
<file path=[Content_Types].xml><?xml version="1.0" encoding="utf-8"?>
<Types xmlns="http://schemas.openxmlformats.org/package/2006/content-types">
  <Default Extension="bin" ContentType="application/vnd.openxmlformats-officedocument.oleObject"/>
  <Default Extension="emf" ContentType="image/x-emf"/>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ink/ink1.xml" ContentType="application/inkml+xml"/>
  <Override PartName="/ppt/ink/ink2.xml" ContentType="application/inkml+xml"/>
  <Override PartName="/ppt/notesSlides/notesSlide4.xml" ContentType="application/vnd.openxmlformats-officedocument.presentationml.notesSlide+xml"/>
  <Override PartName="/ppt/ink/ink3.xml" ContentType="application/inkml+xml"/>
  <Override PartName="/ppt/ink/ink4.xml" ContentType="application/inkml+xml"/>
  <Override PartName="/ppt/notesSlides/notesSlide5.xml" ContentType="application/vnd.openxmlformats-officedocument.presentationml.notesSlide+xml"/>
  <Override PartName="/ppt/ink/ink5.xml" ContentType="application/inkml+xml"/>
  <Override PartName="/ppt/ink/ink6.xml" ContentType="application/inkml+xml"/>
  <Override PartName="/ppt/notesSlides/notesSlide6.xml" ContentType="application/vnd.openxmlformats-officedocument.presentationml.notesSlide+xml"/>
  <Override PartName="/ppt/ink/ink7.xml" ContentType="application/inkml+xml"/>
  <Override PartName="/ppt/ink/ink8.xml" ContentType="application/inkml+xml"/>
  <Override PartName="/ppt/ink/ink9.xml" ContentType="application/inkml+xml"/>
  <Override PartName="/ppt/ink/ink10.xml" ContentType="application/inkml+xml"/>
  <Override PartName="/ppt/notesSlides/notesSlide7.xml" ContentType="application/vnd.openxmlformats-officedocument.presentationml.notesSlide+xml"/>
  <Override PartName="/ppt/ink/ink11.xml" ContentType="application/inkml+xml"/>
  <Override PartName="/ppt/ink/ink12.xml" ContentType="application/inkml+xml"/>
  <Override PartName="/ppt/ink/ink13.xml" ContentType="application/inkml+xml"/>
  <Override PartName="/ppt/ink/ink14.xml" ContentType="application/inkml+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ink/ink15.xml" ContentType="application/inkml+xml"/>
  <Override PartName="/ppt/ink/ink16.xml" ContentType="application/inkml+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tags/tag1.xml" ContentType="application/vnd.openxmlformats-officedocument.presentationml.tags+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tags/tag2.xml" ContentType="application/vnd.openxmlformats-officedocument.presentationml.tags+xml"/>
  <Override PartName="/ppt/notesSlides/notesSlide119.xml" ContentType="application/vnd.openxmlformats-officedocument.presentationml.notesSlide+xml"/>
  <Override PartName="/ppt/tags/tag3.xml" ContentType="application/vnd.openxmlformats-officedocument.presentationml.tags+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tags/tag4.xml" ContentType="application/vnd.openxmlformats-officedocument.presentationml.tags+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tags/tag5.xml" ContentType="application/vnd.openxmlformats-officedocument.presentationml.tags+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tags/tag6.xml" ContentType="application/vnd.openxmlformats-officedocument.presentationml.tags+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tags/tag7.xml" ContentType="application/vnd.openxmlformats-officedocument.presentationml.tags+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tags/tag8.xml" ContentType="application/vnd.openxmlformats-officedocument.presentationml.tags+xml"/>
  <Override PartName="/ppt/notesSlides/notesSlide161.xml" ContentType="application/vnd.openxmlformats-officedocument.presentationml.notesSlide+xml"/>
  <Override PartName="/ppt/tags/tag9.xml" ContentType="application/vnd.openxmlformats-officedocument.presentationml.tags+xml"/>
  <Override PartName="/ppt/notesSlides/notesSlide162.xml" ContentType="application/vnd.openxmlformats-officedocument.presentationml.notesSlide+xml"/>
  <Override PartName="/ppt/notesSlides/notesSlide163.xml" ContentType="application/vnd.openxmlformats-officedocument.presentationml.notesSlide+xml"/>
  <Override PartName="/ppt/notesSlides/notesSlide164.xml" ContentType="application/vnd.openxmlformats-officedocument.presentationml.notesSlide+xml"/>
  <Override PartName="/ppt/notesSlides/notesSlide165.xml" ContentType="application/vnd.openxmlformats-officedocument.presentationml.notesSlide+xml"/>
  <Override PartName="/ppt/notesSlides/notesSlide166.xml" ContentType="application/vnd.openxmlformats-officedocument.presentationml.notesSlide+xml"/>
  <Override PartName="/ppt/notesSlides/notesSlide167.xml" ContentType="application/vnd.openxmlformats-officedocument.presentationml.notesSlide+xml"/>
  <Override PartName="/ppt/notesSlides/notesSlide168.xml" ContentType="application/vnd.openxmlformats-officedocument.presentationml.notesSlide+xml"/>
  <Override PartName="/ppt/tags/tag10.xml" ContentType="application/vnd.openxmlformats-officedocument.presentationml.tags+xml"/>
  <Override PartName="/ppt/notesSlides/notesSlide169.xml" ContentType="application/vnd.openxmlformats-officedocument.presentationml.notesSlide+xml"/>
  <Override PartName="/ppt/notesSlides/notesSlide170.xml" ContentType="application/vnd.openxmlformats-officedocument.presentationml.notesSlide+xml"/>
  <Override PartName="/ppt/notesSlides/notesSlide171.xml" ContentType="application/vnd.openxmlformats-officedocument.presentationml.notesSlide+xml"/>
  <Override PartName="/ppt/notesSlides/notesSlide172.xml" ContentType="application/vnd.openxmlformats-officedocument.presentationml.notesSlide+xml"/>
  <Override PartName="/ppt/notesSlides/notesSlide173.xml" ContentType="application/vnd.openxmlformats-officedocument.presentationml.notesSlide+xml"/>
  <Override PartName="/ppt/notesSlides/notesSlide174.xml" ContentType="application/vnd.openxmlformats-officedocument.presentationml.notesSlide+xml"/>
  <Override PartName="/ppt/tags/tag11.xml" ContentType="application/vnd.openxmlformats-officedocument.presentationml.tags+xml"/>
  <Override PartName="/ppt/notesSlides/notesSlide175.xml" ContentType="application/vnd.openxmlformats-officedocument.presentationml.notesSlide+xml"/>
  <Override PartName="/ppt/notesSlides/notesSlide176.xml" ContentType="application/vnd.openxmlformats-officedocument.presentationml.notesSlide+xml"/>
  <Override PartName="/ppt/notesSlides/notesSlide177.xml" ContentType="application/vnd.openxmlformats-officedocument.presentationml.notesSlide+xml"/>
  <Override PartName="/ppt/notesSlides/notesSlide178.xml" ContentType="application/vnd.openxmlformats-officedocument.presentationml.notesSlide+xml"/>
  <Override PartName="/ppt/notesSlides/notesSlide179.xml" ContentType="application/vnd.openxmlformats-officedocument.presentationml.notesSlide+xml"/>
  <Override PartName="/ppt/tags/tag12.xml" ContentType="application/vnd.openxmlformats-officedocument.presentationml.tags+xml"/>
  <Override PartName="/ppt/notesSlides/notesSlide180.xml" ContentType="application/vnd.openxmlformats-officedocument.presentationml.notesSlide+xml"/>
  <Override PartName="/ppt/notesSlides/notesSlide181.xml" ContentType="application/vnd.openxmlformats-officedocument.presentationml.notesSlide+xml"/>
  <Override PartName="/ppt/notesSlides/notesSlide182.xml" ContentType="application/vnd.openxmlformats-officedocument.presentationml.notesSlide+xml"/>
  <Override PartName="/ppt/notesSlides/notesSlide183.xml" ContentType="application/vnd.openxmlformats-officedocument.presentationml.notesSlide+xml"/>
  <Override PartName="/ppt/notesSlides/notesSlide184.xml" ContentType="application/vnd.openxmlformats-officedocument.presentationml.notesSlide+xml"/>
  <Override PartName="/ppt/notesSlides/notesSlide185.xml" ContentType="application/vnd.openxmlformats-officedocument.presentationml.notesSlide+xml"/>
  <Override PartName="/ppt/notesSlides/notesSlide186.xml" ContentType="application/vnd.openxmlformats-officedocument.presentationml.notesSlide+xml"/>
  <Override PartName="/ppt/notesSlides/notesSlide187.xml" ContentType="application/vnd.openxmlformats-officedocument.presentationml.notesSlide+xml"/>
  <Override PartName="/ppt/tags/tag13.xml" ContentType="application/vnd.openxmlformats-officedocument.presentationml.tags+xml"/>
  <Override PartName="/ppt/notesSlides/notesSlide188.xml" ContentType="application/vnd.openxmlformats-officedocument.presentationml.notesSlide+xml"/>
  <Override PartName="/ppt/notesSlides/notesSlide189.xml" ContentType="application/vnd.openxmlformats-officedocument.presentationml.notesSlide+xml"/>
  <Override PartName="/ppt/notesSlides/notesSlide190.xml" ContentType="application/vnd.openxmlformats-officedocument.presentationml.notesSlide+xml"/>
  <Override PartName="/ppt/notesSlides/notesSlide191.xml" ContentType="application/vnd.openxmlformats-officedocument.presentationml.notesSlide+xml"/>
  <Override PartName="/ppt/notesSlides/notesSlide192.xml" ContentType="application/vnd.openxmlformats-officedocument.presentationml.notesSlide+xml"/>
  <Override PartName="/ppt/notesSlides/notesSlide193.xml" ContentType="application/vnd.openxmlformats-officedocument.presentationml.notesSlide+xml"/>
  <Override PartName="/ppt/notesSlides/notesSlide19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212"/>
  </p:notesMasterIdLst>
  <p:sldIdLst>
    <p:sldId id="256" r:id="rId2"/>
    <p:sldId id="464" r:id="rId3"/>
    <p:sldId id="465" r:id="rId4"/>
    <p:sldId id="257" r:id="rId5"/>
    <p:sldId id="258" r:id="rId6"/>
    <p:sldId id="466" r:id="rId7"/>
    <p:sldId id="262" r:id="rId8"/>
    <p:sldId id="266" r:id="rId9"/>
    <p:sldId id="265" r:id="rId10"/>
    <p:sldId id="469" r:id="rId11"/>
    <p:sldId id="468" r:id="rId12"/>
    <p:sldId id="271" r:id="rId13"/>
    <p:sldId id="268" r:id="rId14"/>
    <p:sldId id="269" r:id="rId15"/>
    <p:sldId id="270" r:id="rId16"/>
    <p:sldId id="272" r:id="rId17"/>
    <p:sldId id="472" r:id="rId18"/>
    <p:sldId id="471" r:id="rId19"/>
    <p:sldId id="467" r:id="rId20"/>
    <p:sldId id="462" r:id="rId21"/>
    <p:sldId id="453" r:id="rId22"/>
    <p:sldId id="451" r:id="rId23"/>
    <p:sldId id="452" r:id="rId24"/>
    <p:sldId id="454" r:id="rId25"/>
    <p:sldId id="455" r:id="rId26"/>
    <p:sldId id="261" r:id="rId27"/>
    <p:sldId id="461" r:id="rId28"/>
    <p:sldId id="479" r:id="rId29"/>
    <p:sldId id="473" r:id="rId30"/>
    <p:sldId id="275" r:id="rId31"/>
    <p:sldId id="276" r:id="rId32"/>
    <p:sldId id="278" r:id="rId33"/>
    <p:sldId id="279" r:id="rId34"/>
    <p:sldId id="280" r:id="rId35"/>
    <p:sldId id="281" r:id="rId36"/>
    <p:sldId id="282" r:id="rId37"/>
    <p:sldId id="283" r:id="rId38"/>
    <p:sldId id="284" r:id="rId39"/>
    <p:sldId id="285" r:id="rId40"/>
    <p:sldId id="286" r:id="rId41"/>
    <p:sldId id="287" r:id="rId42"/>
    <p:sldId id="288" r:id="rId43"/>
    <p:sldId id="289" r:id="rId44"/>
    <p:sldId id="290" r:id="rId45"/>
    <p:sldId id="291" r:id="rId46"/>
    <p:sldId id="292" r:id="rId47"/>
    <p:sldId id="293" r:id="rId48"/>
    <p:sldId id="294" r:id="rId49"/>
    <p:sldId id="298" r:id="rId50"/>
    <p:sldId id="299" r:id="rId51"/>
    <p:sldId id="300" r:id="rId52"/>
    <p:sldId id="301" r:id="rId53"/>
    <p:sldId id="302" r:id="rId54"/>
    <p:sldId id="441" r:id="rId55"/>
    <p:sldId id="440" r:id="rId56"/>
    <p:sldId id="443" r:id="rId57"/>
    <p:sldId id="444" r:id="rId58"/>
    <p:sldId id="474" r:id="rId59"/>
    <p:sldId id="445" r:id="rId60"/>
    <p:sldId id="446" r:id="rId61"/>
    <p:sldId id="447" r:id="rId62"/>
    <p:sldId id="448" r:id="rId63"/>
    <p:sldId id="449" r:id="rId64"/>
    <p:sldId id="303" r:id="rId65"/>
    <p:sldId id="304" r:id="rId66"/>
    <p:sldId id="305" r:id="rId67"/>
    <p:sldId id="306" r:id="rId68"/>
    <p:sldId id="307" r:id="rId69"/>
    <p:sldId id="308" r:id="rId70"/>
    <p:sldId id="309" r:id="rId71"/>
    <p:sldId id="311" r:id="rId72"/>
    <p:sldId id="312" r:id="rId73"/>
    <p:sldId id="313" r:id="rId74"/>
    <p:sldId id="314" r:id="rId75"/>
    <p:sldId id="315" r:id="rId76"/>
    <p:sldId id="316" r:id="rId77"/>
    <p:sldId id="475" r:id="rId78"/>
    <p:sldId id="317" r:id="rId79"/>
    <p:sldId id="318" r:id="rId80"/>
    <p:sldId id="319" r:id="rId81"/>
    <p:sldId id="320" r:id="rId82"/>
    <p:sldId id="321" r:id="rId83"/>
    <p:sldId id="322" r:id="rId84"/>
    <p:sldId id="323" r:id="rId85"/>
    <p:sldId id="324" r:id="rId86"/>
    <p:sldId id="325" r:id="rId87"/>
    <p:sldId id="326" r:id="rId88"/>
    <p:sldId id="327" r:id="rId89"/>
    <p:sldId id="328" r:id="rId90"/>
    <p:sldId id="476" r:id="rId91"/>
    <p:sldId id="329" r:id="rId92"/>
    <p:sldId id="330" r:id="rId93"/>
    <p:sldId id="331" r:id="rId94"/>
    <p:sldId id="332" r:id="rId95"/>
    <p:sldId id="477" r:id="rId96"/>
    <p:sldId id="335" r:id="rId97"/>
    <p:sldId id="336" r:id="rId98"/>
    <p:sldId id="337" r:id="rId99"/>
    <p:sldId id="339" r:id="rId100"/>
    <p:sldId id="342" r:id="rId101"/>
    <p:sldId id="343" r:id="rId102"/>
    <p:sldId id="345" r:id="rId103"/>
    <p:sldId id="346" r:id="rId104"/>
    <p:sldId id="347" r:id="rId105"/>
    <p:sldId id="349" r:id="rId106"/>
    <p:sldId id="351" r:id="rId107"/>
    <p:sldId id="353" r:id="rId108"/>
    <p:sldId id="354" r:id="rId109"/>
    <p:sldId id="355" r:id="rId110"/>
    <p:sldId id="356" r:id="rId111"/>
    <p:sldId id="357" r:id="rId112"/>
    <p:sldId id="358" r:id="rId113"/>
    <p:sldId id="359" r:id="rId114"/>
    <p:sldId id="361" r:id="rId115"/>
    <p:sldId id="362" r:id="rId116"/>
    <p:sldId id="363" r:id="rId117"/>
    <p:sldId id="364" r:id="rId118"/>
    <p:sldId id="365" r:id="rId119"/>
    <p:sldId id="366" r:id="rId120"/>
    <p:sldId id="478" r:id="rId121"/>
    <p:sldId id="367" r:id="rId122"/>
    <p:sldId id="368" r:id="rId123"/>
    <p:sldId id="371" r:id="rId124"/>
    <p:sldId id="373" r:id="rId125"/>
    <p:sldId id="374" r:id="rId126"/>
    <p:sldId id="375" r:id="rId127"/>
    <p:sldId id="376" r:id="rId128"/>
    <p:sldId id="377" r:id="rId129"/>
    <p:sldId id="378" r:id="rId130"/>
    <p:sldId id="480" r:id="rId131"/>
    <p:sldId id="379" r:id="rId132"/>
    <p:sldId id="380" r:id="rId133"/>
    <p:sldId id="381" r:id="rId134"/>
    <p:sldId id="383" r:id="rId135"/>
    <p:sldId id="385" r:id="rId136"/>
    <p:sldId id="481" r:id="rId137"/>
    <p:sldId id="387" r:id="rId138"/>
    <p:sldId id="388" r:id="rId139"/>
    <p:sldId id="390" r:id="rId140"/>
    <p:sldId id="405" r:id="rId141"/>
    <p:sldId id="406" r:id="rId142"/>
    <p:sldId id="407" r:id="rId143"/>
    <p:sldId id="482" r:id="rId144"/>
    <p:sldId id="410" r:id="rId145"/>
    <p:sldId id="413" r:id="rId146"/>
    <p:sldId id="414" r:id="rId147"/>
    <p:sldId id="415" r:id="rId148"/>
    <p:sldId id="416" r:id="rId149"/>
    <p:sldId id="417" r:id="rId150"/>
    <p:sldId id="418" r:id="rId151"/>
    <p:sldId id="419" r:id="rId152"/>
    <p:sldId id="420" r:id="rId153"/>
    <p:sldId id="421" r:id="rId154"/>
    <p:sldId id="450" r:id="rId155"/>
    <p:sldId id="423" r:id="rId156"/>
    <p:sldId id="424" r:id="rId157"/>
    <p:sldId id="426" r:id="rId158"/>
    <p:sldId id="428" r:id="rId159"/>
    <p:sldId id="430" r:id="rId160"/>
    <p:sldId id="432" r:id="rId161"/>
    <p:sldId id="431" r:id="rId162"/>
    <p:sldId id="433" r:id="rId163"/>
    <p:sldId id="434" r:id="rId164"/>
    <p:sldId id="436" r:id="rId165"/>
    <p:sldId id="483" r:id="rId166"/>
    <p:sldId id="437" r:id="rId167"/>
    <p:sldId id="484" r:id="rId168"/>
    <p:sldId id="485" r:id="rId169"/>
    <p:sldId id="486" r:id="rId170"/>
    <p:sldId id="487" r:id="rId171"/>
    <p:sldId id="488" r:id="rId172"/>
    <p:sldId id="489" r:id="rId173"/>
    <p:sldId id="490" r:id="rId174"/>
    <p:sldId id="491" r:id="rId175"/>
    <p:sldId id="492" r:id="rId176"/>
    <p:sldId id="493" r:id="rId177"/>
    <p:sldId id="494" r:id="rId178"/>
    <p:sldId id="495" r:id="rId179"/>
    <p:sldId id="496" r:id="rId180"/>
    <p:sldId id="497" r:id="rId181"/>
    <p:sldId id="498" r:id="rId182"/>
    <p:sldId id="499" r:id="rId183"/>
    <p:sldId id="500" r:id="rId184"/>
    <p:sldId id="501" r:id="rId185"/>
    <p:sldId id="502" r:id="rId186"/>
    <p:sldId id="503" r:id="rId187"/>
    <p:sldId id="504" r:id="rId188"/>
    <p:sldId id="505" r:id="rId189"/>
    <p:sldId id="506" r:id="rId190"/>
    <p:sldId id="507" r:id="rId191"/>
    <p:sldId id="508" r:id="rId192"/>
    <p:sldId id="509" r:id="rId193"/>
    <p:sldId id="510" r:id="rId194"/>
    <p:sldId id="511" r:id="rId195"/>
    <p:sldId id="512" r:id="rId196"/>
    <p:sldId id="513" r:id="rId197"/>
    <p:sldId id="514" r:id="rId198"/>
    <p:sldId id="515" r:id="rId199"/>
    <p:sldId id="516" r:id="rId200"/>
    <p:sldId id="517" r:id="rId201"/>
    <p:sldId id="518" r:id="rId202"/>
    <p:sldId id="519" r:id="rId203"/>
    <p:sldId id="520" r:id="rId204"/>
    <p:sldId id="521" r:id="rId205"/>
    <p:sldId id="522" r:id="rId206"/>
    <p:sldId id="523" r:id="rId207"/>
    <p:sldId id="524" r:id="rId208"/>
    <p:sldId id="525" r:id="rId209"/>
    <p:sldId id="526" r:id="rId210"/>
    <p:sldId id="527" r:id="rId211"/>
  </p:sldIdLst>
  <p:sldSz cx="9144000" cy="6858000" type="screen4x3"/>
  <p:notesSz cx="6858000" cy="9144000"/>
  <p:embeddedFontLst>
    <p:embeddedFont>
      <p:font typeface="Arial Black" panose="020B0A04020102020204" pitchFamily="34" charset="0"/>
      <p:bold r:id="rId213"/>
    </p:embeddedFont>
    <p:embeddedFont>
      <p:font typeface="Calibri" panose="020F0502020204030204" pitchFamily="34" charset="0"/>
      <p:regular r:id="rId214"/>
      <p:bold r:id="rId215"/>
      <p:italic r:id="rId216"/>
      <p:boldItalic r:id="rId217"/>
    </p:embeddedFont>
    <p:embeddedFont>
      <p:font typeface="Helvetica Neue" panose="020B0604020202020204" charset="0"/>
      <p:regular r:id="rId218"/>
      <p:bold r:id="rId219"/>
      <p:italic r:id="rId220"/>
      <p:boldItalic r:id="rId221"/>
    </p:embeddedFont>
    <p:embeddedFont>
      <p:font typeface="Lato" panose="020F0502020204030203" pitchFamily="34" charset="0"/>
      <p:regular r:id="rId222"/>
      <p:bold r:id="rId223"/>
      <p:italic r:id="rId224"/>
      <p:boldItalic r:id="rId225"/>
    </p:embeddedFont>
    <p:embeddedFont>
      <p:font typeface="PT Sans" panose="020B0503020203020204" pitchFamily="34" charset="0"/>
      <p:regular r:id="rId226"/>
      <p:bold r:id="rId227"/>
      <p:italic r:id="rId228"/>
      <p:boldItalic r:id="rId229"/>
    </p:embeddedFont>
    <p:embeddedFont>
      <p:font typeface="Roboto" panose="02000000000000000000" pitchFamily="2" charset="0"/>
      <p:regular r:id="rId230"/>
      <p:bold r:id="rId231"/>
      <p:italic r:id="rId232"/>
      <p:boldItalic r:id="rId233"/>
    </p:embeddedFont>
    <p:embeddedFont>
      <p:font typeface="Tahoma" panose="020B0604030504040204" pitchFamily="34" charset="0"/>
      <p:regular r:id="rId234"/>
      <p:bold r:id="rId235"/>
    </p:embeddedFont>
    <p:embeddedFont>
      <p:font typeface="Times" panose="02020603050405020304" pitchFamily="18" charset="0"/>
      <p:regular r:id="rId236"/>
      <p:bold r:id="rId237"/>
      <p:italic r:id="rId238"/>
      <p:boldItalic r:id="rId23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232" userDrawn="1">
          <p15:clr>
            <a:srgbClr val="A4A3A4"/>
          </p15:clr>
        </p15:guide>
        <p15:guide id="2" pos="2856" userDrawn="1">
          <p15:clr>
            <a:srgbClr val="A4A3A4"/>
          </p15:clr>
        </p15:guide>
      </p15:sldGuideLst>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240" roundtripDataSignature="AMtx7mgqSoreZOYoPvQEBf/NX7AGApNm9Q=="/>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35385" autoAdjust="0"/>
    <p:restoredTop sz="66696" autoAdjust="0"/>
  </p:normalViewPr>
  <p:slideViewPr>
    <p:cSldViewPr snapToGrid="0">
      <p:cViewPr varScale="1">
        <p:scale>
          <a:sx n="68" d="100"/>
          <a:sy n="68" d="100"/>
        </p:scale>
        <p:origin x="1184" y="48"/>
      </p:cViewPr>
      <p:guideLst>
        <p:guide orient="horz" pos="2232"/>
        <p:guide pos="2856"/>
      </p:guideLst>
    </p:cSldViewPr>
  </p:slideViewPr>
  <p:notesTextViewPr>
    <p:cViewPr>
      <p:scale>
        <a:sx n="1" d="1"/>
        <a:sy n="1" d="1"/>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slide" Target="slides/slide169.xml"/><Relationship Id="rId191" Type="http://schemas.openxmlformats.org/officeDocument/2006/relationships/slide" Target="slides/slide190.xml"/><Relationship Id="rId205" Type="http://schemas.openxmlformats.org/officeDocument/2006/relationships/slide" Target="slides/slide204.xml"/><Relationship Id="rId226" Type="http://schemas.openxmlformats.org/officeDocument/2006/relationships/font" Target="fonts/font14.fntdata"/><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181" Type="http://schemas.openxmlformats.org/officeDocument/2006/relationships/slide" Target="slides/slide180.xml"/><Relationship Id="rId216" Type="http://schemas.openxmlformats.org/officeDocument/2006/relationships/font" Target="fonts/font4.fntdata"/><Relationship Id="rId237" Type="http://schemas.openxmlformats.org/officeDocument/2006/relationships/font" Target="fonts/font25.fntdata"/><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slide" Target="slides/slide149.xml"/><Relationship Id="rId171" Type="http://schemas.openxmlformats.org/officeDocument/2006/relationships/slide" Target="slides/slide170.xml"/><Relationship Id="rId192" Type="http://schemas.openxmlformats.org/officeDocument/2006/relationships/slide" Target="slides/slide191.xml"/><Relationship Id="rId206" Type="http://schemas.openxmlformats.org/officeDocument/2006/relationships/slide" Target="slides/slide205.xml"/><Relationship Id="rId227" Type="http://schemas.openxmlformats.org/officeDocument/2006/relationships/font" Target="fonts/font15.fntdata"/><Relationship Id="rId12" Type="http://schemas.openxmlformats.org/officeDocument/2006/relationships/slide" Target="slides/slide11.xml"/><Relationship Id="rId33" Type="http://schemas.openxmlformats.org/officeDocument/2006/relationships/slide" Target="slides/slide32.xml"/><Relationship Id="rId108" Type="http://schemas.openxmlformats.org/officeDocument/2006/relationships/slide" Target="slides/slide107.xml"/><Relationship Id="rId129" Type="http://schemas.openxmlformats.org/officeDocument/2006/relationships/slide" Target="slides/slide128.xml"/><Relationship Id="rId54" Type="http://schemas.openxmlformats.org/officeDocument/2006/relationships/slide" Target="slides/slide53.xml"/><Relationship Id="rId75" Type="http://schemas.openxmlformats.org/officeDocument/2006/relationships/slide" Target="slides/slide74.xml"/><Relationship Id="rId96" Type="http://schemas.openxmlformats.org/officeDocument/2006/relationships/slide" Target="slides/slide95.xml"/><Relationship Id="rId140" Type="http://schemas.openxmlformats.org/officeDocument/2006/relationships/slide" Target="slides/slide139.xml"/><Relationship Id="rId161" Type="http://schemas.openxmlformats.org/officeDocument/2006/relationships/slide" Target="slides/slide160.xml"/><Relationship Id="rId182" Type="http://schemas.openxmlformats.org/officeDocument/2006/relationships/slide" Target="slides/slide181.xml"/><Relationship Id="rId217" Type="http://schemas.openxmlformats.org/officeDocument/2006/relationships/font" Target="fonts/font5.fntdata"/><Relationship Id="rId6" Type="http://schemas.openxmlformats.org/officeDocument/2006/relationships/slide" Target="slides/slide5.xml"/><Relationship Id="rId238" Type="http://schemas.openxmlformats.org/officeDocument/2006/relationships/font" Target="fonts/font26.fntdata"/><Relationship Id="rId23" Type="http://schemas.openxmlformats.org/officeDocument/2006/relationships/slide" Target="slides/slide22.xml"/><Relationship Id="rId119" Type="http://schemas.openxmlformats.org/officeDocument/2006/relationships/slide" Target="slides/slide118.xml"/><Relationship Id="rId44" Type="http://schemas.openxmlformats.org/officeDocument/2006/relationships/slide" Target="slides/slide43.xml"/><Relationship Id="rId65" Type="http://schemas.openxmlformats.org/officeDocument/2006/relationships/slide" Target="slides/slide64.xml"/><Relationship Id="rId86" Type="http://schemas.openxmlformats.org/officeDocument/2006/relationships/slide" Target="slides/slide85.xml"/><Relationship Id="rId130" Type="http://schemas.openxmlformats.org/officeDocument/2006/relationships/slide" Target="slides/slide129.xml"/><Relationship Id="rId151" Type="http://schemas.openxmlformats.org/officeDocument/2006/relationships/slide" Target="slides/slide150.xml"/><Relationship Id="rId172" Type="http://schemas.openxmlformats.org/officeDocument/2006/relationships/slide" Target="slides/slide171.xml"/><Relationship Id="rId193" Type="http://schemas.openxmlformats.org/officeDocument/2006/relationships/slide" Target="slides/slide192.xml"/><Relationship Id="rId207" Type="http://schemas.openxmlformats.org/officeDocument/2006/relationships/slide" Target="slides/slide206.xml"/><Relationship Id="rId228" Type="http://schemas.openxmlformats.org/officeDocument/2006/relationships/font" Target="fonts/font16.fntdata"/><Relationship Id="rId13" Type="http://schemas.openxmlformats.org/officeDocument/2006/relationships/slide" Target="slides/slide12.xml"/><Relationship Id="rId109" Type="http://schemas.openxmlformats.org/officeDocument/2006/relationships/slide" Target="slides/slide108.xml"/><Relationship Id="rId34" Type="http://schemas.openxmlformats.org/officeDocument/2006/relationships/slide" Target="slides/slide33.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20" Type="http://schemas.openxmlformats.org/officeDocument/2006/relationships/slide" Target="slides/slide119.xml"/><Relationship Id="rId141" Type="http://schemas.openxmlformats.org/officeDocument/2006/relationships/slide" Target="slides/slide140.xml"/><Relationship Id="rId7" Type="http://schemas.openxmlformats.org/officeDocument/2006/relationships/slide" Target="slides/slide6.xml"/><Relationship Id="rId162" Type="http://schemas.openxmlformats.org/officeDocument/2006/relationships/slide" Target="slides/slide161.xml"/><Relationship Id="rId183" Type="http://schemas.openxmlformats.org/officeDocument/2006/relationships/slide" Target="slides/slide182.xml"/><Relationship Id="rId218" Type="http://schemas.openxmlformats.org/officeDocument/2006/relationships/font" Target="fonts/font6.fntdata"/><Relationship Id="rId239" Type="http://schemas.openxmlformats.org/officeDocument/2006/relationships/font" Target="fonts/font27.fntdata"/><Relationship Id="rId24" Type="http://schemas.openxmlformats.org/officeDocument/2006/relationships/slide" Target="slides/slide23.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31" Type="http://schemas.openxmlformats.org/officeDocument/2006/relationships/slide" Target="slides/slide130.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slide" Target="slides/slide193.xml"/><Relationship Id="rId208" Type="http://schemas.openxmlformats.org/officeDocument/2006/relationships/slide" Target="slides/slide207.xml"/><Relationship Id="rId229" Type="http://schemas.openxmlformats.org/officeDocument/2006/relationships/font" Target="fonts/font17.fntdata"/><Relationship Id="rId240" Type="http://customschemas.google.com/relationships/presentationmetadata" Target="metadata"/><Relationship Id="rId14" Type="http://schemas.openxmlformats.org/officeDocument/2006/relationships/slide" Target="slides/slide13.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8" Type="http://schemas.openxmlformats.org/officeDocument/2006/relationships/slide" Target="slides/slide7.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219" Type="http://schemas.openxmlformats.org/officeDocument/2006/relationships/font" Target="fonts/font7.fntdata"/><Relationship Id="rId230" Type="http://schemas.openxmlformats.org/officeDocument/2006/relationships/font" Target="fonts/font18.fntdata"/><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95" Type="http://schemas.openxmlformats.org/officeDocument/2006/relationships/slide" Target="slides/slide194.xml"/><Relationship Id="rId209" Type="http://schemas.openxmlformats.org/officeDocument/2006/relationships/slide" Target="slides/slide208.xml"/><Relationship Id="rId220" Type="http://schemas.openxmlformats.org/officeDocument/2006/relationships/font" Target="fonts/font8.fntdata"/><Relationship Id="rId241" Type="http://schemas.openxmlformats.org/officeDocument/2006/relationships/presProps" Target="presProps.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slide" Target="slides/slide184.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 Id="rId210" Type="http://schemas.openxmlformats.org/officeDocument/2006/relationships/slide" Target="slides/slide209.xml"/><Relationship Id="rId215" Type="http://schemas.openxmlformats.org/officeDocument/2006/relationships/font" Target="fonts/font3.fntdata"/><Relationship Id="rId236" Type="http://schemas.openxmlformats.org/officeDocument/2006/relationships/font" Target="fonts/font24.fntdata"/><Relationship Id="rId26" Type="http://schemas.openxmlformats.org/officeDocument/2006/relationships/slide" Target="slides/slide25.xml"/><Relationship Id="rId231" Type="http://schemas.openxmlformats.org/officeDocument/2006/relationships/font" Target="fonts/font19.fntdata"/><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96" Type="http://schemas.openxmlformats.org/officeDocument/2006/relationships/slide" Target="slides/slide195.xml"/><Relationship Id="rId200" Type="http://schemas.openxmlformats.org/officeDocument/2006/relationships/slide" Target="slides/slide199.xml"/><Relationship Id="rId16" Type="http://schemas.openxmlformats.org/officeDocument/2006/relationships/slide" Target="slides/slide15.xml"/><Relationship Id="rId221" Type="http://schemas.openxmlformats.org/officeDocument/2006/relationships/font" Target="fonts/font9.fntdata"/><Relationship Id="rId242" Type="http://schemas.openxmlformats.org/officeDocument/2006/relationships/viewProps" Target="viewProps.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186" Type="http://schemas.openxmlformats.org/officeDocument/2006/relationships/slide" Target="slides/slide185.xml"/><Relationship Id="rId211" Type="http://schemas.openxmlformats.org/officeDocument/2006/relationships/slide" Target="slides/slide210.xml"/><Relationship Id="rId232" Type="http://schemas.openxmlformats.org/officeDocument/2006/relationships/font" Target="fonts/font20.fntdata"/><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slide" Target="slides/slide175.xml"/><Relationship Id="rId197" Type="http://schemas.openxmlformats.org/officeDocument/2006/relationships/slide" Target="slides/slide196.xml"/><Relationship Id="rId201" Type="http://schemas.openxmlformats.org/officeDocument/2006/relationships/slide" Target="slides/slide200.xml"/><Relationship Id="rId222" Type="http://schemas.openxmlformats.org/officeDocument/2006/relationships/font" Target="fonts/font10.fntdata"/><Relationship Id="rId243" Type="http://schemas.openxmlformats.org/officeDocument/2006/relationships/theme" Target="theme/theme1.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 Id="rId187" Type="http://schemas.openxmlformats.org/officeDocument/2006/relationships/slide" Target="slides/slide186.xml"/><Relationship Id="rId1" Type="http://schemas.openxmlformats.org/officeDocument/2006/relationships/slideMaster" Target="slideMasters/slideMaster1.xml"/><Relationship Id="rId212" Type="http://schemas.openxmlformats.org/officeDocument/2006/relationships/notesMaster" Target="notesMasters/notesMaster1.xml"/><Relationship Id="rId233" Type="http://schemas.openxmlformats.org/officeDocument/2006/relationships/font" Target="fonts/font21.fntdata"/><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60" Type="http://schemas.openxmlformats.org/officeDocument/2006/relationships/slide" Target="slides/slide59.xml"/><Relationship Id="rId81" Type="http://schemas.openxmlformats.org/officeDocument/2006/relationships/slide" Target="slides/slide80.xml"/><Relationship Id="rId135" Type="http://schemas.openxmlformats.org/officeDocument/2006/relationships/slide" Target="slides/slide134.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slide" Target="slides/slide197.xml"/><Relationship Id="rId202" Type="http://schemas.openxmlformats.org/officeDocument/2006/relationships/slide" Target="slides/slide201.xml"/><Relationship Id="rId223" Type="http://schemas.openxmlformats.org/officeDocument/2006/relationships/font" Target="fonts/font11.fntdata"/><Relationship Id="rId244" Type="http://schemas.openxmlformats.org/officeDocument/2006/relationships/tableStyles" Target="tableStyles.xml"/><Relationship Id="rId18" Type="http://schemas.openxmlformats.org/officeDocument/2006/relationships/slide" Target="slides/slide17.xml"/><Relationship Id="rId39" Type="http://schemas.openxmlformats.org/officeDocument/2006/relationships/slide" Target="slides/slide38.xml"/><Relationship Id="rId50" Type="http://schemas.openxmlformats.org/officeDocument/2006/relationships/slide" Target="slides/slide49.xml"/><Relationship Id="rId104" Type="http://schemas.openxmlformats.org/officeDocument/2006/relationships/slide" Target="slides/slide103.xml"/><Relationship Id="rId125" Type="http://schemas.openxmlformats.org/officeDocument/2006/relationships/slide" Target="slides/slide124.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71" Type="http://schemas.openxmlformats.org/officeDocument/2006/relationships/slide" Target="slides/slide70.xml"/><Relationship Id="rId92" Type="http://schemas.openxmlformats.org/officeDocument/2006/relationships/slide" Target="slides/slide91.xml"/><Relationship Id="rId213" Type="http://schemas.openxmlformats.org/officeDocument/2006/relationships/font" Target="fonts/font1.fntdata"/><Relationship Id="rId234" Type="http://schemas.openxmlformats.org/officeDocument/2006/relationships/font" Target="fonts/font22.fntdata"/><Relationship Id="rId2" Type="http://schemas.openxmlformats.org/officeDocument/2006/relationships/slide" Target="slides/slide1.xml"/><Relationship Id="rId29" Type="http://schemas.openxmlformats.org/officeDocument/2006/relationships/slide" Target="slides/slide28.xml"/><Relationship Id="rId40" Type="http://schemas.openxmlformats.org/officeDocument/2006/relationships/slide" Target="slides/slide39.xml"/><Relationship Id="rId115" Type="http://schemas.openxmlformats.org/officeDocument/2006/relationships/slide" Target="slides/slide114.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99" Type="http://schemas.openxmlformats.org/officeDocument/2006/relationships/slide" Target="slides/slide198.xml"/><Relationship Id="rId203" Type="http://schemas.openxmlformats.org/officeDocument/2006/relationships/slide" Target="slides/slide202.xml"/><Relationship Id="rId19" Type="http://schemas.openxmlformats.org/officeDocument/2006/relationships/slide" Target="slides/slide18.xml"/><Relationship Id="rId224" Type="http://schemas.openxmlformats.org/officeDocument/2006/relationships/font" Target="fonts/font12.fntdata"/><Relationship Id="rId30" Type="http://schemas.openxmlformats.org/officeDocument/2006/relationships/slide" Target="slides/slide2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189" Type="http://schemas.openxmlformats.org/officeDocument/2006/relationships/slide" Target="slides/slide188.xml"/><Relationship Id="rId3" Type="http://schemas.openxmlformats.org/officeDocument/2006/relationships/slide" Target="slides/slide2.xml"/><Relationship Id="rId214" Type="http://schemas.openxmlformats.org/officeDocument/2006/relationships/font" Target="fonts/font2.fntdata"/><Relationship Id="rId235" Type="http://schemas.openxmlformats.org/officeDocument/2006/relationships/font" Target="fonts/font23.fntdata"/><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179" Type="http://schemas.openxmlformats.org/officeDocument/2006/relationships/slide" Target="slides/slide178.xml"/><Relationship Id="rId190" Type="http://schemas.openxmlformats.org/officeDocument/2006/relationships/slide" Target="slides/slide189.xml"/><Relationship Id="rId204" Type="http://schemas.openxmlformats.org/officeDocument/2006/relationships/slide" Target="slides/slide203.xml"/><Relationship Id="rId225" Type="http://schemas.openxmlformats.org/officeDocument/2006/relationships/font" Target="fonts/font13.fntdata"/></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953F9FE-3379-C341-A8B1-0D40AD27B9C0}" type="doc">
      <dgm:prSet loTypeId="urn:microsoft.com/office/officeart/2005/8/layout/radial1" loCatId="" qsTypeId="urn:microsoft.com/office/officeart/2005/8/quickstyle/simple1" qsCatId="simple" csTypeId="urn:microsoft.com/office/officeart/2005/8/colors/accent1_2" csCatId="accent1" phldr="1"/>
      <dgm:spPr/>
      <dgm:t>
        <a:bodyPr/>
        <a:lstStyle/>
        <a:p>
          <a:endParaRPr lang="en-US"/>
        </a:p>
      </dgm:t>
    </dgm:pt>
    <dgm:pt modelId="{2A271A6F-5B10-4047-B978-BE7F1F69E3A9}">
      <dgm:prSet phldrT="[Text]" custT="1"/>
      <dgm:spPr>
        <a:solidFill>
          <a:schemeClr val="accent2"/>
        </a:solidFill>
        <a:ln>
          <a:noFill/>
        </a:ln>
        <a:effectLst>
          <a:outerShdw blurRad="50800" dist="38100" dir="8100000" algn="tr" rotWithShape="0">
            <a:prstClr val="black">
              <a:alpha val="40000"/>
            </a:prstClr>
          </a:outerShdw>
        </a:effectLst>
      </dgm:spPr>
      <dgm:t>
        <a:bodyPr/>
        <a:lstStyle/>
        <a:p>
          <a:r>
            <a:rPr lang="el-GR" sz="2000" dirty="0">
              <a:solidFill>
                <a:schemeClr val="tx1"/>
              </a:solidFill>
            </a:rPr>
            <a:t>Ιδιότητες ύλης </a:t>
          </a:r>
          <a:endParaRPr lang="en-US" sz="2000" dirty="0">
            <a:solidFill>
              <a:schemeClr val="tx1"/>
            </a:solidFill>
          </a:endParaRPr>
        </a:p>
      </dgm:t>
    </dgm:pt>
    <dgm:pt modelId="{A266B581-DAA8-3D4A-8B6D-F2171A9766EA}" type="parTrans" cxnId="{5FF9F6DA-2DDE-8740-A1D1-0076D7B0BF52}">
      <dgm:prSet/>
      <dgm:spPr/>
      <dgm:t>
        <a:bodyPr/>
        <a:lstStyle/>
        <a:p>
          <a:endParaRPr lang="en-US"/>
        </a:p>
      </dgm:t>
    </dgm:pt>
    <dgm:pt modelId="{4067EEA5-CE49-D249-8A90-E020DA18C846}" type="sibTrans" cxnId="{5FF9F6DA-2DDE-8740-A1D1-0076D7B0BF52}">
      <dgm:prSet/>
      <dgm:spPr/>
      <dgm:t>
        <a:bodyPr/>
        <a:lstStyle/>
        <a:p>
          <a:endParaRPr lang="en-US"/>
        </a:p>
      </dgm:t>
    </dgm:pt>
    <dgm:pt modelId="{84D4C90B-46D4-5848-A436-A245B5CA56C0}">
      <dgm:prSet phldrT="[Text]" custT="1"/>
      <dgm:spPr>
        <a:solidFill>
          <a:schemeClr val="accent4"/>
        </a:solidFill>
        <a:ln>
          <a:noFill/>
        </a:ln>
        <a:effectLst>
          <a:outerShdw blurRad="50800" dist="38100" dir="2700000" algn="tl" rotWithShape="0">
            <a:prstClr val="black">
              <a:alpha val="40000"/>
            </a:prstClr>
          </a:outerShdw>
        </a:effectLst>
      </dgm:spPr>
      <dgm:t>
        <a:bodyPr/>
        <a:lstStyle/>
        <a:p>
          <a:r>
            <a:rPr lang="el-GR" sz="2000" dirty="0">
              <a:solidFill>
                <a:schemeClr val="tx1"/>
              </a:solidFill>
            </a:rPr>
            <a:t>Ιδιότητες ατόμων και μορίων</a:t>
          </a:r>
          <a:endParaRPr lang="en-US" sz="2000" dirty="0">
            <a:solidFill>
              <a:schemeClr val="tx1"/>
            </a:solidFill>
          </a:endParaRPr>
        </a:p>
      </dgm:t>
    </dgm:pt>
    <dgm:pt modelId="{46AB65A2-609A-A643-BD99-0E621377940D}" type="parTrans" cxnId="{AA289206-FD27-0944-B2A5-3E622BBF8B35}">
      <dgm:prSet/>
      <dgm:spPr>
        <a:ln>
          <a:headEnd type="triangle"/>
          <a:tailEnd type="triangle"/>
        </a:ln>
      </dgm:spPr>
      <dgm:t>
        <a:bodyPr/>
        <a:lstStyle/>
        <a:p>
          <a:endParaRPr lang="en-US"/>
        </a:p>
      </dgm:t>
    </dgm:pt>
    <dgm:pt modelId="{8B32095C-A751-224B-9598-A5090ABEA3A1}" type="sibTrans" cxnId="{AA289206-FD27-0944-B2A5-3E622BBF8B35}">
      <dgm:prSet/>
      <dgm:spPr/>
      <dgm:t>
        <a:bodyPr/>
        <a:lstStyle/>
        <a:p>
          <a:endParaRPr lang="en-US"/>
        </a:p>
      </dgm:t>
    </dgm:pt>
    <dgm:pt modelId="{56C1BAC9-F77C-9B4D-88E4-5AB5F9195917}" type="pres">
      <dgm:prSet presAssocID="{6953F9FE-3379-C341-A8B1-0D40AD27B9C0}" presName="cycle" presStyleCnt="0">
        <dgm:presLayoutVars>
          <dgm:chMax val="1"/>
          <dgm:dir/>
          <dgm:animLvl val="ctr"/>
          <dgm:resizeHandles val="exact"/>
        </dgm:presLayoutVars>
      </dgm:prSet>
      <dgm:spPr/>
    </dgm:pt>
    <dgm:pt modelId="{026E3988-331F-594D-8F26-6BF428E6046A}" type="pres">
      <dgm:prSet presAssocID="{2A271A6F-5B10-4047-B978-BE7F1F69E3A9}" presName="centerShape" presStyleLbl="node0" presStyleIdx="0" presStyleCnt="1" custScaleX="64571" custScaleY="64571"/>
      <dgm:spPr/>
    </dgm:pt>
    <dgm:pt modelId="{BD105788-F62C-0C4A-BC40-517C33D96A14}" type="pres">
      <dgm:prSet presAssocID="{46AB65A2-609A-A643-BD99-0E621377940D}" presName="Name9" presStyleLbl="parChTrans1D2" presStyleIdx="0" presStyleCnt="1"/>
      <dgm:spPr/>
    </dgm:pt>
    <dgm:pt modelId="{ADB7A293-2C97-2343-8211-A5B3C6F6ECC3}" type="pres">
      <dgm:prSet presAssocID="{46AB65A2-609A-A643-BD99-0E621377940D}" presName="connTx" presStyleLbl="parChTrans1D2" presStyleIdx="0" presStyleCnt="1"/>
      <dgm:spPr/>
    </dgm:pt>
    <dgm:pt modelId="{95F31728-308F-DF41-9AAE-74C02609DD75}" type="pres">
      <dgm:prSet presAssocID="{84D4C90B-46D4-5848-A436-A245B5CA56C0}" presName="node" presStyleLbl="node1" presStyleIdx="0" presStyleCnt="1" custScaleX="64571" custScaleY="64571">
        <dgm:presLayoutVars>
          <dgm:bulletEnabled val="1"/>
        </dgm:presLayoutVars>
      </dgm:prSet>
      <dgm:spPr/>
    </dgm:pt>
  </dgm:ptLst>
  <dgm:cxnLst>
    <dgm:cxn modelId="{AA289206-FD27-0944-B2A5-3E622BBF8B35}" srcId="{2A271A6F-5B10-4047-B978-BE7F1F69E3A9}" destId="{84D4C90B-46D4-5848-A436-A245B5CA56C0}" srcOrd="0" destOrd="0" parTransId="{46AB65A2-609A-A643-BD99-0E621377940D}" sibTransId="{8B32095C-A751-224B-9598-A5090ABEA3A1}"/>
    <dgm:cxn modelId="{562BAD65-146F-D441-94D4-B51F242C0611}" type="presOf" srcId="{46AB65A2-609A-A643-BD99-0E621377940D}" destId="{BD105788-F62C-0C4A-BC40-517C33D96A14}" srcOrd="0" destOrd="0" presId="urn:microsoft.com/office/officeart/2005/8/layout/radial1"/>
    <dgm:cxn modelId="{1BC48158-2885-7448-8854-3B253FE55F9D}" type="presOf" srcId="{46AB65A2-609A-A643-BD99-0E621377940D}" destId="{ADB7A293-2C97-2343-8211-A5B3C6F6ECC3}" srcOrd="1" destOrd="0" presId="urn:microsoft.com/office/officeart/2005/8/layout/radial1"/>
    <dgm:cxn modelId="{761CA7B9-0529-514D-B626-94A4BA110D29}" type="presOf" srcId="{6953F9FE-3379-C341-A8B1-0D40AD27B9C0}" destId="{56C1BAC9-F77C-9B4D-88E4-5AB5F9195917}" srcOrd="0" destOrd="0" presId="urn:microsoft.com/office/officeart/2005/8/layout/radial1"/>
    <dgm:cxn modelId="{649D20D2-F5BA-8144-BBF3-27C62D4D1A0B}" type="presOf" srcId="{84D4C90B-46D4-5848-A436-A245B5CA56C0}" destId="{95F31728-308F-DF41-9AAE-74C02609DD75}" srcOrd="0" destOrd="0" presId="urn:microsoft.com/office/officeart/2005/8/layout/radial1"/>
    <dgm:cxn modelId="{5FF9F6DA-2DDE-8740-A1D1-0076D7B0BF52}" srcId="{6953F9FE-3379-C341-A8B1-0D40AD27B9C0}" destId="{2A271A6F-5B10-4047-B978-BE7F1F69E3A9}" srcOrd="0" destOrd="0" parTransId="{A266B581-DAA8-3D4A-8B6D-F2171A9766EA}" sibTransId="{4067EEA5-CE49-D249-8A90-E020DA18C846}"/>
    <dgm:cxn modelId="{8E9CF6F9-7C2B-154B-BBEE-3140B9353123}" type="presOf" srcId="{2A271A6F-5B10-4047-B978-BE7F1F69E3A9}" destId="{026E3988-331F-594D-8F26-6BF428E6046A}" srcOrd="0" destOrd="0" presId="urn:microsoft.com/office/officeart/2005/8/layout/radial1"/>
    <dgm:cxn modelId="{E396C97F-1F42-B342-AC43-1E70FA813387}" type="presParOf" srcId="{56C1BAC9-F77C-9B4D-88E4-5AB5F9195917}" destId="{026E3988-331F-594D-8F26-6BF428E6046A}" srcOrd="0" destOrd="0" presId="urn:microsoft.com/office/officeart/2005/8/layout/radial1"/>
    <dgm:cxn modelId="{298EAB0A-CCC0-B04E-97E6-6C7B49C61B6C}" type="presParOf" srcId="{56C1BAC9-F77C-9B4D-88E4-5AB5F9195917}" destId="{BD105788-F62C-0C4A-BC40-517C33D96A14}" srcOrd="1" destOrd="0" presId="urn:microsoft.com/office/officeart/2005/8/layout/radial1"/>
    <dgm:cxn modelId="{5C5EADEA-FF25-2B4D-8E25-0B1F53D8920F}" type="presParOf" srcId="{BD105788-F62C-0C4A-BC40-517C33D96A14}" destId="{ADB7A293-2C97-2343-8211-A5B3C6F6ECC3}" srcOrd="0" destOrd="0" presId="urn:microsoft.com/office/officeart/2005/8/layout/radial1"/>
    <dgm:cxn modelId="{BEFA46F1-5775-D640-AFD9-A0D43F504756}" type="presParOf" srcId="{56C1BAC9-F77C-9B4D-88E4-5AB5F9195917}" destId="{95F31728-308F-DF41-9AAE-74C02609DD75}" srcOrd="2" destOrd="0" presId="urn:microsoft.com/office/officeart/2005/8/layout/radial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26E3988-331F-594D-8F26-6BF428E6046A}">
      <dsp:nvSpPr>
        <dsp:cNvPr id="0" name=""/>
        <dsp:cNvSpPr/>
      </dsp:nvSpPr>
      <dsp:spPr>
        <a:xfrm>
          <a:off x="454498" y="584361"/>
          <a:ext cx="1645915" cy="1645915"/>
        </a:xfrm>
        <a:prstGeom prst="ellipse">
          <a:avLst/>
        </a:prstGeom>
        <a:solidFill>
          <a:schemeClr val="accent2"/>
        </a:solidFill>
        <a:ln w="25400" cap="flat" cmpd="sng" algn="ctr">
          <a:noFill/>
          <a:prstDash val="solid"/>
        </a:ln>
        <a:effectLst>
          <a:outerShdw blurRad="50800" dist="38100" dir="8100000" algn="tr"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l-GR" sz="2000" kern="1200" dirty="0">
              <a:solidFill>
                <a:schemeClr val="tx1"/>
              </a:solidFill>
            </a:rPr>
            <a:t>Ιδιότητες ύλης </a:t>
          </a:r>
          <a:endParaRPr lang="en-US" sz="2000" kern="1200" dirty="0">
            <a:solidFill>
              <a:schemeClr val="tx1"/>
            </a:solidFill>
          </a:endParaRPr>
        </a:p>
      </dsp:txBody>
      <dsp:txXfrm>
        <a:off x="695537" y="825400"/>
        <a:ext cx="1163837" cy="1163837"/>
      </dsp:txXfrm>
    </dsp:sp>
    <dsp:sp modelId="{BD105788-F62C-0C4A-BC40-517C33D96A14}">
      <dsp:nvSpPr>
        <dsp:cNvPr id="0" name=""/>
        <dsp:cNvSpPr/>
      </dsp:nvSpPr>
      <dsp:spPr>
        <a:xfrm>
          <a:off x="2100414" y="1368251"/>
          <a:ext cx="1671334" cy="78134"/>
        </a:xfrm>
        <a:custGeom>
          <a:avLst/>
          <a:gdLst/>
          <a:ahLst/>
          <a:cxnLst/>
          <a:rect l="0" t="0" r="0" b="0"/>
          <a:pathLst>
            <a:path>
              <a:moveTo>
                <a:pt x="0" y="39067"/>
              </a:moveTo>
              <a:lnTo>
                <a:pt x="1671334" y="39067"/>
              </a:lnTo>
            </a:path>
          </a:pathLst>
        </a:custGeom>
        <a:noFill/>
        <a:ln w="25400" cap="flat" cmpd="sng" algn="ctr">
          <a:solidFill>
            <a:scrgbClr r="0" g="0" b="0"/>
          </a:solidFill>
          <a:prstDash val="solid"/>
          <a:headEnd type="triangle"/>
          <a:tailEnd type="triangle"/>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66700">
            <a:lnSpc>
              <a:spcPct val="90000"/>
            </a:lnSpc>
            <a:spcBef>
              <a:spcPct val="0"/>
            </a:spcBef>
            <a:spcAft>
              <a:spcPct val="35000"/>
            </a:spcAft>
            <a:buNone/>
          </a:pPr>
          <a:endParaRPr lang="en-US" sz="600" kern="1200"/>
        </a:p>
      </dsp:txBody>
      <dsp:txXfrm>
        <a:off x="2894298" y="1365535"/>
        <a:ext cx="83566" cy="83566"/>
      </dsp:txXfrm>
    </dsp:sp>
    <dsp:sp modelId="{95F31728-308F-DF41-9AAE-74C02609DD75}">
      <dsp:nvSpPr>
        <dsp:cNvPr id="0" name=""/>
        <dsp:cNvSpPr/>
      </dsp:nvSpPr>
      <dsp:spPr>
        <a:xfrm>
          <a:off x="3771748" y="584361"/>
          <a:ext cx="1645915" cy="1645915"/>
        </a:xfrm>
        <a:prstGeom prst="ellipse">
          <a:avLst/>
        </a:prstGeom>
        <a:solidFill>
          <a:schemeClr val="accent4"/>
        </a:solidFill>
        <a:ln w="25400" cap="flat" cmpd="sng" algn="ctr">
          <a:noFill/>
          <a:prstDash val="solid"/>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l-GR" sz="2000" kern="1200" dirty="0">
              <a:solidFill>
                <a:schemeClr val="tx1"/>
              </a:solidFill>
            </a:rPr>
            <a:t>Ιδιότητες ατόμων και μορίων</a:t>
          </a:r>
          <a:endParaRPr lang="en-US" sz="2000" kern="1200" dirty="0">
            <a:solidFill>
              <a:schemeClr val="tx1"/>
            </a:solidFill>
          </a:endParaRPr>
        </a:p>
      </dsp:txBody>
      <dsp:txXfrm>
        <a:off x="4012787" y="825400"/>
        <a:ext cx="1163837" cy="1163837"/>
      </dsp:txXfrm>
    </dsp:sp>
  </dsp:spTree>
</dsp:drawing>
</file>

<file path=ppt/diagrams/layout1.xml><?xml version="1.0" encoding="utf-8"?>
<dgm:layoutDef xmlns:dgm="http://schemas.openxmlformats.org/drawingml/2006/diagram" xmlns:a="http://schemas.openxmlformats.org/drawingml/2006/main" uniqueId="urn:microsoft.com/office/officeart/2005/8/layout/radial1">
  <dgm:title val=""/>
  <dgm:desc val=""/>
  <dgm:catLst>
    <dgm:cat type="relationship" pri="22000"/>
    <dgm:cat type="cycle" pri="10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node" refType="w" refFor="ch" refForName="centerShape" op="equ"/>
      <dgm:constr type="sp" refType="w" refFor="ch" refForName="node" fact="0.3"/>
      <dgm:constr type="sibSp" refType="w" refFor="ch" refForName="node" fact="0.3"/>
      <dgm:constr type="primFontSz" for="ch" forName="centerShape" val="65"/>
      <dgm:constr type="primFontSz" for="des" forName="node" op="equ" val="65"/>
      <dgm:constr type="primFontSz" for="des" forName="connTx" val="55"/>
      <dgm:constr type="primFontSz" for="des" forName="connTx" refType="primFontSz" refFor="ch" refForName="centerShape" op="lte" fact="0.8"/>
    </dgm:constrLst>
    <dgm:ruleLst/>
    <dgm:forEach name="Name6"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name="Name7" axis="ch">
        <dgm:forEach name="Name8" axis="self" ptType="parTrans">
          <dgm:layoutNode name="Name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connDist"/>
              <dgm:constr type="userA" for="ch" refType="connDist"/>
              <dgm:constr type="w" val="1"/>
              <dgm:constr type="h" val="5"/>
              <dgm:constr type="begPad"/>
              <dgm:constr type="endPad"/>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w" val="NaN" fact="0.8" max="NaN"/>
                <dgm:rule type="h" val="NaN" fact="1" max="NaN"/>
                <dgm:rule type="primFontSz" val="5" fact="NaN" max="NaN"/>
              </dgm:ruleLst>
            </dgm:layoutNode>
          </dgm:layoutNode>
        </dgm:forEach>
        <dgm:forEach name="Name10"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14T15:22:37.113"/>
    </inkml:context>
    <inkml:brush xml:id="br0">
      <inkml:brushProperty name="width" value="0.1" units="cm"/>
      <inkml:brushProperty name="height" value="0.1" units="cm"/>
    </inkml:brush>
  </inkml:definitions>
  <inkml:trace contextRef="#ctx0" brushRef="#br0">1 1 24575,'0'0'0</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14T15:20:14.260"/>
    </inkml:context>
    <inkml:brush xml:id="br0">
      <inkml:brushProperty name="width" value="0.2" units="cm"/>
      <inkml:brushProperty name="height" value="0.4" units="cm"/>
      <inkml:brushProperty name="color" value="#00F900"/>
      <inkml:brushProperty name="tip" value="rectangle"/>
      <inkml:brushProperty name="rasterOp" value="maskPen"/>
    </inkml:brush>
  </inkml:definitions>
  <inkml:trace contextRef="#ctx0" brushRef="#br0">1 1689 16383,'58'63'0,"5"11"0,-18-19 0,2 6 0,9 14 0,1 6 0,-12-18 0,2 4 0,-1 1 0,0 5 0,-1 2 0,-2-1 0,-5-10 0,-2-2 0,-1 0 0,-1 1 0,-2 0 0,0-3 0,9 13 0,0-4 0,2-1 0,1-3 0,-4-8 0,1-4 0,-4-8 0,1-1 0,2 1 0,1 0 0,1 0 0,0 1 0,1 2 0,0-1 0,-8-9 0,-2-2 0,14 18 0,-26-32 0,-9-10 0,-2-18 0,12-25 0,32-38 0,1-4 0,9-11 0,-7 11 0,4-6 0,5-4 0,-17 18 0,2-2 0,3-4 0,0-1 0,3-1 0,-2 2 0,2-3 0,1-1 0,1-1 0,0 0 0,0 1 0,-2 1 0,1-1 0,-1 0 0,0 0 0,2 0 0,1-1 0,-2 4 0,1-1 0,2-1 0,0 0 0,0 1 0,-1 1 0,-3 2 0,2-3 0,-1 2 0,-1 1 0,-1 0 0,0 2 0,0 1 0,9-9 0,0 1 0,0 1 0,-2 3 0,-3 2 0,1-2 0,-3 3 0,-3 2 0,-3 6 0,-1 3 0,-3 5 0,-2 1 0,11-13 0,-3 4 0,-11 12 0,-4 3 0,9-24 0,-10 21 0,-41 39 0</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14T15:19:38.226"/>
    </inkml:context>
    <inkml:brush xml:id="br0">
      <inkml:brushProperty name="width" value="0.1" units="cm"/>
      <inkml:brushProperty name="height" value="0.1" units="cm"/>
    </inkml:brush>
  </inkml:definitions>
  <inkml:trace contextRef="#ctx0" brushRef="#br0">10539 0 24575,'2'48'0,"-10"13"0,-23 28 0,-30 31-4252,13-46 1,-8 3 4251,-14 11 0,-5 2 0,-4-2 0,-3 0 393,-17 10 0,-4-1-393,7-8 0,-4-1 0,23-24 0,-4 0 0,0-2 0,3-5 0,1-4 0,-6 1-538,-17 6 0,-5 0 0,-3-2 538,-3-3 0,-3-2 0,-4 1-490,14-7 1,-3 1 0,-3-1-1,0-1 490,-3-1 0,-3-1 0,1-1 0,2 0 0,8-4 0,2 1 0,0-2 0,-2-3 0,-7-1 0,-3-2 0,1-3 0,1-2 0,10-3 0,2-3 0,-1-2 0,-4-1 0,-15-1 0,-3-2 0,-3-2 0,-1-2 0,-4-2 0,-3-1 0,0-2 0,3-2 0,6-1 0,3-2 0,-1-2 0,0-1 0,-5-1 0,-1-2 0,1-1 0,6 0 0,-12-2 0,6-1 0,0-1 0,-1-4 0,1-2 0,5 0 1113,21 4 1,4 0 0,-1-2-1114,-3-5 0,-1-3 0,3 0 0,-30-7 0,1-2 0,39 5 0,-1-1 0,1-2 0,3 1 0,1-1 0,2-2 1,-30-16 0,0-4-1,26 10 0,-3-3 0,4 0 0,-23-18 0,4-1 0,4-1 0,5 1 907,21 13 1,8 2-908,-23-22 3056,6 3-3056,7-6 1683,-9-11-1683,7 1 1392,-19-7-1392,8 9 0,3 1 0,21 15 0,27 18 0,16 2 0,8 4 0,-5-25 0,0-9 0,-7-7 0,-1-3 0,7 19 0,4 2 0,9 21 0,5 10 0,5 16 0,-4-2 0,2-1 0,-3-11 0,1-3 0,-2-3 0,4 7 0,0 7 0,2 11 0,0 4 0,0 6 0,0 0 0</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14T15:19:40.408"/>
    </inkml:context>
    <inkml:brush xml:id="br0">
      <inkml:brushProperty name="width" value="0.1" units="cm"/>
      <inkml:brushProperty name="height" value="0.1" units="cm"/>
    </inkml:brush>
  </inkml:definitions>
  <inkml:trace contextRef="#ctx0" brushRef="#br0">184 0 24575,'-29'27'0,"-1"1"0,7-4 0,0 2 0,8-8 0,3 4 0,3-8 0,2 5 0,-3-3 0,2 6 0,0 0 0,4 0 0,3 0 0,1-5 0,0-1 0,0-1 0,0-2 0,0-2 0,-2-5 0,2-1 0,-2-1 0,2 0 0,0 3 0,2-35 0,-2 7 0,3-25 0,-2 20 0,0 7 0,-1 6 0,0 2 0,2 2 0,-2-1 0,3 3 0,-1-4 0,1-1 0,2-1 0,-1-2 0,1 5 0,-2-1 0,0 4 0,1-3 0,0-1 0,0 1 0,3 1 0,-4 3 0,2 4 0,-2 1 0,4 1 0,-2 0 0,2 0 0,0 0 0,6 0 0,13 3 0,8 2 0,2 1 0,2 0 0,-10-3 0,1 0 0,-8 0 0,-6-3 0,-3 4 0,-2-4 0,0 3 0,-1-3 0,-3 2 0,1 0 0,-2-2 0,0 3 0,0-1 0,0 2 0,2-1 0,5 3 0,3-1 0,4 1 0,4 1 0,-2-3 0,1 2 0,-5-4 0,-4-1 0,-4 1 0,1 0 0,4 1 0,11 3 0,0 0 0,-1 0 0,-8-1 0,-8-3 0,-5 0 0,-1-2 0,0 0 0</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14T15:21:35.060"/>
    </inkml:context>
    <inkml:brush xml:id="br0">
      <inkml:brushProperty name="width" value="0.2" units="cm"/>
      <inkml:brushProperty name="height" value="0.4" units="cm"/>
      <inkml:brushProperty name="color" value="#FF2500"/>
      <inkml:brushProperty name="tip" value="rectangle"/>
      <inkml:brushProperty name="rasterOp" value="maskPen"/>
    </inkml:brush>
  </inkml:definitions>
  <inkml:trace contextRef="#ctx0" brushRef="#br0">1 0 16383,'47'85'0,"0"-1"0,-1 1 0,1-1 0,0 0 0,0 1 0,0-1 0,-1 1 0,1-1 0,0 1 0,0-1 0,0 1 0,0-1 0,-1 1 0,1-1 0,8 12 0,-11-21 0,0 0 0,10 20 0,-7-7 0,1-1 0,-1 0 0,1 1 0,-1-1 0,0 0 0,1 0 0,-1 1 0,1-1 0,-1 0 0,0 1 0,1-1 0,-1 0 0,1 0 0</inkml:trace>
</inkml:ink>
</file>

<file path=ppt/ink/ink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14T15:21:36.621"/>
    </inkml:context>
    <inkml:brush xml:id="br0">
      <inkml:brushProperty name="width" value="0.2" units="cm"/>
      <inkml:brushProperty name="height" value="0.4" units="cm"/>
      <inkml:brushProperty name="color" value="#FF2500"/>
      <inkml:brushProperty name="tip" value="rectangle"/>
      <inkml:brushProperty name="rasterOp" value="maskPen"/>
    </inkml:brush>
  </inkml:definitions>
  <inkml:trace contextRef="#ctx0" brushRef="#br0">1774 0 16383,'-45'20'0,"-3"6"0,3 6 0,-10 15 0,2 6 0,-11 20 0,32-34 0,-2 2 0,-7 9 0,-1 2 0,-1 2 0,-2 3 0,-6 10 0,-2 3 0,-3 5 0,1 2 0,5-5 0,0 0 0,-5 8 0,0 0 0,5-7 0,-1 0 0,-5 6 0,-2 1 0,16-24 0,0-1 0,2 0 0,-13 16 0,2-1 0,-2 4 0,4-1 0,17-14 0,4-2 0,-1-1 0,4-1 0,-8 33 0,9-22 0,6-18 0,4-16 0,7-11 0,1-10 0,3-6 0,-4 14 0,0-1 0,-2 13 0,3-4 0,2-5 0,2-3 0,0-6 0,3-7 0,2-1 0</inkml:trace>
</inkml:ink>
</file>

<file path=ppt/ink/ink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0-12T12:08:47.961"/>
    </inkml:context>
    <inkml:brush xml:id="br0">
      <inkml:brushProperty name="width" value="0.035" units="cm"/>
      <inkml:brushProperty name="height" value="0.035" units="cm"/>
      <inkml:brushProperty name="color" value="#E71224"/>
    </inkml:brush>
  </inkml:definitions>
  <inkml:trace contextRef="#ctx0" brushRef="#br0">1 1 24575,'0'0'0,"0"0"0,0 0 0,0 0 0,0 0 0</inkml:trace>
</inkml:ink>
</file>

<file path=ppt/ink/ink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0-12T12:08:48.585"/>
    </inkml:context>
    <inkml:brush xml:id="br0">
      <inkml:brushProperty name="width" value="0.035" units="cm"/>
      <inkml:brushProperty name="height" value="0.035" units="cm"/>
      <inkml:brushProperty name="color" value="#E71224"/>
    </inkml:brush>
  </inkml:definitions>
  <inkml:trace contextRef="#ctx0" brushRef="#br0">961 773 24575,'-4'3'0,"-113"80"0,4 5 0,-157 159 0,220-195 0,3 1 0,2 3 0,3 1 0,-62 112 0,77-114 0,1 1 0,4 1 0,2 1 0,2 0 0,-18 119 0,24-71 0,5 1 0,8 143 0,49 212 0,-31-349 0,5-2 0,63 182 0,-61-226 0,3 0 0,3-2 0,3-2 0,3-1 0,60 77 0,-75-111 0,1 0 0,2-2 0,0-1 0,2 0 0,1-3 0,0 0 0,2-2 0,0-1 0,2-1 0,43 16 0,-20-15 0,1-3 0,1-2 0,0-3 0,1-2 0,0-3 0,107-2 0,-17-13 0,224-41 0,-257 26-41,-2-5 0,0-4 0,-3-6-1,-1-4 1,-2-5 0,144-88 0,-146 69-7,-2-5 0,-4-4-1,-3-5 1,-4-4 0,154-181 0,-194 199 48,-3-2 0,-3-2 0,-4-2 0,-2-2 0,37-98 0,-58 121 0,-3-1 0,-2 0 0,-3-1 0,-2-1 0,-2 0 0,-3 0 0,-2 0 0,-2-1 0,-8-59 0,-3 51 9,-2 1 0,-4 1 0,-2 0 0,-2 1 0,-4 1 0,-40-75-1,5 30-111,-5 3-1,-111-138 0,81 126-31,-6 3 0,-4 6 1,-4 4-1,-5 4 0,-197-127 0,217 166 87,-2 5-1,-2 4 1,-2 4-1,-3 5 1,0 4-1,-3 5 1,0 4 0,-145-17-1,130 34-291,0 5 0,-231 22 0,105 15-4697,244-31 4974</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14T15:22:37.315"/>
    </inkml:context>
    <inkml:brush xml:id="br0">
      <inkml:brushProperty name="width" value="0.1" units="cm"/>
      <inkml:brushProperty name="height" value="0.1" units="cm"/>
    </inkml:brush>
  </inkml:definitions>
  <inkml:trace contextRef="#ctx0" brushRef="#br0">1 1 24575,'0'0'0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14T15:22:37.113"/>
    </inkml:context>
    <inkml:brush xml:id="br0">
      <inkml:brushProperty name="width" value="0.1" units="cm"/>
      <inkml:brushProperty name="height" value="0.1" units="cm"/>
    </inkml:brush>
  </inkml:definitions>
  <inkml:trace contextRef="#ctx0" brushRef="#br0">1 1 24575,'0'0'0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14T15:22:37.315"/>
    </inkml:context>
    <inkml:brush xml:id="br0">
      <inkml:brushProperty name="width" value="0.1" units="cm"/>
      <inkml:brushProperty name="height" value="0.1" units="cm"/>
    </inkml:brush>
  </inkml:definitions>
  <inkml:trace contextRef="#ctx0" brushRef="#br0">1 1 24575,'0'0'0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14T15:22:27.528"/>
    </inkml:context>
    <inkml:brush xml:id="br0">
      <inkml:brushProperty name="width" value="0.1" units="cm"/>
      <inkml:brushProperty name="height" value="0.1" units="cm"/>
    </inkml:brush>
  </inkml:definitions>
  <inkml:trace contextRef="#ctx0" brushRef="#br0">0 1 24575,'4'8'0,"1"-2"0,-5-4 0,1-2 0,-1 2 0</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14T15:22:28.225"/>
    </inkml:context>
    <inkml:brush xml:id="br0">
      <inkml:brushProperty name="width" value="0.1" units="cm"/>
      <inkml:brushProperty name="height" value="0.1" units="cm"/>
    </inkml:brush>
  </inkml:definitions>
  <inkml:trace contextRef="#ctx0" brushRef="#br0">707 1 24575,'-76'39'0,"1"0"0,4-1 0,4-3 0,11-7 0,4-1 0,-34 19 0,32-17 0,7-3 0,4-8 0,12-3 0,4-6 0,15-4 0,5-2 0,6-2 0,0-1 0</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14T15:19:38.226"/>
    </inkml:context>
    <inkml:brush xml:id="br0">
      <inkml:brushProperty name="width" value="0.1" units="cm"/>
      <inkml:brushProperty name="height" value="0.1" units="cm"/>
    </inkml:brush>
  </inkml:definitions>
  <inkml:trace contextRef="#ctx0" brushRef="#br0">7778 0 24575,'1'33'0,"-7"8"0,-16 20 0,-23 20-4252,9-30 1,-5 1 4251,-10 9 0,-5-1 0,-2 0 0,-3 0 393,-12 7 0,-3-1-393,5-5 0,-2-1 0,15-17 0,-1 1 0,-1-2 0,3-3 0,-1-3 0,-2 1-538,-14 4 0,-4 0 0,-1-2 538,-4-1 0,-1-2 0,-3 0-490,10-4 1,-2 1 0,-1-1-1,-2-1 490,-1 0 0,-2-1 0,-1 0 0,3-2 0,6-1 0,1 0 0,-1-1 0,0-2 0,-6-1 0,-1-1 0,-1-2 0,2-2 0,7-2 0,1-1 0,0-2 0,-3-1 0,-11-1 0,-3 0 0,-2-3 0,0 0 0,-4-2 0,-1 0 0,-1-2 0,2-1 0,6-2 0,1 0 0,-1-2 0,1 0 0,-4-1 0,-2-1 0,3-1 0,3-1 0,-9 0 0,4-1 0,2-1 0,-2-3 0,0 0 0,5-1 1113,15 3 1,3 0 0,-1-2-1114,-2-3 0,-1-2 0,3 0 0,-23-5 0,1-1 0,29 4 0,-1-2 0,1 0 0,2-1 0,1 0 0,1-1 1,-22-11 0,1-2-1,17 6 0,0-2 0,1 0 0,-16-12 0,4-2 0,2 1 0,4 0 907,15 9 1,6 2-908,-17-16 3056,4 2-3056,6-4 1683,-7-7-1683,5 1 1392,-13-6-1392,5 8 0,2-1 0,16 11 0,19 12 0,13 1 0,5 3 0,-3-17 0,0-6 0,-5-5 0,-1-2 0,4 13 0,4 1 0,7 16 0,3 5 0,4 12 0,-2-3 0,0 1 0,-2-8 0,1-3 0,-1-1 0,3 5 0,-1 4 0,2 8 0,0 2 0,0 5 0,0 0 0</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14T15:19:40.408"/>
    </inkml:context>
    <inkml:brush xml:id="br0">
      <inkml:brushProperty name="width" value="0.1" units="cm"/>
      <inkml:brushProperty name="height" value="0.1" units="cm"/>
    </inkml:brush>
  </inkml:definitions>
  <inkml:trace contextRef="#ctx0" brushRef="#br0">136 0 24575,'-22'18'0,"0"1"0,5-3 0,0 3 0,6-7 0,2 3 0,3-6 0,0 4 0,-1-2 0,1 4 0,0 0 0,3 0 0,2 0 0,1-4 0,0 1 0,0-2 0,0-1 0,0-2 0,-1-3 0,1-1 0,-1 0 0,1 0 0,0 1 0,1-23 0,-1 6 0,2-19 0,-1 14 0,0 6 0,-1 3 0,0 1 0,1 2 0,-1-1 0,2 2 0,0-2 0,0-1 0,2-1 0,-1-1 0,0 3 0,0 0 0,-1 1 0,0 0 0,2-2 0,-1 2 0,2-1 0,-3 3 0,2 3 0,-2 0 0,3 1 0,-1 0 0,1 0 0,0 0 0,5 0 0,9 2 0,6 1 0,2 2 0,1-1 0,-8-2 0,2 0 0,-7 0 0,-4-2 0,-2 2 0,-2-1 0,1 1 0,-2-2 0,-1 1 0,0 0 0,-1 0 0,0 1 0,-1-1 0,1 1 0,1 1 0,4 1 0,2-1 0,3 1 0,3 1 0,-2-2 0,2 1 0,-4-3 0,-5 0 0,-1 0 0,1 0 0,2 2 0,8 1 0,1 0 0,-1 0 0,-6-1 0,-7-1 0,-2-1 0,-2-1 0,0 0 0</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14T15:20:12.910"/>
    </inkml:context>
    <inkml:brush xml:id="br0">
      <inkml:brushProperty name="width" value="0.2" units="cm"/>
      <inkml:brushProperty name="height" value="0.4" units="cm"/>
      <inkml:brushProperty name="color" value="#00F900"/>
      <inkml:brushProperty name="tip" value="rectangle"/>
      <inkml:brushProperty name="rasterOp" value="maskPen"/>
    </inkml:brush>
  </inkml:definitions>
  <inkml:trace contextRef="#ctx0" brushRef="#br0">0 194 16383,'35'-31'0,"1"5"0,-1 6 0,17-1 0,25-1 0,-24 10 0,4 0 0,17-1 0,4 2 0,2 2 0,3 2 0,-17 3 0,2 0 0,1 2 0,3 3 0,0 1 0,2 2 0,10 0 0,3 1 0,-2 1 0,-5 1 0,-1 0 0,0 1 0,-3 2 0,-1 0 0,-5 1 0,9 1 0,-8 1 0,-11 0 0,-5 1 0,34 12 0,-18 0 0,11 8 0,-29-7 0,3 6 0,8 13 0,0 4 0,4 1 0,-1 1 0,1 8 0,-5 0 0,-13-14 0,-3-1 0,-4-5 0,0 0 0,-1 2 0,-2-1 0,-6-4 0,0 0 0,3 6 0,1 2 0,-1 2 0,0 0 0,-3-3 0,1 1 0,2 6 0,0 1 0,-4-6 0,-2-1 0,-2 0 0,-2-1 0,14 24 0,-18-18 0,-13-16 0,-8-2 0,0 2 0,-6-1 0,-5 4 0,-8-2 0,-14 3 0,-16 2 0,-8-3 0,-29 3 0,-6-5 0,31-17 0,-2 0 0,-5-3 0,-1-2 0,0-3 0,-2-2 0,-14-2 0,-2-3 0,0-2 0,-1-2 0,-2 0 0,1-1 0,9 0 0,3 0 0,6 0 0,1-2 0,5 1 0,-1-2 0,-5 0 0,-2-2 0,1 1 0,1 0 0,5-1 0,1 0 0,0 0 0,0-1 0,3-1 0,0-3 0,-9-4 0,-2-2 0,0-5 0,0-3 0,2-3 0,1-3 0,-10-9 0,2-2 0,10 0 0,2 0 0,-5-4 0,2 2 0,16 9 0,3 1 0,-29-22 0,32 24 0,7 1 0,12 10 0,2-1 0,0 0 0,8 7 0,3-2 0,7 1 0,3-7 0,2-16 0,10-15 0,13-19 0,17-6 0,-5 30 0,5 0 0,3 4 0,3 1 0,4-1 0,0 1 0,-3 7 0,-2 4 0,21-16 0,-2 7 0,-12 6 0,11-4 0,6-2 0,0 2 0,14-6 0,-1 6 0,-34 13 0,0 0 0,-1 2 0,-1 1 0,37-19 0,-36 18 0,-19 17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3" Type="http://schemas.openxmlformats.org/officeDocument/2006/relationships/hyperlink" Target="http://users.physik.fu-berlin.de/~ag-pascual/Vorlesung/SS06/Slides/AMOL-L1d.pdf" TargetMode="External"/><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3" Type="http://schemas.openxmlformats.org/officeDocument/2006/relationships/hyperlink" Target="http://en.wikipedia.org/wiki/Electric_field" TargetMode="External"/><Relationship Id="rId2" Type="http://schemas.openxmlformats.org/officeDocument/2006/relationships/slide" Target="../slides/slide139.xml"/><Relationship Id="rId1" Type="http://schemas.openxmlformats.org/officeDocument/2006/relationships/notesMaster" Target="../notesMasters/notesMaster1.xml"/><Relationship Id="rId5" Type="http://schemas.openxmlformats.org/officeDocument/2006/relationships/hyperlink" Target="http://en.wikipedia.org/wiki/Shielding_effect" TargetMode="External"/><Relationship Id="rId4" Type="http://schemas.openxmlformats.org/officeDocument/2006/relationships/hyperlink" Target="http://en.wikipedia.org/wiki/Coulomb's_law" TargetMode="Externa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3" Type="http://schemas.openxmlformats.org/officeDocument/2006/relationships/hyperlink" Target="http://users.physik.fu-berlin.de/~ag-pascual/Vorlesung/SS06/Slides/AMOL-L1d.pdf" TargetMode="External"/><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3" Type="http://schemas.openxmlformats.org/officeDocument/2006/relationships/hyperlink" Target="http://en.wikipedia.org/wiki/Electric_field" TargetMode="External"/><Relationship Id="rId2" Type="http://schemas.openxmlformats.org/officeDocument/2006/relationships/slide" Target="../slides/slide183.xml"/><Relationship Id="rId1" Type="http://schemas.openxmlformats.org/officeDocument/2006/relationships/notesMaster" Target="../notesMasters/notesMaster1.xml"/><Relationship Id="rId5" Type="http://schemas.openxmlformats.org/officeDocument/2006/relationships/hyperlink" Target="http://en.wikipedia.org/wiki/Shielding_effect" TargetMode="External"/><Relationship Id="rId4" Type="http://schemas.openxmlformats.org/officeDocument/2006/relationships/hyperlink" Target="http://en.wikipedia.org/wiki/Coulomb's_law" TargetMode="Externa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171.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172.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173.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174.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175.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176.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177.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178.xml.rels><?xml version="1.0" encoding="UTF-8" standalone="yes"?>
<Relationships xmlns="http://schemas.openxmlformats.org/package/2006/relationships"><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_rels/notesSlide179.xml.rels><?xml version="1.0" encoding="UTF-8" standalone="yes"?>
<Relationships xmlns="http://schemas.openxmlformats.org/package/2006/relationships"><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0.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181.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182.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_rels/notesSlide183.xml.rels><?xml version="1.0" encoding="UTF-8" standalone="yes"?>
<Relationships xmlns="http://schemas.openxmlformats.org/package/2006/relationships"><Relationship Id="rId2" Type="http://schemas.openxmlformats.org/officeDocument/2006/relationships/slide" Target="../slides/slide198.xml"/><Relationship Id="rId1" Type="http://schemas.openxmlformats.org/officeDocument/2006/relationships/notesMaster" Target="../notesMasters/notesMaster1.xml"/></Relationships>
</file>

<file path=ppt/notesSlides/_rels/notesSlide184.xml.rels><?xml version="1.0" encoding="UTF-8" standalone="yes"?>
<Relationships xmlns="http://schemas.openxmlformats.org/package/2006/relationships"><Relationship Id="rId2" Type="http://schemas.openxmlformats.org/officeDocument/2006/relationships/slide" Target="../slides/slide199.xml"/><Relationship Id="rId1" Type="http://schemas.openxmlformats.org/officeDocument/2006/relationships/notesMaster" Target="../notesMasters/notesMaster1.xml"/></Relationships>
</file>

<file path=ppt/notesSlides/_rels/notesSlide185.xml.rels><?xml version="1.0" encoding="UTF-8" standalone="yes"?>
<Relationships xmlns="http://schemas.openxmlformats.org/package/2006/relationships"><Relationship Id="rId2" Type="http://schemas.openxmlformats.org/officeDocument/2006/relationships/slide" Target="../slides/slide200.xml"/><Relationship Id="rId1" Type="http://schemas.openxmlformats.org/officeDocument/2006/relationships/notesMaster" Target="../notesMasters/notesMaster1.xml"/></Relationships>
</file>

<file path=ppt/notesSlides/_rels/notesSlide186.xml.rels><?xml version="1.0" encoding="UTF-8" standalone="yes"?>
<Relationships xmlns="http://schemas.openxmlformats.org/package/2006/relationships"><Relationship Id="rId2" Type="http://schemas.openxmlformats.org/officeDocument/2006/relationships/slide" Target="../slides/slide201.xml"/><Relationship Id="rId1" Type="http://schemas.openxmlformats.org/officeDocument/2006/relationships/notesMaster" Target="../notesMasters/notesMaster1.xml"/></Relationships>
</file>

<file path=ppt/notesSlides/_rels/notesSlide187.xml.rels><?xml version="1.0" encoding="UTF-8" standalone="yes"?>
<Relationships xmlns="http://schemas.openxmlformats.org/package/2006/relationships"><Relationship Id="rId2" Type="http://schemas.openxmlformats.org/officeDocument/2006/relationships/slide" Target="../slides/slide202.xml"/><Relationship Id="rId1" Type="http://schemas.openxmlformats.org/officeDocument/2006/relationships/notesMaster" Target="../notesMasters/notesMaster1.xml"/></Relationships>
</file>

<file path=ppt/notesSlides/_rels/notesSlide188.xml.rels><?xml version="1.0" encoding="UTF-8" standalone="yes"?>
<Relationships xmlns="http://schemas.openxmlformats.org/package/2006/relationships"><Relationship Id="rId2" Type="http://schemas.openxmlformats.org/officeDocument/2006/relationships/slide" Target="../slides/slide203.xml"/><Relationship Id="rId1" Type="http://schemas.openxmlformats.org/officeDocument/2006/relationships/notesMaster" Target="../notesMasters/notesMaster1.xml"/></Relationships>
</file>

<file path=ppt/notesSlides/_rels/notesSlide189.xml.rels><?xml version="1.0" encoding="UTF-8" standalone="yes"?>
<Relationships xmlns="http://schemas.openxmlformats.org/package/2006/relationships"><Relationship Id="rId2" Type="http://schemas.openxmlformats.org/officeDocument/2006/relationships/slide" Target="../slides/slide20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0.xml.rels><?xml version="1.0" encoding="UTF-8" standalone="yes"?>
<Relationships xmlns="http://schemas.openxmlformats.org/package/2006/relationships"><Relationship Id="rId2" Type="http://schemas.openxmlformats.org/officeDocument/2006/relationships/slide" Target="../slides/slide205.xml"/><Relationship Id="rId1" Type="http://schemas.openxmlformats.org/officeDocument/2006/relationships/notesMaster" Target="../notesMasters/notesMaster1.xml"/></Relationships>
</file>

<file path=ppt/notesSlides/_rels/notesSlide191.xml.rels><?xml version="1.0" encoding="UTF-8" standalone="yes"?>
<Relationships xmlns="http://schemas.openxmlformats.org/package/2006/relationships"><Relationship Id="rId2" Type="http://schemas.openxmlformats.org/officeDocument/2006/relationships/slide" Target="../slides/slide206.xml"/><Relationship Id="rId1" Type="http://schemas.openxmlformats.org/officeDocument/2006/relationships/notesMaster" Target="../notesMasters/notesMaster1.xml"/></Relationships>
</file>

<file path=ppt/notesSlides/_rels/notesSlide192.xml.rels><?xml version="1.0" encoding="UTF-8" standalone="yes"?>
<Relationships xmlns="http://schemas.openxmlformats.org/package/2006/relationships"><Relationship Id="rId2" Type="http://schemas.openxmlformats.org/officeDocument/2006/relationships/slide" Target="../slides/slide207.xml"/><Relationship Id="rId1" Type="http://schemas.openxmlformats.org/officeDocument/2006/relationships/notesMaster" Target="../notesMasters/notesMaster1.xml"/></Relationships>
</file>

<file path=ppt/notesSlides/_rels/notesSlide193.xml.rels><?xml version="1.0" encoding="UTF-8" standalone="yes"?>
<Relationships xmlns="http://schemas.openxmlformats.org/package/2006/relationships"><Relationship Id="rId2" Type="http://schemas.openxmlformats.org/officeDocument/2006/relationships/slide" Target="../slides/slide208.xml"/><Relationship Id="rId1" Type="http://schemas.openxmlformats.org/officeDocument/2006/relationships/notesMaster" Target="../notesMasters/notesMaster1.xml"/></Relationships>
</file>

<file path=ppt/notesSlides/_rels/notesSlide194.xml.rels><?xml version="1.0" encoding="UTF-8" standalone="yes"?>
<Relationships xmlns="http://schemas.openxmlformats.org/package/2006/relationships"><Relationship Id="rId2" Type="http://schemas.openxmlformats.org/officeDocument/2006/relationships/slide" Target="../slides/slide2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3" Type="http://schemas.openxmlformats.org/officeDocument/2006/relationships/hyperlink" Target="http://chemwiki.ucdavis.edu/Physical_Chemistry/Nuclear_Chemistry/Nuclear_Stability_and_Magic_Numbers/Energetics_of_Nuclear_Reactions" TargetMode="External"/><Relationship Id="rId2" Type="http://schemas.openxmlformats.org/officeDocument/2006/relationships/slide" Target="../slides/slide61.xml"/><Relationship Id="rId1" Type="http://schemas.openxmlformats.org/officeDocument/2006/relationships/notesMaster" Target="../notesMasters/notesMaster1.xml"/><Relationship Id="rId4" Type="http://schemas.openxmlformats.org/officeDocument/2006/relationships/hyperlink" Target="http://chemwiki.ucdavis.edu/Physical_Chemistry/Quantum_Mechanics/Atomic_Theory/Electrons_in_Atoms/Wave-Particle_Duality" TargetMode="Externa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3" Type="http://schemas.openxmlformats.org/officeDocument/2006/relationships/hyperlink" Target="http://chemistry.stackexchange.com/questions/142/how-do-orbitals-coexist-with-a-nucleus" TargetMode="External"/><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82" name="Google Shape;82;p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643982538"/>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8834" name="Rectangle 10">
            <a:extLst>
              <a:ext uri="{FF2B5EF4-FFF2-40B4-BE49-F238E27FC236}">
                <a16:creationId xmlns:a16="http://schemas.microsoft.com/office/drawing/2014/main" id="{62382DA1-2E79-4E16-A83C-79D39D9CB209}"/>
              </a:ext>
            </a:extLst>
          </p:cNvPr>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lnSpc>
                <a:spcPct val="94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1pPr>
            <a:lvl2pPr>
              <a:lnSpc>
                <a:spcPct val="94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2pPr>
            <a:lvl3pPr>
              <a:lnSpc>
                <a:spcPct val="94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3pPr>
            <a:lvl4pPr>
              <a:lnSpc>
                <a:spcPct val="94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4pPr>
            <a:lvl5pPr>
              <a:lnSpc>
                <a:spcPct val="94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5pPr>
            <a:lvl6pPr marL="25146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6pPr>
            <a:lvl7pPr marL="29718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7pPr>
            <a:lvl8pPr marL="34290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8pPr>
            <a:lvl9pPr marL="38862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9pPr>
          </a:lstStyle>
          <a:p>
            <a:pPr>
              <a:lnSpc>
                <a:spcPct val="93000"/>
              </a:lnSpc>
              <a:buClrTx/>
              <a:buFontTx/>
              <a:buNone/>
            </a:pPr>
            <a:fld id="{95DCD8D3-5C23-45D5-8F00-280A4BE5C85B}" type="slidenum">
              <a:rPr lang="el-GR" altLang="en-US">
                <a:solidFill>
                  <a:srgbClr val="000000"/>
                </a:solidFill>
                <a:latin typeface="Times New Roman" panose="02020603050405020304" pitchFamily="18" charset="0"/>
                <a:cs typeface="DejaVu Sans" panose="020B0603030804020204" pitchFamily="34" charset="0"/>
              </a:rPr>
              <a:pPr>
                <a:lnSpc>
                  <a:spcPct val="93000"/>
                </a:lnSpc>
                <a:buClrTx/>
                <a:buFontTx/>
                <a:buNone/>
              </a:pPr>
              <a:t>111</a:t>
            </a:fld>
            <a:endParaRPr lang="el-GR" altLang="en-US">
              <a:solidFill>
                <a:srgbClr val="000000"/>
              </a:solidFill>
              <a:latin typeface="Times New Roman" panose="02020603050405020304" pitchFamily="18" charset="0"/>
              <a:cs typeface="DejaVu Sans" panose="020B0603030804020204" pitchFamily="34" charset="0"/>
            </a:endParaRPr>
          </a:p>
        </p:txBody>
      </p:sp>
      <p:sp>
        <p:nvSpPr>
          <p:cNvPr id="248835" name="Rectangle 1">
            <a:extLst>
              <a:ext uri="{FF2B5EF4-FFF2-40B4-BE49-F238E27FC236}">
                <a16:creationId xmlns:a16="http://schemas.microsoft.com/office/drawing/2014/main" id="{62524CB4-B93B-46F3-BFBB-455B50AB5B52}"/>
              </a:ext>
            </a:extLst>
          </p:cNvPr>
          <p:cNvSpPr>
            <a:spLocks noGrp="1" noRot="1" noChangeAspect="1" noChangeArrowheads="1" noTextEdit="1"/>
          </p:cNvSpPr>
          <p:nvPr>
            <p:ph type="sldImg"/>
          </p:nvPr>
        </p:nvSpPr>
        <p:spPr>
          <a:xfrm>
            <a:off x="1143000" y="685800"/>
            <a:ext cx="4572000" cy="3429000"/>
          </a:xfrm>
          <a:solidFill>
            <a:srgbClr val="FFFFFF"/>
          </a:solidFill>
          <a:ln>
            <a:solidFill>
              <a:srgbClr val="000000"/>
            </a:solidFill>
            <a:miter lim="800000"/>
            <a:headEnd/>
            <a:tailEnd/>
          </a:ln>
        </p:spPr>
      </p:sp>
      <p:sp>
        <p:nvSpPr>
          <p:cNvPr id="248836" name="Text Box 2">
            <a:extLst>
              <a:ext uri="{FF2B5EF4-FFF2-40B4-BE49-F238E27FC236}">
                <a16:creationId xmlns:a16="http://schemas.microsoft.com/office/drawing/2014/main" id="{E098B646-3715-4EED-ACE0-8C0CD1E96AC5}"/>
              </a:ext>
            </a:extLst>
          </p:cNvPr>
          <p:cNvSpPr txBox="1">
            <a:spLocks noChangeArrowheads="1"/>
          </p:cNvSpPr>
          <p:nvPr/>
        </p:nvSpPr>
        <p:spPr bwMode="auto">
          <a:xfrm>
            <a:off x="685800" y="4343400"/>
            <a:ext cx="5486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marL="215900" indent="-207963">
              <a:lnSpc>
                <a:spcPct val="94000"/>
              </a:lnSpc>
              <a:buClr>
                <a:srgbClr val="000000"/>
              </a:buClr>
              <a:buSzPct val="100000"/>
              <a:buFont typeface="Times New Roman" panose="02020603050405020304" pitchFamily="18" charset="0"/>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a:solidFill>
                  <a:schemeClr val="bg1"/>
                </a:solidFill>
                <a:latin typeface="Arial" panose="020B0604020202020204" pitchFamily="34" charset="0"/>
                <a:cs typeface="Droid Sans Fallback" charset="0"/>
              </a:defRPr>
            </a:lvl1pPr>
            <a:lvl2pPr>
              <a:lnSpc>
                <a:spcPct val="94000"/>
              </a:lnSpc>
              <a:buClr>
                <a:srgbClr val="000000"/>
              </a:buClr>
              <a:buSzPct val="100000"/>
              <a:buFont typeface="Times New Roman" panose="02020603050405020304" pitchFamily="18" charset="0"/>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a:solidFill>
                  <a:schemeClr val="bg1"/>
                </a:solidFill>
                <a:latin typeface="Arial" panose="020B0604020202020204" pitchFamily="34" charset="0"/>
                <a:cs typeface="Droid Sans Fallback" charset="0"/>
              </a:defRPr>
            </a:lvl2pPr>
            <a:lvl3pPr>
              <a:lnSpc>
                <a:spcPct val="94000"/>
              </a:lnSpc>
              <a:buClr>
                <a:srgbClr val="000000"/>
              </a:buClr>
              <a:buSzPct val="100000"/>
              <a:buFont typeface="Times New Roman" panose="02020603050405020304" pitchFamily="18" charset="0"/>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a:solidFill>
                  <a:schemeClr val="bg1"/>
                </a:solidFill>
                <a:latin typeface="Arial" panose="020B0604020202020204" pitchFamily="34" charset="0"/>
                <a:cs typeface="Droid Sans Fallback" charset="0"/>
              </a:defRPr>
            </a:lvl3pPr>
            <a:lvl4pPr>
              <a:lnSpc>
                <a:spcPct val="94000"/>
              </a:lnSpc>
              <a:buClr>
                <a:srgbClr val="000000"/>
              </a:buClr>
              <a:buSzPct val="100000"/>
              <a:buFont typeface="Times New Roman" panose="02020603050405020304" pitchFamily="18" charset="0"/>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a:solidFill>
                  <a:schemeClr val="bg1"/>
                </a:solidFill>
                <a:latin typeface="Arial" panose="020B0604020202020204" pitchFamily="34" charset="0"/>
                <a:cs typeface="Droid Sans Fallback" charset="0"/>
              </a:defRPr>
            </a:lvl4pPr>
            <a:lvl5pPr>
              <a:lnSpc>
                <a:spcPct val="94000"/>
              </a:lnSpc>
              <a:buClr>
                <a:srgbClr val="000000"/>
              </a:buClr>
              <a:buSzPct val="100000"/>
              <a:buFont typeface="Times New Roman" panose="02020603050405020304" pitchFamily="18" charset="0"/>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a:solidFill>
                  <a:schemeClr val="bg1"/>
                </a:solidFill>
                <a:latin typeface="Arial" panose="020B0604020202020204" pitchFamily="34" charset="0"/>
                <a:cs typeface="Droid Sans Fallback" charset="0"/>
              </a:defRPr>
            </a:lvl5pPr>
            <a:lvl6pPr marL="25146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a:solidFill>
                  <a:schemeClr val="bg1"/>
                </a:solidFill>
                <a:latin typeface="Arial" panose="020B0604020202020204" pitchFamily="34" charset="0"/>
                <a:cs typeface="Droid Sans Fallback" charset="0"/>
              </a:defRPr>
            </a:lvl6pPr>
            <a:lvl7pPr marL="29718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a:solidFill>
                  <a:schemeClr val="bg1"/>
                </a:solidFill>
                <a:latin typeface="Arial" panose="020B0604020202020204" pitchFamily="34" charset="0"/>
                <a:cs typeface="Droid Sans Fallback" charset="0"/>
              </a:defRPr>
            </a:lvl7pPr>
            <a:lvl8pPr marL="34290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a:solidFill>
                  <a:schemeClr val="bg1"/>
                </a:solidFill>
                <a:latin typeface="Arial" panose="020B0604020202020204" pitchFamily="34" charset="0"/>
                <a:cs typeface="Droid Sans Fallback" charset="0"/>
              </a:defRPr>
            </a:lvl8pPr>
            <a:lvl9pPr marL="38862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a:solidFill>
                  <a:schemeClr val="bg1"/>
                </a:solidFill>
                <a:latin typeface="Arial" panose="020B0604020202020204" pitchFamily="34" charset="0"/>
                <a:cs typeface="Droid Sans Fallback" charset="0"/>
              </a:defRPr>
            </a:lvl9pPr>
          </a:lstStyle>
          <a:p>
            <a:pPr eaLnBrk="1">
              <a:lnSpc>
                <a:spcPct val="100000"/>
              </a:lnSpc>
              <a:buClrTx/>
              <a:buFontTx/>
              <a:buNone/>
            </a:pPr>
            <a:r>
              <a:rPr lang="en-US" altLang="en-US" sz="2000">
                <a:solidFill>
                  <a:srgbClr val="8B8B8B"/>
                </a:solidFill>
                <a:latin typeface="Times New Roman" panose="02020603050405020304" pitchFamily="18" charset="0"/>
              </a:rPr>
              <a:t>Η  ιδιότητα αυτή του ηλεκτρονικού spin προτάθηκε από τους  S. Goudsmit και G. Uhlenbeck το 1925 για να εξηγήσει τις παρατηρούμενες αποκλίσεις συχνοτήτων στις γραμμές των φασμάτων</a:t>
            </a:r>
          </a:p>
          <a:p>
            <a:pPr eaLnBrk="1">
              <a:lnSpc>
                <a:spcPct val="100000"/>
              </a:lnSpc>
              <a:buClrTx/>
              <a:buFontTx/>
              <a:buNone/>
            </a:pPr>
            <a:r>
              <a:rPr lang="el-GR" altLang="en-US" sz="2000">
                <a:solidFill>
                  <a:srgbClr val="000000"/>
                </a:solidFill>
              </a:rPr>
              <a:t>Intrinsic property of electron, doublet</a:t>
            </a:r>
          </a:p>
        </p:txBody>
      </p:sp>
      <p:sp>
        <p:nvSpPr>
          <p:cNvPr id="248837" name="Text Box 3">
            <a:extLst>
              <a:ext uri="{FF2B5EF4-FFF2-40B4-BE49-F238E27FC236}">
                <a16:creationId xmlns:a16="http://schemas.microsoft.com/office/drawing/2014/main" id="{CF6DDB2E-4195-44BB-98E0-54FC55F512E1}"/>
              </a:ext>
            </a:extLst>
          </p:cNvPr>
          <p:cNvSpPr txBox="1">
            <a:spLocks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b"/>
          <a:lstStyle>
            <a:lvl1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1pPr>
            <a:lvl2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2pPr>
            <a:lvl3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3pPr>
            <a:lvl4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4pPr>
            <a:lvl5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5pPr>
            <a:lvl6pPr marL="25146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6pPr>
            <a:lvl7pPr marL="29718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7pPr>
            <a:lvl8pPr marL="34290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8pPr>
            <a:lvl9pPr marL="38862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9pPr>
          </a:lstStyle>
          <a:p>
            <a:pPr algn="r" eaLnBrk="1">
              <a:lnSpc>
                <a:spcPct val="100000"/>
              </a:lnSpc>
              <a:buClrTx/>
              <a:buFontTx/>
              <a:buNone/>
            </a:pPr>
            <a:fld id="{CF569669-15A6-48DA-B8DA-7EC27262FC29}" type="slidenum">
              <a:rPr lang="el-GR" altLang="en-US" sz="1200">
                <a:solidFill>
                  <a:srgbClr val="000000"/>
                </a:solidFill>
              </a:rPr>
              <a:pPr algn="r" eaLnBrk="1">
                <a:lnSpc>
                  <a:spcPct val="100000"/>
                </a:lnSpc>
                <a:buClrTx/>
                <a:buFontTx/>
                <a:buNone/>
              </a:pPr>
              <a:t>111</a:t>
            </a:fld>
            <a:endParaRPr lang="el-GR" altLang="en-US" sz="1200">
              <a:solidFill>
                <a:srgbClr val="000000"/>
              </a:solidFill>
            </a:endParaRPr>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0882" name="Rectangle 10">
            <a:extLst>
              <a:ext uri="{FF2B5EF4-FFF2-40B4-BE49-F238E27FC236}">
                <a16:creationId xmlns:a16="http://schemas.microsoft.com/office/drawing/2014/main" id="{EB3CA3E0-60D2-489C-A568-85FA64966091}"/>
              </a:ext>
            </a:extLst>
          </p:cNvPr>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lnSpc>
                <a:spcPct val="94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1pPr>
            <a:lvl2pPr>
              <a:lnSpc>
                <a:spcPct val="94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2pPr>
            <a:lvl3pPr>
              <a:lnSpc>
                <a:spcPct val="94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3pPr>
            <a:lvl4pPr>
              <a:lnSpc>
                <a:spcPct val="94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4pPr>
            <a:lvl5pPr>
              <a:lnSpc>
                <a:spcPct val="94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5pPr>
            <a:lvl6pPr marL="25146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6pPr>
            <a:lvl7pPr marL="29718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7pPr>
            <a:lvl8pPr marL="34290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8pPr>
            <a:lvl9pPr marL="38862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9pPr>
          </a:lstStyle>
          <a:p>
            <a:pPr>
              <a:lnSpc>
                <a:spcPct val="93000"/>
              </a:lnSpc>
              <a:buClrTx/>
              <a:buFontTx/>
              <a:buNone/>
            </a:pPr>
            <a:fld id="{97290584-7DE5-4FDB-BB56-2043E90C5295}" type="slidenum">
              <a:rPr lang="el-GR" altLang="en-US">
                <a:solidFill>
                  <a:srgbClr val="000000"/>
                </a:solidFill>
                <a:latin typeface="Times New Roman" panose="02020603050405020304" pitchFamily="18" charset="0"/>
                <a:cs typeface="DejaVu Sans" panose="020B0603030804020204" pitchFamily="34" charset="0"/>
              </a:rPr>
              <a:pPr>
                <a:lnSpc>
                  <a:spcPct val="93000"/>
                </a:lnSpc>
                <a:buClrTx/>
                <a:buFontTx/>
                <a:buNone/>
              </a:pPr>
              <a:t>112</a:t>
            </a:fld>
            <a:endParaRPr lang="el-GR" altLang="en-US">
              <a:solidFill>
                <a:srgbClr val="000000"/>
              </a:solidFill>
              <a:latin typeface="Times New Roman" panose="02020603050405020304" pitchFamily="18" charset="0"/>
              <a:cs typeface="DejaVu Sans" panose="020B0603030804020204" pitchFamily="34" charset="0"/>
            </a:endParaRPr>
          </a:p>
        </p:txBody>
      </p:sp>
      <p:sp>
        <p:nvSpPr>
          <p:cNvPr id="250883" name="Rectangle 1">
            <a:extLst>
              <a:ext uri="{FF2B5EF4-FFF2-40B4-BE49-F238E27FC236}">
                <a16:creationId xmlns:a16="http://schemas.microsoft.com/office/drawing/2014/main" id="{1DDC33CE-A0B1-4C3E-8BEF-A1D1F6A23E71}"/>
              </a:ext>
            </a:extLst>
          </p:cNvPr>
          <p:cNvSpPr>
            <a:spLocks noGrp="1" noRot="1" noChangeAspect="1" noChangeArrowheads="1" noTextEdit="1"/>
          </p:cNvSpPr>
          <p:nvPr>
            <p:ph type="sldImg"/>
          </p:nvPr>
        </p:nvSpPr>
        <p:spPr>
          <a:xfrm>
            <a:off x="1143000" y="695325"/>
            <a:ext cx="4572000" cy="3429000"/>
          </a:xfrm>
          <a:solidFill>
            <a:srgbClr val="FFFFFF"/>
          </a:solidFill>
          <a:ln>
            <a:solidFill>
              <a:srgbClr val="000000"/>
            </a:solidFill>
            <a:miter lim="800000"/>
            <a:headEnd/>
            <a:tailEnd/>
          </a:ln>
        </p:spPr>
      </p:sp>
      <p:sp>
        <p:nvSpPr>
          <p:cNvPr id="250884" name="Text Box 2">
            <a:extLst>
              <a:ext uri="{FF2B5EF4-FFF2-40B4-BE49-F238E27FC236}">
                <a16:creationId xmlns:a16="http://schemas.microsoft.com/office/drawing/2014/main" id="{7E80171C-3827-4654-A2A7-78E2DCDBE77F}"/>
              </a:ext>
            </a:extLst>
          </p:cNvPr>
          <p:cNvSpPr txBox="1">
            <a:spLocks noChangeArrowheads="1"/>
          </p:cNvSpPr>
          <p:nvPr/>
        </p:nvSpPr>
        <p:spPr bwMode="auto">
          <a:xfrm>
            <a:off x="685800" y="4343400"/>
            <a:ext cx="5486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pPr eaLnBrk="1">
              <a:lnSpc>
                <a:spcPct val="94000"/>
              </a:lnSpc>
              <a:buClr>
                <a:srgbClr val="000000"/>
              </a:buClr>
              <a:buSzPct val="100000"/>
              <a:buFont typeface="Times New Roman" panose="02020603050405020304" pitchFamily="18" charset="0"/>
              <a:buNone/>
            </a:pPr>
            <a:endParaRPr lang="el-GR" altLang="en-US"/>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2930" name="Rectangle 10">
            <a:extLst>
              <a:ext uri="{FF2B5EF4-FFF2-40B4-BE49-F238E27FC236}">
                <a16:creationId xmlns:a16="http://schemas.microsoft.com/office/drawing/2014/main" id="{7C1BF11F-327F-4923-9250-3E89FAB2B100}"/>
              </a:ext>
            </a:extLst>
          </p:cNvPr>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lnSpc>
                <a:spcPct val="94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1pPr>
            <a:lvl2pPr>
              <a:lnSpc>
                <a:spcPct val="94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2pPr>
            <a:lvl3pPr>
              <a:lnSpc>
                <a:spcPct val="94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3pPr>
            <a:lvl4pPr>
              <a:lnSpc>
                <a:spcPct val="94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4pPr>
            <a:lvl5pPr>
              <a:lnSpc>
                <a:spcPct val="94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5pPr>
            <a:lvl6pPr marL="25146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6pPr>
            <a:lvl7pPr marL="29718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7pPr>
            <a:lvl8pPr marL="34290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8pPr>
            <a:lvl9pPr marL="38862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9pPr>
          </a:lstStyle>
          <a:p>
            <a:pPr>
              <a:lnSpc>
                <a:spcPct val="93000"/>
              </a:lnSpc>
              <a:buClrTx/>
              <a:buFontTx/>
              <a:buNone/>
            </a:pPr>
            <a:fld id="{31189FC4-16B4-4C70-88E5-C03A795D6B9F}" type="slidenum">
              <a:rPr lang="el-GR" altLang="en-US">
                <a:solidFill>
                  <a:srgbClr val="000000"/>
                </a:solidFill>
                <a:latin typeface="Times New Roman" panose="02020603050405020304" pitchFamily="18" charset="0"/>
                <a:cs typeface="DejaVu Sans" panose="020B0603030804020204" pitchFamily="34" charset="0"/>
              </a:rPr>
              <a:pPr>
                <a:lnSpc>
                  <a:spcPct val="93000"/>
                </a:lnSpc>
                <a:buClrTx/>
                <a:buFontTx/>
                <a:buNone/>
              </a:pPr>
              <a:t>113</a:t>
            </a:fld>
            <a:endParaRPr lang="el-GR" altLang="en-US">
              <a:solidFill>
                <a:srgbClr val="000000"/>
              </a:solidFill>
              <a:latin typeface="Times New Roman" panose="02020603050405020304" pitchFamily="18" charset="0"/>
              <a:cs typeface="DejaVu Sans" panose="020B0603030804020204" pitchFamily="34" charset="0"/>
            </a:endParaRPr>
          </a:p>
        </p:txBody>
      </p:sp>
      <p:sp>
        <p:nvSpPr>
          <p:cNvPr id="252931" name="Rectangle 1">
            <a:extLst>
              <a:ext uri="{FF2B5EF4-FFF2-40B4-BE49-F238E27FC236}">
                <a16:creationId xmlns:a16="http://schemas.microsoft.com/office/drawing/2014/main" id="{4EEB1A7E-982A-462F-A8CC-037EFE9A767D}"/>
              </a:ext>
            </a:extLst>
          </p:cNvPr>
          <p:cNvSpPr>
            <a:spLocks noGrp="1" noRot="1" noChangeAspect="1" noChangeArrowheads="1" noTextEdit="1"/>
          </p:cNvSpPr>
          <p:nvPr>
            <p:ph type="sldImg"/>
          </p:nvPr>
        </p:nvSpPr>
        <p:spPr>
          <a:xfrm>
            <a:off x="1143000" y="695325"/>
            <a:ext cx="4572000" cy="3429000"/>
          </a:xfrm>
          <a:solidFill>
            <a:srgbClr val="FFFFFF"/>
          </a:solidFill>
          <a:ln>
            <a:solidFill>
              <a:srgbClr val="000000"/>
            </a:solidFill>
            <a:miter lim="800000"/>
            <a:headEnd/>
            <a:tailEnd/>
          </a:ln>
        </p:spPr>
      </p:sp>
      <p:sp>
        <p:nvSpPr>
          <p:cNvPr id="252932" name="Text Box 2">
            <a:extLst>
              <a:ext uri="{FF2B5EF4-FFF2-40B4-BE49-F238E27FC236}">
                <a16:creationId xmlns:a16="http://schemas.microsoft.com/office/drawing/2014/main" id="{F1E45D2C-4E89-4A2E-A859-C6904145CDA9}"/>
              </a:ext>
            </a:extLst>
          </p:cNvPr>
          <p:cNvSpPr txBox="1">
            <a:spLocks noChangeArrowheads="1"/>
          </p:cNvSpPr>
          <p:nvPr/>
        </p:nvSpPr>
        <p:spPr bwMode="auto">
          <a:xfrm>
            <a:off x="685800" y="4343400"/>
            <a:ext cx="5486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pPr eaLnBrk="1">
              <a:lnSpc>
                <a:spcPct val="94000"/>
              </a:lnSpc>
              <a:buClr>
                <a:srgbClr val="000000"/>
              </a:buClr>
              <a:buSzPct val="100000"/>
              <a:buFont typeface="Times New Roman" panose="02020603050405020304" pitchFamily="18" charset="0"/>
              <a:buNone/>
            </a:pPr>
            <a:endParaRPr lang="el-GR" altLang="en-US"/>
          </a:p>
        </p:txBody>
      </p:sp>
      <p:sp>
        <p:nvSpPr>
          <p:cNvPr id="2" name="Θέση σημειώσεων 1">
            <a:extLst>
              <a:ext uri="{FF2B5EF4-FFF2-40B4-BE49-F238E27FC236}">
                <a16:creationId xmlns:a16="http://schemas.microsoft.com/office/drawing/2014/main" id="{64909823-B432-4E09-AE12-7B6303BED90C}"/>
              </a:ext>
            </a:extLst>
          </p:cNvPr>
          <p:cNvSpPr>
            <a:spLocks noGrp="1"/>
          </p:cNvSpPr>
          <p:nvPr>
            <p:ph type="body" idx="1"/>
          </p:nvPr>
        </p:nvSpPr>
        <p:spPr/>
        <p:txBody>
          <a:bodyPr/>
          <a:lstStyle/>
          <a:p>
            <a:endParaRPr lang="en-US" dirty="0"/>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7026" name="Rectangle 10">
            <a:extLst>
              <a:ext uri="{FF2B5EF4-FFF2-40B4-BE49-F238E27FC236}">
                <a16:creationId xmlns:a16="http://schemas.microsoft.com/office/drawing/2014/main" id="{EEB4687D-9245-4147-B49D-24882E587A2A}"/>
              </a:ext>
            </a:extLst>
          </p:cNvPr>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lnSpc>
                <a:spcPct val="94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1pPr>
            <a:lvl2pPr>
              <a:lnSpc>
                <a:spcPct val="94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2pPr>
            <a:lvl3pPr>
              <a:lnSpc>
                <a:spcPct val="94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3pPr>
            <a:lvl4pPr>
              <a:lnSpc>
                <a:spcPct val="94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4pPr>
            <a:lvl5pPr>
              <a:lnSpc>
                <a:spcPct val="94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5pPr>
            <a:lvl6pPr marL="25146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6pPr>
            <a:lvl7pPr marL="29718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7pPr>
            <a:lvl8pPr marL="34290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8pPr>
            <a:lvl9pPr marL="38862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9pPr>
          </a:lstStyle>
          <a:p>
            <a:pPr>
              <a:lnSpc>
                <a:spcPct val="93000"/>
              </a:lnSpc>
              <a:buClrTx/>
              <a:buFontTx/>
              <a:buNone/>
            </a:pPr>
            <a:fld id="{F6AA26B7-2D06-429C-87FD-B75BFB34E333}" type="slidenum">
              <a:rPr lang="el-GR" altLang="en-US">
                <a:solidFill>
                  <a:srgbClr val="000000"/>
                </a:solidFill>
                <a:latin typeface="Times New Roman" panose="02020603050405020304" pitchFamily="18" charset="0"/>
                <a:cs typeface="DejaVu Sans" panose="020B0603030804020204" pitchFamily="34" charset="0"/>
              </a:rPr>
              <a:pPr>
                <a:lnSpc>
                  <a:spcPct val="93000"/>
                </a:lnSpc>
                <a:buClrTx/>
                <a:buFontTx/>
                <a:buNone/>
              </a:pPr>
              <a:t>114</a:t>
            </a:fld>
            <a:endParaRPr lang="el-GR" altLang="en-US">
              <a:solidFill>
                <a:srgbClr val="000000"/>
              </a:solidFill>
              <a:latin typeface="Times New Roman" panose="02020603050405020304" pitchFamily="18" charset="0"/>
              <a:cs typeface="DejaVu Sans" panose="020B0603030804020204" pitchFamily="34" charset="0"/>
            </a:endParaRPr>
          </a:p>
        </p:txBody>
      </p:sp>
      <p:sp>
        <p:nvSpPr>
          <p:cNvPr id="257027" name="Rectangle 1">
            <a:extLst>
              <a:ext uri="{FF2B5EF4-FFF2-40B4-BE49-F238E27FC236}">
                <a16:creationId xmlns:a16="http://schemas.microsoft.com/office/drawing/2014/main" id="{9BFAD35C-4A53-44EF-9897-3D8BC689C8FE}"/>
              </a:ext>
            </a:extLst>
          </p:cNvPr>
          <p:cNvSpPr>
            <a:spLocks noGrp="1" noRot="1" noChangeAspect="1" noChangeArrowheads="1" noTextEdit="1"/>
          </p:cNvSpPr>
          <p:nvPr>
            <p:ph type="sldImg"/>
          </p:nvPr>
        </p:nvSpPr>
        <p:spPr>
          <a:xfrm>
            <a:off x="1143000" y="685800"/>
            <a:ext cx="4572000" cy="3429000"/>
          </a:xfrm>
          <a:solidFill>
            <a:srgbClr val="FFFFFF"/>
          </a:solidFill>
          <a:ln>
            <a:solidFill>
              <a:srgbClr val="000000"/>
            </a:solidFill>
            <a:miter lim="800000"/>
            <a:headEnd/>
            <a:tailEnd/>
          </a:ln>
        </p:spPr>
      </p:sp>
      <p:sp>
        <p:nvSpPr>
          <p:cNvPr id="257028" name="Text Box 2">
            <a:extLst>
              <a:ext uri="{FF2B5EF4-FFF2-40B4-BE49-F238E27FC236}">
                <a16:creationId xmlns:a16="http://schemas.microsoft.com/office/drawing/2014/main" id="{58B4CCDC-210A-4E15-89AB-1120D6A4EE09}"/>
              </a:ext>
            </a:extLst>
          </p:cNvPr>
          <p:cNvSpPr txBox="1">
            <a:spLocks noChangeArrowheads="1"/>
          </p:cNvSpPr>
          <p:nvPr/>
        </p:nvSpPr>
        <p:spPr bwMode="auto">
          <a:xfrm>
            <a:off x="685800" y="4343400"/>
            <a:ext cx="5486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pPr eaLnBrk="1">
              <a:lnSpc>
                <a:spcPct val="94000"/>
              </a:lnSpc>
              <a:buClr>
                <a:srgbClr val="000000"/>
              </a:buClr>
              <a:buSzPct val="100000"/>
              <a:buFont typeface="Times New Roman" panose="02020603050405020304" pitchFamily="18" charset="0"/>
              <a:buNone/>
            </a:pPr>
            <a:endParaRPr lang="el-GR" altLang="en-US"/>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9074" name="Rectangle 10">
            <a:extLst>
              <a:ext uri="{FF2B5EF4-FFF2-40B4-BE49-F238E27FC236}">
                <a16:creationId xmlns:a16="http://schemas.microsoft.com/office/drawing/2014/main" id="{387B8ED9-9D4D-4603-A7D8-E1CEA7EA22B2}"/>
              </a:ext>
            </a:extLst>
          </p:cNvPr>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lnSpc>
                <a:spcPct val="94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1pPr>
            <a:lvl2pPr>
              <a:lnSpc>
                <a:spcPct val="94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2pPr>
            <a:lvl3pPr>
              <a:lnSpc>
                <a:spcPct val="94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3pPr>
            <a:lvl4pPr>
              <a:lnSpc>
                <a:spcPct val="94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4pPr>
            <a:lvl5pPr>
              <a:lnSpc>
                <a:spcPct val="94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5pPr>
            <a:lvl6pPr marL="25146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6pPr>
            <a:lvl7pPr marL="29718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7pPr>
            <a:lvl8pPr marL="34290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8pPr>
            <a:lvl9pPr marL="38862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9pPr>
          </a:lstStyle>
          <a:p>
            <a:pPr>
              <a:lnSpc>
                <a:spcPct val="93000"/>
              </a:lnSpc>
              <a:buClrTx/>
              <a:buFontTx/>
              <a:buNone/>
            </a:pPr>
            <a:fld id="{2F9DBA49-F7A8-4EB6-B5B1-F6AB02DFAEBE}" type="slidenum">
              <a:rPr lang="el-GR" altLang="en-US">
                <a:solidFill>
                  <a:srgbClr val="000000"/>
                </a:solidFill>
                <a:latin typeface="Times New Roman" panose="02020603050405020304" pitchFamily="18" charset="0"/>
                <a:cs typeface="DejaVu Sans" panose="020B0603030804020204" pitchFamily="34" charset="0"/>
              </a:rPr>
              <a:pPr>
                <a:lnSpc>
                  <a:spcPct val="93000"/>
                </a:lnSpc>
                <a:buClrTx/>
                <a:buFontTx/>
                <a:buNone/>
              </a:pPr>
              <a:t>115</a:t>
            </a:fld>
            <a:endParaRPr lang="el-GR" altLang="en-US">
              <a:solidFill>
                <a:srgbClr val="000000"/>
              </a:solidFill>
              <a:latin typeface="Times New Roman" panose="02020603050405020304" pitchFamily="18" charset="0"/>
              <a:cs typeface="DejaVu Sans" panose="020B0603030804020204" pitchFamily="34" charset="0"/>
            </a:endParaRPr>
          </a:p>
        </p:txBody>
      </p:sp>
      <p:sp>
        <p:nvSpPr>
          <p:cNvPr id="259075" name="Rectangle 1">
            <a:extLst>
              <a:ext uri="{FF2B5EF4-FFF2-40B4-BE49-F238E27FC236}">
                <a16:creationId xmlns:a16="http://schemas.microsoft.com/office/drawing/2014/main" id="{C2F0ABE2-92E9-4DFE-A34F-A92CA1D59A8A}"/>
              </a:ext>
            </a:extLst>
          </p:cNvPr>
          <p:cNvSpPr>
            <a:spLocks noGrp="1" noRot="1" noChangeAspect="1" noChangeArrowheads="1" noTextEdit="1"/>
          </p:cNvSpPr>
          <p:nvPr>
            <p:ph type="sldImg"/>
          </p:nvPr>
        </p:nvSpPr>
        <p:spPr>
          <a:xfrm>
            <a:off x="1143000" y="685800"/>
            <a:ext cx="4572000" cy="3429000"/>
          </a:xfrm>
          <a:solidFill>
            <a:srgbClr val="FFFFFF"/>
          </a:solidFill>
          <a:ln>
            <a:solidFill>
              <a:srgbClr val="000000"/>
            </a:solidFill>
            <a:miter lim="800000"/>
            <a:headEnd/>
            <a:tailEnd/>
          </a:ln>
        </p:spPr>
      </p:sp>
      <p:sp>
        <p:nvSpPr>
          <p:cNvPr id="259076" name="Text Box 2">
            <a:extLst>
              <a:ext uri="{FF2B5EF4-FFF2-40B4-BE49-F238E27FC236}">
                <a16:creationId xmlns:a16="http://schemas.microsoft.com/office/drawing/2014/main" id="{63EFFF0C-E4D5-4075-9E11-52B91C38F86A}"/>
              </a:ext>
            </a:extLst>
          </p:cNvPr>
          <p:cNvSpPr txBox="1">
            <a:spLocks noChangeArrowheads="1"/>
          </p:cNvSpPr>
          <p:nvPr/>
        </p:nvSpPr>
        <p:spPr bwMode="auto">
          <a:xfrm>
            <a:off x="685800" y="4343400"/>
            <a:ext cx="5486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marL="215900" indent="-207963">
              <a:lnSpc>
                <a:spcPct val="94000"/>
              </a:lnSpc>
              <a:buClr>
                <a:srgbClr val="000000"/>
              </a:buClr>
              <a:buSzPct val="100000"/>
              <a:buFont typeface="Times New Roman" panose="02020603050405020304" pitchFamily="18" charset="0"/>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a:solidFill>
                  <a:schemeClr val="bg1"/>
                </a:solidFill>
                <a:latin typeface="Arial" panose="020B0604020202020204" pitchFamily="34" charset="0"/>
                <a:cs typeface="Droid Sans Fallback" charset="0"/>
              </a:defRPr>
            </a:lvl1pPr>
            <a:lvl2pPr>
              <a:lnSpc>
                <a:spcPct val="94000"/>
              </a:lnSpc>
              <a:buClr>
                <a:srgbClr val="000000"/>
              </a:buClr>
              <a:buSzPct val="100000"/>
              <a:buFont typeface="Times New Roman" panose="02020603050405020304" pitchFamily="18" charset="0"/>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a:solidFill>
                  <a:schemeClr val="bg1"/>
                </a:solidFill>
                <a:latin typeface="Arial" panose="020B0604020202020204" pitchFamily="34" charset="0"/>
                <a:cs typeface="Droid Sans Fallback" charset="0"/>
              </a:defRPr>
            </a:lvl2pPr>
            <a:lvl3pPr>
              <a:lnSpc>
                <a:spcPct val="94000"/>
              </a:lnSpc>
              <a:buClr>
                <a:srgbClr val="000000"/>
              </a:buClr>
              <a:buSzPct val="100000"/>
              <a:buFont typeface="Times New Roman" panose="02020603050405020304" pitchFamily="18" charset="0"/>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a:solidFill>
                  <a:schemeClr val="bg1"/>
                </a:solidFill>
                <a:latin typeface="Arial" panose="020B0604020202020204" pitchFamily="34" charset="0"/>
                <a:cs typeface="Droid Sans Fallback" charset="0"/>
              </a:defRPr>
            </a:lvl3pPr>
            <a:lvl4pPr>
              <a:lnSpc>
                <a:spcPct val="94000"/>
              </a:lnSpc>
              <a:buClr>
                <a:srgbClr val="000000"/>
              </a:buClr>
              <a:buSzPct val="100000"/>
              <a:buFont typeface="Times New Roman" panose="02020603050405020304" pitchFamily="18" charset="0"/>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a:solidFill>
                  <a:schemeClr val="bg1"/>
                </a:solidFill>
                <a:latin typeface="Arial" panose="020B0604020202020204" pitchFamily="34" charset="0"/>
                <a:cs typeface="Droid Sans Fallback" charset="0"/>
              </a:defRPr>
            </a:lvl4pPr>
            <a:lvl5pPr>
              <a:lnSpc>
                <a:spcPct val="94000"/>
              </a:lnSpc>
              <a:buClr>
                <a:srgbClr val="000000"/>
              </a:buClr>
              <a:buSzPct val="100000"/>
              <a:buFont typeface="Times New Roman" panose="02020603050405020304" pitchFamily="18" charset="0"/>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a:solidFill>
                  <a:schemeClr val="bg1"/>
                </a:solidFill>
                <a:latin typeface="Arial" panose="020B0604020202020204" pitchFamily="34" charset="0"/>
                <a:cs typeface="Droid Sans Fallback" charset="0"/>
              </a:defRPr>
            </a:lvl5pPr>
            <a:lvl6pPr marL="25146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a:solidFill>
                  <a:schemeClr val="bg1"/>
                </a:solidFill>
                <a:latin typeface="Arial" panose="020B0604020202020204" pitchFamily="34" charset="0"/>
                <a:cs typeface="Droid Sans Fallback" charset="0"/>
              </a:defRPr>
            </a:lvl6pPr>
            <a:lvl7pPr marL="29718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a:solidFill>
                  <a:schemeClr val="bg1"/>
                </a:solidFill>
                <a:latin typeface="Arial" panose="020B0604020202020204" pitchFamily="34" charset="0"/>
                <a:cs typeface="Droid Sans Fallback" charset="0"/>
              </a:defRPr>
            </a:lvl7pPr>
            <a:lvl8pPr marL="34290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a:solidFill>
                  <a:schemeClr val="bg1"/>
                </a:solidFill>
                <a:latin typeface="Arial" panose="020B0604020202020204" pitchFamily="34" charset="0"/>
                <a:cs typeface="Droid Sans Fallback" charset="0"/>
              </a:defRPr>
            </a:lvl8pPr>
            <a:lvl9pPr marL="38862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a:solidFill>
                  <a:schemeClr val="bg1"/>
                </a:solidFill>
                <a:latin typeface="Arial" panose="020B0604020202020204" pitchFamily="34" charset="0"/>
                <a:cs typeface="Droid Sans Fallback" charset="0"/>
              </a:defRPr>
            </a:lvl9pPr>
          </a:lstStyle>
          <a:p>
            <a:pPr eaLnBrk="1">
              <a:lnSpc>
                <a:spcPct val="100000"/>
              </a:lnSpc>
              <a:buClrTx/>
              <a:buFontTx/>
              <a:buNone/>
            </a:pPr>
            <a:r>
              <a:rPr lang="el-GR" altLang="en-US" sz="2000">
                <a:solidFill>
                  <a:srgbClr val="000000"/>
                </a:solidFill>
              </a:rPr>
              <a:t>Each principal level with </a:t>
            </a:r>
            <a:r>
              <a:rPr lang="el-GR" altLang="en-US" sz="2000" i="1">
                <a:solidFill>
                  <a:srgbClr val="000000"/>
                </a:solidFill>
              </a:rPr>
              <a:t>n</a:t>
            </a:r>
            <a:r>
              <a:rPr lang="el-GR" altLang="en-US" sz="2000">
                <a:solidFill>
                  <a:srgbClr val="000000"/>
                </a:solidFill>
              </a:rPr>
              <a:t> = 2 or greater contains three p orbitals (m</a:t>
            </a:r>
            <a:r>
              <a:rPr lang="el-GR" altLang="en-US" sz="2000" baseline="-25000">
                <a:solidFill>
                  <a:srgbClr val="000000"/>
                </a:solidFill>
              </a:rPr>
              <a:t>l</a:t>
            </a:r>
            <a:r>
              <a:rPr lang="el-GR" altLang="en-US" sz="2000">
                <a:solidFill>
                  <a:srgbClr val="000000"/>
                </a:solidFill>
              </a:rPr>
              <a:t>= -1,0,+1).</a:t>
            </a:r>
          </a:p>
          <a:p>
            <a:pPr eaLnBrk="1">
              <a:lnSpc>
                <a:spcPct val="100000"/>
              </a:lnSpc>
              <a:buClrTx/>
              <a:buFontTx/>
              <a:buNone/>
            </a:pPr>
            <a:endParaRPr lang="el-GR" altLang="en-US" sz="2000">
              <a:solidFill>
                <a:srgbClr val="000000"/>
              </a:solidFill>
            </a:endParaRPr>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1122" name="Rectangle 10">
            <a:extLst>
              <a:ext uri="{FF2B5EF4-FFF2-40B4-BE49-F238E27FC236}">
                <a16:creationId xmlns:a16="http://schemas.microsoft.com/office/drawing/2014/main" id="{6AFE386A-FD2C-4F5B-920B-8AB38ABEB54D}"/>
              </a:ext>
            </a:extLst>
          </p:cNvPr>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lnSpc>
                <a:spcPct val="94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1pPr>
            <a:lvl2pPr>
              <a:lnSpc>
                <a:spcPct val="94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2pPr>
            <a:lvl3pPr>
              <a:lnSpc>
                <a:spcPct val="94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3pPr>
            <a:lvl4pPr>
              <a:lnSpc>
                <a:spcPct val="94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4pPr>
            <a:lvl5pPr>
              <a:lnSpc>
                <a:spcPct val="94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5pPr>
            <a:lvl6pPr marL="25146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6pPr>
            <a:lvl7pPr marL="29718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7pPr>
            <a:lvl8pPr marL="34290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8pPr>
            <a:lvl9pPr marL="38862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9pPr>
          </a:lstStyle>
          <a:p>
            <a:pPr>
              <a:lnSpc>
                <a:spcPct val="93000"/>
              </a:lnSpc>
              <a:buClrTx/>
              <a:buFontTx/>
              <a:buNone/>
            </a:pPr>
            <a:fld id="{AFA4D73A-0A7E-4DB2-9711-804AA2AFC96B}" type="slidenum">
              <a:rPr lang="el-GR" altLang="en-US">
                <a:solidFill>
                  <a:srgbClr val="000000"/>
                </a:solidFill>
                <a:latin typeface="Times New Roman" panose="02020603050405020304" pitchFamily="18" charset="0"/>
                <a:cs typeface="DejaVu Sans" panose="020B0603030804020204" pitchFamily="34" charset="0"/>
              </a:rPr>
              <a:pPr>
                <a:lnSpc>
                  <a:spcPct val="93000"/>
                </a:lnSpc>
                <a:buClrTx/>
                <a:buFontTx/>
                <a:buNone/>
              </a:pPr>
              <a:t>116</a:t>
            </a:fld>
            <a:endParaRPr lang="el-GR" altLang="en-US">
              <a:solidFill>
                <a:srgbClr val="000000"/>
              </a:solidFill>
              <a:latin typeface="Times New Roman" panose="02020603050405020304" pitchFamily="18" charset="0"/>
              <a:cs typeface="DejaVu Sans" panose="020B0603030804020204" pitchFamily="34" charset="0"/>
            </a:endParaRPr>
          </a:p>
        </p:txBody>
      </p:sp>
      <p:sp>
        <p:nvSpPr>
          <p:cNvPr id="261123" name="Rectangle 1">
            <a:extLst>
              <a:ext uri="{FF2B5EF4-FFF2-40B4-BE49-F238E27FC236}">
                <a16:creationId xmlns:a16="http://schemas.microsoft.com/office/drawing/2014/main" id="{757E6EE8-EAC4-4E15-A9EB-D7D06AC321DE}"/>
              </a:ext>
            </a:extLst>
          </p:cNvPr>
          <p:cNvSpPr>
            <a:spLocks noGrp="1" noRot="1" noChangeAspect="1" noChangeArrowheads="1" noTextEdit="1"/>
          </p:cNvSpPr>
          <p:nvPr>
            <p:ph type="sldImg"/>
          </p:nvPr>
        </p:nvSpPr>
        <p:spPr>
          <a:xfrm>
            <a:off x="1143000" y="685800"/>
            <a:ext cx="4572000" cy="3429000"/>
          </a:xfrm>
          <a:solidFill>
            <a:srgbClr val="FFFFFF"/>
          </a:solidFill>
          <a:ln>
            <a:solidFill>
              <a:srgbClr val="000000"/>
            </a:solidFill>
            <a:miter lim="800000"/>
            <a:headEnd/>
            <a:tailEnd/>
          </a:ln>
        </p:spPr>
      </p:sp>
      <p:sp>
        <p:nvSpPr>
          <p:cNvPr id="261124" name="Text Box 2">
            <a:extLst>
              <a:ext uri="{FF2B5EF4-FFF2-40B4-BE49-F238E27FC236}">
                <a16:creationId xmlns:a16="http://schemas.microsoft.com/office/drawing/2014/main" id="{1270F308-7A6F-4BCF-A942-BAC5742D60E8}"/>
              </a:ext>
            </a:extLst>
          </p:cNvPr>
          <p:cNvSpPr txBox="1">
            <a:spLocks noChangeArrowheads="1"/>
          </p:cNvSpPr>
          <p:nvPr/>
        </p:nvSpPr>
        <p:spPr bwMode="auto">
          <a:xfrm>
            <a:off x="685800" y="4343400"/>
            <a:ext cx="5486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pPr eaLnBrk="1">
              <a:lnSpc>
                <a:spcPct val="94000"/>
              </a:lnSpc>
              <a:buClr>
                <a:srgbClr val="000000"/>
              </a:buClr>
              <a:buSzPct val="100000"/>
              <a:buFont typeface="Times New Roman" panose="02020603050405020304" pitchFamily="18" charset="0"/>
              <a:buNone/>
            </a:pPr>
            <a:endParaRPr lang="el-GR" altLang="en-US"/>
          </a:p>
        </p:txBody>
      </p:sp>
      <p:sp>
        <p:nvSpPr>
          <p:cNvPr id="2" name="Θέση σημειώσεων 1">
            <a:extLst>
              <a:ext uri="{FF2B5EF4-FFF2-40B4-BE49-F238E27FC236}">
                <a16:creationId xmlns:a16="http://schemas.microsoft.com/office/drawing/2014/main" id="{08A379B2-FD60-4296-9663-5CEBDDF4AF4E}"/>
              </a:ext>
            </a:extLst>
          </p:cNvPr>
          <p:cNvSpPr>
            <a:spLocks noGrp="1"/>
          </p:cNvSpPr>
          <p:nvPr>
            <p:ph type="body" idx="1"/>
          </p:nvPr>
        </p:nvSpPr>
        <p:spPr/>
        <p:txBody>
          <a:bodyPr/>
          <a:lstStyle/>
          <a:p>
            <a:endParaRPr lang="en-US" dirty="0"/>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3170" name="Rectangle 10">
            <a:extLst>
              <a:ext uri="{FF2B5EF4-FFF2-40B4-BE49-F238E27FC236}">
                <a16:creationId xmlns:a16="http://schemas.microsoft.com/office/drawing/2014/main" id="{8344D40A-3974-47FD-9266-8374DA9A8D94}"/>
              </a:ext>
            </a:extLst>
          </p:cNvPr>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lnSpc>
                <a:spcPct val="94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1pPr>
            <a:lvl2pPr>
              <a:lnSpc>
                <a:spcPct val="94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2pPr>
            <a:lvl3pPr>
              <a:lnSpc>
                <a:spcPct val="94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3pPr>
            <a:lvl4pPr>
              <a:lnSpc>
                <a:spcPct val="94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4pPr>
            <a:lvl5pPr>
              <a:lnSpc>
                <a:spcPct val="94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5pPr>
            <a:lvl6pPr marL="25146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6pPr>
            <a:lvl7pPr marL="29718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7pPr>
            <a:lvl8pPr marL="34290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8pPr>
            <a:lvl9pPr marL="38862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9pPr>
          </a:lstStyle>
          <a:p>
            <a:pPr>
              <a:lnSpc>
                <a:spcPct val="93000"/>
              </a:lnSpc>
              <a:buClrTx/>
              <a:buFontTx/>
              <a:buNone/>
            </a:pPr>
            <a:fld id="{C4094C54-421A-4835-9C1A-29DBCB00EE19}" type="slidenum">
              <a:rPr lang="el-GR" altLang="en-US">
                <a:solidFill>
                  <a:srgbClr val="000000"/>
                </a:solidFill>
                <a:latin typeface="Times New Roman" panose="02020603050405020304" pitchFamily="18" charset="0"/>
                <a:cs typeface="DejaVu Sans" panose="020B0603030804020204" pitchFamily="34" charset="0"/>
              </a:rPr>
              <a:pPr>
                <a:lnSpc>
                  <a:spcPct val="93000"/>
                </a:lnSpc>
                <a:buClrTx/>
                <a:buFontTx/>
                <a:buNone/>
              </a:pPr>
              <a:t>117</a:t>
            </a:fld>
            <a:endParaRPr lang="el-GR" altLang="en-US">
              <a:solidFill>
                <a:srgbClr val="000000"/>
              </a:solidFill>
              <a:latin typeface="Times New Roman" panose="02020603050405020304" pitchFamily="18" charset="0"/>
              <a:cs typeface="DejaVu Sans" panose="020B0603030804020204" pitchFamily="34" charset="0"/>
            </a:endParaRPr>
          </a:p>
        </p:txBody>
      </p:sp>
      <p:sp>
        <p:nvSpPr>
          <p:cNvPr id="263171" name="Rectangle 1">
            <a:extLst>
              <a:ext uri="{FF2B5EF4-FFF2-40B4-BE49-F238E27FC236}">
                <a16:creationId xmlns:a16="http://schemas.microsoft.com/office/drawing/2014/main" id="{1E18AE00-A8FE-4027-B123-A25A16FF393A}"/>
              </a:ext>
            </a:extLst>
          </p:cNvPr>
          <p:cNvSpPr>
            <a:spLocks noGrp="1" noRot="1" noChangeAspect="1" noChangeArrowheads="1" noTextEdit="1"/>
          </p:cNvSpPr>
          <p:nvPr>
            <p:ph type="sldImg"/>
          </p:nvPr>
        </p:nvSpPr>
        <p:spPr>
          <a:xfrm>
            <a:off x="1143000" y="685800"/>
            <a:ext cx="4572000" cy="3429000"/>
          </a:xfrm>
          <a:solidFill>
            <a:srgbClr val="FFFFFF"/>
          </a:solidFill>
          <a:ln>
            <a:solidFill>
              <a:srgbClr val="000000"/>
            </a:solidFill>
            <a:miter lim="800000"/>
            <a:headEnd/>
            <a:tailEnd/>
          </a:ln>
        </p:spPr>
      </p:sp>
      <p:sp>
        <p:nvSpPr>
          <p:cNvPr id="263172" name="Text Box 2">
            <a:extLst>
              <a:ext uri="{FF2B5EF4-FFF2-40B4-BE49-F238E27FC236}">
                <a16:creationId xmlns:a16="http://schemas.microsoft.com/office/drawing/2014/main" id="{4C0CCCD0-88F9-4FF5-8C76-D7DEBE818386}"/>
              </a:ext>
            </a:extLst>
          </p:cNvPr>
          <p:cNvSpPr txBox="1">
            <a:spLocks noChangeArrowheads="1"/>
          </p:cNvSpPr>
          <p:nvPr/>
        </p:nvSpPr>
        <p:spPr bwMode="auto">
          <a:xfrm>
            <a:off x="685800" y="4343400"/>
            <a:ext cx="5486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pPr eaLnBrk="1">
              <a:lnSpc>
                <a:spcPct val="94000"/>
              </a:lnSpc>
              <a:buClr>
                <a:srgbClr val="000000"/>
              </a:buClr>
              <a:buSzPct val="100000"/>
              <a:buFont typeface="Times New Roman" panose="02020603050405020304" pitchFamily="18" charset="0"/>
              <a:buNone/>
            </a:pPr>
            <a:endParaRPr lang="el-GR" altLang="en-US"/>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5218" name="Rectangle 10">
            <a:extLst>
              <a:ext uri="{FF2B5EF4-FFF2-40B4-BE49-F238E27FC236}">
                <a16:creationId xmlns:a16="http://schemas.microsoft.com/office/drawing/2014/main" id="{51729C44-7824-47E0-BD16-A22BF05CDC1A}"/>
              </a:ext>
            </a:extLst>
          </p:cNvPr>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lnSpc>
                <a:spcPct val="94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1pPr>
            <a:lvl2pPr>
              <a:lnSpc>
                <a:spcPct val="94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2pPr>
            <a:lvl3pPr>
              <a:lnSpc>
                <a:spcPct val="94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3pPr>
            <a:lvl4pPr>
              <a:lnSpc>
                <a:spcPct val="94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4pPr>
            <a:lvl5pPr>
              <a:lnSpc>
                <a:spcPct val="94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5pPr>
            <a:lvl6pPr marL="25146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6pPr>
            <a:lvl7pPr marL="29718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7pPr>
            <a:lvl8pPr marL="34290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8pPr>
            <a:lvl9pPr marL="38862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9pPr>
          </a:lstStyle>
          <a:p>
            <a:pPr>
              <a:lnSpc>
                <a:spcPct val="93000"/>
              </a:lnSpc>
              <a:buClrTx/>
              <a:buFontTx/>
              <a:buNone/>
            </a:pPr>
            <a:fld id="{0D431592-BCFB-4751-8BC4-63FEE02EE756}" type="slidenum">
              <a:rPr lang="el-GR" altLang="en-US">
                <a:solidFill>
                  <a:srgbClr val="000000"/>
                </a:solidFill>
                <a:latin typeface="Times New Roman" panose="02020603050405020304" pitchFamily="18" charset="0"/>
                <a:cs typeface="DejaVu Sans" panose="020B0603030804020204" pitchFamily="34" charset="0"/>
              </a:rPr>
              <a:pPr>
                <a:lnSpc>
                  <a:spcPct val="93000"/>
                </a:lnSpc>
                <a:buClrTx/>
                <a:buFontTx/>
                <a:buNone/>
              </a:pPr>
              <a:t>118</a:t>
            </a:fld>
            <a:endParaRPr lang="el-GR" altLang="en-US">
              <a:solidFill>
                <a:srgbClr val="000000"/>
              </a:solidFill>
              <a:latin typeface="Times New Roman" panose="02020603050405020304" pitchFamily="18" charset="0"/>
              <a:cs typeface="DejaVu Sans" panose="020B0603030804020204" pitchFamily="34" charset="0"/>
            </a:endParaRPr>
          </a:p>
        </p:txBody>
      </p:sp>
      <p:sp>
        <p:nvSpPr>
          <p:cNvPr id="265219" name="Rectangle 1">
            <a:extLst>
              <a:ext uri="{FF2B5EF4-FFF2-40B4-BE49-F238E27FC236}">
                <a16:creationId xmlns:a16="http://schemas.microsoft.com/office/drawing/2014/main" id="{FB360F83-90FC-4C61-86A4-95BD7C713159}"/>
              </a:ext>
            </a:extLst>
          </p:cNvPr>
          <p:cNvSpPr>
            <a:spLocks noGrp="1" noRot="1" noChangeAspect="1" noChangeArrowheads="1" noTextEdit="1"/>
          </p:cNvSpPr>
          <p:nvPr>
            <p:ph type="sldImg"/>
          </p:nvPr>
        </p:nvSpPr>
        <p:spPr>
          <a:xfrm>
            <a:off x="1143000" y="685800"/>
            <a:ext cx="4572000" cy="3429000"/>
          </a:xfrm>
          <a:solidFill>
            <a:srgbClr val="FFFFFF"/>
          </a:solidFill>
          <a:ln>
            <a:solidFill>
              <a:srgbClr val="000000"/>
            </a:solidFill>
            <a:miter lim="800000"/>
            <a:headEnd/>
            <a:tailEnd/>
          </a:ln>
        </p:spPr>
      </p:sp>
      <p:sp>
        <p:nvSpPr>
          <p:cNvPr id="265220" name="Text Box 2">
            <a:extLst>
              <a:ext uri="{FF2B5EF4-FFF2-40B4-BE49-F238E27FC236}">
                <a16:creationId xmlns:a16="http://schemas.microsoft.com/office/drawing/2014/main" id="{4FC67737-E7DE-40E4-8CC8-5A2BC9C357E3}"/>
              </a:ext>
            </a:extLst>
          </p:cNvPr>
          <p:cNvSpPr txBox="1">
            <a:spLocks noChangeArrowheads="1"/>
          </p:cNvSpPr>
          <p:nvPr/>
        </p:nvSpPr>
        <p:spPr bwMode="auto">
          <a:xfrm>
            <a:off x="685800" y="4343400"/>
            <a:ext cx="5486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pPr eaLnBrk="1">
              <a:lnSpc>
                <a:spcPct val="94000"/>
              </a:lnSpc>
              <a:buClr>
                <a:srgbClr val="000000"/>
              </a:buClr>
              <a:buSzPct val="100000"/>
              <a:buFont typeface="Times New Roman" panose="02020603050405020304" pitchFamily="18" charset="0"/>
              <a:buNone/>
            </a:pPr>
            <a:endParaRPr lang="el-GR" altLang="en-US"/>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7266" name="Rectangle 10">
            <a:extLst>
              <a:ext uri="{FF2B5EF4-FFF2-40B4-BE49-F238E27FC236}">
                <a16:creationId xmlns:a16="http://schemas.microsoft.com/office/drawing/2014/main" id="{43484B32-1170-4C6A-92AB-D0C34280EB3A}"/>
              </a:ext>
            </a:extLst>
          </p:cNvPr>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lnSpc>
                <a:spcPct val="94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1pPr>
            <a:lvl2pPr>
              <a:lnSpc>
                <a:spcPct val="94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2pPr>
            <a:lvl3pPr>
              <a:lnSpc>
                <a:spcPct val="94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3pPr>
            <a:lvl4pPr>
              <a:lnSpc>
                <a:spcPct val="94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4pPr>
            <a:lvl5pPr>
              <a:lnSpc>
                <a:spcPct val="94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5pPr>
            <a:lvl6pPr marL="25146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6pPr>
            <a:lvl7pPr marL="29718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7pPr>
            <a:lvl8pPr marL="34290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8pPr>
            <a:lvl9pPr marL="38862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9pPr>
          </a:lstStyle>
          <a:p>
            <a:pPr>
              <a:lnSpc>
                <a:spcPct val="93000"/>
              </a:lnSpc>
              <a:buClrTx/>
              <a:buFontTx/>
              <a:buNone/>
            </a:pPr>
            <a:fld id="{D6E97637-9291-4000-9DA2-1164FFE21371}" type="slidenum">
              <a:rPr lang="el-GR" altLang="en-US">
                <a:solidFill>
                  <a:srgbClr val="000000"/>
                </a:solidFill>
                <a:latin typeface="Times New Roman" panose="02020603050405020304" pitchFamily="18" charset="0"/>
                <a:cs typeface="DejaVu Sans" panose="020B0603030804020204" pitchFamily="34" charset="0"/>
              </a:rPr>
              <a:pPr>
                <a:lnSpc>
                  <a:spcPct val="93000"/>
                </a:lnSpc>
                <a:buClrTx/>
                <a:buFontTx/>
                <a:buNone/>
              </a:pPr>
              <a:t>119</a:t>
            </a:fld>
            <a:endParaRPr lang="el-GR" altLang="en-US">
              <a:solidFill>
                <a:srgbClr val="000000"/>
              </a:solidFill>
              <a:latin typeface="Times New Roman" panose="02020603050405020304" pitchFamily="18" charset="0"/>
              <a:cs typeface="DejaVu Sans" panose="020B0603030804020204" pitchFamily="34" charset="0"/>
            </a:endParaRPr>
          </a:p>
        </p:txBody>
      </p:sp>
      <p:sp>
        <p:nvSpPr>
          <p:cNvPr id="267267" name="Rectangle 1">
            <a:extLst>
              <a:ext uri="{FF2B5EF4-FFF2-40B4-BE49-F238E27FC236}">
                <a16:creationId xmlns:a16="http://schemas.microsoft.com/office/drawing/2014/main" id="{4418D422-8E95-4E26-AEB6-04BB3E219755}"/>
              </a:ext>
            </a:extLst>
          </p:cNvPr>
          <p:cNvSpPr>
            <a:spLocks noGrp="1" noRot="1" noChangeAspect="1" noChangeArrowheads="1" noTextEdit="1"/>
          </p:cNvSpPr>
          <p:nvPr>
            <p:ph type="sldImg"/>
          </p:nvPr>
        </p:nvSpPr>
        <p:spPr>
          <a:xfrm>
            <a:off x="1143000" y="685800"/>
            <a:ext cx="4572000" cy="3429000"/>
          </a:xfrm>
          <a:solidFill>
            <a:srgbClr val="FFFFFF"/>
          </a:solidFill>
          <a:ln>
            <a:solidFill>
              <a:srgbClr val="000000"/>
            </a:solidFill>
            <a:miter lim="800000"/>
            <a:headEnd/>
            <a:tailEnd/>
          </a:ln>
        </p:spPr>
      </p:sp>
      <p:sp>
        <p:nvSpPr>
          <p:cNvPr id="267268" name="Text Box 2">
            <a:extLst>
              <a:ext uri="{FF2B5EF4-FFF2-40B4-BE49-F238E27FC236}">
                <a16:creationId xmlns:a16="http://schemas.microsoft.com/office/drawing/2014/main" id="{865E8BE4-D6D6-4EF3-95B4-9A13EEBFBAD2}"/>
              </a:ext>
            </a:extLst>
          </p:cNvPr>
          <p:cNvSpPr txBox="1">
            <a:spLocks noChangeArrowheads="1"/>
          </p:cNvSpPr>
          <p:nvPr/>
        </p:nvSpPr>
        <p:spPr bwMode="auto">
          <a:xfrm>
            <a:off x="685800" y="4343400"/>
            <a:ext cx="5486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pPr eaLnBrk="1">
              <a:lnSpc>
                <a:spcPct val="94000"/>
              </a:lnSpc>
              <a:buClr>
                <a:srgbClr val="000000"/>
              </a:buClr>
              <a:buSzPct val="100000"/>
              <a:buFont typeface="Times New Roman" panose="02020603050405020304" pitchFamily="18" charset="0"/>
              <a:buNone/>
            </a:pPr>
            <a:endParaRPr lang="el-GR" altLang="en-US"/>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9314" name="Rectangle 10">
            <a:extLst>
              <a:ext uri="{FF2B5EF4-FFF2-40B4-BE49-F238E27FC236}">
                <a16:creationId xmlns:a16="http://schemas.microsoft.com/office/drawing/2014/main" id="{7BD8B165-045D-4040-A043-C5CF8A798834}"/>
              </a:ext>
            </a:extLst>
          </p:cNvPr>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lnSpc>
                <a:spcPct val="94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1pPr>
            <a:lvl2pPr>
              <a:lnSpc>
                <a:spcPct val="94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2pPr>
            <a:lvl3pPr>
              <a:lnSpc>
                <a:spcPct val="94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3pPr>
            <a:lvl4pPr>
              <a:lnSpc>
                <a:spcPct val="94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4pPr>
            <a:lvl5pPr>
              <a:lnSpc>
                <a:spcPct val="94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5pPr>
            <a:lvl6pPr marL="25146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6pPr>
            <a:lvl7pPr marL="29718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7pPr>
            <a:lvl8pPr marL="34290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8pPr>
            <a:lvl9pPr marL="38862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9pPr>
          </a:lstStyle>
          <a:p>
            <a:pPr>
              <a:lnSpc>
                <a:spcPct val="93000"/>
              </a:lnSpc>
              <a:buClrTx/>
              <a:buFontTx/>
              <a:buNone/>
            </a:pPr>
            <a:fld id="{D30E498C-B3E1-4DD9-B85A-1353D39A5CFA}" type="slidenum">
              <a:rPr lang="el-GR" altLang="en-US">
                <a:solidFill>
                  <a:srgbClr val="000000"/>
                </a:solidFill>
                <a:latin typeface="Times New Roman" panose="02020603050405020304" pitchFamily="18" charset="0"/>
                <a:cs typeface="DejaVu Sans" panose="020B0603030804020204" pitchFamily="34" charset="0"/>
              </a:rPr>
              <a:pPr>
                <a:lnSpc>
                  <a:spcPct val="93000"/>
                </a:lnSpc>
                <a:buClrTx/>
                <a:buFontTx/>
                <a:buNone/>
              </a:pPr>
              <a:t>121</a:t>
            </a:fld>
            <a:endParaRPr lang="el-GR" altLang="en-US">
              <a:solidFill>
                <a:srgbClr val="000000"/>
              </a:solidFill>
              <a:latin typeface="Times New Roman" panose="02020603050405020304" pitchFamily="18" charset="0"/>
              <a:cs typeface="DejaVu Sans" panose="020B0603030804020204" pitchFamily="34" charset="0"/>
            </a:endParaRPr>
          </a:p>
        </p:txBody>
      </p:sp>
      <p:sp>
        <p:nvSpPr>
          <p:cNvPr id="269315" name="Rectangle 1">
            <a:extLst>
              <a:ext uri="{FF2B5EF4-FFF2-40B4-BE49-F238E27FC236}">
                <a16:creationId xmlns:a16="http://schemas.microsoft.com/office/drawing/2014/main" id="{7FDD8754-F577-4B42-869C-1382DDCA9675}"/>
              </a:ext>
            </a:extLst>
          </p:cNvPr>
          <p:cNvSpPr>
            <a:spLocks noGrp="1" noRot="1" noChangeAspect="1" noChangeArrowheads="1" noTextEdit="1"/>
          </p:cNvSpPr>
          <p:nvPr>
            <p:ph type="sldImg"/>
          </p:nvPr>
        </p:nvSpPr>
        <p:spPr>
          <a:xfrm>
            <a:off x="1143000" y="685800"/>
            <a:ext cx="4572000" cy="3429000"/>
          </a:xfrm>
          <a:solidFill>
            <a:srgbClr val="FFFFFF"/>
          </a:solidFill>
          <a:ln>
            <a:solidFill>
              <a:srgbClr val="000000"/>
            </a:solidFill>
            <a:miter lim="800000"/>
            <a:headEnd/>
            <a:tailEnd/>
          </a:ln>
        </p:spPr>
      </p:sp>
      <p:sp>
        <p:nvSpPr>
          <p:cNvPr id="269316" name="Text Box 2">
            <a:extLst>
              <a:ext uri="{FF2B5EF4-FFF2-40B4-BE49-F238E27FC236}">
                <a16:creationId xmlns:a16="http://schemas.microsoft.com/office/drawing/2014/main" id="{ADC9C370-EB93-4619-82D4-1548604C65A7}"/>
              </a:ext>
            </a:extLst>
          </p:cNvPr>
          <p:cNvSpPr txBox="1">
            <a:spLocks noChangeArrowheads="1"/>
          </p:cNvSpPr>
          <p:nvPr/>
        </p:nvSpPr>
        <p:spPr bwMode="auto">
          <a:xfrm>
            <a:off x="685800" y="4343400"/>
            <a:ext cx="5486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marL="215900" indent="-207963">
              <a:lnSpc>
                <a:spcPct val="94000"/>
              </a:lnSpc>
              <a:buClr>
                <a:srgbClr val="000000"/>
              </a:buClr>
              <a:buSzPct val="100000"/>
              <a:buFont typeface="Times New Roman" panose="02020603050405020304" pitchFamily="18" charset="0"/>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a:solidFill>
                  <a:schemeClr val="bg1"/>
                </a:solidFill>
                <a:latin typeface="Arial" panose="020B0604020202020204" pitchFamily="34" charset="0"/>
                <a:cs typeface="Droid Sans Fallback" charset="0"/>
              </a:defRPr>
            </a:lvl1pPr>
            <a:lvl2pPr>
              <a:lnSpc>
                <a:spcPct val="94000"/>
              </a:lnSpc>
              <a:buClr>
                <a:srgbClr val="000000"/>
              </a:buClr>
              <a:buSzPct val="100000"/>
              <a:buFont typeface="Times New Roman" panose="02020603050405020304" pitchFamily="18" charset="0"/>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a:solidFill>
                  <a:schemeClr val="bg1"/>
                </a:solidFill>
                <a:latin typeface="Arial" panose="020B0604020202020204" pitchFamily="34" charset="0"/>
                <a:cs typeface="Droid Sans Fallback" charset="0"/>
              </a:defRPr>
            </a:lvl2pPr>
            <a:lvl3pPr>
              <a:lnSpc>
                <a:spcPct val="94000"/>
              </a:lnSpc>
              <a:buClr>
                <a:srgbClr val="000000"/>
              </a:buClr>
              <a:buSzPct val="100000"/>
              <a:buFont typeface="Times New Roman" panose="02020603050405020304" pitchFamily="18" charset="0"/>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a:solidFill>
                  <a:schemeClr val="bg1"/>
                </a:solidFill>
                <a:latin typeface="Arial" panose="020B0604020202020204" pitchFamily="34" charset="0"/>
                <a:cs typeface="Droid Sans Fallback" charset="0"/>
              </a:defRPr>
            </a:lvl3pPr>
            <a:lvl4pPr>
              <a:lnSpc>
                <a:spcPct val="94000"/>
              </a:lnSpc>
              <a:buClr>
                <a:srgbClr val="000000"/>
              </a:buClr>
              <a:buSzPct val="100000"/>
              <a:buFont typeface="Times New Roman" panose="02020603050405020304" pitchFamily="18" charset="0"/>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a:solidFill>
                  <a:schemeClr val="bg1"/>
                </a:solidFill>
                <a:latin typeface="Arial" panose="020B0604020202020204" pitchFamily="34" charset="0"/>
                <a:cs typeface="Droid Sans Fallback" charset="0"/>
              </a:defRPr>
            </a:lvl4pPr>
            <a:lvl5pPr>
              <a:lnSpc>
                <a:spcPct val="94000"/>
              </a:lnSpc>
              <a:buClr>
                <a:srgbClr val="000000"/>
              </a:buClr>
              <a:buSzPct val="100000"/>
              <a:buFont typeface="Times New Roman" panose="02020603050405020304" pitchFamily="18" charset="0"/>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a:solidFill>
                  <a:schemeClr val="bg1"/>
                </a:solidFill>
                <a:latin typeface="Arial" panose="020B0604020202020204" pitchFamily="34" charset="0"/>
                <a:cs typeface="Droid Sans Fallback" charset="0"/>
              </a:defRPr>
            </a:lvl5pPr>
            <a:lvl6pPr marL="25146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a:solidFill>
                  <a:schemeClr val="bg1"/>
                </a:solidFill>
                <a:latin typeface="Arial" panose="020B0604020202020204" pitchFamily="34" charset="0"/>
                <a:cs typeface="Droid Sans Fallback" charset="0"/>
              </a:defRPr>
            </a:lvl6pPr>
            <a:lvl7pPr marL="29718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a:solidFill>
                  <a:schemeClr val="bg1"/>
                </a:solidFill>
                <a:latin typeface="Arial" panose="020B0604020202020204" pitchFamily="34" charset="0"/>
                <a:cs typeface="Droid Sans Fallback" charset="0"/>
              </a:defRPr>
            </a:lvl7pPr>
            <a:lvl8pPr marL="34290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a:solidFill>
                  <a:schemeClr val="bg1"/>
                </a:solidFill>
                <a:latin typeface="Arial" panose="020B0604020202020204" pitchFamily="34" charset="0"/>
                <a:cs typeface="Droid Sans Fallback" charset="0"/>
              </a:defRPr>
            </a:lvl8pPr>
            <a:lvl9pPr marL="38862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a:solidFill>
                  <a:schemeClr val="bg1"/>
                </a:solidFill>
                <a:latin typeface="Arial" panose="020B0604020202020204" pitchFamily="34" charset="0"/>
                <a:cs typeface="Droid Sans Fallback" charset="0"/>
              </a:defRPr>
            </a:lvl9pPr>
          </a:lstStyle>
          <a:p>
            <a:pPr eaLnBrk="1" hangingPunct="1">
              <a:lnSpc>
                <a:spcPct val="100000"/>
              </a:lnSpc>
              <a:buClrTx/>
              <a:buFontTx/>
              <a:buNone/>
            </a:pPr>
            <a:r>
              <a:rPr lang="el-GR" altLang="en-US" sz="2000">
                <a:solidFill>
                  <a:srgbClr val="000000"/>
                </a:solidFill>
              </a:rPr>
              <a:t>Figure 07-UNT01</a:t>
            </a:r>
          </a:p>
          <a:p>
            <a:pPr eaLnBrk="1" hangingPunct="1">
              <a:lnSpc>
                <a:spcPct val="100000"/>
              </a:lnSpc>
              <a:buClrTx/>
              <a:buFontTx/>
              <a:buNone/>
            </a:pPr>
            <a:endParaRPr lang="el-GR" altLang="en-US" sz="2000">
              <a:solidFill>
                <a:srgbClr val="000000"/>
              </a:solidFill>
            </a:endParaRPr>
          </a:p>
          <a:p>
            <a:pPr eaLnBrk="1" hangingPunct="1">
              <a:lnSpc>
                <a:spcPct val="100000"/>
              </a:lnSpc>
              <a:buClrTx/>
              <a:buFontTx/>
              <a:buNone/>
            </a:pPr>
            <a:r>
              <a:rPr lang="el-GR" altLang="en-US" sz="2000">
                <a:solidFill>
                  <a:srgbClr val="000000"/>
                </a:solidFill>
              </a:rPr>
              <a:t>Title:       </a:t>
            </a:r>
          </a:p>
          <a:p>
            <a:pPr eaLnBrk="1" hangingPunct="1">
              <a:lnSpc>
                <a:spcPct val="100000"/>
              </a:lnSpc>
              <a:buClrTx/>
              <a:buFontTx/>
              <a:buNone/>
            </a:pPr>
            <a:r>
              <a:rPr lang="el-GR" altLang="en-US" sz="2000">
                <a:solidFill>
                  <a:srgbClr val="000000"/>
                </a:solidFill>
              </a:rPr>
              <a:t>The angular momentum quantum number (</a:t>
            </a:r>
            <a:r>
              <a:rPr lang="el-GR" altLang="en-US" sz="2000" i="1">
                <a:solidFill>
                  <a:srgbClr val="000000"/>
                </a:solidFill>
              </a:rPr>
              <a:t>l</a:t>
            </a:r>
            <a:r>
              <a:rPr lang="el-GR" altLang="en-US" sz="2000">
                <a:solidFill>
                  <a:srgbClr val="000000"/>
                </a:solidFill>
              </a:rPr>
              <a:t>)</a:t>
            </a:r>
          </a:p>
          <a:p>
            <a:pPr eaLnBrk="1" hangingPunct="1">
              <a:lnSpc>
                <a:spcPct val="100000"/>
              </a:lnSpc>
              <a:buClrTx/>
              <a:buFontTx/>
              <a:buNone/>
            </a:pPr>
            <a:endParaRPr lang="el-GR" altLang="en-US" sz="2000">
              <a:solidFill>
                <a:srgbClr val="000000"/>
              </a:solidFill>
            </a:endParaRPr>
          </a:p>
          <a:p>
            <a:pPr eaLnBrk="1" hangingPunct="1">
              <a:lnSpc>
                <a:spcPct val="100000"/>
              </a:lnSpc>
              <a:buClrTx/>
              <a:buFontTx/>
              <a:buNone/>
            </a:pPr>
            <a:r>
              <a:rPr lang="el-GR" altLang="en-US" sz="2000">
                <a:solidFill>
                  <a:srgbClr val="000000"/>
                </a:solidFill>
              </a:rPr>
              <a:t>Caption:       </a:t>
            </a:r>
          </a:p>
          <a:p>
            <a:pPr eaLnBrk="1" hangingPunct="1">
              <a:lnSpc>
                <a:spcPct val="100000"/>
              </a:lnSpc>
              <a:buClrTx/>
              <a:buFontTx/>
              <a:buNone/>
            </a:pPr>
            <a:r>
              <a:rPr lang="el-GR" altLang="en-US" sz="2000">
                <a:solidFill>
                  <a:srgbClr val="000000"/>
                </a:solidFill>
              </a:rPr>
              <a:t>In order to avoid confusion between </a:t>
            </a:r>
            <a:r>
              <a:rPr lang="el-GR" altLang="en-US" sz="2000" i="1">
                <a:solidFill>
                  <a:srgbClr val="000000"/>
                </a:solidFill>
              </a:rPr>
              <a:t>n</a:t>
            </a:r>
            <a:r>
              <a:rPr lang="el-GR" altLang="en-US" sz="2000">
                <a:solidFill>
                  <a:srgbClr val="000000"/>
                </a:solidFill>
              </a:rPr>
              <a:t> and </a:t>
            </a:r>
            <a:r>
              <a:rPr lang="el-GR" altLang="en-US" sz="2000" i="1">
                <a:solidFill>
                  <a:srgbClr val="000000"/>
                </a:solidFill>
              </a:rPr>
              <a:t>l</a:t>
            </a:r>
            <a:r>
              <a:rPr lang="el-GR" altLang="en-US" sz="2000">
                <a:solidFill>
                  <a:srgbClr val="000000"/>
                </a:solidFill>
              </a:rPr>
              <a:t>, values of l are often assigned letters as shown in the table.</a:t>
            </a:r>
          </a:p>
        </p:txBody>
      </p:sp>
      <p:sp>
        <p:nvSpPr>
          <p:cNvPr id="269317" name="Text Box 3">
            <a:extLst>
              <a:ext uri="{FF2B5EF4-FFF2-40B4-BE49-F238E27FC236}">
                <a16:creationId xmlns:a16="http://schemas.microsoft.com/office/drawing/2014/main" id="{E2B8FA2F-57CE-462B-AAB7-9716A771B243}"/>
              </a:ext>
            </a:extLst>
          </p:cNvPr>
          <p:cNvSpPr txBox="1">
            <a:spLocks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b"/>
          <a:lstStyle>
            <a:lvl1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1pPr>
            <a:lvl2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2pPr>
            <a:lvl3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3pPr>
            <a:lvl4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4pPr>
            <a:lvl5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5pPr>
            <a:lvl6pPr marL="25146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6pPr>
            <a:lvl7pPr marL="29718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7pPr>
            <a:lvl8pPr marL="34290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8pPr>
            <a:lvl9pPr marL="38862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9pPr>
          </a:lstStyle>
          <a:p>
            <a:pPr eaLnBrk="1" hangingPunct="1">
              <a:lnSpc>
                <a:spcPct val="100000"/>
              </a:lnSpc>
              <a:buClrTx/>
              <a:buFontTx/>
              <a:buNone/>
            </a:pPr>
            <a:fld id="{8C151D49-3584-465F-9086-5BAFB32E3373}" type="slidenum">
              <a:rPr lang="el-GR" altLang="en-US" sz="1200">
                <a:solidFill>
                  <a:srgbClr val="000000"/>
                </a:solidFill>
                <a:cs typeface="DejaVu Sans" panose="020B0603030804020204" pitchFamily="34" charset="0"/>
              </a:rPr>
              <a:pPr eaLnBrk="1" hangingPunct="1">
                <a:lnSpc>
                  <a:spcPct val="100000"/>
                </a:lnSpc>
                <a:buClrTx/>
                <a:buFontTx/>
                <a:buNone/>
              </a:pPr>
              <a:t>121</a:t>
            </a:fld>
            <a:endParaRPr lang="el-GR" altLang="en-US" sz="1200">
              <a:solidFill>
                <a:srgbClr val="000000"/>
              </a:solidFill>
              <a:cs typeface="DejaVu Sans" panose="020B0603030804020204" pitchFamily="34"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778771213"/>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1362" name="Rectangle 10">
            <a:extLst>
              <a:ext uri="{FF2B5EF4-FFF2-40B4-BE49-F238E27FC236}">
                <a16:creationId xmlns:a16="http://schemas.microsoft.com/office/drawing/2014/main" id="{5F9C3A9D-2966-45A4-BC7A-4A532D826C5A}"/>
              </a:ext>
            </a:extLst>
          </p:cNvPr>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lnSpc>
                <a:spcPct val="94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1pPr>
            <a:lvl2pPr>
              <a:lnSpc>
                <a:spcPct val="94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2pPr>
            <a:lvl3pPr>
              <a:lnSpc>
                <a:spcPct val="94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3pPr>
            <a:lvl4pPr>
              <a:lnSpc>
                <a:spcPct val="94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4pPr>
            <a:lvl5pPr>
              <a:lnSpc>
                <a:spcPct val="94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5pPr>
            <a:lvl6pPr marL="25146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6pPr>
            <a:lvl7pPr marL="29718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7pPr>
            <a:lvl8pPr marL="34290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8pPr>
            <a:lvl9pPr marL="38862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9pPr>
          </a:lstStyle>
          <a:p>
            <a:pPr>
              <a:lnSpc>
                <a:spcPct val="93000"/>
              </a:lnSpc>
              <a:buClrTx/>
              <a:buFontTx/>
              <a:buNone/>
            </a:pPr>
            <a:fld id="{BB93CC6F-890D-407F-80D6-5325FAA93902}" type="slidenum">
              <a:rPr lang="el-GR" altLang="en-US">
                <a:solidFill>
                  <a:srgbClr val="000000"/>
                </a:solidFill>
                <a:latin typeface="Times New Roman" panose="02020603050405020304" pitchFamily="18" charset="0"/>
                <a:cs typeface="DejaVu Sans" panose="020B0603030804020204" pitchFamily="34" charset="0"/>
              </a:rPr>
              <a:pPr>
                <a:lnSpc>
                  <a:spcPct val="93000"/>
                </a:lnSpc>
                <a:buClrTx/>
                <a:buFontTx/>
                <a:buNone/>
              </a:pPr>
              <a:t>122</a:t>
            </a:fld>
            <a:endParaRPr lang="el-GR" altLang="en-US">
              <a:solidFill>
                <a:srgbClr val="000000"/>
              </a:solidFill>
              <a:latin typeface="Times New Roman" panose="02020603050405020304" pitchFamily="18" charset="0"/>
              <a:cs typeface="DejaVu Sans" panose="020B0603030804020204" pitchFamily="34" charset="0"/>
            </a:endParaRPr>
          </a:p>
        </p:txBody>
      </p:sp>
      <p:sp>
        <p:nvSpPr>
          <p:cNvPr id="271363" name="Rectangle 1">
            <a:extLst>
              <a:ext uri="{FF2B5EF4-FFF2-40B4-BE49-F238E27FC236}">
                <a16:creationId xmlns:a16="http://schemas.microsoft.com/office/drawing/2014/main" id="{2D3091EC-8ACF-454E-9CB0-2CC8D9F25200}"/>
              </a:ext>
            </a:extLst>
          </p:cNvPr>
          <p:cNvSpPr>
            <a:spLocks noGrp="1" noRot="1" noChangeAspect="1" noChangeArrowheads="1" noTextEdit="1"/>
          </p:cNvSpPr>
          <p:nvPr>
            <p:ph type="sldImg"/>
          </p:nvPr>
        </p:nvSpPr>
        <p:spPr>
          <a:xfrm>
            <a:off x="1143000" y="685800"/>
            <a:ext cx="4572000" cy="3429000"/>
          </a:xfrm>
          <a:solidFill>
            <a:srgbClr val="FFFFFF"/>
          </a:solidFill>
          <a:ln>
            <a:solidFill>
              <a:srgbClr val="000000"/>
            </a:solidFill>
            <a:miter lim="800000"/>
            <a:headEnd/>
            <a:tailEnd/>
          </a:ln>
        </p:spPr>
      </p:sp>
      <p:sp>
        <p:nvSpPr>
          <p:cNvPr id="271364" name="Text Box 2">
            <a:extLst>
              <a:ext uri="{FF2B5EF4-FFF2-40B4-BE49-F238E27FC236}">
                <a16:creationId xmlns:a16="http://schemas.microsoft.com/office/drawing/2014/main" id="{F46525E4-1096-46C0-BF77-90F89E0B5767}"/>
              </a:ext>
            </a:extLst>
          </p:cNvPr>
          <p:cNvSpPr txBox="1">
            <a:spLocks noChangeArrowheads="1"/>
          </p:cNvSpPr>
          <p:nvPr/>
        </p:nvSpPr>
        <p:spPr bwMode="auto">
          <a:xfrm>
            <a:off x="685800" y="4343400"/>
            <a:ext cx="5486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pPr eaLnBrk="1">
              <a:lnSpc>
                <a:spcPct val="94000"/>
              </a:lnSpc>
              <a:buClr>
                <a:srgbClr val="000000"/>
              </a:buClr>
              <a:buSzPct val="100000"/>
              <a:buFont typeface="Times New Roman" panose="02020603050405020304" pitchFamily="18" charset="0"/>
              <a:buNone/>
            </a:pPr>
            <a:endParaRPr lang="el-GR" altLang="en-US"/>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7506" name="Rectangle 10">
            <a:extLst>
              <a:ext uri="{FF2B5EF4-FFF2-40B4-BE49-F238E27FC236}">
                <a16:creationId xmlns:a16="http://schemas.microsoft.com/office/drawing/2014/main" id="{BADE8174-05F0-465F-BDA7-BD26C0DCFB7A}"/>
              </a:ext>
            </a:extLst>
          </p:cNvPr>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lnSpc>
                <a:spcPct val="94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1pPr>
            <a:lvl2pPr>
              <a:lnSpc>
                <a:spcPct val="94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2pPr>
            <a:lvl3pPr>
              <a:lnSpc>
                <a:spcPct val="94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3pPr>
            <a:lvl4pPr>
              <a:lnSpc>
                <a:spcPct val="94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4pPr>
            <a:lvl5pPr>
              <a:lnSpc>
                <a:spcPct val="94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5pPr>
            <a:lvl6pPr marL="25146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6pPr>
            <a:lvl7pPr marL="29718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7pPr>
            <a:lvl8pPr marL="34290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8pPr>
            <a:lvl9pPr marL="38862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9pPr>
          </a:lstStyle>
          <a:p>
            <a:pPr>
              <a:lnSpc>
                <a:spcPct val="93000"/>
              </a:lnSpc>
              <a:buClrTx/>
              <a:buFontTx/>
              <a:buNone/>
            </a:pPr>
            <a:fld id="{F93B01F7-B09E-4A28-8C27-D0E4D780AB2B}" type="slidenum">
              <a:rPr lang="el-GR" altLang="en-US">
                <a:solidFill>
                  <a:srgbClr val="000000"/>
                </a:solidFill>
                <a:latin typeface="Times New Roman" panose="02020603050405020304" pitchFamily="18" charset="0"/>
                <a:cs typeface="DejaVu Sans" panose="020B0603030804020204" pitchFamily="34" charset="0"/>
              </a:rPr>
              <a:pPr>
                <a:lnSpc>
                  <a:spcPct val="93000"/>
                </a:lnSpc>
                <a:buClrTx/>
                <a:buFontTx/>
                <a:buNone/>
              </a:pPr>
              <a:t>123</a:t>
            </a:fld>
            <a:endParaRPr lang="el-GR" altLang="en-US">
              <a:solidFill>
                <a:srgbClr val="000000"/>
              </a:solidFill>
              <a:latin typeface="Times New Roman" panose="02020603050405020304" pitchFamily="18" charset="0"/>
              <a:cs typeface="DejaVu Sans" panose="020B0603030804020204" pitchFamily="34" charset="0"/>
            </a:endParaRPr>
          </a:p>
        </p:txBody>
      </p:sp>
      <p:sp>
        <p:nvSpPr>
          <p:cNvPr id="277507" name="Rectangle 1">
            <a:extLst>
              <a:ext uri="{FF2B5EF4-FFF2-40B4-BE49-F238E27FC236}">
                <a16:creationId xmlns:a16="http://schemas.microsoft.com/office/drawing/2014/main" id="{F5B0E2D8-2308-4B78-B7D8-6983FAC60C43}"/>
              </a:ext>
            </a:extLst>
          </p:cNvPr>
          <p:cNvSpPr>
            <a:spLocks noGrp="1" noRot="1" noChangeAspect="1" noChangeArrowheads="1" noTextEdit="1"/>
          </p:cNvSpPr>
          <p:nvPr>
            <p:ph type="sldImg"/>
          </p:nvPr>
        </p:nvSpPr>
        <p:spPr>
          <a:xfrm>
            <a:off x="1143000" y="685800"/>
            <a:ext cx="4572000" cy="3429000"/>
          </a:xfrm>
          <a:solidFill>
            <a:srgbClr val="FFFFFF"/>
          </a:solidFill>
          <a:ln>
            <a:solidFill>
              <a:srgbClr val="000000"/>
            </a:solidFill>
            <a:miter lim="800000"/>
            <a:headEnd/>
            <a:tailEnd/>
          </a:ln>
        </p:spPr>
      </p:sp>
      <p:sp>
        <p:nvSpPr>
          <p:cNvPr id="277508" name="Text Box 2">
            <a:extLst>
              <a:ext uri="{FF2B5EF4-FFF2-40B4-BE49-F238E27FC236}">
                <a16:creationId xmlns:a16="http://schemas.microsoft.com/office/drawing/2014/main" id="{BBA0DF2D-3206-46C7-A020-4AAB06A65195}"/>
              </a:ext>
            </a:extLst>
          </p:cNvPr>
          <p:cNvSpPr txBox="1">
            <a:spLocks noChangeArrowheads="1"/>
          </p:cNvSpPr>
          <p:nvPr/>
        </p:nvSpPr>
        <p:spPr bwMode="auto">
          <a:xfrm>
            <a:off x="685800" y="4343400"/>
            <a:ext cx="5486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marL="215900" indent="-207963">
              <a:lnSpc>
                <a:spcPct val="94000"/>
              </a:lnSpc>
              <a:buClr>
                <a:srgbClr val="000000"/>
              </a:buClr>
              <a:buSzPct val="100000"/>
              <a:buFont typeface="Times New Roman" panose="02020603050405020304" pitchFamily="18" charset="0"/>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a:solidFill>
                  <a:schemeClr val="bg1"/>
                </a:solidFill>
                <a:latin typeface="Arial" panose="020B0604020202020204" pitchFamily="34" charset="0"/>
                <a:cs typeface="Droid Sans Fallback" charset="0"/>
              </a:defRPr>
            </a:lvl1pPr>
            <a:lvl2pPr>
              <a:lnSpc>
                <a:spcPct val="94000"/>
              </a:lnSpc>
              <a:buClr>
                <a:srgbClr val="000000"/>
              </a:buClr>
              <a:buSzPct val="100000"/>
              <a:buFont typeface="Times New Roman" panose="02020603050405020304" pitchFamily="18" charset="0"/>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a:solidFill>
                  <a:schemeClr val="bg1"/>
                </a:solidFill>
                <a:latin typeface="Arial" panose="020B0604020202020204" pitchFamily="34" charset="0"/>
                <a:cs typeface="Droid Sans Fallback" charset="0"/>
              </a:defRPr>
            </a:lvl2pPr>
            <a:lvl3pPr>
              <a:lnSpc>
                <a:spcPct val="94000"/>
              </a:lnSpc>
              <a:buClr>
                <a:srgbClr val="000000"/>
              </a:buClr>
              <a:buSzPct val="100000"/>
              <a:buFont typeface="Times New Roman" panose="02020603050405020304" pitchFamily="18" charset="0"/>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a:solidFill>
                  <a:schemeClr val="bg1"/>
                </a:solidFill>
                <a:latin typeface="Arial" panose="020B0604020202020204" pitchFamily="34" charset="0"/>
                <a:cs typeface="Droid Sans Fallback" charset="0"/>
              </a:defRPr>
            </a:lvl3pPr>
            <a:lvl4pPr>
              <a:lnSpc>
                <a:spcPct val="94000"/>
              </a:lnSpc>
              <a:buClr>
                <a:srgbClr val="000000"/>
              </a:buClr>
              <a:buSzPct val="100000"/>
              <a:buFont typeface="Times New Roman" panose="02020603050405020304" pitchFamily="18" charset="0"/>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a:solidFill>
                  <a:schemeClr val="bg1"/>
                </a:solidFill>
                <a:latin typeface="Arial" panose="020B0604020202020204" pitchFamily="34" charset="0"/>
                <a:cs typeface="Droid Sans Fallback" charset="0"/>
              </a:defRPr>
            </a:lvl4pPr>
            <a:lvl5pPr>
              <a:lnSpc>
                <a:spcPct val="94000"/>
              </a:lnSpc>
              <a:buClr>
                <a:srgbClr val="000000"/>
              </a:buClr>
              <a:buSzPct val="100000"/>
              <a:buFont typeface="Times New Roman" panose="02020603050405020304" pitchFamily="18" charset="0"/>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a:solidFill>
                  <a:schemeClr val="bg1"/>
                </a:solidFill>
                <a:latin typeface="Arial" panose="020B0604020202020204" pitchFamily="34" charset="0"/>
                <a:cs typeface="Droid Sans Fallback" charset="0"/>
              </a:defRPr>
            </a:lvl5pPr>
            <a:lvl6pPr marL="25146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a:solidFill>
                  <a:schemeClr val="bg1"/>
                </a:solidFill>
                <a:latin typeface="Arial" panose="020B0604020202020204" pitchFamily="34" charset="0"/>
                <a:cs typeface="Droid Sans Fallback" charset="0"/>
              </a:defRPr>
            </a:lvl6pPr>
            <a:lvl7pPr marL="29718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a:solidFill>
                  <a:schemeClr val="bg1"/>
                </a:solidFill>
                <a:latin typeface="Arial" panose="020B0604020202020204" pitchFamily="34" charset="0"/>
                <a:cs typeface="Droid Sans Fallback" charset="0"/>
              </a:defRPr>
            </a:lvl7pPr>
            <a:lvl8pPr marL="34290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a:solidFill>
                  <a:schemeClr val="bg1"/>
                </a:solidFill>
                <a:latin typeface="Arial" panose="020B0604020202020204" pitchFamily="34" charset="0"/>
                <a:cs typeface="Droid Sans Fallback" charset="0"/>
              </a:defRPr>
            </a:lvl8pPr>
            <a:lvl9pPr marL="38862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a:solidFill>
                  <a:schemeClr val="bg1"/>
                </a:solidFill>
                <a:latin typeface="Arial" panose="020B0604020202020204" pitchFamily="34" charset="0"/>
                <a:cs typeface="Droid Sans Fallback" charset="0"/>
              </a:defRPr>
            </a:lvl9pPr>
          </a:lstStyle>
          <a:p>
            <a:pPr eaLnBrk="1">
              <a:lnSpc>
                <a:spcPct val="100000"/>
              </a:lnSpc>
              <a:buClrTx/>
              <a:buFontTx/>
              <a:buNone/>
            </a:pPr>
            <a:r>
              <a:rPr lang="el-GR" altLang="en-US" sz="2000">
                <a:solidFill>
                  <a:srgbClr val="000000"/>
                </a:solidFill>
              </a:rPr>
              <a:t>When we talk of the shape of an atom, we are referring to the shape of the imaginary volume in which the atom's electrons orbit. Different electrons orbit at different levels and even at the same level they take different orbits. The shape of the atom depends on several factors, including the angular momentum of electrons and the electrostatic forces between atomic particles. It is not true that all atoms exhibit spherical shape; only the simplest of the atoms have that shape. Heavy atoms have more complex shapes. Examples of atoms that are not spherical are those of iron and carbon. In quantum physics, the time independent Schroedinger's equation gives an insight into the shape of atoms. </a:t>
            </a:r>
            <a:r>
              <a:rPr lang="el-GR" altLang="en-US" sz="2000" b="1" u="sng">
                <a:solidFill>
                  <a:srgbClr val="CCCCFF"/>
                </a:solidFill>
                <a:hlinkClick r:id="rId3"/>
              </a:rPr>
              <a:t>The Schrödinger equation in </a:t>
            </a:r>
            <a:r>
              <a:rPr lang="el-GR" altLang="en-US" sz="2000" b="1" i="1" u="sng">
                <a:solidFill>
                  <a:srgbClr val="CCCCFF"/>
                </a:solidFill>
                <a:hlinkClick r:id="rId3"/>
              </a:rPr>
              <a:t>spherical coordinates</a:t>
            </a:r>
          </a:p>
          <a:p>
            <a:pPr eaLnBrk="1">
              <a:lnSpc>
                <a:spcPct val="100000"/>
              </a:lnSpc>
              <a:buClrTx/>
              <a:buFontTx/>
              <a:buNone/>
            </a:pPr>
            <a:endParaRPr lang="el-GR" altLang="en-US" sz="2000" b="1" i="1" u="sng">
              <a:solidFill>
                <a:srgbClr val="CCCCFF"/>
              </a:solidFill>
            </a:endParaRPr>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0578" name="Rectangle 10">
            <a:extLst>
              <a:ext uri="{FF2B5EF4-FFF2-40B4-BE49-F238E27FC236}">
                <a16:creationId xmlns:a16="http://schemas.microsoft.com/office/drawing/2014/main" id="{1AFDAB18-40C7-493B-A9C6-2F58D0580811}"/>
              </a:ext>
            </a:extLst>
          </p:cNvPr>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lnSpc>
                <a:spcPct val="94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1pPr>
            <a:lvl2pPr>
              <a:lnSpc>
                <a:spcPct val="94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2pPr>
            <a:lvl3pPr>
              <a:lnSpc>
                <a:spcPct val="94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3pPr>
            <a:lvl4pPr>
              <a:lnSpc>
                <a:spcPct val="94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4pPr>
            <a:lvl5pPr>
              <a:lnSpc>
                <a:spcPct val="94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5pPr>
            <a:lvl6pPr marL="25146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6pPr>
            <a:lvl7pPr marL="29718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7pPr>
            <a:lvl8pPr marL="34290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8pPr>
            <a:lvl9pPr marL="38862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9pPr>
          </a:lstStyle>
          <a:p>
            <a:pPr>
              <a:lnSpc>
                <a:spcPct val="93000"/>
              </a:lnSpc>
              <a:buClrTx/>
              <a:buFontTx/>
              <a:buNone/>
            </a:pPr>
            <a:fld id="{87106034-7F9B-4EA2-98C5-95D968139136}" type="slidenum">
              <a:rPr lang="el-GR" altLang="en-US">
                <a:solidFill>
                  <a:srgbClr val="000000"/>
                </a:solidFill>
                <a:latin typeface="Times New Roman" panose="02020603050405020304" pitchFamily="18" charset="0"/>
                <a:cs typeface="DejaVu Sans" panose="020B0603030804020204" pitchFamily="34" charset="0"/>
              </a:rPr>
              <a:pPr>
                <a:lnSpc>
                  <a:spcPct val="93000"/>
                </a:lnSpc>
                <a:buClrTx/>
                <a:buFontTx/>
                <a:buNone/>
              </a:pPr>
              <a:t>124</a:t>
            </a:fld>
            <a:endParaRPr lang="el-GR" altLang="en-US">
              <a:solidFill>
                <a:srgbClr val="000000"/>
              </a:solidFill>
              <a:latin typeface="Times New Roman" panose="02020603050405020304" pitchFamily="18" charset="0"/>
              <a:cs typeface="DejaVu Sans" panose="020B0603030804020204" pitchFamily="34" charset="0"/>
            </a:endParaRPr>
          </a:p>
        </p:txBody>
      </p:sp>
      <p:sp>
        <p:nvSpPr>
          <p:cNvPr id="280579" name="Rectangle 1">
            <a:extLst>
              <a:ext uri="{FF2B5EF4-FFF2-40B4-BE49-F238E27FC236}">
                <a16:creationId xmlns:a16="http://schemas.microsoft.com/office/drawing/2014/main" id="{313860C7-EDFF-4F55-B88A-A5A50D566785}"/>
              </a:ext>
            </a:extLst>
          </p:cNvPr>
          <p:cNvSpPr>
            <a:spLocks noGrp="1" noRot="1" noChangeAspect="1" noChangeArrowheads="1" noTextEdit="1"/>
          </p:cNvSpPr>
          <p:nvPr>
            <p:ph type="sldImg"/>
          </p:nvPr>
        </p:nvSpPr>
        <p:spPr>
          <a:xfrm>
            <a:off x="1143000" y="685800"/>
            <a:ext cx="4572000" cy="3429000"/>
          </a:xfrm>
          <a:solidFill>
            <a:srgbClr val="FFFFFF"/>
          </a:solidFill>
          <a:ln>
            <a:solidFill>
              <a:srgbClr val="000000"/>
            </a:solidFill>
            <a:miter lim="800000"/>
            <a:headEnd/>
            <a:tailEnd/>
          </a:ln>
        </p:spPr>
      </p:sp>
      <p:sp>
        <p:nvSpPr>
          <p:cNvPr id="280580" name="Text Box 2">
            <a:extLst>
              <a:ext uri="{FF2B5EF4-FFF2-40B4-BE49-F238E27FC236}">
                <a16:creationId xmlns:a16="http://schemas.microsoft.com/office/drawing/2014/main" id="{8A57808B-E08E-4A41-B17D-E3D6E7EFFC07}"/>
              </a:ext>
            </a:extLst>
          </p:cNvPr>
          <p:cNvSpPr txBox="1">
            <a:spLocks noChangeArrowheads="1"/>
          </p:cNvSpPr>
          <p:nvPr/>
        </p:nvSpPr>
        <p:spPr bwMode="auto">
          <a:xfrm>
            <a:off x="685800" y="4343400"/>
            <a:ext cx="5486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pPr eaLnBrk="1">
              <a:lnSpc>
                <a:spcPct val="94000"/>
              </a:lnSpc>
              <a:buClr>
                <a:srgbClr val="000000"/>
              </a:buClr>
              <a:buSzPct val="100000"/>
              <a:buFont typeface="Times New Roman" panose="02020603050405020304" pitchFamily="18" charset="0"/>
              <a:buNone/>
            </a:pPr>
            <a:endParaRPr lang="el-GR" altLang="en-US"/>
          </a:p>
        </p:txBody>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2626" name="Rectangle 10">
            <a:extLst>
              <a:ext uri="{FF2B5EF4-FFF2-40B4-BE49-F238E27FC236}">
                <a16:creationId xmlns:a16="http://schemas.microsoft.com/office/drawing/2014/main" id="{187D28AF-431B-4A4A-BB9D-6C2CA5CB32FB}"/>
              </a:ext>
            </a:extLst>
          </p:cNvPr>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lnSpc>
                <a:spcPct val="94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1pPr>
            <a:lvl2pPr>
              <a:lnSpc>
                <a:spcPct val="94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2pPr>
            <a:lvl3pPr>
              <a:lnSpc>
                <a:spcPct val="94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3pPr>
            <a:lvl4pPr>
              <a:lnSpc>
                <a:spcPct val="94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4pPr>
            <a:lvl5pPr>
              <a:lnSpc>
                <a:spcPct val="94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5pPr>
            <a:lvl6pPr marL="25146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6pPr>
            <a:lvl7pPr marL="29718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7pPr>
            <a:lvl8pPr marL="34290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8pPr>
            <a:lvl9pPr marL="38862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9pPr>
          </a:lstStyle>
          <a:p>
            <a:pPr>
              <a:lnSpc>
                <a:spcPct val="93000"/>
              </a:lnSpc>
              <a:buClrTx/>
              <a:buFontTx/>
              <a:buNone/>
            </a:pPr>
            <a:fld id="{E16D0337-60CF-43EE-9FA7-9748F0AAA234}" type="slidenum">
              <a:rPr lang="el-GR" altLang="en-US">
                <a:solidFill>
                  <a:srgbClr val="000000"/>
                </a:solidFill>
                <a:latin typeface="Times New Roman" panose="02020603050405020304" pitchFamily="18" charset="0"/>
                <a:cs typeface="DejaVu Sans" panose="020B0603030804020204" pitchFamily="34" charset="0"/>
              </a:rPr>
              <a:pPr>
                <a:lnSpc>
                  <a:spcPct val="93000"/>
                </a:lnSpc>
                <a:buClrTx/>
                <a:buFontTx/>
                <a:buNone/>
              </a:pPr>
              <a:t>125</a:t>
            </a:fld>
            <a:endParaRPr lang="el-GR" altLang="en-US">
              <a:solidFill>
                <a:srgbClr val="000000"/>
              </a:solidFill>
              <a:latin typeface="Times New Roman" panose="02020603050405020304" pitchFamily="18" charset="0"/>
              <a:cs typeface="DejaVu Sans" panose="020B0603030804020204" pitchFamily="34" charset="0"/>
            </a:endParaRPr>
          </a:p>
        </p:txBody>
      </p:sp>
      <p:sp>
        <p:nvSpPr>
          <p:cNvPr id="282627" name="Rectangle 1">
            <a:extLst>
              <a:ext uri="{FF2B5EF4-FFF2-40B4-BE49-F238E27FC236}">
                <a16:creationId xmlns:a16="http://schemas.microsoft.com/office/drawing/2014/main" id="{9A745CE4-0728-47E5-A769-AF15A5CA0185}"/>
              </a:ext>
            </a:extLst>
          </p:cNvPr>
          <p:cNvSpPr>
            <a:spLocks noGrp="1" noRot="1" noChangeAspect="1" noChangeArrowheads="1" noTextEdit="1"/>
          </p:cNvSpPr>
          <p:nvPr>
            <p:ph type="sldImg"/>
          </p:nvPr>
        </p:nvSpPr>
        <p:spPr>
          <a:xfrm>
            <a:off x="1143000" y="685800"/>
            <a:ext cx="4572000" cy="3429000"/>
          </a:xfrm>
          <a:solidFill>
            <a:srgbClr val="FFFFFF"/>
          </a:solidFill>
          <a:ln>
            <a:solidFill>
              <a:srgbClr val="000000"/>
            </a:solidFill>
            <a:miter lim="800000"/>
            <a:headEnd/>
            <a:tailEnd/>
          </a:ln>
        </p:spPr>
      </p:sp>
      <p:sp>
        <p:nvSpPr>
          <p:cNvPr id="282628" name="Text Box 2">
            <a:extLst>
              <a:ext uri="{FF2B5EF4-FFF2-40B4-BE49-F238E27FC236}">
                <a16:creationId xmlns:a16="http://schemas.microsoft.com/office/drawing/2014/main" id="{8107F9E0-5BFE-4A6B-A5E8-C6AE66E1D5AB}"/>
              </a:ext>
            </a:extLst>
          </p:cNvPr>
          <p:cNvSpPr txBox="1">
            <a:spLocks noChangeArrowheads="1"/>
          </p:cNvSpPr>
          <p:nvPr/>
        </p:nvSpPr>
        <p:spPr bwMode="auto">
          <a:xfrm>
            <a:off x="685800" y="4343400"/>
            <a:ext cx="5486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pPr eaLnBrk="1">
              <a:lnSpc>
                <a:spcPct val="94000"/>
              </a:lnSpc>
              <a:buClr>
                <a:srgbClr val="000000"/>
              </a:buClr>
              <a:buSzPct val="100000"/>
              <a:buFont typeface="Times New Roman" panose="02020603050405020304" pitchFamily="18" charset="0"/>
              <a:buNone/>
            </a:pPr>
            <a:endParaRPr lang="el-GR" altLang="en-US"/>
          </a:p>
        </p:txBody>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4674" name="Rectangle 10">
            <a:extLst>
              <a:ext uri="{FF2B5EF4-FFF2-40B4-BE49-F238E27FC236}">
                <a16:creationId xmlns:a16="http://schemas.microsoft.com/office/drawing/2014/main" id="{A382F15A-18E0-485B-985B-A4CA4C611820}"/>
              </a:ext>
            </a:extLst>
          </p:cNvPr>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lnSpc>
                <a:spcPct val="94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1pPr>
            <a:lvl2pPr>
              <a:lnSpc>
                <a:spcPct val="94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2pPr>
            <a:lvl3pPr>
              <a:lnSpc>
                <a:spcPct val="94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3pPr>
            <a:lvl4pPr>
              <a:lnSpc>
                <a:spcPct val="94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4pPr>
            <a:lvl5pPr>
              <a:lnSpc>
                <a:spcPct val="94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5pPr>
            <a:lvl6pPr marL="25146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6pPr>
            <a:lvl7pPr marL="29718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7pPr>
            <a:lvl8pPr marL="34290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8pPr>
            <a:lvl9pPr marL="38862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9pPr>
          </a:lstStyle>
          <a:p>
            <a:pPr>
              <a:lnSpc>
                <a:spcPct val="93000"/>
              </a:lnSpc>
              <a:buClrTx/>
              <a:buFontTx/>
              <a:buNone/>
            </a:pPr>
            <a:fld id="{AB716AA4-6E26-46CA-B41A-3BADF433546B}" type="slidenum">
              <a:rPr lang="el-GR" altLang="en-US">
                <a:solidFill>
                  <a:srgbClr val="000000"/>
                </a:solidFill>
                <a:latin typeface="Times New Roman" panose="02020603050405020304" pitchFamily="18" charset="0"/>
                <a:cs typeface="DejaVu Sans" panose="020B0603030804020204" pitchFamily="34" charset="0"/>
              </a:rPr>
              <a:pPr>
                <a:lnSpc>
                  <a:spcPct val="93000"/>
                </a:lnSpc>
                <a:buClrTx/>
                <a:buFontTx/>
                <a:buNone/>
              </a:pPr>
              <a:t>126</a:t>
            </a:fld>
            <a:endParaRPr lang="el-GR" altLang="en-US">
              <a:solidFill>
                <a:srgbClr val="000000"/>
              </a:solidFill>
              <a:latin typeface="Times New Roman" panose="02020603050405020304" pitchFamily="18" charset="0"/>
              <a:cs typeface="DejaVu Sans" panose="020B0603030804020204" pitchFamily="34" charset="0"/>
            </a:endParaRPr>
          </a:p>
        </p:txBody>
      </p:sp>
      <p:sp>
        <p:nvSpPr>
          <p:cNvPr id="284675" name="Rectangle 1">
            <a:extLst>
              <a:ext uri="{FF2B5EF4-FFF2-40B4-BE49-F238E27FC236}">
                <a16:creationId xmlns:a16="http://schemas.microsoft.com/office/drawing/2014/main" id="{1082D22F-F6D8-46BE-8493-C653A3C27736}"/>
              </a:ext>
            </a:extLst>
          </p:cNvPr>
          <p:cNvSpPr>
            <a:spLocks noGrp="1" noRot="1" noChangeAspect="1" noChangeArrowheads="1" noTextEdit="1"/>
          </p:cNvSpPr>
          <p:nvPr>
            <p:ph type="sldImg"/>
          </p:nvPr>
        </p:nvSpPr>
        <p:spPr>
          <a:xfrm>
            <a:off x="1143000" y="685800"/>
            <a:ext cx="4572000" cy="3429000"/>
          </a:xfrm>
          <a:solidFill>
            <a:srgbClr val="FFFFFF"/>
          </a:solidFill>
          <a:ln>
            <a:solidFill>
              <a:srgbClr val="000000"/>
            </a:solidFill>
            <a:miter lim="800000"/>
            <a:headEnd/>
            <a:tailEnd/>
          </a:ln>
        </p:spPr>
      </p:sp>
      <p:sp>
        <p:nvSpPr>
          <p:cNvPr id="284676" name="Text Box 2">
            <a:extLst>
              <a:ext uri="{FF2B5EF4-FFF2-40B4-BE49-F238E27FC236}">
                <a16:creationId xmlns:a16="http://schemas.microsoft.com/office/drawing/2014/main" id="{A88C0322-5B90-440A-B135-280F08586D1D}"/>
              </a:ext>
            </a:extLst>
          </p:cNvPr>
          <p:cNvSpPr txBox="1">
            <a:spLocks noChangeArrowheads="1"/>
          </p:cNvSpPr>
          <p:nvPr/>
        </p:nvSpPr>
        <p:spPr bwMode="auto">
          <a:xfrm>
            <a:off x="685800" y="4343400"/>
            <a:ext cx="5486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1pPr>
            <a:lvl2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2pPr>
            <a:lvl3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3pPr>
            <a:lvl4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4pPr>
            <a:lvl5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5pPr>
            <a:lvl6pPr marL="25146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6pPr>
            <a:lvl7pPr marL="29718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7pPr>
            <a:lvl8pPr marL="34290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8pPr>
            <a:lvl9pPr marL="38862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9pPr>
          </a:lstStyle>
          <a:p>
            <a:pPr eaLnBrk="1" hangingPunct="1">
              <a:lnSpc>
                <a:spcPct val="100000"/>
              </a:lnSpc>
              <a:buClrTx/>
              <a:buFontTx/>
              <a:buNone/>
            </a:pPr>
            <a:r>
              <a:rPr lang="en-US" altLang="en-US" sz="1200">
                <a:solidFill>
                  <a:srgbClr val="000000"/>
                </a:solidFill>
              </a:rPr>
              <a:t>1s(1) 1s(2) 2s(1) </a:t>
            </a:r>
          </a:p>
          <a:p>
            <a:pPr eaLnBrk="1" hangingPunct="1">
              <a:lnSpc>
                <a:spcPct val="100000"/>
              </a:lnSpc>
              <a:buClrTx/>
              <a:buFontTx/>
              <a:buNone/>
            </a:pPr>
            <a:r>
              <a:rPr lang="en-US" altLang="en-US" sz="1200">
                <a:solidFill>
                  <a:srgbClr val="000000"/>
                </a:solidFill>
              </a:rPr>
              <a:t>Li  </a:t>
            </a:r>
            <a:r>
              <a:rPr lang="el-GR" altLang="en-US" sz="1200">
                <a:solidFill>
                  <a:srgbClr val="000000"/>
                </a:solidFill>
              </a:rPr>
              <a:t>ψ 100+1/2   Ψ 100-1/2   Ψ 200+1/2</a:t>
            </a:r>
          </a:p>
          <a:p>
            <a:pPr eaLnBrk="1" hangingPunct="1">
              <a:lnSpc>
                <a:spcPct val="100000"/>
              </a:lnSpc>
              <a:buClrTx/>
              <a:buFontTx/>
              <a:buNone/>
            </a:pPr>
            <a:endParaRPr lang="en-US" altLang="en-US" sz="1200">
              <a:solidFill>
                <a:srgbClr val="000000"/>
              </a:solidFill>
            </a:endParaRPr>
          </a:p>
          <a:p>
            <a:pPr>
              <a:lnSpc>
                <a:spcPct val="100000"/>
              </a:lnSpc>
              <a:spcBef>
                <a:spcPts val="450"/>
              </a:spcBef>
              <a:buClrTx/>
              <a:buFontTx/>
              <a:buNone/>
            </a:pPr>
            <a:endParaRPr lang="en-US" altLang="en-US" sz="1200">
              <a:solidFill>
                <a:srgbClr val="000000"/>
              </a:solidFill>
            </a:endParaRPr>
          </a:p>
        </p:txBody>
      </p:sp>
      <p:sp>
        <p:nvSpPr>
          <p:cNvPr id="284677" name="Text Box 3">
            <a:extLst>
              <a:ext uri="{FF2B5EF4-FFF2-40B4-BE49-F238E27FC236}">
                <a16:creationId xmlns:a16="http://schemas.microsoft.com/office/drawing/2014/main" id="{711D0311-C2E1-4888-AAB8-CFC06335D652}"/>
              </a:ext>
            </a:extLst>
          </p:cNvPr>
          <p:cNvSpPr txBox="1">
            <a:spLocks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pPr eaLnBrk="1">
              <a:lnSpc>
                <a:spcPct val="94000"/>
              </a:lnSpc>
              <a:buClr>
                <a:srgbClr val="000000"/>
              </a:buClr>
              <a:buSzPct val="100000"/>
              <a:buFont typeface="Times New Roman" panose="02020603050405020304" pitchFamily="18" charset="0"/>
              <a:buNone/>
            </a:pPr>
            <a:endParaRPr lang="el-GR" altLang="en-US"/>
          </a:p>
        </p:txBody>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6722" name="Rectangle 10">
            <a:extLst>
              <a:ext uri="{FF2B5EF4-FFF2-40B4-BE49-F238E27FC236}">
                <a16:creationId xmlns:a16="http://schemas.microsoft.com/office/drawing/2014/main" id="{15CAC4D1-FA8F-4523-B785-2E88B2CC3A7D}"/>
              </a:ext>
            </a:extLst>
          </p:cNvPr>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lnSpc>
                <a:spcPct val="94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1pPr>
            <a:lvl2pPr>
              <a:lnSpc>
                <a:spcPct val="94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2pPr>
            <a:lvl3pPr>
              <a:lnSpc>
                <a:spcPct val="94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3pPr>
            <a:lvl4pPr>
              <a:lnSpc>
                <a:spcPct val="94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4pPr>
            <a:lvl5pPr>
              <a:lnSpc>
                <a:spcPct val="94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5pPr>
            <a:lvl6pPr marL="25146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6pPr>
            <a:lvl7pPr marL="29718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7pPr>
            <a:lvl8pPr marL="34290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8pPr>
            <a:lvl9pPr marL="38862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9pPr>
          </a:lstStyle>
          <a:p>
            <a:pPr>
              <a:lnSpc>
                <a:spcPct val="93000"/>
              </a:lnSpc>
              <a:buClrTx/>
              <a:buFontTx/>
              <a:buNone/>
            </a:pPr>
            <a:fld id="{BFE3B9C1-1A4E-4DA7-88BE-9C354D870DA3}" type="slidenum">
              <a:rPr lang="el-GR" altLang="en-US">
                <a:solidFill>
                  <a:srgbClr val="000000"/>
                </a:solidFill>
                <a:latin typeface="Times New Roman" panose="02020603050405020304" pitchFamily="18" charset="0"/>
                <a:cs typeface="DejaVu Sans" panose="020B0603030804020204" pitchFamily="34" charset="0"/>
              </a:rPr>
              <a:pPr>
                <a:lnSpc>
                  <a:spcPct val="93000"/>
                </a:lnSpc>
                <a:buClrTx/>
                <a:buFontTx/>
                <a:buNone/>
              </a:pPr>
              <a:t>127</a:t>
            </a:fld>
            <a:endParaRPr lang="el-GR" altLang="en-US">
              <a:solidFill>
                <a:srgbClr val="000000"/>
              </a:solidFill>
              <a:latin typeface="Times New Roman" panose="02020603050405020304" pitchFamily="18" charset="0"/>
              <a:cs typeface="DejaVu Sans" panose="020B0603030804020204" pitchFamily="34" charset="0"/>
            </a:endParaRPr>
          </a:p>
        </p:txBody>
      </p:sp>
      <p:sp>
        <p:nvSpPr>
          <p:cNvPr id="286723" name="Rectangle 1">
            <a:extLst>
              <a:ext uri="{FF2B5EF4-FFF2-40B4-BE49-F238E27FC236}">
                <a16:creationId xmlns:a16="http://schemas.microsoft.com/office/drawing/2014/main" id="{95E08609-A04A-4249-993D-7AD25CCF519F}"/>
              </a:ext>
            </a:extLst>
          </p:cNvPr>
          <p:cNvSpPr>
            <a:spLocks noGrp="1" noRot="1" noChangeAspect="1" noChangeArrowheads="1" noTextEdit="1"/>
          </p:cNvSpPr>
          <p:nvPr>
            <p:ph type="sldImg"/>
          </p:nvPr>
        </p:nvSpPr>
        <p:spPr>
          <a:xfrm>
            <a:off x="1143000" y="685800"/>
            <a:ext cx="4572000" cy="3429000"/>
          </a:xfrm>
          <a:solidFill>
            <a:srgbClr val="FFFFFF"/>
          </a:solidFill>
          <a:ln>
            <a:solidFill>
              <a:srgbClr val="000000"/>
            </a:solidFill>
            <a:miter lim="800000"/>
            <a:headEnd/>
            <a:tailEnd/>
          </a:ln>
        </p:spPr>
      </p:sp>
      <p:sp>
        <p:nvSpPr>
          <p:cNvPr id="286724" name="Text Box 2">
            <a:extLst>
              <a:ext uri="{FF2B5EF4-FFF2-40B4-BE49-F238E27FC236}">
                <a16:creationId xmlns:a16="http://schemas.microsoft.com/office/drawing/2014/main" id="{3D8FEDD0-85A8-451E-9D5A-9E66E219CD70}"/>
              </a:ext>
            </a:extLst>
          </p:cNvPr>
          <p:cNvSpPr txBox="1">
            <a:spLocks noChangeArrowheads="1"/>
          </p:cNvSpPr>
          <p:nvPr/>
        </p:nvSpPr>
        <p:spPr bwMode="auto">
          <a:xfrm>
            <a:off x="685800" y="4343400"/>
            <a:ext cx="5486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1pPr>
            <a:lvl2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2pPr>
            <a:lvl3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3pPr>
            <a:lvl4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4pPr>
            <a:lvl5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5pPr>
            <a:lvl6pPr marL="25146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6pPr>
            <a:lvl7pPr marL="29718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7pPr>
            <a:lvl8pPr marL="34290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8pPr>
            <a:lvl9pPr marL="38862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9pPr>
          </a:lstStyle>
          <a:p>
            <a:pPr eaLnBrk="1">
              <a:lnSpc>
                <a:spcPct val="100000"/>
              </a:lnSpc>
              <a:spcBef>
                <a:spcPts val="450"/>
              </a:spcBef>
              <a:buClrTx/>
              <a:buFontTx/>
              <a:buNone/>
            </a:pPr>
            <a:r>
              <a:rPr lang="en-US" altLang="en-US" sz="1200">
                <a:solidFill>
                  <a:srgbClr val="000000"/>
                </a:solidFill>
              </a:rPr>
              <a:t>Stronger pull from the nucleus with higher Z (Z=18 for Ar , Z=1 for H). </a:t>
            </a:r>
          </a:p>
          <a:p>
            <a:pPr eaLnBrk="1">
              <a:lnSpc>
                <a:spcPct val="100000"/>
              </a:lnSpc>
              <a:spcBef>
                <a:spcPts val="450"/>
              </a:spcBef>
              <a:buClrTx/>
              <a:buFontTx/>
              <a:buNone/>
            </a:pPr>
            <a:r>
              <a:rPr lang="en-US" altLang="en-US" sz="1200">
                <a:solidFill>
                  <a:srgbClr val="000000"/>
                </a:solidFill>
              </a:rPr>
              <a:t>K</a:t>
            </a:r>
            <a:r>
              <a:rPr lang="el-GR" altLang="en-US" sz="1200">
                <a:solidFill>
                  <a:srgbClr val="000000"/>
                </a:solidFill>
              </a:rPr>
              <a:t>αι το μέγεθος των τροχιακών είναι μικρότερα στα πολυηλεκτονικά άτομα λόγω της μεγαλύτερης έλξης των ηλεκτρονίων από το μεγαλύτερο πυρηνικό φορτίο</a:t>
            </a:r>
          </a:p>
        </p:txBody>
      </p:sp>
      <p:sp>
        <p:nvSpPr>
          <p:cNvPr id="286725" name="Text Box 3">
            <a:extLst>
              <a:ext uri="{FF2B5EF4-FFF2-40B4-BE49-F238E27FC236}">
                <a16:creationId xmlns:a16="http://schemas.microsoft.com/office/drawing/2014/main" id="{14755FCC-7EE3-49FA-82C4-0C6654B7BF0C}"/>
              </a:ext>
            </a:extLst>
          </p:cNvPr>
          <p:cNvSpPr txBox="1">
            <a:spLocks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pPr eaLnBrk="1">
              <a:lnSpc>
                <a:spcPct val="94000"/>
              </a:lnSpc>
              <a:buClr>
                <a:srgbClr val="000000"/>
              </a:buClr>
              <a:buSzPct val="100000"/>
              <a:buFont typeface="Times New Roman" panose="02020603050405020304" pitchFamily="18" charset="0"/>
              <a:buNone/>
            </a:pPr>
            <a:endParaRPr lang="el-GR" altLang="en-US"/>
          </a:p>
        </p:txBody>
      </p:sp>
    </p:spTree>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8770" name="Rectangle 10">
            <a:extLst>
              <a:ext uri="{FF2B5EF4-FFF2-40B4-BE49-F238E27FC236}">
                <a16:creationId xmlns:a16="http://schemas.microsoft.com/office/drawing/2014/main" id="{3C1A2FA8-1CAA-4E87-98F9-A437AFFD9749}"/>
              </a:ext>
            </a:extLst>
          </p:cNvPr>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lnSpc>
                <a:spcPct val="94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1pPr>
            <a:lvl2pPr>
              <a:lnSpc>
                <a:spcPct val="94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2pPr>
            <a:lvl3pPr>
              <a:lnSpc>
                <a:spcPct val="94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3pPr>
            <a:lvl4pPr>
              <a:lnSpc>
                <a:spcPct val="94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4pPr>
            <a:lvl5pPr>
              <a:lnSpc>
                <a:spcPct val="94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5pPr>
            <a:lvl6pPr marL="25146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6pPr>
            <a:lvl7pPr marL="29718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7pPr>
            <a:lvl8pPr marL="34290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8pPr>
            <a:lvl9pPr marL="38862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9pPr>
          </a:lstStyle>
          <a:p>
            <a:pPr>
              <a:lnSpc>
                <a:spcPct val="93000"/>
              </a:lnSpc>
              <a:buClrTx/>
              <a:buFontTx/>
              <a:buNone/>
            </a:pPr>
            <a:fld id="{0AAAA2B5-8FA3-437C-8013-6059E25A522D}" type="slidenum">
              <a:rPr lang="el-GR" altLang="en-US">
                <a:solidFill>
                  <a:srgbClr val="000000"/>
                </a:solidFill>
                <a:latin typeface="Times New Roman" panose="02020603050405020304" pitchFamily="18" charset="0"/>
                <a:cs typeface="DejaVu Sans" panose="020B0603030804020204" pitchFamily="34" charset="0"/>
              </a:rPr>
              <a:pPr>
                <a:lnSpc>
                  <a:spcPct val="93000"/>
                </a:lnSpc>
                <a:buClrTx/>
                <a:buFontTx/>
                <a:buNone/>
              </a:pPr>
              <a:t>128</a:t>
            </a:fld>
            <a:endParaRPr lang="el-GR" altLang="en-US">
              <a:solidFill>
                <a:srgbClr val="000000"/>
              </a:solidFill>
              <a:latin typeface="Times New Roman" panose="02020603050405020304" pitchFamily="18" charset="0"/>
              <a:cs typeface="DejaVu Sans" panose="020B0603030804020204" pitchFamily="34" charset="0"/>
            </a:endParaRPr>
          </a:p>
        </p:txBody>
      </p:sp>
      <p:sp>
        <p:nvSpPr>
          <p:cNvPr id="288771" name="Rectangle 1">
            <a:extLst>
              <a:ext uri="{FF2B5EF4-FFF2-40B4-BE49-F238E27FC236}">
                <a16:creationId xmlns:a16="http://schemas.microsoft.com/office/drawing/2014/main" id="{B3E6DCBB-227B-4FDB-882E-40C504B89FB9}"/>
              </a:ext>
            </a:extLst>
          </p:cNvPr>
          <p:cNvSpPr>
            <a:spLocks noGrp="1" noRot="1" noChangeAspect="1" noChangeArrowheads="1" noTextEdit="1"/>
          </p:cNvSpPr>
          <p:nvPr>
            <p:ph type="sldImg"/>
          </p:nvPr>
        </p:nvSpPr>
        <p:spPr>
          <a:xfrm>
            <a:off x="1143000" y="685800"/>
            <a:ext cx="4572000" cy="3429000"/>
          </a:xfrm>
          <a:solidFill>
            <a:srgbClr val="FFFFFF"/>
          </a:solidFill>
          <a:ln>
            <a:solidFill>
              <a:srgbClr val="000000"/>
            </a:solidFill>
            <a:miter lim="800000"/>
            <a:headEnd/>
            <a:tailEnd/>
          </a:ln>
        </p:spPr>
      </p:sp>
      <p:sp>
        <p:nvSpPr>
          <p:cNvPr id="288772" name="Text Box 2">
            <a:extLst>
              <a:ext uri="{FF2B5EF4-FFF2-40B4-BE49-F238E27FC236}">
                <a16:creationId xmlns:a16="http://schemas.microsoft.com/office/drawing/2014/main" id="{DDAEF27E-5761-46AD-A601-E022A8A67D3C}"/>
              </a:ext>
            </a:extLst>
          </p:cNvPr>
          <p:cNvSpPr txBox="1">
            <a:spLocks noChangeArrowheads="1"/>
          </p:cNvSpPr>
          <p:nvPr/>
        </p:nvSpPr>
        <p:spPr bwMode="auto">
          <a:xfrm>
            <a:off x="685800" y="4343400"/>
            <a:ext cx="5486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pPr eaLnBrk="1">
              <a:lnSpc>
                <a:spcPct val="94000"/>
              </a:lnSpc>
              <a:buClr>
                <a:srgbClr val="000000"/>
              </a:buClr>
              <a:buSzPct val="100000"/>
              <a:buFont typeface="Times New Roman" panose="02020603050405020304" pitchFamily="18" charset="0"/>
              <a:buNone/>
            </a:pPr>
            <a:endParaRPr lang="el-GR" altLang="en-US"/>
          </a:p>
        </p:txBody>
      </p:sp>
    </p:spTree>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0818" name="Rectangle 10">
            <a:extLst>
              <a:ext uri="{FF2B5EF4-FFF2-40B4-BE49-F238E27FC236}">
                <a16:creationId xmlns:a16="http://schemas.microsoft.com/office/drawing/2014/main" id="{0191F446-5BA2-4E04-813A-882B26020FF8}"/>
              </a:ext>
            </a:extLst>
          </p:cNvPr>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lnSpc>
                <a:spcPct val="94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1pPr>
            <a:lvl2pPr>
              <a:lnSpc>
                <a:spcPct val="94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2pPr>
            <a:lvl3pPr>
              <a:lnSpc>
                <a:spcPct val="94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3pPr>
            <a:lvl4pPr>
              <a:lnSpc>
                <a:spcPct val="94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4pPr>
            <a:lvl5pPr>
              <a:lnSpc>
                <a:spcPct val="94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5pPr>
            <a:lvl6pPr marL="25146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6pPr>
            <a:lvl7pPr marL="29718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7pPr>
            <a:lvl8pPr marL="34290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8pPr>
            <a:lvl9pPr marL="38862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9pPr>
          </a:lstStyle>
          <a:p>
            <a:pPr>
              <a:lnSpc>
                <a:spcPct val="93000"/>
              </a:lnSpc>
              <a:buClrTx/>
              <a:buFontTx/>
              <a:buNone/>
            </a:pPr>
            <a:fld id="{8990528A-D0F8-439B-B637-090F95842804}" type="slidenum">
              <a:rPr lang="el-GR" altLang="en-US">
                <a:solidFill>
                  <a:srgbClr val="000000"/>
                </a:solidFill>
                <a:latin typeface="Times New Roman" panose="02020603050405020304" pitchFamily="18" charset="0"/>
                <a:cs typeface="DejaVu Sans" panose="020B0603030804020204" pitchFamily="34" charset="0"/>
              </a:rPr>
              <a:pPr>
                <a:lnSpc>
                  <a:spcPct val="93000"/>
                </a:lnSpc>
                <a:buClrTx/>
                <a:buFontTx/>
                <a:buNone/>
              </a:pPr>
              <a:t>129</a:t>
            </a:fld>
            <a:endParaRPr lang="el-GR" altLang="en-US">
              <a:solidFill>
                <a:srgbClr val="000000"/>
              </a:solidFill>
              <a:latin typeface="Times New Roman" panose="02020603050405020304" pitchFamily="18" charset="0"/>
              <a:cs typeface="DejaVu Sans" panose="020B0603030804020204" pitchFamily="34" charset="0"/>
            </a:endParaRPr>
          </a:p>
        </p:txBody>
      </p:sp>
      <p:sp>
        <p:nvSpPr>
          <p:cNvPr id="290819" name="Rectangle 1">
            <a:extLst>
              <a:ext uri="{FF2B5EF4-FFF2-40B4-BE49-F238E27FC236}">
                <a16:creationId xmlns:a16="http://schemas.microsoft.com/office/drawing/2014/main" id="{705E141D-13CE-4394-BB14-70430DBC53A7}"/>
              </a:ext>
            </a:extLst>
          </p:cNvPr>
          <p:cNvSpPr>
            <a:spLocks noGrp="1" noRot="1" noChangeAspect="1" noChangeArrowheads="1" noTextEdit="1"/>
          </p:cNvSpPr>
          <p:nvPr>
            <p:ph type="sldImg"/>
          </p:nvPr>
        </p:nvSpPr>
        <p:spPr>
          <a:xfrm>
            <a:off x="1143000" y="685800"/>
            <a:ext cx="4572000" cy="3429000"/>
          </a:xfrm>
          <a:solidFill>
            <a:srgbClr val="FFFFFF"/>
          </a:solidFill>
          <a:ln>
            <a:solidFill>
              <a:srgbClr val="000000"/>
            </a:solidFill>
            <a:miter lim="800000"/>
            <a:headEnd/>
            <a:tailEnd/>
          </a:ln>
        </p:spPr>
      </p:sp>
      <p:sp>
        <p:nvSpPr>
          <p:cNvPr id="290820" name="Text Box 2">
            <a:extLst>
              <a:ext uri="{FF2B5EF4-FFF2-40B4-BE49-F238E27FC236}">
                <a16:creationId xmlns:a16="http://schemas.microsoft.com/office/drawing/2014/main" id="{F40BE6C4-B1EF-4F0D-99FD-38AC878F2589}"/>
              </a:ext>
            </a:extLst>
          </p:cNvPr>
          <p:cNvSpPr txBox="1">
            <a:spLocks noChangeArrowheads="1"/>
          </p:cNvSpPr>
          <p:nvPr/>
        </p:nvSpPr>
        <p:spPr bwMode="auto">
          <a:xfrm>
            <a:off x="685800" y="4343400"/>
            <a:ext cx="5486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1pPr>
            <a:lvl2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2pPr>
            <a:lvl3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3pPr>
            <a:lvl4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4pPr>
            <a:lvl5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5pPr>
            <a:lvl6pPr marL="25146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6pPr>
            <a:lvl7pPr marL="29718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7pPr>
            <a:lvl8pPr marL="34290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8pPr>
            <a:lvl9pPr marL="38862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9pPr>
          </a:lstStyle>
          <a:p>
            <a:pPr eaLnBrk="1" hangingPunct="1">
              <a:lnSpc>
                <a:spcPct val="100000"/>
              </a:lnSpc>
              <a:spcBef>
                <a:spcPts val="500"/>
              </a:spcBef>
              <a:buClrTx/>
              <a:buFontTx/>
              <a:buNone/>
            </a:pPr>
            <a:r>
              <a:rPr lang="el-GR" altLang="en-US" sz="2000">
                <a:solidFill>
                  <a:srgbClr val="000000"/>
                </a:solidFill>
                <a:latin typeface="Calibri" panose="020F0502020204030204" pitchFamily="34" charset="0"/>
              </a:rPr>
              <a:t>Η χαμηλότερη ενέργεια προκύπτει  από  το υψηλότερο Ζ (μεγαλύτερη έλξη  από τον πυρήνα)</a:t>
            </a:r>
            <a:r>
              <a:rPr lang="en-US" altLang="en-US" sz="2000">
                <a:solidFill>
                  <a:srgbClr val="000000"/>
                </a:solidFill>
                <a:latin typeface="Calibri" panose="020F0502020204030204" pitchFamily="34" charset="0"/>
              </a:rPr>
              <a:t> </a:t>
            </a:r>
            <a:r>
              <a:rPr lang="el-GR" altLang="en-US" sz="2000">
                <a:solidFill>
                  <a:srgbClr val="FF0000"/>
                </a:solidFill>
                <a:latin typeface="Calibri" panose="020F0502020204030204" pitchFamily="34" charset="0"/>
              </a:rPr>
              <a:t>Ερώτηση</a:t>
            </a:r>
          </a:p>
          <a:p>
            <a:pPr>
              <a:lnSpc>
                <a:spcPct val="100000"/>
              </a:lnSpc>
              <a:spcBef>
                <a:spcPts val="450"/>
              </a:spcBef>
              <a:buClrTx/>
              <a:buFontTx/>
              <a:buNone/>
            </a:pPr>
            <a:endParaRPr lang="en-US" altLang="en-US" sz="1200">
              <a:solidFill>
                <a:srgbClr val="000000"/>
              </a:solidFill>
            </a:endParaRPr>
          </a:p>
          <a:p>
            <a:pPr>
              <a:lnSpc>
                <a:spcPct val="100000"/>
              </a:lnSpc>
              <a:spcBef>
                <a:spcPts val="450"/>
              </a:spcBef>
              <a:buClrTx/>
              <a:buFontTx/>
              <a:buNone/>
            </a:pPr>
            <a:endParaRPr lang="en-US" altLang="en-US" sz="1200">
              <a:solidFill>
                <a:srgbClr val="000000"/>
              </a:solidFill>
            </a:endParaRPr>
          </a:p>
        </p:txBody>
      </p:sp>
      <p:sp>
        <p:nvSpPr>
          <p:cNvPr id="290821" name="Text Box 3">
            <a:extLst>
              <a:ext uri="{FF2B5EF4-FFF2-40B4-BE49-F238E27FC236}">
                <a16:creationId xmlns:a16="http://schemas.microsoft.com/office/drawing/2014/main" id="{211FCFD3-582D-49F0-8E49-F08AEE88BD14}"/>
              </a:ext>
            </a:extLst>
          </p:cNvPr>
          <p:cNvSpPr txBox="1">
            <a:spLocks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pPr eaLnBrk="1">
              <a:lnSpc>
                <a:spcPct val="94000"/>
              </a:lnSpc>
              <a:buClr>
                <a:srgbClr val="000000"/>
              </a:buClr>
              <a:buSzPct val="100000"/>
              <a:buFont typeface="Times New Roman" panose="02020603050405020304" pitchFamily="18" charset="0"/>
              <a:buNone/>
            </a:pPr>
            <a:endParaRPr lang="el-GR" altLang="en-US"/>
          </a:p>
        </p:txBody>
      </p:sp>
      <p:sp>
        <p:nvSpPr>
          <p:cNvPr id="2" name="Θέση σημειώσεων 1">
            <a:extLst>
              <a:ext uri="{FF2B5EF4-FFF2-40B4-BE49-F238E27FC236}">
                <a16:creationId xmlns:a16="http://schemas.microsoft.com/office/drawing/2014/main" id="{FC957CD9-FCD6-4C5E-87E0-CE8BD5969BEE}"/>
              </a:ext>
            </a:extLst>
          </p:cNvPr>
          <p:cNvSpPr>
            <a:spLocks noGrp="1"/>
          </p:cNvSpPr>
          <p:nvPr>
            <p:ph type="body" idx="1"/>
          </p:nvPr>
        </p:nvSpPr>
        <p:spPr/>
        <p:txBody>
          <a:bodyPr/>
          <a:lstStyle/>
          <a:p>
            <a:endParaRPr lang="en-US" dirty="0"/>
          </a:p>
        </p:txBody>
      </p:sp>
    </p:spTree>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a:xfrm>
            <a:off x="1108075" y="812800"/>
            <a:ext cx="5334000" cy="4000500"/>
          </a:xfrm>
        </p:spPr>
      </p:sp>
      <p:sp>
        <p:nvSpPr>
          <p:cNvPr id="3" name="Θέση σημειώσεων 2"/>
          <p:cNvSpPr>
            <a:spLocks noGrp="1"/>
          </p:cNvSpPr>
          <p:nvPr>
            <p:ph type="body" idx="1"/>
          </p:nvPr>
        </p:nvSpPr>
        <p:spPr/>
        <p:txBody>
          <a:bodyPr/>
          <a:lstStyle/>
          <a:p>
            <a:endParaRPr lang="en-US" dirty="0"/>
          </a:p>
        </p:txBody>
      </p:sp>
      <p:sp>
        <p:nvSpPr>
          <p:cNvPr id="4" name="Θέση αριθμού διαφάνειας 3"/>
          <p:cNvSpPr>
            <a:spLocks noGrp="1"/>
          </p:cNvSpPr>
          <p:nvPr>
            <p:ph type="sldNum"/>
          </p:nvPr>
        </p:nvSpPr>
        <p:spPr/>
        <p:txBody>
          <a:bodyPr/>
          <a:lstStyle/>
          <a:p>
            <a:pPr>
              <a:defRPr/>
            </a:pPr>
            <a:fld id="{D87B8991-DAC9-4EEB-ABEF-9C7E8A254058}" type="slidenum">
              <a:rPr lang="el-GR" altLang="en-US" smtClean="0"/>
              <a:pPr>
                <a:defRPr/>
              </a:pPr>
              <a:t>130</a:t>
            </a:fld>
            <a:endParaRPr lang="el-GR" altLang="en-US"/>
          </a:p>
        </p:txBody>
      </p:sp>
    </p:spTree>
    <p:extLst>
      <p:ext uri="{BB962C8B-B14F-4D97-AF65-F5344CB8AC3E}">
        <p14:creationId xmlns:p14="http://schemas.microsoft.com/office/powerpoint/2010/main" val="979499211"/>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2866" name="Rectangle 10">
            <a:extLst>
              <a:ext uri="{FF2B5EF4-FFF2-40B4-BE49-F238E27FC236}">
                <a16:creationId xmlns:a16="http://schemas.microsoft.com/office/drawing/2014/main" id="{249F2F26-C766-460C-B0C2-E51518DD64C9}"/>
              </a:ext>
            </a:extLst>
          </p:cNvPr>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lnSpc>
                <a:spcPct val="94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1pPr>
            <a:lvl2pPr>
              <a:lnSpc>
                <a:spcPct val="94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2pPr>
            <a:lvl3pPr>
              <a:lnSpc>
                <a:spcPct val="94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3pPr>
            <a:lvl4pPr>
              <a:lnSpc>
                <a:spcPct val="94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4pPr>
            <a:lvl5pPr>
              <a:lnSpc>
                <a:spcPct val="94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5pPr>
            <a:lvl6pPr marL="25146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6pPr>
            <a:lvl7pPr marL="29718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7pPr>
            <a:lvl8pPr marL="34290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8pPr>
            <a:lvl9pPr marL="38862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9pPr>
          </a:lstStyle>
          <a:p>
            <a:pPr>
              <a:lnSpc>
                <a:spcPct val="93000"/>
              </a:lnSpc>
              <a:buClrTx/>
              <a:buFontTx/>
              <a:buNone/>
            </a:pPr>
            <a:fld id="{3FB69C65-C7AD-4E50-9985-B6B18FABA966}" type="slidenum">
              <a:rPr lang="el-GR" altLang="en-US">
                <a:solidFill>
                  <a:srgbClr val="000000"/>
                </a:solidFill>
                <a:latin typeface="Times New Roman" panose="02020603050405020304" pitchFamily="18" charset="0"/>
                <a:cs typeface="DejaVu Sans" panose="020B0603030804020204" pitchFamily="34" charset="0"/>
              </a:rPr>
              <a:pPr>
                <a:lnSpc>
                  <a:spcPct val="93000"/>
                </a:lnSpc>
                <a:buClrTx/>
                <a:buFontTx/>
                <a:buNone/>
              </a:pPr>
              <a:t>131</a:t>
            </a:fld>
            <a:endParaRPr lang="el-GR" altLang="en-US">
              <a:solidFill>
                <a:srgbClr val="000000"/>
              </a:solidFill>
              <a:latin typeface="Times New Roman" panose="02020603050405020304" pitchFamily="18" charset="0"/>
              <a:cs typeface="DejaVu Sans" panose="020B0603030804020204" pitchFamily="34" charset="0"/>
            </a:endParaRPr>
          </a:p>
        </p:txBody>
      </p:sp>
      <p:sp>
        <p:nvSpPr>
          <p:cNvPr id="292867" name="Text Box 1">
            <a:extLst>
              <a:ext uri="{FF2B5EF4-FFF2-40B4-BE49-F238E27FC236}">
                <a16:creationId xmlns:a16="http://schemas.microsoft.com/office/drawing/2014/main" id="{2383574F-3230-4450-BBCD-8C4B4A1FAA8D}"/>
              </a:ext>
            </a:extLst>
          </p:cNvPr>
          <p:cNvSpPr txBox="1">
            <a:spLocks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pPr eaLnBrk="1">
              <a:lnSpc>
                <a:spcPct val="94000"/>
              </a:lnSpc>
              <a:buClr>
                <a:srgbClr val="000000"/>
              </a:buClr>
              <a:buSzPct val="100000"/>
              <a:buFont typeface="Times New Roman" panose="02020603050405020304" pitchFamily="18" charset="0"/>
              <a:buNone/>
            </a:pPr>
            <a:endParaRPr lang="el-GR" altLang="en-US"/>
          </a:p>
        </p:txBody>
      </p:sp>
      <p:sp>
        <p:nvSpPr>
          <p:cNvPr id="292868" name="Rectangle 2">
            <a:extLst>
              <a:ext uri="{FF2B5EF4-FFF2-40B4-BE49-F238E27FC236}">
                <a16:creationId xmlns:a16="http://schemas.microsoft.com/office/drawing/2014/main" id="{50C2F1EA-DD6F-432C-B3F8-F1A2D52A75FF}"/>
              </a:ext>
            </a:extLst>
          </p:cNvPr>
          <p:cNvSpPr>
            <a:spLocks noGrp="1" noRot="1" noChangeAspect="1" noChangeArrowheads="1" noTextEdit="1"/>
          </p:cNvSpPr>
          <p:nvPr>
            <p:ph type="sldImg"/>
          </p:nvPr>
        </p:nvSpPr>
        <p:spPr>
          <a:xfrm>
            <a:off x="1143000" y="685800"/>
            <a:ext cx="4572000" cy="3429000"/>
          </a:xfrm>
          <a:solidFill>
            <a:srgbClr val="FFFFFF"/>
          </a:solidFill>
          <a:ln>
            <a:solidFill>
              <a:srgbClr val="000000"/>
            </a:solidFill>
            <a:miter lim="800000"/>
            <a:headEnd/>
            <a:tailEnd/>
          </a:ln>
        </p:spPr>
      </p:sp>
      <p:sp>
        <p:nvSpPr>
          <p:cNvPr id="292869" name="Text Box 3">
            <a:extLst>
              <a:ext uri="{FF2B5EF4-FFF2-40B4-BE49-F238E27FC236}">
                <a16:creationId xmlns:a16="http://schemas.microsoft.com/office/drawing/2014/main" id="{8844CEE8-173C-4A15-A937-521A0BB8E93A}"/>
              </a:ext>
            </a:extLst>
          </p:cNvPr>
          <p:cNvSpPr txBox="1">
            <a:spLocks noChangeArrowheads="1"/>
          </p:cNvSpPr>
          <p:nvPr/>
        </p:nvSpPr>
        <p:spPr bwMode="auto">
          <a:xfrm>
            <a:off x="685800" y="4343400"/>
            <a:ext cx="5486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1pPr>
            <a:lvl2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2pPr>
            <a:lvl3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3pPr>
            <a:lvl4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4pPr>
            <a:lvl5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5pPr>
            <a:lvl6pPr marL="25146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6pPr>
            <a:lvl7pPr marL="29718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7pPr>
            <a:lvl8pPr marL="34290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8pPr>
            <a:lvl9pPr marL="38862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9pPr>
          </a:lstStyle>
          <a:p>
            <a:pPr eaLnBrk="1">
              <a:lnSpc>
                <a:spcPct val="100000"/>
              </a:lnSpc>
              <a:spcBef>
                <a:spcPts val="450"/>
              </a:spcBef>
              <a:buClrTx/>
              <a:buFontTx/>
              <a:buNone/>
            </a:pPr>
            <a:r>
              <a:rPr lang="en-US" altLang="en-US" sz="1200">
                <a:solidFill>
                  <a:srgbClr val="000000"/>
                </a:solidFill>
                <a:latin typeface="Times New Roman" panose="02020603050405020304" pitchFamily="18" charset="0"/>
              </a:rPr>
              <a:t>However, the presence of more than one electron</a:t>
            </a:r>
            <a:r>
              <a:rPr lang="el-GR" altLang="en-US" sz="1200">
                <a:solidFill>
                  <a:srgbClr val="000000"/>
                </a:solidFill>
                <a:latin typeface="Times New Roman" panose="02020603050405020304" pitchFamily="18" charset="0"/>
              </a:rPr>
              <a:t> </a:t>
            </a:r>
            <a:r>
              <a:rPr lang="en-US" altLang="en-US" sz="1200">
                <a:solidFill>
                  <a:srgbClr val="000000"/>
                </a:solidFill>
                <a:latin typeface="Times New Roman" panose="02020603050405020304" pitchFamily="18" charset="0"/>
              </a:rPr>
              <a:t>greatly changes the </a:t>
            </a:r>
            <a:r>
              <a:rPr lang="en-US" altLang="en-US" sz="1200" b="1">
                <a:solidFill>
                  <a:srgbClr val="000000"/>
                </a:solidFill>
                <a:latin typeface="TimesNewRomanPS-BoldMT" charset="0"/>
              </a:rPr>
              <a:t>energies </a:t>
            </a:r>
            <a:r>
              <a:rPr lang="en-US" altLang="en-US" sz="1200">
                <a:solidFill>
                  <a:srgbClr val="000000"/>
                </a:solidFill>
                <a:latin typeface="Times New Roman" panose="02020603050405020304" pitchFamily="18" charset="0"/>
              </a:rPr>
              <a:t>of the orbitals. This is due t</a:t>
            </a:r>
            <a:r>
              <a:rPr lang="el-GR" altLang="en-US" sz="1200">
                <a:solidFill>
                  <a:srgbClr val="000000"/>
                </a:solidFill>
                <a:latin typeface="Times New Roman" panose="02020603050405020304" pitchFamily="18" charset="0"/>
              </a:rPr>
              <a:t>ο</a:t>
            </a:r>
            <a:r>
              <a:rPr lang="en-US" altLang="en-US" sz="1200">
                <a:solidFill>
                  <a:srgbClr val="000000"/>
                </a:solidFill>
                <a:latin typeface="Times New Roman" panose="02020603050405020304" pitchFamily="18" charset="0"/>
              </a:rPr>
              <a:t> the </a:t>
            </a:r>
            <a:r>
              <a:rPr lang="en-US" altLang="en-US" sz="1200" b="1">
                <a:solidFill>
                  <a:srgbClr val="000000"/>
                </a:solidFill>
                <a:latin typeface="TimesNewRomanPS-BoldMT" charset="0"/>
              </a:rPr>
              <a:t>electron-electron</a:t>
            </a:r>
            <a:r>
              <a:rPr lang="el-GR" altLang="en-US" sz="1200" b="1">
                <a:solidFill>
                  <a:srgbClr val="000000"/>
                </a:solidFill>
                <a:latin typeface="TimesNewRomanPS-BoldMT" charset="0"/>
              </a:rPr>
              <a:t> </a:t>
            </a:r>
            <a:r>
              <a:rPr lang="en-US" altLang="en-US" sz="1200" b="1">
                <a:solidFill>
                  <a:srgbClr val="000000"/>
                </a:solidFill>
                <a:latin typeface="TimesNewRomanPS-BoldMT" charset="0"/>
              </a:rPr>
              <a:t>repulsion </a:t>
            </a:r>
            <a:r>
              <a:rPr lang="en-US" altLang="en-US" sz="1200">
                <a:solidFill>
                  <a:srgbClr val="000000"/>
                </a:solidFill>
                <a:latin typeface="Times New Roman" panose="02020603050405020304" pitchFamily="18" charset="0"/>
              </a:rPr>
              <a:t>within a</a:t>
            </a:r>
            <a:r>
              <a:rPr lang="el-GR" altLang="en-US" sz="1200">
                <a:solidFill>
                  <a:srgbClr val="000000"/>
                </a:solidFill>
                <a:latin typeface="Times New Roman" panose="02020603050405020304" pitchFamily="18" charset="0"/>
              </a:rPr>
              <a:t> </a:t>
            </a:r>
            <a:r>
              <a:rPr lang="en-US" altLang="en-US" sz="1200">
                <a:solidFill>
                  <a:srgbClr val="000000"/>
                </a:solidFill>
                <a:latin typeface="Times New Roman" panose="02020603050405020304" pitchFamily="18" charset="0"/>
              </a:rPr>
              <a:t>polyelectronic atom and to the fact that an electron at a distance from the nucleus will be sc</a:t>
            </a:r>
            <a:r>
              <a:rPr lang="en-US" altLang="en-US" sz="1200" b="1">
                <a:solidFill>
                  <a:srgbClr val="000000"/>
                </a:solidFill>
                <a:latin typeface="TimesNewRomanPS-BoldMT" charset="0"/>
              </a:rPr>
              <a:t>reened </a:t>
            </a:r>
            <a:r>
              <a:rPr lang="en-US" altLang="en-US" sz="1200">
                <a:solidFill>
                  <a:srgbClr val="000000"/>
                </a:solidFill>
                <a:latin typeface="Times New Roman" panose="02020603050405020304" pitchFamily="18" charset="0"/>
              </a:rPr>
              <a:t>or </a:t>
            </a:r>
            <a:r>
              <a:rPr lang="en-US" altLang="en-US" sz="1200" b="1">
                <a:solidFill>
                  <a:srgbClr val="000000"/>
                </a:solidFill>
                <a:latin typeface="TimesNewRomanPS-BoldMT" charset="0"/>
              </a:rPr>
              <a:t>shielded</a:t>
            </a:r>
          </a:p>
          <a:p>
            <a:pPr eaLnBrk="1">
              <a:lnSpc>
                <a:spcPct val="100000"/>
              </a:lnSpc>
              <a:spcBef>
                <a:spcPts val="450"/>
              </a:spcBef>
              <a:buClrTx/>
              <a:buFontTx/>
              <a:buNone/>
            </a:pPr>
            <a:r>
              <a:rPr lang="en-US" altLang="en-US" sz="1200">
                <a:solidFill>
                  <a:srgbClr val="000000"/>
                </a:solidFill>
                <a:latin typeface="Times New Roman" panose="02020603050405020304" pitchFamily="18" charset="0"/>
              </a:rPr>
              <a:t>from the full nuclear charge by other electrons that are closer to the nucleus .The energy of an electron in a polyelectronic atom generally increases as </a:t>
            </a:r>
            <a:r>
              <a:rPr lang="en-US" altLang="en-US" sz="1200" b="1" i="1">
                <a:solidFill>
                  <a:srgbClr val="000000"/>
                </a:solidFill>
                <a:latin typeface="Times New Roman" panose="02020603050405020304" pitchFamily="18" charset="0"/>
              </a:rPr>
              <a:t>n </a:t>
            </a:r>
            <a:r>
              <a:rPr lang="en-US" altLang="en-US" sz="1200">
                <a:solidFill>
                  <a:srgbClr val="000000"/>
                </a:solidFill>
                <a:latin typeface="Times New Roman" panose="02020603050405020304" pitchFamily="18" charset="0"/>
              </a:rPr>
              <a:t>increases. But, for a given value of </a:t>
            </a:r>
            <a:r>
              <a:rPr lang="en-US" altLang="en-US" sz="1200" b="1" i="1">
                <a:solidFill>
                  <a:srgbClr val="000000"/>
                </a:solidFill>
                <a:latin typeface="Times New Roman" panose="02020603050405020304" pitchFamily="18" charset="0"/>
              </a:rPr>
              <a:t>n</a:t>
            </a:r>
            <a:r>
              <a:rPr lang="en-US" altLang="en-US" sz="1200">
                <a:solidFill>
                  <a:srgbClr val="000000"/>
                </a:solidFill>
                <a:latin typeface="Times New Roman" panose="02020603050405020304" pitchFamily="18" charset="0"/>
              </a:rPr>
              <a:t>, the lower the value of </a:t>
            </a:r>
            <a:r>
              <a:rPr lang="en-US" altLang="en-US" sz="1200" b="1" i="1">
                <a:solidFill>
                  <a:srgbClr val="000000"/>
                </a:solidFill>
                <a:latin typeface="Times New Roman" panose="02020603050405020304" pitchFamily="18" charset="0"/>
              </a:rPr>
              <a:t>l</a:t>
            </a:r>
            <a:r>
              <a:rPr lang="en-US" altLang="en-US" sz="1200">
                <a:solidFill>
                  <a:srgbClr val="000000"/>
                </a:solidFill>
                <a:latin typeface="Times New Roman" panose="02020603050405020304" pitchFamily="18" charset="0"/>
              </a:rPr>
              <a:t>, the lower the energy. This is because of an effect called </a:t>
            </a:r>
            <a:r>
              <a:rPr lang="en-US" altLang="en-US" sz="1200" b="1">
                <a:solidFill>
                  <a:srgbClr val="000000"/>
                </a:solidFill>
                <a:latin typeface="TimesNewRomanPS-BoldMT" charset="0"/>
              </a:rPr>
              <a:t>penetration</a:t>
            </a:r>
            <a:r>
              <a:rPr lang="en-US" altLang="en-US" sz="1200">
                <a:solidFill>
                  <a:srgbClr val="000000"/>
                </a:solidFill>
                <a:latin typeface="Times New Roman" panose="02020603050405020304" pitchFamily="18" charset="0"/>
              </a:rPr>
              <a:t>, the fraction of time that an electron spends close to the nucleus.</a:t>
            </a:r>
          </a:p>
        </p:txBody>
      </p:sp>
      <p:sp>
        <p:nvSpPr>
          <p:cNvPr id="2" name="Θέση σημειώσεων 1">
            <a:extLst>
              <a:ext uri="{FF2B5EF4-FFF2-40B4-BE49-F238E27FC236}">
                <a16:creationId xmlns:a16="http://schemas.microsoft.com/office/drawing/2014/main" id="{9709218D-D7CA-4BDE-93CD-2FD1D4E57B2C}"/>
              </a:ext>
            </a:extLst>
          </p:cNvPr>
          <p:cNvSpPr>
            <a:spLocks noGrp="1"/>
          </p:cNvSpPr>
          <p:nvPr>
            <p:ph type="body" idx="1"/>
          </p:nvPr>
        </p:nvSpPr>
        <p:spPr/>
        <p:txBody>
          <a:bodyPr/>
          <a:lstStyle/>
          <a:p>
            <a:endParaRPr lang="en-US"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effectLst/>
              <a:latin typeface="Times" pitchFamily="2" charset="0"/>
            </a:endParaRPr>
          </a:p>
          <a:p>
            <a:endParaRPr lang="en-US" dirty="0"/>
          </a:p>
        </p:txBody>
      </p:sp>
    </p:spTree>
    <p:extLst>
      <p:ext uri="{BB962C8B-B14F-4D97-AF65-F5344CB8AC3E}">
        <p14:creationId xmlns:p14="http://schemas.microsoft.com/office/powerpoint/2010/main" val="1532583601"/>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4914" name="Rectangle 10">
            <a:extLst>
              <a:ext uri="{FF2B5EF4-FFF2-40B4-BE49-F238E27FC236}">
                <a16:creationId xmlns:a16="http://schemas.microsoft.com/office/drawing/2014/main" id="{7799AD07-7FC7-42C5-A1CF-ED773A55085E}"/>
              </a:ext>
            </a:extLst>
          </p:cNvPr>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lnSpc>
                <a:spcPct val="94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1pPr>
            <a:lvl2pPr>
              <a:lnSpc>
                <a:spcPct val="94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2pPr>
            <a:lvl3pPr>
              <a:lnSpc>
                <a:spcPct val="94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3pPr>
            <a:lvl4pPr>
              <a:lnSpc>
                <a:spcPct val="94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4pPr>
            <a:lvl5pPr>
              <a:lnSpc>
                <a:spcPct val="94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5pPr>
            <a:lvl6pPr marL="25146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6pPr>
            <a:lvl7pPr marL="29718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7pPr>
            <a:lvl8pPr marL="34290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8pPr>
            <a:lvl9pPr marL="38862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9pPr>
          </a:lstStyle>
          <a:p>
            <a:pPr>
              <a:lnSpc>
                <a:spcPct val="93000"/>
              </a:lnSpc>
              <a:buClrTx/>
              <a:buFontTx/>
              <a:buNone/>
            </a:pPr>
            <a:fld id="{420892E6-C10E-47E3-9B0E-34AA285F56B2}" type="slidenum">
              <a:rPr lang="el-GR" altLang="en-US">
                <a:solidFill>
                  <a:srgbClr val="000000"/>
                </a:solidFill>
                <a:latin typeface="Times New Roman" panose="02020603050405020304" pitchFamily="18" charset="0"/>
                <a:cs typeface="DejaVu Sans" panose="020B0603030804020204" pitchFamily="34" charset="0"/>
              </a:rPr>
              <a:pPr>
                <a:lnSpc>
                  <a:spcPct val="93000"/>
                </a:lnSpc>
                <a:buClrTx/>
                <a:buFontTx/>
                <a:buNone/>
              </a:pPr>
              <a:t>132</a:t>
            </a:fld>
            <a:endParaRPr lang="el-GR" altLang="en-US">
              <a:solidFill>
                <a:srgbClr val="000000"/>
              </a:solidFill>
              <a:latin typeface="Times New Roman" panose="02020603050405020304" pitchFamily="18" charset="0"/>
              <a:cs typeface="DejaVu Sans" panose="020B0603030804020204" pitchFamily="34" charset="0"/>
            </a:endParaRPr>
          </a:p>
        </p:txBody>
      </p:sp>
      <p:sp>
        <p:nvSpPr>
          <p:cNvPr id="294915" name="Text Box 1">
            <a:extLst>
              <a:ext uri="{FF2B5EF4-FFF2-40B4-BE49-F238E27FC236}">
                <a16:creationId xmlns:a16="http://schemas.microsoft.com/office/drawing/2014/main" id="{E2BF489E-3E41-4829-B53A-1B6A35441349}"/>
              </a:ext>
            </a:extLst>
          </p:cNvPr>
          <p:cNvSpPr txBox="1">
            <a:spLocks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pPr eaLnBrk="1">
              <a:lnSpc>
                <a:spcPct val="94000"/>
              </a:lnSpc>
              <a:buClr>
                <a:srgbClr val="000000"/>
              </a:buClr>
              <a:buSzPct val="100000"/>
              <a:buFont typeface="Times New Roman" panose="02020603050405020304" pitchFamily="18" charset="0"/>
              <a:buNone/>
            </a:pPr>
            <a:endParaRPr lang="el-GR" altLang="en-US"/>
          </a:p>
        </p:txBody>
      </p:sp>
      <p:sp>
        <p:nvSpPr>
          <p:cNvPr id="294916" name="Rectangle 2">
            <a:extLst>
              <a:ext uri="{FF2B5EF4-FFF2-40B4-BE49-F238E27FC236}">
                <a16:creationId xmlns:a16="http://schemas.microsoft.com/office/drawing/2014/main" id="{E5F38394-BC34-4C02-8723-F90120305FA3}"/>
              </a:ext>
            </a:extLst>
          </p:cNvPr>
          <p:cNvSpPr>
            <a:spLocks noGrp="1" noRot="1" noChangeAspect="1" noChangeArrowheads="1" noTextEdit="1"/>
          </p:cNvSpPr>
          <p:nvPr>
            <p:ph type="sldImg"/>
          </p:nvPr>
        </p:nvSpPr>
        <p:spPr>
          <a:xfrm>
            <a:off x="1143000" y="685800"/>
            <a:ext cx="4572000" cy="3429000"/>
          </a:xfrm>
          <a:solidFill>
            <a:srgbClr val="FFFFFF"/>
          </a:solidFill>
          <a:ln>
            <a:solidFill>
              <a:srgbClr val="000000"/>
            </a:solidFill>
            <a:miter lim="800000"/>
            <a:headEnd/>
            <a:tailEnd/>
          </a:ln>
        </p:spPr>
      </p:sp>
      <p:sp>
        <p:nvSpPr>
          <p:cNvPr id="294917" name="Text Box 3">
            <a:extLst>
              <a:ext uri="{FF2B5EF4-FFF2-40B4-BE49-F238E27FC236}">
                <a16:creationId xmlns:a16="http://schemas.microsoft.com/office/drawing/2014/main" id="{FF24EF1B-8D4F-4BC2-84D9-6FD6E2646312}"/>
              </a:ext>
            </a:extLst>
          </p:cNvPr>
          <p:cNvSpPr txBox="1">
            <a:spLocks noChangeArrowheads="1"/>
          </p:cNvSpPr>
          <p:nvPr/>
        </p:nvSpPr>
        <p:spPr bwMode="auto">
          <a:xfrm>
            <a:off x="685800" y="4343400"/>
            <a:ext cx="5486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pPr eaLnBrk="1">
              <a:lnSpc>
                <a:spcPct val="94000"/>
              </a:lnSpc>
              <a:buClr>
                <a:srgbClr val="000000"/>
              </a:buClr>
              <a:buSzPct val="100000"/>
              <a:buFont typeface="Times New Roman" panose="02020603050405020304" pitchFamily="18" charset="0"/>
              <a:buNone/>
            </a:pPr>
            <a:endParaRPr lang="el-GR" altLang="en-US"/>
          </a:p>
        </p:txBody>
      </p:sp>
    </p:spTree>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6962" name="Rectangle 10">
            <a:extLst>
              <a:ext uri="{FF2B5EF4-FFF2-40B4-BE49-F238E27FC236}">
                <a16:creationId xmlns:a16="http://schemas.microsoft.com/office/drawing/2014/main" id="{11A9814A-9A8C-4A21-8804-374067849F2E}"/>
              </a:ext>
            </a:extLst>
          </p:cNvPr>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lnSpc>
                <a:spcPct val="94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1pPr>
            <a:lvl2pPr>
              <a:lnSpc>
                <a:spcPct val="94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2pPr>
            <a:lvl3pPr>
              <a:lnSpc>
                <a:spcPct val="94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3pPr>
            <a:lvl4pPr>
              <a:lnSpc>
                <a:spcPct val="94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4pPr>
            <a:lvl5pPr>
              <a:lnSpc>
                <a:spcPct val="94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5pPr>
            <a:lvl6pPr marL="25146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6pPr>
            <a:lvl7pPr marL="29718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7pPr>
            <a:lvl8pPr marL="34290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8pPr>
            <a:lvl9pPr marL="38862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9pPr>
          </a:lstStyle>
          <a:p>
            <a:pPr>
              <a:lnSpc>
                <a:spcPct val="93000"/>
              </a:lnSpc>
              <a:buClrTx/>
              <a:buFontTx/>
              <a:buNone/>
            </a:pPr>
            <a:fld id="{262DB02C-9439-444B-A27B-A480FF609732}" type="slidenum">
              <a:rPr lang="el-GR" altLang="en-US">
                <a:solidFill>
                  <a:srgbClr val="000000"/>
                </a:solidFill>
                <a:latin typeface="Times New Roman" panose="02020603050405020304" pitchFamily="18" charset="0"/>
                <a:cs typeface="DejaVu Sans" panose="020B0603030804020204" pitchFamily="34" charset="0"/>
              </a:rPr>
              <a:pPr>
                <a:lnSpc>
                  <a:spcPct val="93000"/>
                </a:lnSpc>
                <a:buClrTx/>
                <a:buFontTx/>
                <a:buNone/>
              </a:pPr>
              <a:t>133</a:t>
            </a:fld>
            <a:endParaRPr lang="el-GR" altLang="en-US">
              <a:solidFill>
                <a:srgbClr val="000000"/>
              </a:solidFill>
              <a:latin typeface="Times New Roman" panose="02020603050405020304" pitchFamily="18" charset="0"/>
              <a:cs typeface="DejaVu Sans" panose="020B0603030804020204" pitchFamily="34" charset="0"/>
            </a:endParaRPr>
          </a:p>
        </p:txBody>
      </p:sp>
      <p:sp>
        <p:nvSpPr>
          <p:cNvPr id="296963" name="Text Box 1">
            <a:extLst>
              <a:ext uri="{FF2B5EF4-FFF2-40B4-BE49-F238E27FC236}">
                <a16:creationId xmlns:a16="http://schemas.microsoft.com/office/drawing/2014/main" id="{93D23F6F-94A8-41E1-A422-2A4536BC4717}"/>
              </a:ext>
            </a:extLst>
          </p:cNvPr>
          <p:cNvSpPr txBox="1">
            <a:spLocks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pPr eaLnBrk="1">
              <a:lnSpc>
                <a:spcPct val="94000"/>
              </a:lnSpc>
              <a:buClr>
                <a:srgbClr val="000000"/>
              </a:buClr>
              <a:buSzPct val="100000"/>
              <a:buFont typeface="Times New Roman" panose="02020603050405020304" pitchFamily="18" charset="0"/>
              <a:buNone/>
            </a:pPr>
            <a:endParaRPr lang="el-GR" altLang="en-US"/>
          </a:p>
        </p:txBody>
      </p:sp>
      <p:sp>
        <p:nvSpPr>
          <p:cNvPr id="296964" name="Rectangle 2">
            <a:extLst>
              <a:ext uri="{FF2B5EF4-FFF2-40B4-BE49-F238E27FC236}">
                <a16:creationId xmlns:a16="http://schemas.microsoft.com/office/drawing/2014/main" id="{15250493-1711-429E-9110-D0B702BCE8B2}"/>
              </a:ext>
            </a:extLst>
          </p:cNvPr>
          <p:cNvSpPr>
            <a:spLocks noGrp="1" noRot="1" noChangeAspect="1" noChangeArrowheads="1" noTextEdit="1"/>
          </p:cNvSpPr>
          <p:nvPr>
            <p:ph type="sldImg"/>
          </p:nvPr>
        </p:nvSpPr>
        <p:spPr>
          <a:xfrm>
            <a:off x="1143000" y="685800"/>
            <a:ext cx="4572000" cy="3429000"/>
          </a:xfrm>
          <a:solidFill>
            <a:srgbClr val="FFFFFF"/>
          </a:solidFill>
          <a:ln>
            <a:solidFill>
              <a:srgbClr val="000000"/>
            </a:solidFill>
            <a:miter lim="800000"/>
            <a:headEnd/>
            <a:tailEnd/>
          </a:ln>
        </p:spPr>
      </p:sp>
      <p:sp>
        <p:nvSpPr>
          <p:cNvPr id="296965" name="Text Box 3">
            <a:extLst>
              <a:ext uri="{FF2B5EF4-FFF2-40B4-BE49-F238E27FC236}">
                <a16:creationId xmlns:a16="http://schemas.microsoft.com/office/drawing/2014/main" id="{41F58FA2-06A1-4CB2-A152-39450B7FA596}"/>
              </a:ext>
            </a:extLst>
          </p:cNvPr>
          <p:cNvSpPr txBox="1">
            <a:spLocks noChangeArrowheads="1"/>
          </p:cNvSpPr>
          <p:nvPr/>
        </p:nvSpPr>
        <p:spPr bwMode="auto">
          <a:xfrm>
            <a:off x="685800" y="4343400"/>
            <a:ext cx="5486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pPr eaLnBrk="1">
              <a:lnSpc>
                <a:spcPct val="94000"/>
              </a:lnSpc>
              <a:buClr>
                <a:srgbClr val="000000"/>
              </a:buClr>
              <a:buSzPct val="100000"/>
              <a:buFont typeface="Times New Roman" panose="02020603050405020304" pitchFamily="18" charset="0"/>
              <a:buNone/>
            </a:pPr>
            <a:endParaRPr lang="el-GR" altLang="en-US"/>
          </a:p>
        </p:txBody>
      </p:sp>
      <p:sp>
        <p:nvSpPr>
          <p:cNvPr id="2" name="Θέση σημειώσεων 1">
            <a:extLst>
              <a:ext uri="{FF2B5EF4-FFF2-40B4-BE49-F238E27FC236}">
                <a16:creationId xmlns:a16="http://schemas.microsoft.com/office/drawing/2014/main" id="{110F687D-DA73-4603-9B5D-8CEFF2FA4FB7}"/>
              </a:ext>
            </a:extLst>
          </p:cNvPr>
          <p:cNvSpPr>
            <a:spLocks noGrp="1"/>
          </p:cNvSpPr>
          <p:nvPr>
            <p:ph type="body" idx="1"/>
          </p:nvPr>
        </p:nvSpPr>
        <p:spPr/>
        <p:txBody>
          <a:bodyPr/>
          <a:lstStyle/>
          <a:p>
            <a:endParaRPr lang="en-US" dirty="0"/>
          </a:p>
        </p:txBody>
      </p:sp>
    </p:spTree>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1058" name="Rectangle 10">
            <a:extLst>
              <a:ext uri="{FF2B5EF4-FFF2-40B4-BE49-F238E27FC236}">
                <a16:creationId xmlns:a16="http://schemas.microsoft.com/office/drawing/2014/main" id="{BD685572-0E9A-4876-BED7-5D78D8FD375D}"/>
              </a:ext>
            </a:extLst>
          </p:cNvPr>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lnSpc>
                <a:spcPct val="94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1pPr>
            <a:lvl2pPr>
              <a:lnSpc>
                <a:spcPct val="94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2pPr>
            <a:lvl3pPr>
              <a:lnSpc>
                <a:spcPct val="94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3pPr>
            <a:lvl4pPr>
              <a:lnSpc>
                <a:spcPct val="94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4pPr>
            <a:lvl5pPr>
              <a:lnSpc>
                <a:spcPct val="94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5pPr>
            <a:lvl6pPr marL="25146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6pPr>
            <a:lvl7pPr marL="29718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7pPr>
            <a:lvl8pPr marL="34290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8pPr>
            <a:lvl9pPr marL="38862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9pPr>
          </a:lstStyle>
          <a:p>
            <a:pPr>
              <a:lnSpc>
                <a:spcPct val="93000"/>
              </a:lnSpc>
              <a:buClrTx/>
              <a:buFontTx/>
              <a:buNone/>
            </a:pPr>
            <a:fld id="{FEB6AB01-D14D-42B6-B4F0-0FF083B40A91}" type="slidenum">
              <a:rPr lang="el-GR" altLang="en-US">
                <a:solidFill>
                  <a:srgbClr val="000000"/>
                </a:solidFill>
                <a:latin typeface="Times New Roman" panose="02020603050405020304" pitchFamily="18" charset="0"/>
                <a:cs typeface="DejaVu Sans" panose="020B0603030804020204" pitchFamily="34" charset="0"/>
              </a:rPr>
              <a:pPr>
                <a:lnSpc>
                  <a:spcPct val="93000"/>
                </a:lnSpc>
                <a:buClrTx/>
                <a:buFontTx/>
                <a:buNone/>
              </a:pPr>
              <a:t>134</a:t>
            </a:fld>
            <a:endParaRPr lang="el-GR" altLang="en-US">
              <a:solidFill>
                <a:srgbClr val="000000"/>
              </a:solidFill>
              <a:latin typeface="Times New Roman" panose="02020603050405020304" pitchFamily="18" charset="0"/>
              <a:cs typeface="DejaVu Sans" panose="020B0603030804020204" pitchFamily="34" charset="0"/>
            </a:endParaRPr>
          </a:p>
        </p:txBody>
      </p:sp>
      <p:sp>
        <p:nvSpPr>
          <p:cNvPr id="301059" name="Text Box 1">
            <a:extLst>
              <a:ext uri="{FF2B5EF4-FFF2-40B4-BE49-F238E27FC236}">
                <a16:creationId xmlns:a16="http://schemas.microsoft.com/office/drawing/2014/main" id="{18F973B4-1629-48E3-ADC8-3DE9287DF042}"/>
              </a:ext>
            </a:extLst>
          </p:cNvPr>
          <p:cNvSpPr txBox="1">
            <a:spLocks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pPr eaLnBrk="1">
              <a:lnSpc>
                <a:spcPct val="94000"/>
              </a:lnSpc>
              <a:buClr>
                <a:srgbClr val="000000"/>
              </a:buClr>
              <a:buSzPct val="100000"/>
              <a:buFont typeface="Times New Roman" panose="02020603050405020304" pitchFamily="18" charset="0"/>
              <a:buNone/>
            </a:pPr>
            <a:endParaRPr lang="el-GR" altLang="en-US"/>
          </a:p>
        </p:txBody>
      </p:sp>
      <p:sp>
        <p:nvSpPr>
          <p:cNvPr id="301060" name="Rectangle 2">
            <a:extLst>
              <a:ext uri="{FF2B5EF4-FFF2-40B4-BE49-F238E27FC236}">
                <a16:creationId xmlns:a16="http://schemas.microsoft.com/office/drawing/2014/main" id="{EB41C43A-E4DC-4BCA-9ACD-6E81C9D4BD4B}"/>
              </a:ext>
            </a:extLst>
          </p:cNvPr>
          <p:cNvSpPr>
            <a:spLocks noGrp="1" noRot="1" noChangeAspect="1" noChangeArrowheads="1" noTextEdit="1"/>
          </p:cNvSpPr>
          <p:nvPr>
            <p:ph type="sldImg"/>
          </p:nvPr>
        </p:nvSpPr>
        <p:spPr>
          <a:xfrm>
            <a:off x="1143000" y="685800"/>
            <a:ext cx="4572000" cy="3429000"/>
          </a:xfrm>
          <a:solidFill>
            <a:srgbClr val="FFFFFF"/>
          </a:solidFill>
          <a:ln>
            <a:solidFill>
              <a:srgbClr val="000000"/>
            </a:solidFill>
            <a:miter lim="800000"/>
            <a:headEnd/>
            <a:tailEnd/>
          </a:ln>
        </p:spPr>
      </p:sp>
      <p:sp>
        <p:nvSpPr>
          <p:cNvPr id="301061" name="Text Box 3">
            <a:extLst>
              <a:ext uri="{FF2B5EF4-FFF2-40B4-BE49-F238E27FC236}">
                <a16:creationId xmlns:a16="http://schemas.microsoft.com/office/drawing/2014/main" id="{E96C22E1-9399-4A0B-A146-635FAC8B5C19}"/>
              </a:ext>
            </a:extLst>
          </p:cNvPr>
          <p:cNvSpPr txBox="1">
            <a:spLocks noChangeArrowheads="1"/>
          </p:cNvSpPr>
          <p:nvPr/>
        </p:nvSpPr>
        <p:spPr bwMode="auto">
          <a:xfrm>
            <a:off x="685800" y="4343400"/>
            <a:ext cx="5486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pPr eaLnBrk="1">
              <a:lnSpc>
                <a:spcPct val="94000"/>
              </a:lnSpc>
              <a:buClr>
                <a:srgbClr val="000000"/>
              </a:buClr>
              <a:buSzPct val="100000"/>
              <a:buFont typeface="Times New Roman" panose="02020603050405020304" pitchFamily="18" charset="0"/>
              <a:buNone/>
            </a:pPr>
            <a:endParaRPr lang="el-GR" altLang="en-US"/>
          </a:p>
        </p:txBody>
      </p:sp>
    </p:spTree>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5154" name="Rectangle 10">
            <a:extLst>
              <a:ext uri="{FF2B5EF4-FFF2-40B4-BE49-F238E27FC236}">
                <a16:creationId xmlns:a16="http://schemas.microsoft.com/office/drawing/2014/main" id="{F465C80D-EE2F-4EF1-82FB-3FDCF9CE72DE}"/>
              </a:ext>
            </a:extLst>
          </p:cNvPr>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lnSpc>
                <a:spcPct val="94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1pPr>
            <a:lvl2pPr>
              <a:lnSpc>
                <a:spcPct val="94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2pPr>
            <a:lvl3pPr>
              <a:lnSpc>
                <a:spcPct val="94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3pPr>
            <a:lvl4pPr>
              <a:lnSpc>
                <a:spcPct val="94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4pPr>
            <a:lvl5pPr>
              <a:lnSpc>
                <a:spcPct val="94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5pPr>
            <a:lvl6pPr marL="25146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6pPr>
            <a:lvl7pPr marL="29718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7pPr>
            <a:lvl8pPr marL="34290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8pPr>
            <a:lvl9pPr marL="38862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9pPr>
          </a:lstStyle>
          <a:p>
            <a:pPr>
              <a:lnSpc>
                <a:spcPct val="93000"/>
              </a:lnSpc>
              <a:buClrTx/>
              <a:buFontTx/>
              <a:buNone/>
            </a:pPr>
            <a:fld id="{01E1CB4A-7255-4A57-993B-B2436BBFA21C}" type="slidenum">
              <a:rPr lang="el-GR" altLang="en-US">
                <a:solidFill>
                  <a:srgbClr val="000000"/>
                </a:solidFill>
                <a:latin typeface="Times New Roman" panose="02020603050405020304" pitchFamily="18" charset="0"/>
                <a:cs typeface="DejaVu Sans" panose="020B0603030804020204" pitchFamily="34" charset="0"/>
              </a:rPr>
              <a:pPr>
                <a:lnSpc>
                  <a:spcPct val="93000"/>
                </a:lnSpc>
                <a:buClrTx/>
                <a:buFontTx/>
                <a:buNone/>
              </a:pPr>
              <a:t>135</a:t>
            </a:fld>
            <a:endParaRPr lang="el-GR" altLang="en-US">
              <a:solidFill>
                <a:srgbClr val="000000"/>
              </a:solidFill>
              <a:latin typeface="Times New Roman" panose="02020603050405020304" pitchFamily="18" charset="0"/>
              <a:cs typeface="DejaVu Sans" panose="020B0603030804020204" pitchFamily="34" charset="0"/>
            </a:endParaRPr>
          </a:p>
        </p:txBody>
      </p:sp>
      <p:sp>
        <p:nvSpPr>
          <p:cNvPr id="305155" name="Rectangle 1">
            <a:extLst>
              <a:ext uri="{FF2B5EF4-FFF2-40B4-BE49-F238E27FC236}">
                <a16:creationId xmlns:a16="http://schemas.microsoft.com/office/drawing/2014/main" id="{FD60B859-9AC6-42C7-BF79-F9858883B2D0}"/>
              </a:ext>
            </a:extLst>
          </p:cNvPr>
          <p:cNvSpPr>
            <a:spLocks noGrp="1" noRot="1" noChangeAspect="1" noChangeArrowheads="1" noTextEdit="1"/>
          </p:cNvSpPr>
          <p:nvPr>
            <p:ph type="sldImg"/>
          </p:nvPr>
        </p:nvSpPr>
        <p:spPr>
          <a:xfrm>
            <a:off x="1143000" y="685800"/>
            <a:ext cx="4572000" cy="3429000"/>
          </a:xfrm>
          <a:solidFill>
            <a:srgbClr val="FFFFFF"/>
          </a:solidFill>
          <a:ln>
            <a:solidFill>
              <a:srgbClr val="000000"/>
            </a:solidFill>
            <a:miter lim="800000"/>
            <a:headEnd/>
            <a:tailEnd/>
          </a:ln>
        </p:spPr>
      </p:sp>
      <p:sp>
        <p:nvSpPr>
          <p:cNvPr id="305156" name="Text Box 2">
            <a:extLst>
              <a:ext uri="{FF2B5EF4-FFF2-40B4-BE49-F238E27FC236}">
                <a16:creationId xmlns:a16="http://schemas.microsoft.com/office/drawing/2014/main" id="{CFD838B8-AD41-4C4E-9C96-5C04276B85E3}"/>
              </a:ext>
            </a:extLst>
          </p:cNvPr>
          <p:cNvSpPr txBox="1">
            <a:spLocks noChangeArrowheads="1"/>
          </p:cNvSpPr>
          <p:nvPr/>
        </p:nvSpPr>
        <p:spPr bwMode="auto">
          <a:xfrm>
            <a:off x="685800" y="4343400"/>
            <a:ext cx="5486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1pPr>
            <a:lvl2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2pPr>
            <a:lvl3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3pPr>
            <a:lvl4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4pPr>
            <a:lvl5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5pPr>
            <a:lvl6pPr marL="25146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6pPr>
            <a:lvl7pPr marL="29718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7pPr>
            <a:lvl8pPr marL="34290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8pPr>
            <a:lvl9pPr marL="38862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9pPr>
          </a:lstStyle>
          <a:p>
            <a:pPr eaLnBrk="1">
              <a:lnSpc>
                <a:spcPct val="100000"/>
              </a:lnSpc>
              <a:spcBef>
                <a:spcPts val="450"/>
              </a:spcBef>
              <a:buClrTx/>
              <a:buFontTx/>
              <a:buNone/>
            </a:pPr>
            <a:r>
              <a:rPr lang="el-GR" altLang="en-US" sz="1200">
                <a:solidFill>
                  <a:srgbClr val="000000"/>
                </a:solidFill>
              </a:rPr>
              <a:t>Άλλο ακτίνα και άλλο δυνατότητα του ηλεκτρονίου να διεισδύσει προς τον πυρήνα</a:t>
            </a:r>
          </a:p>
        </p:txBody>
      </p:sp>
      <p:sp>
        <p:nvSpPr>
          <p:cNvPr id="305157" name="Text Box 3">
            <a:extLst>
              <a:ext uri="{FF2B5EF4-FFF2-40B4-BE49-F238E27FC236}">
                <a16:creationId xmlns:a16="http://schemas.microsoft.com/office/drawing/2014/main" id="{0A818FDC-4A08-4B7E-9785-F9E046C67874}"/>
              </a:ext>
            </a:extLst>
          </p:cNvPr>
          <p:cNvSpPr txBox="1">
            <a:spLocks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pPr eaLnBrk="1">
              <a:lnSpc>
                <a:spcPct val="94000"/>
              </a:lnSpc>
              <a:buClr>
                <a:srgbClr val="000000"/>
              </a:buClr>
              <a:buSzPct val="100000"/>
              <a:buFont typeface="Times New Roman" panose="02020603050405020304" pitchFamily="18" charset="0"/>
              <a:buNone/>
            </a:pPr>
            <a:endParaRPr lang="el-GR" altLang="en-US"/>
          </a:p>
        </p:txBody>
      </p:sp>
    </p:spTree>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a:xfrm>
            <a:off x="1108075" y="812800"/>
            <a:ext cx="5334000" cy="4000500"/>
          </a:xfrm>
        </p:spPr>
      </p:sp>
      <p:sp>
        <p:nvSpPr>
          <p:cNvPr id="3" name="Θέση σημειώσεων 2"/>
          <p:cNvSpPr>
            <a:spLocks noGrp="1"/>
          </p:cNvSpPr>
          <p:nvPr>
            <p:ph type="body" idx="1"/>
          </p:nvPr>
        </p:nvSpPr>
        <p:spPr/>
        <p:txBody>
          <a:bodyPr/>
          <a:lstStyle/>
          <a:p>
            <a:endParaRPr lang="en-US" dirty="0"/>
          </a:p>
        </p:txBody>
      </p:sp>
      <p:sp>
        <p:nvSpPr>
          <p:cNvPr id="4" name="Θέση αριθμού διαφάνειας 3"/>
          <p:cNvSpPr>
            <a:spLocks noGrp="1"/>
          </p:cNvSpPr>
          <p:nvPr>
            <p:ph type="sldNum"/>
          </p:nvPr>
        </p:nvSpPr>
        <p:spPr/>
        <p:txBody>
          <a:bodyPr/>
          <a:lstStyle/>
          <a:p>
            <a:pPr>
              <a:defRPr/>
            </a:pPr>
            <a:fld id="{D87B8991-DAC9-4EEB-ABEF-9C7E8A254058}" type="slidenum">
              <a:rPr lang="el-GR" altLang="en-US" smtClean="0"/>
              <a:pPr>
                <a:defRPr/>
              </a:pPr>
              <a:t>136</a:t>
            </a:fld>
            <a:endParaRPr lang="el-GR" altLang="en-US"/>
          </a:p>
        </p:txBody>
      </p:sp>
    </p:spTree>
    <p:extLst>
      <p:ext uri="{BB962C8B-B14F-4D97-AF65-F5344CB8AC3E}">
        <p14:creationId xmlns:p14="http://schemas.microsoft.com/office/powerpoint/2010/main" val="4021396547"/>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9250" name="Rectangle 10">
            <a:extLst>
              <a:ext uri="{FF2B5EF4-FFF2-40B4-BE49-F238E27FC236}">
                <a16:creationId xmlns:a16="http://schemas.microsoft.com/office/drawing/2014/main" id="{1966769C-47C8-4B26-9B52-50AE15C8D6B5}"/>
              </a:ext>
            </a:extLst>
          </p:cNvPr>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lnSpc>
                <a:spcPct val="94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1pPr>
            <a:lvl2pPr>
              <a:lnSpc>
                <a:spcPct val="94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2pPr>
            <a:lvl3pPr>
              <a:lnSpc>
                <a:spcPct val="94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3pPr>
            <a:lvl4pPr>
              <a:lnSpc>
                <a:spcPct val="94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4pPr>
            <a:lvl5pPr>
              <a:lnSpc>
                <a:spcPct val="94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5pPr>
            <a:lvl6pPr marL="25146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6pPr>
            <a:lvl7pPr marL="29718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7pPr>
            <a:lvl8pPr marL="34290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8pPr>
            <a:lvl9pPr marL="38862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9pPr>
          </a:lstStyle>
          <a:p>
            <a:pPr>
              <a:lnSpc>
                <a:spcPct val="93000"/>
              </a:lnSpc>
              <a:buClrTx/>
              <a:buFontTx/>
              <a:buNone/>
            </a:pPr>
            <a:fld id="{E95DFA42-851F-47B1-9252-6A36FCD3E94A}" type="slidenum">
              <a:rPr lang="el-GR" altLang="en-US">
                <a:solidFill>
                  <a:srgbClr val="000000"/>
                </a:solidFill>
                <a:latin typeface="Times New Roman" panose="02020603050405020304" pitchFamily="18" charset="0"/>
                <a:cs typeface="DejaVu Sans" panose="020B0603030804020204" pitchFamily="34" charset="0"/>
              </a:rPr>
              <a:pPr>
                <a:lnSpc>
                  <a:spcPct val="93000"/>
                </a:lnSpc>
                <a:buClrTx/>
                <a:buFontTx/>
                <a:buNone/>
              </a:pPr>
              <a:t>137</a:t>
            </a:fld>
            <a:endParaRPr lang="el-GR" altLang="en-US">
              <a:solidFill>
                <a:srgbClr val="000000"/>
              </a:solidFill>
              <a:latin typeface="Times New Roman" panose="02020603050405020304" pitchFamily="18" charset="0"/>
              <a:cs typeface="DejaVu Sans" panose="020B0603030804020204" pitchFamily="34" charset="0"/>
            </a:endParaRPr>
          </a:p>
        </p:txBody>
      </p:sp>
      <p:sp>
        <p:nvSpPr>
          <p:cNvPr id="309251" name="Text Box 1">
            <a:extLst>
              <a:ext uri="{FF2B5EF4-FFF2-40B4-BE49-F238E27FC236}">
                <a16:creationId xmlns:a16="http://schemas.microsoft.com/office/drawing/2014/main" id="{D8240905-B846-4097-8A5E-4BAD2A37A135}"/>
              </a:ext>
            </a:extLst>
          </p:cNvPr>
          <p:cNvSpPr txBox="1">
            <a:spLocks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pPr eaLnBrk="1">
              <a:lnSpc>
                <a:spcPct val="94000"/>
              </a:lnSpc>
              <a:buClr>
                <a:srgbClr val="000000"/>
              </a:buClr>
              <a:buSzPct val="100000"/>
              <a:buFont typeface="Times New Roman" panose="02020603050405020304" pitchFamily="18" charset="0"/>
              <a:buNone/>
            </a:pPr>
            <a:endParaRPr lang="el-GR" altLang="en-US"/>
          </a:p>
        </p:txBody>
      </p:sp>
      <p:sp>
        <p:nvSpPr>
          <p:cNvPr id="309252" name="Rectangle 2">
            <a:extLst>
              <a:ext uri="{FF2B5EF4-FFF2-40B4-BE49-F238E27FC236}">
                <a16:creationId xmlns:a16="http://schemas.microsoft.com/office/drawing/2014/main" id="{64C7CCB6-4449-4819-866C-C16A57BB805A}"/>
              </a:ext>
            </a:extLst>
          </p:cNvPr>
          <p:cNvSpPr>
            <a:spLocks noGrp="1" noRot="1" noChangeAspect="1" noChangeArrowheads="1" noTextEdit="1"/>
          </p:cNvSpPr>
          <p:nvPr>
            <p:ph type="sldImg"/>
          </p:nvPr>
        </p:nvSpPr>
        <p:spPr>
          <a:xfrm>
            <a:off x="1143000" y="685800"/>
            <a:ext cx="4572000" cy="3429000"/>
          </a:xfrm>
          <a:solidFill>
            <a:srgbClr val="FFFFFF"/>
          </a:solidFill>
          <a:ln>
            <a:solidFill>
              <a:srgbClr val="000000"/>
            </a:solidFill>
            <a:miter lim="800000"/>
            <a:headEnd/>
            <a:tailEnd/>
          </a:ln>
        </p:spPr>
      </p:sp>
      <p:sp>
        <p:nvSpPr>
          <p:cNvPr id="309253" name="Text Box 3">
            <a:extLst>
              <a:ext uri="{FF2B5EF4-FFF2-40B4-BE49-F238E27FC236}">
                <a16:creationId xmlns:a16="http://schemas.microsoft.com/office/drawing/2014/main" id="{D2EF54B6-169A-47B7-ADC9-0AD7E176F219}"/>
              </a:ext>
            </a:extLst>
          </p:cNvPr>
          <p:cNvSpPr txBox="1">
            <a:spLocks noChangeArrowheads="1"/>
          </p:cNvSpPr>
          <p:nvPr/>
        </p:nvSpPr>
        <p:spPr bwMode="auto">
          <a:xfrm>
            <a:off x="685800" y="4343400"/>
            <a:ext cx="5486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pPr eaLnBrk="1">
              <a:lnSpc>
                <a:spcPct val="94000"/>
              </a:lnSpc>
              <a:buClr>
                <a:srgbClr val="000000"/>
              </a:buClr>
              <a:buSzPct val="100000"/>
              <a:buFont typeface="Times New Roman" panose="02020603050405020304" pitchFamily="18" charset="0"/>
              <a:buNone/>
            </a:pPr>
            <a:endParaRPr lang="el-GR" altLang="en-US"/>
          </a:p>
        </p:txBody>
      </p:sp>
    </p:spTree>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1298" name="Rectangle 10">
            <a:extLst>
              <a:ext uri="{FF2B5EF4-FFF2-40B4-BE49-F238E27FC236}">
                <a16:creationId xmlns:a16="http://schemas.microsoft.com/office/drawing/2014/main" id="{8C54D80A-4CCB-46E3-921F-8D9191840BE9}"/>
              </a:ext>
            </a:extLst>
          </p:cNvPr>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lnSpc>
                <a:spcPct val="94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1pPr>
            <a:lvl2pPr>
              <a:lnSpc>
                <a:spcPct val="94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2pPr>
            <a:lvl3pPr>
              <a:lnSpc>
                <a:spcPct val="94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3pPr>
            <a:lvl4pPr>
              <a:lnSpc>
                <a:spcPct val="94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4pPr>
            <a:lvl5pPr>
              <a:lnSpc>
                <a:spcPct val="94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5pPr>
            <a:lvl6pPr marL="25146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6pPr>
            <a:lvl7pPr marL="29718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7pPr>
            <a:lvl8pPr marL="34290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8pPr>
            <a:lvl9pPr marL="38862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9pPr>
          </a:lstStyle>
          <a:p>
            <a:pPr>
              <a:lnSpc>
                <a:spcPct val="93000"/>
              </a:lnSpc>
              <a:buClrTx/>
              <a:buFontTx/>
              <a:buNone/>
            </a:pPr>
            <a:fld id="{DE9DE7E3-CCC8-428E-AB5D-59231071AE20}" type="slidenum">
              <a:rPr lang="el-GR" altLang="en-US">
                <a:solidFill>
                  <a:srgbClr val="000000"/>
                </a:solidFill>
                <a:latin typeface="Times New Roman" panose="02020603050405020304" pitchFamily="18" charset="0"/>
                <a:cs typeface="DejaVu Sans" panose="020B0603030804020204" pitchFamily="34" charset="0"/>
              </a:rPr>
              <a:pPr>
                <a:lnSpc>
                  <a:spcPct val="93000"/>
                </a:lnSpc>
                <a:buClrTx/>
                <a:buFontTx/>
                <a:buNone/>
              </a:pPr>
              <a:t>138</a:t>
            </a:fld>
            <a:endParaRPr lang="el-GR" altLang="en-US">
              <a:solidFill>
                <a:srgbClr val="000000"/>
              </a:solidFill>
              <a:latin typeface="Times New Roman" panose="02020603050405020304" pitchFamily="18" charset="0"/>
              <a:cs typeface="DejaVu Sans" panose="020B0603030804020204" pitchFamily="34" charset="0"/>
            </a:endParaRPr>
          </a:p>
        </p:txBody>
      </p:sp>
      <p:sp>
        <p:nvSpPr>
          <p:cNvPr id="311299" name="Text Box 1">
            <a:extLst>
              <a:ext uri="{FF2B5EF4-FFF2-40B4-BE49-F238E27FC236}">
                <a16:creationId xmlns:a16="http://schemas.microsoft.com/office/drawing/2014/main" id="{18D7BE05-D75C-4593-B40C-AC962DEFEBCA}"/>
              </a:ext>
            </a:extLst>
          </p:cNvPr>
          <p:cNvSpPr txBox="1">
            <a:spLocks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pPr eaLnBrk="1">
              <a:lnSpc>
                <a:spcPct val="94000"/>
              </a:lnSpc>
              <a:buClr>
                <a:srgbClr val="000000"/>
              </a:buClr>
              <a:buSzPct val="100000"/>
              <a:buFont typeface="Times New Roman" panose="02020603050405020304" pitchFamily="18" charset="0"/>
              <a:buNone/>
            </a:pPr>
            <a:endParaRPr lang="el-GR" altLang="en-US"/>
          </a:p>
        </p:txBody>
      </p:sp>
      <p:sp>
        <p:nvSpPr>
          <p:cNvPr id="311300" name="Rectangle 2">
            <a:extLst>
              <a:ext uri="{FF2B5EF4-FFF2-40B4-BE49-F238E27FC236}">
                <a16:creationId xmlns:a16="http://schemas.microsoft.com/office/drawing/2014/main" id="{DA3E6E5C-31E2-4196-8944-F3D562B38BD1}"/>
              </a:ext>
            </a:extLst>
          </p:cNvPr>
          <p:cNvSpPr>
            <a:spLocks noGrp="1" noRot="1" noChangeAspect="1" noChangeArrowheads="1" noTextEdit="1"/>
          </p:cNvSpPr>
          <p:nvPr>
            <p:ph type="sldImg"/>
          </p:nvPr>
        </p:nvSpPr>
        <p:spPr>
          <a:xfrm>
            <a:off x="1143000" y="685800"/>
            <a:ext cx="4572000" cy="3429000"/>
          </a:xfrm>
          <a:solidFill>
            <a:srgbClr val="FFFFFF"/>
          </a:solidFill>
          <a:ln>
            <a:solidFill>
              <a:srgbClr val="000000"/>
            </a:solidFill>
            <a:miter lim="800000"/>
            <a:headEnd/>
            <a:tailEnd/>
          </a:ln>
        </p:spPr>
      </p:sp>
      <p:sp>
        <p:nvSpPr>
          <p:cNvPr id="311301" name="Text Box 3">
            <a:extLst>
              <a:ext uri="{FF2B5EF4-FFF2-40B4-BE49-F238E27FC236}">
                <a16:creationId xmlns:a16="http://schemas.microsoft.com/office/drawing/2014/main" id="{711E93C2-B522-4EA2-906F-2D770157A0F5}"/>
              </a:ext>
            </a:extLst>
          </p:cNvPr>
          <p:cNvSpPr txBox="1">
            <a:spLocks noChangeArrowheads="1"/>
          </p:cNvSpPr>
          <p:nvPr/>
        </p:nvSpPr>
        <p:spPr bwMode="auto">
          <a:xfrm>
            <a:off x="685800" y="4343400"/>
            <a:ext cx="5486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pPr eaLnBrk="1">
              <a:lnSpc>
                <a:spcPct val="94000"/>
              </a:lnSpc>
              <a:buClr>
                <a:srgbClr val="000000"/>
              </a:buClr>
              <a:buSzPct val="100000"/>
              <a:buFont typeface="Times New Roman" panose="02020603050405020304" pitchFamily="18" charset="0"/>
              <a:buNone/>
            </a:pPr>
            <a:endParaRPr lang="el-GR" altLang="en-US"/>
          </a:p>
        </p:txBody>
      </p:sp>
    </p:spTree>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5394" name="Rectangle 10">
            <a:extLst>
              <a:ext uri="{FF2B5EF4-FFF2-40B4-BE49-F238E27FC236}">
                <a16:creationId xmlns:a16="http://schemas.microsoft.com/office/drawing/2014/main" id="{143613B0-EE75-4671-8443-8FCFF522817C}"/>
              </a:ext>
            </a:extLst>
          </p:cNvPr>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lnSpc>
                <a:spcPct val="94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1pPr>
            <a:lvl2pPr>
              <a:lnSpc>
                <a:spcPct val="94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2pPr>
            <a:lvl3pPr>
              <a:lnSpc>
                <a:spcPct val="94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3pPr>
            <a:lvl4pPr>
              <a:lnSpc>
                <a:spcPct val="94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4pPr>
            <a:lvl5pPr>
              <a:lnSpc>
                <a:spcPct val="94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5pPr>
            <a:lvl6pPr marL="25146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6pPr>
            <a:lvl7pPr marL="29718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7pPr>
            <a:lvl8pPr marL="34290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8pPr>
            <a:lvl9pPr marL="38862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9pPr>
          </a:lstStyle>
          <a:p>
            <a:pPr>
              <a:lnSpc>
                <a:spcPct val="93000"/>
              </a:lnSpc>
              <a:buClrTx/>
              <a:buFontTx/>
              <a:buNone/>
            </a:pPr>
            <a:fld id="{A7EE3CBE-B5A4-488A-A5CB-C24C17A06F2D}" type="slidenum">
              <a:rPr lang="el-GR" altLang="en-US">
                <a:solidFill>
                  <a:srgbClr val="000000"/>
                </a:solidFill>
                <a:latin typeface="Times New Roman" panose="02020603050405020304" pitchFamily="18" charset="0"/>
                <a:cs typeface="DejaVu Sans" panose="020B0603030804020204" pitchFamily="34" charset="0"/>
              </a:rPr>
              <a:pPr>
                <a:lnSpc>
                  <a:spcPct val="93000"/>
                </a:lnSpc>
                <a:buClrTx/>
                <a:buFontTx/>
                <a:buNone/>
              </a:pPr>
              <a:t>139</a:t>
            </a:fld>
            <a:endParaRPr lang="el-GR" altLang="en-US">
              <a:solidFill>
                <a:srgbClr val="000000"/>
              </a:solidFill>
              <a:latin typeface="Times New Roman" panose="02020603050405020304" pitchFamily="18" charset="0"/>
              <a:cs typeface="DejaVu Sans" panose="020B0603030804020204" pitchFamily="34" charset="0"/>
            </a:endParaRPr>
          </a:p>
        </p:txBody>
      </p:sp>
      <p:sp>
        <p:nvSpPr>
          <p:cNvPr id="315395" name="Text Box 1">
            <a:extLst>
              <a:ext uri="{FF2B5EF4-FFF2-40B4-BE49-F238E27FC236}">
                <a16:creationId xmlns:a16="http://schemas.microsoft.com/office/drawing/2014/main" id="{62F6998E-5AA2-4FEC-ADEB-FAA810BA859E}"/>
              </a:ext>
            </a:extLst>
          </p:cNvPr>
          <p:cNvSpPr txBox="1">
            <a:spLocks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pPr eaLnBrk="1">
              <a:lnSpc>
                <a:spcPct val="94000"/>
              </a:lnSpc>
              <a:buClr>
                <a:srgbClr val="000000"/>
              </a:buClr>
              <a:buSzPct val="100000"/>
              <a:buFont typeface="Times New Roman" panose="02020603050405020304" pitchFamily="18" charset="0"/>
              <a:buNone/>
            </a:pPr>
            <a:endParaRPr lang="el-GR" altLang="en-US"/>
          </a:p>
        </p:txBody>
      </p:sp>
      <p:sp>
        <p:nvSpPr>
          <p:cNvPr id="315396" name="Rectangle 2">
            <a:extLst>
              <a:ext uri="{FF2B5EF4-FFF2-40B4-BE49-F238E27FC236}">
                <a16:creationId xmlns:a16="http://schemas.microsoft.com/office/drawing/2014/main" id="{9FB0A98B-3BDA-4B16-AAA6-887B3D70B436}"/>
              </a:ext>
            </a:extLst>
          </p:cNvPr>
          <p:cNvSpPr>
            <a:spLocks noGrp="1" noRot="1" noChangeAspect="1" noChangeArrowheads="1" noTextEdit="1"/>
          </p:cNvSpPr>
          <p:nvPr>
            <p:ph type="sldImg"/>
          </p:nvPr>
        </p:nvSpPr>
        <p:spPr>
          <a:xfrm>
            <a:off x="1143000" y="685800"/>
            <a:ext cx="4572000" cy="3429000"/>
          </a:xfrm>
          <a:solidFill>
            <a:srgbClr val="FFFFFF"/>
          </a:solidFill>
          <a:ln>
            <a:solidFill>
              <a:srgbClr val="000000"/>
            </a:solidFill>
            <a:miter lim="800000"/>
            <a:headEnd/>
            <a:tailEnd/>
          </a:ln>
        </p:spPr>
      </p:sp>
      <p:sp>
        <p:nvSpPr>
          <p:cNvPr id="315397" name="Text Box 3">
            <a:extLst>
              <a:ext uri="{FF2B5EF4-FFF2-40B4-BE49-F238E27FC236}">
                <a16:creationId xmlns:a16="http://schemas.microsoft.com/office/drawing/2014/main" id="{48396233-91CB-4B6D-981F-ABB07263F310}"/>
              </a:ext>
            </a:extLst>
          </p:cNvPr>
          <p:cNvSpPr txBox="1">
            <a:spLocks noChangeArrowheads="1"/>
          </p:cNvSpPr>
          <p:nvPr/>
        </p:nvSpPr>
        <p:spPr bwMode="auto">
          <a:xfrm>
            <a:off x="685800" y="4343400"/>
            <a:ext cx="5486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marL="215900" indent="-209550">
              <a:lnSpc>
                <a:spcPct val="94000"/>
              </a:lnSpc>
              <a:buClr>
                <a:srgbClr val="000000"/>
              </a:buClr>
              <a:buSzPct val="100000"/>
              <a:buFont typeface="Times New Roman" panose="02020603050405020304" pitchFamily="18" charset="0"/>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a:solidFill>
                  <a:schemeClr val="bg1"/>
                </a:solidFill>
                <a:latin typeface="Arial" panose="020B0604020202020204" pitchFamily="34" charset="0"/>
                <a:cs typeface="Droid Sans Fallback" charset="0"/>
              </a:defRPr>
            </a:lvl1pPr>
            <a:lvl2pPr>
              <a:lnSpc>
                <a:spcPct val="94000"/>
              </a:lnSpc>
              <a:buClr>
                <a:srgbClr val="000000"/>
              </a:buClr>
              <a:buSzPct val="100000"/>
              <a:buFont typeface="Times New Roman" panose="02020603050405020304" pitchFamily="18" charset="0"/>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a:solidFill>
                  <a:schemeClr val="bg1"/>
                </a:solidFill>
                <a:latin typeface="Arial" panose="020B0604020202020204" pitchFamily="34" charset="0"/>
                <a:cs typeface="Droid Sans Fallback" charset="0"/>
              </a:defRPr>
            </a:lvl2pPr>
            <a:lvl3pPr>
              <a:lnSpc>
                <a:spcPct val="94000"/>
              </a:lnSpc>
              <a:buClr>
                <a:srgbClr val="000000"/>
              </a:buClr>
              <a:buSzPct val="100000"/>
              <a:buFont typeface="Times New Roman" panose="02020603050405020304" pitchFamily="18" charset="0"/>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a:solidFill>
                  <a:schemeClr val="bg1"/>
                </a:solidFill>
                <a:latin typeface="Arial" panose="020B0604020202020204" pitchFamily="34" charset="0"/>
                <a:cs typeface="Droid Sans Fallback" charset="0"/>
              </a:defRPr>
            </a:lvl3pPr>
            <a:lvl4pPr>
              <a:lnSpc>
                <a:spcPct val="94000"/>
              </a:lnSpc>
              <a:buClr>
                <a:srgbClr val="000000"/>
              </a:buClr>
              <a:buSzPct val="100000"/>
              <a:buFont typeface="Times New Roman" panose="02020603050405020304" pitchFamily="18" charset="0"/>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a:solidFill>
                  <a:schemeClr val="bg1"/>
                </a:solidFill>
                <a:latin typeface="Arial" panose="020B0604020202020204" pitchFamily="34" charset="0"/>
                <a:cs typeface="Droid Sans Fallback" charset="0"/>
              </a:defRPr>
            </a:lvl4pPr>
            <a:lvl5pPr>
              <a:lnSpc>
                <a:spcPct val="94000"/>
              </a:lnSpc>
              <a:buClr>
                <a:srgbClr val="000000"/>
              </a:buClr>
              <a:buSzPct val="100000"/>
              <a:buFont typeface="Times New Roman" panose="02020603050405020304" pitchFamily="18" charset="0"/>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a:solidFill>
                  <a:schemeClr val="bg1"/>
                </a:solidFill>
                <a:latin typeface="Arial" panose="020B0604020202020204" pitchFamily="34" charset="0"/>
                <a:cs typeface="Droid Sans Fallback" charset="0"/>
              </a:defRPr>
            </a:lvl5pPr>
            <a:lvl6pPr marL="25146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a:solidFill>
                  <a:schemeClr val="bg1"/>
                </a:solidFill>
                <a:latin typeface="Arial" panose="020B0604020202020204" pitchFamily="34" charset="0"/>
                <a:cs typeface="Droid Sans Fallback" charset="0"/>
              </a:defRPr>
            </a:lvl6pPr>
            <a:lvl7pPr marL="29718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a:solidFill>
                  <a:schemeClr val="bg1"/>
                </a:solidFill>
                <a:latin typeface="Arial" panose="020B0604020202020204" pitchFamily="34" charset="0"/>
                <a:cs typeface="Droid Sans Fallback" charset="0"/>
              </a:defRPr>
            </a:lvl7pPr>
            <a:lvl8pPr marL="34290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a:solidFill>
                  <a:schemeClr val="bg1"/>
                </a:solidFill>
                <a:latin typeface="Arial" panose="020B0604020202020204" pitchFamily="34" charset="0"/>
                <a:cs typeface="Droid Sans Fallback" charset="0"/>
              </a:defRPr>
            </a:lvl8pPr>
            <a:lvl9pPr marL="38862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a:solidFill>
                  <a:schemeClr val="bg1"/>
                </a:solidFill>
                <a:latin typeface="Arial" panose="020B0604020202020204" pitchFamily="34" charset="0"/>
                <a:cs typeface="Droid Sans Fallback" charset="0"/>
              </a:defRPr>
            </a:lvl9pPr>
          </a:lstStyle>
          <a:p>
            <a:pPr eaLnBrk="1" hangingPunct="1">
              <a:lnSpc>
                <a:spcPct val="100000"/>
              </a:lnSpc>
              <a:spcBef>
                <a:spcPts val="450"/>
              </a:spcBef>
              <a:buClrTx/>
              <a:buSzPct val="45000"/>
              <a:buFontTx/>
              <a:buNone/>
            </a:pPr>
            <a:r>
              <a:rPr lang="el-GR" altLang="en-US" sz="1200">
                <a:solidFill>
                  <a:srgbClr val="000000"/>
                </a:solidFill>
              </a:rPr>
              <a:t>In solids, especially in metals and semiconductors, the </a:t>
            </a:r>
            <a:r>
              <a:rPr lang="el-GR" altLang="en-US" sz="1200" b="1">
                <a:solidFill>
                  <a:srgbClr val="000000"/>
                </a:solidFill>
              </a:rPr>
              <a:t>electrostatic screening</a:t>
            </a:r>
            <a:r>
              <a:rPr lang="el-GR" altLang="en-US" sz="1200">
                <a:solidFill>
                  <a:srgbClr val="000000"/>
                </a:solidFill>
              </a:rPr>
              <a:t> or </a:t>
            </a:r>
            <a:r>
              <a:rPr lang="el-GR" altLang="en-US" sz="1200" b="1">
                <a:solidFill>
                  <a:srgbClr val="000000"/>
                </a:solidFill>
              </a:rPr>
              <a:t>screening effect</a:t>
            </a:r>
            <a:r>
              <a:rPr lang="el-GR" altLang="en-US" sz="1200">
                <a:solidFill>
                  <a:srgbClr val="000000"/>
                </a:solidFill>
              </a:rPr>
              <a:t> reduces the </a:t>
            </a:r>
            <a:r>
              <a:rPr lang="el-GR" altLang="en-US" sz="1200">
                <a:solidFill>
                  <a:srgbClr val="CCCCFF"/>
                </a:solidFill>
                <a:hlinkClick r:id="rId3"/>
              </a:rPr>
              <a:t>electrostatic field</a:t>
            </a:r>
            <a:r>
              <a:rPr lang="el-GR" altLang="en-US" sz="1200">
                <a:solidFill>
                  <a:srgbClr val="000000"/>
                </a:solidFill>
              </a:rPr>
              <a:t> and </a:t>
            </a:r>
            <a:r>
              <a:rPr lang="el-GR" altLang="en-US" sz="1200">
                <a:solidFill>
                  <a:srgbClr val="CCCCFF"/>
                </a:solidFill>
                <a:hlinkClick r:id="rId4"/>
              </a:rPr>
              <a:t>Coulomb potential</a:t>
            </a:r>
            <a:r>
              <a:rPr lang="el-GR" altLang="en-US" sz="1200">
                <a:solidFill>
                  <a:srgbClr val="000000"/>
                </a:solidFill>
              </a:rPr>
              <a:t> of an ion inside the solid. Like the electric field of the nucleus is reduced inside an atom or ion due to the </a:t>
            </a:r>
            <a:r>
              <a:rPr lang="el-GR" altLang="en-US" sz="1200">
                <a:solidFill>
                  <a:srgbClr val="CCCCFF"/>
                </a:solidFill>
                <a:hlinkClick r:id="rId5"/>
              </a:rPr>
              <a:t>shielding effect</a:t>
            </a:r>
            <a:r>
              <a:rPr lang="el-GR" altLang="en-US" sz="1200">
                <a:solidFill>
                  <a:srgbClr val="000000"/>
                </a:solidFill>
              </a:rPr>
              <a:t>, the electric fields of ions in conducting solids are further reduced by the cloud of conduction electrons. The screened Coulomb potential is expressed </a:t>
            </a:r>
          </a:p>
        </p:txBody>
      </p:sp>
      <p:sp>
        <p:nvSpPr>
          <p:cNvPr id="2" name="Θέση σημειώσεων 1">
            <a:extLst>
              <a:ext uri="{FF2B5EF4-FFF2-40B4-BE49-F238E27FC236}">
                <a16:creationId xmlns:a16="http://schemas.microsoft.com/office/drawing/2014/main" id="{EE75C3F7-1C93-4A66-B07E-9836B1B2224D}"/>
              </a:ext>
            </a:extLst>
          </p:cNvPr>
          <p:cNvSpPr>
            <a:spLocks noGrp="1"/>
          </p:cNvSpPr>
          <p:nvPr>
            <p:ph type="body" idx="1"/>
          </p:nvPr>
        </p:nvSpPr>
        <p:spPr/>
        <p:txBody>
          <a:bodyPr/>
          <a:lstStyle/>
          <a:p>
            <a:endParaRPr lang="en-US" dirty="0"/>
          </a:p>
        </p:txBody>
      </p:sp>
    </p:spTree>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46114" name="Rectangle 10">
            <a:extLst>
              <a:ext uri="{FF2B5EF4-FFF2-40B4-BE49-F238E27FC236}">
                <a16:creationId xmlns:a16="http://schemas.microsoft.com/office/drawing/2014/main" id="{035D29E7-29A1-483B-9F5D-7EFBC5246F73}"/>
              </a:ext>
            </a:extLst>
          </p:cNvPr>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lnSpc>
                <a:spcPct val="94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1pPr>
            <a:lvl2pPr>
              <a:lnSpc>
                <a:spcPct val="94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2pPr>
            <a:lvl3pPr>
              <a:lnSpc>
                <a:spcPct val="94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3pPr>
            <a:lvl4pPr>
              <a:lnSpc>
                <a:spcPct val="94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4pPr>
            <a:lvl5pPr>
              <a:lnSpc>
                <a:spcPct val="94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5pPr>
            <a:lvl6pPr marL="25146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6pPr>
            <a:lvl7pPr marL="29718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7pPr>
            <a:lvl8pPr marL="34290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8pPr>
            <a:lvl9pPr marL="38862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9pPr>
          </a:lstStyle>
          <a:p>
            <a:pPr>
              <a:lnSpc>
                <a:spcPct val="93000"/>
              </a:lnSpc>
              <a:buClrTx/>
              <a:buFontTx/>
              <a:buNone/>
            </a:pPr>
            <a:fld id="{02DE2C9E-2189-49D0-A6C1-B5908A0FD920}" type="slidenum">
              <a:rPr lang="el-GR" altLang="en-US">
                <a:solidFill>
                  <a:srgbClr val="000000"/>
                </a:solidFill>
                <a:latin typeface="Times New Roman" panose="02020603050405020304" pitchFamily="18" charset="0"/>
                <a:cs typeface="DejaVu Sans" panose="020B0603030804020204" pitchFamily="34" charset="0"/>
              </a:rPr>
              <a:pPr>
                <a:lnSpc>
                  <a:spcPct val="93000"/>
                </a:lnSpc>
                <a:buClrTx/>
                <a:buFontTx/>
                <a:buNone/>
              </a:pPr>
              <a:t>140</a:t>
            </a:fld>
            <a:endParaRPr lang="el-GR" altLang="en-US">
              <a:solidFill>
                <a:srgbClr val="000000"/>
              </a:solidFill>
              <a:latin typeface="Times New Roman" panose="02020603050405020304" pitchFamily="18" charset="0"/>
              <a:cs typeface="DejaVu Sans" panose="020B0603030804020204" pitchFamily="34" charset="0"/>
            </a:endParaRPr>
          </a:p>
        </p:txBody>
      </p:sp>
      <p:sp>
        <p:nvSpPr>
          <p:cNvPr id="346115" name="Text Box 1">
            <a:extLst>
              <a:ext uri="{FF2B5EF4-FFF2-40B4-BE49-F238E27FC236}">
                <a16:creationId xmlns:a16="http://schemas.microsoft.com/office/drawing/2014/main" id="{C0D12CA5-B8F2-42D1-B1FC-AE6D47A3951D}"/>
              </a:ext>
            </a:extLst>
          </p:cNvPr>
          <p:cNvSpPr txBox="1">
            <a:spLocks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pPr eaLnBrk="1">
              <a:lnSpc>
                <a:spcPct val="94000"/>
              </a:lnSpc>
              <a:buClr>
                <a:srgbClr val="000000"/>
              </a:buClr>
              <a:buSzPct val="100000"/>
              <a:buFont typeface="Times New Roman" panose="02020603050405020304" pitchFamily="18" charset="0"/>
              <a:buNone/>
            </a:pPr>
            <a:endParaRPr lang="el-GR" altLang="en-US"/>
          </a:p>
        </p:txBody>
      </p:sp>
      <p:sp>
        <p:nvSpPr>
          <p:cNvPr id="346116" name="Rectangle 2">
            <a:extLst>
              <a:ext uri="{FF2B5EF4-FFF2-40B4-BE49-F238E27FC236}">
                <a16:creationId xmlns:a16="http://schemas.microsoft.com/office/drawing/2014/main" id="{CA80A5A6-15BB-4CB7-B505-321029E9D0C4}"/>
              </a:ext>
            </a:extLst>
          </p:cNvPr>
          <p:cNvSpPr>
            <a:spLocks noGrp="1" noRot="1" noChangeAspect="1" noChangeArrowheads="1" noTextEdit="1"/>
          </p:cNvSpPr>
          <p:nvPr>
            <p:ph type="sldImg"/>
          </p:nvPr>
        </p:nvSpPr>
        <p:spPr>
          <a:xfrm>
            <a:off x="1143000" y="685800"/>
            <a:ext cx="4572000" cy="3429000"/>
          </a:xfrm>
          <a:solidFill>
            <a:srgbClr val="FFFFFF"/>
          </a:solidFill>
          <a:ln>
            <a:solidFill>
              <a:srgbClr val="000000"/>
            </a:solidFill>
            <a:miter lim="800000"/>
            <a:headEnd/>
            <a:tailEnd/>
          </a:ln>
        </p:spPr>
      </p:sp>
      <p:sp>
        <p:nvSpPr>
          <p:cNvPr id="346117" name="Text Box 3">
            <a:extLst>
              <a:ext uri="{FF2B5EF4-FFF2-40B4-BE49-F238E27FC236}">
                <a16:creationId xmlns:a16="http://schemas.microsoft.com/office/drawing/2014/main" id="{781D44A4-F27C-48F6-BE94-08F59B173BF3}"/>
              </a:ext>
            </a:extLst>
          </p:cNvPr>
          <p:cNvSpPr txBox="1">
            <a:spLocks noChangeArrowheads="1"/>
          </p:cNvSpPr>
          <p:nvPr/>
        </p:nvSpPr>
        <p:spPr bwMode="auto">
          <a:xfrm>
            <a:off x="685800" y="4343400"/>
            <a:ext cx="5486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pPr eaLnBrk="1">
              <a:lnSpc>
                <a:spcPct val="94000"/>
              </a:lnSpc>
              <a:buClr>
                <a:srgbClr val="000000"/>
              </a:buClr>
              <a:buSzPct val="100000"/>
              <a:buFont typeface="Times New Roman" panose="02020603050405020304" pitchFamily="18" charset="0"/>
              <a:buNone/>
            </a:pPr>
            <a:endParaRPr lang="el-GR" altLang="en-US"/>
          </a:p>
        </p:txBody>
      </p:sp>
    </p:spTree>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48162" name="Rectangle 10">
            <a:extLst>
              <a:ext uri="{FF2B5EF4-FFF2-40B4-BE49-F238E27FC236}">
                <a16:creationId xmlns:a16="http://schemas.microsoft.com/office/drawing/2014/main" id="{84F6D082-1C7B-43B8-8AAC-E4471644CC25}"/>
              </a:ext>
            </a:extLst>
          </p:cNvPr>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lnSpc>
                <a:spcPct val="94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1pPr>
            <a:lvl2pPr>
              <a:lnSpc>
                <a:spcPct val="94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2pPr>
            <a:lvl3pPr>
              <a:lnSpc>
                <a:spcPct val="94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3pPr>
            <a:lvl4pPr>
              <a:lnSpc>
                <a:spcPct val="94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4pPr>
            <a:lvl5pPr>
              <a:lnSpc>
                <a:spcPct val="94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5pPr>
            <a:lvl6pPr marL="25146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6pPr>
            <a:lvl7pPr marL="29718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7pPr>
            <a:lvl8pPr marL="34290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8pPr>
            <a:lvl9pPr marL="38862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9pPr>
          </a:lstStyle>
          <a:p>
            <a:pPr>
              <a:lnSpc>
                <a:spcPct val="93000"/>
              </a:lnSpc>
              <a:buClrTx/>
              <a:buFontTx/>
              <a:buNone/>
            </a:pPr>
            <a:fld id="{E1FED180-8225-4EB7-8CE2-091CC5680FAF}" type="slidenum">
              <a:rPr lang="el-GR" altLang="en-US">
                <a:solidFill>
                  <a:srgbClr val="000000"/>
                </a:solidFill>
                <a:latin typeface="Times New Roman" panose="02020603050405020304" pitchFamily="18" charset="0"/>
                <a:cs typeface="DejaVu Sans" panose="020B0603030804020204" pitchFamily="34" charset="0"/>
              </a:rPr>
              <a:pPr>
                <a:lnSpc>
                  <a:spcPct val="93000"/>
                </a:lnSpc>
                <a:buClrTx/>
                <a:buFontTx/>
                <a:buNone/>
              </a:pPr>
              <a:t>141</a:t>
            </a:fld>
            <a:endParaRPr lang="el-GR" altLang="en-US">
              <a:solidFill>
                <a:srgbClr val="000000"/>
              </a:solidFill>
              <a:latin typeface="Times New Roman" panose="02020603050405020304" pitchFamily="18" charset="0"/>
              <a:cs typeface="DejaVu Sans" panose="020B0603030804020204" pitchFamily="34" charset="0"/>
            </a:endParaRPr>
          </a:p>
        </p:txBody>
      </p:sp>
      <p:sp>
        <p:nvSpPr>
          <p:cNvPr id="348163" name="Text Box 1">
            <a:extLst>
              <a:ext uri="{FF2B5EF4-FFF2-40B4-BE49-F238E27FC236}">
                <a16:creationId xmlns:a16="http://schemas.microsoft.com/office/drawing/2014/main" id="{7EC6CCFA-036C-4C39-98B9-B7619874D59A}"/>
              </a:ext>
            </a:extLst>
          </p:cNvPr>
          <p:cNvSpPr txBox="1">
            <a:spLocks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pPr eaLnBrk="1">
              <a:lnSpc>
                <a:spcPct val="94000"/>
              </a:lnSpc>
              <a:buClr>
                <a:srgbClr val="000000"/>
              </a:buClr>
              <a:buSzPct val="100000"/>
              <a:buFont typeface="Times New Roman" panose="02020603050405020304" pitchFamily="18" charset="0"/>
              <a:buNone/>
            </a:pPr>
            <a:endParaRPr lang="el-GR" altLang="en-US"/>
          </a:p>
        </p:txBody>
      </p:sp>
      <p:sp>
        <p:nvSpPr>
          <p:cNvPr id="348164" name="Rectangle 2">
            <a:extLst>
              <a:ext uri="{FF2B5EF4-FFF2-40B4-BE49-F238E27FC236}">
                <a16:creationId xmlns:a16="http://schemas.microsoft.com/office/drawing/2014/main" id="{9DC2FF88-92AE-43AA-8C2D-07A09F48D583}"/>
              </a:ext>
            </a:extLst>
          </p:cNvPr>
          <p:cNvSpPr>
            <a:spLocks noGrp="1" noRot="1" noChangeAspect="1" noChangeArrowheads="1" noTextEdit="1"/>
          </p:cNvSpPr>
          <p:nvPr>
            <p:ph type="sldImg"/>
          </p:nvPr>
        </p:nvSpPr>
        <p:spPr>
          <a:xfrm>
            <a:off x="1143000" y="685800"/>
            <a:ext cx="4572000" cy="3429000"/>
          </a:xfrm>
          <a:solidFill>
            <a:srgbClr val="FFFFFF"/>
          </a:solidFill>
          <a:ln>
            <a:solidFill>
              <a:srgbClr val="000000"/>
            </a:solidFill>
            <a:miter lim="800000"/>
            <a:headEnd/>
            <a:tailEnd/>
          </a:ln>
        </p:spPr>
      </p:sp>
      <p:sp>
        <p:nvSpPr>
          <p:cNvPr id="348165" name="Text Box 3">
            <a:extLst>
              <a:ext uri="{FF2B5EF4-FFF2-40B4-BE49-F238E27FC236}">
                <a16:creationId xmlns:a16="http://schemas.microsoft.com/office/drawing/2014/main" id="{8B56EF58-753D-4780-B3CF-C16E10890B03}"/>
              </a:ext>
            </a:extLst>
          </p:cNvPr>
          <p:cNvSpPr txBox="1">
            <a:spLocks noChangeArrowheads="1"/>
          </p:cNvSpPr>
          <p:nvPr/>
        </p:nvSpPr>
        <p:spPr bwMode="auto">
          <a:xfrm>
            <a:off x="685800" y="4343400"/>
            <a:ext cx="5486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pPr eaLnBrk="1">
              <a:lnSpc>
                <a:spcPct val="94000"/>
              </a:lnSpc>
              <a:buClr>
                <a:srgbClr val="000000"/>
              </a:buClr>
              <a:buSzPct val="100000"/>
              <a:buFont typeface="Times New Roman" panose="02020603050405020304" pitchFamily="18" charset="0"/>
              <a:buNone/>
            </a:pPr>
            <a:endParaRPr lang="el-GR"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8610" name="Rectangle 10">
            <a:extLst>
              <a:ext uri="{FF2B5EF4-FFF2-40B4-BE49-F238E27FC236}">
                <a16:creationId xmlns:a16="http://schemas.microsoft.com/office/drawing/2014/main" id="{D5889AC8-1549-410B-8E0D-30C0FCBADD8A}"/>
              </a:ext>
            </a:extLst>
          </p:cNvPr>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lnSpc>
                <a:spcPct val="94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1pPr>
            <a:lvl2pPr>
              <a:lnSpc>
                <a:spcPct val="94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2pPr>
            <a:lvl3pPr>
              <a:lnSpc>
                <a:spcPct val="94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3pPr>
            <a:lvl4pPr>
              <a:lnSpc>
                <a:spcPct val="94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4pPr>
            <a:lvl5pPr>
              <a:lnSpc>
                <a:spcPct val="94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5pPr>
            <a:lvl6pPr marL="25146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6pPr>
            <a:lvl7pPr marL="29718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7pPr>
            <a:lvl8pPr marL="34290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8pPr>
            <a:lvl9pPr marL="38862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9pPr>
          </a:lstStyle>
          <a:p>
            <a:pPr>
              <a:lnSpc>
                <a:spcPct val="93000"/>
              </a:lnSpc>
              <a:buClrTx/>
              <a:buFontTx/>
              <a:buNone/>
            </a:pPr>
            <a:fld id="{E2C44F2C-636B-4856-9EE8-24FED5F2FB54}" type="slidenum">
              <a:rPr lang="el-GR" altLang="en-US">
                <a:solidFill>
                  <a:srgbClr val="000000"/>
                </a:solidFill>
                <a:latin typeface="Times New Roman" panose="02020603050405020304" pitchFamily="18" charset="0"/>
                <a:cs typeface="DejaVu Sans" panose="020B0603030804020204" pitchFamily="34" charset="0"/>
              </a:rPr>
              <a:pPr>
                <a:lnSpc>
                  <a:spcPct val="93000"/>
                </a:lnSpc>
                <a:buClrTx/>
                <a:buFontTx/>
                <a:buNone/>
              </a:pPr>
              <a:t>17</a:t>
            </a:fld>
            <a:endParaRPr lang="el-GR" altLang="en-US">
              <a:solidFill>
                <a:srgbClr val="000000"/>
              </a:solidFill>
              <a:latin typeface="Times New Roman" panose="02020603050405020304" pitchFamily="18" charset="0"/>
              <a:cs typeface="DejaVu Sans" panose="020B0603030804020204" pitchFamily="34" charset="0"/>
            </a:endParaRPr>
          </a:p>
        </p:txBody>
      </p:sp>
      <p:sp>
        <p:nvSpPr>
          <p:cNvPr id="68611" name="Rectangle 1">
            <a:extLst>
              <a:ext uri="{FF2B5EF4-FFF2-40B4-BE49-F238E27FC236}">
                <a16:creationId xmlns:a16="http://schemas.microsoft.com/office/drawing/2014/main" id="{3D7D5B22-67ED-462A-BAFD-CF2D536B68EC}"/>
              </a:ext>
            </a:extLst>
          </p:cNvPr>
          <p:cNvSpPr>
            <a:spLocks noGrp="1" noRot="1" noChangeAspect="1" noChangeArrowheads="1" noTextEdit="1"/>
          </p:cNvSpPr>
          <p:nvPr>
            <p:ph type="sldImg"/>
          </p:nvPr>
        </p:nvSpPr>
        <p:spPr>
          <a:xfrm>
            <a:off x="479425" y="685800"/>
            <a:ext cx="5899150" cy="4425950"/>
          </a:xfrm>
          <a:solidFill>
            <a:srgbClr val="FFFFFF"/>
          </a:solidFill>
          <a:ln>
            <a:solidFill>
              <a:srgbClr val="000000"/>
            </a:solidFill>
            <a:miter lim="800000"/>
            <a:headEnd/>
            <a:tailEnd/>
          </a:ln>
        </p:spPr>
      </p:sp>
      <p:sp>
        <p:nvSpPr>
          <p:cNvPr id="68612" name="Text Box 2">
            <a:extLst>
              <a:ext uri="{FF2B5EF4-FFF2-40B4-BE49-F238E27FC236}">
                <a16:creationId xmlns:a16="http://schemas.microsoft.com/office/drawing/2014/main" id="{23253F24-C0F5-4CE9-9B83-F38302C6873F}"/>
              </a:ext>
            </a:extLst>
          </p:cNvPr>
          <p:cNvSpPr txBox="1">
            <a:spLocks noChangeArrowheads="1"/>
          </p:cNvSpPr>
          <p:nvPr/>
        </p:nvSpPr>
        <p:spPr bwMode="auto">
          <a:xfrm>
            <a:off x="685800" y="4343400"/>
            <a:ext cx="5486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pPr eaLnBrk="1">
              <a:lnSpc>
                <a:spcPct val="94000"/>
              </a:lnSpc>
              <a:buClr>
                <a:srgbClr val="000000"/>
              </a:buClr>
              <a:buSzPct val="100000"/>
              <a:buFont typeface="Times New Roman" panose="02020603050405020304" pitchFamily="18" charset="0"/>
              <a:buNone/>
            </a:pPr>
            <a:endParaRPr lang="el-GR" altLang="en-US"/>
          </a:p>
        </p:txBody>
      </p:sp>
    </p:spTree>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50210" name="Rectangle 10">
            <a:extLst>
              <a:ext uri="{FF2B5EF4-FFF2-40B4-BE49-F238E27FC236}">
                <a16:creationId xmlns:a16="http://schemas.microsoft.com/office/drawing/2014/main" id="{203F6E9B-E381-40AF-8FAB-5195532000A4}"/>
              </a:ext>
            </a:extLst>
          </p:cNvPr>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lnSpc>
                <a:spcPct val="94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1pPr>
            <a:lvl2pPr>
              <a:lnSpc>
                <a:spcPct val="94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2pPr>
            <a:lvl3pPr>
              <a:lnSpc>
                <a:spcPct val="94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3pPr>
            <a:lvl4pPr>
              <a:lnSpc>
                <a:spcPct val="94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4pPr>
            <a:lvl5pPr>
              <a:lnSpc>
                <a:spcPct val="94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5pPr>
            <a:lvl6pPr marL="25146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6pPr>
            <a:lvl7pPr marL="29718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7pPr>
            <a:lvl8pPr marL="34290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8pPr>
            <a:lvl9pPr marL="38862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9pPr>
          </a:lstStyle>
          <a:p>
            <a:pPr>
              <a:lnSpc>
                <a:spcPct val="93000"/>
              </a:lnSpc>
              <a:buClrTx/>
              <a:buFontTx/>
              <a:buNone/>
            </a:pPr>
            <a:fld id="{5A3FF0BB-EBB7-407B-97D0-408F792E3748}" type="slidenum">
              <a:rPr lang="el-GR" altLang="en-US">
                <a:solidFill>
                  <a:srgbClr val="000000"/>
                </a:solidFill>
                <a:latin typeface="Times New Roman" panose="02020603050405020304" pitchFamily="18" charset="0"/>
                <a:cs typeface="DejaVu Sans" panose="020B0603030804020204" pitchFamily="34" charset="0"/>
              </a:rPr>
              <a:pPr>
                <a:lnSpc>
                  <a:spcPct val="93000"/>
                </a:lnSpc>
                <a:buClrTx/>
                <a:buFontTx/>
                <a:buNone/>
              </a:pPr>
              <a:t>142</a:t>
            </a:fld>
            <a:endParaRPr lang="el-GR" altLang="en-US">
              <a:solidFill>
                <a:srgbClr val="000000"/>
              </a:solidFill>
              <a:latin typeface="Times New Roman" panose="02020603050405020304" pitchFamily="18" charset="0"/>
              <a:cs typeface="DejaVu Sans" panose="020B0603030804020204" pitchFamily="34" charset="0"/>
            </a:endParaRPr>
          </a:p>
        </p:txBody>
      </p:sp>
      <p:sp>
        <p:nvSpPr>
          <p:cNvPr id="350211" name="Text Box 1">
            <a:extLst>
              <a:ext uri="{FF2B5EF4-FFF2-40B4-BE49-F238E27FC236}">
                <a16:creationId xmlns:a16="http://schemas.microsoft.com/office/drawing/2014/main" id="{542D364B-831A-417C-8192-BCFFAE909762}"/>
              </a:ext>
            </a:extLst>
          </p:cNvPr>
          <p:cNvSpPr txBox="1">
            <a:spLocks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pPr eaLnBrk="1">
              <a:lnSpc>
                <a:spcPct val="94000"/>
              </a:lnSpc>
              <a:buClr>
                <a:srgbClr val="000000"/>
              </a:buClr>
              <a:buSzPct val="100000"/>
              <a:buFont typeface="Times New Roman" panose="02020603050405020304" pitchFamily="18" charset="0"/>
              <a:buNone/>
            </a:pPr>
            <a:endParaRPr lang="el-GR" altLang="en-US"/>
          </a:p>
        </p:txBody>
      </p:sp>
      <p:sp>
        <p:nvSpPr>
          <p:cNvPr id="350212" name="Rectangle 2">
            <a:extLst>
              <a:ext uri="{FF2B5EF4-FFF2-40B4-BE49-F238E27FC236}">
                <a16:creationId xmlns:a16="http://schemas.microsoft.com/office/drawing/2014/main" id="{2BAEF1D1-9581-4101-A04B-5F64EA3E6FF1}"/>
              </a:ext>
            </a:extLst>
          </p:cNvPr>
          <p:cNvSpPr>
            <a:spLocks noGrp="1" noRot="1" noChangeAspect="1" noChangeArrowheads="1" noTextEdit="1"/>
          </p:cNvSpPr>
          <p:nvPr>
            <p:ph type="sldImg"/>
          </p:nvPr>
        </p:nvSpPr>
        <p:spPr>
          <a:xfrm>
            <a:off x="1143000" y="685800"/>
            <a:ext cx="4572000" cy="3429000"/>
          </a:xfrm>
          <a:solidFill>
            <a:srgbClr val="FFFFFF"/>
          </a:solidFill>
          <a:ln>
            <a:solidFill>
              <a:srgbClr val="000000"/>
            </a:solidFill>
            <a:miter lim="800000"/>
            <a:headEnd/>
            <a:tailEnd/>
          </a:ln>
        </p:spPr>
      </p:sp>
      <p:sp>
        <p:nvSpPr>
          <p:cNvPr id="350213" name="Text Box 3">
            <a:extLst>
              <a:ext uri="{FF2B5EF4-FFF2-40B4-BE49-F238E27FC236}">
                <a16:creationId xmlns:a16="http://schemas.microsoft.com/office/drawing/2014/main" id="{C08F4B44-E01B-49FF-B2EA-DD2CF747B7E8}"/>
              </a:ext>
            </a:extLst>
          </p:cNvPr>
          <p:cNvSpPr txBox="1">
            <a:spLocks noChangeArrowheads="1"/>
          </p:cNvSpPr>
          <p:nvPr/>
        </p:nvSpPr>
        <p:spPr bwMode="auto">
          <a:xfrm>
            <a:off x="685800" y="4343400"/>
            <a:ext cx="5486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pPr eaLnBrk="1">
              <a:lnSpc>
                <a:spcPct val="94000"/>
              </a:lnSpc>
              <a:buClr>
                <a:srgbClr val="000000"/>
              </a:buClr>
              <a:buSzPct val="100000"/>
              <a:buFont typeface="Times New Roman" panose="02020603050405020304" pitchFamily="18" charset="0"/>
              <a:buNone/>
            </a:pPr>
            <a:endParaRPr lang="el-GR" altLang="en-US"/>
          </a:p>
        </p:txBody>
      </p:sp>
    </p:spTree>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56354" name="Rectangle 10">
            <a:extLst>
              <a:ext uri="{FF2B5EF4-FFF2-40B4-BE49-F238E27FC236}">
                <a16:creationId xmlns:a16="http://schemas.microsoft.com/office/drawing/2014/main" id="{CAC92D72-BEE3-48DD-A0B9-011C26CCD56F}"/>
              </a:ext>
            </a:extLst>
          </p:cNvPr>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lnSpc>
                <a:spcPct val="94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1pPr>
            <a:lvl2pPr>
              <a:lnSpc>
                <a:spcPct val="94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2pPr>
            <a:lvl3pPr>
              <a:lnSpc>
                <a:spcPct val="94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3pPr>
            <a:lvl4pPr>
              <a:lnSpc>
                <a:spcPct val="94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4pPr>
            <a:lvl5pPr>
              <a:lnSpc>
                <a:spcPct val="94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5pPr>
            <a:lvl6pPr marL="25146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6pPr>
            <a:lvl7pPr marL="29718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7pPr>
            <a:lvl8pPr marL="34290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8pPr>
            <a:lvl9pPr marL="38862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9pPr>
          </a:lstStyle>
          <a:p>
            <a:pPr>
              <a:lnSpc>
                <a:spcPct val="93000"/>
              </a:lnSpc>
              <a:buClrTx/>
              <a:buFontTx/>
              <a:buNone/>
            </a:pPr>
            <a:fld id="{CF9D0F29-817F-4DD1-BEFC-C0BC639C5982}" type="slidenum">
              <a:rPr lang="el-GR" altLang="en-US">
                <a:solidFill>
                  <a:srgbClr val="000000"/>
                </a:solidFill>
                <a:latin typeface="Times New Roman" panose="02020603050405020304" pitchFamily="18" charset="0"/>
                <a:cs typeface="DejaVu Sans" panose="020B0603030804020204" pitchFamily="34" charset="0"/>
              </a:rPr>
              <a:pPr>
                <a:lnSpc>
                  <a:spcPct val="93000"/>
                </a:lnSpc>
                <a:buClrTx/>
                <a:buFontTx/>
                <a:buNone/>
              </a:pPr>
              <a:t>144</a:t>
            </a:fld>
            <a:endParaRPr lang="el-GR" altLang="en-US">
              <a:solidFill>
                <a:srgbClr val="000000"/>
              </a:solidFill>
              <a:latin typeface="Times New Roman" panose="02020603050405020304" pitchFamily="18" charset="0"/>
              <a:cs typeface="DejaVu Sans" panose="020B0603030804020204" pitchFamily="34" charset="0"/>
            </a:endParaRPr>
          </a:p>
        </p:txBody>
      </p:sp>
      <p:sp>
        <p:nvSpPr>
          <p:cNvPr id="356355" name="Rectangle 1">
            <a:extLst>
              <a:ext uri="{FF2B5EF4-FFF2-40B4-BE49-F238E27FC236}">
                <a16:creationId xmlns:a16="http://schemas.microsoft.com/office/drawing/2014/main" id="{E4BBDC4B-E509-4074-9372-C22F8C7CEDEA}"/>
              </a:ext>
            </a:extLst>
          </p:cNvPr>
          <p:cNvSpPr>
            <a:spLocks noGrp="1" noRot="1" noChangeAspect="1" noChangeArrowheads="1" noTextEdit="1"/>
          </p:cNvSpPr>
          <p:nvPr>
            <p:ph type="sldImg"/>
          </p:nvPr>
        </p:nvSpPr>
        <p:spPr>
          <a:xfrm>
            <a:off x="1143000" y="685800"/>
            <a:ext cx="4572000" cy="3429000"/>
          </a:xfrm>
          <a:solidFill>
            <a:srgbClr val="FFFFFF"/>
          </a:solidFill>
          <a:ln>
            <a:solidFill>
              <a:srgbClr val="000000"/>
            </a:solidFill>
            <a:miter lim="800000"/>
            <a:headEnd/>
            <a:tailEnd/>
          </a:ln>
        </p:spPr>
      </p:sp>
      <p:sp>
        <p:nvSpPr>
          <p:cNvPr id="356356" name="Text Box 2">
            <a:extLst>
              <a:ext uri="{FF2B5EF4-FFF2-40B4-BE49-F238E27FC236}">
                <a16:creationId xmlns:a16="http://schemas.microsoft.com/office/drawing/2014/main" id="{FA531334-7A00-46A4-8E51-7CB85EF25BFD}"/>
              </a:ext>
            </a:extLst>
          </p:cNvPr>
          <p:cNvSpPr txBox="1">
            <a:spLocks noChangeArrowheads="1"/>
          </p:cNvSpPr>
          <p:nvPr/>
        </p:nvSpPr>
        <p:spPr bwMode="auto">
          <a:xfrm>
            <a:off x="685800" y="4343400"/>
            <a:ext cx="5486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pPr eaLnBrk="1">
              <a:lnSpc>
                <a:spcPct val="94000"/>
              </a:lnSpc>
              <a:buClr>
                <a:srgbClr val="000000"/>
              </a:buClr>
              <a:buSzPct val="100000"/>
              <a:buFont typeface="Times New Roman" panose="02020603050405020304" pitchFamily="18" charset="0"/>
              <a:buNone/>
            </a:pPr>
            <a:endParaRPr lang="el-GR" altLang="en-US"/>
          </a:p>
        </p:txBody>
      </p:sp>
    </p:spTree>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62498" name="Rectangle 10">
            <a:extLst>
              <a:ext uri="{FF2B5EF4-FFF2-40B4-BE49-F238E27FC236}">
                <a16:creationId xmlns:a16="http://schemas.microsoft.com/office/drawing/2014/main" id="{D61A8C4C-292B-491B-A98F-F0ED4CB41AF6}"/>
              </a:ext>
            </a:extLst>
          </p:cNvPr>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lnSpc>
                <a:spcPct val="94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1pPr>
            <a:lvl2pPr>
              <a:lnSpc>
                <a:spcPct val="94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2pPr>
            <a:lvl3pPr>
              <a:lnSpc>
                <a:spcPct val="94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3pPr>
            <a:lvl4pPr>
              <a:lnSpc>
                <a:spcPct val="94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4pPr>
            <a:lvl5pPr>
              <a:lnSpc>
                <a:spcPct val="94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5pPr>
            <a:lvl6pPr marL="25146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6pPr>
            <a:lvl7pPr marL="29718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7pPr>
            <a:lvl8pPr marL="34290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8pPr>
            <a:lvl9pPr marL="38862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9pPr>
          </a:lstStyle>
          <a:p>
            <a:pPr>
              <a:lnSpc>
                <a:spcPct val="93000"/>
              </a:lnSpc>
              <a:buClrTx/>
              <a:buFontTx/>
              <a:buNone/>
            </a:pPr>
            <a:fld id="{31C75265-C099-4937-9BFA-C0FCFFCB7299}" type="slidenum">
              <a:rPr lang="el-GR" altLang="en-US">
                <a:solidFill>
                  <a:srgbClr val="000000"/>
                </a:solidFill>
                <a:latin typeface="Times New Roman" panose="02020603050405020304" pitchFamily="18" charset="0"/>
                <a:cs typeface="DejaVu Sans" panose="020B0603030804020204" pitchFamily="34" charset="0"/>
              </a:rPr>
              <a:pPr>
                <a:lnSpc>
                  <a:spcPct val="93000"/>
                </a:lnSpc>
                <a:buClrTx/>
                <a:buFontTx/>
                <a:buNone/>
              </a:pPr>
              <a:t>145</a:t>
            </a:fld>
            <a:endParaRPr lang="el-GR" altLang="en-US">
              <a:solidFill>
                <a:srgbClr val="000000"/>
              </a:solidFill>
              <a:latin typeface="Times New Roman" panose="02020603050405020304" pitchFamily="18" charset="0"/>
              <a:cs typeface="DejaVu Sans" panose="020B0603030804020204" pitchFamily="34" charset="0"/>
            </a:endParaRPr>
          </a:p>
        </p:txBody>
      </p:sp>
      <p:sp>
        <p:nvSpPr>
          <p:cNvPr id="362499" name="Rectangle 1">
            <a:extLst>
              <a:ext uri="{FF2B5EF4-FFF2-40B4-BE49-F238E27FC236}">
                <a16:creationId xmlns:a16="http://schemas.microsoft.com/office/drawing/2014/main" id="{90F043B4-EE3F-4301-96FB-1BC9166550CA}"/>
              </a:ext>
            </a:extLst>
          </p:cNvPr>
          <p:cNvSpPr>
            <a:spLocks noGrp="1" noRot="1" noChangeAspect="1" noChangeArrowheads="1" noTextEdit="1"/>
          </p:cNvSpPr>
          <p:nvPr>
            <p:ph type="sldImg"/>
          </p:nvPr>
        </p:nvSpPr>
        <p:spPr>
          <a:xfrm>
            <a:off x="1143000" y="685800"/>
            <a:ext cx="4572000" cy="3429000"/>
          </a:xfrm>
          <a:solidFill>
            <a:srgbClr val="FFFFFF"/>
          </a:solidFill>
          <a:ln>
            <a:solidFill>
              <a:srgbClr val="000000"/>
            </a:solidFill>
            <a:miter lim="800000"/>
            <a:headEnd/>
            <a:tailEnd/>
          </a:ln>
        </p:spPr>
      </p:sp>
      <p:sp>
        <p:nvSpPr>
          <p:cNvPr id="362500" name="Text Box 2">
            <a:extLst>
              <a:ext uri="{FF2B5EF4-FFF2-40B4-BE49-F238E27FC236}">
                <a16:creationId xmlns:a16="http://schemas.microsoft.com/office/drawing/2014/main" id="{64BCA3B6-3235-416B-8E59-90CB439C0413}"/>
              </a:ext>
            </a:extLst>
          </p:cNvPr>
          <p:cNvSpPr txBox="1">
            <a:spLocks noChangeArrowheads="1"/>
          </p:cNvSpPr>
          <p:nvPr/>
        </p:nvSpPr>
        <p:spPr bwMode="auto">
          <a:xfrm>
            <a:off x="685800" y="4343400"/>
            <a:ext cx="5486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pPr eaLnBrk="1">
              <a:lnSpc>
                <a:spcPct val="94000"/>
              </a:lnSpc>
              <a:buClr>
                <a:srgbClr val="000000"/>
              </a:buClr>
              <a:buSzPct val="100000"/>
              <a:buFont typeface="Times New Roman" panose="02020603050405020304" pitchFamily="18" charset="0"/>
              <a:buNone/>
            </a:pPr>
            <a:endParaRPr lang="el-GR" altLang="en-US"/>
          </a:p>
        </p:txBody>
      </p:sp>
    </p:spTree>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64546" name="Rectangle 10">
            <a:extLst>
              <a:ext uri="{FF2B5EF4-FFF2-40B4-BE49-F238E27FC236}">
                <a16:creationId xmlns:a16="http://schemas.microsoft.com/office/drawing/2014/main" id="{6EBED19C-05ED-44A1-AEC4-B55E46FE581C}"/>
              </a:ext>
            </a:extLst>
          </p:cNvPr>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lnSpc>
                <a:spcPct val="94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1pPr>
            <a:lvl2pPr>
              <a:lnSpc>
                <a:spcPct val="94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2pPr>
            <a:lvl3pPr>
              <a:lnSpc>
                <a:spcPct val="94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3pPr>
            <a:lvl4pPr>
              <a:lnSpc>
                <a:spcPct val="94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4pPr>
            <a:lvl5pPr>
              <a:lnSpc>
                <a:spcPct val="94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5pPr>
            <a:lvl6pPr marL="25146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6pPr>
            <a:lvl7pPr marL="29718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7pPr>
            <a:lvl8pPr marL="34290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8pPr>
            <a:lvl9pPr marL="38862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9pPr>
          </a:lstStyle>
          <a:p>
            <a:pPr>
              <a:lnSpc>
                <a:spcPct val="93000"/>
              </a:lnSpc>
              <a:buClrTx/>
              <a:buFontTx/>
              <a:buNone/>
            </a:pPr>
            <a:fld id="{826D7457-18FB-4806-9ADD-B3C5A0B8EBBA}" type="slidenum">
              <a:rPr lang="el-GR" altLang="en-US">
                <a:solidFill>
                  <a:srgbClr val="000000"/>
                </a:solidFill>
                <a:latin typeface="Times New Roman" panose="02020603050405020304" pitchFamily="18" charset="0"/>
                <a:cs typeface="DejaVu Sans" panose="020B0603030804020204" pitchFamily="34" charset="0"/>
              </a:rPr>
              <a:pPr>
                <a:lnSpc>
                  <a:spcPct val="93000"/>
                </a:lnSpc>
                <a:buClrTx/>
                <a:buFontTx/>
                <a:buNone/>
              </a:pPr>
              <a:t>146</a:t>
            </a:fld>
            <a:endParaRPr lang="el-GR" altLang="en-US">
              <a:solidFill>
                <a:srgbClr val="000000"/>
              </a:solidFill>
              <a:latin typeface="Times New Roman" panose="02020603050405020304" pitchFamily="18" charset="0"/>
              <a:cs typeface="DejaVu Sans" panose="020B0603030804020204" pitchFamily="34" charset="0"/>
            </a:endParaRPr>
          </a:p>
        </p:txBody>
      </p:sp>
      <p:sp>
        <p:nvSpPr>
          <p:cNvPr id="364547" name="Text Box 1">
            <a:extLst>
              <a:ext uri="{FF2B5EF4-FFF2-40B4-BE49-F238E27FC236}">
                <a16:creationId xmlns:a16="http://schemas.microsoft.com/office/drawing/2014/main" id="{B57F7077-4ADF-4EB3-935C-558AC6B17C97}"/>
              </a:ext>
            </a:extLst>
          </p:cNvPr>
          <p:cNvSpPr txBox="1">
            <a:spLocks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pPr eaLnBrk="1">
              <a:lnSpc>
                <a:spcPct val="94000"/>
              </a:lnSpc>
              <a:buClr>
                <a:srgbClr val="000000"/>
              </a:buClr>
              <a:buSzPct val="100000"/>
              <a:buFont typeface="Times New Roman" panose="02020603050405020304" pitchFamily="18" charset="0"/>
              <a:buNone/>
            </a:pPr>
            <a:endParaRPr lang="el-GR" altLang="en-US"/>
          </a:p>
        </p:txBody>
      </p:sp>
      <p:sp>
        <p:nvSpPr>
          <p:cNvPr id="364548" name="Rectangle 2">
            <a:extLst>
              <a:ext uri="{FF2B5EF4-FFF2-40B4-BE49-F238E27FC236}">
                <a16:creationId xmlns:a16="http://schemas.microsoft.com/office/drawing/2014/main" id="{BB3C9CA3-CB01-4F13-959B-45D227711002}"/>
              </a:ext>
            </a:extLst>
          </p:cNvPr>
          <p:cNvSpPr>
            <a:spLocks noGrp="1" noRot="1" noChangeAspect="1" noChangeArrowheads="1" noTextEdit="1"/>
          </p:cNvSpPr>
          <p:nvPr>
            <p:ph type="sldImg"/>
          </p:nvPr>
        </p:nvSpPr>
        <p:spPr>
          <a:xfrm>
            <a:off x="1143000" y="685800"/>
            <a:ext cx="4572000" cy="3429000"/>
          </a:xfrm>
          <a:solidFill>
            <a:srgbClr val="FFFFFF"/>
          </a:solidFill>
          <a:ln>
            <a:solidFill>
              <a:srgbClr val="000000"/>
            </a:solidFill>
            <a:miter lim="800000"/>
            <a:headEnd/>
            <a:tailEnd/>
          </a:ln>
        </p:spPr>
      </p:sp>
      <p:sp>
        <p:nvSpPr>
          <p:cNvPr id="364549" name="Text Box 3">
            <a:extLst>
              <a:ext uri="{FF2B5EF4-FFF2-40B4-BE49-F238E27FC236}">
                <a16:creationId xmlns:a16="http://schemas.microsoft.com/office/drawing/2014/main" id="{CD056FCB-BA30-4301-899F-774AB2AD56B5}"/>
              </a:ext>
            </a:extLst>
          </p:cNvPr>
          <p:cNvSpPr txBox="1">
            <a:spLocks noChangeArrowheads="1"/>
          </p:cNvSpPr>
          <p:nvPr/>
        </p:nvSpPr>
        <p:spPr bwMode="auto">
          <a:xfrm>
            <a:off x="685800" y="4343400"/>
            <a:ext cx="5486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1pPr>
            <a:lvl2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2pPr>
            <a:lvl3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3pPr>
            <a:lvl4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4pPr>
            <a:lvl5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5pPr>
            <a:lvl6pPr marL="25146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6pPr>
            <a:lvl7pPr marL="29718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7pPr>
            <a:lvl8pPr marL="34290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8pPr>
            <a:lvl9pPr marL="38862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9pPr>
          </a:lstStyle>
          <a:p>
            <a:pPr eaLnBrk="1" hangingPunct="1">
              <a:lnSpc>
                <a:spcPct val="100000"/>
              </a:lnSpc>
              <a:spcBef>
                <a:spcPts val="450"/>
              </a:spcBef>
              <a:buClrTx/>
              <a:buFontTx/>
              <a:buNone/>
            </a:pPr>
            <a:r>
              <a:rPr lang="el-GR" altLang="en-US" sz="1200">
                <a:solidFill>
                  <a:srgbClr val="000000"/>
                </a:solidFill>
              </a:rPr>
              <a:t>B. Trends</a:t>
            </a:r>
          </a:p>
          <a:p>
            <a:pPr eaLnBrk="1" hangingPunct="1">
              <a:lnSpc>
                <a:spcPct val="100000"/>
              </a:lnSpc>
              <a:spcBef>
                <a:spcPts val="450"/>
              </a:spcBef>
              <a:buClrTx/>
              <a:buFontTx/>
              <a:buNone/>
            </a:pPr>
            <a:r>
              <a:rPr lang="el-GR" altLang="en-US" sz="1200">
                <a:solidFill>
                  <a:srgbClr val="000000"/>
                </a:solidFill>
              </a:rPr>
              <a:t>1. Atomic radius tends to decrease across a period due to increasing positive nuclear charge</a:t>
            </a:r>
          </a:p>
          <a:p>
            <a:pPr eaLnBrk="1" hangingPunct="1">
              <a:lnSpc>
                <a:spcPct val="100000"/>
              </a:lnSpc>
              <a:spcBef>
                <a:spcPts val="450"/>
              </a:spcBef>
              <a:buClrTx/>
              <a:buFontTx/>
              <a:buNone/>
            </a:pPr>
            <a:r>
              <a:rPr lang="el-GR" altLang="en-US" sz="1200">
                <a:solidFill>
                  <a:srgbClr val="000000"/>
                </a:solidFill>
              </a:rPr>
              <a:t>2. Atomic radii tend to increase down a group due to increasing number energy levels (outer electrons are</a:t>
            </a:r>
          </a:p>
          <a:p>
            <a:pPr eaLnBrk="1" hangingPunct="1">
              <a:lnSpc>
                <a:spcPct val="100000"/>
              </a:lnSpc>
              <a:spcBef>
                <a:spcPts val="450"/>
              </a:spcBef>
              <a:buClrTx/>
              <a:buFontTx/>
              <a:buNone/>
            </a:pPr>
            <a:r>
              <a:rPr lang="el-GR" altLang="en-US" sz="1200">
                <a:solidFill>
                  <a:srgbClr val="000000"/>
                </a:solidFill>
              </a:rPr>
              <a:t>farther from the nucleus) and the shielding of the outer electrons from the full pull of the nucleus by the inner</a:t>
            </a:r>
          </a:p>
          <a:p>
            <a:pPr eaLnBrk="1" hangingPunct="1">
              <a:lnSpc>
                <a:spcPct val="100000"/>
              </a:lnSpc>
              <a:spcBef>
                <a:spcPts val="450"/>
              </a:spcBef>
              <a:buClrTx/>
              <a:buFontTx/>
              <a:buNone/>
            </a:pPr>
            <a:r>
              <a:rPr lang="el-GR" altLang="en-US" sz="1200">
                <a:solidFill>
                  <a:srgbClr val="000000"/>
                </a:solidFill>
              </a:rPr>
              <a:t>electrons</a:t>
            </a:r>
          </a:p>
        </p:txBody>
      </p:sp>
    </p:spTree>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66594" name="Rectangle 10">
            <a:extLst>
              <a:ext uri="{FF2B5EF4-FFF2-40B4-BE49-F238E27FC236}">
                <a16:creationId xmlns:a16="http://schemas.microsoft.com/office/drawing/2014/main" id="{9F1DADF0-C5A3-4139-9721-8BDA360B7031}"/>
              </a:ext>
            </a:extLst>
          </p:cNvPr>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lnSpc>
                <a:spcPct val="94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1pPr>
            <a:lvl2pPr>
              <a:lnSpc>
                <a:spcPct val="94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2pPr>
            <a:lvl3pPr>
              <a:lnSpc>
                <a:spcPct val="94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3pPr>
            <a:lvl4pPr>
              <a:lnSpc>
                <a:spcPct val="94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4pPr>
            <a:lvl5pPr>
              <a:lnSpc>
                <a:spcPct val="94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5pPr>
            <a:lvl6pPr marL="25146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6pPr>
            <a:lvl7pPr marL="29718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7pPr>
            <a:lvl8pPr marL="34290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8pPr>
            <a:lvl9pPr marL="38862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9pPr>
          </a:lstStyle>
          <a:p>
            <a:pPr>
              <a:lnSpc>
                <a:spcPct val="93000"/>
              </a:lnSpc>
              <a:buClrTx/>
              <a:buFontTx/>
              <a:buNone/>
            </a:pPr>
            <a:fld id="{7517E563-005B-44C0-97F3-7DD5A4108F28}" type="slidenum">
              <a:rPr lang="el-GR" altLang="en-US">
                <a:solidFill>
                  <a:srgbClr val="000000"/>
                </a:solidFill>
                <a:latin typeface="Times New Roman" panose="02020603050405020304" pitchFamily="18" charset="0"/>
                <a:cs typeface="DejaVu Sans" panose="020B0603030804020204" pitchFamily="34" charset="0"/>
              </a:rPr>
              <a:pPr>
                <a:lnSpc>
                  <a:spcPct val="93000"/>
                </a:lnSpc>
                <a:buClrTx/>
                <a:buFontTx/>
                <a:buNone/>
              </a:pPr>
              <a:t>147</a:t>
            </a:fld>
            <a:endParaRPr lang="el-GR" altLang="en-US">
              <a:solidFill>
                <a:srgbClr val="000000"/>
              </a:solidFill>
              <a:latin typeface="Times New Roman" panose="02020603050405020304" pitchFamily="18" charset="0"/>
              <a:cs typeface="DejaVu Sans" panose="020B0603030804020204" pitchFamily="34" charset="0"/>
            </a:endParaRPr>
          </a:p>
        </p:txBody>
      </p:sp>
      <p:sp>
        <p:nvSpPr>
          <p:cNvPr id="366595" name="Rectangle 1">
            <a:extLst>
              <a:ext uri="{FF2B5EF4-FFF2-40B4-BE49-F238E27FC236}">
                <a16:creationId xmlns:a16="http://schemas.microsoft.com/office/drawing/2014/main" id="{ECB846FB-6BD4-49D0-B8A3-3B5A35B9662F}"/>
              </a:ext>
            </a:extLst>
          </p:cNvPr>
          <p:cNvSpPr>
            <a:spLocks noGrp="1" noRot="1" noChangeAspect="1" noChangeArrowheads="1" noTextEdit="1"/>
          </p:cNvSpPr>
          <p:nvPr>
            <p:ph type="sldImg"/>
          </p:nvPr>
        </p:nvSpPr>
        <p:spPr>
          <a:xfrm>
            <a:off x="1143000" y="685800"/>
            <a:ext cx="4572000" cy="3429000"/>
          </a:xfrm>
          <a:solidFill>
            <a:srgbClr val="FFFFFF"/>
          </a:solidFill>
          <a:ln>
            <a:solidFill>
              <a:srgbClr val="000000"/>
            </a:solidFill>
            <a:miter lim="800000"/>
            <a:headEnd/>
            <a:tailEnd/>
          </a:ln>
        </p:spPr>
      </p:sp>
      <p:sp>
        <p:nvSpPr>
          <p:cNvPr id="366596" name="Text Box 2">
            <a:extLst>
              <a:ext uri="{FF2B5EF4-FFF2-40B4-BE49-F238E27FC236}">
                <a16:creationId xmlns:a16="http://schemas.microsoft.com/office/drawing/2014/main" id="{2271143F-F3EF-42DD-B33F-2753F1E0EB92}"/>
              </a:ext>
            </a:extLst>
          </p:cNvPr>
          <p:cNvSpPr txBox="1">
            <a:spLocks noChangeArrowheads="1"/>
          </p:cNvSpPr>
          <p:nvPr/>
        </p:nvSpPr>
        <p:spPr bwMode="auto">
          <a:xfrm>
            <a:off x="685800" y="4343400"/>
            <a:ext cx="5486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1pPr>
            <a:lvl2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2pPr>
            <a:lvl3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3pPr>
            <a:lvl4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4pPr>
            <a:lvl5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5pPr>
            <a:lvl6pPr marL="25146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6pPr>
            <a:lvl7pPr marL="29718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7pPr>
            <a:lvl8pPr marL="34290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8pPr>
            <a:lvl9pPr marL="38862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9pPr>
          </a:lstStyle>
          <a:p>
            <a:pPr eaLnBrk="1">
              <a:lnSpc>
                <a:spcPct val="100000"/>
              </a:lnSpc>
              <a:spcBef>
                <a:spcPts val="450"/>
              </a:spcBef>
              <a:buClrTx/>
              <a:buFontTx/>
              <a:buNone/>
            </a:pPr>
            <a:r>
              <a:rPr lang="en-US" altLang="en-US" sz="1200">
                <a:solidFill>
                  <a:srgbClr val="000000"/>
                </a:solidFill>
              </a:rPr>
              <a:t>Consider sodium, potassium, and lithium ions, all from group 1 of the periodic table. </a:t>
            </a:r>
          </a:p>
          <a:p>
            <a:pPr eaLnBrk="1">
              <a:lnSpc>
                <a:spcPct val="100000"/>
              </a:lnSpc>
              <a:spcBef>
                <a:spcPts val="450"/>
              </a:spcBef>
              <a:buClrTx/>
              <a:buFontTx/>
              <a:buNone/>
            </a:pPr>
            <a:r>
              <a:rPr lang="en-US" altLang="en-US" sz="1200">
                <a:solidFill>
                  <a:srgbClr val="000000"/>
                </a:solidFill>
              </a:rPr>
              <a:t>• Na+</a:t>
            </a:r>
            <a:r>
              <a:rPr lang="el-GR" altLang="en-US" sz="1200">
                <a:solidFill>
                  <a:srgbClr val="000000"/>
                </a:solidFill>
              </a:rPr>
              <a:t> </a:t>
            </a:r>
            <a:r>
              <a:rPr lang="en-US" altLang="en-US" sz="1200">
                <a:solidFill>
                  <a:srgbClr val="000000"/>
                </a:solidFill>
              </a:rPr>
              <a:t> and K+</a:t>
            </a:r>
            <a:r>
              <a:rPr lang="el-GR" altLang="en-US" sz="1200">
                <a:solidFill>
                  <a:srgbClr val="000000"/>
                </a:solidFill>
              </a:rPr>
              <a:t> </a:t>
            </a:r>
            <a:r>
              <a:rPr lang="en-US" altLang="en-US" sz="1200">
                <a:solidFill>
                  <a:srgbClr val="000000"/>
                </a:solidFill>
              </a:rPr>
              <a:t> are both found in high concentrations in the body and are essential for diverse biological processes. For instance, Na+</a:t>
            </a:r>
          </a:p>
          <a:p>
            <a:pPr eaLnBrk="1">
              <a:lnSpc>
                <a:spcPct val="100000"/>
              </a:lnSpc>
              <a:spcBef>
                <a:spcPts val="450"/>
              </a:spcBef>
              <a:buClrTx/>
              <a:buFontTx/>
              <a:buNone/>
            </a:pPr>
            <a:r>
              <a:rPr lang="en-US" altLang="en-US" sz="1200">
                <a:solidFill>
                  <a:srgbClr val="000000"/>
                </a:solidFill>
              </a:rPr>
              <a:t>, the most abundant cation in blood plasma, and potassium, the most common cation inside cells, are both involved in heart function regulation and in signal transduction in neurons. (For an example of the body’s ability to differentiate between sodium and potassium ions, see the ion </a:t>
            </a:r>
          </a:p>
          <a:p>
            <a:pPr eaLnBrk="1">
              <a:lnSpc>
                <a:spcPct val="100000"/>
              </a:lnSpc>
              <a:spcBef>
                <a:spcPts val="450"/>
              </a:spcBef>
              <a:buClrTx/>
              <a:buFontTx/>
              <a:buNone/>
            </a:pPr>
            <a:r>
              <a:rPr lang="en-US" altLang="en-US" sz="1200">
                <a:solidFill>
                  <a:srgbClr val="000000"/>
                </a:solidFill>
              </a:rPr>
              <a:t>Channel</a:t>
            </a:r>
            <a:r>
              <a:rPr lang="el-GR" altLang="en-US" sz="1200">
                <a:solidFill>
                  <a:srgbClr val="000000"/>
                </a:solidFill>
              </a:rPr>
              <a:t> </a:t>
            </a:r>
          </a:p>
          <a:p>
            <a:pPr eaLnBrk="1">
              <a:lnSpc>
                <a:spcPct val="100000"/>
              </a:lnSpc>
              <a:spcBef>
                <a:spcPts val="450"/>
              </a:spcBef>
              <a:buClrTx/>
              <a:buFontTx/>
              <a:buNone/>
            </a:pPr>
            <a:r>
              <a:rPr lang="en-US" altLang="en-US" sz="1200">
                <a:solidFill>
                  <a:srgbClr val="000000"/>
                </a:solidFill>
              </a:rPr>
              <a:t>• Li+</a:t>
            </a:r>
            <a:r>
              <a:rPr lang="el-GR" altLang="en-US" sz="1200">
                <a:solidFill>
                  <a:srgbClr val="000000"/>
                </a:solidFill>
              </a:rPr>
              <a:t> </a:t>
            </a:r>
            <a:r>
              <a:rPr lang="en-US" altLang="en-US" sz="1200">
                <a:solidFill>
                  <a:srgbClr val="000000"/>
                </a:solidFill>
              </a:rPr>
              <a:t>, on the other hand, has no known natural biological function</a:t>
            </a:r>
            <a:r>
              <a:rPr lang="el-GR" altLang="en-US" sz="1200">
                <a:solidFill>
                  <a:srgbClr val="000000"/>
                </a:solidFill>
              </a:rPr>
              <a:t> </a:t>
            </a:r>
            <a:r>
              <a:rPr lang="en-US" altLang="en-US" sz="1200">
                <a:solidFill>
                  <a:srgbClr val="000000"/>
                </a:solidFill>
              </a:rPr>
              <a:t>Sodium citrate and potassium citrate are both found as soda additives. In the early </a:t>
            </a:r>
            <a:r>
              <a:rPr lang="el-GR" altLang="en-US" sz="1200">
                <a:solidFill>
                  <a:srgbClr val="000000"/>
                </a:solidFill>
              </a:rPr>
              <a:t> </a:t>
            </a:r>
            <a:r>
              <a:rPr lang="en-US" altLang="en-US" sz="1200">
                <a:solidFill>
                  <a:srgbClr val="000000"/>
                </a:solidFill>
              </a:rPr>
              <a:t>1920’s a new lime soda, 7up, instead included lithium citrate and advertised many benefits of “lithiated soda”. Lithium has a molecular weight of 7 g/mol, which may have led to the name 7up. 7up advertisements claimed that the lithiated soda was “Slenderizing” and “Dispels </a:t>
            </a:r>
          </a:p>
          <a:p>
            <a:pPr eaLnBrk="1">
              <a:lnSpc>
                <a:spcPct val="100000"/>
              </a:lnSpc>
              <a:spcBef>
                <a:spcPts val="450"/>
              </a:spcBef>
              <a:buClrTx/>
              <a:buFontTx/>
              <a:buNone/>
            </a:pPr>
            <a:r>
              <a:rPr lang="en-US" altLang="en-US" sz="1200">
                <a:solidFill>
                  <a:srgbClr val="000000"/>
                </a:solidFill>
              </a:rPr>
              <a:t>hangovers…takes the ‘ouch’ out of grouch.” The Food and Drug Administration (FDA) banned the lithium component in 1950, </a:t>
            </a:r>
          </a:p>
          <a:p>
            <a:pPr eaLnBrk="1">
              <a:lnSpc>
                <a:spcPct val="100000"/>
              </a:lnSpc>
              <a:spcBef>
                <a:spcPts val="450"/>
              </a:spcBef>
              <a:buClrTx/>
              <a:buFontTx/>
              <a:buNone/>
            </a:pPr>
            <a:r>
              <a:rPr lang="en-US" altLang="en-US" sz="1200">
                <a:solidFill>
                  <a:srgbClr val="000000"/>
                </a:solidFill>
              </a:rPr>
              <a:t>shortly after the introduction of lithium carbonate as a possible psychiatric drug and the discovery of dangerous or deadly effects from lithium overdose. Lithium drugs are still used today to treat biopolar disorder and manic depressive illnesses in some patients. </a:t>
            </a:r>
          </a:p>
          <a:p>
            <a:pPr eaLnBrk="1">
              <a:lnSpc>
                <a:spcPct val="100000"/>
              </a:lnSpc>
              <a:spcBef>
                <a:spcPts val="450"/>
              </a:spcBef>
              <a:buClrTx/>
              <a:buFontTx/>
              <a:buNone/>
            </a:pPr>
            <a:r>
              <a:rPr lang="en-US" altLang="en-US" sz="1200">
                <a:solidFill>
                  <a:srgbClr val="000000"/>
                </a:solidFill>
              </a:rPr>
              <a:t>Lithium treatments are administered as lithium salts, typically lithium citrate (as in 7up above!) or lithium carbonate, with the lithium ion as the active component.</a:t>
            </a:r>
          </a:p>
          <a:p>
            <a:pPr eaLnBrk="1">
              <a:lnSpc>
                <a:spcPct val="100000"/>
              </a:lnSpc>
              <a:spcBef>
                <a:spcPts val="450"/>
              </a:spcBef>
              <a:buClrTx/>
              <a:buFontTx/>
              <a:buNone/>
            </a:pPr>
            <a:endParaRPr lang="en-US" altLang="en-US" sz="1200">
              <a:solidFill>
                <a:srgbClr val="000000"/>
              </a:solidFill>
            </a:endParaRPr>
          </a:p>
          <a:p>
            <a:pPr eaLnBrk="1">
              <a:lnSpc>
                <a:spcPct val="100000"/>
              </a:lnSpc>
              <a:spcBef>
                <a:spcPts val="450"/>
              </a:spcBef>
              <a:buClrTx/>
              <a:buFontTx/>
              <a:buNone/>
            </a:pPr>
            <a:r>
              <a:rPr lang="en-US" altLang="en-US" sz="1200">
                <a:solidFill>
                  <a:srgbClr val="000000"/>
                </a:solidFill>
              </a:rPr>
              <a:t>ANTI-EXAMPLE OF PERIODIC TRENDS </a:t>
            </a:r>
          </a:p>
          <a:p>
            <a:pPr eaLnBrk="1">
              <a:lnSpc>
                <a:spcPct val="100000"/>
              </a:lnSpc>
              <a:spcBef>
                <a:spcPts val="450"/>
              </a:spcBef>
              <a:buClrTx/>
              <a:buFontTx/>
              <a:buNone/>
            </a:pPr>
            <a:r>
              <a:rPr lang="en-US" altLang="en-US" sz="1200">
                <a:solidFill>
                  <a:srgbClr val="000000"/>
                </a:solidFill>
              </a:rPr>
              <a:t>Sodium citrate and potassium citrate are both found as soda additives. In the early 1920’s a new lime soda, 7up, instead included lithium citrate and advertised many benefits of “lithiated soda”. Lithium has a molecular weight of 7 g/mol, which may have led to the name 7up. </a:t>
            </a:r>
          </a:p>
          <a:p>
            <a:pPr eaLnBrk="1">
              <a:lnSpc>
                <a:spcPct val="100000"/>
              </a:lnSpc>
              <a:spcBef>
                <a:spcPts val="450"/>
              </a:spcBef>
              <a:buClrTx/>
              <a:buFontTx/>
              <a:buNone/>
            </a:pPr>
            <a:r>
              <a:rPr lang="en-US" altLang="en-US" sz="1200">
                <a:solidFill>
                  <a:srgbClr val="000000"/>
                </a:solidFill>
              </a:rPr>
              <a:t>7up advertisements claimed that the lithiated soda was “Slenderizing” and “Dispels hangovers…takes the ‘ouch’ out of grouch.” The Food and Drug Administration (FDA) banned the lithium component in 1950, shortly after the introduction of lithium carbonate as a possible psychiatric drug and the discovery of dangerous or deadly effects from lithium overdose. Lithium drugs are still used today to treat biopolar disorder and manic depressive illnesses in some patients. </a:t>
            </a:r>
          </a:p>
          <a:p>
            <a:pPr eaLnBrk="1">
              <a:lnSpc>
                <a:spcPct val="100000"/>
              </a:lnSpc>
              <a:spcBef>
                <a:spcPts val="450"/>
              </a:spcBef>
              <a:buClrTx/>
              <a:buFontTx/>
              <a:buNone/>
            </a:pPr>
            <a:r>
              <a:rPr lang="en-US" altLang="en-US" sz="1200">
                <a:solidFill>
                  <a:srgbClr val="000000"/>
                </a:solidFill>
              </a:rPr>
              <a:t>Lithium treatments are administered as lithium salts, typically lithium citrate (as in 7up above!) or lithium carbonate, with the lithium ion as the active component. </a:t>
            </a:r>
          </a:p>
        </p:txBody>
      </p:sp>
      <p:sp>
        <p:nvSpPr>
          <p:cNvPr id="366597" name="Text Box 3">
            <a:extLst>
              <a:ext uri="{FF2B5EF4-FFF2-40B4-BE49-F238E27FC236}">
                <a16:creationId xmlns:a16="http://schemas.microsoft.com/office/drawing/2014/main" id="{1EDCEEA0-A5B2-491E-A508-8A9F3B51DAAA}"/>
              </a:ext>
            </a:extLst>
          </p:cNvPr>
          <p:cNvSpPr txBox="1">
            <a:spLocks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pPr eaLnBrk="1">
              <a:lnSpc>
                <a:spcPct val="94000"/>
              </a:lnSpc>
              <a:buClr>
                <a:srgbClr val="000000"/>
              </a:buClr>
              <a:buSzPct val="100000"/>
              <a:buFont typeface="Times New Roman" panose="02020603050405020304" pitchFamily="18" charset="0"/>
              <a:buNone/>
            </a:pPr>
            <a:endParaRPr lang="el-GR" altLang="en-US"/>
          </a:p>
        </p:txBody>
      </p:sp>
      <p:sp>
        <p:nvSpPr>
          <p:cNvPr id="2" name="Θέση σημειώσεων 1">
            <a:extLst>
              <a:ext uri="{FF2B5EF4-FFF2-40B4-BE49-F238E27FC236}">
                <a16:creationId xmlns:a16="http://schemas.microsoft.com/office/drawing/2014/main" id="{67B707C0-8AA6-463F-9E3D-93441A7E4F49}"/>
              </a:ext>
            </a:extLst>
          </p:cNvPr>
          <p:cNvSpPr>
            <a:spLocks noGrp="1"/>
          </p:cNvSpPr>
          <p:nvPr>
            <p:ph type="body" idx="1"/>
          </p:nvPr>
        </p:nvSpPr>
        <p:spPr/>
        <p:txBody>
          <a:bodyPr/>
          <a:lstStyle/>
          <a:p>
            <a:endParaRPr lang="en-US" dirty="0"/>
          </a:p>
        </p:txBody>
      </p:sp>
    </p:spTree>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68642" name="Rectangle 10">
            <a:extLst>
              <a:ext uri="{FF2B5EF4-FFF2-40B4-BE49-F238E27FC236}">
                <a16:creationId xmlns:a16="http://schemas.microsoft.com/office/drawing/2014/main" id="{BA6818E7-F907-4525-A8F1-EB3A58294D50}"/>
              </a:ext>
            </a:extLst>
          </p:cNvPr>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lnSpc>
                <a:spcPct val="94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1pPr>
            <a:lvl2pPr>
              <a:lnSpc>
                <a:spcPct val="94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2pPr>
            <a:lvl3pPr>
              <a:lnSpc>
                <a:spcPct val="94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3pPr>
            <a:lvl4pPr>
              <a:lnSpc>
                <a:spcPct val="94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4pPr>
            <a:lvl5pPr>
              <a:lnSpc>
                <a:spcPct val="94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5pPr>
            <a:lvl6pPr marL="25146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6pPr>
            <a:lvl7pPr marL="29718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7pPr>
            <a:lvl8pPr marL="34290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8pPr>
            <a:lvl9pPr marL="38862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9pPr>
          </a:lstStyle>
          <a:p>
            <a:pPr>
              <a:lnSpc>
                <a:spcPct val="93000"/>
              </a:lnSpc>
              <a:buClrTx/>
              <a:buFontTx/>
              <a:buNone/>
            </a:pPr>
            <a:fld id="{E3D46767-EA63-4C04-84D3-DA6683BBFDE0}" type="slidenum">
              <a:rPr lang="el-GR" altLang="en-US">
                <a:solidFill>
                  <a:srgbClr val="000000"/>
                </a:solidFill>
                <a:latin typeface="Times New Roman" panose="02020603050405020304" pitchFamily="18" charset="0"/>
                <a:cs typeface="DejaVu Sans" panose="020B0603030804020204" pitchFamily="34" charset="0"/>
              </a:rPr>
              <a:pPr>
                <a:lnSpc>
                  <a:spcPct val="93000"/>
                </a:lnSpc>
                <a:buClrTx/>
                <a:buFontTx/>
                <a:buNone/>
              </a:pPr>
              <a:t>148</a:t>
            </a:fld>
            <a:endParaRPr lang="el-GR" altLang="en-US">
              <a:solidFill>
                <a:srgbClr val="000000"/>
              </a:solidFill>
              <a:latin typeface="Times New Roman" panose="02020603050405020304" pitchFamily="18" charset="0"/>
              <a:cs typeface="DejaVu Sans" panose="020B0603030804020204" pitchFamily="34" charset="0"/>
            </a:endParaRPr>
          </a:p>
        </p:txBody>
      </p:sp>
      <p:sp>
        <p:nvSpPr>
          <p:cNvPr id="368643" name="Rectangle 1">
            <a:extLst>
              <a:ext uri="{FF2B5EF4-FFF2-40B4-BE49-F238E27FC236}">
                <a16:creationId xmlns:a16="http://schemas.microsoft.com/office/drawing/2014/main" id="{B231B3B4-890A-49E4-A6FA-E534CC9815FF}"/>
              </a:ext>
            </a:extLst>
          </p:cNvPr>
          <p:cNvSpPr>
            <a:spLocks noGrp="1" noRot="1" noChangeAspect="1" noChangeArrowheads="1" noTextEdit="1"/>
          </p:cNvSpPr>
          <p:nvPr>
            <p:ph type="sldImg"/>
          </p:nvPr>
        </p:nvSpPr>
        <p:spPr>
          <a:xfrm>
            <a:off x="1143000" y="685800"/>
            <a:ext cx="4572000" cy="3429000"/>
          </a:xfrm>
          <a:solidFill>
            <a:srgbClr val="FFFFFF"/>
          </a:solidFill>
          <a:ln>
            <a:solidFill>
              <a:srgbClr val="000000"/>
            </a:solidFill>
            <a:miter lim="800000"/>
            <a:headEnd/>
            <a:tailEnd/>
          </a:ln>
        </p:spPr>
      </p:sp>
      <p:sp>
        <p:nvSpPr>
          <p:cNvPr id="368644" name="Text Box 2">
            <a:extLst>
              <a:ext uri="{FF2B5EF4-FFF2-40B4-BE49-F238E27FC236}">
                <a16:creationId xmlns:a16="http://schemas.microsoft.com/office/drawing/2014/main" id="{C03FC527-0DDE-4D38-8B19-8080CF5112F3}"/>
              </a:ext>
            </a:extLst>
          </p:cNvPr>
          <p:cNvSpPr txBox="1">
            <a:spLocks noChangeArrowheads="1"/>
          </p:cNvSpPr>
          <p:nvPr/>
        </p:nvSpPr>
        <p:spPr bwMode="auto">
          <a:xfrm>
            <a:off x="685800" y="4343400"/>
            <a:ext cx="5486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1pPr>
            <a:lvl2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2pPr>
            <a:lvl3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3pPr>
            <a:lvl4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4pPr>
            <a:lvl5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5pPr>
            <a:lvl6pPr marL="25146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6pPr>
            <a:lvl7pPr marL="29718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7pPr>
            <a:lvl8pPr marL="34290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8pPr>
            <a:lvl9pPr marL="38862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9pPr>
          </a:lstStyle>
          <a:p>
            <a:pPr eaLnBrk="1">
              <a:lnSpc>
                <a:spcPct val="100000"/>
              </a:lnSpc>
              <a:spcBef>
                <a:spcPts val="450"/>
              </a:spcBef>
              <a:buClrTx/>
              <a:buFontTx/>
              <a:buNone/>
            </a:pPr>
            <a:r>
              <a:rPr lang="en-US" altLang="en-US" sz="1200">
                <a:solidFill>
                  <a:srgbClr val="000000"/>
                </a:solidFill>
              </a:rPr>
              <a:t>The differences in ionic radius between sodium and potassium ions may seem insignificant: 1.02 x 10-10 for Na</a:t>
            </a:r>
            <a:r>
              <a:rPr lang="en-US" altLang="en-US" sz="1200" baseline="30000">
                <a:solidFill>
                  <a:srgbClr val="000000"/>
                </a:solidFill>
              </a:rPr>
              <a:t>+</a:t>
            </a:r>
          </a:p>
          <a:p>
            <a:pPr eaLnBrk="1">
              <a:lnSpc>
                <a:spcPct val="100000"/>
              </a:lnSpc>
              <a:spcBef>
                <a:spcPts val="450"/>
              </a:spcBef>
              <a:buClrTx/>
              <a:buFontTx/>
              <a:buNone/>
            </a:pPr>
            <a:r>
              <a:rPr lang="en-US" altLang="en-US" sz="1200">
                <a:solidFill>
                  <a:srgbClr val="000000"/>
                </a:solidFill>
              </a:rPr>
              <a:t> versus 1.38 x 10</a:t>
            </a:r>
            <a:r>
              <a:rPr lang="en-US" altLang="en-US" sz="1200" baseline="30000">
                <a:solidFill>
                  <a:srgbClr val="000000"/>
                </a:solidFill>
              </a:rPr>
              <a:t>-10</a:t>
            </a:r>
            <a:r>
              <a:rPr lang="en-US" altLang="en-US" sz="1200">
                <a:solidFill>
                  <a:srgbClr val="000000"/>
                </a:solidFill>
              </a:rPr>
              <a:t> m for K</a:t>
            </a:r>
            <a:r>
              <a:rPr lang="en-US" altLang="en-US" sz="1200" baseline="30000">
                <a:solidFill>
                  <a:srgbClr val="000000"/>
                </a:solidFill>
              </a:rPr>
              <a:t>+</a:t>
            </a:r>
            <a:r>
              <a:rPr lang="en-US" altLang="en-US" sz="1200">
                <a:solidFill>
                  <a:srgbClr val="000000"/>
                </a:solidFill>
              </a:rPr>
              <a:t>. </a:t>
            </a:r>
          </a:p>
          <a:p>
            <a:pPr eaLnBrk="1">
              <a:lnSpc>
                <a:spcPct val="100000"/>
              </a:lnSpc>
              <a:spcBef>
                <a:spcPts val="450"/>
              </a:spcBef>
              <a:buClrTx/>
              <a:buFontTx/>
              <a:buNone/>
            </a:pPr>
            <a:r>
              <a:rPr lang="en-US" altLang="en-US" sz="1200">
                <a:solidFill>
                  <a:srgbClr val="000000"/>
                </a:solidFill>
              </a:rPr>
              <a:t>However, the pore (or opening) in sodium channels is just wide enough to accommodate a sodium ion and one associated water molecule. The pore is too small for a water-complexed potassium ion!</a:t>
            </a:r>
          </a:p>
          <a:p>
            <a:pPr eaLnBrk="1">
              <a:lnSpc>
                <a:spcPct val="100000"/>
              </a:lnSpc>
              <a:spcBef>
                <a:spcPts val="450"/>
              </a:spcBef>
              <a:buClrTx/>
              <a:buFontTx/>
              <a:buNone/>
            </a:pPr>
            <a:r>
              <a:rPr lang="en-US" altLang="en-US" sz="1200">
                <a:solidFill>
                  <a:srgbClr val="000000"/>
                </a:solidFill>
              </a:rPr>
              <a:t>Interestingly, potassium channels also use size for ion selectivity. In potassium channels, the larger size of potassium ions enables stabilizing interactions with multiple oxygen atoms (from carbonyl, C=O, groups) within the channel’s pore. The stabilizing oxygen atoms are spaced too far apart to simultaneously interact with the smaller sodium ions.</a:t>
            </a:r>
          </a:p>
          <a:p>
            <a:pPr eaLnBrk="1">
              <a:lnSpc>
                <a:spcPct val="100000"/>
              </a:lnSpc>
              <a:spcBef>
                <a:spcPts val="450"/>
              </a:spcBef>
              <a:buClrTx/>
              <a:buFontTx/>
              <a:buNone/>
            </a:pPr>
            <a:endParaRPr lang="el-GR" altLang="en-US" sz="1200">
              <a:solidFill>
                <a:srgbClr val="000000"/>
              </a:solidFill>
            </a:endParaRPr>
          </a:p>
          <a:p>
            <a:pPr eaLnBrk="1">
              <a:lnSpc>
                <a:spcPct val="100000"/>
              </a:lnSpc>
              <a:spcBef>
                <a:spcPts val="450"/>
              </a:spcBef>
              <a:buClrTx/>
              <a:buFontTx/>
              <a:buNone/>
            </a:pPr>
            <a:r>
              <a:rPr lang="el-GR" altLang="en-US" sz="1200">
                <a:solidFill>
                  <a:srgbClr val="000000"/>
                </a:solidFill>
              </a:rPr>
              <a:t>Η εικόνα στην γωνία δεξιά πάνω είναι ο δίαυλος του καλίου</a:t>
            </a:r>
          </a:p>
        </p:txBody>
      </p:sp>
      <p:sp>
        <p:nvSpPr>
          <p:cNvPr id="368645" name="Text Box 3">
            <a:extLst>
              <a:ext uri="{FF2B5EF4-FFF2-40B4-BE49-F238E27FC236}">
                <a16:creationId xmlns:a16="http://schemas.microsoft.com/office/drawing/2014/main" id="{F89946AC-A851-4D79-88B1-31B90B8AB417}"/>
              </a:ext>
            </a:extLst>
          </p:cNvPr>
          <p:cNvSpPr txBox="1">
            <a:spLocks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pPr eaLnBrk="1">
              <a:lnSpc>
                <a:spcPct val="94000"/>
              </a:lnSpc>
              <a:buClr>
                <a:srgbClr val="000000"/>
              </a:buClr>
              <a:buSzPct val="100000"/>
              <a:buFont typeface="Times New Roman" panose="02020603050405020304" pitchFamily="18" charset="0"/>
              <a:buNone/>
            </a:pPr>
            <a:endParaRPr lang="el-GR" altLang="en-US"/>
          </a:p>
        </p:txBody>
      </p:sp>
    </p:spTree>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70690" name="Rectangle 10">
            <a:extLst>
              <a:ext uri="{FF2B5EF4-FFF2-40B4-BE49-F238E27FC236}">
                <a16:creationId xmlns:a16="http://schemas.microsoft.com/office/drawing/2014/main" id="{ED2B159F-141D-4618-A4D6-3005A83B3B17}"/>
              </a:ext>
            </a:extLst>
          </p:cNvPr>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lnSpc>
                <a:spcPct val="94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1pPr>
            <a:lvl2pPr>
              <a:lnSpc>
                <a:spcPct val="94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2pPr>
            <a:lvl3pPr>
              <a:lnSpc>
                <a:spcPct val="94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3pPr>
            <a:lvl4pPr>
              <a:lnSpc>
                <a:spcPct val="94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4pPr>
            <a:lvl5pPr>
              <a:lnSpc>
                <a:spcPct val="94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5pPr>
            <a:lvl6pPr marL="25146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6pPr>
            <a:lvl7pPr marL="29718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7pPr>
            <a:lvl8pPr marL="34290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8pPr>
            <a:lvl9pPr marL="38862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9pPr>
          </a:lstStyle>
          <a:p>
            <a:pPr>
              <a:lnSpc>
                <a:spcPct val="93000"/>
              </a:lnSpc>
              <a:buClrTx/>
              <a:buFontTx/>
              <a:buNone/>
            </a:pPr>
            <a:fld id="{8EFAA4A7-740B-4EA1-A620-2D4D3DE0E742}" type="slidenum">
              <a:rPr lang="el-GR" altLang="en-US">
                <a:solidFill>
                  <a:srgbClr val="000000"/>
                </a:solidFill>
                <a:latin typeface="Times New Roman" panose="02020603050405020304" pitchFamily="18" charset="0"/>
                <a:cs typeface="DejaVu Sans" panose="020B0603030804020204" pitchFamily="34" charset="0"/>
              </a:rPr>
              <a:pPr>
                <a:lnSpc>
                  <a:spcPct val="93000"/>
                </a:lnSpc>
                <a:buClrTx/>
                <a:buFontTx/>
                <a:buNone/>
              </a:pPr>
              <a:t>149</a:t>
            </a:fld>
            <a:endParaRPr lang="el-GR" altLang="en-US">
              <a:solidFill>
                <a:srgbClr val="000000"/>
              </a:solidFill>
              <a:latin typeface="Times New Roman" panose="02020603050405020304" pitchFamily="18" charset="0"/>
              <a:cs typeface="DejaVu Sans" panose="020B0603030804020204" pitchFamily="34" charset="0"/>
            </a:endParaRPr>
          </a:p>
        </p:txBody>
      </p:sp>
      <p:sp>
        <p:nvSpPr>
          <p:cNvPr id="370691" name="Text Box 1">
            <a:extLst>
              <a:ext uri="{FF2B5EF4-FFF2-40B4-BE49-F238E27FC236}">
                <a16:creationId xmlns:a16="http://schemas.microsoft.com/office/drawing/2014/main" id="{D18784DB-0E4A-4D02-AE58-84A9A2A3DA0E}"/>
              </a:ext>
            </a:extLst>
          </p:cNvPr>
          <p:cNvSpPr txBox="1">
            <a:spLocks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pPr eaLnBrk="1">
              <a:lnSpc>
                <a:spcPct val="94000"/>
              </a:lnSpc>
              <a:buClr>
                <a:srgbClr val="000000"/>
              </a:buClr>
              <a:buSzPct val="100000"/>
              <a:buFont typeface="Times New Roman" panose="02020603050405020304" pitchFamily="18" charset="0"/>
              <a:buNone/>
            </a:pPr>
            <a:endParaRPr lang="el-GR" altLang="en-US"/>
          </a:p>
        </p:txBody>
      </p:sp>
      <p:sp>
        <p:nvSpPr>
          <p:cNvPr id="370692" name="Rectangle 2">
            <a:extLst>
              <a:ext uri="{FF2B5EF4-FFF2-40B4-BE49-F238E27FC236}">
                <a16:creationId xmlns:a16="http://schemas.microsoft.com/office/drawing/2014/main" id="{BD44E525-19A1-49D2-B4E0-F46762C3E30C}"/>
              </a:ext>
            </a:extLst>
          </p:cNvPr>
          <p:cNvSpPr>
            <a:spLocks noGrp="1" noRot="1" noChangeAspect="1" noChangeArrowheads="1" noTextEdit="1"/>
          </p:cNvSpPr>
          <p:nvPr>
            <p:ph type="sldImg"/>
          </p:nvPr>
        </p:nvSpPr>
        <p:spPr>
          <a:xfrm>
            <a:off x="1143000" y="685800"/>
            <a:ext cx="4572000" cy="3429000"/>
          </a:xfrm>
          <a:solidFill>
            <a:srgbClr val="FFFFFF"/>
          </a:solidFill>
          <a:ln>
            <a:solidFill>
              <a:srgbClr val="000000"/>
            </a:solidFill>
            <a:miter lim="800000"/>
            <a:headEnd/>
            <a:tailEnd/>
          </a:ln>
        </p:spPr>
      </p:sp>
      <p:sp>
        <p:nvSpPr>
          <p:cNvPr id="370693" name="Text Box 3">
            <a:extLst>
              <a:ext uri="{FF2B5EF4-FFF2-40B4-BE49-F238E27FC236}">
                <a16:creationId xmlns:a16="http://schemas.microsoft.com/office/drawing/2014/main" id="{A693BD12-42F0-42BB-A655-BDFEFB516849}"/>
              </a:ext>
            </a:extLst>
          </p:cNvPr>
          <p:cNvSpPr txBox="1">
            <a:spLocks noChangeArrowheads="1"/>
          </p:cNvSpPr>
          <p:nvPr/>
        </p:nvSpPr>
        <p:spPr bwMode="auto">
          <a:xfrm>
            <a:off x="685800" y="4343400"/>
            <a:ext cx="5486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pPr eaLnBrk="1">
              <a:lnSpc>
                <a:spcPct val="94000"/>
              </a:lnSpc>
              <a:buClr>
                <a:srgbClr val="000000"/>
              </a:buClr>
              <a:buSzPct val="100000"/>
              <a:buFont typeface="Times New Roman" panose="02020603050405020304" pitchFamily="18" charset="0"/>
              <a:buNone/>
            </a:pPr>
            <a:endParaRPr lang="el-GR" altLang="en-US"/>
          </a:p>
        </p:txBody>
      </p:sp>
    </p:spTree>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72738" name="Rectangle 10">
            <a:extLst>
              <a:ext uri="{FF2B5EF4-FFF2-40B4-BE49-F238E27FC236}">
                <a16:creationId xmlns:a16="http://schemas.microsoft.com/office/drawing/2014/main" id="{326177CF-6013-4380-8444-76F1A2D09224}"/>
              </a:ext>
            </a:extLst>
          </p:cNvPr>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lnSpc>
                <a:spcPct val="94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1pPr>
            <a:lvl2pPr>
              <a:lnSpc>
                <a:spcPct val="94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2pPr>
            <a:lvl3pPr>
              <a:lnSpc>
                <a:spcPct val="94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3pPr>
            <a:lvl4pPr>
              <a:lnSpc>
                <a:spcPct val="94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4pPr>
            <a:lvl5pPr>
              <a:lnSpc>
                <a:spcPct val="94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5pPr>
            <a:lvl6pPr marL="25146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6pPr>
            <a:lvl7pPr marL="29718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7pPr>
            <a:lvl8pPr marL="34290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8pPr>
            <a:lvl9pPr marL="38862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9pPr>
          </a:lstStyle>
          <a:p>
            <a:pPr>
              <a:lnSpc>
                <a:spcPct val="93000"/>
              </a:lnSpc>
              <a:buClrTx/>
              <a:buFontTx/>
              <a:buNone/>
            </a:pPr>
            <a:fld id="{80FDC955-A46E-4146-9C1A-4D640DF1A110}" type="slidenum">
              <a:rPr lang="el-GR" altLang="en-US">
                <a:solidFill>
                  <a:srgbClr val="000000"/>
                </a:solidFill>
                <a:latin typeface="Times New Roman" panose="02020603050405020304" pitchFamily="18" charset="0"/>
                <a:cs typeface="DejaVu Sans" panose="020B0603030804020204" pitchFamily="34" charset="0"/>
              </a:rPr>
              <a:pPr>
                <a:lnSpc>
                  <a:spcPct val="93000"/>
                </a:lnSpc>
                <a:buClrTx/>
                <a:buFontTx/>
                <a:buNone/>
              </a:pPr>
              <a:t>150</a:t>
            </a:fld>
            <a:endParaRPr lang="el-GR" altLang="en-US">
              <a:solidFill>
                <a:srgbClr val="000000"/>
              </a:solidFill>
              <a:latin typeface="Times New Roman" panose="02020603050405020304" pitchFamily="18" charset="0"/>
              <a:cs typeface="DejaVu Sans" panose="020B0603030804020204" pitchFamily="34" charset="0"/>
            </a:endParaRPr>
          </a:p>
        </p:txBody>
      </p:sp>
      <p:sp>
        <p:nvSpPr>
          <p:cNvPr id="372739" name="Text Box 1">
            <a:extLst>
              <a:ext uri="{FF2B5EF4-FFF2-40B4-BE49-F238E27FC236}">
                <a16:creationId xmlns:a16="http://schemas.microsoft.com/office/drawing/2014/main" id="{9FCECE55-8270-457E-A4C5-40D878065E65}"/>
              </a:ext>
            </a:extLst>
          </p:cNvPr>
          <p:cNvSpPr txBox="1">
            <a:spLocks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pPr eaLnBrk="1">
              <a:lnSpc>
                <a:spcPct val="94000"/>
              </a:lnSpc>
              <a:buClr>
                <a:srgbClr val="000000"/>
              </a:buClr>
              <a:buSzPct val="100000"/>
              <a:buFont typeface="Times New Roman" panose="02020603050405020304" pitchFamily="18" charset="0"/>
              <a:buNone/>
            </a:pPr>
            <a:endParaRPr lang="el-GR" altLang="en-US"/>
          </a:p>
        </p:txBody>
      </p:sp>
      <p:sp>
        <p:nvSpPr>
          <p:cNvPr id="372740" name="Rectangle 2">
            <a:extLst>
              <a:ext uri="{FF2B5EF4-FFF2-40B4-BE49-F238E27FC236}">
                <a16:creationId xmlns:a16="http://schemas.microsoft.com/office/drawing/2014/main" id="{F084234A-C9D8-4002-879D-61A289D9499D}"/>
              </a:ext>
            </a:extLst>
          </p:cNvPr>
          <p:cNvSpPr>
            <a:spLocks noGrp="1" noRot="1" noChangeAspect="1" noChangeArrowheads="1" noTextEdit="1"/>
          </p:cNvSpPr>
          <p:nvPr>
            <p:ph type="sldImg"/>
          </p:nvPr>
        </p:nvSpPr>
        <p:spPr>
          <a:xfrm>
            <a:off x="1143000" y="685800"/>
            <a:ext cx="4572000" cy="3429000"/>
          </a:xfrm>
          <a:solidFill>
            <a:srgbClr val="FFFFFF"/>
          </a:solidFill>
          <a:ln>
            <a:solidFill>
              <a:srgbClr val="000000"/>
            </a:solidFill>
            <a:miter lim="800000"/>
            <a:headEnd/>
            <a:tailEnd/>
          </a:ln>
        </p:spPr>
      </p:sp>
      <p:sp>
        <p:nvSpPr>
          <p:cNvPr id="372741" name="Text Box 3">
            <a:extLst>
              <a:ext uri="{FF2B5EF4-FFF2-40B4-BE49-F238E27FC236}">
                <a16:creationId xmlns:a16="http://schemas.microsoft.com/office/drawing/2014/main" id="{B9DC3413-8CCE-4887-982E-37F998BCBC7F}"/>
              </a:ext>
            </a:extLst>
          </p:cNvPr>
          <p:cNvSpPr txBox="1">
            <a:spLocks noChangeArrowheads="1"/>
          </p:cNvSpPr>
          <p:nvPr/>
        </p:nvSpPr>
        <p:spPr bwMode="auto">
          <a:xfrm>
            <a:off x="685800" y="4343400"/>
            <a:ext cx="5486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pPr eaLnBrk="1">
              <a:lnSpc>
                <a:spcPct val="94000"/>
              </a:lnSpc>
              <a:buClr>
                <a:srgbClr val="000000"/>
              </a:buClr>
              <a:buSzPct val="100000"/>
              <a:buFont typeface="Times New Roman" panose="02020603050405020304" pitchFamily="18" charset="0"/>
              <a:buNone/>
            </a:pPr>
            <a:endParaRPr lang="el-GR" altLang="en-US"/>
          </a:p>
        </p:txBody>
      </p:sp>
    </p:spTree>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74786" name="Rectangle 10">
            <a:extLst>
              <a:ext uri="{FF2B5EF4-FFF2-40B4-BE49-F238E27FC236}">
                <a16:creationId xmlns:a16="http://schemas.microsoft.com/office/drawing/2014/main" id="{7FEE50F6-B6F1-4CD2-BD24-D5FE29FFD26C}"/>
              </a:ext>
            </a:extLst>
          </p:cNvPr>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lnSpc>
                <a:spcPct val="94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1pPr>
            <a:lvl2pPr>
              <a:lnSpc>
                <a:spcPct val="94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2pPr>
            <a:lvl3pPr>
              <a:lnSpc>
                <a:spcPct val="94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3pPr>
            <a:lvl4pPr>
              <a:lnSpc>
                <a:spcPct val="94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4pPr>
            <a:lvl5pPr>
              <a:lnSpc>
                <a:spcPct val="94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5pPr>
            <a:lvl6pPr marL="25146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6pPr>
            <a:lvl7pPr marL="29718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7pPr>
            <a:lvl8pPr marL="34290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8pPr>
            <a:lvl9pPr marL="38862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9pPr>
          </a:lstStyle>
          <a:p>
            <a:pPr>
              <a:lnSpc>
                <a:spcPct val="93000"/>
              </a:lnSpc>
              <a:buClrTx/>
              <a:buFontTx/>
              <a:buNone/>
            </a:pPr>
            <a:fld id="{AA23573B-43DD-4440-997D-978754AFAA3A}" type="slidenum">
              <a:rPr lang="el-GR" altLang="en-US">
                <a:solidFill>
                  <a:srgbClr val="000000"/>
                </a:solidFill>
                <a:latin typeface="Times New Roman" panose="02020603050405020304" pitchFamily="18" charset="0"/>
                <a:cs typeface="DejaVu Sans" panose="020B0603030804020204" pitchFamily="34" charset="0"/>
              </a:rPr>
              <a:pPr>
                <a:lnSpc>
                  <a:spcPct val="93000"/>
                </a:lnSpc>
                <a:buClrTx/>
                <a:buFontTx/>
                <a:buNone/>
              </a:pPr>
              <a:t>151</a:t>
            </a:fld>
            <a:endParaRPr lang="el-GR" altLang="en-US">
              <a:solidFill>
                <a:srgbClr val="000000"/>
              </a:solidFill>
              <a:latin typeface="Times New Roman" panose="02020603050405020304" pitchFamily="18" charset="0"/>
              <a:cs typeface="DejaVu Sans" panose="020B0603030804020204" pitchFamily="34" charset="0"/>
            </a:endParaRPr>
          </a:p>
        </p:txBody>
      </p:sp>
      <p:sp>
        <p:nvSpPr>
          <p:cNvPr id="374787" name="Text Box 1">
            <a:extLst>
              <a:ext uri="{FF2B5EF4-FFF2-40B4-BE49-F238E27FC236}">
                <a16:creationId xmlns:a16="http://schemas.microsoft.com/office/drawing/2014/main" id="{95EAD35D-17B1-492F-9308-7B383CB3CE32}"/>
              </a:ext>
            </a:extLst>
          </p:cNvPr>
          <p:cNvSpPr txBox="1">
            <a:spLocks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pPr eaLnBrk="1">
              <a:lnSpc>
                <a:spcPct val="94000"/>
              </a:lnSpc>
              <a:buClr>
                <a:srgbClr val="000000"/>
              </a:buClr>
              <a:buSzPct val="100000"/>
              <a:buFont typeface="Times New Roman" panose="02020603050405020304" pitchFamily="18" charset="0"/>
              <a:buNone/>
            </a:pPr>
            <a:endParaRPr lang="el-GR" altLang="en-US"/>
          </a:p>
        </p:txBody>
      </p:sp>
      <p:sp>
        <p:nvSpPr>
          <p:cNvPr id="374788" name="Rectangle 2">
            <a:extLst>
              <a:ext uri="{FF2B5EF4-FFF2-40B4-BE49-F238E27FC236}">
                <a16:creationId xmlns:a16="http://schemas.microsoft.com/office/drawing/2014/main" id="{3F41D525-E2A1-4239-8E82-06A125311F11}"/>
              </a:ext>
            </a:extLst>
          </p:cNvPr>
          <p:cNvSpPr>
            <a:spLocks noGrp="1" noRot="1" noChangeAspect="1" noChangeArrowheads="1" noTextEdit="1"/>
          </p:cNvSpPr>
          <p:nvPr>
            <p:ph type="sldImg"/>
          </p:nvPr>
        </p:nvSpPr>
        <p:spPr>
          <a:xfrm>
            <a:off x="1143000" y="685800"/>
            <a:ext cx="4572000" cy="3429000"/>
          </a:xfrm>
          <a:solidFill>
            <a:srgbClr val="FFFFFF"/>
          </a:solidFill>
          <a:ln>
            <a:solidFill>
              <a:srgbClr val="000000"/>
            </a:solidFill>
            <a:miter lim="800000"/>
            <a:headEnd/>
            <a:tailEnd/>
          </a:ln>
        </p:spPr>
      </p:sp>
      <p:sp>
        <p:nvSpPr>
          <p:cNvPr id="374789" name="Text Box 3">
            <a:extLst>
              <a:ext uri="{FF2B5EF4-FFF2-40B4-BE49-F238E27FC236}">
                <a16:creationId xmlns:a16="http://schemas.microsoft.com/office/drawing/2014/main" id="{F223D7A6-B9D8-42A8-B24F-4B8D3A66A0DA}"/>
              </a:ext>
            </a:extLst>
          </p:cNvPr>
          <p:cNvSpPr txBox="1">
            <a:spLocks noChangeArrowheads="1"/>
          </p:cNvSpPr>
          <p:nvPr/>
        </p:nvSpPr>
        <p:spPr bwMode="auto">
          <a:xfrm>
            <a:off x="685800" y="4343400"/>
            <a:ext cx="5486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marL="215900" indent="-209550">
              <a:lnSpc>
                <a:spcPct val="94000"/>
              </a:lnSpc>
              <a:buClr>
                <a:srgbClr val="000000"/>
              </a:buClr>
              <a:buSzPct val="100000"/>
              <a:buFont typeface="Times New Roman" panose="02020603050405020304" pitchFamily="18" charset="0"/>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a:solidFill>
                  <a:schemeClr val="bg1"/>
                </a:solidFill>
                <a:latin typeface="Arial" panose="020B0604020202020204" pitchFamily="34" charset="0"/>
                <a:cs typeface="Droid Sans Fallback" charset="0"/>
              </a:defRPr>
            </a:lvl1pPr>
            <a:lvl2pPr>
              <a:lnSpc>
                <a:spcPct val="94000"/>
              </a:lnSpc>
              <a:buClr>
                <a:srgbClr val="000000"/>
              </a:buClr>
              <a:buSzPct val="100000"/>
              <a:buFont typeface="Times New Roman" panose="02020603050405020304" pitchFamily="18" charset="0"/>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a:solidFill>
                  <a:schemeClr val="bg1"/>
                </a:solidFill>
                <a:latin typeface="Arial" panose="020B0604020202020204" pitchFamily="34" charset="0"/>
                <a:cs typeface="Droid Sans Fallback" charset="0"/>
              </a:defRPr>
            </a:lvl2pPr>
            <a:lvl3pPr>
              <a:lnSpc>
                <a:spcPct val="94000"/>
              </a:lnSpc>
              <a:buClr>
                <a:srgbClr val="000000"/>
              </a:buClr>
              <a:buSzPct val="100000"/>
              <a:buFont typeface="Times New Roman" panose="02020603050405020304" pitchFamily="18" charset="0"/>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a:solidFill>
                  <a:schemeClr val="bg1"/>
                </a:solidFill>
                <a:latin typeface="Arial" panose="020B0604020202020204" pitchFamily="34" charset="0"/>
                <a:cs typeface="Droid Sans Fallback" charset="0"/>
              </a:defRPr>
            </a:lvl3pPr>
            <a:lvl4pPr>
              <a:lnSpc>
                <a:spcPct val="94000"/>
              </a:lnSpc>
              <a:buClr>
                <a:srgbClr val="000000"/>
              </a:buClr>
              <a:buSzPct val="100000"/>
              <a:buFont typeface="Times New Roman" panose="02020603050405020304" pitchFamily="18" charset="0"/>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a:solidFill>
                  <a:schemeClr val="bg1"/>
                </a:solidFill>
                <a:latin typeface="Arial" panose="020B0604020202020204" pitchFamily="34" charset="0"/>
                <a:cs typeface="Droid Sans Fallback" charset="0"/>
              </a:defRPr>
            </a:lvl4pPr>
            <a:lvl5pPr>
              <a:lnSpc>
                <a:spcPct val="94000"/>
              </a:lnSpc>
              <a:buClr>
                <a:srgbClr val="000000"/>
              </a:buClr>
              <a:buSzPct val="100000"/>
              <a:buFont typeface="Times New Roman" panose="02020603050405020304" pitchFamily="18" charset="0"/>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a:solidFill>
                  <a:schemeClr val="bg1"/>
                </a:solidFill>
                <a:latin typeface="Arial" panose="020B0604020202020204" pitchFamily="34" charset="0"/>
                <a:cs typeface="Droid Sans Fallback" charset="0"/>
              </a:defRPr>
            </a:lvl5pPr>
            <a:lvl6pPr marL="25146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a:solidFill>
                  <a:schemeClr val="bg1"/>
                </a:solidFill>
                <a:latin typeface="Arial" panose="020B0604020202020204" pitchFamily="34" charset="0"/>
                <a:cs typeface="Droid Sans Fallback" charset="0"/>
              </a:defRPr>
            </a:lvl6pPr>
            <a:lvl7pPr marL="29718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a:solidFill>
                  <a:schemeClr val="bg1"/>
                </a:solidFill>
                <a:latin typeface="Arial" panose="020B0604020202020204" pitchFamily="34" charset="0"/>
                <a:cs typeface="Droid Sans Fallback" charset="0"/>
              </a:defRPr>
            </a:lvl7pPr>
            <a:lvl8pPr marL="34290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a:solidFill>
                  <a:schemeClr val="bg1"/>
                </a:solidFill>
                <a:latin typeface="Arial" panose="020B0604020202020204" pitchFamily="34" charset="0"/>
                <a:cs typeface="Droid Sans Fallback" charset="0"/>
              </a:defRPr>
            </a:lvl8pPr>
            <a:lvl9pPr marL="38862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a:solidFill>
                  <a:schemeClr val="bg1"/>
                </a:solidFill>
                <a:latin typeface="Arial" panose="020B0604020202020204" pitchFamily="34" charset="0"/>
                <a:cs typeface="Droid Sans Fallback" charset="0"/>
              </a:defRPr>
            </a:lvl9pPr>
          </a:lstStyle>
          <a:p>
            <a:pPr eaLnBrk="1" hangingPunct="1">
              <a:lnSpc>
                <a:spcPct val="100000"/>
              </a:lnSpc>
              <a:spcBef>
                <a:spcPts val="450"/>
              </a:spcBef>
              <a:buClrTx/>
              <a:buSzPct val="45000"/>
              <a:buFontTx/>
              <a:buNone/>
            </a:pPr>
            <a:r>
              <a:rPr lang="el-GR" altLang="en-US" sz="1200">
                <a:solidFill>
                  <a:srgbClr val="000000"/>
                </a:solidFill>
              </a:rPr>
              <a:t>IV. Ionic Radii</a:t>
            </a:r>
          </a:p>
          <a:p>
            <a:pPr eaLnBrk="1" hangingPunct="1">
              <a:lnSpc>
                <a:spcPct val="100000"/>
              </a:lnSpc>
              <a:spcBef>
                <a:spcPts val="450"/>
              </a:spcBef>
              <a:buClrTx/>
              <a:buSzPct val="45000"/>
              <a:buFontTx/>
              <a:buNone/>
            </a:pPr>
            <a:r>
              <a:rPr lang="el-GR" altLang="en-US" sz="1200">
                <a:solidFill>
                  <a:srgbClr val="000000"/>
                </a:solidFill>
              </a:rPr>
              <a:t>A. Cations</a:t>
            </a:r>
          </a:p>
          <a:p>
            <a:pPr eaLnBrk="1" hangingPunct="1">
              <a:lnSpc>
                <a:spcPct val="100000"/>
              </a:lnSpc>
              <a:spcBef>
                <a:spcPts val="450"/>
              </a:spcBef>
              <a:buClrTx/>
              <a:buSzPct val="45000"/>
              <a:buFontTx/>
              <a:buNone/>
            </a:pPr>
            <a:r>
              <a:rPr lang="el-GR" altLang="en-US" sz="1200">
                <a:solidFill>
                  <a:srgbClr val="000000"/>
                </a:solidFill>
              </a:rPr>
              <a:t>1. Positive ions</a:t>
            </a:r>
          </a:p>
          <a:p>
            <a:pPr eaLnBrk="1" hangingPunct="1">
              <a:lnSpc>
                <a:spcPct val="100000"/>
              </a:lnSpc>
              <a:spcBef>
                <a:spcPts val="450"/>
              </a:spcBef>
              <a:buClrTx/>
              <a:buSzPct val="45000"/>
              <a:buFontTx/>
              <a:buNone/>
            </a:pPr>
            <a:r>
              <a:rPr lang="el-GR" altLang="en-US" sz="1200">
                <a:solidFill>
                  <a:srgbClr val="000000"/>
                </a:solidFill>
              </a:rPr>
              <a:t>2. Smaller than the corresponding atom (they have lost electrons)</a:t>
            </a:r>
          </a:p>
          <a:p>
            <a:pPr eaLnBrk="1" hangingPunct="1">
              <a:lnSpc>
                <a:spcPct val="100000"/>
              </a:lnSpc>
              <a:spcBef>
                <a:spcPts val="450"/>
              </a:spcBef>
              <a:buClrTx/>
              <a:buSzPct val="45000"/>
              <a:buFontTx/>
              <a:buNone/>
            </a:pPr>
            <a:r>
              <a:rPr lang="el-GR" altLang="en-US" sz="1200">
                <a:solidFill>
                  <a:srgbClr val="000000"/>
                </a:solidFill>
              </a:rPr>
              <a:t>a. </a:t>
            </a:r>
            <a:r>
              <a:rPr lang="el-GR" altLang="en-US" sz="1200" b="1">
                <a:solidFill>
                  <a:srgbClr val="000000"/>
                </a:solidFill>
              </a:rPr>
              <a:t>Protons outnumber electrons (greater effective nuclear charge</a:t>
            </a:r>
            <a:r>
              <a:rPr lang="el-GR" altLang="en-US" sz="1200">
                <a:solidFill>
                  <a:srgbClr val="000000"/>
                </a:solidFill>
              </a:rPr>
              <a:t>)</a:t>
            </a:r>
          </a:p>
          <a:p>
            <a:pPr eaLnBrk="1" hangingPunct="1">
              <a:lnSpc>
                <a:spcPct val="100000"/>
              </a:lnSpc>
              <a:spcBef>
                <a:spcPts val="450"/>
              </a:spcBef>
              <a:buClrTx/>
              <a:buSzPct val="45000"/>
              <a:buFontTx/>
              <a:buNone/>
            </a:pPr>
            <a:r>
              <a:rPr lang="el-GR" altLang="en-US" sz="1200">
                <a:solidFill>
                  <a:srgbClr val="000000"/>
                </a:solidFill>
              </a:rPr>
              <a:t>b. </a:t>
            </a:r>
            <a:r>
              <a:rPr lang="el-GR" altLang="en-US" sz="1200" b="1">
                <a:solidFill>
                  <a:srgbClr val="000000"/>
                </a:solidFill>
              </a:rPr>
              <a:t>Less shielding of electrons</a:t>
            </a:r>
          </a:p>
          <a:p>
            <a:pPr eaLnBrk="1" hangingPunct="1">
              <a:lnSpc>
                <a:spcPct val="100000"/>
              </a:lnSpc>
              <a:spcBef>
                <a:spcPts val="450"/>
              </a:spcBef>
              <a:buClrTx/>
              <a:buSzPct val="45000"/>
              <a:buFontTx/>
              <a:buNone/>
            </a:pPr>
            <a:r>
              <a:rPr lang="el-GR" altLang="en-US" sz="1200">
                <a:solidFill>
                  <a:srgbClr val="000000"/>
                </a:solidFill>
              </a:rPr>
              <a:t>B. Anions</a:t>
            </a:r>
          </a:p>
          <a:p>
            <a:pPr eaLnBrk="1" hangingPunct="1">
              <a:lnSpc>
                <a:spcPct val="100000"/>
              </a:lnSpc>
              <a:spcBef>
                <a:spcPts val="450"/>
              </a:spcBef>
              <a:buClrTx/>
              <a:buSzPct val="45000"/>
              <a:buFontTx/>
              <a:buNone/>
            </a:pPr>
            <a:r>
              <a:rPr lang="el-GR" altLang="en-US" sz="1200">
                <a:solidFill>
                  <a:srgbClr val="000000"/>
                </a:solidFill>
              </a:rPr>
              <a:t>1. Negative ions</a:t>
            </a:r>
          </a:p>
          <a:p>
            <a:pPr eaLnBrk="1" hangingPunct="1">
              <a:lnSpc>
                <a:spcPct val="100000"/>
              </a:lnSpc>
              <a:spcBef>
                <a:spcPts val="450"/>
              </a:spcBef>
              <a:buClrTx/>
              <a:buSzPct val="45000"/>
              <a:buFontTx/>
              <a:buNone/>
            </a:pPr>
            <a:r>
              <a:rPr lang="el-GR" altLang="en-US" sz="1200">
                <a:solidFill>
                  <a:srgbClr val="000000"/>
                </a:solidFill>
              </a:rPr>
              <a:t>2. Larger than the corresponding atoms (they have gained electrons)</a:t>
            </a:r>
          </a:p>
          <a:p>
            <a:pPr eaLnBrk="1" hangingPunct="1">
              <a:lnSpc>
                <a:spcPct val="100000"/>
              </a:lnSpc>
              <a:spcBef>
                <a:spcPts val="450"/>
              </a:spcBef>
              <a:buClrTx/>
              <a:buSzPct val="45000"/>
              <a:buFontTx/>
              <a:buNone/>
            </a:pPr>
            <a:r>
              <a:rPr lang="el-GR" altLang="en-US" sz="1200">
                <a:solidFill>
                  <a:srgbClr val="000000"/>
                </a:solidFill>
              </a:rPr>
              <a:t>a. </a:t>
            </a:r>
            <a:r>
              <a:rPr lang="el-GR" altLang="en-US" sz="1200" b="1">
                <a:solidFill>
                  <a:srgbClr val="000000"/>
                </a:solidFill>
              </a:rPr>
              <a:t>Electrons outnumber protons (weaker effective nuclear charge)</a:t>
            </a:r>
          </a:p>
          <a:p>
            <a:pPr eaLnBrk="1" hangingPunct="1">
              <a:lnSpc>
                <a:spcPct val="100000"/>
              </a:lnSpc>
              <a:spcBef>
                <a:spcPts val="450"/>
              </a:spcBef>
              <a:buClrTx/>
              <a:buSzPct val="45000"/>
              <a:buFontTx/>
              <a:buNone/>
            </a:pPr>
            <a:r>
              <a:rPr lang="el-GR" altLang="en-US" sz="1200" b="1">
                <a:solidFill>
                  <a:srgbClr val="000000"/>
                </a:solidFill>
              </a:rPr>
              <a:t>b. Greater electron-electron repulsion</a:t>
            </a:r>
          </a:p>
          <a:p>
            <a:pPr eaLnBrk="1" hangingPunct="1">
              <a:lnSpc>
                <a:spcPct val="100000"/>
              </a:lnSpc>
              <a:spcBef>
                <a:spcPts val="450"/>
              </a:spcBef>
              <a:buClrTx/>
              <a:buSzPct val="45000"/>
              <a:buFontTx/>
              <a:buNone/>
            </a:pPr>
            <a:r>
              <a:rPr lang="el-GR" altLang="en-US" sz="1200">
                <a:solidFill>
                  <a:srgbClr val="000000"/>
                </a:solidFill>
              </a:rPr>
              <a:t>C. Trends</a:t>
            </a:r>
          </a:p>
          <a:p>
            <a:pPr eaLnBrk="1" hangingPunct="1">
              <a:lnSpc>
                <a:spcPct val="100000"/>
              </a:lnSpc>
              <a:spcBef>
                <a:spcPts val="450"/>
              </a:spcBef>
              <a:buClrTx/>
              <a:buSzPct val="45000"/>
              <a:buFontTx/>
              <a:buNone/>
            </a:pPr>
            <a:r>
              <a:rPr lang="el-GR" altLang="en-US" sz="1200">
                <a:solidFill>
                  <a:srgbClr val="000000"/>
                </a:solidFill>
              </a:rPr>
              <a:t>1. Ion size tends to increase downward within a group</a:t>
            </a:r>
          </a:p>
        </p:txBody>
      </p:sp>
    </p:spTree>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76834" name="Rectangle 10">
            <a:extLst>
              <a:ext uri="{FF2B5EF4-FFF2-40B4-BE49-F238E27FC236}">
                <a16:creationId xmlns:a16="http://schemas.microsoft.com/office/drawing/2014/main" id="{D9C59941-FD5F-400D-A47A-71D3A7134D56}"/>
              </a:ext>
            </a:extLst>
          </p:cNvPr>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lnSpc>
                <a:spcPct val="94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1pPr>
            <a:lvl2pPr>
              <a:lnSpc>
                <a:spcPct val="94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2pPr>
            <a:lvl3pPr>
              <a:lnSpc>
                <a:spcPct val="94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3pPr>
            <a:lvl4pPr>
              <a:lnSpc>
                <a:spcPct val="94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4pPr>
            <a:lvl5pPr>
              <a:lnSpc>
                <a:spcPct val="94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5pPr>
            <a:lvl6pPr marL="25146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6pPr>
            <a:lvl7pPr marL="29718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7pPr>
            <a:lvl8pPr marL="34290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8pPr>
            <a:lvl9pPr marL="38862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9pPr>
          </a:lstStyle>
          <a:p>
            <a:pPr>
              <a:lnSpc>
                <a:spcPct val="93000"/>
              </a:lnSpc>
              <a:buClrTx/>
              <a:buFontTx/>
              <a:buNone/>
            </a:pPr>
            <a:fld id="{BD1D3D72-2F4B-4E07-B48A-76C8848147B5}" type="slidenum">
              <a:rPr lang="el-GR" altLang="en-US">
                <a:solidFill>
                  <a:srgbClr val="000000"/>
                </a:solidFill>
                <a:latin typeface="Times New Roman" panose="02020603050405020304" pitchFamily="18" charset="0"/>
                <a:cs typeface="DejaVu Sans" panose="020B0603030804020204" pitchFamily="34" charset="0"/>
              </a:rPr>
              <a:pPr>
                <a:lnSpc>
                  <a:spcPct val="93000"/>
                </a:lnSpc>
                <a:buClrTx/>
                <a:buFontTx/>
                <a:buNone/>
              </a:pPr>
              <a:t>152</a:t>
            </a:fld>
            <a:endParaRPr lang="el-GR" altLang="en-US">
              <a:solidFill>
                <a:srgbClr val="000000"/>
              </a:solidFill>
              <a:latin typeface="Times New Roman" panose="02020603050405020304" pitchFamily="18" charset="0"/>
              <a:cs typeface="DejaVu Sans" panose="020B0603030804020204" pitchFamily="34" charset="0"/>
            </a:endParaRPr>
          </a:p>
        </p:txBody>
      </p:sp>
      <p:sp>
        <p:nvSpPr>
          <p:cNvPr id="376835" name="Text Box 1">
            <a:extLst>
              <a:ext uri="{FF2B5EF4-FFF2-40B4-BE49-F238E27FC236}">
                <a16:creationId xmlns:a16="http://schemas.microsoft.com/office/drawing/2014/main" id="{37901AAA-FF27-4A01-955D-59D23E527EAB}"/>
              </a:ext>
            </a:extLst>
          </p:cNvPr>
          <p:cNvSpPr txBox="1">
            <a:spLocks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pPr eaLnBrk="1">
              <a:lnSpc>
                <a:spcPct val="94000"/>
              </a:lnSpc>
              <a:buClr>
                <a:srgbClr val="000000"/>
              </a:buClr>
              <a:buSzPct val="100000"/>
              <a:buFont typeface="Times New Roman" panose="02020603050405020304" pitchFamily="18" charset="0"/>
              <a:buNone/>
            </a:pPr>
            <a:endParaRPr lang="el-GR" altLang="en-US"/>
          </a:p>
        </p:txBody>
      </p:sp>
      <p:sp>
        <p:nvSpPr>
          <p:cNvPr id="376836" name="Rectangle 2">
            <a:extLst>
              <a:ext uri="{FF2B5EF4-FFF2-40B4-BE49-F238E27FC236}">
                <a16:creationId xmlns:a16="http://schemas.microsoft.com/office/drawing/2014/main" id="{72503FFC-8FF3-400E-99E4-73B7A75C1F54}"/>
              </a:ext>
            </a:extLst>
          </p:cNvPr>
          <p:cNvSpPr>
            <a:spLocks noGrp="1" noRot="1" noChangeAspect="1" noChangeArrowheads="1" noTextEdit="1"/>
          </p:cNvSpPr>
          <p:nvPr>
            <p:ph type="sldImg"/>
          </p:nvPr>
        </p:nvSpPr>
        <p:spPr>
          <a:xfrm>
            <a:off x="1143000" y="685800"/>
            <a:ext cx="4572000" cy="3429000"/>
          </a:xfrm>
          <a:solidFill>
            <a:srgbClr val="FFFFFF"/>
          </a:solidFill>
          <a:ln>
            <a:solidFill>
              <a:srgbClr val="000000"/>
            </a:solidFill>
            <a:miter lim="800000"/>
            <a:headEnd/>
            <a:tailEnd/>
          </a:ln>
        </p:spPr>
      </p:sp>
      <p:sp>
        <p:nvSpPr>
          <p:cNvPr id="376837" name="Text Box 3">
            <a:extLst>
              <a:ext uri="{FF2B5EF4-FFF2-40B4-BE49-F238E27FC236}">
                <a16:creationId xmlns:a16="http://schemas.microsoft.com/office/drawing/2014/main" id="{56AF664E-9761-4DB2-8E66-C738036ACC2A}"/>
              </a:ext>
            </a:extLst>
          </p:cNvPr>
          <p:cNvSpPr txBox="1">
            <a:spLocks noChangeArrowheads="1"/>
          </p:cNvSpPr>
          <p:nvPr/>
        </p:nvSpPr>
        <p:spPr bwMode="auto">
          <a:xfrm>
            <a:off x="685800" y="4343400"/>
            <a:ext cx="5486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marL="215900" indent="-209550">
              <a:lnSpc>
                <a:spcPct val="94000"/>
              </a:lnSpc>
              <a:buClr>
                <a:srgbClr val="000000"/>
              </a:buClr>
              <a:buSzPct val="100000"/>
              <a:buFont typeface="Times New Roman" panose="02020603050405020304" pitchFamily="18" charset="0"/>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a:solidFill>
                  <a:schemeClr val="bg1"/>
                </a:solidFill>
                <a:latin typeface="Arial" panose="020B0604020202020204" pitchFamily="34" charset="0"/>
                <a:cs typeface="Droid Sans Fallback" charset="0"/>
              </a:defRPr>
            </a:lvl1pPr>
            <a:lvl2pPr>
              <a:lnSpc>
                <a:spcPct val="94000"/>
              </a:lnSpc>
              <a:buClr>
                <a:srgbClr val="000000"/>
              </a:buClr>
              <a:buSzPct val="100000"/>
              <a:buFont typeface="Times New Roman" panose="02020603050405020304" pitchFamily="18" charset="0"/>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a:solidFill>
                  <a:schemeClr val="bg1"/>
                </a:solidFill>
                <a:latin typeface="Arial" panose="020B0604020202020204" pitchFamily="34" charset="0"/>
                <a:cs typeface="Droid Sans Fallback" charset="0"/>
              </a:defRPr>
            </a:lvl2pPr>
            <a:lvl3pPr>
              <a:lnSpc>
                <a:spcPct val="94000"/>
              </a:lnSpc>
              <a:buClr>
                <a:srgbClr val="000000"/>
              </a:buClr>
              <a:buSzPct val="100000"/>
              <a:buFont typeface="Times New Roman" panose="02020603050405020304" pitchFamily="18" charset="0"/>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a:solidFill>
                  <a:schemeClr val="bg1"/>
                </a:solidFill>
                <a:latin typeface="Arial" panose="020B0604020202020204" pitchFamily="34" charset="0"/>
                <a:cs typeface="Droid Sans Fallback" charset="0"/>
              </a:defRPr>
            </a:lvl3pPr>
            <a:lvl4pPr>
              <a:lnSpc>
                <a:spcPct val="94000"/>
              </a:lnSpc>
              <a:buClr>
                <a:srgbClr val="000000"/>
              </a:buClr>
              <a:buSzPct val="100000"/>
              <a:buFont typeface="Times New Roman" panose="02020603050405020304" pitchFamily="18" charset="0"/>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a:solidFill>
                  <a:schemeClr val="bg1"/>
                </a:solidFill>
                <a:latin typeface="Arial" panose="020B0604020202020204" pitchFamily="34" charset="0"/>
                <a:cs typeface="Droid Sans Fallback" charset="0"/>
              </a:defRPr>
            </a:lvl4pPr>
            <a:lvl5pPr>
              <a:lnSpc>
                <a:spcPct val="94000"/>
              </a:lnSpc>
              <a:buClr>
                <a:srgbClr val="000000"/>
              </a:buClr>
              <a:buSzPct val="100000"/>
              <a:buFont typeface="Times New Roman" panose="02020603050405020304" pitchFamily="18" charset="0"/>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a:solidFill>
                  <a:schemeClr val="bg1"/>
                </a:solidFill>
                <a:latin typeface="Arial" panose="020B0604020202020204" pitchFamily="34" charset="0"/>
                <a:cs typeface="Droid Sans Fallback" charset="0"/>
              </a:defRPr>
            </a:lvl5pPr>
            <a:lvl6pPr marL="25146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a:solidFill>
                  <a:schemeClr val="bg1"/>
                </a:solidFill>
                <a:latin typeface="Arial" panose="020B0604020202020204" pitchFamily="34" charset="0"/>
                <a:cs typeface="Droid Sans Fallback" charset="0"/>
              </a:defRPr>
            </a:lvl6pPr>
            <a:lvl7pPr marL="29718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a:solidFill>
                  <a:schemeClr val="bg1"/>
                </a:solidFill>
                <a:latin typeface="Arial" panose="020B0604020202020204" pitchFamily="34" charset="0"/>
                <a:cs typeface="Droid Sans Fallback" charset="0"/>
              </a:defRPr>
            </a:lvl7pPr>
            <a:lvl8pPr marL="34290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a:solidFill>
                  <a:schemeClr val="bg1"/>
                </a:solidFill>
                <a:latin typeface="Arial" panose="020B0604020202020204" pitchFamily="34" charset="0"/>
                <a:cs typeface="Droid Sans Fallback" charset="0"/>
              </a:defRPr>
            </a:lvl8pPr>
            <a:lvl9pPr marL="38862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a:solidFill>
                  <a:schemeClr val="bg1"/>
                </a:solidFill>
                <a:latin typeface="Arial" panose="020B0604020202020204" pitchFamily="34" charset="0"/>
                <a:cs typeface="Droid Sans Fallback" charset="0"/>
              </a:defRPr>
            </a:lvl9pPr>
          </a:lstStyle>
          <a:p>
            <a:pPr eaLnBrk="1" hangingPunct="1">
              <a:lnSpc>
                <a:spcPct val="100000"/>
              </a:lnSpc>
              <a:spcBef>
                <a:spcPts val="450"/>
              </a:spcBef>
              <a:buClrTx/>
              <a:buSzPct val="45000"/>
              <a:buFontTx/>
              <a:buNone/>
            </a:pPr>
            <a:r>
              <a:rPr lang="el-GR" altLang="en-US" sz="1200">
                <a:solidFill>
                  <a:srgbClr val="000000"/>
                </a:solidFill>
              </a:rPr>
              <a:t>Therefore, due to the missing orbital, the size of the ion is much smaller than the neutral atom. This is also true with all cations. Anions on the other hand become larger as they become electronegative, due to electron shielding.</a:t>
            </a:r>
            <a:br>
              <a:rPr lang="el-GR" altLang="en-US" sz="1200">
                <a:solidFill>
                  <a:srgbClr val="000000"/>
                </a:solidFill>
              </a:rPr>
            </a:br>
            <a:endParaRPr lang="el-GR" altLang="en-US" sz="1200">
              <a:solidFill>
                <a:srgbClr val="000000"/>
              </a:solidFill>
            </a:endParaRPr>
          </a:p>
          <a:p>
            <a:pPr eaLnBrk="1" hangingPunct="1">
              <a:lnSpc>
                <a:spcPct val="100000"/>
              </a:lnSpc>
              <a:spcBef>
                <a:spcPts val="450"/>
              </a:spcBef>
              <a:buClrTx/>
              <a:buSzPct val="45000"/>
              <a:buFontTx/>
              <a:buNone/>
            </a:pPr>
            <a:r>
              <a:rPr lang="el-GR" altLang="en-US" sz="1200">
                <a:solidFill>
                  <a:srgbClr val="000000"/>
                </a:solidFill>
              </a:rPr>
              <a:t>Ionic size - The size of ions increases as you go down a group, and decreases as you move across a period for the</a:t>
            </a:r>
          </a:p>
          <a:p>
            <a:pPr eaLnBrk="1" hangingPunct="1">
              <a:lnSpc>
                <a:spcPct val="100000"/>
              </a:lnSpc>
              <a:spcBef>
                <a:spcPts val="450"/>
              </a:spcBef>
              <a:buClrTx/>
              <a:buSzPct val="45000"/>
              <a:buFontTx/>
              <a:buNone/>
            </a:pPr>
            <a:r>
              <a:rPr lang="el-GR" altLang="en-US" sz="1200">
                <a:solidFill>
                  <a:srgbClr val="000000"/>
                </a:solidFill>
              </a:rPr>
              <a:t>metals and for the nonmetals, for the same reasons as atomic size. However, the metallic ions are positive (have</a:t>
            </a:r>
          </a:p>
          <a:p>
            <a:pPr eaLnBrk="1" hangingPunct="1">
              <a:lnSpc>
                <a:spcPct val="100000"/>
              </a:lnSpc>
              <a:spcBef>
                <a:spcPts val="450"/>
              </a:spcBef>
              <a:buClrTx/>
              <a:buSzPct val="45000"/>
              <a:buFontTx/>
              <a:buNone/>
            </a:pPr>
            <a:r>
              <a:rPr lang="el-GR" altLang="en-US" sz="1200">
                <a:solidFill>
                  <a:srgbClr val="000000"/>
                </a:solidFill>
              </a:rPr>
              <a:t>lost electrons, which make up the space or size of the atom) and are much smaller than the negative nonmetallic</a:t>
            </a:r>
          </a:p>
          <a:p>
            <a:pPr eaLnBrk="1" hangingPunct="1">
              <a:lnSpc>
                <a:spcPct val="100000"/>
              </a:lnSpc>
              <a:spcBef>
                <a:spcPts val="450"/>
              </a:spcBef>
              <a:buClrTx/>
              <a:buSzPct val="45000"/>
              <a:buFontTx/>
              <a:buNone/>
            </a:pPr>
            <a:r>
              <a:rPr lang="el-GR" altLang="en-US" sz="1200">
                <a:solidFill>
                  <a:srgbClr val="000000"/>
                </a:solidFill>
              </a:rPr>
              <a:t>ions (have gained electrons which create the volume of atoms or ions).</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0658" name="Rectangle 10">
            <a:extLst>
              <a:ext uri="{FF2B5EF4-FFF2-40B4-BE49-F238E27FC236}">
                <a16:creationId xmlns:a16="http://schemas.microsoft.com/office/drawing/2014/main" id="{BACFEB74-E081-4D65-A79F-6644DCF6BD1D}"/>
              </a:ext>
            </a:extLst>
          </p:cNvPr>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lnSpc>
                <a:spcPct val="94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1pPr>
            <a:lvl2pPr>
              <a:lnSpc>
                <a:spcPct val="94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2pPr>
            <a:lvl3pPr>
              <a:lnSpc>
                <a:spcPct val="94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3pPr>
            <a:lvl4pPr>
              <a:lnSpc>
                <a:spcPct val="94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4pPr>
            <a:lvl5pPr>
              <a:lnSpc>
                <a:spcPct val="94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5pPr>
            <a:lvl6pPr marL="25146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6pPr>
            <a:lvl7pPr marL="29718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7pPr>
            <a:lvl8pPr marL="34290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8pPr>
            <a:lvl9pPr marL="38862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9pPr>
          </a:lstStyle>
          <a:p>
            <a:pPr>
              <a:lnSpc>
                <a:spcPct val="93000"/>
              </a:lnSpc>
              <a:buClrTx/>
              <a:buFontTx/>
              <a:buNone/>
            </a:pPr>
            <a:fld id="{AB643E82-1026-4D04-ACE6-6BEF086C13C0}" type="slidenum">
              <a:rPr lang="el-GR" altLang="en-US">
                <a:solidFill>
                  <a:srgbClr val="000000"/>
                </a:solidFill>
                <a:latin typeface="Times New Roman" panose="02020603050405020304" pitchFamily="18" charset="0"/>
                <a:cs typeface="DejaVu Sans" panose="020B0603030804020204" pitchFamily="34" charset="0"/>
              </a:rPr>
              <a:pPr>
                <a:lnSpc>
                  <a:spcPct val="93000"/>
                </a:lnSpc>
                <a:buClrTx/>
                <a:buFontTx/>
                <a:buNone/>
              </a:pPr>
              <a:t>18</a:t>
            </a:fld>
            <a:endParaRPr lang="el-GR" altLang="en-US">
              <a:solidFill>
                <a:srgbClr val="000000"/>
              </a:solidFill>
              <a:latin typeface="Times New Roman" panose="02020603050405020304" pitchFamily="18" charset="0"/>
              <a:cs typeface="DejaVu Sans" panose="020B0603030804020204" pitchFamily="34" charset="0"/>
            </a:endParaRPr>
          </a:p>
        </p:txBody>
      </p:sp>
      <p:sp>
        <p:nvSpPr>
          <p:cNvPr id="70659" name="Rectangle 1">
            <a:extLst>
              <a:ext uri="{FF2B5EF4-FFF2-40B4-BE49-F238E27FC236}">
                <a16:creationId xmlns:a16="http://schemas.microsoft.com/office/drawing/2014/main" id="{4A32A3F8-B98C-4E9F-A10C-2B0BD39BE39B}"/>
              </a:ext>
            </a:extLst>
          </p:cNvPr>
          <p:cNvSpPr>
            <a:spLocks noGrp="1" noRot="1" noChangeAspect="1" noChangeArrowheads="1" noTextEdit="1"/>
          </p:cNvSpPr>
          <p:nvPr>
            <p:ph type="sldImg"/>
          </p:nvPr>
        </p:nvSpPr>
        <p:spPr>
          <a:xfrm>
            <a:off x="1143000" y="685800"/>
            <a:ext cx="4572000" cy="3429000"/>
          </a:xfrm>
          <a:solidFill>
            <a:srgbClr val="FFFFFF"/>
          </a:solidFill>
          <a:ln>
            <a:solidFill>
              <a:srgbClr val="000000"/>
            </a:solidFill>
            <a:miter lim="800000"/>
            <a:headEnd/>
            <a:tailEnd/>
          </a:ln>
        </p:spPr>
      </p:sp>
      <p:sp>
        <p:nvSpPr>
          <p:cNvPr id="70660" name="Text Box 2">
            <a:extLst>
              <a:ext uri="{FF2B5EF4-FFF2-40B4-BE49-F238E27FC236}">
                <a16:creationId xmlns:a16="http://schemas.microsoft.com/office/drawing/2014/main" id="{B6050E2F-D0A8-4C32-9D3B-BFC6B14BE255}"/>
              </a:ext>
            </a:extLst>
          </p:cNvPr>
          <p:cNvSpPr txBox="1">
            <a:spLocks noChangeArrowheads="1"/>
          </p:cNvSpPr>
          <p:nvPr/>
        </p:nvSpPr>
        <p:spPr bwMode="auto">
          <a:xfrm>
            <a:off x="685800" y="4343400"/>
            <a:ext cx="5486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pPr eaLnBrk="1">
              <a:lnSpc>
                <a:spcPct val="94000"/>
              </a:lnSpc>
              <a:buClr>
                <a:srgbClr val="000000"/>
              </a:buClr>
              <a:buSzPct val="100000"/>
              <a:buFont typeface="Times New Roman" panose="02020603050405020304" pitchFamily="18" charset="0"/>
              <a:buNone/>
            </a:pPr>
            <a:endParaRPr lang="el-GR" altLang="en-US"/>
          </a:p>
        </p:txBody>
      </p:sp>
    </p:spTree>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78882" name="Rectangle 10">
            <a:extLst>
              <a:ext uri="{FF2B5EF4-FFF2-40B4-BE49-F238E27FC236}">
                <a16:creationId xmlns:a16="http://schemas.microsoft.com/office/drawing/2014/main" id="{C1470C3B-542C-4D52-80E8-2220215BC46D}"/>
              </a:ext>
            </a:extLst>
          </p:cNvPr>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lnSpc>
                <a:spcPct val="94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1pPr>
            <a:lvl2pPr>
              <a:lnSpc>
                <a:spcPct val="94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2pPr>
            <a:lvl3pPr>
              <a:lnSpc>
                <a:spcPct val="94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3pPr>
            <a:lvl4pPr>
              <a:lnSpc>
                <a:spcPct val="94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4pPr>
            <a:lvl5pPr>
              <a:lnSpc>
                <a:spcPct val="94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5pPr>
            <a:lvl6pPr marL="25146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6pPr>
            <a:lvl7pPr marL="29718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7pPr>
            <a:lvl8pPr marL="34290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8pPr>
            <a:lvl9pPr marL="38862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9pPr>
          </a:lstStyle>
          <a:p>
            <a:pPr>
              <a:lnSpc>
                <a:spcPct val="93000"/>
              </a:lnSpc>
              <a:buClrTx/>
              <a:buFontTx/>
              <a:buNone/>
            </a:pPr>
            <a:fld id="{37D70A44-FC51-47E0-B1E8-6CC37C886F0A}" type="slidenum">
              <a:rPr lang="el-GR" altLang="en-US">
                <a:solidFill>
                  <a:srgbClr val="000000"/>
                </a:solidFill>
                <a:latin typeface="Times New Roman" panose="02020603050405020304" pitchFamily="18" charset="0"/>
                <a:cs typeface="DejaVu Sans" panose="020B0603030804020204" pitchFamily="34" charset="0"/>
              </a:rPr>
              <a:pPr>
                <a:lnSpc>
                  <a:spcPct val="93000"/>
                </a:lnSpc>
                <a:buClrTx/>
                <a:buFontTx/>
                <a:buNone/>
              </a:pPr>
              <a:t>153</a:t>
            </a:fld>
            <a:endParaRPr lang="el-GR" altLang="en-US">
              <a:solidFill>
                <a:srgbClr val="000000"/>
              </a:solidFill>
              <a:latin typeface="Times New Roman" panose="02020603050405020304" pitchFamily="18" charset="0"/>
              <a:cs typeface="DejaVu Sans" panose="020B0603030804020204" pitchFamily="34" charset="0"/>
            </a:endParaRPr>
          </a:p>
        </p:txBody>
      </p:sp>
      <p:sp>
        <p:nvSpPr>
          <p:cNvPr id="378883" name="Text Box 1">
            <a:extLst>
              <a:ext uri="{FF2B5EF4-FFF2-40B4-BE49-F238E27FC236}">
                <a16:creationId xmlns:a16="http://schemas.microsoft.com/office/drawing/2014/main" id="{864A8167-BE36-493E-BD6E-2525A29E2827}"/>
              </a:ext>
            </a:extLst>
          </p:cNvPr>
          <p:cNvSpPr txBox="1">
            <a:spLocks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pPr eaLnBrk="1">
              <a:lnSpc>
                <a:spcPct val="94000"/>
              </a:lnSpc>
              <a:buClr>
                <a:srgbClr val="000000"/>
              </a:buClr>
              <a:buSzPct val="100000"/>
              <a:buFont typeface="Times New Roman" panose="02020603050405020304" pitchFamily="18" charset="0"/>
              <a:buNone/>
            </a:pPr>
            <a:endParaRPr lang="el-GR" altLang="en-US"/>
          </a:p>
        </p:txBody>
      </p:sp>
      <p:sp>
        <p:nvSpPr>
          <p:cNvPr id="378884" name="Rectangle 2">
            <a:extLst>
              <a:ext uri="{FF2B5EF4-FFF2-40B4-BE49-F238E27FC236}">
                <a16:creationId xmlns:a16="http://schemas.microsoft.com/office/drawing/2014/main" id="{2D629CFA-A6A4-4C65-B85F-06630023CEE1}"/>
              </a:ext>
            </a:extLst>
          </p:cNvPr>
          <p:cNvSpPr>
            <a:spLocks noGrp="1" noRot="1" noChangeAspect="1" noChangeArrowheads="1" noTextEdit="1"/>
          </p:cNvSpPr>
          <p:nvPr>
            <p:ph type="sldImg"/>
          </p:nvPr>
        </p:nvSpPr>
        <p:spPr>
          <a:xfrm>
            <a:off x="1143000" y="685800"/>
            <a:ext cx="4572000" cy="3429000"/>
          </a:xfrm>
          <a:solidFill>
            <a:srgbClr val="FFFFFF"/>
          </a:solidFill>
          <a:ln>
            <a:solidFill>
              <a:srgbClr val="000000"/>
            </a:solidFill>
            <a:miter lim="800000"/>
            <a:headEnd/>
            <a:tailEnd/>
          </a:ln>
        </p:spPr>
      </p:sp>
      <p:sp>
        <p:nvSpPr>
          <p:cNvPr id="378885" name="Text Box 3">
            <a:extLst>
              <a:ext uri="{FF2B5EF4-FFF2-40B4-BE49-F238E27FC236}">
                <a16:creationId xmlns:a16="http://schemas.microsoft.com/office/drawing/2014/main" id="{42A2B6F3-0192-477E-98B0-73DB23D84783}"/>
              </a:ext>
            </a:extLst>
          </p:cNvPr>
          <p:cNvSpPr txBox="1">
            <a:spLocks noChangeArrowheads="1"/>
          </p:cNvSpPr>
          <p:nvPr/>
        </p:nvSpPr>
        <p:spPr bwMode="auto">
          <a:xfrm>
            <a:off x="685800" y="4343400"/>
            <a:ext cx="5486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marL="215900" indent="-209550">
              <a:lnSpc>
                <a:spcPct val="94000"/>
              </a:lnSpc>
              <a:buClr>
                <a:srgbClr val="000000"/>
              </a:buClr>
              <a:buSzPct val="100000"/>
              <a:buFont typeface="Times New Roman" panose="02020603050405020304" pitchFamily="18" charset="0"/>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a:solidFill>
                  <a:schemeClr val="bg1"/>
                </a:solidFill>
                <a:latin typeface="Arial" panose="020B0604020202020204" pitchFamily="34" charset="0"/>
                <a:cs typeface="Droid Sans Fallback" charset="0"/>
              </a:defRPr>
            </a:lvl1pPr>
            <a:lvl2pPr>
              <a:lnSpc>
                <a:spcPct val="94000"/>
              </a:lnSpc>
              <a:buClr>
                <a:srgbClr val="000000"/>
              </a:buClr>
              <a:buSzPct val="100000"/>
              <a:buFont typeface="Times New Roman" panose="02020603050405020304" pitchFamily="18" charset="0"/>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a:solidFill>
                  <a:schemeClr val="bg1"/>
                </a:solidFill>
                <a:latin typeface="Arial" panose="020B0604020202020204" pitchFamily="34" charset="0"/>
                <a:cs typeface="Droid Sans Fallback" charset="0"/>
              </a:defRPr>
            </a:lvl2pPr>
            <a:lvl3pPr>
              <a:lnSpc>
                <a:spcPct val="94000"/>
              </a:lnSpc>
              <a:buClr>
                <a:srgbClr val="000000"/>
              </a:buClr>
              <a:buSzPct val="100000"/>
              <a:buFont typeface="Times New Roman" panose="02020603050405020304" pitchFamily="18" charset="0"/>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a:solidFill>
                  <a:schemeClr val="bg1"/>
                </a:solidFill>
                <a:latin typeface="Arial" panose="020B0604020202020204" pitchFamily="34" charset="0"/>
                <a:cs typeface="Droid Sans Fallback" charset="0"/>
              </a:defRPr>
            </a:lvl3pPr>
            <a:lvl4pPr>
              <a:lnSpc>
                <a:spcPct val="94000"/>
              </a:lnSpc>
              <a:buClr>
                <a:srgbClr val="000000"/>
              </a:buClr>
              <a:buSzPct val="100000"/>
              <a:buFont typeface="Times New Roman" panose="02020603050405020304" pitchFamily="18" charset="0"/>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a:solidFill>
                  <a:schemeClr val="bg1"/>
                </a:solidFill>
                <a:latin typeface="Arial" panose="020B0604020202020204" pitchFamily="34" charset="0"/>
                <a:cs typeface="Droid Sans Fallback" charset="0"/>
              </a:defRPr>
            </a:lvl4pPr>
            <a:lvl5pPr>
              <a:lnSpc>
                <a:spcPct val="94000"/>
              </a:lnSpc>
              <a:buClr>
                <a:srgbClr val="000000"/>
              </a:buClr>
              <a:buSzPct val="100000"/>
              <a:buFont typeface="Times New Roman" panose="02020603050405020304" pitchFamily="18" charset="0"/>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a:solidFill>
                  <a:schemeClr val="bg1"/>
                </a:solidFill>
                <a:latin typeface="Arial" panose="020B0604020202020204" pitchFamily="34" charset="0"/>
                <a:cs typeface="Droid Sans Fallback" charset="0"/>
              </a:defRPr>
            </a:lvl5pPr>
            <a:lvl6pPr marL="25146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a:solidFill>
                  <a:schemeClr val="bg1"/>
                </a:solidFill>
                <a:latin typeface="Arial" panose="020B0604020202020204" pitchFamily="34" charset="0"/>
                <a:cs typeface="Droid Sans Fallback" charset="0"/>
              </a:defRPr>
            </a:lvl6pPr>
            <a:lvl7pPr marL="29718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a:solidFill>
                  <a:schemeClr val="bg1"/>
                </a:solidFill>
                <a:latin typeface="Arial" panose="020B0604020202020204" pitchFamily="34" charset="0"/>
                <a:cs typeface="Droid Sans Fallback" charset="0"/>
              </a:defRPr>
            </a:lvl7pPr>
            <a:lvl8pPr marL="34290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a:solidFill>
                  <a:schemeClr val="bg1"/>
                </a:solidFill>
                <a:latin typeface="Arial" panose="020B0604020202020204" pitchFamily="34" charset="0"/>
                <a:cs typeface="Droid Sans Fallback" charset="0"/>
              </a:defRPr>
            </a:lvl8pPr>
            <a:lvl9pPr marL="38862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a:solidFill>
                  <a:schemeClr val="bg1"/>
                </a:solidFill>
                <a:latin typeface="Arial" panose="020B0604020202020204" pitchFamily="34" charset="0"/>
                <a:cs typeface="Droid Sans Fallback" charset="0"/>
              </a:defRPr>
            </a:lvl9pPr>
          </a:lstStyle>
          <a:p>
            <a:pPr eaLnBrk="1" hangingPunct="1">
              <a:lnSpc>
                <a:spcPct val="100000"/>
              </a:lnSpc>
              <a:spcBef>
                <a:spcPts val="450"/>
              </a:spcBef>
              <a:buClrTx/>
              <a:buSzPct val="45000"/>
              <a:buFontTx/>
              <a:buNone/>
            </a:pPr>
            <a:r>
              <a:rPr lang="el-GR" altLang="en-US" sz="1200">
                <a:solidFill>
                  <a:srgbClr val="000000"/>
                </a:solidFill>
              </a:rPr>
              <a:t>Anions have one or more extra electrons that contribute to the size of the atom, so these extra electrons increase its size and make it larger than the neutral atom.</a:t>
            </a:r>
            <a:br>
              <a:rPr lang="el-GR" altLang="en-US" sz="1200">
                <a:solidFill>
                  <a:srgbClr val="000000"/>
                </a:solidFill>
              </a:rPr>
            </a:br>
            <a:br>
              <a:rPr lang="el-GR" altLang="en-US" sz="1200">
                <a:solidFill>
                  <a:srgbClr val="000000"/>
                </a:solidFill>
              </a:rPr>
            </a:br>
            <a:r>
              <a:rPr lang="el-GR" altLang="en-US" sz="1200">
                <a:solidFill>
                  <a:srgbClr val="000000"/>
                </a:solidFill>
              </a:rPr>
              <a:t>The size of anion is larger than its parent atom because anion are formed due to the gain of electrons, and when the electrons increases the it causes electronic repulsion due to which electrons go at a farther distance from each other, the shielding effect increases and the size of anion increases.</a:t>
            </a:r>
            <a:br>
              <a:rPr lang="el-GR" altLang="en-US" sz="1200">
                <a:solidFill>
                  <a:srgbClr val="000000"/>
                </a:solidFill>
              </a:rPr>
            </a:br>
            <a:br>
              <a:rPr lang="el-GR" altLang="en-US" sz="1200">
                <a:solidFill>
                  <a:srgbClr val="000000"/>
                </a:solidFill>
              </a:rPr>
            </a:br>
            <a:endParaRPr lang="el-GR" altLang="en-US" sz="1200">
              <a:solidFill>
                <a:srgbClr val="000000"/>
              </a:solidFill>
            </a:endParaRPr>
          </a:p>
          <a:p>
            <a:pPr eaLnBrk="1" hangingPunct="1">
              <a:lnSpc>
                <a:spcPct val="100000"/>
              </a:lnSpc>
              <a:spcBef>
                <a:spcPts val="450"/>
              </a:spcBef>
              <a:buClrTx/>
              <a:buSzPct val="45000"/>
              <a:buFontTx/>
              <a:buNone/>
            </a:pPr>
            <a:endParaRPr lang="el-GR" altLang="en-US" sz="1200">
              <a:solidFill>
                <a:srgbClr val="000000"/>
              </a:solidFill>
            </a:endParaRPr>
          </a:p>
          <a:p>
            <a:pPr eaLnBrk="1" hangingPunct="1">
              <a:lnSpc>
                <a:spcPct val="100000"/>
              </a:lnSpc>
              <a:spcBef>
                <a:spcPts val="450"/>
              </a:spcBef>
              <a:buClrTx/>
              <a:buSzPct val="45000"/>
              <a:buFontTx/>
              <a:buNone/>
            </a:pPr>
            <a:endParaRPr lang="el-GR" altLang="en-US" sz="1200">
              <a:solidFill>
                <a:srgbClr val="000000"/>
              </a:solidFill>
            </a:endParaRPr>
          </a:p>
        </p:txBody>
      </p:sp>
    </p:spTree>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56354" name="Rectangle 10">
            <a:extLst>
              <a:ext uri="{FF2B5EF4-FFF2-40B4-BE49-F238E27FC236}">
                <a16:creationId xmlns:a16="http://schemas.microsoft.com/office/drawing/2014/main" id="{CAC92D72-BEE3-48DD-A0B9-011C26CCD56F}"/>
              </a:ext>
            </a:extLst>
          </p:cNvPr>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lnSpc>
                <a:spcPct val="94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1pPr>
            <a:lvl2pPr>
              <a:lnSpc>
                <a:spcPct val="94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2pPr>
            <a:lvl3pPr>
              <a:lnSpc>
                <a:spcPct val="94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3pPr>
            <a:lvl4pPr>
              <a:lnSpc>
                <a:spcPct val="94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4pPr>
            <a:lvl5pPr>
              <a:lnSpc>
                <a:spcPct val="94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5pPr>
            <a:lvl6pPr marL="25146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6pPr>
            <a:lvl7pPr marL="29718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7pPr>
            <a:lvl8pPr marL="34290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8pPr>
            <a:lvl9pPr marL="38862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9pPr>
          </a:lstStyle>
          <a:p>
            <a:pPr>
              <a:lnSpc>
                <a:spcPct val="93000"/>
              </a:lnSpc>
              <a:buClrTx/>
              <a:buFontTx/>
              <a:buNone/>
            </a:pPr>
            <a:fld id="{CF9D0F29-817F-4DD1-BEFC-C0BC639C5982}" type="slidenum">
              <a:rPr lang="el-GR" altLang="en-US">
                <a:solidFill>
                  <a:srgbClr val="000000"/>
                </a:solidFill>
                <a:latin typeface="Times New Roman" panose="02020603050405020304" pitchFamily="18" charset="0"/>
                <a:cs typeface="DejaVu Sans" panose="020B0603030804020204" pitchFamily="34" charset="0"/>
              </a:rPr>
              <a:pPr>
                <a:lnSpc>
                  <a:spcPct val="93000"/>
                </a:lnSpc>
                <a:buClrTx/>
                <a:buFontTx/>
                <a:buNone/>
              </a:pPr>
              <a:t>154</a:t>
            </a:fld>
            <a:endParaRPr lang="el-GR" altLang="en-US">
              <a:solidFill>
                <a:srgbClr val="000000"/>
              </a:solidFill>
              <a:latin typeface="Times New Roman" panose="02020603050405020304" pitchFamily="18" charset="0"/>
              <a:cs typeface="DejaVu Sans" panose="020B0603030804020204" pitchFamily="34" charset="0"/>
            </a:endParaRPr>
          </a:p>
        </p:txBody>
      </p:sp>
      <p:sp>
        <p:nvSpPr>
          <p:cNvPr id="356355" name="Rectangle 1">
            <a:extLst>
              <a:ext uri="{FF2B5EF4-FFF2-40B4-BE49-F238E27FC236}">
                <a16:creationId xmlns:a16="http://schemas.microsoft.com/office/drawing/2014/main" id="{E4BBDC4B-E509-4074-9372-C22F8C7CEDEA}"/>
              </a:ext>
            </a:extLst>
          </p:cNvPr>
          <p:cNvSpPr>
            <a:spLocks noGrp="1" noRot="1" noChangeAspect="1" noChangeArrowheads="1" noTextEdit="1"/>
          </p:cNvSpPr>
          <p:nvPr>
            <p:ph type="sldImg"/>
          </p:nvPr>
        </p:nvSpPr>
        <p:spPr>
          <a:xfrm>
            <a:off x="1143000" y="685800"/>
            <a:ext cx="4572000" cy="3429000"/>
          </a:xfrm>
          <a:solidFill>
            <a:srgbClr val="FFFFFF"/>
          </a:solidFill>
          <a:ln>
            <a:solidFill>
              <a:srgbClr val="000000"/>
            </a:solidFill>
            <a:miter lim="800000"/>
            <a:headEnd/>
            <a:tailEnd/>
          </a:ln>
        </p:spPr>
      </p:sp>
      <p:sp>
        <p:nvSpPr>
          <p:cNvPr id="356356" name="Text Box 2">
            <a:extLst>
              <a:ext uri="{FF2B5EF4-FFF2-40B4-BE49-F238E27FC236}">
                <a16:creationId xmlns:a16="http://schemas.microsoft.com/office/drawing/2014/main" id="{FA531334-7A00-46A4-8E51-7CB85EF25BFD}"/>
              </a:ext>
            </a:extLst>
          </p:cNvPr>
          <p:cNvSpPr txBox="1">
            <a:spLocks noChangeArrowheads="1"/>
          </p:cNvSpPr>
          <p:nvPr/>
        </p:nvSpPr>
        <p:spPr bwMode="auto">
          <a:xfrm>
            <a:off x="685800" y="4343400"/>
            <a:ext cx="5486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pPr eaLnBrk="1">
              <a:lnSpc>
                <a:spcPct val="94000"/>
              </a:lnSpc>
              <a:buClr>
                <a:srgbClr val="000000"/>
              </a:buClr>
              <a:buSzPct val="100000"/>
              <a:buFont typeface="Times New Roman" panose="02020603050405020304" pitchFamily="18" charset="0"/>
              <a:buNone/>
            </a:pPr>
            <a:endParaRPr lang="el-GR" altLang="en-US"/>
          </a:p>
        </p:txBody>
      </p:sp>
    </p:spTree>
    <p:extLst>
      <p:ext uri="{BB962C8B-B14F-4D97-AF65-F5344CB8AC3E}">
        <p14:creationId xmlns:p14="http://schemas.microsoft.com/office/powerpoint/2010/main" val="2136255034"/>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82978" name="Rectangle 10">
            <a:extLst>
              <a:ext uri="{FF2B5EF4-FFF2-40B4-BE49-F238E27FC236}">
                <a16:creationId xmlns:a16="http://schemas.microsoft.com/office/drawing/2014/main" id="{497B6D55-B0D6-41D4-B212-BE49DD3FCF9D}"/>
              </a:ext>
            </a:extLst>
          </p:cNvPr>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lnSpc>
                <a:spcPct val="94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1pPr>
            <a:lvl2pPr>
              <a:lnSpc>
                <a:spcPct val="94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2pPr>
            <a:lvl3pPr>
              <a:lnSpc>
                <a:spcPct val="94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3pPr>
            <a:lvl4pPr>
              <a:lnSpc>
                <a:spcPct val="94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4pPr>
            <a:lvl5pPr>
              <a:lnSpc>
                <a:spcPct val="94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5pPr>
            <a:lvl6pPr marL="25146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6pPr>
            <a:lvl7pPr marL="29718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7pPr>
            <a:lvl8pPr marL="34290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8pPr>
            <a:lvl9pPr marL="38862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9pPr>
          </a:lstStyle>
          <a:p>
            <a:pPr>
              <a:lnSpc>
                <a:spcPct val="93000"/>
              </a:lnSpc>
              <a:buClrTx/>
              <a:buFontTx/>
              <a:buNone/>
            </a:pPr>
            <a:fld id="{7A090910-0A91-4566-A2F1-A0663FAC723C}" type="slidenum">
              <a:rPr lang="el-GR" altLang="en-US">
                <a:solidFill>
                  <a:srgbClr val="000000"/>
                </a:solidFill>
                <a:latin typeface="Times New Roman" panose="02020603050405020304" pitchFamily="18" charset="0"/>
                <a:cs typeface="DejaVu Sans" panose="020B0603030804020204" pitchFamily="34" charset="0"/>
              </a:rPr>
              <a:pPr>
                <a:lnSpc>
                  <a:spcPct val="93000"/>
                </a:lnSpc>
                <a:buClrTx/>
                <a:buFontTx/>
                <a:buNone/>
              </a:pPr>
              <a:t>155</a:t>
            </a:fld>
            <a:endParaRPr lang="el-GR" altLang="en-US">
              <a:solidFill>
                <a:srgbClr val="000000"/>
              </a:solidFill>
              <a:latin typeface="Times New Roman" panose="02020603050405020304" pitchFamily="18" charset="0"/>
              <a:cs typeface="DejaVu Sans" panose="020B0603030804020204" pitchFamily="34" charset="0"/>
            </a:endParaRPr>
          </a:p>
        </p:txBody>
      </p:sp>
      <p:sp>
        <p:nvSpPr>
          <p:cNvPr id="382979" name="Text Box 1">
            <a:extLst>
              <a:ext uri="{FF2B5EF4-FFF2-40B4-BE49-F238E27FC236}">
                <a16:creationId xmlns:a16="http://schemas.microsoft.com/office/drawing/2014/main" id="{62A6573E-038A-4049-B6DC-9B7D0F4FC67B}"/>
              </a:ext>
            </a:extLst>
          </p:cNvPr>
          <p:cNvSpPr txBox="1">
            <a:spLocks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pPr eaLnBrk="1">
              <a:lnSpc>
                <a:spcPct val="94000"/>
              </a:lnSpc>
              <a:buClr>
                <a:srgbClr val="000000"/>
              </a:buClr>
              <a:buSzPct val="100000"/>
              <a:buFont typeface="Times New Roman" panose="02020603050405020304" pitchFamily="18" charset="0"/>
              <a:buNone/>
            </a:pPr>
            <a:endParaRPr lang="el-GR" altLang="en-US"/>
          </a:p>
        </p:txBody>
      </p:sp>
      <p:sp>
        <p:nvSpPr>
          <p:cNvPr id="382980" name="Rectangle 2">
            <a:extLst>
              <a:ext uri="{FF2B5EF4-FFF2-40B4-BE49-F238E27FC236}">
                <a16:creationId xmlns:a16="http://schemas.microsoft.com/office/drawing/2014/main" id="{D9CD8E12-E466-4C22-8BA3-FC5763309EA5}"/>
              </a:ext>
            </a:extLst>
          </p:cNvPr>
          <p:cNvSpPr>
            <a:spLocks noGrp="1" noRot="1" noChangeAspect="1" noChangeArrowheads="1" noTextEdit="1"/>
          </p:cNvSpPr>
          <p:nvPr>
            <p:ph type="sldImg"/>
          </p:nvPr>
        </p:nvSpPr>
        <p:spPr>
          <a:xfrm>
            <a:off x="1143000" y="685800"/>
            <a:ext cx="4572000" cy="3429000"/>
          </a:xfrm>
          <a:solidFill>
            <a:srgbClr val="FFFFFF"/>
          </a:solidFill>
          <a:ln>
            <a:solidFill>
              <a:srgbClr val="000000"/>
            </a:solidFill>
            <a:miter lim="800000"/>
            <a:headEnd/>
            <a:tailEnd/>
          </a:ln>
        </p:spPr>
      </p:sp>
      <p:sp>
        <p:nvSpPr>
          <p:cNvPr id="382981" name="Text Box 3">
            <a:extLst>
              <a:ext uri="{FF2B5EF4-FFF2-40B4-BE49-F238E27FC236}">
                <a16:creationId xmlns:a16="http://schemas.microsoft.com/office/drawing/2014/main" id="{2F699E10-8AD0-4644-966E-4616C02665EE}"/>
              </a:ext>
            </a:extLst>
          </p:cNvPr>
          <p:cNvSpPr txBox="1">
            <a:spLocks noChangeArrowheads="1"/>
          </p:cNvSpPr>
          <p:nvPr/>
        </p:nvSpPr>
        <p:spPr bwMode="auto">
          <a:xfrm>
            <a:off x="685800" y="4343400"/>
            <a:ext cx="5486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pPr eaLnBrk="1">
              <a:lnSpc>
                <a:spcPct val="94000"/>
              </a:lnSpc>
              <a:buClr>
                <a:srgbClr val="000000"/>
              </a:buClr>
              <a:buSzPct val="100000"/>
              <a:buFont typeface="Times New Roman" panose="02020603050405020304" pitchFamily="18" charset="0"/>
              <a:buNone/>
            </a:pPr>
            <a:endParaRPr lang="el-GR" altLang="en-US"/>
          </a:p>
        </p:txBody>
      </p:sp>
    </p:spTree>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85026" name="Rectangle 10">
            <a:extLst>
              <a:ext uri="{FF2B5EF4-FFF2-40B4-BE49-F238E27FC236}">
                <a16:creationId xmlns:a16="http://schemas.microsoft.com/office/drawing/2014/main" id="{3F1809E4-0F66-40B9-8604-5E6D1F6A9E9D}"/>
              </a:ext>
            </a:extLst>
          </p:cNvPr>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lnSpc>
                <a:spcPct val="94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1pPr>
            <a:lvl2pPr>
              <a:lnSpc>
                <a:spcPct val="94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2pPr>
            <a:lvl3pPr>
              <a:lnSpc>
                <a:spcPct val="94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3pPr>
            <a:lvl4pPr>
              <a:lnSpc>
                <a:spcPct val="94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4pPr>
            <a:lvl5pPr>
              <a:lnSpc>
                <a:spcPct val="94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5pPr>
            <a:lvl6pPr marL="25146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6pPr>
            <a:lvl7pPr marL="29718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7pPr>
            <a:lvl8pPr marL="34290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8pPr>
            <a:lvl9pPr marL="38862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9pPr>
          </a:lstStyle>
          <a:p>
            <a:pPr>
              <a:lnSpc>
                <a:spcPct val="93000"/>
              </a:lnSpc>
              <a:buClrTx/>
              <a:buFontTx/>
              <a:buNone/>
            </a:pPr>
            <a:fld id="{9C3699C1-2A30-4448-A71A-104D640B437C}" type="slidenum">
              <a:rPr lang="el-GR" altLang="en-US">
                <a:solidFill>
                  <a:srgbClr val="000000"/>
                </a:solidFill>
                <a:latin typeface="Times New Roman" panose="02020603050405020304" pitchFamily="18" charset="0"/>
                <a:cs typeface="DejaVu Sans" panose="020B0603030804020204" pitchFamily="34" charset="0"/>
              </a:rPr>
              <a:pPr>
                <a:lnSpc>
                  <a:spcPct val="93000"/>
                </a:lnSpc>
                <a:buClrTx/>
                <a:buFontTx/>
                <a:buNone/>
              </a:pPr>
              <a:t>156</a:t>
            </a:fld>
            <a:endParaRPr lang="el-GR" altLang="en-US">
              <a:solidFill>
                <a:srgbClr val="000000"/>
              </a:solidFill>
              <a:latin typeface="Times New Roman" panose="02020603050405020304" pitchFamily="18" charset="0"/>
              <a:cs typeface="DejaVu Sans" panose="020B0603030804020204" pitchFamily="34" charset="0"/>
            </a:endParaRPr>
          </a:p>
        </p:txBody>
      </p:sp>
      <p:sp>
        <p:nvSpPr>
          <p:cNvPr id="385027" name="Rectangle 1">
            <a:extLst>
              <a:ext uri="{FF2B5EF4-FFF2-40B4-BE49-F238E27FC236}">
                <a16:creationId xmlns:a16="http://schemas.microsoft.com/office/drawing/2014/main" id="{76B4C059-FF4A-410C-B861-0DD4D652942F}"/>
              </a:ext>
            </a:extLst>
          </p:cNvPr>
          <p:cNvSpPr>
            <a:spLocks noGrp="1" noRot="1" noChangeAspect="1" noChangeArrowheads="1" noTextEdit="1"/>
          </p:cNvSpPr>
          <p:nvPr>
            <p:ph type="sldImg"/>
          </p:nvPr>
        </p:nvSpPr>
        <p:spPr>
          <a:xfrm>
            <a:off x="1143000" y="685800"/>
            <a:ext cx="4572000" cy="3429000"/>
          </a:xfrm>
          <a:solidFill>
            <a:srgbClr val="FFFFFF"/>
          </a:solidFill>
          <a:ln>
            <a:solidFill>
              <a:srgbClr val="000000"/>
            </a:solidFill>
            <a:miter lim="800000"/>
            <a:headEnd/>
            <a:tailEnd/>
          </a:ln>
        </p:spPr>
      </p:sp>
      <p:sp>
        <p:nvSpPr>
          <p:cNvPr id="385028" name="Text Box 2">
            <a:extLst>
              <a:ext uri="{FF2B5EF4-FFF2-40B4-BE49-F238E27FC236}">
                <a16:creationId xmlns:a16="http://schemas.microsoft.com/office/drawing/2014/main" id="{5E152601-E63D-48BB-A91E-4428E8C449E3}"/>
              </a:ext>
            </a:extLst>
          </p:cNvPr>
          <p:cNvSpPr txBox="1">
            <a:spLocks noChangeArrowheads="1"/>
          </p:cNvSpPr>
          <p:nvPr/>
        </p:nvSpPr>
        <p:spPr bwMode="auto">
          <a:xfrm>
            <a:off x="685800" y="4343400"/>
            <a:ext cx="5486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pPr eaLnBrk="1">
              <a:lnSpc>
                <a:spcPct val="94000"/>
              </a:lnSpc>
              <a:buClr>
                <a:srgbClr val="000000"/>
              </a:buClr>
              <a:buSzPct val="100000"/>
              <a:buFont typeface="Times New Roman" panose="02020603050405020304" pitchFamily="18" charset="0"/>
              <a:buNone/>
            </a:pPr>
            <a:endParaRPr lang="el-GR" altLang="en-US"/>
          </a:p>
        </p:txBody>
      </p:sp>
    </p:spTree>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89122" name="Rectangle 10">
            <a:extLst>
              <a:ext uri="{FF2B5EF4-FFF2-40B4-BE49-F238E27FC236}">
                <a16:creationId xmlns:a16="http://schemas.microsoft.com/office/drawing/2014/main" id="{99C5824E-280A-4194-AED0-7F1B3BCB54CA}"/>
              </a:ext>
            </a:extLst>
          </p:cNvPr>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lnSpc>
                <a:spcPct val="94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1pPr>
            <a:lvl2pPr>
              <a:lnSpc>
                <a:spcPct val="94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2pPr>
            <a:lvl3pPr>
              <a:lnSpc>
                <a:spcPct val="94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3pPr>
            <a:lvl4pPr>
              <a:lnSpc>
                <a:spcPct val="94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4pPr>
            <a:lvl5pPr>
              <a:lnSpc>
                <a:spcPct val="94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5pPr>
            <a:lvl6pPr marL="25146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6pPr>
            <a:lvl7pPr marL="29718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7pPr>
            <a:lvl8pPr marL="34290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8pPr>
            <a:lvl9pPr marL="38862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9pPr>
          </a:lstStyle>
          <a:p>
            <a:pPr>
              <a:lnSpc>
                <a:spcPct val="93000"/>
              </a:lnSpc>
              <a:buClrTx/>
              <a:buFontTx/>
              <a:buNone/>
            </a:pPr>
            <a:fld id="{55963FD2-4FB9-4D12-ADDD-7627F74D5921}" type="slidenum">
              <a:rPr lang="el-GR" altLang="en-US">
                <a:solidFill>
                  <a:srgbClr val="000000"/>
                </a:solidFill>
                <a:latin typeface="Times New Roman" panose="02020603050405020304" pitchFamily="18" charset="0"/>
                <a:cs typeface="DejaVu Sans" panose="020B0603030804020204" pitchFamily="34" charset="0"/>
              </a:rPr>
              <a:pPr>
                <a:lnSpc>
                  <a:spcPct val="93000"/>
                </a:lnSpc>
                <a:buClrTx/>
                <a:buFontTx/>
                <a:buNone/>
              </a:pPr>
              <a:t>157</a:t>
            </a:fld>
            <a:endParaRPr lang="el-GR" altLang="en-US">
              <a:solidFill>
                <a:srgbClr val="000000"/>
              </a:solidFill>
              <a:latin typeface="Times New Roman" panose="02020603050405020304" pitchFamily="18" charset="0"/>
              <a:cs typeface="DejaVu Sans" panose="020B0603030804020204" pitchFamily="34" charset="0"/>
            </a:endParaRPr>
          </a:p>
        </p:txBody>
      </p:sp>
      <p:sp>
        <p:nvSpPr>
          <p:cNvPr id="389123" name="Text Box 1">
            <a:extLst>
              <a:ext uri="{FF2B5EF4-FFF2-40B4-BE49-F238E27FC236}">
                <a16:creationId xmlns:a16="http://schemas.microsoft.com/office/drawing/2014/main" id="{A5291BCB-9025-4D12-B46F-B705E415BCF5}"/>
              </a:ext>
            </a:extLst>
          </p:cNvPr>
          <p:cNvSpPr txBox="1">
            <a:spLocks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pPr eaLnBrk="1">
              <a:lnSpc>
                <a:spcPct val="94000"/>
              </a:lnSpc>
              <a:buClr>
                <a:srgbClr val="000000"/>
              </a:buClr>
              <a:buSzPct val="100000"/>
              <a:buFont typeface="Times New Roman" panose="02020603050405020304" pitchFamily="18" charset="0"/>
              <a:buNone/>
            </a:pPr>
            <a:endParaRPr lang="el-GR" altLang="en-US"/>
          </a:p>
        </p:txBody>
      </p:sp>
      <p:sp>
        <p:nvSpPr>
          <p:cNvPr id="389124" name="Rectangle 2">
            <a:extLst>
              <a:ext uri="{FF2B5EF4-FFF2-40B4-BE49-F238E27FC236}">
                <a16:creationId xmlns:a16="http://schemas.microsoft.com/office/drawing/2014/main" id="{6F51AA0C-7562-49AA-9BF3-18D5FD5118DB}"/>
              </a:ext>
            </a:extLst>
          </p:cNvPr>
          <p:cNvSpPr>
            <a:spLocks noGrp="1" noRot="1" noChangeAspect="1" noChangeArrowheads="1" noTextEdit="1"/>
          </p:cNvSpPr>
          <p:nvPr>
            <p:ph type="sldImg"/>
          </p:nvPr>
        </p:nvSpPr>
        <p:spPr>
          <a:xfrm>
            <a:off x="1143000" y="685800"/>
            <a:ext cx="4572000" cy="3429000"/>
          </a:xfrm>
          <a:solidFill>
            <a:srgbClr val="FFFFFF"/>
          </a:solidFill>
          <a:ln>
            <a:solidFill>
              <a:srgbClr val="000000"/>
            </a:solidFill>
            <a:miter lim="800000"/>
            <a:headEnd/>
            <a:tailEnd/>
          </a:ln>
        </p:spPr>
      </p:sp>
      <p:sp>
        <p:nvSpPr>
          <p:cNvPr id="389125" name="Text Box 3">
            <a:extLst>
              <a:ext uri="{FF2B5EF4-FFF2-40B4-BE49-F238E27FC236}">
                <a16:creationId xmlns:a16="http://schemas.microsoft.com/office/drawing/2014/main" id="{D0D13AB4-5EA2-4762-99C5-2A3B0B9BD64D}"/>
              </a:ext>
            </a:extLst>
          </p:cNvPr>
          <p:cNvSpPr txBox="1">
            <a:spLocks noChangeArrowheads="1"/>
          </p:cNvSpPr>
          <p:nvPr/>
        </p:nvSpPr>
        <p:spPr bwMode="auto">
          <a:xfrm>
            <a:off x="685800" y="4343400"/>
            <a:ext cx="5486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marL="215900" indent="-209550">
              <a:lnSpc>
                <a:spcPct val="94000"/>
              </a:lnSpc>
              <a:buClr>
                <a:srgbClr val="000000"/>
              </a:buClr>
              <a:buSzPct val="100000"/>
              <a:buFont typeface="Times New Roman" panose="02020603050405020304" pitchFamily="18" charset="0"/>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a:solidFill>
                  <a:schemeClr val="bg1"/>
                </a:solidFill>
                <a:latin typeface="Arial" panose="020B0604020202020204" pitchFamily="34" charset="0"/>
                <a:cs typeface="Droid Sans Fallback" charset="0"/>
              </a:defRPr>
            </a:lvl1pPr>
            <a:lvl2pPr>
              <a:lnSpc>
                <a:spcPct val="94000"/>
              </a:lnSpc>
              <a:buClr>
                <a:srgbClr val="000000"/>
              </a:buClr>
              <a:buSzPct val="100000"/>
              <a:buFont typeface="Times New Roman" panose="02020603050405020304" pitchFamily="18" charset="0"/>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a:solidFill>
                  <a:schemeClr val="bg1"/>
                </a:solidFill>
                <a:latin typeface="Arial" panose="020B0604020202020204" pitchFamily="34" charset="0"/>
                <a:cs typeface="Droid Sans Fallback" charset="0"/>
              </a:defRPr>
            </a:lvl2pPr>
            <a:lvl3pPr>
              <a:lnSpc>
                <a:spcPct val="94000"/>
              </a:lnSpc>
              <a:buClr>
                <a:srgbClr val="000000"/>
              </a:buClr>
              <a:buSzPct val="100000"/>
              <a:buFont typeface="Times New Roman" panose="02020603050405020304" pitchFamily="18" charset="0"/>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a:solidFill>
                  <a:schemeClr val="bg1"/>
                </a:solidFill>
                <a:latin typeface="Arial" panose="020B0604020202020204" pitchFamily="34" charset="0"/>
                <a:cs typeface="Droid Sans Fallback" charset="0"/>
              </a:defRPr>
            </a:lvl3pPr>
            <a:lvl4pPr>
              <a:lnSpc>
                <a:spcPct val="94000"/>
              </a:lnSpc>
              <a:buClr>
                <a:srgbClr val="000000"/>
              </a:buClr>
              <a:buSzPct val="100000"/>
              <a:buFont typeface="Times New Roman" panose="02020603050405020304" pitchFamily="18" charset="0"/>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a:solidFill>
                  <a:schemeClr val="bg1"/>
                </a:solidFill>
                <a:latin typeface="Arial" panose="020B0604020202020204" pitchFamily="34" charset="0"/>
                <a:cs typeface="Droid Sans Fallback" charset="0"/>
              </a:defRPr>
            </a:lvl4pPr>
            <a:lvl5pPr>
              <a:lnSpc>
                <a:spcPct val="94000"/>
              </a:lnSpc>
              <a:buClr>
                <a:srgbClr val="000000"/>
              </a:buClr>
              <a:buSzPct val="100000"/>
              <a:buFont typeface="Times New Roman" panose="02020603050405020304" pitchFamily="18" charset="0"/>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a:solidFill>
                  <a:schemeClr val="bg1"/>
                </a:solidFill>
                <a:latin typeface="Arial" panose="020B0604020202020204" pitchFamily="34" charset="0"/>
                <a:cs typeface="Droid Sans Fallback" charset="0"/>
              </a:defRPr>
            </a:lvl5pPr>
            <a:lvl6pPr marL="25146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a:solidFill>
                  <a:schemeClr val="bg1"/>
                </a:solidFill>
                <a:latin typeface="Arial" panose="020B0604020202020204" pitchFamily="34" charset="0"/>
                <a:cs typeface="Droid Sans Fallback" charset="0"/>
              </a:defRPr>
            </a:lvl6pPr>
            <a:lvl7pPr marL="29718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a:solidFill>
                  <a:schemeClr val="bg1"/>
                </a:solidFill>
                <a:latin typeface="Arial" panose="020B0604020202020204" pitchFamily="34" charset="0"/>
                <a:cs typeface="Droid Sans Fallback" charset="0"/>
              </a:defRPr>
            </a:lvl7pPr>
            <a:lvl8pPr marL="34290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a:solidFill>
                  <a:schemeClr val="bg1"/>
                </a:solidFill>
                <a:latin typeface="Arial" panose="020B0604020202020204" pitchFamily="34" charset="0"/>
                <a:cs typeface="Droid Sans Fallback" charset="0"/>
              </a:defRPr>
            </a:lvl8pPr>
            <a:lvl9pPr marL="38862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a:solidFill>
                  <a:schemeClr val="bg1"/>
                </a:solidFill>
                <a:latin typeface="Arial" panose="020B0604020202020204" pitchFamily="34" charset="0"/>
                <a:cs typeface="Droid Sans Fallback" charset="0"/>
              </a:defRPr>
            </a:lvl9pPr>
          </a:lstStyle>
          <a:p>
            <a:pPr eaLnBrk="1" hangingPunct="1">
              <a:lnSpc>
                <a:spcPct val="100000"/>
              </a:lnSpc>
              <a:spcBef>
                <a:spcPts val="450"/>
              </a:spcBef>
              <a:buClrTx/>
              <a:buSzPct val="45000"/>
              <a:buFontTx/>
              <a:buNone/>
            </a:pPr>
            <a:r>
              <a:rPr lang="el-GR" altLang="en-US" sz="1200">
                <a:solidFill>
                  <a:srgbClr val="000000"/>
                </a:solidFill>
              </a:rPr>
              <a:t>1. Ionization energy of main-group elements tends to increase across each period</a:t>
            </a:r>
          </a:p>
          <a:p>
            <a:pPr eaLnBrk="1" hangingPunct="1">
              <a:lnSpc>
                <a:spcPct val="100000"/>
              </a:lnSpc>
              <a:spcBef>
                <a:spcPts val="450"/>
              </a:spcBef>
              <a:buClrTx/>
              <a:buSzPct val="45000"/>
              <a:buFontTx/>
              <a:buNone/>
            </a:pPr>
            <a:r>
              <a:rPr lang="el-GR" altLang="en-US" sz="1200">
                <a:solidFill>
                  <a:srgbClr val="000000"/>
                </a:solidFill>
              </a:rPr>
              <a:t>a. Atoms are getting smaller, electrons are held closer to the nucleus</a:t>
            </a:r>
          </a:p>
          <a:p>
            <a:pPr eaLnBrk="1" hangingPunct="1">
              <a:lnSpc>
                <a:spcPct val="100000"/>
              </a:lnSpc>
              <a:spcBef>
                <a:spcPts val="450"/>
              </a:spcBef>
              <a:buClrTx/>
              <a:buSzPct val="45000"/>
              <a:buFontTx/>
              <a:buNone/>
            </a:pPr>
            <a:r>
              <a:rPr lang="el-GR" altLang="en-US" sz="1200">
                <a:solidFill>
                  <a:srgbClr val="000000"/>
                </a:solidFill>
              </a:rPr>
              <a:t>2. Ionization energy of main-group elements tends to decrease as atomic number increases in a group</a:t>
            </a:r>
          </a:p>
          <a:p>
            <a:pPr eaLnBrk="1" hangingPunct="1">
              <a:lnSpc>
                <a:spcPct val="100000"/>
              </a:lnSpc>
              <a:spcBef>
                <a:spcPts val="450"/>
              </a:spcBef>
              <a:buClrTx/>
              <a:buSzPct val="45000"/>
              <a:buFontTx/>
              <a:buNone/>
            </a:pPr>
            <a:r>
              <a:rPr lang="el-GR" altLang="en-US" sz="1200">
                <a:solidFill>
                  <a:srgbClr val="000000"/>
                </a:solidFill>
              </a:rPr>
              <a:t>a. Atoms are getting larger, electrons are farther from the nucleus</a:t>
            </a:r>
          </a:p>
          <a:p>
            <a:pPr eaLnBrk="1" hangingPunct="1">
              <a:lnSpc>
                <a:spcPct val="100000"/>
              </a:lnSpc>
              <a:spcBef>
                <a:spcPts val="450"/>
              </a:spcBef>
              <a:buClrTx/>
              <a:buSzPct val="45000"/>
              <a:buFontTx/>
              <a:buNone/>
            </a:pPr>
            <a:r>
              <a:rPr lang="el-GR" altLang="en-US" sz="1200">
                <a:solidFill>
                  <a:srgbClr val="000000"/>
                </a:solidFill>
              </a:rPr>
              <a:t>b. Outer electrons become increasingly more shielded from the nucleus by inner electrons</a:t>
            </a:r>
          </a:p>
          <a:p>
            <a:pPr eaLnBrk="1" hangingPunct="1">
              <a:lnSpc>
                <a:spcPct val="100000"/>
              </a:lnSpc>
              <a:spcBef>
                <a:spcPts val="450"/>
              </a:spcBef>
              <a:buClrTx/>
              <a:buSzPct val="45000"/>
              <a:buFontTx/>
              <a:buNone/>
            </a:pPr>
            <a:r>
              <a:rPr lang="el-GR" altLang="en-US" sz="1200">
                <a:solidFill>
                  <a:srgbClr val="000000"/>
                </a:solidFill>
              </a:rPr>
              <a:t>3. Metals have characteristically low ionization energies</a:t>
            </a:r>
          </a:p>
          <a:p>
            <a:pPr eaLnBrk="1" hangingPunct="1">
              <a:lnSpc>
                <a:spcPct val="100000"/>
              </a:lnSpc>
              <a:spcBef>
                <a:spcPts val="450"/>
              </a:spcBef>
              <a:buClrTx/>
              <a:buSzPct val="45000"/>
              <a:buFontTx/>
              <a:buNone/>
            </a:pPr>
            <a:r>
              <a:rPr lang="el-GR" altLang="en-US" sz="1200">
                <a:solidFill>
                  <a:srgbClr val="000000"/>
                </a:solidFill>
              </a:rPr>
              <a:t>4. Nonmetals have high ionization energies</a:t>
            </a:r>
          </a:p>
          <a:p>
            <a:pPr eaLnBrk="1" hangingPunct="1">
              <a:lnSpc>
                <a:spcPct val="100000"/>
              </a:lnSpc>
              <a:spcBef>
                <a:spcPts val="450"/>
              </a:spcBef>
              <a:buClrTx/>
              <a:buSzPct val="45000"/>
              <a:buFontTx/>
              <a:buNone/>
            </a:pPr>
            <a:r>
              <a:rPr lang="el-GR" altLang="en-US" sz="1200">
                <a:solidFill>
                  <a:srgbClr val="000000"/>
                </a:solidFill>
              </a:rPr>
              <a:t>5. Noble gases have very high ionization energies</a:t>
            </a:r>
          </a:p>
        </p:txBody>
      </p:sp>
    </p:spTree>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93218" name="Rectangle 10">
            <a:extLst>
              <a:ext uri="{FF2B5EF4-FFF2-40B4-BE49-F238E27FC236}">
                <a16:creationId xmlns:a16="http://schemas.microsoft.com/office/drawing/2014/main" id="{DEE63095-5B99-4186-AD5D-7318FA709794}"/>
              </a:ext>
            </a:extLst>
          </p:cNvPr>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lnSpc>
                <a:spcPct val="94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1pPr>
            <a:lvl2pPr>
              <a:lnSpc>
                <a:spcPct val="94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2pPr>
            <a:lvl3pPr>
              <a:lnSpc>
                <a:spcPct val="94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3pPr>
            <a:lvl4pPr>
              <a:lnSpc>
                <a:spcPct val="94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4pPr>
            <a:lvl5pPr>
              <a:lnSpc>
                <a:spcPct val="94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5pPr>
            <a:lvl6pPr marL="25146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6pPr>
            <a:lvl7pPr marL="29718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7pPr>
            <a:lvl8pPr marL="34290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8pPr>
            <a:lvl9pPr marL="38862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9pPr>
          </a:lstStyle>
          <a:p>
            <a:pPr>
              <a:lnSpc>
                <a:spcPct val="93000"/>
              </a:lnSpc>
              <a:buClrTx/>
              <a:buFontTx/>
              <a:buNone/>
            </a:pPr>
            <a:fld id="{C3C08558-8A36-4C5A-8C48-6A7F0F0DA924}" type="slidenum">
              <a:rPr lang="el-GR" altLang="en-US">
                <a:solidFill>
                  <a:srgbClr val="000000"/>
                </a:solidFill>
                <a:latin typeface="Times New Roman" panose="02020603050405020304" pitchFamily="18" charset="0"/>
                <a:cs typeface="DejaVu Sans" panose="020B0603030804020204" pitchFamily="34" charset="0"/>
              </a:rPr>
              <a:pPr>
                <a:lnSpc>
                  <a:spcPct val="93000"/>
                </a:lnSpc>
                <a:buClrTx/>
                <a:buFontTx/>
                <a:buNone/>
              </a:pPr>
              <a:t>158</a:t>
            </a:fld>
            <a:endParaRPr lang="el-GR" altLang="en-US">
              <a:solidFill>
                <a:srgbClr val="000000"/>
              </a:solidFill>
              <a:latin typeface="Times New Roman" panose="02020603050405020304" pitchFamily="18" charset="0"/>
              <a:cs typeface="DejaVu Sans" panose="020B0603030804020204" pitchFamily="34" charset="0"/>
            </a:endParaRPr>
          </a:p>
        </p:txBody>
      </p:sp>
      <p:sp>
        <p:nvSpPr>
          <p:cNvPr id="393219" name="Text Box 1">
            <a:extLst>
              <a:ext uri="{FF2B5EF4-FFF2-40B4-BE49-F238E27FC236}">
                <a16:creationId xmlns:a16="http://schemas.microsoft.com/office/drawing/2014/main" id="{7ACFD4E8-02A0-46F9-84AE-03A8435B9F9C}"/>
              </a:ext>
            </a:extLst>
          </p:cNvPr>
          <p:cNvSpPr txBox="1">
            <a:spLocks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pPr eaLnBrk="1">
              <a:lnSpc>
                <a:spcPct val="94000"/>
              </a:lnSpc>
              <a:buClr>
                <a:srgbClr val="000000"/>
              </a:buClr>
              <a:buSzPct val="100000"/>
              <a:buFont typeface="Times New Roman" panose="02020603050405020304" pitchFamily="18" charset="0"/>
              <a:buNone/>
            </a:pPr>
            <a:endParaRPr lang="el-GR" altLang="en-US"/>
          </a:p>
        </p:txBody>
      </p:sp>
      <p:sp>
        <p:nvSpPr>
          <p:cNvPr id="393220" name="Rectangle 2">
            <a:extLst>
              <a:ext uri="{FF2B5EF4-FFF2-40B4-BE49-F238E27FC236}">
                <a16:creationId xmlns:a16="http://schemas.microsoft.com/office/drawing/2014/main" id="{0A1A844D-8E2D-4298-90E1-18A8ADCE3ED1}"/>
              </a:ext>
            </a:extLst>
          </p:cNvPr>
          <p:cNvSpPr>
            <a:spLocks noGrp="1" noRot="1" noChangeAspect="1" noChangeArrowheads="1" noTextEdit="1"/>
          </p:cNvSpPr>
          <p:nvPr>
            <p:ph type="sldImg"/>
          </p:nvPr>
        </p:nvSpPr>
        <p:spPr>
          <a:xfrm>
            <a:off x="1143000" y="685800"/>
            <a:ext cx="4572000" cy="3429000"/>
          </a:xfrm>
          <a:solidFill>
            <a:srgbClr val="FFFFFF"/>
          </a:solidFill>
          <a:ln>
            <a:solidFill>
              <a:srgbClr val="000000"/>
            </a:solidFill>
            <a:miter lim="800000"/>
            <a:headEnd/>
            <a:tailEnd/>
          </a:ln>
        </p:spPr>
      </p:sp>
      <p:sp>
        <p:nvSpPr>
          <p:cNvPr id="393221" name="Text Box 3">
            <a:extLst>
              <a:ext uri="{FF2B5EF4-FFF2-40B4-BE49-F238E27FC236}">
                <a16:creationId xmlns:a16="http://schemas.microsoft.com/office/drawing/2014/main" id="{CB9C92CF-4B7A-43D6-B30E-01169CFD2030}"/>
              </a:ext>
            </a:extLst>
          </p:cNvPr>
          <p:cNvSpPr txBox="1">
            <a:spLocks noChangeArrowheads="1"/>
          </p:cNvSpPr>
          <p:nvPr/>
        </p:nvSpPr>
        <p:spPr bwMode="auto">
          <a:xfrm>
            <a:off x="685800" y="4343400"/>
            <a:ext cx="5486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pPr eaLnBrk="1">
              <a:lnSpc>
                <a:spcPct val="94000"/>
              </a:lnSpc>
              <a:buClr>
                <a:srgbClr val="000000"/>
              </a:buClr>
              <a:buSzPct val="100000"/>
              <a:buFont typeface="Times New Roman" panose="02020603050405020304" pitchFamily="18" charset="0"/>
              <a:buNone/>
            </a:pPr>
            <a:endParaRPr lang="el-GR" altLang="en-US"/>
          </a:p>
        </p:txBody>
      </p:sp>
    </p:spTree>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97314" name="Rectangle 10">
            <a:extLst>
              <a:ext uri="{FF2B5EF4-FFF2-40B4-BE49-F238E27FC236}">
                <a16:creationId xmlns:a16="http://schemas.microsoft.com/office/drawing/2014/main" id="{3C15DD8D-6726-4630-82AC-9BEBF51A2639}"/>
              </a:ext>
            </a:extLst>
          </p:cNvPr>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lnSpc>
                <a:spcPct val="94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1pPr>
            <a:lvl2pPr>
              <a:lnSpc>
                <a:spcPct val="94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2pPr>
            <a:lvl3pPr>
              <a:lnSpc>
                <a:spcPct val="94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3pPr>
            <a:lvl4pPr>
              <a:lnSpc>
                <a:spcPct val="94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4pPr>
            <a:lvl5pPr>
              <a:lnSpc>
                <a:spcPct val="94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5pPr>
            <a:lvl6pPr marL="25146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6pPr>
            <a:lvl7pPr marL="29718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7pPr>
            <a:lvl8pPr marL="34290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8pPr>
            <a:lvl9pPr marL="38862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9pPr>
          </a:lstStyle>
          <a:p>
            <a:pPr>
              <a:lnSpc>
                <a:spcPct val="93000"/>
              </a:lnSpc>
              <a:buClrTx/>
              <a:buFontTx/>
              <a:buNone/>
            </a:pPr>
            <a:fld id="{B4371599-C377-49AD-928B-3A5B43CDC681}" type="slidenum">
              <a:rPr lang="el-GR" altLang="en-US">
                <a:solidFill>
                  <a:srgbClr val="000000"/>
                </a:solidFill>
                <a:latin typeface="Times New Roman" panose="02020603050405020304" pitchFamily="18" charset="0"/>
                <a:cs typeface="DejaVu Sans" panose="020B0603030804020204" pitchFamily="34" charset="0"/>
              </a:rPr>
              <a:pPr>
                <a:lnSpc>
                  <a:spcPct val="93000"/>
                </a:lnSpc>
                <a:buClrTx/>
                <a:buFontTx/>
                <a:buNone/>
              </a:pPr>
              <a:t>159</a:t>
            </a:fld>
            <a:endParaRPr lang="el-GR" altLang="en-US">
              <a:solidFill>
                <a:srgbClr val="000000"/>
              </a:solidFill>
              <a:latin typeface="Times New Roman" panose="02020603050405020304" pitchFamily="18" charset="0"/>
              <a:cs typeface="DejaVu Sans" panose="020B0603030804020204" pitchFamily="34" charset="0"/>
            </a:endParaRPr>
          </a:p>
        </p:txBody>
      </p:sp>
      <p:sp>
        <p:nvSpPr>
          <p:cNvPr id="397315" name="Text Box 1">
            <a:extLst>
              <a:ext uri="{FF2B5EF4-FFF2-40B4-BE49-F238E27FC236}">
                <a16:creationId xmlns:a16="http://schemas.microsoft.com/office/drawing/2014/main" id="{4F09D94F-A5EA-499A-924E-36A7A1DD0191}"/>
              </a:ext>
            </a:extLst>
          </p:cNvPr>
          <p:cNvSpPr txBox="1">
            <a:spLocks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pPr eaLnBrk="1">
              <a:lnSpc>
                <a:spcPct val="94000"/>
              </a:lnSpc>
              <a:buClr>
                <a:srgbClr val="000000"/>
              </a:buClr>
              <a:buSzPct val="100000"/>
              <a:buFont typeface="Times New Roman" panose="02020603050405020304" pitchFamily="18" charset="0"/>
              <a:buNone/>
            </a:pPr>
            <a:endParaRPr lang="el-GR" altLang="en-US"/>
          </a:p>
        </p:txBody>
      </p:sp>
      <p:sp>
        <p:nvSpPr>
          <p:cNvPr id="397316" name="Rectangle 2">
            <a:extLst>
              <a:ext uri="{FF2B5EF4-FFF2-40B4-BE49-F238E27FC236}">
                <a16:creationId xmlns:a16="http://schemas.microsoft.com/office/drawing/2014/main" id="{C7382BF5-09E4-4EC5-96D1-3520FF8DCD6C}"/>
              </a:ext>
            </a:extLst>
          </p:cNvPr>
          <p:cNvSpPr>
            <a:spLocks noGrp="1" noRot="1" noChangeAspect="1" noChangeArrowheads="1" noTextEdit="1"/>
          </p:cNvSpPr>
          <p:nvPr>
            <p:ph type="sldImg"/>
          </p:nvPr>
        </p:nvSpPr>
        <p:spPr>
          <a:xfrm>
            <a:off x="1143000" y="685800"/>
            <a:ext cx="4572000" cy="3429000"/>
          </a:xfrm>
          <a:solidFill>
            <a:srgbClr val="FFFFFF"/>
          </a:solidFill>
          <a:ln>
            <a:solidFill>
              <a:srgbClr val="000000"/>
            </a:solidFill>
            <a:miter lim="800000"/>
            <a:headEnd/>
            <a:tailEnd/>
          </a:ln>
        </p:spPr>
      </p:sp>
      <p:sp>
        <p:nvSpPr>
          <p:cNvPr id="397317" name="Text Box 3">
            <a:extLst>
              <a:ext uri="{FF2B5EF4-FFF2-40B4-BE49-F238E27FC236}">
                <a16:creationId xmlns:a16="http://schemas.microsoft.com/office/drawing/2014/main" id="{CEB47717-9BA5-4A95-85A5-82A63F6354B7}"/>
              </a:ext>
            </a:extLst>
          </p:cNvPr>
          <p:cNvSpPr txBox="1">
            <a:spLocks noChangeArrowheads="1"/>
          </p:cNvSpPr>
          <p:nvPr/>
        </p:nvSpPr>
        <p:spPr bwMode="auto">
          <a:xfrm>
            <a:off x="685800" y="4343400"/>
            <a:ext cx="5486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pPr eaLnBrk="1">
              <a:lnSpc>
                <a:spcPct val="94000"/>
              </a:lnSpc>
              <a:buClr>
                <a:srgbClr val="000000"/>
              </a:buClr>
              <a:buSzPct val="100000"/>
              <a:buFont typeface="Times New Roman" panose="02020603050405020304" pitchFamily="18" charset="0"/>
              <a:buNone/>
            </a:pPr>
            <a:endParaRPr lang="el-GR" altLang="en-US"/>
          </a:p>
        </p:txBody>
      </p:sp>
    </p:spTree>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1410" name="Rectangle 10">
            <a:extLst>
              <a:ext uri="{FF2B5EF4-FFF2-40B4-BE49-F238E27FC236}">
                <a16:creationId xmlns:a16="http://schemas.microsoft.com/office/drawing/2014/main" id="{4F68F660-F8C4-4FD0-9FA0-9DEDF415E10C}"/>
              </a:ext>
            </a:extLst>
          </p:cNvPr>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lnSpc>
                <a:spcPct val="94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1pPr>
            <a:lvl2pPr>
              <a:lnSpc>
                <a:spcPct val="94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2pPr>
            <a:lvl3pPr>
              <a:lnSpc>
                <a:spcPct val="94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3pPr>
            <a:lvl4pPr>
              <a:lnSpc>
                <a:spcPct val="94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4pPr>
            <a:lvl5pPr>
              <a:lnSpc>
                <a:spcPct val="94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5pPr>
            <a:lvl6pPr marL="25146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6pPr>
            <a:lvl7pPr marL="29718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7pPr>
            <a:lvl8pPr marL="34290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8pPr>
            <a:lvl9pPr marL="38862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9pPr>
          </a:lstStyle>
          <a:p>
            <a:pPr marL="0" marR="0" lvl="0" indent="0" algn="r" defTabSz="449263" rtl="0" eaLnBrk="1" fontAlgn="base" latinLnBrk="0" hangingPunct="0">
              <a:lnSpc>
                <a:spcPct val="93000"/>
              </a:lnSpc>
              <a:spcBef>
                <a:spcPct val="0"/>
              </a:spcBef>
              <a:spcAft>
                <a:spcPct val="0"/>
              </a:spcAft>
              <a:buClrTx/>
              <a:buSzPct val="100000"/>
              <a:buFontTx/>
              <a:buNone/>
              <a:tabLst>
                <a:tab pos="449263" algn="l"/>
                <a:tab pos="898525" algn="l"/>
                <a:tab pos="1347788" algn="l"/>
                <a:tab pos="1797050" algn="l"/>
                <a:tab pos="2246313" algn="l"/>
                <a:tab pos="2695575" algn="l"/>
                <a:tab pos="3144838" algn="l"/>
              </a:tabLst>
              <a:defRPr/>
            </a:pPr>
            <a:fld id="{5F65188F-75AA-42A0-BDC6-E9D2953D1801}" type="slidenum">
              <a:rPr kumimoji="0" lang="el-GR" altLang="en-US"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DejaVu Sans" panose="020B0603030804020204" pitchFamily="34" charset="0"/>
              </a:rPr>
              <a:pPr marL="0" marR="0" lvl="0" indent="0" algn="r" defTabSz="449263" rtl="0" eaLnBrk="1" fontAlgn="base" latinLnBrk="0" hangingPunct="0">
                <a:lnSpc>
                  <a:spcPct val="93000"/>
                </a:lnSpc>
                <a:spcBef>
                  <a:spcPct val="0"/>
                </a:spcBef>
                <a:spcAft>
                  <a:spcPct val="0"/>
                </a:spcAft>
                <a:buClrTx/>
                <a:buSzPct val="100000"/>
                <a:buFontTx/>
                <a:buNone/>
                <a:tabLst>
                  <a:tab pos="449263" algn="l"/>
                  <a:tab pos="898525" algn="l"/>
                  <a:tab pos="1347788" algn="l"/>
                  <a:tab pos="1797050" algn="l"/>
                  <a:tab pos="2246313" algn="l"/>
                  <a:tab pos="2695575" algn="l"/>
                  <a:tab pos="3144838" algn="l"/>
                </a:tabLst>
                <a:defRPr/>
              </a:pPr>
              <a:t>160</a:t>
            </a:fld>
            <a:endParaRPr kumimoji="0" lang="el-GR" altLang="en-US"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DejaVu Sans" panose="020B0603030804020204" pitchFamily="34" charset="0"/>
            </a:endParaRPr>
          </a:p>
        </p:txBody>
      </p:sp>
      <p:sp>
        <p:nvSpPr>
          <p:cNvPr id="401411" name="Rectangle 1">
            <a:extLst>
              <a:ext uri="{FF2B5EF4-FFF2-40B4-BE49-F238E27FC236}">
                <a16:creationId xmlns:a16="http://schemas.microsoft.com/office/drawing/2014/main" id="{21564E96-F53A-4AD4-A938-7CEFF4529F94}"/>
              </a:ext>
            </a:extLst>
          </p:cNvPr>
          <p:cNvSpPr>
            <a:spLocks noGrp="1" noRot="1" noChangeAspect="1" noChangeArrowheads="1" noTextEdit="1"/>
          </p:cNvSpPr>
          <p:nvPr>
            <p:ph type="sldImg"/>
          </p:nvPr>
        </p:nvSpPr>
        <p:spPr>
          <a:xfrm>
            <a:off x="1143000" y="685800"/>
            <a:ext cx="4572000" cy="3429000"/>
          </a:xfrm>
          <a:solidFill>
            <a:srgbClr val="FFFFFF"/>
          </a:solidFill>
          <a:ln>
            <a:solidFill>
              <a:srgbClr val="000000"/>
            </a:solidFill>
            <a:miter lim="800000"/>
            <a:headEnd/>
            <a:tailEnd/>
          </a:ln>
        </p:spPr>
      </p:sp>
      <p:sp>
        <p:nvSpPr>
          <p:cNvPr id="401412" name="Text Box 2">
            <a:extLst>
              <a:ext uri="{FF2B5EF4-FFF2-40B4-BE49-F238E27FC236}">
                <a16:creationId xmlns:a16="http://schemas.microsoft.com/office/drawing/2014/main" id="{16DC6B65-3C24-469E-900A-49B5EA38ABF7}"/>
              </a:ext>
            </a:extLst>
          </p:cNvPr>
          <p:cNvSpPr txBox="1">
            <a:spLocks noChangeArrowheads="1"/>
          </p:cNvSpPr>
          <p:nvPr/>
        </p:nvSpPr>
        <p:spPr bwMode="auto">
          <a:xfrm>
            <a:off x="685800" y="4343400"/>
            <a:ext cx="5486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marL="215900" indent="-209550">
              <a:lnSpc>
                <a:spcPct val="94000"/>
              </a:lnSpc>
              <a:buClr>
                <a:srgbClr val="000000"/>
              </a:buClr>
              <a:buSzPct val="100000"/>
              <a:buFont typeface="Times New Roman" panose="02020603050405020304" pitchFamily="18" charset="0"/>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a:solidFill>
                  <a:schemeClr val="bg1"/>
                </a:solidFill>
                <a:latin typeface="Arial" panose="020B0604020202020204" pitchFamily="34" charset="0"/>
                <a:cs typeface="Droid Sans Fallback" charset="0"/>
              </a:defRPr>
            </a:lvl1pPr>
            <a:lvl2pPr>
              <a:lnSpc>
                <a:spcPct val="94000"/>
              </a:lnSpc>
              <a:buClr>
                <a:srgbClr val="000000"/>
              </a:buClr>
              <a:buSzPct val="100000"/>
              <a:buFont typeface="Times New Roman" panose="02020603050405020304" pitchFamily="18" charset="0"/>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a:solidFill>
                  <a:schemeClr val="bg1"/>
                </a:solidFill>
                <a:latin typeface="Arial" panose="020B0604020202020204" pitchFamily="34" charset="0"/>
                <a:cs typeface="Droid Sans Fallback" charset="0"/>
              </a:defRPr>
            </a:lvl2pPr>
            <a:lvl3pPr>
              <a:lnSpc>
                <a:spcPct val="94000"/>
              </a:lnSpc>
              <a:buClr>
                <a:srgbClr val="000000"/>
              </a:buClr>
              <a:buSzPct val="100000"/>
              <a:buFont typeface="Times New Roman" panose="02020603050405020304" pitchFamily="18" charset="0"/>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a:solidFill>
                  <a:schemeClr val="bg1"/>
                </a:solidFill>
                <a:latin typeface="Arial" panose="020B0604020202020204" pitchFamily="34" charset="0"/>
                <a:cs typeface="Droid Sans Fallback" charset="0"/>
              </a:defRPr>
            </a:lvl3pPr>
            <a:lvl4pPr>
              <a:lnSpc>
                <a:spcPct val="94000"/>
              </a:lnSpc>
              <a:buClr>
                <a:srgbClr val="000000"/>
              </a:buClr>
              <a:buSzPct val="100000"/>
              <a:buFont typeface="Times New Roman" panose="02020603050405020304" pitchFamily="18" charset="0"/>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a:solidFill>
                  <a:schemeClr val="bg1"/>
                </a:solidFill>
                <a:latin typeface="Arial" panose="020B0604020202020204" pitchFamily="34" charset="0"/>
                <a:cs typeface="Droid Sans Fallback" charset="0"/>
              </a:defRPr>
            </a:lvl4pPr>
            <a:lvl5pPr>
              <a:lnSpc>
                <a:spcPct val="94000"/>
              </a:lnSpc>
              <a:buClr>
                <a:srgbClr val="000000"/>
              </a:buClr>
              <a:buSzPct val="100000"/>
              <a:buFont typeface="Times New Roman" panose="02020603050405020304" pitchFamily="18" charset="0"/>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a:solidFill>
                  <a:schemeClr val="bg1"/>
                </a:solidFill>
                <a:latin typeface="Arial" panose="020B0604020202020204" pitchFamily="34" charset="0"/>
                <a:cs typeface="Droid Sans Fallback" charset="0"/>
              </a:defRPr>
            </a:lvl5pPr>
            <a:lvl6pPr marL="25146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a:solidFill>
                  <a:schemeClr val="bg1"/>
                </a:solidFill>
                <a:latin typeface="Arial" panose="020B0604020202020204" pitchFamily="34" charset="0"/>
                <a:cs typeface="Droid Sans Fallback" charset="0"/>
              </a:defRPr>
            </a:lvl6pPr>
            <a:lvl7pPr marL="29718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a:solidFill>
                  <a:schemeClr val="bg1"/>
                </a:solidFill>
                <a:latin typeface="Arial" panose="020B0604020202020204" pitchFamily="34" charset="0"/>
                <a:cs typeface="Droid Sans Fallback" charset="0"/>
              </a:defRPr>
            </a:lvl7pPr>
            <a:lvl8pPr marL="34290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a:solidFill>
                  <a:schemeClr val="bg1"/>
                </a:solidFill>
                <a:latin typeface="Arial" panose="020B0604020202020204" pitchFamily="34" charset="0"/>
                <a:cs typeface="Droid Sans Fallback" charset="0"/>
              </a:defRPr>
            </a:lvl8pPr>
            <a:lvl9pPr marL="38862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a:solidFill>
                  <a:schemeClr val="bg1"/>
                </a:solidFill>
                <a:latin typeface="Arial" panose="020B0604020202020204" pitchFamily="34" charset="0"/>
                <a:cs typeface="Droid Sans Fallback" charset="0"/>
              </a:defRPr>
            </a:lvl9pPr>
          </a:lstStyle>
          <a:p>
            <a:pPr marL="215900" marR="0" lvl="0" indent="-209550" algn="l" defTabSz="449263" rtl="0" eaLnBrk="1" fontAlgn="base" latinLnBrk="0" hangingPunct="0">
              <a:lnSpc>
                <a:spcPct val="100000"/>
              </a:lnSpc>
              <a:spcBef>
                <a:spcPts val="450"/>
              </a:spcBef>
              <a:spcAft>
                <a:spcPct val="0"/>
              </a:spcAft>
              <a:buClrTx/>
              <a:buSzPct val="45000"/>
              <a:buFontTx/>
              <a:buNone/>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a:pPr>
            <a:r>
              <a:rPr kumimoji="0" lang="el-GR" altLang="en-US" sz="1200" b="0" i="0" u="none" strike="noStrike" kern="1200" cap="none" spc="0" normalizeH="0" baseline="0" noProof="0">
                <a:ln>
                  <a:noFill/>
                </a:ln>
                <a:solidFill>
                  <a:srgbClr val="000000"/>
                </a:solidFill>
                <a:effectLst/>
                <a:uLnTx/>
                <a:uFillTx/>
                <a:latin typeface="Arial" panose="020B0604020202020204" pitchFamily="34" charset="0"/>
                <a:ea typeface="+mn-ea"/>
              </a:rPr>
              <a:t>1. Ionization energy increases for each successive electron: IE1 &lt; IE2 &lt; IE3 ….</a:t>
            </a:r>
          </a:p>
          <a:p>
            <a:pPr marL="215900" marR="0" lvl="0" indent="-209550" algn="l" defTabSz="449263" rtl="0" eaLnBrk="1" fontAlgn="base" latinLnBrk="0" hangingPunct="0">
              <a:lnSpc>
                <a:spcPct val="100000"/>
              </a:lnSpc>
              <a:spcBef>
                <a:spcPts val="450"/>
              </a:spcBef>
              <a:spcAft>
                <a:spcPct val="0"/>
              </a:spcAft>
              <a:buClrTx/>
              <a:buSzPct val="45000"/>
              <a:buFontTx/>
              <a:buNone/>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a:pPr>
            <a:r>
              <a:rPr kumimoji="0" lang="el-GR" altLang="en-US" sz="1200" b="0" i="0" u="none" strike="noStrike" kern="1200" cap="none" spc="0" normalizeH="0" baseline="0" noProof="0">
                <a:ln>
                  <a:noFill/>
                </a:ln>
                <a:solidFill>
                  <a:srgbClr val="000000"/>
                </a:solidFill>
                <a:effectLst/>
                <a:uLnTx/>
                <a:uFillTx/>
                <a:latin typeface="Arial" panose="020B0604020202020204" pitchFamily="34" charset="0"/>
                <a:ea typeface="+mn-ea"/>
              </a:rPr>
              <a:t>2. Each electron removed experiences a stronger effective nuclear charge</a:t>
            </a:r>
          </a:p>
          <a:p>
            <a:pPr marL="215900" marR="0" lvl="0" indent="-209550" algn="l" defTabSz="449263" rtl="0" eaLnBrk="1" fontAlgn="base" latinLnBrk="0" hangingPunct="0">
              <a:lnSpc>
                <a:spcPct val="100000"/>
              </a:lnSpc>
              <a:spcBef>
                <a:spcPts val="450"/>
              </a:spcBef>
              <a:spcAft>
                <a:spcPct val="0"/>
              </a:spcAft>
              <a:buClrTx/>
              <a:buSzPct val="45000"/>
              <a:buFontTx/>
              <a:buNone/>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a:pPr>
            <a:r>
              <a:rPr kumimoji="0" lang="el-GR" altLang="en-US" sz="1200" b="0" i="0" u="none" strike="noStrike" kern="1200" cap="none" spc="0" normalizeH="0" baseline="0" noProof="0">
                <a:ln>
                  <a:noFill/>
                </a:ln>
                <a:solidFill>
                  <a:srgbClr val="000000"/>
                </a:solidFill>
                <a:effectLst/>
                <a:uLnTx/>
                <a:uFillTx/>
                <a:latin typeface="Arial" panose="020B0604020202020204" pitchFamily="34" charset="0"/>
                <a:ea typeface="+mn-ea"/>
              </a:rPr>
              <a:t>3. The greatest increase in ionization energy comes when trying to remove an electron from a stable, noble</a:t>
            </a:r>
          </a:p>
          <a:p>
            <a:pPr marL="215900" marR="0" lvl="0" indent="-209550" algn="l" defTabSz="449263" rtl="0" eaLnBrk="1" fontAlgn="base" latinLnBrk="0" hangingPunct="0">
              <a:lnSpc>
                <a:spcPct val="100000"/>
              </a:lnSpc>
              <a:spcBef>
                <a:spcPts val="450"/>
              </a:spcBef>
              <a:spcAft>
                <a:spcPct val="0"/>
              </a:spcAft>
              <a:buClrTx/>
              <a:buSzPct val="45000"/>
              <a:buFontTx/>
              <a:buNone/>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a:pPr>
            <a:r>
              <a:rPr kumimoji="0" lang="el-GR" altLang="en-US" sz="1200" b="0" i="0" u="none" strike="noStrike" kern="1200" cap="none" spc="0" normalizeH="0" baseline="0" noProof="0">
                <a:ln>
                  <a:noFill/>
                </a:ln>
                <a:solidFill>
                  <a:srgbClr val="000000"/>
                </a:solidFill>
                <a:effectLst/>
                <a:uLnTx/>
                <a:uFillTx/>
                <a:latin typeface="Arial" panose="020B0604020202020204" pitchFamily="34" charset="0"/>
                <a:ea typeface="+mn-ea"/>
              </a:rPr>
              <a:t>gas configuration</a:t>
            </a:r>
          </a:p>
        </p:txBody>
      </p:sp>
      <p:sp>
        <p:nvSpPr>
          <p:cNvPr id="401413" name="Text Box 3">
            <a:extLst>
              <a:ext uri="{FF2B5EF4-FFF2-40B4-BE49-F238E27FC236}">
                <a16:creationId xmlns:a16="http://schemas.microsoft.com/office/drawing/2014/main" id="{95FF4225-2085-449A-B73E-951044949871}"/>
              </a:ext>
            </a:extLst>
          </p:cNvPr>
          <p:cNvSpPr txBox="1">
            <a:spLocks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449263" rtl="0" eaLnBrk="1" fontAlgn="base" latinLnBrk="0" hangingPunct="0">
              <a:lnSpc>
                <a:spcPct val="94000"/>
              </a:lnSpc>
              <a:spcBef>
                <a:spcPct val="0"/>
              </a:spcBef>
              <a:spcAft>
                <a:spcPct val="0"/>
              </a:spcAft>
              <a:buClr>
                <a:srgbClr val="000000"/>
              </a:buClr>
              <a:buSzPct val="100000"/>
              <a:buFont typeface="Times New Roman" panose="02020603050405020304" pitchFamily="18" charset="0"/>
              <a:buNone/>
              <a:tabLst/>
              <a:defRPr/>
            </a:pPr>
            <a:endParaRPr kumimoji="0" lang="el-GR" altLang="en-US" sz="1800" b="0" i="0" u="none" strike="noStrike" kern="1200" cap="none" spc="0" normalizeH="0" baseline="0" noProof="0">
              <a:ln>
                <a:noFill/>
              </a:ln>
              <a:solidFill>
                <a:srgbClr val="FFFFFF"/>
              </a:solidFill>
              <a:effectLst/>
              <a:uLnTx/>
              <a:uFillTx/>
              <a:latin typeface="Arial" panose="020B0604020202020204" pitchFamily="34" charset="0"/>
              <a:ea typeface="+mn-ea"/>
            </a:endParaRPr>
          </a:p>
        </p:txBody>
      </p:sp>
    </p:spTree>
    <p:extLst>
      <p:ext uri="{BB962C8B-B14F-4D97-AF65-F5344CB8AC3E}">
        <p14:creationId xmlns:p14="http://schemas.microsoft.com/office/powerpoint/2010/main" val="3377219554"/>
      </p:ext>
    </p:extLst>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99362" name="Rectangle 10">
            <a:extLst>
              <a:ext uri="{FF2B5EF4-FFF2-40B4-BE49-F238E27FC236}">
                <a16:creationId xmlns:a16="http://schemas.microsoft.com/office/drawing/2014/main" id="{00254332-D7BF-46A7-A8B2-D81B1B0896EE}"/>
              </a:ext>
            </a:extLst>
          </p:cNvPr>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lnSpc>
                <a:spcPct val="94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1pPr>
            <a:lvl2pPr>
              <a:lnSpc>
                <a:spcPct val="94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2pPr>
            <a:lvl3pPr>
              <a:lnSpc>
                <a:spcPct val="94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3pPr>
            <a:lvl4pPr>
              <a:lnSpc>
                <a:spcPct val="94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4pPr>
            <a:lvl5pPr>
              <a:lnSpc>
                <a:spcPct val="94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5pPr>
            <a:lvl6pPr marL="25146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6pPr>
            <a:lvl7pPr marL="29718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7pPr>
            <a:lvl8pPr marL="34290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8pPr>
            <a:lvl9pPr marL="38862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9pPr>
          </a:lstStyle>
          <a:p>
            <a:pPr>
              <a:lnSpc>
                <a:spcPct val="93000"/>
              </a:lnSpc>
              <a:buClrTx/>
              <a:buFontTx/>
              <a:buNone/>
            </a:pPr>
            <a:fld id="{85F0EE03-6972-4088-BF3D-DBE6CC73EB2D}" type="slidenum">
              <a:rPr lang="el-GR" altLang="en-US">
                <a:solidFill>
                  <a:srgbClr val="000000"/>
                </a:solidFill>
                <a:latin typeface="Times New Roman" panose="02020603050405020304" pitchFamily="18" charset="0"/>
                <a:cs typeface="DejaVu Sans" panose="020B0603030804020204" pitchFamily="34" charset="0"/>
              </a:rPr>
              <a:pPr>
                <a:lnSpc>
                  <a:spcPct val="93000"/>
                </a:lnSpc>
                <a:buClrTx/>
                <a:buFontTx/>
                <a:buNone/>
              </a:pPr>
              <a:t>161</a:t>
            </a:fld>
            <a:endParaRPr lang="el-GR" altLang="en-US">
              <a:solidFill>
                <a:srgbClr val="000000"/>
              </a:solidFill>
              <a:latin typeface="Times New Roman" panose="02020603050405020304" pitchFamily="18" charset="0"/>
              <a:cs typeface="DejaVu Sans" panose="020B0603030804020204" pitchFamily="34" charset="0"/>
            </a:endParaRPr>
          </a:p>
        </p:txBody>
      </p:sp>
      <p:sp>
        <p:nvSpPr>
          <p:cNvPr id="399363" name="Text Box 1">
            <a:extLst>
              <a:ext uri="{FF2B5EF4-FFF2-40B4-BE49-F238E27FC236}">
                <a16:creationId xmlns:a16="http://schemas.microsoft.com/office/drawing/2014/main" id="{BC1539A9-B809-4F36-9A24-25E04C3A920D}"/>
              </a:ext>
            </a:extLst>
          </p:cNvPr>
          <p:cNvSpPr txBox="1">
            <a:spLocks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pPr eaLnBrk="1">
              <a:lnSpc>
                <a:spcPct val="94000"/>
              </a:lnSpc>
              <a:buClr>
                <a:srgbClr val="000000"/>
              </a:buClr>
              <a:buSzPct val="100000"/>
              <a:buFont typeface="Times New Roman" panose="02020603050405020304" pitchFamily="18" charset="0"/>
              <a:buNone/>
            </a:pPr>
            <a:endParaRPr lang="el-GR" altLang="en-US"/>
          </a:p>
        </p:txBody>
      </p:sp>
      <p:sp>
        <p:nvSpPr>
          <p:cNvPr id="399364" name="Rectangle 2">
            <a:extLst>
              <a:ext uri="{FF2B5EF4-FFF2-40B4-BE49-F238E27FC236}">
                <a16:creationId xmlns:a16="http://schemas.microsoft.com/office/drawing/2014/main" id="{7A279D9F-7E35-42D7-A00E-B171921E1BC6}"/>
              </a:ext>
            </a:extLst>
          </p:cNvPr>
          <p:cNvSpPr>
            <a:spLocks noGrp="1" noRot="1" noChangeAspect="1" noChangeArrowheads="1" noTextEdit="1"/>
          </p:cNvSpPr>
          <p:nvPr>
            <p:ph type="sldImg"/>
          </p:nvPr>
        </p:nvSpPr>
        <p:spPr>
          <a:xfrm>
            <a:off x="1143000" y="685800"/>
            <a:ext cx="4572000" cy="3429000"/>
          </a:xfrm>
          <a:solidFill>
            <a:srgbClr val="FFFFFF"/>
          </a:solidFill>
          <a:ln>
            <a:solidFill>
              <a:srgbClr val="000000"/>
            </a:solidFill>
            <a:miter lim="800000"/>
            <a:headEnd/>
            <a:tailEnd/>
          </a:ln>
        </p:spPr>
      </p:sp>
      <p:sp>
        <p:nvSpPr>
          <p:cNvPr id="399365" name="Text Box 3">
            <a:extLst>
              <a:ext uri="{FF2B5EF4-FFF2-40B4-BE49-F238E27FC236}">
                <a16:creationId xmlns:a16="http://schemas.microsoft.com/office/drawing/2014/main" id="{A74647A7-06E5-4FFB-B49D-4F85B24FBA02}"/>
              </a:ext>
            </a:extLst>
          </p:cNvPr>
          <p:cNvSpPr txBox="1">
            <a:spLocks noChangeArrowheads="1"/>
          </p:cNvSpPr>
          <p:nvPr/>
        </p:nvSpPr>
        <p:spPr bwMode="auto">
          <a:xfrm>
            <a:off x="685800" y="4343400"/>
            <a:ext cx="5486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pPr eaLnBrk="1">
              <a:lnSpc>
                <a:spcPct val="94000"/>
              </a:lnSpc>
              <a:buClr>
                <a:srgbClr val="000000"/>
              </a:buClr>
              <a:buSzPct val="100000"/>
              <a:buFont typeface="Times New Roman" panose="02020603050405020304" pitchFamily="18" charset="0"/>
              <a:buNone/>
            </a:pPr>
            <a:endParaRPr lang="el-GR" altLang="en-US"/>
          </a:p>
        </p:txBody>
      </p:sp>
    </p:spTree>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3458" name="Rectangle 10">
            <a:extLst>
              <a:ext uri="{FF2B5EF4-FFF2-40B4-BE49-F238E27FC236}">
                <a16:creationId xmlns:a16="http://schemas.microsoft.com/office/drawing/2014/main" id="{100BEF99-F88D-448F-9EB6-9CAC3FC22A47}"/>
              </a:ext>
            </a:extLst>
          </p:cNvPr>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lnSpc>
                <a:spcPct val="94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1pPr>
            <a:lvl2pPr>
              <a:lnSpc>
                <a:spcPct val="94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2pPr>
            <a:lvl3pPr>
              <a:lnSpc>
                <a:spcPct val="94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3pPr>
            <a:lvl4pPr>
              <a:lnSpc>
                <a:spcPct val="94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4pPr>
            <a:lvl5pPr>
              <a:lnSpc>
                <a:spcPct val="94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5pPr>
            <a:lvl6pPr marL="25146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6pPr>
            <a:lvl7pPr marL="29718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7pPr>
            <a:lvl8pPr marL="34290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8pPr>
            <a:lvl9pPr marL="38862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9pPr>
          </a:lstStyle>
          <a:p>
            <a:pPr>
              <a:lnSpc>
                <a:spcPct val="93000"/>
              </a:lnSpc>
              <a:buClrTx/>
              <a:buFontTx/>
              <a:buNone/>
            </a:pPr>
            <a:fld id="{080577AC-F402-440B-8A0C-71697FB975CC}" type="slidenum">
              <a:rPr lang="el-GR" altLang="en-US">
                <a:solidFill>
                  <a:srgbClr val="000000"/>
                </a:solidFill>
                <a:latin typeface="Times New Roman" panose="02020603050405020304" pitchFamily="18" charset="0"/>
                <a:cs typeface="DejaVu Sans" panose="020B0603030804020204" pitchFamily="34" charset="0"/>
              </a:rPr>
              <a:pPr>
                <a:lnSpc>
                  <a:spcPct val="93000"/>
                </a:lnSpc>
                <a:buClrTx/>
                <a:buFontTx/>
                <a:buNone/>
              </a:pPr>
              <a:t>162</a:t>
            </a:fld>
            <a:endParaRPr lang="el-GR" altLang="en-US">
              <a:solidFill>
                <a:srgbClr val="000000"/>
              </a:solidFill>
              <a:latin typeface="Times New Roman" panose="02020603050405020304" pitchFamily="18" charset="0"/>
              <a:cs typeface="DejaVu Sans" panose="020B0603030804020204" pitchFamily="34" charset="0"/>
            </a:endParaRPr>
          </a:p>
        </p:txBody>
      </p:sp>
      <p:sp>
        <p:nvSpPr>
          <p:cNvPr id="403459" name="Rectangle 1">
            <a:extLst>
              <a:ext uri="{FF2B5EF4-FFF2-40B4-BE49-F238E27FC236}">
                <a16:creationId xmlns:a16="http://schemas.microsoft.com/office/drawing/2014/main" id="{99095F4A-7CC6-439A-B119-604D422B0E5E}"/>
              </a:ext>
            </a:extLst>
          </p:cNvPr>
          <p:cNvSpPr>
            <a:spLocks noGrp="1" noRot="1" noChangeAspect="1" noChangeArrowheads="1" noTextEdit="1"/>
          </p:cNvSpPr>
          <p:nvPr>
            <p:ph type="sldImg"/>
          </p:nvPr>
        </p:nvSpPr>
        <p:spPr>
          <a:xfrm>
            <a:off x="1143000" y="685800"/>
            <a:ext cx="4572000" cy="3429000"/>
          </a:xfrm>
          <a:solidFill>
            <a:srgbClr val="FFFFFF"/>
          </a:solidFill>
          <a:ln>
            <a:solidFill>
              <a:srgbClr val="000000"/>
            </a:solidFill>
            <a:miter lim="800000"/>
            <a:headEnd/>
            <a:tailEnd/>
          </a:ln>
        </p:spPr>
      </p:sp>
      <p:sp>
        <p:nvSpPr>
          <p:cNvPr id="403460" name="Text Box 2">
            <a:extLst>
              <a:ext uri="{FF2B5EF4-FFF2-40B4-BE49-F238E27FC236}">
                <a16:creationId xmlns:a16="http://schemas.microsoft.com/office/drawing/2014/main" id="{2A147B31-FEAD-4B1F-86D4-05F66B42A09C}"/>
              </a:ext>
            </a:extLst>
          </p:cNvPr>
          <p:cNvSpPr txBox="1">
            <a:spLocks noChangeArrowheads="1"/>
          </p:cNvSpPr>
          <p:nvPr/>
        </p:nvSpPr>
        <p:spPr bwMode="auto">
          <a:xfrm>
            <a:off x="685800" y="4343400"/>
            <a:ext cx="5486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1pPr>
            <a:lvl2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2pPr>
            <a:lvl3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3pPr>
            <a:lvl4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4pPr>
            <a:lvl5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5pPr>
            <a:lvl6pPr marL="25146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6pPr>
            <a:lvl7pPr marL="29718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7pPr>
            <a:lvl8pPr marL="34290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8pPr>
            <a:lvl9pPr marL="38862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9pPr>
          </a:lstStyle>
          <a:p>
            <a:pPr eaLnBrk="1">
              <a:lnSpc>
                <a:spcPct val="100000"/>
              </a:lnSpc>
              <a:spcBef>
                <a:spcPts val="450"/>
              </a:spcBef>
              <a:buClrTx/>
              <a:buFontTx/>
              <a:buNone/>
            </a:pPr>
            <a:r>
              <a:rPr lang="el-GR" altLang="en-US" sz="1200">
                <a:solidFill>
                  <a:srgbClr val="000000"/>
                </a:solidFill>
              </a:rPr>
              <a:t>Σε άλλα βιβλία δίδεται  με αντίθετο πρόσημο ως δηλαδή ΔΗ ή ΔΕ</a:t>
            </a:r>
          </a:p>
        </p:txBody>
      </p:sp>
      <p:sp>
        <p:nvSpPr>
          <p:cNvPr id="403461" name="Text Box 3">
            <a:extLst>
              <a:ext uri="{FF2B5EF4-FFF2-40B4-BE49-F238E27FC236}">
                <a16:creationId xmlns:a16="http://schemas.microsoft.com/office/drawing/2014/main" id="{9EBBF101-E071-4709-A005-FF2C820E7C50}"/>
              </a:ext>
            </a:extLst>
          </p:cNvPr>
          <p:cNvSpPr txBox="1">
            <a:spLocks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pPr eaLnBrk="1">
              <a:lnSpc>
                <a:spcPct val="94000"/>
              </a:lnSpc>
              <a:buClr>
                <a:srgbClr val="000000"/>
              </a:buClr>
              <a:buSzPct val="100000"/>
              <a:buFont typeface="Times New Roman" panose="02020603050405020304" pitchFamily="18" charset="0"/>
              <a:buNone/>
            </a:pPr>
            <a:endParaRPr lang="el-GR" altLang="en-US"/>
          </a:p>
        </p:txBody>
      </p:sp>
      <p:sp>
        <p:nvSpPr>
          <p:cNvPr id="403462" name="Text Box 4">
            <a:extLst>
              <a:ext uri="{FF2B5EF4-FFF2-40B4-BE49-F238E27FC236}">
                <a16:creationId xmlns:a16="http://schemas.microsoft.com/office/drawing/2014/main" id="{DFF6B501-6F7C-48A7-B9EB-42348D22B60A}"/>
              </a:ext>
            </a:extLst>
          </p:cNvPr>
          <p:cNvSpPr txBox="1">
            <a:spLocks noChangeArrowheads="1"/>
          </p:cNvSpPr>
          <p:nvPr/>
        </p:nvSpPr>
        <p:spPr bwMode="auto">
          <a:xfrm>
            <a:off x="-31750" y="4387850"/>
            <a:ext cx="6956425" cy="385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5000" rIns="90000" bIns="45000"/>
          <a:lstStyle>
            <a:lvl1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1pPr>
            <a:lvl2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2pPr>
            <a:lvl3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3pPr>
            <a:lvl4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4pPr>
            <a:lvl5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5pPr>
            <a:lvl6pPr marL="25146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6pPr>
            <a:lvl7pPr marL="29718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7pPr>
            <a:lvl8pPr marL="34290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8pPr>
            <a:lvl9pPr marL="38862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9pPr>
          </a:lstStyle>
          <a:p>
            <a:pPr eaLnBrk="1">
              <a:spcBef>
                <a:spcPts val="1200"/>
              </a:spcBef>
              <a:spcAft>
                <a:spcPts val="1000"/>
              </a:spcAft>
              <a:buClrTx/>
              <a:buFontTx/>
              <a:buNone/>
            </a:pPr>
            <a:r>
              <a:rPr lang="el-GR" altLang="en-US" sz="1000">
                <a:solidFill>
                  <a:srgbClr val="000000"/>
                </a:solidFill>
              </a:rPr>
              <a:t>While electronegativity is the ability of an atom to gain an electron, electron affinity is the energy change that occurs when an electron is gained. When an atom gains its first electron, energy is released.</a:t>
            </a:r>
          </a:p>
        </p:txBody>
      </p:sp>
      <p:sp>
        <p:nvSpPr>
          <p:cNvPr id="403463" name="Text Box 5">
            <a:extLst>
              <a:ext uri="{FF2B5EF4-FFF2-40B4-BE49-F238E27FC236}">
                <a16:creationId xmlns:a16="http://schemas.microsoft.com/office/drawing/2014/main" id="{DAE9485E-CB7E-415B-BC28-81D8D5AF141B}"/>
              </a:ext>
            </a:extLst>
          </p:cNvPr>
          <p:cNvSpPr txBox="1">
            <a:spLocks noChangeArrowheads="1"/>
          </p:cNvSpPr>
          <p:nvPr/>
        </p:nvSpPr>
        <p:spPr bwMode="auto">
          <a:xfrm>
            <a:off x="360363" y="5111750"/>
            <a:ext cx="6550025" cy="9871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5000" rIns="90000" bIns="45000"/>
          <a:lstStyle>
            <a:lvl1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1pPr>
            <a:lvl2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2pPr>
            <a:lvl3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3pPr>
            <a:lvl4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4pPr>
            <a:lvl5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5pPr>
            <a:lvl6pPr marL="25146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6pPr>
            <a:lvl7pPr marL="29718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7pPr>
            <a:lvl8pPr marL="34290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8pPr>
            <a:lvl9pPr marL="38862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9pPr>
          </a:lstStyle>
          <a:p>
            <a:pPr eaLnBrk="1">
              <a:spcBef>
                <a:spcPts val="1200"/>
              </a:spcBef>
              <a:spcAft>
                <a:spcPts val="1000"/>
              </a:spcAft>
              <a:buClrTx/>
              <a:buFontTx/>
              <a:buNone/>
            </a:pPr>
            <a:r>
              <a:rPr lang="el-GR" altLang="en-US" sz="1000">
                <a:solidFill>
                  <a:srgbClr val="000000"/>
                </a:solidFill>
              </a:rPr>
              <a:t>Electron affinity is a property of an isolated atom in the gaseous state. It is an energy term and is measured in units of joules per mole.</a:t>
            </a:r>
          </a:p>
          <a:p>
            <a:pPr eaLnBrk="1">
              <a:spcBef>
                <a:spcPts val="1200"/>
              </a:spcBef>
              <a:spcAft>
                <a:spcPts val="1000"/>
              </a:spcAft>
              <a:buClrTx/>
              <a:buFontTx/>
              <a:buNone/>
            </a:pPr>
            <a:r>
              <a:rPr lang="el-GR" altLang="en-US" sz="1000">
                <a:solidFill>
                  <a:srgbClr val="000000"/>
                </a:solidFill>
              </a:rPr>
              <a:t>Electronegativity is a property of an atom in a molecule. It can be expressed only in arbitrary dimensionless units with respect to a reference atom.</a:t>
            </a:r>
          </a:p>
          <a:p>
            <a:pPr eaLnBrk="1">
              <a:spcBef>
                <a:spcPts val="1200"/>
              </a:spcBef>
              <a:spcAft>
                <a:spcPts val="1000"/>
              </a:spcAft>
              <a:buClrTx/>
              <a:buFontTx/>
              <a:buNone/>
            </a:pPr>
            <a:r>
              <a:rPr lang="el-GR" altLang="en-US" sz="1000">
                <a:solidFill>
                  <a:srgbClr val="000000"/>
                </a:solidFill>
              </a:rPr>
              <a:t>Electron Affinity</a:t>
            </a:r>
          </a:p>
          <a:p>
            <a:pPr eaLnBrk="1">
              <a:spcBef>
                <a:spcPts val="1200"/>
              </a:spcBef>
              <a:spcAft>
                <a:spcPts val="1000"/>
              </a:spcAft>
              <a:buClrTx/>
              <a:buFontTx/>
              <a:buNone/>
            </a:pPr>
            <a:r>
              <a:rPr lang="el-GR" altLang="en-US" sz="1000">
                <a:solidFill>
                  <a:srgbClr val="000000"/>
                </a:solidFill>
              </a:rPr>
              <a:t>Electron affinity, EA, measures the energy released when an electron adds to a gaseous atom.</a:t>
            </a:r>
          </a:p>
          <a:p>
            <a:pPr eaLnBrk="1">
              <a:spcBef>
                <a:spcPts val="1200"/>
              </a:spcBef>
              <a:spcAft>
                <a:spcPts val="1000"/>
              </a:spcAft>
              <a:buClrTx/>
              <a:buFontTx/>
              <a:buNone/>
            </a:pPr>
            <a:r>
              <a:rPr lang="el-GR" altLang="en-US" sz="1000">
                <a:solidFill>
                  <a:srgbClr val="000000"/>
                </a:solidFill>
              </a:rPr>
              <a:t>It is usually reported as the energy per mole of atoms. For example,</a:t>
            </a:r>
          </a:p>
          <a:p>
            <a:pPr eaLnBrk="1">
              <a:spcBef>
                <a:spcPts val="1200"/>
              </a:spcBef>
              <a:spcAft>
                <a:spcPts val="1000"/>
              </a:spcAft>
              <a:buClrTx/>
              <a:buFontTx/>
              <a:buNone/>
            </a:pPr>
            <a:r>
              <a:rPr lang="el-GR" altLang="en-US" sz="1000">
                <a:solidFill>
                  <a:srgbClr val="000000"/>
                </a:solidFill>
              </a:rPr>
              <a:t>Cl(g) + e⁻ → Cl⁻(g); EA = -349 kJ/mol</a:t>
            </a:r>
          </a:p>
          <a:p>
            <a:pPr eaLnBrk="1">
              <a:spcBef>
                <a:spcPts val="1200"/>
              </a:spcBef>
              <a:spcAft>
                <a:spcPts val="1000"/>
              </a:spcAft>
              <a:buClrTx/>
              <a:buFontTx/>
              <a:buNone/>
            </a:pPr>
            <a:r>
              <a:rPr lang="el-GR" altLang="en-US" sz="1000">
                <a:solidFill>
                  <a:srgbClr val="000000"/>
                </a:solidFill>
              </a:rPr>
              <a:t>Electronegativity</a:t>
            </a:r>
          </a:p>
          <a:p>
            <a:pPr eaLnBrk="1">
              <a:spcBef>
                <a:spcPts val="1200"/>
              </a:spcBef>
              <a:spcAft>
                <a:spcPts val="1000"/>
              </a:spcAft>
              <a:buClrTx/>
              <a:buFontTx/>
              <a:buNone/>
            </a:pPr>
            <a:r>
              <a:rPr lang="el-GR" altLang="en-US" sz="1000">
                <a:solidFill>
                  <a:srgbClr val="000000"/>
                </a:solidFill>
              </a:rPr>
              <a:t>Electronegativity, χ, is the tendency of an atom to attract toward itself the electron density in a shared bond.</a:t>
            </a:r>
          </a:p>
          <a:p>
            <a:pPr eaLnBrk="1">
              <a:spcBef>
                <a:spcPts val="1200"/>
              </a:spcBef>
              <a:spcAft>
                <a:spcPts val="1000"/>
              </a:spcAft>
              <a:buClrTx/>
              <a:buFontTx/>
              <a:buNone/>
            </a:pPr>
            <a:r>
              <a:rPr lang="el-GR" altLang="en-US" sz="1000">
                <a:solidFill>
                  <a:srgbClr val="000000"/>
                </a:solidFill>
              </a:rPr>
              <a:t>Electronegativity cannot be directly measured. It must be calculated from other properties such as bond energies, ionization energies, and electron affinities of the bonded atoms.</a:t>
            </a:r>
          </a:p>
          <a:p>
            <a:pPr eaLnBrk="1">
              <a:spcBef>
                <a:spcPts val="1200"/>
              </a:spcBef>
              <a:spcAft>
                <a:spcPts val="1000"/>
              </a:spcAft>
              <a:buClrTx/>
              <a:buFontTx/>
              <a:buNone/>
            </a:pPr>
            <a:r>
              <a:rPr lang="el-GR" altLang="en-US" sz="1000">
                <a:solidFill>
                  <a:srgbClr val="000000"/>
                </a:solidFill>
              </a:rPr>
              <a:t>This gives a dimensionless quantity on a relative "Pauling scale" that runs from around 0.7 to 3.98. Hydrogen is assigned an arbitrary value of 2.20 "Pauling units".</a:t>
            </a:r>
          </a:p>
          <a:p>
            <a:pPr eaLnBrk="1">
              <a:spcBef>
                <a:spcPts val="1200"/>
              </a:spcBef>
              <a:spcAft>
                <a:spcPts val="1000"/>
              </a:spcAft>
              <a:buClrTx/>
              <a:buFontTx/>
              <a:buNone/>
            </a:pPr>
            <a:r>
              <a:rPr lang="el-GR" altLang="en-US" sz="1000">
                <a:solidFill>
                  <a:srgbClr val="000000"/>
                </a:solidFill>
              </a:rPr>
              <a:t>The greater the electronegativity difference ΔEN between the two atoms, the more the electron density will be pulled toward the more electronegative atom.</a:t>
            </a:r>
          </a:p>
          <a:p>
            <a:pPr eaLnBrk="1">
              <a:spcBef>
                <a:spcPts val="1200"/>
              </a:spcBef>
              <a:spcAft>
                <a:spcPts val="1000"/>
              </a:spcAft>
              <a:buClrTx/>
              <a:buFontTx/>
              <a:buNone/>
            </a:pPr>
            <a:r>
              <a:rPr lang="el-GR" altLang="en-US" sz="1000">
                <a:solidFill>
                  <a:srgbClr val="000000"/>
                </a:solidFill>
              </a:rPr>
              <a:t>The less electronegative atom will have a decreased electron density.</a:t>
            </a:r>
          </a:p>
          <a:p>
            <a:pPr eaLnBrk="1">
              <a:spcBef>
                <a:spcPts val="1200"/>
              </a:spcBef>
              <a:spcAft>
                <a:spcPts val="1000"/>
              </a:spcAft>
              <a:buClrTx/>
              <a:buFontTx/>
              <a:buNone/>
            </a:pPr>
            <a:r>
              <a:rPr lang="el-GR" altLang="en-US" sz="1000">
                <a:solidFill>
                  <a:srgbClr val="000000"/>
                </a:solidFill>
              </a:rPr>
              <a:t>The protons attached to that atom will be deshielded.</a:t>
            </a:r>
          </a:p>
          <a:p>
            <a:pPr eaLnBrk="1">
              <a:spcBef>
                <a:spcPts val="1200"/>
              </a:spcBef>
              <a:spcAft>
                <a:spcPts val="1000"/>
              </a:spcAft>
              <a:buClrTx/>
              <a:buFontTx/>
              <a:buNone/>
            </a:pPr>
            <a:r>
              <a:rPr lang="el-GR" altLang="en-US" sz="1000">
                <a:solidFill>
                  <a:srgbClr val="000000"/>
                </a:solidFill>
              </a:rPr>
              <a:t>As the electronegativity of the substituent increases, so does the extent of deshielding, and so does the chemical shift</a:t>
            </a:r>
          </a:p>
          <a:p>
            <a:pPr eaLnBrk="1">
              <a:spcBef>
                <a:spcPts val="1200"/>
              </a:spcBef>
              <a:spcAft>
                <a:spcPts val="1000"/>
              </a:spcAft>
              <a:buClrTx/>
              <a:buFontTx/>
              <a:buNone/>
            </a:pPr>
            <a:endParaRPr lang="el-GR" altLang="en-US" sz="1000">
              <a:solidFill>
                <a:srgbClr val="000000"/>
              </a:solidFill>
            </a:endParaRPr>
          </a:p>
        </p:txBody>
      </p:sp>
      <p:sp>
        <p:nvSpPr>
          <p:cNvPr id="2" name="Θέση σημειώσεων 1">
            <a:extLst>
              <a:ext uri="{FF2B5EF4-FFF2-40B4-BE49-F238E27FC236}">
                <a16:creationId xmlns:a16="http://schemas.microsoft.com/office/drawing/2014/main" id="{0459E3B8-E6D1-407C-B21D-306F59F7E8DC}"/>
              </a:ext>
            </a:extLst>
          </p:cNvPr>
          <p:cNvSpPr>
            <a:spLocks noGrp="1"/>
          </p:cNvSpPr>
          <p:nvPr>
            <p:ph type="body" idx="1"/>
          </p:nvPr>
        </p:nvSpPr>
        <p:spPr/>
        <p:txBody>
          <a:bodyPr/>
          <a:lstStyle/>
          <a:p>
            <a:endParaRPr lang="en-US"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038288374"/>
      </p:ext>
    </p:extLst>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5506" name="Rectangle 10">
            <a:extLst>
              <a:ext uri="{FF2B5EF4-FFF2-40B4-BE49-F238E27FC236}">
                <a16:creationId xmlns:a16="http://schemas.microsoft.com/office/drawing/2014/main" id="{436C8645-9A85-4AE8-A9A6-91D818175342}"/>
              </a:ext>
            </a:extLst>
          </p:cNvPr>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lnSpc>
                <a:spcPct val="94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1pPr>
            <a:lvl2pPr>
              <a:lnSpc>
                <a:spcPct val="94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2pPr>
            <a:lvl3pPr>
              <a:lnSpc>
                <a:spcPct val="94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3pPr>
            <a:lvl4pPr>
              <a:lnSpc>
                <a:spcPct val="94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4pPr>
            <a:lvl5pPr>
              <a:lnSpc>
                <a:spcPct val="94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5pPr>
            <a:lvl6pPr marL="25146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6pPr>
            <a:lvl7pPr marL="29718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7pPr>
            <a:lvl8pPr marL="34290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8pPr>
            <a:lvl9pPr marL="38862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9pPr>
          </a:lstStyle>
          <a:p>
            <a:pPr>
              <a:lnSpc>
                <a:spcPct val="93000"/>
              </a:lnSpc>
              <a:buClrTx/>
              <a:buFontTx/>
              <a:buNone/>
            </a:pPr>
            <a:fld id="{CCAB3278-2ECE-4858-8260-379985C28636}" type="slidenum">
              <a:rPr lang="el-GR" altLang="en-US">
                <a:solidFill>
                  <a:srgbClr val="000000"/>
                </a:solidFill>
                <a:latin typeface="Times New Roman" panose="02020603050405020304" pitchFamily="18" charset="0"/>
                <a:cs typeface="DejaVu Sans" panose="020B0603030804020204" pitchFamily="34" charset="0"/>
              </a:rPr>
              <a:pPr>
                <a:lnSpc>
                  <a:spcPct val="93000"/>
                </a:lnSpc>
                <a:buClrTx/>
                <a:buFontTx/>
                <a:buNone/>
              </a:pPr>
              <a:t>163</a:t>
            </a:fld>
            <a:endParaRPr lang="el-GR" altLang="en-US">
              <a:solidFill>
                <a:srgbClr val="000000"/>
              </a:solidFill>
              <a:latin typeface="Times New Roman" panose="02020603050405020304" pitchFamily="18" charset="0"/>
              <a:cs typeface="DejaVu Sans" panose="020B0603030804020204" pitchFamily="34" charset="0"/>
            </a:endParaRPr>
          </a:p>
        </p:txBody>
      </p:sp>
      <p:sp>
        <p:nvSpPr>
          <p:cNvPr id="405507" name="Rectangle 1">
            <a:extLst>
              <a:ext uri="{FF2B5EF4-FFF2-40B4-BE49-F238E27FC236}">
                <a16:creationId xmlns:a16="http://schemas.microsoft.com/office/drawing/2014/main" id="{F7B3DE02-769A-41EA-A868-71D701ECA4C1}"/>
              </a:ext>
            </a:extLst>
          </p:cNvPr>
          <p:cNvSpPr>
            <a:spLocks noGrp="1" noRot="1" noChangeAspect="1" noChangeArrowheads="1" noTextEdit="1"/>
          </p:cNvSpPr>
          <p:nvPr>
            <p:ph type="sldImg"/>
          </p:nvPr>
        </p:nvSpPr>
        <p:spPr>
          <a:xfrm>
            <a:off x="1143000" y="685800"/>
            <a:ext cx="4572000" cy="3429000"/>
          </a:xfrm>
          <a:solidFill>
            <a:srgbClr val="FFFFFF"/>
          </a:solidFill>
          <a:ln>
            <a:solidFill>
              <a:srgbClr val="000000"/>
            </a:solidFill>
            <a:miter lim="800000"/>
            <a:headEnd/>
            <a:tailEnd/>
          </a:ln>
        </p:spPr>
      </p:sp>
      <p:sp>
        <p:nvSpPr>
          <p:cNvPr id="405508" name="Text Box 2">
            <a:extLst>
              <a:ext uri="{FF2B5EF4-FFF2-40B4-BE49-F238E27FC236}">
                <a16:creationId xmlns:a16="http://schemas.microsoft.com/office/drawing/2014/main" id="{E8BDF403-E92D-40D2-8158-D6C4B35BB2DE}"/>
              </a:ext>
            </a:extLst>
          </p:cNvPr>
          <p:cNvSpPr txBox="1">
            <a:spLocks noChangeArrowheads="1"/>
          </p:cNvSpPr>
          <p:nvPr/>
        </p:nvSpPr>
        <p:spPr bwMode="auto">
          <a:xfrm>
            <a:off x="685800" y="4343400"/>
            <a:ext cx="5486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pPr eaLnBrk="1">
              <a:lnSpc>
                <a:spcPct val="94000"/>
              </a:lnSpc>
              <a:buClr>
                <a:srgbClr val="000000"/>
              </a:buClr>
              <a:buSzPct val="100000"/>
              <a:buFont typeface="Times New Roman" panose="02020603050405020304" pitchFamily="18" charset="0"/>
              <a:buNone/>
            </a:pPr>
            <a:endParaRPr lang="el-GR" altLang="en-US"/>
          </a:p>
        </p:txBody>
      </p:sp>
    </p:spTree>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602" name="Rectangle 10">
            <a:extLst>
              <a:ext uri="{FF2B5EF4-FFF2-40B4-BE49-F238E27FC236}">
                <a16:creationId xmlns:a16="http://schemas.microsoft.com/office/drawing/2014/main" id="{3371A34C-29CC-4BB6-A065-4FE2E743FE14}"/>
              </a:ext>
            </a:extLst>
          </p:cNvPr>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lnSpc>
                <a:spcPct val="94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1pPr>
            <a:lvl2pPr>
              <a:lnSpc>
                <a:spcPct val="94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2pPr>
            <a:lvl3pPr>
              <a:lnSpc>
                <a:spcPct val="94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3pPr>
            <a:lvl4pPr>
              <a:lnSpc>
                <a:spcPct val="94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4pPr>
            <a:lvl5pPr>
              <a:lnSpc>
                <a:spcPct val="94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5pPr>
            <a:lvl6pPr marL="25146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6pPr>
            <a:lvl7pPr marL="29718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7pPr>
            <a:lvl8pPr marL="34290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8pPr>
            <a:lvl9pPr marL="38862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9pPr>
          </a:lstStyle>
          <a:p>
            <a:pPr>
              <a:lnSpc>
                <a:spcPct val="93000"/>
              </a:lnSpc>
              <a:buClrTx/>
              <a:buFontTx/>
              <a:buNone/>
            </a:pPr>
            <a:fld id="{41083215-8DBF-46ED-8981-CE158E2EC20F}" type="slidenum">
              <a:rPr lang="el-GR" altLang="en-US">
                <a:solidFill>
                  <a:srgbClr val="000000"/>
                </a:solidFill>
                <a:latin typeface="Times New Roman" panose="02020603050405020304" pitchFamily="18" charset="0"/>
                <a:cs typeface="DejaVu Sans" panose="020B0603030804020204" pitchFamily="34" charset="0"/>
              </a:rPr>
              <a:pPr>
                <a:lnSpc>
                  <a:spcPct val="93000"/>
                </a:lnSpc>
                <a:buClrTx/>
                <a:buFontTx/>
                <a:buNone/>
              </a:pPr>
              <a:t>164</a:t>
            </a:fld>
            <a:endParaRPr lang="el-GR" altLang="en-US">
              <a:solidFill>
                <a:srgbClr val="000000"/>
              </a:solidFill>
              <a:latin typeface="Times New Roman" panose="02020603050405020304" pitchFamily="18" charset="0"/>
              <a:cs typeface="DejaVu Sans" panose="020B0603030804020204" pitchFamily="34" charset="0"/>
            </a:endParaRPr>
          </a:p>
        </p:txBody>
      </p:sp>
      <p:sp>
        <p:nvSpPr>
          <p:cNvPr id="409603" name="Text Box 1">
            <a:extLst>
              <a:ext uri="{FF2B5EF4-FFF2-40B4-BE49-F238E27FC236}">
                <a16:creationId xmlns:a16="http://schemas.microsoft.com/office/drawing/2014/main" id="{B2B10F77-6463-4A04-9DA9-3757D221CB3A}"/>
              </a:ext>
            </a:extLst>
          </p:cNvPr>
          <p:cNvSpPr txBox="1">
            <a:spLocks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pPr eaLnBrk="1">
              <a:lnSpc>
                <a:spcPct val="94000"/>
              </a:lnSpc>
              <a:buClr>
                <a:srgbClr val="000000"/>
              </a:buClr>
              <a:buSzPct val="100000"/>
              <a:buFont typeface="Times New Roman" panose="02020603050405020304" pitchFamily="18" charset="0"/>
              <a:buNone/>
            </a:pPr>
            <a:endParaRPr lang="el-GR" altLang="en-US"/>
          </a:p>
        </p:txBody>
      </p:sp>
      <p:sp>
        <p:nvSpPr>
          <p:cNvPr id="409604" name="Rectangle 2">
            <a:extLst>
              <a:ext uri="{FF2B5EF4-FFF2-40B4-BE49-F238E27FC236}">
                <a16:creationId xmlns:a16="http://schemas.microsoft.com/office/drawing/2014/main" id="{6B7E8E68-0168-442A-95DB-B92D2F4BEEFF}"/>
              </a:ext>
            </a:extLst>
          </p:cNvPr>
          <p:cNvSpPr>
            <a:spLocks noGrp="1" noRot="1" noChangeAspect="1" noChangeArrowheads="1" noTextEdit="1"/>
          </p:cNvSpPr>
          <p:nvPr>
            <p:ph type="sldImg"/>
          </p:nvPr>
        </p:nvSpPr>
        <p:spPr>
          <a:xfrm>
            <a:off x="1143000" y="685800"/>
            <a:ext cx="4572000" cy="3429000"/>
          </a:xfrm>
          <a:solidFill>
            <a:srgbClr val="FFFFFF"/>
          </a:solidFill>
          <a:ln>
            <a:solidFill>
              <a:srgbClr val="000000"/>
            </a:solidFill>
            <a:miter lim="800000"/>
            <a:headEnd/>
            <a:tailEnd/>
          </a:ln>
        </p:spPr>
      </p:sp>
      <p:sp>
        <p:nvSpPr>
          <p:cNvPr id="409605" name="Text Box 3">
            <a:extLst>
              <a:ext uri="{FF2B5EF4-FFF2-40B4-BE49-F238E27FC236}">
                <a16:creationId xmlns:a16="http://schemas.microsoft.com/office/drawing/2014/main" id="{11953E38-6019-4AEC-8799-9B6FFB9A1EB5}"/>
              </a:ext>
            </a:extLst>
          </p:cNvPr>
          <p:cNvSpPr txBox="1">
            <a:spLocks noChangeArrowheads="1"/>
          </p:cNvSpPr>
          <p:nvPr/>
        </p:nvSpPr>
        <p:spPr bwMode="auto">
          <a:xfrm>
            <a:off x="685800" y="4343400"/>
            <a:ext cx="5486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pPr eaLnBrk="1">
              <a:lnSpc>
                <a:spcPct val="94000"/>
              </a:lnSpc>
              <a:buClr>
                <a:srgbClr val="000000"/>
              </a:buClr>
              <a:buSzPct val="100000"/>
              <a:buFont typeface="Times New Roman" panose="02020603050405020304" pitchFamily="18" charset="0"/>
              <a:buNone/>
            </a:pPr>
            <a:endParaRPr lang="el-GR" altLang="en-US"/>
          </a:p>
        </p:txBody>
      </p:sp>
    </p:spTree>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11650" name="Rectangle 10">
            <a:extLst>
              <a:ext uri="{FF2B5EF4-FFF2-40B4-BE49-F238E27FC236}">
                <a16:creationId xmlns:a16="http://schemas.microsoft.com/office/drawing/2014/main" id="{D3E09D1E-7F95-4DFA-B194-639786EE7F66}"/>
              </a:ext>
            </a:extLst>
          </p:cNvPr>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lnSpc>
                <a:spcPct val="94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1pPr>
            <a:lvl2pPr>
              <a:lnSpc>
                <a:spcPct val="94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2pPr>
            <a:lvl3pPr>
              <a:lnSpc>
                <a:spcPct val="94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3pPr>
            <a:lvl4pPr>
              <a:lnSpc>
                <a:spcPct val="94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4pPr>
            <a:lvl5pPr>
              <a:lnSpc>
                <a:spcPct val="94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5pPr>
            <a:lvl6pPr marL="25146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6pPr>
            <a:lvl7pPr marL="29718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7pPr>
            <a:lvl8pPr marL="34290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8pPr>
            <a:lvl9pPr marL="38862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9pPr>
          </a:lstStyle>
          <a:p>
            <a:pPr>
              <a:lnSpc>
                <a:spcPct val="93000"/>
              </a:lnSpc>
              <a:buClrTx/>
              <a:buFontTx/>
              <a:buNone/>
            </a:pPr>
            <a:fld id="{915AB4C3-253D-42F1-A1C5-7379D0C1D1D2}" type="slidenum">
              <a:rPr lang="el-GR" altLang="en-US">
                <a:solidFill>
                  <a:srgbClr val="000000"/>
                </a:solidFill>
                <a:latin typeface="Times New Roman" panose="02020603050405020304" pitchFamily="18" charset="0"/>
                <a:cs typeface="DejaVu Sans" panose="020B0603030804020204" pitchFamily="34" charset="0"/>
              </a:rPr>
              <a:pPr>
                <a:lnSpc>
                  <a:spcPct val="93000"/>
                </a:lnSpc>
                <a:buClrTx/>
                <a:buFontTx/>
                <a:buNone/>
              </a:pPr>
              <a:t>166</a:t>
            </a:fld>
            <a:endParaRPr lang="el-GR" altLang="en-US">
              <a:solidFill>
                <a:srgbClr val="000000"/>
              </a:solidFill>
              <a:latin typeface="Times New Roman" panose="02020603050405020304" pitchFamily="18" charset="0"/>
              <a:cs typeface="DejaVu Sans" panose="020B0603030804020204" pitchFamily="34" charset="0"/>
            </a:endParaRPr>
          </a:p>
        </p:txBody>
      </p:sp>
      <p:sp>
        <p:nvSpPr>
          <p:cNvPr id="411651" name="Rectangle 1">
            <a:extLst>
              <a:ext uri="{FF2B5EF4-FFF2-40B4-BE49-F238E27FC236}">
                <a16:creationId xmlns:a16="http://schemas.microsoft.com/office/drawing/2014/main" id="{D903036B-C56C-43D1-A32C-E724733B6149}"/>
              </a:ext>
            </a:extLst>
          </p:cNvPr>
          <p:cNvSpPr>
            <a:spLocks noGrp="1" noRot="1" noChangeAspect="1" noChangeArrowheads="1" noTextEdit="1"/>
          </p:cNvSpPr>
          <p:nvPr>
            <p:ph type="sldImg"/>
          </p:nvPr>
        </p:nvSpPr>
        <p:spPr>
          <a:xfrm>
            <a:off x="1143000" y="685800"/>
            <a:ext cx="4572000" cy="3429000"/>
          </a:xfrm>
          <a:solidFill>
            <a:srgbClr val="FFFFFF"/>
          </a:solidFill>
          <a:ln>
            <a:solidFill>
              <a:srgbClr val="000000"/>
            </a:solidFill>
            <a:miter lim="800000"/>
            <a:headEnd/>
            <a:tailEnd/>
          </a:ln>
        </p:spPr>
      </p:sp>
      <p:sp>
        <p:nvSpPr>
          <p:cNvPr id="411652" name="Text Box 2">
            <a:extLst>
              <a:ext uri="{FF2B5EF4-FFF2-40B4-BE49-F238E27FC236}">
                <a16:creationId xmlns:a16="http://schemas.microsoft.com/office/drawing/2014/main" id="{F2FD1438-15FB-4004-93DC-C7A5E0C45665}"/>
              </a:ext>
            </a:extLst>
          </p:cNvPr>
          <p:cNvSpPr txBox="1">
            <a:spLocks noChangeArrowheads="1"/>
          </p:cNvSpPr>
          <p:nvPr/>
        </p:nvSpPr>
        <p:spPr bwMode="auto">
          <a:xfrm>
            <a:off x="685800" y="4343400"/>
            <a:ext cx="5486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pPr eaLnBrk="1">
              <a:lnSpc>
                <a:spcPct val="94000"/>
              </a:lnSpc>
              <a:buClr>
                <a:srgbClr val="000000"/>
              </a:buClr>
              <a:buSzPct val="100000"/>
              <a:buFont typeface="Times New Roman" panose="02020603050405020304" pitchFamily="18" charset="0"/>
              <a:buNone/>
            </a:pPr>
            <a:endParaRPr lang="el-GR" altLang="en-US"/>
          </a:p>
        </p:txBody>
      </p:sp>
      <p:sp>
        <p:nvSpPr>
          <p:cNvPr id="2" name="Θέση σημειώσεων 1">
            <a:extLst>
              <a:ext uri="{FF2B5EF4-FFF2-40B4-BE49-F238E27FC236}">
                <a16:creationId xmlns:a16="http://schemas.microsoft.com/office/drawing/2014/main" id="{5388A474-BA03-4E5A-870E-F1A5A6D595C7}"/>
              </a:ext>
            </a:extLst>
          </p:cNvPr>
          <p:cNvSpPr>
            <a:spLocks noGrp="1"/>
          </p:cNvSpPr>
          <p:nvPr>
            <p:ph type="body" idx="1"/>
          </p:nvPr>
        </p:nvSpPr>
        <p:spPr/>
        <p:txBody>
          <a:bodyPr/>
          <a:lstStyle/>
          <a:p>
            <a:endParaRPr lang="en-US" dirty="0"/>
          </a:p>
        </p:txBody>
      </p:sp>
    </p:spTree>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7506" name="Rectangle 10">
            <a:extLst>
              <a:ext uri="{FF2B5EF4-FFF2-40B4-BE49-F238E27FC236}">
                <a16:creationId xmlns:a16="http://schemas.microsoft.com/office/drawing/2014/main" id="{BADE8174-05F0-465F-BDA7-BD26C0DCFB7A}"/>
              </a:ext>
            </a:extLst>
          </p:cNvPr>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lnSpc>
                <a:spcPct val="94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1pPr>
            <a:lvl2pPr>
              <a:lnSpc>
                <a:spcPct val="94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2pPr>
            <a:lvl3pPr>
              <a:lnSpc>
                <a:spcPct val="94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3pPr>
            <a:lvl4pPr>
              <a:lnSpc>
                <a:spcPct val="94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4pPr>
            <a:lvl5pPr>
              <a:lnSpc>
                <a:spcPct val="94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5pPr>
            <a:lvl6pPr marL="25146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6pPr>
            <a:lvl7pPr marL="29718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7pPr>
            <a:lvl8pPr marL="34290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8pPr>
            <a:lvl9pPr marL="38862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9pPr>
          </a:lstStyle>
          <a:p>
            <a:pPr>
              <a:lnSpc>
                <a:spcPct val="93000"/>
              </a:lnSpc>
              <a:buClrTx/>
              <a:buFontTx/>
              <a:buNone/>
            </a:pPr>
            <a:fld id="{F93B01F7-B09E-4A28-8C27-D0E4D780AB2B}" type="slidenum">
              <a:rPr lang="el-GR" altLang="en-US">
                <a:solidFill>
                  <a:srgbClr val="000000"/>
                </a:solidFill>
                <a:latin typeface="Times New Roman" panose="02020603050405020304" pitchFamily="18" charset="0"/>
                <a:cs typeface="DejaVu Sans" panose="020B0603030804020204" pitchFamily="34" charset="0"/>
              </a:rPr>
              <a:pPr>
                <a:lnSpc>
                  <a:spcPct val="93000"/>
                </a:lnSpc>
                <a:buClrTx/>
                <a:buFontTx/>
                <a:buNone/>
              </a:pPr>
              <a:t>167</a:t>
            </a:fld>
            <a:endParaRPr lang="el-GR" altLang="en-US">
              <a:solidFill>
                <a:srgbClr val="000000"/>
              </a:solidFill>
              <a:latin typeface="Times New Roman" panose="02020603050405020304" pitchFamily="18" charset="0"/>
              <a:cs typeface="DejaVu Sans" panose="020B0603030804020204" pitchFamily="34" charset="0"/>
            </a:endParaRPr>
          </a:p>
        </p:txBody>
      </p:sp>
      <p:sp>
        <p:nvSpPr>
          <p:cNvPr id="277507" name="Rectangle 1">
            <a:extLst>
              <a:ext uri="{FF2B5EF4-FFF2-40B4-BE49-F238E27FC236}">
                <a16:creationId xmlns:a16="http://schemas.microsoft.com/office/drawing/2014/main" id="{F5B0E2D8-2308-4B78-B7D8-6983FAC60C43}"/>
              </a:ext>
            </a:extLst>
          </p:cNvPr>
          <p:cNvSpPr>
            <a:spLocks noGrp="1" noRot="1" noChangeAspect="1" noChangeArrowheads="1" noTextEdit="1"/>
          </p:cNvSpPr>
          <p:nvPr>
            <p:ph type="sldImg"/>
          </p:nvPr>
        </p:nvSpPr>
        <p:spPr>
          <a:xfrm>
            <a:off x="1143000" y="685800"/>
            <a:ext cx="4572000" cy="3429000"/>
          </a:xfrm>
          <a:solidFill>
            <a:srgbClr val="FFFFFF"/>
          </a:solidFill>
          <a:ln>
            <a:solidFill>
              <a:srgbClr val="000000"/>
            </a:solidFill>
            <a:miter lim="800000"/>
            <a:headEnd/>
            <a:tailEnd/>
          </a:ln>
        </p:spPr>
      </p:sp>
      <p:sp>
        <p:nvSpPr>
          <p:cNvPr id="277508" name="Text Box 2">
            <a:extLst>
              <a:ext uri="{FF2B5EF4-FFF2-40B4-BE49-F238E27FC236}">
                <a16:creationId xmlns:a16="http://schemas.microsoft.com/office/drawing/2014/main" id="{BBA0DF2D-3206-46C7-A020-4AAB06A65195}"/>
              </a:ext>
            </a:extLst>
          </p:cNvPr>
          <p:cNvSpPr txBox="1">
            <a:spLocks noChangeArrowheads="1"/>
          </p:cNvSpPr>
          <p:nvPr/>
        </p:nvSpPr>
        <p:spPr bwMode="auto">
          <a:xfrm>
            <a:off x="685800" y="4343400"/>
            <a:ext cx="5486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marL="215900" indent="-207963">
              <a:lnSpc>
                <a:spcPct val="94000"/>
              </a:lnSpc>
              <a:buClr>
                <a:srgbClr val="000000"/>
              </a:buClr>
              <a:buSzPct val="100000"/>
              <a:buFont typeface="Times New Roman" panose="02020603050405020304" pitchFamily="18" charset="0"/>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a:solidFill>
                  <a:schemeClr val="bg1"/>
                </a:solidFill>
                <a:latin typeface="Arial" panose="020B0604020202020204" pitchFamily="34" charset="0"/>
                <a:cs typeface="Droid Sans Fallback" charset="0"/>
              </a:defRPr>
            </a:lvl1pPr>
            <a:lvl2pPr>
              <a:lnSpc>
                <a:spcPct val="94000"/>
              </a:lnSpc>
              <a:buClr>
                <a:srgbClr val="000000"/>
              </a:buClr>
              <a:buSzPct val="100000"/>
              <a:buFont typeface="Times New Roman" panose="02020603050405020304" pitchFamily="18" charset="0"/>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a:solidFill>
                  <a:schemeClr val="bg1"/>
                </a:solidFill>
                <a:latin typeface="Arial" panose="020B0604020202020204" pitchFamily="34" charset="0"/>
                <a:cs typeface="Droid Sans Fallback" charset="0"/>
              </a:defRPr>
            </a:lvl2pPr>
            <a:lvl3pPr>
              <a:lnSpc>
                <a:spcPct val="94000"/>
              </a:lnSpc>
              <a:buClr>
                <a:srgbClr val="000000"/>
              </a:buClr>
              <a:buSzPct val="100000"/>
              <a:buFont typeface="Times New Roman" panose="02020603050405020304" pitchFamily="18" charset="0"/>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a:solidFill>
                  <a:schemeClr val="bg1"/>
                </a:solidFill>
                <a:latin typeface="Arial" panose="020B0604020202020204" pitchFamily="34" charset="0"/>
                <a:cs typeface="Droid Sans Fallback" charset="0"/>
              </a:defRPr>
            </a:lvl3pPr>
            <a:lvl4pPr>
              <a:lnSpc>
                <a:spcPct val="94000"/>
              </a:lnSpc>
              <a:buClr>
                <a:srgbClr val="000000"/>
              </a:buClr>
              <a:buSzPct val="100000"/>
              <a:buFont typeface="Times New Roman" panose="02020603050405020304" pitchFamily="18" charset="0"/>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a:solidFill>
                  <a:schemeClr val="bg1"/>
                </a:solidFill>
                <a:latin typeface="Arial" panose="020B0604020202020204" pitchFamily="34" charset="0"/>
                <a:cs typeface="Droid Sans Fallback" charset="0"/>
              </a:defRPr>
            </a:lvl4pPr>
            <a:lvl5pPr>
              <a:lnSpc>
                <a:spcPct val="94000"/>
              </a:lnSpc>
              <a:buClr>
                <a:srgbClr val="000000"/>
              </a:buClr>
              <a:buSzPct val="100000"/>
              <a:buFont typeface="Times New Roman" panose="02020603050405020304" pitchFamily="18" charset="0"/>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a:solidFill>
                  <a:schemeClr val="bg1"/>
                </a:solidFill>
                <a:latin typeface="Arial" panose="020B0604020202020204" pitchFamily="34" charset="0"/>
                <a:cs typeface="Droid Sans Fallback" charset="0"/>
              </a:defRPr>
            </a:lvl5pPr>
            <a:lvl6pPr marL="25146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a:solidFill>
                  <a:schemeClr val="bg1"/>
                </a:solidFill>
                <a:latin typeface="Arial" panose="020B0604020202020204" pitchFamily="34" charset="0"/>
                <a:cs typeface="Droid Sans Fallback" charset="0"/>
              </a:defRPr>
            </a:lvl6pPr>
            <a:lvl7pPr marL="29718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a:solidFill>
                  <a:schemeClr val="bg1"/>
                </a:solidFill>
                <a:latin typeface="Arial" panose="020B0604020202020204" pitchFamily="34" charset="0"/>
                <a:cs typeface="Droid Sans Fallback" charset="0"/>
              </a:defRPr>
            </a:lvl7pPr>
            <a:lvl8pPr marL="34290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a:solidFill>
                  <a:schemeClr val="bg1"/>
                </a:solidFill>
                <a:latin typeface="Arial" panose="020B0604020202020204" pitchFamily="34" charset="0"/>
                <a:cs typeface="Droid Sans Fallback" charset="0"/>
              </a:defRPr>
            </a:lvl8pPr>
            <a:lvl9pPr marL="38862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a:solidFill>
                  <a:schemeClr val="bg1"/>
                </a:solidFill>
                <a:latin typeface="Arial" panose="020B0604020202020204" pitchFamily="34" charset="0"/>
                <a:cs typeface="Droid Sans Fallback" charset="0"/>
              </a:defRPr>
            </a:lvl9pPr>
          </a:lstStyle>
          <a:p>
            <a:pPr eaLnBrk="1">
              <a:lnSpc>
                <a:spcPct val="100000"/>
              </a:lnSpc>
              <a:buClrTx/>
              <a:buFontTx/>
              <a:buNone/>
            </a:pPr>
            <a:r>
              <a:rPr lang="el-GR" altLang="en-US" sz="2000">
                <a:solidFill>
                  <a:srgbClr val="000000"/>
                </a:solidFill>
              </a:rPr>
              <a:t>When we talk of the shape of an atom, we are referring to the shape of the imaginary volume in which the atom's electrons orbit. Different electrons orbit at different levels and even at the same level they take different orbits. The shape of the atom depends on several factors, including the angular momentum of electrons and the electrostatic forces between atomic particles. It is not true that all atoms exhibit spherical shape; only the simplest of the atoms have that shape. Heavy atoms have more complex shapes. Examples of atoms that are not spherical are those of iron and carbon. In quantum physics, the time independent Schroedinger's equation gives an insight into the shape of atoms. </a:t>
            </a:r>
            <a:r>
              <a:rPr lang="el-GR" altLang="en-US" sz="2000" b="1" u="sng">
                <a:solidFill>
                  <a:srgbClr val="CCCCFF"/>
                </a:solidFill>
                <a:hlinkClick r:id="rId3"/>
              </a:rPr>
              <a:t>The Schrödinger equation in </a:t>
            </a:r>
            <a:r>
              <a:rPr lang="el-GR" altLang="en-US" sz="2000" b="1" i="1" u="sng">
                <a:solidFill>
                  <a:srgbClr val="CCCCFF"/>
                </a:solidFill>
                <a:hlinkClick r:id="rId3"/>
              </a:rPr>
              <a:t>spherical coordinates</a:t>
            </a:r>
          </a:p>
          <a:p>
            <a:pPr eaLnBrk="1">
              <a:lnSpc>
                <a:spcPct val="100000"/>
              </a:lnSpc>
              <a:buClrTx/>
              <a:buFontTx/>
              <a:buNone/>
            </a:pPr>
            <a:endParaRPr lang="el-GR" altLang="en-US" sz="2000" b="1" i="1" u="sng">
              <a:solidFill>
                <a:srgbClr val="CCCCFF"/>
              </a:solidFill>
            </a:endParaRPr>
          </a:p>
        </p:txBody>
      </p:sp>
    </p:spTree>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0578" name="Rectangle 10">
            <a:extLst>
              <a:ext uri="{FF2B5EF4-FFF2-40B4-BE49-F238E27FC236}">
                <a16:creationId xmlns:a16="http://schemas.microsoft.com/office/drawing/2014/main" id="{1AFDAB18-40C7-493B-A9C6-2F58D0580811}"/>
              </a:ext>
            </a:extLst>
          </p:cNvPr>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lnSpc>
                <a:spcPct val="94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1pPr>
            <a:lvl2pPr>
              <a:lnSpc>
                <a:spcPct val="94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2pPr>
            <a:lvl3pPr>
              <a:lnSpc>
                <a:spcPct val="94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3pPr>
            <a:lvl4pPr>
              <a:lnSpc>
                <a:spcPct val="94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4pPr>
            <a:lvl5pPr>
              <a:lnSpc>
                <a:spcPct val="94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5pPr>
            <a:lvl6pPr marL="25146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6pPr>
            <a:lvl7pPr marL="29718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7pPr>
            <a:lvl8pPr marL="34290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8pPr>
            <a:lvl9pPr marL="38862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9pPr>
          </a:lstStyle>
          <a:p>
            <a:pPr>
              <a:lnSpc>
                <a:spcPct val="93000"/>
              </a:lnSpc>
              <a:buClrTx/>
              <a:buFontTx/>
              <a:buNone/>
            </a:pPr>
            <a:fld id="{87106034-7F9B-4EA2-98C5-95D968139136}" type="slidenum">
              <a:rPr lang="el-GR" altLang="en-US">
                <a:solidFill>
                  <a:srgbClr val="000000"/>
                </a:solidFill>
                <a:latin typeface="Times New Roman" panose="02020603050405020304" pitchFamily="18" charset="0"/>
                <a:cs typeface="DejaVu Sans" panose="020B0603030804020204" pitchFamily="34" charset="0"/>
              </a:rPr>
              <a:pPr>
                <a:lnSpc>
                  <a:spcPct val="93000"/>
                </a:lnSpc>
                <a:buClrTx/>
                <a:buFontTx/>
                <a:buNone/>
              </a:pPr>
              <a:t>168</a:t>
            </a:fld>
            <a:endParaRPr lang="el-GR" altLang="en-US">
              <a:solidFill>
                <a:srgbClr val="000000"/>
              </a:solidFill>
              <a:latin typeface="Times New Roman" panose="02020603050405020304" pitchFamily="18" charset="0"/>
              <a:cs typeface="DejaVu Sans" panose="020B0603030804020204" pitchFamily="34" charset="0"/>
            </a:endParaRPr>
          </a:p>
        </p:txBody>
      </p:sp>
      <p:sp>
        <p:nvSpPr>
          <p:cNvPr id="280579" name="Rectangle 1">
            <a:extLst>
              <a:ext uri="{FF2B5EF4-FFF2-40B4-BE49-F238E27FC236}">
                <a16:creationId xmlns:a16="http://schemas.microsoft.com/office/drawing/2014/main" id="{313860C7-EDFF-4F55-B88A-A5A50D566785}"/>
              </a:ext>
            </a:extLst>
          </p:cNvPr>
          <p:cNvSpPr>
            <a:spLocks noGrp="1" noRot="1" noChangeAspect="1" noChangeArrowheads="1" noTextEdit="1"/>
          </p:cNvSpPr>
          <p:nvPr>
            <p:ph type="sldImg"/>
          </p:nvPr>
        </p:nvSpPr>
        <p:spPr>
          <a:xfrm>
            <a:off x="1143000" y="685800"/>
            <a:ext cx="4572000" cy="3429000"/>
          </a:xfrm>
          <a:solidFill>
            <a:srgbClr val="FFFFFF"/>
          </a:solidFill>
          <a:ln>
            <a:solidFill>
              <a:srgbClr val="000000"/>
            </a:solidFill>
            <a:miter lim="800000"/>
            <a:headEnd/>
            <a:tailEnd/>
          </a:ln>
        </p:spPr>
      </p:sp>
      <p:sp>
        <p:nvSpPr>
          <p:cNvPr id="280580" name="Text Box 2">
            <a:extLst>
              <a:ext uri="{FF2B5EF4-FFF2-40B4-BE49-F238E27FC236}">
                <a16:creationId xmlns:a16="http://schemas.microsoft.com/office/drawing/2014/main" id="{8A57808B-E08E-4A41-B17D-E3D6E7EFFC07}"/>
              </a:ext>
            </a:extLst>
          </p:cNvPr>
          <p:cNvSpPr txBox="1">
            <a:spLocks noChangeArrowheads="1"/>
          </p:cNvSpPr>
          <p:nvPr/>
        </p:nvSpPr>
        <p:spPr bwMode="auto">
          <a:xfrm>
            <a:off x="685800" y="4343400"/>
            <a:ext cx="5486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pPr eaLnBrk="1">
              <a:lnSpc>
                <a:spcPct val="94000"/>
              </a:lnSpc>
              <a:buClr>
                <a:srgbClr val="000000"/>
              </a:buClr>
              <a:buSzPct val="100000"/>
              <a:buFont typeface="Times New Roman" panose="02020603050405020304" pitchFamily="18" charset="0"/>
              <a:buNone/>
            </a:pPr>
            <a:endParaRPr lang="el-GR" altLang="en-US"/>
          </a:p>
        </p:txBody>
      </p:sp>
    </p:spTree>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2626" name="Rectangle 10">
            <a:extLst>
              <a:ext uri="{FF2B5EF4-FFF2-40B4-BE49-F238E27FC236}">
                <a16:creationId xmlns:a16="http://schemas.microsoft.com/office/drawing/2014/main" id="{187D28AF-431B-4A4A-BB9D-6C2CA5CB32FB}"/>
              </a:ext>
            </a:extLst>
          </p:cNvPr>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lnSpc>
                <a:spcPct val="94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1pPr>
            <a:lvl2pPr>
              <a:lnSpc>
                <a:spcPct val="94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2pPr>
            <a:lvl3pPr>
              <a:lnSpc>
                <a:spcPct val="94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3pPr>
            <a:lvl4pPr>
              <a:lnSpc>
                <a:spcPct val="94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4pPr>
            <a:lvl5pPr>
              <a:lnSpc>
                <a:spcPct val="94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5pPr>
            <a:lvl6pPr marL="25146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6pPr>
            <a:lvl7pPr marL="29718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7pPr>
            <a:lvl8pPr marL="34290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8pPr>
            <a:lvl9pPr marL="38862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9pPr>
          </a:lstStyle>
          <a:p>
            <a:pPr>
              <a:lnSpc>
                <a:spcPct val="93000"/>
              </a:lnSpc>
              <a:buClrTx/>
              <a:buFontTx/>
              <a:buNone/>
            </a:pPr>
            <a:fld id="{E16D0337-60CF-43EE-9FA7-9748F0AAA234}" type="slidenum">
              <a:rPr lang="el-GR" altLang="en-US">
                <a:solidFill>
                  <a:srgbClr val="000000"/>
                </a:solidFill>
                <a:latin typeface="Times New Roman" panose="02020603050405020304" pitchFamily="18" charset="0"/>
                <a:cs typeface="DejaVu Sans" panose="020B0603030804020204" pitchFamily="34" charset="0"/>
              </a:rPr>
              <a:pPr>
                <a:lnSpc>
                  <a:spcPct val="93000"/>
                </a:lnSpc>
                <a:buClrTx/>
                <a:buFontTx/>
                <a:buNone/>
              </a:pPr>
              <a:t>169</a:t>
            </a:fld>
            <a:endParaRPr lang="el-GR" altLang="en-US">
              <a:solidFill>
                <a:srgbClr val="000000"/>
              </a:solidFill>
              <a:latin typeface="Times New Roman" panose="02020603050405020304" pitchFamily="18" charset="0"/>
              <a:cs typeface="DejaVu Sans" panose="020B0603030804020204" pitchFamily="34" charset="0"/>
            </a:endParaRPr>
          </a:p>
        </p:txBody>
      </p:sp>
      <p:sp>
        <p:nvSpPr>
          <p:cNvPr id="282627" name="Rectangle 1">
            <a:extLst>
              <a:ext uri="{FF2B5EF4-FFF2-40B4-BE49-F238E27FC236}">
                <a16:creationId xmlns:a16="http://schemas.microsoft.com/office/drawing/2014/main" id="{9A745CE4-0728-47E5-A769-AF15A5CA0185}"/>
              </a:ext>
            </a:extLst>
          </p:cNvPr>
          <p:cNvSpPr>
            <a:spLocks noGrp="1" noRot="1" noChangeAspect="1" noChangeArrowheads="1" noTextEdit="1"/>
          </p:cNvSpPr>
          <p:nvPr>
            <p:ph type="sldImg"/>
          </p:nvPr>
        </p:nvSpPr>
        <p:spPr>
          <a:xfrm>
            <a:off x="1143000" y="685800"/>
            <a:ext cx="4572000" cy="3429000"/>
          </a:xfrm>
          <a:solidFill>
            <a:srgbClr val="FFFFFF"/>
          </a:solidFill>
          <a:ln>
            <a:solidFill>
              <a:srgbClr val="000000"/>
            </a:solidFill>
            <a:miter lim="800000"/>
            <a:headEnd/>
            <a:tailEnd/>
          </a:ln>
        </p:spPr>
      </p:sp>
      <p:sp>
        <p:nvSpPr>
          <p:cNvPr id="282628" name="Text Box 2">
            <a:extLst>
              <a:ext uri="{FF2B5EF4-FFF2-40B4-BE49-F238E27FC236}">
                <a16:creationId xmlns:a16="http://schemas.microsoft.com/office/drawing/2014/main" id="{8107F9E0-5BFE-4A6B-A5E8-C6AE66E1D5AB}"/>
              </a:ext>
            </a:extLst>
          </p:cNvPr>
          <p:cNvSpPr txBox="1">
            <a:spLocks noChangeArrowheads="1"/>
          </p:cNvSpPr>
          <p:nvPr/>
        </p:nvSpPr>
        <p:spPr bwMode="auto">
          <a:xfrm>
            <a:off x="685800" y="4343400"/>
            <a:ext cx="5486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pPr eaLnBrk="1">
              <a:lnSpc>
                <a:spcPct val="94000"/>
              </a:lnSpc>
              <a:buClr>
                <a:srgbClr val="000000"/>
              </a:buClr>
              <a:buSzPct val="100000"/>
              <a:buFont typeface="Times New Roman" panose="02020603050405020304" pitchFamily="18" charset="0"/>
              <a:buNone/>
            </a:pPr>
            <a:endParaRPr lang="el-GR" altLang="en-US"/>
          </a:p>
        </p:txBody>
      </p:sp>
    </p:spTree>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4674" name="Rectangle 10">
            <a:extLst>
              <a:ext uri="{FF2B5EF4-FFF2-40B4-BE49-F238E27FC236}">
                <a16:creationId xmlns:a16="http://schemas.microsoft.com/office/drawing/2014/main" id="{A382F15A-18E0-485B-985B-A4CA4C611820}"/>
              </a:ext>
            </a:extLst>
          </p:cNvPr>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lnSpc>
                <a:spcPct val="94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1pPr>
            <a:lvl2pPr>
              <a:lnSpc>
                <a:spcPct val="94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2pPr>
            <a:lvl3pPr>
              <a:lnSpc>
                <a:spcPct val="94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3pPr>
            <a:lvl4pPr>
              <a:lnSpc>
                <a:spcPct val="94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4pPr>
            <a:lvl5pPr>
              <a:lnSpc>
                <a:spcPct val="94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5pPr>
            <a:lvl6pPr marL="25146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6pPr>
            <a:lvl7pPr marL="29718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7pPr>
            <a:lvl8pPr marL="34290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8pPr>
            <a:lvl9pPr marL="38862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9pPr>
          </a:lstStyle>
          <a:p>
            <a:pPr>
              <a:lnSpc>
                <a:spcPct val="93000"/>
              </a:lnSpc>
              <a:buClrTx/>
              <a:buFontTx/>
              <a:buNone/>
            </a:pPr>
            <a:fld id="{AB716AA4-6E26-46CA-B41A-3BADF433546B}" type="slidenum">
              <a:rPr lang="el-GR" altLang="en-US">
                <a:solidFill>
                  <a:srgbClr val="000000"/>
                </a:solidFill>
                <a:latin typeface="Times New Roman" panose="02020603050405020304" pitchFamily="18" charset="0"/>
                <a:cs typeface="DejaVu Sans" panose="020B0603030804020204" pitchFamily="34" charset="0"/>
              </a:rPr>
              <a:pPr>
                <a:lnSpc>
                  <a:spcPct val="93000"/>
                </a:lnSpc>
                <a:buClrTx/>
                <a:buFontTx/>
                <a:buNone/>
              </a:pPr>
              <a:t>170</a:t>
            </a:fld>
            <a:endParaRPr lang="el-GR" altLang="en-US">
              <a:solidFill>
                <a:srgbClr val="000000"/>
              </a:solidFill>
              <a:latin typeface="Times New Roman" panose="02020603050405020304" pitchFamily="18" charset="0"/>
              <a:cs typeface="DejaVu Sans" panose="020B0603030804020204" pitchFamily="34" charset="0"/>
            </a:endParaRPr>
          </a:p>
        </p:txBody>
      </p:sp>
      <p:sp>
        <p:nvSpPr>
          <p:cNvPr id="284675" name="Rectangle 1">
            <a:extLst>
              <a:ext uri="{FF2B5EF4-FFF2-40B4-BE49-F238E27FC236}">
                <a16:creationId xmlns:a16="http://schemas.microsoft.com/office/drawing/2014/main" id="{1082D22F-F6D8-46BE-8493-C653A3C27736}"/>
              </a:ext>
            </a:extLst>
          </p:cNvPr>
          <p:cNvSpPr>
            <a:spLocks noGrp="1" noRot="1" noChangeAspect="1" noChangeArrowheads="1" noTextEdit="1"/>
          </p:cNvSpPr>
          <p:nvPr>
            <p:ph type="sldImg"/>
          </p:nvPr>
        </p:nvSpPr>
        <p:spPr>
          <a:xfrm>
            <a:off x="1143000" y="685800"/>
            <a:ext cx="4572000" cy="3429000"/>
          </a:xfrm>
          <a:solidFill>
            <a:srgbClr val="FFFFFF"/>
          </a:solidFill>
          <a:ln>
            <a:solidFill>
              <a:srgbClr val="000000"/>
            </a:solidFill>
            <a:miter lim="800000"/>
            <a:headEnd/>
            <a:tailEnd/>
          </a:ln>
        </p:spPr>
      </p:sp>
      <p:sp>
        <p:nvSpPr>
          <p:cNvPr id="284676" name="Text Box 2">
            <a:extLst>
              <a:ext uri="{FF2B5EF4-FFF2-40B4-BE49-F238E27FC236}">
                <a16:creationId xmlns:a16="http://schemas.microsoft.com/office/drawing/2014/main" id="{A88C0322-5B90-440A-B135-280F08586D1D}"/>
              </a:ext>
            </a:extLst>
          </p:cNvPr>
          <p:cNvSpPr txBox="1">
            <a:spLocks noChangeArrowheads="1"/>
          </p:cNvSpPr>
          <p:nvPr/>
        </p:nvSpPr>
        <p:spPr bwMode="auto">
          <a:xfrm>
            <a:off x="685800" y="4343400"/>
            <a:ext cx="5486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1pPr>
            <a:lvl2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2pPr>
            <a:lvl3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3pPr>
            <a:lvl4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4pPr>
            <a:lvl5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5pPr>
            <a:lvl6pPr marL="25146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6pPr>
            <a:lvl7pPr marL="29718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7pPr>
            <a:lvl8pPr marL="34290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8pPr>
            <a:lvl9pPr marL="38862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9pPr>
          </a:lstStyle>
          <a:p>
            <a:pPr eaLnBrk="1" hangingPunct="1">
              <a:lnSpc>
                <a:spcPct val="100000"/>
              </a:lnSpc>
              <a:buClrTx/>
              <a:buFontTx/>
              <a:buNone/>
            </a:pPr>
            <a:r>
              <a:rPr lang="en-US" altLang="en-US" sz="1200">
                <a:solidFill>
                  <a:srgbClr val="000000"/>
                </a:solidFill>
              </a:rPr>
              <a:t>1s(1) 1s(2) 2s(1) </a:t>
            </a:r>
          </a:p>
          <a:p>
            <a:pPr eaLnBrk="1" hangingPunct="1">
              <a:lnSpc>
                <a:spcPct val="100000"/>
              </a:lnSpc>
              <a:buClrTx/>
              <a:buFontTx/>
              <a:buNone/>
            </a:pPr>
            <a:r>
              <a:rPr lang="en-US" altLang="en-US" sz="1200">
                <a:solidFill>
                  <a:srgbClr val="000000"/>
                </a:solidFill>
              </a:rPr>
              <a:t>Li  </a:t>
            </a:r>
            <a:r>
              <a:rPr lang="el-GR" altLang="en-US" sz="1200">
                <a:solidFill>
                  <a:srgbClr val="000000"/>
                </a:solidFill>
              </a:rPr>
              <a:t>ψ 100+1/2   Ψ 100-1/2   Ψ 200+1/2</a:t>
            </a:r>
          </a:p>
          <a:p>
            <a:pPr eaLnBrk="1" hangingPunct="1">
              <a:lnSpc>
                <a:spcPct val="100000"/>
              </a:lnSpc>
              <a:buClrTx/>
              <a:buFontTx/>
              <a:buNone/>
            </a:pPr>
            <a:endParaRPr lang="en-US" altLang="en-US" sz="1200">
              <a:solidFill>
                <a:srgbClr val="000000"/>
              </a:solidFill>
            </a:endParaRPr>
          </a:p>
          <a:p>
            <a:pPr>
              <a:lnSpc>
                <a:spcPct val="100000"/>
              </a:lnSpc>
              <a:spcBef>
                <a:spcPts val="450"/>
              </a:spcBef>
              <a:buClrTx/>
              <a:buFontTx/>
              <a:buNone/>
            </a:pPr>
            <a:endParaRPr lang="en-US" altLang="en-US" sz="1200">
              <a:solidFill>
                <a:srgbClr val="000000"/>
              </a:solidFill>
            </a:endParaRPr>
          </a:p>
        </p:txBody>
      </p:sp>
      <p:sp>
        <p:nvSpPr>
          <p:cNvPr id="284677" name="Text Box 3">
            <a:extLst>
              <a:ext uri="{FF2B5EF4-FFF2-40B4-BE49-F238E27FC236}">
                <a16:creationId xmlns:a16="http://schemas.microsoft.com/office/drawing/2014/main" id="{711D0311-C2E1-4888-AAB8-CFC06335D652}"/>
              </a:ext>
            </a:extLst>
          </p:cNvPr>
          <p:cNvSpPr txBox="1">
            <a:spLocks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pPr eaLnBrk="1">
              <a:lnSpc>
                <a:spcPct val="94000"/>
              </a:lnSpc>
              <a:buClr>
                <a:srgbClr val="000000"/>
              </a:buClr>
              <a:buSzPct val="100000"/>
              <a:buFont typeface="Times New Roman" panose="02020603050405020304" pitchFamily="18" charset="0"/>
              <a:buNone/>
            </a:pPr>
            <a:endParaRPr lang="el-GR" altLang="en-US"/>
          </a:p>
        </p:txBody>
      </p:sp>
    </p:spTree>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6722" name="Rectangle 10">
            <a:extLst>
              <a:ext uri="{FF2B5EF4-FFF2-40B4-BE49-F238E27FC236}">
                <a16:creationId xmlns:a16="http://schemas.microsoft.com/office/drawing/2014/main" id="{15CAC4D1-FA8F-4523-B785-2E88B2CC3A7D}"/>
              </a:ext>
            </a:extLst>
          </p:cNvPr>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lnSpc>
                <a:spcPct val="94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1pPr>
            <a:lvl2pPr>
              <a:lnSpc>
                <a:spcPct val="94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2pPr>
            <a:lvl3pPr>
              <a:lnSpc>
                <a:spcPct val="94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3pPr>
            <a:lvl4pPr>
              <a:lnSpc>
                <a:spcPct val="94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4pPr>
            <a:lvl5pPr>
              <a:lnSpc>
                <a:spcPct val="94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5pPr>
            <a:lvl6pPr marL="25146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6pPr>
            <a:lvl7pPr marL="29718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7pPr>
            <a:lvl8pPr marL="34290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8pPr>
            <a:lvl9pPr marL="38862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9pPr>
          </a:lstStyle>
          <a:p>
            <a:pPr>
              <a:lnSpc>
                <a:spcPct val="93000"/>
              </a:lnSpc>
              <a:buClrTx/>
              <a:buFontTx/>
              <a:buNone/>
            </a:pPr>
            <a:fld id="{BFE3B9C1-1A4E-4DA7-88BE-9C354D870DA3}" type="slidenum">
              <a:rPr lang="el-GR" altLang="en-US">
                <a:solidFill>
                  <a:srgbClr val="000000"/>
                </a:solidFill>
                <a:latin typeface="Times New Roman" panose="02020603050405020304" pitchFamily="18" charset="0"/>
                <a:cs typeface="DejaVu Sans" panose="020B0603030804020204" pitchFamily="34" charset="0"/>
              </a:rPr>
              <a:pPr>
                <a:lnSpc>
                  <a:spcPct val="93000"/>
                </a:lnSpc>
                <a:buClrTx/>
                <a:buFontTx/>
                <a:buNone/>
              </a:pPr>
              <a:t>171</a:t>
            </a:fld>
            <a:endParaRPr lang="el-GR" altLang="en-US">
              <a:solidFill>
                <a:srgbClr val="000000"/>
              </a:solidFill>
              <a:latin typeface="Times New Roman" panose="02020603050405020304" pitchFamily="18" charset="0"/>
              <a:cs typeface="DejaVu Sans" panose="020B0603030804020204" pitchFamily="34" charset="0"/>
            </a:endParaRPr>
          </a:p>
        </p:txBody>
      </p:sp>
      <p:sp>
        <p:nvSpPr>
          <p:cNvPr id="286723" name="Rectangle 1">
            <a:extLst>
              <a:ext uri="{FF2B5EF4-FFF2-40B4-BE49-F238E27FC236}">
                <a16:creationId xmlns:a16="http://schemas.microsoft.com/office/drawing/2014/main" id="{95E08609-A04A-4249-993D-7AD25CCF519F}"/>
              </a:ext>
            </a:extLst>
          </p:cNvPr>
          <p:cNvSpPr>
            <a:spLocks noGrp="1" noRot="1" noChangeAspect="1" noChangeArrowheads="1" noTextEdit="1"/>
          </p:cNvSpPr>
          <p:nvPr>
            <p:ph type="sldImg"/>
          </p:nvPr>
        </p:nvSpPr>
        <p:spPr>
          <a:xfrm>
            <a:off x="1143000" y="685800"/>
            <a:ext cx="4572000" cy="3429000"/>
          </a:xfrm>
          <a:solidFill>
            <a:srgbClr val="FFFFFF"/>
          </a:solidFill>
          <a:ln>
            <a:solidFill>
              <a:srgbClr val="000000"/>
            </a:solidFill>
            <a:miter lim="800000"/>
            <a:headEnd/>
            <a:tailEnd/>
          </a:ln>
        </p:spPr>
      </p:sp>
      <p:sp>
        <p:nvSpPr>
          <p:cNvPr id="286724" name="Text Box 2">
            <a:extLst>
              <a:ext uri="{FF2B5EF4-FFF2-40B4-BE49-F238E27FC236}">
                <a16:creationId xmlns:a16="http://schemas.microsoft.com/office/drawing/2014/main" id="{3D8FEDD0-85A8-451E-9D5A-9E66E219CD70}"/>
              </a:ext>
            </a:extLst>
          </p:cNvPr>
          <p:cNvSpPr txBox="1">
            <a:spLocks noChangeArrowheads="1"/>
          </p:cNvSpPr>
          <p:nvPr/>
        </p:nvSpPr>
        <p:spPr bwMode="auto">
          <a:xfrm>
            <a:off x="685800" y="4343400"/>
            <a:ext cx="5486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1pPr>
            <a:lvl2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2pPr>
            <a:lvl3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3pPr>
            <a:lvl4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4pPr>
            <a:lvl5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5pPr>
            <a:lvl6pPr marL="25146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6pPr>
            <a:lvl7pPr marL="29718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7pPr>
            <a:lvl8pPr marL="34290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8pPr>
            <a:lvl9pPr marL="38862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9pPr>
          </a:lstStyle>
          <a:p>
            <a:pPr eaLnBrk="1">
              <a:lnSpc>
                <a:spcPct val="100000"/>
              </a:lnSpc>
              <a:spcBef>
                <a:spcPts val="450"/>
              </a:spcBef>
              <a:buClrTx/>
              <a:buFontTx/>
              <a:buNone/>
            </a:pPr>
            <a:r>
              <a:rPr lang="en-US" altLang="en-US" sz="1200">
                <a:solidFill>
                  <a:srgbClr val="000000"/>
                </a:solidFill>
              </a:rPr>
              <a:t>Stronger pull from the nucleus with higher Z (Z=18 for Ar , Z=1 for H). </a:t>
            </a:r>
          </a:p>
          <a:p>
            <a:pPr eaLnBrk="1">
              <a:lnSpc>
                <a:spcPct val="100000"/>
              </a:lnSpc>
              <a:spcBef>
                <a:spcPts val="450"/>
              </a:spcBef>
              <a:buClrTx/>
              <a:buFontTx/>
              <a:buNone/>
            </a:pPr>
            <a:r>
              <a:rPr lang="en-US" altLang="en-US" sz="1200">
                <a:solidFill>
                  <a:srgbClr val="000000"/>
                </a:solidFill>
              </a:rPr>
              <a:t>K</a:t>
            </a:r>
            <a:r>
              <a:rPr lang="el-GR" altLang="en-US" sz="1200">
                <a:solidFill>
                  <a:srgbClr val="000000"/>
                </a:solidFill>
              </a:rPr>
              <a:t>αι το μέγεθος των τροχιακών είναι μικρότερα στα πολυηλεκτονικά άτομα λόγω της μεγαλύτερης έλξης των ηλεκτρονίων από το μεγαλύτερο πυρηνικό φορτίο</a:t>
            </a:r>
          </a:p>
        </p:txBody>
      </p:sp>
      <p:sp>
        <p:nvSpPr>
          <p:cNvPr id="286725" name="Text Box 3">
            <a:extLst>
              <a:ext uri="{FF2B5EF4-FFF2-40B4-BE49-F238E27FC236}">
                <a16:creationId xmlns:a16="http://schemas.microsoft.com/office/drawing/2014/main" id="{14755FCC-7EE3-49FA-82C4-0C6654B7BF0C}"/>
              </a:ext>
            </a:extLst>
          </p:cNvPr>
          <p:cNvSpPr txBox="1">
            <a:spLocks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pPr eaLnBrk="1">
              <a:lnSpc>
                <a:spcPct val="94000"/>
              </a:lnSpc>
              <a:buClr>
                <a:srgbClr val="000000"/>
              </a:buClr>
              <a:buSzPct val="100000"/>
              <a:buFont typeface="Times New Roman" panose="02020603050405020304" pitchFamily="18" charset="0"/>
              <a:buNone/>
            </a:pPr>
            <a:endParaRPr lang="el-GR" altLang="en-US"/>
          </a:p>
        </p:txBody>
      </p:sp>
    </p:spTree>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8770" name="Rectangle 10">
            <a:extLst>
              <a:ext uri="{FF2B5EF4-FFF2-40B4-BE49-F238E27FC236}">
                <a16:creationId xmlns:a16="http://schemas.microsoft.com/office/drawing/2014/main" id="{3C1A2FA8-1CAA-4E87-98F9-A437AFFD9749}"/>
              </a:ext>
            </a:extLst>
          </p:cNvPr>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lnSpc>
                <a:spcPct val="94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1pPr>
            <a:lvl2pPr>
              <a:lnSpc>
                <a:spcPct val="94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2pPr>
            <a:lvl3pPr>
              <a:lnSpc>
                <a:spcPct val="94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3pPr>
            <a:lvl4pPr>
              <a:lnSpc>
                <a:spcPct val="94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4pPr>
            <a:lvl5pPr>
              <a:lnSpc>
                <a:spcPct val="94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5pPr>
            <a:lvl6pPr marL="25146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6pPr>
            <a:lvl7pPr marL="29718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7pPr>
            <a:lvl8pPr marL="34290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8pPr>
            <a:lvl9pPr marL="38862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9pPr>
          </a:lstStyle>
          <a:p>
            <a:pPr>
              <a:lnSpc>
                <a:spcPct val="93000"/>
              </a:lnSpc>
              <a:buClrTx/>
              <a:buFontTx/>
              <a:buNone/>
            </a:pPr>
            <a:fld id="{0AAAA2B5-8FA3-437C-8013-6059E25A522D}" type="slidenum">
              <a:rPr lang="el-GR" altLang="en-US">
                <a:solidFill>
                  <a:srgbClr val="000000"/>
                </a:solidFill>
                <a:latin typeface="Times New Roman" panose="02020603050405020304" pitchFamily="18" charset="0"/>
                <a:cs typeface="DejaVu Sans" panose="020B0603030804020204" pitchFamily="34" charset="0"/>
              </a:rPr>
              <a:pPr>
                <a:lnSpc>
                  <a:spcPct val="93000"/>
                </a:lnSpc>
                <a:buClrTx/>
                <a:buFontTx/>
                <a:buNone/>
              </a:pPr>
              <a:t>172</a:t>
            </a:fld>
            <a:endParaRPr lang="el-GR" altLang="en-US">
              <a:solidFill>
                <a:srgbClr val="000000"/>
              </a:solidFill>
              <a:latin typeface="Times New Roman" panose="02020603050405020304" pitchFamily="18" charset="0"/>
              <a:cs typeface="DejaVu Sans" panose="020B0603030804020204" pitchFamily="34" charset="0"/>
            </a:endParaRPr>
          </a:p>
        </p:txBody>
      </p:sp>
      <p:sp>
        <p:nvSpPr>
          <p:cNvPr id="288771" name="Rectangle 1">
            <a:extLst>
              <a:ext uri="{FF2B5EF4-FFF2-40B4-BE49-F238E27FC236}">
                <a16:creationId xmlns:a16="http://schemas.microsoft.com/office/drawing/2014/main" id="{B3E6DCBB-227B-4FDB-882E-40C504B89FB9}"/>
              </a:ext>
            </a:extLst>
          </p:cNvPr>
          <p:cNvSpPr>
            <a:spLocks noGrp="1" noRot="1" noChangeAspect="1" noChangeArrowheads="1" noTextEdit="1"/>
          </p:cNvSpPr>
          <p:nvPr>
            <p:ph type="sldImg"/>
          </p:nvPr>
        </p:nvSpPr>
        <p:spPr>
          <a:xfrm>
            <a:off x="1143000" y="685800"/>
            <a:ext cx="4572000" cy="3429000"/>
          </a:xfrm>
          <a:solidFill>
            <a:srgbClr val="FFFFFF"/>
          </a:solidFill>
          <a:ln>
            <a:solidFill>
              <a:srgbClr val="000000"/>
            </a:solidFill>
            <a:miter lim="800000"/>
            <a:headEnd/>
            <a:tailEnd/>
          </a:ln>
        </p:spPr>
      </p:sp>
      <p:sp>
        <p:nvSpPr>
          <p:cNvPr id="288772" name="Text Box 2">
            <a:extLst>
              <a:ext uri="{FF2B5EF4-FFF2-40B4-BE49-F238E27FC236}">
                <a16:creationId xmlns:a16="http://schemas.microsoft.com/office/drawing/2014/main" id="{DDAEF27E-5761-46AD-A601-E022A8A67D3C}"/>
              </a:ext>
            </a:extLst>
          </p:cNvPr>
          <p:cNvSpPr txBox="1">
            <a:spLocks noChangeArrowheads="1"/>
          </p:cNvSpPr>
          <p:nvPr/>
        </p:nvSpPr>
        <p:spPr bwMode="auto">
          <a:xfrm>
            <a:off x="685800" y="4343400"/>
            <a:ext cx="5486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pPr eaLnBrk="1">
              <a:lnSpc>
                <a:spcPct val="94000"/>
              </a:lnSpc>
              <a:buClr>
                <a:srgbClr val="000000"/>
              </a:buClr>
              <a:buSzPct val="100000"/>
              <a:buFont typeface="Times New Roman" panose="02020603050405020304" pitchFamily="18" charset="0"/>
              <a:buNone/>
            </a:pPr>
            <a:endParaRPr lang="el-GR" altLang="en-US"/>
          </a:p>
        </p:txBody>
      </p:sp>
    </p:spTree>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0818" name="Rectangle 10">
            <a:extLst>
              <a:ext uri="{FF2B5EF4-FFF2-40B4-BE49-F238E27FC236}">
                <a16:creationId xmlns:a16="http://schemas.microsoft.com/office/drawing/2014/main" id="{0191F446-5BA2-4E04-813A-882B26020FF8}"/>
              </a:ext>
            </a:extLst>
          </p:cNvPr>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lnSpc>
                <a:spcPct val="94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1pPr>
            <a:lvl2pPr>
              <a:lnSpc>
                <a:spcPct val="94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2pPr>
            <a:lvl3pPr>
              <a:lnSpc>
                <a:spcPct val="94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3pPr>
            <a:lvl4pPr>
              <a:lnSpc>
                <a:spcPct val="94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4pPr>
            <a:lvl5pPr>
              <a:lnSpc>
                <a:spcPct val="94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5pPr>
            <a:lvl6pPr marL="25146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6pPr>
            <a:lvl7pPr marL="29718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7pPr>
            <a:lvl8pPr marL="34290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8pPr>
            <a:lvl9pPr marL="38862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9pPr>
          </a:lstStyle>
          <a:p>
            <a:pPr>
              <a:lnSpc>
                <a:spcPct val="93000"/>
              </a:lnSpc>
              <a:buClrTx/>
              <a:buFontTx/>
              <a:buNone/>
            </a:pPr>
            <a:fld id="{8990528A-D0F8-439B-B637-090F95842804}" type="slidenum">
              <a:rPr lang="el-GR" altLang="en-US">
                <a:solidFill>
                  <a:srgbClr val="000000"/>
                </a:solidFill>
                <a:latin typeface="Times New Roman" panose="02020603050405020304" pitchFamily="18" charset="0"/>
                <a:cs typeface="DejaVu Sans" panose="020B0603030804020204" pitchFamily="34" charset="0"/>
              </a:rPr>
              <a:pPr>
                <a:lnSpc>
                  <a:spcPct val="93000"/>
                </a:lnSpc>
                <a:buClrTx/>
                <a:buFontTx/>
                <a:buNone/>
              </a:pPr>
              <a:t>173</a:t>
            </a:fld>
            <a:endParaRPr lang="el-GR" altLang="en-US">
              <a:solidFill>
                <a:srgbClr val="000000"/>
              </a:solidFill>
              <a:latin typeface="Times New Roman" panose="02020603050405020304" pitchFamily="18" charset="0"/>
              <a:cs typeface="DejaVu Sans" panose="020B0603030804020204" pitchFamily="34" charset="0"/>
            </a:endParaRPr>
          </a:p>
        </p:txBody>
      </p:sp>
      <p:sp>
        <p:nvSpPr>
          <p:cNvPr id="290819" name="Rectangle 1">
            <a:extLst>
              <a:ext uri="{FF2B5EF4-FFF2-40B4-BE49-F238E27FC236}">
                <a16:creationId xmlns:a16="http://schemas.microsoft.com/office/drawing/2014/main" id="{705E141D-13CE-4394-BB14-70430DBC53A7}"/>
              </a:ext>
            </a:extLst>
          </p:cNvPr>
          <p:cNvSpPr>
            <a:spLocks noGrp="1" noRot="1" noChangeAspect="1" noChangeArrowheads="1" noTextEdit="1"/>
          </p:cNvSpPr>
          <p:nvPr>
            <p:ph type="sldImg"/>
          </p:nvPr>
        </p:nvSpPr>
        <p:spPr>
          <a:xfrm>
            <a:off x="1143000" y="685800"/>
            <a:ext cx="4572000" cy="3429000"/>
          </a:xfrm>
          <a:solidFill>
            <a:srgbClr val="FFFFFF"/>
          </a:solidFill>
          <a:ln>
            <a:solidFill>
              <a:srgbClr val="000000"/>
            </a:solidFill>
            <a:miter lim="800000"/>
            <a:headEnd/>
            <a:tailEnd/>
          </a:ln>
        </p:spPr>
      </p:sp>
      <p:sp>
        <p:nvSpPr>
          <p:cNvPr id="290820" name="Text Box 2">
            <a:extLst>
              <a:ext uri="{FF2B5EF4-FFF2-40B4-BE49-F238E27FC236}">
                <a16:creationId xmlns:a16="http://schemas.microsoft.com/office/drawing/2014/main" id="{F40BE6C4-B1EF-4F0D-99FD-38AC878F2589}"/>
              </a:ext>
            </a:extLst>
          </p:cNvPr>
          <p:cNvSpPr txBox="1">
            <a:spLocks noChangeArrowheads="1"/>
          </p:cNvSpPr>
          <p:nvPr/>
        </p:nvSpPr>
        <p:spPr bwMode="auto">
          <a:xfrm>
            <a:off x="685800" y="4343400"/>
            <a:ext cx="5486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1pPr>
            <a:lvl2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2pPr>
            <a:lvl3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3pPr>
            <a:lvl4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4pPr>
            <a:lvl5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5pPr>
            <a:lvl6pPr marL="25146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6pPr>
            <a:lvl7pPr marL="29718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7pPr>
            <a:lvl8pPr marL="34290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8pPr>
            <a:lvl9pPr marL="38862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9pPr>
          </a:lstStyle>
          <a:p>
            <a:pPr eaLnBrk="1" hangingPunct="1">
              <a:lnSpc>
                <a:spcPct val="100000"/>
              </a:lnSpc>
              <a:spcBef>
                <a:spcPts val="500"/>
              </a:spcBef>
              <a:buClrTx/>
              <a:buFontTx/>
              <a:buNone/>
            </a:pPr>
            <a:r>
              <a:rPr lang="el-GR" altLang="en-US" sz="2000">
                <a:solidFill>
                  <a:srgbClr val="000000"/>
                </a:solidFill>
                <a:latin typeface="Calibri" panose="020F0502020204030204" pitchFamily="34" charset="0"/>
              </a:rPr>
              <a:t>Η χαμηλότερη ενέργεια προκύπτει  από  το υψηλότερο Ζ (μεγαλύτερη έλξη  από τον πυρήνα)</a:t>
            </a:r>
            <a:r>
              <a:rPr lang="en-US" altLang="en-US" sz="2000">
                <a:solidFill>
                  <a:srgbClr val="000000"/>
                </a:solidFill>
                <a:latin typeface="Calibri" panose="020F0502020204030204" pitchFamily="34" charset="0"/>
              </a:rPr>
              <a:t> </a:t>
            </a:r>
            <a:r>
              <a:rPr lang="el-GR" altLang="en-US" sz="2000">
                <a:solidFill>
                  <a:srgbClr val="FF0000"/>
                </a:solidFill>
                <a:latin typeface="Calibri" panose="020F0502020204030204" pitchFamily="34" charset="0"/>
              </a:rPr>
              <a:t>Ερώτηση</a:t>
            </a:r>
          </a:p>
          <a:p>
            <a:pPr>
              <a:lnSpc>
                <a:spcPct val="100000"/>
              </a:lnSpc>
              <a:spcBef>
                <a:spcPts val="450"/>
              </a:spcBef>
              <a:buClrTx/>
              <a:buFontTx/>
              <a:buNone/>
            </a:pPr>
            <a:endParaRPr lang="en-US" altLang="en-US" sz="1200">
              <a:solidFill>
                <a:srgbClr val="000000"/>
              </a:solidFill>
            </a:endParaRPr>
          </a:p>
          <a:p>
            <a:pPr>
              <a:lnSpc>
                <a:spcPct val="100000"/>
              </a:lnSpc>
              <a:spcBef>
                <a:spcPts val="450"/>
              </a:spcBef>
              <a:buClrTx/>
              <a:buFontTx/>
              <a:buNone/>
            </a:pPr>
            <a:endParaRPr lang="en-US" altLang="en-US" sz="1200">
              <a:solidFill>
                <a:srgbClr val="000000"/>
              </a:solidFill>
            </a:endParaRPr>
          </a:p>
        </p:txBody>
      </p:sp>
      <p:sp>
        <p:nvSpPr>
          <p:cNvPr id="290821" name="Text Box 3">
            <a:extLst>
              <a:ext uri="{FF2B5EF4-FFF2-40B4-BE49-F238E27FC236}">
                <a16:creationId xmlns:a16="http://schemas.microsoft.com/office/drawing/2014/main" id="{211FCFD3-582D-49F0-8E49-F08AEE88BD14}"/>
              </a:ext>
            </a:extLst>
          </p:cNvPr>
          <p:cNvSpPr txBox="1">
            <a:spLocks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pPr eaLnBrk="1">
              <a:lnSpc>
                <a:spcPct val="94000"/>
              </a:lnSpc>
              <a:buClr>
                <a:srgbClr val="000000"/>
              </a:buClr>
              <a:buSzPct val="100000"/>
              <a:buFont typeface="Times New Roman" panose="02020603050405020304" pitchFamily="18" charset="0"/>
              <a:buNone/>
            </a:pPr>
            <a:endParaRPr lang="el-GR" altLang="en-US"/>
          </a:p>
        </p:txBody>
      </p:sp>
      <p:sp>
        <p:nvSpPr>
          <p:cNvPr id="2" name="Θέση σημειώσεων 1">
            <a:extLst>
              <a:ext uri="{FF2B5EF4-FFF2-40B4-BE49-F238E27FC236}">
                <a16:creationId xmlns:a16="http://schemas.microsoft.com/office/drawing/2014/main" id="{FC957CD9-FCD6-4C5E-87E0-CE8BD5969BEE}"/>
              </a:ext>
            </a:extLst>
          </p:cNvPr>
          <p:cNvSpPr>
            <a:spLocks noGrp="1"/>
          </p:cNvSpPr>
          <p:nvPr>
            <p:ph type="body" idx="1"/>
          </p:nvPr>
        </p:nvSpPr>
        <p:spPr/>
        <p:txBody>
          <a:bodyPr/>
          <a:lstStyle/>
          <a:p>
            <a:endParaRPr lang="en-US"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608262418"/>
      </p:ext>
    </p:extLst>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a:xfrm>
            <a:off x="1108075" y="812800"/>
            <a:ext cx="5334000" cy="4000500"/>
          </a:xfrm>
        </p:spPr>
      </p:sp>
      <p:sp>
        <p:nvSpPr>
          <p:cNvPr id="3" name="Θέση σημειώσεων 2"/>
          <p:cNvSpPr>
            <a:spLocks noGrp="1"/>
          </p:cNvSpPr>
          <p:nvPr>
            <p:ph type="body" idx="1"/>
          </p:nvPr>
        </p:nvSpPr>
        <p:spPr/>
        <p:txBody>
          <a:bodyPr/>
          <a:lstStyle/>
          <a:p>
            <a:endParaRPr lang="en-US" dirty="0"/>
          </a:p>
        </p:txBody>
      </p:sp>
      <p:sp>
        <p:nvSpPr>
          <p:cNvPr id="4" name="Θέση αριθμού διαφάνειας 3"/>
          <p:cNvSpPr>
            <a:spLocks noGrp="1"/>
          </p:cNvSpPr>
          <p:nvPr>
            <p:ph type="sldNum"/>
          </p:nvPr>
        </p:nvSpPr>
        <p:spPr/>
        <p:txBody>
          <a:bodyPr/>
          <a:lstStyle/>
          <a:p>
            <a:pPr>
              <a:defRPr/>
            </a:pPr>
            <a:fld id="{D87B8991-DAC9-4EEB-ABEF-9C7E8A254058}" type="slidenum">
              <a:rPr lang="el-GR" altLang="en-US" smtClean="0"/>
              <a:pPr>
                <a:defRPr/>
              </a:pPr>
              <a:t>174</a:t>
            </a:fld>
            <a:endParaRPr lang="el-GR" altLang="en-US"/>
          </a:p>
        </p:txBody>
      </p:sp>
    </p:spTree>
    <p:extLst>
      <p:ext uri="{BB962C8B-B14F-4D97-AF65-F5344CB8AC3E}">
        <p14:creationId xmlns:p14="http://schemas.microsoft.com/office/powerpoint/2010/main" val="979499211"/>
      </p:ext>
    </p:extLst>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2866" name="Rectangle 10">
            <a:extLst>
              <a:ext uri="{FF2B5EF4-FFF2-40B4-BE49-F238E27FC236}">
                <a16:creationId xmlns:a16="http://schemas.microsoft.com/office/drawing/2014/main" id="{249F2F26-C766-460C-B0C2-E51518DD64C9}"/>
              </a:ext>
            </a:extLst>
          </p:cNvPr>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lnSpc>
                <a:spcPct val="94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1pPr>
            <a:lvl2pPr>
              <a:lnSpc>
                <a:spcPct val="94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2pPr>
            <a:lvl3pPr>
              <a:lnSpc>
                <a:spcPct val="94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3pPr>
            <a:lvl4pPr>
              <a:lnSpc>
                <a:spcPct val="94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4pPr>
            <a:lvl5pPr>
              <a:lnSpc>
                <a:spcPct val="94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5pPr>
            <a:lvl6pPr marL="25146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6pPr>
            <a:lvl7pPr marL="29718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7pPr>
            <a:lvl8pPr marL="34290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8pPr>
            <a:lvl9pPr marL="38862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9pPr>
          </a:lstStyle>
          <a:p>
            <a:pPr>
              <a:lnSpc>
                <a:spcPct val="93000"/>
              </a:lnSpc>
              <a:buClrTx/>
              <a:buFontTx/>
              <a:buNone/>
            </a:pPr>
            <a:fld id="{3FB69C65-C7AD-4E50-9985-B6B18FABA966}" type="slidenum">
              <a:rPr lang="el-GR" altLang="en-US">
                <a:solidFill>
                  <a:srgbClr val="000000"/>
                </a:solidFill>
                <a:latin typeface="Times New Roman" panose="02020603050405020304" pitchFamily="18" charset="0"/>
                <a:cs typeface="DejaVu Sans" panose="020B0603030804020204" pitchFamily="34" charset="0"/>
              </a:rPr>
              <a:pPr>
                <a:lnSpc>
                  <a:spcPct val="93000"/>
                </a:lnSpc>
                <a:buClrTx/>
                <a:buFontTx/>
                <a:buNone/>
              </a:pPr>
              <a:t>175</a:t>
            </a:fld>
            <a:endParaRPr lang="el-GR" altLang="en-US">
              <a:solidFill>
                <a:srgbClr val="000000"/>
              </a:solidFill>
              <a:latin typeface="Times New Roman" panose="02020603050405020304" pitchFamily="18" charset="0"/>
              <a:cs typeface="DejaVu Sans" panose="020B0603030804020204" pitchFamily="34" charset="0"/>
            </a:endParaRPr>
          </a:p>
        </p:txBody>
      </p:sp>
      <p:sp>
        <p:nvSpPr>
          <p:cNvPr id="292867" name="Text Box 1">
            <a:extLst>
              <a:ext uri="{FF2B5EF4-FFF2-40B4-BE49-F238E27FC236}">
                <a16:creationId xmlns:a16="http://schemas.microsoft.com/office/drawing/2014/main" id="{2383574F-3230-4450-BBCD-8C4B4A1FAA8D}"/>
              </a:ext>
            </a:extLst>
          </p:cNvPr>
          <p:cNvSpPr txBox="1">
            <a:spLocks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pPr eaLnBrk="1">
              <a:lnSpc>
                <a:spcPct val="94000"/>
              </a:lnSpc>
              <a:buClr>
                <a:srgbClr val="000000"/>
              </a:buClr>
              <a:buSzPct val="100000"/>
              <a:buFont typeface="Times New Roman" panose="02020603050405020304" pitchFamily="18" charset="0"/>
              <a:buNone/>
            </a:pPr>
            <a:endParaRPr lang="el-GR" altLang="en-US"/>
          </a:p>
        </p:txBody>
      </p:sp>
      <p:sp>
        <p:nvSpPr>
          <p:cNvPr id="292868" name="Rectangle 2">
            <a:extLst>
              <a:ext uri="{FF2B5EF4-FFF2-40B4-BE49-F238E27FC236}">
                <a16:creationId xmlns:a16="http://schemas.microsoft.com/office/drawing/2014/main" id="{50C2F1EA-DD6F-432C-B3F8-F1A2D52A75FF}"/>
              </a:ext>
            </a:extLst>
          </p:cNvPr>
          <p:cNvSpPr>
            <a:spLocks noGrp="1" noRot="1" noChangeAspect="1" noChangeArrowheads="1" noTextEdit="1"/>
          </p:cNvSpPr>
          <p:nvPr>
            <p:ph type="sldImg"/>
          </p:nvPr>
        </p:nvSpPr>
        <p:spPr>
          <a:xfrm>
            <a:off x="1143000" y="685800"/>
            <a:ext cx="4572000" cy="3429000"/>
          </a:xfrm>
          <a:solidFill>
            <a:srgbClr val="FFFFFF"/>
          </a:solidFill>
          <a:ln>
            <a:solidFill>
              <a:srgbClr val="000000"/>
            </a:solidFill>
            <a:miter lim="800000"/>
            <a:headEnd/>
            <a:tailEnd/>
          </a:ln>
        </p:spPr>
      </p:sp>
      <p:sp>
        <p:nvSpPr>
          <p:cNvPr id="292869" name="Text Box 3">
            <a:extLst>
              <a:ext uri="{FF2B5EF4-FFF2-40B4-BE49-F238E27FC236}">
                <a16:creationId xmlns:a16="http://schemas.microsoft.com/office/drawing/2014/main" id="{8844CEE8-173C-4A15-A937-521A0BB8E93A}"/>
              </a:ext>
            </a:extLst>
          </p:cNvPr>
          <p:cNvSpPr txBox="1">
            <a:spLocks noChangeArrowheads="1"/>
          </p:cNvSpPr>
          <p:nvPr/>
        </p:nvSpPr>
        <p:spPr bwMode="auto">
          <a:xfrm>
            <a:off x="685800" y="4343400"/>
            <a:ext cx="5486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1pPr>
            <a:lvl2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2pPr>
            <a:lvl3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3pPr>
            <a:lvl4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4pPr>
            <a:lvl5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5pPr>
            <a:lvl6pPr marL="25146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6pPr>
            <a:lvl7pPr marL="29718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7pPr>
            <a:lvl8pPr marL="34290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8pPr>
            <a:lvl9pPr marL="38862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9pPr>
          </a:lstStyle>
          <a:p>
            <a:pPr eaLnBrk="1">
              <a:lnSpc>
                <a:spcPct val="100000"/>
              </a:lnSpc>
              <a:spcBef>
                <a:spcPts val="450"/>
              </a:spcBef>
              <a:buClrTx/>
              <a:buFontTx/>
              <a:buNone/>
            </a:pPr>
            <a:r>
              <a:rPr lang="en-US" altLang="en-US" sz="1200">
                <a:solidFill>
                  <a:srgbClr val="000000"/>
                </a:solidFill>
                <a:latin typeface="Times New Roman" panose="02020603050405020304" pitchFamily="18" charset="0"/>
              </a:rPr>
              <a:t>However, the presence of more than one electron</a:t>
            </a:r>
            <a:r>
              <a:rPr lang="el-GR" altLang="en-US" sz="1200">
                <a:solidFill>
                  <a:srgbClr val="000000"/>
                </a:solidFill>
                <a:latin typeface="Times New Roman" panose="02020603050405020304" pitchFamily="18" charset="0"/>
              </a:rPr>
              <a:t> </a:t>
            </a:r>
            <a:r>
              <a:rPr lang="en-US" altLang="en-US" sz="1200">
                <a:solidFill>
                  <a:srgbClr val="000000"/>
                </a:solidFill>
                <a:latin typeface="Times New Roman" panose="02020603050405020304" pitchFamily="18" charset="0"/>
              </a:rPr>
              <a:t>greatly changes the </a:t>
            </a:r>
            <a:r>
              <a:rPr lang="en-US" altLang="en-US" sz="1200" b="1">
                <a:solidFill>
                  <a:srgbClr val="000000"/>
                </a:solidFill>
                <a:latin typeface="TimesNewRomanPS-BoldMT" charset="0"/>
              </a:rPr>
              <a:t>energies </a:t>
            </a:r>
            <a:r>
              <a:rPr lang="en-US" altLang="en-US" sz="1200">
                <a:solidFill>
                  <a:srgbClr val="000000"/>
                </a:solidFill>
                <a:latin typeface="Times New Roman" panose="02020603050405020304" pitchFamily="18" charset="0"/>
              </a:rPr>
              <a:t>of the orbitals. This is due t</a:t>
            </a:r>
            <a:r>
              <a:rPr lang="el-GR" altLang="en-US" sz="1200">
                <a:solidFill>
                  <a:srgbClr val="000000"/>
                </a:solidFill>
                <a:latin typeface="Times New Roman" panose="02020603050405020304" pitchFamily="18" charset="0"/>
              </a:rPr>
              <a:t>ο</a:t>
            </a:r>
            <a:r>
              <a:rPr lang="en-US" altLang="en-US" sz="1200">
                <a:solidFill>
                  <a:srgbClr val="000000"/>
                </a:solidFill>
                <a:latin typeface="Times New Roman" panose="02020603050405020304" pitchFamily="18" charset="0"/>
              </a:rPr>
              <a:t> the </a:t>
            </a:r>
            <a:r>
              <a:rPr lang="en-US" altLang="en-US" sz="1200" b="1">
                <a:solidFill>
                  <a:srgbClr val="000000"/>
                </a:solidFill>
                <a:latin typeface="TimesNewRomanPS-BoldMT" charset="0"/>
              </a:rPr>
              <a:t>electron-electron</a:t>
            </a:r>
            <a:r>
              <a:rPr lang="el-GR" altLang="en-US" sz="1200" b="1">
                <a:solidFill>
                  <a:srgbClr val="000000"/>
                </a:solidFill>
                <a:latin typeface="TimesNewRomanPS-BoldMT" charset="0"/>
              </a:rPr>
              <a:t> </a:t>
            </a:r>
            <a:r>
              <a:rPr lang="en-US" altLang="en-US" sz="1200" b="1">
                <a:solidFill>
                  <a:srgbClr val="000000"/>
                </a:solidFill>
                <a:latin typeface="TimesNewRomanPS-BoldMT" charset="0"/>
              </a:rPr>
              <a:t>repulsion </a:t>
            </a:r>
            <a:r>
              <a:rPr lang="en-US" altLang="en-US" sz="1200">
                <a:solidFill>
                  <a:srgbClr val="000000"/>
                </a:solidFill>
                <a:latin typeface="Times New Roman" panose="02020603050405020304" pitchFamily="18" charset="0"/>
              </a:rPr>
              <a:t>within a</a:t>
            </a:r>
            <a:r>
              <a:rPr lang="el-GR" altLang="en-US" sz="1200">
                <a:solidFill>
                  <a:srgbClr val="000000"/>
                </a:solidFill>
                <a:latin typeface="Times New Roman" panose="02020603050405020304" pitchFamily="18" charset="0"/>
              </a:rPr>
              <a:t> </a:t>
            </a:r>
            <a:r>
              <a:rPr lang="en-US" altLang="en-US" sz="1200">
                <a:solidFill>
                  <a:srgbClr val="000000"/>
                </a:solidFill>
                <a:latin typeface="Times New Roman" panose="02020603050405020304" pitchFamily="18" charset="0"/>
              </a:rPr>
              <a:t>polyelectronic atom and to the fact that an electron at a distance from the nucleus will be sc</a:t>
            </a:r>
            <a:r>
              <a:rPr lang="en-US" altLang="en-US" sz="1200" b="1">
                <a:solidFill>
                  <a:srgbClr val="000000"/>
                </a:solidFill>
                <a:latin typeface="TimesNewRomanPS-BoldMT" charset="0"/>
              </a:rPr>
              <a:t>reened </a:t>
            </a:r>
            <a:r>
              <a:rPr lang="en-US" altLang="en-US" sz="1200">
                <a:solidFill>
                  <a:srgbClr val="000000"/>
                </a:solidFill>
                <a:latin typeface="Times New Roman" panose="02020603050405020304" pitchFamily="18" charset="0"/>
              </a:rPr>
              <a:t>or </a:t>
            </a:r>
            <a:r>
              <a:rPr lang="en-US" altLang="en-US" sz="1200" b="1">
                <a:solidFill>
                  <a:srgbClr val="000000"/>
                </a:solidFill>
                <a:latin typeface="TimesNewRomanPS-BoldMT" charset="0"/>
              </a:rPr>
              <a:t>shielded</a:t>
            </a:r>
          </a:p>
          <a:p>
            <a:pPr eaLnBrk="1">
              <a:lnSpc>
                <a:spcPct val="100000"/>
              </a:lnSpc>
              <a:spcBef>
                <a:spcPts val="450"/>
              </a:spcBef>
              <a:buClrTx/>
              <a:buFontTx/>
              <a:buNone/>
            </a:pPr>
            <a:r>
              <a:rPr lang="en-US" altLang="en-US" sz="1200">
                <a:solidFill>
                  <a:srgbClr val="000000"/>
                </a:solidFill>
                <a:latin typeface="Times New Roman" panose="02020603050405020304" pitchFamily="18" charset="0"/>
              </a:rPr>
              <a:t>from the full nuclear charge by other electrons that are closer to the nucleus .The energy of an electron in a polyelectronic atom generally increases as </a:t>
            </a:r>
            <a:r>
              <a:rPr lang="en-US" altLang="en-US" sz="1200" b="1" i="1">
                <a:solidFill>
                  <a:srgbClr val="000000"/>
                </a:solidFill>
                <a:latin typeface="Times New Roman" panose="02020603050405020304" pitchFamily="18" charset="0"/>
              </a:rPr>
              <a:t>n </a:t>
            </a:r>
            <a:r>
              <a:rPr lang="en-US" altLang="en-US" sz="1200">
                <a:solidFill>
                  <a:srgbClr val="000000"/>
                </a:solidFill>
                <a:latin typeface="Times New Roman" panose="02020603050405020304" pitchFamily="18" charset="0"/>
              </a:rPr>
              <a:t>increases. But, for a given value of </a:t>
            </a:r>
            <a:r>
              <a:rPr lang="en-US" altLang="en-US" sz="1200" b="1" i="1">
                <a:solidFill>
                  <a:srgbClr val="000000"/>
                </a:solidFill>
                <a:latin typeface="Times New Roman" panose="02020603050405020304" pitchFamily="18" charset="0"/>
              </a:rPr>
              <a:t>n</a:t>
            </a:r>
            <a:r>
              <a:rPr lang="en-US" altLang="en-US" sz="1200">
                <a:solidFill>
                  <a:srgbClr val="000000"/>
                </a:solidFill>
                <a:latin typeface="Times New Roman" panose="02020603050405020304" pitchFamily="18" charset="0"/>
              </a:rPr>
              <a:t>, the lower the value of </a:t>
            </a:r>
            <a:r>
              <a:rPr lang="en-US" altLang="en-US" sz="1200" b="1" i="1">
                <a:solidFill>
                  <a:srgbClr val="000000"/>
                </a:solidFill>
                <a:latin typeface="Times New Roman" panose="02020603050405020304" pitchFamily="18" charset="0"/>
              </a:rPr>
              <a:t>l</a:t>
            </a:r>
            <a:r>
              <a:rPr lang="en-US" altLang="en-US" sz="1200">
                <a:solidFill>
                  <a:srgbClr val="000000"/>
                </a:solidFill>
                <a:latin typeface="Times New Roman" panose="02020603050405020304" pitchFamily="18" charset="0"/>
              </a:rPr>
              <a:t>, the lower the energy. This is because of an effect called </a:t>
            </a:r>
            <a:r>
              <a:rPr lang="en-US" altLang="en-US" sz="1200" b="1">
                <a:solidFill>
                  <a:srgbClr val="000000"/>
                </a:solidFill>
                <a:latin typeface="TimesNewRomanPS-BoldMT" charset="0"/>
              </a:rPr>
              <a:t>penetration</a:t>
            </a:r>
            <a:r>
              <a:rPr lang="en-US" altLang="en-US" sz="1200">
                <a:solidFill>
                  <a:srgbClr val="000000"/>
                </a:solidFill>
                <a:latin typeface="Times New Roman" panose="02020603050405020304" pitchFamily="18" charset="0"/>
              </a:rPr>
              <a:t>, the fraction of time that an electron spends close to the nucleus.</a:t>
            </a:r>
          </a:p>
        </p:txBody>
      </p:sp>
      <p:sp>
        <p:nvSpPr>
          <p:cNvPr id="2" name="Θέση σημειώσεων 1">
            <a:extLst>
              <a:ext uri="{FF2B5EF4-FFF2-40B4-BE49-F238E27FC236}">
                <a16:creationId xmlns:a16="http://schemas.microsoft.com/office/drawing/2014/main" id="{9709218D-D7CA-4BDE-93CD-2FD1D4E57B2C}"/>
              </a:ext>
            </a:extLst>
          </p:cNvPr>
          <p:cNvSpPr>
            <a:spLocks noGrp="1"/>
          </p:cNvSpPr>
          <p:nvPr>
            <p:ph type="body" idx="1"/>
          </p:nvPr>
        </p:nvSpPr>
        <p:spPr/>
        <p:txBody>
          <a:bodyPr/>
          <a:lstStyle/>
          <a:p>
            <a:endParaRPr lang="en-US" dirty="0"/>
          </a:p>
        </p:txBody>
      </p:sp>
    </p:spTree>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4914" name="Rectangle 10">
            <a:extLst>
              <a:ext uri="{FF2B5EF4-FFF2-40B4-BE49-F238E27FC236}">
                <a16:creationId xmlns:a16="http://schemas.microsoft.com/office/drawing/2014/main" id="{7799AD07-7FC7-42C5-A1CF-ED773A55085E}"/>
              </a:ext>
            </a:extLst>
          </p:cNvPr>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lnSpc>
                <a:spcPct val="94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1pPr>
            <a:lvl2pPr>
              <a:lnSpc>
                <a:spcPct val="94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2pPr>
            <a:lvl3pPr>
              <a:lnSpc>
                <a:spcPct val="94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3pPr>
            <a:lvl4pPr>
              <a:lnSpc>
                <a:spcPct val="94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4pPr>
            <a:lvl5pPr>
              <a:lnSpc>
                <a:spcPct val="94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5pPr>
            <a:lvl6pPr marL="25146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6pPr>
            <a:lvl7pPr marL="29718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7pPr>
            <a:lvl8pPr marL="34290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8pPr>
            <a:lvl9pPr marL="38862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9pPr>
          </a:lstStyle>
          <a:p>
            <a:pPr>
              <a:lnSpc>
                <a:spcPct val="93000"/>
              </a:lnSpc>
              <a:buClrTx/>
              <a:buFontTx/>
              <a:buNone/>
            </a:pPr>
            <a:fld id="{420892E6-C10E-47E3-9B0E-34AA285F56B2}" type="slidenum">
              <a:rPr lang="el-GR" altLang="en-US">
                <a:solidFill>
                  <a:srgbClr val="000000"/>
                </a:solidFill>
                <a:latin typeface="Times New Roman" panose="02020603050405020304" pitchFamily="18" charset="0"/>
                <a:cs typeface="DejaVu Sans" panose="020B0603030804020204" pitchFamily="34" charset="0"/>
              </a:rPr>
              <a:pPr>
                <a:lnSpc>
                  <a:spcPct val="93000"/>
                </a:lnSpc>
                <a:buClrTx/>
                <a:buFontTx/>
                <a:buNone/>
              </a:pPr>
              <a:t>176</a:t>
            </a:fld>
            <a:endParaRPr lang="el-GR" altLang="en-US">
              <a:solidFill>
                <a:srgbClr val="000000"/>
              </a:solidFill>
              <a:latin typeface="Times New Roman" panose="02020603050405020304" pitchFamily="18" charset="0"/>
              <a:cs typeface="DejaVu Sans" panose="020B0603030804020204" pitchFamily="34" charset="0"/>
            </a:endParaRPr>
          </a:p>
        </p:txBody>
      </p:sp>
      <p:sp>
        <p:nvSpPr>
          <p:cNvPr id="294915" name="Text Box 1">
            <a:extLst>
              <a:ext uri="{FF2B5EF4-FFF2-40B4-BE49-F238E27FC236}">
                <a16:creationId xmlns:a16="http://schemas.microsoft.com/office/drawing/2014/main" id="{E2BF489E-3E41-4829-B53A-1B6A35441349}"/>
              </a:ext>
            </a:extLst>
          </p:cNvPr>
          <p:cNvSpPr txBox="1">
            <a:spLocks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pPr eaLnBrk="1">
              <a:lnSpc>
                <a:spcPct val="94000"/>
              </a:lnSpc>
              <a:buClr>
                <a:srgbClr val="000000"/>
              </a:buClr>
              <a:buSzPct val="100000"/>
              <a:buFont typeface="Times New Roman" panose="02020603050405020304" pitchFamily="18" charset="0"/>
              <a:buNone/>
            </a:pPr>
            <a:endParaRPr lang="el-GR" altLang="en-US"/>
          </a:p>
        </p:txBody>
      </p:sp>
      <p:sp>
        <p:nvSpPr>
          <p:cNvPr id="294916" name="Rectangle 2">
            <a:extLst>
              <a:ext uri="{FF2B5EF4-FFF2-40B4-BE49-F238E27FC236}">
                <a16:creationId xmlns:a16="http://schemas.microsoft.com/office/drawing/2014/main" id="{E5F38394-BC34-4C02-8723-F90120305FA3}"/>
              </a:ext>
            </a:extLst>
          </p:cNvPr>
          <p:cNvSpPr>
            <a:spLocks noGrp="1" noRot="1" noChangeAspect="1" noChangeArrowheads="1" noTextEdit="1"/>
          </p:cNvSpPr>
          <p:nvPr>
            <p:ph type="sldImg"/>
          </p:nvPr>
        </p:nvSpPr>
        <p:spPr>
          <a:xfrm>
            <a:off x="1143000" y="685800"/>
            <a:ext cx="4572000" cy="3429000"/>
          </a:xfrm>
          <a:solidFill>
            <a:srgbClr val="FFFFFF"/>
          </a:solidFill>
          <a:ln>
            <a:solidFill>
              <a:srgbClr val="000000"/>
            </a:solidFill>
            <a:miter lim="800000"/>
            <a:headEnd/>
            <a:tailEnd/>
          </a:ln>
        </p:spPr>
      </p:sp>
      <p:sp>
        <p:nvSpPr>
          <p:cNvPr id="294917" name="Text Box 3">
            <a:extLst>
              <a:ext uri="{FF2B5EF4-FFF2-40B4-BE49-F238E27FC236}">
                <a16:creationId xmlns:a16="http://schemas.microsoft.com/office/drawing/2014/main" id="{FF24EF1B-8D4F-4BC2-84D9-6FD6E2646312}"/>
              </a:ext>
            </a:extLst>
          </p:cNvPr>
          <p:cNvSpPr txBox="1">
            <a:spLocks noChangeArrowheads="1"/>
          </p:cNvSpPr>
          <p:nvPr/>
        </p:nvSpPr>
        <p:spPr bwMode="auto">
          <a:xfrm>
            <a:off x="685800" y="4343400"/>
            <a:ext cx="5486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pPr eaLnBrk="1">
              <a:lnSpc>
                <a:spcPct val="94000"/>
              </a:lnSpc>
              <a:buClr>
                <a:srgbClr val="000000"/>
              </a:buClr>
              <a:buSzPct val="100000"/>
              <a:buFont typeface="Times New Roman" panose="02020603050405020304" pitchFamily="18" charset="0"/>
              <a:buNone/>
            </a:pPr>
            <a:endParaRPr lang="el-GR" altLang="en-US"/>
          </a:p>
        </p:txBody>
      </p:sp>
    </p:spTree>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6962" name="Rectangle 10">
            <a:extLst>
              <a:ext uri="{FF2B5EF4-FFF2-40B4-BE49-F238E27FC236}">
                <a16:creationId xmlns:a16="http://schemas.microsoft.com/office/drawing/2014/main" id="{11A9814A-9A8C-4A21-8804-374067849F2E}"/>
              </a:ext>
            </a:extLst>
          </p:cNvPr>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lnSpc>
                <a:spcPct val="94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1pPr>
            <a:lvl2pPr>
              <a:lnSpc>
                <a:spcPct val="94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2pPr>
            <a:lvl3pPr>
              <a:lnSpc>
                <a:spcPct val="94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3pPr>
            <a:lvl4pPr>
              <a:lnSpc>
                <a:spcPct val="94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4pPr>
            <a:lvl5pPr>
              <a:lnSpc>
                <a:spcPct val="94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5pPr>
            <a:lvl6pPr marL="25146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6pPr>
            <a:lvl7pPr marL="29718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7pPr>
            <a:lvl8pPr marL="34290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8pPr>
            <a:lvl9pPr marL="38862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9pPr>
          </a:lstStyle>
          <a:p>
            <a:pPr>
              <a:lnSpc>
                <a:spcPct val="93000"/>
              </a:lnSpc>
              <a:buClrTx/>
              <a:buFontTx/>
              <a:buNone/>
            </a:pPr>
            <a:fld id="{262DB02C-9439-444B-A27B-A480FF609732}" type="slidenum">
              <a:rPr lang="el-GR" altLang="en-US">
                <a:solidFill>
                  <a:srgbClr val="000000"/>
                </a:solidFill>
                <a:latin typeface="Times New Roman" panose="02020603050405020304" pitchFamily="18" charset="0"/>
                <a:cs typeface="DejaVu Sans" panose="020B0603030804020204" pitchFamily="34" charset="0"/>
              </a:rPr>
              <a:pPr>
                <a:lnSpc>
                  <a:spcPct val="93000"/>
                </a:lnSpc>
                <a:buClrTx/>
                <a:buFontTx/>
                <a:buNone/>
              </a:pPr>
              <a:t>177</a:t>
            </a:fld>
            <a:endParaRPr lang="el-GR" altLang="en-US">
              <a:solidFill>
                <a:srgbClr val="000000"/>
              </a:solidFill>
              <a:latin typeface="Times New Roman" panose="02020603050405020304" pitchFamily="18" charset="0"/>
              <a:cs typeface="DejaVu Sans" panose="020B0603030804020204" pitchFamily="34" charset="0"/>
            </a:endParaRPr>
          </a:p>
        </p:txBody>
      </p:sp>
      <p:sp>
        <p:nvSpPr>
          <p:cNvPr id="296963" name="Text Box 1">
            <a:extLst>
              <a:ext uri="{FF2B5EF4-FFF2-40B4-BE49-F238E27FC236}">
                <a16:creationId xmlns:a16="http://schemas.microsoft.com/office/drawing/2014/main" id="{93D23F6F-94A8-41E1-A422-2A4536BC4717}"/>
              </a:ext>
            </a:extLst>
          </p:cNvPr>
          <p:cNvSpPr txBox="1">
            <a:spLocks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pPr eaLnBrk="1">
              <a:lnSpc>
                <a:spcPct val="94000"/>
              </a:lnSpc>
              <a:buClr>
                <a:srgbClr val="000000"/>
              </a:buClr>
              <a:buSzPct val="100000"/>
              <a:buFont typeface="Times New Roman" panose="02020603050405020304" pitchFamily="18" charset="0"/>
              <a:buNone/>
            </a:pPr>
            <a:endParaRPr lang="el-GR" altLang="en-US"/>
          </a:p>
        </p:txBody>
      </p:sp>
      <p:sp>
        <p:nvSpPr>
          <p:cNvPr id="296964" name="Rectangle 2">
            <a:extLst>
              <a:ext uri="{FF2B5EF4-FFF2-40B4-BE49-F238E27FC236}">
                <a16:creationId xmlns:a16="http://schemas.microsoft.com/office/drawing/2014/main" id="{15250493-1711-429E-9110-D0B702BCE8B2}"/>
              </a:ext>
            </a:extLst>
          </p:cNvPr>
          <p:cNvSpPr>
            <a:spLocks noGrp="1" noRot="1" noChangeAspect="1" noChangeArrowheads="1" noTextEdit="1"/>
          </p:cNvSpPr>
          <p:nvPr>
            <p:ph type="sldImg"/>
          </p:nvPr>
        </p:nvSpPr>
        <p:spPr>
          <a:xfrm>
            <a:off x="1143000" y="685800"/>
            <a:ext cx="4572000" cy="3429000"/>
          </a:xfrm>
          <a:solidFill>
            <a:srgbClr val="FFFFFF"/>
          </a:solidFill>
          <a:ln>
            <a:solidFill>
              <a:srgbClr val="000000"/>
            </a:solidFill>
            <a:miter lim="800000"/>
            <a:headEnd/>
            <a:tailEnd/>
          </a:ln>
        </p:spPr>
      </p:sp>
      <p:sp>
        <p:nvSpPr>
          <p:cNvPr id="296965" name="Text Box 3">
            <a:extLst>
              <a:ext uri="{FF2B5EF4-FFF2-40B4-BE49-F238E27FC236}">
                <a16:creationId xmlns:a16="http://schemas.microsoft.com/office/drawing/2014/main" id="{41F58FA2-06A1-4CB2-A152-39450B7FA596}"/>
              </a:ext>
            </a:extLst>
          </p:cNvPr>
          <p:cNvSpPr txBox="1">
            <a:spLocks noChangeArrowheads="1"/>
          </p:cNvSpPr>
          <p:nvPr/>
        </p:nvSpPr>
        <p:spPr bwMode="auto">
          <a:xfrm>
            <a:off x="685800" y="4343400"/>
            <a:ext cx="5486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pPr eaLnBrk="1">
              <a:lnSpc>
                <a:spcPct val="94000"/>
              </a:lnSpc>
              <a:buClr>
                <a:srgbClr val="000000"/>
              </a:buClr>
              <a:buSzPct val="100000"/>
              <a:buFont typeface="Times New Roman" panose="02020603050405020304" pitchFamily="18" charset="0"/>
              <a:buNone/>
            </a:pPr>
            <a:endParaRPr lang="el-GR" altLang="en-US"/>
          </a:p>
        </p:txBody>
      </p:sp>
      <p:sp>
        <p:nvSpPr>
          <p:cNvPr id="2" name="Θέση σημειώσεων 1">
            <a:extLst>
              <a:ext uri="{FF2B5EF4-FFF2-40B4-BE49-F238E27FC236}">
                <a16:creationId xmlns:a16="http://schemas.microsoft.com/office/drawing/2014/main" id="{110F687D-DA73-4603-9B5D-8CEFF2FA4FB7}"/>
              </a:ext>
            </a:extLst>
          </p:cNvPr>
          <p:cNvSpPr>
            <a:spLocks noGrp="1"/>
          </p:cNvSpPr>
          <p:nvPr>
            <p:ph type="body" idx="1"/>
          </p:nvPr>
        </p:nvSpPr>
        <p:spPr/>
        <p:txBody>
          <a:bodyPr/>
          <a:lstStyle/>
          <a:p>
            <a:endParaRPr lang="en-US" dirty="0"/>
          </a:p>
        </p:txBody>
      </p:sp>
    </p:spTree>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1058" name="Rectangle 10">
            <a:extLst>
              <a:ext uri="{FF2B5EF4-FFF2-40B4-BE49-F238E27FC236}">
                <a16:creationId xmlns:a16="http://schemas.microsoft.com/office/drawing/2014/main" id="{BD685572-0E9A-4876-BED7-5D78D8FD375D}"/>
              </a:ext>
            </a:extLst>
          </p:cNvPr>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lnSpc>
                <a:spcPct val="94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1pPr>
            <a:lvl2pPr>
              <a:lnSpc>
                <a:spcPct val="94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2pPr>
            <a:lvl3pPr>
              <a:lnSpc>
                <a:spcPct val="94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3pPr>
            <a:lvl4pPr>
              <a:lnSpc>
                <a:spcPct val="94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4pPr>
            <a:lvl5pPr>
              <a:lnSpc>
                <a:spcPct val="94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5pPr>
            <a:lvl6pPr marL="25146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6pPr>
            <a:lvl7pPr marL="29718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7pPr>
            <a:lvl8pPr marL="34290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8pPr>
            <a:lvl9pPr marL="38862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9pPr>
          </a:lstStyle>
          <a:p>
            <a:pPr>
              <a:lnSpc>
                <a:spcPct val="93000"/>
              </a:lnSpc>
              <a:buClrTx/>
              <a:buFontTx/>
              <a:buNone/>
            </a:pPr>
            <a:fld id="{FEB6AB01-D14D-42B6-B4F0-0FF083B40A91}" type="slidenum">
              <a:rPr lang="el-GR" altLang="en-US">
                <a:solidFill>
                  <a:srgbClr val="000000"/>
                </a:solidFill>
                <a:latin typeface="Times New Roman" panose="02020603050405020304" pitchFamily="18" charset="0"/>
                <a:cs typeface="DejaVu Sans" panose="020B0603030804020204" pitchFamily="34" charset="0"/>
              </a:rPr>
              <a:pPr>
                <a:lnSpc>
                  <a:spcPct val="93000"/>
                </a:lnSpc>
                <a:buClrTx/>
                <a:buFontTx/>
                <a:buNone/>
              </a:pPr>
              <a:t>178</a:t>
            </a:fld>
            <a:endParaRPr lang="el-GR" altLang="en-US">
              <a:solidFill>
                <a:srgbClr val="000000"/>
              </a:solidFill>
              <a:latin typeface="Times New Roman" panose="02020603050405020304" pitchFamily="18" charset="0"/>
              <a:cs typeface="DejaVu Sans" panose="020B0603030804020204" pitchFamily="34" charset="0"/>
            </a:endParaRPr>
          </a:p>
        </p:txBody>
      </p:sp>
      <p:sp>
        <p:nvSpPr>
          <p:cNvPr id="301059" name="Text Box 1">
            <a:extLst>
              <a:ext uri="{FF2B5EF4-FFF2-40B4-BE49-F238E27FC236}">
                <a16:creationId xmlns:a16="http://schemas.microsoft.com/office/drawing/2014/main" id="{18F973B4-1629-48E3-ADC8-3DE9287DF042}"/>
              </a:ext>
            </a:extLst>
          </p:cNvPr>
          <p:cNvSpPr txBox="1">
            <a:spLocks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pPr eaLnBrk="1">
              <a:lnSpc>
                <a:spcPct val="94000"/>
              </a:lnSpc>
              <a:buClr>
                <a:srgbClr val="000000"/>
              </a:buClr>
              <a:buSzPct val="100000"/>
              <a:buFont typeface="Times New Roman" panose="02020603050405020304" pitchFamily="18" charset="0"/>
              <a:buNone/>
            </a:pPr>
            <a:endParaRPr lang="el-GR" altLang="en-US"/>
          </a:p>
        </p:txBody>
      </p:sp>
      <p:sp>
        <p:nvSpPr>
          <p:cNvPr id="301060" name="Rectangle 2">
            <a:extLst>
              <a:ext uri="{FF2B5EF4-FFF2-40B4-BE49-F238E27FC236}">
                <a16:creationId xmlns:a16="http://schemas.microsoft.com/office/drawing/2014/main" id="{EB41C43A-E4DC-4BCA-9ACD-6E81C9D4BD4B}"/>
              </a:ext>
            </a:extLst>
          </p:cNvPr>
          <p:cNvSpPr>
            <a:spLocks noGrp="1" noRot="1" noChangeAspect="1" noChangeArrowheads="1" noTextEdit="1"/>
          </p:cNvSpPr>
          <p:nvPr>
            <p:ph type="sldImg"/>
          </p:nvPr>
        </p:nvSpPr>
        <p:spPr>
          <a:xfrm>
            <a:off x="1143000" y="685800"/>
            <a:ext cx="4572000" cy="3429000"/>
          </a:xfrm>
          <a:solidFill>
            <a:srgbClr val="FFFFFF"/>
          </a:solidFill>
          <a:ln>
            <a:solidFill>
              <a:srgbClr val="000000"/>
            </a:solidFill>
            <a:miter lim="800000"/>
            <a:headEnd/>
            <a:tailEnd/>
          </a:ln>
        </p:spPr>
      </p:sp>
      <p:sp>
        <p:nvSpPr>
          <p:cNvPr id="301061" name="Text Box 3">
            <a:extLst>
              <a:ext uri="{FF2B5EF4-FFF2-40B4-BE49-F238E27FC236}">
                <a16:creationId xmlns:a16="http://schemas.microsoft.com/office/drawing/2014/main" id="{E96C22E1-9399-4A0B-A146-635FAC8B5C19}"/>
              </a:ext>
            </a:extLst>
          </p:cNvPr>
          <p:cNvSpPr txBox="1">
            <a:spLocks noChangeArrowheads="1"/>
          </p:cNvSpPr>
          <p:nvPr/>
        </p:nvSpPr>
        <p:spPr bwMode="auto">
          <a:xfrm>
            <a:off x="685800" y="4343400"/>
            <a:ext cx="5486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pPr eaLnBrk="1">
              <a:lnSpc>
                <a:spcPct val="94000"/>
              </a:lnSpc>
              <a:buClr>
                <a:srgbClr val="000000"/>
              </a:buClr>
              <a:buSzPct val="100000"/>
              <a:buFont typeface="Times New Roman" panose="02020603050405020304" pitchFamily="18" charset="0"/>
              <a:buNone/>
            </a:pPr>
            <a:endParaRPr lang="el-GR" altLang="en-US"/>
          </a:p>
        </p:txBody>
      </p:sp>
    </p:spTree>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5154" name="Rectangle 10">
            <a:extLst>
              <a:ext uri="{FF2B5EF4-FFF2-40B4-BE49-F238E27FC236}">
                <a16:creationId xmlns:a16="http://schemas.microsoft.com/office/drawing/2014/main" id="{F465C80D-EE2F-4EF1-82FB-3FDCF9CE72DE}"/>
              </a:ext>
            </a:extLst>
          </p:cNvPr>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lnSpc>
                <a:spcPct val="94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1pPr>
            <a:lvl2pPr>
              <a:lnSpc>
                <a:spcPct val="94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2pPr>
            <a:lvl3pPr>
              <a:lnSpc>
                <a:spcPct val="94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3pPr>
            <a:lvl4pPr>
              <a:lnSpc>
                <a:spcPct val="94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4pPr>
            <a:lvl5pPr>
              <a:lnSpc>
                <a:spcPct val="94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5pPr>
            <a:lvl6pPr marL="25146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6pPr>
            <a:lvl7pPr marL="29718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7pPr>
            <a:lvl8pPr marL="34290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8pPr>
            <a:lvl9pPr marL="38862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9pPr>
          </a:lstStyle>
          <a:p>
            <a:pPr>
              <a:lnSpc>
                <a:spcPct val="93000"/>
              </a:lnSpc>
              <a:buClrTx/>
              <a:buFontTx/>
              <a:buNone/>
            </a:pPr>
            <a:fld id="{01E1CB4A-7255-4A57-993B-B2436BBFA21C}" type="slidenum">
              <a:rPr lang="el-GR" altLang="en-US">
                <a:solidFill>
                  <a:srgbClr val="000000"/>
                </a:solidFill>
                <a:latin typeface="Times New Roman" panose="02020603050405020304" pitchFamily="18" charset="0"/>
                <a:cs typeface="DejaVu Sans" panose="020B0603030804020204" pitchFamily="34" charset="0"/>
              </a:rPr>
              <a:pPr>
                <a:lnSpc>
                  <a:spcPct val="93000"/>
                </a:lnSpc>
                <a:buClrTx/>
                <a:buFontTx/>
                <a:buNone/>
              </a:pPr>
              <a:t>179</a:t>
            </a:fld>
            <a:endParaRPr lang="el-GR" altLang="en-US">
              <a:solidFill>
                <a:srgbClr val="000000"/>
              </a:solidFill>
              <a:latin typeface="Times New Roman" panose="02020603050405020304" pitchFamily="18" charset="0"/>
              <a:cs typeface="DejaVu Sans" panose="020B0603030804020204" pitchFamily="34" charset="0"/>
            </a:endParaRPr>
          </a:p>
        </p:txBody>
      </p:sp>
      <p:sp>
        <p:nvSpPr>
          <p:cNvPr id="305155" name="Rectangle 1">
            <a:extLst>
              <a:ext uri="{FF2B5EF4-FFF2-40B4-BE49-F238E27FC236}">
                <a16:creationId xmlns:a16="http://schemas.microsoft.com/office/drawing/2014/main" id="{FD60B859-9AC6-42C7-BF79-F9858883B2D0}"/>
              </a:ext>
            </a:extLst>
          </p:cNvPr>
          <p:cNvSpPr>
            <a:spLocks noGrp="1" noRot="1" noChangeAspect="1" noChangeArrowheads="1" noTextEdit="1"/>
          </p:cNvSpPr>
          <p:nvPr>
            <p:ph type="sldImg"/>
          </p:nvPr>
        </p:nvSpPr>
        <p:spPr>
          <a:xfrm>
            <a:off x="1143000" y="685800"/>
            <a:ext cx="4572000" cy="3429000"/>
          </a:xfrm>
          <a:solidFill>
            <a:srgbClr val="FFFFFF"/>
          </a:solidFill>
          <a:ln>
            <a:solidFill>
              <a:srgbClr val="000000"/>
            </a:solidFill>
            <a:miter lim="800000"/>
            <a:headEnd/>
            <a:tailEnd/>
          </a:ln>
        </p:spPr>
      </p:sp>
      <p:sp>
        <p:nvSpPr>
          <p:cNvPr id="305156" name="Text Box 2">
            <a:extLst>
              <a:ext uri="{FF2B5EF4-FFF2-40B4-BE49-F238E27FC236}">
                <a16:creationId xmlns:a16="http://schemas.microsoft.com/office/drawing/2014/main" id="{CFD838B8-AD41-4C4E-9C96-5C04276B85E3}"/>
              </a:ext>
            </a:extLst>
          </p:cNvPr>
          <p:cNvSpPr txBox="1">
            <a:spLocks noChangeArrowheads="1"/>
          </p:cNvSpPr>
          <p:nvPr/>
        </p:nvSpPr>
        <p:spPr bwMode="auto">
          <a:xfrm>
            <a:off x="685800" y="4343400"/>
            <a:ext cx="5486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1pPr>
            <a:lvl2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2pPr>
            <a:lvl3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3pPr>
            <a:lvl4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4pPr>
            <a:lvl5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5pPr>
            <a:lvl6pPr marL="25146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6pPr>
            <a:lvl7pPr marL="29718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7pPr>
            <a:lvl8pPr marL="34290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8pPr>
            <a:lvl9pPr marL="38862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9pPr>
          </a:lstStyle>
          <a:p>
            <a:pPr eaLnBrk="1">
              <a:lnSpc>
                <a:spcPct val="100000"/>
              </a:lnSpc>
              <a:spcBef>
                <a:spcPts val="450"/>
              </a:spcBef>
              <a:buClrTx/>
              <a:buFontTx/>
              <a:buNone/>
            </a:pPr>
            <a:r>
              <a:rPr lang="el-GR" altLang="en-US" sz="1200">
                <a:solidFill>
                  <a:srgbClr val="000000"/>
                </a:solidFill>
              </a:rPr>
              <a:t>Άλλο ακτίνα και άλλο δυνατότητα του ηλεκτρονίου να διεισδύσει προς τον πυρήνα</a:t>
            </a:r>
          </a:p>
        </p:txBody>
      </p:sp>
      <p:sp>
        <p:nvSpPr>
          <p:cNvPr id="305157" name="Text Box 3">
            <a:extLst>
              <a:ext uri="{FF2B5EF4-FFF2-40B4-BE49-F238E27FC236}">
                <a16:creationId xmlns:a16="http://schemas.microsoft.com/office/drawing/2014/main" id="{0A818FDC-4A08-4B7E-9785-F9E046C67874}"/>
              </a:ext>
            </a:extLst>
          </p:cNvPr>
          <p:cNvSpPr txBox="1">
            <a:spLocks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pPr eaLnBrk="1">
              <a:lnSpc>
                <a:spcPct val="94000"/>
              </a:lnSpc>
              <a:buClr>
                <a:srgbClr val="000000"/>
              </a:buClr>
              <a:buSzPct val="100000"/>
              <a:buFont typeface="Times New Roman" panose="02020603050405020304" pitchFamily="18" charset="0"/>
              <a:buNone/>
            </a:pPr>
            <a:endParaRPr lang="el-GR" altLang="en-US"/>
          </a:p>
        </p:txBody>
      </p:sp>
    </p:spTree>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a:xfrm>
            <a:off x="1108075" y="812800"/>
            <a:ext cx="5334000" cy="4000500"/>
          </a:xfrm>
        </p:spPr>
      </p:sp>
      <p:sp>
        <p:nvSpPr>
          <p:cNvPr id="3" name="Θέση σημειώσεων 2"/>
          <p:cNvSpPr>
            <a:spLocks noGrp="1"/>
          </p:cNvSpPr>
          <p:nvPr>
            <p:ph type="body" idx="1"/>
          </p:nvPr>
        </p:nvSpPr>
        <p:spPr/>
        <p:txBody>
          <a:bodyPr/>
          <a:lstStyle/>
          <a:p>
            <a:endParaRPr lang="en-US" dirty="0"/>
          </a:p>
        </p:txBody>
      </p:sp>
      <p:sp>
        <p:nvSpPr>
          <p:cNvPr id="4" name="Θέση αριθμού διαφάνειας 3"/>
          <p:cNvSpPr>
            <a:spLocks noGrp="1"/>
          </p:cNvSpPr>
          <p:nvPr>
            <p:ph type="sldNum"/>
          </p:nvPr>
        </p:nvSpPr>
        <p:spPr/>
        <p:txBody>
          <a:bodyPr/>
          <a:lstStyle/>
          <a:p>
            <a:pPr>
              <a:defRPr/>
            </a:pPr>
            <a:fld id="{D87B8991-DAC9-4EEB-ABEF-9C7E8A254058}" type="slidenum">
              <a:rPr lang="el-GR" altLang="en-US" smtClean="0"/>
              <a:pPr>
                <a:defRPr/>
              </a:pPr>
              <a:t>180</a:t>
            </a:fld>
            <a:endParaRPr lang="el-GR" altLang="en-US"/>
          </a:p>
        </p:txBody>
      </p:sp>
    </p:spTree>
    <p:extLst>
      <p:ext uri="{BB962C8B-B14F-4D97-AF65-F5344CB8AC3E}">
        <p14:creationId xmlns:p14="http://schemas.microsoft.com/office/powerpoint/2010/main" val="4021396547"/>
      </p:ext>
    </p:extLst>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9250" name="Rectangle 10">
            <a:extLst>
              <a:ext uri="{FF2B5EF4-FFF2-40B4-BE49-F238E27FC236}">
                <a16:creationId xmlns:a16="http://schemas.microsoft.com/office/drawing/2014/main" id="{1966769C-47C8-4B26-9B52-50AE15C8D6B5}"/>
              </a:ext>
            </a:extLst>
          </p:cNvPr>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lnSpc>
                <a:spcPct val="94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1pPr>
            <a:lvl2pPr>
              <a:lnSpc>
                <a:spcPct val="94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2pPr>
            <a:lvl3pPr>
              <a:lnSpc>
                <a:spcPct val="94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3pPr>
            <a:lvl4pPr>
              <a:lnSpc>
                <a:spcPct val="94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4pPr>
            <a:lvl5pPr>
              <a:lnSpc>
                <a:spcPct val="94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5pPr>
            <a:lvl6pPr marL="25146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6pPr>
            <a:lvl7pPr marL="29718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7pPr>
            <a:lvl8pPr marL="34290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8pPr>
            <a:lvl9pPr marL="38862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9pPr>
          </a:lstStyle>
          <a:p>
            <a:pPr>
              <a:lnSpc>
                <a:spcPct val="93000"/>
              </a:lnSpc>
              <a:buClrTx/>
              <a:buFontTx/>
              <a:buNone/>
            </a:pPr>
            <a:fld id="{E95DFA42-851F-47B1-9252-6A36FCD3E94A}" type="slidenum">
              <a:rPr lang="el-GR" altLang="en-US">
                <a:solidFill>
                  <a:srgbClr val="000000"/>
                </a:solidFill>
                <a:latin typeface="Times New Roman" panose="02020603050405020304" pitchFamily="18" charset="0"/>
                <a:cs typeface="DejaVu Sans" panose="020B0603030804020204" pitchFamily="34" charset="0"/>
              </a:rPr>
              <a:pPr>
                <a:lnSpc>
                  <a:spcPct val="93000"/>
                </a:lnSpc>
                <a:buClrTx/>
                <a:buFontTx/>
                <a:buNone/>
              </a:pPr>
              <a:t>181</a:t>
            </a:fld>
            <a:endParaRPr lang="el-GR" altLang="en-US">
              <a:solidFill>
                <a:srgbClr val="000000"/>
              </a:solidFill>
              <a:latin typeface="Times New Roman" panose="02020603050405020304" pitchFamily="18" charset="0"/>
              <a:cs typeface="DejaVu Sans" panose="020B0603030804020204" pitchFamily="34" charset="0"/>
            </a:endParaRPr>
          </a:p>
        </p:txBody>
      </p:sp>
      <p:sp>
        <p:nvSpPr>
          <p:cNvPr id="309251" name="Text Box 1">
            <a:extLst>
              <a:ext uri="{FF2B5EF4-FFF2-40B4-BE49-F238E27FC236}">
                <a16:creationId xmlns:a16="http://schemas.microsoft.com/office/drawing/2014/main" id="{D8240905-B846-4097-8A5E-4BAD2A37A135}"/>
              </a:ext>
            </a:extLst>
          </p:cNvPr>
          <p:cNvSpPr txBox="1">
            <a:spLocks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pPr eaLnBrk="1">
              <a:lnSpc>
                <a:spcPct val="94000"/>
              </a:lnSpc>
              <a:buClr>
                <a:srgbClr val="000000"/>
              </a:buClr>
              <a:buSzPct val="100000"/>
              <a:buFont typeface="Times New Roman" panose="02020603050405020304" pitchFamily="18" charset="0"/>
              <a:buNone/>
            </a:pPr>
            <a:endParaRPr lang="el-GR" altLang="en-US"/>
          </a:p>
        </p:txBody>
      </p:sp>
      <p:sp>
        <p:nvSpPr>
          <p:cNvPr id="309252" name="Rectangle 2">
            <a:extLst>
              <a:ext uri="{FF2B5EF4-FFF2-40B4-BE49-F238E27FC236}">
                <a16:creationId xmlns:a16="http://schemas.microsoft.com/office/drawing/2014/main" id="{64C7CCB6-4449-4819-866C-C16A57BB805A}"/>
              </a:ext>
            </a:extLst>
          </p:cNvPr>
          <p:cNvSpPr>
            <a:spLocks noGrp="1" noRot="1" noChangeAspect="1" noChangeArrowheads="1" noTextEdit="1"/>
          </p:cNvSpPr>
          <p:nvPr>
            <p:ph type="sldImg"/>
          </p:nvPr>
        </p:nvSpPr>
        <p:spPr>
          <a:xfrm>
            <a:off x="1143000" y="685800"/>
            <a:ext cx="4572000" cy="3429000"/>
          </a:xfrm>
          <a:solidFill>
            <a:srgbClr val="FFFFFF"/>
          </a:solidFill>
          <a:ln>
            <a:solidFill>
              <a:srgbClr val="000000"/>
            </a:solidFill>
            <a:miter lim="800000"/>
            <a:headEnd/>
            <a:tailEnd/>
          </a:ln>
        </p:spPr>
      </p:sp>
      <p:sp>
        <p:nvSpPr>
          <p:cNvPr id="309253" name="Text Box 3">
            <a:extLst>
              <a:ext uri="{FF2B5EF4-FFF2-40B4-BE49-F238E27FC236}">
                <a16:creationId xmlns:a16="http://schemas.microsoft.com/office/drawing/2014/main" id="{D2EF54B6-169A-47B7-ADC9-0AD7E176F219}"/>
              </a:ext>
            </a:extLst>
          </p:cNvPr>
          <p:cNvSpPr txBox="1">
            <a:spLocks noChangeArrowheads="1"/>
          </p:cNvSpPr>
          <p:nvPr/>
        </p:nvSpPr>
        <p:spPr bwMode="auto">
          <a:xfrm>
            <a:off x="685800" y="4343400"/>
            <a:ext cx="5486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pPr eaLnBrk="1">
              <a:lnSpc>
                <a:spcPct val="94000"/>
              </a:lnSpc>
              <a:buClr>
                <a:srgbClr val="000000"/>
              </a:buClr>
              <a:buSzPct val="100000"/>
              <a:buFont typeface="Times New Roman" panose="02020603050405020304" pitchFamily="18" charset="0"/>
              <a:buNone/>
            </a:pPr>
            <a:endParaRPr lang="el-GR" altLang="en-US"/>
          </a:p>
        </p:txBody>
      </p:sp>
    </p:spTree>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1298" name="Rectangle 10">
            <a:extLst>
              <a:ext uri="{FF2B5EF4-FFF2-40B4-BE49-F238E27FC236}">
                <a16:creationId xmlns:a16="http://schemas.microsoft.com/office/drawing/2014/main" id="{8C54D80A-4CCB-46E3-921F-8D9191840BE9}"/>
              </a:ext>
            </a:extLst>
          </p:cNvPr>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lnSpc>
                <a:spcPct val="94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1pPr>
            <a:lvl2pPr>
              <a:lnSpc>
                <a:spcPct val="94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2pPr>
            <a:lvl3pPr>
              <a:lnSpc>
                <a:spcPct val="94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3pPr>
            <a:lvl4pPr>
              <a:lnSpc>
                <a:spcPct val="94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4pPr>
            <a:lvl5pPr>
              <a:lnSpc>
                <a:spcPct val="94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5pPr>
            <a:lvl6pPr marL="25146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6pPr>
            <a:lvl7pPr marL="29718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7pPr>
            <a:lvl8pPr marL="34290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8pPr>
            <a:lvl9pPr marL="38862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9pPr>
          </a:lstStyle>
          <a:p>
            <a:pPr>
              <a:lnSpc>
                <a:spcPct val="93000"/>
              </a:lnSpc>
              <a:buClrTx/>
              <a:buFontTx/>
              <a:buNone/>
            </a:pPr>
            <a:fld id="{DE9DE7E3-CCC8-428E-AB5D-59231071AE20}" type="slidenum">
              <a:rPr lang="el-GR" altLang="en-US">
                <a:solidFill>
                  <a:srgbClr val="000000"/>
                </a:solidFill>
                <a:latin typeface="Times New Roman" panose="02020603050405020304" pitchFamily="18" charset="0"/>
                <a:cs typeface="DejaVu Sans" panose="020B0603030804020204" pitchFamily="34" charset="0"/>
              </a:rPr>
              <a:pPr>
                <a:lnSpc>
                  <a:spcPct val="93000"/>
                </a:lnSpc>
                <a:buClrTx/>
                <a:buFontTx/>
                <a:buNone/>
              </a:pPr>
              <a:t>182</a:t>
            </a:fld>
            <a:endParaRPr lang="el-GR" altLang="en-US">
              <a:solidFill>
                <a:srgbClr val="000000"/>
              </a:solidFill>
              <a:latin typeface="Times New Roman" panose="02020603050405020304" pitchFamily="18" charset="0"/>
              <a:cs typeface="DejaVu Sans" panose="020B0603030804020204" pitchFamily="34" charset="0"/>
            </a:endParaRPr>
          </a:p>
        </p:txBody>
      </p:sp>
      <p:sp>
        <p:nvSpPr>
          <p:cNvPr id="311299" name="Text Box 1">
            <a:extLst>
              <a:ext uri="{FF2B5EF4-FFF2-40B4-BE49-F238E27FC236}">
                <a16:creationId xmlns:a16="http://schemas.microsoft.com/office/drawing/2014/main" id="{18D7BE05-D75C-4593-B40C-AC962DEFEBCA}"/>
              </a:ext>
            </a:extLst>
          </p:cNvPr>
          <p:cNvSpPr txBox="1">
            <a:spLocks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pPr eaLnBrk="1">
              <a:lnSpc>
                <a:spcPct val="94000"/>
              </a:lnSpc>
              <a:buClr>
                <a:srgbClr val="000000"/>
              </a:buClr>
              <a:buSzPct val="100000"/>
              <a:buFont typeface="Times New Roman" panose="02020603050405020304" pitchFamily="18" charset="0"/>
              <a:buNone/>
            </a:pPr>
            <a:endParaRPr lang="el-GR" altLang="en-US"/>
          </a:p>
        </p:txBody>
      </p:sp>
      <p:sp>
        <p:nvSpPr>
          <p:cNvPr id="311300" name="Rectangle 2">
            <a:extLst>
              <a:ext uri="{FF2B5EF4-FFF2-40B4-BE49-F238E27FC236}">
                <a16:creationId xmlns:a16="http://schemas.microsoft.com/office/drawing/2014/main" id="{DA3E6E5C-31E2-4196-8944-F3D562B38BD1}"/>
              </a:ext>
            </a:extLst>
          </p:cNvPr>
          <p:cNvSpPr>
            <a:spLocks noGrp="1" noRot="1" noChangeAspect="1" noChangeArrowheads="1" noTextEdit="1"/>
          </p:cNvSpPr>
          <p:nvPr>
            <p:ph type="sldImg"/>
          </p:nvPr>
        </p:nvSpPr>
        <p:spPr>
          <a:xfrm>
            <a:off x="1143000" y="685800"/>
            <a:ext cx="4572000" cy="3429000"/>
          </a:xfrm>
          <a:solidFill>
            <a:srgbClr val="FFFFFF"/>
          </a:solidFill>
          <a:ln>
            <a:solidFill>
              <a:srgbClr val="000000"/>
            </a:solidFill>
            <a:miter lim="800000"/>
            <a:headEnd/>
            <a:tailEnd/>
          </a:ln>
        </p:spPr>
      </p:sp>
      <p:sp>
        <p:nvSpPr>
          <p:cNvPr id="311301" name="Text Box 3">
            <a:extLst>
              <a:ext uri="{FF2B5EF4-FFF2-40B4-BE49-F238E27FC236}">
                <a16:creationId xmlns:a16="http://schemas.microsoft.com/office/drawing/2014/main" id="{711E93C2-B522-4EA2-906F-2D770157A0F5}"/>
              </a:ext>
            </a:extLst>
          </p:cNvPr>
          <p:cNvSpPr txBox="1">
            <a:spLocks noChangeArrowheads="1"/>
          </p:cNvSpPr>
          <p:nvPr/>
        </p:nvSpPr>
        <p:spPr bwMode="auto">
          <a:xfrm>
            <a:off x="685800" y="4343400"/>
            <a:ext cx="5486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pPr eaLnBrk="1">
              <a:lnSpc>
                <a:spcPct val="94000"/>
              </a:lnSpc>
              <a:buClr>
                <a:srgbClr val="000000"/>
              </a:buClr>
              <a:buSzPct val="100000"/>
              <a:buFont typeface="Times New Roman" panose="02020603050405020304" pitchFamily="18" charset="0"/>
              <a:buNone/>
            </a:pPr>
            <a:endParaRPr lang="el-GR" altLang="en-US"/>
          </a:p>
        </p:txBody>
      </p:sp>
    </p:spTree>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5394" name="Rectangle 10">
            <a:extLst>
              <a:ext uri="{FF2B5EF4-FFF2-40B4-BE49-F238E27FC236}">
                <a16:creationId xmlns:a16="http://schemas.microsoft.com/office/drawing/2014/main" id="{143613B0-EE75-4671-8443-8FCFF522817C}"/>
              </a:ext>
            </a:extLst>
          </p:cNvPr>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lnSpc>
                <a:spcPct val="94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1pPr>
            <a:lvl2pPr>
              <a:lnSpc>
                <a:spcPct val="94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2pPr>
            <a:lvl3pPr>
              <a:lnSpc>
                <a:spcPct val="94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3pPr>
            <a:lvl4pPr>
              <a:lnSpc>
                <a:spcPct val="94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4pPr>
            <a:lvl5pPr>
              <a:lnSpc>
                <a:spcPct val="94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5pPr>
            <a:lvl6pPr marL="25146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6pPr>
            <a:lvl7pPr marL="29718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7pPr>
            <a:lvl8pPr marL="34290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8pPr>
            <a:lvl9pPr marL="38862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9pPr>
          </a:lstStyle>
          <a:p>
            <a:pPr>
              <a:lnSpc>
                <a:spcPct val="93000"/>
              </a:lnSpc>
              <a:buClrTx/>
              <a:buFontTx/>
              <a:buNone/>
            </a:pPr>
            <a:fld id="{A7EE3CBE-B5A4-488A-A5CB-C24C17A06F2D}" type="slidenum">
              <a:rPr lang="el-GR" altLang="en-US">
                <a:solidFill>
                  <a:srgbClr val="000000"/>
                </a:solidFill>
                <a:latin typeface="Times New Roman" panose="02020603050405020304" pitchFamily="18" charset="0"/>
                <a:cs typeface="DejaVu Sans" panose="020B0603030804020204" pitchFamily="34" charset="0"/>
              </a:rPr>
              <a:pPr>
                <a:lnSpc>
                  <a:spcPct val="93000"/>
                </a:lnSpc>
                <a:buClrTx/>
                <a:buFontTx/>
                <a:buNone/>
              </a:pPr>
              <a:t>183</a:t>
            </a:fld>
            <a:endParaRPr lang="el-GR" altLang="en-US">
              <a:solidFill>
                <a:srgbClr val="000000"/>
              </a:solidFill>
              <a:latin typeface="Times New Roman" panose="02020603050405020304" pitchFamily="18" charset="0"/>
              <a:cs typeface="DejaVu Sans" panose="020B0603030804020204" pitchFamily="34" charset="0"/>
            </a:endParaRPr>
          </a:p>
        </p:txBody>
      </p:sp>
      <p:sp>
        <p:nvSpPr>
          <p:cNvPr id="315395" name="Text Box 1">
            <a:extLst>
              <a:ext uri="{FF2B5EF4-FFF2-40B4-BE49-F238E27FC236}">
                <a16:creationId xmlns:a16="http://schemas.microsoft.com/office/drawing/2014/main" id="{62F6998E-5AA2-4FEC-ADEB-FAA810BA859E}"/>
              </a:ext>
            </a:extLst>
          </p:cNvPr>
          <p:cNvSpPr txBox="1">
            <a:spLocks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pPr eaLnBrk="1">
              <a:lnSpc>
                <a:spcPct val="94000"/>
              </a:lnSpc>
              <a:buClr>
                <a:srgbClr val="000000"/>
              </a:buClr>
              <a:buSzPct val="100000"/>
              <a:buFont typeface="Times New Roman" panose="02020603050405020304" pitchFamily="18" charset="0"/>
              <a:buNone/>
            </a:pPr>
            <a:endParaRPr lang="el-GR" altLang="en-US"/>
          </a:p>
        </p:txBody>
      </p:sp>
      <p:sp>
        <p:nvSpPr>
          <p:cNvPr id="315396" name="Rectangle 2">
            <a:extLst>
              <a:ext uri="{FF2B5EF4-FFF2-40B4-BE49-F238E27FC236}">
                <a16:creationId xmlns:a16="http://schemas.microsoft.com/office/drawing/2014/main" id="{9FB0A98B-3BDA-4B16-AAA6-887B3D70B436}"/>
              </a:ext>
            </a:extLst>
          </p:cNvPr>
          <p:cNvSpPr>
            <a:spLocks noGrp="1" noRot="1" noChangeAspect="1" noChangeArrowheads="1" noTextEdit="1"/>
          </p:cNvSpPr>
          <p:nvPr>
            <p:ph type="sldImg"/>
          </p:nvPr>
        </p:nvSpPr>
        <p:spPr>
          <a:xfrm>
            <a:off x="1143000" y="685800"/>
            <a:ext cx="4572000" cy="3429000"/>
          </a:xfrm>
          <a:solidFill>
            <a:srgbClr val="FFFFFF"/>
          </a:solidFill>
          <a:ln>
            <a:solidFill>
              <a:srgbClr val="000000"/>
            </a:solidFill>
            <a:miter lim="800000"/>
            <a:headEnd/>
            <a:tailEnd/>
          </a:ln>
        </p:spPr>
      </p:sp>
      <p:sp>
        <p:nvSpPr>
          <p:cNvPr id="315397" name="Text Box 3">
            <a:extLst>
              <a:ext uri="{FF2B5EF4-FFF2-40B4-BE49-F238E27FC236}">
                <a16:creationId xmlns:a16="http://schemas.microsoft.com/office/drawing/2014/main" id="{48396233-91CB-4B6D-981F-ABB07263F310}"/>
              </a:ext>
            </a:extLst>
          </p:cNvPr>
          <p:cNvSpPr txBox="1">
            <a:spLocks noChangeArrowheads="1"/>
          </p:cNvSpPr>
          <p:nvPr/>
        </p:nvSpPr>
        <p:spPr bwMode="auto">
          <a:xfrm>
            <a:off x="685800" y="4343400"/>
            <a:ext cx="5486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marL="215900" indent="-209550">
              <a:lnSpc>
                <a:spcPct val="94000"/>
              </a:lnSpc>
              <a:buClr>
                <a:srgbClr val="000000"/>
              </a:buClr>
              <a:buSzPct val="100000"/>
              <a:buFont typeface="Times New Roman" panose="02020603050405020304" pitchFamily="18" charset="0"/>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a:solidFill>
                  <a:schemeClr val="bg1"/>
                </a:solidFill>
                <a:latin typeface="Arial" panose="020B0604020202020204" pitchFamily="34" charset="0"/>
                <a:cs typeface="Droid Sans Fallback" charset="0"/>
              </a:defRPr>
            </a:lvl1pPr>
            <a:lvl2pPr>
              <a:lnSpc>
                <a:spcPct val="94000"/>
              </a:lnSpc>
              <a:buClr>
                <a:srgbClr val="000000"/>
              </a:buClr>
              <a:buSzPct val="100000"/>
              <a:buFont typeface="Times New Roman" panose="02020603050405020304" pitchFamily="18" charset="0"/>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a:solidFill>
                  <a:schemeClr val="bg1"/>
                </a:solidFill>
                <a:latin typeface="Arial" panose="020B0604020202020204" pitchFamily="34" charset="0"/>
                <a:cs typeface="Droid Sans Fallback" charset="0"/>
              </a:defRPr>
            </a:lvl2pPr>
            <a:lvl3pPr>
              <a:lnSpc>
                <a:spcPct val="94000"/>
              </a:lnSpc>
              <a:buClr>
                <a:srgbClr val="000000"/>
              </a:buClr>
              <a:buSzPct val="100000"/>
              <a:buFont typeface="Times New Roman" panose="02020603050405020304" pitchFamily="18" charset="0"/>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a:solidFill>
                  <a:schemeClr val="bg1"/>
                </a:solidFill>
                <a:latin typeface="Arial" panose="020B0604020202020204" pitchFamily="34" charset="0"/>
                <a:cs typeface="Droid Sans Fallback" charset="0"/>
              </a:defRPr>
            </a:lvl3pPr>
            <a:lvl4pPr>
              <a:lnSpc>
                <a:spcPct val="94000"/>
              </a:lnSpc>
              <a:buClr>
                <a:srgbClr val="000000"/>
              </a:buClr>
              <a:buSzPct val="100000"/>
              <a:buFont typeface="Times New Roman" panose="02020603050405020304" pitchFamily="18" charset="0"/>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a:solidFill>
                  <a:schemeClr val="bg1"/>
                </a:solidFill>
                <a:latin typeface="Arial" panose="020B0604020202020204" pitchFamily="34" charset="0"/>
                <a:cs typeface="Droid Sans Fallback" charset="0"/>
              </a:defRPr>
            </a:lvl4pPr>
            <a:lvl5pPr>
              <a:lnSpc>
                <a:spcPct val="94000"/>
              </a:lnSpc>
              <a:buClr>
                <a:srgbClr val="000000"/>
              </a:buClr>
              <a:buSzPct val="100000"/>
              <a:buFont typeface="Times New Roman" panose="02020603050405020304" pitchFamily="18" charset="0"/>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a:solidFill>
                  <a:schemeClr val="bg1"/>
                </a:solidFill>
                <a:latin typeface="Arial" panose="020B0604020202020204" pitchFamily="34" charset="0"/>
                <a:cs typeface="Droid Sans Fallback" charset="0"/>
              </a:defRPr>
            </a:lvl5pPr>
            <a:lvl6pPr marL="25146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a:solidFill>
                  <a:schemeClr val="bg1"/>
                </a:solidFill>
                <a:latin typeface="Arial" panose="020B0604020202020204" pitchFamily="34" charset="0"/>
                <a:cs typeface="Droid Sans Fallback" charset="0"/>
              </a:defRPr>
            </a:lvl6pPr>
            <a:lvl7pPr marL="29718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a:solidFill>
                  <a:schemeClr val="bg1"/>
                </a:solidFill>
                <a:latin typeface="Arial" panose="020B0604020202020204" pitchFamily="34" charset="0"/>
                <a:cs typeface="Droid Sans Fallback" charset="0"/>
              </a:defRPr>
            </a:lvl7pPr>
            <a:lvl8pPr marL="34290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a:solidFill>
                  <a:schemeClr val="bg1"/>
                </a:solidFill>
                <a:latin typeface="Arial" panose="020B0604020202020204" pitchFamily="34" charset="0"/>
                <a:cs typeface="Droid Sans Fallback" charset="0"/>
              </a:defRPr>
            </a:lvl8pPr>
            <a:lvl9pPr marL="38862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a:solidFill>
                  <a:schemeClr val="bg1"/>
                </a:solidFill>
                <a:latin typeface="Arial" panose="020B0604020202020204" pitchFamily="34" charset="0"/>
                <a:cs typeface="Droid Sans Fallback" charset="0"/>
              </a:defRPr>
            </a:lvl9pPr>
          </a:lstStyle>
          <a:p>
            <a:pPr eaLnBrk="1" hangingPunct="1">
              <a:lnSpc>
                <a:spcPct val="100000"/>
              </a:lnSpc>
              <a:spcBef>
                <a:spcPts val="450"/>
              </a:spcBef>
              <a:buClrTx/>
              <a:buSzPct val="45000"/>
              <a:buFontTx/>
              <a:buNone/>
            </a:pPr>
            <a:r>
              <a:rPr lang="el-GR" altLang="en-US" sz="1200">
                <a:solidFill>
                  <a:srgbClr val="000000"/>
                </a:solidFill>
              </a:rPr>
              <a:t>In solids, especially in metals and semiconductors, the </a:t>
            </a:r>
            <a:r>
              <a:rPr lang="el-GR" altLang="en-US" sz="1200" b="1">
                <a:solidFill>
                  <a:srgbClr val="000000"/>
                </a:solidFill>
              </a:rPr>
              <a:t>electrostatic screening</a:t>
            </a:r>
            <a:r>
              <a:rPr lang="el-GR" altLang="en-US" sz="1200">
                <a:solidFill>
                  <a:srgbClr val="000000"/>
                </a:solidFill>
              </a:rPr>
              <a:t> or </a:t>
            </a:r>
            <a:r>
              <a:rPr lang="el-GR" altLang="en-US" sz="1200" b="1">
                <a:solidFill>
                  <a:srgbClr val="000000"/>
                </a:solidFill>
              </a:rPr>
              <a:t>screening effect</a:t>
            </a:r>
            <a:r>
              <a:rPr lang="el-GR" altLang="en-US" sz="1200">
                <a:solidFill>
                  <a:srgbClr val="000000"/>
                </a:solidFill>
              </a:rPr>
              <a:t> reduces the </a:t>
            </a:r>
            <a:r>
              <a:rPr lang="el-GR" altLang="en-US" sz="1200">
                <a:solidFill>
                  <a:srgbClr val="CCCCFF"/>
                </a:solidFill>
                <a:hlinkClick r:id="rId3"/>
              </a:rPr>
              <a:t>electrostatic field</a:t>
            </a:r>
            <a:r>
              <a:rPr lang="el-GR" altLang="en-US" sz="1200">
                <a:solidFill>
                  <a:srgbClr val="000000"/>
                </a:solidFill>
              </a:rPr>
              <a:t> and </a:t>
            </a:r>
            <a:r>
              <a:rPr lang="el-GR" altLang="en-US" sz="1200">
                <a:solidFill>
                  <a:srgbClr val="CCCCFF"/>
                </a:solidFill>
                <a:hlinkClick r:id="rId4"/>
              </a:rPr>
              <a:t>Coulomb potential</a:t>
            </a:r>
            <a:r>
              <a:rPr lang="el-GR" altLang="en-US" sz="1200">
                <a:solidFill>
                  <a:srgbClr val="000000"/>
                </a:solidFill>
              </a:rPr>
              <a:t> of an ion inside the solid. Like the electric field of the nucleus is reduced inside an atom or ion due to the </a:t>
            </a:r>
            <a:r>
              <a:rPr lang="el-GR" altLang="en-US" sz="1200">
                <a:solidFill>
                  <a:srgbClr val="CCCCFF"/>
                </a:solidFill>
                <a:hlinkClick r:id="rId5"/>
              </a:rPr>
              <a:t>shielding effect</a:t>
            </a:r>
            <a:r>
              <a:rPr lang="el-GR" altLang="en-US" sz="1200">
                <a:solidFill>
                  <a:srgbClr val="000000"/>
                </a:solidFill>
              </a:rPr>
              <a:t>, the electric fields of ions in conducting solids are further reduced by the cloud of conduction electrons. The screened Coulomb potential is expressed </a:t>
            </a:r>
          </a:p>
        </p:txBody>
      </p:sp>
      <p:sp>
        <p:nvSpPr>
          <p:cNvPr id="2" name="Θέση σημειώσεων 1">
            <a:extLst>
              <a:ext uri="{FF2B5EF4-FFF2-40B4-BE49-F238E27FC236}">
                <a16:creationId xmlns:a16="http://schemas.microsoft.com/office/drawing/2014/main" id="{EE75C3F7-1C93-4A66-B07E-9836B1B2224D}"/>
              </a:ext>
            </a:extLst>
          </p:cNvPr>
          <p:cNvSpPr>
            <a:spLocks noGrp="1"/>
          </p:cNvSpPr>
          <p:nvPr>
            <p:ph type="body" idx="1"/>
          </p:nvPr>
        </p:nvSpPr>
        <p:spPr/>
        <p:txBody>
          <a:bodyPr/>
          <a:lstStyle/>
          <a:p>
            <a:endParaRPr lang="en-US"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018403164"/>
      </p:ext>
    </p:extLst>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46114" name="Rectangle 10">
            <a:extLst>
              <a:ext uri="{FF2B5EF4-FFF2-40B4-BE49-F238E27FC236}">
                <a16:creationId xmlns:a16="http://schemas.microsoft.com/office/drawing/2014/main" id="{035D29E7-29A1-483B-9F5D-7EFBC5246F73}"/>
              </a:ext>
            </a:extLst>
          </p:cNvPr>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lnSpc>
                <a:spcPct val="94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1pPr>
            <a:lvl2pPr>
              <a:lnSpc>
                <a:spcPct val="94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2pPr>
            <a:lvl3pPr>
              <a:lnSpc>
                <a:spcPct val="94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3pPr>
            <a:lvl4pPr>
              <a:lnSpc>
                <a:spcPct val="94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4pPr>
            <a:lvl5pPr>
              <a:lnSpc>
                <a:spcPct val="94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5pPr>
            <a:lvl6pPr marL="25146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6pPr>
            <a:lvl7pPr marL="29718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7pPr>
            <a:lvl8pPr marL="34290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8pPr>
            <a:lvl9pPr marL="38862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9pPr>
          </a:lstStyle>
          <a:p>
            <a:pPr>
              <a:lnSpc>
                <a:spcPct val="93000"/>
              </a:lnSpc>
              <a:buClrTx/>
              <a:buFontTx/>
              <a:buNone/>
            </a:pPr>
            <a:fld id="{02DE2C9E-2189-49D0-A6C1-B5908A0FD920}" type="slidenum">
              <a:rPr lang="el-GR" altLang="en-US">
                <a:solidFill>
                  <a:srgbClr val="000000"/>
                </a:solidFill>
                <a:latin typeface="Times New Roman" panose="02020603050405020304" pitchFamily="18" charset="0"/>
                <a:cs typeface="DejaVu Sans" panose="020B0603030804020204" pitchFamily="34" charset="0"/>
              </a:rPr>
              <a:pPr>
                <a:lnSpc>
                  <a:spcPct val="93000"/>
                </a:lnSpc>
                <a:buClrTx/>
                <a:buFontTx/>
                <a:buNone/>
              </a:pPr>
              <a:t>184</a:t>
            </a:fld>
            <a:endParaRPr lang="el-GR" altLang="en-US">
              <a:solidFill>
                <a:srgbClr val="000000"/>
              </a:solidFill>
              <a:latin typeface="Times New Roman" panose="02020603050405020304" pitchFamily="18" charset="0"/>
              <a:cs typeface="DejaVu Sans" panose="020B0603030804020204" pitchFamily="34" charset="0"/>
            </a:endParaRPr>
          </a:p>
        </p:txBody>
      </p:sp>
      <p:sp>
        <p:nvSpPr>
          <p:cNvPr id="346115" name="Text Box 1">
            <a:extLst>
              <a:ext uri="{FF2B5EF4-FFF2-40B4-BE49-F238E27FC236}">
                <a16:creationId xmlns:a16="http://schemas.microsoft.com/office/drawing/2014/main" id="{C0D12CA5-B8F2-42D1-B1FC-AE6D47A3951D}"/>
              </a:ext>
            </a:extLst>
          </p:cNvPr>
          <p:cNvSpPr txBox="1">
            <a:spLocks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pPr eaLnBrk="1">
              <a:lnSpc>
                <a:spcPct val="94000"/>
              </a:lnSpc>
              <a:buClr>
                <a:srgbClr val="000000"/>
              </a:buClr>
              <a:buSzPct val="100000"/>
              <a:buFont typeface="Times New Roman" panose="02020603050405020304" pitchFamily="18" charset="0"/>
              <a:buNone/>
            </a:pPr>
            <a:endParaRPr lang="el-GR" altLang="en-US"/>
          </a:p>
        </p:txBody>
      </p:sp>
      <p:sp>
        <p:nvSpPr>
          <p:cNvPr id="346116" name="Rectangle 2">
            <a:extLst>
              <a:ext uri="{FF2B5EF4-FFF2-40B4-BE49-F238E27FC236}">
                <a16:creationId xmlns:a16="http://schemas.microsoft.com/office/drawing/2014/main" id="{CA80A5A6-15BB-4CB7-B505-321029E9D0C4}"/>
              </a:ext>
            </a:extLst>
          </p:cNvPr>
          <p:cNvSpPr>
            <a:spLocks noGrp="1" noRot="1" noChangeAspect="1" noChangeArrowheads="1" noTextEdit="1"/>
          </p:cNvSpPr>
          <p:nvPr>
            <p:ph type="sldImg"/>
          </p:nvPr>
        </p:nvSpPr>
        <p:spPr>
          <a:xfrm>
            <a:off x="1143000" y="685800"/>
            <a:ext cx="4572000" cy="3429000"/>
          </a:xfrm>
          <a:solidFill>
            <a:srgbClr val="FFFFFF"/>
          </a:solidFill>
          <a:ln>
            <a:solidFill>
              <a:srgbClr val="000000"/>
            </a:solidFill>
            <a:miter lim="800000"/>
            <a:headEnd/>
            <a:tailEnd/>
          </a:ln>
        </p:spPr>
      </p:sp>
      <p:sp>
        <p:nvSpPr>
          <p:cNvPr id="346117" name="Text Box 3">
            <a:extLst>
              <a:ext uri="{FF2B5EF4-FFF2-40B4-BE49-F238E27FC236}">
                <a16:creationId xmlns:a16="http://schemas.microsoft.com/office/drawing/2014/main" id="{781D44A4-F27C-48F6-BE94-08F59B173BF3}"/>
              </a:ext>
            </a:extLst>
          </p:cNvPr>
          <p:cNvSpPr txBox="1">
            <a:spLocks noChangeArrowheads="1"/>
          </p:cNvSpPr>
          <p:nvPr/>
        </p:nvSpPr>
        <p:spPr bwMode="auto">
          <a:xfrm>
            <a:off x="685800" y="4343400"/>
            <a:ext cx="5486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pPr eaLnBrk="1">
              <a:lnSpc>
                <a:spcPct val="94000"/>
              </a:lnSpc>
              <a:buClr>
                <a:srgbClr val="000000"/>
              </a:buClr>
              <a:buSzPct val="100000"/>
              <a:buFont typeface="Times New Roman" panose="02020603050405020304" pitchFamily="18" charset="0"/>
              <a:buNone/>
            </a:pPr>
            <a:endParaRPr lang="el-GR" altLang="en-US"/>
          </a:p>
        </p:txBody>
      </p:sp>
    </p:spTree>
  </p:cSld>
  <p:clrMapOvr>
    <a:masterClrMapping/>
  </p:clrMapOvr>
</p:notes>
</file>

<file path=ppt/notesSlides/notesSlide17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48162" name="Rectangle 10">
            <a:extLst>
              <a:ext uri="{FF2B5EF4-FFF2-40B4-BE49-F238E27FC236}">
                <a16:creationId xmlns:a16="http://schemas.microsoft.com/office/drawing/2014/main" id="{84F6D082-1C7B-43B8-8AAC-E4471644CC25}"/>
              </a:ext>
            </a:extLst>
          </p:cNvPr>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lnSpc>
                <a:spcPct val="94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1pPr>
            <a:lvl2pPr>
              <a:lnSpc>
                <a:spcPct val="94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2pPr>
            <a:lvl3pPr>
              <a:lnSpc>
                <a:spcPct val="94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3pPr>
            <a:lvl4pPr>
              <a:lnSpc>
                <a:spcPct val="94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4pPr>
            <a:lvl5pPr>
              <a:lnSpc>
                <a:spcPct val="94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5pPr>
            <a:lvl6pPr marL="25146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6pPr>
            <a:lvl7pPr marL="29718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7pPr>
            <a:lvl8pPr marL="34290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8pPr>
            <a:lvl9pPr marL="38862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9pPr>
          </a:lstStyle>
          <a:p>
            <a:pPr>
              <a:lnSpc>
                <a:spcPct val="93000"/>
              </a:lnSpc>
              <a:buClrTx/>
              <a:buFontTx/>
              <a:buNone/>
            </a:pPr>
            <a:fld id="{E1FED180-8225-4EB7-8CE2-091CC5680FAF}" type="slidenum">
              <a:rPr lang="el-GR" altLang="en-US">
                <a:solidFill>
                  <a:srgbClr val="000000"/>
                </a:solidFill>
                <a:latin typeface="Times New Roman" panose="02020603050405020304" pitchFamily="18" charset="0"/>
                <a:cs typeface="DejaVu Sans" panose="020B0603030804020204" pitchFamily="34" charset="0"/>
              </a:rPr>
              <a:pPr>
                <a:lnSpc>
                  <a:spcPct val="93000"/>
                </a:lnSpc>
                <a:buClrTx/>
                <a:buFontTx/>
                <a:buNone/>
              </a:pPr>
              <a:t>185</a:t>
            </a:fld>
            <a:endParaRPr lang="el-GR" altLang="en-US">
              <a:solidFill>
                <a:srgbClr val="000000"/>
              </a:solidFill>
              <a:latin typeface="Times New Roman" panose="02020603050405020304" pitchFamily="18" charset="0"/>
              <a:cs typeface="DejaVu Sans" panose="020B0603030804020204" pitchFamily="34" charset="0"/>
            </a:endParaRPr>
          </a:p>
        </p:txBody>
      </p:sp>
      <p:sp>
        <p:nvSpPr>
          <p:cNvPr id="348163" name="Text Box 1">
            <a:extLst>
              <a:ext uri="{FF2B5EF4-FFF2-40B4-BE49-F238E27FC236}">
                <a16:creationId xmlns:a16="http://schemas.microsoft.com/office/drawing/2014/main" id="{7EC6CCFA-036C-4C39-98B9-B7619874D59A}"/>
              </a:ext>
            </a:extLst>
          </p:cNvPr>
          <p:cNvSpPr txBox="1">
            <a:spLocks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pPr eaLnBrk="1">
              <a:lnSpc>
                <a:spcPct val="94000"/>
              </a:lnSpc>
              <a:buClr>
                <a:srgbClr val="000000"/>
              </a:buClr>
              <a:buSzPct val="100000"/>
              <a:buFont typeface="Times New Roman" panose="02020603050405020304" pitchFamily="18" charset="0"/>
              <a:buNone/>
            </a:pPr>
            <a:endParaRPr lang="el-GR" altLang="en-US"/>
          </a:p>
        </p:txBody>
      </p:sp>
      <p:sp>
        <p:nvSpPr>
          <p:cNvPr id="348164" name="Rectangle 2">
            <a:extLst>
              <a:ext uri="{FF2B5EF4-FFF2-40B4-BE49-F238E27FC236}">
                <a16:creationId xmlns:a16="http://schemas.microsoft.com/office/drawing/2014/main" id="{9DC2FF88-92AE-43AA-8C2D-07A09F48D583}"/>
              </a:ext>
            </a:extLst>
          </p:cNvPr>
          <p:cNvSpPr>
            <a:spLocks noGrp="1" noRot="1" noChangeAspect="1" noChangeArrowheads="1" noTextEdit="1"/>
          </p:cNvSpPr>
          <p:nvPr>
            <p:ph type="sldImg"/>
          </p:nvPr>
        </p:nvSpPr>
        <p:spPr>
          <a:xfrm>
            <a:off x="1143000" y="685800"/>
            <a:ext cx="4572000" cy="3429000"/>
          </a:xfrm>
          <a:solidFill>
            <a:srgbClr val="FFFFFF"/>
          </a:solidFill>
          <a:ln>
            <a:solidFill>
              <a:srgbClr val="000000"/>
            </a:solidFill>
            <a:miter lim="800000"/>
            <a:headEnd/>
            <a:tailEnd/>
          </a:ln>
        </p:spPr>
      </p:sp>
      <p:sp>
        <p:nvSpPr>
          <p:cNvPr id="348165" name="Text Box 3">
            <a:extLst>
              <a:ext uri="{FF2B5EF4-FFF2-40B4-BE49-F238E27FC236}">
                <a16:creationId xmlns:a16="http://schemas.microsoft.com/office/drawing/2014/main" id="{8B56EF58-753D-4780-B3CF-C16E10890B03}"/>
              </a:ext>
            </a:extLst>
          </p:cNvPr>
          <p:cNvSpPr txBox="1">
            <a:spLocks noChangeArrowheads="1"/>
          </p:cNvSpPr>
          <p:nvPr/>
        </p:nvSpPr>
        <p:spPr bwMode="auto">
          <a:xfrm>
            <a:off x="685800" y="4343400"/>
            <a:ext cx="5486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pPr eaLnBrk="1">
              <a:lnSpc>
                <a:spcPct val="94000"/>
              </a:lnSpc>
              <a:buClr>
                <a:srgbClr val="000000"/>
              </a:buClr>
              <a:buSzPct val="100000"/>
              <a:buFont typeface="Times New Roman" panose="02020603050405020304" pitchFamily="18" charset="0"/>
              <a:buNone/>
            </a:pPr>
            <a:endParaRPr lang="el-GR" altLang="en-US"/>
          </a:p>
        </p:txBody>
      </p:sp>
    </p:spTree>
  </p:cSld>
  <p:clrMapOvr>
    <a:masterClrMapping/>
  </p:clrMapOvr>
</p:notes>
</file>

<file path=ppt/notesSlides/notesSlide17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50210" name="Rectangle 10">
            <a:extLst>
              <a:ext uri="{FF2B5EF4-FFF2-40B4-BE49-F238E27FC236}">
                <a16:creationId xmlns:a16="http://schemas.microsoft.com/office/drawing/2014/main" id="{203F6E9B-E381-40AF-8FAB-5195532000A4}"/>
              </a:ext>
            </a:extLst>
          </p:cNvPr>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lnSpc>
                <a:spcPct val="94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1pPr>
            <a:lvl2pPr>
              <a:lnSpc>
                <a:spcPct val="94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2pPr>
            <a:lvl3pPr>
              <a:lnSpc>
                <a:spcPct val="94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3pPr>
            <a:lvl4pPr>
              <a:lnSpc>
                <a:spcPct val="94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4pPr>
            <a:lvl5pPr>
              <a:lnSpc>
                <a:spcPct val="94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5pPr>
            <a:lvl6pPr marL="25146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6pPr>
            <a:lvl7pPr marL="29718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7pPr>
            <a:lvl8pPr marL="34290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8pPr>
            <a:lvl9pPr marL="38862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9pPr>
          </a:lstStyle>
          <a:p>
            <a:pPr>
              <a:lnSpc>
                <a:spcPct val="93000"/>
              </a:lnSpc>
              <a:buClrTx/>
              <a:buFontTx/>
              <a:buNone/>
            </a:pPr>
            <a:fld id="{5A3FF0BB-EBB7-407B-97D0-408F792E3748}" type="slidenum">
              <a:rPr lang="el-GR" altLang="en-US">
                <a:solidFill>
                  <a:srgbClr val="000000"/>
                </a:solidFill>
                <a:latin typeface="Times New Roman" panose="02020603050405020304" pitchFamily="18" charset="0"/>
                <a:cs typeface="DejaVu Sans" panose="020B0603030804020204" pitchFamily="34" charset="0"/>
              </a:rPr>
              <a:pPr>
                <a:lnSpc>
                  <a:spcPct val="93000"/>
                </a:lnSpc>
                <a:buClrTx/>
                <a:buFontTx/>
                <a:buNone/>
              </a:pPr>
              <a:t>186</a:t>
            </a:fld>
            <a:endParaRPr lang="el-GR" altLang="en-US">
              <a:solidFill>
                <a:srgbClr val="000000"/>
              </a:solidFill>
              <a:latin typeface="Times New Roman" panose="02020603050405020304" pitchFamily="18" charset="0"/>
              <a:cs typeface="DejaVu Sans" panose="020B0603030804020204" pitchFamily="34" charset="0"/>
            </a:endParaRPr>
          </a:p>
        </p:txBody>
      </p:sp>
      <p:sp>
        <p:nvSpPr>
          <p:cNvPr id="350211" name="Text Box 1">
            <a:extLst>
              <a:ext uri="{FF2B5EF4-FFF2-40B4-BE49-F238E27FC236}">
                <a16:creationId xmlns:a16="http://schemas.microsoft.com/office/drawing/2014/main" id="{542D364B-831A-417C-8192-BCFFAE909762}"/>
              </a:ext>
            </a:extLst>
          </p:cNvPr>
          <p:cNvSpPr txBox="1">
            <a:spLocks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pPr eaLnBrk="1">
              <a:lnSpc>
                <a:spcPct val="94000"/>
              </a:lnSpc>
              <a:buClr>
                <a:srgbClr val="000000"/>
              </a:buClr>
              <a:buSzPct val="100000"/>
              <a:buFont typeface="Times New Roman" panose="02020603050405020304" pitchFamily="18" charset="0"/>
              <a:buNone/>
            </a:pPr>
            <a:endParaRPr lang="el-GR" altLang="en-US"/>
          </a:p>
        </p:txBody>
      </p:sp>
      <p:sp>
        <p:nvSpPr>
          <p:cNvPr id="350212" name="Rectangle 2">
            <a:extLst>
              <a:ext uri="{FF2B5EF4-FFF2-40B4-BE49-F238E27FC236}">
                <a16:creationId xmlns:a16="http://schemas.microsoft.com/office/drawing/2014/main" id="{2BAEF1D1-9581-4101-A04B-5F64EA3E6FF1}"/>
              </a:ext>
            </a:extLst>
          </p:cNvPr>
          <p:cNvSpPr>
            <a:spLocks noGrp="1" noRot="1" noChangeAspect="1" noChangeArrowheads="1" noTextEdit="1"/>
          </p:cNvSpPr>
          <p:nvPr>
            <p:ph type="sldImg"/>
          </p:nvPr>
        </p:nvSpPr>
        <p:spPr>
          <a:xfrm>
            <a:off x="1143000" y="685800"/>
            <a:ext cx="4572000" cy="3429000"/>
          </a:xfrm>
          <a:solidFill>
            <a:srgbClr val="FFFFFF"/>
          </a:solidFill>
          <a:ln>
            <a:solidFill>
              <a:srgbClr val="000000"/>
            </a:solidFill>
            <a:miter lim="800000"/>
            <a:headEnd/>
            <a:tailEnd/>
          </a:ln>
        </p:spPr>
      </p:sp>
      <p:sp>
        <p:nvSpPr>
          <p:cNvPr id="350213" name="Text Box 3">
            <a:extLst>
              <a:ext uri="{FF2B5EF4-FFF2-40B4-BE49-F238E27FC236}">
                <a16:creationId xmlns:a16="http://schemas.microsoft.com/office/drawing/2014/main" id="{C08F4B44-E01B-49FF-B2EA-DD2CF747B7E8}"/>
              </a:ext>
            </a:extLst>
          </p:cNvPr>
          <p:cNvSpPr txBox="1">
            <a:spLocks noChangeArrowheads="1"/>
          </p:cNvSpPr>
          <p:nvPr/>
        </p:nvSpPr>
        <p:spPr bwMode="auto">
          <a:xfrm>
            <a:off x="685800" y="4343400"/>
            <a:ext cx="5486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pPr eaLnBrk="1">
              <a:lnSpc>
                <a:spcPct val="94000"/>
              </a:lnSpc>
              <a:buClr>
                <a:srgbClr val="000000"/>
              </a:buClr>
              <a:buSzPct val="100000"/>
              <a:buFont typeface="Times New Roman" panose="02020603050405020304" pitchFamily="18" charset="0"/>
              <a:buNone/>
            </a:pPr>
            <a:endParaRPr lang="el-GR" altLang="en-US"/>
          </a:p>
        </p:txBody>
      </p:sp>
    </p:spTree>
  </p:cSld>
  <p:clrMapOvr>
    <a:masterClrMapping/>
  </p:clrMapOvr>
</p:notes>
</file>

<file path=ppt/notesSlides/notesSlide17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56354" name="Rectangle 10">
            <a:extLst>
              <a:ext uri="{FF2B5EF4-FFF2-40B4-BE49-F238E27FC236}">
                <a16:creationId xmlns:a16="http://schemas.microsoft.com/office/drawing/2014/main" id="{CAC92D72-BEE3-48DD-A0B9-011C26CCD56F}"/>
              </a:ext>
            </a:extLst>
          </p:cNvPr>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lnSpc>
                <a:spcPct val="94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1pPr>
            <a:lvl2pPr>
              <a:lnSpc>
                <a:spcPct val="94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2pPr>
            <a:lvl3pPr>
              <a:lnSpc>
                <a:spcPct val="94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3pPr>
            <a:lvl4pPr>
              <a:lnSpc>
                <a:spcPct val="94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4pPr>
            <a:lvl5pPr>
              <a:lnSpc>
                <a:spcPct val="94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5pPr>
            <a:lvl6pPr marL="25146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6pPr>
            <a:lvl7pPr marL="29718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7pPr>
            <a:lvl8pPr marL="34290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8pPr>
            <a:lvl9pPr marL="38862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9pPr>
          </a:lstStyle>
          <a:p>
            <a:pPr>
              <a:lnSpc>
                <a:spcPct val="93000"/>
              </a:lnSpc>
              <a:buClrTx/>
              <a:buFontTx/>
              <a:buNone/>
            </a:pPr>
            <a:fld id="{CF9D0F29-817F-4DD1-BEFC-C0BC639C5982}" type="slidenum">
              <a:rPr lang="el-GR" altLang="en-US">
                <a:solidFill>
                  <a:srgbClr val="000000"/>
                </a:solidFill>
                <a:latin typeface="Times New Roman" panose="02020603050405020304" pitchFamily="18" charset="0"/>
                <a:cs typeface="DejaVu Sans" panose="020B0603030804020204" pitchFamily="34" charset="0"/>
              </a:rPr>
              <a:pPr>
                <a:lnSpc>
                  <a:spcPct val="93000"/>
                </a:lnSpc>
                <a:buClrTx/>
                <a:buFontTx/>
                <a:buNone/>
              </a:pPr>
              <a:t>188</a:t>
            </a:fld>
            <a:endParaRPr lang="el-GR" altLang="en-US">
              <a:solidFill>
                <a:srgbClr val="000000"/>
              </a:solidFill>
              <a:latin typeface="Times New Roman" panose="02020603050405020304" pitchFamily="18" charset="0"/>
              <a:cs typeface="DejaVu Sans" panose="020B0603030804020204" pitchFamily="34" charset="0"/>
            </a:endParaRPr>
          </a:p>
        </p:txBody>
      </p:sp>
      <p:sp>
        <p:nvSpPr>
          <p:cNvPr id="356355" name="Rectangle 1">
            <a:extLst>
              <a:ext uri="{FF2B5EF4-FFF2-40B4-BE49-F238E27FC236}">
                <a16:creationId xmlns:a16="http://schemas.microsoft.com/office/drawing/2014/main" id="{E4BBDC4B-E509-4074-9372-C22F8C7CEDEA}"/>
              </a:ext>
            </a:extLst>
          </p:cNvPr>
          <p:cNvSpPr>
            <a:spLocks noGrp="1" noRot="1" noChangeAspect="1" noChangeArrowheads="1" noTextEdit="1"/>
          </p:cNvSpPr>
          <p:nvPr>
            <p:ph type="sldImg"/>
          </p:nvPr>
        </p:nvSpPr>
        <p:spPr>
          <a:xfrm>
            <a:off x="1143000" y="685800"/>
            <a:ext cx="4572000" cy="3429000"/>
          </a:xfrm>
          <a:solidFill>
            <a:srgbClr val="FFFFFF"/>
          </a:solidFill>
          <a:ln>
            <a:solidFill>
              <a:srgbClr val="000000"/>
            </a:solidFill>
            <a:miter lim="800000"/>
            <a:headEnd/>
            <a:tailEnd/>
          </a:ln>
        </p:spPr>
      </p:sp>
      <p:sp>
        <p:nvSpPr>
          <p:cNvPr id="356356" name="Text Box 2">
            <a:extLst>
              <a:ext uri="{FF2B5EF4-FFF2-40B4-BE49-F238E27FC236}">
                <a16:creationId xmlns:a16="http://schemas.microsoft.com/office/drawing/2014/main" id="{FA531334-7A00-46A4-8E51-7CB85EF25BFD}"/>
              </a:ext>
            </a:extLst>
          </p:cNvPr>
          <p:cNvSpPr txBox="1">
            <a:spLocks noChangeArrowheads="1"/>
          </p:cNvSpPr>
          <p:nvPr/>
        </p:nvSpPr>
        <p:spPr bwMode="auto">
          <a:xfrm>
            <a:off x="685800" y="4343400"/>
            <a:ext cx="5486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pPr eaLnBrk="1">
              <a:lnSpc>
                <a:spcPct val="94000"/>
              </a:lnSpc>
              <a:buClr>
                <a:srgbClr val="000000"/>
              </a:buClr>
              <a:buSzPct val="100000"/>
              <a:buFont typeface="Times New Roman" panose="02020603050405020304" pitchFamily="18" charset="0"/>
              <a:buNone/>
            </a:pPr>
            <a:endParaRPr lang="el-GR" altLang="en-US"/>
          </a:p>
        </p:txBody>
      </p:sp>
    </p:spTree>
  </p:cSld>
  <p:clrMapOvr>
    <a:masterClrMapping/>
  </p:clrMapOvr>
</p:notes>
</file>

<file path=ppt/notesSlides/notesSlide17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62498" name="Rectangle 10">
            <a:extLst>
              <a:ext uri="{FF2B5EF4-FFF2-40B4-BE49-F238E27FC236}">
                <a16:creationId xmlns:a16="http://schemas.microsoft.com/office/drawing/2014/main" id="{D61A8C4C-292B-491B-A98F-F0ED4CB41AF6}"/>
              </a:ext>
            </a:extLst>
          </p:cNvPr>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lnSpc>
                <a:spcPct val="94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1pPr>
            <a:lvl2pPr>
              <a:lnSpc>
                <a:spcPct val="94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2pPr>
            <a:lvl3pPr>
              <a:lnSpc>
                <a:spcPct val="94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3pPr>
            <a:lvl4pPr>
              <a:lnSpc>
                <a:spcPct val="94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4pPr>
            <a:lvl5pPr>
              <a:lnSpc>
                <a:spcPct val="94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5pPr>
            <a:lvl6pPr marL="25146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6pPr>
            <a:lvl7pPr marL="29718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7pPr>
            <a:lvl8pPr marL="34290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8pPr>
            <a:lvl9pPr marL="38862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9pPr>
          </a:lstStyle>
          <a:p>
            <a:pPr>
              <a:lnSpc>
                <a:spcPct val="93000"/>
              </a:lnSpc>
              <a:buClrTx/>
              <a:buFontTx/>
              <a:buNone/>
            </a:pPr>
            <a:fld id="{31C75265-C099-4937-9BFA-C0FCFFCB7299}" type="slidenum">
              <a:rPr lang="el-GR" altLang="en-US">
                <a:solidFill>
                  <a:srgbClr val="000000"/>
                </a:solidFill>
                <a:latin typeface="Times New Roman" panose="02020603050405020304" pitchFamily="18" charset="0"/>
                <a:cs typeface="DejaVu Sans" panose="020B0603030804020204" pitchFamily="34" charset="0"/>
              </a:rPr>
              <a:pPr>
                <a:lnSpc>
                  <a:spcPct val="93000"/>
                </a:lnSpc>
                <a:buClrTx/>
                <a:buFontTx/>
                <a:buNone/>
              </a:pPr>
              <a:t>189</a:t>
            </a:fld>
            <a:endParaRPr lang="el-GR" altLang="en-US">
              <a:solidFill>
                <a:srgbClr val="000000"/>
              </a:solidFill>
              <a:latin typeface="Times New Roman" panose="02020603050405020304" pitchFamily="18" charset="0"/>
              <a:cs typeface="DejaVu Sans" panose="020B0603030804020204" pitchFamily="34" charset="0"/>
            </a:endParaRPr>
          </a:p>
        </p:txBody>
      </p:sp>
      <p:sp>
        <p:nvSpPr>
          <p:cNvPr id="362499" name="Rectangle 1">
            <a:extLst>
              <a:ext uri="{FF2B5EF4-FFF2-40B4-BE49-F238E27FC236}">
                <a16:creationId xmlns:a16="http://schemas.microsoft.com/office/drawing/2014/main" id="{90F043B4-EE3F-4301-96FB-1BC9166550CA}"/>
              </a:ext>
            </a:extLst>
          </p:cNvPr>
          <p:cNvSpPr>
            <a:spLocks noGrp="1" noRot="1" noChangeAspect="1" noChangeArrowheads="1" noTextEdit="1"/>
          </p:cNvSpPr>
          <p:nvPr>
            <p:ph type="sldImg"/>
          </p:nvPr>
        </p:nvSpPr>
        <p:spPr>
          <a:xfrm>
            <a:off x="1143000" y="685800"/>
            <a:ext cx="4572000" cy="3429000"/>
          </a:xfrm>
          <a:solidFill>
            <a:srgbClr val="FFFFFF"/>
          </a:solidFill>
          <a:ln>
            <a:solidFill>
              <a:srgbClr val="000000"/>
            </a:solidFill>
            <a:miter lim="800000"/>
            <a:headEnd/>
            <a:tailEnd/>
          </a:ln>
        </p:spPr>
      </p:sp>
      <p:sp>
        <p:nvSpPr>
          <p:cNvPr id="362500" name="Text Box 2">
            <a:extLst>
              <a:ext uri="{FF2B5EF4-FFF2-40B4-BE49-F238E27FC236}">
                <a16:creationId xmlns:a16="http://schemas.microsoft.com/office/drawing/2014/main" id="{64BCA3B6-3235-416B-8E59-90CB439C0413}"/>
              </a:ext>
            </a:extLst>
          </p:cNvPr>
          <p:cNvSpPr txBox="1">
            <a:spLocks noChangeArrowheads="1"/>
          </p:cNvSpPr>
          <p:nvPr/>
        </p:nvSpPr>
        <p:spPr bwMode="auto">
          <a:xfrm>
            <a:off x="685800" y="4343400"/>
            <a:ext cx="5486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pPr eaLnBrk="1">
              <a:lnSpc>
                <a:spcPct val="94000"/>
              </a:lnSpc>
              <a:buClr>
                <a:srgbClr val="000000"/>
              </a:buClr>
              <a:buSzPct val="100000"/>
              <a:buFont typeface="Times New Roman" panose="02020603050405020304" pitchFamily="18" charset="0"/>
              <a:buNone/>
            </a:pPr>
            <a:endParaRPr lang="el-GR" altLang="en-US"/>
          </a:p>
        </p:txBody>
      </p:sp>
    </p:spTree>
  </p:cSld>
  <p:clrMapOvr>
    <a:masterClrMapping/>
  </p:clrMapOvr>
</p:notes>
</file>

<file path=ppt/notesSlides/notesSlide17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64546" name="Rectangle 10">
            <a:extLst>
              <a:ext uri="{FF2B5EF4-FFF2-40B4-BE49-F238E27FC236}">
                <a16:creationId xmlns:a16="http://schemas.microsoft.com/office/drawing/2014/main" id="{6EBED19C-05ED-44A1-AEC4-B55E46FE581C}"/>
              </a:ext>
            </a:extLst>
          </p:cNvPr>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lnSpc>
                <a:spcPct val="94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1pPr>
            <a:lvl2pPr>
              <a:lnSpc>
                <a:spcPct val="94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2pPr>
            <a:lvl3pPr>
              <a:lnSpc>
                <a:spcPct val="94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3pPr>
            <a:lvl4pPr>
              <a:lnSpc>
                <a:spcPct val="94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4pPr>
            <a:lvl5pPr>
              <a:lnSpc>
                <a:spcPct val="94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5pPr>
            <a:lvl6pPr marL="25146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6pPr>
            <a:lvl7pPr marL="29718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7pPr>
            <a:lvl8pPr marL="34290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8pPr>
            <a:lvl9pPr marL="38862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9pPr>
          </a:lstStyle>
          <a:p>
            <a:pPr>
              <a:lnSpc>
                <a:spcPct val="93000"/>
              </a:lnSpc>
              <a:buClrTx/>
              <a:buFontTx/>
              <a:buNone/>
            </a:pPr>
            <a:fld id="{826D7457-18FB-4806-9ADD-B3C5A0B8EBBA}" type="slidenum">
              <a:rPr lang="el-GR" altLang="en-US">
                <a:solidFill>
                  <a:srgbClr val="000000"/>
                </a:solidFill>
                <a:latin typeface="Times New Roman" panose="02020603050405020304" pitchFamily="18" charset="0"/>
                <a:cs typeface="DejaVu Sans" panose="020B0603030804020204" pitchFamily="34" charset="0"/>
              </a:rPr>
              <a:pPr>
                <a:lnSpc>
                  <a:spcPct val="93000"/>
                </a:lnSpc>
                <a:buClrTx/>
                <a:buFontTx/>
                <a:buNone/>
              </a:pPr>
              <a:t>190</a:t>
            </a:fld>
            <a:endParaRPr lang="el-GR" altLang="en-US">
              <a:solidFill>
                <a:srgbClr val="000000"/>
              </a:solidFill>
              <a:latin typeface="Times New Roman" panose="02020603050405020304" pitchFamily="18" charset="0"/>
              <a:cs typeface="DejaVu Sans" panose="020B0603030804020204" pitchFamily="34" charset="0"/>
            </a:endParaRPr>
          </a:p>
        </p:txBody>
      </p:sp>
      <p:sp>
        <p:nvSpPr>
          <p:cNvPr id="364547" name="Text Box 1">
            <a:extLst>
              <a:ext uri="{FF2B5EF4-FFF2-40B4-BE49-F238E27FC236}">
                <a16:creationId xmlns:a16="http://schemas.microsoft.com/office/drawing/2014/main" id="{B57F7077-4ADF-4EB3-935C-558AC6B17C97}"/>
              </a:ext>
            </a:extLst>
          </p:cNvPr>
          <p:cNvSpPr txBox="1">
            <a:spLocks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pPr eaLnBrk="1">
              <a:lnSpc>
                <a:spcPct val="94000"/>
              </a:lnSpc>
              <a:buClr>
                <a:srgbClr val="000000"/>
              </a:buClr>
              <a:buSzPct val="100000"/>
              <a:buFont typeface="Times New Roman" panose="02020603050405020304" pitchFamily="18" charset="0"/>
              <a:buNone/>
            </a:pPr>
            <a:endParaRPr lang="el-GR" altLang="en-US"/>
          </a:p>
        </p:txBody>
      </p:sp>
      <p:sp>
        <p:nvSpPr>
          <p:cNvPr id="364548" name="Rectangle 2">
            <a:extLst>
              <a:ext uri="{FF2B5EF4-FFF2-40B4-BE49-F238E27FC236}">
                <a16:creationId xmlns:a16="http://schemas.microsoft.com/office/drawing/2014/main" id="{BB3C9CA3-CB01-4F13-959B-45D227711002}"/>
              </a:ext>
            </a:extLst>
          </p:cNvPr>
          <p:cNvSpPr>
            <a:spLocks noGrp="1" noRot="1" noChangeAspect="1" noChangeArrowheads="1" noTextEdit="1"/>
          </p:cNvSpPr>
          <p:nvPr>
            <p:ph type="sldImg"/>
          </p:nvPr>
        </p:nvSpPr>
        <p:spPr>
          <a:xfrm>
            <a:off x="1143000" y="685800"/>
            <a:ext cx="4572000" cy="3429000"/>
          </a:xfrm>
          <a:solidFill>
            <a:srgbClr val="FFFFFF"/>
          </a:solidFill>
          <a:ln>
            <a:solidFill>
              <a:srgbClr val="000000"/>
            </a:solidFill>
            <a:miter lim="800000"/>
            <a:headEnd/>
            <a:tailEnd/>
          </a:ln>
        </p:spPr>
      </p:sp>
      <p:sp>
        <p:nvSpPr>
          <p:cNvPr id="364549" name="Text Box 3">
            <a:extLst>
              <a:ext uri="{FF2B5EF4-FFF2-40B4-BE49-F238E27FC236}">
                <a16:creationId xmlns:a16="http://schemas.microsoft.com/office/drawing/2014/main" id="{CD056FCB-BA30-4301-899F-774AB2AD56B5}"/>
              </a:ext>
            </a:extLst>
          </p:cNvPr>
          <p:cNvSpPr txBox="1">
            <a:spLocks noChangeArrowheads="1"/>
          </p:cNvSpPr>
          <p:nvPr/>
        </p:nvSpPr>
        <p:spPr bwMode="auto">
          <a:xfrm>
            <a:off x="685800" y="4343400"/>
            <a:ext cx="5486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1pPr>
            <a:lvl2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2pPr>
            <a:lvl3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3pPr>
            <a:lvl4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4pPr>
            <a:lvl5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5pPr>
            <a:lvl6pPr marL="25146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6pPr>
            <a:lvl7pPr marL="29718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7pPr>
            <a:lvl8pPr marL="34290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8pPr>
            <a:lvl9pPr marL="38862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9pPr>
          </a:lstStyle>
          <a:p>
            <a:pPr eaLnBrk="1" hangingPunct="1">
              <a:lnSpc>
                <a:spcPct val="100000"/>
              </a:lnSpc>
              <a:spcBef>
                <a:spcPts val="450"/>
              </a:spcBef>
              <a:buClrTx/>
              <a:buFontTx/>
              <a:buNone/>
            </a:pPr>
            <a:r>
              <a:rPr lang="el-GR" altLang="en-US" sz="1200">
                <a:solidFill>
                  <a:srgbClr val="000000"/>
                </a:solidFill>
              </a:rPr>
              <a:t>B. Trends</a:t>
            </a:r>
          </a:p>
          <a:p>
            <a:pPr eaLnBrk="1" hangingPunct="1">
              <a:lnSpc>
                <a:spcPct val="100000"/>
              </a:lnSpc>
              <a:spcBef>
                <a:spcPts val="450"/>
              </a:spcBef>
              <a:buClrTx/>
              <a:buFontTx/>
              <a:buNone/>
            </a:pPr>
            <a:r>
              <a:rPr lang="el-GR" altLang="en-US" sz="1200">
                <a:solidFill>
                  <a:srgbClr val="000000"/>
                </a:solidFill>
              </a:rPr>
              <a:t>1. Atomic radius tends to decrease across a period due to increasing positive nuclear charge</a:t>
            </a:r>
          </a:p>
          <a:p>
            <a:pPr eaLnBrk="1" hangingPunct="1">
              <a:lnSpc>
                <a:spcPct val="100000"/>
              </a:lnSpc>
              <a:spcBef>
                <a:spcPts val="450"/>
              </a:spcBef>
              <a:buClrTx/>
              <a:buFontTx/>
              <a:buNone/>
            </a:pPr>
            <a:r>
              <a:rPr lang="el-GR" altLang="en-US" sz="1200">
                <a:solidFill>
                  <a:srgbClr val="000000"/>
                </a:solidFill>
              </a:rPr>
              <a:t>2. Atomic radii tend to increase down a group due to increasing number energy levels (outer electrons are</a:t>
            </a:r>
          </a:p>
          <a:p>
            <a:pPr eaLnBrk="1" hangingPunct="1">
              <a:lnSpc>
                <a:spcPct val="100000"/>
              </a:lnSpc>
              <a:spcBef>
                <a:spcPts val="450"/>
              </a:spcBef>
              <a:buClrTx/>
              <a:buFontTx/>
              <a:buNone/>
            </a:pPr>
            <a:r>
              <a:rPr lang="el-GR" altLang="en-US" sz="1200">
                <a:solidFill>
                  <a:srgbClr val="000000"/>
                </a:solidFill>
              </a:rPr>
              <a:t>farther from the nucleus) and the shielding of the outer electrons from the full pull of the nucleus by the inner</a:t>
            </a:r>
          </a:p>
          <a:p>
            <a:pPr eaLnBrk="1" hangingPunct="1">
              <a:lnSpc>
                <a:spcPct val="100000"/>
              </a:lnSpc>
              <a:spcBef>
                <a:spcPts val="450"/>
              </a:spcBef>
              <a:buClrTx/>
              <a:buFontTx/>
              <a:buNone/>
            </a:pPr>
            <a:r>
              <a:rPr lang="el-GR" altLang="en-US" sz="1200">
                <a:solidFill>
                  <a:srgbClr val="000000"/>
                </a:solidFill>
              </a:rPr>
              <a:t>electrons</a:t>
            </a:r>
          </a:p>
        </p:txBody>
      </p:sp>
    </p:spTree>
  </p:cSld>
  <p:clrMapOvr>
    <a:masterClrMapping/>
  </p:clrMapOvr>
</p:notes>
</file>

<file path=ppt/notesSlides/notesSlide17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66594" name="Rectangle 10">
            <a:extLst>
              <a:ext uri="{FF2B5EF4-FFF2-40B4-BE49-F238E27FC236}">
                <a16:creationId xmlns:a16="http://schemas.microsoft.com/office/drawing/2014/main" id="{9F1DADF0-C5A3-4139-9721-8BDA360B7031}"/>
              </a:ext>
            </a:extLst>
          </p:cNvPr>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lnSpc>
                <a:spcPct val="94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1pPr>
            <a:lvl2pPr>
              <a:lnSpc>
                <a:spcPct val="94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2pPr>
            <a:lvl3pPr>
              <a:lnSpc>
                <a:spcPct val="94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3pPr>
            <a:lvl4pPr>
              <a:lnSpc>
                <a:spcPct val="94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4pPr>
            <a:lvl5pPr>
              <a:lnSpc>
                <a:spcPct val="94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5pPr>
            <a:lvl6pPr marL="25146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6pPr>
            <a:lvl7pPr marL="29718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7pPr>
            <a:lvl8pPr marL="34290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8pPr>
            <a:lvl9pPr marL="38862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9pPr>
          </a:lstStyle>
          <a:p>
            <a:pPr>
              <a:lnSpc>
                <a:spcPct val="93000"/>
              </a:lnSpc>
              <a:buClrTx/>
              <a:buFontTx/>
              <a:buNone/>
            </a:pPr>
            <a:fld id="{7517E563-005B-44C0-97F3-7DD5A4108F28}" type="slidenum">
              <a:rPr lang="el-GR" altLang="en-US">
                <a:solidFill>
                  <a:srgbClr val="000000"/>
                </a:solidFill>
                <a:latin typeface="Times New Roman" panose="02020603050405020304" pitchFamily="18" charset="0"/>
                <a:cs typeface="DejaVu Sans" panose="020B0603030804020204" pitchFamily="34" charset="0"/>
              </a:rPr>
              <a:pPr>
                <a:lnSpc>
                  <a:spcPct val="93000"/>
                </a:lnSpc>
                <a:buClrTx/>
                <a:buFontTx/>
                <a:buNone/>
              </a:pPr>
              <a:t>191</a:t>
            </a:fld>
            <a:endParaRPr lang="el-GR" altLang="en-US">
              <a:solidFill>
                <a:srgbClr val="000000"/>
              </a:solidFill>
              <a:latin typeface="Times New Roman" panose="02020603050405020304" pitchFamily="18" charset="0"/>
              <a:cs typeface="DejaVu Sans" panose="020B0603030804020204" pitchFamily="34" charset="0"/>
            </a:endParaRPr>
          </a:p>
        </p:txBody>
      </p:sp>
      <p:sp>
        <p:nvSpPr>
          <p:cNvPr id="366595" name="Rectangle 1">
            <a:extLst>
              <a:ext uri="{FF2B5EF4-FFF2-40B4-BE49-F238E27FC236}">
                <a16:creationId xmlns:a16="http://schemas.microsoft.com/office/drawing/2014/main" id="{ECB846FB-6BD4-49D0-B8A3-3B5A35B9662F}"/>
              </a:ext>
            </a:extLst>
          </p:cNvPr>
          <p:cNvSpPr>
            <a:spLocks noGrp="1" noRot="1" noChangeAspect="1" noChangeArrowheads="1" noTextEdit="1"/>
          </p:cNvSpPr>
          <p:nvPr>
            <p:ph type="sldImg"/>
          </p:nvPr>
        </p:nvSpPr>
        <p:spPr>
          <a:xfrm>
            <a:off x="1143000" y="685800"/>
            <a:ext cx="4572000" cy="3429000"/>
          </a:xfrm>
          <a:solidFill>
            <a:srgbClr val="FFFFFF"/>
          </a:solidFill>
          <a:ln>
            <a:solidFill>
              <a:srgbClr val="000000"/>
            </a:solidFill>
            <a:miter lim="800000"/>
            <a:headEnd/>
            <a:tailEnd/>
          </a:ln>
        </p:spPr>
      </p:sp>
      <p:sp>
        <p:nvSpPr>
          <p:cNvPr id="366596" name="Text Box 2">
            <a:extLst>
              <a:ext uri="{FF2B5EF4-FFF2-40B4-BE49-F238E27FC236}">
                <a16:creationId xmlns:a16="http://schemas.microsoft.com/office/drawing/2014/main" id="{2271143F-F3EF-42DD-B33F-2753F1E0EB92}"/>
              </a:ext>
            </a:extLst>
          </p:cNvPr>
          <p:cNvSpPr txBox="1">
            <a:spLocks noChangeArrowheads="1"/>
          </p:cNvSpPr>
          <p:nvPr/>
        </p:nvSpPr>
        <p:spPr bwMode="auto">
          <a:xfrm>
            <a:off x="685800" y="4343400"/>
            <a:ext cx="5486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1pPr>
            <a:lvl2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2pPr>
            <a:lvl3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3pPr>
            <a:lvl4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4pPr>
            <a:lvl5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5pPr>
            <a:lvl6pPr marL="25146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6pPr>
            <a:lvl7pPr marL="29718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7pPr>
            <a:lvl8pPr marL="34290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8pPr>
            <a:lvl9pPr marL="38862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9pPr>
          </a:lstStyle>
          <a:p>
            <a:pPr eaLnBrk="1">
              <a:lnSpc>
                <a:spcPct val="100000"/>
              </a:lnSpc>
              <a:spcBef>
                <a:spcPts val="450"/>
              </a:spcBef>
              <a:buClrTx/>
              <a:buFontTx/>
              <a:buNone/>
            </a:pPr>
            <a:r>
              <a:rPr lang="en-US" altLang="en-US" sz="1200">
                <a:solidFill>
                  <a:srgbClr val="000000"/>
                </a:solidFill>
              </a:rPr>
              <a:t>Consider sodium, potassium, and lithium ions, all from group 1 of the periodic table. </a:t>
            </a:r>
          </a:p>
          <a:p>
            <a:pPr eaLnBrk="1">
              <a:lnSpc>
                <a:spcPct val="100000"/>
              </a:lnSpc>
              <a:spcBef>
                <a:spcPts val="450"/>
              </a:spcBef>
              <a:buClrTx/>
              <a:buFontTx/>
              <a:buNone/>
            </a:pPr>
            <a:r>
              <a:rPr lang="en-US" altLang="en-US" sz="1200">
                <a:solidFill>
                  <a:srgbClr val="000000"/>
                </a:solidFill>
              </a:rPr>
              <a:t>• Na+</a:t>
            </a:r>
            <a:r>
              <a:rPr lang="el-GR" altLang="en-US" sz="1200">
                <a:solidFill>
                  <a:srgbClr val="000000"/>
                </a:solidFill>
              </a:rPr>
              <a:t> </a:t>
            </a:r>
            <a:r>
              <a:rPr lang="en-US" altLang="en-US" sz="1200">
                <a:solidFill>
                  <a:srgbClr val="000000"/>
                </a:solidFill>
              </a:rPr>
              <a:t> and K+</a:t>
            </a:r>
            <a:r>
              <a:rPr lang="el-GR" altLang="en-US" sz="1200">
                <a:solidFill>
                  <a:srgbClr val="000000"/>
                </a:solidFill>
              </a:rPr>
              <a:t> </a:t>
            </a:r>
            <a:r>
              <a:rPr lang="en-US" altLang="en-US" sz="1200">
                <a:solidFill>
                  <a:srgbClr val="000000"/>
                </a:solidFill>
              </a:rPr>
              <a:t> are both found in high concentrations in the body and are essential for diverse biological processes. For instance, Na+</a:t>
            </a:r>
          </a:p>
          <a:p>
            <a:pPr eaLnBrk="1">
              <a:lnSpc>
                <a:spcPct val="100000"/>
              </a:lnSpc>
              <a:spcBef>
                <a:spcPts val="450"/>
              </a:spcBef>
              <a:buClrTx/>
              <a:buFontTx/>
              <a:buNone/>
            </a:pPr>
            <a:r>
              <a:rPr lang="en-US" altLang="en-US" sz="1200">
                <a:solidFill>
                  <a:srgbClr val="000000"/>
                </a:solidFill>
              </a:rPr>
              <a:t>, the most abundant cation in blood plasma, and potassium, the most common cation inside cells, are both involved in heart function regulation and in signal transduction in neurons. (For an example of the body’s ability to differentiate between sodium and potassium ions, see the ion </a:t>
            </a:r>
          </a:p>
          <a:p>
            <a:pPr eaLnBrk="1">
              <a:lnSpc>
                <a:spcPct val="100000"/>
              </a:lnSpc>
              <a:spcBef>
                <a:spcPts val="450"/>
              </a:spcBef>
              <a:buClrTx/>
              <a:buFontTx/>
              <a:buNone/>
            </a:pPr>
            <a:r>
              <a:rPr lang="en-US" altLang="en-US" sz="1200">
                <a:solidFill>
                  <a:srgbClr val="000000"/>
                </a:solidFill>
              </a:rPr>
              <a:t>Channel</a:t>
            </a:r>
            <a:r>
              <a:rPr lang="el-GR" altLang="en-US" sz="1200">
                <a:solidFill>
                  <a:srgbClr val="000000"/>
                </a:solidFill>
              </a:rPr>
              <a:t> </a:t>
            </a:r>
          </a:p>
          <a:p>
            <a:pPr eaLnBrk="1">
              <a:lnSpc>
                <a:spcPct val="100000"/>
              </a:lnSpc>
              <a:spcBef>
                <a:spcPts val="450"/>
              </a:spcBef>
              <a:buClrTx/>
              <a:buFontTx/>
              <a:buNone/>
            </a:pPr>
            <a:r>
              <a:rPr lang="en-US" altLang="en-US" sz="1200">
                <a:solidFill>
                  <a:srgbClr val="000000"/>
                </a:solidFill>
              </a:rPr>
              <a:t>• Li+</a:t>
            </a:r>
            <a:r>
              <a:rPr lang="el-GR" altLang="en-US" sz="1200">
                <a:solidFill>
                  <a:srgbClr val="000000"/>
                </a:solidFill>
              </a:rPr>
              <a:t> </a:t>
            </a:r>
            <a:r>
              <a:rPr lang="en-US" altLang="en-US" sz="1200">
                <a:solidFill>
                  <a:srgbClr val="000000"/>
                </a:solidFill>
              </a:rPr>
              <a:t>, on the other hand, has no known natural biological function</a:t>
            </a:r>
            <a:r>
              <a:rPr lang="el-GR" altLang="en-US" sz="1200">
                <a:solidFill>
                  <a:srgbClr val="000000"/>
                </a:solidFill>
              </a:rPr>
              <a:t> </a:t>
            </a:r>
            <a:r>
              <a:rPr lang="en-US" altLang="en-US" sz="1200">
                <a:solidFill>
                  <a:srgbClr val="000000"/>
                </a:solidFill>
              </a:rPr>
              <a:t>Sodium citrate and potassium citrate are both found as soda additives. In the early </a:t>
            </a:r>
            <a:r>
              <a:rPr lang="el-GR" altLang="en-US" sz="1200">
                <a:solidFill>
                  <a:srgbClr val="000000"/>
                </a:solidFill>
              </a:rPr>
              <a:t> </a:t>
            </a:r>
            <a:r>
              <a:rPr lang="en-US" altLang="en-US" sz="1200">
                <a:solidFill>
                  <a:srgbClr val="000000"/>
                </a:solidFill>
              </a:rPr>
              <a:t>1920’s a new lime soda, 7up, instead included lithium citrate and advertised many benefits of “lithiated soda”. Lithium has a molecular weight of 7 g/mol, which may have led to the name 7up. 7up advertisements claimed that the lithiated soda was “Slenderizing” and “Dispels </a:t>
            </a:r>
          </a:p>
          <a:p>
            <a:pPr eaLnBrk="1">
              <a:lnSpc>
                <a:spcPct val="100000"/>
              </a:lnSpc>
              <a:spcBef>
                <a:spcPts val="450"/>
              </a:spcBef>
              <a:buClrTx/>
              <a:buFontTx/>
              <a:buNone/>
            </a:pPr>
            <a:r>
              <a:rPr lang="en-US" altLang="en-US" sz="1200">
                <a:solidFill>
                  <a:srgbClr val="000000"/>
                </a:solidFill>
              </a:rPr>
              <a:t>hangovers…takes the ‘ouch’ out of grouch.” The Food and Drug Administration (FDA) banned the lithium component in 1950, </a:t>
            </a:r>
          </a:p>
          <a:p>
            <a:pPr eaLnBrk="1">
              <a:lnSpc>
                <a:spcPct val="100000"/>
              </a:lnSpc>
              <a:spcBef>
                <a:spcPts val="450"/>
              </a:spcBef>
              <a:buClrTx/>
              <a:buFontTx/>
              <a:buNone/>
            </a:pPr>
            <a:r>
              <a:rPr lang="en-US" altLang="en-US" sz="1200">
                <a:solidFill>
                  <a:srgbClr val="000000"/>
                </a:solidFill>
              </a:rPr>
              <a:t>shortly after the introduction of lithium carbonate as a possible psychiatric drug and the discovery of dangerous or deadly effects from lithium overdose. Lithium drugs are still used today to treat biopolar disorder and manic depressive illnesses in some patients. </a:t>
            </a:r>
          </a:p>
          <a:p>
            <a:pPr eaLnBrk="1">
              <a:lnSpc>
                <a:spcPct val="100000"/>
              </a:lnSpc>
              <a:spcBef>
                <a:spcPts val="450"/>
              </a:spcBef>
              <a:buClrTx/>
              <a:buFontTx/>
              <a:buNone/>
            </a:pPr>
            <a:r>
              <a:rPr lang="en-US" altLang="en-US" sz="1200">
                <a:solidFill>
                  <a:srgbClr val="000000"/>
                </a:solidFill>
              </a:rPr>
              <a:t>Lithium treatments are administered as lithium salts, typically lithium citrate (as in 7up above!) or lithium carbonate, with the lithium ion as the active component.</a:t>
            </a:r>
          </a:p>
          <a:p>
            <a:pPr eaLnBrk="1">
              <a:lnSpc>
                <a:spcPct val="100000"/>
              </a:lnSpc>
              <a:spcBef>
                <a:spcPts val="450"/>
              </a:spcBef>
              <a:buClrTx/>
              <a:buFontTx/>
              <a:buNone/>
            </a:pPr>
            <a:endParaRPr lang="en-US" altLang="en-US" sz="1200">
              <a:solidFill>
                <a:srgbClr val="000000"/>
              </a:solidFill>
            </a:endParaRPr>
          </a:p>
          <a:p>
            <a:pPr eaLnBrk="1">
              <a:lnSpc>
                <a:spcPct val="100000"/>
              </a:lnSpc>
              <a:spcBef>
                <a:spcPts val="450"/>
              </a:spcBef>
              <a:buClrTx/>
              <a:buFontTx/>
              <a:buNone/>
            </a:pPr>
            <a:r>
              <a:rPr lang="en-US" altLang="en-US" sz="1200">
                <a:solidFill>
                  <a:srgbClr val="000000"/>
                </a:solidFill>
              </a:rPr>
              <a:t>ANTI-EXAMPLE OF PERIODIC TRENDS </a:t>
            </a:r>
          </a:p>
          <a:p>
            <a:pPr eaLnBrk="1">
              <a:lnSpc>
                <a:spcPct val="100000"/>
              </a:lnSpc>
              <a:spcBef>
                <a:spcPts val="450"/>
              </a:spcBef>
              <a:buClrTx/>
              <a:buFontTx/>
              <a:buNone/>
            </a:pPr>
            <a:r>
              <a:rPr lang="en-US" altLang="en-US" sz="1200">
                <a:solidFill>
                  <a:srgbClr val="000000"/>
                </a:solidFill>
              </a:rPr>
              <a:t>Sodium citrate and potassium citrate are both found as soda additives. In the early 1920’s a new lime soda, 7up, instead included lithium citrate and advertised many benefits of “lithiated soda”. Lithium has a molecular weight of 7 g/mol, which may have led to the name 7up. </a:t>
            </a:r>
          </a:p>
          <a:p>
            <a:pPr eaLnBrk="1">
              <a:lnSpc>
                <a:spcPct val="100000"/>
              </a:lnSpc>
              <a:spcBef>
                <a:spcPts val="450"/>
              </a:spcBef>
              <a:buClrTx/>
              <a:buFontTx/>
              <a:buNone/>
            </a:pPr>
            <a:r>
              <a:rPr lang="en-US" altLang="en-US" sz="1200">
                <a:solidFill>
                  <a:srgbClr val="000000"/>
                </a:solidFill>
              </a:rPr>
              <a:t>7up advertisements claimed that the lithiated soda was “Slenderizing” and “Dispels hangovers…takes the ‘ouch’ out of grouch.” The Food and Drug Administration (FDA) banned the lithium component in 1950, shortly after the introduction of lithium carbonate as a possible psychiatric drug and the discovery of dangerous or deadly effects from lithium overdose. Lithium drugs are still used today to treat biopolar disorder and manic depressive illnesses in some patients. </a:t>
            </a:r>
          </a:p>
          <a:p>
            <a:pPr eaLnBrk="1">
              <a:lnSpc>
                <a:spcPct val="100000"/>
              </a:lnSpc>
              <a:spcBef>
                <a:spcPts val="450"/>
              </a:spcBef>
              <a:buClrTx/>
              <a:buFontTx/>
              <a:buNone/>
            </a:pPr>
            <a:r>
              <a:rPr lang="en-US" altLang="en-US" sz="1200">
                <a:solidFill>
                  <a:srgbClr val="000000"/>
                </a:solidFill>
              </a:rPr>
              <a:t>Lithium treatments are administered as lithium salts, typically lithium citrate (as in 7up above!) or lithium carbonate, with the lithium ion as the active component. </a:t>
            </a:r>
          </a:p>
        </p:txBody>
      </p:sp>
      <p:sp>
        <p:nvSpPr>
          <p:cNvPr id="366597" name="Text Box 3">
            <a:extLst>
              <a:ext uri="{FF2B5EF4-FFF2-40B4-BE49-F238E27FC236}">
                <a16:creationId xmlns:a16="http://schemas.microsoft.com/office/drawing/2014/main" id="{1EDCEEA0-A5B2-491E-A508-8A9F3B51DAAA}"/>
              </a:ext>
            </a:extLst>
          </p:cNvPr>
          <p:cNvSpPr txBox="1">
            <a:spLocks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pPr eaLnBrk="1">
              <a:lnSpc>
                <a:spcPct val="94000"/>
              </a:lnSpc>
              <a:buClr>
                <a:srgbClr val="000000"/>
              </a:buClr>
              <a:buSzPct val="100000"/>
              <a:buFont typeface="Times New Roman" panose="02020603050405020304" pitchFamily="18" charset="0"/>
              <a:buNone/>
            </a:pPr>
            <a:endParaRPr lang="el-GR" altLang="en-US"/>
          </a:p>
        </p:txBody>
      </p:sp>
      <p:sp>
        <p:nvSpPr>
          <p:cNvPr id="2" name="Θέση σημειώσεων 1">
            <a:extLst>
              <a:ext uri="{FF2B5EF4-FFF2-40B4-BE49-F238E27FC236}">
                <a16:creationId xmlns:a16="http://schemas.microsoft.com/office/drawing/2014/main" id="{67B707C0-8AA6-463F-9E3D-93441A7E4F49}"/>
              </a:ext>
            </a:extLst>
          </p:cNvPr>
          <p:cNvSpPr>
            <a:spLocks noGrp="1"/>
          </p:cNvSpPr>
          <p:nvPr>
            <p:ph type="body" idx="1"/>
          </p:nvPr>
        </p:nvSpPr>
        <p:spPr/>
        <p:txBody>
          <a:bodyPr/>
          <a:lstStyle/>
          <a:p>
            <a:endParaRPr lang="en-US" dirty="0"/>
          </a:p>
        </p:txBody>
      </p:sp>
    </p:spTree>
  </p:cSld>
  <p:clrMapOvr>
    <a:masterClrMapping/>
  </p:clrMapOvr>
</p:notes>
</file>

<file path=ppt/notesSlides/notesSlide17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68642" name="Rectangle 10">
            <a:extLst>
              <a:ext uri="{FF2B5EF4-FFF2-40B4-BE49-F238E27FC236}">
                <a16:creationId xmlns:a16="http://schemas.microsoft.com/office/drawing/2014/main" id="{BA6818E7-F907-4525-A8F1-EB3A58294D50}"/>
              </a:ext>
            </a:extLst>
          </p:cNvPr>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lnSpc>
                <a:spcPct val="94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1pPr>
            <a:lvl2pPr>
              <a:lnSpc>
                <a:spcPct val="94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2pPr>
            <a:lvl3pPr>
              <a:lnSpc>
                <a:spcPct val="94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3pPr>
            <a:lvl4pPr>
              <a:lnSpc>
                <a:spcPct val="94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4pPr>
            <a:lvl5pPr>
              <a:lnSpc>
                <a:spcPct val="94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5pPr>
            <a:lvl6pPr marL="25146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6pPr>
            <a:lvl7pPr marL="29718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7pPr>
            <a:lvl8pPr marL="34290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8pPr>
            <a:lvl9pPr marL="38862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9pPr>
          </a:lstStyle>
          <a:p>
            <a:pPr>
              <a:lnSpc>
                <a:spcPct val="93000"/>
              </a:lnSpc>
              <a:buClrTx/>
              <a:buFontTx/>
              <a:buNone/>
            </a:pPr>
            <a:fld id="{E3D46767-EA63-4C04-84D3-DA6683BBFDE0}" type="slidenum">
              <a:rPr lang="el-GR" altLang="en-US">
                <a:solidFill>
                  <a:srgbClr val="000000"/>
                </a:solidFill>
                <a:latin typeface="Times New Roman" panose="02020603050405020304" pitchFamily="18" charset="0"/>
                <a:cs typeface="DejaVu Sans" panose="020B0603030804020204" pitchFamily="34" charset="0"/>
              </a:rPr>
              <a:pPr>
                <a:lnSpc>
                  <a:spcPct val="93000"/>
                </a:lnSpc>
                <a:buClrTx/>
                <a:buFontTx/>
                <a:buNone/>
              </a:pPr>
              <a:t>192</a:t>
            </a:fld>
            <a:endParaRPr lang="el-GR" altLang="en-US">
              <a:solidFill>
                <a:srgbClr val="000000"/>
              </a:solidFill>
              <a:latin typeface="Times New Roman" panose="02020603050405020304" pitchFamily="18" charset="0"/>
              <a:cs typeface="DejaVu Sans" panose="020B0603030804020204" pitchFamily="34" charset="0"/>
            </a:endParaRPr>
          </a:p>
        </p:txBody>
      </p:sp>
      <p:sp>
        <p:nvSpPr>
          <p:cNvPr id="368643" name="Rectangle 1">
            <a:extLst>
              <a:ext uri="{FF2B5EF4-FFF2-40B4-BE49-F238E27FC236}">
                <a16:creationId xmlns:a16="http://schemas.microsoft.com/office/drawing/2014/main" id="{B231B3B4-890A-49E4-A6FA-E534CC9815FF}"/>
              </a:ext>
            </a:extLst>
          </p:cNvPr>
          <p:cNvSpPr>
            <a:spLocks noGrp="1" noRot="1" noChangeAspect="1" noChangeArrowheads="1" noTextEdit="1"/>
          </p:cNvSpPr>
          <p:nvPr>
            <p:ph type="sldImg"/>
          </p:nvPr>
        </p:nvSpPr>
        <p:spPr>
          <a:xfrm>
            <a:off x="1143000" y="685800"/>
            <a:ext cx="4572000" cy="3429000"/>
          </a:xfrm>
          <a:solidFill>
            <a:srgbClr val="FFFFFF"/>
          </a:solidFill>
          <a:ln>
            <a:solidFill>
              <a:srgbClr val="000000"/>
            </a:solidFill>
            <a:miter lim="800000"/>
            <a:headEnd/>
            <a:tailEnd/>
          </a:ln>
        </p:spPr>
      </p:sp>
      <p:sp>
        <p:nvSpPr>
          <p:cNvPr id="368644" name="Text Box 2">
            <a:extLst>
              <a:ext uri="{FF2B5EF4-FFF2-40B4-BE49-F238E27FC236}">
                <a16:creationId xmlns:a16="http://schemas.microsoft.com/office/drawing/2014/main" id="{C03FC527-0DDE-4D38-8B19-8080CF5112F3}"/>
              </a:ext>
            </a:extLst>
          </p:cNvPr>
          <p:cNvSpPr txBox="1">
            <a:spLocks noChangeArrowheads="1"/>
          </p:cNvSpPr>
          <p:nvPr/>
        </p:nvSpPr>
        <p:spPr bwMode="auto">
          <a:xfrm>
            <a:off x="685800" y="4343400"/>
            <a:ext cx="5486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1pPr>
            <a:lvl2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2pPr>
            <a:lvl3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3pPr>
            <a:lvl4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4pPr>
            <a:lvl5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5pPr>
            <a:lvl6pPr marL="25146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6pPr>
            <a:lvl7pPr marL="29718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7pPr>
            <a:lvl8pPr marL="34290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8pPr>
            <a:lvl9pPr marL="38862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9pPr>
          </a:lstStyle>
          <a:p>
            <a:pPr eaLnBrk="1">
              <a:lnSpc>
                <a:spcPct val="100000"/>
              </a:lnSpc>
              <a:spcBef>
                <a:spcPts val="450"/>
              </a:spcBef>
              <a:buClrTx/>
              <a:buFontTx/>
              <a:buNone/>
            </a:pPr>
            <a:r>
              <a:rPr lang="en-US" altLang="en-US" sz="1200">
                <a:solidFill>
                  <a:srgbClr val="000000"/>
                </a:solidFill>
              </a:rPr>
              <a:t>The differences in ionic radius between sodium and potassium ions may seem insignificant: 1.02 x 10-10 for Na</a:t>
            </a:r>
            <a:r>
              <a:rPr lang="en-US" altLang="en-US" sz="1200" baseline="30000">
                <a:solidFill>
                  <a:srgbClr val="000000"/>
                </a:solidFill>
              </a:rPr>
              <a:t>+</a:t>
            </a:r>
          </a:p>
          <a:p>
            <a:pPr eaLnBrk="1">
              <a:lnSpc>
                <a:spcPct val="100000"/>
              </a:lnSpc>
              <a:spcBef>
                <a:spcPts val="450"/>
              </a:spcBef>
              <a:buClrTx/>
              <a:buFontTx/>
              <a:buNone/>
            </a:pPr>
            <a:r>
              <a:rPr lang="en-US" altLang="en-US" sz="1200">
                <a:solidFill>
                  <a:srgbClr val="000000"/>
                </a:solidFill>
              </a:rPr>
              <a:t> versus 1.38 x 10</a:t>
            </a:r>
            <a:r>
              <a:rPr lang="en-US" altLang="en-US" sz="1200" baseline="30000">
                <a:solidFill>
                  <a:srgbClr val="000000"/>
                </a:solidFill>
              </a:rPr>
              <a:t>-10</a:t>
            </a:r>
            <a:r>
              <a:rPr lang="en-US" altLang="en-US" sz="1200">
                <a:solidFill>
                  <a:srgbClr val="000000"/>
                </a:solidFill>
              </a:rPr>
              <a:t> m for K</a:t>
            </a:r>
            <a:r>
              <a:rPr lang="en-US" altLang="en-US" sz="1200" baseline="30000">
                <a:solidFill>
                  <a:srgbClr val="000000"/>
                </a:solidFill>
              </a:rPr>
              <a:t>+</a:t>
            </a:r>
            <a:r>
              <a:rPr lang="en-US" altLang="en-US" sz="1200">
                <a:solidFill>
                  <a:srgbClr val="000000"/>
                </a:solidFill>
              </a:rPr>
              <a:t>. </a:t>
            </a:r>
          </a:p>
          <a:p>
            <a:pPr eaLnBrk="1">
              <a:lnSpc>
                <a:spcPct val="100000"/>
              </a:lnSpc>
              <a:spcBef>
                <a:spcPts val="450"/>
              </a:spcBef>
              <a:buClrTx/>
              <a:buFontTx/>
              <a:buNone/>
            </a:pPr>
            <a:r>
              <a:rPr lang="en-US" altLang="en-US" sz="1200">
                <a:solidFill>
                  <a:srgbClr val="000000"/>
                </a:solidFill>
              </a:rPr>
              <a:t>However, the pore (or opening) in sodium channels is just wide enough to accommodate a sodium ion and one associated water molecule. The pore is too small for a water-complexed potassium ion!</a:t>
            </a:r>
          </a:p>
          <a:p>
            <a:pPr eaLnBrk="1">
              <a:lnSpc>
                <a:spcPct val="100000"/>
              </a:lnSpc>
              <a:spcBef>
                <a:spcPts val="450"/>
              </a:spcBef>
              <a:buClrTx/>
              <a:buFontTx/>
              <a:buNone/>
            </a:pPr>
            <a:r>
              <a:rPr lang="en-US" altLang="en-US" sz="1200">
                <a:solidFill>
                  <a:srgbClr val="000000"/>
                </a:solidFill>
              </a:rPr>
              <a:t>Interestingly, potassium channels also use size for ion selectivity. In potassium channels, the larger size of potassium ions enables stabilizing interactions with multiple oxygen atoms (from carbonyl, C=O, groups) within the channel’s pore. The stabilizing oxygen atoms are spaced too far apart to simultaneously interact with the smaller sodium ions.</a:t>
            </a:r>
          </a:p>
          <a:p>
            <a:pPr eaLnBrk="1">
              <a:lnSpc>
                <a:spcPct val="100000"/>
              </a:lnSpc>
              <a:spcBef>
                <a:spcPts val="450"/>
              </a:spcBef>
              <a:buClrTx/>
              <a:buFontTx/>
              <a:buNone/>
            </a:pPr>
            <a:endParaRPr lang="el-GR" altLang="en-US" sz="1200">
              <a:solidFill>
                <a:srgbClr val="000000"/>
              </a:solidFill>
            </a:endParaRPr>
          </a:p>
          <a:p>
            <a:pPr eaLnBrk="1">
              <a:lnSpc>
                <a:spcPct val="100000"/>
              </a:lnSpc>
              <a:spcBef>
                <a:spcPts val="450"/>
              </a:spcBef>
              <a:buClrTx/>
              <a:buFontTx/>
              <a:buNone/>
            </a:pPr>
            <a:r>
              <a:rPr lang="el-GR" altLang="en-US" sz="1200">
                <a:solidFill>
                  <a:srgbClr val="000000"/>
                </a:solidFill>
              </a:rPr>
              <a:t>Η εικόνα στην γωνία δεξιά πάνω είναι ο δίαυλος του καλίου</a:t>
            </a:r>
          </a:p>
        </p:txBody>
      </p:sp>
      <p:sp>
        <p:nvSpPr>
          <p:cNvPr id="368645" name="Text Box 3">
            <a:extLst>
              <a:ext uri="{FF2B5EF4-FFF2-40B4-BE49-F238E27FC236}">
                <a16:creationId xmlns:a16="http://schemas.microsoft.com/office/drawing/2014/main" id="{F89946AC-A851-4D79-88B1-31B90B8AB417}"/>
              </a:ext>
            </a:extLst>
          </p:cNvPr>
          <p:cNvSpPr txBox="1">
            <a:spLocks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pPr eaLnBrk="1">
              <a:lnSpc>
                <a:spcPct val="94000"/>
              </a:lnSpc>
              <a:buClr>
                <a:srgbClr val="000000"/>
              </a:buClr>
              <a:buSzPct val="100000"/>
              <a:buFont typeface="Times New Roman" panose="02020603050405020304" pitchFamily="18" charset="0"/>
              <a:buNone/>
            </a:pPr>
            <a:endParaRPr lang="el-GR" altLang="en-US"/>
          </a:p>
        </p:txBody>
      </p:sp>
    </p:spTree>
  </p:cSld>
  <p:clrMapOvr>
    <a:masterClrMapping/>
  </p:clrMapOvr>
</p:notes>
</file>

<file path=ppt/notesSlides/notesSlide17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70690" name="Rectangle 10">
            <a:extLst>
              <a:ext uri="{FF2B5EF4-FFF2-40B4-BE49-F238E27FC236}">
                <a16:creationId xmlns:a16="http://schemas.microsoft.com/office/drawing/2014/main" id="{ED2B159F-141D-4618-A4D6-3005A83B3B17}"/>
              </a:ext>
            </a:extLst>
          </p:cNvPr>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lnSpc>
                <a:spcPct val="94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1pPr>
            <a:lvl2pPr>
              <a:lnSpc>
                <a:spcPct val="94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2pPr>
            <a:lvl3pPr>
              <a:lnSpc>
                <a:spcPct val="94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3pPr>
            <a:lvl4pPr>
              <a:lnSpc>
                <a:spcPct val="94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4pPr>
            <a:lvl5pPr>
              <a:lnSpc>
                <a:spcPct val="94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5pPr>
            <a:lvl6pPr marL="25146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6pPr>
            <a:lvl7pPr marL="29718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7pPr>
            <a:lvl8pPr marL="34290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8pPr>
            <a:lvl9pPr marL="38862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9pPr>
          </a:lstStyle>
          <a:p>
            <a:pPr>
              <a:lnSpc>
                <a:spcPct val="93000"/>
              </a:lnSpc>
              <a:buClrTx/>
              <a:buFontTx/>
              <a:buNone/>
            </a:pPr>
            <a:fld id="{8EFAA4A7-740B-4EA1-A620-2D4D3DE0E742}" type="slidenum">
              <a:rPr lang="el-GR" altLang="en-US">
                <a:solidFill>
                  <a:srgbClr val="000000"/>
                </a:solidFill>
                <a:latin typeface="Times New Roman" panose="02020603050405020304" pitchFamily="18" charset="0"/>
                <a:cs typeface="DejaVu Sans" panose="020B0603030804020204" pitchFamily="34" charset="0"/>
              </a:rPr>
              <a:pPr>
                <a:lnSpc>
                  <a:spcPct val="93000"/>
                </a:lnSpc>
                <a:buClrTx/>
                <a:buFontTx/>
                <a:buNone/>
              </a:pPr>
              <a:t>193</a:t>
            </a:fld>
            <a:endParaRPr lang="el-GR" altLang="en-US">
              <a:solidFill>
                <a:srgbClr val="000000"/>
              </a:solidFill>
              <a:latin typeface="Times New Roman" panose="02020603050405020304" pitchFamily="18" charset="0"/>
              <a:cs typeface="DejaVu Sans" panose="020B0603030804020204" pitchFamily="34" charset="0"/>
            </a:endParaRPr>
          </a:p>
        </p:txBody>
      </p:sp>
      <p:sp>
        <p:nvSpPr>
          <p:cNvPr id="370691" name="Text Box 1">
            <a:extLst>
              <a:ext uri="{FF2B5EF4-FFF2-40B4-BE49-F238E27FC236}">
                <a16:creationId xmlns:a16="http://schemas.microsoft.com/office/drawing/2014/main" id="{D18784DB-0E4A-4D02-AE58-84A9A2A3DA0E}"/>
              </a:ext>
            </a:extLst>
          </p:cNvPr>
          <p:cNvSpPr txBox="1">
            <a:spLocks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pPr eaLnBrk="1">
              <a:lnSpc>
                <a:spcPct val="94000"/>
              </a:lnSpc>
              <a:buClr>
                <a:srgbClr val="000000"/>
              </a:buClr>
              <a:buSzPct val="100000"/>
              <a:buFont typeface="Times New Roman" panose="02020603050405020304" pitchFamily="18" charset="0"/>
              <a:buNone/>
            </a:pPr>
            <a:endParaRPr lang="el-GR" altLang="en-US"/>
          </a:p>
        </p:txBody>
      </p:sp>
      <p:sp>
        <p:nvSpPr>
          <p:cNvPr id="370692" name="Rectangle 2">
            <a:extLst>
              <a:ext uri="{FF2B5EF4-FFF2-40B4-BE49-F238E27FC236}">
                <a16:creationId xmlns:a16="http://schemas.microsoft.com/office/drawing/2014/main" id="{BD44E525-19A1-49D2-B4E0-F46762C3E30C}"/>
              </a:ext>
            </a:extLst>
          </p:cNvPr>
          <p:cNvSpPr>
            <a:spLocks noGrp="1" noRot="1" noChangeAspect="1" noChangeArrowheads="1" noTextEdit="1"/>
          </p:cNvSpPr>
          <p:nvPr>
            <p:ph type="sldImg"/>
          </p:nvPr>
        </p:nvSpPr>
        <p:spPr>
          <a:xfrm>
            <a:off x="1143000" y="685800"/>
            <a:ext cx="4572000" cy="3429000"/>
          </a:xfrm>
          <a:solidFill>
            <a:srgbClr val="FFFFFF"/>
          </a:solidFill>
          <a:ln>
            <a:solidFill>
              <a:srgbClr val="000000"/>
            </a:solidFill>
            <a:miter lim="800000"/>
            <a:headEnd/>
            <a:tailEnd/>
          </a:ln>
        </p:spPr>
      </p:sp>
      <p:sp>
        <p:nvSpPr>
          <p:cNvPr id="370693" name="Text Box 3">
            <a:extLst>
              <a:ext uri="{FF2B5EF4-FFF2-40B4-BE49-F238E27FC236}">
                <a16:creationId xmlns:a16="http://schemas.microsoft.com/office/drawing/2014/main" id="{A693BD12-42F0-42BB-A655-BDFEFB516849}"/>
              </a:ext>
            </a:extLst>
          </p:cNvPr>
          <p:cNvSpPr txBox="1">
            <a:spLocks noChangeArrowheads="1"/>
          </p:cNvSpPr>
          <p:nvPr/>
        </p:nvSpPr>
        <p:spPr bwMode="auto">
          <a:xfrm>
            <a:off x="685800" y="4343400"/>
            <a:ext cx="5486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pPr eaLnBrk="1">
              <a:lnSpc>
                <a:spcPct val="94000"/>
              </a:lnSpc>
              <a:buClr>
                <a:srgbClr val="000000"/>
              </a:buClr>
              <a:buSzPct val="100000"/>
              <a:buFont typeface="Times New Roman" panose="02020603050405020304" pitchFamily="18" charset="0"/>
              <a:buNone/>
            </a:pPr>
            <a:endParaRPr lang="el-GR" altLang="en-US"/>
          </a:p>
        </p:txBody>
      </p:sp>
    </p:spTree>
  </p:cSld>
  <p:clrMapOvr>
    <a:masterClrMapping/>
  </p:clrMapOvr>
</p:notes>
</file>

<file path=ppt/notesSlides/notesSlide17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72738" name="Rectangle 10">
            <a:extLst>
              <a:ext uri="{FF2B5EF4-FFF2-40B4-BE49-F238E27FC236}">
                <a16:creationId xmlns:a16="http://schemas.microsoft.com/office/drawing/2014/main" id="{326177CF-6013-4380-8444-76F1A2D09224}"/>
              </a:ext>
            </a:extLst>
          </p:cNvPr>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lnSpc>
                <a:spcPct val="94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1pPr>
            <a:lvl2pPr>
              <a:lnSpc>
                <a:spcPct val="94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2pPr>
            <a:lvl3pPr>
              <a:lnSpc>
                <a:spcPct val="94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3pPr>
            <a:lvl4pPr>
              <a:lnSpc>
                <a:spcPct val="94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4pPr>
            <a:lvl5pPr>
              <a:lnSpc>
                <a:spcPct val="94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5pPr>
            <a:lvl6pPr marL="25146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6pPr>
            <a:lvl7pPr marL="29718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7pPr>
            <a:lvl8pPr marL="34290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8pPr>
            <a:lvl9pPr marL="38862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9pPr>
          </a:lstStyle>
          <a:p>
            <a:pPr>
              <a:lnSpc>
                <a:spcPct val="93000"/>
              </a:lnSpc>
              <a:buClrTx/>
              <a:buFontTx/>
              <a:buNone/>
            </a:pPr>
            <a:fld id="{80FDC955-A46E-4146-9C1A-4D640DF1A110}" type="slidenum">
              <a:rPr lang="el-GR" altLang="en-US">
                <a:solidFill>
                  <a:srgbClr val="000000"/>
                </a:solidFill>
                <a:latin typeface="Times New Roman" panose="02020603050405020304" pitchFamily="18" charset="0"/>
                <a:cs typeface="DejaVu Sans" panose="020B0603030804020204" pitchFamily="34" charset="0"/>
              </a:rPr>
              <a:pPr>
                <a:lnSpc>
                  <a:spcPct val="93000"/>
                </a:lnSpc>
                <a:buClrTx/>
                <a:buFontTx/>
                <a:buNone/>
              </a:pPr>
              <a:t>194</a:t>
            </a:fld>
            <a:endParaRPr lang="el-GR" altLang="en-US">
              <a:solidFill>
                <a:srgbClr val="000000"/>
              </a:solidFill>
              <a:latin typeface="Times New Roman" panose="02020603050405020304" pitchFamily="18" charset="0"/>
              <a:cs typeface="DejaVu Sans" panose="020B0603030804020204" pitchFamily="34" charset="0"/>
            </a:endParaRPr>
          </a:p>
        </p:txBody>
      </p:sp>
      <p:sp>
        <p:nvSpPr>
          <p:cNvPr id="372739" name="Text Box 1">
            <a:extLst>
              <a:ext uri="{FF2B5EF4-FFF2-40B4-BE49-F238E27FC236}">
                <a16:creationId xmlns:a16="http://schemas.microsoft.com/office/drawing/2014/main" id="{9FCECE55-8270-457E-A4C5-40D878065E65}"/>
              </a:ext>
            </a:extLst>
          </p:cNvPr>
          <p:cNvSpPr txBox="1">
            <a:spLocks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pPr eaLnBrk="1">
              <a:lnSpc>
                <a:spcPct val="94000"/>
              </a:lnSpc>
              <a:buClr>
                <a:srgbClr val="000000"/>
              </a:buClr>
              <a:buSzPct val="100000"/>
              <a:buFont typeface="Times New Roman" panose="02020603050405020304" pitchFamily="18" charset="0"/>
              <a:buNone/>
            </a:pPr>
            <a:endParaRPr lang="el-GR" altLang="en-US"/>
          </a:p>
        </p:txBody>
      </p:sp>
      <p:sp>
        <p:nvSpPr>
          <p:cNvPr id="372740" name="Rectangle 2">
            <a:extLst>
              <a:ext uri="{FF2B5EF4-FFF2-40B4-BE49-F238E27FC236}">
                <a16:creationId xmlns:a16="http://schemas.microsoft.com/office/drawing/2014/main" id="{F084234A-C9D8-4002-879D-61A289D9499D}"/>
              </a:ext>
            </a:extLst>
          </p:cNvPr>
          <p:cNvSpPr>
            <a:spLocks noGrp="1" noRot="1" noChangeAspect="1" noChangeArrowheads="1" noTextEdit="1"/>
          </p:cNvSpPr>
          <p:nvPr>
            <p:ph type="sldImg"/>
          </p:nvPr>
        </p:nvSpPr>
        <p:spPr>
          <a:xfrm>
            <a:off x="1143000" y="685800"/>
            <a:ext cx="4572000" cy="3429000"/>
          </a:xfrm>
          <a:solidFill>
            <a:srgbClr val="FFFFFF"/>
          </a:solidFill>
          <a:ln>
            <a:solidFill>
              <a:srgbClr val="000000"/>
            </a:solidFill>
            <a:miter lim="800000"/>
            <a:headEnd/>
            <a:tailEnd/>
          </a:ln>
        </p:spPr>
      </p:sp>
      <p:sp>
        <p:nvSpPr>
          <p:cNvPr id="372741" name="Text Box 3">
            <a:extLst>
              <a:ext uri="{FF2B5EF4-FFF2-40B4-BE49-F238E27FC236}">
                <a16:creationId xmlns:a16="http://schemas.microsoft.com/office/drawing/2014/main" id="{B9DC3413-8CCE-4887-982E-37F998BCBC7F}"/>
              </a:ext>
            </a:extLst>
          </p:cNvPr>
          <p:cNvSpPr txBox="1">
            <a:spLocks noChangeArrowheads="1"/>
          </p:cNvSpPr>
          <p:nvPr/>
        </p:nvSpPr>
        <p:spPr bwMode="auto">
          <a:xfrm>
            <a:off x="685800" y="4343400"/>
            <a:ext cx="5486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pPr eaLnBrk="1">
              <a:lnSpc>
                <a:spcPct val="94000"/>
              </a:lnSpc>
              <a:buClr>
                <a:srgbClr val="000000"/>
              </a:buClr>
              <a:buSzPct val="100000"/>
              <a:buFont typeface="Times New Roman" panose="02020603050405020304" pitchFamily="18" charset="0"/>
              <a:buNone/>
            </a:pPr>
            <a:endParaRPr lang="el-GR"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953116803"/>
      </p:ext>
    </p:extLst>
  </p:cSld>
  <p:clrMapOvr>
    <a:masterClrMapping/>
  </p:clrMapOvr>
</p:notes>
</file>

<file path=ppt/notesSlides/notesSlide18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74786" name="Rectangle 10">
            <a:extLst>
              <a:ext uri="{FF2B5EF4-FFF2-40B4-BE49-F238E27FC236}">
                <a16:creationId xmlns:a16="http://schemas.microsoft.com/office/drawing/2014/main" id="{7FEE50F6-B6F1-4CD2-BD24-D5FE29FFD26C}"/>
              </a:ext>
            </a:extLst>
          </p:cNvPr>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lnSpc>
                <a:spcPct val="94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1pPr>
            <a:lvl2pPr>
              <a:lnSpc>
                <a:spcPct val="94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2pPr>
            <a:lvl3pPr>
              <a:lnSpc>
                <a:spcPct val="94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3pPr>
            <a:lvl4pPr>
              <a:lnSpc>
                <a:spcPct val="94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4pPr>
            <a:lvl5pPr>
              <a:lnSpc>
                <a:spcPct val="94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5pPr>
            <a:lvl6pPr marL="25146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6pPr>
            <a:lvl7pPr marL="29718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7pPr>
            <a:lvl8pPr marL="34290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8pPr>
            <a:lvl9pPr marL="38862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9pPr>
          </a:lstStyle>
          <a:p>
            <a:pPr>
              <a:lnSpc>
                <a:spcPct val="93000"/>
              </a:lnSpc>
              <a:buClrTx/>
              <a:buFontTx/>
              <a:buNone/>
            </a:pPr>
            <a:fld id="{AA23573B-43DD-4440-997D-978754AFAA3A}" type="slidenum">
              <a:rPr lang="el-GR" altLang="en-US">
                <a:solidFill>
                  <a:srgbClr val="000000"/>
                </a:solidFill>
                <a:latin typeface="Times New Roman" panose="02020603050405020304" pitchFamily="18" charset="0"/>
                <a:cs typeface="DejaVu Sans" panose="020B0603030804020204" pitchFamily="34" charset="0"/>
              </a:rPr>
              <a:pPr>
                <a:lnSpc>
                  <a:spcPct val="93000"/>
                </a:lnSpc>
                <a:buClrTx/>
                <a:buFontTx/>
                <a:buNone/>
              </a:pPr>
              <a:t>195</a:t>
            </a:fld>
            <a:endParaRPr lang="el-GR" altLang="en-US">
              <a:solidFill>
                <a:srgbClr val="000000"/>
              </a:solidFill>
              <a:latin typeface="Times New Roman" panose="02020603050405020304" pitchFamily="18" charset="0"/>
              <a:cs typeface="DejaVu Sans" panose="020B0603030804020204" pitchFamily="34" charset="0"/>
            </a:endParaRPr>
          </a:p>
        </p:txBody>
      </p:sp>
      <p:sp>
        <p:nvSpPr>
          <p:cNvPr id="374787" name="Text Box 1">
            <a:extLst>
              <a:ext uri="{FF2B5EF4-FFF2-40B4-BE49-F238E27FC236}">
                <a16:creationId xmlns:a16="http://schemas.microsoft.com/office/drawing/2014/main" id="{95EAD35D-17B1-492F-9308-7B383CB3CE32}"/>
              </a:ext>
            </a:extLst>
          </p:cNvPr>
          <p:cNvSpPr txBox="1">
            <a:spLocks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pPr eaLnBrk="1">
              <a:lnSpc>
                <a:spcPct val="94000"/>
              </a:lnSpc>
              <a:buClr>
                <a:srgbClr val="000000"/>
              </a:buClr>
              <a:buSzPct val="100000"/>
              <a:buFont typeface="Times New Roman" panose="02020603050405020304" pitchFamily="18" charset="0"/>
              <a:buNone/>
            </a:pPr>
            <a:endParaRPr lang="el-GR" altLang="en-US"/>
          </a:p>
        </p:txBody>
      </p:sp>
      <p:sp>
        <p:nvSpPr>
          <p:cNvPr id="374788" name="Rectangle 2">
            <a:extLst>
              <a:ext uri="{FF2B5EF4-FFF2-40B4-BE49-F238E27FC236}">
                <a16:creationId xmlns:a16="http://schemas.microsoft.com/office/drawing/2014/main" id="{3F41D525-E2A1-4239-8E82-06A125311F11}"/>
              </a:ext>
            </a:extLst>
          </p:cNvPr>
          <p:cNvSpPr>
            <a:spLocks noGrp="1" noRot="1" noChangeAspect="1" noChangeArrowheads="1" noTextEdit="1"/>
          </p:cNvSpPr>
          <p:nvPr>
            <p:ph type="sldImg"/>
          </p:nvPr>
        </p:nvSpPr>
        <p:spPr>
          <a:xfrm>
            <a:off x="1143000" y="685800"/>
            <a:ext cx="4572000" cy="3429000"/>
          </a:xfrm>
          <a:solidFill>
            <a:srgbClr val="FFFFFF"/>
          </a:solidFill>
          <a:ln>
            <a:solidFill>
              <a:srgbClr val="000000"/>
            </a:solidFill>
            <a:miter lim="800000"/>
            <a:headEnd/>
            <a:tailEnd/>
          </a:ln>
        </p:spPr>
      </p:sp>
      <p:sp>
        <p:nvSpPr>
          <p:cNvPr id="374789" name="Text Box 3">
            <a:extLst>
              <a:ext uri="{FF2B5EF4-FFF2-40B4-BE49-F238E27FC236}">
                <a16:creationId xmlns:a16="http://schemas.microsoft.com/office/drawing/2014/main" id="{F223D7A6-B9D8-42A8-B24F-4B8D3A66A0DA}"/>
              </a:ext>
            </a:extLst>
          </p:cNvPr>
          <p:cNvSpPr txBox="1">
            <a:spLocks noChangeArrowheads="1"/>
          </p:cNvSpPr>
          <p:nvPr/>
        </p:nvSpPr>
        <p:spPr bwMode="auto">
          <a:xfrm>
            <a:off x="685800" y="4343400"/>
            <a:ext cx="5486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marL="215900" indent="-209550">
              <a:lnSpc>
                <a:spcPct val="94000"/>
              </a:lnSpc>
              <a:buClr>
                <a:srgbClr val="000000"/>
              </a:buClr>
              <a:buSzPct val="100000"/>
              <a:buFont typeface="Times New Roman" panose="02020603050405020304" pitchFamily="18" charset="0"/>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a:solidFill>
                  <a:schemeClr val="bg1"/>
                </a:solidFill>
                <a:latin typeface="Arial" panose="020B0604020202020204" pitchFamily="34" charset="0"/>
                <a:cs typeface="Droid Sans Fallback" charset="0"/>
              </a:defRPr>
            </a:lvl1pPr>
            <a:lvl2pPr>
              <a:lnSpc>
                <a:spcPct val="94000"/>
              </a:lnSpc>
              <a:buClr>
                <a:srgbClr val="000000"/>
              </a:buClr>
              <a:buSzPct val="100000"/>
              <a:buFont typeface="Times New Roman" panose="02020603050405020304" pitchFamily="18" charset="0"/>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a:solidFill>
                  <a:schemeClr val="bg1"/>
                </a:solidFill>
                <a:latin typeface="Arial" panose="020B0604020202020204" pitchFamily="34" charset="0"/>
                <a:cs typeface="Droid Sans Fallback" charset="0"/>
              </a:defRPr>
            </a:lvl2pPr>
            <a:lvl3pPr>
              <a:lnSpc>
                <a:spcPct val="94000"/>
              </a:lnSpc>
              <a:buClr>
                <a:srgbClr val="000000"/>
              </a:buClr>
              <a:buSzPct val="100000"/>
              <a:buFont typeface="Times New Roman" panose="02020603050405020304" pitchFamily="18" charset="0"/>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a:solidFill>
                  <a:schemeClr val="bg1"/>
                </a:solidFill>
                <a:latin typeface="Arial" panose="020B0604020202020204" pitchFamily="34" charset="0"/>
                <a:cs typeface="Droid Sans Fallback" charset="0"/>
              </a:defRPr>
            </a:lvl3pPr>
            <a:lvl4pPr>
              <a:lnSpc>
                <a:spcPct val="94000"/>
              </a:lnSpc>
              <a:buClr>
                <a:srgbClr val="000000"/>
              </a:buClr>
              <a:buSzPct val="100000"/>
              <a:buFont typeface="Times New Roman" panose="02020603050405020304" pitchFamily="18" charset="0"/>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a:solidFill>
                  <a:schemeClr val="bg1"/>
                </a:solidFill>
                <a:latin typeface="Arial" panose="020B0604020202020204" pitchFamily="34" charset="0"/>
                <a:cs typeface="Droid Sans Fallback" charset="0"/>
              </a:defRPr>
            </a:lvl4pPr>
            <a:lvl5pPr>
              <a:lnSpc>
                <a:spcPct val="94000"/>
              </a:lnSpc>
              <a:buClr>
                <a:srgbClr val="000000"/>
              </a:buClr>
              <a:buSzPct val="100000"/>
              <a:buFont typeface="Times New Roman" panose="02020603050405020304" pitchFamily="18" charset="0"/>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a:solidFill>
                  <a:schemeClr val="bg1"/>
                </a:solidFill>
                <a:latin typeface="Arial" panose="020B0604020202020204" pitchFamily="34" charset="0"/>
                <a:cs typeface="Droid Sans Fallback" charset="0"/>
              </a:defRPr>
            </a:lvl5pPr>
            <a:lvl6pPr marL="25146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a:solidFill>
                  <a:schemeClr val="bg1"/>
                </a:solidFill>
                <a:latin typeface="Arial" panose="020B0604020202020204" pitchFamily="34" charset="0"/>
                <a:cs typeface="Droid Sans Fallback" charset="0"/>
              </a:defRPr>
            </a:lvl6pPr>
            <a:lvl7pPr marL="29718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a:solidFill>
                  <a:schemeClr val="bg1"/>
                </a:solidFill>
                <a:latin typeface="Arial" panose="020B0604020202020204" pitchFamily="34" charset="0"/>
                <a:cs typeface="Droid Sans Fallback" charset="0"/>
              </a:defRPr>
            </a:lvl7pPr>
            <a:lvl8pPr marL="34290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a:solidFill>
                  <a:schemeClr val="bg1"/>
                </a:solidFill>
                <a:latin typeface="Arial" panose="020B0604020202020204" pitchFamily="34" charset="0"/>
                <a:cs typeface="Droid Sans Fallback" charset="0"/>
              </a:defRPr>
            </a:lvl8pPr>
            <a:lvl9pPr marL="38862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a:solidFill>
                  <a:schemeClr val="bg1"/>
                </a:solidFill>
                <a:latin typeface="Arial" panose="020B0604020202020204" pitchFamily="34" charset="0"/>
                <a:cs typeface="Droid Sans Fallback" charset="0"/>
              </a:defRPr>
            </a:lvl9pPr>
          </a:lstStyle>
          <a:p>
            <a:pPr eaLnBrk="1" hangingPunct="1">
              <a:lnSpc>
                <a:spcPct val="100000"/>
              </a:lnSpc>
              <a:spcBef>
                <a:spcPts val="450"/>
              </a:spcBef>
              <a:buClrTx/>
              <a:buSzPct val="45000"/>
              <a:buFontTx/>
              <a:buNone/>
            </a:pPr>
            <a:r>
              <a:rPr lang="el-GR" altLang="en-US" sz="1200">
                <a:solidFill>
                  <a:srgbClr val="000000"/>
                </a:solidFill>
              </a:rPr>
              <a:t>IV. Ionic Radii</a:t>
            </a:r>
          </a:p>
          <a:p>
            <a:pPr eaLnBrk="1" hangingPunct="1">
              <a:lnSpc>
                <a:spcPct val="100000"/>
              </a:lnSpc>
              <a:spcBef>
                <a:spcPts val="450"/>
              </a:spcBef>
              <a:buClrTx/>
              <a:buSzPct val="45000"/>
              <a:buFontTx/>
              <a:buNone/>
            </a:pPr>
            <a:r>
              <a:rPr lang="el-GR" altLang="en-US" sz="1200">
                <a:solidFill>
                  <a:srgbClr val="000000"/>
                </a:solidFill>
              </a:rPr>
              <a:t>A. Cations</a:t>
            </a:r>
          </a:p>
          <a:p>
            <a:pPr eaLnBrk="1" hangingPunct="1">
              <a:lnSpc>
                <a:spcPct val="100000"/>
              </a:lnSpc>
              <a:spcBef>
                <a:spcPts val="450"/>
              </a:spcBef>
              <a:buClrTx/>
              <a:buSzPct val="45000"/>
              <a:buFontTx/>
              <a:buNone/>
            </a:pPr>
            <a:r>
              <a:rPr lang="el-GR" altLang="en-US" sz="1200">
                <a:solidFill>
                  <a:srgbClr val="000000"/>
                </a:solidFill>
              </a:rPr>
              <a:t>1. Positive ions</a:t>
            </a:r>
          </a:p>
          <a:p>
            <a:pPr eaLnBrk="1" hangingPunct="1">
              <a:lnSpc>
                <a:spcPct val="100000"/>
              </a:lnSpc>
              <a:spcBef>
                <a:spcPts val="450"/>
              </a:spcBef>
              <a:buClrTx/>
              <a:buSzPct val="45000"/>
              <a:buFontTx/>
              <a:buNone/>
            </a:pPr>
            <a:r>
              <a:rPr lang="el-GR" altLang="en-US" sz="1200">
                <a:solidFill>
                  <a:srgbClr val="000000"/>
                </a:solidFill>
              </a:rPr>
              <a:t>2. Smaller than the corresponding atom (they have lost electrons)</a:t>
            </a:r>
          </a:p>
          <a:p>
            <a:pPr eaLnBrk="1" hangingPunct="1">
              <a:lnSpc>
                <a:spcPct val="100000"/>
              </a:lnSpc>
              <a:spcBef>
                <a:spcPts val="450"/>
              </a:spcBef>
              <a:buClrTx/>
              <a:buSzPct val="45000"/>
              <a:buFontTx/>
              <a:buNone/>
            </a:pPr>
            <a:r>
              <a:rPr lang="el-GR" altLang="en-US" sz="1200">
                <a:solidFill>
                  <a:srgbClr val="000000"/>
                </a:solidFill>
              </a:rPr>
              <a:t>a. </a:t>
            </a:r>
            <a:r>
              <a:rPr lang="el-GR" altLang="en-US" sz="1200" b="1">
                <a:solidFill>
                  <a:srgbClr val="000000"/>
                </a:solidFill>
              </a:rPr>
              <a:t>Protons outnumber electrons (greater effective nuclear charge</a:t>
            </a:r>
            <a:r>
              <a:rPr lang="el-GR" altLang="en-US" sz="1200">
                <a:solidFill>
                  <a:srgbClr val="000000"/>
                </a:solidFill>
              </a:rPr>
              <a:t>)</a:t>
            </a:r>
          </a:p>
          <a:p>
            <a:pPr eaLnBrk="1" hangingPunct="1">
              <a:lnSpc>
                <a:spcPct val="100000"/>
              </a:lnSpc>
              <a:spcBef>
                <a:spcPts val="450"/>
              </a:spcBef>
              <a:buClrTx/>
              <a:buSzPct val="45000"/>
              <a:buFontTx/>
              <a:buNone/>
            </a:pPr>
            <a:r>
              <a:rPr lang="el-GR" altLang="en-US" sz="1200">
                <a:solidFill>
                  <a:srgbClr val="000000"/>
                </a:solidFill>
              </a:rPr>
              <a:t>b. </a:t>
            </a:r>
            <a:r>
              <a:rPr lang="el-GR" altLang="en-US" sz="1200" b="1">
                <a:solidFill>
                  <a:srgbClr val="000000"/>
                </a:solidFill>
              </a:rPr>
              <a:t>Less shielding of electrons</a:t>
            </a:r>
          </a:p>
          <a:p>
            <a:pPr eaLnBrk="1" hangingPunct="1">
              <a:lnSpc>
                <a:spcPct val="100000"/>
              </a:lnSpc>
              <a:spcBef>
                <a:spcPts val="450"/>
              </a:spcBef>
              <a:buClrTx/>
              <a:buSzPct val="45000"/>
              <a:buFontTx/>
              <a:buNone/>
            </a:pPr>
            <a:r>
              <a:rPr lang="el-GR" altLang="en-US" sz="1200">
                <a:solidFill>
                  <a:srgbClr val="000000"/>
                </a:solidFill>
              </a:rPr>
              <a:t>B. Anions</a:t>
            </a:r>
          </a:p>
          <a:p>
            <a:pPr eaLnBrk="1" hangingPunct="1">
              <a:lnSpc>
                <a:spcPct val="100000"/>
              </a:lnSpc>
              <a:spcBef>
                <a:spcPts val="450"/>
              </a:spcBef>
              <a:buClrTx/>
              <a:buSzPct val="45000"/>
              <a:buFontTx/>
              <a:buNone/>
            </a:pPr>
            <a:r>
              <a:rPr lang="el-GR" altLang="en-US" sz="1200">
                <a:solidFill>
                  <a:srgbClr val="000000"/>
                </a:solidFill>
              </a:rPr>
              <a:t>1. Negative ions</a:t>
            </a:r>
          </a:p>
          <a:p>
            <a:pPr eaLnBrk="1" hangingPunct="1">
              <a:lnSpc>
                <a:spcPct val="100000"/>
              </a:lnSpc>
              <a:spcBef>
                <a:spcPts val="450"/>
              </a:spcBef>
              <a:buClrTx/>
              <a:buSzPct val="45000"/>
              <a:buFontTx/>
              <a:buNone/>
            </a:pPr>
            <a:r>
              <a:rPr lang="el-GR" altLang="en-US" sz="1200">
                <a:solidFill>
                  <a:srgbClr val="000000"/>
                </a:solidFill>
              </a:rPr>
              <a:t>2. Larger than the corresponding atoms (they have gained electrons)</a:t>
            </a:r>
          </a:p>
          <a:p>
            <a:pPr eaLnBrk="1" hangingPunct="1">
              <a:lnSpc>
                <a:spcPct val="100000"/>
              </a:lnSpc>
              <a:spcBef>
                <a:spcPts val="450"/>
              </a:spcBef>
              <a:buClrTx/>
              <a:buSzPct val="45000"/>
              <a:buFontTx/>
              <a:buNone/>
            </a:pPr>
            <a:r>
              <a:rPr lang="el-GR" altLang="en-US" sz="1200">
                <a:solidFill>
                  <a:srgbClr val="000000"/>
                </a:solidFill>
              </a:rPr>
              <a:t>a. </a:t>
            </a:r>
            <a:r>
              <a:rPr lang="el-GR" altLang="en-US" sz="1200" b="1">
                <a:solidFill>
                  <a:srgbClr val="000000"/>
                </a:solidFill>
              </a:rPr>
              <a:t>Electrons outnumber protons (weaker effective nuclear charge)</a:t>
            </a:r>
          </a:p>
          <a:p>
            <a:pPr eaLnBrk="1" hangingPunct="1">
              <a:lnSpc>
                <a:spcPct val="100000"/>
              </a:lnSpc>
              <a:spcBef>
                <a:spcPts val="450"/>
              </a:spcBef>
              <a:buClrTx/>
              <a:buSzPct val="45000"/>
              <a:buFontTx/>
              <a:buNone/>
            </a:pPr>
            <a:r>
              <a:rPr lang="el-GR" altLang="en-US" sz="1200" b="1">
                <a:solidFill>
                  <a:srgbClr val="000000"/>
                </a:solidFill>
              </a:rPr>
              <a:t>b. Greater electron-electron repulsion</a:t>
            </a:r>
          </a:p>
          <a:p>
            <a:pPr eaLnBrk="1" hangingPunct="1">
              <a:lnSpc>
                <a:spcPct val="100000"/>
              </a:lnSpc>
              <a:spcBef>
                <a:spcPts val="450"/>
              </a:spcBef>
              <a:buClrTx/>
              <a:buSzPct val="45000"/>
              <a:buFontTx/>
              <a:buNone/>
            </a:pPr>
            <a:r>
              <a:rPr lang="el-GR" altLang="en-US" sz="1200">
                <a:solidFill>
                  <a:srgbClr val="000000"/>
                </a:solidFill>
              </a:rPr>
              <a:t>C. Trends</a:t>
            </a:r>
          </a:p>
          <a:p>
            <a:pPr eaLnBrk="1" hangingPunct="1">
              <a:lnSpc>
                <a:spcPct val="100000"/>
              </a:lnSpc>
              <a:spcBef>
                <a:spcPts val="450"/>
              </a:spcBef>
              <a:buClrTx/>
              <a:buSzPct val="45000"/>
              <a:buFontTx/>
              <a:buNone/>
            </a:pPr>
            <a:r>
              <a:rPr lang="el-GR" altLang="en-US" sz="1200">
                <a:solidFill>
                  <a:srgbClr val="000000"/>
                </a:solidFill>
              </a:rPr>
              <a:t>1. Ion size tends to increase downward within a group</a:t>
            </a:r>
          </a:p>
        </p:txBody>
      </p:sp>
    </p:spTree>
  </p:cSld>
  <p:clrMapOvr>
    <a:masterClrMapping/>
  </p:clrMapOvr>
</p:notes>
</file>

<file path=ppt/notesSlides/notesSlide18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76834" name="Rectangle 10">
            <a:extLst>
              <a:ext uri="{FF2B5EF4-FFF2-40B4-BE49-F238E27FC236}">
                <a16:creationId xmlns:a16="http://schemas.microsoft.com/office/drawing/2014/main" id="{D9C59941-FD5F-400D-A47A-71D3A7134D56}"/>
              </a:ext>
            </a:extLst>
          </p:cNvPr>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lnSpc>
                <a:spcPct val="94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1pPr>
            <a:lvl2pPr>
              <a:lnSpc>
                <a:spcPct val="94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2pPr>
            <a:lvl3pPr>
              <a:lnSpc>
                <a:spcPct val="94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3pPr>
            <a:lvl4pPr>
              <a:lnSpc>
                <a:spcPct val="94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4pPr>
            <a:lvl5pPr>
              <a:lnSpc>
                <a:spcPct val="94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5pPr>
            <a:lvl6pPr marL="25146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6pPr>
            <a:lvl7pPr marL="29718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7pPr>
            <a:lvl8pPr marL="34290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8pPr>
            <a:lvl9pPr marL="38862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9pPr>
          </a:lstStyle>
          <a:p>
            <a:pPr>
              <a:lnSpc>
                <a:spcPct val="93000"/>
              </a:lnSpc>
              <a:buClrTx/>
              <a:buFontTx/>
              <a:buNone/>
            </a:pPr>
            <a:fld id="{BD1D3D72-2F4B-4E07-B48A-76C8848147B5}" type="slidenum">
              <a:rPr lang="el-GR" altLang="en-US">
                <a:solidFill>
                  <a:srgbClr val="000000"/>
                </a:solidFill>
                <a:latin typeface="Times New Roman" panose="02020603050405020304" pitchFamily="18" charset="0"/>
                <a:cs typeface="DejaVu Sans" panose="020B0603030804020204" pitchFamily="34" charset="0"/>
              </a:rPr>
              <a:pPr>
                <a:lnSpc>
                  <a:spcPct val="93000"/>
                </a:lnSpc>
                <a:buClrTx/>
                <a:buFontTx/>
                <a:buNone/>
              </a:pPr>
              <a:t>196</a:t>
            </a:fld>
            <a:endParaRPr lang="el-GR" altLang="en-US">
              <a:solidFill>
                <a:srgbClr val="000000"/>
              </a:solidFill>
              <a:latin typeface="Times New Roman" panose="02020603050405020304" pitchFamily="18" charset="0"/>
              <a:cs typeface="DejaVu Sans" panose="020B0603030804020204" pitchFamily="34" charset="0"/>
            </a:endParaRPr>
          </a:p>
        </p:txBody>
      </p:sp>
      <p:sp>
        <p:nvSpPr>
          <p:cNvPr id="376835" name="Text Box 1">
            <a:extLst>
              <a:ext uri="{FF2B5EF4-FFF2-40B4-BE49-F238E27FC236}">
                <a16:creationId xmlns:a16="http://schemas.microsoft.com/office/drawing/2014/main" id="{37901AAA-FF27-4A01-955D-59D23E527EAB}"/>
              </a:ext>
            </a:extLst>
          </p:cNvPr>
          <p:cNvSpPr txBox="1">
            <a:spLocks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pPr eaLnBrk="1">
              <a:lnSpc>
                <a:spcPct val="94000"/>
              </a:lnSpc>
              <a:buClr>
                <a:srgbClr val="000000"/>
              </a:buClr>
              <a:buSzPct val="100000"/>
              <a:buFont typeface="Times New Roman" panose="02020603050405020304" pitchFamily="18" charset="0"/>
              <a:buNone/>
            </a:pPr>
            <a:endParaRPr lang="el-GR" altLang="en-US"/>
          </a:p>
        </p:txBody>
      </p:sp>
      <p:sp>
        <p:nvSpPr>
          <p:cNvPr id="376836" name="Rectangle 2">
            <a:extLst>
              <a:ext uri="{FF2B5EF4-FFF2-40B4-BE49-F238E27FC236}">
                <a16:creationId xmlns:a16="http://schemas.microsoft.com/office/drawing/2014/main" id="{72503FFC-8FF3-400E-99E4-73B7A75C1F54}"/>
              </a:ext>
            </a:extLst>
          </p:cNvPr>
          <p:cNvSpPr>
            <a:spLocks noGrp="1" noRot="1" noChangeAspect="1" noChangeArrowheads="1" noTextEdit="1"/>
          </p:cNvSpPr>
          <p:nvPr>
            <p:ph type="sldImg"/>
          </p:nvPr>
        </p:nvSpPr>
        <p:spPr>
          <a:xfrm>
            <a:off x="1143000" y="685800"/>
            <a:ext cx="4572000" cy="3429000"/>
          </a:xfrm>
          <a:solidFill>
            <a:srgbClr val="FFFFFF"/>
          </a:solidFill>
          <a:ln>
            <a:solidFill>
              <a:srgbClr val="000000"/>
            </a:solidFill>
            <a:miter lim="800000"/>
            <a:headEnd/>
            <a:tailEnd/>
          </a:ln>
        </p:spPr>
      </p:sp>
      <p:sp>
        <p:nvSpPr>
          <p:cNvPr id="376837" name="Text Box 3">
            <a:extLst>
              <a:ext uri="{FF2B5EF4-FFF2-40B4-BE49-F238E27FC236}">
                <a16:creationId xmlns:a16="http://schemas.microsoft.com/office/drawing/2014/main" id="{56AF664E-9761-4DB2-8E66-C738036ACC2A}"/>
              </a:ext>
            </a:extLst>
          </p:cNvPr>
          <p:cNvSpPr txBox="1">
            <a:spLocks noChangeArrowheads="1"/>
          </p:cNvSpPr>
          <p:nvPr/>
        </p:nvSpPr>
        <p:spPr bwMode="auto">
          <a:xfrm>
            <a:off x="685800" y="4343400"/>
            <a:ext cx="5486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marL="215900" indent="-209550">
              <a:lnSpc>
                <a:spcPct val="94000"/>
              </a:lnSpc>
              <a:buClr>
                <a:srgbClr val="000000"/>
              </a:buClr>
              <a:buSzPct val="100000"/>
              <a:buFont typeface="Times New Roman" panose="02020603050405020304" pitchFamily="18" charset="0"/>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a:solidFill>
                  <a:schemeClr val="bg1"/>
                </a:solidFill>
                <a:latin typeface="Arial" panose="020B0604020202020204" pitchFamily="34" charset="0"/>
                <a:cs typeface="Droid Sans Fallback" charset="0"/>
              </a:defRPr>
            </a:lvl1pPr>
            <a:lvl2pPr>
              <a:lnSpc>
                <a:spcPct val="94000"/>
              </a:lnSpc>
              <a:buClr>
                <a:srgbClr val="000000"/>
              </a:buClr>
              <a:buSzPct val="100000"/>
              <a:buFont typeface="Times New Roman" panose="02020603050405020304" pitchFamily="18" charset="0"/>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a:solidFill>
                  <a:schemeClr val="bg1"/>
                </a:solidFill>
                <a:latin typeface="Arial" panose="020B0604020202020204" pitchFamily="34" charset="0"/>
                <a:cs typeface="Droid Sans Fallback" charset="0"/>
              </a:defRPr>
            </a:lvl2pPr>
            <a:lvl3pPr>
              <a:lnSpc>
                <a:spcPct val="94000"/>
              </a:lnSpc>
              <a:buClr>
                <a:srgbClr val="000000"/>
              </a:buClr>
              <a:buSzPct val="100000"/>
              <a:buFont typeface="Times New Roman" panose="02020603050405020304" pitchFamily="18" charset="0"/>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a:solidFill>
                  <a:schemeClr val="bg1"/>
                </a:solidFill>
                <a:latin typeface="Arial" panose="020B0604020202020204" pitchFamily="34" charset="0"/>
                <a:cs typeface="Droid Sans Fallback" charset="0"/>
              </a:defRPr>
            </a:lvl3pPr>
            <a:lvl4pPr>
              <a:lnSpc>
                <a:spcPct val="94000"/>
              </a:lnSpc>
              <a:buClr>
                <a:srgbClr val="000000"/>
              </a:buClr>
              <a:buSzPct val="100000"/>
              <a:buFont typeface="Times New Roman" panose="02020603050405020304" pitchFamily="18" charset="0"/>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a:solidFill>
                  <a:schemeClr val="bg1"/>
                </a:solidFill>
                <a:latin typeface="Arial" panose="020B0604020202020204" pitchFamily="34" charset="0"/>
                <a:cs typeface="Droid Sans Fallback" charset="0"/>
              </a:defRPr>
            </a:lvl4pPr>
            <a:lvl5pPr>
              <a:lnSpc>
                <a:spcPct val="94000"/>
              </a:lnSpc>
              <a:buClr>
                <a:srgbClr val="000000"/>
              </a:buClr>
              <a:buSzPct val="100000"/>
              <a:buFont typeface="Times New Roman" panose="02020603050405020304" pitchFamily="18" charset="0"/>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a:solidFill>
                  <a:schemeClr val="bg1"/>
                </a:solidFill>
                <a:latin typeface="Arial" panose="020B0604020202020204" pitchFamily="34" charset="0"/>
                <a:cs typeface="Droid Sans Fallback" charset="0"/>
              </a:defRPr>
            </a:lvl5pPr>
            <a:lvl6pPr marL="25146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a:solidFill>
                  <a:schemeClr val="bg1"/>
                </a:solidFill>
                <a:latin typeface="Arial" panose="020B0604020202020204" pitchFamily="34" charset="0"/>
                <a:cs typeface="Droid Sans Fallback" charset="0"/>
              </a:defRPr>
            </a:lvl6pPr>
            <a:lvl7pPr marL="29718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a:solidFill>
                  <a:schemeClr val="bg1"/>
                </a:solidFill>
                <a:latin typeface="Arial" panose="020B0604020202020204" pitchFamily="34" charset="0"/>
                <a:cs typeface="Droid Sans Fallback" charset="0"/>
              </a:defRPr>
            </a:lvl7pPr>
            <a:lvl8pPr marL="34290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a:solidFill>
                  <a:schemeClr val="bg1"/>
                </a:solidFill>
                <a:latin typeface="Arial" panose="020B0604020202020204" pitchFamily="34" charset="0"/>
                <a:cs typeface="Droid Sans Fallback" charset="0"/>
              </a:defRPr>
            </a:lvl8pPr>
            <a:lvl9pPr marL="38862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a:solidFill>
                  <a:schemeClr val="bg1"/>
                </a:solidFill>
                <a:latin typeface="Arial" panose="020B0604020202020204" pitchFamily="34" charset="0"/>
                <a:cs typeface="Droid Sans Fallback" charset="0"/>
              </a:defRPr>
            </a:lvl9pPr>
          </a:lstStyle>
          <a:p>
            <a:pPr eaLnBrk="1" hangingPunct="1">
              <a:lnSpc>
                <a:spcPct val="100000"/>
              </a:lnSpc>
              <a:spcBef>
                <a:spcPts val="450"/>
              </a:spcBef>
              <a:buClrTx/>
              <a:buSzPct val="45000"/>
              <a:buFontTx/>
              <a:buNone/>
            </a:pPr>
            <a:r>
              <a:rPr lang="el-GR" altLang="en-US" sz="1200">
                <a:solidFill>
                  <a:srgbClr val="000000"/>
                </a:solidFill>
              </a:rPr>
              <a:t>Therefore, due to the missing orbital, the size of the ion is much smaller than the neutral atom. This is also true with all cations. Anions on the other hand become larger as they become electronegative, due to electron shielding.</a:t>
            </a:r>
            <a:br>
              <a:rPr lang="el-GR" altLang="en-US" sz="1200">
                <a:solidFill>
                  <a:srgbClr val="000000"/>
                </a:solidFill>
              </a:rPr>
            </a:br>
            <a:endParaRPr lang="el-GR" altLang="en-US" sz="1200">
              <a:solidFill>
                <a:srgbClr val="000000"/>
              </a:solidFill>
            </a:endParaRPr>
          </a:p>
          <a:p>
            <a:pPr eaLnBrk="1" hangingPunct="1">
              <a:lnSpc>
                <a:spcPct val="100000"/>
              </a:lnSpc>
              <a:spcBef>
                <a:spcPts val="450"/>
              </a:spcBef>
              <a:buClrTx/>
              <a:buSzPct val="45000"/>
              <a:buFontTx/>
              <a:buNone/>
            </a:pPr>
            <a:r>
              <a:rPr lang="el-GR" altLang="en-US" sz="1200">
                <a:solidFill>
                  <a:srgbClr val="000000"/>
                </a:solidFill>
              </a:rPr>
              <a:t>Ionic size - The size of ions increases as you go down a group, and decreases as you move across a period for the</a:t>
            </a:r>
          </a:p>
          <a:p>
            <a:pPr eaLnBrk="1" hangingPunct="1">
              <a:lnSpc>
                <a:spcPct val="100000"/>
              </a:lnSpc>
              <a:spcBef>
                <a:spcPts val="450"/>
              </a:spcBef>
              <a:buClrTx/>
              <a:buSzPct val="45000"/>
              <a:buFontTx/>
              <a:buNone/>
            </a:pPr>
            <a:r>
              <a:rPr lang="el-GR" altLang="en-US" sz="1200">
                <a:solidFill>
                  <a:srgbClr val="000000"/>
                </a:solidFill>
              </a:rPr>
              <a:t>metals and for the nonmetals, for the same reasons as atomic size. However, the metallic ions are positive (have</a:t>
            </a:r>
          </a:p>
          <a:p>
            <a:pPr eaLnBrk="1" hangingPunct="1">
              <a:lnSpc>
                <a:spcPct val="100000"/>
              </a:lnSpc>
              <a:spcBef>
                <a:spcPts val="450"/>
              </a:spcBef>
              <a:buClrTx/>
              <a:buSzPct val="45000"/>
              <a:buFontTx/>
              <a:buNone/>
            </a:pPr>
            <a:r>
              <a:rPr lang="el-GR" altLang="en-US" sz="1200">
                <a:solidFill>
                  <a:srgbClr val="000000"/>
                </a:solidFill>
              </a:rPr>
              <a:t>lost electrons, which make up the space or size of the atom) and are much smaller than the negative nonmetallic</a:t>
            </a:r>
          </a:p>
          <a:p>
            <a:pPr eaLnBrk="1" hangingPunct="1">
              <a:lnSpc>
                <a:spcPct val="100000"/>
              </a:lnSpc>
              <a:spcBef>
                <a:spcPts val="450"/>
              </a:spcBef>
              <a:buClrTx/>
              <a:buSzPct val="45000"/>
              <a:buFontTx/>
              <a:buNone/>
            </a:pPr>
            <a:r>
              <a:rPr lang="el-GR" altLang="en-US" sz="1200">
                <a:solidFill>
                  <a:srgbClr val="000000"/>
                </a:solidFill>
              </a:rPr>
              <a:t>ions (have gained electrons which create the volume of atoms or ions).</a:t>
            </a:r>
          </a:p>
        </p:txBody>
      </p:sp>
    </p:spTree>
  </p:cSld>
  <p:clrMapOvr>
    <a:masterClrMapping/>
  </p:clrMapOvr>
</p:notes>
</file>

<file path=ppt/notesSlides/notesSlide18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78882" name="Rectangle 10">
            <a:extLst>
              <a:ext uri="{FF2B5EF4-FFF2-40B4-BE49-F238E27FC236}">
                <a16:creationId xmlns:a16="http://schemas.microsoft.com/office/drawing/2014/main" id="{C1470C3B-542C-4D52-80E8-2220215BC46D}"/>
              </a:ext>
            </a:extLst>
          </p:cNvPr>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lnSpc>
                <a:spcPct val="94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1pPr>
            <a:lvl2pPr>
              <a:lnSpc>
                <a:spcPct val="94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2pPr>
            <a:lvl3pPr>
              <a:lnSpc>
                <a:spcPct val="94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3pPr>
            <a:lvl4pPr>
              <a:lnSpc>
                <a:spcPct val="94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4pPr>
            <a:lvl5pPr>
              <a:lnSpc>
                <a:spcPct val="94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5pPr>
            <a:lvl6pPr marL="25146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6pPr>
            <a:lvl7pPr marL="29718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7pPr>
            <a:lvl8pPr marL="34290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8pPr>
            <a:lvl9pPr marL="38862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9pPr>
          </a:lstStyle>
          <a:p>
            <a:pPr>
              <a:lnSpc>
                <a:spcPct val="93000"/>
              </a:lnSpc>
              <a:buClrTx/>
              <a:buFontTx/>
              <a:buNone/>
            </a:pPr>
            <a:fld id="{37D70A44-FC51-47E0-B1E8-6CC37C886F0A}" type="slidenum">
              <a:rPr lang="el-GR" altLang="en-US">
                <a:solidFill>
                  <a:srgbClr val="000000"/>
                </a:solidFill>
                <a:latin typeface="Times New Roman" panose="02020603050405020304" pitchFamily="18" charset="0"/>
                <a:cs typeface="DejaVu Sans" panose="020B0603030804020204" pitchFamily="34" charset="0"/>
              </a:rPr>
              <a:pPr>
                <a:lnSpc>
                  <a:spcPct val="93000"/>
                </a:lnSpc>
                <a:buClrTx/>
                <a:buFontTx/>
                <a:buNone/>
              </a:pPr>
              <a:t>197</a:t>
            </a:fld>
            <a:endParaRPr lang="el-GR" altLang="en-US">
              <a:solidFill>
                <a:srgbClr val="000000"/>
              </a:solidFill>
              <a:latin typeface="Times New Roman" panose="02020603050405020304" pitchFamily="18" charset="0"/>
              <a:cs typeface="DejaVu Sans" panose="020B0603030804020204" pitchFamily="34" charset="0"/>
            </a:endParaRPr>
          </a:p>
        </p:txBody>
      </p:sp>
      <p:sp>
        <p:nvSpPr>
          <p:cNvPr id="378883" name="Text Box 1">
            <a:extLst>
              <a:ext uri="{FF2B5EF4-FFF2-40B4-BE49-F238E27FC236}">
                <a16:creationId xmlns:a16="http://schemas.microsoft.com/office/drawing/2014/main" id="{864A8167-BE36-493E-BD6E-2525A29E2827}"/>
              </a:ext>
            </a:extLst>
          </p:cNvPr>
          <p:cNvSpPr txBox="1">
            <a:spLocks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pPr eaLnBrk="1">
              <a:lnSpc>
                <a:spcPct val="94000"/>
              </a:lnSpc>
              <a:buClr>
                <a:srgbClr val="000000"/>
              </a:buClr>
              <a:buSzPct val="100000"/>
              <a:buFont typeface="Times New Roman" panose="02020603050405020304" pitchFamily="18" charset="0"/>
              <a:buNone/>
            </a:pPr>
            <a:endParaRPr lang="el-GR" altLang="en-US"/>
          </a:p>
        </p:txBody>
      </p:sp>
      <p:sp>
        <p:nvSpPr>
          <p:cNvPr id="378884" name="Rectangle 2">
            <a:extLst>
              <a:ext uri="{FF2B5EF4-FFF2-40B4-BE49-F238E27FC236}">
                <a16:creationId xmlns:a16="http://schemas.microsoft.com/office/drawing/2014/main" id="{2D629CFA-A6A4-4C65-B85F-06630023CEE1}"/>
              </a:ext>
            </a:extLst>
          </p:cNvPr>
          <p:cNvSpPr>
            <a:spLocks noGrp="1" noRot="1" noChangeAspect="1" noChangeArrowheads="1" noTextEdit="1"/>
          </p:cNvSpPr>
          <p:nvPr>
            <p:ph type="sldImg"/>
          </p:nvPr>
        </p:nvSpPr>
        <p:spPr>
          <a:xfrm>
            <a:off x="1143000" y="685800"/>
            <a:ext cx="4572000" cy="3429000"/>
          </a:xfrm>
          <a:solidFill>
            <a:srgbClr val="FFFFFF"/>
          </a:solidFill>
          <a:ln>
            <a:solidFill>
              <a:srgbClr val="000000"/>
            </a:solidFill>
            <a:miter lim="800000"/>
            <a:headEnd/>
            <a:tailEnd/>
          </a:ln>
        </p:spPr>
      </p:sp>
      <p:sp>
        <p:nvSpPr>
          <p:cNvPr id="378885" name="Text Box 3">
            <a:extLst>
              <a:ext uri="{FF2B5EF4-FFF2-40B4-BE49-F238E27FC236}">
                <a16:creationId xmlns:a16="http://schemas.microsoft.com/office/drawing/2014/main" id="{42A2B6F3-0192-477E-98B0-73DB23D84783}"/>
              </a:ext>
            </a:extLst>
          </p:cNvPr>
          <p:cNvSpPr txBox="1">
            <a:spLocks noChangeArrowheads="1"/>
          </p:cNvSpPr>
          <p:nvPr/>
        </p:nvSpPr>
        <p:spPr bwMode="auto">
          <a:xfrm>
            <a:off x="685800" y="4343400"/>
            <a:ext cx="5486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marL="215900" indent="-209550">
              <a:lnSpc>
                <a:spcPct val="94000"/>
              </a:lnSpc>
              <a:buClr>
                <a:srgbClr val="000000"/>
              </a:buClr>
              <a:buSzPct val="100000"/>
              <a:buFont typeface="Times New Roman" panose="02020603050405020304" pitchFamily="18" charset="0"/>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a:solidFill>
                  <a:schemeClr val="bg1"/>
                </a:solidFill>
                <a:latin typeface="Arial" panose="020B0604020202020204" pitchFamily="34" charset="0"/>
                <a:cs typeface="Droid Sans Fallback" charset="0"/>
              </a:defRPr>
            </a:lvl1pPr>
            <a:lvl2pPr>
              <a:lnSpc>
                <a:spcPct val="94000"/>
              </a:lnSpc>
              <a:buClr>
                <a:srgbClr val="000000"/>
              </a:buClr>
              <a:buSzPct val="100000"/>
              <a:buFont typeface="Times New Roman" panose="02020603050405020304" pitchFamily="18" charset="0"/>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a:solidFill>
                  <a:schemeClr val="bg1"/>
                </a:solidFill>
                <a:latin typeface="Arial" panose="020B0604020202020204" pitchFamily="34" charset="0"/>
                <a:cs typeface="Droid Sans Fallback" charset="0"/>
              </a:defRPr>
            </a:lvl2pPr>
            <a:lvl3pPr>
              <a:lnSpc>
                <a:spcPct val="94000"/>
              </a:lnSpc>
              <a:buClr>
                <a:srgbClr val="000000"/>
              </a:buClr>
              <a:buSzPct val="100000"/>
              <a:buFont typeface="Times New Roman" panose="02020603050405020304" pitchFamily="18" charset="0"/>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a:solidFill>
                  <a:schemeClr val="bg1"/>
                </a:solidFill>
                <a:latin typeface="Arial" panose="020B0604020202020204" pitchFamily="34" charset="0"/>
                <a:cs typeface="Droid Sans Fallback" charset="0"/>
              </a:defRPr>
            </a:lvl3pPr>
            <a:lvl4pPr>
              <a:lnSpc>
                <a:spcPct val="94000"/>
              </a:lnSpc>
              <a:buClr>
                <a:srgbClr val="000000"/>
              </a:buClr>
              <a:buSzPct val="100000"/>
              <a:buFont typeface="Times New Roman" panose="02020603050405020304" pitchFamily="18" charset="0"/>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a:solidFill>
                  <a:schemeClr val="bg1"/>
                </a:solidFill>
                <a:latin typeface="Arial" panose="020B0604020202020204" pitchFamily="34" charset="0"/>
                <a:cs typeface="Droid Sans Fallback" charset="0"/>
              </a:defRPr>
            </a:lvl4pPr>
            <a:lvl5pPr>
              <a:lnSpc>
                <a:spcPct val="94000"/>
              </a:lnSpc>
              <a:buClr>
                <a:srgbClr val="000000"/>
              </a:buClr>
              <a:buSzPct val="100000"/>
              <a:buFont typeface="Times New Roman" panose="02020603050405020304" pitchFamily="18" charset="0"/>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a:solidFill>
                  <a:schemeClr val="bg1"/>
                </a:solidFill>
                <a:latin typeface="Arial" panose="020B0604020202020204" pitchFamily="34" charset="0"/>
                <a:cs typeface="Droid Sans Fallback" charset="0"/>
              </a:defRPr>
            </a:lvl5pPr>
            <a:lvl6pPr marL="25146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a:solidFill>
                  <a:schemeClr val="bg1"/>
                </a:solidFill>
                <a:latin typeface="Arial" panose="020B0604020202020204" pitchFamily="34" charset="0"/>
                <a:cs typeface="Droid Sans Fallback" charset="0"/>
              </a:defRPr>
            </a:lvl6pPr>
            <a:lvl7pPr marL="29718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a:solidFill>
                  <a:schemeClr val="bg1"/>
                </a:solidFill>
                <a:latin typeface="Arial" panose="020B0604020202020204" pitchFamily="34" charset="0"/>
                <a:cs typeface="Droid Sans Fallback" charset="0"/>
              </a:defRPr>
            </a:lvl7pPr>
            <a:lvl8pPr marL="34290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a:solidFill>
                  <a:schemeClr val="bg1"/>
                </a:solidFill>
                <a:latin typeface="Arial" panose="020B0604020202020204" pitchFamily="34" charset="0"/>
                <a:cs typeface="Droid Sans Fallback" charset="0"/>
              </a:defRPr>
            </a:lvl8pPr>
            <a:lvl9pPr marL="38862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a:solidFill>
                  <a:schemeClr val="bg1"/>
                </a:solidFill>
                <a:latin typeface="Arial" panose="020B0604020202020204" pitchFamily="34" charset="0"/>
                <a:cs typeface="Droid Sans Fallback" charset="0"/>
              </a:defRPr>
            </a:lvl9pPr>
          </a:lstStyle>
          <a:p>
            <a:pPr eaLnBrk="1" hangingPunct="1">
              <a:lnSpc>
                <a:spcPct val="100000"/>
              </a:lnSpc>
              <a:spcBef>
                <a:spcPts val="450"/>
              </a:spcBef>
              <a:buClrTx/>
              <a:buSzPct val="45000"/>
              <a:buFontTx/>
              <a:buNone/>
            </a:pPr>
            <a:r>
              <a:rPr lang="el-GR" altLang="en-US" sz="1200">
                <a:solidFill>
                  <a:srgbClr val="000000"/>
                </a:solidFill>
              </a:rPr>
              <a:t>Anions have one or more extra electrons that contribute to the size of the atom, so these extra electrons increase its size and make it larger than the neutral atom.</a:t>
            </a:r>
            <a:br>
              <a:rPr lang="el-GR" altLang="en-US" sz="1200">
                <a:solidFill>
                  <a:srgbClr val="000000"/>
                </a:solidFill>
              </a:rPr>
            </a:br>
            <a:br>
              <a:rPr lang="el-GR" altLang="en-US" sz="1200">
                <a:solidFill>
                  <a:srgbClr val="000000"/>
                </a:solidFill>
              </a:rPr>
            </a:br>
            <a:r>
              <a:rPr lang="el-GR" altLang="en-US" sz="1200">
                <a:solidFill>
                  <a:srgbClr val="000000"/>
                </a:solidFill>
              </a:rPr>
              <a:t>The size of anion is larger than its parent atom because anion are formed due to the gain of electrons, and when the electrons increases the it causes electronic repulsion due to which electrons go at a farther distance from each other, the shielding effect increases and the size of anion increases.</a:t>
            </a:r>
            <a:br>
              <a:rPr lang="el-GR" altLang="en-US" sz="1200">
                <a:solidFill>
                  <a:srgbClr val="000000"/>
                </a:solidFill>
              </a:rPr>
            </a:br>
            <a:br>
              <a:rPr lang="el-GR" altLang="en-US" sz="1200">
                <a:solidFill>
                  <a:srgbClr val="000000"/>
                </a:solidFill>
              </a:rPr>
            </a:br>
            <a:endParaRPr lang="el-GR" altLang="en-US" sz="1200">
              <a:solidFill>
                <a:srgbClr val="000000"/>
              </a:solidFill>
            </a:endParaRPr>
          </a:p>
          <a:p>
            <a:pPr eaLnBrk="1" hangingPunct="1">
              <a:lnSpc>
                <a:spcPct val="100000"/>
              </a:lnSpc>
              <a:spcBef>
                <a:spcPts val="450"/>
              </a:spcBef>
              <a:buClrTx/>
              <a:buSzPct val="45000"/>
              <a:buFontTx/>
              <a:buNone/>
            </a:pPr>
            <a:endParaRPr lang="el-GR" altLang="en-US" sz="1200">
              <a:solidFill>
                <a:srgbClr val="000000"/>
              </a:solidFill>
            </a:endParaRPr>
          </a:p>
          <a:p>
            <a:pPr eaLnBrk="1" hangingPunct="1">
              <a:lnSpc>
                <a:spcPct val="100000"/>
              </a:lnSpc>
              <a:spcBef>
                <a:spcPts val="450"/>
              </a:spcBef>
              <a:buClrTx/>
              <a:buSzPct val="45000"/>
              <a:buFontTx/>
              <a:buNone/>
            </a:pPr>
            <a:endParaRPr lang="el-GR" altLang="en-US" sz="1200">
              <a:solidFill>
                <a:srgbClr val="000000"/>
              </a:solidFill>
            </a:endParaRPr>
          </a:p>
        </p:txBody>
      </p:sp>
    </p:spTree>
  </p:cSld>
  <p:clrMapOvr>
    <a:masterClrMapping/>
  </p:clrMapOvr>
</p:notes>
</file>

<file path=ppt/notesSlides/notesSlide18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56354" name="Rectangle 10">
            <a:extLst>
              <a:ext uri="{FF2B5EF4-FFF2-40B4-BE49-F238E27FC236}">
                <a16:creationId xmlns:a16="http://schemas.microsoft.com/office/drawing/2014/main" id="{CAC92D72-BEE3-48DD-A0B9-011C26CCD56F}"/>
              </a:ext>
            </a:extLst>
          </p:cNvPr>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lnSpc>
                <a:spcPct val="94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1pPr>
            <a:lvl2pPr>
              <a:lnSpc>
                <a:spcPct val="94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2pPr>
            <a:lvl3pPr>
              <a:lnSpc>
                <a:spcPct val="94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3pPr>
            <a:lvl4pPr>
              <a:lnSpc>
                <a:spcPct val="94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4pPr>
            <a:lvl5pPr>
              <a:lnSpc>
                <a:spcPct val="94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5pPr>
            <a:lvl6pPr marL="25146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6pPr>
            <a:lvl7pPr marL="29718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7pPr>
            <a:lvl8pPr marL="34290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8pPr>
            <a:lvl9pPr marL="38862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9pPr>
          </a:lstStyle>
          <a:p>
            <a:pPr>
              <a:lnSpc>
                <a:spcPct val="93000"/>
              </a:lnSpc>
              <a:buClrTx/>
              <a:buFontTx/>
              <a:buNone/>
            </a:pPr>
            <a:fld id="{CF9D0F29-817F-4DD1-BEFC-C0BC639C5982}" type="slidenum">
              <a:rPr lang="el-GR" altLang="en-US">
                <a:solidFill>
                  <a:srgbClr val="000000"/>
                </a:solidFill>
                <a:latin typeface="Times New Roman" panose="02020603050405020304" pitchFamily="18" charset="0"/>
                <a:cs typeface="DejaVu Sans" panose="020B0603030804020204" pitchFamily="34" charset="0"/>
              </a:rPr>
              <a:pPr>
                <a:lnSpc>
                  <a:spcPct val="93000"/>
                </a:lnSpc>
                <a:buClrTx/>
                <a:buFontTx/>
                <a:buNone/>
              </a:pPr>
              <a:t>198</a:t>
            </a:fld>
            <a:endParaRPr lang="el-GR" altLang="en-US">
              <a:solidFill>
                <a:srgbClr val="000000"/>
              </a:solidFill>
              <a:latin typeface="Times New Roman" panose="02020603050405020304" pitchFamily="18" charset="0"/>
              <a:cs typeface="DejaVu Sans" panose="020B0603030804020204" pitchFamily="34" charset="0"/>
            </a:endParaRPr>
          </a:p>
        </p:txBody>
      </p:sp>
      <p:sp>
        <p:nvSpPr>
          <p:cNvPr id="356355" name="Rectangle 1">
            <a:extLst>
              <a:ext uri="{FF2B5EF4-FFF2-40B4-BE49-F238E27FC236}">
                <a16:creationId xmlns:a16="http://schemas.microsoft.com/office/drawing/2014/main" id="{E4BBDC4B-E509-4074-9372-C22F8C7CEDEA}"/>
              </a:ext>
            </a:extLst>
          </p:cNvPr>
          <p:cNvSpPr>
            <a:spLocks noGrp="1" noRot="1" noChangeAspect="1" noChangeArrowheads="1" noTextEdit="1"/>
          </p:cNvSpPr>
          <p:nvPr>
            <p:ph type="sldImg"/>
          </p:nvPr>
        </p:nvSpPr>
        <p:spPr>
          <a:xfrm>
            <a:off x="1143000" y="685800"/>
            <a:ext cx="4572000" cy="3429000"/>
          </a:xfrm>
          <a:solidFill>
            <a:srgbClr val="FFFFFF"/>
          </a:solidFill>
          <a:ln>
            <a:solidFill>
              <a:srgbClr val="000000"/>
            </a:solidFill>
            <a:miter lim="800000"/>
            <a:headEnd/>
            <a:tailEnd/>
          </a:ln>
        </p:spPr>
      </p:sp>
      <p:sp>
        <p:nvSpPr>
          <p:cNvPr id="356356" name="Text Box 2">
            <a:extLst>
              <a:ext uri="{FF2B5EF4-FFF2-40B4-BE49-F238E27FC236}">
                <a16:creationId xmlns:a16="http://schemas.microsoft.com/office/drawing/2014/main" id="{FA531334-7A00-46A4-8E51-7CB85EF25BFD}"/>
              </a:ext>
            </a:extLst>
          </p:cNvPr>
          <p:cNvSpPr txBox="1">
            <a:spLocks noChangeArrowheads="1"/>
          </p:cNvSpPr>
          <p:nvPr/>
        </p:nvSpPr>
        <p:spPr bwMode="auto">
          <a:xfrm>
            <a:off x="685800" y="4343400"/>
            <a:ext cx="5486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pPr eaLnBrk="1">
              <a:lnSpc>
                <a:spcPct val="94000"/>
              </a:lnSpc>
              <a:buClr>
                <a:srgbClr val="000000"/>
              </a:buClr>
              <a:buSzPct val="100000"/>
              <a:buFont typeface="Times New Roman" panose="02020603050405020304" pitchFamily="18" charset="0"/>
              <a:buNone/>
            </a:pPr>
            <a:endParaRPr lang="el-GR" altLang="en-US"/>
          </a:p>
        </p:txBody>
      </p:sp>
    </p:spTree>
    <p:extLst>
      <p:ext uri="{BB962C8B-B14F-4D97-AF65-F5344CB8AC3E}">
        <p14:creationId xmlns:p14="http://schemas.microsoft.com/office/powerpoint/2010/main" val="2136255034"/>
      </p:ext>
    </p:extLst>
  </p:cSld>
  <p:clrMapOvr>
    <a:masterClrMapping/>
  </p:clrMapOvr>
</p:notes>
</file>

<file path=ppt/notesSlides/notesSlide18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82978" name="Rectangle 10">
            <a:extLst>
              <a:ext uri="{FF2B5EF4-FFF2-40B4-BE49-F238E27FC236}">
                <a16:creationId xmlns:a16="http://schemas.microsoft.com/office/drawing/2014/main" id="{497B6D55-B0D6-41D4-B212-BE49DD3FCF9D}"/>
              </a:ext>
            </a:extLst>
          </p:cNvPr>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lnSpc>
                <a:spcPct val="94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1pPr>
            <a:lvl2pPr>
              <a:lnSpc>
                <a:spcPct val="94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2pPr>
            <a:lvl3pPr>
              <a:lnSpc>
                <a:spcPct val="94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3pPr>
            <a:lvl4pPr>
              <a:lnSpc>
                <a:spcPct val="94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4pPr>
            <a:lvl5pPr>
              <a:lnSpc>
                <a:spcPct val="94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5pPr>
            <a:lvl6pPr marL="25146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6pPr>
            <a:lvl7pPr marL="29718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7pPr>
            <a:lvl8pPr marL="34290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8pPr>
            <a:lvl9pPr marL="38862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9pPr>
          </a:lstStyle>
          <a:p>
            <a:pPr>
              <a:lnSpc>
                <a:spcPct val="93000"/>
              </a:lnSpc>
              <a:buClrTx/>
              <a:buFontTx/>
              <a:buNone/>
            </a:pPr>
            <a:fld id="{7A090910-0A91-4566-A2F1-A0663FAC723C}" type="slidenum">
              <a:rPr lang="el-GR" altLang="en-US">
                <a:solidFill>
                  <a:srgbClr val="000000"/>
                </a:solidFill>
                <a:latin typeface="Times New Roman" panose="02020603050405020304" pitchFamily="18" charset="0"/>
                <a:cs typeface="DejaVu Sans" panose="020B0603030804020204" pitchFamily="34" charset="0"/>
              </a:rPr>
              <a:pPr>
                <a:lnSpc>
                  <a:spcPct val="93000"/>
                </a:lnSpc>
                <a:buClrTx/>
                <a:buFontTx/>
                <a:buNone/>
              </a:pPr>
              <a:t>199</a:t>
            </a:fld>
            <a:endParaRPr lang="el-GR" altLang="en-US">
              <a:solidFill>
                <a:srgbClr val="000000"/>
              </a:solidFill>
              <a:latin typeface="Times New Roman" panose="02020603050405020304" pitchFamily="18" charset="0"/>
              <a:cs typeface="DejaVu Sans" panose="020B0603030804020204" pitchFamily="34" charset="0"/>
            </a:endParaRPr>
          </a:p>
        </p:txBody>
      </p:sp>
      <p:sp>
        <p:nvSpPr>
          <p:cNvPr id="382979" name="Text Box 1">
            <a:extLst>
              <a:ext uri="{FF2B5EF4-FFF2-40B4-BE49-F238E27FC236}">
                <a16:creationId xmlns:a16="http://schemas.microsoft.com/office/drawing/2014/main" id="{62A6573E-038A-4049-B6DC-9B7D0F4FC67B}"/>
              </a:ext>
            </a:extLst>
          </p:cNvPr>
          <p:cNvSpPr txBox="1">
            <a:spLocks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pPr eaLnBrk="1">
              <a:lnSpc>
                <a:spcPct val="94000"/>
              </a:lnSpc>
              <a:buClr>
                <a:srgbClr val="000000"/>
              </a:buClr>
              <a:buSzPct val="100000"/>
              <a:buFont typeface="Times New Roman" panose="02020603050405020304" pitchFamily="18" charset="0"/>
              <a:buNone/>
            </a:pPr>
            <a:endParaRPr lang="el-GR" altLang="en-US"/>
          </a:p>
        </p:txBody>
      </p:sp>
      <p:sp>
        <p:nvSpPr>
          <p:cNvPr id="382980" name="Rectangle 2">
            <a:extLst>
              <a:ext uri="{FF2B5EF4-FFF2-40B4-BE49-F238E27FC236}">
                <a16:creationId xmlns:a16="http://schemas.microsoft.com/office/drawing/2014/main" id="{D9CD8E12-E466-4C22-8BA3-FC5763309EA5}"/>
              </a:ext>
            </a:extLst>
          </p:cNvPr>
          <p:cNvSpPr>
            <a:spLocks noGrp="1" noRot="1" noChangeAspect="1" noChangeArrowheads="1" noTextEdit="1"/>
          </p:cNvSpPr>
          <p:nvPr>
            <p:ph type="sldImg"/>
          </p:nvPr>
        </p:nvSpPr>
        <p:spPr>
          <a:xfrm>
            <a:off x="1143000" y="685800"/>
            <a:ext cx="4572000" cy="3429000"/>
          </a:xfrm>
          <a:solidFill>
            <a:srgbClr val="FFFFFF"/>
          </a:solidFill>
          <a:ln>
            <a:solidFill>
              <a:srgbClr val="000000"/>
            </a:solidFill>
            <a:miter lim="800000"/>
            <a:headEnd/>
            <a:tailEnd/>
          </a:ln>
        </p:spPr>
      </p:sp>
      <p:sp>
        <p:nvSpPr>
          <p:cNvPr id="382981" name="Text Box 3">
            <a:extLst>
              <a:ext uri="{FF2B5EF4-FFF2-40B4-BE49-F238E27FC236}">
                <a16:creationId xmlns:a16="http://schemas.microsoft.com/office/drawing/2014/main" id="{2F699E10-8AD0-4644-966E-4616C02665EE}"/>
              </a:ext>
            </a:extLst>
          </p:cNvPr>
          <p:cNvSpPr txBox="1">
            <a:spLocks noChangeArrowheads="1"/>
          </p:cNvSpPr>
          <p:nvPr/>
        </p:nvSpPr>
        <p:spPr bwMode="auto">
          <a:xfrm>
            <a:off x="685800" y="4343400"/>
            <a:ext cx="5486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pPr eaLnBrk="1">
              <a:lnSpc>
                <a:spcPct val="94000"/>
              </a:lnSpc>
              <a:buClr>
                <a:srgbClr val="000000"/>
              </a:buClr>
              <a:buSzPct val="100000"/>
              <a:buFont typeface="Times New Roman" panose="02020603050405020304" pitchFamily="18" charset="0"/>
              <a:buNone/>
            </a:pPr>
            <a:endParaRPr lang="el-GR" altLang="en-US"/>
          </a:p>
        </p:txBody>
      </p:sp>
    </p:spTree>
  </p:cSld>
  <p:clrMapOvr>
    <a:masterClrMapping/>
  </p:clrMapOvr>
</p:notes>
</file>

<file path=ppt/notesSlides/notesSlide18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85026" name="Rectangle 10">
            <a:extLst>
              <a:ext uri="{FF2B5EF4-FFF2-40B4-BE49-F238E27FC236}">
                <a16:creationId xmlns:a16="http://schemas.microsoft.com/office/drawing/2014/main" id="{3F1809E4-0F66-40B9-8604-5E6D1F6A9E9D}"/>
              </a:ext>
            </a:extLst>
          </p:cNvPr>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lnSpc>
                <a:spcPct val="94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1pPr>
            <a:lvl2pPr>
              <a:lnSpc>
                <a:spcPct val="94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2pPr>
            <a:lvl3pPr>
              <a:lnSpc>
                <a:spcPct val="94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3pPr>
            <a:lvl4pPr>
              <a:lnSpc>
                <a:spcPct val="94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4pPr>
            <a:lvl5pPr>
              <a:lnSpc>
                <a:spcPct val="94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5pPr>
            <a:lvl6pPr marL="25146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6pPr>
            <a:lvl7pPr marL="29718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7pPr>
            <a:lvl8pPr marL="34290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8pPr>
            <a:lvl9pPr marL="38862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9pPr>
          </a:lstStyle>
          <a:p>
            <a:pPr>
              <a:lnSpc>
                <a:spcPct val="93000"/>
              </a:lnSpc>
              <a:buClrTx/>
              <a:buFontTx/>
              <a:buNone/>
            </a:pPr>
            <a:fld id="{9C3699C1-2A30-4448-A71A-104D640B437C}" type="slidenum">
              <a:rPr lang="el-GR" altLang="en-US">
                <a:solidFill>
                  <a:srgbClr val="000000"/>
                </a:solidFill>
                <a:latin typeface="Times New Roman" panose="02020603050405020304" pitchFamily="18" charset="0"/>
                <a:cs typeface="DejaVu Sans" panose="020B0603030804020204" pitchFamily="34" charset="0"/>
              </a:rPr>
              <a:pPr>
                <a:lnSpc>
                  <a:spcPct val="93000"/>
                </a:lnSpc>
                <a:buClrTx/>
                <a:buFontTx/>
                <a:buNone/>
              </a:pPr>
              <a:t>200</a:t>
            </a:fld>
            <a:endParaRPr lang="el-GR" altLang="en-US">
              <a:solidFill>
                <a:srgbClr val="000000"/>
              </a:solidFill>
              <a:latin typeface="Times New Roman" panose="02020603050405020304" pitchFamily="18" charset="0"/>
              <a:cs typeface="DejaVu Sans" panose="020B0603030804020204" pitchFamily="34" charset="0"/>
            </a:endParaRPr>
          </a:p>
        </p:txBody>
      </p:sp>
      <p:sp>
        <p:nvSpPr>
          <p:cNvPr id="385027" name="Rectangle 1">
            <a:extLst>
              <a:ext uri="{FF2B5EF4-FFF2-40B4-BE49-F238E27FC236}">
                <a16:creationId xmlns:a16="http://schemas.microsoft.com/office/drawing/2014/main" id="{76B4C059-FF4A-410C-B861-0DD4D652942F}"/>
              </a:ext>
            </a:extLst>
          </p:cNvPr>
          <p:cNvSpPr>
            <a:spLocks noGrp="1" noRot="1" noChangeAspect="1" noChangeArrowheads="1" noTextEdit="1"/>
          </p:cNvSpPr>
          <p:nvPr>
            <p:ph type="sldImg"/>
          </p:nvPr>
        </p:nvSpPr>
        <p:spPr>
          <a:xfrm>
            <a:off x="1143000" y="685800"/>
            <a:ext cx="4572000" cy="3429000"/>
          </a:xfrm>
          <a:solidFill>
            <a:srgbClr val="FFFFFF"/>
          </a:solidFill>
          <a:ln>
            <a:solidFill>
              <a:srgbClr val="000000"/>
            </a:solidFill>
            <a:miter lim="800000"/>
            <a:headEnd/>
            <a:tailEnd/>
          </a:ln>
        </p:spPr>
      </p:sp>
      <p:sp>
        <p:nvSpPr>
          <p:cNvPr id="385028" name="Text Box 2">
            <a:extLst>
              <a:ext uri="{FF2B5EF4-FFF2-40B4-BE49-F238E27FC236}">
                <a16:creationId xmlns:a16="http://schemas.microsoft.com/office/drawing/2014/main" id="{5E152601-E63D-48BB-A91E-4428E8C449E3}"/>
              </a:ext>
            </a:extLst>
          </p:cNvPr>
          <p:cNvSpPr txBox="1">
            <a:spLocks noChangeArrowheads="1"/>
          </p:cNvSpPr>
          <p:nvPr/>
        </p:nvSpPr>
        <p:spPr bwMode="auto">
          <a:xfrm>
            <a:off x="685800" y="4343400"/>
            <a:ext cx="5486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pPr eaLnBrk="1">
              <a:lnSpc>
                <a:spcPct val="94000"/>
              </a:lnSpc>
              <a:buClr>
                <a:srgbClr val="000000"/>
              </a:buClr>
              <a:buSzPct val="100000"/>
              <a:buFont typeface="Times New Roman" panose="02020603050405020304" pitchFamily="18" charset="0"/>
              <a:buNone/>
            </a:pPr>
            <a:endParaRPr lang="el-GR" altLang="en-US"/>
          </a:p>
        </p:txBody>
      </p:sp>
    </p:spTree>
  </p:cSld>
  <p:clrMapOvr>
    <a:masterClrMapping/>
  </p:clrMapOvr>
</p:notes>
</file>

<file path=ppt/notesSlides/notesSlide18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89122" name="Rectangle 10">
            <a:extLst>
              <a:ext uri="{FF2B5EF4-FFF2-40B4-BE49-F238E27FC236}">
                <a16:creationId xmlns:a16="http://schemas.microsoft.com/office/drawing/2014/main" id="{99C5824E-280A-4194-AED0-7F1B3BCB54CA}"/>
              </a:ext>
            </a:extLst>
          </p:cNvPr>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lnSpc>
                <a:spcPct val="94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1pPr>
            <a:lvl2pPr>
              <a:lnSpc>
                <a:spcPct val="94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2pPr>
            <a:lvl3pPr>
              <a:lnSpc>
                <a:spcPct val="94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3pPr>
            <a:lvl4pPr>
              <a:lnSpc>
                <a:spcPct val="94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4pPr>
            <a:lvl5pPr>
              <a:lnSpc>
                <a:spcPct val="94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5pPr>
            <a:lvl6pPr marL="25146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6pPr>
            <a:lvl7pPr marL="29718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7pPr>
            <a:lvl8pPr marL="34290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8pPr>
            <a:lvl9pPr marL="38862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9pPr>
          </a:lstStyle>
          <a:p>
            <a:pPr>
              <a:lnSpc>
                <a:spcPct val="93000"/>
              </a:lnSpc>
              <a:buClrTx/>
              <a:buFontTx/>
              <a:buNone/>
            </a:pPr>
            <a:fld id="{55963FD2-4FB9-4D12-ADDD-7627F74D5921}" type="slidenum">
              <a:rPr lang="el-GR" altLang="en-US">
                <a:solidFill>
                  <a:srgbClr val="000000"/>
                </a:solidFill>
                <a:latin typeface="Times New Roman" panose="02020603050405020304" pitchFamily="18" charset="0"/>
                <a:cs typeface="DejaVu Sans" panose="020B0603030804020204" pitchFamily="34" charset="0"/>
              </a:rPr>
              <a:pPr>
                <a:lnSpc>
                  <a:spcPct val="93000"/>
                </a:lnSpc>
                <a:buClrTx/>
                <a:buFontTx/>
                <a:buNone/>
              </a:pPr>
              <a:t>201</a:t>
            </a:fld>
            <a:endParaRPr lang="el-GR" altLang="en-US">
              <a:solidFill>
                <a:srgbClr val="000000"/>
              </a:solidFill>
              <a:latin typeface="Times New Roman" panose="02020603050405020304" pitchFamily="18" charset="0"/>
              <a:cs typeface="DejaVu Sans" panose="020B0603030804020204" pitchFamily="34" charset="0"/>
            </a:endParaRPr>
          </a:p>
        </p:txBody>
      </p:sp>
      <p:sp>
        <p:nvSpPr>
          <p:cNvPr id="389123" name="Text Box 1">
            <a:extLst>
              <a:ext uri="{FF2B5EF4-FFF2-40B4-BE49-F238E27FC236}">
                <a16:creationId xmlns:a16="http://schemas.microsoft.com/office/drawing/2014/main" id="{A5291BCB-9025-4D12-B46F-B705E415BCF5}"/>
              </a:ext>
            </a:extLst>
          </p:cNvPr>
          <p:cNvSpPr txBox="1">
            <a:spLocks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pPr eaLnBrk="1">
              <a:lnSpc>
                <a:spcPct val="94000"/>
              </a:lnSpc>
              <a:buClr>
                <a:srgbClr val="000000"/>
              </a:buClr>
              <a:buSzPct val="100000"/>
              <a:buFont typeface="Times New Roman" panose="02020603050405020304" pitchFamily="18" charset="0"/>
              <a:buNone/>
            </a:pPr>
            <a:endParaRPr lang="el-GR" altLang="en-US"/>
          </a:p>
        </p:txBody>
      </p:sp>
      <p:sp>
        <p:nvSpPr>
          <p:cNvPr id="389124" name="Rectangle 2">
            <a:extLst>
              <a:ext uri="{FF2B5EF4-FFF2-40B4-BE49-F238E27FC236}">
                <a16:creationId xmlns:a16="http://schemas.microsoft.com/office/drawing/2014/main" id="{6F51AA0C-7562-49AA-9BF3-18D5FD5118DB}"/>
              </a:ext>
            </a:extLst>
          </p:cNvPr>
          <p:cNvSpPr>
            <a:spLocks noGrp="1" noRot="1" noChangeAspect="1" noChangeArrowheads="1" noTextEdit="1"/>
          </p:cNvSpPr>
          <p:nvPr>
            <p:ph type="sldImg"/>
          </p:nvPr>
        </p:nvSpPr>
        <p:spPr>
          <a:xfrm>
            <a:off x="1143000" y="685800"/>
            <a:ext cx="4572000" cy="3429000"/>
          </a:xfrm>
          <a:solidFill>
            <a:srgbClr val="FFFFFF"/>
          </a:solidFill>
          <a:ln>
            <a:solidFill>
              <a:srgbClr val="000000"/>
            </a:solidFill>
            <a:miter lim="800000"/>
            <a:headEnd/>
            <a:tailEnd/>
          </a:ln>
        </p:spPr>
      </p:sp>
      <p:sp>
        <p:nvSpPr>
          <p:cNvPr id="389125" name="Text Box 3">
            <a:extLst>
              <a:ext uri="{FF2B5EF4-FFF2-40B4-BE49-F238E27FC236}">
                <a16:creationId xmlns:a16="http://schemas.microsoft.com/office/drawing/2014/main" id="{D0D13AB4-5EA2-4762-99C5-2A3B0B9BD64D}"/>
              </a:ext>
            </a:extLst>
          </p:cNvPr>
          <p:cNvSpPr txBox="1">
            <a:spLocks noChangeArrowheads="1"/>
          </p:cNvSpPr>
          <p:nvPr/>
        </p:nvSpPr>
        <p:spPr bwMode="auto">
          <a:xfrm>
            <a:off x="685800" y="4343400"/>
            <a:ext cx="5486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marL="215900" indent="-209550">
              <a:lnSpc>
                <a:spcPct val="94000"/>
              </a:lnSpc>
              <a:buClr>
                <a:srgbClr val="000000"/>
              </a:buClr>
              <a:buSzPct val="100000"/>
              <a:buFont typeface="Times New Roman" panose="02020603050405020304" pitchFamily="18" charset="0"/>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a:solidFill>
                  <a:schemeClr val="bg1"/>
                </a:solidFill>
                <a:latin typeface="Arial" panose="020B0604020202020204" pitchFamily="34" charset="0"/>
                <a:cs typeface="Droid Sans Fallback" charset="0"/>
              </a:defRPr>
            </a:lvl1pPr>
            <a:lvl2pPr>
              <a:lnSpc>
                <a:spcPct val="94000"/>
              </a:lnSpc>
              <a:buClr>
                <a:srgbClr val="000000"/>
              </a:buClr>
              <a:buSzPct val="100000"/>
              <a:buFont typeface="Times New Roman" panose="02020603050405020304" pitchFamily="18" charset="0"/>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a:solidFill>
                  <a:schemeClr val="bg1"/>
                </a:solidFill>
                <a:latin typeface="Arial" panose="020B0604020202020204" pitchFamily="34" charset="0"/>
                <a:cs typeface="Droid Sans Fallback" charset="0"/>
              </a:defRPr>
            </a:lvl2pPr>
            <a:lvl3pPr>
              <a:lnSpc>
                <a:spcPct val="94000"/>
              </a:lnSpc>
              <a:buClr>
                <a:srgbClr val="000000"/>
              </a:buClr>
              <a:buSzPct val="100000"/>
              <a:buFont typeface="Times New Roman" panose="02020603050405020304" pitchFamily="18" charset="0"/>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a:solidFill>
                  <a:schemeClr val="bg1"/>
                </a:solidFill>
                <a:latin typeface="Arial" panose="020B0604020202020204" pitchFamily="34" charset="0"/>
                <a:cs typeface="Droid Sans Fallback" charset="0"/>
              </a:defRPr>
            </a:lvl3pPr>
            <a:lvl4pPr>
              <a:lnSpc>
                <a:spcPct val="94000"/>
              </a:lnSpc>
              <a:buClr>
                <a:srgbClr val="000000"/>
              </a:buClr>
              <a:buSzPct val="100000"/>
              <a:buFont typeface="Times New Roman" panose="02020603050405020304" pitchFamily="18" charset="0"/>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a:solidFill>
                  <a:schemeClr val="bg1"/>
                </a:solidFill>
                <a:latin typeface="Arial" panose="020B0604020202020204" pitchFamily="34" charset="0"/>
                <a:cs typeface="Droid Sans Fallback" charset="0"/>
              </a:defRPr>
            </a:lvl4pPr>
            <a:lvl5pPr>
              <a:lnSpc>
                <a:spcPct val="94000"/>
              </a:lnSpc>
              <a:buClr>
                <a:srgbClr val="000000"/>
              </a:buClr>
              <a:buSzPct val="100000"/>
              <a:buFont typeface="Times New Roman" panose="02020603050405020304" pitchFamily="18" charset="0"/>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a:solidFill>
                  <a:schemeClr val="bg1"/>
                </a:solidFill>
                <a:latin typeface="Arial" panose="020B0604020202020204" pitchFamily="34" charset="0"/>
                <a:cs typeface="Droid Sans Fallback" charset="0"/>
              </a:defRPr>
            </a:lvl5pPr>
            <a:lvl6pPr marL="25146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a:solidFill>
                  <a:schemeClr val="bg1"/>
                </a:solidFill>
                <a:latin typeface="Arial" panose="020B0604020202020204" pitchFamily="34" charset="0"/>
                <a:cs typeface="Droid Sans Fallback" charset="0"/>
              </a:defRPr>
            </a:lvl6pPr>
            <a:lvl7pPr marL="29718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a:solidFill>
                  <a:schemeClr val="bg1"/>
                </a:solidFill>
                <a:latin typeface="Arial" panose="020B0604020202020204" pitchFamily="34" charset="0"/>
                <a:cs typeface="Droid Sans Fallback" charset="0"/>
              </a:defRPr>
            </a:lvl7pPr>
            <a:lvl8pPr marL="34290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a:solidFill>
                  <a:schemeClr val="bg1"/>
                </a:solidFill>
                <a:latin typeface="Arial" panose="020B0604020202020204" pitchFamily="34" charset="0"/>
                <a:cs typeface="Droid Sans Fallback" charset="0"/>
              </a:defRPr>
            </a:lvl8pPr>
            <a:lvl9pPr marL="38862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a:solidFill>
                  <a:schemeClr val="bg1"/>
                </a:solidFill>
                <a:latin typeface="Arial" panose="020B0604020202020204" pitchFamily="34" charset="0"/>
                <a:cs typeface="Droid Sans Fallback" charset="0"/>
              </a:defRPr>
            </a:lvl9pPr>
          </a:lstStyle>
          <a:p>
            <a:pPr eaLnBrk="1" hangingPunct="1">
              <a:lnSpc>
                <a:spcPct val="100000"/>
              </a:lnSpc>
              <a:spcBef>
                <a:spcPts val="450"/>
              </a:spcBef>
              <a:buClrTx/>
              <a:buSzPct val="45000"/>
              <a:buFontTx/>
              <a:buNone/>
            </a:pPr>
            <a:r>
              <a:rPr lang="el-GR" altLang="en-US" sz="1200">
                <a:solidFill>
                  <a:srgbClr val="000000"/>
                </a:solidFill>
              </a:rPr>
              <a:t>1. Ionization energy of main-group elements tends to increase across each period</a:t>
            </a:r>
          </a:p>
          <a:p>
            <a:pPr eaLnBrk="1" hangingPunct="1">
              <a:lnSpc>
                <a:spcPct val="100000"/>
              </a:lnSpc>
              <a:spcBef>
                <a:spcPts val="450"/>
              </a:spcBef>
              <a:buClrTx/>
              <a:buSzPct val="45000"/>
              <a:buFontTx/>
              <a:buNone/>
            </a:pPr>
            <a:r>
              <a:rPr lang="el-GR" altLang="en-US" sz="1200">
                <a:solidFill>
                  <a:srgbClr val="000000"/>
                </a:solidFill>
              </a:rPr>
              <a:t>a. Atoms are getting smaller, electrons are held closer to the nucleus</a:t>
            </a:r>
          </a:p>
          <a:p>
            <a:pPr eaLnBrk="1" hangingPunct="1">
              <a:lnSpc>
                <a:spcPct val="100000"/>
              </a:lnSpc>
              <a:spcBef>
                <a:spcPts val="450"/>
              </a:spcBef>
              <a:buClrTx/>
              <a:buSzPct val="45000"/>
              <a:buFontTx/>
              <a:buNone/>
            </a:pPr>
            <a:r>
              <a:rPr lang="el-GR" altLang="en-US" sz="1200">
                <a:solidFill>
                  <a:srgbClr val="000000"/>
                </a:solidFill>
              </a:rPr>
              <a:t>2. Ionization energy of main-group elements tends to decrease as atomic number increases in a group</a:t>
            </a:r>
          </a:p>
          <a:p>
            <a:pPr eaLnBrk="1" hangingPunct="1">
              <a:lnSpc>
                <a:spcPct val="100000"/>
              </a:lnSpc>
              <a:spcBef>
                <a:spcPts val="450"/>
              </a:spcBef>
              <a:buClrTx/>
              <a:buSzPct val="45000"/>
              <a:buFontTx/>
              <a:buNone/>
            </a:pPr>
            <a:r>
              <a:rPr lang="el-GR" altLang="en-US" sz="1200">
                <a:solidFill>
                  <a:srgbClr val="000000"/>
                </a:solidFill>
              </a:rPr>
              <a:t>a. Atoms are getting larger, electrons are farther from the nucleus</a:t>
            </a:r>
          </a:p>
          <a:p>
            <a:pPr eaLnBrk="1" hangingPunct="1">
              <a:lnSpc>
                <a:spcPct val="100000"/>
              </a:lnSpc>
              <a:spcBef>
                <a:spcPts val="450"/>
              </a:spcBef>
              <a:buClrTx/>
              <a:buSzPct val="45000"/>
              <a:buFontTx/>
              <a:buNone/>
            </a:pPr>
            <a:r>
              <a:rPr lang="el-GR" altLang="en-US" sz="1200">
                <a:solidFill>
                  <a:srgbClr val="000000"/>
                </a:solidFill>
              </a:rPr>
              <a:t>b. Outer electrons become increasingly more shielded from the nucleus by inner electrons</a:t>
            </a:r>
          </a:p>
          <a:p>
            <a:pPr eaLnBrk="1" hangingPunct="1">
              <a:lnSpc>
                <a:spcPct val="100000"/>
              </a:lnSpc>
              <a:spcBef>
                <a:spcPts val="450"/>
              </a:spcBef>
              <a:buClrTx/>
              <a:buSzPct val="45000"/>
              <a:buFontTx/>
              <a:buNone/>
            </a:pPr>
            <a:r>
              <a:rPr lang="el-GR" altLang="en-US" sz="1200">
                <a:solidFill>
                  <a:srgbClr val="000000"/>
                </a:solidFill>
              </a:rPr>
              <a:t>3. Metals have characteristically low ionization energies</a:t>
            </a:r>
          </a:p>
          <a:p>
            <a:pPr eaLnBrk="1" hangingPunct="1">
              <a:lnSpc>
                <a:spcPct val="100000"/>
              </a:lnSpc>
              <a:spcBef>
                <a:spcPts val="450"/>
              </a:spcBef>
              <a:buClrTx/>
              <a:buSzPct val="45000"/>
              <a:buFontTx/>
              <a:buNone/>
            </a:pPr>
            <a:r>
              <a:rPr lang="el-GR" altLang="en-US" sz="1200">
                <a:solidFill>
                  <a:srgbClr val="000000"/>
                </a:solidFill>
              </a:rPr>
              <a:t>4. Nonmetals have high ionization energies</a:t>
            </a:r>
          </a:p>
          <a:p>
            <a:pPr eaLnBrk="1" hangingPunct="1">
              <a:lnSpc>
                <a:spcPct val="100000"/>
              </a:lnSpc>
              <a:spcBef>
                <a:spcPts val="450"/>
              </a:spcBef>
              <a:buClrTx/>
              <a:buSzPct val="45000"/>
              <a:buFontTx/>
              <a:buNone/>
            </a:pPr>
            <a:r>
              <a:rPr lang="el-GR" altLang="en-US" sz="1200">
                <a:solidFill>
                  <a:srgbClr val="000000"/>
                </a:solidFill>
              </a:rPr>
              <a:t>5. Noble gases have very high ionization energies</a:t>
            </a:r>
          </a:p>
        </p:txBody>
      </p:sp>
    </p:spTree>
  </p:cSld>
  <p:clrMapOvr>
    <a:masterClrMapping/>
  </p:clrMapOvr>
</p:notes>
</file>

<file path=ppt/notesSlides/notesSlide18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93218" name="Rectangle 10">
            <a:extLst>
              <a:ext uri="{FF2B5EF4-FFF2-40B4-BE49-F238E27FC236}">
                <a16:creationId xmlns:a16="http://schemas.microsoft.com/office/drawing/2014/main" id="{DEE63095-5B99-4186-AD5D-7318FA709794}"/>
              </a:ext>
            </a:extLst>
          </p:cNvPr>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lnSpc>
                <a:spcPct val="94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1pPr>
            <a:lvl2pPr>
              <a:lnSpc>
                <a:spcPct val="94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2pPr>
            <a:lvl3pPr>
              <a:lnSpc>
                <a:spcPct val="94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3pPr>
            <a:lvl4pPr>
              <a:lnSpc>
                <a:spcPct val="94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4pPr>
            <a:lvl5pPr>
              <a:lnSpc>
                <a:spcPct val="94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5pPr>
            <a:lvl6pPr marL="25146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6pPr>
            <a:lvl7pPr marL="29718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7pPr>
            <a:lvl8pPr marL="34290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8pPr>
            <a:lvl9pPr marL="38862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9pPr>
          </a:lstStyle>
          <a:p>
            <a:pPr>
              <a:lnSpc>
                <a:spcPct val="93000"/>
              </a:lnSpc>
              <a:buClrTx/>
              <a:buFontTx/>
              <a:buNone/>
            </a:pPr>
            <a:fld id="{C3C08558-8A36-4C5A-8C48-6A7F0F0DA924}" type="slidenum">
              <a:rPr lang="el-GR" altLang="en-US">
                <a:solidFill>
                  <a:srgbClr val="000000"/>
                </a:solidFill>
                <a:latin typeface="Times New Roman" panose="02020603050405020304" pitchFamily="18" charset="0"/>
                <a:cs typeface="DejaVu Sans" panose="020B0603030804020204" pitchFamily="34" charset="0"/>
              </a:rPr>
              <a:pPr>
                <a:lnSpc>
                  <a:spcPct val="93000"/>
                </a:lnSpc>
                <a:buClrTx/>
                <a:buFontTx/>
                <a:buNone/>
              </a:pPr>
              <a:t>202</a:t>
            </a:fld>
            <a:endParaRPr lang="el-GR" altLang="en-US">
              <a:solidFill>
                <a:srgbClr val="000000"/>
              </a:solidFill>
              <a:latin typeface="Times New Roman" panose="02020603050405020304" pitchFamily="18" charset="0"/>
              <a:cs typeface="DejaVu Sans" panose="020B0603030804020204" pitchFamily="34" charset="0"/>
            </a:endParaRPr>
          </a:p>
        </p:txBody>
      </p:sp>
      <p:sp>
        <p:nvSpPr>
          <p:cNvPr id="393219" name="Text Box 1">
            <a:extLst>
              <a:ext uri="{FF2B5EF4-FFF2-40B4-BE49-F238E27FC236}">
                <a16:creationId xmlns:a16="http://schemas.microsoft.com/office/drawing/2014/main" id="{7ACFD4E8-02A0-46F9-84AE-03A8435B9F9C}"/>
              </a:ext>
            </a:extLst>
          </p:cNvPr>
          <p:cNvSpPr txBox="1">
            <a:spLocks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pPr eaLnBrk="1">
              <a:lnSpc>
                <a:spcPct val="94000"/>
              </a:lnSpc>
              <a:buClr>
                <a:srgbClr val="000000"/>
              </a:buClr>
              <a:buSzPct val="100000"/>
              <a:buFont typeface="Times New Roman" panose="02020603050405020304" pitchFamily="18" charset="0"/>
              <a:buNone/>
            </a:pPr>
            <a:endParaRPr lang="el-GR" altLang="en-US"/>
          </a:p>
        </p:txBody>
      </p:sp>
      <p:sp>
        <p:nvSpPr>
          <p:cNvPr id="393220" name="Rectangle 2">
            <a:extLst>
              <a:ext uri="{FF2B5EF4-FFF2-40B4-BE49-F238E27FC236}">
                <a16:creationId xmlns:a16="http://schemas.microsoft.com/office/drawing/2014/main" id="{0A1A844D-8E2D-4298-90E1-18A8ADCE3ED1}"/>
              </a:ext>
            </a:extLst>
          </p:cNvPr>
          <p:cNvSpPr>
            <a:spLocks noGrp="1" noRot="1" noChangeAspect="1" noChangeArrowheads="1" noTextEdit="1"/>
          </p:cNvSpPr>
          <p:nvPr>
            <p:ph type="sldImg"/>
          </p:nvPr>
        </p:nvSpPr>
        <p:spPr>
          <a:xfrm>
            <a:off x="1143000" y="685800"/>
            <a:ext cx="4572000" cy="3429000"/>
          </a:xfrm>
          <a:solidFill>
            <a:srgbClr val="FFFFFF"/>
          </a:solidFill>
          <a:ln>
            <a:solidFill>
              <a:srgbClr val="000000"/>
            </a:solidFill>
            <a:miter lim="800000"/>
            <a:headEnd/>
            <a:tailEnd/>
          </a:ln>
        </p:spPr>
      </p:sp>
      <p:sp>
        <p:nvSpPr>
          <p:cNvPr id="393221" name="Text Box 3">
            <a:extLst>
              <a:ext uri="{FF2B5EF4-FFF2-40B4-BE49-F238E27FC236}">
                <a16:creationId xmlns:a16="http://schemas.microsoft.com/office/drawing/2014/main" id="{CB9C92CF-4B7A-43D6-B30E-01169CFD2030}"/>
              </a:ext>
            </a:extLst>
          </p:cNvPr>
          <p:cNvSpPr txBox="1">
            <a:spLocks noChangeArrowheads="1"/>
          </p:cNvSpPr>
          <p:nvPr/>
        </p:nvSpPr>
        <p:spPr bwMode="auto">
          <a:xfrm>
            <a:off x="685800" y="4343400"/>
            <a:ext cx="5486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pPr eaLnBrk="1">
              <a:lnSpc>
                <a:spcPct val="94000"/>
              </a:lnSpc>
              <a:buClr>
                <a:srgbClr val="000000"/>
              </a:buClr>
              <a:buSzPct val="100000"/>
              <a:buFont typeface="Times New Roman" panose="02020603050405020304" pitchFamily="18" charset="0"/>
              <a:buNone/>
            </a:pPr>
            <a:endParaRPr lang="el-GR" altLang="en-US"/>
          </a:p>
        </p:txBody>
      </p:sp>
    </p:spTree>
  </p:cSld>
  <p:clrMapOvr>
    <a:masterClrMapping/>
  </p:clrMapOvr>
</p:notes>
</file>

<file path=ppt/notesSlides/notesSlide18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97314" name="Rectangle 10">
            <a:extLst>
              <a:ext uri="{FF2B5EF4-FFF2-40B4-BE49-F238E27FC236}">
                <a16:creationId xmlns:a16="http://schemas.microsoft.com/office/drawing/2014/main" id="{3C15DD8D-6726-4630-82AC-9BEBF51A2639}"/>
              </a:ext>
            </a:extLst>
          </p:cNvPr>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lnSpc>
                <a:spcPct val="94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1pPr>
            <a:lvl2pPr>
              <a:lnSpc>
                <a:spcPct val="94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2pPr>
            <a:lvl3pPr>
              <a:lnSpc>
                <a:spcPct val="94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3pPr>
            <a:lvl4pPr>
              <a:lnSpc>
                <a:spcPct val="94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4pPr>
            <a:lvl5pPr>
              <a:lnSpc>
                <a:spcPct val="94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5pPr>
            <a:lvl6pPr marL="25146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6pPr>
            <a:lvl7pPr marL="29718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7pPr>
            <a:lvl8pPr marL="34290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8pPr>
            <a:lvl9pPr marL="38862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9pPr>
          </a:lstStyle>
          <a:p>
            <a:pPr>
              <a:lnSpc>
                <a:spcPct val="93000"/>
              </a:lnSpc>
              <a:buClrTx/>
              <a:buFontTx/>
              <a:buNone/>
            </a:pPr>
            <a:fld id="{B4371599-C377-49AD-928B-3A5B43CDC681}" type="slidenum">
              <a:rPr lang="el-GR" altLang="en-US">
                <a:solidFill>
                  <a:srgbClr val="000000"/>
                </a:solidFill>
                <a:latin typeface="Times New Roman" panose="02020603050405020304" pitchFamily="18" charset="0"/>
                <a:cs typeface="DejaVu Sans" panose="020B0603030804020204" pitchFamily="34" charset="0"/>
              </a:rPr>
              <a:pPr>
                <a:lnSpc>
                  <a:spcPct val="93000"/>
                </a:lnSpc>
                <a:buClrTx/>
                <a:buFontTx/>
                <a:buNone/>
              </a:pPr>
              <a:t>203</a:t>
            </a:fld>
            <a:endParaRPr lang="el-GR" altLang="en-US">
              <a:solidFill>
                <a:srgbClr val="000000"/>
              </a:solidFill>
              <a:latin typeface="Times New Roman" panose="02020603050405020304" pitchFamily="18" charset="0"/>
              <a:cs typeface="DejaVu Sans" panose="020B0603030804020204" pitchFamily="34" charset="0"/>
            </a:endParaRPr>
          </a:p>
        </p:txBody>
      </p:sp>
      <p:sp>
        <p:nvSpPr>
          <p:cNvPr id="397315" name="Text Box 1">
            <a:extLst>
              <a:ext uri="{FF2B5EF4-FFF2-40B4-BE49-F238E27FC236}">
                <a16:creationId xmlns:a16="http://schemas.microsoft.com/office/drawing/2014/main" id="{4F09D94F-A5EA-499A-924E-36A7A1DD0191}"/>
              </a:ext>
            </a:extLst>
          </p:cNvPr>
          <p:cNvSpPr txBox="1">
            <a:spLocks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pPr eaLnBrk="1">
              <a:lnSpc>
                <a:spcPct val="94000"/>
              </a:lnSpc>
              <a:buClr>
                <a:srgbClr val="000000"/>
              </a:buClr>
              <a:buSzPct val="100000"/>
              <a:buFont typeface="Times New Roman" panose="02020603050405020304" pitchFamily="18" charset="0"/>
              <a:buNone/>
            </a:pPr>
            <a:endParaRPr lang="el-GR" altLang="en-US"/>
          </a:p>
        </p:txBody>
      </p:sp>
      <p:sp>
        <p:nvSpPr>
          <p:cNvPr id="397316" name="Rectangle 2">
            <a:extLst>
              <a:ext uri="{FF2B5EF4-FFF2-40B4-BE49-F238E27FC236}">
                <a16:creationId xmlns:a16="http://schemas.microsoft.com/office/drawing/2014/main" id="{C7382BF5-09E4-4EC5-96D1-3520FF8DCD6C}"/>
              </a:ext>
            </a:extLst>
          </p:cNvPr>
          <p:cNvSpPr>
            <a:spLocks noGrp="1" noRot="1" noChangeAspect="1" noChangeArrowheads="1" noTextEdit="1"/>
          </p:cNvSpPr>
          <p:nvPr>
            <p:ph type="sldImg"/>
          </p:nvPr>
        </p:nvSpPr>
        <p:spPr>
          <a:xfrm>
            <a:off x="1143000" y="685800"/>
            <a:ext cx="4572000" cy="3429000"/>
          </a:xfrm>
          <a:solidFill>
            <a:srgbClr val="FFFFFF"/>
          </a:solidFill>
          <a:ln>
            <a:solidFill>
              <a:srgbClr val="000000"/>
            </a:solidFill>
            <a:miter lim="800000"/>
            <a:headEnd/>
            <a:tailEnd/>
          </a:ln>
        </p:spPr>
      </p:sp>
      <p:sp>
        <p:nvSpPr>
          <p:cNvPr id="397317" name="Text Box 3">
            <a:extLst>
              <a:ext uri="{FF2B5EF4-FFF2-40B4-BE49-F238E27FC236}">
                <a16:creationId xmlns:a16="http://schemas.microsoft.com/office/drawing/2014/main" id="{CEB47717-9BA5-4A95-85A5-82A63F6354B7}"/>
              </a:ext>
            </a:extLst>
          </p:cNvPr>
          <p:cNvSpPr txBox="1">
            <a:spLocks noChangeArrowheads="1"/>
          </p:cNvSpPr>
          <p:nvPr/>
        </p:nvSpPr>
        <p:spPr bwMode="auto">
          <a:xfrm>
            <a:off x="685800" y="4343400"/>
            <a:ext cx="5486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pPr eaLnBrk="1">
              <a:lnSpc>
                <a:spcPct val="94000"/>
              </a:lnSpc>
              <a:buClr>
                <a:srgbClr val="000000"/>
              </a:buClr>
              <a:buSzPct val="100000"/>
              <a:buFont typeface="Times New Roman" panose="02020603050405020304" pitchFamily="18" charset="0"/>
              <a:buNone/>
            </a:pPr>
            <a:endParaRPr lang="el-GR" altLang="en-US"/>
          </a:p>
        </p:txBody>
      </p:sp>
    </p:spTree>
  </p:cSld>
  <p:clrMapOvr>
    <a:masterClrMapping/>
  </p:clrMapOvr>
</p:notes>
</file>

<file path=ppt/notesSlides/notesSlide18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1410" name="Rectangle 10">
            <a:extLst>
              <a:ext uri="{FF2B5EF4-FFF2-40B4-BE49-F238E27FC236}">
                <a16:creationId xmlns:a16="http://schemas.microsoft.com/office/drawing/2014/main" id="{4F68F660-F8C4-4FD0-9FA0-9DEDF415E10C}"/>
              </a:ext>
            </a:extLst>
          </p:cNvPr>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lnSpc>
                <a:spcPct val="94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1pPr>
            <a:lvl2pPr>
              <a:lnSpc>
                <a:spcPct val="94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2pPr>
            <a:lvl3pPr>
              <a:lnSpc>
                <a:spcPct val="94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3pPr>
            <a:lvl4pPr>
              <a:lnSpc>
                <a:spcPct val="94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4pPr>
            <a:lvl5pPr>
              <a:lnSpc>
                <a:spcPct val="94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5pPr>
            <a:lvl6pPr marL="25146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6pPr>
            <a:lvl7pPr marL="29718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7pPr>
            <a:lvl8pPr marL="34290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8pPr>
            <a:lvl9pPr marL="38862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9pPr>
          </a:lstStyle>
          <a:p>
            <a:pPr marL="0" marR="0" lvl="0" indent="0" algn="r" defTabSz="449263" rtl="0" eaLnBrk="1" fontAlgn="base" latinLnBrk="0" hangingPunct="0">
              <a:lnSpc>
                <a:spcPct val="93000"/>
              </a:lnSpc>
              <a:spcBef>
                <a:spcPct val="0"/>
              </a:spcBef>
              <a:spcAft>
                <a:spcPct val="0"/>
              </a:spcAft>
              <a:buClrTx/>
              <a:buSzPct val="100000"/>
              <a:buFontTx/>
              <a:buNone/>
              <a:tabLst>
                <a:tab pos="449263" algn="l"/>
                <a:tab pos="898525" algn="l"/>
                <a:tab pos="1347788" algn="l"/>
                <a:tab pos="1797050" algn="l"/>
                <a:tab pos="2246313" algn="l"/>
                <a:tab pos="2695575" algn="l"/>
                <a:tab pos="3144838" algn="l"/>
              </a:tabLst>
              <a:defRPr/>
            </a:pPr>
            <a:fld id="{5F65188F-75AA-42A0-BDC6-E9D2953D1801}" type="slidenum">
              <a:rPr kumimoji="0" lang="el-GR" altLang="en-US"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DejaVu Sans" panose="020B0603030804020204" pitchFamily="34" charset="0"/>
              </a:rPr>
              <a:pPr marL="0" marR="0" lvl="0" indent="0" algn="r" defTabSz="449263" rtl="0" eaLnBrk="1" fontAlgn="base" latinLnBrk="0" hangingPunct="0">
                <a:lnSpc>
                  <a:spcPct val="93000"/>
                </a:lnSpc>
                <a:spcBef>
                  <a:spcPct val="0"/>
                </a:spcBef>
                <a:spcAft>
                  <a:spcPct val="0"/>
                </a:spcAft>
                <a:buClrTx/>
                <a:buSzPct val="100000"/>
                <a:buFontTx/>
                <a:buNone/>
                <a:tabLst>
                  <a:tab pos="449263" algn="l"/>
                  <a:tab pos="898525" algn="l"/>
                  <a:tab pos="1347788" algn="l"/>
                  <a:tab pos="1797050" algn="l"/>
                  <a:tab pos="2246313" algn="l"/>
                  <a:tab pos="2695575" algn="l"/>
                  <a:tab pos="3144838" algn="l"/>
                </a:tabLst>
                <a:defRPr/>
              </a:pPr>
              <a:t>204</a:t>
            </a:fld>
            <a:endParaRPr kumimoji="0" lang="el-GR" altLang="en-US"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DejaVu Sans" panose="020B0603030804020204" pitchFamily="34" charset="0"/>
            </a:endParaRPr>
          </a:p>
        </p:txBody>
      </p:sp>
      <p:sp>
        <p:nvSpPr>
          <p:cNvPr id="401411" name="Rectangle 1">
            <a:extLst>
              <a:ext uri="{FF2B5EF4-FFF2-40B4-BE49-F238E27FC236}">
                <a16:creationId xmlns:a16="http://schemas.microsoft.com/office/drawing/2014/main" id="{21564E96-F53A-4AD4-A938-7CEFF4529F94}"/>
              </a:ext>
            </a:extLst>
          </p:cNvPr>
          <p:cNvSpPr>
            <a:spLocks noGrp="1" noRot="1" noChangeAspect="1" noChangeArrowheads="1" noTextEdit="1"/>
          </p:cNvSpPr>
          <p:nvPr>
            <p:ph type="sldImg"/>
          </p:nvPr>
        </p:nvSpPr>
        <p:spPr>
          <a:xfrm>
            <a:off x="1143000" y="685800"/>
            <a:ext cx="4572000" cy="3429000"/>
          </a:xfrm>
          <a:solidFill>
            <a:srgbClr val="FFFFFF"/>
          </a:solidFill>
          <a:ln>
            <a:solidFill>
              <a:srgbClr val="000000"/>
            </a:solidFill>
            <a:miter lim="800000"/>
            <a:headEnd/>
            <a:tailEnd/>
          </a:ln>
        </p:spPr>
      </p:sp>
      <p:sp>
        <p:nvSpPr>
          <p:cNvPr id="401412" name="Text Box 2">
            <a:extLst>
              <a:ext uri="{FF2B5EF4-FFF2-40B4-BE49-F238E27FC236}">
                <a16:creationId xmlns:a16="http://schemas.microsoft.com/office/drawing/2014/main" id="{16DC6B65-3C24-469E-900A-49B5EA38ABF7}"/>
              </a:ext>
            </a:extLst>
          </p:cNvPr>
          <p:cNvSpPr txBox="1">
            <a:spLocks noChangeArrowheads="1"/>
          </p:cNvSpPr>
          <p:nvPr/>
        </p:nvSpPr>
        <p:spPr bwMode="auto">
          <a:xfrm>
            <a:off x="685800" y="4343400"/>
            <a:ext cx="5486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marL="215900" indent="-209550">
              <a:lnSpc>
                <a:spcPct val="94000"/>
              </a:lnSpc>
              <a:buClr>
                <a:srgbClr val="000000"/>
              </a:buClr>
              <a:buSzPct val="100000"/>
              <a:buFont typeface="Times New Roman" panose="02020603050405020304" pitchFamily="18" charset="0"/>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a:solidFill>
                  <a:schemeClr val="bg1"/>
                </a:solidFill>
                <a:latin typeface="Arial" panose="020B0604020202020204" pitchFamily="34" charset="0"/>
                <a:cs typeface="Droid Sans Fallback" charset="0"/>
              </a:defRPr>
            </a:lvl1pPr>
            <a:lvl2pPr>
              <a:lnSpc>
                <a:spcPct val="94000"/>
              </a:lnSpc>
              <a:buClr>
                <a:srgbClr val="000000"/>
              </a:buClr>
              <a:buSzPct val="100000"/>
              <a:buFont typeface="Times New Roman" panose="02020603050405020304" pitchFamily="18" charset="0"/>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a:solidFill>
                  <a:schemeClr val="bg1"/>
                </a:solidFill>
                <a:latin typeface="Arial" panose="020B0604020202020204" pitchFamily="34" charset="0"/>
                <a:cs typeface="Droid Sans Fallback" charset="0"/>
              </a:defRPr>
            </a:lvl2pPr>
            <a:lvl3pPr>
              <a:lnSpc>
                <a:spcPct val="94000"/>
              </a:lnSpc>
              <a:buClr>
                <a:srgbClr val="000000"/>
              </a:buClr>
              <a:buSzPct val="100000"/>
              <a:buFont typeface="Times New Roman" panose="02020603050405020304" pitchFamily="18" charset="0"/>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a:solidFill>
                  <a:schemeClr val="bg1"/>
                </a:solidFill>
                <a:latin typeface="Arial" panose="020B0604020202020204" pitchFamily="34" charset="0"/>
                <a:cs typeface="Droid Sans Fallback" charset="0"/>
              </a:defRPr>
            </a:lvl3pPr>
            <a:lvl4pPr>
              <a:lnSpc>
                <a:spcPct val="94000"/>
              </a:lnSpc>
              <a:buClr>
                <a:srgbClr val="000000"/>
              </a:buClr>
              <a:buSzPct val="100000"/>
              <a:buFont typeface="Times New Roman" panose="02020603050405020304" pitchFamily="18" charset="0"/>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a:solidFill>
                  <a:schemeClr val="bg1"/>
                </a:solidFill>
                <a:latin typeface="Arial" panose="020B0604020202020204" pitchFamily="34" charset="0"/>
                <a:cs typeface="Droid Sans Fallback" charset="0"/>
              </a:defRPr>
            </a:lvl4pPr>
            <a:lvl5pPr>
              <a:lnSpc>
                <a:spcPct val="94000"/>
              </a:lnSpc>
              <a:buClr>
                <a:srgbClr val="000000"/>
              </a:buClr>
              <a:buSzPct val="100000"/>
              <a:buFont typeface="Times New Roman" panose="02020603050405020304" pitchFamily="18" charset="0"/>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a:solidFill>
                  <a:schemeClr val="bg1"/>
                </a:solidFill>
                <a:latin typeface="Arial" panose="020B0604020202020204" pitchFamily="34" charset="0"/>
                <a:cs typeface="Droid Sans Fallback" charset="0"/>
              </a:defRPr>
            </a:lvl5pPr>
            <a:lvl6pPr marL="25146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a:solidFill>
                  <a:schemeClr val="bg1"/>
                </a:solidFill>
                <a:latin typeface="Arial" panose="020B0604020202020204" pitchFamily="34" charset="0"/>
                <a:cs typeface="Droid Sans Fallback" charset="0"/>
              </a:defRPr>
            </a:lvl6pPr>
            <a:lvl7pPr marL="29718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a:solidFill>
                  <a:schemeClr val="bg1"/>
                </a:solidFill>
                <a:latin typeface="Arial" panose="020B0604020202020204" pitchFamily="34" charset="0"/>
                <a:cs typeface="Droid Sans Fallback" charset="0"/>
              </a:defRPr>
            </a:lvl7pPr>
            <a:lvl8pPr marL="34290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a:solidFill>
                  <a:schemeClr val="bg1"/>
                </a:solidFill>
                <a:latin typeface="Arial" panose="020B0604020202020204" pitchFamily="34" charset="0"/>
                <a:cs typeface="Droid Sans Fallback" charset="0"/>
              </a:defRPr>
            </a:lvl8pPr>
            <a:lvl9pPr marL="38862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a:solidFill>
                  <a:schemeClr val="bg1"/>
                </a:solidFill>
                <a:latin typeface="Arial" panose="020B0604020202020204" pitchFamily="34" charset="0"/>
                <a:cs typeface="Droid Sans Fallback" charset="0"/>
              </a:defRPr>
            </a:lvl9pPr>
          </a:lstStyle>
          <a:p>
            <a:pPr marL="215900" marR="0" lvl="0" indent="-209550" algn="l" defTabSz="449263" rtl="0" eaLnBrk="1" fontAlgn="base" latinLnBrk="0" hangingPunct="0">
              <a:lnSpc>
                <a:spcPct val="100000"/>
              </a:lnSpc>
              <a:spcBef>
                <a:spcPts val="450"/>
              </a:spcBef>
              <a:spcAft>
                <a:spcPct val="0"/>
              </a:spcAft>
              <a:buClrTx/>
              <a:buSzPct val="45000"/>
              <a:buFontTx/>
              <a:buNone/>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a:pPr>
            <a:r>
              <a:rPr kumimoji="0" lang="el-GR" altLang="en-US" sz="1200" b="0" i="0" u="none" strike="noStrike" kern="1200" cap="none" spc="0" normalizeH="0" baseline="0" noProof="0">
                <a:ln>
                  <a:noFill/>
                </a:ln>
                <a:solidFill>
                  <a:srgbClr val="000000"/>
                </a:solidFill>
                <a:effectLst/>
                <a:uLnTx/>
                <a:uFillTx/>
                <a:latin typeface="Arial" panose="020B0604020202020204" pitchFamily="34" charset="0"/>
                <a:ea typeface="+mn-ea"/>
              </a:rPr>
              <a:t>1. Ionization energy increases for each successive electron: IE1 &lt; IE2 &lt; IE3 ….</a:t>
            </a:r>
          </a:p>
          <a:p>
            <a:pPr marL="215900" marR="0" lvl="0" indent="-209550" algn="l" defTabSz="449263" rtl="0" eaLnBrk="1" fontAlgn="base" latinLnBrk="0" hangingPunct="0">
              <a:lnSpc>
                <a:spcPct val="100000"/>
              </a:lnSpc>
              <a:spcBef>
                <a:spcPts val="450"/>
              </a:spcBef>
              <a:spcAft>
                <a:spcPct val="0"/>
              </a:spcAft>
              <a:buClrTx/>
              <a:buSzPct val="45000"/>
              <a:buFontTx/>
              <a:buNone/>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a:pPr>
            <a:r>
              <a:rPr kumimoji="0" lang="el-GR" altLang="en-US" sz="1200" b="0" i="0" u="none" strike="noStrike" kern="1200" cap="none" spc="0" normalizeH="0" baseline="0" noProof="0">
                <a:ln>
                  <a:noFill/>
                </a:ln>
                <a:solidFill>
                  <a:srgbClr val="000000"/>
                </a:solidFill>
                <a:effectLst/>
                <a:uLnTx/>
                <a:uFillTx/>
                <a:latin typeface="Arial" panose="020B0604020202020204" pitchFamily="34" charset="0"/>
                <a:ea typeface="+mn-ea"/>
              </a:rPr>
              <a:t>2. Each electron removed experiences a stronger effective nuclear charge</a:t>
            </a:r>
          </a:p>
          <a:p>
            <a:pPr marL="215900" marR="0" lvl="0" indent="-209550" algn="l" defTabSz="449263" rtl="0" eaLnBrk="1" fontAlgn="base" latinLnBrk="0" hangingPunct="0">
              <a:lnSpc>
                <a:spcPct val="100000"/>
              </a:lnSpc>
              <a:spcBef>
                <a:spcPts val="450"/>
              </a:spcBef>
              <a:spcAft>
                <a:spcPct val="0"/>
              </a:spcAft>
              <a:buClrTx/>
              <a:buSzPct val="45000"/>
              <a:buFontTx/>
              <a:buNone/>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a:pPr>
            <a:r>
              <a:rPr kumimoji="0" lang="el-GR" altLang="en-US" sz="1200" b="0" i="0" u="none" strike="noStrike" kern="1200" cap="none" spc="0" normalizeH="0" baseline="0" noProof="0">
                <a:ln>
                  <a:noFill/>
                </a:ln>
                <a:solidFill>
                  <a:srgbClr val="000000"/>
                </a:solidFill>
                <a:effectLst/>
                <a:uLnTx/>
                <a:uFillTx/>
                <a:latin typeface="Arial" panose="020B0604020202020204" pitchFamily="34" charset="0"/>
                <a:ea typeface="+mn-ea"/>
              </a:rPr>
              <a:t>3. The greatest increase in ionization energy comes when trying to remove an electron from a stable, noble</a:t>
            </a:r>
          </a:p>
          <a:p>
            <a:pPr marL="215900" marR="0" lvl="0" indent="-209550" algn="l" defTabSz="449263" rtl="0" eaLnBrk="1" fontAlgn="base" latinLnBrk="0" hangingPunct="0">
              <a:lnSpc>
                <a:spcPct val="100000"/>
              </a:lnSpc>
              <a:spcBef>
                <a:spcPts val="450"/>
              </a:spcBef>
              <a:spcAft>
                <a:spcPct val="0"/>
              </a:spcAft>
              <a:buClrTx/>
              <a:buSzPct val="45000"/>
              <a:buFontTx/>
              <a:buNone/>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a:pPr>
            <a:r>
              <a:rPr kumimoji="0" lang="el-GR" altLang="en-US" sz="1200" b="0" i="0" u="none" strike="noStrike" kern="1200" cap="none" spc="0" normalizeH="0" baseline="0" noProof="0">
                <a:ln>
                  <a:noFill/>
                </a:ln>
                <a:solidFill>
                  <a:srgbClr val="000000"/>
                </a:solidFill>
                <a:effectLst/>
                <a:uLnTx/>
                <a:uFillTx/>
                <a:latin typeface="Arial" panose="020B0604020202020204" pitchFamily="34" charset="0"/>
                <a:ea typeface="+mn-ea"/>
              </a:rPr>
              <a:t>gas configuration</a:t>
            </a:r>
          </a:p>
        </p:txBody>
      </p:sp>
      <p:sp>
        <p:nvSpPr>
          <p:cNvPr id="401413" name="Text Box 3">
            <a:extLst>
              <a:ext uri="{FF2B5EF4-FFF2-40B4-BE49-F238E27FC236}">
                <a16:creationId xmlns:a16="http://schemas.microsoft.com/office/drawing/2014/main" id="{95FF4225-2085-449A-B73E-951044949871}"/>
              </a:ext>
            </a:extLst>
          </p:cNvPr>
          <p:cNvSpPr txBox="1">
            <a:spLocks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449263" rtl="0" eaLnBrk="1" fontAlgn="base" latinLnBrk="0" hangingPunct="0">
              <a:lnSpc>
                <a:spcPct val="94000"/>
              </a:lnSpc>
              <a:spcBef>
                <a:spcPct val="0"/>
              </a:spcBef>
              <a:spcAft>
                <a:spcPct val="0"/>
              </a:spcAft>
              <a:buClr>
                <a:srgbClr val="000000"/>
              </a:buClr>
              <a:buSzPct val="100000"/>
              <a:buFont typeface="Times New Roman" panose="02020603050405020304" pitchFamily="18" charset="0"/>
              <a:buNone/>
              <a:tabLst/>
              <a:defRPr/>
            </a:pPr>
            <a:endParaRPr kumimoji="0" lang="el-GR" altLang="en-US" sz="1800" b="0" i="0" u="none" strike="noStrike" kern="1200" cap="none" spc="0" normalizeH="0" baseline="0" noProof="0">
              <a:ln>
                <a:noFill/>
              </a:ln>
              <a:solidFill>
                <a:srgbClr val="FFFFFF"/>
              </a:solidFill>
              <a:effectLst/>
              <a:uLnTx/>
              <a:uFillTx/>
              <a:latin typeface="Arial" panose="020B0604020202020204" pitchFamily="34" charset="0"/>
              <a:ea typeface="+mn-ea"/>
            </a:endParaRPr>
          </a:p>
        </p:txBody>
      </p:sp>
    </p:spTree>
    <p:extLst>
      <p:ext uri="{BB962C8B-B14F-4D97-AF65-F5344CB8AC3E}">
        <p14:creationId xmlns:p14="http://schemas.microsoft.com/office/powerpoint/2010/main" val="337721955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998251742"/>
      </p:ext>
    </p:extLst>
  </p:cSld>
  <p:clrMapOvr>
    <a:masterClrMapping/>
  </p:clrMapOvr>
</p:notes>
</file>

<file path=ppt/notesSlides/notesSlide19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99362" name="Rectangle 10">
            <a:extLst>
              <a:ext uri="{FF2B5EF4-FFF2-40B4-BE49-F238E27FC236}">
                <a16:creationId xmlns:a16="http://schemas.microsoft.com/office/drawing/2014/main" id="{00254332-D7BF-46A7-A8B2-D81B1B0896EE}"/>
              </a:ext>
            </a:extLst>
          </p:cNvPr>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lnSpc>
                <a:spcPct val="94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1pPr>
            <a:lvl2pPr>
              <a:lnSpc>
                <a:spcPct val="94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2pPr>
            <a:lvl3pPr>
              <a:lnSpc>
                <a:spcPct val="94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3pPr>
            <a:lvl4pPr>
              <a:lnSpc>
                <a:spcPct val="94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4pPr>
            <a:lvl5pPr>
              <a:lnSpc>
                <a:spcPct val="94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5pPr>
            <a:lvl6pPr marL="25146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6pPr>
            <a:lvl7pPr marL="29718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7pPr>
            <a:lvl8pPr marL="34290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8pPr>
            <a:lvl9pPr marL="38862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9pPr>
          </a:lstStyle>
          <a:p>
            <a:pPr>
              <a:lnSpc>
                <a:spcPct val="93000"/>
              </a:lnSpc>
              <a:buClrTx/>
              <a:buFontTx/>
              <a:buNone/>
            </a:pPr>
            <a:fld id="{85F0EE03-6972-4088-BF3D-DBE6CC73EB2D}" type="slidenum">
              <a:rPr lang="el-GR" altLang="en-US">
                <a:solidFill>
                  <a:srgbClr val="000000"/>
                </a:solidFill>
                <a:latin typeface="Times New Roman" panose="02020603050405020304" pitchFamily="18" charset="0"/>
                <a:cs typeface="DejaVu Sans" panose="020B0603030804020204" pitchFamily="34" charset="0"/>
              </a:rPr>
              <a:pPr>
                <a:lnSpc>
                  <a:spcPct val="93000"/>
                </a:lnSpc>
                <a:buClrTx/>
                <a:buFontTx/>
                <a:buNone/>
              </a:pPr>
              <a:t>205</a:t>
            </a:fld>
            <a:endParaRPr lang="el-GR" altLang="en-US">
              <a:solidFill>
                <a:srgbClr val="000000"/>
              </a:solidFill>
              <a:latin typeface="Times New Roman" panose="02020603050405020304" pitchFamily="18" charset="0"/>
              <a:cs typeface="DejaVu Sans" panose="020B0603030804020204" pitchFamily="34" charset="0"/>
            </a:endParaRPr>
          </a:p>
        </p:txBody>
      </p:sp>
      <p:sp>
        <p:nvSpPr>
          <p:cNvPr id="399363" name="Text Box 1">
            <a:extLst>
              <a:ext uri="{FF2B5EF4-FFF2-40B4-BE49-F238E27FC236}">
                <a16:creationId xmlns:a16="http://schemas.microsoft.com/office/drawing/2014/main" id="{BC1539A9-B809-4F36-9A24-25E04C3A920D}"/>
              </a:ext>
            </a:extLst>
          </p:cNvPr>
          <p:cNvSpPr txBox="1">
            <a:spLocks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pPr eaLnBrk="1">
              <a:lnSpc>
                <a:spcPct val="94000"/>
              </a:lnSpc>
              <a:buClr>
                <a:srgbClr val="000000"/>
              </a:buClr>
              <a:buSzPct val="100000"/>
              <a:buFont typeface="Times New Roman" panose="02020603050405020304" pitchFamily="18" charset="0"/>
              <a:buNone/>
            </a:pPr>
            <a:endParaRPr lang="el-GR" altLang="en-US"/>
          </a:p>
        </p:txBody>
      </p:sp>
      <p:sp>
        <p:nvSpPr>
          <p:cNvPr id="399364" name="Rectangle 2">
            <a:extLst>
              <a:ext uri="{FF2B5EF4-FFF2-40B4-BE49-F238E27FC236}">
                <a16:creationId xmlns:a16="http://schemas.microsoft.com/office/drawing/2014/main" id="{7A279D9F-7E35-42D7-A00E-B171921E1BC6}"/>
              </a:ext>
            </a:extLst>
          </p:cNvPr>
          <p:cNvSpPr>
            <a:spLocks noGrp="1" noRot="1" noChangeAspect="1" noChangeArrowheads="1" noTextEdit="1"/>
          </p:cNvSpPr>
          <p:nvPr>
            <p:ph type="sldImg"/>
          </p:nvPr>
        </p:nvSpPr>
        <p:spPr>
          <a:xfrm>
            <a:off x="1143000" y="685800"/>
            <a:ext cx="4572000" cy="3429000"/>
          </a:xfrm>
          <a:solidFill>
            <a:srgbClr val="FFFFFF"/>
          </a:solidFill>
          <a:ln>
            <a:solidFill>
              <a:srgbClr val="000000"/>
            </a:solidFill>
            <a:miter lim="800000"/>
            <a:headEnd/>
            <a:tailEnd/>
          </a:ln>
        </p:spPr>
      </p:sp>
      <p:sp>
        <p:nvSpPr>
          <p:cNvPr id="399365" name="Text Box 3">
            <a:extLst>
              <a:ext uri="{FF2B5EF4-FFF2-40B4-BE49-F238E27FC236}">
                <a16:creationId xmlns:a16="http://schemas.microsoft.com/office/drawing/2014/main" id="{A74647A7-06E5-4FFB-B49D-4F85B24FBA02}"/>
              </a:ext>
            </a:extLst>
          </p:cNvPr>
          <p:cNvSpPr txBox="1">
            <a:spLocks noChangeArrowheads="1"/>
          </p:cNvSpPr>
          <p:nvPr/>
        </p:nvSpPr>
        <p:spPr bwMode="auto">
          <a:xfrm>
            <a:off x="685800" y="4343400"/>
            <a:ext cx="5486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pPr eaLnBrk="1">
              <a:lnSpc>
                <a:spcPct val="94000"/>
              </a:lnSpc>
              <a:buClr>
                <a:srgbClr val="000000"/>
              </a:buClr>
              <a:buSzPct val="100000"/>
              <a:buFont typeface="Times New Roman" panose="02020603050405020304" pitchFamily="18" charset="0"/>
              <a:buNone/>
            </a:pPr>
            <a:endParaRPr lang="el-GR" altLang="en-US"/>
          </a:p>
        </p:txBody>
      </p:sp>
    </p:spTree>
  </p:cSld>
  <p:clrMapOvr>
    <a:masterClrMapping/>
  </p:clrMapOvr>
</p:notes>
</file>

<file path=ppt/notesSlides/notesSlide19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3458" name="Rectangle 10">
            <a:extLst>
              <a:ext uri="{FF2B5EF4-FFF2-40B4-BE49-F238E27FC236}">
                <a16:creationId xmlns:a16="http://schemas.microsoft.com/office/drawing/2014/main" id="{100BEF99-F88D-448F-9EB6-9CAC3FC22A47}"/>
              </a:ext>
            </a:extLst>
          </p:cNvPr>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lnSpc>
                <a:spcPct val="94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1pPr>
            <a:lvl2pPr>
              <a:lnSpc>
                <a:spcPct val="94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2pPr>
            <a:lvl3pPr>
              <a:lnSpc>
                <a:spcPct val="94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3pPr>
            <a:lvl4pPr>
              <a:lnSpc>
                <a:spcPct val="94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4pPr>
            <a:lvl5pPr>
              <a:lnSpc>
                <a:spcPct val="94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5pPr>
            <a:lvl6pPr marL="25146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6pPr>
            <a:lvl7pPr marL="29718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7pPr>
            <a:lvl8pPr marL="34290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8pPr>
            <a:lvl9pPr marL="38862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9pPr>
          </a:lstStyle>
          <a:p>
            <a:pPr>
              <a:lnSpc>
                <a:spcPct val="93000"/>
              </a:lnSpc>
              <a:buClrTx/>
              <a:buFontTx/>
              <a:buNone/>
            </a:pPr>
            <a:fld id="{080577AC-F402-440B-8A0C-71697FB975CC}" type="slidenum">
              <a:rPr lang="el-GR" altLang="en-US">
                <a:solidFill>
                  <a:srgbClr val="000000"/>
                </a:solidFill>
                <a:latin typeface="Times New Roman" panose="02020603050405020304" pitchFamily="18" charset="0"/>
                <a:cs typeface="DejaVu Sans" panose="020B0603030804020204" pitchFamily="34" charset="0"/>
              </a:rPr>
              <a:pPr>
                <a:lnSpc>
                  <a:spcPct val="93000"/>
                </a:lnSpc>
                <a:buClrTx/>
                <a:buFontTx/>
                <a:buNone/>
              </a:pPr>
              <a:t>206</a:t>
            </a:fld>
            <a:endParaRPr lang="el-GR" altLang="en-US">
              <a:solidFill>
                <a:srgbClr val="000000"/>
              </a:solidFill>
              <a:latin typeface="Times New Roman" panose="02020603050405020304" pitchFamily="18" charset="0"/>
              <a:cs typeface="DejaVu Sans" panose="020B0603030804020204" pitchFamily="34" charset="0"/>
            </a:endParaRPr>
          </a:p>
        </p:txBody>
      </p:sp>
      <p:sp>
        <p:nvSpPr>
          <p:cNvPr id="403459" name="Rectangle 1">
            <a:extLst>
              <a:ext uri="{FF2B5EF4-FFF2-40B4-BE49-F238E27FC236}">
                <a16:creationId xmlns:a16="http://schemas.microsoft.com/office/drawing/2014/main" id="{99095F4A-7CC6-439A-B119-604D422B0E5E}"/>
              </a:ext>
            </a:extLst>
          </p:cNvPr>
          <p:cNvSpPr>
            <a:spLocks noGrp="1" noRot="1" noChangeAspect="1" noChangeArrowheads="1" noTextEdit="1"/>
          </p:cNvSpPr>
          <p:nvPr>
            <p:ph type="sldImg"/>
          </p:nvPr>
        </p:nvSpPr>
        <p:spPr>
          <a:xfrm>
            <a:off x="1143000" y="685800"/>
            <a:ext cx="4572000" cy="3429000"/>
          </a:xfrm>
          <a:solidFill>
            <a:srgbClr val="FFFFFF"/>
          </a:solidFill>
          <a:ln>
            <a:solidFill>
              <a:srgbClr val="000000"/>
            </a:solidFill>
            <a:miter lim="800000"/>
            <a:headEnd/>
            <a:tailEnd/>
          </a:ln>
        </p:spPr>
      </p:sp>
      <p:sp>
        <p:nvSpPr>
          <p:cNvPr id="403460" name="Text Box 2">
            <a:extLst>
              <a:ext uri="{FF2B5EF4-FFF2-40B4-BE49-F238E27FC236}">
                <a16:creationId xmlns:a16="http://schemas.microsoft.com/office/drawing/2014/main" id="{2A147B31-FEAD-4B1F-86D4-05F66B42A09C}"/>
              </a:ext>
            </a:extLst>
          </p:cNvPr>
          <p:cNvSpPr txBox="1">
            <a:spLocks noChangeArrowheads="1"/>
          </p:cNvSpPr>
          <p:nvPr/>
        </p:nvSpPr>
        <p:spPr bwMode="auto">
          <a:xfrm>
            <a:off x="685800" y="4343400"/>
            <a:ext cx="5486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1pPr>
            <a:lvl2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2pPr>
            <a:lvl3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3pPr>
            <a:lvl4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4pPr>
            <a:lvl5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5pPr>
            <a:lvl6pPr marL="25146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6pPr>
            <a:lvl7pPr marL="29718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7pPr>
            <a:lvl8pPr marL="34290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8pPr>
            <a:lvl9pPr marL="38862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9pPr>
          </a:lstStyle>
          <a:p>
            <a:pPr eaLnBrk="1">
              <a:lnSpc>
                <a:spcPct val="100000"/>
              </a:lnSpc>
              <a:spcBef>
                <a:spcPts val="450"/>
              </a:spcBef>
              <a:buClrTx/>
              <a:buFontTx/>
              <a:buNone/>
            </a:pPr>
            <a:r>
              <a:rPr lang="el-GR" altLang="en-US" sz="1200">
                <a:solidFill>
                  <a:srgbClr val="000000"/>
                </a:solidFill>
              </a:rPr>
              <a:t>Σε άλλα βιβλία δίδεται  με αντίθετο πρόσημο ως δηλαδή ΔΗ ή ΔΕ</a:t>
            </a:r>
          </a:p>
        </p:txBody>
      </p:sp>
      <p:sp>
        <p:nvSpPr>
          <p:cNvPr id="403461" name="Text Box 3">
            <a:extLst>
              <a:ext uri="{FF2B5EF4-FFF2-40B4-BE49-F238E27FC236}">
                <a16:creationId xmlns:a16="http://schemas.microsoft.com/office/drawing/2014/main" id="{9EBBF101-E071-4709-A005-FF2C820E7C50}"/>
              </a:ext>
            </a:extLst>
          </p:cNvPr>
          <p:cNvSpPr txBox="1">
            <a:spLocks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pPr eaLnBrk="1">
              <a:lnSpc>
                <a:spcPct val="94000"/>
              </a:lnSpc>
              <a:buClr>
                <a:srgbClr val="000000"/>
              </a:buClr>
              <a:buSzPct val="100000"/>
              <a:buFont typeface="Times New Roman" panose="02020603050405020304" pitchFamily="18" charset="0"/>
              <a:buNone/>
            </a:pPr>
            <a:endParaRPr lang="el-GR" altLang="en-US"/>
          </a:p>
        </p:txBody>
      </p:sp>
      <p:sp>
        <p:nvSpPr>
          <p:cNvPr id="403462" name="Text Box 4">
            <a:extLst>
              <a:ext uri="{FF2B5EF4-FFF2-40B4-BE49-F238E27FC236}">
                <a16:creationId xmlns:a16="http://schemas.microsoft.com/office/drawing/2014/main" id="{DFF6B501-6F7C-48A7-B9EB-42348D22B60A}"/>
              </a:ext>
            </a:extLst>
          </p:cNvPr>
          <p:cNvSpPr txBox="1">
            <a:spLocks noChangeArrowheads="1"/>
          </p:cNvSpPr>
          <p:nvPr/>
        </p:nvSpPr>
        <p:spPr bwMode="auto">
          <a:xfrm>
            <a:off x="-31750" y="4387850"/>
            <a:ext cx="6956425" cy="385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5000" rIns="90000" bIns="45000"/>
          <a:lstStyle>
            <a:lvl1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1pPr>
            <a:lvl2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2pPr>
            <a:lvl3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3pPr>
            <a:lvl4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4pPr>
            <a:lvl5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5pPr>
            <a:lvl6pPr marL="25146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6pPr>
            <a:lvl7pPr marL="29718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7pPr>
            <a:lvl8pPr marL="34290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8pPr>
            <a:lvl9pPr marL="38862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9pPr>
          </a:lstStyle>
          <a:p>
            <a:pPr eaLnBrk="1">
              <a:spcBef>
                <a:spcPts val="1200"/>
              </a:spcBef>
              <a:spcAft>
                <a:spcPts val="1000"/>
              </a:spcAft>
              <a:buClrTx/>
              <a:buFontTx/>
              <a:buNone/>
            </a:pPr>
            <a:r>
              <a:rPr lang="el-GR" altLang="en-US" sz="1000">
                <a:solidFill>
                  <a:srgbClr val="000000"/>
                </a:solidFill>
              </a:rPr>
              <a:t>While electronegativity is the ability of an atom to gain an electron, electron affinity is the energy change that occurs when an electron is gained. When an atom gains its first electron, energy is released.</a:t>
            </a:r>
          </a:p>
        </p:txBody>
      </p:sp>
      <p:sp>
        <p:nvSpPr>
          <p:cNvPr id="403463" name="Text Box 5">
            <a:extLst>
              <a:ext uri="{FF2B5EF4-FFF2-40B4-BE49-F238E27FC236}">
                <a16:creationId xmlns:a16="http://schemas.microsoft.com/office/drawing/2014/main" id="{DAE9485E-CB7E-415B-BC28-81D8D5AF141B}"/>
              </a:ext>
            </a:extLst>
          </p:cNvPr>
          <p:cNvSpPr txBox="1">
            <a:spLocks noChangeArrowheads="1"/>
          </p:cNvSpPr>
          <p:nvPr/>
        </p:nvSpPr>
        <p:spPr bwMode="auto">
          <a:xfrm>
            <a:off x="360363" y="5111750"/>
            <a:ext cx="6550025" cy="9871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5000" rIns="90000" bIns="45000"/>
          <a:lstStyle>
            <a:lvl1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1pPr>
            <a:lvl2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2pPr>
            <a:lvl3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3pPr>
            <a:lvl4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4pPr>
            <a:lvl5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5pPr>
            <a:lvl6pPr marL="25146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6pPr>
            <a:lvl7pPr marL="29718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7pPr>
            <a:lvl8pPr marL="34290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8pPr>
            <a:lvl9pPr marL="38862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9pPr>
          </a:lstStyle>
          <a:p>
            <a:pPr eaLnBrk="1">
              <a:spcBef>
                <a:spcPts val="1200"/>
              </a:spcBef>
              <a:spcAft>
                <a:spcPts val="1000"/>
              </a:spcAft>
              <a:buClrTx/>
              <a:buFontTx/>
              <a:buNone/>
            </a:pPr>
            <a:r>
              <a:rPr lang="el-GR" altLang="en-US" sz="1000">
                <a:solidFill>
                  <a:srgbClr val="000000"/>
                </a:solidFill>
              </a:rPr>
              <a:t>Electron affinity is a property of an isolated atom in the gaseous state. It is an energy term and is measured in units of joules per mole.</a:t>
            </a:r>
          </a:p>
          <a:p>
            <a:pPr eaLnBrk="1">
              <a:spcBef>
                <a:spcPts val="1200"/>
              </a:spcBef>
              <a:spcAft>
                <a:spcPts val="1000"/>
              </a:spcAft>
              <a:buClrTx/>
              <a:buFontTx/>
              <a:buNone/>
            </a:pPr>
            <a:r>
              <a:rPr lang="el-GR" altLang="en-US" sz="1000">
                <a:solidFill>
                  <a:srgbClr val="000000"/>
                </a:solidFill>
              </a:rPr>
              <a:t>Electronegativity is a property of an atom in a molecule. It can be expressed only in arbitrary dimensionless units with respect to a reference atom.</a:t>
            </a:r>
          </a:p>
          <a:p>
            <a:pPr eaLnBrk="1">
              <a:spcBef>
                <a:spcPts val="1200"/>
              </a:spcBef>
              <a:spcAft>
                <a:spcPts val="1000"/>
              </a:spcAft>
              <a:buClrTx/>
              <a:buFontTx/>
              <a:buNone/>
            </a:pPr>
            <a:r>
              <a:rPr lang="el-GR" altLang="en-US" sz="1000">
                <a:solidFill>
                  <a:srgbClr val="000000"/>
                </a:solidFill>
              </a:rPr>
              <a:t>Electron Affinity</a:t>
            </a:r>
          </a:p>
          <a:p>
            <a:pPr eaLnBrk="1">
              <a:spcBef>
                <a:spcPts val="1200"/>
              </a:spcBef>
              <a:spcAft>
                <a:spcPts val="1000"/>
              </a:spcAft>
              <a:buClrTx/>
              <a:buFontTx/>
              <a:buNone/>
            </a:pPr>
            <a:r>
              <a:rPr lang="el-GR" altLang="en-US" sz="1000">
                <a:solidFill>
                  <a:srgbClr val="000000"/>
                </a:solidFill>
              </a:rPr>
              <a:t>Electron affinity, EA, measures the energy released when an electron adds to a gaseous atom.</a:t>
            </a:r>
          </a:p>
          <a:p>
            <a:pPr eaLnBrk="1">
              <a:spcBef>
                <a:spcPts val="1200"/>
              </a:spcBef>
              <a:spcAft>
                <a:spcPts val="1000"/>
              </a:spcAft>
              <a:buClrTx/>
              <a:buFontTx/>
              <a:buNone/>
            </a:pPr>
            <a:r>
              <a:rPr lang="el-GR" altLang="en-US" sz="1000">
                <a:solidFill>
                  <a:srgbClr val="000000"/>
                </a:solidFill>
              </a:rPr>
              <a:t>It is usually reported as the energy per mole of atoms. For example,</a:t>
            </a:r>
          </a:p>
          <a:p>
            <a:pPr eaLnBrk="1">
              <a:spcBef>
                <a:spcPts val="1200"/>
              </a:spcBef>
              <a:spcAft>
                <a:spcPts val="1000"/>
              </a:spcAft>
              <a:buClrTx/>
              <a:buFontTx/>
              <a:buNone/>
            </a:pPr>
            <a:r>
              <a:rPr lang="el-GR" altLang="en-US" sz="1000">
                <a:solidFill>
                  <a:srgbClr val="000000"/>
                </a:solidFill>
              </a:rPr>
              <a:t>Cl(g) + e⁻ → Cl⁻(g); EA = -349 kJ/mol</a:t>
            </a:r>
          </a:p>
          <a:p>
            <a:pPr eaLnBrk="1">
              <a:spcBef>
                <a:spcPts val="1200"/>
              </a:spcBef>
              <a:spcAft>
                <a:spcPts val="1000"/>
              </a:spcAft>
              <a:buClrTx/>
              <a:buFontTx/>
              <a:buNone/>
            </a:pPr>
            <a:r>
              <a:rPr lang="el-GR" altLang="en-US" sz="1000">
                <a:solidFill>
                  <a:srgbClr val="000000"/>
                </a:solidFill>
              </a:rPr>
              <a:t>Electronegativity</a:t>
            </a:r>
          </a:p>
          <a:p>
            <a:pPr eaLnBrk="1">
              <a:spcBef>
                <a:spcPts val="1200"/>
              </a:spcBef>
              <a:spcAft>
                <a:spcPts val="1000"/>
              </a:spcAft>
              <a:buClrTx/>
              <a:buFontTx/>
              <a:buNone/>
            </a:pPr>
            <a:r>
              <a:rPr lang="el-GR" altLang="en-US" sz="1000">
                <a:solidFill>
                  <a:srgbClr val="000000"/>
                </a:solidFill>
              </a:rPr>
              <a:t>Electronegativity, χ, is the tendency of an atom to attract toward itself the electron density in a shared bond.</a:t>
            </a:r>
          </a:p>
          <a:p>
            <a:pPr eaLnBrk="1">
              <a:spcBef>
                <a:spcPts val="1200"/>
              </a:spcBef>
              <a:spcAft>
                <a:spcPts val="1000"/>
              </a:spcAft>
              <a:buClrTx/>
              <a:buFontTx/>
              <a:buNone/>
            </a:pPr>
            <a:r>
              <a:rPr lang="el-GR" altLang="en-US" sz="1000">
                <a:solidFill>
                  <a:srgbClr val="000000"/>
                </a:solidFill>
              </a:rPr>
              <a:t>Electronegativity cannot be directly measured. It must be calculated from other properties such as bond energies, ionization energies, and electron affinities of the bonded atoms.</a:t>
            </a:r>
          </a:p>
          <a:p>
            <a:pPr eaLnBrk="1">
              <a:spcBef>
                <a:spcPts val="1200"/>
              </a:spcBef>
              <a:spcAft>
                <a:spcPts val="1000"/>
              </a:spcAft>
              <a:buClrTx/>
              <a:buFontTx/>
              <a:buNone/>
            </a:pPr>
            <a:r>
              <a:rPr lang="el-GR" altLang="en-US" sz="1000">
                <a:solidFill>
                  <a:srgbClr val="000000"/>
                </a:solidFill>
              </a:rPr>
              <a:t>This gives a dimensionless quantity on a relative "Pauling scale" that runs from around 0.7 to 3.98. Hydrogen is assigned an arbitrary value of 2.20 "Pauling units".</a:t>
            </a:r>
          </a:p>
          <a:p>
            <a:pPr eaLnBrk="1">
              <a:spcBef>
                <a:spcPts val="1200"/>
              </a:spcBef>
              <a:spcAft>
                <a:spcPts val="1000"/>
              </a:spcAft>
              <a:buClrTx/>
              <a:buFontTx/>
              <a:buNone/>
            </a:pPr>
            <a:r>
              <a:rPr lang="el-GR" altLang="en-US" sz="1000">
                <a:solidFill>
                  <a:srgbClr val="000000"/>
                </a:solidFill>
              </a:rPr>
              <a:t>The greater the electronegativity difference ΔEN between the two atoms, the more the electron density will be pulled toward the more electronegative atom.</a:t>
            </a:r>
          </a:p>
          <a:p>
            <a:pPr eaLnBrk="1">
              <a:spcBef>
                <a:spcPts val="1200"/>
              </a:spcBef>
              <a:spcAft>
                <a:spcPts val="1000"/>
              </a:spcAft>
              <a:buClrTx/>
              <a:buFontTx/>
              <a:buNone/>
            </a:pPr>
            <a:r>
              <a:rPr lang="el-GR" altLang="en-US" sz="1000">
                <a:solidFill>
                  <a:srgbClr val="000000"/>
                </a:solidFill>
              </a:rPr>
              <a:t>The less electronegative atom will have a decreased electron density.</a:t>
            </a:r>
          </a:p>
          <a:p>
            <a:pPr eaLnBrk="1">
              <a:spcBef>
                <a:spcPts val="1200"/>
              </a:spcBef>
              <a:spcAft>
                <a:spcPts val="1000"/>
              </a:spcAft>
              <a:buClrTx/>
              <a:buFontTx/>
              <a:buNone/>
            </a:pPr>
            <a:r>
              <a:rPr lang="el-GR" altLang="en-US" sz="1000">
                <a:solidFill>
                  <a:srgbClr val="000000"/>
                </a:solidFill>
              </a:rPr>
              <a:t>The protons attached to that atom will be deshielded.</a:t>
            </a:r>
          </a:p>
          <a:p>
            <a:pPr eaLnBrk="1">
              <a:spcBef>
                <a:spcPts val="1200"/>
              </a:spcBef>
              <a:spcAft>
                <a:spcPts val="1000"/>
              </a:spcAft>
              <a:buClrTx/>
              <a:buFontTx/>
              <a:buNone/>
            </a:pPr>
            <a:r>
              <a:rPr lang="el-GR" altLang="en-US" sz="1000">
                <a:solidFill>
                  <a:srgbClr val="000000"/>
                </a:solidFill>
              </a:rPr>
              <a:t>As the electronegativity of the substituent increases, so does the extent of deshielding, and so does the chemical shift</a:t>
            </a:r>
          </a:p>
          <a:p>
            <a:pPr eaLnBrk="1">
              <a:spcBef>
                <a:spcPts val="1200"/>
              </a:spcBef>
              <a:spcAft>
                <a:spcPts val="1000"/>
              </a:spcAft>
              <a:buClrTx/>
              <a:buFontTx/>
              <a:buNone/>
            </a:pPr>
            <a:endParaRPr lang="el-GR" altLang="en-US" sz="1000">
              <a:solidFill>
                <a:srgbClr val="000000"/>
              </a:solidFill>
            </a:endParaRPr>
          </a:p>
        </p:txBody>
      </p:sp>
      <p:sp>
        <p:nvSpPr>
          <p:cNvPr id="2" name="Θέση σημειώσεων 1">
            <a:extLst>
              <a:ext uri="{FF2B5EF4-FFF2-40B4-BE49-F238E27FC236}">
                <a16:creationId xmlns:a16="http://schemas.microsoft.com/office/drawing/2014/main" id="{0459E3B8-E6D1-407C-B21D-306F59F7E8DC}"/>
              </a:ext>
            </a:extLst>
          </p:cNvPr>
          <p:cNvSpPr>
            <a:spLocks noGrp="1"/>
          </p:cNvSpPr>
          <p:nvPr>
            <p:ph type="body" idx="1"/>
          </p:nvPr>
        </p:nvSpPr>
        <p:spPr/>
        <p:txBody>
          <a:bodyPr/>
          <a:lstStyle/>
          <a:p>
            <a:endParaRPr lang="en-US" dirty="0"/>
          </a:p>
        </p:txBody>
      </p:sp>
    </p:spTree>
  </p:cSld>
  <p:clrMapOvr>
    <a:masterClrMapping/>
  </p:clrMapOvr>
</p:notes>
</file>

<file path=ppt/notesSlides/notesSlide19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5506" name="Rectangle 10">
            <a:extLst>
              <a:ext uri="{FF2B5EF4-FFF2-40B4-BE49-F238E27FC236}">
                <a16:creationId xmlns:a16="http://schemas.microsoft.com/office/drawing/2014/main" id="{436C8645-9A85-4AE8-A9A6-91D818175342}"/>
              </a:ext>
            </a:extLst>
          </p:cNvPr>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lnSpc>
                <a:spcPct val="94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1pPr>
            <a:lvl2pPr>
              <a:lnSpc>
                <a:spcPct val="94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2pPr>
            <a:lvl3pPr>
              <a:lnSpc>
                <a:spcPct val="94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3pPr>
            <a:lvl4pPr>
              <a:lnSpc>
                <a:spcPct val="94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4pPr>
            <a:lvl5pPr>
              <a:lnSpc>
                <a:spcPct val="94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5pPr>
            <a:lvl6pPr marL="25146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6pPr>
            <a:lvl7pPr marL="29718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7pPr>
            <a:lvl8pPr marL="34290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8pPr>
            <a:lvl9pPr marL="38862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9pPr>
          </a:lstStyle>
          <a:p>
            <a:pPr>
              <a:lnSpc>
                <a:spcPct val="93000"/>
              </a:lnSpc>
              <a:buClrTx/>
              <a:buFontTx/>
              <a:buNone/>
            </a:pPr>
            <a:fld id="{CCAB3278-2ECE-4858-8260-379985C28636}" type="slidenum">
              <a:rPr lang="el-GR" altLang="en-US">
                <a:solidFill>
                  <a:srgbClr val="000000"/>
                </a:solidFill>
                <a:latin typeface="Times New Roman" panose="02020603050405020304" pitchFamily="18" charset="0"/>
                <a:cs typeface="DejaVu Sans" panose="020B0603030804020204" pitchFamily="34" charset="0"/>
              </a:rPr>
              <a:pPr>
                <a:lnSpc>
                  <a:spcPct val="93000"/>
                </a:lnSpc>
                <a:buClrTx/>
                <a:buFontTx/>
                <a:buNone/>
              </a:pPr>
              <a:t>207</a:t>
            </a:fld>
            <a:endParaRPr lang="el-GR" altLang="en-US">
              <a:solidFill>
                <a:srgbClr val="000000"/>
              </a:solidFill>
              <a:latin typeface="Times New Roman" panose="02020603050405020304" pitchFamily="18" charset="0"/>
              <a:cs typeface="DejaVu Sans" panose="020B0603030804020204" pitchFamily="34" charset="0"/>
            </a:endParaRPr>
          </a:p>
        </p:txBody>
      </p:sp>
      <p:sp>
        <p:nvSpPr>
          <p:cNvPr id="405507" name="Rectangle 1">
            <a:extLst>
              <a:ext uri="{FF2B5EF4-FFF2-40B4-BE49-F238E27FC236}">
                <a16:creationId xmlns:a16="http://schemas.microsoft.com/office/drawing/2014/main" id="{F7B3DE02-769A-41EA-A868-71D701ECA4C1}"/>
              </a:ext>
            </a:extLst>
          </p:cNvPr>
          <p:cNvSpPr>
            <a:spLocks noGrp="1" noRot="1" noChangeAspect="1" noChangeArrowheads="1" noTextEdit="1"/>
          </p:cNvSpPr>
          <p:nvPr>
            <p:ph type="sldImg"/>
          </p:nvPr>
        </p:nvSpPr>
        <p:spPr>
          <a:xfrm>
            <a:off x="1143000" y="685800"/>
            <a:ext cx="4572000" cy="3429000"/>
          </a:xfrm>
          <a:solidFill>
            <a:srgbClr val="FFFFFF"/>
          </a:solidFill>
          <a:ln>
            <a:solidFill>
              <a:srgbClr val="000000"/>
            </a:solidFill>
            <a:miter lim="800000"/>
            <a:headEnd/>
            <a:tailEnd/>
          </a:ln>
        </p:spPr>
      </p:sp>
      <p:sp>
        <p:nvSpPr>
          <p:cNvPr id="405508" name="Text Box 2">
            <a:extLst>
              <a:ext uri="{FF2B5EF4-FFF2-40B4-BE49-F238E27FC236}">
                <a16:creationId xmlns:a16="http://schemas.microsoft.com/office/drawing/2014/main" id="{E8BDF403-E92D-40D2-8158-D6C4B35BB2DE}"/>
              </a:ext>
            </a:extLst>
          </p:cNvPr>
          <p:cNvSpPr txBox="1">
            <a:spLocks noChangeArrowheads="1"/>
          </p:cNvSpPr>
          <p:nvPr/>
        </p:nvSpPr>
        <p:spPr bwMode="auto">
          <a:xfrm>
            <a:off x="685800" y="4343400"/>
            <a:ext cx="5486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pPr eaLnBrk="1">
              <a:lnSpc>
                <a:spcPct val="94000"/>
              </a:lnSpc>
              <a:buClr>
                <a:srgbClr val="000000"/>
              </a:buClr>
              <a:buSzPct val="100000"/>
              <a:buFont typeface="Times New Roman" panose="02020603050405020304" pitchFamily="18" charset="0"/>
              <a:buNone/>
            </a:pPr>
            <a:endParaRPr lang="el-GR" altLang="en-US"/>
          </a:p>
        </p:txBody>
      </p:sp>
    </p:spTree>
  </p:cSld>
  <p:clrMapOvr>
    <a:masterClrMapping/>
  </p:clrMapOvr>
</p:notes>
</file>

<file path=ppt/notesSlides/notesSlide19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602" name="Rectangle 10">
            <a:extLst>
              <a:ext uri="{FF2B5EF4-FFF2-40B4-BE49-F238E27FC236}">
                <a16:creationId xmlns:a16="http://schemas.microsoft.com/office/drawing/2014/main" id="{3371A34C-29CC-4BB6-A065-4FE2E743FE14}"/>
              </a:ext>
            </a:extLst>
          </p:cNvPr>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lnSpc>
                <a:spcPct val="94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1pPr>
            <a:lvl2pPr>
              <a:lnSpc>
                <a:spcPct val="94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2pPr>
            <a:lvl3pPr>
              <a:lnSpc>
                <a:spcPct val="94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3pPr>
            <a:lvl4pPr>
              <a:lnSpc>
                <a:spcPct val="94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4pPr>
            <a:lvl5pPr>
              <a:lnSpc>
                <a:spcPct val="94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5pPr>
            <a:lvl6pPr marL="25146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6pPr>
            <a:lvl7pPr marL="29718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7pPr>
            <a:lvl8pPr marL="34290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8pPr>
            <a:lvl9pPr marL="38862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9pPr>
          </a:lstStyle>
          <a:p>
            <a:pPr>
              <a:lnSpc>
                <a:spcPct val="93000"/>
              </a:lnSpc>
              <a:buClrTx/>
              <a:buFontTx/>
              <a:buNone/>
            </a:pPr>
            <a:fld id="{41083215-8DBF-46ED-8981-CE158E2EC20F}" type="slidenum">
              <a:rPr lang="el-GR" altLang="en-US">
                <a:solidFill>
                  <a:srgbClr val="000000"/>
                </a:solidFill>
                <a:latin typeface="Times New Roman" panose="02020603050405020304" pitchFamily="18" charset="0"/>
                <a:cs typeface="DejaVu Sans" panose="020B0603030804020204" pitchFamily="34" charset="0"/>
              </a:rPr>
              <a:pPr>
                <a:lnSpc>
                  <a:spcPct val="93000"/>
                </a:lnSpc>
                <a:buClrTx/>
                <a:buFontTx/>
                <a:buNone/>
              </a:pPr>
              <a:t>208</a:t>
            </a:fld>
            <a:endParaRPr lang="el-GR" altLang="en-US">
              <a:solidFill>
                <a:srgbClr val="000000"/>
              </a:solidFill>
              <a:latin typeface="Times New Roman" panose="02020603050405020304" pitchFamily="18" charset="0"/>
              <a:cs typeface="DejaVu Sans" panose="020B0603030804020204" pitchFamily="34" charset="0"/>
            </a:endParaRPr>
          </a:p>
        </p:txBody>
      </p:sp>
      <p:sp>
        <p:nvSpPr>
          <p:cNvPr id="409603" name="Text Box 1">
            <a:extLst>
              <a:ext uri="{FF2B5EF4-FFF2-40B4-BE49-F238E27FC236}">
                <a16:creationId xmlns:a16="http://schemas.microsoft.com/office/drawing/2014/main" id="{B2B10F77-6463-4A04-9DA9-3757D221CB3A}"/>
              </a:ext>
            </a:extLst>
          </p:cNvPr>
          <p:cNvSpPr txBox="1">
            <a:spLocks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pPr eaLnBrk="1">
              <a:lnSpc>
                <a:spcPct val="94000"/>
              </a:lnSpc>
              <a:buClr>
                <a:srgbClr val="000000"/>
              </a:buClr>
              <a:buSzPct val="100000"/>
              <a:buFont typeface="Times New Roman" panose="02020603050405020304" pitchFamily="18" charset="0"/>
              <a:buNone/>
            </a:pPr>
            <a:endParaRPr lang="el-GR" altLang="en-US"/>
          </a:p>
        </p:txBody>
      </p:sp>
      <p:sp>
        <p:nvSpPr>
          <p:cNvPr id="409604" name="Rectangle 2">
            <a:extLst>
              <a:ext uri="{FF2B5EF4-FFF2-40B4-BE49-F238E27FC236}">
                <a16:creationId xmlns:a16="http://schemas.microsoft.com/office/drawing/2014/main" id="{6B7E8E68-0168-442A-95DB-B92D2F4BEEFF}"/>
              </a:ext>
            </a:extLst>
          </p:cNvPr>
          <p:cNvSpPr>
            <a:spLocks noGrp="1" noRot="1" noChangeAspect="1" noChangeArrowheads="1" noTextEdit="1"/>
          </p:cNvSpPr>
          <p:nvPr>
            <p:ph type="sldImg"/>
          </p:nvPr>
        </p:nvSpPr>
        <p:spPr>
          <a:xfrm>
            <a:off x="1143000" y="685800"/>
            <a:ext cx="4572000" cy="3429000"/>
          </a:xfrm>
          <a:solidFill>
            <a:srgbClr val="FFFFFF"/>
          </a:solidFill>
          <a:ln>
            <a:solidFill>
              <a:srgbClr val="000000"/>
            </a:solidFill>
            <a:miter lim="800000"/>
            <a:headEnd/>
            <a:tailEnd/>
          </a:ln>
        </p:spPr>
      </p:sp>
      <p:sp>
        <p:nvSpPr>
          <p:cNvPr id="409605" name="Text Box 3">
            <a:extLst>
              <a:ext uri="{FF2B5EF4-FFF2-40B4-BE49-F238E27FC236}">
                <a16:creationId xmlns:a16="http://schemas.microsoft.com/office/drawing/2014/main" id="{11953E38-6019-4AEC-8799-9B6FFB9A1EB5}"/>
              </a:ext>
            </a:extLst>
          </p:cNvPr>
          <p:cNvSpPr txBox="1">
            <a:spLocks noChangeArrowheads="1"/>
          </p:cNvSpPr>
          <p:nvPr/>
        </p:nvSpPr>
        <p:spPr bwMode="auto">
          <a:xfrm>
            <a:off x="685800" y="4343400"/>
            <a:ext cx="5486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pPr eaLnBrk="1">
              <a:lnSpc>
                <a:spcPct val="94000"/>
              </a:lnSpc>
              <a:buClr>
                <a:srgbClr val="000000"/>
              </a:buClr>
              <a:buSzPct val="100000"/>
              <a:buFont typeface="Times New Roman" panose="02020603050405020304" pitchFamily="18" charset="0"/>
              <a:buNone/>
            </a:pPr>
            <a:endParaRPr lang="el-GR" altLang="en-US"/>
          </a:p>
        </p:txBody>
      </p:sp>
    </p:spTree>
  </p:cSld>
  <p:clrMapOvr>
    <a:masterClrMapping/>
  </p:clrMapOvr>
</p:notes>
</file>

<file path=ppt/notesSlides/notesSlide19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11650" name="Rectangle 10">
            <a:extLst>
              <a:ext uri="{FF2B5EF4-FFF2-40B4-BE49-F238E27FC236}">
                <a16:creationId xmlns:a16="http://schemas.microsoft.com/office/drawing/2014/main" id="{D3E09D1E-7F95-4DFA-B194-639786EE7F66}"/>
              </a:ext>
            </a:extLst>
          </p:cNvPr>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lnSpc>
                <a:spcPct val="94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1pPr>
            <a:lvl2pPr>
              <a:lnSpc>
                <a:spcPct val="94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2pPr>
            <a:lvl3pPr>
              <a:lnSpc>
                <a:spcPct val="94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3pPr>
            <a:lvl4pPr>
              <a:lnSpc>
                <a:spcPct val="94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4pPr>
            <a:lvl5pPr>
              <a:lnSpc>
                <a:spcPct val="94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5pPr>
            <a:lvl6pPr marL="25146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6pPr>
            <a:lvl7pPr marL="29718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7pPr>
            <a:lvl8pPr marL="34290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8pPr>
            <a:lvl9pPr marL="38862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9pPr>
          </a:lstStyle>
          <a:p>
            <a:pPr>
              <a:lnSpc>
                <a:spcPct val="93000"/>
              </a:lnSpc>
              <a:buClrTx/>
              <a:buFontTx/>
              <a:buNone/>
            </a:pPr>
            <a:fld id="{915AB4C3-253D-42F1-A1C5-7379D0C1D1D2}" type="slidenum">
              <a:rPr lang="el-GR" altLang="en-US">
                <a:solidFill>
                  <a:srgbClr val="000000"/>
                </a:solidFill>
                <a:latin typeface="Times New Roman" panose="02020603050405020304" pitchFamily="18" charset="0"/>
                <a:cs typeface="DejaVu Sans" panose="020B0603030804020204" pitchFamily="34" charset="0"/>
              </a:rPr>
              <a:pPr>
                <a:lnSpc>
                  <a:spcPct val="93000"/>
                </a:lnSpc>
                <a:buClrTx/>
                <a:buFontTx/>
                <a:buNone/>
              </a:pPr>
              <a:t>210</a:t>
            </a:fld>
            <a:endParaRPr lang="el-GR" altLang="en-US">
              <a:solidFill>
                <a:srgbClr val="000000"/>
              </a:solidFill>
              <a:latin typeface="Times New Roman" panose="02020603050405020304" pitchFamily="18" charset="0"/>
              <a:cs typeface="DejaVu Sans" panose="020B0603030804020204" pitchFamily="34" charset="0"/>
            </a:endParaRPr>
          </a:p>
        </p:txBody>
      </p:sp>
      <p:sp>
        <p:nvSpPr>
          <p:cNvPr id="411651" name="Rectangle 1">
            <a:extLst>
              <a:ext uri="{FF2B5EF4-FFF2-40B4-BE49-F238E27FC236}">
                <a16:creationId xmlns:a16="http://schemas.microsoft.com/office/drawing/2014/main" id="{D903036B-C56C-43D1-A32C-E724733B6149}"/>
              </a:ext>
            </a:extLst>
          </p:cNvPr>
          <p:cNvSpPr>
            <a:spLocks noGrp="1" noRot="1" noChangeAspect="1" noChangeArrowheads="1" noTextEdit="1"/>
          </p:cNvSpPr>
          <p:nvPr>
            <p:ph type="sldImg"/>
          </p:nvPr>
        </p:nvSpPr>
        <p:spPr>
          <a:xfrm>
            <a:off x="1143000" y="685800"/>
            <a:ext cx="4572000" cy="3429000"/>
          </a:xfrm>
          <a:solidFill>
            <a:srgbClr val="FFFFFF"/>
          </a:solidFill>
          <a:ln>
            <a:solidFill>
              <a:srgbClr val="000000"/>
            </a:solidFill>
            <a:miter lim="800000"/>
            <a:headEnd/>
            <a:tailEnd/>
          </a:ln>
        </p:spPr>
      </p:sp>
      <p:sp>
        <p:nvSpPr>
          <p:cNvPr id="411652" name="Text Box 2">
            <a:extLst>
              <a:ext uri="{FF2B5EF4-FFF2-40B4-BE49-F238E27FC236}">
                <a16:creationId xmlns:a16="http://schemas.microsoft.com/office/drawing/2014/main" id="{F2FD1438-15FB-4004-93DC-C7A5E0C45665}"/>
              </a:ext>
            </a:extLst>
          </p:cNvPr>
          <p:cNvSpPr txBox="1">
            <a:spLocks noChangeArrowheads="1"/>
          </p:cNvSpPr>
          <p:nvPr/>
        </p:nvSpPr>
        <p:spPr bwMode="auto">
          <a:xfrm>
            <a:off x="685800" y="4343400"/>
            <a:ext cx="5486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pPr eaLnBrk="1">
              <a:lnSpc>
                <a:spcPct val="94000"/>
              </a:lnSpc>
              <a:buClr>
                <a:srgbClr val="000000"/>
              </a:buClr>
              <a:buSzPct val="100000"/>
              <a:buFont typeface="Times New Roman" panose="02020603050405020304" pitchFamily="18" charset="0"/>
              <a:buNone/>
            </a:pPr>
            <a:endParaRPr lang="el-GR" altLang="en-US"/>
          </a:p>
        </p:txBody>
      </p:sp>
      <p:sp>
        <p:nvSpPr>
          <p:cNvPr id="2" name="Θέση σημειώσεων 1">
            <a:extLst>
              <a:ext uri="{FF2B5EF4-FFF2-40B4-BE49-F238E27FC236}">
                <a16:creationId xmlns:a16="http://schemas.microsoft.com/office/drawing/2014/main" id="{5388A474-BA03-4E5A-870E-F1A5A6D595C7}"/>
              </a:ext>
            </a:extLst>
          </p:cNvPr>
          <p:cNvSpPr>
            <a:spLocks noGrp="1"/>
          </p:cNvSpPr>
          <p:nvPr>
            <p:ph type="body" idx="1"/>
          </p:nvPr>
        </p:nvSpPr>
        <p:spPr/>
        <p:txBody>
          <a:bodyPr/>
          <a:lstStyle/>
          <a:p>
            <a:endParaRPr 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
        <p:cNvGrpSpPr/>
        <p:nvPr/>
      </p:nvGrpSpPr>
      <p:grpSpPr>
        <a:xfrm>
          <a:off x="0" y="0"/>
          <a:ext cx="0" cy="0"/>
          <a:chOff x="0" y="0"/>
          <a:chExt cx="0" cy="0"/>
        </a:xfrm>
      </p:grpSpPr>
      <p:sp>
        <p:nvSpPr>
          <p:cNvPr id="90" name="Google Shape;90;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1" name="Google Shape;91;p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24602615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33108641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4754" name="Rectangle 10">
            <a:extLst>
              <a:ext uri="{FF2B5EF4-FFF2-40B4-BE49-F238E27FC236}">
                <a16:creationId xmlns:a16="http://schemas.microsoft.com/office/drawing/2014/main" id="{919F0C97-ED46-4B0C-8BBF-E2854C1C4DC7}"/>
              </a:ext>
            </a:extLst>
          </p:cNvPr>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lnSpc>
                <a:spcPct val="94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1pPr>
            <a:lvl2pPr>
              <a:lnSpc>
                <a:spcPct val="94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2pPr>
            <a:lvl3pPr>
              <a:lnSpc>
                <a:spcPct val="94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3pPr>
            <a:lvl4pPr>
              <a:lnSpc>
                <a:spcPct val="94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4pPr>
            <a:lvl5pPr>
              <a:lnSpc>
                <a:spcPct val="94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5pPr>
            <a:lvl6pPr marL="25146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6pPr>
            <a:lvl7pPr marL="29718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7pPr>
            <a:lvl8pPr marL="34290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8pPr>
            <a:lvl9pPr marL="38862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9pPr>
          </a:lstStyle>
          <a:p>
            <a:pPr>
              <a:lnSpc>
                <a:spcPct val="93000"/>
              </a:lnSpc>
              <a:buClrTx/>
              <a:buFontTx/>
              <a:buNone/>
            </a:pPr>
            <a:fld id="{9BD235FF-0833-42AE-BBEC-D3D5A3E67CDF}" type="slidenum">
              <a:rPr lang="el-GR" altLang="en-US">
                <a:solidFill>
                  <a:srgbClr val="000000"/>
                </a:solidFill>
                <a:latin typeface="Times New Roman" panose="02020603050405020304" pitchFamily="18" charset="0"/>
                <a:cs typeface="DejaVu Sans" panose="020B0603030804020204" pitchFamily="34" charset="0"/>
              </a:rPr>
              <a:pPr>
                <a:lnSpc>
                  <a:spcPct val="93000"/>
                </a:lnSpc>
                <a:buClrTx/>
                <a:buFontTx/>
                <a:buNone/>
              </a:pPr>
              <a:t>30</a:t>
            </a:fld>
            <a:endParaRPr lang="el-GR" altLang="en-US">
              <a:solidFill>
                <a:srgbClr val="000000"/>
              </a:solidFill>
              <a:latin typeface="Times New Roman" panose="02020603050405020304" pitchFamily="18" charset="0"/>
              <a:cs typeface="DejaVu Sans" panose="020B0603030804020204" pitchFamily="34" charset="0"/>
            </a:endParaRPr>
          </a:p>
        </p:txBody>
      </p:sp>
      <p:sp>
        <p:nvSpPr>
          <p:cNvPr id="74755" name="Rectangle 1">
            <a:extLst>
              <a:ext uri="{FF2B5EF4-FFF2-40B4-BE49-F238E27FC236}">
                <a16:creationId xmlns:a16="http://schemas.microsoft.com/office/drawing/2014/main" id="{EBDAAC1B-AB8B-4419-9D14-1433D73F5453}"/>
              </a:ext>
            </a:extLst>
          </p:cNvPr>
          <p:cNvSpPr>
            <a:spLocks noGrp="1" noRot="1" noChangeAspect="1" noChangeArrowheads="1" noTextEdit="1"/>
          </p:cNvSpPr>
          <p:nvPr>
            <p:ph type="sldImg"/>
          </p:nvPr>
        </p:nvSpPr>
        <p:spPr>
          <a:xfrm>
            <a:off x="1143000" y="685800"/>
            <a:ext cx="4572000" cy="3429000"/>
          </a:xfrm>
          <a:solidFill>
            <a:srgbClr val="FFFFFF"/>
          </a:solidFill>
          <a:ln>
            <a:solidFill>
              <a:srgbClr val="000000"/>
            </a:solidFill>
            <a:miter lim="800000"/>
            <a:headEnd/>
            <a:tailEnd/>
          </a:ln>
        </p:spPr>
      </p:sp>
      <p:sp>
        <p:nvSpPr>
          <p:cNvPr id="74756" name="Text Box 2">
            <a:extLst>
              <a:ext uri="{FF2B5EF4-FFF2-40B4-BE49-F238E27FC236}">
                <a16:creationId xmlns:a16="http://schemas.microsoft.com/office/drawing/2014/main" id="{94FDA565-ECB4-4EC1-B26F-EEA7DD56FA57}"/>
              </a:ext>
            </a:extLst>
          </p:cNvPr>
          <p:cNvSpPr txBox="1">
            <a:spLocks noChangeArrowheads="1"/>
          </p:cNvSpPr>
          <p:nvPr/>
        </p:nvSpPr>
        <p:spPr bwMode="auto">
          <a:xfrm>
            <a:off x="685800" y="4343400"/>
            <a:ext cx="5486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marL="215900" indent="-207963">
              <a:lnSpc>
                <a:spcPct val="94000"/>
              </a:lnSpc>
              <a:buClr>
                <a:srgbClr val="000000"/>
              </a:buClr>
              <a:buSzPct val="100000"/>
              <a:buFont typeface="Times New Roman" panose="02020603050405020304" pitchFamily="18" charset="0"/>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a:solidFill>
                  <a:schemeClr val="bg1"/>
                </a:solidFill>
                <a:latin typeface="Arial" panose="020B0604020202020204" pitchFamily="34" charset="0"/>
                <a:cs typeface="Droid Sans Fallback" charset="0"/>
              </a:defRPr>
            </a:lvl1pPr>
            <a:lvl2pPr>
              <a:lnSpc>
                <a:spcPct val="94000"/>
              </a:lnSpc>
              <a:buClr>
                <a:srgbClr val="000000"/>
              </a:buClr>
              <a:buSzPct val="100000"/>
              <a:buFont typeface="Times New Roman" panose="02020603050405020304" pitchFamily="18" charset="0"/>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a:solidFill>
                  <a:schemeClr val="bg1"/>
                </a:solidFill>
                <a:latin typeface="Arial" panose="020B0604020202020204" pitchFamily="34" charset="0"/>
                <a:cs typeface="Droid Sans Fallback" charset="0"/>
              </a:defRPr>
            </a:lvl2pPr>
            <a:lvl3pPr>
              <a:lnSpc>
                <a:spcPct val="94000"/>
              </a:lnSpc>
              <a:buClr>
                <a:srgbClr val="000000"/>
              </a:buClr>
              <a:buSzPct val="100000"/>
              <a:buFont typeface="Times New Roman" panose="02020603050405020304" pitchFamily="18" charset="0"/>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a:solidFill>
                  <a:schemeClr val="bg1"/>
                </a:solidFill>
                <a:latin typeface="Arial" panose="020B0604020202020204" pitchFamily="34" charset="0"/>
                <a:cs typeface="Droid Sans Fallback" charset="0"/>
              </a:defRPr>
            </a:lvl3pPr>
            <a:lvl4pPr>
              <a:lnSpc>
                <a:spcPct val="94000"/>
              </a:lnSpc>
              <a:buClr>
                <a:srgbClr val="000000"/>
              </a:buClr>
              <a:buSzPct val="100000"/>
              <a:buFont typeface="Times New Roman" panose="02020603050405020304" pitchFamily="18" charset="0"/>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a:solidFill>
                  <a:schemeClr val="bg1"/>
                </a:solidFill>
                <a:latin typeface="Arial" panose="020B0604020202020204" pitchFamily="34" charset="0"/>
                <a:cs typeface="Droid Sans Fallback" charset="0"/>
              </a:defRPr>
            </a:lvl4pPr>
            <a:lvl5pPr>
              <a:lnSpc>
                <a:spcPct val="94000"/>
              </a:lnSpc>
              <a:buClr>
                <a:srgbClr val="000000"/>
              </a:buClr>
              <a:buSzPct val="100000"/>
              <a:buFont typeface="Times New Roman" panose="02020603050405020304" pitchFamily="18" charset="0"/>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a:solidFill>
                  <a:schemeClr val="bg1"/>
                </a:solidFill>
                <a:latin typeface="Arial" panose="020B0604020202020204" pitchFamily="34" charset="0"/>
                <a:cs typeface="Droid Sans Fallback" charset="0"/>
              </a:defRPr>
            </a:lvl5pPr>
            <a:lvl6pPr marL="25146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a:solidFill>
                  <a:schemeClr val="bg1"/>
                </a:solidFill>
                <a:latin typeface="Arial" panose="020B0604020202020204" pitchFamily="34" charset="0"/>
                <a:cs typeface="Droid Sans Fallback" charset="0"/>
              </a:defRPr>
            </a:lvl6pPr>
            <a:lvl7pPr marL="29718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a:solidFill>
                  <a:schemeClr val="bg1"/>
                </a:solidFill>
                <a:latin typeface="Arial" panose="020B0604020202020204" pitchFamily="34" charset="0"/>
                <a:cs typeface="Droid Sans Fallback" charset="0"/>
              </a:defRPr>
            </a:lvl7pPr>
            <a:lvl8pPr marL="34290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a:solidFill>
                  <a:schemeClr val="bg1"/>
                </a:solidFill>
                <a:latin typeface="Arial" panose="020B0604020202020204" pitchFamily="34" charset="0"/>
                <a:cs typeface="Droid Sans Fallback" charset="0"/>
              </a:defRPr>
            </a:lvl8pPr>
            <a:lvl9pPr marL="38862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a:solidFill>
                  <a:schemeClr val="bg1"/>
                </a:solidFill>
                <a:latin typeface="Arial" panose="020B0604020202020204" pitchFamily="34" charset="0"/>
                <a:cs typeface="Droid Sans Fallback" charset="0"/>
              </a:defRPr>
            </a:lvl9pPr>
          </a:lstStyle>
          <a:p>
            <a:pPr eaLnBrk="1">
              <a:lnSpc>
                <a:spcPct val="100000"/>
              </a:lnSpc>
              <a:buClrTx/>
              <a:buFontTx/>
              <a:buNone/>
            </a:pPr>
            <a:r>
              <a:rPr lang="el-GR" altLang="en-US" sz="2000">
                <a:solidFill>
                  <a:srgbClr val="000000"/>
                </a:solidFill>
              </a:rPr>
              <a:t>a single speck of dust has more electrons than the number of people who have ever lived on earth</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6802" name="Rectangle 10">
            <a:extLst>
              <a:ext uri="{FF2B5EF4-FFF2-40B4-BE49-F238E27FC236}">
                <a16:creationId xmlns:a16="http://schemas.microsoft.com/office/drawing/2014/main" id="{BD373C00-FCB8-4E2E-8D4A-94946FBF46CA}"/>
              </a:ext>
            </a:extLst>
          </p:cNvPr>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lnSpc>
                <a:spcPct val="94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1pPr>
            <a:lvl2pPr>
              <a:lnSpc>
                <a:spcPct val="94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2pPr>
            <a:lvl3pPr>
              <a:lnSpc>
                <a:spcPct val="94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3pPr>
            <a:lvl4pPr>
              <a:lnSpc>
                <a:spcPct val="94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4pPr>
            <a:lvl5pPr>
              <a:lnSpc>
                <a:spcPct val="94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5pPr>
            <a:lvl6pPr marL="25146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6pPr>
            <a:lvl7pPr marL="29718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7pPr>
            <a:lvl8pPr marL="34290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8pPr>
            <a:lvl9pPr marL="38862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9pPr>
          </a:lstStyle>
          <a:p>
            <a:pPr>
              <a:lnSpc>
                <a:spcPct val="93000"/>
              </a:lnSpc>
              <a:buClrTx/>
              <a:buFontTx/>
              <a:buNone/>
            </a:pPr>
            <a:fld id="{5812335D-3B0A-4679-BE4C-099AAE5F5761}" type="slidenum">
              <a:rPr lang="el-GR" altLang="en-US">
                <a:solidFill>
                  <a:srgbClr val="000000"/>
                </a:solidFill>
                <a:latin typeface="Times New Roman" panose="02020603050405020304" pitchFamily="18" charset="0"/>
                <a:cs typeface="DejaVu Sans" panose="020B0603030804020204" pitchFamily="34" charset="0"/>
              </a:rPr>
              <a:pPr>
                <a:lnSpc>
                  <a:spcPct val="93000"/>
                </a:lnSpc>
                <a:buClrTx/>
                <a:buFontTx/>
                <a:buNone/>
              </a:pPr>
              <a:t>31</a:t>
            </a:fld>
            <a:endParaRPr lang="el-GR" altLang="en-US">
              <a:solidFill>
                <a:srgbClr val="000000"/>
              </a:solidFill>
              <a:latin typeface="Times New Roman" panose="02020603050405020304" pitchFamily="18" charset="0"/>
              <a:cs typeface="DejaVu Sans" panose="020B0603030804020204" pitchFamily="34" charset="0"/>
            </a:endParaRPr>
          </a:p>
        </p:txBody>
      </p:sp>
      <p:sp>
        <p:nvSpPr>
          <p:cNvPr id="76803" name="Rectangle 1">
            <a:extLst>
              <a:ext uri="{FF2B5EF4-FFF2-40B4-BE49-F238E27FC236}">
                <a16:creationId xmlns:a16="http://schemas.microsoft.com/office/drawing/2014/main" id="{61392B8D-1725-4748-8FCD-3DABBA57C3E1}"/>
              </a:ext>
            </a:extLst>
          </p:cNvPr>
          <p:cNvSpPr>
            <a:spLocks noGrp="1" noRot="1" noChangeAspect="1" noChangeArrowheads="1" noTextEdit="1"/>
          </p:cNvSpPr>
          <p:nvPr>
            <p:ph type="sldImg"/>
          </p:nvPr>
        </p:nvSpPr>
        <p:spPr>
          <a:xfrm>
            <a:off x="1143000" y="685800"/>
            <a:ext cx="4572000" cy="3429000"/>
          </a:xfrm>
          <a:solidFill>
            <a:srgbClr val="FFFFFF"/>
          </a:solidFill>
          <a:ln>
            <a:solidFill>
              <a:srgbClr val="000000"/>
            </a:solidFill>
            <a:miter lim="800000"/>
            <a:headEnd/>
            <a:tailEnd/>
          </a:ln>
        </p:spPr>
      </p:sp>
      <p:sp>
        <p:nvSpPr>
          <p:cNvPr id="76804" name="Text Box 2">
            <a:extLst>
              <a:ext uri="{FF2B5EF4-FFF2-40B4-BE49-F238E27FC236}">
                <a16:creationId xmlns:a16="http://schemas.microsoft.com/office/drawing/2014/main" id="{FCE51711-86AE-4703-9CEA-B1FE295C41F4}"/>
              </a:ext>
            </a:extLst>
          </p:cNvPr>
          <p:cNvSpPr txBox="1">
            <a:spLocks noChangeArrowheads="1"/>
          </p:cNvSpPr>
          <p:nvPr/>
        </p:nvSpPr>
        <p:spPr bwMode="auto">
          <a:xfrm>
            <a:off x="685800" y="4343400"/>
            <a:ext cx="5486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pPr eaLnBrk="1">
              <a:lnSpc>
                <a:spcPct val="94000"/>
              </a:lnSpc>
              <a:buClr>
                <a:srgbClr val="000000"/>
              </a:buClr>
              <a:buSzPct val="100000"/>
              <a:buFont typeface="Times New Roman" panose="02020603050405020304" pitchFamily="18" charset="0"/>
              <a:buNone/>
            </a:pPr>
            <a:endParaRPr lang="el-GR"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8850" name="Rectangle 10">
            <a:extLst>
              <a:ext uri="{FF2B5EF4-FFF2-40B4-BE49-F238E27FC236}">
                <a16:creationId xmlns:a16="http://schemas.microsoft.com/office/drawing/2014/main" id="{2426C7C9-91D5-4E55-8C46-C4CF4B650AD8}"/>
              </a:ext>
            </a:extLst>
          </p:cNvPr>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lnSpc>
                <a:spcPct val="94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1pPr>
            <a:lvl2pPr>
              <a:lnSpc>
                <a:spcPct val="94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2pPr>
            <a:lvl3pPr>
              <a:lnSpc>
                <a:spcPct val="94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3pPr>
            <a:lvl4pPr>
              <a:lnSpc>
                <a:spcPct val="94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4pPr>
            <a:lvl5pPr>
              <a:lnSpc>
                <a:spcPct val="94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5pPr>
            <a:lvl6pPr marL="25146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6pPr>
            <a:lvl7pPr marL="29718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7pPr>
            <a:lvl8pPr marL="34290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8pPr>
            <a:lvl9pPr marL="38862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9pPr>
          </a:lstStyle>
          <a:p>
            <a:pPr>
              <a:lnSpc>
                <a:spcPct val="93000"/>
              </a:lnSpc>
              <a:buClrTx/>
              <a:buFontTx/>
              <a:buNone/>
            </a:pPr>
            <a:fld id="{838860FC-83C3-4D98-96B1-5EAFA3766A2D}" type="slidenum">
              <a:rPr lang="el-GR" altLang="en-US">
                <a:solidFill>
                  <a:srgbClr val="000000"/>
                </a:solidFill>
                <a:latin typeface="Times New Roman" panose="02020603050405020304" pitchFamily="18" charset="0"/>
                <a:cs typeface="DejaVu Sans" panose="020B0603030804020204" pitchFamily="34" charset="0"/>
              </a:rPr>
              <a:pPr>
                <a:lnSpc>
                  <a:spcPct val="93000"/>
                </a:lnSpc>
                <a:buClrTx/>
                <a:buFontTx/>
                <a:buNone/>
              </a:pPr>
              <a:t>32</a:t>
            </a:fld>
            <a:endParaRPr lang="el-GR" altLang="en-US">
              <a:solidFill>
                <a:srgbClr val="000000"/>
              </a:solidFill>
              <a:latin typeface="Times New Roman" panose="02020603050405020304" pitchFamily="18" charset="0"/>
              <a:cs typeface="DejaVu Sans" panose="020B0603030804020204" pitchFamily="34" charset="0"/>
            </a:endParaRPr>
          </a:p>
        </p:txBody>
      </p:sp>
      <p:sp>
        <p:nvSpPr>
          <p:cNvPr id="78851" name="Rectangle 1">
            <a:extLst>
              <a:ext uri="{FF2B5EF4-FFF2-40B4-BE49-F238E27FC236}">
                <a16:creationId xmlns:a16="http://schemas.microsoft.com/office/drawing/2014/main" id="{974FBFF1-A1E4-4A60-8770-E8B22382BFD3}"/>
              </a:ext>
            </a:extLst>
          </p:cNvPr>
          <p:cNvSpPr>
            <a:spLocks noGrp="1" noRot="1" noChangeAspect="1" noChangeArrowheads="1" noTextEdit="1"/>
          </p:cNvSpPr>
          <p:nvPr>
            <p:ph type="sldImg"/>
          </p:nvPr>
        </p:nvSpPr>
        <p:spPr>
          <a:xfrm>
            <a:off x="1143000" y="695325"/>
            <a:ext cx="4572000" cy="3429000"/>
          </a:xfrm>
          <a:solidFill>
            <a:srgbClr val="FFFFFF"/>
          </a:solidFill>
          <a:ln>
            <a:solidFill>
              <a:srgbClr val="000000"/>
            </a:solidFill>
            <a:miter lim="800000"/>
            <a:headEnd/>
            <a:tailEnd/>
          </a:ln>
        </p:spPr>
      </p:sp>
      <p:sp>
        <p:nvSpPr>
          <p:cNvPr id="78852" name="Text Box 2">
            <a:extLst>
              <a:ext uri="{FF2B5EF4-FFF2-40B4-BE49-F238E27FC236}">
                <a16:creationId xmlns:a16="http://schemas.microsoft.com/office/drawing/2014/main" id="{54992011-E16B-4F95-B286-5672BE1C3EAA}"/>
              </a:ext>
            </a:extLst>
          </p:cNvPr>
          <p:cNvSpPr txBox="1">
            <a:spLocks noChangeArrowheads="1"/>
          </p:cNvSpPr>
          <p:nvPr/>
        </p:nvSpPr>
        <p:spPr bwMode="auto">
          <a:xfrm>
            <a:off x="685800" y="4343400"/>
            <a:ext cx="5486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pPr eaLnBrk="1">
              <a:lnSpc>
                <a:spcPct val="94000"/>
              </a:lnSpc>
              <a:buClr>
                <a:srgbClr val="000000"/>
              </a:buClr>
              <a:buSzPct val="100000"/>
              <a:buFont typeface="Times New Roman" panose="02020603050405020304" pitchFamily="18" charset="0"/>
              <a:buNone/>
            </a:pPr>
            <a:endParaRPr lang="el-GR" alt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0898" name="Rectangle 10">
            <a:extLst>
              <a:ext uri="{FF2B5EF4-FFF2-40B4-BE49-F238E27FC236}">
                <a16:creationId xmlns:a16="http://schemas.microsoft.com/office/drawing/2014/main" id="{EBF06CFF-E0E6-4F2B-8EB6-F886E1F721E3}"/>
              </a:ext>
            </a:extLst>
          </p:cNvPr>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lnSpc>
                <a:spcPct val="94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1pPr>
            <a:lvl2pPr>
              <a:lnSpc>
                <a:spcPct val="94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2pPr>
            <a:lvl3pPr>
              <a:lnSpc>
                <a:spcPct val="94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3pPr>
            <a:lvl4pPr>
              <a:lnSpc>
                <a:spcPct val="94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4pPr>
            <a:lvl5pPr>
              <a:lnSpc>
                <a:spcPct val="94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5pPr>
            <a:lvl6pPr marL="25146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6pPr>
            <a:lvl7pPr marL="29718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7pPr>
            <a:lvl8pPr marL="34290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8pPr>
            <a:lvl9pPr marL="38862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9pPr>
          </a:lstStyle>
          <a:p>
            <a:pPr>
              <a:lnSpc>
                <a:spcPct val="93000"/>
              </a:lnSpc>
              <a:buClrTx/>
              <a:buFontTx/>
              <a:buNone/>
            </a:pPr>
            <a:fld id="{374A2488-DC89-469F-9410-47F9B9EE6FAF}" type="slidenum">
              <a:rPr lang="el-GR" altLang="en-US">
                <a:solidFill>
                  <a:srgbClr val="000000"/>
                </a:solidFill>
                <a:latin typeface="Times New Roman" panose="02020603050405020304" pitchFamily="18" charset="0"/>
                <a:cs typeface="DejaVu Sans" panose="020B0603030804020204" pitchFamily="34" charset="0"/>
              </a:rPr>
              <a:pPr>
                <a:lnSpc>
                  <a:spcPct val="93000"/>
                </a:lnSpc>
                <a:buClrTx/>
                <a:buFontTx/>
                <a:buNone/>
              </a:pPr>
              <a:t>33</a:t>
            </a:fld>
            <a:endParaRPr lang="el-GR" altLang="en-US">
              <a:solidFill>
                <a:srgbClr val="000000"/>
              </a:solidFill>
              <a:latin typeface="Times New Roman" panose="02020603050405020304" pitchFamily="18" charset="0"/>
              <a:cs typeface="DejaVu Sans" panose="020B0603030804020204" pitchFamily="34" charset="0"/>
            </a:endParaRPr>
          </a:p>
        </p:txBody>
      </p:sp>
      <p:sp>
        <p:nvSpPr>
          <p:cNvPr id="80899" name="Rectangle 1">
            <a:extLst>
              <a:ext uri="{FF2B5EF4-FFF2-40B4-BE49-F238E27FC236}">
                <a16:creationId xmlns:a16="http://schemas.microsoft.com/office/drawing/2014/main" id="{845994BF-6305-4955-86D7-F8E2C7EBF715}"/>
              </a:ext>
            </a:extLst>
          </p:cNvPr>
          <p:cNvSpPr>
            <a:spLocks noGrp="1" noRot="1" noChangeAspect="1" noChangeArrowheads="1" noTextEdit="1"/>
          </p:cNvSpPr>
          <p:nvPr>
            <p:ph type="sldImg"/>
          </p:nvPr>
        </p:nvSpPr>
        <p:spPr>
          <a:xfrm>
            <a:off x="1143000" y="685800"/>
            <a:ext cx="4572000" cy="3429000"/>
          </a:xfrm>
          <a:solidFill>
            <a:srgbClr val="FFFFFF"/>
          </a:solidFill>
          <a:ln>
            <a:solidFill>
              <a:srgbClr val="000000"/>
            </a:solidFill>
            <a:miter lim="800000"/>
            <a:headEnd/>
            <a:tailEnd/>
          </a:ln>
        </p:spPr>
      </p:sp>
      <p:sp>
        <p:nvSpPr>
          <p:cNvPr id="80900" name="Text Box 2">
            <a:extLst>
              <a:ext uri="{FF2B5EF4-FFF2-40B4-BE49-F238E27FC236}">
                <a16:creationId xmlns:a16="http://schemas.microsoft.com/office/drawing/2014/main" id="{A77A6E3B-FB3F-4C8F-9C49-17FCD43235A0}"/>
              </a:ext>
            </a:extLst>
          </p:cNvPr>
          <p:cNvSpPr txBox="1">
            <a:spLocks noChangeArrowheads="1"/>
          </p:cNvSpPr>
          <p:nvPr/>
        </p:nvSpPr>
        <p:spPr bwMode="auto">
          <a:xfrm>
            <a:off x="685800" y="4343400"/>
            <a:ext cx="5486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marL="215900" indent="-207963">
              <a:lnSpc>
                <a:spcPct val="94000"/>
              </a:lnSpc>
              <a:buClr>
                <a:srgbClr val="000000"/>
              </a:buClr>
              <a:buSzPct val="100000"/>
              <a:buFont typeface="Times New Roman" panose="02020603050405020304" pitchFamily="18" charset="0"/>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a:solidFill>
                  <a:schemeClr val="bg1"/>
                </a:solidFill>
                <a:latin typeface="Arial" panose="020B0604020202020204" pitchFamily="34" charset="0"/>
                <a:cs typeface="Droid Sans Fallback" charset="0"/>
              </a:defRPr>
            </a:lvl1pPr>
            <a:lvl2pPr>
              <a:lnSpc>
                <a:spcPct val="94000"/>
              </a:lnSpc>
              <a:buClr>
                <a:srgbClr val="000000"/>
              </a:buClr>
              <a:buSzPct val="100000"/>
              <a:buFont typeface="Times New Roman" panose="02020603050405020304" pitchFamily="18" charset="0"/>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a:solidFill>
                  <a:schemeClr val="bg1"/>
                </a:solidFill>
                <a:latin typeface="Arial" panose="020B0604020202020204" pitchFamily="34" charset="0"/>
                <a:cs typeface="Droid Sans Fallback" charset="0"/>
              </a:defRPr>
            </a:lvl2pPr>
            <a:lvl3pPr>
              <a:lnSpc>
                <a:spcPct val="94000"/>
              </a:lnSpc>
              <a:buClr>
                <a:srgbClr val="000000"/>
              </a:buClr>
              <a:buSzPct val="100000"/>
              <a:buFont typeface="Times New Roman" panose="02020603050405020304" pitchFamily="18" charset="0"/>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a:solidFill>
                  <a:schemeClr val="bg1"/>
                </a:solidFill>
                <a:latin typeface="Arial" panose="020B0604020202020204" pitchFamily="34" charset="0"/>
                <a:cs typeface="Droid Sans Fallback" charset="0"/>
              </a:defRPr>
            </a:lvl3pPr>
            <a:lvl4pPr>
              <a:lnSpc>
                <a:spcPct val="94000"/>
              </a:lnSpc>
              <a:buClr>
                <a:srgbClr val="000000"/>
              </a:buClr>
              <a:buSzPct val="100000"/>
              <a:buFont typeface="Times New Roman" panose="02020603050405020304" pitchFamily="18" charset="0"/>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a:solidFill>
                  <a:schemeClr val="bg1"/>
                </a:solidFill>
                <a:latin typeface="Arial" panose="020B0604020202020204" pitchFamily="34" charset="0"/>
                <a:cs typeface="Droid Sans Fallback" charset="0"/>
              </a:defRPr>
            </a:lvl4pPr>
            <a:lvl5pPr>
              <a:lnSpc>
                <a:spcPct val="94000"/>
              </a:lnSpc>
              <a:buClr>
                <a:srgbClr val="000000"/>
              </a:buClr>
              <a:buSzPct val="100000"/>
              <a:buFont typeface="Times New Roman" panose="02020603050405020304" pitchFamily="18" charset="0"/>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a:solidFill>
                  <a:schemeClr val="bg1"/>
                </a:solidFill>
                <a:latin typeface="Arial" panose="020B0604020202020204" pitchFamily="34" charset="0"/>
                <a:cs typeface="Droid Sans Fallback" charset="0"/>
              </a:defRPr>
            </a:lvl5pPr>
            <a:lvl6pPr marL="25146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a:solidFill>
                  <a:schemeClr val="bg1"/>
                </a:solidFill>
                <a:latin typeface="Arial" panose="020B0604020202020204" pitchFamily="34" charset="0"/>
                <a:cs typeface="Droid Sans Fallback" charset="0"/>
              </a:defRPr>
            </a:lvl6pPr>
            <a:lvl7pPr marL="29718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a:solidFill>
                  <a:schemeClr val="bg1"/>
                </a:solidFill>
                <a:latin typeface="Arial" panose="020B0604020202020204" pitchFamily="34" charset="0"/>
                <a:cs typeface="Droid Sans Fallback" charset="0"/>
              </a:defRPr>
            </a:lvl7pPr>
            <a:lvl8pPr marL="34290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a:solidFill>
                  <a:schemeClr val="bg1"/>
                </a:solidFill>
                <a:latin typeface="Arial" panose="020B0604020202020204" pitchFamily="34" charset="0"/>
                <a:cs typeface="Droid Sans Fallback" charset="0"/>
              </a:defRPr>
            </a:lvl8pPr>
            <a:lvl9pPr marL="38862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a:solidFill>
                  <a:schemeClr val="bg1"/>
                </a:solidFill>
                <a:latin typeface="Arial" panose="020B0604020202020204" pitchFamily="34" charset="0"/>
                <a:cs typeface="Droid Sans Fallback" charset="0"/>
              </a:defRPr>
            </a:lvl9pPr>
          </a:lstStyle>
          <a:p>
            <a:pPr eaLnBrk="1" hangingPunct="1">
              <a:lnSpc>
                <a:spcPct val="100000"/>
              </a:lnSpc>
              <a:buClrTx/>
              <a:buFontTx/>
              <a:buNone/>
            </a:pPr>
            <a:r>
              <a:rPr lang="el-GR" altLang="en-US" sz="2000">
                <a:solidFill>
                  <a:srgbClr val="000000"/>
                </a:solidFill>
              </a:rPr>
              <a:t>an electric field is a region where an electrically charged particle experiences a force</a:t>
            </a:r>
          </a:p>
          <a:p>
            <a:pPr eaLnBrk="1" hangingPunct="1">
              <a:lnSpc>
                <a:spcPct val="100000"/>
              </a:lnSpc>
              <a:buClrTx/>
              <a:buFontTx/>
              <a:buNone/>
            </a:pPr>
            <a:r>
              <a:rPr lang="el-GR" altLang="en-US" sz="2000">
                <a:solidFill>
                  <a:srgbClr val="000000"/>
                </a:solidFill>
              </a:rPr>
              <a:t>a magnetic field is a region where an magnetized particle experiences a force</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2946" name="Rectangle 10">
            <a:extLst>
              <a:ext uri="{FF2B5EF4-FFF2-40B4-BE49-F238E27FC236}">
                <a16:creationId xmlns:a16="http://schemas.microsoft.com/office/drawing/2014/main" id="{06CCEF17-0DD9-4603-AB8B-A4B375EA53A9}"/>
              </a:ext>
            </a:extLst>
          </p:cNvPr>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lnSpc>
                <a:spcPct val="94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1pPr>
            <a:lvl2pPr>
              <a:lnSpc>
                <a:spcPct val="94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2pPr>
            <a:lvl3pPr>
              <a:lnSpc>
                <a:spcPct val="94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3pPr>
            <a:lvl4pPr>
              <a:lnSpc>
                <a:spcPct val="94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4pPr>
            <a:lvl5pPr>
              <a:lnSpc>
                <a:spcPct val="94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5pPr>
            <a:lvl6pPr marL="25146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6pPr>
            <a:lvl7pPr marL="29718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7pPr>
            <a:lvl8pPr marL="34290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8pPr>
            <a:lvl9pPr marL="38862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9pPr>
          </a:lstStyle>
          <a:p>
            <a:pPr>
              <a:lnSpc>
                <a:spcPct val="93000"/>
              </a:lnSpc>
              <a:buClrTx/>
              <a:buFontTx/>
              <a:buNone/>
            </a:pPr>
            <a:fld id="{C69D4D6E-7DAF-4D21-9353-1581964D9BD7}" type="slidenum">
              <a:rPr lang="el-GR" altLang="en-US">
                <a:solidFill>
                  <a:srgbClr val="000000"/>
                </a:solidFill>
                <a:latin typeface="Times New Roman" panose="02020603050405020304" pitchFamily="18" charset="0"/>
                <a:cs typeface="DejaVu Sans" panose="020B0603030804020204" pitchFamily="34" charset="0"/>
              </a:rPr>
              <a:pPr>
                <a:lnSpc>
                  <a:spcPct val="93000"/>
                </a:lnSpc>
                <a:buClrTx/>
                <a:buFontTx/>
                <a:buNone/>
              </a:pPr>
              <a:t>34</a:t>
            </a:fld>
            <a:endParaRPr lang="el-GR" altLang="en-US">
              <a:solidFill>
                <a:srgbClr val="000000"/>
              </a:solidFill>
              <a:latin typeface="Times New Roman" panose="02020603050405020304" pitchFamily="18" charset="0"/>
              <a:cs typeface="DejaVu Sans" panose="020B0603030804020204" pitchFamily="34" charset="0"/>
            </a:endParaRPr>
          </a:p>
        </p:txBody>
      </p:sp>
      <p:sp>
        <p:nvSpPr>
          <p:cNvPr id="82947" name="Rectangle 1">
            <a:extLst>
              <a:ext uri="{FF2B5EF4-FFF2-40B4-BE49-F238E27FC236}">
                <a16:creationId xmlns:a16="http://schemas.microsoft.com/office/drawing/2014/main" id="{AA377CF6-E187-4E41-B9C4-249E5EE8E892}"/>
              </a:ext>
            </a:extLst>
          </p:cNvPr>
          <p:cNvSpPr>
            <a:spLocks noGrp="1" noRot="1" noChangeAspect="1" noChangeArrowheads="1" noTextEdit="1"/>
          </p:cNvSpPr>
          <p:nvPr>
            <p:ph type="sldImg"/>
          </p:nvPr>
        </p:nvSpPr>
        <p:spPr>
          <a:xfrm>
            <a:off x="1143000" y="685800"/>
            <a:ext cx="4572000" cy="3429000"/>
          </a:xfrm>
          <a:solidFill>
            <a:srgbClr val="FFFFFF"/>
          </a:solidFill>
          <a:ln>
            <a:solidFill>
              <a:srgbClr val="000000"/>
            </a:solidFill>
            <a:miter lim="800000"/>
            <a:headEnd/>
            <a:tailEnd/>
          </a:ln>
        </p:spPr>
      </p:sp>
      <p:sp>
        <p:nvSpPr>
          <p:cNvPr id="82948" name="Text Box 2">
            <a:extLst>
              <a:ext uri="{FF2B5EF4-FFF2-40B4-BE49-F238E27FC236}">
                <a16:creationId xmlns:a16="http://schemas.microsoft.com/office/drawing/2014/main" id="{5CC7E727-E437-4404-A466-7B64FB3828C7}"/>
              </a:ext>
            </a:extLst>
          </p:cNvPr>
          <p:cNvSpPr txBox="1">
            <a:spLocks noChangeArrowheads="1"/>
          </p:cNvSpPr>
          <p:nvPr/>
        </p:nvSpPr>
        <p:spPr bwMode="auto">
          <a:xfrm>
            <a:off x="685800" y="4343400"/>
            <a:ext cx="5486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pPr eaLnBrk="1">
              <a:lnSpc>
                <a:spcPct val="94000"/>
              </a:lnSpc>
              <a:buClr>
                <a:srgbClr val="000000"/>
              </a:buClr>
              <a:buSzPct val="100000"/>
              <a:buFont typeface="Times New Roman" panose="02020603050405020304" pitchFamily="18" charset="0"/>
              <a:buNone/>
            </a:pPr>
            <a:endParaRPr lang="el-GR" alt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4994" name="Rectangle 10">
            <a:extLst>
              <a:ext uri="{FF2B5EF4-FFF2-40B4-BE49-F238E27FC236}">
                <a16:creationId xmlns:a16="http://schemas.microsoft.com/office/drawing/2014/main" id="{AA9E6DA7-C880-4365-8AEE-AA4C335B9716}"/>
              </a:ext>
            </a:extLst>
          </p:cNvPr>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lnSpc>
                <a:spcPct val="94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1pPr>
            <a:lvl2pPr>
              <a:lnSpc>
                <a:spcPct val="94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2pPr>
            <a:lvl3pPr>
              <a:lnSpc>
                <a:spcPct val="94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3pPr>
            <a:lvl4pPr>
              <a:lnSpc>
                <a:spcPct val="94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4pPr>
            <a:lvl5pPr>
              <a:lnSpc>
                <a:spcPct val="94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5pPr>
            <a:lvl6pPr marL="25146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6pPr>
            <a:lvl7pPr marL="29718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7pPr>
            <a:lvl8pPr marL="34290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8pPr>
            <a:lvl9pPr marL="38862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9pPr>
          </a:lstStyle>
          <a:p>
            <a:pPr>
              <a:lnSpc>
                <a:spcPct val="93000"/>
              </a:lnSpc>
              <a:buClrTx/>
              <a:buFontTx/>
              <a:buNone/>
            </a:pPr>
            <a:fld id="{3A1CC9E7-7FC6-436C-BC0D-F0C51E342BC3}" type="slidenum">
              <a:rPr lang="el-GR" altLang="en-US">
                <a:solidFill>
                  <a:srgbClr val="000000"/>
                </a:solidFill>
                <a:latin typeface="Times New Roman" panose="02020603050405020304" pitchFamily="18" charset="0"/>
                <a:cs typeface="DejaVu Sans" panose="020B0603030804020204" pitchFamily="34" charset="0"/>
              </a:rPr>
              <a:pPr>
                <a:lnSpc>
                  <a:spcPct val="93000"/>
                </a:lnSpc>
                <a:buClrTx/>
                <a:buFontTx/>
                <a:buNone/>
              </a:pPr>
              <a:t>35</a:t>
            </a:fld>
            <a:endParaRPr lang="el-GR" altLang="en-US">
              <a:solidFill>
                <a:srgbClr val="000000"/>
              </a:solidFill>
              <a:latin typeface="Times New Roman" panose="02020603050405020304" pitchFamily="18" charset="0"/>
              <a:cs typeface="DejaVu Sans" panose="020B0603030804020204" pitchFamily="34" charset="0"/>
            </a:endParaRPr>
          </a:p>
        </p:txBody>
      </p:sp>
      <p:sp>
        <p:nvSpPr>
          <p:cNvPr id="84995" name="Rectangle 1">
            <a:extLst>
              <a:ext uri="{FF2B5EF4-FFF2-40B4-BE49-F238E27FC236}">
                <a16:creationId xmlns:a16="http://schemas.microsoft.com/office/drawing/2014/main" id="{05B1A274-942D-4CAF-91F0-9E6397C719C4}"/>
              </a:ext>
            </a:extLst>
          </p:cNvPr>
          <p:cNvSpPr>
            <a:spLocks noGrp="1" noRot="1" noChangeAspect="1" noChangeArrowheads="1" noTextEdit="1"/>
          </p:cNvSpPr>
          <p:nvPr>
            <p:ph type="sldImg"/>
          </p:nvPr>
        </p:nvSpPr>
        <p:spPr>
          <a:xfrm>
            <a:off x="1143000" y="685800"/>
            <a:ext cx="4572000" cy="3429000"/>
          </a:xfrm>
          <a:solidFill>
            <a:srgbClr val="FFFFFF"/>
          </a:solidFill>
          <a:ln>
            <a:solidFill>
              <a:srgbClr val="000000"/>
            </a:solidFill>
            <a:miter lim="800000"/>
            <a:headEnd/>
            <a:tailEnd/>
          </a:ln>
        </p:spPr>
      </p:sp>
      <p:sp>
        <p:nvSpPr>
          <p:cNvPr id="84996" name="Text Box 2">
            <a:extLst>
              <a:ext uri="{FF2B5EF4-FFF2-40B4-BE49-F238E27FC236}">
                <a16:creationId xmlns:a16="http://schemas.microsoft.com/office/drawing/2014/main" id="{87B569B5-C9E5-439F-905D-45FF3BA4DDC7}"/>
              </a:ext>
            </a:extLst>
          </p:cNvPr>
          <p:cNvSpPr txBox="1">
            <a:spLocks noChangeArrowheads="1"/>
          </p:cNvSpPr>
          <p:nvPr/>
        </p:nvSpPr>
        <p:spPr bwMode="auto">
          <a:xfrm>
            <a:off x="685800" y="4343400"/>
            <a:ext cx="5486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pPr eaLnBrk="1">
              <a:lnSpc>
                <a:spcPct val="94000"/>
              </a:lnSpc>
              <a:buClr>
                <a:srgbClr val="000000"/>
              </a:buClr>
              <a:buSzPct val="100000"/>
              <a:buFont typeface="Times New Roman" panose="02020603050405020304" pitchFamily="18" charset="0"/>
              <a:buNone/>
            </a:pPr>
            <a:endParaRPr lang="el-GR" alt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7042" name="Rectangle 10">
            <a:extLst>
              <a:ext uri="{FF2B5EF4-FFF2-40B4-BE49-F238E27FC236}">
                <a16:creationId xmlns:a16="http://schemas.microsoft.com/office/drawing/2014/main" id="{FE1D09A9-8FEC-41CB-B855-59D61815393C}"/>
              </a:ext>
            </a:extLst>
          </p:cNvPr>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lnSpc>
                <a:spcPct val="94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1pPr>
            <a:lvl2pPr>
              <a:lnSpc>
                <a:spcPct val="94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2pPr>
            <a:lvl3pPr>
              <a:lnSpc>
                <a:spcPct val="94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3pPr>
            <a:lvl4pPr>
              <a:lnSpc>
                <a:spcPct val="94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4pPr>
            <a:lvl5pPr>
              <a:lnSpc>
                <a:spcPct val="94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5pPr>
            <a:lvl6pPr marL="25146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6pPr>
            <a:lvl7pPr marL="29718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7pPr>
            <a:lvl8pPr marL="34290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8pPr>
            <a:lvl9pPr marL="38862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9pPr>
          </a:lstStyle>
          <a:p>
            <a:pPr>
              <a:lnSpc>
                <a:spcPct val="93000"/>
              </a:lnSpc>
              <a:buClrTx/>
              <a:buFontTx/>
              <a:buNone/>
            </a:pPr>
            <a:fld id="{F944C764-3282-4A9E-BDD5-A9C9FF827117}" type="slidenum">
              <a:rPr lang="el-GR" altLang="en-US">
                <a:solidFill>
                  <a:srgbClr val="000000"/>
                </a:solidFill>
                <a:latin typeface="Times New Roman" panose="02020603050405020304" pitchFamily="18" charset="0"/>
                <a:cs typeface="DejaVu Sans" panose="020B0603030804020204" pitchFamily="34" charset="0"/>
              </a:rPr>
              <a:pPr>
                <a:lnSpc>
                  <a:spcPct val="93000"/>
                </a:lnSpc>
                <a:buClrTx/>
                <a:buFontTx/>
                <a:buNone/>
              </a:pPr>
              <a:t>36</a:t>
            </a:fld>
            <a:endParaRPr lang="el-GR" altLang="en-US">
              <a:solidFill>
                <a:srgbClr val="000000"/>
              </a:solidFill>
              <a:latin typeface="Times New Roman" panose="02020603050405020304" pitchFamily="18" charset="0"/>
              <a:cs typeface="DejaVu Sans" panose="020B0603030804020204" pitchFamily="34" charset="0"/>
            </a:endParaRPr>
          </a:p>
        </p:txBody>
      </p:sp>
      <p:sp>
        <p:nvSpPr>
          <p:cNvPr id="87043" name="Rectangle 1">
            <a:extLst>
              <a:ext uri="{FF2B5EF4-FFF2-40B4-BE49-F238E27FC236}">
                <a16:creationId xmlns:a16="http://schemas.microsoft.com/office/drawing/2014/main" id="{052F90E6-79F8-4B6C-851B-65FAF0CDCE14}"/>
              </a:ext>
            </a:extLst>
          </p:cNvPr>
          <p:cNvSpPr>
            <a:spLocks noGrp="1" noRot="1" noChangeAspect="1" noChangeArrowheads="1" noTextEdit="1"/>
          </p:cNvSpPr>
          <p:nvPr>
            <p:ph type="sldImg"/>
          </p:nvPr>
        </p:nvSpPr>
        <p:spPr>
          <a:xfrm>
            <a:off x="1143000" y="685800"/>
            <a:ext cx="4572000" cy="3429000"/>
          </a:xfrm>
          <a:solidFill>
            <a:srgbClr val="FFFFFF"/>
          </a:solidFill>
          <a:ln>
            <a:solidFill>
              <a:srgbClr val="000000"/>
            </a:solidFill>
            <a:miter lim="800000"/>
            <a:headEnd/>
            <a:tailEnd/>
          </a:ln>
        </p:spPr>
      </p:sp>
      <p:sp>
        <p:nvSpPr>
          <p:cNvPr id="87044" name="Text Box 2">
            <a:extLst>
              <a:ext uri="{FF2B5EF4-FFF2-40B4-BE49-F238E27FC236}">
                <a16:creationId xmlns:a16="http://schemas.microsoft.com/office/drawing/2014/main" id="{D5A7B29C-2124-494C-806A-59BC9FD13FFA}"/>
              </a:ext>
            </a:extLst>
          </p:cNvPr>
          <p:cNvSpPr txBox="1">
            <a:spLocks noChangeArrowheads="1"/>
          </p:cNvSpPr>
          <p:nvPr/>
        </p:nvSpPr>
        <p:spPr bwMode="auto">
          <a:xfrm>
            <a:off x="685800" y="4343400"/>
            <a:ext cx="5486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pPr eaLnBrk="1">
              <a:lnSpc>
                <a:spcPct val="94000"/>
              </a:lnSpc>
              <a:buClr>
                <a:srgbClr val="000000"/>
              </a:buClr>
              <a:buSzPct val="100000"/>
              <a:buFont typeface="Times New Roman" panose="02020603050405020304" pitchFamily="18" charset="0"/>
              <a:buNone/>
            </a:pPr>
            <a:endParaRPr lang="el-GR" alt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9090" name="Rectangle 10">
            <a:extLst>
              <a:ext uri="{FF2B5EF4-FFF2-40B4-BE49-F238E27FC236}">
                <a16:creationId xmlns:a16="http://schemas.microsoft.com/office/drawing/2014/main" id="{1A7FBFCF-7F3D-4102-8D54-4BC5B7CF3231}"/>
              </a:ext>
            </a:extLst>
          </p:cNvPr>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lnSpc>
                <a:spcPct val="94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1pPr>
            <a:lvl2pPr>
              <a:lnSpc>
                <a:spcPct val="94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2pPr>
            <a:lvl3pPr>
              <a:lnSpc>
                <a:spcPct val="94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3pPr>
            <a:lvl4pPr>
              <a:lnSpc>
                <a:spcPct val="94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4pPr>
            <a:lvl5pPr>
              <a:lnSpc>
                <a:spcPct val="94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5pPr>
            <a:lvl6pPr marL="25146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6pPr>
            <a:lvl7pPr marL="29718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7pPr>
            <a:lvl8pPr marL="34290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8pPr>
            <a:lvl9pPr marL="38862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9pPr>
          </a:lstStyle>
          <a:p>
            <a:pPr>
              <a:lnSpc>
                <a:spcPct val="93000"/>
              </a:lnSpc>
              <a:buClrTx/>
              <a:buFontTx/>
              <a:buNone/>
            </a:pPr>
            <a:fld id="{59F98380-E196-4182-9D8B-6D32FDE90C23}" type="slidenum">
              <a:rPr lang="el-GR" altLang="en-US">
                <a:solidFill>
                  <a:srgbClr val="000000"/>
                </a:solidFill>
                <a:latin typeface="Times New Roman" panose="02020603050405020304" pitchFamily="18" charset="0"/>
                <a:cs typeface="DejaVu Sans" panose="020B0603030804020204" pitchFamily="34" charset="0"/>
              </a:rPr>
              <a:pPr>
                <a:lnSpc>
                  <a:spcPct val="93000"/>
                </a:lnSpc>
                <a:buClrTx/>
                <a:buFontTx/>
                <a:buNone/>
              </a:pPr>
              <a:t>37</a:t>
            </a:fld>
            <a:endParaRPr lang="el-GR" altLang="en-US">
              <a:solidFill>
                <a:srgbClr val="000000"/>
              </a:solidFill>
              <a:latin typeface="Times New Roman" panose="02020603050405020304" pitchFamily="18" charset="0"/>
              <a:cs typeface="DejaVu Sans" panose="020B0603030804020204" pitchFamily="34" charset="0"/>
            </a:endParaRPr>
          </a:p>
        </p:txBody>
      </p:sp>
      <p:sp>
        <p:nvSpPr>
          <p:cNvPr id="89091" name="Rectangle 1">
            <a:extLst>
              <a:ext uri="{FF2B5EF4-FFF2-40B4-BE49-F238E27FC236}">
                <a16:creationId xmlns:a16="http://schemas.microsoft.com/office/drawing/2014/main" id="{66A88DF2-6B03-44F1-902E-5454EFB2123B}"/>
              </a:ext>
            </a:extLst>
          </p:cNvPr>
          <p:cNvSpPr>
            <a:spLocks noGrp="1" noRot="1" noChangeAspect="1" noChangeArrowheads="1" noTextEdit="1"/>
          </p:cNvSpPr>
          <p:nvPr>
            <p:ph type="sldImg"/>
          </p:nvPr>
        </p:nvSpPr>
        <p:spPr>
          <a:xfrm>
            <a:off x="1143000" y="685800"/>
            <a:ext cx="4572000" cy="3429000"/>
          </a:xfrm>
          <a:solidFill>
            <a:srgbClr val="FFFFFF"/>
          </a:solidFill>
          <a:ln>
            <a:solidFill>
              <a:srgbClr val="000000"/>
            </a:solidFill>
            <a:miter lim="800000"/>
            <a:headEnd/>
            <a:tailEnd/>
          </a:ln>
        </p:spPr>
      </p:sp>
      <p:sp>
        <p:nvSpPr>
          <p:cNvPr id="89092" name="Text Box 2">
            <a:extLst>
              <a:ext uri="{FF2B5EF4-FFF2-40B4-BE49-F238E27FC236}">
                <a16:creationId xmlns:a16="http://schemas.microsoft.com/office/drawing/2014/main" id="{CD8E9877-5CA3-4642-B181-08DBF003F5A9}"/>
              </a:ext>
            </a:extLst>
          </p:cNvPr>
          <p:cNvSpPr txBox="1">
            <a:spLocks noChangeArrowheads="1"/>
          </p:cNvSpPr>
          <p:nvPr/>
        </p:nvSpPr>
        <p:spPr bwMode="auto">
          <a:xfrm>
            <a:off x="685800" y="4343400"/>
            <a:ext cx="5486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pPr eaLnBrk="1">
              <a:lnSpc>
                <a:spcPct val="94000"/>
              </a:lnSpc>
              <a:buClr>
                <a:srgbClr val="000000"/>
              </a:buClr>
              <a:buSzPct val="100000"/>
              <a:buFont typeface="Times New Roman" panose="02020603050405020304" pitchFamily="18" charset="0"/>
              <a:buNone/>
            </a:pPr>
            <a:endParaRPr lang="el-GR"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
        <p:cNvGrpSpPr/>
        <p:nvPr/>
      </p:nvGrpSpPr>
      <p:grpSpPr>
        <a:xfrm>
          <a:off x="0" y="0"/>
          <a:ext cx="0" cy="0"/>
          <a:chOff x="0" y="0"/>
          <a:chExt cx="0" cy="0"/>
        </a:xfrm>
      </p:grpSpPr>
      <p:sp>
        <p:nvSpPr>
          <p:cNvPr id="90" name="Google Shape;90;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91" name="Google Shape;91;p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94132075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1138" name="Rectangle 10">
            <a:extLst>
              <a:ext uri="{FF2B5EF4-FFF2-40B4-BE49-F238E27FC236}">
                <a16:creationId xmlns:a16="http://schemas.microsoft.com/office/drawing/2014/main" id="{BE944B37-E49F-44FD-9519-81C21D7B566C}"/>
              </a:ext>
            </a:extLst>
          </p:cNvPr>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lnSpc>
                <a:spcPct val="94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1pPr>
            <a:lvl2pPr>
              <a:lnSpc>
                <a:spcPct val="94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2pPr>
            <a:lvl3pPr>
              <a:lnSpc>
                <a:spcPct val="94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3pPr>
            <a:lvl4pPr>
              <a:lnSpc>
                <a:spcPct val="94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4pPr>
            <a:lvl5pPr>
              <a:lnSpc>
                <a:spcPct val="94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5pPr>
            <a:lvl6pPr marL="25146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6pPr>
            <a:lvl7pPr marL="29718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7pPr>
            <a:lvl8pPr marL="34290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8pPr>
            <a:lvl9pPr marL="38862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9pPr>
          </a:lstStyle>
          <a:p>
            <a:pPr>
              <a:lnSpc>
                <a:spcPct val="93000"/>
              </a:lnSpc>
              <a:buClrTx/>
              <a:buFontTx/>
              <a:buNone/>
            </a:pPr>
            <a:fld id="{D4C5C428-0EB2-4144-8F7B-165721E5DAE1}" type="slidenum">
              <a:rPr lang="el-GR" altLang="en-US">
                <a:solidFill>
                  <a:srgbClr val="000000"/>
                </a:solidFill>
                <a:latin typeface="Times New Roman" panose="02020603050405020304" pitchFamily="18" charset="0"/>
                <a:cs typeface="DejaVu Sans" panose="020B0603030804020204" pitchFamily="34" charset="0"/>
              </a:rPr>
              <a:pPr>
                <a:lnSpc>
                  <a:spcPct val="93000"/>
                </a:lnSpc>
                <a:buClrTx/>
                <a:buFontTx/>
                <a:buNone/>
              </a:pPr>
              <a:t>38</a:t>
            </a:fld>
            <a:endParaRPr lang="el-GR" altLang="en-US">
              <a:solidFill>
                <a:srgbClr val="000000"/>
              </a:solidFill>
              <a:latin typeface="Times New Roman" panose="02020603050405020304" pitchFamily="18" charset="0"/>
              <a:cs typeface="DejaVu Sans" panose="020B0603030804020204" pitchFamily="34" charset="0"/>
            </a:endParaRPr>
          </a:p>
        </p:txBody>
      </p:sp>
      <p:sp>
        <p:nvSpPr>
          <p:cNvPr id="91139" name="Rectangle 1">
            <a:extLst>
              <a:ext uri="{FF2B5EF4-FFF2-40B4-BE49-F238E27FC236}">
                <a16:creationId xmlns:a16="http://schemas.microsoft.com/office/drawing/2014/main" id="{7E86C05D-4DC1-4286-9B1A-AA6F8104EEC9}"/>
              </a:ext>
            </a:extLst>
          </p:cNvPr>
          <p:cNvSpPr>
            <a:spLocks noGrp="1" noRot="1" noChangeAspect="1" noChangeArrowheads="1" noTextEdit="1"/>
          </p:cNvSpPr>
          <p:nvPr>
            <p:ph type="sldImg"/>
          </p:nvPr>
        </p:nvSpPr>
        <p:spPr>
          <a:xfrm>
            <a:off x="1143000" y="685800"/>
            <a:ext cx="4572000" cy="3429000"/>
          </a:xfrm>
          <a:solidFill>
            <a:srgbClr val="FFFFFF"/>
          </a:solidFill>
          <a:ln>
            <a:solidFill>
              <a:srgbClr val="000000"/>
            </a:solidFill>
            <a:miter lim="800000"/>
            <a:headEnd/>
            <a:tailEnd/>
          </a:ln>
        </p:spPr>
      </p:sp>
      <p:sp>
        <p:nvSpPr>
          <p:cNvPr id="91140" name="Text Box 2">
            <a:extLst>
              <a:ext uri="{FF2B5EF4-FFF2-40B4-BE49-F238E27FC236}">
                <a16:creationId xmlns:a16="http://schemas.microsoft.com/office/drawing/2014/main" id="{F8F9D24C-8AFC-408B-A36C-D84ABD908D10}"/>
              </a:ext>
            </a:extLst>
          </p:cNvPr>
          <p:cNvSpPr txBox="1">
            <a:spLocks noChangeArrowheads="1"/>
          </p:cNvSpPr>
          <p:nvPr/>
        </p:nvSpPr>
        <p:spPr bwMode="auto">
          <a:xfrm>
            <a:off x="685800" y="4343400"/>
            <a:ext cx="5486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pPr eaLnBrk="1">
              <a:lnSpc>
                <a:spcPct val="94000"/>
              </a:lnSpc>
              <a:buClr>
                <a:srgbClr val="000000"/>
              </a:buClr>
              <a:buSzPct val="100000"/>
              <a:buFont typeface="Times New Roman" panose="02020603050405020304" pitchFamily="18" charset="0"/>
              <a:buNone/>
            </a:pPr>
            <a:endParaRPr lang="el-GR" alt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3186" name="Rectangle 10">
            <a:extLst>
              <a:ext uri="{FF2B5EF4-FFF2-40B4-BE49-F238E27FC236}">
                <a16:creationId xmlns:a16="http://schemas.microsoft.com/office/drawing/2014/main" id="{6DA5A16B-2040-410B-9A03-AABAADC1AD07}"/>
              </a:ext>
            </a:extLst>
          </p:cNvPr>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lnSpc>
                <a:spcPct val="94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1pPr>
            <a:lvl2pPr>
              <a:lnSpc>
                <a:spcPct val="94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2pPr>
            <a:lvl3pPr>
              <a:lnSpc>
                <a:spcPct val="94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3pPr>
            <a:lvl4pPr>
              <a:lnSpc>
                <a:spcPct val="94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4pPr>
            <a:lvl5pPr>
              <a:lnSpc>
                <a:spcPct val="94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5pPr>
            <a:lvl6pPr marL="25146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6pPr>
            <a:lvl7pPr marL="29718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7pPr>
            <a:lvl8pPr marL="34290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8pPr>
            <a:lvl9pPr marL="38862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9pPr>
          </a:lstStyle>
          <a:p>
            <a:pPr>
              <a:lnSpc>
                <a:spcPct val="93000"/>
              </a:lnSpc>
              <a:buClrTx/>
              <a:buFontTx/>
              <a:buNone/>
            </a:pPr>
            <a:fld id="{24694245-5AE0-43DB-A3B6-7F3E3A2A1062}" type="slidenum">
              <a:rPr lang="el-GR" altLang="en-US">
                <a:solidFill>
                  <a:srgbClr val="000000"/>
                </a:solidFill>
                <a:latin typeface="Times New Roman" panose="02020603050405020304" pitchFamily="18" charset="0"/>
                <a:cs typeface="DejaVu Sans" panose="020B0603030804020204" pitchFamily="34" charset="0"/>
              </a:rPr>
              <a:pPr>
                <a:lnSpc>
                  <a:spcPct val="93000"/>
                </a:lnSpc>
                <a:buClrTx/>
                <a:buFontTx/>
                <a:buNone/>
              </a:pPr>
              <a:t>39</a:t>
            </a:fld>
            <a:endParaRPr lang="el-GR" altLang="en-US">
              <a:solidFill>
                <a:srgbClr val="000000"/>
              </a:solidFill>
              <a:latin typeface="Times New Roman" panose="02020603050405020304" pitchFamily="18" charset="0"/>
              <a:cs typeface="DejaVu Sans" panose="020B0603030804020204" pitchFamily="34" charset="0"/>
            </a:endParaRPr>
          </a:p>
        </p:txBody>
      </p:sp>
      <p:sp>
        <p:nvSpPr>
          <p:cNvPr id="93187" name="Rectangle 1">
            <a:extLst>
              <a:ext uri="{FF2B5EF4-FFF2-40B4-BE49-F238E27FC236}">
                <a16:creationId xmlns:a16="http://schemas.microsoft.com/office/drawing/2014/main" id="{39573542-31E9-410F-BBA6-8569D0175447}"/>
              </a:ext>
            </a:extLst>
          </p:cNvPr>
          <p:cNvSpPr>
            <a:spLocks noGrp="1" noRot="1" noChangeAspect="1" noChangeArrowheads="1" noTextEdit="1"/>
          </p:cNvSpPr>
          <p:nvPr>
            <p:ph type="sldImg"/>
          </p:nvPr>
        </p:nvSpPr>
        <p:spPr>
          <a:xfrm>
            <a:off x="1143000" y="685800"/>
            <a:ext cx="4572000" cy="3429000"/>
          </a:xfrm>
          <a:solidFill>
            <a:srgbClr val="FFFFFF"/>
          </a:solidFill>
          <a:ln>
            <a:solidFill>
              <a:srgbClr val="000000"/>
            </a:solidFill>
            <a:miter lim="800000"/>
            <a:headEnd/>
            <a:tailEnd/>
          </a:ln>
        </p:spPr>
      </p:sp>
      <p:sp>
        <p:nvSpPr>
          <p:cNvPr id="93188" name="Text Box 2">
            <a:extLst>
              <a:ext uri="{FF2B5EF4-FFF2-40B4-BE49-F238E27FC236}">
                <a16:creationId xmlns:a16="http://schemas.microsoft.com/office/drawing/2014/main" id="{1354BCBD-6B26-4B61-9CA9-137522380104}"/>
              </a:ext>
            </a:extLst>
          </p:cNvPr>
          <p:cNvSpPr txBox="1">
            <a:spLocks noChangeArrowheads="1"/>
          </p:cNvSpPr>
          <p:nvPr/>
        </p:nvSpPr>
        <p:spPr bwMode="auto">
          <a:xfrm>
            <a:off x="685800" y="4343400"/>
            <a:ext cx="5486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pPr eaLnBrk="1">
              <a:lnSpc>
                <a:spcPct val="94000"/>
              </a:lnSpc>
              <a:buClr>
                <a:srgbClr val="000000"/>
              </a:buClr>
              <a:buSzPct val="100000"/>
              <a:buFont typeface="Times New Roman" panose="02020603050405020304" pitchFamily="18" charset="0"/>
              <a:buNone/>
            </a:pPr>
            <a:endParaRPr lang="el-GR" alt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5234" name="Rectangle 10">
            <a:extLst>
              <a:ext uri="{FF2B5EF4-FFF2-40B4-BE49-F238E27FC236}">
                <a16:creationId xmlns:a16="http://schemas.microsoft.com/office/drawing/2014/main" id="{7B257310-C74C-40FE-AB9F-C1201F7B49EB}"/>
              </a:ext>
            </a:extLst>
          </p:cNvPr>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lnSpc>
                <a:spcPct val="94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1pPr>
            <a:lvl2pPr>
              <a:lnSpc>
                <a:spcPct val="94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2pPr>
            <a:lvl3pPr>
              <a:lnSpc>
                <a:spcPct val="94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3pPr>
            <a:lvl4pPr>
              <a:lnSpc>
                <a:spcPct val="94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4pPr>
            <a:lvl5pPr>
              <a:lnSpc>
                <a:spcPct val="94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5pPr>
            <a:lvl6pPr marL="25146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6pPr>
            <a:lvl7pPr marL="29718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7pPr>
            <a:lvl8pPr marL="34290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8pPr>
            <a:lvl9pPr marL="38862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9pPr>
          </a:lstStyle>
          <a:p>
            <a:pPr>
              <a:lnSpc>
                <a:spcPct val="93000"/>
              </a:lnSpc>
              <a:buClrTx/>
              <a:buFontTx/>
              <a:buNone/>
            </a:pPr>
            <a:fld id="{AC2B2443-6EFB-4177-9D92-20CEA15144A3}" type="slidenum">
              <a:rPr lang="el-GR" altLang="en-US">
                <a:solidFill>
                  <a:srgbClr val="000000"/>
                </a:solidFill>
                <a:latin typeface="Times New Roman" panose="02020603050405020304" pitchFamily="18" charset="0"/>
                <a:cs typeface="DejaVu Sans" panose="020B0603030804020204" pitchFamily="34" charset="0"/>
              </a:rPr>
              <a:pPr>
                <a:lnSpc>
                  <a:spcPct val="93000"/>
                </a:lnSpc>
                <a:buClrTx/>
                <a:buFontTx/>
                <a:buNone/>
              </a:pPr>
              <a:t>40</a:t>
            </a:fld>
            <a:endParaRPr lang="el-GR" altLang="en-US">
              <a:solidFill>
                <a:srgbClr val="000000"/>
              </a:solidFill>
              <a:latin typeface="Times New Roman" panose="02020603050405020304" pitchFamily="18" charset="0"/>
              <a:cs typeface="DejaVu Sans" panose="020B0603030804020204" pitchFamily="34" charset="0"/>
            </a:endParaRPr>
          </a:p>
        </p:txBody>
      </p:sp>
      <p:sp>
        <p:nvSpPr>
          <p:cNvPr id="95235" name="Rectangle 1">
            <a:extLst>
              <a:ext uri="{FF2B5EF4-FFF2-40B4-BE49-F238E27FC236}">
                <a16:creationId xmlns:a16="http://schemas.microsoft.com/office/drawing/2014/main" id="{2BC6E89E-616C-43D3-9425-DBDA57150BF2}"/>
              </a:ext>
            </a:extLst>
          </p:cNvPr>
          <p:cNvSpPr>
            <a:spLocks noGrp="1" noRot="1" noChangeAspect="1" noChangeArrowheads="1" noTextEdit="1"/>
          </p:cNvSpPr>
          <p:nvPr>
            <p:ph type="sldImg"/>
          </p:nvPr>
        </p:nvSpPr>
        <p:spPr>
          <a:xfrm>
            <a:off x="1143000" y="685800"/>
            <a:ext cx="4572000" cy="3429000"/>
          </a:xfrm>
          <a:solidFill>
            <a:srgbClr val="FFFFFF"/>
          </a:solidFill>
          <a:ln>
            <a:solidFill>
              <a:srgbClr val="000000"/>
            </a:solidFill>
            <a:miter lim="800000"/>
            <a:headEnd/>
            <a:tailEnd/>
          </a:ln>
        </p:spPr>
      </p:sp>
      <p:sp>
        <p:nvSpPr>
          <p:cNvPr id="95236" name="Text Box 2">
            <a:extLst>
              <a:ext uri="{FF2B5EF4-FFF2-40B4-BE49-F238E27FC236}">
                <a16:creationId xmlns:a16="http://schemas.microsoft.com/office/drawing/2014/main" id="{30E066A0-EF79-41AB-B703-9BD288FD6267}"/>
              </a:ext>
            </a:extLst>
          </p:cNvPr>
          <p:cNvSpPr txBox="1">
            <a:spLocks noChangeArrowheads="1"/>
          </p:cNvSpPr>
          <p:nvPr/>
        </p:nvSpPr>
        <p:spPr bwMode="auto">
          <a:xfrm>
            <a:off x="685800" y="4343400"/>
            <a:ext cx="5486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pPr eaLnBrk="1">
              <a:lnSpc>
                <a:spcPct val="94000"/>
              </a:lnSpc>
              <a:buClr>
                <a:srgbClr val="000000"/>
              </a:buClr>
              <a:buSzPct val="100000"/>
              <a:buFont typeface="Times New Roman" panose="02020603050405020304" pitchFamily="18" charset="0"/>
              <a:buNone/>
            </a:pPr>
            <a:endParaRPr lang="el-GR" alt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7282" name="Rectangle 10">
            <a:extLst>
              <a:ext uri="{FF2B5EF4-FFF2-40B4-BE49-F238E27FC236}">
                <a16:creationId xmlns:a16="http://schemas.microsoft.com/office/drawing/2014/main" id="{58382119-4941-48B2-A74A-E5FB2584C7EE}"/>
              </a:ext>
            </a:extLst>
          </p:cNvPr>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lnSpc>
                <a:spcPct val="94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1pPr>
            <a:lvl2pPr>
              <a:lnSpc>
                <a:spcPct val="94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2pPr>
            <a:lvl3pPr>
              <a:lnSpc>
                <a:spcPct val="94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3pPr>
            <a:lvl4pPr>
              <a:lnSpc>
                <a:spcPct val="94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4pPr>
            <a:lvl5pPr>
              <a:lnSpc>
                <a:spcPct val="94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5pPr>
            <a:lvl6pPr marL="25146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6pPr>
            <a:lvl7pPr marL="29718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7pPr>
            <a:lvl8pPr marL="34290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8pPr>
            <a:lvl9pPr marL="38862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9pPr>
          </a:lstStyle>
          <a:p>
            <a:pPr>
              <a:lnSpc>
                <a:spcPct val="93000"/>
              </a:lnSpc>
              <a:buClrTx/>
              <a:buFontTx/>
              <a:buNone/>
            </a:pPr>
            <a:fld id="{2D80E4EE-75A3-4A1B-9C9F-D65BB0352531}" type="slidenum">
              <a:rPr lang="el-GR" altLang="en-US">
                <a:solidFill>
                  <a:srgbClr val="000000"/>
                </a:solidFill>
                <a:latin typeface="Times New Roman" panose="02020603050405020304" pitchFamily="18" charset="0"/>
                <a:cs typeface="DejaVu Sans" panose="020B0603030804020204" pitchFamily="34" charset="0"/>
              </a:rPr>
              <a:pPr>
                <a:lnSpc>
                  <a:spcPct val="93000"/>
                </a:lnSpc>
                <a:buClrTx/>
                <a:buFontTx/>
                <a:buNone/>
              </a:pPr>
              <a:t>41</a:t>
            </a:fld>
            <a:endParaRPr lang="el-GR" altLang="en-US">
              <a:solidFill>
                <a:srgbClr val="000000"/>
              </a:solidFill>
              <a:latin typeface="Times New Roman" panose="02020603050405020304" pitchFamily="18" charset="0"/>
              <a:cs typeface="DejaVu Sans" panose="020B0603030804020204" pitchFamily="34" charset="0"/>
            </a:endParaRPr>
          </a:p>
        </p:txBody>
      </p:sp>
      <p:sp>
        <p:nvSpPr>
          <p:cNvPr id="97283" name="Rectangle 1">
            <a:extLst>
              <a:ext uri="{FF2B5EF4-FFF2-40B4-BE49-F238E27FC236}">
                <a16:creationId xmlns:a16="http://schemas.microsoft.com/office/drawing/2014/main" id="{81DE7F4F-B96C-40C2-AC07-0D4B662DB66D}"/>
              </a:ext>
            </a:extLst>
          </p:cNvPr>
          <p:cNvSpPr>
            <a:spLocks noGrp="1" noRot="1" noChangeAspect="1" noChangeArrowheads="1" noTextEdit="1"/>
          </p:cNvSpPr>
          <p:nvPr>
            <p:ph type="sldImg"/>
          </p:nvPr>
        </p:nvSpPr>
        <p:spPr>
          <a:xfrm>
            <a:off x="1143000" y="685800"/>
            <a:ext cx="4572000" cy="3429000"/>
          </a:xfrm>
          <a:solidFill>
            <a:srgbClr val="FFFFFF"/>
          </a:solidFill>
          <a:ln>
            <a:solidFill>
              <a:srgbClr val="000000"/>
            </a:solidFill>
            <a:miter lim="800000"/>
            <a:headEnd/>
            <a:tailEnd/>
          </a:ln>
        </p:spPr>
      </p:sp>
      <p:sp>
        <p:nvSpPr>
          <p:cNvPr id="97284" name="Text Box 2">
            <a:extLst>
              <a:ext uri="{FF2B5EF4-FFF2-40B4-BE49-F238E27FC236}">
                <a16:creationId xmlns:a16="http://schemas.microsoft.com/office/drawing/2014/main" id="{1EA151F2-FC36-4816-912A-EDE291ADE736}"/>
              </a:ext>
            </a:extLst>
          </p:cNvPr>
          <p:cNvSpPr txBox="1">
            <a:spLocks noChangeArrowheads="1"/>
          </p:cNvSpPr>
          <p:nvPr/>
        </p:nvSpPr>
        <p:spPr bwMode="auto">
          <a:xfrm>
            <a:off x="685800" y="4343400"/>
            <a:ext cx="5486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pPr eaLnBrk="1">
              <a:lnSpc>
                <a:spcPct val="94000"/>
              </a:lnSpc>
              <a:buClr>
                <a:srgbClr val="000000"/>
              </a:buClr>
              <a:buSzPct val="100000"/>
              <a:buFont typeface="Times New Roman" panose="02020603050405020304" pitchFamily="18" charset="0"/>
              <a:buNone/>
            </a:pPr>
            <a:endParaRPr lang="el-GR" alt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9330" name="Rectangle 10">
            <a:extLst>
              <a:ext uri="{FF2B5EF4-FFF2-40B4-BE49-F238E27FC236}">
                <a16:creationId xmlns:a16="http://schemas.microsoft.com/office/drawing/2014/main" id="{5C2DEEDF-2165-4DAA-87F9-56BF5CFBF787}"/>
              </a:ext>
            </a:extLst>
          </p:cNvPr>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lnSpc>
                <a:spcPct val="94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1pPr>
            <a:lvl2pPr>
              <a:lnSpc>
                <a:spcPct val="94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2pPr>
            <a:lvl3pPr>
              <a:lnSpc>
                <a:spcPct val="94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3pPr>
            <a:lvl4pPr>
              <a:lnSpc>
                <a:spcPct val="94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4pPr>
            <a:lvl5pPr>
              <a:lnSpc>
                <a:spcPct val="94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5pPr>
            <a:lvl6pPr marL="25146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6pPr>
            <a:lvl7pPr marL="29718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7pPr>
            <a:lvl8pPr marL="34290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8pPr>
            <a:lvl9pPr marL="38862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9pPr>
          </a:lstStyle>
          <a:p>
            <a:pPr>
              <a:lnSpc>
                <a:spcPct val="93000"/>
              </a:lnSpc>
              <a:buClrTx/>
              <a:buFontTx/>
              <a:buNone/>
            </a:pPr>
            <a:fld id="{BF4359C1-9AEF-4A74-8E69-F1C98CACFBA4}" type="slidenum">
              <a:rPr lang="el-GR" altLang="en-US">
                <a:solidFill>
                  <a:srgbClr val="000000"/>
                </a:solidFill>
                <a:latin typeface="Times New Roman" panose="02020603050405020304" pitchFamily="18" charset="0"/>
                <a:cs typeface="DejaVu Sans" panose="020B0603030804020204" pitchFamily="34" charset="0"/>
              </a:rPr>
              <a:pPr>
                <a:lnSpc>
                  <a:spcPct val="93000"/>
                </a:lnSpc>
                <a:buClrTx/>
                <a:buFontTx/>
                <a:buNone/>
              </a:pPr>
              <a:t>42</a:t>
            </a:fld>
            <a:endParaRPr lang="el-GR" altLang="en-US">
              <a:solidFill>
                <a:srgbClr val="000000"/>
              </a:solidFill>
              <a:latin typeface="Times New Roman" panose="02020603050405020304" pitchFamily="18" charset="0"/>
              <a:cs typeface="DejaVu Sans" panose="020B0603030804020204" pitchFamily="34" charset="0"/>
            </a:endParaRPr>
          </a:p>
        </p:txBody>
      </p:sp>
      <p:sp>
        <p:nvSpPr>
          <p:cNvPr id="99331" name="Rectangle 1">
            <a:extLst>
              <a:ext uri="{FF2B5EF4-FFF2-40B4-BE49-F238E27FC236}">
                <a16:creationId xmlns:a16="http://schemas.microsoft.com/office/drawing/2014/main" id="{5766D178-0945-4063-A267-78B4D7A586D8}"/>
              </a:ext>
            </a:extLst>
          </p:cNvPr>
          <p:cNvSpPr>
            <a:spLocks noGrp="1" noRot="1" noChangeAspect="1" noChangeArrowheads="1" noTextEdit="1"/>
          </p:cNvSpPr>
          <p:nvPr>
            <p:ph type="sldImg"/>
          </p:nvPr>
        </p:nvSpPr>
        <p:spPr>
          <a:xfrm>
            <a:off x="1143000" y="685800"/>
            <a:ext cx="4572000" cy="3429000"/>
          </a:xfrm>
          <a:solidFill>
            <a:srgbClr val="FFFFFF"/>
          </a:solidFill>
          <a:ln>
            <a:solidFill>
              <a:srgbClr val="000000"/>
            </a:solidFill>
            <a:miter lim="800000"/>
            <a:headEnd/>
            <a:tailEnd/>
          </a:ln>
        </p:spPr>
      </p:sp>
      <p:sp>
        <p:nvSpPr>
          <p:cNvPr id="99332" name="Text Box 2">
            <a:extLst>
              <a:ext uri="{FF2B5EF4-FFF2-40B4-BE49-F238E27FC236}">
                <a16:creationId xmlns:a16="http://schemas.microsoft.com/office/drawing/2014/main" id="{30C61B41-1459-4C83-8FE3-C323BF4E42EC}"/>
              </a:ext>
            </a:extLst>
          </p:cNvPr>
          <p:cNvSpPr txBox="1">
            <a:spLocks noChangeArrowheads="1"/>
          </p:cNvSpPr>
          <p:nvPr/>
        </p:nvSpPr>
        <p:spPr bwMode="auto">
          <a:xfrm>
            <a:off x="685800" y="4343400"/>
            <a:ext cx="5486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pPr eaLnBrk="1">
              <a:lnSpc>
                <a:spcPct val="94000"/>
              </a:lnSpc>
              <a:buClr>
                <a:srgbClr val="000000"/>
              </a:buClr>
              <a:buSzPct val="100000"/>
              <a:buFont typeface="Times New Roman" panose="02020603050405020304" pitchFamily="18" charset="0"/>
              <a:buNone/>
            </a:pPr>
            <a:endParaRPr lang="el-GR" alt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1378" name="Rectangle 10">
            <a:extLst>
              <a:ext uri="{FF2B5EF4-FFF2-40B4-BE49-F238E27FC236}">
                <a16:creationId xmlns:a16="http://schemas.microsoft.com/office/drawing/2014/main" id="{83267EE4-0730-4111-84B8-694D01226876}"/>
              </a:ext>
            </a:extLst>
          </p:cNvPr>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lnSpc>
                <a:spcPct val="94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1pPr>
            <a:lvl2pPr>
              <a:lnSpc>
                <a:spcPct val="94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2pPr>
            <a:lvl3pPr>
              <a:lnSpc>
                <a:spcPct val="94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3pPr>
            <a:lvl4pPr>
              <a:lnSpc>
                <a:spcPct val="94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4pPr>
            <a:lvl5pPr>
              <a:lnSpc>
                <a:spcPct val="94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5pPr>
            <a:lvl6pPr marL="25146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6pPr>
            <a:lvl7pPr marL="29718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7pPr>
            <a:lvl8pPr marL="34290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8pPr>
            <a:lvl9pPr marL="38862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9pPr>
          </a:lstStyle>
          <a:p>
            <a:pPr>
              <a:lnSpc>
                <a:spcPct val="93000"/>
              </a:lnSpc>
              <a:buClrTx/>
              <a:buFontTx/>
              <a:buNone/>
            </a:pPr>
            <a:fld id="{EC65A823-FC1B-4B70-B861-B69042364EF2}" type="slidenum">
              <a:rPr lang="el-GR" altLang="en-US">
                <a:solidFill>
                  <a:srgbClr val="000000"/>
                </a:solidFill>
                <a:latin typeface="Times New Roman" panose="02020603050405020304" pitchFamily="18" charset="0"/>
                <a:cs typeface="DejaVu Sans" panose="020B0603030804020204" pitchFamily="34" charset="0"/>
              </a:rPr>
              <a:pPr>
                <a:lnSpc>
                  <a:spcPct val="93000"/>
                </a:lnSpc>
                <a:buClrTx/>
                <a:buFontTx/>
                <a:buNone/>
              </a:pPr>
              <a:t>43</a:t>
            </a:fld>
            <a:endParaRPr lang="el-GR" altLang="en-US">
              <a:solidFill>
                <a:srgbClr val="000000"/>
              </a:solidFill>
              <a:latin typeface="Times New Roman" panose="02020603050405020304" pitchFamily="18" charset="0"/>
              <a:cs typeface="DejaVu Sans" panose="020B0603030804020204" pitchFamily="34" charset="0"/>
            </a:endParaRPr>
          </a:p>
        </p:txBody>
      </p:sp>
      <p:sp>
        <p:nvSpPr>
          <p:cNvPr id="101379" name="Rectangle 1">
            <a:extLst>
              <a:ext uri="{FF2B5EF4-FFF2-40B4-BE49-F238E27FC236}">
                <a16:creationId xmlns:a16="http://schemas.microsoft.com/office/drawing/2014/main" id="{50FB6A4A-A08D-4745-8D19-2350A74B5438}"/>
              </a:ext>
            </a:extLst>
          </p:cNvPr>
          <p:cNvSpPr>
            <a:spLocks noGrp="1" noRot="1" noChangeAspect="1" noChangeArrowheads="1" noTextEdit="1"/>
          </p:cNvSpPr>
          <p:nvPr>
            <p:ph type="sldImg"/>
          </p:nvPr>
        </p:nvSpPr>
        <p:spPr>
          <a:xfrm>
            <a:off x="1143000" y="685800"/>
            <a:ext cx="4572000" cy="3429000"/>
          </a:xfrm>
          <a:solidFill>
            <a:srgbClr val="FFFFFF"/>
          </a:solidFill>
          <a:ln>
            <a:solidFill>
              <a:srgbClr val="000000"/>
            </a:solidFill>
            <a:miter lim="800000"/>
            <a:headEnd/>
            <a:tailEnd/>
          </a:ln>
        </p:spPr>
      </p:sp>
      <p:sp>
        <p:nvSpPr>
          <p:cNvPr id="101380" name="Text Box 2">
            <a:extLst>
              <a:ext uri="{FF2B5EF4-FFF2-40B4-BE49-F238E27FC236}">
                <a16:creationId xmlns:a16="http://schemas.microsoft.com/office/drawing/2014/main" id="{2C09059A-E3A3-46FD-A419-7A64CA1A4660}"/>
              </a:ext>
            </a:extLst>
          </p:cNvPr>
          <p:cNvSpPr txBox="1">
            <a:spLocks noChangeArrowheads="1"/>
          </p:cNvSpPr>
          <p:nvPr/>
        </p:nvSpPr>
        <p:spPr bwMode="auto">
          <a:xfrm>
            <a:off x="685800" y="4343400"/>
            <a:ext cx="5486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pPr eaLnBrk="1">
              <a:lnSpc>
                <a:spcPct val="94000"/>
              </a:lnSpc>
              <a:buClr>
                <a:srgbClr val="000000"/>
              </a:buClr>
              <a:buSzPct val="100000"/>
              <a:buFont typeface="Times New Roman" panose="02020603050405020304" pitchFamily="18" charset="0"/>
              <a:buNone/>
            </a:pPr>
            <a:endParaRPr lang="el-GR" alt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3426" name="Rectangle 10">
            <a:extLst>
              <a:ext uri="{FF2B5EF4-FFF2-40B4-BE49-F238E27FC236}">
                <a16:creationId xmlns:a16="http://schemas.microsoft.com/office/drawing/2014/main" id="{1FB40DF9-6904-43FD-AAC1-432239FE448F}"/>
              </a:ext>
            </a:extLst>
          </p:cNvPr>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lnSpc>
                <a:spcPct val="94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1pPr>
            <a:lvl2pPr>
              <a:lnSpc>
                <a:spcPct val="94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2pPr>
            <a:lvl3pPr>
              <a:lnSpc>
                <a:spcPct val="94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3pPr>
            <a:lvl4pPr>
              <a:lnSpc>
                <a:spcPct val="94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4pPr>
            <a:lvl5pPr>
              <a:lnSpc>
                <a:spcPct val="94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5pPr>
            <a:lvl6pPr marL="25146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6pPr>
            <a:lvl7pPr marL="29718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7pPr>
            <a:lvl8pPr marL="34290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8pPr>
            <a:lvl9pPr marL="38862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9pPr>
          </a:lstStyle>
          <a:p>
            <a:pPr>
              <a:lnSpc>
                <a:spcPct val="93000"/>
              </a:lnSpc>
              <a:buClrTx/>
              <a:buFontTx/>
              <a:buNone/>
            </a:pPr>
            <a:fld id="{3001B878-A97D-42D2-848D-FCC4AA0D94B6}" type="slidenum">
              <a:rPr lang="el-GR" altLang="en-US">
                <a:solidFill>
                  <a:srgbClr val="000000"/>
                </a:solidFill>
                <a:latin typeface="Times New Roman" panose="02020603050405020304" pitchFamily="18" charset="0"/>
                <a:cs typeface="DejaVu Sans" panose="020B0603030804020204" pitchFamily="34" charset="0"/>
              </a:rPr>
              <a:pPr>
                <a:lnSpc>
                  <a:spcPct val="93000"/>
                </a:lnSpc>
                <a:buClrTx/>
                <a:buFontTx/>
                <a:buNone/>
              </a:pPr>
              <a:t>44</a:t>
            </a:fld>
            <a:endParaRPr lang="el-GR" altLang="en-US">
              <a:solidFill>
                <a:srgbClr val="000000"/>
              </a:solidFill>
              <a:latin typeface="Times New Roman" panose="02020603050405020304" pitchFamily="18" charset="0"/>
              <a:cs typeface="DejaVu Sans" panose="020B0603030804020204" pitchFamily="34" charset="0"/>
            </a:endParaRPr>
          </a:p>
        </p:txBody>
      </p:sp>
      <p:sp>
        <p:nvSpPr>
          <p:cNvPr id="103427" name="Rectangle 1">
            <a:extLst>
              <a:ext uri="{FF2B5EF4-FFF2-40B4-BE49-F238E27FC236}">
                <a16:creationId xmlns:a16="http://schemas.microsoft.com/office/drawing/2014/main" id="{8C45D990-86EC-477B-825B-31534FA37CEB}"/>
              </a:ext>
            </a:extLst>
          </p:cNvPr>
          <p:cNvSpPr>
            <a:spLocks noGrp="1" noRot="1" noChangeAspect="1" noChangeArrowheads="1" noTextEdit="1"/>
          </p:cNvSpPr>
          <p:nvPr>
            <p:ph type="sldImg"/>
          </p:nvPr>
        </p:nvSpPr>
        <p:spPr>
          <a:xfrm>
            <a:off x="1143000" y="685800"/>
            <a:ext cx="4572000" cy="3429000"/>
          </a:xfrm>
          <a:solidFill>
            <a:srgbClr val="FFFFFF"/>
          </a:solidFill>
          <a:ln>
            <a:solidFill>
              <a:srgbClr val="000000"/>
            </a:solidFill>
            <a:miter lim="800000"/>
            <a:headEnd/>
            <a:tailEnd/>
          </a:ln>
        </p:spPr>
      </p:sp>
      <p:sp>
        <p:nvSpPr>
          <p:cNvPr id="103428" name="Text Box 2">
            <a:extLst>
              <a:ext uri="{FF2B5EF4-FFF2-40B4-BE49-F238E27FC236}">
                <a16:creationId xmlns:a16="http://schemas.microsoft.com/office/drawing/2014/main" id="{63B7F30F-55D6-4743-B814-43BA5039A895}"/>
              </a:ext>
            </a:extLst>
          </p:cNvPr>
          <p:cNvSpPr txBox="1">
            <a:spLocks noChangeArrowheads="1"/>
          </p:cNvSpPr>
          <p:nvPr/>
        </p:nvSpPr>
        <p:spPr bwMode="auto">
          <a:xfrm>
            <a:off x="685800" y="4343400"/>
            <a:ext cx="5486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pPr eaLnBrk="1">
              <a:lnSpc>
                <a:spcPct val="94000"/>
              </a:lnSpc>
              <a:buClr>
                <a:srgbClr val="000000"/>
              </a:buClr>
              <a:buSzPct val="100000"/>
              <a:buFont typeface="Times New Roman" panose="02020603050405020304" pitchFamily="18" charset="0"/>
              <a:buNone/>
            </a:pPr>
            <a:endParaRPr lang="el-GR" alt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5474" name="Rectangle 10">
            <a:extLst>
              <a:ext uri="{FF2B5EF4-FFF2-40B4-BE49-F238E27FC236}">
                <a16:creationId xmlns:a16="http://schemas.microsoft.com/office/drawing/2014/main" id="{33F18287-0401-4161-8594-E7C6694C46F2}"/>
              </a:ext>
            </a:extLst>
          </p:cNvPr>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lnSpc>
                <a:spcPct val="94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1pPr>
            <a:lvl2pPr>
              <a:lnSpc>
                <a:spcPct val="94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2pPr>
            <a:lvl3pPr>
              <a:lnSpc>
                <a:spcPct val="94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3pPr>
            <a:lvl4pPr>
              <a:lnSpc>
                <a:spcPct val="94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4pPr>
            <a:lvl5pPr>
              <a:lnSpc>
                <a:spcPct val="94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5pPr>
            <a:lvl6pPr marL="25146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6pPr>
            <a:lvl7pPr marL="29718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7pPr>
            <a:lvl8pPr marL="34290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8pPr>
            <a:lvl9pPr marL="38862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9pPr>
          </a:lstStyle>
          <a:p>
            <a:pPr>
              <a:lnSpc>
                <a:spcPct val="93000"/>
              </a:lnSpc>
              <a:buClrTx/>
              <a:buFontTx/>
              <a:buNone/>
            </a:pPr>
            <a:fld id="{BE806618-27B9-468B-B3CE-B7B4C4B65B1A}" type="slidenum">
              <a:rPr lang="el-GR" altLang="en-US">
                <a:solidFill>
                  <a:srgbClr val="000000"/>
                </a:solidFill>
                <a:latin typeface="Times New Roman" panose="02020603050405020304" pitchFamily="18" charset="0"/>
                <a:cs typeface="DejaVu Sans" panose="020B0603030804020204" pitchFamily="34" charset="0"/>
              </a:rPr>
              <a:pPr>
                <a:lnSpc>
                  <a:spcPct val="93000"/>
                </a:lnSpc>
                <a:buClrTx/>
                <a:buFontTx/>
                <a:buNone/>
              </a:pPr>
              <a:t>45</a:t>
            </a:fld>
            <a:endParaRPr lang="el-GR" altLang="en-US">
              <a:solidFill>
                <a:srgbClr val="000000"/>
              </a:solidFill>
              <a:latin typeface="Times New Roman" panose="02020603050405020304" pitchFamily="18" charset="0"/>
              <a:cs typeface="DejaVu Sans" panose="020B0603030804020204" pitchFamily="34" charset="0"/>
            </a:endParaRPr>
          </a:p>
        </p:txBody>
      </p:sp>
      <p:sp>
        <p:nvSpPr>
          <p:cNvPr id="105475" name="Rectangle 1">
            <a:extLst>
              <a:ext uri="{FF2B5EF4-FFF2-40B4-BE49-F238E27FC236}">
                <a16:creationId xmlns:a16="http://schemas.microsoft.com/office/drawing/2014/main" id="{28B9DF55-A1FF-416D-8BD3-5A9EDD5CB5BB}"/>
              </a:ext>
            </a:extLst>
          </p:cNvPr>
          <p:cNvSpPr>
            <a:spLocks noGrp="1" noRot="1" noChangeAspect="1" noChangeArrowheads="1" noTextEdit="1"/>
          </p:cNvSpPr>
          <p:nvPr>
            <p:ph type="sldImg"/>
          </p:nvPr>
        </p:nvSpPr>
        <p:spPr>
          <a:xfrm>
            <a:off x="1143000" y="685800"/>
            <a:ext cx="4572000" cy="3429000"/>
          </a:xfrm>
          <a:solidFill>
            <a:srgbClr val="FFFFFF"/>
          </a:solidFill>
          <a:ln>
            <a:solidFill>
              <a:srgbClr val="000000"/>
            </a:solidFill>
            <a:miter lim="800000"/>
            <a:headEnd/>
            <a:tailEnd/>
          </a:ln>
        </p:spPr>
      </p:sp>
      <p:sp>
        <p:nvSpPr>
          <p:cNvPr id="105476" name="Text Box 2">
            <a:extLst>
              <a:ext uri="{FF2B5EF4-FFF2-40B4-BE49-F238E27FC236}">
                <a16:creationId xmlns:a16="http://schemas.microsoft.com/office/drawing/2014/main" id="{0CD763BE-C617-4FB0-B672-FBED0C9D6468}"/>
              </a:ext>
            </a:extLst>
          </p:cNvPr>
          <p:cNvSpPr txBox="1">
            <a:spLocks noChangeArrowheads="1"/>
          </p:cNvSpPr>
          <p:nvPr/>
        </p:nvSpPr>
        <p:spPr bwMode="auto">
          <a:xfrm>
            <a:off x="685800" y="4343400"/>
            <a:ext cx="5486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pPr eaLnBrk="1">
              <a:lnSpc>
                <a:spcPct val="94000"/>
              </a:lnSpc>
              <a:buClr>
                <a:srgbClr val="000000"/>
              </a:buClr>
              <a:buSzPct val="100000"/>
              <a:buFont typeface="Times New Roman" panose="02020603050405020304" pitchFamily="18" charset="0"/>
              <a:buNone/>
            </a:pPr>
            <a:endParaRPr lang="el-GR" alt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7522" name="Rectangle 10">
            <a:extLst>
              <a:ext uri="{FF2B5EF4-FFF2-40B4-BE49-F238E27FC236}">
                <a16:creationId xmlns:a16="http://schemas.microsoft.com/office/drawing/2014/main" id="{EEC48CDB-11F6-4F0B-B420-122B360F9254}"/>
              </a:ext>
            </a:extLst>
          </p:cNvPr>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lnSpc>
                <a:spcPct val="94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1pPr>
            <a:lvl2pPr>
              <a:lnSpc>
                <a:spcPct val="94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2pPr>
            <a:lvl3pPr>
              <a:lnSpc>
                <a:spcPct val="94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3pPr>
            <a:lvl4pPr>
              <a:lnSpc>
                <a:spcPct val="94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4pPr>
            <a:lvl5pPr>
              <a:lnSpc>
                <a:spcPct val="94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5pPr>
            <a:lvl6pPr marL="25146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6pPr>
            <a:lvl7pPr marL="29718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7pPr>
            <a:lvl8pPr marL="34290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8pPr>
            <a:lvl9pPr marL="38862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9pPr>
          </a:lstStyle>
          <a:p>
            <a:pPr>
              <a:lnSpc>
                <a:spcPct val="93000"/>
              </a:lnSpc>
              <a:buClrTx/>
              <a:buFontTx/>
              <a:buNone/>
            </a:pPr>
            <a:fld id="{4347A219-FAE3-4A81-9E90-C4B7DB3BF2D9}" type="slidenum">
              <a:rPr lang="el-GR" altLang="en-US">
                <a:solidFill>
                  <a:srgbClr val="000000"/>
                </a:solidFill>
                <a:latin typeface="Times New Roman" panose="02020603050405020304" pitchFamily="18" charset="0"/>
                <a:cs typeface="DejaVu Sans" panose="020B0603030804020204" pitchFamily="34" charset="0"/>
              </a:rPr>
              <a:pPr>
                <a:lnSpc>
                  <a:spcPct val="93000"/>
                </a:lnSpc>
                <a:buClrTx/>
                <a:buFontTx/>
                <a:buNone/>
              </a:pPr>
              <a:t>46</a:t>
            </a:fld>
            <a:endParaRPr lang="el-GR" altLang="en-US">
              <a:solidFill>
                <a:srgbClr val="000000"/>
              </a:solidFill>
              <a:latin typeface="Times New Roman" panose="02020603050405020304" pitchFamily="18" charset="0"/>
              <a:cs typeface="DejaVu Sans" panose="020B0603030804020204" pitchFamily="34" charset="0"/>
            </a:endParaRPr>
          </a:p>
        </p:txBody>
      </p:sp>
      <p:sp>
        <p:nvSpPr>
          <p:cNvPr id="107523" name="Rectangle 1">
            <a:extLst>
              <a:ext uri="{FF2B5EF4-FFF2-40B4-BE49-F238E27FC236}">
                <a16:creationId xmlns:a16="http://schemas.microsoft.com/office/drawing/2014/main" id="{FEE1D184-4220-4169-99B8-FC27A61AC8BD}"/>
              </a:ext>
            </a:extLst>
          </p:cNvPr>
          <p:cNvSpPr>
            <a:spLocks noGrp="1" noRot="1" noChangeAspect="1" noChangeArrowheads="1" noTextEdit="1"/>
          </p:cNvSpPr>
          <p:nvPr>
            <p:ph type="sldImg"/>
          </p:nvPr>
        </p:nvSpPr>
        <p:spPr>
          <a:xfrm>
            <a:off x="1143000" y="685800"/>
            <a:ext cx="4572000" cy="3429000"/>
          </a:xfrm>
          <a:solidFill>
            <a:srgbClr val="FFFFFF"/>
          </a:solidFill>
          <a:ln>
            <a:solidFill>
              <a:srgbClr val="000000"/>
            </a:solidFill>
            <a:miter lim="800000"/>
            <a:headEnd/>
            <a:tailEnd/>
          </a:ln>
        </p:spPr>
      </p:sp>
      <p:sp>
        <p:nvSpPr>
          <p:cNvPr id="107524" name="Text Box 2">
            <a:extLst>
              <a:ext uri="{FF2B5EF4-FFF2-40B4-BE49-F238E27FC236}">
                <a16:creationId xmlns:a16="http://schemas.microsoft.com/office/drawing/2014/main" id="{CF869A40-D8EA-4478-BEDF-5E404F84AAF6}"/>
              </a:ext>
            </a:extLst>
          </p:cNvPr>
          <p:cNvSpPr txBox="1">
            <a:spLocks noChangeArrowheads="1"/>
          </p:cNvSpPr>
          <p:nvPr/>
        </p:nvSpPr>
        <p:spPr bwMode="auto">
          <a:xfrm>
            <a:off x="685800" y="4343400"/>
            <a:ext cx="5486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pPr eaLnBrk="1">
              <a:lnSpc>
                <a:spcPct val="94000"/>
              </a:lnSpc>
              <a:buClr>
                <a:srgbClr val="000000"/>
              </a:buClr>
              <a:buSzPct val="100000"/>
              <a:buFont typeface="Times New Roman" panose="02020603050405020304" pitchFamily="18" charset="0"/>
              <a:buNone/>
            </a:pPr>
            <a:endParaRPr lang="el-GR" altLang="en-US"/>
          </a:p>
        </p:txBody>
      </p:sp>
      <p:sp>
        <p:nvSpPr>
          <p:cNvPr id="2" name="Notes Placeholder 1">
            <a:extLst>
              <a:ext uri="{FF2B5EF4-FFF2-40B4-BE49-F238E27FC236}">
                <a16:creationId xmlns:a16="http://schemas.microsoft.com/office/drawing/2014/main" id="{A2DD094B-6F4A-1B25-F85A-CB447C369555}"/>
              </a:ext>
            </a:extLst>
          </p:cNvPr>
          <p:cNvSpPr>
            <a:spLocks noGrp="1"/>
          </p:cNvSpPr>
          <p:nvPr>
            <p:ph type="body" idx="1"/>
          </p:nvPr>
        </p:nvSpPr>
        <p:spPr/>
        <p:txBody>
          <a:bodyPr/>
          <a:lstStyle/>
          <a:p>
            <a:endParaRPr lang="en-US" dirty="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9570" name="Rectangle 10">
            <a:extLst>
              <a:ext uri="{FF2B5EF4-FFF2-40B4-BE49-F238E27FC236}">
                <a16:creationId xmlns:a16="http://schemas.microsoft.com/office/drawing/2014/main" id="{19D7F849-3F47-4B86-B854-231F68080A36}"/>
              </a:ext>
            </a:extLst>
          </p:cNvPr>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lnSpc>
                <a:spcPct val="94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1pPr>
            <a:lvl2pPr>
              <a:lnSpc>
                <a:spcPct val="94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2pPr>
            <a:lvl3pPr>
              <a:lnSpc>
                <a:spcPct val="94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3pPr>
            <a:lvl4pPr>
              <a:lnSpc>
                <a:spcPct val="94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4pPr>
            <a:lvl5pPr>
              <a:lnSpc>
                <a:spcPct val="94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5pPr>
            <a:lvl6pPr marL="25146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6pPr>
            <a:lvl7pPr marL="29718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7pPr>
            <a:lvl8pPr marL="34290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8pPr>
            <a:lvl9pPr marL="38862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9pPr>
          </a:lstStyle>
          <a:p>
            <a:pPr>
              <a:lnSpc>
                <a:spcPct val="93000"/>
              </a:lnSpc>
              <a:buClrTx/>
              <a:buFontTx/>
              <a:buNone/>
            </a:pPr>
            <a:fld id="{1A68C46E-C526-4553-982A-CF9E0F998304}" type="slidenum">
              <a:rPr lang="el-GR" altLang="en-US">
                <a:solidFill>
                  <a:srgbClr val="000000"/>
                </a:solidFill>
                <a:latin typeface="Times New Roman" panose="02020603050405020304" pitchFamily="18" charset="0"/>
                <a:cs typeface="DejaVu Sans" panose="020B0603030804020204" pitchFamily="34" charset="0"/>
              </a:rPr>
              <a:pPr>
                <a:lnSpc>
                  <a:spcPct val="93000"/>
                </a:lnSpc>
                <a:buClrTx/>
                <a:buFontTx/>
                <a:buNone/>
              </a:pPr>
              <a:t>47</a:t>
            </a:fld>
            <a:endParaRPr lang="el-GR" altLang="en-US">
              <a:solidFill>
                <a:srgbClr val="000000"/>
              </a:solidFill>
              <a:latin typeface="Times New Roman" panose="02020603050405020304" pitchFamily="18" charset="0"/>
              <a:cs typeface="DejaVu Sans" panose="020B0603030804020204" pitchFamily="34" charset="0"/>
            </a:endParaRPr>
          </a:p>
        </p:txBody>
      </p:sp>
      <p:sp>
        <p:nvSpPr>
          <p:cNvPr id="109571" name="Rectangle 1">
            <a:extLst>
              <a:ext uri="{FF2B5EF4-FFF2-40B4-BE49-F238E27FC236}">
                <a16:creationId xmlns:a16="http://schemas.microsoft.com/office/drawing/2014/main" id="{77F0A48B-4EAD-4375-BE4A-CDCDEC75C9D6}"/>
              </a:ext>
            </a:extLst>
          </p:cNvPr>
          <p:cNvSpPr>
            <a:spLocks noGrp="1" noRot="1" noChangeAspect="1" noChangeArrowheads="1" noTextEdit="1"/>
          </p:cNvSpPr>
          <p:nvPr>
            <p:ph type="sldImg"/>
          </p:nvPr>
        </p:nvSpPr>
        <p:spPr>
          <a:xfrm>
            <a:off x="1143000" y="685800"/>
            <a:ext cx="4572000" cy="3429000"/>
          </a:xfrm>
          <a:solidFill>
            <a:srgbClr val="FFFFFF"/>
          </a:solidFill>
          <a:ln>
            <a:solidFill>
              <a:srgbClr val="000000"/>
            </a:solidFill>
            <a:miter lim="800000"/>
            <a:headEnd/>
            <a:tailEnd/>
          </a:ln>
        </p:spPr>
      </p:sp>
      <p:sp>
        <p:nvSpPr>
          <p:cNvPr id="109572" name="Text Box 2">
            <a:extLst>
              <a:ext uri="{FF2B5EF4-FFF2-40B4-BE49-F238E27FC236}">
                <a16:creationId xmlns:a16="http://schemas.microsoft.com/office/drawing/2014/main" id="{F16536CD-57BA-4657-9F95-EFA8A71A1BBF}"/>
              </a:ext>
            </a:extLst>
          </p:cNvPr>
          <p:cNvSpPr txBox="1">
            <a:spLocks noChangeArrowheads="1"/>
          </p:cNvSpPr>
          <p:nvPr/>
        </p:nvSpPr>
        <p:spPr bwMode="auto">
          <a:xfrm>
            <a:off x="685800" y="4343400"/>
            <a:ext cx="5486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pPr eaLnBrk="1">
              <a:lnSpc>
                <a:spcPct val="94000"/>
              </a:lnSpc>
              <a:buClr>
                <a:srgbClr val="000000"/>
              </a:buClr>
              <a:buSzPct val="100000"/>
              <a:buFont typeface="Times New Roman" panose="02020603050405020304" pitchFamily="18" charset="0"/>
              <a:buNone/>
            </a:pPr>
            <a:endParaRPr lang="el-GR" altLang="en-US"/>
          </a:p>
        </p:txBody>
      </p:sp>
      <p:sp>
        <p:nvSpPr>
          <p:cNvPr id="2" name="Notes Placeholder 1">
            <a:extLst>
              <a:ext uri="{FF2B5EF4-FFF2-40B4-BE49-F238E27FC236}">
                <a16:creationId xmlns:a16="http://schemas.microsoft.com/office/drawing/2014/main" id="{AB6DD769-2833-FC81-9F19-4115D9BC12FD}"/>
              </a:ext>
            </a:extLst>
          </p:cNvPr>
          <p:cNvSpPr>
            <a:spLocks noGrp="1"/>
          </p:cNvSpPr>
          <p:nvPr>
            <p:ph type="body" idx="1"/>
          </p:nvPr>
        </p:nvSpPr>
        <p:spPr/>
        <p:txBody>
          <a:bodyPr/>
          <a:lstStyle/>
          <a:p>
            <a:endParaRPr 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
        <p:cNvGrpSpPr/>
        <p:nvPr/>
      </p:nvGrpSpPr>
      <p:grpSpPr>
        <a:xfrm>
          <a:off x="0" y="0"/>
          <a:ext cx="0" cy="0"/>
          <a:chOff x="0" y="0"/>
          <a:chExt cx="0" cy="0"/>
        </a:xfrm>
      </p:grpSpPr>
      <p:sp>
        <p:nvSpPr>
          <p:cNvPr id="90" name="Google Shape;90;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91" name="Google Shape;91;p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8663397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1618" name="Rectangle 10">
            <a:extLst>
              <a:ext uri="{FF2B5EF4-FFF2-40B4-BE49-F238E27FC236}">
                <a16:creationId xmlns:a16="http://schemas.microsoft.com/office/drawing/2014/main" id="{97420F54-5A8F-4358-80B2-53D769B64337}"/>
              </a:ext>
            </a:extLst>
          </p:cNvPr>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lnSpc>
                <a:spcPct val="94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1pPr>
            <a:lvl2pPr>
              <a:lnSpc>
                <a:spcPct val="94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2pPr>
            <a:lvl3pPr>
              <a:lnSpc>
                <a:spcPct val="94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3pPr>
            <a:lvl4pPr>
              <a:lnSpc>
                <a:spcPct val="94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4pPr>
            <a:lvl5pPr>
              <a:lnSpc>
                <a:spcPct val="94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5pPr>
            <a:lvl6pPr marL="25146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6pPr>
            <a:lvl7pPr marL="29718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7pPr>
            <a:lvl8pPr marL="34290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8pPr>
            <a:lvl9pPr marL="38862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9pPr>
          </a:lstStyle>
          <a:p>
            <a:pPr>
              <a:lnSpc>
                <a:spcPct val="93000"/>
              </a:lnSpc>
              <a:buClrTx/>
              <a:buFontTx/>
              <a:buNone/>
            </a:pPr>
            <a:fld id="{ECDE9F22-03E2-4A39-BD9F-B4C3CF01235E}" type="slidenum">
              <a:rPr lang="el-GR" altLang="en-US">
                <a:solidFill>
                  <a:srgbClr val="000000"/>
                </a:solidFill>
                <a:latin typeface="Times New Roman" panose="02020603050405020304" pitchFamily="18" charset="0"/>
                <a:cs typeface="DejaVu Sans" panose="020B0603030804020204" pitchFamily="34" charset="0"/>
              </a:rPr>
              <a:pPr>
                <a:lnSpc>
                  <a:spcPct val="93000"/>
                </a:lnSpc>
                <a:buClrTx/>
                <a:buFontTx/>
                <a:buNone/>
              </a:pPr>
              <a:t>48</a:t>
            </a:fld>
            <a:endParaRPr lang="el-GR" altLang="en-US">
              <a:solidFill>
                <a:srgbClr val="000000"/>
              </a:solidFill>
              <a:latin typeface="Times New Roman" panose="02020603050405020304" pitchFamily="18" charset="0"/>
              <a:cs typeface="DejaVu Sans" panose="020B0603030804020204" pitchFamily="34" charset="0"/>
            </a:endParaRPr>
          </a:p>
        </p:txBody>
      </p:sp>
      <p:sp>
        <p:nvSpPr>
          <p:cNvPr id="111619" name="Rectangle 1">
            <a:extLst>
              <a:ext uri="{FF2B5EF4-FFF2-40B4-BE49-F238E27FC236}">
                <a16:creationId xmlns:a16="http://schemas.microsoft.com/office/drawing/2014/main" id="{6ECE3E28-C558-4083-8C3A-81464EC5C8A4}"/>
              </a:ext>
            </a:extLst>
          </p:cNvPr>
          <p:cNvSpPr>
            <a:spLocks noGrp="1" noRot="1" noChangeAspect="1" noChangeArrowheads="1" noTextEdit="1"/>
          </p:cNvSpPr>
          <p:nvPr>
            <p:ph type="sldImg"/>
          </p:nvPr>
        </p:nvSpPr>
        <p:spPr>
          <a:xfrm>
            <a:off x="1143000" y="685800"/>
            <a:ext cx="4572000" cy="3429000"/>
          </a:xfrm>
          <a:solidFill>
            <a:srgbClr val="FFFFFF"/>
          </a:solidFill>
          <a:ln>
            <a:solidFill>
              <a:srgbClr val="000000"/>
            </a:solidFill>
            <a:miter lim="800000"/>
            <a:headEnd/>
            <a:tailEnd/>
          </a:ln>
        </p:spPr>
      </p:sp>
      <p:sp>
        <p:nvSpPr>
          <p:cNvPr id="111620" name="Text Box 2">
            <a:extLst>
              <a:ext uri="{FF2B5EF4-FFF2-40B4-BE49-F238E27FC236}">
                <a16:creationId xmlns:a16="http://schemas.microsoft.com/office/drawing/2014/main" id="{FCA96C4D-D80F-4140-A62D-5FD52A69F75C}"/>
              </a:ext>
            </a:extLst>
          </p:cNvPr>
          <p:cNvSpPr txBox="1">
            <a:spLocks noChangeArrowheads="1"/>
          </p:cNvSpPr>
          <p:nvPr/>
        </p:nvSpPr>
        <p:spPr bwMode="auto">
          <a:xfrm>
            <a:off x="685800" y="4343400"/>
            <a:ext cx="5486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pPr eaLnBrk="1">
              <a:lnSpc>
                <a:spcPct val="94000"/>
              </a:lnSpc>
              <a:buClr>
                <a:srgbClr val="000000"/>
              </a:buClr>
              <a:buSzPct val="100000"/>
              <a:buFont typeface="Times New Roman" panose="02020603050405020304" pitchFamily="18" charset="0"/>
              <a:buNone/>
            </a:pPr>
            <a:endParaRPr lang="el-GR" alt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5714" name="Rectangle 10">
            <a:extLst>
              <a:ext uri="{FF2B5EF4-FFF2-40B4-BE49-F238E27FC236}">
                <a16:creationId xmlns:a16="http://schemas.microsoft.com/office/drawing/2014/main" id="{F215387F-F871-40E9-80A1-C9AFD63F238C}"/>
              </a:ext>
            </a:extLst>
          </p:cNvPr>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lnSpc>
                <a:spcPct val="94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1pPr>
            <a:lvl2pPr>
              <a:lnSpc>
                <a:spcPct val="94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2pPr>
            <a:lvl3pPr>
              <a:lnSpc>
                <a:spcPct val="94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3pPr>
            <a:lvl4pPr>
              <a:lnSpc>
                <a:spcPct val="94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4pPr>
            <a:lvl5pPr>
              <a:lnSpc>
                <a:spcPct val="94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5pPr>
            <a:lvl6pPr marL="25146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6pPr>
            <a:lvl7pPr marL="29718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7pPr>
            <a:lvl8pPr marL="34290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8pPr>
            <a:lvl9pPr marL="38862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9pPr>
          </a:lstStyle>
          <a:p>
            <a:pPr>
              <a:lnSpc>
                <a:spcPct val="93000"/>
              </a:lnSpc>
              <a:buClrTx/>
              <a:buFontTx/>
              <a:buNone/>
            </a:pPr>
            <a:fld id="{4CC0ECF3-06C7-4693-8014-0141F4F0C347}" type="slidenum">
              <a:rPr lang="el-GR" altLang="en-US">
                <a:solidFill>
                  <a:srgbClr val="000000"/>
                </a:solidFill>
                <a:latin typeface="Times New Roman" panose="02020603050405020304" pitchFamily="18" charset="0"/>
                <a:cs typeface="DejaVu Sans" panose="020B0603030804020204" pitchFamily="34" charset="0"/>
              </a:rPr>
              <a:pPr>
                <a:lnSpc>
                  <a:spcPct val="93000"/>
                </a:lnSpc>
                <a:buClrTx/>
                <a:buFontTx/>
                <a:buNone/>
              </a:pPr>
              <a:t>50</a:t>
            </a:fld>
            <a:endParaRPr lang="el-GR" altLang="en-US">
              <a:solidFill>
                <a:srgbClr val="000000"/>
              </a:solidFill>
              <a:latin typeface="Times New Roman" panose="02020603050405020304" pitchFamily="18" charset="0"/>
              <a:cs typeface="DejaVu Sans" panose="020B0603030804020204" pitchFamily="34" charset="0"/>
            </a:endParaRPr>
          </a:p>
        </p:txBody>
      </p:sp>
      <p:sp>
        <p:nvSpPr>
          <p:cNvPr id="115715" name="Rectangle 1">
            <a:extLst>
              <a:ext uri="{FF2B5EF4-FFF2-40B4-BE49-F238E27FC236}">
                <a16:creationId xmlns:a16="http://schemas.microsoft.com/office/drawing/2014/main" id="{9DC1FA27-F15D-448F-A0D9-D868FD3D436A}"/>
              </a:ext>
            </a:extLst>
          </p:cNvPr>
          <p:cNvSpPr>
            <a:spLocks noGrp="1" noRot="1" noChangeAspect="1" noChangeArrowheads="1" noTextEdit="1"/>
          </p:cNvSpPr>
          <p:nvPr>
            <p:ph type="sldImg"/>
          </p:nvPr>
        </p:nvSpPr>
        <p:spPr>
          <a:xfrm>
            <a:off x="1143000" y="685800"/>
            <a:ext cx="4572000" cy="3429000"/>
          </a:xfrm>
          <a:solidFill>
            <a:srgbClr val="FFFFFF"/>
          </a:solidFill>
          <a:ln>
            <a:solidFill>
              <a:srgbClr val="000000"/>
            </a:solidFill>
            <a:miter lim="800000"/>
            <a:headEnd/>
            <a:tailEnd/>
          </a:ln>
        </p:spPr>
      </p:sp>
      <p:sp>
        <p:nvSpPr>
          <p:cNvPr id="115716" name="Text Box 2">
            <a:extLst>
              <a:ext uri="{FF2B5EF4-FFF2-40B4-BE49-F238E27FC236}">
                <a16:creationId xmlns:a16="http://schemas.microsoft.com/office/drawing/2014/main" id="{807F42E5-3516-4E6D-81C2-45A29D39CD07}"/>
              </a:ext>
            </a:extLst>
          </p:cNvPr>
          <p:cNvSpPr txBox="1">
            <a:spLocks noChangeArrowheads="1"/>
          </p:cNvSpPr>
          <p:nvPr/>
        </p:nvSpPr>
        <p:spPr bwMode="auto">
          <a:xfrm>
            <a:off x="685800" y="4343400"/>
            <a:ext cx="5486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marL="215900" indent="-207963">
              <a:lnSpc>
                <a:spcPct val="94000"/>
              </a:lnSpc>
              <a:buClr>
                <a:srgbClr val="000000"/>
              </a:buClr>
              <a:buSzPct val="100000"/>
              <a:buFont typeface="Times New Roman" panose="02020603050405020304" pitchFamily="18" charset="0"/>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a:solidFill>
                  <a:schemeClr val="bg1"/>
                </a:solidFill>
                <a:latin typeface="Arial" panose="020B0604020202020204" pitchFamily="34" charset="0"/>
                <a:cs typeface="Droid Sans Fallback" charset="0"/>
              </a:defRPr>
            </a:lvl1pPr>
            <a:lvl2pPr>
              <a:lnSpc>
                <a:spcPct val="94000"/>
              </a:lnSpc>
              <a:buClr>
                <a:srgbClr val="000000"/>
              </a:buClr>
              <a:buSzPct val="100000"/>
              <a:buFont typeface="Times New Roman" panose="02020603050405020304" pitchFamily="18" charset="0"/>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a:solidFill>
                  <a:schemeClr val="bg1"/>
                </a:solidFill>
                <a:latin typeface="Arial" panose="020B0604020202020204" pitchFamily="34" charset="0"/>
                <a:cs typeface="Droid Sans Fallback" charset="0"/>
              </a:defRPr>
            </a:lvl2pPr>
            <a:lvl3pPr>
              <a:lnSpc>
                <a:spcPct val="94000"/>
              </a:lnSpc>
              <a:buClr>
                <a:srgbClr val="000000"/>
              </a:buClr>
              <a:buSzPct val="100000"/>
              <a:buFont typeface="Times New Roman" panose="02020603050405020304" pitchFamily="18" charset="0"/>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a:solidFill>
                  <a:schemeClr val="bg1"/>
                </a:solidFill>
                <a:latin typeface="Arial" panose="020B0604020202020204" pitchFamily="34" charset="0"/>
                <a:cs typeface="Droid Sans Fallback" charset="0"/>
              </a:defRPr>
            </a:lvl3pPr>
            <a:lvl4pPr>
              <a:lnSpc>
                <a:spcPct val="94000"/>
              </a:lnSpc>
              <a:buClr>
                <a:srgbClr val="000000"/>
              </a:buClr>
              <a:buSzPct val="100000"/>
              <a:buFont typeface="Times New Roman" panose="02020603050405020304" pitchFamily="18" charset="0"/>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a:solidFill>
                  <a:schemeClr val="bg1"/>
                </a:solidFill>
                <a:latin typeface="Arial" panose="020B0604020202020204" pitchFamily="34" charset="0"/>
                <a:cs typeface="Droid Sans Fallback" charset="0"/>
              </a:defRPr>
            </a:lvl4pPr>
            <a:lvl5pPr>
              <a:lnSpc>
                <a:spcPct val="94000"/>
              </a:lnSpc>
              <a:buClr>
                <a:srgbClr val="000000"/>
              </a:buClr>
              <a:buSzPct val="100000"/>
              <a:buFont typeface="Times New Roman" panose="02020603050405020304" pitchFamily="18" charset="0"/>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a:solidFill>
                  <a:schemeClr val="bg1"/>
                </a:solidFill>
                <a:latin typeface="Arial" panose="020B0604020202020204" pitchFamily="34" charset="0"/>
                <a:cs typeface="Droid Sans Fallback" charset="0"/>
              </a:defRPr>
            </a:lvl5pPr>
            <a:lvl6pPr marL="25146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a:solidFill>
                  <a:schemeClr val="bg1"/>
                </a:solidFill>
                <a:latin typeface="Arial" panose="020B0604020202020204" pitchFamily="34" charset="0"/>
                <a:cs typeface="Droid Sans Fallback" charset="0"/>
              </a:defRPr>
            </a:lvl6pPr>
            <a:lvl7pPr marL="29718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a:solidFill>
                  <a:schemeClr val="bg1"/>
                </a:solidFill>
                <a:latin typeface="Arial" panose="020B0604020202020204" pitchFamily="34" charset="0"/>
                <a:cs typeface="Droid Sans Fallback" charset="0"/>
              </a:defRPr>
            </a:lvl7pPr>
            <a:lvl8pPr marL="34290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a:solidFill>
                  <a:schemeClr val="bg1"/>
                </a:solidFill>
                <a:latin typeface="Arial" panose="020B0604020202020204" pitchFamily="34" charset="0"/>
                <a:cs typeface="Droid Sans Fallback" charset="0"/>
              </a:defRPr>
            </a:lvl8pPr>
            <a:lvl9pPr marL="38862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a:solidFill>
                  <a:schemeClr val="bg1"/>
                </a:solidFill>
                <a:latin typeface="Arial" panose="020B0604020202020204" pitchFamily="34" charset="0"/>
                <a:cs typeface="Droid Sans Fallback" charset="0"/>
              </a:defRPr>
            </a:lvl9pPr>
          </a:lstStyle>
          <a:p>
            <a:pPr eaLnBrk="1" hangingPunct="1">
              <a:lnSpc>
                <a:spcPct val="100000"/>
              </a:lnSpc>
              <a:buClrTx/>
              <a:buFontTx/>
              <a:buNone/>
            </a:pPr>
            <a:r>
              <a:rPr lang="el-GR" altLang="en-US" sz="2000">
                <a:solidFill>
                  <a:srgbClr val="000000"/>
                </a:solidFill>
              </a:rPr>
              <a:t>remember: the energy of a wave is directly proportional to its  amplitude and its frequency</a:t>
            </a:r>
          </a:p>
          <a:p>
            <a:pPr eaLnBrk="1" hangingPunct="1">
              <a:lnSpc>
                <a:spcPct val="100000"/>
              </a:lnSpc>
              <a:buClrTx/>
              <a:buFontTx/>
              <a:buNone/>
            </a:pPr>
            <a:r>
              <a:rPr lang="el-GR" altLang="en-US" sz="2000">
                <a:solidFill>
                  <a:srgbClr val="000000"/>
                </a:solidFill>
              </a:rPr>
              <a:t>if a dim light was used there would be a lag time before electrons were emitted </a:t>
            </a:r>
          </a:p>
          <a:p>
            <a:pPr eaLnBrk="1" hangingPunct="1">
              <a:lnSpc>
                <a:spcPct val="100000"/>
              </a:lnSpc>
              <a:buClrTx/>
              <a:buFontTx/>
              <a:buNone/>
            </a:pPr>
            <a:r>
              <a:rPr lang="el-GR" altLang="en-US" sz="2000">
                <a:solidFill>
                  <a:srgbClr val="000000"/>
                </a:solidFill>
              </a:rPr>
              <a:t>to give the electrons time to absorb enough energy</a:t>
            </a:r>
          </a:p>
        </p:txBody>
      </p:sp>
      <p:sp>
        <p:nvSpPr>
          <p:cNvPr id="2" name="Θέση σημειώσεων 1">
            <a:extLst>
              <a:ext uri="{FF2B5EF4-FFF2-40B4-BE49-F238E27FC236}">
                <a16:creationId xmlns:a16="http://schemas.microsoft.com/office/drawing/2014/main" id="{1143B20A-A4EE-4F70-B844-7732735139BF}"/>
              </a:ext>
            </a:extLst>
          </p:cNvPr>
          <p:cNvSpPr>
            <a:spLocks noGrp="1"/>
          </p:cNvSpPr>
          <p:nvPr>
            <p:ph type="body" idx="1"/>
          </p:nvPr>
        </p:nvSpPr>
        <p:spPr/>
        <p:txBody>
          <a:bodyPr/>
          <a:lstStyle/>
          <a:p>
            <a:endParaRPr lang="en-US" dirty="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7762" name="Rectangle 10">
            <a:extLst>
              <a:ext uri="{FF2B5EF4-FFF2-40B4-BE49-F238E27FC236}">
                <a16:creationId xmlns:a16="http://schemas.microsoft.com/office/drawing/2014/main" id="{C474E523-ADDD-4C29-88EC-ACE2EE2A9B7A}"/>
              </a:ext>
            </a:extLst>
          </p:cNvPr>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lnSpc>
                <a:spcPct val="94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1pPr>
            <a:lvl2pPr>
              <a:lnSpc>
                <a:spcPct val="94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2pPr>
            <a:lvl3pPr>
              <a:lnSpc>
                <a:spcPct val="94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3pPr>
            <a:lvl4pPr>
              <a:lnSpc>
                <a:spcPct val="94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4pPr>
            <a:lvl5pPr>
              <a:lnSpc>
                <a:spcPct val="94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5pPr>
            <a:lvl6pPr marL="25146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6pPr>
            <a:lvl7pPr marL="29718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7pPr>
            <a:lvl8pPr marL="34290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8pPr>
            <a:lvl9pPr marL="38862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9pPr>
          </a:lstStyle>
          <a:p>
            <a:pPr>
              <a:lnSpc>
                <a:spcPct val="93000"/>
              </a:lnSpc>
              <a:buClrTx/>
              <a:buFontTx/>
              <a:buNone/>
            </a:pPr>
            <a:fld id="{33DBA7B1-F66B-437D-A373-670A2C5E34FC}" type="slidenum">
              <a:rPr lang="el-GR" altLang="en-US">
                <a:solidFill>
                  <a:srgbClr val="000000"/>
                </a:solidFill>
                <a:latin typeface="Times New Roman" panose="02020603050405020304" pitchFamily="18" charset="0"/>
                <a:cs typeface="DejaVu Sans" panose="020B0603030804020204" pitchFamily="34" charset="0"/>
              </a:rPr>
              <a:pPr>
                <a:lnSpc>
                  <a:spcPct val="93000"/>
                </a:lnSpc>
                <a:buClrTx/>
                <a:buFontTx/>
                <a:buNone/>
              </a:pPr>
              <a:t>51</a:t>
            </a:fld>
            <a:endParaRPr lang="el-GR" altLang="en-US">
              <a:solidFill>
                <a:srgbClr val="000000"/>
              </a:solidFill>
              <a:latin typeface="Times New Roman" panose="02020603050405020304" pitchFamily="18" charset="0"/>
              <a:cs typeface="DejaVu Sans" panose="020B0603030804020204" pitchFamily="34" charset="0"/>
            </a:endParaRPr>
          </a:p>
        </p:txBody>
      </p:sp>
      <p:sp>
        <p:nvSpPr>
          <p:cNvPr id="117763" name="Rectangle 1">
            <a:extLst>
              <a:ext uri="{FF2B5EF4-FFF2-40B4-BE49-F238E27FC236}">
                <a16:creationId xmlns:a16="http://schemas.microsoft.com/office/drawing/2014/main" id="{2B230616-8BE4-43D1-9B5B-8D1AFB3BBAD5}"/>
              </a:ext>
            </a:extLst>
          </p:cNvPr>
          <p:cNvSpPr>
            <a:spLocks noGrp="1" noRot="1" noChangeAspect="1" noChangeArrowheads="1" noTextEdit="1"/>
          </p:cNvSpPr>
          <p:nvPr>
            <p:ph type="sldImg"/>
          </p:nvPr>
        </p:nvSpPr>
        <p:spPr>
          <a:xfrm>
            <a:off x="1143000" y="695325"/>
            <a:ext cx="4572000" cy="3429000"/>
          </a:xfrm>
          <a:solidFill>
            <a:srgbClr val="FFFFFF"/>
          </a:solidFill>
          <a:ln>
            <a:solidFill>
              <a:srgbClr val="000000"/>
            </a:solidFill>
            <a:miter lim="800000"/>
            <a:headEnd/>
            <a:tailEnd/>
          </a:ln>
        </p:spPr>
      </p:sp>
      <p:sp>
        <p:nvSpPr>
          <p:cNvPr id="117764" name="Text Box 2">
            <a:extLst>
              <a:ext uri="{FF2B5EF4-FFF2-40B4-BE49-F238E27FC236}">
                <a16:creationId xmlns:a16="http://schemas.microsoft.com/office/drawing/2014/main" id="{40DE5BED-2C2C-4CB5-BE42-4AD10E9855B9}"/>
              </a:ext>
            </a:extLst>
          </p:cNvPr>
          <p:cNvSpPr txBox="1">
            <a:spLocks noChangeArrowheads="1"/>
          </p:cNvSpPr>
          <p:nvPr/>
        </p:nvSpPr>
        <p:spPr bwMode="auto">
          <a:xfrm>
            <a:off x="685800" y="4343400"/>
            <a:ext cx="5486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pPr eaLnBrk="1">
              <a:lnSpc>
                <a:spcPct val="94000"/>
              </a:lnSpc>
              <a:buClr>
                <a:srgbClr val="000000"/>
              </a:buClr>
              <a:buSzPct val="100000"/>
              <a:buFont typeface="Times New Roman" panose="02020603050405020304" pitchFamily="18" charset="0"/>
              <a:buNone/>
            </a:pPr>
            <a:endParaRPr lang="el-GR" altLang="en-US"/>
          </a:p>
        </p:txBody>
      </p:sp>
      <p:sp>
        <p:nvSpPr>
          <p:cNvPr id="2" name="Θέση σημειώσεων 1">
            <a:extLst>
              <a:ext uri="{FF2B5EF4-FFF2-40B4-BE49-F238E27FC236}">
                <a16:creationId xmlns:a16="http://schemas.microsoft.com/office/drawing/2014/main" id="{98F15DAC-0443-46E8-A95C-E82265EA1F94}"/>
              </a:ext>
            </a:extLst>
          </p:cNvPr>
          <p:cNvSpPr>
            <a:spLocks noGrp="1"/>
          </p:cNvSpPr>
          <p:nvPr>
            <p:ph type="body" idx="1"/>
          </p:nvPr>
        </p:nvSpPr>
        <p:spPr/>
        <p:txBody>
          <a:bodyPr/>
          <a:lstStyle/>
          <a:p>
            <a:endParaRPr lang="en-US" dirty="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9810" name="Rectangle 10">
            <a:extLst>
              <a:ext uri="{FF2B5EF4-FFF2-40B4-BE49-F238E27FC236}">
                <a16:creationId xmlns:a16="http://schemas.microsoft.com/office/drawing/2014/main" id="{89D3D51A-472F-4DD5-BD58-4D784C344390}"/>
              </a:ext>
            </a:extLst>
          </p:cNvPr>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lnSpc>
                <a:spcPct val="94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1pPr>
            <a:lvl2pPr>
              <a:lnSpc>
                <a:spcPct val="94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2pPr>
            <a:lvl3pPr>
              <a:lnSpc>
                <a:spcPct val="94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3pPr>
            <a:lvl4pPr>
              <a:lnSpc>
                <a:spcPct val="94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4pPr>
            <a:lvl5pPr>
              <a:lnSpc>
                <a:spcPct val="94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5pPr>
            <a:lvl6pPr marL="25146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6pPr>
            <a:lvl7pPr marL="29718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7pPr>
            <a:lvl8pPr marL="34290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8pPr>
            <a:lvl9pPr marL="38862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9pPr>
          </a:lstStyle>
          <a:p>
            <a:pPr>
              <a:lnSpc>
                <a:spcPct val="93000"/>
              </a:lnSpc>
              <a:buClrTx/>
              <a:buFontTx/>
              <a:buNone/>
            </a:pPr>
            <a:fld id="{690F8CD6-E1E1-4196-A910-B5B5A5617BC7}" type="slidenum">
              <a:rPr lang="el-GR" altLang="en-US">
                <a:solidFill>
                  <a:srgbClr val="000000"/>
                </a:solidFill>
                <a:latin typeface="Times New Roman" panose="02020603050405020304" pitchFamily="18" charset="0"/>
                <a:cs typeface="DejaVu Sans" panose="020B0603030804020204" pitchFamily="34" charset="0"/>
              </a:rPr>
              <a:pPr>
                <a:lnSpc>
                  <a:spcPct val="93000"/>
                </a:lnSpc>
                <a:buClrTx/>
                <a:buFontTx/>
                <a:buNone/>
              </a:pPr>
              <a:t>52</a:t>
            </a:fld>
            <a:endParaRPr lang="el-GR" altLang="en-US">
              <a:solidFill>
                <a:srgbClr val="000000"/>
              </a:solidFill>
              <a:latin typeface="Times New Roman" panose="02020603050405020304" pitchFamily="18" charset="0"/>
              <a:cs typeface="DejaVu Sans" panose="020B0603030804020204" pitchFamily="34" charset="0"/>
            </a:endParaRPr>
          </a:p>
        </p:txBody>
      </p:sp>
      <p:sp>
        <p:nvSpPr>
          <p:cNvPr id="119811" name="Rectangle 1">
            <a:extLst>
              <a:ext uri="{FF2B5EF4-FFF2-40B4-BE49-F238E27FC236}">
                <a16:creationId xmlns:a16="http://schemas.microsoft.com/office/drawing/2014/main" id="{F9097D2A-1EDF-4FC1-99AE-DD345E3FCFE3}"/>
              </a:ext>
            </a:extLst>
          </p:cNvPr>
          <p:cNvSpPr>
            <a:spLocks noGrp="1" noRot="1" noChangeAspect="1" noChangeArrowheads="1" noTextEdit="1"/>
          </p:cNvSpPr>
          <p:nvPr>
            <p:ph type="sldImg"/>
          </p:nvPr>
        </p:nvSpPr>
        <p:spPr>
          <a:xfrm>
            <a:off x="1143000" y="685800"/>
            <a:ext cx="4572000" cy="3429000"/>
          </a:xfrm>
          <a:solidFill>
            <a:srgbClr val="FFFFFF"/>
          </a:solidFill>
          <a:ln>
            <a:solidFill>
              <a:srgbClr val="000000"/>
            </a:solidFill>
            <a:miter lim="800000"/>
            <a:headEnd/>
            <a:tailEnd/>
          </a:ln>
        </p:spPr>
      </p:sp>
      <p:sp>
        <p:nvSpPr>
          <p:cNvPr id="119812" name="Text Box 2">
            <a:extLst>
              <a:ext uri="{FF2B5EF4-FFF2-40B4-BE49-F238E27FC236}">
                <a16:creationId xmlns:a16="http://schemas.microsoft.com/office/drawing/2014/main" id="{FF338F1A-819B-422B-96FD-183399D96FC0}"/>
              </a:ext>
            </a:extLst>
          </p:cNvPr>
          <p:cNvSpPr txBox="1">
            <a:spLocks noChangeArrowheads="1"/>
          </p:cNvSpPr>
          <p:nvPr/>
        </p:nvSpPr>
        <p:spPr bwMode="auto">
          <a:xfrm>
            <a:off x="685800" y="4343400"/>
            <a:ext cx="5486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marL="215900" indent="-207963">
              <a:lnSpc>
                <a:spcPct val="94000"/>
              </a:lnSpc>
              <a:buClr>
                <a:srgbClr val="000000"/>
              </a:buClr>
              <a:buSzPct val="100000"/>
              <a:buFont typeface="Times New Roman" panose="02020603050405020304" pitchFamily="18" charset="0"/>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a:solidFill>
                  <a:schemeClr val="bg1"/>
                </a:solidFill>
                <a:latin typeface="Arial" panose="020B0604020202020204" pitchFamily="34" charset="0"/>
                <a:cs typeface="Droid Sans Fallback" charset="0"/>
              </a:defRPr>
            </a:lvl1pPr>
            <a:lvl2pPr>
              <a:lnSpc>
                <a:spcPct val="94000"/>
              </a:lnSpc>
              <a:buClr>
                <a:srgbClr val="000000"/>
              </a:buClr>
              <a:buSzPct val="100000"/>
              <a:buFont typeface="Times New Roman" panose="02020603050405020304" pitchFamily="18" charset="0"/>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a:solidFill>
                  <a:schemeClr val="bg1"/>
                </a:solidFill>
                <a:latin typeface="Arial" panose="020B0604020202020204" pitchFamily="34" charset="0"/>
                <a:cs typeface="Droid Sans Fallback" charset="0"/>
              </a:defRPr>
            </a:lvl2pPr>
            <a:lvl3pPr>
              <a:lnSpc>
                <a:spcPct val="94000"/>
              </a:lnSpc>
              <a:buClr>
                <a:srgbClr val="000000"/>
              </a:buClr>
              <a:buSzPct val="100000"/>
              <a:buFont typeface="Times New Roman" panose="02020603050405020304" pitchFamily="18" charset="0"/>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a:solidFill>
                  <a:schemeClr val="bg1"/>
                </a:solidFill>
                <a:latin typeface="Arial" panose="020B0604020202020204" pitchFamily="34" charset="0"/>
                <a:cs typeface="Droid Sans Fallback" charset="0"/>
              </a:defRPr>
            </a:lvl3pPr>
            <a:lvl4pPr>
              <a:lnSpc>
                <a:spcPct val="94000"/>
              </a:lnSpc>
              <a:buClr>
                <a:srgbClr val="000000"/>
              </a:buClr>
              <a:buSzPct val="100000"/>
              <a:buFont typeface="Times New Roman" panose="02020603050405020304" pitchFamily="18" charset="0"/>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a:solidFill>
                  <a:schemeClr val="bg1"/>
                </a:solidFill>
                <a:latin typeface="Arial" panose="020B0604020202020204" pitchFamily="34" charset="0"/>
                <a:cs typeface="Droid Sans Fallback" charset="0"/>
              </a:defRPr>
            </a:lvl4pPr>
            <a:lvl5pPr>
              <a:lnSpc>
                <a:spcPct val="94000"/>
              </a:lnSpc>
              <a:buClr>
                <a:srgbClr val="000000"/>
              </a:buClr>
              <a:buSzPct val="100000"/>
              <a:buFont typeface="Times New Roman" panose="02020603050405020304" pitchFamily="18" charset="0"/>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a:solidFill>
                  <a:schemeClr val="bg1"/>
                </a:solidFill>
                <a:latin typeface="Arial" panose="020B0604020202020204" pitchFamily="34" charset="0"/>
                <a:cs typeface="Droid Sans Fallback" charset="0"/>
              </a:defRPr>
            </a:lvl5pPr>
            <a:lvl6pPr marL="25146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a:solidFill>
                  <a:schemeClr val="bg1"/>
                </a:solidFill>
                <a:latin typeface="Arial" panose="020B0604020202020204" pitchFamily="34" charset="0"/>
                <a:cs typeface="Droid Sans Fallback" charset="0"/>
              </a:defRPr>
            </a:lvl6pPr>
            <a:lvl7pPr marL="29718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a:solidFill>
                  <a:schemeClr val="bg1"/>
                </a:solidFill>
                <a:latin typeface="Arial" panose="020B0604020202020204" pitchFamily="34" charset="0"/>
                <a:cs typeface="Droid Sans Fallback" charset="0"/>
              </a:defRPr>
            </a:lvl7pPr>
            <a:lvl8pPr marL="34290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a:solidFill>
                  <a:schemeClr val="bg1"/>
                </a:solidFill>
                <a:latin typeface="Arial" panose="020B0604020202020204" pitchFamily="34" charset="0"/>
                <a:cs typeface="Droid Sans Fallback" charset="0"/>
              </a:defRPr>
            </a:lvl8pPr>
            <a:lvl9pPr marL="38862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a:solidFill>
                  <a:schemeClr val="bg1"/>
                </a:solidFill>
                <a:latin typeface="Arial" panose="020B0604020202020204" pitchFamily="34" charset="0"/>
                <a:cs typeface="Droid Sans Fallback" charset="0"/>
              </a:defRPr>
            </a:lvl9pPr>
          </a:lstStyle>
          <a:p>
            <a:pPr eaLnBrk="1">
              <a:lnSpc>
                <a:spcPct val="100000"/>
              </a:lnSpc>
              <a:buClrTx/>
              <a:buFontTx/>
              <a:buNone/>
            </a:pPr>
            <a:r>
              <a:rPr lang="el-GR" altLang="en-US" sz="2000">
                <a:solidFill>
                  <a:srgbClr val="000000"/>
                </a:solidFill>
              </a:rPr>
              <a:t>Τhe emitted electrons can be measured as an electrical current</a:t>
            </a:r>
          </a:p>
        </p:txBody>
      </p:sp>
      <p:sp>
        <p:nvSpPr>
          <p:cNvPr id="2" name="Θέση σημειώσεων 1">
            <a:extLst>
              <a:ext uri="{FF2B5EF4-FFF2-40B4-BE49-F238E27FC236}">
                <a16:creationId xmlns:a16="http://schemas.microsoft.com/office/drawing/2014/main" id="{902CE5FB-545A-43CD-8916-A22BC0D8B7C0}"/>
              </a:ext>
            </a:extLst>
          </p:cNvPr>
          <p:cNvSpPr>
            <a:spLocks noGrp="1"/>
          </p:cNvSpPr>
          <p:nvPr>
            <p:ph type="body" idx="1"/>
          </p:nvPr>
        </p:nvSpPr>
        <p:spPr/>
        <p:txBody>
          <a:bodyPr/>
          <a:lstStyle/>
          <a:p>
            <a:endParaRPr lang="en-US" dirty="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1858" name="Rectangle 10">
            <a:extLst>
              <a:ext uri="{FF2B5EF4-FFF2-40B4-BE49-F238E27FC236}">
                <a16:creationId xmlns:a16="http://schemas.microsoft.com/office/drawing/2014/main" id="{BF9586C4-E4BD-489B-ABAC-EE419A84B85B}"/>
              </a:ext>
            </a:extLst>
          </p:cNvPr>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lnSpc>
                <a:spcPct val="94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1pPr>
            <a:lvl2pPr>
              <a:lnSpc>
                <a:spcPct val="94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2pPr>
            <a:lvl3pPr>
              <a:lnSpc>
                <a:spcPct val="94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3pPr>
            <a:lvl4pPr>
              <a:lnSpc>
                <a:spcPct val="94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4pPr>
            <a:lvl5pPr>
              <a:lnSpc>
                <a:spcPct val="94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5pPr>
            <a:lvl6pPr marL="25146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6pPr>
            <a:lvl7pPr marL="29718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7pPr>
            <a:lvl8pPr marL="34290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8pPr>
            <a:lvl9pPr marL="38862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9pPr>
          </a:lstStyle>
          <a:p>
            <a:pPr>
              <a:lnSpc>
                <a:spcPct val="93000"/>
              </a:lnSpc>
              <a:buClrTx/>
              <a:buFontTx/>
              <a:buNone/>
            </a:pPr>
            <a:fld id="{F4CE725D-C790-4DF7-9787-085CB751938F}" type="slidenum">
              <a:rPr lang="el-GR" altLang="en-US">
                <a:solidFill>
                  <a:srgbClr val="000000"/>
                </a:solidFill>
                <a:latin typeface="Times New Roman" panose="02020603050405020304" pitchFamily="18" charset="0"/>
                <a:cs typeface="DejaVu Sans" panose="020B0603030804020204" pitchFamily="34" charset="0"/>
              </a:rPr>
              <a:pPr>
                <a:lnSpc>
                  <a:spcPct val="93000"/>
                </a:lnSpc>
                <a:buClrTx/>
                <a:buFontTx/>
                <a:buNone/>
              </a:pPr>
              <a:t>53</a:t>
            </a:fld>
            <a:endParaRPr lang="el-GR" altLang="en-US">
              <a:solidFill>
                <a:srgbClr val="000000"/>
              </a:solidFill>
              <a:latin typeface="Times New Roman" panose="02020603050405020304" pitchFamily="18" charset="0"/>
              <a:cs typeface="DejaVu Sans" panose="020B0603030804020204" pitchFamily="34" charset="0"/>
            </a:endParaRPr>
          </a:p>
        </p:txBody>
      </p:sp>
      <p:sp>
        <p:nvSpPr>
          <p:cNvPr id="121859" name="Rectangle 1">
            <a:extLst>
              <a:ext uri="{FF2B5EF4-FFF2-40B4-BE49-F238E27FC236}">
                <a16:creationId xmlns:a16="http://schemas.microsoft.com/office/drawing/2014/main" id="{84A6CCFF-4381-4D30-9A4E-9F2D9715A2C9}"/>
              </a:ext>
            </a:extLst>
          </p:cNvPr>
          <p:cNvSpPr>
            <a:spLocks noGrp="1" noRot="1" noChangeAspect="1" noChangeArrowheads="1" noTextEdit="1"/>
          </p:cNvSpPr>
          <p:nvPr>
            <p:ph type="sldImg"/>
          </p:nvPr>
        </p:nvSpPr>
        <p:spPr>
          <a:xfrm>
            <a:off x="1143000" y="685800"/>
            <a:ext cx="4572000" cy="3429000"/>
          </a:xfrm>
          <a:solidFill>
            <a:srgbClr val="FFFFFF"/>
          </a:solidFill>
          <a:ln>
            <a:solidFill>
              <a:srgbClr val="000000"/>
            </a:solidFill>
            <a:miter lim="800000"/>
            <a:headEnd/>
            <a:tailEnd/>
          </a:ln>
        </p:spPr>
      </p:sp>
      <p:sp>
        <p:nvSpPr>
          <p:cNvPr id="121860" name="Text Box 2">
            <a:extLst>
              <a:ext uri="{FF2B5EF4-FFF2-40B4-BE49-F238E27FC236}">
                <a16:creationId xmlns:a16="http://schemas.microsoft.com/office/drawing/2014/main" id="{6EB7108D-C84E-46F5-BDC9-9FE090930948}"/>
              </a:ext>
            </a:extLst>
          </p:cNvPr>
          <p:cNvSpPr txBox="1">
            <a:spLocks noChangeArrowheads="1"/>
          </p:cNvSpPr>
          <p:nvPr/>
        </p:nvSpPr>
        <p:spPr bwMode="auto">
          <a:xfrm>
            <a:off x="685800" y="4343400"/>
            <a:ext cx="5486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pPr eaLnBrk="1">
              <a:lnSpc>
                <a:spcPct val="94000"/>
              </a:lnSpc>
              <a:buClr>
                <a:srgbClr val="000000"/>
              </a:buClr>
              <a:buSzPct val="100000"/>
              <a:buFont typeface="Times New Roman" panose="02020603050405020304" pitchFamily="18" charset="0"/>
              <a:buNone/>
            </a:pPr>
            <a:endParaRPr lang="el-GR" altLang="en-US"/>
          </a:p>
        </p:txBody>
      </p:sp>
      <p:sp>
        <p:nvSpPr>
          <p:cNvPr id="2" name="Θέση σημειώσεων 1">
            <a:extLst>
              <a:ext uri="{FF2B5EF4-FFF2-40B4-BE49-F238E27FC236}">
                <a16:creationId xmlns:a16="http://schemas.microsoft.com/office/drawing/2014/main" id="{95329E93-94CE-4D42-A84D-AF60419C8786}"/>
              </a:ext>
            </a:extLst>
          </p:cNvPr>
          <p:cNvSpPr>
            <a:spLocks noGrp="1"/>
          </p:cNvSpPr>
          <p:nvPr>
            <p:ph type="body" idx="1"/>
          </p:nvPr>
        </p:nvSpPr>
        <p:spPr/>
        <p:txBody>
          <a:bodyPr/>
          <a:lstStyle/>
          <a:p>
            <a:endParaRPr lang="en-US" dirty="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a:xfrm>
            <a:off x="1108075" y="812800"/>
            <a:ext cx="5334000" cy="4000500"/>
          </a:xfrm>
        </p:spPr>
      </p:sp>
      <p:sp>
        <p:nvSpPr>
          <p:cNvPr id="3" name="Θέση σημειώσεων 2"/>
          <p:cNvSpPr>
            <a:spLocks noGrp="1"/>
          </p:cNvSpPr>
          <p:nvPr>
            <p:ph type="body" idx="1"/>
          </p:nvPr>
        </p:nvSpPr>
        <p:spPr/>
        <p:txBody>
          <a:bodyPr/>
          <a:lstStyle/>
          <a:p>
            <a:endParaRPr lang="en-US" dirty="0"/>
          </a:p>
        </p:txBody>
      </p:sp>
      <p:sp>
        <p:nvSpPr>
          <p:cNvPr id="4" name="Θέση αριθμού διαφάνειας 3"/>
          <p:cNvSpPr>
            <a:spLocks noGrp="1"/>
          </p:cNvSpPr>
          <p:nvPr>
            <p:ph type="sldNum"/>
          </p:nvPr>
        </p:nvSpPr>
        <p:spPr/>
        <p:txBody>
          <a:bodyPr/>
          <a:lstStyle/>
          <a:p>
            <a:pPr>
              <a:defRPr/>
            </a:pPr>
            <a:fld id="{D87B8991-DAC9-4EEB-ABEF-9C7E8A254058}" type="slidenum">
              <a:rPr lang="el-GR" altLang="en-US" smtClean="0"/>
              <a:pPr>
                <a:defRPr/>
              </a:pPr>
              <a:t>54</a:t>
            </a:fld>
            <a:endParaRPr lang="el-GR" altLang="en-US"/>
          </a:p>
        </p:txBody>
      </p:sp>
    </p:spTree>
    <p:extLst>
      <p:ext uri="{BB962C8B-B14F-4D97-AF65-F5344CB8AC3E}">
        <p14:creationId xmlns:p14="http://schemas.microsoft.com/office/powerpoint/2010/main" val="44526801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a:xfrm>
            <a:off x="1108075" y="812800"/>
            <a:ext cx="5334000" cy="4000500"/>
          </a:xfrm>
        </p:spPr>
      </p:sp>
      <p:sp>
        <p:nvSpPr>
          <p:cNvPr id="3" name="Θέση σημειώσεων 2"/>
          <p:cNvSpPr>
            <a:spLocks noGrp="1"/>
          </p:cNvSpPr>
          <p:nvPr>
            <p:ph type="body" idx="1"/>
          </p:nvPr>
        </p:nvSpPr>
        <p:spPr/>
        <p:txBody>
          <a:bodyPr/>
          <a:lstStyle/>
          <a:p>
            <a:pPr algn="l" fontAlgn="base">
              <a:buFont typeface="Arial" panose="020B0604020202020204" pitchFamily="34" charset="0"/>
              <a:buChar char="•"/>
            </a:pPr>
            <a:endParaRPr lang="en-US" dirty="0"/>
          </a:p>
        </p:txBody>
      </p:sp>
      <p:sp>
        <p:nvSpPr>
          <p:cNvPr id="4" name="Θέση αριθμού διαφάνειας 3"/>
          <p:cNvSpPr>
            <a:spLocks noGrp="1"/>
          </p:cNvSpPr>
          <p:nvPr>
            <p:ph type="sldNum"/>
          </p:nvPr>
        </p:nvSpPr>
        <p:spPr/>
        <p:txBody>
          <a:bodyPr/>
          <a:lstStyle/>
          <a:p>
            <a:pPr>
              <a:defRPr/>
            </a:pPr>
            <a:fld id="{D87B8991-DAC9-4EEB-ABEF-9C7E8A254058}" type="slidenum">
              <a:rPr lang="el-GR" altLang="en-US" smtClean="0"/>
              <a:pPr>
                <a:defRPr/>
              </a:pPr>
              <a:t>55</a:t>
            </a:fld>
            <a:endParaRPr lang="el-GR" altLang="en-US"/>
          </a:p>
        </p:txBody>
      </p:sp>
    </p:spTree>
    <p:extLst>
      <p:ext uri="{BB962C8B-B14F-4D97-AF65-F5344CB8AC3E}">
        <p14:creationId xmlns:p14="http://schemas.microsoft.com/office/powerpoint/2010/main" val="264542924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5954" name="Rectangle 10">
            <a:extLst>
              <a:ext uri="{FF2B5EF4-FFF2-40B4-BE49-F238E27FC236}">
                <a16:creationId xmlns:a16="http://schemas.microsoft.com/office/drawing/2014/main" id="{61EFD06F-331B-4974-ADC6-23C5E83B661B}"/>
              </a:ext>
            </a:extLst>
          </p:cNvPr>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lnSpc>
                <a:spcPct val="94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1pPr>
            <a:lvl2pPr>
              <a:lnSpc>
                <a:spcPct val="94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2pPr>
            <a:lvl3pPr>
              <a:lnSpc>
                <a:spcPct val="94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3pPr>
            <a:lvl4pPr>
              <a:lnSpc>
                <a:spcPct val="94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4pPr>
            <a:lvl5pPr>
              <a:lnSpc>
                <a:spcPct val="94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5pPr>
            <a:lvl6pPr marL="25146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6pPr>
            <a:lvl7pPr marL="29718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7pPr>
            <a:lvl8pPr marL="34290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8pPr>
            <a:lvl9pPr marL="38862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9pPr>
          </a:lstStyle>
          <a:p>
            <a:pPr>
              <a:lnSpc>
                <a:spcPct val="93000"/>
              </a:lnSpc>
              <a:buClrTx/>
              <a:buFontTx/>
              <a:buNone/>
            </a:pPr>
            <a:fld id="{36C31560-A64D-4735-8DF3-EDAC7F2FDD0E}" type="slidenum">
              <a:rPr lang="el-GR" altLang="en-US">
                <a:solidFill>
                  <a:srgbClr val="000000"/>
                </a:solidFill>
                <a:latin typeface="Times New Roman" panose="02020603050405020304" pitchFamily="18" charset="0"/>
                <a:cs typeface="DejaVu Sans" panose="020B0603030804020204" pitchFamily="34" charset="0"/>
              </a:rPr>
              <a:pPr>
                <a:lnSpc>
                  <a:spcPct val="93000"/>
                </a:lnSpc>
                <a:buClrTx/>
                <a:buFontTx/>
                <a:buNone/>
              </a:pPr>
              <a:t>56</a:t>
            </a:fld>
            <a:endParaRPr lang="el-GR" altLang="en-US">
              <a:solidFill>
                <a:srgbClr val="000000"/>
              </a:solidFill>
              <a:latin typeface="Times New Roman" panose="02020603050405020304" pitchFamily="18" charset="0"/>
              <a:cs typeface="DejaVu Sans" panose="020B0603030804020204" pitchFamily="34" charset="0"/>
            </a:endParaRPr>
          </a:p>
        </p:txBody>
      </p:sp>
      <p:sp>
        <p:nvSpPr>
          <p:cNvPr id="125955" name="Rectangle 1">
            <a:extLst>
              <a:ext uri="{FF2B5EF4-FFF2-40B4-BE49-F238E27FC236}">
                <a16:creationId xmlns:a16="http://schemas.microsoft.com/office/drawing/2014/main" id="{7A66A222-64F6-4576-81FE-C71B0881D844}"/>
              </a:ext>
            </a:extLst>
          </p:cNvPr>
          <p:cNvSpPr>
            <a:spLocks noGrp="1" noRot="1" noChangeAspect="1" noChangeArrowheads="1" noTextEdit="1"/>
          </p:cNvSpPr>
          <p:nvPr>
            <p:ph type="sldImg"/>
          </p:nvPr>
        </p:nvSpPr>
        <p:spPr>
          <a:xfrm>
            <a:off x="1143000" y="685800"/>
            <a:ext cx="4572000" cy="3429000"/>
          </a:xfrm>
          <a:solidFill>
            <a:srgbClr val="FFFFFF"/>
          </a:solidFill>
          <a:ln>
            <a:solidFill>
              <a:srgbClr val="000000"/>
            </a:solidFill>
            <a:miter lim="800000"/>
            <a:headEnd/>
            <a:tailEnd/>
          </a:ln>
        </p:spPr>
      </p:sp>
      <p:sp>
        <p:nvSpPr>
          <p:cNvPr id="125956" name="Text Box 2">
            <a:extLst>
              <a:ext uri="{FF2B5EF4-FFF2-40B4-BE49-F238E27FC236}">
                <a16:creationId xmlns:a16="http://schemas.microsoft.com/office/drawing/2014/main" id="{363B54B2-AED1-4A52-BA43-23EEDDF19278}"/>
              </a:ext>
            </a:extLst>
          </p:cNvPr>
          <p:cNvSpPr txBox="1">
            <a:spLocks noChangeArrowheads="1"/>
          </p:cNvSpPr>
          <p:nvPr/>
        </p:nvSpPr>
        <p:spPr bwMode="auto">
          <a:xfrm>
            <a:off x="685800" y="4343400"/>
            <a:ext cx="5486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pPr eaLnBrk="1">
              <a:lnSpc>
                <a:spcPct val="94000"/>
              </a:lnSpc>
              <a:buClr>
                <a:srgbClr val="000000"/>
              </a:buClr>
              <a:buSzPct val="100000"/>
              <a:buFont typeface="Times New Roman" panose="02020603050405020304" pitchFamily="18" charset="0"/>
              <a:buNone/>
            </a:pPr>
            <a:endParaRPr lang="el-GR" alt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8002" name="Rectangle 10">
            <a:extLst>
              <a:ext uri="{FF2B5EF4-FFF2-40B4-BE49-F238E27FC236}">
                <a16:creationId xmlns:a16="http://schemas.microsoft.com/office/drawing/2014/main" id="{6D9D40DD-FA19-44FF-B9C6-AAD065698272}"/>
              </a:ext>
            </a:extLst>
          </p:cNvPr>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lnSpc>
                <a:spcPct val="94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1pPr>
            <a:lvl2pPr>
              <a:lnSpc>
                <a:spcPct val="94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2pPr>
            <a:lvl3pPr>
              <a:lnSpc>
                <a:spcPct val="94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3pPr>
            <a:lvl4pPr>
              <a:lnSpc>
                <a:spcPct val="94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4pPr>
            <a:lvl5pPr>
              <a:lnSpc>
                <a:spcPct val="94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5pPr>
            <a:lvl6pPr marL="25146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6pPr>
            <a:lvl7pPr marL="29718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7pPr>
            <a:lvl8pPr marL="34290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8pPr>
            <a:lvl9pPr marL="38862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9pPr>
          </a:lstStyle>
          <a:p>
            <a:pPr>
              <a:lnSpc>
                <a:spcPct val="93000"/>
              </a:lnSpc>
              <a:buClrTx/>
              <a:buFontTx/>
              <a:buNone/>
            </a:pPr>
            <a:fld id="{BF063AB8-04D2-4006-BA20-946B18062E4D}" type="slidenum">
              <a:rPr lang="el-GR" altLang="en-US">
                <a:solidFill>
                  <a:srgbClr val="000000"/>
                </a:solidFill>
                <a:latin typeface="Times New Roman" panose="02020603050405020304" pitchFamily="18" charset="0"/>
                <a:cs typeface="DejaVu Sans" panose="020B0603030804020204" pitchFamily="34" charset="0"/>
              </a:rPr>
              <a:pPr>
                <a:lnSpc>
                  <a:spcPct val="93000"/>
                </a:lnSpc>
                <a:buClrTx/>
                <a:buFontTx/>
                <a:buNone/>
              </a:pPr>
              <a:t>57</a:t>
            </a:fld>
            <a:endParaRPr lang="el-GR" altLang="en-US">
              <a:solidFill>
                <a:srgbClr val="000000"/>
              </a:solidFill>
              <a:latin typeface="Times New Roman" panose="02020603050405020304" pitchFamily="18" charset="0"/>
              <a:cs typeface="DejaVu Sans" panose="020B0603030804020204" pitchFamily="34" charset="0"/>
            </a:endParaRPr>
          </a:p>
        </p:txBody>
      </p:sp>
      <p:sp>
        <p:nvSpPr>
          <p:cNvPr id="128003" name="Rectangle 1">
            <a:extLst>
              <a:ext uri="{FF2B5EF4-FFF2-40B4-BE49-F238E27FC236}">
                <a16:creationId xmlns:a16="http://schemas.microsoft.com/office/drawing/2014/main" id="{86FC1859-BFA1-47B5-8BC9-F5161C4C5957}"/>
              </a:ext>
            </a:extLst>
          </p:cNvPr>
          <p:cNvSpPr>
            <a:spLocks noGrp="1" noRot="1" noChangeAspect="1" noChangeArrowheads="1" noTextEdit="1"/>
          </p:cNvSpPr>
          <p:nvPr>
            <p:ph type="sldImg"/>
          </p:nvPr>
        </p:nvSpPr>
        <p:spPr>
          <a:xfrm>
            <a:off x="1143000" y="685800"/>
            <a:ext cx="4572000" cy="3429000"/>
          </a:xfrm>
          <a:solidFill>
            <a:srgbClr val="FFFFFF"/>
          </a:solidFill>
          <a:ln>
            <a:solidFill>
              <a:srgbClr val="000000"/>
            </a:solidFill>
            <a:miter lim="800000"/>
            <a:headEnd/>
            <a:tailEnd/>
          </a:ln>
        </p:spPr>
      </p:sp>
      <p:sp>
        <p:nvSpPr>
          <p:cNvPr id="128004" name="Text Box 2">
            <a:extLst>
              <a:ext uri="{FF2B5EF4-FFF2-40B4-BE49-F238E27FC236}">
                <a16:creationId xmlns:a16="http://schemas.microsoft.com/office/drawing/2014/main" id="{E493C37E-FE97-41B0-BFDB-CCC70CB42151}"/>
              </a:ext>
            </a:extLst>
          </p:cNvPr>
          <p:cNvSpPr txBox="1">
            <a:spLocks noChangeArrowheads="1"/>
          </p:cNvSpPr>
          <p:nvPr/>
        </p:nvSpPr>
        <p:spPr bwMode="auto">
          <a:xfrm>
            <a:off x="685800" y="4343400"/>
            <a:ext cx="5486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marL="215900" indent="-207963">
              <a:lnSpc>
                <a:spcPct val="94000"/>
              </a:lnSpc>
              <a:buClr>
                <a:srgbClr val="000000"/>
              </a:buClr>
              <a:buSzPct val="100000"/>
              <a:buFont typeface="Times New Roman" panose="02020603050405020304" pitchFamily="18" charset="0"/>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a:solidFill>
                  <a:schemeClr val="bg1"/>
                </a:solidFill>
                <a:latin typeface="Arial" panose="020B0604020202020204" pitchFamily="34" charset="0"/>
                <a:cs typeface="Droid Sans Fallback" charset="0"/>
              </a:defRPr>
            </a:lvl1pPr>
            <a:lvl2pPr>
              <a:lnSpc>
                <a:spcPct val="94000"/>
              </a:lnSpc>
              <a:buClr>
                <a:srgbClr val="000000"/>
              </a:buClr>
              <a:buSzPct val="100000"/>
              <a:buFont typeface="Times New Roman" panose="02020603050405020304" pitchFamily="18" charset="0"/>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a:solidFill>
                  <a:schemeClr val="bg1"/>
                </a:solidFill>
                <a:latin typeface="Arial" panose="020B0604020202020204" pitchFamily="34" charset="0"/>
                <a:cs typeface="Droid Sans Fallback" charset="0"/>
              </a:defRPr>
            </a:lvl2pPr>
            <a:lvl3pPr>
              <a:lnSpc>
                <a:spcPct val="94000"/>
              </a:lnSpc>
              <a:buClr>
                <a:srgbClr val="000000"/>
              </a:buClr>
              <a:buSzPct val="100000"/>
              <a:buFont typeface="Times New Roman" panose="02020603050405020304" pitchFamily="18" charset="0"/>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a:solidFill>
                  <a:schemeClr val="bg1"/>
                </a:solidFill>
                <a:latin typeface="Arial" panose="020B0604020202020204" pitchFamily="34" charset="0"/>
                <a:cs typeface="Droid Sans Fallback" charset="0"/>
              </a:defRPr>
            </a:lvl3pPr>
            <a:lvl4pPr>
              <a:lnSpc>
                <a:spcPct val="94000"/>
              </a:lnSpc>
              <a:buClr>
                <a:srgbClr val="000000"/>
              </a:buClr>
              <a:buSzPct val="100000"/>
              <a:buFont typeface="Times New Roman" panose="02020603050405020304" pitchFamily="18" charset="0"/>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a:solidFill>
                  <a:schemeClr val="bg1"/>
                </a:solidFill>
                <a:latin typeface="Arial" panose="020B0604020202020204" pitchFamily="34" charset="0"/>
                <a:cs typeface="Droid Sans Fallback" charset="0"/>
              </a:defRPr>
            </a:lvl4pPr>
            <a:lvl5pPr>
              <a:lnSpc>
                <a:spcPct val="94000"/>
              </a:lnSpc>
              <a:buClr>
                <a:srgbClr val="000000"/>
              </a:buClr>
              <a:buSzPct val="100000"/>
              <a:buFont typeface="Times New Roman" panose="02020603050405020304" pitchFamily="18" charset="0"/>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a:solidFill>
                  <a:schemeClr val="bg1"/>
                </a:solidFill>
                <a:latin typeface="Arial" panose="020B0604020202020204" pitchFamily="34" charset="0"/>
                <a:cs typeface="Droid Sans Fallback" charset="0"/>
              </a:defRPr>
            </a:lvl5pPr>
            <a:lvl6pPr marL="25146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a:solidFill>
                  <a:schemeClr val="bg1"/>
                </a:solidFill>
                <a:latin typeface="Arial" panose="020B0604020202020204" pitchFamily="34" charset="0"/>
                <a:cs typeface="Droid Sans Fallback" charset="0"/>
              </a:defRPr>
            </a:lvl6pPr>
            <a:lvl7pPr marL="29718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a:solidFill>
                  <a:schemeClr val="bg1"/>
                </a:solidFill>
                <a:latin typeface="Arial" panose="020B0604020202020204" pitchFamily="34" charset="0"/>
                <a:cs typeface="Droid Sans Fallback" charset="0"/>
              </a:defRPr>
            </a:lvl7pPr>
            <a:lvl8pPr marL="34290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a:solidFill>
                  <a:schemeClr val="bg1"/>
                </a:solidFill>
                <a:latin typeface="Arial" panose="020B0604020202020204" pitchFamily="34" charset="0"/>
                <a:cs typeface="Droid Sans Fallback" charset="0"/>
              </a:defRPr>
            </a:lvl8pPr>
            <a:lvl9pPr marL="38862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a:solidFill>
                  <a:schemeClr val="bg1"/>
                </a:solidFill>
                <a:latin typeface="Arial" panose="020B0604020202020204" pitchFamily="34" charset="0"/>
                <a:cs typeface="Droid Sans Fallback" charset="0"/>
              </a:defRPr>
            </a:lvl9pPr>
          </a:lstStyle>
          <a:p>
            <a:pPr eaLnBrk="1">
              <a:lnSpc>
                <a:spcPct val="100000"/>
              </a:lnSpc>
              <a:buClrTx/>
              <a:buFontTx/>
              <a:buNone/>
            </a:pPr>
            <a:r>
              <a:rPr lang="el-GR" altLang="en-US" sz="2000">
                <a:solidFill>
                  <a:srgbClr val="000000"/>
                </a:solidFill>
              </a:rPr>
              <a:t>Ε=mυ2=hv=hυ/λ…..</a:t>
            </a:r>
          </a:p>
        </p:txBody>
      </p:sp>
      <p:sp>
        <p:nvSpPr>
          <p:cNvPr id="128005" name="Text Box 3">
            <a:extLst>
              <a:ext uri="{FF2B5EF4-FFF2-40B4-BE49-F238E27FC236}">
                <a16:creationId xmlns:a16="http://schemas.microsoft.com/office/drawing/2014/main" id="{0D938549-B9C9-4579-9D86-C73CAB4609BE}"/>
              </a:ext>
            </a:extLst>
          </p:cNvPr>
          <p:cNvSpPr txBox="1">
            <a:spLocks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b"/>
          <a:lstStyle>
            <a:lvl1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1pPr>
            <a:lvl2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2pPr>
            <a:lvl3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3pPr>
            <a:lvl4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4pPr>
            <a:lvl5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5pPr>
            <a:lvl6pPr marL="25146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6pPr>
            <a:lvl7pPr marL="29718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7pPr>
            <a:lvl8pPr marL="34290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8pPr>
            <a:lvl9pPr marL="38862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9pPr>
          </a:lstStyle>
          <a:p>
            <a:pPr eaLnBrk="1">
              <a:lnSpc>
                <a:spcPct val="100000"/>
              </a:lnSpc>
              <a:buClrTx/>
              <a:buFontTx/>
              <a:buNone/>
            </a:pPr>
            <a:fld id="{A9C3EF56-763E-4F42-93D9-72ECE3BF9FC5}" type="slidenum">
              <a:rPr lang="el-GR" altLang="en-US" sz="1200">
                <a:solidFill>
                  <a:srgbClr val="000000"/>
                </a:solidFill>
              </a:rPr>
              <a:pPr eaLnBrk="1">
                <a:lnSpc>
                  <a:spcPct val="100000"/>
                </a:lnSpc>
                <a:buClrTx/>
                <a:buFontTx/>
                <a:buNone/>
              </a:pPr>
              <a:t>57</a:t>
            </a:fld>
            <a:endParaRPr lang="el-GR" altLang="en-US" sz="1200">
              <a:solidFill>
                <a:srgbClr val="000000"/>
              </a:solidFill>
            </a:endParaRPr>
          </a:p>
        </p:txBody>
      </p:sp>
      <p:sp>
        <p:nvSpPr>
          <p:cNvPr id="2" name="Θέση σημειώσεων 1">
            <a:extLst>
              <a:ext uri="{FF2B5EF4-FFF2-40B4-BE49-F238E27FC236}">
                <a16:creationId xmlns:a16="http://schemas.microsoft.com/office/drawing/2014/main" id="{72FB1102-2C4F-492D-BCE4-FE8198354FE6}"/>
              </a:ext>
            </a:extLst>
          </p:cNvPr>
          <p:cNvSpPr>
            <a:spLocks noGrp="1"/>
          </p:cNvSpPr>
          <p:nvPr>
            <p:ph type="body" idx="1"/>
          </p:nvPr>
        </p:nvSpPr>
        <p:spPr/>
        <p:txBody>
          <a:bodyPr/>
          <a:lstStyle/>
          <a:p>
            <a:endParaRPr lang="en-US" dirty="0"/>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0050" name="Rectangle 10">
            <a:extLst>
              <a:ext uri="{FF2B5EF4-FFF2-40B4-BE49-F238E27FC236}">
                <a16:creationId xmlns:a16="http://schemas.microsoft.com/office/drawing/2014/main" id="{1F8103EF-67D4-4053-8FF5-62D569B1E5DC}"/>
              </a:ext>
            </a:extLst>
          </p:cNvPr>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lnSpc>
                <a:spcPct val="94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1pPr>
            <a:lvl2pPr>
              <a:lnSpc>
                <a:spcPct val="94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2pPr>
            <a:lvl3pPr>
              <a:lnSpc>
                <a:spcPct val="94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3pPr>
            <a:lvl4pPr>
              <a:lnSpc>
                <a:spcPct val="94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4pPr>
            <a:lvl5pPr>
              <a:lnSpc>
                <a:spcPct val="94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5pPr>
            <a:lvl6pPr marL="25146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6pPr>
            <a:lvl7pPr marL="29718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7pPr>
            <a:lvl8pPr marL="34290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8pPr>
            <a:lvl9pPr marL="38862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9pPr>
          </a:lstStyle>
          <a:p>
            <a:pPr>
              <a:lnSpc>
                <a:spcPct val="93000"/>
              </a:lnSpc>
              <a:buClrTx/>
              <a:buFontTx/>
              <a:buNone/>
            </a:pPr>
            <a:fld id="{1F6AD507-083A-4BB2-8A57-698AEA53E231}" type="slidenum">
              <a:rPr lang="el-GR" altLang="en-US">
                <a:solidFill>
                  <a:srgbClr val="000000"/>
                </a:solidFill>
                <a:latin typeface="Times New Roman" panose="02020603050405020304" pitchFamily="18" charset="0"/>
                <a:cs typeface="DejaVu Sans" panose="020B0603030804020204" pitchFamily="34" charset="0"/>
              </a:rPr>
              <a:pPr>
                <a:lnSpc>
                  <a:spcPct val="93000"/>
                </a:lnSpc>
                <a:buClrTx/>
                <a:buFontTx/>
                <a:buNone/>
              </a:pPr>
              <a:t>59</a:t>
            </a:fld>
            <a:endParaRPr lang="el-GR" altLang="en-US">
              <a:solidFill>
                <a:srgbClr val="000000"/>
              </a:solidFill>
              <a:latin typeface="Times New Roman" panose="02020603050405020304" pitchFamily="18" charset="0"/>
              <a:cs typeface="DejaVu Sans" panose="020B0603030804020204" pitchFamily="34" charset="0"/>
            </a:endParaRPr>
          </a:p>
        </p:txBody>
      </p:sp>
      <p:sp>
        <p:nvSpPr>
          <p:cNvPr id="130051" name="Rectangle 1">
            <a:extLst>
              <a:ext uri="{FF2B5EF4-FFF2-40B4-BE49-F238E27FC236}">
                <a16:creationId xmlns:a16="http://schemas.microsoft.com/office/drawing/2014/main" id="{D9F292DE-BAB9-41D3-9007-2092C495CDD4}"/>
              </a:ext>
            </a:extLst>
          </p:cNvPr>
          <p:cNvSpPr>
            <a:spLocks noGrp="1" noRot="1" noChangeAspect="1" noChangeArrowheads="1" noTextEdit="1"/>
          </p:cNvSpPr>
          <p:nvPr>
            <p:ph type="sldImg"/>
          </p:nvPr>
        </p:nvSpPr>
        <p:spPr>
          <a:xfrm>
            <a:off x="1143000" y="685800"/>
            <a:ext cx="4572000" cy="3429000"/>
          </a:xfrm>
          <a:solidFill>
            <a:srgbClr val="FFFFFF"/>
          </a:solidFill>
          <a:ln>
            <a:solidFill>
              <a:srgbClr val="000000"/>
            </a:solidFill>
            <a:miter lim="800000"/>
            <a:headEnd/>
            <a:tailEnd/>
          </a:ln>
        </p:spPr>
      </p:sp>
      <p:sp>
        <p:nvSpPr>
          <p:cNvPr id="130052" name="Text Box 2">
            <a:extLst>
              <a:ext uri="{FF2B5EF4-FFF2-40B4-BE49-F238E27FC236}">
                <a16:creationId xmlns:a16="http://schemas.microsoft.com/office/drawing/2014/main" id="{7EC1E798-0BDA-442C-BB7E-CDC432CF403A}"/>
              </a:ext>
            </a:extLst>
          </p:cNvPr>
          <p:cNvSpPr txBox="1">
            <a:spLocks noChangeArrowheads="1"/>
          </p:cNvSpPr>
          <p:nvPr/>
        </p:nvSpPr>
        <p:spPr bwMode="auto">
          <a:xfrm>
            <a:off x="685800" y="4343400"/>
            <a:ext cx="5486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pPr eaLnBrk="1">
              <a:lnSpc>
                <a:spcPct val="94000"/>
              </a:lnSpc>
              <a:buClr>
                <a:srgbClr val="000000"/>
              </a:buClr>
              <a:buSzPct val="100000"/>
              <a:buFont typeface="Times New Roman" panose="02020603050405020304" pitchFamily="18" charset="0"/>
              <a:buNone/>
            </a:pPr>
            <a:endParaRPr lang="el-GR" altLang="en-US"/>
          </a:p>
        </p:txBody>
      </p:sp>
      <p:sp>
        <p:nvSpPr>
          <p:cNvPr id="130053" name="Text Box 3">
            <a:extLst>
              <a:ext uri="{FF2B5EF4-FFF2-40B4-BE49-F238E27FC236}">
                <a16:creationId xmlns:a16="http://schemas.microsoft.com/office/drawing/2014/main" id="{79CA4570-9F3F-4524-AD3C-1A2FC32B6C1A}"/>
              </a:ext>
            </a:extLst>
          </p:cNvPr>
          <p:cNvSpPr txBox="1">
            <a:spLocks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b"/>
          <a:lstStyle>
            <a:lvl1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1pPr>
            <a:lvl2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2pPr>
            <a:lvl3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3pPr>
            <a:lvl4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4pPr>
            <a:lvl5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5pPr>
            <a:lvl6pPr marL="25146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6pPr>
            <a:lvl7pPr marL="29718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7pPr>
            <a:lvl8pPr marL="34290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8pPr>
            <a:lvl9pPr marL="38862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9pPr>
          </a:lstStyle>
          <a:p>
            <a:pPr eaLnBrk="1">
              <a:lnSpc>
                <a:spcPct val="100000"/>
              </a:lnSpc>
              <a:buClrTx/>
              <a:buFontTx/>
              <a:buNone/>
            </a:pPr>
            <a:fld id="{222BF2F8-54E6-4AAF-A210-649207232058}" type="slidenum">
              <a:rPr lang="el-GR" altLang="en-US" sz="1200">
                <a:solidFill>
                  <a:srgbClr val="000000"/>
                </a:solidFill>
              </a:rPr>
              <a:pPr eaLnBrk="1">
                <a:lnSpc>
                  <a:spcPct val="100000"/>
                </a:lnSpc>
                <a:buClrTx/>
                <a:buFontTx/>
                <a:buNone/>
              </a:pPr>
              <a:t>59</a:t>
            </a:fld>
            <a:endParaRPr lang="el-GR" altLang="en-US" sz="1200">
              <a:solidFill>
                <a:srgbClr val="000000"/>
              </a:solidFill>
            </a:endParaRPr>
          </a:p>
        </p:txBody>
      </p:sp>
      <p:sp>
        <p:nvSpPr>
          <p:cNvPr id="2" name="Θέση σημειώσεων 1">
            <a:extLst>
              <a:ext uri="{FF2B5EF4-FFF2-40B4-BE49-F238E27FC236}">
                <a16:creationId xmlns:a16="http://schemas.microsoft.com/office/drawing/2014/main" id="{DA993973-D42D-44BD-8E25-9B0E73C31D3F}"/>
              </a:ext>
            </a:extLst>
          </p:cNvPr>
          <p:cNvSpPr>
            <a:spLocks noGrp="1"/>
          </p:cNvSpPr>
          <p:nvPr>
            <p:ph type="body" idx="1"/>
          </p:nvPr>
        </p:nvSpPr>
        <p:spPr/>
        <p:txBody>
          <a:bodyPr/>
          <a:lstStyle/>
          <a:p>
            <a:pPr algn="ctr"/>
            <a:endParaRPr lang="en-US" b="1" i="0" dirty="0">
              <a:solidFill>
                <a:srgbClr val="000000"/>
              </a:solidFill>
              <a:effectLst/>
              <a:latin typeface="Arial Black" panose="020B0A04020102020204"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71572718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2098" name="Rectangle 10">
            <a:extLst>
              <a:ext uri="{FF2B5EF4-FFF2-40B4-BE49-F238E27FC236}">
                <a16:creationId xmlns:a16="http://schemas.microsoft.com/office/drawing/2014/main" id="{53BB55C6-DC17-441D-B617-15FC57D70FD7}"/>
              </a:ext>
            </a:extLst>
          </p:cNvPr>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lnSpc>
                <a:spcPct val="94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1pPr>
            <a:lvl2pPr>
              <a:lnSpc>
                <a:spcPct val="94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2pPr>
            <a:lvl3pPr>
              <a:lnSpc>
                <a:spcPct val="94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3pPr>
            <a:lvl4pPr>
              <a:lnSpc>
                <a:spcPct val="94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4pPr>
            <a:lvl5pPr>
              <a:lnSpc>
                <a:spcPct val="94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5pPr>
            <a:lvl6pPr marL="25146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6pPr>
            <a:lvl7pPr marL="29718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7pPr>
            <a:lvl8pPr marL="34290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8pPr>
            <a:lvl9pPr marL="38862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9pPr>
          </a:lstStyle>
          <a:p>
            <a:pPr>
              <a:lnSpc>
                <a:spcPct val="93000"/>
              </a:lnSpc>
              <a:buClrTx/>
              <a:buFontTx/>
              <a:buNone/>
            </a:pPr>
            <a:fld id="{5801BD75-DDDC-4EA2-8126-22070C0780D3}" type="slidenum">
              <a:rPr lang="el-GR" altLang="en-US">
                <a:solidFill>
                  <a:srgbClr val="000000"/>
                </a:solidFill>
                <a:latin typeface="Times New Roman" panose="02020603050405020304" pitchFamily="18" charset="0"/>
                <a:cs typeface="DejaVu Sans" panose="020B0603030804020204" pitchFamily="34" charset="0"/>
              </a:rPr>
              <a:pPr>
                <a:lnSpc>
                  <a:spcPct val="93000"/>
                </a:lnSpc>
                <a:buClrTx/>
                <a:buFontTx/>
                <a:buNone/>
              </a:pPr>
              <a:t>61</a:t>
            </a:fld>
            <a:endParaRPr lang="el-GR" altLang="en-US">
              <a:solidFill>
                <a:srgbClr val="000000"/>
              </a:solidFill>
              <a:latin typeface="Times New Roman" panose="02020603050405020304" pitchFamily="18" charset="0"/>
              <a:cs typeface="DejaVu Sans" panose="020B0603030804020204" pitchFamily="34" charset="0"/>
            </a:endParaRPr>
          </a:p>
        </p:txBody>
      </p:sp>
      <p:sp>
        <p:nvSpPr>
          <p:cNvPr id="132099" name="Rectangle 1">
            <a:extLst>
              <a:ext uri="{FF2B5EF4-FFF2-40B4-BE49-F238E27FC236}">
                <a16:creationId xmlns:a16="http://schemas.microsoft.com/office/drawing/2014/main" id="{80E3E624-80ED-47DB-88E3-63AA3510C285}"/>
              </a:ext>
            </a:extLst>
          </p:cNvPr>
          <p:cNvSpPr>
            <a:spLocks noGrp="1" noRot="1" noChangeAspect="1" noChangeArrowheads="1" noTextEdit="1"/>
          </p:cNvSpPr>
          <p:nvPr>
            <p:ph type="sldImg"/>
          </p:nvPr>
        </p:nvSpPr>
        <p:spPr>
          <a:xfrm>
            <a:off x="1143000" y="685800"/>
            <a:ext cx="4572000" cy="3429000"/>
          </a:xfrm>
          <a:solidFill>
            <a:srgbClr val="FFFFFF"/>
          </a:solidFill>
          <a:ln>
            <a:solidFill>
              <a:srgbClr val="000000"/>
            </a:solidFill>
            <a:miter lim="800000"/>
            <a:headEnd/>
            <a:tailEnd/>
          </a:ln>
        </p:spPr>
      </p:sp>
      <p:sp>
        <p:nvSpPr>
          <p:cNvPr id="132100" name="Text Box 2">
            <a:extLst>
              <a:ext uri="{FF2B5EF4-FFF2-40B4-BE49-F238E27FC236}">
                <a16:creationId xmlns:a16="http://schemas.microsoft.com/office/drawing/2014/main" id="{0CF19976-D506-4B9B-B037-1E9791AB81C0}"/>
              </a:ext>
            </a:extLst>
          </p:cNvPr>
          <p:cNvSpPr txBox="1">
            <a:spLocks noChangeArrowheads="1"/>
          </p:cNvSpPr>
          <p:nvPr/>
        </p:nvSpPr>
        <p:spPr bwMode="auto">
          <a:xfrm>
            <a:off x="685800" y="4343400"/>
            <a:ext cx="5486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marL="215900" indent="-207963">
              <a:lnSpc>
                <a:spcPct val="94000"/>
              </a:lnSpc>
              <a:buClr>
                <a:srgbClr val="000000"/>
              </a:buClr>
              <a:buSzPct val="100000"/>
              <a:buFont typeface="Times New Roman" panose="02020603050405020304" pitchFamily="18" charset="0"/>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a:solidFill>
                  <a:schemeClr val="bg1"/>
                </a:solidFill>
                <a:latin typeface="Arial" panose="020B0604020202020204" pitchFamily="34" charset="0"/>
                <a:cs typeface="Droid Sans Fallback" charset="0"/>
              </a:defRPr>
            </a:lvl1pPr>
            <a:lvl2pPr>
              <a:lnSpc>
                <a:spcPct val="94000"/>
              </a:lnSpc>
              <a:buClr>
                <a:srgbClr val="000000"/>
              </a:buClr>
              <a:buSzPct val="100000"/>
              <a:buFont typeface="Times New Roman" panose="02020603050405020304" pitchFamily="18" charset="0"/>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a:solidFill>
                  <a:schemeClr val="bg1"/>
                </a:solidFill>
                <a:latin typeface="Arial" panose="020B0604020202020204" pitchFamily="34" charset="0"/>
                <a:cs typeface="Droid Sans Fallback" charset="0"/>
              </a:defRPr>
            </a:lvl2pPr>
            <a:lvl3pPr>
              <a:lnSpc>
                <a:spcPct val="94000"/>
              </a:lnSpc>
              <a:buClr>
                <a:srgbClr val="000000"/>
              </a:buClr>
              <a:buSzPct val="100000"/>
              <a:buFont typeface="Times New Roman" panose="02020603050405020304" pitchFamily="18" charset="0"/>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a:solidFill>
                  <a:schemeClr val="bg1"/>
                </a:solidFill>
                <a:latin typeface="Arial" panose="020B0604020202020204" pitchFamily="34" charset="0"/>
                <a:cs typeface="Droid Sans Fallback" charset="0"/>
              </a:defRPr>
            </a:lvl3pPr>
            <a:lvl4pPr>
              <a:lnSpc>
                <a:spcPct val="94000"/>
              </a:lnSpc>
              <a:buClr>
                <a:srgbClr val="000000"/>
              </a:buClr>
              <a:buSzPct val="100000"/>
              <a:buFont typeface="Times New Roman" panose="02020603050405020304" pitchFamily="18" charset="0"/>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a:solidFill>
                  <a:schemeClr val="bg1"/>
                </a:solidFill>
                <a:latin typeface="Arial" panose="020B0604020202020204" pitchFamily="34" charset="0"/>
                <a:cs typeface="Droid Sans Fallback" charset="0"/>
              </a:defRPr>
            </a:lvl4pPr>
            <a:lvl5pPr>
              <a:lnSpc>
                <a:spcPct val="94000"/>
              </a:lnSpc>
              <a:buClr>
                <a:srgbClr val="000000"/>
              </a:buClr>
              <a:buSzPct val="100000"/>
              <a:buFont typeface="Times New Roman" panose="02020603050405020304" pitchFamily="18" charset="0"/>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a:solidFill>
                  <a:schemeClr val="bg1"/>
                </a:solidFill>
                <a:latin typeface="Arial" panose="020B0604020202020204" pitchFamily="34" charset="0"/>
                <a:cs typeface="Droid Sans Fallback" charset="0"/>
              </a:defRPr>
            </a:lvl5pPr>
            <a:lvl6pPr marL="25146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a:solidFill>
                  <a:schemeClr val="bg1"/>
                </a:solidFill>
                <a:latin typeface="Arial" panose="020B0604020202020204" pitchFamily="34" charset="0"/>
                <a:cs typeface="Droid Sans Fallback" charset="0"/>
              </a:defRPr>
            </a:lvl6pPr>
            <a:lvl7pPr marL="29718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a:solidFill>
                  <a:schemeClr val="bg1"/>
                </a:solidFill>
                <a:latin typeface="Arial" panose="020B0604020202020204" pitchFamily="34" charset="0"/>
                <a:cs typeface="Droid Sans Fallback" charset="0"/>
              </a:defRPr>
            </a:lvl7pPr>
            <a:lvl8pPr marL="34290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a:solidFill>
                  <a:schemeClr val="bg1"/>
                </a:solidFill>
                <a:latin typeface="Arial" panose="020B0604020202020204" pitchFamily="34" charset="0"/>
                <a:cs typeface="Droid Sans Fallback" charset="0"/>
              </a:defRPr>
            </a:lvl8pPr>
            <a:lvl9pPr marL="38862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a:solidFill>
                  <a:schemeClr val="bg1"/>
                </a:solidFill>
                <a:latin typeface="Arial" panose="020B0604020202020204" pitchFamily="34" charset="0"/>
                <a:cs typeface="Droid Sans Fallback" charset="0"/>
              </a:defRPr>
            </a:lvl9pPr>
          </a:lstStyle>
          <a:p>
            <a:pPr eaLnBrk="1">
              <a:lnSpc>
                <a:spcPct val="100000"/>
              </a:lnSpc>
              <a:buClrTx/>
              <a:buFontTx/>
              <a:buNone/>
            </a:pPr>
            <a:r>
              <a:rPr lang="el-GR" altLang="en-US" sz="2000" b="1">
                <a:solidFill>
                  <a:srgbClr val="000000"/>
                </a:solidFill>
                <a:latin typeface="PT Sans" charset="0"/>
              </a:rPr>
              <a:t>Deriving the De Broglie Wavelength</a:t>
            </a:r>
          </a:p>
          <a:p>
            <a:pPr eaLnBrk="1">
              <a:lnSpc>
                <a:spcPct val="100000"/>
              </a:lnSpc>
              <a:buClrTx/>
              <a:buFontTx/>
              <a:buNone/>
            </a:pPr>
            <a:r>
              <a:rPr lang="el-GR" altLang="en-US" sz="2000">
                <a:solidFill>
                  <a:srgbClr val="333333"/>
                </a:solidFill>
              </a:rPr>
              <a:t>De Broglie derived his equation using well established theories through the following series of substitutions:</a:t>
            </a:r>
          </a:p>
          <a:p>
            <a:pPr eaLnBrk="1">
              <a:lnSpc>
                <a:spcPct val="100000"/>
              </a:lnSpc>
              <a:buClrTx/>
              <a:buFontTx/>
              <a:buNone/>
            </a:pPr>
            <a:r>
              <a:rPr lang="el-GR" altLang="en-US" sz="2000" b="1">
                <a:solidFill>
                  <a:srgbClr val="333333"/>
                </a:solidFill>
              </a:rPr>
              <a:t>1. </a:t>
            </a:r>
            <a:r>
              <a:rPr lang="el-GR" altLang="en-US" sz="2000">
                <a:solidFill>
                  <a:srgbClr val="333333"/>
                </a:solidFill>
              </a:rPr>
              <a:t>De Broglie first used Einstein's famous equation relating </a:t>
            </a:r>
            <a:r>
              <a:rPr lang="el-GR" altLang="en-US" sz="2000">
                <a:solidFill>
                  <a:srgbClr val="CCCCFF"/>
                </a:solidFill>
                <a:hlinkClick r:id="rId3"/>
              </a:rPr>
              <a:t>matter and energy</a:t>
            </a:r>
            <a:r>
              <a:rPr lang="el-GR" altLang="en-US" sz="2000">
                <a:solidFill>
                  <a:srgbClr val="333333"/>
                </a:solidFill>
              </a:rPr>
              <a:t>:</a:t>
            </a:r>
          </a:p>
          <a:p>
            <a:pPr algn="ctr" eaLnBrk="1">
              <a:lnSpc>
                <a:spcPct val="100000"/>
              </a:lnSpc>
              <a:buClrTx/>
              <a:buFontTx/>
              <a:buNone/>
            </a:pPr>
            <a:r>
              <a:rPr lang="el-GR" altLang="en-US" sz="2000">
                <a:solidFill>
                  <a:srgbClr val="333333"/>
                </a:solidFill>
                <a:latin typeface="MathJax_Math-italic" charset="0"/>
              </a:rPr>
              <a:t>E</a:t>
            </a:r>
            <a:r>
              <a:rPr lang="el-GR" altLang="en-US" sz="2000">
                <a:solidFill>
                  <a:srgbClr val="333333"/>
                </a:solidFill>
                <a:latin typeface="MathJax_Main" charset="0"/>
              </a:rPr>
              <a:t>=</a:t>
            </a:r>
            <a:r>
              <a:rPr lang="el-GR" altLang="en-US" sz="2000">
                <a:solidFill>
                  <a:srgbClr val="333333"/>
                </a:solidFill>
                <a:latin typeface="MathJax_Math-italic" charset="0"/>
              </a:rPr>
              <a:t>mc</a:t>
            </a:r>
            <a:r>
              <a:rPr lang="el-GR" altLang="en-US" sz="2000">
                <a:solidFill>
                  <a:srgbClr val="333333"/>
                </a:solidFill>
                <a:latin typeface="MathJax_Main" charset="0"/>
              </a:rPr>
              <a:t>2</a:t>
            </a:r>
          </a:p>
          <a:p>
            <a:pPr eaLnBrk="1">
              <a:lnSpc>
                <a:spcPct val="100000"/>
              </a:lnSpc>
              <a:buClrTx/>
              <a:buFontTx/>
              <a:buNone/>
            </a:pPr>
            <a:r>
              <a:rPr lang="el-GR" altLang="en-US" sz="2000">
                <a:solidFill>
                  <a:srgbClr val="333333"/>
                </a:solidFill>
              </a:rPr>
              <a:t>with</a:t>
            </a:r>
          </a:p>
          <a:p>
            <a:pPr eaLnBrk="1">
              <a:lnSpc>
                <a:spcPct val="100000"/>
              </a:lnSpc>
              <a:buClr>
                <a:srgbClr val="333333"/>
              </a:buClr>
              <a:buFont typeface="Arial" panose="020B0604020202020204" pitchFamily="34" charset="0"/>
              <a:buChar char="•"/>
            </a:pPr>
            <a:r>
              <a:rPr lang="el-GR" altLang="en-US" sz="2000">
                <a:solidFill>
                  <a:srgbClr val="333333"/>
                </a:solidFill>
                <a:latin typeface="MathJax_Math-italic" charset="0"/>
              </a:rPr>
              <a:t>E</a:t>
            </a:r>
            <a:r>
              <a:rPr lang="el-GR" altLang="en-US" sz="2000">
                <a:solidFill>
                  <a:srgbClr val="333333"/>
                </a:solidFill>
              </a:rPr>
              <a:t> = energy,</a:t>
            </a:r>
          </a:p>
          <a:p>
            <a:pPr eaLnBrk="1">
              <a:lnSpc>
                <a:spcPct val="100000"/>
              </a:lnSpc>
              <a:buClr>
                <a:srgbClr val="333333"/>
              </a:buClr>
              <a:buFont typeface="Arial" panose="020B0604020202020204" pitchFamily="34" charset="0"/>
              <a:buChar char="•"/>
            </a:pPr>
            <a:r>
              <a:rPr lang="el-GR" altLang="en-US" sz="2000">
                <a:solidFill>
                  <a:srgbClr val="333333"/>
                </a:solidFill>
                <a:latin typeface="MathJax_Math-italic" charset="0"/>
              </a:rPr>
              <a:t>m</a:t>
            </a:r>
            <a:r>
              <a:rPr lang="el-GR" altLang="en-US" sz="2000">
                <a:solidFill>
                  <a:srgbClr val="333333"/>
                </a:solidFill>
              </a:rPr>
              <a:t> = mass,</a:t>
            </a:r>
          </a:p>
          <a:p>
            <a:pPr eaLnBrk="1">
              <a:lnSpc>
                <a:spcPct val="100000"/>
              </a:lnSpc>
              <a:buClr>
                <a:srgbClr val="333333"/>
              </a:buClr>
              <a:buFont typeface="Arial" panose="020B0604020202020204" pitchFamily="34" charset="0"/>
              <a:buChar char="•"/>
            </a:pPr>
            <a:r>
              <a:rPr lang="el-GR" altLang="en-US" sz="2000">
                <a:solidFill>
                  <a:srgbClr val="333333"/>
                </a:solidFill>
                <a:latin typeface="MathJax_Math-italic" charset="0"/>
              </a:rPr>
              <a:t>c</a:t>
            </a:r>
            <a:r>
              <a:rPr lang="el-GR" altLang="en-US" sz="2000">
                <a:solidFill>
                  <a:srgbClr val="333333"/>
                </a:solidFill>
              </a:rPr>
              <a:t> = speed of light</a:t>
            </a:r>
          </a:p>
          <a:p>
            <a:pPr eaLnBrk="1">
              <a:lnSpc>
                <a:spcPct val="100000"/>
              </a:lnSpc>
              <a:buClrTx/>
              <a:buFontTx/>
              <a:buNone/>
            </a:pPr>
            <a:r>
              <a:rPr lang="el-GR" altLang="en-US" sz="2000" b="1">
                <a:solidFill>
                  <a:srgbClr val="333333"/>
                </a:solidFill>
              </a:rPr>
              <a:t>2.</a:t>
            </a:r>
            <a:r>
              <a:rPr lang="el-GR" altLang="en-US" sz="2000">
                <a:solidFill>
                  <a:srgbClr val="333333"/>
                </a:solidFill>
              </a:rPr>
              <a:t> Using Planck's theory which states every quantum of a wave has a discrete amount of energy given by Planck's equation:</a:t>
            </a:r>
          </a:p>
          <a:p>
            <a:pPr algn="ctr" eaLnBrk="1">
              <a:lnSpc>
                <a:spcPct val="100000"/>
              </a:lnSpc>
              <a:buClrTx/>
              <a:buFontTx/>
              <a:buNone/>
            </a:pPr>
            <a:r>
              <a:rPr lang="el-GR" altLang="en-US" sz="2000">
                <a:solidFill>
                  <a:srgbClr val="333333"/>
                </a:solidFill>
                <a:latin typeface="MathJax_Math-italic" charset="0"/>
              </a:rPr>
              <a:t>E</a:t>
            </a:r>
            <a:r>
              <a:rPr lang="el-GR" altLang="en-US" sz="2000">
                <a:solidFill>
                  <a:srgbClr val="333333"/>
                </a:solidFill>
                <a:latin typeface="MathJax_Main" charset="0"/>
              </a:rPr>
              <a:t>=</a:t>
            </a:r>
            <a:r>
              <a:rPr lang="el-GR" altLang="en-US" sz="2000">
                <a:solidFill>
                  <a:srgbClr val="333333"/>
                </a:solidFill>
                <a:latin typeface="MathJax_Math-italic" charset="0"/>
              </a:rPr>
              <a:t>hν</a:t>
            </a:r>
            <a:r>
              <a:rPr lang="el-GR" altLang="en-US" sz="2000">
                <a:solidFill>
                  <a:srgbClr val="333333"/>
                </a:solidFill>
                <a:latin typeface="MathJax_Main" charset="0"/>
              </a:rPr>
              <a:t>(1)</a:t>
            </a:r>
          </a:p>
          <a:p>
            <a:pPr eaLnBrk="1">
              <a:lnSpc>
                <a:spcPct val="100000"/>
              </a:lnSpc>
              <a:buClrTx/>
              <a:buFontTx/>
              <a:buNone/>
            </a:pPr>
            <a:r>
              <a:rPr lang="el-GR" altLang="en-US" sz="2000">
                <a:solidFill>
                  <a:srgbClr val="333333"/>
                </a:solidFill>
              </a:rPr>
              <a:t>with</a:t>
            </a:r>
          </a:p>
          <a:p>
            <a:pPr eaLnBrk="1">
              <a:lnSpc>
                <a:spcPct val="100000"/>
              </a:lnSpc>
              <a:buClr>
                <a:srgbClr val="333333"/>
              </a:buClr>
              <a:buFont typeface="Arial" panose="020B0604020202020204" pitchFamily="34" charset="0"/>
              <a:buChar char="•"/>
            </a:pPr>
            <a:r>
              <a:rPr lang="el-GR" altLang="en-US" sz="2000">
                <a:solidFill>
                  <a:srgbClr val="333333"/>
                </a:solidFill>
                <a:latin typeface="MathJax_Math-italic" charset="0"/>
              </a:rPr>
              <a:t>E</a:t>
            </a:r>
            <a:r>
              <a:rPr lang="el-GR" altLang="en-US" sz="2000">
                <a:solidFill>
                  <a:srgbClr val="333333"/>
                </a:solidFill>
              </a:rPr>
              <a:t> = energy,</a:t>
            </a:r>
          </a:p>
          <a:p>
            <a:pPr eaLnBrk="1">
              <a:lnSpc>
                <a:spcPct val="100000"/>
              </a:lnSpc>
              <a:buClr>
                <a:srgbClr val="333333"/>
              </a:buClr>
              <a:buFont typeface="Arial" panose="020B0604020202020204" pitchFamily="34" charset="0"/>
              <a:buChar char="•"/>
            </a:pPr>
            <a:r>
              <a:rPr lang="el-GR" altLang="en-US" sz="2000">
                <a:solidFill>
                  <a:srgbClr val="333333"/>
                </a:solidFill>
                <a:latin typeface="MathJax_Math-italic" charset="0"/>
              </a:rPr>
              <a:t>h</a:t>
            </a:r>
            <a:r>
              <a:rPr lang="el-GR" altLang="en-US" sz="2000">
                <a:solidFill>
                  <a:srgbClr val="333333"/>
                </a:solidFill>
              </a:rPr>
              <a:t> = Plank's constant (6.62607 x 10</a:t>
            </a:r>
            <a:r>
              <a:rPr lang="el-GR" altLang="en-US" sz="2000" baseline="30000">
                <a:solidFill>
                  <a:srgbClr val="333333"/>
                </a:solidFill>
              </a:rPr>
              <a:t>-34</a:t>
            </a:r>
            <a:r>
              <a:rPr lang="el-GR" altLang="en-US" sz="2000">
                <a:solidFill>
                  <a:srgbClr val="333333"/>
                </a:solidFill>
              </a:rPr>
              <a:t> J s),</a:t>
            </a:r>
          </a:p>
          <a:p>
            <a:pPr eaLnBrk="1">
              <a:lnSpc>
                <a:spcPct val="100000"/>
              </a:lnSpc>
              <a:buClr>
                <a:srgbClr val="333333"/>
              </a:buClr>
              <a:buFont typeface="Arial" panose="020B0604020202020204" pitchFamily="34" charset="0"/>
              <a:buChar char="•"/>
            </a:pPr>
            <a:r>
              <a:rPr lang="el-GR" altLang="en-US" sz="2000">
                <a:solidFill>
                  <a:srgbClr val="333333"/>
                </a:solidFill>
                <a:latin typeface="MathJax_Math-italic" charset="0"/>
              </a:rPr>
              <a:t>ν</a:t>
            </a:r>
            <a:r>
              <a:rPr lang="el-GR" altLang="en-US" sz="2000">
                <a:solidFill>
                  <a:srgbClr val="333333"/>
                </a:solidFill>
              </a:rPr>
              <a:t>= frequency</a:t>
            </a:r>
          </a:p>
          <a:p>
            <a:pPr algn="just" eaLnBrk="1">
              <a:lnSpc>
                <a:spcPct val="100000"/>
              </a:lnSpc>
              <a:buClrTx/>
              <a:buFontTx/>
              <a:buNone/>
            </a:pPr>
            <a:r>
              <a:rPr lang="el-GR" altLang="en-US" sz="2000" b="1">
                <a:solidFill>
                  <a:srgbClr val="333333"/>
                </a:solidFill>
              </a:rPr>
              <a:t>3. </a:t>
            </a:r>
            <a:r>
              <a:rPr lang="el-GR" altLang="en-US" sz="2000">
                <a:solidFill>
                  <a:srgbClr val="333333"/>
                </a:solidFill>
              </a:rPr>
              <a:t>Since de Broglie believed particles and wave have the same traits, he hypothesized that the two energies would be equal:</a:t>
            </a:r>
          </a:p>
          <a:p>
            <a:pPr algn="ctr" eaLnBrk="1">
              <a:lnSpc>
                <a:spcPct val="100000"/>
              </a:lnSpc>
              <a:buClrTx/>
              <a:buFontTx/>
              <a:buNone/>
            </a:pPr>
            <a:r>
              <a:rPr lang="el-GR" altLang="en-US" sz="2000">
                <a:solidFill>
                  <a:srgbClr val="333333"/>
                </a:solidFill>
                <a:latin typeface="MathJax_Math-italic" charset="0"/>
              </a:rPr>
              <a:t>mc</a:t>
            </a:r>
            <a:r>
              <a:rPr lang="el-GR" altLang="en-US" sz="2000" baseline="30000">
                <a:solidFill>
                  <a:srgbClr val="333333"/>
                </a:solidFill>
                <a:latin typeface="MathJax_Main" charset="0"/>
              </a:rPr>
              <a:t>2</a:t>
            </a:r>
            <a:r>
              <a:rPr lang="el-GR" altLang="en-US" sz="2000">
                <a:solidFill>
                  <a:srgbClr val="333333"/>
                </a:solidFill>
                <a:latin typeface="MathJax_Main" charset="0"/>
              </a:rPr>
              <a:t>=</a:t>
            </a:r>
            <a:r>
              <a:rPr lang="el-GR" altLang="en-US" sz="2000">
                <a:solidFill>
                  <a:srgbClr val="333333"/>
                </a:solidFill>
                <a:latin typeface="MathJax_Math-italic" charset="0"/>
              </a:rPr>
              <a:t>hν   </a:t>
            </a:r>
            <a:r>
              <a:rPr lang="el-GR" altLang="en-US" sz="2000">
                <a:solidFill>
                  <a:srgbClr val="333333"/>
                </a:solidFill>
                <a:latin typeface="MathJax_Main" charset="0"/>
              </a:rPr>
              <a:t>(2)</a:t>
            </a:r>
          </a:p>
          <a:p>
            <a:pPr algn="just" eaLnBrk="1">
              <a:lnSpc>
                <a:spcPct val="100000"/>
              </a:lnSpc>
              <a:buClrTx/>
              <a:buFontTx/>
              <a:buNone/>
            </a:pPr>
            <a:r>
              <a:rPr lang="el-GR" altLang="en-US" sz="2000" b="1">
                <a:solidFill>
                  <a:srgbClr val="333333"/>
                </a:solidFill>
              </a:rPr>
              <a:t>4.</a:t>
            </a:r>
            <a:r>
              <a:rPr lang="el-GR" altLang="en-US" sz="2000">
                <a:solidFill>
                  <a:srgbClr val="333333"/>
                </a:solidFill>
              </a:rPr>
              <a:t> Because real particles do not travel at the speed of light, De Broglie submitted velocity (</a:t>
            </a:r>
            <a:r>
              <a:rPr lang="el-GR" altLang="en-US" sz="2000">
                <a:solidFill>
                  <a:srgbClr val="333333"/>
                </a:solidFill>
                <a:latin typeface="MathJax_Math-italic" charset="0"/>
              </a:rPr>
              <a:t>v</a:t>
            </a:r>
            <a:r>
              <a:rPr lang="el-GR" altLang="en-US" sz="2000">
                <a:solidFill>
                  <a:srgbClr val="333333"/>
                </a:solidFill>
              </a:rPr>
              <a:t>) for the speed of light (</a:t>
            </a:r>
            <a:r>
              <a:rPr lang="el-GR" altLang="en-US" sz="2000">
                <a:solidFill>
                  <a:srgbClr val="333333"/>
                </a:solidFill>
                <a:latin typeface="MathJax_Math-italic" charset="0"/>
              </a:rPr>
              <a:t>c</a:t>
            </a:r>
            <a:r>
              <a:rPr lang="el-GR" altLang="en-US" sz="2000">
                <a:solidFill>
                  <a:srgbClr val="333333"/>
                </a:solidFill>
              </a:rPr>
              <a:t>).</a:t>
            </a:r>
          </a:p>
          <a:p>
            <a:pPr algn="ctr" eaLnBrk="1">
              <a:lnSpc>
                <a:spcPct val="100000"/>
              </a:lnSpc>
              <a:buClrTx/>
              <a:buFontTx/>
              <a:buNone/>
            </a:pPr>
            <a:r>
              <a:rPr lang="el-GR" altLang="en-US" sz="2000">
                <a:solidFill>
                  <a:srgbClr val="333333"/>
                </a:solidFill>
                <a:latin typeface="MathJax_Math-italic" charset="0"/>
              </a:rPr>
              <a:t>mυ</a:t>
            </a:r>
            <a:r>
              <a:rPr lang="el-GR" altLang="en-US" sz="2000" baseline="30000">
                <a:solidFill>
                  <a:srgbClr val="333333"/>
                </a:solidFill>
                <a:latin typeface="MathJax_Main" charset="0"/>
              </a:rPr>
              <a:t>2</a:t>
            </a:r>
            <a:r>
              <a:rPr lang="el-GR" altLang="en-US" sz="2000">
                <a:solidFill>
                  <a:srgbClr val="333333"/>
                </a:solidFill>
                <a:latin typeface="MathJax_Main" charset="0"/>
              </a:rPr>
              <a:t>=</a:t>
            </a:r>
            <a:r>
              <a:rPr lang="el-GR" altLang="en-US" sz="2000">
                <a:solidFill>
                  <a:srgbClr val="333333"/>
                </a:solidFill>
                <a:latin typeface="MathJax_Math-italic" charset="0"/>
              </a:rPr>
              <a:t>hν    </a:t>
            </a:r>
            <a:r>
              <a:rPr lang="el-GR" altLang="en-US" sz="2000">
                <a:solidFill>
                  <a:srgbClr val="333333"/>
                </a:solidFill>
                <a:latin typeface="MathJax_Main" charset="0"/>
              </a:rPr>
              <a:t>(3)</a:t>
            </a:r>
          </a:p>
          <a:p>
            <a:pPr algn="just" eaLnBrk="1">
              <a:lnSpc>
                <a:spcPct val="100000"/>
              </a:lnSpc>
              <a:buClrTx/>
              <a:buFontTx/>
              <a:buNone/>
            </a:pPr>
            <a:r>
              <a:rPr lang="el-GR" altLang="en-US" sz="2000" b="1">
                <a:solidFill>
                  <a:srgbClr val="333333"/>
                </a:solidFill>
              </a:rPr>
              <a:t>5. </a:t>
            </a:r>
            <a:r>
              <a:rPr lang="el-GR" altLang="en-US" sz="2000">
                <a:solidFill>
                  <a:srgbClr val="333333"/>
                </a:solidFill>
              </a:rPr>
              <a:t>Through the equation </a:t>
            </a:r>
            <a:r>
              <a:rPr lang="el-GR" altLang="en-US" sz="2000">
                <a:solidFill>
                  <a:srgbClr val="333333"/>
                </a:solidFill>
                <a:latin typeface="MathJax_Math-italic" charset="0"/>
              </a:rPr>
              <a:t>λ</a:t>
            </a:r>
            <a:r>
              <a:rPr lang="el-GR" altLang="en-US" sz="2000">
                <a:solidFill>
                  <a:srgbClr val="333333"/>
                </a:solidFill>
              </a:rPr>
              <a:t>, de Broglie substituted </a:t>
            </a:r>
            <a:r>
              <a:rPr lang="el-GR" altLang="en-US" sz="2000">
                <a:solidFill>
                  <a:srgbClr val="333333"/>
                </a:solidFill>
                <a:latin typeface="MathJax_Math-italic" charset="0"/>
              </a:rPr>
              <a:t>v</a:t>
            </a:r>
            <a:r>
              <a:rPr lang="el-GR" altLang="en-US" sz="2000">
                <a:solidFill>
                  <a:srgbClr val="333333"/>
                </a:solidFill>
                <a:latin typeface="MathJax_Main" charset="0"/>
              </a:rPr>
              <a:t>/</a:t>
            </a:r>
            <a:r>
              <a:rPr lang="el-GR" altLang="en-US" sz="2000">
                <a:solidFill>
                  <a:srgbClr val="333333"/>
                </a:solidFill>
                <a:latin typeface="MathJax_Math-italic" charset="0"/>
              </a:rPr>
              <a:t>λ</a:t>
            </a:r>
            <a:r>
              <a:rPr lang="el-GR" altLang="en-US" sz="2000">
                <a:solidFill>
                  <a:srgbClr val="333333"/>
                </a:solidFill>
              </a:rPr>
              <a:t> for </a:t>
            </a:r>
            <a:r>
              <a:rPr lang="el-GR" altLang="en-US" sz="2000">
                <a:solidFill>
                  <a:srgbClr val="333333"/>
                </a:solidFill>
                <a:latin typeface="MathJax_Math-italic" charset="0"/>
              </a:rPr>
              <a:t>ν</a:t>
            </a:r>
            <a:r>
              <a:rPr lang="el-GR" altLang="en-US" sz="2000">
                <a:solidFill>
                  <a:srgbClr val="333333"/>
                </a:solidFill>
              </a:rPr>
              <a:t> and arrived at the final expression that relates wavelength and particle with speed.</a:t>
            </a:r>
          </a:p>
          <a:p>
            <a:pPr algn="ctr" eaLnBrk="1">
              <a:lnSpc>
                <a:spcPct val="100000"/>
              </a:lnSpc>
              <a:buClrTx/>
              <a:buFontTx/>
              <a:buNone/>
            </a:pPr>
            <a:r>
              <a:rPr lang="el-GR" altLang="en-US" sz="2000">
                <a:solidFill>
                  <a:srgbClr val="333333"/>
                </a:solidFill>
                <a:latin typeface="MathJax_Math-italic" charset="0"/>
              </a:rPr>
              <a:t>m</a:t>
            </a:r>
            <a:r>
              <a:rPr lang="el-GR" altLang="en-US" sz="1200">
                <a:solidFill>
                  <a:srgbClr val="000000"/>
                </a:solidFill>
                <a:latin typeface="MathJax_Math-italic" charset="0"/>
              </a:rPr>
              <a:t>υ</a:t>
            </a:r>
            <a:r>
              <a:rPr lang="el-GR" altLang="en-US" sz="1200" baseline="30000">
                <a:solidFill>
                  <a:srgbClr val="000000"/>
                </a:solidFill>
                <a:latin typeface="MathJax_Main" charset="0"/>
              </a:rPr>
              <a:t>2</a:t>
            </a:r>
            <a:r>
              <a:rPr lang="el-GR" altLang="en-US" sz="1200">
                <a:solidFill>
                  <a:srgbClr val="000000"/>
                </a:solidFill>
                <a:latin typeface="MathJax_Main" charset="0"/>
              </a:rPr>
              <a:t>=</a:t>
            </a:r>
            <a:r>
              <a:rPr lang="el-GR" altLang="en-US" sz="1200">
                <a:solidFill>
                  <a:srgbClr val="000000"/>
                </a:solidFill>
                <a:latin typeface="MathJax_Math-italic" charset="0"/>
              </a:rPr>
              <a:t>hυ/λ</a:t>
            </a:r>
            <a:r>
              <a:rPr lang="el-GR" altLang="en-US" sz="1200">
                <a:solidFill>
                  <a:srgbClr val="000000"/>
                </a:solidFill>
                <a:latin typeface="MathJax_Main" charset="0"/>
              </a:rPr>
              <a:t>(4)      mu=h/λ  p=h/λ     λ=h/p  λ=h/mυ  5</a:t>
            </a:r>
          </a:p>
          <a:p>
            <a:pPr eaLnBrk="1">
              <a:lnSpc>
                <a:spcPct val="100000"/>
              </a:lnSpc>
              <a:buClrTx/>
              <a:buFontTx/>
              <a:buNone/>
            </a:pPr>
            <a:r>
              <a:rPr lang="el-GR" altLang="en-US" sz="1200">
                <a:solidFill>
                  <a:srgbClr val="333333"/>
                </a:solidFill>
              </a:rPr>
              <a:t>Hence:</a:t>
            </a:r>
          </a:p>
          <a:p>
            <a:pPr eaLnBrk="1">
              <a:lnSpc>
                <a:spcPct val="100000"/>
              </a:lnSpc>
              <a:buClrTx/>
              <a:buFontTx/>
              <a:buNone/>
            </a:pPr>
            <a:r>
              <a:rPr lang="el-GR" altLang="en-US" sz="1200">
                <a:solidFill>
                  <a:srgbClr val="333333"/>
                </a:solidFill>
              </a:rPr>
              <a:t>A majority of </a:t>
            </a:r>
            <a:r>
              <a:rPr lang="el-GR" altLang="en-US" sz="1200">
                <a:solidFill>
                  <a:srgbClr val="CCCCFF"/>
                </a:solidFill>
                <a:hlinkClick r:id="rId4"/>
              </a:rPr>
              <a:t>Wave-Particle Duality</a:t>
            </a:r>
            <a:r>
              <a:rPr lang="el-GR" altLang="en-US" sz="1200">
                <a:solidFill>
                  <a:srgbClr val="333333"/>
                </a:solidFill>
              </a:rPr>
              <a:t> problems are simple plug and chug via Equation 5 with some variation of canceling out units</a:t>
            </a:r>
          </a:p>
          <a:p>
            <a:pPr eaLnBrk="1">
              <a:lnSpc>
                <a:spcPct val="100000"/>
              </a:lnSpc>
              <a:buClrTx/>
              <a:buFontTx/>
              <a:buNone/>
            </a:pPr>
            <a:r>
              <a:rPr lang="el-GR" altLang="en-US" sz="1200">
                <a:solidFill>
                  <a:srgbClr val="333333"/>
                </a:solidFill>
              </a:rPr>
              <a:t>Although De Broglie was credited for his hypothesis, he had no actual experimental evidence for his conjecture. In 1927, Clinton J. Davisson and Lester H. Germer shot electron particles onto onto a nickel crystal. What they saw was the diffraction of the electron similar to waves diffraction against crystals (x-rays). In the same year, an English physicist, George P. Thomson fired electrons towards thin metal foil providing him with the same results as Davisson and Germer.</a:t>
            </a: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4146" name="Rectangle 10">
            <a:extLst>
              <a:ext uri="{FF2B5EF4-FFF2-40B4-BE49-F238E27FC236}">
                <a16:creationId xmlns:a16="http://schemas.microsoft.com/office/drawing/2014/main" id="{856E9545-9427-4ED9-896F-119F637EC481}"/>
              </a:ext>
            </a:extLst>
          </p:cNvPr>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lnSpc>
                <a:spcPct val="94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1pPr>
            <a:lvl2pPr>
              <a:lnSpc>
                <a:spcPct val="94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2pPr>
            <a:lvl3pPr>
              <a:lnSpc>
                <a:spcPct val="94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3pPr>
            <a:lvl4pPr>
              <a:lnSpc>
                <a:spcPct val="94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4pPr>
            <a:lvl5pPr>
              <a:lnSpc>
                <a:spcPct val="94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5pPr>
            <a:lvl6pPr marL="25146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6pPr>
            <a:lvl7pPr marL="29718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7pPr>
            <a:lvl8pPr marL="34290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8pPr>
            <a:lvl9pPr marL="38862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9pPr>
          </a:lstStyle>
          <a:p>
            <a:pPr>
              <a:lnSpc>
                <a:spcPct val="93000"/>
              </a:lnSpc>
              <a:buClrTx/>
              <a:buFontTx/>
              <a:buNone/>
            </a:pPr>
            <a:fld id="{8F26CC2F-878C-4A22-A35A-74F67E294441}" type="slidenum">
              <a:rPr lang="el-GR" altLang="en-US">
                <a:solidFill>
                  <a:srgbClr val="000000"/>
                </a:solidFill>
                <a:latin typeface="Times New Roman" panose="02020603050405020304" pitchFamily="18" charset="0"/>
                <a:cs typeface="DejaVu Sans" panose="020B0603030804020204" pitchFamily="34" charset="0"/>
              </a:rPr>
              <a:pPr>
                <a:lnSpc>
                  <a:spcPct val="93000"/>
                </a:lnSpc>
                <a:buClrTx/>
                <a:buFontTx/>
                <a:buNone/>
              </a:pPr>
              <a:t>62</a:t>
            </a:fld>
            <a:endParaRPr lang="el-GR" altLang="en-US">
              <a:solidFill>
                <a:srgbClr val="000000"/>
              </a:solidFill>
              <a:latin typeface="Times New Roman" panose="02020603050405020304" pitchFamily="18" charset="0"/>
              <a:cs typeface="DejaVu Sans" panose="020B0603030804020204" pitchFamily="34" charset="0"/>
            </a:endParaRPr>
          </a:p>
        </p:txBody>
      </p:sp>
      <p:sp>
        <p:nvSpPr>
          <p:cNvPr id="134147" name="Rectangle 1">
            <a:extLst>
              <a:ext uri="{FF2B5EF4-FFF2-40B4-BE49-F238E27FC236}">
                <a16:creationId xmlns:a16="http://schemas.microsoft.com/office/drawing/2014/main" id="{585C0D50-03E3-4D95-B84F-EDD491F60D85}"/>
              </a:ext>
            </a:extLst>
          </p:cNvPr>
          <p:cNvSpPr>
            <a:spLocks noGrp="1" noRot="1" noChangeAspect="1" noChangeArrowheads="1" noTextEdit="1"/>
          </p:cNvSpPr>
          <p:nvPr>
            <p:ph type="sldImg"/>
          </p:nvPr>
        </p:nvSpPr>
        <p:spPr>
          <a:xfrm>
            <a:off x="1143000" y="695325"/>
            <a:ext cx="4572000" cy="3429000"/>
          </a:xfrm>
          <a:solidFill>
            <a:srgbClr val="FFFFFF"/>
          </a:solidFill>
          <a:ln>
            <a:solidFill>
              <a:srgbClr val="000000"/>
            </a:solidFill>
            <a:miter lim="800000"/>
            <a:headEnd/>
            <a:tailEnd/>
          </a:ln>
        </p:spPr>
      </p:sp>
      <p:sp>
        <p:nvSpPr>
          <p:cNvPr id="134148" name="Text Box 2">
            <a:extLst>
              <a:ext uri="{FF2B5EF4-FFF2-40B4-BE49-F238E27FC236}">
                <a16:creationId xmlns:a16="http://schemas.microsoft.com/office/drawing/2014/main" id="{FAD69E80-B480-4B3D-8164-5B315D361BB2}"/>
              </a:ext>
            </a:extLst>
          </p:cNvPr>
          <p:cNvSpPr txBox="1">
            <a:spLocks noChangeArrowheads="1"/>
          </p:cNvSpPr>
          <p:nvPr/>
        </p:nvSpPr>
        <p:spPr bwMode="auto">
          <a:xfrm>
            <a:off x="685800" y="4343400"/>
            <a:ext cx="5486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pPr eaLnBrk="1">
              <a:lnSpc>
                <a:spcPct val="94000"/>
              </a:lnSpc>
              <a:buClr>
                <a:srgbClr val="000000"/>
              </a:buClr>
              <a:buSzPct val="100000"/>
              <a:buFont typeface="Times New Roman" panose="02020603050405020304" pitchFamily="18" charset="0"/>
              <a:buNone/>
            </a:pPr>
            <a:endParaRPr lang="el-GR" altLang="en-US"/>
          </a:p>
        </p:txBody>
      </p:sp>
      <p:sp>
        <p:nvSpPr>
          <p:cNvPr id="2" name="Θέση σημειώσεων 1">
            <a:extLst>
              <a:ext uri="{FF2B5EF4-FFF2-40B4-BE49-F238E27FC236}">
                <a16:creationId xmlns:a16="http://schemas.microsoft.com/office/drawing/2014/main" id="{63246F96-7016-45D1-B289-F054496F7142}"/>
              </a:ext>
            </a:extLst>
          </p:cNvPr>
          <p:cNvSpPr>
            <a:spLocks noGrp="1"/>
          </p:cNvSpPr>
          <p:nvPr>
            <p:ph type="body" idx="1"/>
          </p:nvPr>
        </p:nvSpPr>
        <p:spPr/>
        <p:txBody>
          <a:bodyPr/>
          <a:lstStyle/>
          <a:p>
            <a:endParaRPr lang="en-US" dirty="0"/>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a:xfrm>
            <a:off x="1108075" y="812800"/>
            <a:ext cx="5334000" cy="4000500"/>
          </a:xfrm>
        </p:spPr>
      </p:sp>
      <p:sp>
        <p:nvSpPr>
          <p:cNvPr id="3" name="Θέση σημειώσεων 2"/>
          <p:cNvSpPr>
            <a:spLocks noGrp="1"/>
          </p:cNvSpPr>
          <p:nvPr>
            <p:ph type="body" idx="1"/>
          </p:nvPr>
        </p:nvSpPr>
        <p:spPr/>
        <p:txBody>
          <a:bodyPr/>
          <a:lstStyle/>
          <a:p>
            <a:endParaRPr lang="en-US" dirty="0"/>
          </a:p>
        </p:txBody>
      </p:sp>
      <p:sp>
        <p:nvSpPr>
          <p:cNvPr id="4" name="Θέση αριθμού διαφάνειας 3"/>
          <p:cNvSpPr>
            <a:spLocks noGrp="1"/>
          </p:cNvSpPr>
          <p:nvPr>
            <p:ph type="sldNum"/>
          </p:nvPr>
        </p:nvSpPr>
        <p:spPr/>
        <p:txBody>
          <a:bodyPr/>
          <a:lstStyle/>
          <a:p>
            <a:pPr>
              <a:defRPr/>
            </a:pPr>
            <a:fld id="{D87B8991-DAC9-4EEB-ABEF-9C7E8A254058}" type="slidenum">
              <a:rPr lang="el-GR" altLang="en-US" smtClean="0"/>
              <a:pPr>
                <a:defRPr/>
              </a:pPr>
              <a:t>63</a:t>
            </a:fld>
            <a:endParaRPr lang="el-GR" altLang="en-US"/>
          </a:p>
        </p:txBody>
      </p:sp>
    </p:spTree>
    <p:extLst>
      <p:ext uri="{BB962C8B-B14F-4D97-AF65-F5344CB8AC3E}">
        <p14:creationId xmlns:p14="http://schemas.microsoft.com/office/powerpoint/2010/main" val="164841610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8242" name="Rectangle 10">
            <a:extLst>
              <a:ext uri="{FF2B5EF4-FFF2-40B4-BE49-F238E27FC236}">
                <a16:creationId xmlns:a16="http://schemas.microsoft.com/office/drawing/2014/main" id="{54A3E09A-7CB8-43B8-BCFE-2FD453D5A67E}"/>
              </a:ext>
            </a:extLst>
          </p:cNvPr>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lnSpc>
                <a:spcPct val="94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1pPr>
            <a:lvl2pPr>
              <a:lnSpc>
                <a:spcPct val="94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2pPr>
            <a:lvl3pPr>
              <a:lnSpc>
                <a:spcPct val="94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3pPr>
            <a:lvl4pPr>
              <a:lnSpc>
                <a:spcPct val="94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4pPr>
            <a:lvl5pPr>
              <a:lnSpc>
                <a:spcPct val="94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5pPr>
            <a:lvl6pPr marL="25146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6pPr>
            <a:lvl7pPr marL="29718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7pPr>
            <a:lvl8pPr marL="34290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8pPr>
            <a:lvl9pPr marL="38862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9pPr>
          </a:lstStyle>
          <a:p>
            <a:pPr>
              <a:lnSpc>
                <a:spcPct val="93000"/>
              </a:lnSpc>
              <a:buClrTx/>
              <a:buFontTx/>
              <a:buNone/>
            </a:pPr>
            <a:fld id="{22ADF6B3-93BA-405A-82E5-E27BB0D584A7}" type="slidenum">
              <a:rPr lang="el-GR" altLang="en-US">
                <a:solidFill>
                  <a:srgbClr val="000000"/>
                </a:solidFill>
                <a:latin typeface="Times New Roman" panose="02020603050405020304" pitchFamily="18" charset="0"/>
                <a:cs typeface="DejaVu Sans" panose="020B0603030804020204" pitchFamily="34" charset="0"/>
              </a:rPr>
              <a:pPr>
                <a:lnSpc>
                  <a:spcPct val="93000"/>
                </a:lnSpc>
                <a:buClrTx/>
                <a:buFontTx/>
                <a:buNone/>
              </a:pPr>
              <a:t>64</a:t>
            </a:fld>
            <a:endParaRPr lang="el-GR" altLang="en-US">
              <a:solidFill>
                <a:srgbClr val="000000"/>
              </a:solidFill>
              <a:latin typeface="Times New Roman" panose="02020603050405020304" pitchFamily="18" charset="0"/>
              <a:cs typeface="DejaVu Sans" panose="020B0603030804020204" pitchFamily="34" charset="0"/>
            </a:endParaRPr>
          </a:p>
        </p:txBody>
      </p:sp>
      <p:sp>
        <p:nvSpPr>
          <p:cNvPr id="138243" name="Rectangle 1">
            <a:extLst>
              <a:ext uri="{FF2B5EF4-FFF2-40B4-BE49-F238E27FC236}">
                <a16:creationId xmlns:a16="http://schemas.microsoft.com/office/drawing/2014/main" id="{8D3B5E16-4DD2-41B8-9E3F-010BCD279271}"/>
              </a:ext>
            </a:extLst>
          </p:cNvPr>
          <p:cNvSpPr>
            <a:spLocks noGrp="1" noRot="1" noChangeAspect="1" noChangeArrowheads="1" noTextEdit="1"/>
          </p:cNvSpPr>
          <p:nvPr>
            <p:ph type="sldImg"/>
          </p:nvPr>
        </p:nvSpPr>
        <p:spPr>
          <a:xfrm>
            <a:off x="1143000" y="695325"/>
            <a:ext cx="4572000" cy="3429000"/>
          </a:xfrm>
          <a:solidFill>
            <a:srgbClr val="FFFFFF"/>
          </a:solidFill>
          <a:ln>
            <a:solidFill>
              <a:srgbClr val="000000"/>
            </a:solidFill>
            <a:miter lim="800000"/>
            <a:headEnd/>
            <a:tailEnd/>
          </a:ln>
        </p:spPr>
      </p:sp>
      <p:sp>
        <p:nvSpPr>
          <p:cNvPr id="138244" name="Text Box 2">
            <a:extLst>
              <a:ext uri="{FF2B5EF4-FFF2-40B4-BE49-F238E27FC236}">
                <a16:creationId xmlns:a16="http://schemas.microsoft.com/office/drawing/2014/main" id="{9561D6C5-C603-48BF-AA94-032F2CF436B3}"/>
              </a:ext>
            </a:extLst>
          </p:cNvPr>
          <p:cNvSpPr txBox="1">
            <a:spLocks noChangeArrowheads="1"/>
          </p:cNvSpPr>
          <p:nvPr/>
        </p:nvSpPr>
        <p:spPr bwMode="auto">
          <a:xfrm>
            <a:off x="685800" y="4343400"/>
            <a:ext cx="5486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pPr eaLnBrk="1">
              <a:lnSpc>
                <a:spcPct val="94000"/>
              </a:lnSpc>
              <a:buClr>
                <a:srgbClr val="000000"/>
              </a:buClr>
              <a:buSzPct val="100000"/>
              <a:buFont typeface="Times New Roman" panose="02020603050405020304" pitchFamily="18" charset="0"/>
              <a:buNone/>
            </a:pPr>
            <a:endParaRPr lang="el-GR" altLang="en-US"/>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40290" name="Rectangle 10">
            <a:extLst>
              <a:ext uri="{FF2B5EF4-FFF2-40B4-BE49-F238E27FC236}">
                <a16:creationId xmlns:a16="http://schemas.microsoft.com/office/drawing/2014/main" id="{391AE247-349B-4108-B2B4-0996537A8A68}"/>
              </a:ext>
            </a:extLst>
          </p:cNvPr>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lnSpc>
                <a:spcPct val="94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1pPr>
            <a:lvl2pPr>
              <a:lnSpc>
                <a:spcPct val="94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2pPr>
            <a:lvl3pPr>
              <a:lnSpc>
                <a:spcPct val="94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3pPr>
            <a:lvl4pPr>
              <a:lnSpc>
                <a:spcPct val="94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4pPr>
            <a:lvl5pPr>
              <a:lnSpc>
                <a:spcPct val="94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5pPr>
            <a:lvl6pPr marL="25146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6pPr>
            <a:lvl7pPr marL="29718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7pPr>
            <a:lvl8pPr marL="34290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8pPr>
            <a:lvl9pPr marL="38862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9pPr>
          </a:lstStyle>
          <a:p>
            <a:pPr>
              <a:lnSpc>
                <a:spcPct val="93000"/>
              </a:lnSpc>
              <a:buClrTx/>
              <a:buFontTx/>
              <a:buNone/>
            </a:pPr>
            <a:fld id="{E13B07B4-2DC6-4AB5-B821-C8D560CD3A64}" type="slidenum">
              <a:rPr lang="el-GR" altLang="en-US">
                <a:solidFill>
                  <a:srgbClr val="000000"/>
                </a:solidFill>
                <a:latin typeface="Times New Roman" panose="02020603050405020304" pitchFamily="18" charset="0"/>
                <a:cs typeface="DejaVu Sans" panose="020B0603030804020204" pitchFamily="34" charset="0"/>
              </a:rPr>
              <a:pPr>
                <a:lnSpc>
                  <a:spcPct val="93000"/>
                </a:lnSpc>
                <a:buClrTx/>
                <a:buFontTx/>
                <a:buNone/>
              </a:pPr>
              <a:t>65</a:t>
            </a:fld>
            <a:endParaRPr lang="el-GR" altLang="en-US">
              <a:solidFill>
                <a:srgbClr val="000000"/>
              </a:solidFill>
              <a:latin typeface="Times New Roman" panose="02020603050405020304" pitchFamily="18" charset="0"/>
              <a:cs typeface="DejaVu Sans" panose="020B0603030804020204" pitchFamily="34" charset="0"/>
            </a:endParaRPr>
          </a:p>
        </p:txBody>
      </p:sp>
      <p:sp>
        <p:nvSpPr>
          <p:cNvPr id="140291" name="Rectangle 1">
            <a:extLst>
              <a:ext uri="{FF2B5EF4-FFF2-40B4-BE49-F238E27FC236}">
                <a16:creationId xmlns:a16="http://schemas.microsoft.com/office/drawing/2014/main" id="{C4231598-2E22-410B-A8DB-3D2B128811AB}"/>
              </a:ext>
            </a:extLst>
          </p:cNvPr>
          <p:cNvSpPr>
            <a:spLocks noGrp="1" noRot="1" noChangeAspect="1" noChangeArrowheads="1" noTextEdit="1"/>
          </p:cNvSpPr>
          <p:nvPr>
            <p:ph type="sldImg"/>
          </p:nvPr>
        </p:nvSpPr>
        <p:spPr>
          <a:xfrm>
            <a:off x="1143000" y="685800"/>
            <a:ext cx="4572000" cy="3429000"/>
          </a:xfrm>
          <a:solidFill>
            <a:srgbClr val="FFFFFF"/>
          </a:solidFill>
          <a:ln>
            <a:solidFill>
              <a:srgbClr val="000000"/>
            </a:solidFill>
            <a:miter lim="800000"/>
            <a:headEnd/>
            <a:tailEnd/>
          </a:ln>
        </p:spPr>
      </p:sp>
      <p:sp>
        <p:nvSpPr>
          <p:cNvPr id="140292" name="Text Box 2">
            <a:extLst>
              <a:ext uri="{FF2B5EF4-FFF2-40B4-BE49-F238E27FC236}">
                <a16:creationId xmlns:a16="http://schemas.microsoft.com/office/drawing/2014/main" id="{C6B7E3F9-F21F-424A-A34C-BAC81BB0524F}"/>
              </a:ext>
            </a:extLst>
          </p:cNvPr>
          <p:cNvSpPr txBox="1">
            <a:spLocks noChangeArrowheads="1"/>
          </p:cNvSpPr>
          <p:nvPr/>
        </p:nvSpPr>
        <p:spPr bwMode="auto">
          <a:xfrm>
            <a:off x="685800" y="4343400"/>
            <a:ext cx="5486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marL="215900" indent="-207963">
              <a:lnSpc>
                <a:spcPct val="94000"/>
              </a:lnSpc>
              <a:buClr>
                <a:srgbClr val="000000"/>
              </a:buClr>
              <a:buSzPct val="100000"/>
              <a:buFont typeface="Times New Roman" panose="02020603050405020304" pitchFamily="18" charset="0"/>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a:solidFill>
                  <a:schemeClr val="bg1"/>
                </a:solidFill>
                <a:latin typeface="Arial" panose="020B0604020202020204" pitchFamily="34" charset="0"/>
                <a:cs typeface="Droid Sans Fallback" charset="0"/>
              </a:defRPr>
            </a:lvl1pPr>
            <a:lvl2pPr>
              <a:lnSpc>
                <a:spcPct val="94000"/>
              </a:lnSpc>
              <a:buClr>
                <a:srgbClr val="000000"/>
              </a:buClr>
              <a:buSzPct val="100000"/>
              <a:buFont typeface="Times New Roman" panose="02020603050405020304" pitchFamily="18" charset="0"/>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a:solidFill>
                  <a:schemeClr val="bg1"/>
                </a:solidFill>
                <a:latin typeface="Arial" panose="020B0604020202020204" pitchFamily="34" charset="0"/>
                <a:cs typeface="Droid Sans Fallback" charset="0"/>
              </a:defRPr>
            </a:lvl2pPr>
            <a:lvl3pPr>
              <a:lnSpc>
                <a:spcPct val="94000"/>
              </a:lnSpc>
              <a:buClr>
                <a:srgbClr val="000000"/>
              </a:buClr>
              <a:buSzPct val="100000"/>
              <a:buFont typeface="Times New Roman" panose="02020603050405020304" pitchFamily="18" charset="0"/>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a:solidFill>
                  <a:schemeClr val="bg1"/>
                </a:solidFill>
                <a:latin typeface="Arial" panose="020B0604020202020204" pitchFamily="34" charset="0"/>
                <a:cs typeface="Droid Sans Fallback" charset="0"/>
              </a:defRPr>
            </a:lvl3pPr>
            <a:lvl4pPr>
              <a:lnSpc>
                <a:spcPct val="94000"/>
              </a:lnSpc>
              <a:buClr>
                <a:srgbClr val="000000"/>
              </a:buClr>
              <a:buSzPct val="100000"/>
              <a:buFont typeface="Times New Roman" panose="02020603050405020304" pitchFamily="18" charset="0"/>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a:solidFill>
                  <a:schemeClr val="bg1"/>
                </a:solidFill>
                <a:latin typeface="Arial" panose="020B0604020202020204" pitchFamily="34" charset="0"/>
                <a:cs typeface="Droid Sans Fallback" charset="0"/>
              </a:defRPr>
            </a:lvl4pPr>
            <a:lvl5pPr>
              <a:lnSpc>
                <a:spcPct val="94000"/>
              </a:lnSpc>
              <a:buClr>
                <a:srgbClr val="000000"/>
              </a:buClr>
              <a:buSzPct val="100000"/>
              <a:buFont typeface="Times New Roman" panose="02020603050405020304" pitchFamily="18" charset="0"/>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a:solidFill>
                  <a:schemeClr val="bg1"/>
                </a:solidFill>
                <a:latin typeface="Arial" panose="020B0604020202020204" pitchFamily="34" charset="0"/>
                <a:cs typeface="Droid Sans Fallback" charset="0"/>
              </a:defRPr>
            </a:lvl5pPr>
            <a:lvl6pPr marL="25146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a:solidFill>
                  <a:schemeClr val="bg1"/>
                </a:solidFill>
                <a:latin typeface="Arial" panose="020B0604020202020204" pitchFamily="34" charset="0"/>
                <a:cs typeface="Droid Sans Fallback" charset="0"/>
              </a:defRPr>
            </a:lvl6pPr>
            <a:lvl7pPr marL="29718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a:solidFill>
                  <a:schemeClr val="bg1"/>
                </a:solidFill>
                <a:latin typeface="Arial" panose="020B0604020202020204" pitchFamily="34" charset="0"/>
                <a:cs typeface="Droid Sans Fallback" charset="0"/>
              </a:defRPr>
            </a:lvl7pPr>
            <a:lvl8pPr marL="34290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a:solidFill>
                  <a:schemeClr val="bg1"/>
                </a:solidFill>
                <a:latin typeface="Arial" panose="020B0604020202020204" pitchFamily="34" charset="0"/>
                <a:cs typeface="Droid Sans Fallback" charset="0"/>
              </a:defRPr>
            </a:lvl8pPr>
            <a:lvl9pPr marL="38862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a:solidFill>
                  <a:schemeClr val="bg1"/>
                </a:solidFill>
                <a:latin typeface="Arial" panose="020B0604020202020204" pitchFamily="34" charset="0"/>
                <a:cs typeface="Droid Sans Fallback" charset="0"/>
              </a:defRPr>
            </a:lvl9pPr>
          </a:lstStyle>
          <a:p>
            <a:pPr eaLnBrk="1" hangingPunct="1">
              <a:lnSpc>
                <a:spcPct val="100000"/>
              </a:lnSpc>
              <a:buClrTx/>
              <a:buFontTx/>
              <a:buNone/>
            </a:pPr>
            <a:r>
              <a:rPr lang="el-GR" altLang="en-US" sz="2000">
                <a:solidFill>
                  <a:srgbClr val="000000"/>
                </a:solidFill>
              </a:rPr>
              <a:t>Title:       </a:t>
            </a:r>
          </a:p>
          <a:p>
            <a:pPr eaLnBrk="1" hangingPunct="1">
              <a:lnSpc>
                <a:spcPct val="100000"/>
              </a:lnSpc>
              <a:buClrTx/>
              <a:buFontTx/>
              <a:buNone/>
            </a:pPr>
            <a:r>
              <a:rPr lang="el-GR" altLang="en-US" sz="2000">
                <a:solidFill>
                  <a:srgbClr val="000000"/>
                </a:solidFill>
              </a:rPr>
              <a:t>Principal quantum number (n)</a:t>
            </a:r>
          </a:p>
          <a:p>
            <a:pPr eaLnBrk="1" hangingPunct="1">
              <a:lnSpc>
                <a:spcPct val="100000"/>
              </a:lnSpc>
              <a:buClrTx/>
              <a:buFontTx/>
              <a:buNone/>
            </a:pPr>
            <a:endParaRPr lang="el-GR" altLang="en-US" sz="2000">
              <a:solidFill>
                <a:srgbClr val="000000"/>
              </a:solidFill>
            </a:endParaRPr>
          </a:p>
          <a:p>
            <a:pPr eaLnBrk="1" hangingPunct="1">
              <a:lnSpc>
                <a:spcPct val="100000"/>
              </a:lnSpc>
              <a:buClrTx/>
              <a:buFontTx/>
              <a:buNone/>
            </a:pPr>
            <a:r>
              <a:rPr lang="el-GR" altLang="en-US" sz="2000">
                <a:solidFill>
                  <a:srgbClr val="000000"/>
                </a:solidFill>
              </a:rPr>
              <a:t>Caption:       </a:t>
            </a:r>
          </a:p>
          <a:p>
            <a:pPr eaLnBrk="1" hangingPunct="1">
              <a:lnSpc>
                <a:spcPct val="100000"/>
              </a:lnSpc>
              <a:buClrTx/>
              <a:buFontTx/>
              <a:buNone/>
            </a:pPr>
            <a:r>
              <a:rPr lang="el-GR" altLang="en-US" sz="2000">
                <a:solidFill>
                  <a:srgbClr val="000000"/>
                </a:solidFill>
              </a:rPr>
              <a:t>Relationship between principal quantum number and energy.</a:t>
            </a:r>
          </a:p>
          <a:p>
            <a:pPr eaLnBrk="1" hangingPunct="1">
              <a:lnSpc>
                <a:spcPct val="100000"/>
              </a:lnSpc>
              <a:buClrTx/>
              <a:buFontTx/>
              <a:buNone/>
            </a:pPr>
            <a:endParaRPr lang="el-GR" altLang="en-US" sz="2000">
              <a:solidFill>
                <a:srgbClr val="000000"/>
              </a:solidFill>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42338" name="Rectangle 10">
            <a:extLst>
              <a:ext uri="{FF2B5EF4-FFF2-40B4-BE49-F238E27FC236}">
                <a16:creationId xmlns:a16="http://schemas.microsoft.com/office/drawing/2014/main" id="{18A05933-F249-43C9-9FF0-406572D97B0F}"/>
              </a:ext>
            </a:extLst>
          </p:cNvPr>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lnSpc>
                <a:spcPct val="94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1pPr>
            <a:lvl2pPr>
              <a:lnSpc>
                <a:spcPct val="94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2pPr>
            <a:lvl3pPr>
              <a:lnSpc>
                <a:spcPct val="94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3pPr>
            <a:lvl4pPr>
              <a:lnSpc>
                <a:spcPct val="94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4pPr>
            <a:lvl5pPr>
              <a:lnSpc>
                <a:spcPct val="94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5pPr>
            <a:lvl6pPr marL="25146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6pPr>
            <a:lvl7pPr marL="29718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7pPr>
            <a:lvl8pPr marL="34290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8pPr>
            <a:lvl9pPr marL="38862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9pPr>
          </a:lstStyle>
          <a:p>
            <a:pPr>
              <a:lnSpc>
                <a:spcPct val="93000"/>
              </a:lnSpc>
              <a:buClrTx/>
              <a:buFontTx/>
              <a:buNone/>
            </a:pPr>
            <a:fld id="{330C60C1-B20A-45EC-A3C4-AF7BBD131A75}" type="slidenum">
              <a:rPr lang="el-GR" altLang="en-US">
                <a:solidFill>
                  <a:srgbClr val="000000"/>
                </a:solidFill>
                <a:latin typeface="Times New Roman" panose="02020603050405020304" pitchFamily="18" charset="0"/>
                <a:cs typeface="DejaVu Sans" panose="020B0603030804020204" pitchFamily="34" charset="0"/>
              </a:rPr>
              <a:pPr>
                <a:lnSpc>
                  <a:spcPct val="93000"/>
                </a:lnSpc>
                <a:buClrTx/>
                <a:buFontTx/>
                <a:buNone/>
              </a:pPr>
              <a:t>66</a:t>
            </a:fld>
            <a:endParaRPr lang="el-GR" altLang="en-US">
              <a:solidFill>
                <a:srgbClr val="000000"/>
              </a:solidFill>
              <a:latin typeface="Times New Roman" panose="02020603050405020304" pitchFamily="18" charset="0"/>
              <a:cs typeface="DejaVu Sans" panose="020B0603030804020204" pitchFamily="34" charset="0"/>
            </a:endParaRPr>
          </a:p>
        </p:txBody>
      </p:sp>
      <p:sp>
        <p:nvSpPr>
          <p:cNvPr id="142339" name="Rectangle 1">
            <a:extLst>
              <a:ext uri="{FF2B5EF4-FFF2-40B4-BE49-F238E27FC236}">
                <a16:creationId xmlns:a16="http://schemas.microsoft.com/office/drawing/2014/main" id="{5C642CFD-3FEF-44B3-B089-0EA7EF02A763}"/>
              </a:ext>
            </a:extLst>
          </p:cNvPr>
          <p:cNvSpPr>
            <a:spLocks noGrp="1" noRot="1" noChangeAspect="1" noChangeArrowheads="1" noTextEdit="1"/>
          </p:cNvSpPr>
          <p:nvPr>
            <p:ph type="sldImg"/>
          </p:nvPr>
        </p:nvSpPr>
        <p:spPr>
          <a:xfrm>
            <a:off x="1143000" y="685800"/>
            <a:ext cx="4572000" cy="3429000"/>
          </a:xfrm>
          <a:solidFill>
            <a:srgbClr val="FFFFFF"/>
          </a:solidFill>
          <a:ln>
            <a:solidFill>
              <a:srgbClr val="000000"/>
            </a:solidFill>
            <a:miter lim="800000"/>
            <a:headEnd/>
            <a:tailEnd/>
          </a:ln>
        </p:spPr>
      </p:sp>
      <p:sp>
        <p:nvSpPr>
          <p:cNvPr id="142340" name="Text Box 2">
            <a:extLst>
              <a:ext uri="{FF2B5EF4-FFF2-40B4-BE49-F238E27FC236}">
                <a16:creationId xmlns:a16="http://schemas.microsoft.com/office/drawing/2014/main" id="{F0F92317-B779-4675-B9E6-2A014F2F813B}"/>
              </a:ext>
            </a:extLst>
          </p:cNvPr>
          <p:cNvSpPr txBox="1">
            <a:spLocks noChangeArrowheads="1"/>
          </p:cNvSpPr>
          <p:nvPr/>
        </p:nvSpPr>
        <p:spPr bwMode="auto">
          <a:xfrm>
            <a:off x="685800" y="4343400"/>
            <a:ext cx="5486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marL="215900" indent="-207963">
              <a:lnSpc>
                <a:spcPct val="94000"/>
              </a:lnSpc>
              <a:buClr>
                <a:srgbClr val="000000"/>
              </a:buClr>
              <a:buSzPct val="100000"/>
              <a:buFont typeface="Times New Roman" panose="02020603050405020304" pitchFamily="18" charset="0"/>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a:solidFill>
                  <a:schemeClr val="bg1"/>
                </a:solidFill>
                <a:latin typeface="Arial" panose="020B0604020202020204" pitchFamily="34" charset="0"/>
                <a:cs typeface="Droid Sans Fallback" charset="0"/>
              </a:defRPr>
            </a:lvl1pPr>
            <a:lvl2pPr>
              <a:lnSpc>
                <a:spcPct val="94000"/>
              </a:lnSpc>
              <a:buClr>
                <a:srgbClr val="000000"/>
              </a:buClr>
              <a:buSzPct val="100000"/>
              <a:buFont typeface="Times New Roman" panose="02020603050405020304" pitchFamily="18" charset="0"/>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a:solidFill>
                  <a:schemeClr val="bg1"/>
                </a:solidFill>
                <a:latin typeface="Arial" panose="020B0604020202020204" pitchFamily="34" charset="0"/>
                <a:cs typeface="Droid Sans Fallback" charset="0"/>
              </a:defRPr>
            </a:lvl2pPr>
            <a:lvl3pPr>
              <a:lnSpc>
                <a:spcPct val="94000"/>
              </a:lnSpc>
              <a:buClr>
                <a:srgbClr val="000000"/>
              </a:buClr>
              <a:buSzPct val="100000"/>
              <a:buFont typeface="Times New Roman" panose="02020603050405020304" pitchFamily="18" charset="0"/>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a:solidFill>
                  <a:schemeClr val="bg1"/>
                </a:solidFill>
                <a:latin typeface="Arial" panose="020B0604020202020204" pitchFamily="34" charset="0"/>
                <a:cs typeface="Droid Sans Fallback" charset="0"/>
              </a:defRPr>
            </a:lvl3pPr>
            <a:lvl4pPr>
              <a:lnSpc>
                <a:spcPct val="94000"/>
              </a:lnSpc>
              <a:buClr>
                <a:srgbClr val="000000"/>
              </a:buClr>
              <a:buSzPct val="100000"/>
              <a:buFont typeface="Times New Roman" panose="02020603050405020304" pitchFamily="18" charset="0"/>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a:solidFill>
                  <a:schemeClr val="bg1"/>
                </a:solidFill>
                <a:latin typeface="Arial" panose="020B0604020202020204" pitchFamily="34" charset="0"/>
                <a:cs typeface="Droid Sans Fallback" charset="0"/>
              </a:defRPr>
            </a:lvl4pPr>
            <a:lvl5pPr>
              <a:lnSpc>
                <a:spcPct val="94000"/>
              </a:lnSpc>
              <a:buClr>
                <a:srgbClr val="000000"/>
              </a:buClr>
              <a:buSzPct val="100000"/>
              <a:buFont typeface="Times New Roman" panose="02020603050405020304" pitchFamily="18" charset="0"/>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a:solidFill>
                  <a:schemeClr val="bg1"/>
                </a:solidFill>
                <a:latin typeface="Arial" panose="020B0604020202020204" pitchFamily="34" charset="0"/>
                <a:cs typeface="Droid Sans Fallback" charset="0"/>
              </a:defRPr>
            </a:lvl5pPr>
            <a:lvl6pPr marL="25146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a:solidFill>
                  <a:schemeClr val="bg1"/>
                </a:solidFill>
                <a:latin typeface="Arial" panose="020B0604020202020204" pitchFamily="34" charset="0"/>
                <a:cs typeface="Droid Sans Fallback" charset="0"/>
              </a:defRPr>
            </a:lvl6pPr>
            <a:lvl7pPr marL="29718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a:solidFill>
                  <a:schemeClr val="bg1"/>
                </a:solidFill>
                <a:latin typeface="Arial" panose="020B0604020202020204" pitchFamily="34" charset="0"/>
                <a:cs typeface="Droid Sans Fallback" charset="0"/>
              </a:defRPr>
            </a:lvl7pPr>
            <a:lvl8pPr marL="34290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a:solidFill>
                  <a:schemeClr val="bg1"/>
                </a:solidFill>
                <a:latin typeface="Arial" panose="020B0604020202020204" pitchFamily="34" charset="0"/>
                <a:cs typeface="Droid Sans Fallback" charset="0"/>
              </a:defRPr>
            </a:lvl8pPr>
            <a:lvl9pPr marL="38862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a:solidFill>
                  <a:schemeClr val="bg1"/>
                </a:solidFill>
                <a:latin typeface="Arial" panose="020B0604020202020204" pitchFamily="34" charset="0"/>
                <a:cs typeface="Droid Sans Fallback" charset="0"/>
              </a:defRPr>
            </a:lvl9pPr>
          </a:lstStyle>
          <a:p>
            <a:pPr eaLnBrk="1">
              <a:lnSpc>
                <a:spcPct val="100000"/>
              </a:lnSpc>
              <a:buClrTx/>
              <a:buFontTx/>
              <a:buNone/>
            </a:pPr>
            <a:r>
              <a:rPr lang="el-GR" altLang="en-US" sz="2000">
                <a:solidFill>
                  <a:srgbClr val="000000"/>
                </a:solidFill>
              </a:rPr>
              <a:t>Eρώτηση ποια είναιη ΙΕ για την </a:t>
            </a:r>
            <a:r>
              <a:rPr lang="el-GR" altLang="en-US" sz="2000" b="1">
                <a:solidFill>
                  <a:srgbClr val="000000"/>
                </a:solidFill>
              </a:rPr>
              <a:t>τριτη</a:t>
            </a:r>
            <a:r>
              <a:rPr lang="el-GR" altLang="en-US" sz="2000">
                <a:solidFill>
                  <a:srgbClr val="000000"/>
                </a:solidFill>
              </a:rPr>
              <a:t> διεγερμένη κατάσταση (άρα </a:t>
            </a:r>
            <a:r>
              <a:rPr lang="el-GR" altLang="en-US" sz="2000" b="1">
                <a:solidFill>
                  <a:srgbClr val="000000"/>
                </a:solidFill>
              </a:rPr>
              <a:t>n=4</a:t>
            </a:r>
            <a:r>
              <a:rPr lang="el-GR" altLang="en-US" sz="2000">
                <a:solidFill>
                  <a:srgbClr val="000000"/>
                </a:solidFill>
              </a:rPr>
              <a:t>) (προσοχή!!!) υπάρχει πολλαπλής επιλογής στη διάλεξη 18.11 min</a:t>
            </a:r>
          </a:p>
        </p:txBody>
      </p:sp>
      <p:sp>
        <p:nvSpPr>
          <p:cNvPr id="142341" name="Text Box 3">
            <a:extLst>
              <a:ext uri="{FF2B5EF4-FFF2-40B4-BE49-F238E27FC236}">
                <a16:creationId xmlns:a16="http://schemas.microsoft.com/office/drawing/2014/main" id="{47254BCE-D286-43AB-921A-7229FF23E138}"/>
              </a:ext>
            </a:extLst>
          </p:cNvPr>
          <p:cNvSpPr txBox="1">
            <a:spLocks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b"/>
          <a:lstStyle>
            <a:lvl1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1pPr>
            <a:lvl2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2pPr>
            <a:lvl3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3pPr>
            <a:lvl4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4pPr>
            <a:lvl5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5pPr>
            <a:lvl6pPr marL="25146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6pPr>
            <a:lvl7pPr marL="29718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7pPr>
            <a:lvl8pPr marL="34290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8pPr>
            <a:lvl9pPr marL="38862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9pPr>
          </a:lstStyle>
          <a:p>
            <a:pPr algn="r" eaLnBrk="1">
              <a:lnSpc>
                <a:spcPct val="100000"/>
              </a:lnSpc>
              <a:buClrTx/>
              <a:buFontTx/>
              <a:buNone/>
            </a:pPr>
            <a:fld id="{ACD4863F-A238-4D8F-A5D4-6BE4B7790D43}" type="slidenum">
              <a:rPr lang="el-GR" altLang="en-US" sz="1200">
                <a:solidFill>
                  <a:srgbClr val="000000"/>
                </a:solidFill>
              </a:rPr>
              <a:pPr algn="r" eaLnBrk="1">
                <a:lnSpc>
                  <a:spcPct val="100000"/>
                </a:lnSpc>
                <a:buClrTx/>
                <a:buFontTx/>
                <a:buNone/>
              </a:pPr>
              <a:t>66</a:t>
            </a:fld>
            <a:endParaRPr lang="el-GR" altLang="en-US" sz="1200">
              <a:solidFill>
                <a:srgbClr val="000000"/>
              </a:solidFill>
            </a:endParaRPr>
          </a:p>
        </p:txBody>
      </p:sp>
      <p:sp>
        <p:nvSpPr>
          <p:cNvPr id="2" name="Θέση σημειώσεων 1">
            <a:extLst>
              <a:ext uri="{FF2B5EF4-FFF2-40B4-BE49-F238E27FC236}">
                <a16:creationId xmlns:a16="http://schemas.microsoft.com/office/drawing/2014/main" id="{EEAE5865-7A72-48F6-AFAF-AE28AC17D824}"/>
              </a:ext>
            </a:extLst>
          </p:cNvPr>
          <p:cNvSpPr>
            <a:spLocks noGrp="1"/>
          </p:cNvSpPr>
          <p:nvPr>
            <p:ph type="body" idx="1"/>
          </p:nvPr>
        </p:nvSpPr>
        <p:spPr/>
        <p:txBody>
          <a:bodyPr/>
          <a:lstStyle/>
          <a:p>
            <a:endParaRPr lang="en-US" dirty="0"/>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44386" name="Rectangle 10">
            <a:extLst>
              <a:ext uri="{FF2B5EF4-FFF2-40B4-BE49-F238E27FC236}">
                <a16:creationId xmlns:a16="http://schemas.microsoft.com/office/drawing/2014/main" id="{8888D0C7-BC71-4CE6-B637-CB98E405FBF8}"/>
              </a:ext>
            </a:extLst>
          </p:cNvPr>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lnSpc>
                <a:spcPct val="94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1pPr>
            <a:lvl2pPr>
              <a:lnSpc>
                <a:spcPct val="94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2pPr>
            <a:lvl3pPr>
              <a:lnSpc>
                <a:spcPct val="94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3pPr>
            <a:lvl4pPr>
              <a:lnSpc>
                <a:spcPct val="94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4pPr>
            <a:lvl5pPr>
              <a:lnSpc>
                <a:spcPct val="94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5pPr>
            <a:lvl6pPr marL="25146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6pPr>
            <a:lvl7pPr marL="29718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7pPr>
            <a:lvl8pPr marL="34290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8pPr>
            <a:lvl9pPr marL="38862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9pPr>
          </a:lstStyle>
          <a:p>
            <a:pPr>
              <a:lnSpc>
                <a:spcPct val="93000"/>
              </a:lnSpc>
              <a:buClrTx/>
              <a:buFontTx/>
              <a:buNone/>
            </a:pPr>
            <a:fld id="{5BFDED33-D90C-4908-824A-F8A07AFA9003}" type="slidenum">
              <a:rPr lang="el-GR" altLang="en-US">
                <a:solidFill>
                  <a:srgbClr val="000000"/>
                </a:solidFill>
                <a:latin typeface="Times New Roman" panose="02020603050405020304" pitchFamily="18" charset="0"/>
                <a:cs typeface="DejaVu Sans" panose="020B0603030804020204" pitchFamily="34" charset="0"/>
              </a:rPr>
              <a:pPr>
                <a:lnSpc>
                  <a:spcPct val="93000"/>
                </a:lnSpc>
                <a:buClrTx/>
                <a:buFontTx/>
                <a:buNone/>
              </a:pPr>
              <a:t>67</a:t>
            </a:fld>
            <a:endParaRPr lang="el-GR" altLang="en-US">
              <a:solidFill>
                <a:srgbClr val="000000"/>
              </a:solidFill>
              <a:latin typeface="Times New Roman" panose="02020603050405020304" pitchFamily="18" charset="0"/>
              <a:cs typeface="DejaVu Sans" panose="020B0603030804020204" pitchFamily="34" charset="0"/>
            </a:endParaRPr>
          </a:p>
        </p:txBody>
      </p:sp>
      <p:sp>
        <p:nvSpPr>
          <p:cNvPr id="144387" name="Rectangle 1">
            <a:extLst>
              <a:ext uri="{FF2B5EF4-FFF2-40B4-BE49-F238E27FC236}">
                <a16:creationId xmlns:a16="http://schemas.microsoft.com/office/drawing/2014/main" id="{856BD5E6-A34B-40B2-9779-27E88EBC2E64}"/>
              </a:ext>
            </a:extLst>
          </p:cNvPr>
          <p:cNvSpPr>
            <a:spLocks noGrp="1" noRot="1" noChangeAspect="1" noChangeArrowheads="1" noTextEdit="1"/>
          </p:cNvSpPr>
          <p:nvPr>
            <p:ph type="sldImg"/>
          </p:nvPr>
        </p:nvSpPr>
        <p:spPr>
          <a:xfrm>
            <a:off x="1143000" y="685800"/>
            <a:ext cx="4572000" cy="3429000"/>
          </a:xfrm>
          <a:solidFill>
            <a:srgbClr val="FFFFFF"/>
          </a:solidFill>
          <a:ln>
            <a:solidFill>
              <a:srgbClr val="000000"/>
            </a:solidFill>
            <a:miter lim="800000"/>
            <a:headEnd/>
            <a:tailEnd/>
          </a:ln>
        </p:spPr>
      </p:sp>
      <p:sp>
        <p:nvSpPr>
          <p:cNvPr id="144388" name="Text Box 2">
            <a:extLst>
              <a:ext uri="{FF2B5EF4-FFF2-40B4-BE49-F238E27FC236}">
                <a16:creationId xmlns:a16="http://schemas.microsoft.com/office/drawing/2014/main" id="{7D20A860-A30D-42B6-AEE9-3336EF2A4A9E}"/>
              </a:ext>
            </a:extLst>
          </p:cNvPr>
          <p:cNvSpPr txBox="1">
            <a:spLocks noChangeArrowheads="1"/>
          </p:cNvSpPr>
          <p:nvPr/>
        </p:nvSpPr>
        <p:spPr bwMode="auto">
          <a:xfrm>
            <a:off x="685800" y="4343400"/>
            <a:ext cx="5486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pPr eaLnBrk="1">
              <a:lnSpc>
                <a:spcPct val="94000"/>
              </a:lnSpc>
              <a:buClr>
                <a:srgbClr val="000000"/>
              </a:buClr>
              <a:buSzPct val="100000"/>
              <a:buFont typeface="Times New Roman" panose="02020603050405020304" pitchFamily="18" charset="0"/>
              <a:buNone/>
            </a:pPr>
            <a:endParaRPr lang="el-GR" altLang="en-US"/>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46434" name="Rectangle 10">
            <a:extLst>
              <a:ext uri="{FF2B5EF4-FFF2-40B4-BE49-F238E27FC236}">
                <a16:creationId xmlns:a16="http://schemas.microsoft.com/office/drawing/2014/main" id="{4F8FC075-8926-4D28-99F6-F020BDDFBA82}"/>
              </a:ext>
            </a:extLst>
          </p:cNvPr>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lnSpc>
                <a:spcPct val="94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1pPr>
            <a:lvl2pPr>
              <a:lnSpc>
                <a:spcPct val="94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2pPr>
            <a:lvl3pPr>
              <a:lnSpc>
                <a:spcPct val="94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3pPr>
            <a:lvl4pPr>
              <a:lnSpc>
                <a:spcPct val="94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4pPr>
            <a:lvl5pPr>
              <a:lnSpc>
                <a:spcPct val="94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5pPr>
            <a:lvl6pPr marL="25146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6pPr>
            <a:lvl7pPr marL="29718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7pPr>
            <a:lvl8pPr marL="34290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8pPr>
            <a:lvl9pPr marL="38862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9pPr>
          </a:lstStyle>
          <a:p>
            <a:pPr>
              <a:lnSpc>
                <a:spcPct val="93000"/>
              </a:lnSpc>
              <a:buClrTx/>
              <a:buFontTx/>
              <a:buNone/>
            </a:pPr>
            <a:fld id="{81C9582E-B097-4FF9-AF80-119C009DA5DC}" type="slidenum">
              <a:rPr lang="el-GR" altLang="en-US">
                <a:solidFill>
                  <a:srgbClr val="000000"/>
                </a:solidFill>
                <a:latin typeface="Times New Roman" panose="02020603050405020304" pitchFamily="18" charset="0"/>
                <a:cs typeface="DejaVu Sans" panose="020B0603030804020204" pitchFamily="34" charset="0"/>
              </a:rPr>
              <a:pPr>
                <a:lnSpc>
                  <a:spcPct val="93000"/>
                </a:lnSpc>
                <a:buClrTx/>
                <a:buFontTx/>
                <a:buNone/>
              </a:pPr>
              <a:t>68</a:t>
            </a:fld>
            <a:endParaRPr lang="el-GR" altLang="en-US">
              <a:solidFill>
                <a:srgbClr val="000000"/>
              </a:solidFill>
              <a:latin typeface="Times New Roman" panose="02020603050405020304" pitchFamily="18" charset="0"/>
              <a:cs typeface="DejaVu Sans" panose="020B0603030804020204" pitchFamily="34" charset="0"/>
            </a:endParaRPr>
          </a:p>
        </p:txBody>
      </p:sp>
      <p:sp>
        <p:nvSpPr>
          <p:cNvPr id="146435" name="Rectangle 1">
            <a:extLst>
              <a:ext uri="{FF2B5EF4-FFF2-40B4-BE49-F238E27FC236}">
                <a16:creationId xmlns:a16="http://schemas.microsoft.com/office/drawing/2014/main" id="{E419D04B-7573-4BA8-84CC-2D57B5C58348}"/>
              </a:ext>
            </a:extLst>
          </p:cNvPr>
          <p:cNvSpPr>
            <a:spLocks noGrp="1" noRot="1" noChangeAspect="1" noChangeArrowheads="1" noTextEdit="1"/>
          </p:cNvSpPr>
          <p:nvPr>
            <p:ph type="sldImg"/>
          </p:nvPr>
        </p:nvSpPr>
        <p:spPr>
          <a:xfrm>
            <a:off x="1143000" y="685800"/>
            <a:ext cx="4572000" cy="3429000"/>
          </a:xfrm>
          <a:solidFill>
            <a:srgbClr val="FFFFFF"/>
          </a:solidFill>
          <a:ln>
            <a:solidFill>
              <a:srgbClr val="000000"/>
            </a:solidFill>
            <a:miter lim="800000"/>
            <a:headEnd/>
            <a:tailEnd/>
          </a:ln>
        </p:spPr>
      </p:sp>
      <p:sp>
        <p:nvSpPr>
          <p:cNvPr id="146436" name="Text Box 2">
            <a:extLst>
              <a:ext uri="{FF2B5EF4-FFF2-40B4-BE49-F238E27FC236}">
                <a16:creationId xmlns:a16="http://schemas.microsoft.com/office/drawing/2014/main" id="{44B41FDD-87CD-4583-A3EA-61D81F432303}"/>
              </a:ext>
            </a:extLst>
          </p:cNvPr>
          <p:cNvSpPr txBox="1">
            <a:spLocks noChangeArrowheads="1"/>
          </p:cNvSpPr>
          <p:nvPr/>
        </p:nvSpPr>
        <p:spPr bwMode="auto">
          <a:xfrm>
            <a:off x="685800" y="4343400"/>
            <a:ext cx="5486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pPr eaLnBrk="1">
              <a:lnSpc>
                <a:spcPct val="94000"/>
              </a:lnSpc>
              <a:buClr>
                <a:srgbClr val="000000"/>
              </a:buClr>
              <a:buSzPct val="100000"/>
              <a:buFont typeface="Times New Roman" panose="02020603050405020304" pitchFamily="18" charset="0"/>
              <a:buNone/>
            </a:pPr>
            <a:endParaRPr lang="el-GR" altLang="en-US"/>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48482" name="Rectangle 10">
            <a:extLst>
              <a:ext uri="{FF2B5EF4-FFF2-40B4-BE49-F238E27FC236}">
                <a16:creationId xmlns:a16="http://schemas.microsoft.com/office/drawing/2014/main" id="{BA94E0FD-B35F-42E3-A450-DD2629CC5A41}"/>
              </a:ext>
            </a:extLst>
          </p:cNvPr>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lnSpc>
                <a:spcPct val="94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1pPr>
            <a:lvl2pPr>
              <a:lnSpc>
                <a:spcPct val="94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2pPr>
            <a:lvl3pPr>
              <a:lnSpc>
                <a:spcPct val="94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3pPr>
            <a:lvl4pPr>
              <a:lnSpc>
                <a:spcPct val="94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4pPr>
            <a:lvl5pPr>
              <a:lnSpc>
                <a:spcPct val="94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5pPr>
            <a:lvl6pPr marL="25146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6pPr>
            <a:lvl7pPr marL="29718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7pPr>
            <a:lvl8pPr marL="34290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8pPr>
            <a:lvl9pPr marL="38862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9pPr>
          </a:lstStyle>
          <a:p>
            <a:pPr>
              <a:lnSpc>
                <a:spcPct val="93000"/>
              </a:lnSpc>
              <a:buClrTx/>
              <a:buFontTx/>
              <a:buNone/>
            </a:pPr>
            <a:fld id="{CFFF6FA6-985A-446D-A22A-88B5AEC9065A}" type="slidenum">
              <a:rPr lang="el-GR" altLang="en-US">
                <a:solidFill>
                  <a:srgbClr val="000000"/>
                </a:solidFill>
                <a:latin typeface="Times New Roman" panose="02020603050405020304" pitchFamily="18" charset="0"/>
                <a:cs typeface="DejaVu Sans" panose="020B0603030804020204" pitchFamily="34" charset="0"/>
              </a:rPr>
              <a:pPr>
                <a:lnSpc>
                  <a:spcPct val="93000"/>
                </a:lnSpc>
                <a:buClrTx/>
                <a:buFontTx/>
                <a:buNone/>
              </a:pPr>
              <a:t>69</a:t>
            </a:fld>
            <a:endParaRPr lang="el-GR" altLang="en-US">
              <a:solidFill>
                <a:srgbClr val="000000"/>
              </a:solidFill>
              <a:latin typeface="Times New Roman" panose="02020603050405020304" pitchFamily="18" charset="0"/>
              <a:cs typeface="DejaVu Sans" panose="020B0603030804020204" pitchFamily="34" charset="0"/>
            </a:endParaRPr>
          </a:p>
        </p:txBody>
      </p:sp>
      <p:sp>
        <p:nvSpPr>
          <p:cNvPr id="148483" name="Rectangle 1">
            <a:extLst>
              <a:ext uri="{FF2B5EF4-FFF2-40B4-BE49-F238E27FC236}">
                <a16:creationId xmlns:a16="http://schemas.microsoft.com/office/drawing/2014/main" id="{FDAA3303-6514-4A71-A405-B581321E3C2A}"/>
              </a:ext>
            </a:extLst>
          </p:cNvPr>
          <p:cNvSpPr>
            <a:spLocks noGrp="1" noRot="1" noChangeAspect="1" noChangeArrowheads="1" noTextEdit="1"/>
          </p:cNvSpPr>
          <p:nvPr>
            <p:ph type="sldImg"/>
          </p:nvPr>
        </p:nvSpPr>
        <p:spPr>
          <a:xfrm>
            <a:off x="1143000" y="685800"/>
            <a:ext cx="4572000" cy="3429000"/>
          </a:xfrm>
          <a:solidFill>
            <a:srgbClr val="FFFFFF"/>
          </a:solidFill>
          <a:ln>
            <a:solidFill>
              <a:srgbClr val="000000"/>
            </a:solidFill>
            <a:miter lim="800000"/>
            <a:headEnd/>
            <a:tailEnd/>
          </a:ln>
        </p:spPr>
      </p:sp>
      <p:sp>
        <p:nvSpPr>
          <p:cNvPr id="148484" name="Text Box 2">
            <a:extLst>
              <a:ext uri="{FF2B5EF4-FFF2-40B4-BE49-F238E27FC236}">
                <a16:creationId xmlns:a16="http://schemas.microsoft.com/office/drawing/2014/main" id="{0DF5A920-E3B4-4BBF-BE3F-A6ACD76FD090}"/>
              </a:ext>
            </a:extLst>
          </p:cNvPr>
          <p:cNvSpPr txBox="1">
            <a:spLocks noChangeArrowheads="1"/>
          </p:cNvSpPr>
          <p:nvPr/>
        </p:nvSpPr>
        <p:spPr bwMode="auto">
          <a:xfrm>
            <a:off x="685800" y="4343400"/>
            <a:ext cx="5486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pPr eaLnBrk="1">
              <a:lnSpc>
                <a:spcPct val="94000"/>
              </a:lnSpc>
              <a:buClr>
                <a:srgbClr val="000000"/>
              </a:buClr>
              <a:buSzPct val="100000"/>
              <a:buFont typeface="Times New Roman" panose="02020603050405020304" pitchFamily="18" charset="0"/>
              <a:buNone/>
            </a:pPr>
            <a:endParaRPr lang="el-GR" altLang="en-US"/>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50530" name="Rectangle 10">
            <a:extLst>
              <a:ext uri="{FF2B5EF4-FFF2-40B4-BE49-F238E27FC236}">
                <a16:creationId xmlns:a16="http://schemas.microsoft.com/office/drawing/2014/main" id="{F4881499-9E75-40C0-BC21-D8AF3DE799B9}"/>
              </a:ext>
            </a:extLst>
          </p:cNvPr>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lnSpc>
                <a:spcPct val="94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1pPr>
            <a:lvl2pPr>
              <a:lnSpc>
                <a:spcPct val="94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2pPr>
            <a:lvl3pPr>
              <a:lnSpc>
                <a:spcPct val="94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3pPr>
            <a:lvl4pPr>
              <a:lnSpc>
                <a:spcPct val="94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4pPr>
            <a:lvl5pPr>
              <a:lnSpc>
                <a:spcPct val="94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5pPr>
            <a:lvl6pPr marL="25146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6pPr>
            <a:lvl7pPr marL="29718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7pPr>
            <a:lvl8pPr marL="34290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8pPr>
            <a:lvl9pPr marL="38862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9pPr>
          </a:lstStyle>
          <a:p>
            <a:pPr>
              <a:lnSpc>
                <a:spcPct val="93000"/>
              </a:lnSpc>
              <a:buClrTx/>
              <a:buFontTx/>
              <a:buNone/>
            </a:pPr>
            <a:fld id="{0891DA70-EC8F-4572-8DFC-B0DDAEF72297}" type="slidenum">
              <a:rPr lang="el-GR" altLang="en-US">
                <a:solidFill>
                  <a:srgbClr val="000000"/>
                </a:solidFill>
                <a:latin typeface="Times New Roman" panose="02020603050405020304" pitchFamily="18" charset="0"/>
                <a:cs typeface="DejaVu Sans" panose="020B0603030804020204" pitchFamily="34" charset="0"/>
              </a:rPr>
              <a:pPr>
                <a:lnSpc>
                  <a:spcPct val="93000"/>
                </a:lnSpc>
                <a:buClrTx/>
                <a:buFontTx/>
                <a:buNone/>
              </a:pPr>
              <a:t>70</a:t>
            </a:fld>
            <a:endParaRPr lang="el-GR" altLang="en-US">
              <a:solidFill>
                <a:srgbClr val="000000"/>
              </a:solidFill>
              <a:latin typeface="Times New Roman" panose="02020603050405020304" pitchFamily="18" charset="0"/>
              <a:cs typeface="DejaVu Sans" panose="020B0603030804020204" pitchFamily="34" charset="0"/>
            </a:endParaRPr>
          </a:p>
        </p:txBody>
      </p:sp>
      <p:sp>
        <p:nvSpPr>
          <p:cNvPr id="150531" name="Rectangle 1">
            <a:extLst>
              <a:ext uri="{FF2B5EF4-FFF2-40B4-BE49-F238E27FC236}">
                <a16:creationId xmlns:a16="http://schemas.microsoft.com/office/drawing/2014/main" id="{EAB7986A-2661-41B2-B117-2E4FD3FAEC45}"/>
              </a:ext>
            </a:extLst>
          </p:cNvPr>
          <p:cNvSpPr>
            <a:spLocks noGrp="1" noRot="1" noChangeAspect="1" noChangeArrowheads="1" noTextEdit="1"/>
          </p:cNvSpPr>
          <p:nvPr>
            <p:ph type="sldImg"/>
          </p:nvPr>
        </p:nvSpPr>
        <p:spPr>
          <a:xfrm>
            <a:off x="1143000" y="685800"/>
            <a:ext cx="4572000" cy="3429000"/>
          </a:xfrm>
          <a:solidFill>
            <a:srgbClr val="FFFFFF"/>
          </a:solidFill>
          <a:ln>
            <a:solidFill>
              <a:srgbClr val="000000"/>
            </a:solidFill>
            <a:miter lim="800000"/>
            <a:headEnd/>
            <a:tailEnd/>
          </a:ln>
        </p:spPr>
      </p:sp>
      <p:sp>
        <p:nvSpPr>
          <p:cNvPr id="150532" name="Text Box 2">
            <a:extLst>
              <a:ext uri="{FF2B5EF4-FFF2-40B4-BE49-F238E27FC236}">
                <a16:creationId xmlns:a16="http://schemas.microsoft.com/office/drawing/2014/main" id="{CCB4BD12-9E53-4B17-B752-90A1D836AD57}"/>
              </a:ext>
            </a:extLst>
          </p:cNvPr>
          <p:cNvSpPr txBox="1">
            <a:spLocks noChangeArrowheads="1"/>
          </p:cNvSpPr>
          <p:nvPr/>
        </p:nvSpPr>
        <p:spPr bwMode="auto">
          <a:xfrm>
            <a:off x="685800" y="4343400"/>
            <a:ext cx="5486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marL="215900" indent="-207963">
              <a:lnSpc>
                <a:spcPct val="94000"/>
              </a:lnSpc>
              <a:buClr>
                <a:srgbClr val="000000"/>
              </a:buClr>
              <a:buSzPct val="100000"/>
              <a:buFont typeface="Times New Roman" panose="02020603050405020304" pitchFamily="18" charset="0"/>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a:solidFill>
                  <a:schemeClr val="bg1"/>
                </a:solidFill>
                <a:latin typeface="Arial" panose="020B0604020202020204" pitchFamily="34" charset="0"/>
                <a:cs typeface="Droid Sans Fallback" charset="0"/>
              </a:defRPr>
            </a:lvl1pPr>
            <a:lvl2pPr>
              <a:lnSpc>
                <a:spcPct val="94000"/>
              </a:lnSpc>
              <a:buClr>
                <a:srgbClr val="000000"/>
              </a:buClr>
              <a:buSzPct val="100000"/>
              <a:buFont typeface="Times New Roman" panose="02020603050405020304" pitchFamily="18" charset="0"/>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a:solidFill>
                  <a:schemeClr val="bg1"/>
                </a:solidFill>
                <a:latin typeface="Arial" panose="020B0604020202020204" pitchFamily="34" charset="0"/>
                <a:cs typeface="Droid Sans Fallback" charset="0"/>
              </a:defRPr>
            </a:lvl2pPr>
            <a:lvl3pPr>
              <a:lnSpc>
                <a:spcPct val="94000"/>
              </a:lnSpc>
              <a:buClr>
                <a:srgbClr val="000000"/>
              </a:buClr>
              <a:buSzPct val="100000"/>
              <a:buFont typeface="Times New Roman" panose="02020603050405020304" pitchFamily="18" charset="0"/>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a:solidFill>
                  <a:schemeClr val="bg1"/>
                </a:solidFill>
                <a:latin typeface="Arial" panose="020B0604020202020204" pitchFamily="34" charset="0"/>
                <a:cs typeface="Droid Sans Fallback" charset="0"/>
              </a:defRPr>
            </a:lvl3pPr>
            <a:lvl4pPr>
              <a:lnSpc>
                <a:spcPct val="94000"/>
              </a:lnSpc>
              <a:buClr>
                <a:srgbClr val="000000"/>
              </a:buClr>
              <a:buSzPct val="100000"/>
              <a:buFont typeface="Times New Roman" panose="02020603050405020304" pitchFamily="18" charset="0"/>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a:solidFill>
                  <a:schemeClr val="bg1"/>
                </a:solidFill>
                <a:latin typeface="Arial" panose="020B0604020202020204" pitchFamily="34" charset="0"/>
                <a:cs typeface="Droid Sans Fallback" charset="0"/>
              </a:defRPr>
            </a:lvl4pPr>
            <a:lvl5pPr>
              <a:lnSpc>
                <a:spcPct val="94000"/>
              </a:lnSpc>
              <a:buClr>
                <a:srgbClr val="000000"/>
              </a:buClr>
              <a:buSzPct val="100000"/>
              <a:buFont typeface="Times New Roman" panose="02020603050405020304" pitchFamily="18" charset="0"/>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a:solidFill>
                  <a:schemeClr val="bg1"/>
                </a:solidFill>
                <a:latin typeface="Arial" panose="020B0604020202020204" pitchFamily="34" charset="0"/>
                <a:cs typeface="Droid Sans Fallback" charset="0"/>
              </a:defRPr>
            </a:lvl5pPr>
            <a:lvl6pPr marL="25146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a:solidFill>
                  <a:schemeClr val="bg1"/>
                </a:solidFill>
                <a:latin typeface="Arial" panose="020B0604020202020204" pitchFamily="34" charset="0"/>
                <a:cs typeface="Droid Sans Fallback" charset="0"/>
              </a:defRPr>
            </a:lvl6pPr>
            <a:lvl7pPr marL="29718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a:solidFill>
                  <a:schemeClr val="bg1"/>
                </a:solidFill>
                <a:latin typeface="Arial" panose="020B0604020202020204" pitchFamily="34" charset="0"/>
                <a:cs typeface="Droid Sans Fallback" charset="0"/>
              </a:defRPr>
            </a:lvl7pPr>
            <a:lvl8pPr marL="34290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a:solidFill>
                  <a:schemeClr val="bg1"/>
                </a:solidFill>
                <a:latin typeface="Arial" panose="020B0604020202020204" pitchFamily="34" charset="0"/>
                <a:cs typeface="Droid Sans Fallback" charset="0"/>
              </a:defRPr>
            </a:lvl8pPr>
            <a:lvl9pPr marL="38862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a:solidFill>
                  <a:schemeClr val="bg1"/>
                </a:solidFill>
                <a:latin typeface="Arial" panose="020B0604020202020204" pitchFamily="34" charset="0"/>
                <a:cs typeface="Droid Sans Fallback" charset="0"/>
              </a:defRPr>
            </a:lvl9pPr>
          </a:lstStyle>
          <a:p>
            <a:pPr eaLnBrk="1" hangingPunct="1">
              <a:lnSpc>
                <a:spcPct val="100000"/>
              </a:lnSpc>
              <a:buClrTx/>
              <a:buFontTx/>
              <a:buNone/>
            </a:pPr>
            <a:r>
              <a:rPr lang="el-GR" altLang="en-US" sz="2000">
                <a:solidFill>
                  <a:srgbClr val="000000"/>
                </a:solidFill>
              </a:rPr>
              <a:t>Title:       </a:t>
            </a:r>
          </a:p>
          <a:p>
            <a:pPr eaLnBrk="1" hangingPunct="1">
              <a:lnSpc>
                <a:spcPct val="100000"/>
              </a:lnSpc>
              <a:buClrTx/>
              <a:buFontTx/>
              <a:buNone/>
            </a:pPr>
            <a:r>
              <a:rPr lang="el-GR" altLang="en-US" sz="2000">
                <a:solidFill>
                  <a:srgbClr val="000000"/>
                </a:solidFill>
              </a:rPr>
              <a:t>FIGURE 7.18 Hydrogen energy transitions and radiation</a:t>
            </a:r>
          </a:p>
          <a:p>
            <a:pPr eaLnBrk="1" hangingPunct="1">
              <a:lnSpc>
                <a:spcPct val="100000"/>
              </a:lnSpc>
              <a:buClrTx/>
              <a:buFontTx/>
              <a:buNone/>
            </a:pPr>
            <a:endParaRPr lang="el-GR" altLang="en-US" sz="2000">
              <a:solidFill>
                <a:srgbClr val="000000"/>
              </a:solidFill>
            </a:endParaRPr>
          </a:p>
          <a:p>
            <a:pPr eaLnBrk="1" hangingPunct="1">
              <a:lnSpc>
                <a:spcPct val="100000"/>
              </a:lnSpc>
              <a:buClrTx/>
              <a:buFontTx/>
              <a:buNone/>
            </a:pPr>
            <a:r>
              <a:rPr lang="el-GR" altLang="en-US" sz="2000">
                <a:solidFill>
                  <a:srgbClr val="000000"/>
                </a:solidFill>
              </a:rPr>
              <a:t>Caption:       </a:t>
            </a:r>
          </a:p>
          <a:p>
            <a:pPr eaLnBrk="1" hangingPunct="1">
              <a:lnSpc>
                <a:spcPct val="100000"/>
              </a:lnSpc>
              <a:buClrTx/>
              <a:buFontTx/>
              <a:buNone/>
            </a:pPr>
            <a:r>
              <a:rPr lang="el-GR" altLang="en-US" sz="2000">
                <a:solidFill>
                  <a:srgbClr val="000000"/>
                </a:solidFill>
              </a:rPr>
              <a:t>An atomic energy level diagram for hydrogen, showing some possible electron transitions between levels and the corresponding wavelengths of emitted light.</a:t>
            </a:r>
          </a:p>
          <a:p>
            <a:pPr eaLnBrk="1" hangingPunct="1">
              <a:lnSpc>
                <a:spcPct val="100000"/>
              </a:lnSpc>
              <a:buClrTx/>
              <a:buFontTx/>
              <a:buNone/>
            </a:pPr>
            <a:endParaRPr lang="el-GR" altLang="en-US" sz="2000">
              <a:solidFill>
                <a:srgbClr val="000000"/>
              </a:solidFil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35326408"/>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54626" name="Rectangle 10">
            <a:extLst>
              <a:ext uri="{FF2B5EF4-FFF2-40B4-BE49-F238E27FC236}">
                <a16:creationId xmlns:a16="http://schemas.microsoft.com/office/drawing/2014/main" id="{259366F7-E596-4ACD-B204-B9E910835A0F}"/>
              </a:ext>
            </a:extLst>
          </p:cNvPr>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lnSpc>
                <a:spcPct val="94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1pPr>
            <a:lvl2pPr>
              <a:lnSpc>
                <a:spcPct val="94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2pPr>
            <a:lvl3pPr>
              <a:lnSpc>
                <a:spcPct val="94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3pPr>
            <a:lvl4pPr>
              <a:lnSpc>
                <a:spcPct val="94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4pPr>
            <a:lvl5pPr>
              <a:lnSpc>
                <a:spcPct val="94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5pPr>
            <a:lvl6pPr marL="25146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6pPr>
            <a:lvl7pPr marL="29718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7pPr>
            <a:lvl8pPr marL="34290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8pPr>
            <a:lvl9pPr marL="38862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9pPr>
          </a:lstStyle>
          <a:p>
            <a:pPr>
              <a:lnSpc>
                <a:spcPct val="93000"/>
              </a:lnSpc>
              <a:buClrTx/>
              <a:buFontTx/>
              <a:buNone/>
            </a:pPr>
            <a:fld id="{FDF4D624-AF72-4A24-873E-4BF2622801FD}" type="slidenum">
              <a:rPr lang="el-GR" altLang="en-US">
                <a:solidFill>
                  <a:srgbClr val="000000"/>
                </a:solidFill>
                <a:latin typeface="Times New Roman" panose="02020603050405020304" pitchFamily="18" charset="0"/>
                <a:cs typeface="DejaVu Sans" panose="020B0603030804020204" pitchFamily="34" charset="0"/>
              </a:rPr>
              <a:pPr>
                <a:lnSpc>
                  <a:spcPct val="93000"/>
                </a:lnSpc>
                <a:buClrTx/>
                <a:buFontTx/>
                <a:buNone/>
              </a:pPr>
              <a:t>71</a:t>
            </a:fld>
            <a:endParaRPr lang="el-GR" altLang="en-US">
              <a:solidFill>
                <a:srgbClr val="000000"/>
              </a:solidFill>
              <a:latin typeface="Times New Roman" panose="02020603050405020304" pitchFamily="18" charset="0"/>
              <a:cs typeface="DejaVu Sans" panose="020B0603030804020204" pitchFamily="34" charset="0"/>
            </a:endParaRPr>
          </a:p>
        </p:txBody>
      </p:sp>
      <p:sp>
        <p:nvSpPr>
          <p:cNvPr id="154627" name="Rectangle 1">
            <a:extLst>
              <a:ext uri="{FF2B5EF4-FFF2-40B4-BE49-F238E27FC236}">
                <a16:creationId xmlns:a16="http://schemas.microsoft.com/office/drawing/2014/main" id="{9D9B0BF3-B668-4218-8DEE-A574288DCE8E}"/>
              </a:ext>
            </a:extLst>
          </p:cNvPr>
          <p:cNvSpPr>
            <a:spLocks noGrp="1" noRot="1" noChangeAspect="1" noChangeArrowheads="1" noTextEdit="1"/>
          </p:cNvSpPr>
          <p:nvPr>
            <p:ph type="sldImg"/>
          </p:nvPr>
        </p:nvSpPr>
        <p:spPr>
          <a:xfrm>
            <a:off x="1143000" y="695325"/>
            <a:ext cx="4572000" cy="3429000"/>
          </a:xfrm>
          <a:solidFill>
            <a:srgbClr val="FFFFFF"/>
          </a:solidFill>
          <a:ln>
            <a:solidFill>
              <a:srgbClr val="000000"/>
            </a:solidFill>
            <a:miter lim="800000"/>
            <a:headEnd/>
            <a:tailEnd/>
          </a:ln>
        </p:spPr>
      </p:sp>
      <p:sp>
        <p:nvSpPr>
          <p:cNvPr id="154628" name="Text Box 2">
            <a:extLst>
              <a:ext uri="{FF2B5EF4-FFF2-40B4-BE49-F238E27FC236}">
                <a16:creationId xmlns:a16="http://schemas.microsoft.com/office/drawing/2014/main" id="{0C5822C5-F501-4E1B-B0C5-47A192057996}"/>
              </a:ext>
            </a:extLst>
          </p:cNvPr>
          <p:cNvSpPr txBox="1">
            <a:spLocks noChangeArrowheads="1"/>
          </p:cNvSpPr>
          <p:nvPr/>
        </p:nvSpPr>
        <p:spPr bwMode="auto">
          <a:xfrm>
            <a:off x="685800" y="4343400"/>
            <a:ext cx="5486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pPr eaLnBrk="1">
              <a:lnSpc>
                <a:spcPct val="94000"/>
              </a:lnSpc>
              <a:buClr>
                <a:srgbClr val="000000"/>
              </a:buClr>
              <a:buSzPct val="100000"/>
              <a:buFont typeface="Times New Roman" panose="02020603050405020304" pitchFamily="18" charset="0"/>
              <a:buNone/>
            </a:pPr>
            <a:endParaRPr lang="el-GR" altLang="en-US"/>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56674" name="Rectangle 10">
            <a:extLst>
              <a:ext uri="{FF2B5EF4-FFF2-40B4-BE49-F238E27FC236}">
                <a16:creationId xmlns:a16="http://schemas.microsoft.com/office/drawing/2014/main" id="{AA797D5E-00D6-4000-BA7C-C074223FF749}"/>
              </a:ext>
            </a:extLst>
          </p:cNvPr>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lnSpc>
                <a:spcPct val="94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1pPr>
            <a:lvl2pPr>
              <a:lnSpc>
                <a:spcPct val="94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2pPr>
            <a:lvl3pPr>
              <a:lnSpc>
                <a:spcPct val="94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3pPr>
            <a:lvl4pPr>
              <a:lnSpc>
                <a:spcPct val="94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4pPr>
            <a:lvl5pPr>
              <a:lnSpc>
                <a:spcPct val="94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5pPr>
            <a:lvl6pPr marL="25146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6pPr>
            <a:lvl7pPr marL="29718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7pPr>
            <a:lvl8pPr marL="34290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8pPr>
            <a:lvl9pPr marL="38862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9pPr>
          </a:lstStyle>
          <a:p>
            <a:pPr>
              <a:lnSpc>
                <a:spcPct val="93000"/>
              </a:lnSpc>
              <a:buClrTx/>
              <a:buFontTx/>
              <a:buNone/>
            </a:pPr>
            <a:fld id="{B5151A55-BD7C-4A3B-A1D2-A74AC48FBBE0}" type="slidenum">
              <a:rPr lang="el-GR" altLang="en-US">
                <a:solidFill>
                  <a:srgbClr val="000000"/>
                </a:solidFill>
                <a:latin typeface="Times New Roman" panose="02020603050405020304" pitchFamily="18" charset="0"/>
                <a:cs typeface="DejaVu Sans" panose="020B0603030804020204" pitchFamily="34" charset="0"/>
              </a:rPr>
              <a:pPr>
                <a:lnSpc>
                  <a:spcPct val="93000"/>
                </a:lnSpc>
                <a:buClrTx/>
                <a:buFontTx/>
                <a:buNone/>
              </a:pPr>
              <a:t>72</a:t>
            </a:fld>
            <a:endParaRPr lang="el-GR" altLang="en-US">
              <a:solidFill>
                <a:srgbClr val="000000"/>
              </a:solidFill>
              <a:latin typeface="Times New Roman" panose="02020603050405020304" pitchFamily="18" charset="0"/>
              <a:cs typeface="DejaVu Sans" panose="020B0603030804020204" pitchFamily="34" charset="0"/>
            </a:endParaRPr>
          </a:p>
        </p:txBody>
      </p:sp>
      <p:sp>
        <p:nvSpPr>
          <p:cNvPr id="156675" name="Rectangle 1">
            <a:extLst>
              <a:ext uri="{FF2B5EF4-FFF2-40B4-BE49-F238E27FC236}">
                <a16:creationId xmlns:a16="http://schemas.microsoft.com/office/drawing/2014/main" id="{0EC2496C-F67A-4026-AFFE-933106B82F72}"/>
              </a:ext>
            </a:extLst>
          </p:cNvPr>
          <p:cNvSpPr>
            <a:spLocks noGrp="1" noRot="1" noChangeAspect="1" noChangeArrowheads="1" noTextEdit="1"/>
          </p:cNvSpPr>
          <p:nvPr>
            <p:ph type="sldImg"/>
          </p:nvPr>
        </p:nvSpPr>
        <p:spPr>
          <a:xfrm>
            <a:off x="1143000" y="695325"/>
            <a:ext cx="4572000" cy="3429000"/>
          </a:xfrm>
          <a:solidFill>
            <a:srgbClr val="FFFFFF"/>
          </a:solidFill>
          <a:ln>
            <a:solidFill>
              <a:srgbClr val="000000"/>
            </a:solidFill>
            <a:miter lim="800000"/>
            <a:headEnd/>
            <a:tailEnd/>
          </a:ln>
        </p:spPr>
      </p:sp>
      <p:sp>
        <p:nvSpPr>
          <p:cNvPr id="156676" name="Text Box 2">
            <a:extLst>
              <a:ext uri="{FF2B5EF4-FFF2-40B4-BE49-F238E27FC236}">
                <a16:creationId xmlns:a16="http://schemas.microsoft.com/office/drawing/2014/main" id="{EB163441-CA70-4374-B6C5-3EAAB21E768D}"/>
              </a:ext>
            </a:extLst>
          </p:cNvPr>
          <p:cNvSpPr txBox="1">
            <a:spLocks noChangeArrowheads="1"/>
          </p:cNvSpPr>
          <p:nvPr/>
        </p:nvSpPr>
        <p:spPr bwMode="auto">
          <a:xfrm>
            <a:off x="685800" y="4343400"/>
            <a:ext cx="5486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pPr eaLnBrk="1">
              <a:lnSpc>
                <a:spcPct val="94000"/>
              </a:lnSpc>
              <a:buClr>
                <a:srgbClr val="000000"/>
              </a:buClr>
              <a:buSzPct val="100000"/>
              <a:buFont typeface="Times New Roman" panose="02020603050405020304" pitchFamily="18" charset="0"/>
              <a:buNone/>
            </a:pPr>
            <a:endParaRPr lang="el-GR" altLang="en-US"/>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58722" name="Rectangle 10">
            <a:extLst>
              <a:ext uri="{FF2B5EF4-FFF2-40B4-BE49-F238E27FC236}">
                <a16:creationId xmlns:a16="http://schemas.microsoft.com/office/drawing/2014/main" id="{799AB771-B202-4EC3-A4E2-C2C4E7095BE0}"/>
              </a:ext>
            </a:extLst>
          </p:cNvPr>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lnSpc>
                <a:spcPct val="94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1pPr>
            <a:lvl2pPr>
              <a:lnSpc>
                <a:spcPct val="94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2pPr>
            <a:lvl3pPr>
              <a:lnSpc>
                <a:spcPct val="94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3pPr>
            <a:lvl4pPr>
              <a:lnSpc>
                <a:spcPct val="94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4pPr>
            <a:lvl5pPr>
              <a:lnSpc>
                <a:spcPct val="94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5pPr>
            <a:lvl6pPr marL="25146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6pPr>
            <a:lvl7pPr marL="29718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7pPr>
            <a:lvl8pPr marL="34290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8pPr>
            <a:lvl9pPr marL="38862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9pPr>
          </a:lstStyle>
          <a:p>
            <a:pPr>
              <a:lnSpc>
                <a:spcPct val="93000"/>
              </a:lnSpc>
              <a:buClrTx/>
              <a:buFontTx/>
              <a:buNone/>
            </a:pPr>
            <a:fld id="{4EA24CDE-2157-4D3D-B3AE-47916354927B}" type="slidenum">
              <a:rPr lang="el-GR" altLang="en-US">
                <a:solidFill>
                  <a:srgbClr val="000000"/>
                </a:solidFill>
                <a:latin typeface="Times New Roman" panose="02020603050405020304" pitchFamily="18" charset="0"/>
                <a:cs typeface="DejaVu Sans" panose="020B0603030804020204" pitchFamily="34" charset="0"/>
              </a:rPr>
              <a:pPr>
                <a:lnSpc>
                  <a:spcPct val="93000"/>
                </a:lnSpc>
                <a:buClrTx/>
                <a:buFontTx/>
                <a:buNone/>
              </a:pPr>
              <a:t>73</a:t>
            </a:fld>
            <a:endParaRPr lang="el-GR" altLang="en-US">
              <a:solidFill>
                <a:srgbClr val="000000"/>
              </a:solidFill>
              <a:latin typeface="Times New Roman" panose="02020603050405020304" pitchFamily="18" charset="0"/>
              <a:cs typeface="DejaVu Sans" panose="020B0603030804020204" pitchFamily="34" charset="0"/>
            </a:endParaRPr>
          </a:p>
        </p:txBody>
      </p:sp>
      <p:sp>
        <p:nvSpPr>
          <p:cNvPr id="158723" name="Rectangle 1">
            <a:extLst>
              <a:ext uri="{FF2B5EF4-FFF2-40B4-BE49-F238E27FC236}">
                <a16:creationId xmlns:a16="http://schemas.microsoft.com/office/drawing/2014/main" id="{570612B8-52D7-48B4-8D18-F358789BDFCD}"/>
              </a:ext>
            </a:extLst>
          </p:cNvPr>
          <p:cNvSpPr>
            <a:spLocks noGrp="1" noRot="1" noChangeAspect="1" noChangeArrowheads="1" noTextEdit="1"/>
          </p:cNvSpPr>
          <p:nvPr>
            <p:ph type="sldImg"/>
          </p:nvPr>
        </p:nvSpPr>
        <p:spPr>
          <a:xfrm>
            <a:off x="1143000" y="685800"/>
            <a:ext cx="4572000" cy="3429000"/>
          </a:xfrm>
          <a:solidFill>
            <a:srgbClr val="FFFFFF"/>
          </a:solidFill>
          <a:ln>
            <a:solidFill>
              <a:srgbClr val="000000"/>
            </a:solidFill>
            <a:miter lim="800000"/>
            <a:headEnd/>
            <a:tailEnd/>
          </a:ln>
        </p:spPr>
      </p:sp>
      <p:sp>
        <p:nvSpPr>
          <p:cNvPr id="158724" name="Text Box 2">
            <a:extLst>
              <a:ext uri="{FF2B5EF4-FFF2-40B4-BE49-F238E27FC236}">
                <a16:creationId xmlns:a16="http://schemas.microsoft.com/office/drawing/2014/main" id="{4947C87B-820F-4970-89C6-AEB968B80488}"/>
              </a:ext>
            </a:extLst>
          </p:cNvPr>
          <p:cNvSpPr txBox="1">
            <a:spLocks noChangeArrowheads="1"/>
          </p:cNvSpPr>
          <p:nvPr/>
        </p:nvSpPr>
        <p:spPr bwMode="auto">
          <a:xfrm>
            <a:off x="685800" y="4343400"/>
            <a:ext cx="5486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marL="215900" indent="-207963">
              <a:lnSpc>
                <a:spcPct val="94000"/>
              </a:lnSpc>
              <a:buClr>
                <a:srgbClr val="000000"/>
              </a:buClr>
              <a:buSzPct val="100000"/>
              <a:buFont typeface="Times New Roman" panose="02020603050405020304" pitchFamily="18" charset="0"/>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a:solidFill>
                  <a:schemeClr val="bg1"/>
                </a:solidFill>
                <a:latin typeface="Arial" panose="020B0604020202020204" pitchFamily="34" charset="0"/>
                <a:cs typeface="Droid Sans Fallback" charset="0"/>
              </a:defRPr>
            </a:lvl1pPr>
            <a:lvl2pPr>
              <a:lnSpc>
                <a:spcPct val="94000"/>
              </a:lnSpc>
              <a:buClr>
                <a:srgbClr val="000000"/>
              </a:buClr>
              <a:buSzPct val="100000"/>
              <a:buFont typeface="Times New Roman" panose="02020603050405020304" pitchFamily="18" charset="0"/>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a:solidFill>
                  <a:schemeClr val="bg1"/>
                </a:solidFill>
                <a:latin typeface="Arial" panose="020B0604020202020204" pitchFamily="34" charset="0"/>
                <a:cs typeface="Droid Sans Fallback" charset="0"/>
              </a:defRPr>
            </a:lvl2pPr>
            <a:lvl3pPr>
              <a:lnSpc>
                <a:spcPct val="94000"/>
              </a:lnSpc>
              <a:buClr>
                <a:srgbClr val="000000"/>
              </a:buClr>
              <a:buSzPct val="100000"/>
              <a:buFont typeface="Times New Roman" panose="02020603050405020304" pitchFamily="18" charset="0"/>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a:solidFill>
                  <a:schemeClr val="bg1"/>
                </a:solidFill>
                <a:latin typeface="Arial" panose="020B0604020202020204" pitchFamily="34" charset="0"/>
                <a:cs typeface="Droid Sans Fallback" charset="0"/>
              </a:defRPr>
            </a:lvl3pPr>
            <a:lvl4pPr>
              <a:lnSpc>
                <a:spcPct val="94000"/>
              </a:lnSpc>
              <a:buClr>
                <a:srgbClr val="000000"/>
              </a:buClr>
              <a:buSzPct val="100000"/>
              <a:buFont typeface="Times New Roman" panose="02020603050405020304" pitchFamily="18" charset="0"/>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a:solidFill>
                  <a:schemeClr val="bg1"/>
                </a:solidFill>
                <a:latin typeface="Arial" panose="020B0604020202020204" pitchFamily="34" charset="0"/>
                <a:cs typeface="Droid Sans Fallback" charset="0"/>
              </a:defRPr>
            </a:lvl4pPr>
            <a:lvl5pPr>
              <a:lnSpc>
                <a:spcPct val="94000"/>
              </a:lnSpc>
              <a:buClr>
                <a:srgbClr val="000000"/>
              </a:buClr>
              <a:buSzPct val="100000"/>
              <a:buFont typeface="Times New Roman" panose="02020603050405020304" pitchFamily="18" charset="0"/>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a:solidFill>
                  <a:schemeClr val="bg1"/>
                </a:solidFill>
                <a:latin typeface="Arial" panose="020B0604020202020204" pitchFamily="34" charset="0"/>
                <a:cs typeface="Droid Sans Fallback" charset="0"/>
              </a:defRPr>
            </a:lvl5pPr>
            <a:lvl6pPr marL="25146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a:solidFill>
                  <a:schemeClr val="bg1"/>
                </a:solidFill>
                <a:latin typeface="Arial" panose="020B0604020202020204" pitchFamily="34" charset="0"/>
                <a:cs typeface="Droid Sans Fallback" charset="0"/>
              </a:defRPr>
            </a:lvl6pPr>
            <a:lvl7pPr marL="29718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a:solidFill>
                  <a:schemeClr val="bg1"/>
                </a:solidFill>
                <a:latin typeface="Arial" panose="020B0604020202020204" pitchFamily="34" charset="0"/>
                <a:cs typeface="Droid Sans Fallback" charset="0"/>
              </a:defRPr>
            </a:lvl7pPr>
            <a:lvl8pPr marL="34290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a:solidFill>
                  <a:schemeClr val="bg1"/>
                </a:solidFill>
                <a:latin typeface="Arial" panose="020B0604020202020204" pitchFamily="34" charset="0"/>
                <a:cs typeface="Droid Sans Fallback" charset="0"/>
              </a:defRPr>
            </a:lvl8pPr>
            <a:lvl9pPr marL="38862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a:solidFill>
                  <a:schemeClr val="bg1"/>
                </a:solidFill>
                <a:latin typeface="Arial" panose="020B0604020202020204" pitchFamily="34" charset="0"/>
                <a:cs typeface="Droid Sans Fallback" charset="0"/>
              </a:defRPr>
            </a:lvl9pPr>
          </a:lstStyle>
          <a:p>
            <a:pPr eaLnBrk="1" hangingPunct="1">
              <a:lnSpc>
                <a:spcPct val="100000"/>
              </a:lnSpc>
              <a:buClrTx/>
              <a:buFontTx/>
              <a:buNone/>
            </a:pPr>
            <a:r>
              <a:rPr lang="el-GR" altLang="en-US" sz="2000">
                <a:solidFill>
                  <a:srgbClr val="000000"/>
                </a:solidFill>
              </a:rPr>
              <a:t>the wave and particle nature of nature of the electron are </a:t>
            </a:r>
            <a:r>
              <a:rPr lang="el-GR" altLang="en-US" sz="2000" b="1">
                <a:solidFill>
                  <a:srgbClr val="000000"/>
                </a:solidFill>
              </a:rPr>
              <a:t>complimentary properties</a:t>
            </a:r>
          </a:p>
          <a:p>
            <a:pPr eaLnBrk="1" hangingPunct="1">
              <a:lnSpc>
                <a:spcPct val="100000"/>
              </a:lnSpc>
              <a:buClrTx/>
              <a:buFontTx/>
              <a:buNone/>
            </a:pPr>
            <a:endParaRPr lang="el-GR" altLang="en-US" sz="2000" b="1">
              <a:solidFill>
                <a:srgbClr val="000000"/>
              </a:solidFill>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0770" name="Rectangle 10">
            <a:extLst>
              <a:ext uri="{FF2B5EF4-FFF2-40B4-BE49-F238E27FC236}">
                <a16:creationId xmlns:a16="http://schemas.microsoft.com/office/drawing/2014/main" id="{49B56B4C-543E-46AB-A296-83EC4F3AC2C0}"/>
              </a:ext>
            </a:extLst>
          </p:cNvPr>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lnSpc>
                <a:spcPct val="94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1pPr>
            <a:lvl2pPr>
              <a:lnSpc>
                <a:spcPct val="94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2pPr>
            <a:lvl3pPr>
              <a:lnSpc>
                <a:spcPct val="94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3pPr>
            <a:lvl4pPr>
              <a:lnSpc>
                <a:spcPct val="94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4pPr>
            <a:lvl5pPr>
              <a:lnSpc>
                <a:spcPct val="94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5pPr>
            <a:lvl6pPr marL="25146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6pPr>
            <a:lvl7pPr marL="29718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7pPr>
            <a:lvl8pPr marL="34290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8pPr>
            <a:lvl9pPr marL="38862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9pPr>
          </a:lstStyle>
          <a:p>
            <a:pPr>
              <a:lnSpc>
                <a:spcPct val="93000"/>
              </a:lnSpc>
              <a:buClrTx/>
              <a:buFontTx/>
              <a:buNone/>
            </a:pPr>
            <a:fld id="{929AE23C-5BBA-4E98-AA8F-2190AF10FFE7}" type="slidenum">
              <a:rPr lang="el-GR" altLang="en-US">
                <a:solidFill>
                  <a:srgbClr val="000000"/>
                </a:solidFill>
                <a:latin typeface="Times New Roman" panose="02020603050405020304" pitchFamily="18" charset="0"/>
                <a:cs typeface="DejaVu Sans" panose="020B0603030804020204" pitchFamily="34" charset="0"/>
              </a:rPr>
              <a:pPr>
                <a:lnSpc>
                  <a:spcPct val="93000"/>
                </a:lnSpc>
                <a:buClrTx/>
                <a:buFontTx/>
                <a:buNone/>
              </a:pPr>
              <a:t>74</a:t>
            </a:fld>
            <a:endParaRPr lang="el-GR" altLang="en-US">
              <a:solidFill>
                <a:srgbClr val="000000"/>
              </a:solidFill>
              <a:latin typeface="Times New Roman" panose="02020603050405020304" pitchFamily="18" charset="0"/>
              <a:cs typeface="DejaVu Sans" panose="020B0603030804020204" pitchFamily="34" charset="0"/>
            </a:endParaRPr>
          </a:p>
        </p:txBody>
      </p:sp>
      <p:sp>
        <p:nvSpPr>
          <p:cNvPr id="160771" name="Rectangle 1">
            <a:extLst>
              <a:ext uri="{FF2B5EF4-FFF2-40B4-BE49-F238E27FC236}">
                <a16:creationId xmlns:a16="http://schemas.microsoft.com/office/drawing/2014/main" id="{9E4BFD2D-BDDA-4CD1-9ACF-8F6779CEE580}"/>
              </a:ext>
            </a:extLst>
          </p:cNvPr>
          <p:cNvSpPr>
            <a:spLocks noGrp="1" noRot="1" noChangeAspect="1" noChangeArrowheads="1" noTextEdit="1"/>
          </p:cNvSpPr>
          <p:nvPr>
            <p:ph type="sldImg"/>
          </p:nvPr>
        </p:nvSpPr>
        <p:spPr>
          <a:xfrm>
            <a:off x="1143000" y="685800"/>
            <a:ext cx="4572000" cy="3429000"/>
          </a:xfrm>
          <a:solidFill>
            <a:srgbClr val="FFFFFF"/>
          </a:solidFill>
          <a:ln>
            <a:solidFill>
              <a:srgbClr val="000000"/>
            </a:solidFill>
            <a:miter lim="800000"/>
            <a:headEnd/>
            <a:tailEnd/>
          </a:ln>
        </p:spPr>
      </p:sp>
      <p:sp>
        <p:nvSpPr>
          <p:cNvPr id="160772" name="Text Box 2">
            <a:extLst>
              <a:ext uri="{FF2B5EF4-FFF2-40B4-BE49-F238E27FC236}">
                <a16:creationId xmlns:a16="http://schemas.microsoft.com/office/drawing/2014/main" id="{378CA215-7DB1-40E5-BCBB-F89CCD451F53}"/>
              </a:ext>
            </a:extLst>
          </p:cNvPr>
          <p:cNvSpPr txBox="1">
            <a:spLocks noChangeArrowheads="1"/>
          </p:cNvSpPr>
          <p:nvPr/>
        </p:nvSpPr>
        <p:spPr bwMode="auto">
          <a:xfrm>
            <a:off x="685800" y="4343400"/>
            <a:ext cx="5486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pPr eaLnBrk="1">
              <a:lnSpc>
                <a:spcPct val="94000"/>
              </a:lnSpc>
              <a:buClr>
                <a:srgbClr val="000000"/>
              </a:buClr>
              <a:buSzPct val="100000"/>
              <a:buFont typeface="Times New Roman" panose="02020603050405020304" pitchFamily="18" charset="0"/>
              <a:buNone/>
            </a:pPr>
            <a:endParaRPr lang="el-GR" altLang="en-US"/>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2818" name="Rectangle 10">
            <a:extLst>
              <a:ext uri="{FF2B5EF4-FFF2-40B4-BE49-F238E27FC236}">
                <a16:creationId xmlns:a16="http://schemas.microsoft.com/office/drawing/2014/main" id="{62633A64-C067-46CF-8C5A-8E255335F90E}"/>
              </a:ext>
            </a:extLst>
          </p:cNvPr>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lnSpc>
                <a:spcPct val="94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1pPr>
            <a:lvl2pPr>
              <a:lnSpc>
                <a:spcPct val="94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2pPr>
            <a:lvl3pPr>
              <a:lnSpc>
                <a:spcPct val="94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3pPr>
            <a:lvl4pPr>
              <a:lnSpc>
                <a:spcPct val="94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4pPr>
            <a:lvl5pPr>
              <a:lnSpc>
                <a:spcPct val="94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5pPr>
            <a:lvl6pPr marL="25146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6pPr>
            <a:lvl7pPr marL="29718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7pPr>
            <a:lvl8pPr marL="34290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8pPr>
            <a:lvl9pPr marL="38862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9pPr>
          </a:lstStyle>
          <a:p>
            <a:pPr>
              <a:lnSpc>
                <a:spcPct val="93000"/>
              </a:lnSpc>
              <a:buClrTx/>
              <a:buFontTx/>
              <a:buNone/>
            </a:pPr>
            <a:fld id="{9336582A-0C37-4A8D-BA6E-90688613D6F3}" type="slidenum">
              <a:rPr lang="el-GR" altLang="en-US">
                <a:solidFill>
                  <a:srgbClr val="000000"/>
                </a:solidFill>
                <a:latin typeface="Times New Roman" panose="02020603050405020304" pitchFamily="18" charset="0"/>
                <a:cs typeface="DejaVu Sans" panose="020B0603030804020204" pitchFamily="34" charset="0"/>
              </a:rPr>
              <a:pPr>
                <a:lnSpc>
                  <a:spcPct val="93000"/>
                </a:lnSpc>
                <a:buClrTx/>
                <a:buFontTx/>
                <a:buNone/>
              </a:pPr>
              <a:t>75</a:t>
            </a:fld>
            <a:endParaRPr lang="el-GR" altLang="en-US">
              <a:solidFill>
                <a:srgbClr val="000000"/>
              </a:solidFill>
              <a:latin typeface="Times New Roman" panose="02020603050405020304" pitchFamily="18" charset="0"/>
              <a:cs typeface="DejaVu Sans" panose="020B0603030804020204" pitchFamily="34" charset="0"/>
            </a:endParaRPr>
          </a:p>
        </p:txBody>
      </p:sp>
      <p:sp>
        <p:nvSpPr>
          <p:cNvPr id="162819" name="Rectangle 1">
            <a:extLst>
              <a:ext uri="{FF2B5EF4-FFF2-40B4-BE49-F238E27FC236}">
                <a16:creationId xmlns:a16="http://schemas.microsoft.com/office/drawing/2014/main" id="{65EFE24E-470B-429D-9A25-BB7F56A9FA29}"/>
              </a:ext>
            </a:extLst>
          </p:cNvPr>
          <p:cNvSpPr>
            <a:spLocks noGrp="1" noRot="1" noChangeAspect="1" noChangeArrowheads="1" noTextEdit="1"/>
          </p:cNvSpPr>
          <p:nvPr>
            <p:ph type="sldImg"/>
          </p:nvPr>
        </p:nvSpPr>
        <p:spPr>
          <a:xfrm>
            <a:off x="1143000" y="685800"/>
            <a:ext cx="4572000" cy="3429000"/>
          </a:xfrm>
          <a:solidFill>
            <a:srgbClr val="FFFFFF"/>
          </a:solidFill>
          <a:ln>
            <a:solidFill>
              <a:srgbClr val="000000"/>
            </a:solidFill>
            <a:miter lim="800000"/>
            <a:headEnd/>
            <a:tailEnd/>
          </a:ln>
        </p:spPr>
      </p:sp>
      <p:sp>
        <p:nvSpPr>
          <p:cNvPr id="162820" name="Text Box 2">
            <a:extLst>
              <a:ext uri="{FF2B5EF4-FFF2-40B4-BE49-F238E27FC236}">
                <a16:creationId xmlns:a16="http://schemas.microsoft.com/office/drawing/2014/main" id="{F6F7061D-AC6E-4848-B473-CC54A14A3B1C}"/>
              </a:ext>
            </a:extLst>
          </p:cNvPr>
          <p:cNvSpPr txBox="1">
            <a:spLocks noChangeArrowheads="1"/>
          </p:cNvSpPr>
          <p:nvPr/>
        </p:nvSpPr>
        <p:spPr bwMode="auto">
          <a:xfrm>
            <a:off x="685800" y="4343400"/>
            <a:ext cx="5486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pPr eaLnBrk="1">
              <a:lnSpc>
                <a:spcPct val="94000"/>
              </a:lnSpc>
              <a:buClr>
                <a:srgbClr val="000000"/>
              </a:buClr>
              <a:buSzPct val="100000"/>
              <a:buFont typeface="Times New Roman" panose="02020603050405020304" pitchFamily="18" charset="0"/>
              <a:buNone/>
            </a:pPr>
            <a:endParaRPr lang="el-GR" altLang="en-US"/>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4866" name="Rectangle 10">
            <a:extLst>
              <a:ext uri="{FF2B5EF4-FFF2-40B4-BE49-F238E27FC236}">
                <a16:creationId xmlns:a16="http://schemas.microsoft.com/office/drawing/2014/main" id="{EEC941F8-E9B9-414A-8CDD-7C4BA387C7FC}"/>
              </a:ext>
            </a:extLst>
          </p:cNvPr>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lnSpc>
                <a:spcPct val="94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1pPr>
            <a:lvl2pPr>
              <a:lnSpc>
                <a:spcPct val="94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2pPr>
            <a:lvl3pPr>
              <a:lnSpc>
                <a:spcPct val="94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3pPr>
            <a:lvl4pPr>
              <a:lnSpc>
                <a:spcPct val="94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4pPr>
            <a:lvl5pPr>
              <a:lnSpc>
                <a:spcPct val="94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5pPr>
            <a:lvl6pPr marL="25146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6pPr>
            <a:lvl7pPr marL="29718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7pPr>
            <a:lvl8pPr marL="34290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8pPr>
            <a:lvl9pPr marL="38862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9pPr>
          </a:lstStyle>
          <a:p>
            <a:pPr>
              <a:lnSpc>
                <a:spcPct val="93000"/>
              </a:lnSpc>
              <a:buClrTx/>
              <a:buFontTx/>
              <a:buNone/>
            </a:pPr>
            <a:fld id="{4E790E8B-6AD9-477B-8406-7FA5DDB07422}" type="slidenum">
              <a:rPr lang="el-GR" altLang="en-US">
                <a:solidFill>
                  <a:srgbClr val="000000"/>
                </a:solidFill>
                <a:latin typeface="Times New Roman" panose="02020603050405020304" pitchFamily="18" charset="0"/>
                <a:cs typeface="DejaVu Sans" panose="020B0603030804020204" pitchFamily="34" charset="0"/>
              </a:rPr>
              <a:pPr>
                <a:lnSpc>
                  <a:spcPct val="93000"/>
                </a:lnSpc>
                <a:buClrTx/>
                <a:buFontTx/>
                <a:buNone/>
              </a:pPr>
              <a:t>76</a:t>
            </a:fld>
            <a:endParaRPr lang="el-GR" altLang="en-US">
              <a:solidFill>
                <a:srgbClr val="000000"/>
              </a:solidFill>
              <a:latin typeface="Times New Roman" panose="02020603050405020304" pitchFamily="18" charset="0"/>
              <a:cs typeface="DejaVu Sans" panose="020B0603030804020204" pitchFamily="34" charset="0"/>
            </a:endParaRPr>
          </a:p>
        </p:txBody>
      </p:sp>
      <p:sp>
        <p:nvSpPr>
          <p:cNvPr id="164867" name="Rectangle 1">
            <a:extLst>
              <a:ext uri="{FF2B5EF4-FFF2-40B4-BE49-F238E27FC236}">
                <a16:creationId xmlns:a16="http://schemas.microsoft.com/office/drawing/2014/main" id="{3B2EAEB7-C539-4109-9DF4-9DB2C17F4696}"/>
              </a:ext>
            </a:extLst>
          </p:cNvPr>
          <p:cNvSpPr>
            <a:spLocks noGrp="1" noRot="1" noChangeAspect="1" noChangeArrowheads="1" noTextEdit="1"/>
          </p:cNvSpPr>
          <p:nvPr>
            <p:ph type="sldImg"/>
          </p:nvPr>
        </p:nvSpPr>
        <p:spPr>
          <a:xfrm>
            <a:off x="1143000" y="685800"/>
            <a:ext cx="4572000" cy="3429000"/>
          </a:xfrm>
          <a:solidFill>
            <a:srgbClr val="FFFFFF"/>
          </a:solidFill>
          <a:ln>
            <a:solidFill>
              <a:srgbClr val="000000"/>
            </a:solidFill>
            <a:miter lim="800000"/>
            <a:headEnd/>
            <a:tailEnd/>
          </a:ln>
        </p:spPr>
      </p:sp>
      <p:sp>
        <p:nvSpPr>
          <p:cNvPr id="164868" name="Text Box 2">
            <a:extLst>
              <a:ext uri="{FF2B5EF4-FFF2-40B4-BE49-F238E27FC236}">
                <a16:creationId xmlns:a16="http://schemas.microsoft.com/office/drawing/2014/main" id="{71B2BC72-D591-4A3F-867E-76A5556948F3}"/>
              </a:ext>
            </a:extLst>
          </p:cNvPr>
          <p:cNvSpPr txBox="1">
            <a:spLocks noChangeArrowheads="1"/>
          </p:cNvSpPr>
          <p:nvPr/>
        </p:nvSpPr>
        <p:spPr bwMode="auto">
          <a:xfrm>
            <a:off x="685800" y="4343400"/>
            <a:ext cx="5486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marL="215900" indent="-207963">
              <a:lnSpc>
                <a:spcPct val="94000"/>
              </a:lnSpc>
              <a:buClr>
                <a:srgbClr val="000000"/>
              </a:buClr>
              <a:buSzPct val="100000"/>
              <a:buFont typeface="Times New Roman" panose="02020603050405020304" pitchFamily="18" charset="0"/>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a:solidFill>
                  <a:schemeClr val="bg1"/>
                </a:solidFill>
                <a:latin typeface="Arial" panose="020B0604020202020204" pitchFamily="34" charset="0"/>
                <a:cs typeface="Droid Sans Fallback" charset="0"/>
              </a:defRPr>
            </a:lvl1pPr>
            <a:lvl2pPr>
              <a:lnSpc>
                <a:spcPct val="94000"/>
              </a:lnSpc>
              <a:buClr>
                <a:srgbClr val="000000"/>
              </a:buClr>
              <a:buSzPct val="100000"/>
              <a:buFont typeface="Times New Roman" panose="02020603050405020304" pitchFamily="18" charset="0"/>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a:solidFill>
                  <a:schemeClr val="bg1"/>
                </a:solidFill>
                <a:latin typeface="Arial" panose="020B0604020202020204" pitchFamily="34" charset="0"/>
                <a:cs typeface="Droid Sans Fallback" charset="0"/>
              </a:defRPr>
            </a:lvl2pPr>
            <a:lvl3pPr>
              <a:lnSpc>
                <a:spcPct val="94000"/>
              </a:lnSpc>
              <a:buClr>
                <a:srgbClr val="000000"/>
              </a:buClr>
              <a:buSzPct val="100000"/>
              <a:buFont typeface="Times New Roman" panose="02020603050405020304" pitchFamily="18" charset="0"/>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a:solidFill>
                  <a:schemeClr val="bg1"/>
                </a:solidFill>
                <a:latin typeface="Arial" panose="020B0604020202020204" pitchFamily="34" charset="0"/>
                <a:cs typeface="Droid Sans Fallback" charset="0"/>
              </a:defRPr>
            </a:lvl3pPr>
            <a:lvl4pPr>
              <a:lnSpc>
                <a:spcPct val="94000"/>
              </a:lnSpc>
              <a:buClr>
                <a:srgbClr val="000000"/>
              </a:buClr>
              <a:buSzPct val="100000"/>
              <a:buFont typeface="Times New Roman" panose="02020603050405020304" pitchFamily="18" charset="0"/>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a:solidFill>
                  <a:schemeClr val="bg1"/>
                </a:solidFill>
                <a:latin typeface="Arial" panose="020B0604020202020204" pitchFamily="34" charset="0"/>
                <a:cs typeface="Droid Sans Fallback" charset="0"/>
              </a:defRPr>
            </a:lvl4pPr>
            <a:lvl5pPr>
              <a:lnSpc>
                <a:spcPct val="94000"/>
              </a:lnSpc>
              <a:buClr>
                <a:srgbClr val="000000"/>
              </a:buClr>
              <a:buSzPct val="100000"/>
              <a:buFont typeface="Times New Roman" panose="02020603050405020304" pitchFamily="18" charset="0"/>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a:solidFill>
                  <a:schemeClr val="bg1"/>
                </a:solidFill>
                <a:latin typeface="Arial" panose="020B0604020202020204" pitchFamily="34" charset="0"/>
                <a:cs typeface="Droid Sans Fallback" charset="0"/>
              </a:defRPr>
            </a:lvl5pPr>
            <a:lvl6pPr marL="25146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a:solidFill>
                  <a:schemeClr val="bg1"/>
                </a:solidFill>
                <a:latin typeface="Arial" panose="020B0604020202020204" pitchFamily="34" charset="0"/>
                <a:cs typeface="Droid Sans Fallback" charset="0"/>
              </a:defRPr>
            </a:lvl6pPr>
            <a:lvl7pPr marL="29718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a:solidFill>
                  <a:schemeClr val="bg1"/>
                </a:solidFill>
                <a:latin typeface="Arial" panose="020B0604020202020204" pitchFamily="34" charset="0"/>
                <a:cs typeface="Droid Sans Fallback" charset="0"/>
              </a:defRPr>
            </a:lvl7pPr>
            <a:lvl8pPr marL="34290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a:solidFill>
                  <a:schemeClr val="bg1"/>
                </a:solidFill>
                <a:latin typeface="Arial" panose="020B0604020202020204" pitchFamily="34" charset="0"/>
                <a:cs typeface="Droid Sans Fallback" charset="0"/>
              </a:defRPr>
            </a:lvl8pPr>
            <a:lvl9pPr marL="38862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a:solidFill>
                  <a:schemeClr val="bg1"/>
                </a:solidFill>
                <a:latin typeface="Arial" panose="020B0604020202020204" pitchFamily="34" charset="0"/>
                <a:cs typeface="Droid Sans Fallback" charset="0"/>
              </a:defRPr>
            </a:lvl9pPr>
          </a:lstStyle>
          <a:p>
            <a:pPr eaLnBrk="1">
              <a:lnSpc>
                <a:spcPct val="100000"/>
              </a:lnSpc>
              <a:buClrTx/>
              <a:buFontTx/>
              <a:buNone/>
            </a:pPr>
            <a:r>
              <a:rPr lang="el-GR" altLang="en-US" sz="2000">
                <a:solidFill>
                  <a:srgbClr val="000000"/>
                </a:solidFill>
              </a:rPr>
              <a:t>Pitch ριψη</a:t>
            </a:r>
          </a:p>
          <a:p>
            <a:pPr eaLnBrk="1">
              <a:lnSpc>
                <a:spcPct val="100000"/>
              </a:lnSpc>
              <a:buClrTx/>
              <a:buFontTx/>
              <a:buNone/>
            </a:pPr>
            <a:r>
              <a:rPr lang="el-GR" altLang="en-US" sz="2000">
                <a:solidFill>
                  <a:srgbClr val="000000"/>
                </a:solidFill>
              </a:rPr>
              <a:t>In quantum mechanics, we cannot calculate deterministic trajectories. Instead, it is necessary to think in terms of probability maps: statistical pictures of where a </a:t>
            </a:r>
            <a:r>
              <a:rPr lang="el-GR" altLang="en-US" sz="2000" b="1">
                <a:solidFill>
                  <a:srgbClr val="9933FF"/>
                </a:solidFill>
              </a:rPr>
              <a:t>quantum-mechanical particle</a:t>
            </a:r>
            <a:r>
              <a:rPr lang="el-GR" altLang="en-US" sz="2000">
                <a:solidFill>
                  <a:srgbClr val="9933FF"/>
                </a:solidFill>
              </a:rPr>
              <a:t>, such as an electron, is most likely to be found. In this hypothetical map, darker shading indicates greater probability.</a:t>
            </a:r>
          </a:p>
          <a:p>
            <a:pPr eaLnBrk="1">
              <a:lnSpc>
                <a:spcPct val="100000"/>
              </a:lnSpc>
              <a:buClrTx/>
              <a:buFontTx/>
              <a:buNone/>
            </a:pPr>
            <a:r>
              <a:rPr lang="el-GR" altLang="en-US" sz="2000">
                <a:solidFill>
                  <a:srgbClr val="9933FF"/>
                </a:solidFill>
              </a:rPr>
              <a:t>An electron does not have a well-defined trajectory. However, we can construct a probability distribution map to show the relative probability of it crossing home plate at different points.</a:t>
            </a:r>
          </a:p>
          <a:p>
            <a:pPr eaLnBrk="1">
              <a:lnSpc>
                <a:spcPct val="100000"/>
              </a:lnSpc>
              <a:buClrTx/>
              <a:buFontTx/>
              <a:buNone/>
            </a:pPr>
            <a:endParaRPr lang="el-GR" altLang="en-US" sz="2000">
              <a:solidFill>
                <a:srgbClr val="9933FF"/>
              </a:solidFill>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6914" name="Rectangle 10">
            <a:extLst>
              <a:ext uri="{FF2B5EF4-FFF2-40B4-BE49-F238E27FC236}">
                <a16:creationId xmlns:a16="http://schemas.microsoft.com/office/drawing/2014/main" id="{BA8D74DA-95D8-428F-9B8B-6189182C9DDD}"/>
              </a:ext>
            </a:extLst>
          </p:cNvPr>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lnSpc>
                <a:spcPct val="94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1pPr>
            <a:lvl2pPr>
              <a:lnSpc>
                <a:spcPct val="94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2pPr>
            <a:lvl3pPr>
              <a:lnSpc>
                <a:spcPct val="94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3pPr>
            <a:lvl4pPr>
              <a:lnSpc>
                <a:spcPct val="94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4pPr>
            <a:lvl5pPr>
              <a:lnSpc>
                <a:spcPct val="94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5pPr>
            <a:lvl6pPr marL="25146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6pPr>
            <a:lvl7pPr marL="29718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7pPr>
            <a:lvl8pPr marL="34290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8pPr>
            <a:lvl9pPr marL="38862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9pPr>
          </a:lstStyle>
          <a:p>
            <a:pPr>
              <a:lnSpc>
                <a:spcPct val="93000"/>
              </a:lnSpc>
              <a:buClrTx/>
              <a:buFontTx/>
              <a:buNone/>
            </a:pPr>
            <a:fld id="{96204780-8D3A-4F27-B725-9BA3B66EB0C5}" type="slidenum">
              <a:rPr lang="el-GR" altLang="en-US">
                <a:solidFill>
                  <a:srgbClr val="000000"/>
                </a:solidFill>
                <a:latin typeface="Times New Roman" panose="02020603050405020304" pitchFamily="18" charset="0"/>
                <a:cs typeface="DejaVu Sans" panose="020B0603030804020204" pitchFamily="34" charset="0"/>
              </a:rPr>
              <a:pPr>
                <a:lnSpc>
                  <a:spcPct val="93000"/>
                </a:lnSpc>
                <a:buClrTx/>
                <a:buFontTx/>
                <a:buNone/>
              </a:pPr>
              <a:t>77</a:t>
            </a:fld>
            <a:endParaRPr lang="el-GR" altLang="en-US">
              <a:solidFill>
                <a:srgbClr val="000000"/>
              </a:solidFill>
              <a:latin typeface="Times New Roman" panose="02020603050405020304" pitchFamily="18" charset="0"/>
              <a:cs typeface="DejaVu Sans" panose="020B0603030804020204" pitchFamily="34" charset="0"/>
            </a:endParaRPr>
          </a:p>
        </p:txBody>
      </p:sp>
      <p:sp>
        <p:nvSpPr>
          <p:cNvPr id="166915" name="Rectangle 1">
            <a:extLst>
              <a:ext uri="{FF2B5EF4-FFF2-40B4-BE49-F238E27FC236}">
                <a16:creationId xmlns:a16="http://schemas.microsoft.com/office/drawing/2014/main" id="{73930499-F6AA-4EE1-820B-6E2C6ADCC9C1}"/>
              </a:ext>
            </a:extLst>
          </p:cNvPr>
          <p:cNvSpPr>
            <a:spLocks noGrp="1" noRot="1" noChangeAspect="1" noChangeArrowheads="1" noTextEdit="1"/>
          </p:cNvSpPr>
          <p:nvPr>
            <p:ph type="sldImg"/>
          </p:nvPr>
        </p:nvSpPr>
        <p:spPr>
          <a:xfrm>
            <a:off x="1143000" y="685800"/>
            <a:ext cx="4572000" cy="3429000"/>
          </a:xfrm>
          <a:solidFill>
            <a:srgbClr val="FFFFFF"/>
          </a:solidFill>
          <a:ln>
            <a:solidFill>
              <a:srgbClr val="000000"/>
            </a:solidFill>
            <a:miter lim="800000"/>
            <a:headEnd/>
            <a:tailEnd/>
          </a:ln>
        </p:spPr>
      </p:sp>
      <p:sp>
        <p:nvSpPr>
          <p:cNvPr id="166916" name="Text Box 2">
            <a:extLst>
              <a:ext uri="{FF2B5EF4-FFF2-40B4-BE49-F238E27FC236}">
                <a16:creationId xmlns:a16="http://schemas.microsoft.com/office/drawing/2014/main" id="{D35A8EBA-87B0-406B-A408-8E3EBD2FA118}"/>
              </a:ext>
            </a:extLst>
          </p:cNvPr>
          <p:cNvSpPr txBox="1">
            <a:spLocks noChangeArrowheads="1"/>
          </p:cNvSpPr>
          <p:nvPr/>
        </p:nvSpPr>
        <p:spPr bwMode="auto">
          <a:xfrm>
            <a:off x="685800" y="4343400"/>
            <a:ext cx="5486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marL="215900" indent="-207963">
              <a:lnSpc>
                <a:spcPct val="94000"/>
              </a:lnSpc>
              <a:buClr>
                <a:srgbClr val="000000"/>
              </a:buClr>
              <a:buSzPct val="100000"/>
              <a:buFont typeface="Times New Roman" panose="02020603050405020304" pitchFamily="18" charset="0"/>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a:solidFill>
                  <a:schemeClr val="bg1"/>
                </a:solidFill>
                <a:latin typeface="Arial" panose="020B0604020202020204" pitchFamily="34" charset="0"/>
                <a:cs typeface="Droid Sans Fallback" charset="0"/>
              </a:defRPr>
            </a:lvl1pPr>
            <a:lvl2pPr>
              <a:lnSpc>
                <a:spcPct val="94000"/>
              </a:lnSpc>
              <a:buClr>
                <a:srgbClr val="000000"/>
              </a:buClr>
              <a:buSzPct val="100000"/>
              <a:buFont typeface="Times New Roman" panose="02020603050405020304" pitchFamily="18" charset="0"/>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a:solidFill>
                  <a:schemeClr val="bg1"/>
                </a:solidFill>
                <a:latin typeface="Arial" panose="020B0604020202020204" pitchFamily="34" charset="0"/>
                <a:cs typeface="Droid Sans Fallback" charset="0"/>
              </a:defRPr>
            </a:lvl2pPr>
            <a:lvl3pPr>
              <a:lnSpc>
                <a:spcPct val="94000"/>
              </a:lnSpc>
              <a:buClr>
                <a:srgbClr val="000000"/>
              </a:buClr>
              <a:buSzPct val="100000"/>
              <a:buFont typeface="Times New Roman" panose="02020603050405020304" pitchFamily="18" charset="0"/>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a:solidFill>
                  <a:schemeClr val="bg1"/>
                </a:solidFill>
                <a:latin typeface="Arial" panose="020B0604020202020204" pitchFamily="34" charset="0"/>
                <a:cs typeface="Droid Sans Fallback" charset="0"/>
              </a:defRPr>
            </a:lvl3pPr>
            <a:lvl4pPr>
              <a:lnSpc>
                <a:spcPct val="94000"/>
              </a:lnSpc>
              <a:buClr>
                <a:srgbClr val="000000"/>
              </a:buClr>
              <a:buSzPct val="100000"/>
              <a:buFont typeface="Times New Roman" panose="02020603050405020304" pitchFamily="18" charset="0"/>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a:solidFill>
                  <a:schemeClr val="bg1"/>
                </a:solidFill>
                <a:latin typeface="Arial" panose="020B0604020202020204" pitchFamily="34" charset="0"/>
                <a:cs typeface="Droid Sans Fallback" charset="0"/>
              </a:defRPr>
            </a:lvl4pPr>
            <a:lvl5pPr>
              <a:lnSpc>
                <a:spcPct val="94000"/>
              </a:lnSpc>
              <a:buClr>
                <a:srgbClr val="000000"/>
              </a:buClr>
              <a:buSzPct val="100000"/>
              <a:buFont typeface="Times New Roman" panose="02020603050405020304" pitchFamily="18" charset="0"/>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a:solidFill>
                  <a:schemeClr val="bg1"/>
                </a:solidFill>
                <a:latin typeface="Arial" panose="020B0604020202020204" pitchFamily="34" charset="0"/>
                <a:cs typeface="Droid Sans Fallback" charset="0"/>
              </a:defRPr>
            </a:lvl5pPr>
            <a:lvl6pPr marL="25146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a:solidFill>
                  <a:schemeClr val="bg1"/>
                </a:solidFill>
                <a:latin typeface="Arial" panose="020B0604020202020204" pitchFamily="34" charset="0"/>
                <a:cs typeface="Droid Sans Fallback" charset="0"/>
              </a:defRPr>
            </a:lvl6pPr>
            <a:lvl7pPr marL="29718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a:solidFill>
                  <a:schemeClr val="bg1"/>
                </a:solidFill>
                <a:latin typeface="Arial" panose="020B0604020202020204" pitchFamily="34" charset="0"/>
                <a:cs typeface="Droid Sans Fallback" charset="0"/>
              </a:defRPr>
            </a:lvl7pPr>
            <a:lvl8pPr marL="34290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a:solidFill>
                  <a:schemeClr val="bg1"/>
                </a:solidFill>
                <a:latin typeface="Arial" panose="020B0604020202020204" pitchFamily="34" charset="0"/>
                <a:cs typeface="Droid Sans Fallback" charset="0"/>
              </a:defRPr>
            </a:lvl8pPr>
            <a:lvl9pPr marL="38862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a:solidFill>
                  <a:schemeClr val="bg1"/>
                </a:solidFill>
                <a:latin typeface="Arial" panose="020B0604020202020204" pitchFamily="34" charset="0"/>
                <a:cs typeface="Droid Sans Fallback" charset="0"/>
              </a:defRPr>
            </a:lvl9pPr>
          </a:lstStyle>
          <a:p>
            <a:pPr eaLnBrk="1">
              <a:lnSpc>
                <a:spcPct val="100000"/>
              </a:lnSpc>
              <a:buClrTx/>
              <a:buFontTx/>
              <a:buNone/>
            </a:pPr>
            <a:r>
              <a:rPr lang="el-GR" altLang="en-US" sz="2000">
                <a:solidFill>
                  <a:srgbClr val="000000"/>
                </a:solidFill>
              </a:rPr>
              <a:t>Εn=-R</a:t>
            </a:r>
            <a:r>
              <a:rPr lang="el-GR" altLang="en-US" sz="2000" baseline="-25000">
                <a:solidFill>
                  <a:srgbClr val="000000"/>
                </a:solidFill>
              </a:rPr>
              <a:t>H</a:t>
            </a:r>
            <a:r>
              <a:rPr lang="el-GR" altLang="en-US" sz="2000">
                <a:solidFill>
                  <a:srgbClr val="000000"/>
                </a:solidFill>
              </a:rPr>
              <a:t>/n</a:t>
            </a:r>
            <a:r>
              <a:rPr lang="el-GR" altLang="en-US" sz="2000" baseline="30000">
                <a:solidFill>
                  <a:srgbClr val="000000"/>
                </a:solidFill>
              </a:rPr>
              <a:t>2</a:t>
            </a:r>
            <a:r>
              <a:rPr lang="el-GR" altLang="en-US" sz="2000">
                <a:solidFill>
                  <a:srgbClr val="000000"/>
                </a:solidFill>
              </a:rPr>
              <a:t> or –Z</a:t>
            </a:r>
            <a:r>
              <a:rPr lang="el-GR" altLang="en-US" sz="2000" baseline="30000">
                <a:solidFill>
                  <a:srgbClr val="000000"/>
                </a:solidFill>
              </a:rPr>
              <a:t>2</a:t>
            </a:r>
            <a:r>
              <a:rPr lang="el-GR" altLang="en-US" sz="2000">
                <a:solidFill>
                  <a:srgbClr val="000000"/>
                </a:solidFill>
              </a:rPr>
              <a:t>R</a:t>
            </a:r>
            <a:r>
              <a:rPr lang="el-GR" altLang="en-US" sz="2000" baseline="-25000">
                <a:solidFill>
                  <a:srgbClr val="000000"/>
                </a:solidFill>
              </a:rPr>
              <a:t>H</a:t>
            </a:r>
            <a:r>
              <a:rPr lang="el-GR" altLang="en-US" sz="2000">
                <a:solidFill>
                  <a:srgbClr val="000000"/>
                </a:solidFill>
              </a:rPr>
              <a:t>/n</a:t>
            </a:r>
            <a:r>
              <a:rPr lang="el-GR" altLang="en-US" sz="2000" baseline="30000">
                <a:solidFill>
                  <a:srgbClr val="000000"/>
                </a:solidFill>
              </a:rPr>
              <a:t>2</a:t>
            </a:r>
          </a:p>
        </p:txBody>
      </p:sp>
      <p:sp>
        <p:nvSpPr>
          <p:cNvPr id="166917" name="Text Box 3">
            <a:extLst>
              <a:ext uri="{FF2B5EF4-FFF2-40B4-BE49-F238E27FC236}">
                <a16:creationId xmlns:a16="http://schemas.microsoft.com/office/drawing/2014/main" id="{7EA0F427-CC01-46EB-B2C7-169E0F41D931}"/>
              </a:ext>
            </a:extLst>
          </p:cNvPr>
          <p:cNvSpPr txBox="1">
            <a:spLocks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b"/>
          <a:lstStyle>
            <a:lvl1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1pPr>
            <a:lvl2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2pPr>
            <a:lvl3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3pPr>
            <a:lvl4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4pPr>
            <a:lvl5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5pPr>
            <a:lvl6pPr marL="25146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6pPr>
            <a:lvl7pPr marL="29718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7pPr>
            <a:lvl8pPr marL="34290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8pPr>
            <a:lvl9pPr marL="38862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9pPr>
          </a:lstStyle>
          <a:p>
            <a:pPr algn="r" eaLnBrk="1">
              <a:lnSpc>
                <a:spcPct val="100000"/>
              </a:lnSpc>
              <a:buClrTx/>
              <a:buFontTx/>
              <a:buNone/>
            </a:pPr>
            <a:fld id="{139A8D25-652D-4287-9B1F-BE2FE3858DFD}" type="slidenum">
              <a:rPr lang="el-GR" altLang="en-US" sz="1200">
                <a:solidFill>
                  <a:srgbClr val="000000"/>
                </a:solidFill>
              </a:rPr>
              <a:pPr algn="r" eaLnBrk="1">
                <a:lnSpc>
                  <a:spcPct val="100000"/>
                </a:lnSpc>
                <a:buClrTx/>
                <a:buFontTx/>
                <a:buNone/>
              </a:pPr>
              <a:t>77</a:t>
            </a:fld>
            <a:endParaRPr lang="el-GR" altLang="en-US" sz="1200">
              <a:solidFill>
                <a:srgbClr val="000000"/>
              </a:solidFill>
            </a:endParaRPr>
          </a:p>
        </p:txBody>
      </p:sp>
    </p:spTree>
    <p:extLst>
      <p:ext uri="{BB962C8B-B14F-4D97-AF65-F5344CB8AC3E}">
        <p14:creationId xmlns:p14="http://schemas.microsoft.com/office/powerpoint/2010/main" val="3621832524"/>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6914" name="Rectangle 10">
            <a:extLst>
              <a:ext uri="{FF2B5EF4-FFF2-40B4-BE49-F238E27FC236}">
                <a16:creationId xmlns:a16="http://schemas.microsoft.com/office/drawing/2014/main" id="{BA8D74DA-95D8-428F-9B8B-6189182C9DDD}"/>
              </a:ext>
            </a:extLst>
          </p:cNvPr>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lnSpc>
                <a:spcPct val="94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1pPr>
            <a:lvl2pPr>
              <a:lnSpc>
                <a:spcPct val="94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2pPr>
            <a:lvl3pPr>
              <a:lnSpc>
                <a:spcPct val="94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3pPr>
            <a:lvl4pPr>
              <a:lnSpc>
                <a:spcPct val="94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4pPr>
            <a:lvl5pPr>
              <a:lnSpc>
                <a:spcPct val="94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5pPr>
            <a:lvl6pPr marL="25146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6pPr>
            <a:lvl7pPr marL="29718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7pPr>
            <a:lvl8pPr marL="34290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8pPr>
            <a:lvl9pPr marL="38862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9pPr>
          </a:lstStyle>
          <a:p>
            <a:pPr>
              <a:lnSpc>
                <a:spcPct val="93000"/>
              </a:lnSpc>
              <a:buClrTx/>
              <a:buFontTx/>
              <a:buNone/>
            </a:pPr>
            <a:fld id="{96204780-8D3A-4F27-B725-9BA3B66EB0C5}" type="slidenum">
              <a:rPr lang="el-GR" altLang="en-US">
                <a:solidFill>
                  <a:srgbClr val="000000"/>
                </a:solidFill>
                <a:latin typeface="Times New Roman" panose="02020603050405020304" pitchFamily="18" charset="0"/>
                <a:cs typeface="DejaVu Sans" panose="020B0603030804020204" pitchFamily="34" charset="0"/>
              </a:rPr>
              <a:pPr>
                <a:lnSpc>
                  <a:spcPct val="93000"/>
                </a:lnSpc>
                <a:buClrTx/>
                <a:buFontTx/>
                <a:buNone/>
              </a:pPr>
              <a:t>78</a:t>
            </a:fld>
            <a:endParaRPr lang="el-GR" altLang="en-US">
              <a:solidFill>
                <a:srgbClr val="000000"/>
              </a:solidFill>
              <a:latin typeface="Times New Roman" panose="02020603050405020304" pitchFamily="18" charset="0"/>
              <a:cs typeface="DejaVu Sans" panose="020B0603030804020204" pitchFamily="34" charset="0"/>
            </a:endParaRPr>
          </a:p>
        </p:txBody>
      </p:sp>
      <p:sp>
        <p:nvSpPr>
          <p:cNvPr id="166915" name="Rectangle 1">
            <a:extLst>
              <a:ext uri="{FF2B5EF4-FFF2-40B4-BE49-F238E27FC236}">
                <a16:creationId xmlns:a16="http://schemas.microsoft.com/office/drawing/2014/main" id="{73930499-F6AA-4EE1-820B-6E2C6ADCC9C1}"/>
              </a:ext>
            </a:extLst>
          </p:cNvPr>
          <p:cNvSpPr>
            <a:spLocks noGrp="1" noRot="1" noChangeAspect="1" noChangeArrowheads="1" noTextEdit="1"/>
          </p:cNvSpPr>
          <p:nvPr>
            <p:ph type="sldImg"/>
          </p:nvPr>
        </p:nvSpPr>
        <p:spPr>
          <a:xfrm>
            <a:off x="1143000" y="685800"/>
            <a:ext cx="4572000" cy="3429000"/>
          </a:xfrm>
          <a:solidFill>
            <a:srgbClr val="FFFFFF"/>
          </a:solidFill>
          <a:ln>
            <a:solidFill>
              <a:srgbClr val="000000"/>
            </a:solidFill>
            <a:miter lim="800000"/>
            <a:headEnd/>
            <a:tailEnd/>
          </a:ln>
        </p:spPr>
      </p:sp>
      <p:sp>
        <p:nvSpPr>
          <p:cNvPr id="166916" name="Text Box 2">
            <a:extLst>
              <a:ext uri="{FF2B5EF4-FFF2-40B4-BE49-F238E27FC236}">
                <a16:creationId xmlns:a16="http://schemas.microsoft.com/office/drawing/2014/main" id="{D35A8EBA-87B0-406B-A408-8E3EBD2FA118}"/>
              </a:ext>
            </a:extLst>
          </p:cNvPr>
          <p:cNvSpPr txBox="1">
            <a:spLocks noChangeArrowheads="1"/>
          </p:cNvSpPr>
          <p:nvPr/>
        </p:nvSpPr>
        <p:spPr bwMode="auto">
          <a:xfrm>
            <a:off x="685800" y="4343400"/>
            <a:ext cx="5486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marL="215900" indent="-207963">
              <a:lnSpc>
                <a:spcPct val="94000"/>
              </a:lnSpc>
              <a:buClr>
                <a:srgbClr val="000000"/>
              </a:buClr>
              <a:buSzPct val="100000"/>
              <a:buFont typeface="Times New Roman" panose="02020603050405020304" pitchFamily="18" charset="0"/>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a:solidFill>
                  <a:schemeClr val="bg1"/>
                </a:solidFill>
                <a:latin typeface="Arial" panose="020B0604020202020204" pitchFamily="34" charset="0"/>
                <a:cs typeface="Droid Sans Fallback" charset="0"/>
              </a:defRPr>
            </a:lvl1pPr>
            <a:lvl2pPr>
              <a:lnSpc>
                <a:spcPct val="94000"/>
              </a:lnSpc>
              <a:buClr>
                <a:srgbClr val="000000"/>
              </a:buClr>
              <a:buSzPct val="100000"/>
              <a:buFont typeface="Times New Roman" panose="02020603050405020304" pitchFamily="18" charset="0"/>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a:solidFill>
                  <a:schemeClr val="bg1"/>
                </a:solidFill>
                <a:latin typeface="Arial" panose="020B0604020202020204" pitchFamily="34" charset="0"/>
                <a:cs typeface="Droid Sans Fallback" charset="0"/>
              </a:defRPr>
            </a:lvl2pPr>
            <a:lvl3pPr>
              <a:lnSpc>
                <a:spcPct val="94000"/>
              </a:lnSpc>
              <a:buClr>
                <a:srgbClr val="000000"/>
              </a:buClr>
              <a:buSzPct val="100000"/>
              <a:buFont typeface="Times New Roman" panose="02020603050405020304" pitchFamily="18" charset="0"/>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a:solidFill>
                  <a:schemeClr val="bg1"/>
                </a:solidFill>
                <a:latin typeface="Arial" panose="020B0604020202020204" pitchFamily="34" charset="0"/>
                <a:cs typeface="Droid Sans Fallback" charset="0"/>
              </a:defRPr>
            </a:lvl3pPr>
            <a:lvl4pPr>
              <a:lnSpc>
                <a:spcPct val="94000"/>
              </a:lnSpc>
              <a:buClr>
                <a:srgbClr val="000000"/>
              </a:buClr>
              <a:buSzPct val="100000"/>
              <a:buFont typeface="Times New Roman" panose="02020603050405020304" pitchFamily="18" charset="0"/>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a:solidFill>
                  <a:schemeClr val="bg1"/>
                </a:solidFill>
                <a:latin typeface="Arial" panose="020B0604020202020204" pitchFamily="34" charset="0"/>
                <a:cs typeface="Droid Sans Fallback" charset="0"/>
              </a:defRPr>
            </a:lvl4pPr>
            <a:lvl5pPr>
              <a:lnSpc>
                <a:spcPct val="94000"/>
              </a:lnSpc>
              <a:buClr>
                <a:srgbClr val="000000"/>
              </a:buClr>
              <a:buSzPct val="100000"/>
              <a:buFont typeface="Times New Roman" panose="02020603050405020304" pitchFamily="18" charset="0"/>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a:solidFill>
                  <a:schemeClr val="bg1"/>
                </a:solidFill>
                <a:latin typeface="Arial" panose="020B0604020202020204" pitchFamily="34" charset="0"/>
                <a:cs typeface="Droid Sans Fallback" charset="0"/>
              </a:defRPr>
            </a:lvl5pPr>
            <a:lvl6pPr marL="25146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a:solidFill>
                  <a:schemeClr val="bg1"/>
                </a:solidFill>
                <a:latin typeface="Arial" panose="020B0604020202020204" pitchFamily="34" charset="0"/>
                <a:cs typeface="Droid Sans Fallback" charset="0"/>
              </a:defRPr>
            </a:lvl6pPr>
            <a:lvl7pPr marL="29718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a:solidFill>
                  <a:schemeClr val="bg1"/>
                </a:solidFill>
                <a:latin typeface="Arial" panose="020B0604020202020204" pitchFamily="34" charset="0"/>
                <a:cs typeface="Droid Sans Fallback" charset="0"/>
              </a:defRPr>
            </a:lvl7pPr>
            <a:lvl8pPr marL="34290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a:solidFill>
                  <a:schemeClr val="bg1"/>
                </a:solidFill>
                <a:latin typeface="Arial" panose="020B0604020202020204" pitchFamily="34" charset="0"/>
                <a:cs typeface="Droid Sans Fallback" charset="0"/>
              </a:defRPr>
            </a:lvl8pPr>
            <a:lvl9pPr marL="38862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a:solidFill>
                  <a:schemeClr val="bg1"/>
                </a:solidFill>
                <a:latin typeface="Arial" panose="020B0604020202020204" pitchFamily="34" charset="0"/>
                <a:cs typeface="Droid Sans Fallback" charset="0"/>
              </a:defRPr>
            </a:lvl9pPr>
          </a:lstStyle>
          <a:p>
            <a:pPr eaLnBrk="1">
              <a:lnSpc>
                <a:spcPct val="100000"/>
              </a:lnSpc>
              <a:buClrTx/>
              <a:buFontTx/>
              <a:buNone/>
            </a:pPr>
            <a:r>
              <a:rPr lang="el-GR" altLang="en-US" sz="2000">
                <a:solidFill>
                  <a:srgbClr val="000000"/>
                </a:solidFill>
              </a:rPr>
              <a:t>Εn=-R</a:t>
            </a:r>
            <a:r>
              <a:rPr lang="el-GR" altLang="en-US" sz="2000" baseline="-25000">
                <a:solidFill>
                  <a:srgbClr val="000000"/>
                </a:solidFill>
              </a:rPr>
              <a:t>H</a:t>
            </a:r>
            <a:r>
              <a:rPr lang="el-GR" altLang="en-US" sz="2000">
                <a:solidFill>
                  <a:srgbClr val="000000"/>
                </a:solidFill>
              </a:rPr>
              <a:t>/n</a:t>
            </a:r>
            <a:r>
              <a:rPr lang="el-GR" altLang="en-US" sz="2000" baseline="30000">
                <a:solidFill>
                  <a:srgbClr val="000000"/>
                </a:solidFill>
              </a:rPr>
              <a:t>2</a:t>
            </a:r>
            <a:r>
              <a:rPr lang="el-GR" altLang="en-US" sz="2000">
                <a:solidFill>
                  <a:srgbClr val="000000"/>
                </a:solidFill>
              </a:rPr>
              <a:t> or –Z</a:t>
            </a:r>
            <a:r>
              <a:rPr lang="el-GR" altLang="en-US" sz="2000" baseline="30000">
                <a:solidFill>
                  <a:srgbClr val="000000"/>
                </a:solidFill>
              </a:rPr>
              <a:t>2</a:t>
            </a:r>
            <a:r>
              <a:rPr lang="el-GR" altLang="en-US" sz="2000">
                <a:solidFill>
                  <a:srgbClr val="000000"/>
                </a:solidFill>
              </a:rPr>
              <a:t>R</a:t>
            </a:r>
            <a:r>
              <a:rPr lang="el-GR" altLang="en-US" sz="2000" baseline="-25000">
                <a:solidFill>
                  <a:srgbClr val="000000"/>
                </a:solidFill>
              </a:rPr>
              <a:t>H</a:t>
            </a:r>
            <a:r>
              <a:rPr lang="el-GR" altLang="en-US" sz="2000">
                <a:solidFill>
                  <a:srgbClr val="000000"/>
                </a:solidFill>
              </a:rPr>
              <a:t>/n</a:t>
            </a:r>
            <a:r>
              <a:rPr lang="el-GR" altLang="en-US" sz="2000" baseline="30000">
                <a:solidFill>
                  <a:srgbClr val="000000"/>
                </a:solidFill>
              </a:rPr>
              <a:t>2</a:t>
            </a:r>
          </a:p>
        </p:txBody>
      </p:sp>
      <p:sp>
        <p:nvSpPr>
          <p:cNvPr id="166917" name="Text Box 3">
            <a:extLst>
              <a:ext uri="{FF2B5EF4-FFF2-40B4-BE49-F238E27FC236}">
                <a16:creationId xmlns:a16="http://schemas.microsoft.com/office/drawing/2014/main" id="{7EA0F427-CC01-46EB-B2C7-169E0F41D931}"/>
              </a:ext>
            </a:extLst>
          </p:cNvPr>
          <p:cNvSpPr txBox="1">
            <a:spLocks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b"/>
          <a:lstStyle>
            <a:lvl1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1pPr>
            <a:lvl2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2pPr>
            <a:lvl3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3pPr>
            <a:lvl4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4pPr>
            <a:lvl5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5pPr>
            <a:lvl6pPr marL="25146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6pPr>
            <a:lvl7pPr marL="29718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7pPr>
            <a:lvl8pPr marL="34290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8pPr>
            <a:lvl9pPr marL="38862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9pPr>
          </a:lstStyle>
          <a:p>
            <a:pPr algn="r" eaLnBrk="1">
              <a:lnSpc>
                <a:spcPct val="100000"/>
              </a:lnSpc>
              <a:buClrTx/>
              <a:buFontTx/>
              <a:buNone/>
            </a:pPr>
            <a:fld id="{139A8D25-652D-4287-9B1F-BE2FE3858DFD}" type="slidenum">
              <a:rPr lang="el-GR" altLang="en-US" sz="1200">
                <a:solidFill>
                  <a:srgbClr val="000000"/>
                </a:solidFill>
              </a:rPr>
              <a:pPr algn="r" eaLnBrk="1">
                <a:lnSpc>
                  <a:spcPct val="100000"/>
                </a:lnSpc>
                <a:buClrTx/>
                <a:buFontTx/>
                <a:buNone/>
              </a:pPr>
              <a:t>78</a:t>
            </a:fld>
            <a:endParaRPr lang="el-GR" altLang="en-US" sz="1200">
              <a:solidFill>
                <a:srgbClr val="000000"/>
              </a:solidFill>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8962" name="Rectangle 10">
            <a:extLst>
              <a:ext uri="{FF2B5EF4-FFF2-40B4-BE49-F238E27FC236}">
                <a16:creationId xmlns:a16="http://schemas.microsoft.com/office/drawing/2014/main" id="{E4E64244-4351-43A8-8EE8-AB2D5E566715}"/>
              </a:ext>
            </a:extLst>
          </p:cNvPr>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lnSpc>
                <a:spcPct val="94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1pPr>
            <a:lvl2pPr>
              <a:lnSpc>
                <a:spcPct val="94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2pPr>
            <a:lvl3pPr>
              <a:lnSpc>
                <a:spcPct val="94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3pPr>
            <a:lvl4pPr>
              <a:lnSpc>
                <a:spcPct val="94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4pPr>
            <a:lvl5pPr>
              <a:lnSpc>
                <a:spcPct val="94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5pPr>
            <a:lvl6pPr marL="25146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6pPr>
            <a:lvl7pPr marL="29718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7pPr>
            <a:lvl8pPr marL="34290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8pPr>
            <a:lvl9pPr marL="38862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9pPr>
          </a:lstStyle>
          <a:p>
            <a:pPr>
              <a:lnSpc>
                <a:spcPct val="93000"/>
              </a:lnSpc>
              <a:buClrTx/>
              <a:buFontTx/>
              <a:buNone/>
            </a:pPr>
            <a:fld id="{C1195DFA-F8F3-4C6C-B032-5835E3329D31}" type="slidenum">
              <a:rPr lang="el-GR" altLang="en-US">
                <a:solidFill>
                  <a:srgbClr val="000000"/>
                </a:solidFill>
                <a:latin typeface="Times New Roman" panose="02020603050405020304" pitchFamily="18" charset="0"/>
                <a:cs typeface="DejaVu Sans" panose="020B0603030804020204" pitchFamily="34" charset="0"/>
              </a:rPr>
              <a:pPr>
                <a:lnSpc>
                  <a:spcPct val="93000"/>
                </a:lnSpc>
                <a:buClrTx/>
                <a:buFontTx/>
                <a:buNone/>
              </a:pPr>
              <a:t>79</a:t>
            </a:fld>
            <a:endParaRPr lang="el-GR" altLang="en-US">
              <a:solidFill>
                <a:srgbClr val="000000"/>
              </a:solidFill>
              <a:latin typeface="Times New Roman" panose="02020603050405020304" pitchFamily="18" charset="0"/>
              <a:cs typeface="DejaVu Sans" panose="020B0603030804020204" pitchFamily="34" charset="0"/>
            </a:endParaRPr>
          </a:p>
        </p:txBody>
      </p:sp>
      <p:sp>
        <p:nvSpPr>
          <p:cNvPr id="168963" name="Rectangle 1">
            <a:extLst>
              <a:ext uri="{FF2B5EF4-FFF2-40B4-BE49-F238E27FC236}">
                <a16:creationId xmlns:a16="http://schemas.microsoft.com/office/drawing/2014/main" id="{BE6EA518-D4EC-41E4-8480-3FD24A79B2CF}"/>
              </a:ext>
            </a:extLst>
          </p:cNvPr>
          <p:cNvSpPr>
            <a:spLocks noGrp="1" noRot="1" noChangeAspect="1" noChangeArrowheads="1" noTextEdit="1"/>
          </p:cNvSpPr>
          <p:nvPr>
            <p:ph type="sldImg"/>
          </p:nvPr>
        </p:nvSpPr>
        <p:spPr>
          <a:xfrm>
            <a:off x="1143000" y="695325"/>
            <a:ext cx="4572000" cy="3429000"/>
          </a:xfrm>
          <a:solidFill>
            <a:srgbClr val="FFFFFF"/>
          </a:solidFill>
          <a:ln>
            <a:solidFill>
              <a:srgbClr val="000000"/>
            </a:solidFill>
            <a:miter lim="800000"/>
            <a:headEnd/>
            <a:tailEnd/>
          </a:ln>
        </p:spPr>
      </p:sp>
      <p:sp>
        <p:nvSpPr>
          <p:cNvPr id="168964" name="Text Box 2">
            <a:extLst>
              <a:ext uri="{FF2B5EF4-FFF2-40B4-BE49-F238E27FC236}">
                <a16:creationId xmlns:a16="http://schemas.microsoft.com/office/drawing/2014/main" id="{1A6CC9B4-76B6-41E7-B251-CBC362E3868E}"/>
              </a:ext>
            </a:extLst>
          </p:cNvPr>
          <p:cNvSpPr txBox="1">
            <a:spLocks noChangeArrowheads="1"/>
          </p:cNvSpPr>
          <p:nvPr/>
        </p:nvSpPr>
        <p:spPr bwMode="auto">
          <a:xfrm>
            <a:off x="685800" y="4343400"/>
            <a:ext cx="5486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pPr eaLnBrk="1">
              <a:lnSpc>
                <a:spcPct val="94000"/>
              </a:lnSpc>
              <a:buClr>
                <a:srgbClr val="000000"/>
              </a:buClr>
              <a:buSzPct val="100000"/>
              <a:buFont typeface="Times New Roman" panose="02020603050405020304" pitchFamily="18" charset="0"/>
              <a:buNone/>
            </a:pPr>
            <a:endParaRPr lang="el-GR" altLang="en-US"/>
          </a:p>
        </p:txBody>
      </p:sp>
      <p:sp>
        <p:nvSpPr>
          <p:cNvPr id="2" name="Θέση σημειώσεων 1">
            <a:extLst>
              <a:ext uri="{FF2B5EF4-FFF2-40B4-BE49-F238E27FC236}">
                <a16:creationId xmlns:a16="http://schemas.microsoft.com/office/drawing/2014/main" id="{FAB52704-BDAA-449F-94CD-BDA45E4EA3FF}"/>
              </a:ext>
            </a:extLst>
          </p:cNvPr>
          <p:cNvSpPr>
            <a:spLocks noGrp="1"/>
          </p:cNvSpPr>
          <p:nvPr>
            <p:ph type="body" idx="1"/>
          </p:nvPr>
        </p:nvSpPr>
        <p:spPr/>
        <p:txBody>
          <a:bodyPr/>
          <a:lstStyle/>
          <a:p>
            <a:endParaRPr lang="en-US" dirty="0"/>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71010" name="Rectangle 10">
            <a:extLst>
              <a:ext uri="{FF2B5EF4-FFF2-40B4-BE49-F238E27FC236}">
                <a16:creationId xmlns:a16="http://schemas.microsoft.com/office/drawing/2014/main" id="{5840BB74-18E0-4E56-AC68-CCB07A8A6B2E}"/>
              </a:ext>
            </a:extLst>
          </p:cNvPr>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lnSpc>
                <a:spcPct val="94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1pPr>
            <a:lvl2pPr>
              <a:lnSpc>
                <a:spcPct val="94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2pPr>
            <a:lvl3pPr>
              <a:lnSpc>
                <a:spcPct val="94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3pPr>
            <a:lvl4pPr>
              <a:lnSpc>
                <a:spcPct val="94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4pPr>
            <a:lvl5pPr>
              <a:lnSpc>
                <a:spcPct val="94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5pPr>
            <a:lvl6pPr marL="25146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6pPr>
            <a:lvl7pPr marL="29718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7pPr>
            <a:lvl8pPr marL="34290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8pPr>
            <a:lvl9pPr marL="38862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9pPr>
          </a:lstStyle>
          <a:p>
            <a:pPr>
              <a:lnSpc>
                <a:spcPct val="93000"/>
              </a:lnSpc>
              <a:buClrTx/>
              <a:buFontTx/>
              <a:buNone/>
            </a:pPr>
            <a:fld id="{EA2721FF-E825-4927-9E4C-4528DA3BE308}" type="slidenum">
              <a:rPr lang="el-GR" altLang="en-US">
                <a:solidFill>
                  <a:srgbClr val="000000"/>
                </a:solidFill>
                <a:latin typeface="Times New Roman" panose="02020603050405020304" pitchFamily="18" charset="0"/>
                <a:cs typeface="DejaVu Sans" panose="020B0603030804020204" pitchFamily="34" charset="0"/>
              </a:rPr>
              <a:pPr>
                <a:lnSpc>
                  <a:spcPct val="93000"/>
                </a:lnSpc>
                <a:buClrTx/>
                <a:buFontTx/>
                <a:buNone/>
              </a:pPr>
              <a:t>80</a:t>
            </a:fld>
            <a:endParaRPr lang="el-GR" altLang="en-US">
              <a:solidFill>
                <a:srgbClr val="000000"/>
              </a:solidFill>
              <a:latin typeface="Times New Roman" panose="02020603050405020304" pitchFamily="18" charset="0"/>
              <a:cs typeface="DejaVu Sans" panose="020B0603030804020204" pitchFamily="34" charset="0"/>
            </a:endParaRPr>
          </a:p>
        </p:txBody>
      </p:sp>
      <p:sp>
        <p:nvSpPr>
          <p:cNvPr id="171011" name="Rectangle 1">
            <a:extLst>
              <a:ext uri="{FF2B5EF4-FFF2-40B4-BE49-F238E27FC236}">
                <a16:creationId xmlns:a16="http://schemas.microsoft.com/office/drawing/2014/main" id="{B6E9FC30-BDAE-4BD2-B838-1E716CC663E3}"/>
              </a:ext>
            </a:extLst>
          </p:cNvPr>
          <p:cNvSpPr>
            <a:spLocks noGrp="1" noRot="1" noChangeAspect="1" noChangeArrowheads="1" noTextEdit="1"/>
          </p:cNvSpPr>
          <p:nvPr>
            <p:ph type="sldImg"/>
          </p:nvPr>
        </p:nvSpPr>
        <p:spPr>
          <a:xfrm>
            <a:off x="1143000" y="695325"/>
            <a:ext cx="4572000" cy="3429000"/>
          </a:xfrm>
          <a:solidFill>
            <a:srgbClr val="FFFFFF"/>
          </a:solidFill>
          <a:ln>
            <a:solidFill>
              <a:srgbClr val="000000"/>
            </a:solidFill>
            <a:miter lim="800000"/>
            <a:headEnd/>
            <a:tailEnd/>
          </a:ln>
        </p:spPr>
      </p:sp>
      <p:sp>
        <p:nvSpPr>
          <p:cNvPr id="171012" name="Text Box 2">
            <a:extLst>
              <a:ext uri="{FF2B5EF4-FFF2-40B4-BE49-F238E27FC236}">
                <a16:creationId xmlns:a16="http://schemas.microsoft.com/office/drawing/2014/main" id="{19399D92-286F-4116-8121-6E0FA575FF8C}"/>
              </a:ext>
            </a:extLst>
          </p:cNvPr>
          <p:cNvSpPr txBox="1">
            <a:spLocks noChangeArrowheads="1"/>
          </p:cNvSpPr>
          <p:nvPr/>
        </p:nvSpPr>
        <p:spPr bwMode="auto">
          <a:xfrm>
            <a:off x="685800" y="4343400"/>
            <a:ext cx="5486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pPr eaLnBrk="1">
              <a:lnSpc>
                <a:spcPct val="94000"/>
              </a:lnSpc>
              <a:buClr>
                <a:srgbClr val="000000"/>
              </a:buClr>
              <a:buSzPct val="100000"/>
              <a:buFont typeface="Times New Roman" panose="02020603050405020304" pitchFamily="18" charset="0"/>
              <a:buNone/>
            </a:pPr>
            <a:endParaRPr lang="el-GR" altLang="en-US"/>
          </a:p>
        </p:txBody>
      </p:sp>
      <p:sp>
        <p:nvSpPr>
          <p:cNvPr id="2" name="Θέση σημειώσεων 1">
            <a:extLst>
              <a:ext uri="{FF2B5EF4-FFF2-40B4-BE49-F238E27FC236}">
                <a16:creationId xmlns:a16="http://schemas.microsoft.com/office/drawing/2014/main" id="{4D118E0F-A384-4E30-83AC-243DB324B508}"/>
              </a:ext>
            </a:extLst>
          </p:cNvPr>
          <p:cNvSpPr>
            <a:spLocks noGrp="1"/>
          </p:cNvSpPr>
          <p:nvPr>
            <p:ph type="body" idx="1"/>
          </p:nvPr>
        </p:nvSpPr>
        <p:spPr/>
        <p:txBody>
          <a:bodyPr/>
          <a:lstStyle/>
          <a:p>
            <a:endParaRPr 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83074542"/>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73058" name="Rectangle 10">
            <a:extLst>
              <a:ext uri="{FF2B5EF4-FFF2-40B4-BE49-F238E27FC236}">
                <a16:creationId xmlns:a16="http://schemas.microsoft.com/office/drawing/2014/main" id="{88A38BD1-51D6-46EF-9752-0AA33390B7D1}"/>
              </a:ext>
            </a:extLst>
          </p:cNvPr>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lnSpc>
                <a:spcPct val="94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1pPr>
            <a:lvl2pPr>
              <a:lnSpc>
                <a:spcPct val="94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2pPr>
            <a:lvl3pPr>
              <a:lnSpc>
                <a:spcPct val="94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3pPr>
            <a:lvl4pPr>
              <a:lnSpc>
                <a:spcPct val="94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4pPr>
            <a:lvl5pPr>
              <a:lnSpc>
                <a:spcPct val="94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5pPr>
            <a:lvl6pPr marL="25146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6pPr>
            <a:lvl7pPr marL="29718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7pPr>
            <a:lvl8pPr marL="34290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8pPr>
            <a:lvl9pPr marL="38862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9pPr>
          </a:lstStyle>
          <a:p>
            <a:pPr>
              <a:lnSpc>
                <a:spcPct val="93000"/>
              </a:lnSpc>
              <a:buClrTx/>
              <a:buFontTx/>
              <a:buNone/>
            </a:pPr>
            <a:fld id="{07FF41E6-82A6-4B43-B660-079E0108C550}" type="slidenum">
              <a:rPr lang="el-GR" altLang="en-US">
                <a:solidFill>
                  <a:srgbClr val="000000"/>
                </a:solidFill>
                <a:latin typeface="Times New Roman" panose="02020603050405020304" pitchFamily="18" charset="0"/>
                <a:cs typeface="DejaVu Sans" panose="020B0603030804020204" pitchFamily="34" charset="0"/>
              </a:rPr>
              <a:pPr>
                <a:lnSpc>
                  <a:spcPct val="93000"/>
                </a:lnSpc>
                <a:buClrTx/>
                <a:buFontTx/>
                <a:buNone/>
              </a:pPr>
              <a:t>81</a:t>
            </a:fld>
            <a:endParaRPr lang="el-GR" altLang="en-US">
              <a:solidFill>
                <a:srgbClr val="000000"/>
              </a:solidFill>
              <a:latin typeface="Times New Roman" panose="02020603050405020304" pitchFamily="18" charset="0"/>
              <a:cs typeface="DejaVu Sans" panose="020B0603030804020204" pitchFamily="34" charset="0"/>
            </a:endParaRPr>
          </a:p>
        </p:txBody>
      </p:sp>
      <p:sp>
        <p:nvSpPr>
          <p:cNvPr id="173059" name="Rectangle 1">
            <a:extLst>
              <a:ext uri="{FF2B5EF4-FFF2-40B4-BE49-F238E27FC236}">
                <a16:creationId xmlns:a16="http://schemas.microsoft.com/office/drawing/2014/main" id="{9759F995-8007-4AFB-81CD-B3EDDE9744FF}"/>
              </a:ext>
            </a:extLst>
          </p:cNvPr>
          <p:cNvSpPr>
            <a:spLocks noGrp="1" noRot="1" noChangeAspect="1" noChangeArrowheads="1" noTextEdit="1"/>
          </p:cNvSpPr>
          <p:nvPr>
            <p:ph type="sldImg"/>
          </p:nvPr>
        </p:nvSpPr>
        <p:spPr>
          <a:xfrm>
            <a:off x="1143000" y="685800"/>
            <a:ext cx="4572000" cy="3429000"/>
          </a:xfrm>
          <a:solidFill>
            <a:srgbClr val="FFFFFF"/>
          </a:solidFill>
          <a:ln>
            <a:solidFill>
              <a:srgbClr val="000000"/>
            </a:solidFill>
            <a:miter lim="800000"/>
            <a:headEnd/>
            <a:tailEnd/>
          </a:ln>
        </p:spPr>
      </p:sp>
      <p:sp>
        <p:nvSpPr>
          <p:cNvPr id="173060" name="Text Box 2">
            <a:extLst>
              <a:ext uri="{FF2B5EF4-FFF2-40B4-BE49-F238E27FC236}">
                <a16:creationId xmlns:a16="http://schemas.microsoft.com/office/drawing/2014/main" id="{811CEFC9-809D-4BA8-A657-C0A67E3290F4}"/>
              </a:ext>
            </a:extLst>
          </p:cNvPr>
          <p:cNvSpPr txBox="1">
            <a:spLocks noChangeArrowheads="1"/>
          </p:cNvSpPr>
          <p:nvPr/>
        </p:nvSpPr>
        <p:spPr bwMode="auto">
          <a:xfrm>
            <a:off x="685800" y="4343400"/>
            <a:ext cx="5486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marL="215900" indent="-207963">
              <a:lnSpc>
                <a:spcPct val="94000"/>
              </a:lnSpc>
              <a:buClr>
                <a:srgbClr val="000000"/>
              </a:buClr>
              <a:buSzPct val="100000"/>
              <a:buFont typeface="Times New Roman" panose="02020603050405020304" pitchFamily="18" charset="0"/>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a:solidFill>
                  <a:schemeClr val="bg1"/>
                </a:solidFill>
                <a:latin typeface="Arial" panose="020B0604020202020204" pitchFamily="34" charset="0"/>
                <a:cs typeface="Droid Sans Fallback" charset="0"/>
              </a:defRPr>
            </a:lvl1pPr>
            <a:lvl2pPr>
              <a:lnSpc>
                <a:spcPct val="94000"/>
              </a:lnSpc>
              <a:buClr>
                <a:srgbClr val="000000"/>
              </a:buClr>
              <a:buSzPct val="100000"/>
              <a:buFont typeface="Times New Roman" panose="02020603050405020304" pitchFamily="18" charset="0"/>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a:solidFill>
                  <a:schemeClr val="bg1"/>
                </a:solidFill>
                <a:latin typeface="Arial" panose="020B0604020202020204" pitchFamily="34" charset="0"/>
                <a:cs typeface="Droid Sans Fallback" charset="0"/>
              </a:defRPr>
            </a:lvl2pPr>
            <a:lvl3pPr>
              <a:lnSpc>
                <a:spcPct val="94000"/>
              </a:lnSpc>
              <a:buClr>
                <a:srgbClr val="000000"/>
              </a:buClr>
              <a:buSzPct val="100000"/>
              <a:buFont typeface="Times New Roman" panose="02020603050405020304" pitchFamily="18" charset="0"/>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a:solidFill>
                  <a:schemeClr val="bg1"/>
                </a:solidFill>
                <a:latin typeface="Arial" panose="020B0604020202020204" pitchFamily="34" charset="0"/>
                <a:cs typeface="Droid Sans Fallback" charset="0"/>
              </a:defRPr>
            </a:lvl3pPr>
            <a:lvl4pPr>
              <a:lnSpc>
                <a:spcPct val="94000"/>
              </a:lnSpc>
              <a:buClr>
                <a:srgbClr val="000000"/>
              </a:buClr>
              <a:buSzPct val="100000"/>
              <a:buFont typeface="Times New Roman" panose="02020603050405020304" pitchFamily="18" charset="0"/>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a:solidFill>
                  <a:schemeClr val="bg1"/>
                </a:solidFill>
                <a:latin typeface="Arial" panose="020B0604020202020204" pitchFamily="34" charset="0"/>
                <a:cs typeface="Droid Sans Fallback" charset="0"/>
              </a:defRPr>
            </a:lvl4pPr>
            <a:lvl5pPr>
              <a:lnSpc>
                <a:spcPct val="94000"/>
              </a:lnSpc>
              <a:buClr>
                <a:srgbClr val="000000"/>
              </a:buClr>
              <a:buSzPct val="100000"/>
              <a:buFont typeface="Times New Roman" panose="02020603050405020304" pitchFamily="18" charset="0"/>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a:solidFill>
                  <a:schemeClr val="bg1"/>
                </a:solidFill>
                <a:latin typeface="Arial" panose="020B0604020202020204" pitchFamily="34" charset="0"/>
                <a:cs typeface="Droid Sans Fallback" charset="0"/>
              </a:defRPr>
            </a:lvl5pPr>
            <a:lvl6pPr marL="25146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a:solidFill>
                  <a:schemeClr val="bg1"/>
                </a:solidFill>
                <a:latin typeface="Arial" panose="020B0604020202020204" pitchFamily="34" charset="0"/>
                <a:cs typeface="Droid Sans Fallback" charset="0"/>
              </a:defRPr>
            </a:lvl6pPr>
            <a:lvl7pPr marL="29718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a:solidFill>
                  <a:schemeClr val="bg1"/>
                </a:solidFill>
                <a:latin typeface="Arial" panose="020B0604020202020204" pitchFamily="34" charset="0"/>
                <a:cs typeface="Droid Sans Fallback" charset="0"/>
              </a:defRPr>
            </a:lvl7pPr>
            <a:lvl8pPr marL="34290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a:solidFill>
                  <a:schemeClr val="bg1"/>
                </a:solidFill>
                <a:latin typeface="Arial" panose="020B0604020202020204" pitchFamily="34" charset="0"/>
                <a:cs typeface="Droid Sans Fallback" charset="0"/>
              </a:defRPr>
            </a:lvl8pPr>
            <a:lvl9pPr marL="38862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a:solidFill>
                  <a:schemeClr val="bg1"/>
                </a:solidFill>
                <a:latin typeface="Arial" panose="020B0604020202020204" pitchFamily="34" charset="0"/>
                <a:cs typeface="Droid Sans Fallback" charset="0"/>
              </a:defRPr>
            </a:lvl9pPr>
          </a:lstStyle>
          <a:p>
            <a:pPr eaLnBrk="1">
              <a:lnSpc>
                <a:spcPct val="100000"/>
              </a:lnSpc>
              <a:buClrTx/>
              <a:buFontTx/>
              <a:buNone/>
            </a:pPr>
            <a:r>
              <a:rPr lang="el-GR" altLang="en-US" sz="2000">
                <a:solidFill>
                  <a:srgbClr val="000000"/>
                </a:solidFill>
              </a:rPr>
              <a:t>H kinetic and potential energy</a:t>
            </a:r>
          </a:p>
          <a:p>
            <a:pPr eaLnBrk="1">
              <a:lnSpc>
                <a:spcPct val="100000"/>
              </a:lnSpc>
              <a:buClrTx/>
              <a:buFontTx/>
              <a:buNone/>
            </a:pPr>
            <a:r>
              <a:rPr lang="el-GR" altLang="en-US" sz="2000">
                <a:solidFill>
                  <a:srgbClr val="000000"/>
                </a:solidFill>
              </a:rPr>
              <a:t>E actual energy of electron</a:t>
            </a: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75106" name="Rectangle 10">
            <a:extLst>
              <a:ext uri="{FF2B5EF4-FFF2-40B4-BE49-F238E27FC236}">
                <a16:creationId xmlns:a16="http://schemas.microsoft.com/office/drawing/2014/main" id="{DFAFFDB6-5AFA-4F90-BD64-7EE2D6B29139}"/>
              </a:ext>
            </a:extLst>
          </p:cNvPr>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lnSpc>
                <a:spcPct val="94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1pPr>
            <a:lvl2pPr>
              <a:lnSpc>
                <a:spcPct val="94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2pPr>
            <a:lvl3pPr>
              <a:lnSpc>
                <a:spcPct val="94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3pPr>
            <a:lvl4pPr>
              <a:lnSpc>
                <a:spcPct val="94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4pPr>
            <a:lvl5pPr>
              <a:lnSpc>
                <a:spcPct val="94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5pPr>
            <a:lvl6pPr marL="25146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6pPr>
            <a:lvl7pPr marL="29718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7pPr>
            <a:lvl8pPr marL="34290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8pPr>
            <a:lvl9pPr marL="38862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9pPr>
          </a:lstStyle>
          <a:p>
            <a:pPr>
              <a:lnSpc>
                <a:spcPct val="93000"/>
              </a:lnSpc>
              <a:buClrTx/>
              <a:buFontTx/>
              <a:buNone/>
            </a:pPr>
            <a:fld id="{927B97FC-67FA-48A8-ABE5-2D435F4DC7F4}" type="slidenum">
              <a:rPr lang="el-GR" altLang="en-US">
                <a:solidFill>
                  <a:srgbClr val="000000"/>
                </a:solidFill>
                <a:latin typeface="Times New Roman" panose="02020603050405020304" pitchFamily="18" charset="0"/>
                <a:cs typeface="DejaVu Sans" panose="020B0603030804020204" pitchFamily="34" charset="0"/>
              </a:rPr>
              <a:pPr>
                <a:lnSpc>
                  <a:spcPct val="93000"/>
                </a:lnSpc>
                <a:buClrTx/>
                <a:buFontTx/>
                <a:buNone/>
              </a:pPr>
              <a:t>82</a:t>
            </a:fld>
            <a:endParaRPr lang="el-GR" altLang="en-US">
              <a:solidFill>
                <a:srgbClr val="000000"/>
              </a:solidFill>
              <a:latin typeface="Times New Roman" panose="02020603050405020304" pitchFamily="18" charset="0"/>
              <a:cs typeface="DejaVu Sans" panose="020B0603030804020204" pitchFamily="34" charset="0"/>
            </a:endParaRPr>
          </a:p>
        </p:txBody>
      </p:sp>
      <p:sp>
        <p:nvSpPr>
          <p:cNvPr id="175107" name="Rectangle 1">
            <a:extLst>
              <a:ext uri="{FF2B5EF4-FFF2-40B4-BE49-F238E27FC236}">
                <a16:creationId xmlns:a16="http://schemas.microsoft.com/office/drawing/2014/main" id="{69C6BAB2-F7E5-49EF-844E-7E69EF673B73}"/>
              </a:ext>
            </a:extLst>
          </p:cNvPr>
          <p:cNvSpPr>
            <a:spLocks noGrp="1" noRot="1" noChangeAspect="1" noChangeArrowheads="1" noTextEdit="1"/>
          </p:cNvSpPr>
          <p:nvPr>
            <p:ph type="sldImg"/>
          </p:nvPr>
        </p:nvSpPr>
        <p:spPr>
          <a:xfrm>
            <a:off x="1143000" y="695325"/>
            <a:ext cx="4572000" cy="3429000"/>
          </a:xfrm>
          <a:solidFill>
            <a:srgbClr val="FFFFFF"/>
          </a:solidFill>
          <a:ln>
            <a:solidFill>
              <a:srgbClr val="000000"/>
            </a:solidFill>
            <a:miter lim="800000"/>
            <a:headEnd/>
            <a:tailEnd/>
          </a:ln>
        </p:spPr>
      </p:sp>
      <p:sp>
        <p:nvSpPr>
          <p:cNvPr id="175108" name="Text Box 2">
            <a:extLst>
              <a:ext uri="{FF2B5EF4-FFF2-40B4-BE49-F238E27FC236}">
                <a16:creationId xmlns:a16="http://schemas.microsoft.com/office/drawing/2014/main" id="{6FCDD558-5A7B-4C85-B59E-25960A3E2020}"/>
              </a:ext>
            </a:extLst>
          </p:cNvPr>
          <p:cNvSpPr txBox="1">
            <a:spLocks noChangeArrowheads="1"/>
          </p:cNvSpPr>
          <p:nvPr/>
        </p:nvSpPr>
        <p:spPr bwMode="auto">
          <a:xfrm>
            <a:off x="685800" y="4343400"/>
            <a:ext cx="5486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pPr eaLnBrk="1">
              <a:lnSpc>
                <a:spcPct val="94000"/>
              </a:lnSpc>
              <a:buClr>
                <a:srgbClr val="000000"/>
              </a:buClr>
              <a:buSzPct val="100000"/>
              <a:buFont typeface="Times New Roman" panose="02020603050405020304" pitchFamily="18" charset="0"/>
              <a:buNone/>
            </a:pPr>
            <a:endParaRPr lang="el-GR" altLang="en-US"/>
          </a:p>
        </p:txBody>
      </p:sp>
      <p:sp>
        <p:nvSpPr>
          <p:cNvPr id="2" name="Θέση σημειώσεων 1">
            <a:extLst>
              <a:ext uri="{FF2B5EF4-FFF2-40B4-BE49-F238E27FC236}">
                <a16:creationId xmlns:a16="http://schemas.microsoft.com/office/drawing/2014/main" id="{1496A894-7B51-416E-AA32-8E6089ABD8B1}"/>
              </a:ext>
            </a:extLst>
          </p:cNvPr>
          <p:cNvSpPr>
            <a:spLocks noGrp="1"/>
          </p:cNvSpPr>
          <p:nvPr>
            <p:ph type="body" idx="1"/>
          </p:nvPr>
        </p:nvSpPr>
        <p:spPr/>
        <p:txBody>
          <a:bodyPr/>
          <a:lstStyle/>
          <a:p>
            <a:endParaRPr lang="en-US" dirty="0"/>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77154" name="Rectangle 10">
            <a:extLst>
              <a:ext uri="{FF2B5EF4-FFF2-40B4-BE49-F238E27FC236}">
                <a16:creationId xmlns:a16="http://schemas.microsoft.com/office/drawing/2014/main" id="{27B7E21C-7D8E-4B6A-92BE-103952290C4C}"/>
              </a:ext>
            </a:extLst>
          </p:cNvPr>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lnSpc>
                <a:spcPct val="94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1pPr>
            <a:lvl2pPr>
              <a:lnSpc>
                <a:spcPct val="94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2pPr>
            <a:lvl3pPr>
              <a:lnSpc>
                <a:spcPct val="94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3pPr>
            <a:lvl4pPr>
              <a:lnSpc>
                <a:spcPct val="94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4pPr>
            <a:lvl5pPr>
              <a:lnSpc>
                <a:spcPct val="94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5pPr>
            <a:lvl6pPr marL="25146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6pPr>
            <a:lvl7pPr marL="29718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7pPr>
            <a:lvl8pPr marL="34290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8pPr>
            <a:lvl9pPr marL="38862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9pPr>
          </a:lstStyle>
          <a:p>
            <a:pPr>
              <a:lnSpc>
                <a:spcPct val="93000"/>
              </a:lnSpc>
              <a:buClrTx/>
              <a:buFontTx/>
              <a:buNone/>
            </a:pPr>
            <a:fld id="{CC30C22C-41A1-416B-B9CC-803DA742947D}" type="slidenum">
              <a:rPr lang="el-GR" altLang="en-US">
                <a:solidFill>
                  <a:srgbClr val="000000"/>
                </a:solidFill>
                <a:latin typeface="Times New Roman" panose="02020603050405020304" pitchFamily="18" charset="0"/>
                <a:cs typeface="DejaVu Sans" panose="020B0603030804020204" pitchFamily="34" charset="0"/>
              </a:rPr>
              <a:pPr>
                <a:lnSpc>
                  <a:spcPct val="93000"/>
                </a:lnSpc>
                <a:buClrTx/>
                <a:buFontTx/>
                <a:buNone/>
              </a:pPr>
              <a:t>83</a:t>
            </a:fld>
            <a:endParaRPr lang="el-GR" altLang="en-US">
              <a:solidFill>
                <a:srgbClr val="000000"/>
              </a:solidFill>
              <a:latin typeface="Times New Roman" panose="02020603050405020304" pitchFamily="18" charset="0"/>
              <a:cs typeface="DejaVu Sans" panose="020B0603030804020204" pitchFamily="34" charset="0"/>
            </a:endParaRPr>
          </a:p>
        </p:txBody>
      </p:sp>
      <p:sp>
        <p:nvSpPr>
          <p:cNvPr id="177155" name="Rectangle 1">
            <a:extLst>
              <a:ext uri="{FF2B5EF4-FFF2-40B4-BE49-F238E27FC236}">
                <a16:creationId xmlns:a16="http://schemas.microsoft.com/office/drawing/2014/main" id="{CAD8CB2C-CF2E-40A0-91D9-4A4900FF3528}"/>
              </a:ext>
            </a:extLst>
          </p:cNvPr>
          <p:cNvSpPr>
            <a:spLocks noGrp="1" noRot="1" noChangeAspect="1" noChangeArrowheads="1" noTextEdit="1"/>
          </p:cNvSpPr>
          <p:nvPr>
            <p:ph type="sldImg"/>
          </p:nvPr>
        </p:nvSpPr>
        <p:spPr>
          <a:xfrm>
            <a:off x="1143000" y="695325"/>
            <a:ext cx="4572000" cy="3429000"/>
          </a:xfrm>
          <a:solidFill>
            <a:srgbClr val="FFFFFF"/>
          </a:solidFill>
          <a:ln>
            <a:solidFill>
              <a:srgbClr val="000000"/>
            </a:solidFill>
            <a:miter lim="800000"/>
            <a:headEnd/>
            <a:tailEnd/>
          </a:ln>
        </p:spPr>
      </p:sp>
      <p:sp>
        <p:nvSpPr>
          <p:cNvPr id="177156" name="Text Box 2">
            <a:extLst>
              <a:ext uri="{FF2B5EF4-FFF2-40B4-BE49-F238E27FC236}">
                <a16:creationId xmlns:a16="http://schemas.microsoft.com/office/drawing/2014/main" id="{011ECC95-356D-4AC2-9E20-6998CB3F53AE}"/>
              </a:ext>
            </a:extLst>
          </p:cNvPr>
          <p:cNvSpPr txBox="1">
            <a:spLocks noChangeArrowheads="1"/>
          </p:cNvSpPr>
          <p:nvPr/>
        </p:nvSpPr>
        <p:spPr bwMode="auto">
          <a:xfrm>
            <a:off x="685800" y="4343400"/>
            <a:ext cx="5486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pPr eaLnBrk="1">
              <a:lnSpc>
                <a:spcPct val="94000"/>
              </a:lnSpc>
              <a:buClr>
                <a:srgbClr val="000000"/>
              </a:buClr>
              <a:buSzPct val="100000"/>
              <a:buFont typeface="Times New Roman" panose="02020603050405020304" pitchFamily="18" charset="0"/>
              <a:buNone/>
            </a:pPr>
            <a:endParaRPr lang="el-GR" altLang="en-US"/>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79202" name="Rectangle 10">
            <a:extLst>
              <a:ext uri="{FF2B5EF4-FFF2-40B4-BE49-F238E27FC236}">
                <a16:creationId xmlns:a16="http://schemas.microsoft.com/office/drawing/2014/main" id="{FC3E079B-64E6-4F38-92FD-F9F130152D02}"/>
              </a:ext>
            </a:extLst>
          </p:cNvPr>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lnSpc>
                <a:spcPct val="94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1pPr>
            <a:lvl2pPr>
              <a:lnSpc>
                <a:spcPct val="94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2pPr>
            <a:lvl3pPr>
              <a:lnSpc>
                <a:spcPct val="94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3pPr>
            <a:lvl4pPr>
              <a:lnSpc>
                <a:spcPct val="94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4pPr>
            <a:lvl5pPr>
              <a:lnSpc>
                <a:spcPct val="94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5pPr>
            <a:lvl6pPr marL="25146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6pPr>
            <a:lvl7pPr marL="29718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7pPr>
            <a:lvl8pPr marL="34290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8pPr>
            <a:lvl9pPr marL="38862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9pPr>
          </a:lstStyle>
          <a:p>
            <a:pPr>
              <a:lnSpc>
                <a:spcPct val="93000"/>
              </a:lnSpc>
              <a:buClrTx/>
              <a:buFontTx/>
              <a:buNone/>
            </a:pPr>
            <a:fld id="{DA9229AB-9C4B-4A4A-B648-0F082FEE7A72}" type="slidenum">
              <a:rPr lang="el-GR" altLang="en-US">
                <a:solidFill>
                  <a:srgbClr val="000000"/>
                </a:solidFill>
                <a:latin typeface="Times New Roman" panose="02020603050405020304" pitchFamily="18" charset="0"/>
                <a:cs typeface="DejaVu Sans" panose="020B0603030804020204" pitchFamily="34" charset="0"/>
              </a:rPr>
              <a:pPr>
                <a:lnSpc>
                  <a:spcPct val="93000"/>
                </a:lnSpc>
                <a:buClrTx/>
                <a:buFontTx/>
                <a:buNone/>
              </a:pPr>
              <a:t>84</a:t>
            </a:fld>
            <a:endParaRPr lang="el-GR" altLang="en-US">
              <a:solidFill>
                <a:srgbClr val="000000"/>
              </a:solidFill>
              <a:latin typeface="Times New Roman" panose="02020603050405020304" pitchFamily="18" charset="0"/>
              <a:cs typeface="DejaVu Sans" panose="020B0603030804020204" pitchFamily="34" charset="0"/>
            </a:endParaRPr>
          </a:p>
        </p:txBody>
      </p:sp>
      <p:sp>
        <p:nvSpPr>
          <p:cNvPr id="179203" name="Rectangle 1">
            <a:extLst>
              <a:ext uri="{FF2B5EF4-FFF2-40B4-BE49-F238E27FC236}">
                <a16:creationId xmlns:a16="http://schemas.microsoft.com/office/drawing/2014/main" id="{69420D73-5220-43C7-A5ED-F7F70DD77F87}"/>
              </a:ext>
            </a:extLst>
          </p:cNvPr>
          <p:cNvSpPr>
            <a:spLocks noGrp="1" noRot="1" noChangeAspect="1" noChangeArrowheads="1" noTextEdit="1"/>
          </p:cNvSpPr>
          <p:nvPr>
            <p:ph type="sldImg"/>
          </p:nvPr>
        </p:nvSpPr>
        <p:spPr>
          <a:xfrm>
            <a:off x="1143000" y="685800"/>
            <a:ext cx="4572000" cy="3429000"/>
          </a:xfrm>
          <a:solidFill>
            <a:srgbClr val="FFFFFF"/>
          </a:solidFill>
          <a:ln>
            <a:solidFill>
              <a:srgbClr val="000000"/>
            </a:solidFill>
            <a:miter lim="800000"/>
            <a:headEnd/>
            <a:tailEnd/>
          </a:ln>
        </p:spPr>
      </p:sp>
      <p:sp>
        <p:nvSpPr>
          <p:cNvPr id="179204" name="Text Box 2">
            <a:extLst>
              <a:ext uri="{FF2B5EF4-FFF2-40B4-BE49-F238E27FC236}">
                <a16:creationId xmlns:a16="http://schemas.microsoft.com/office/drawing/2014/main" id="{40C2DDDA-ADEA-4AF8-8945-DC08E4F6055E}"/>
              </a:ext>
            </a:extLst>
          </p:cNvPr>
          <p:cNvSpPr txBox="1">
            <a:spLocks noChangeArrowheads="1"/>
          </p:cNvSpPr>
          <p:nvPr/>
        </p:nvSpPr>
        <p:spPr bwMode="auto">
          <a:xfrm>
            <a:off x="685800" y="4343400"/>
            <a:ext cx="5486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marL="215900" indent="-207963">
              <a:lnSpc>
                <a:spcPct val="94000"/>
              </a:lnSpc>
              <a:buClr>
                <a:srgbClr val="000000"/>
              </a:buClr>
              <a:buSzPct val="100000"/>
              <a:buFont typeface="Times New Roman" panose="02020603050405020304" pitchFamily="18" charset="0"/>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a:solidFill>
                  <a:schemeClr val="bg1"/>
                </a:solidFill>
                <a:latin typeface="Arial" panose="020B0604020202020204" pitchFamily="34" charset="0"/>
                <a:cs typeface="Droid Sans Fallback" charset="0"/>
              </a:defRPr>
            </a:lvl1pPr>
            <a:lvl2pPr>
              <a:lnSpc>
                <a:spcPct val="94000"/>
              </a:lnSpc>
              <a:buClr>
                <a:srgbClr val="000000"/>
              </a:buClr>
              <a:buSzPct val="100000"/>
              <a:buFont typeface="Times New Roman" panose="02020603050405020304" pitchFamily="18" charset="0"/>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a:solidFill>
                  <a:schemeClr val="bg1"/>
                </a:solidFill>
                <a:latin typeface="Arial" panose="020B0604020202020204" pitchFamily="34" charset="0"/>
                <a:cs typeface="Droid Sans Fallback" charset="0"/>
              </a:defRPr>
            </a:lvl2pPr>
            <a:lvl3pPr>
              <a:lnSpc>
                <a:spcPct val="94000"/>
              </a:lnSpc>
              <a:buClr>
                <a:srgbClr val="000000"/>
              </a:buClr>
              <a:buSzPct val="100000"/>
              <a:buFont typeface="Times New Roman" panose="02020603050405020304" pitchFamily="18" charset="0"/>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a:solidFill>
                  <a:schemeClr val="bg1"/>
                </a:solidFill>
                <a:latin typeface="Arial" panose="020B0604020202020204" pitchFamily="34" charset="0"/>
                <a:cs typeface="Droid Sans Fallback" charset="0"/>
              </a:defRPr>
            </a:lvl3pPr>
            <a:lvl4pPr>
              <a:lnSpc>
                <a:spcPct val="94000"/>
              </a:lnSpc>
              <a:buClr>
                <a:srgbClr val="000000"/>
              </a:buClr>
              <a:buSzPct val="100000"/>
              <a:buFont typeface="Times New Roman" panose="02020603050405020304" pitchFamily="18" charset="0"/>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a:solidFill>
                  <a:schemeClr val="bg1"/>
                </a:solidFill>
                <a:latin typeface="Arial" panose="020B0604020202020204" pitchFamily="34" charset="0"/>
                <a:cs typeface="Droid Sans Fallback" charset="0"/>
              </a:defRPr>
            </a:lvl4pPr>
            <a:lvl5pPr>
              <a:lnSpc>
                <a:spcPct val="94000"/>
              </a:lnSpc>
              <a:buClr>
                <a:srgbClr val="000000"/>
              </a:buClr>
              <a:buSzPct val="100000"/>
              <a:buFont typeface="Times New Roman" panose="02020603050405020304" pitchFamily="18" charset="0"/>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a:solidFill>
                  <a:schemeClr val="bg1"/>
                </a:solidFill>
                <a:latin typeface="Arial" panose="020B0604020202020204" pitchFamily="34" charset="0"/>
                <a:cs typeface="Droid Sans Fallback" charset="0"/>
              </a:defRPr>
            </a:lvl5pPr>
            <a:lvl6pPr marL="25146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a:solidFill>
                  <a:schemeClr val="bg1"/>
                </a:solidFill>
                <a:latin typeface="Arial" panose="020B0604020202020204" pitchFamily="34" charset="0"/>
                <a:cs typeface="Droid Sans Fallback" charset="0"/>
              </a:defRPr>
            </a:lvl6pPr>
            <a:lvl7pPr marL="29718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a:solidFill>
                  <a:schemeClr val="bg1"/>
                </a:solidFill>
                <a:latin typeface="Arial" panose="020B0604020202020204" pitchFamily="34" charset="0"/>
                <a:cs typeface="Droid Sans Fallback" charset="0"/>
              </a:defRPr>
            </a:lvl7pPr>
            <a:lvl8pPr marL="34290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a:solidFill>
                  <a:schemeClr val="bg1"/>
                </a:solidFill>
                <a:latin typeface="Arial" panose="020B0604020202020204" pitchFamily="34" charset="0"/>
                <a:cs typeface="Droid Sans Fallback" charset="0"/>
              </a:defRPr>
            </a:lvl8pPr>
            <a:lvl9pPr marL="38862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a:solidFill>
                  <a:schemeClr val="bg1"/>
                </a:solidFill>
                <a:latin typeface="Arial" panose="020B0604020202020204" pitchFamily="34" charset="0"/>
                <a:cs typeface="Droid Sans Fallback" charset="0"/>
              </a:defRPr>
            </a:lvl9pPr>
          </a:lstStyle>
          <a:p>
            <a:pPr eaLnBrk="1">
              <a:lnSpc>
                <a:spcPct val="100000"/>
              </a:lnSpc>
              <a:buClrTx/>
              <a:buFontTx/>
              <a:buNone/>
            </a:pPr>
            <a:r>
              <a:rPr lang="el-GR" altLang="en-US" sz="2000">
                <a:solidFill>
                  <a:srgbClr val="000000"/>
                </a:solidFill>
              </a:rPr>
              <a:t>N  η κβαντοποίηση οδηγεί σε μη  συνεχή επίπεδα ενέργειας –έχουμε κβαντισμένα ενεργειακά επίπεδα –σημεία</a:t>
            </a:r>
          </a:p>
          <a:p>
            <a:pPr eaLnBrk="1">
              <a:lnSpc>
                <a:spcPct val="100000"/>
              </a:lnSpc>
              <a:buClrTx/>
              <a:buFontTx/>
              <a:buNone/>
            </a:pPr>
            <a:endParaRPr lang="el-GR" altLang="en-US" sz="2000">
              <a:solidFill>
                <a:srgbClr val="000000"/>
              </a:solidFill>
            </a:endParaRPr>
          </a:p>
          <a:p>
            <a:pPr eaLnBrk="1">
              <a:lnSpc>
                <a:spcPct val="100000"/>
              </a:lnSpc>
              <a:buClrTx/>
              <a:buFontTx/>
              <a:buNone/>
            </a:pPr>
            <a:r>
              <a:rPr lang="el-GR" altLang="en-US" sz="2000">
                <a:solidFill>
                  <a:srgbClr val="000000"/>
                </a:solidFill>
              </a:rPr>
              <a:t>l  0 1.   n-1</a:t>
            </a:r>
          </a:p>
          <a:p>
            <a:pPr eaLnBrk="1">
              <a:lnSpc>
                <a:spcPct val="100000"/>
              </a:lnSpc>
              <a:buClrTx/>
              <a:buFontTx/>
              <a:buNone/>
            </a:pPr>
            <a:r>
              <a:rPr lang="el-GR" altLang="en-US" sz="2000">
                <a:solidFill>
                  <a:srgbClr val="000000"/>
                </a:solidFill>
              </a:rPr>
              <a:t>Είναι κβαντικός αριθμός άρα έχει συγκεκριμένες τιμές αλλά δεν μπορεί  να φθάσει στο άπειρο όπως ο n</a:t>
            </a:r>
          </a:p>
          <a:p>
            <a:pPr eaLnBrk="1">
              <a:lnSpc>
                <a:spcPct val="100000"/>
              </a:lnSpc>
              <a:buClrTx/>
              <a:buFontTx/>
              <a:buNone/>
            </a:pPr>
            <a:r>
              <a:rPr lang="el-GR" altLang="en-US" sz="2000">
                <a:solidFill>
                  <a:srgbClr val="000000"/>
                </a:solidFill>
              </a:rPr>
              <a:t>Γιατί υπάρχει ο περιορισμός </a:t>
            </a:r>
            <a:r>
              <a:rPr lang="el-GR" altLang="en-US" sz="2000" i="1">
                <a:solidFill>
                  <a:srgbClr val="000000"/>
                </a:solidFill>
              </a:rPr>
              <a:t>largest value of l =n – 1  καιόχι  μέχρι απειρο?</a:t>
            </a:r>
          </a:p>
          <a:p>
            <a:pPr eaLnBrk="1">
              <a:lnSpc>
                <a:spcPct val="100000"/>
              </a:lnSpc>
              <a:buClrTx/>
              <a:buFontTx/>
              <a:buNone/>
            </a:pPr>
            <a:r>
              <a:rPr lang="el-GR" altLang="en-US" sz="2000" i="1">
                <a:solidFill>
                  <a:srgbClr val="000000"/>
                </a:solidFill>
              </a:rPr>
              <a:t>O  l  </a:t>
            </a:r>
            <a:r>
              <a:rPr lang="el-GR" altLang="en-US" sz="2000">
                <a:solidFill>
                  <a:srgbClr val="000000"/>
                </a:solidFill>
              </a:rPr>
              <a:t>υπαγορεύει την γωνιακή στροφορμή  δηλαδή την περιστροφική κινητική ενέργεια του ηλεκτρονίου. Όμως το n  περιγράφει την  binding energy of electron,(δηλαδή κινητική ενέργεια +δυναμική ενέργεια). Δηλαδή το l περιγράφει το κινητικό μέρος της ενέργειας και δεν μπορεί να φθάσει η τιμή καν το n (ούτε στο απειρο διοτι τότε δεν θα είχε καθόλου δυναμική ενέργεια που  δεν είναι σωστό) .</a:t>
            </a:r>
          </a:p>
          <a:p>
            <a:pPr eaLnBrk="1">
              <a:lnSpc>
                <a:spcPct val="100000"/>
              </a:lnSpc>
              <a:buClrTx/>
              <a:buFontTx/>
              <a:buNone/>
            </a:pPr>
            <a:endParaRPr lang="el-GR" altLang="en-US" sz="2000">
              <a:solidFill>
                <a:srgbClr val="000000"/>
              </a:solidFill>
            </a:endParaRPr>
          </a:p>
          <a:p>
            <a:pPr eaLnBrk="1">
              <a:lnSpc>
                <a:spcPct val="100000"/>
              </a:lnSpc>
              <a:buClrTx/>
              <a:buFontTx/>
              <a:buNone/>
            </a:pPr>
            <a:r>
              <a:rPr lang="el-GR" altLang="en-US" sz="2000">
                <a:solidFill>
                  <a:srgbClr val="000000"/>
                </a:solidFill>
              </a:rPr>
              <a:t>ml  </a:t>
            </a:r>
            <a:r>
              <a:rPr lang="el-GR" altLang="en-US" sz="2100">
                <a:solidFill>
                  <a:srgbClr val="000000"/>
                </a:solidFill>
                <a:latin typeface="Calibri" panose="020F0502020204030204" pitchFamily="34" charset="0"/>
              </a:rPr>
              <a:t>μαγνητικός κβαντικός αριθμός  καθορίζει το σχήμα του τροχιακού , την συμπεριφορά του ηλεκτρονίου σε ένα μαγνητική συμπεριφορά του ηλεκτρονίου είναι η z συνιστώσα της στροφορμής l (επομένως δεν υπερβαίνει το l)  και επειδή έχει κατεύθυνση μπορεί να παίρνει τιμές –l ,+l</a:t>
            </a:r>
          </a:p>
          <a:p>
            <a:pPr eaLnBrk="1">
              <a:lnSpc>
                <a:spcPct val="100000"/>
              </a:lnSpc>
              <a:buClrTx/>
              <a:buFontTx/>
              <a:buNone/>
            </a:pPr>
            <a:endParaRPr lang="el-GR" altLang="en-US" sz="2100" i="1">
              <a:solidFill>
                <a:srgbClr val="000000"/>
              </a:solidFill>
              <a:latin typeface="Calibri" panose="020F0502020204030204" pitchFamily="34" charset="0"/>
            </a:endParaRPr>
          </a:p>
          <a:p>
            <a:pPr eaLnBrk="1">
              <a:lnSpc>
                <a:spcPct val="100000"/>
              </a:lnSpc>
              <a:buClrTx/>
              <a:buFontTx/>
              <a:buNone/>
            </a:pPr>
            <a:r>
              <a:rPr lang="el-GR" altLang="en-US" sz="2000" i="1">
                <a:solidFill>
                  <a:srgbClr val="000000"/>
                </a:solidFill>
                <a:latin typeface="Calibri" panose="020F0502020204030204" pitchFamily="34" charset="0"/>
              </a:rPr>
              <a:t>r,θ,φ  παράμετροι θέσης </a:t>
            </a:r>
          </a:p>
          <a:p>
            <a:pPr eaLnBrk="1">
              <a:lnSpc>
                <a:spcPct val="100000"/>
              </a:lnSpc>
              <a:buClrTx/>
              <a:buFontTx/>
              <a:buNone/>
            </a:pPr>
            <a:r>
              <a:rPr lang="el-GR" altLang="en-US" sz="2000" i="1">
                <a:solidFill>
                  <a:srgbClr val="000000"/>
                </a:solidFill>
                <a:latin typeface="Calibri" panose="020F0502020204030204" pitchFamily="34" charset="0"/>
              </a:rPr>
              <a:t>Κυματοσυνάρτηση βασικής κατάστασης</a:t>
            </a:r>
          </a:p>
          <a:p>
            <a:pPr eaLnBrk="1">
              <a:lnSpc>
                <a:spcPct val="100000"/>
              </a:lnSpc>
              <a:buClrTx/>
              <a:buFontTx/>
              <a:buNone/>
            </a:pPr>
            <a:endParaRPr lang="el-GR" altLang="en-US" sz="2000" i="1">
              <a:solidFill>
                <a:srgbClr val="000000"/>
              </a:solidFill>
              <a:latin typeface="Calibri" panose="020F0502020204030204" pitchFamily="34" charset="0"/>
            </a:endParaRPr>
          </a:p>
          <a:p>
            <a:pPr eaLnBrk="1">
              <a:lnSpc>
                <a:spcPct val="100000"/>
              </a:lnSpc>
              <a:buClrTx/>
              <a:buFontTx/>
              <a:buNone/>
            </a:pPr>
            <a:endParaRPr lang="el-GR" altLang="en-US" sz="2000" i="1">
              <a:solidFill>
                <a:srgbClr val="000000"/>
              </a:solidFill>
              <a:latin typeface="Calibri" panose="020F0502020204030204" pitchFamily="34" charset="0"/>
            </a:endParaRPr>
          </a:p>
          <a:p>
            <a:pPr eaLnBrk="1">
              <a:lnSpc>
                <a:spcPct val="100000"/>
              </a:lnSpc>
              <a:buClrTx/>
              <a:buFontTx/>
              <a:buNone/>
            </a:pPr>
            <a:endParaRPr lang="el-GR" altLang="en-US" sz="2000" i="1">
              <a:solidFill>
                <a:srgbClr val="000000"/>
              </a:solidFill>
              <a:latin typeface="Calibri" panose="020F0502020204030204" pitchFamily="34" charset="0"/>
            </a:endParaRPr>
          </a:p>
          <a:p>
            <a:pPr eaLnBrk="1">
              <a:lnSpc>
                <a:spcPct val="100000"/>
              </a:lnSpc>
              <a:buClrTx/>
              <a:buFontTx/>
              <a:buNone/>
            </a:pPr>
            <a:endParaRPr lang="el-GR" altLang="en-US" sz="2000" i="1">
              <a:solidFill>
                <a:srgbClr val="000000"/>
              </a:solidFill>
              <a:latin typeface="Calibri" panose="020F0502020204030204" pitchFamily="34" charset="0"/>
            </a:endParaRPr>
          </a:p>
          <a:p>
            <a:pPr eaLnBrk="1">
              <a:lnSpc>
                <a:spcPct val="100000"/>
              </a:lnSpc>
              <a:buClrTx/>
              <a:buFontTx/>
              <a:buNone/>
            </a:pPr>
            <a:endParaRPr lang="el-GR" altLang="en-US" sz="2000" i="1">
              <a:solidFill>
                <a:srgbClr val="000000"/>
              </a:solidFill>
              <a:latin typeface="Calibri" panose="020F0502020204030204" pitchFamily="34" charset="0"/>
            </a:endParaRPr>
          </a:p>
          <a:p>
            <a:pPr eaLnBrk="1">
              <a:lnSpc>
                <a:spcPct val="100000"/>
              </a:lnSpc>
              <a:buClrTx/>
              <a:buFontTx/>
              <a:buNone/>
            </a:pPr>
            <a:endParaRPr lang="el-GR" altLang="en-US" sz="2000" i="1">
              <a:solidFill>
                <a:srgbClr val="000000"/>
              </a:solidFill>
              <a:latin typeface="Calibri" panose="020F0502020204030204" pitchFamily="34" charset="0"/>
            </a:endParaRPr>
          </a:p>
          <a:p>
            <a:pPr eaLnBrk="1">
              <a:lnSpc>
                <a:spcPct val="100000"/>
              </a:lnSpc>
              <a:buClrTx/>
              <a:buFontTx/>
              <a:buNone/>
            </a:pPr>
            <a:endParaRPr lang="el-GR" altLang="en-US" sz="2000" i="1">
              <a:solidFill>
                <a:srgbClr val="000000"/>
              </a:solidFill>
              <a:latin typeface="Calibri" panose="020F0502020204030204" pitchFamily="34" charset="0"/>
            </a:endParaRPr>
          </a:p>
          <a:p>
            <a:pPr eaLnBrk="1">
              <a:lnSpc>
                <a:spcPct val="100000"/>
              </a:lnSpc>
              <a:buClrTx/>
              <a:buFontTx/>
              <a:buNone/>
            </a:pPr>
            <a:r>
              <a:rPr lang="el-GR" altLang="en-US" sz="2000" i="1">
                <a:solidFill>
                  <a:srgbClr val="000000"/>
                </a:solidFill>
                <a:latin typeface="Calibri" panose="020F0502020204030204" pitchFamily="34" charset="0"/>
              </a:rPr>
              <a:t>To  l αναφέρεται στην συνδεομενη με την περιστροφή ενέργεια ενώ το n (bininding energy)περιλαμβάνει και την  δυναμική ενέργεια επομένως δεν μπορεί να είναι μεγαλύτερη του n</a:t>
            </a:r>
          </a:p>
          <a:p>
            <a:pPr eaLnBrk="1">
              <a:lnSpc>
                <a:spcPct val="100000"/>
              </a:lnSpc>
              <a:buClrTx/>
              <a:buFontTx/>
              <a:buNone/>
            </a:pPr>
            <a:r>
              <a:rPr lang="el-GR" altLang="en-US" sz="2000" i="1">
                <a:solidFill>
                  <a:srgbClr val="000000"/>
                </a:solidFill>
                <a:latin typeface="Calibri" panose="020F0502020204030204" pitchFamily="34" charset="0"/>
              </a:rPr>
              <a:t>Oμοιώς το m δεν μπορεί να υπερβει το l διίότι αποτελεί μέρος της γωνιακής στροφορμής l</a:t>
            </a:r>
          </a:p>
        </p:txBody>
      </p:sp>
      <p:sp>
        <p:nvSpPr>
          <p:cNvPr id="179205" name="Text Box 3">
            <a:extLst>
              <a:ext uri="{FF2B5EF4-FFF2-40B4-BE49-F238E27FC236}">
                <a16:creationId xmlns:a16="http://schemas.microsoft.com/office/drawing/2014/main" id="{BF4725A8-2929-449A-8BBD-D4F35E937D12}"/>
              </a:ext>
            </a:extLst>
          </p:cNvPr>
          <p:cNvSpPr txBox="1">
            <a:spLocks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b"/>
          <a:lstStyle>
            <a:lvl1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1pPr>
            <a:lvl2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2pPr>
            <a:lvl3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3pPr>
            <a:lvl4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4pPr>
            <a:lvl5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5pPr>
            <a:lvl6pPr marL="25146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6pPr>
            <a:lvl7pPr marL="29718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7pPr>
            <a:lvl8pPr marL="34290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8pPr>
            <a:lvl9pPr marL="38862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9pPr>
          </a:lstStyle>
          <a:p>
            <a:pPr algn="r" eaLnBrk="1">
              <a:lnSpc>
                <a:spcPct val="100000"/>
              </a:lnSpc>
              <a:buClrTx/>
              <a:buFontTx/>
              <a:buNone/>
            </a:pPr>
            <a:fld id="{B4DC4C16-1506-4D73-B974-EE112A964F03}" type="slidenum">
              <a:rPr lang="el-GR" altLang="en-US" sz="1200">
                <a:solidFill>
                  <a:srgbClr val="000000"/>
                </a:solidFill>
              </a:rPr>
              <a:pPr algn="r" eaLnBrk="1">
                <a:lnSpc>
                  <a:spcPct val="100000"/>
                </a:lnSpc>
                <a:buClrTx/>
                <a:buFontTx/>
                <a:buNone/>
              </a:pPr>
              <a:t>84</a:t>
            </a:fld>
            <a:endParaRPr lang="el-GR" altLang="en-US" sz="1200">
              <a:solidFill>
                <a:srgbClr val="000000"/>
              </a:solidFill>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81250" name="Rectangle 10">
            <a:extLst>
              <a:ext uri="{FF2B5EF4-FFF2-40B4-BE49-F238E27FC236}">
                <a16:creationId xmlns:a16="http://schemas.microsoft.com/office/drawing/2014/main" id="{665391AC-FFB8-414B-A72C-4327D7A15C79}"/>
              </a:ext>
            </a:extLst>
          </p:cNvPr>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lnSpc>
                <a:spcPct val="94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1pPr>
            <a:lvl2pPr>
              <a:lnSpc>
                <a:spcPct val="94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2pPr>
            <a:lvl3pPr>
              <a:lnSpc>
                <a:spcPct val="94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3pPr>
            <a:lvl4pPr>
              <a:lnSpc>
                <a:spcPct val="94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4pPr>
            <a:lvl5pPr>
              <a:lnSpc>
                <a:spcPct val="94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5pPr>
            <a:lvl6pPr marL="25146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6pPr>
            <a:lvl7pPr marL="29718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7pPr>
            <a:lvl8pPr marL="34290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8pPr>
            <a:lvl9pPr marL="38862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9pPr>
          </a:lstStyle>
          <a:p>
            <a:pPr>
              <a:lnSpc>
                <a:spcPct val="93000"/>
              </a:lnSpc>
              <a:buClrTx/>
              <a:buFontTx/>
              <a:buNone/>
            </a:pPr>
            <a:fld id="{D26869E2-47A4-49CD-98A7-B4646FC18EDD}" type="slidenum">
              <a:rPr lang="el-GR" altLang="en-US">
                <a:solidFill>
                  <a:srgbClr val="000000"/>
                </a:solidFill>
                <a:latin typeface="Times New Roman" panose="02020603050405020304" pitchFamily="18" charset="0"/>
                <a:cs typeface="DejaVu Sans" panose="020B0603030804020204" pitchFamily="34" charset="0"/>
              </a:rPr>
              <a:pPr>
                <a:lnSpc>
                  <a:spcPct val="93000"/>
                </a:lnSpc>
                <a:buClrTx/>
                <a:buFontTx/>
                <a:buNone/>
              </a:pPr>
              <a:t>85</a:t>
            </a:fld>
            <a:endParaRPr lang="el-GR" altLang="en-US">
              <a:solidFill>
                <a:srgbClr val="000000"/>
              </a:solidFill>
              <a:latin typeface="Times New Roman" panose="02020603050405020304" pitchFamily="18" charset="0"/>
              <a:cs typeface="DejaVu Sans" panose="020B0603030804020204" pitchFamily="34" charset="0"/>
            </a:endParaRPr>
          </a:p>
        </p:txBody>
      </p:sp>
      <p:sp>
        <p:nvSpPr>
          <p:cNvPr id="181251" name="Rectangle 1">
            <a:extLst>
              <a:ext uri="{FF2B5EF4-FFF2-40B4-BE49-F238E27FC236}">
                <a16:creationId xmlns:a16="http://schemas.microsoft.com/office/drawing/2014/main" id="{CCAF1211-FAE5-4CEA-92EA-15EB1E754D29}"/>
              </a:ext>
            </a:extLst>
          </p:cNvPr>
          <p:cNvSpPr>
            <a:spLocks noGrp="1" noRot="1" noChangeAspect="1" noChangeArrowheads="1" noTextEdit="1"/>
          </p:cNvSpPr>
          <p:nvPr>
            <p:ph type="sldImg"/>
          </p:nvPr>
        </p:nvSpPr>
        <p:spPr>
          <a:xfrm>
            <a:off x="1143000" y="685800"/>
            <a:ext cx="4572000" cy="3429000"/>
          </a:xfrm>
          <a:solidFill>
            <a:srgbClr val="FFFFFF"/>
          </a:solidFill>
          <a:ln>
            <a:solidFill>
              <a:srgbClr val="000000"/>
            </a:solidFill>
            <a:miter lim="800000"/>
            <a:headEnd/>
            <a:tailEnd/>
          </a:ln>
        </p:spPr>
      </p:sp>
      <p:sp>
        <p:nvSpPr>
          <p:cNvPr id="181252" name="Text Box 2">
            <a:extLst>
              <a:ext uri="{FF2B5EF4-FFF2-40B4-BE49-F238E27FC236}">
                <a16:creationId xmlns:a16="http://schemas.microsoft.com/office/drawing/2014/main" id="{01973AF8-287E-4AE4-9352-CD38852871D1}"/>
              </a:ext>
            </a:extLst>
          </p:cNvPr>
          <p:cNvSpPr txBox="1">
            <a:spLocks noChangeArrowheads="1"/>
          </p:cNvSpPr>
          <p:nvPr/>
        </p:nvSpPr>
        <p:spPr bwMode="auto">
          <a:xfrm>
            <a:off x="685800" y="4343400"/>
            <a:ext cx="5486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pPr eaLnBrk="1">
              <a:lnSpc>
                <a:spcPct val="94000"/>
              </a:lnSpc>
              <a:buClr>
                <a:srgbClr val="000000"/>
              </a:buClr>
              <a:buSzPct val="100000"/>
              <a:buFont typeface="Times New Roman" panose="02020603050405020304" pitchFamily="18" charset="0"/>
              <a:buNone/>
            </a:pPr>
            <a:endParaRPr lang="el-GR" altLang="en-US"/>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83298" name="Rectangle 10">
            <a:extLst>
              <a:ext uri="{FF2B5EF4-FFF2-40B4-BE49-F238E27FC236}">
                <a16:creationId xmlns:a16="http://schemas.microsoft.com/office/drawing/2014/main" id="{A3617644-E91B-40B5-95E7-DB1C036470CD}"/>
              </a:ext>
            </a:extLst>
          </p:cNvPr>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lnSpc>
                <a:spcPct val="94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1pPr>
            <a:lvl2pPr>
              <a:lnSpc>
                <a:spcPct val="94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2pPr>
            <a:lvl3pPr>
              <a:lnSpc>
                <a:spcPct val="94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3pPr>
            <a:lvl4pPr>
              <a:lnSpc>
                <a:spcPct val="94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4pPr>
            <a:lvl5pPr>
              <a:lnSpc>
                <a:spcPct val="94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5pPr>
            <a:lvl6pPr marL="25146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6pPr>
            <a:lvl7pPr marL="29718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7pPr>
            <a:lvl8pPr marL="34290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8pPr>
            <a:lvl9pPr marL="38862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9pPr>
          </a:lstStyle>
          <a:p>
            <a:pPr>
              <a:lnSpc>
                <a:spcPct val="93000"/>
              </a:lnSpc>
              <a:buClrTx/>
              <a:buFontTx/>
              <a:buNone/>
            </a:pPr>
            <a:fld id="{3044A8BD-36A8-4749-B504-73B55CAEC218}" type="slidenum">
              <a:rPr lang="el-GR" altLang="en-US">
                <a:solidFill>
                  <a:srgbClr val="000000"/>
                </a:solidFill>
                <a:latin typeface="Times New Roman" panose="02020603050405020304" pitchFamily="18" charset="0"/>
                <a:cs typeface="DejaVu Sans" panose="020B0603030804020204" pitchFamily="34" charset="0"/>
              </a:rPr>
              <a:pPr>
                <a:lnSpc>
                  <a:spcPct val="93000"/>
                </a:lnSpc>
                <a:buClrTx/>
                <a:buFontTx/>
                <a:buNone/>
              </a:pPr>
              <a:t>86</a:t>
            </a:fld>
            <a:endParaRPr lang="el-GR" altLang="en-US">
              <a:solidFill>
                <a:srgbClr val="000000"/>
              </a:solidFill>
              <a:latin typeface="Times New Roman" panose="02020603050405020304" pitchFamily="18" charset="0"/>
              <a:cs typeface="DejaVu Sans" panose="020B0603030804020204" pitchFamily="34" charset="0"/>
            </a:endParaRPr>
          </a:p>
        </p:txBody>
      </p:sp>
      <p:sp>
        <p:nvSpPr>
          <p:cNvPr id="183299" name="Rectangle 1">
            <a:extLst>
              <a:ext uri="{FF2B5EF4-FFF2-40B4-BE49-F238E27FC236}">
                <a16:creationId xmlns:a16="http://schemas.microsoft.com/office/drawing/2014/main" id="{D3C01598-A839-4627-9D9E-452032973D74}"/>
              </a:ext>
            </a:extLst>
          </p:cNvPr>
          <p:cNvSpPr>
            <a:spLocks noGrp="1" noRot="1" noChangeAspect="1" noChangeArrowheads="1" noTextEdit="1"/>
          </p:cNvSpPr>
          <p:nvPr>
            <p:ph type="sldImg"/>
          </p:nvPr>
        </p:nvSpPr>
        <p:spPr>
          <a:xfrm>
            <a:off x="1143000" y="685800"/>
            <a:ext cx="4572000" cy="3429000"/>
          </a:xfrm>
          <a:solidFill>
            <a:srgbClr val="FFFFFF"/>
          </a:solidFill>
          <a:ln>
            <a:solidFill>
              <a:srgbClr val="000000"/>
            </a:solidFill>
            <a:miter lim="800000"/>
            <a:headEnd/>
            <a:tailEnd/>
          </a:ln>
        </p:spPr>
      </p:sp>
      <p:sp>
        <p:nvSpPr>
          <p:cNvPr id="183300" name="Text Box 2">
            <a:extLst>
              <a:ext uri="{FF2B5EF4-FFF2-40B4-BE49-F238E27FC236}">
                <a16:creationId xmlns:a16="http://schemas.microsoft.com/office/drawing/2014/main" id="{FECB9332-1FB4-4FC7-98DF-62A5FC0F4573}"/>
              </a:ext>
            </a:extLst>
          </p:cNvPr>
          <p:cNvSpPr txBox="1">
            <a:spLocks noChangeArrowheads="1"/>
          </p:cNvSpPr>
          <p:nvPr/>
        </p:nvSpPr>
        <p:spPr bwMode="auto">
          <a:xfrm>
            <a:off x="685800" y="4343400"/>
            <a:ext cx="5486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marL="215900" indent="-207963">
              <a:lnSpc>
                <a:spcPct val="94000"/>
              </a:lnSpc>
              <a:buClr>
                <a:srgbClr val="000000"/>
              </a:buClr>
              <a:buSzPct val="100000"/>
              <a:buFont typeface="Times New Roman" panose="02020603050405020304" pitchFamily="18" charset="0"/>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a:solidFill>
                  <a:schemeClr val="bg1"/>
                </a:solidFill>
                <a:latin typeface="Arial" panose="020B0604020202020204" pitchFamily="34" charset="0"/>
                <a:cs typeface="Droid Sans Fallback" charset="0"/>
              </a:defRPr>
            </a:lvl1pPr>
            <a:lvl2pPr>
              <a:lnSpc>
                <a:spcPct val="94000"/>
              </a:lnSpc>
              <a:buClr>
                <a:srgbClr val="000000"/>
              </a:buClr>
              <a:buSzPct val="100000"/>
              <a:buFont typeface="Times New Roman" panose="02020603050405020304" pitchFamily="18" charset="0"/>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a:solidFill>
                  <a:schemeClr val="bg1"/>
                </a:solidFill>
                <a:latin typeface="Arial" panose="020B0604020202020204" pitchFamily="34" charset="0"/>
                <a:cs typeface="Droid Sans Fallback" charset="0"/>
              </a:defRPr>
            </a:lvl2pPr>
            <a:lvl3pPr>
              <a:lnSpc>
                <a:spcPct val="94000"/>
              </a:lnSpc>
              <a:buClr>
                <a:srgbClr val="000000"/>
              </a:buClr>
              <a:buSzPct val="100000"/>
              <a:buFont typeface="Times New Roman" panose="02020603050405020304" pitchFamily="18" charset="0"/>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a:solidFill>
                  <a:schemeClr val="bg1"/>
                </a:solidFill>
                <a:latin typeface="Arial" panose="020B0604020202020204" pitchFamily="34" charset="0"/>
                <a:cs typeface="Droid Sans Fallback" charset="0"/>
              </a:defRPr>
            </a:lvl3pPr>
            <a:lvl4pPr>
              <a:lnSpc>
                <a:spcPct val="94000"/>
              </a:lnSpc>
              <a:buClr>
                <a:srgbClr val="000000"/>
              </a:buClr>
              <a:buSzPct val="100000"/>
              <a:buFont typeface="Times New Roman" panose="02020603050405020304" pitchFamily="18" charset="0"/>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a:solidFill>
                  <a:schemeClr val="bg1"/>
                </a:solidFill>
                <a:latin typeface="Arial" panose="020B0604020202020204" pitchFamily="34" charset="0"/>
                <a:cs typeface="Droid Sans Fallback" charset="0"/>
              </a:defRPr>
            </a:lvl4pPr>
            <a:lvl5pPr>
              <a:lnSpc>
                <a:spcPct val="94000"/>
              </a:lnSpc>
              <a:buClr>
                <a:srgbClr val="000000"/>
              </a:buClr>
              <a:buSzPct val="100000"/>
              <a:buFont typeface="Times New Roman" panose="02020603050405020304" pitchFamily="18" charset="0"/>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a:solidFill>
                  <a:schemeClr val="bg1"/>
                </a:solidFill>
                <a:latin typeface="Arial" panose="020B0604020202020204" pitchFamily="34" charset="0"/>
                <a:cs typeface="Droid Sans Fallback" charset="0"/>
              </a:defRPr>
            </a:lvl5pPr>
            <a:lvl6pPr marL="25146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a:solidFill>
                  <a:schemeClr val="bg1"/>
                </a:solidFill>
                <a:latin typeface="Arial" panose="020B0604020202020204" pitchFamily="34" charset="0"/>
                <a:cs typeface="Droid Sans Fallback" charset="0"/>
              </a:defRPr>
            </a:lvl6pPr>
            <a:lvl7pPr marL="29718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a:solidFill>
                  <a:schemeClr val="bg1"/>
                </a:solidFill>
                <a:latin typeface="Arial" panose="020B0604020202020204" pitchFamily="34" charset="0"/>
                <a:cs typeface="Droid Sans Fallback" charset="0"/>
              </a:defRPr>
            </a:lvl7pPr>
            <a:lvl8pPr marL="34290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a:solidFill>
                  <a:schemeClr val="bg1"/>
                </a:solidFill>
                <a:latin typeface="Arial" panose="020B0604020202020204" pitchFamily="34" charset="0"/>
                <a:cs typeface="Droid Sans Fallback" charset="0"/>
              </a:defRPr>
            </a:lvl8pPr>
            <a:lvl9pPr marL="38862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a:solidFill>
                  <a:schemeClr val="bg1"/>
                </a:solidFill>
                <a:latin typeface="Arial" panose="020B0604020202020204" pitchFamily="34" charset="0"/>
                <a:cs typeface="Droid Sans Fallback" charset="0"/>
              </a:defRPr>
            </a:lvl9pPr>
          </a:lstStyle>
          <a:p>
            <a:pPr eaLnBrk="1">
              <a:lnSpc>
                <a:spcPct val="100000"/>
              </a:lnSpc>
              <a:buClrTx/>
              <a:buFontTx/>
              <a:buNone/>
            </a:pPr>
            <a:r>
              <a:rPr lang="el-GR" altLang="en-US" sz="2000">
                <a:solidFill>
                  <a:srgbClr val="333333"/>
                </a:solidFill>
              </a:rPr>
              <a:t>The principal quantum number, n, designates the principal electron shell. Because n describes the most probable distance of the electrons from the nucleus, the larger the number n is, the farther the electrons are from the nucleus, the larger the size of the orbital, and the larger the atom is. n can be any positive integer starting at 1, as n=1 designates the first principal shell (the innermost shell). The first principal shell is also called the ground state, or lowest energy state. This explains why n can not be 0 or any negative integer, because there exists no atoms with zero energy level shell.</a:t>
            </a:r>
          </a:p>
          <a:p>
            <a:pPr eaLnBrk="1">
              <a:lnSpc>
                <a:spcPct val="100000"/>
              </a:lnSpc>
              <a:buClrTx/>
              <a:buFontTx/>
              <a:buNone/>
            </a:pPr>
            <a:endParaRPr lang="el-GR" altLang="en-US" sz="2000">
              <a:solidFill>
                <a:srgbClr val="333333"/>
              </a:solidFill>
            </a:endParaRPr>
          </a:p>
          <a:p>
            <a:pPr eaLnBrk="1">
              <a:lnSpc>
                <a:spcPct val="100000"/>
              </a:lnSpc>
              <a:buClrTx/>
              <a:buFontTx/>
              <a:buNone/>
            </a:pPr>
            <a:r>
              <a:rPr lang="el-GR" altLang="en-US" sz="2000">
                <a:solidFill>
                  <a:srgbClr val="333333"/>
                </a:solidFill>
              </a:rPr>
              <a:t>The orbital angular momentum quantum number l determines the shape of an orbital, and therefore the angular distribution. The number of angular nodes is equal to the value of the angular momentum quantum number l.</a:t>
            </a:r>
          </a:p>
          <a:p>
            <a:pPr eaLnBrk="1">
              <a:lnSpc>
                <a:spcPct val="100000"/>
              </a:lnSpc>
              <a:buClrTx/>
              <a:buFontTx/>
              <a:buNone/>
            </a:pPr>
            <a:endParaRPr lang="el-GR" altLang="en-US" sz="2000">
              <a:solidFill>
                <a:srgbClr val="333333"/>
              </a:solidFill>
            </a:endParaRPr>
          </a:p>
          <a:p>
            <a:pPr eaLnBrk="1">
              <a:lnSpc>
                <a:spcPct val="100000"/>
              </a:lnSpc>
              <a:buClrTx/>
              <a:buFontTx/>
              <a:buNone/>
            </a:pPr>
            <a:r>
              <a:rPr lang="el-GR" altLang="en-US" sz="2000">
                <a:solidFill>
                  <a:srgbClr val="333333"/>
                </a:solidFill>
              </a:rPr>
              <a:t>The magnetic quantum number </a:t>
            </a:r>
            <a:r>
              <a:rPr lang="el-GR" altLang="en-US" sz="2000">
                <a:solidFill>
                  <a:srgbClr val="333333"/>
                </a:solidFill>
                <a:latin typeface="MathJax_Math-italic" charset="0"/>
              </a:rPr>
              <a:t>ml</a:t>
            </a:r>
            <a:r>
              <a:rPr lang="el-GR" altLang="en-US" sz="2000">
                <a:solidFill>
                  <a:srgbClr val="333333"/>
                </a:solidFill>
              </a:rPr>
              <a:t> determines the number of orbitals and their orientation within a subshell. Consequently, its value depends on the orbital angular momentum quantum number l. Given a certain l, ml is an interval ranging from –l to +l, so it can be zero, a negative integer, or a positive integer.</a:t>
            </a:r>
          </a:p>
          <a:p>
            <a:pPr eaLnBrk="1">
              <a:lnSpc>
                <a:spcPct val="100000"/>
              </a:lnSpc>
              <a:buClrTx/>
              <a:buFontTx/>
              <a:buNone/>
            </a:pPr>
            <a:endParaRPr lang="el-GR" altLang="en-US" sz="2000">
              <a:solidFill>
                <a:srgbClr val="333333"/>
              </a:solidFill>
            </a:endParaRPr>
          </a:p>
          <a:p>
            <a:pPr eaLnBrk="1">
              <a:lnSpc>
                <a:spcPct val="100000"/>
              </a:lnSpc>
              <a:buClrTx/>
              <a:buFontTx/>
              <a:buNone/>
            </a:pPr>
            <a:r>
              <a:rPr lang="el-GR" altLang="en-US" sz="2000">
                <a:solidFill>
                  <a:srgbClr val="333333"/>
                </a:solidFill>
              </a:rPr>
              <a:t>Unlike n, l, and ml, the electron spin quantum number ms does not depend on another quantum number. It designates the direction of the electron spin and may have a spin of +1/2, represented by↑, or –1/2, represented by ↓. This means that when ms is positive the electron has an upward spin, which can be referred to as "spin up." When it is negative, the electron has a downward spin, so it is "spin down." The significance of the electron spin quantum number is its determination of an atom's ability to generate a magnetic field or not.</a:t>
            </a: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85346" name="Rectangle 10">
            <a:extLst>
              <a:ext uri="{FF2B5EF4-FFF2-40B4-BE49-F238E27FC236}">
                <a16:creationId xmlns:a16="http://schemas.microsoft.com/office/drawing/2014/main" id="{ECD966C3-24B1-4EB3-9117-90790BD3C26E}"/>
              </a:ext>
            </a:extLst>
          </p:cNvPr>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lnSpc>
                <a:spcPct val="94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1pPr>
            <a:lvl2pPr>
              <a:lnSpc>
                <a:spcPct val="94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2pPr>
            <a:lvl3pPr>
              <a:lnSpc>
                <a:spcPct val="94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3pPr>
            <a:lvl4pPr>
              <a:lnSpc>
                <a:spcPct val="94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4pPr>
            <a:lvl5pPr>
              <a:lnSpc>
                <a:spcPct val="94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5pPr>
            <a:lvl6pPr marL="25146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6pPr>
            <a:lvl7pPr marL="29718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7pPr>
            <a:lvl8pPr marL="34290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8pPr>
            <a:lvl9pPr marL="38862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9pPr>
          </a:lstStyle>
          <a:p>
            <a:pPr>
              <a:lnSpc>
                <a:spcPct val="93000"/>
              </a:lnSpc>
              <a:buClrTx/>
              <a:buFontTx/>
              <a:buNone/>
            </a:pPr>
            <a:fld id="{456BA8F5-352D-490E-A530-EE8501CB4520}" type="slidenum">
              <a:rPr lang="el-GR" altLang="en-US">
                <a:solidFill>
                  <a:srgbClr val="000000"/>
                </a:solidFill>
                <a:latin typeface="Times New Roman" panose="02020603050405020304" pitchFamily="18" charset="0"/>
                <a:cs typeface="DejaVu Sans" panose="020B0603030804020204" pitchFamily="34" charset="0"/>
              </a:rPr>
              <a:pPr>
                <a:lnSpc>
                  <a:spcPct val="93000"/>
                </a:lnSpc>
                <a:buClrTx/>
                <a:buFontTx/>
                <a:buNone/>
              </a:pPr>
              <a:t>87</a:t>
            </a:fld>
            <a:endParaRPr lang="el-GR" altLang="en-US">
              <a:solidFill>
                <a:srgbClr val="000000"/>
              </a:solidFill>
              <a:latin typeface="Times New Roman" panose="02020603050405020304" pitchFamily="18" charset="0"/>
              <a:cs typeface="DejaVu Sans" panose="020B0603030804020204" pitchFamily="34" charset="0"/>
            </a:endParaRPr>
          </a:p>
        </p:txBody>
      </p:sp>
      <p:sp>
        <p:nvSpPr>
          <p:cNvPr id="185347" name="Rectangle 1">
            <a:extLst>
              <a:ext uri="{FF2B5EF4-FFF2-40B4-BE49-F238E27FC236}">
                <a16:creationId xmlns:a16="http://schemas.microsoft.com/office/drawing/2014/main" id="{7184E49C-3A42-4E89-93BA-5FE078C604EE}"/>
              </a:ext>
            </a:extLst>
          </p:cNvPr>
          <p:cNvSpPr>
            <a:spLocks noGrp="1" noRot="1" noChangeAspect="1" noChangeArrowheads="1" noTextEdit="1"/>
          </p:cNvSpPr>
          <p:nvPr>
            <p:ph type="sldImg"/>
          </p:nvPr>
        </p:nvSpPr>
        <p:spPr>
          <a:xfrm>
            <a:off x="1143000" y="685800"/>
            <a:ext cx="4572000" cy="3429000"/>
          </a:xfrm>
          <a:solidFill>
            <a:srgbClr val="FFFFFF"/>
          </a:solidFill>
          <a:ln>
            <a:solidFill>
              <a:srgbClr val="000000"/>
            </a:solidFill>
            <a:miter lim="800000"/>
            <a:headEnd/>
            <a:tailEnd/>
          </a:ln>
        </p:spPr>
      </p:sp>
      <p:sp>
        <p:nvSpPr>
          <p:cNvPr id="185348" name="Text Box 2">
            <a:extLst>
              <a:ext uri="{FF2B5EF4-FFF2-40B4-BE49-F238E27FC236}">
                <a16:creationId xmlns:a16="http://schemas.microsoft.com/office/drawing/2014/main" id="{11565211-3CD2-4DCF-AD0F-A3EE4F504560}"/>
              </a:ext>
            </a:extLst>
          </p:cNvPr>
          <p:cNvSpPr txBox="1">
            <a:spLocks noChangeArrowheads="1"/>
          </p:cNvSpPr>
          <p:nvPr/>
        </p:nvSpPr>
        <p:spPr bwMode="auto">
          <a:xfrm>
            <a:off x="685800" y="4343400"/>
            <a:ext cx="5486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marL="215900" indent="-207963">
              <a:lnSpc>
                <a:spcPct val="94000"/>
              </a:lnSpc>
              <a:buClr>
                <a:srgbClr val="000000"/>
              </a:buClr>
              <a:buSzPct val="100000"/>
              <a:buFont typeface="Times New Roman" panose="02020603050405020304" pitchFamily="18" charset="0"/>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a:solidFill>
                  <a:schemeClr val="bg1"/>
                </a:solidFill>
                <a:latin typeface="Arial" panose="020B0604020202020204" pitchFamily="34" charset="0"/>
                <a:cs typeface="Droid Sans Fallback" charset="0"/>
              </a:defRPr>
            </a:lvl1pPr>
            <a:lvl2pPr>
              <a:lnSpc>
                <a:spcPct val="94000"/>
              </a:lnSpc>
              <a:buClr>
                <a:srgbClr val="000000"/>
              </a:buClr>
              <a:buSzPct val="100000"/>
              <a:buFont typeface="Times New Roman" panose="02020603050405020304" pitchFamily="18" charset="0"/>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a:solidFill>
                  <a:schemeClr val="bg1"/>
                </a:solidFill>
                <a:latin typeface="Arial" panose="020B0604020202020204" pitchFamily="34" charset="0"/>
                <a:cs typeface="Droid Sans Fallback" charset="0"/>
              </a:defRPr>
            </a:lvl2pPr>
            <a:lvl3pPr>
              <a:lnSpc>
                <a:spcPct val="94000"/>
              </a:lnSpc>
              <a:buClr>
                <a:srgbClr val="000000"/>
              </a:buClr>
              <a:buSzPct val="100000"/>
              <a:buFont typeface="Times New Roman" panose="02020603050405020304" pitchFamily="18" charset="0"/>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a:solidFill>
                  <a:schemeClr val="bg1"/>
                </a:solidFill>
                <a:latin typeface="Arial" panose="020B0604020202020204" pitchFamily="34" charset="0"/>
                <a:cs typeface="Droid Sans Fallback" charset="0"/>
              </a:defRPr>
            </a:lvl3pPr>
            <a:lvl4pPr>
              <a:lnSpc>
                <a:spcPct val="94000"/>
              </a:lnSpc>
              <a:buClr>
                <a:srgbClr val="000000"/>
              </a:buClr>
              <a:buSzPct val="100000"/>
              <a:buFont typeface="Times New Roman" panose="02020603050405020304" pitchFamily="18" charset="0"/>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a:solidFill>
                  <a:schemeClr val="bg1"/>
                </a:solidFill>
                <a:latin typeface="Arial" panose="020B0604020202020204" pitchFamily="34" charset="0"/>
                <a:cs typeface="Droid Sans Fallback" charset="0"/>
              </a:defRPr>
            </a:lvl4pPr>
            <a:lvl5pPr>
              <a:lnSpc>
                <a:spcPct val="94000"/>
              </a:lnSpc>
              <a:buClr>
                <a:srgbClr val="000000"/>
              </a:buClr>
              <a:buSzPct val="100000"/>
              <a:buFont typeface="Times New Roman" panose="02020603050405020304" pitchFamily="18" charset="0"/>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a:solidFill>
                  <a:schemeClr val="bg1"/>
                </a:solidFill>
                <a:latin typeface="Arial" panose="020B0604020202020204" pitchFamily="34" charset="0"/>
                <a:cs typeface="Droid Sans Fallback" charset="0"/>
              </a:defRPr>
            </a:lvl5pPr>
            <a:lvl6pPr marL="25146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a:solidFill>
                  <a:schemeClr val="bg1"/>
                </a:solidFill>
                <a:latin typeface="Arial" panose="020B0604020202020204" pitchFamily="34" charset="0"/>
                <a:cs typeface="Droid Sans Fallback" charset="0"/>
              </a:defRPr>
            </a:lvl6pPr>
            <a:lvl7pPr marL="29718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a:solidFill>
                  <a:schemeClr val="bg1"/>
                </a:solidFill>
                <a:latin typeface="Arial" panose="020B0604020202020204" pitchFamily="34" charset="0"/>
                <a:cs typeface="Droid Sans Fallback" charset="0"/>
              </a:defRPr>
            </a:lvl7pPr>
            <a:lvl8pPr marL="34290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a:solidFill>
                  <a:schemeClr val="bg1"/>
                </a:solidFill>
                <a:latin typeface="Arial" panose="020B0604020202020204" pitchFamily="34" charset="0"/>
                <a:cs typeface="Droid Sans Fallback" charset="0"/>
              </a:defRPr>
            </a:lvl8pPr>
            <a:lvl9pPr marL="38862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a:solidFill>
                  <a:schemeClr val="bg1"/>
                </a:solidFill>
                <a:latin typeface="Arial" panose="020B0604020202020204" pitchFamily="34" charset="0"/>
                <a:cs typeface="Droid Sans Fallback" charset="0"/>
              </a:defRPr>
            </a:lvl9pPr>
          </a:lstStyle>
          <a:p>
            <a:pPr eaLnBrk="1">
              <a:lnSpc>
                <a:spcPct val="100000"/>
              </a:lnSpc>
              <a:buClrTx/>
              <a:buFontTx/>
              <a:buNone/>
            </a:pPr>
            <a:r>
              <a:rPr lang="el-GR" altLang="en-US" sz="2000">
                <a:solidFill>
                  <a:srgbClr val="000000"/>
                </a:solidFill>
              </a:rPr>
              <a:t>100,200,211,</a:t>
            </a:r>
          </a:p>
          <a:p>
            <a:pPr eaLnBrk="1">
              <a:lnSpc>
                <a:spcPct val="100000"/>
              </a:lnSpc>
              <a:buClrTx/>
              <a:buFontTx/>
              <a:buNone/>
            </a:pPr>
            <a:endParaRPr lang="el-GR" altLang="en-US" sz="2000">
              <a:solidFill>
                <a:srgbClr val="000000"/>
              </a:solidFill>
            </a:endParaRPr>
          </a:p>
          <a:p>
            <a:pPr eaLnBrk="1">
              <a:lnSpc>
                <a:spcPct val="100000"/>
              </a:lnSpc>
              <a:buClrTx/>
              <a:buFontTx/>
              <a:buNone/>
            </a:pPr>
            <a:r>
              <a:rPr lang="el-GR" altLang="en-US" sz="2000">
                <a:solidFill>
                  <a:srgbClr val="000000"/>
                </a:solidFill>
              </a:rPr>
              <a:t>Ψ200,  Ψ211 </a:t>
            </a:r>
          </a:p>
          <a:p>
            <a:pPr eaLnBrk="1">
              <a:lnSpc>
                <a:spcPct val="100000"/>
              </a:lnSpc>
              <a:buClrTx/>
              <a:buFontTx/>
              <a:buNone/>
            </a:pPr>
            <a:endParaRPr lang="el-GR" altLang="en-US" sz="2000">
              <a:solidFill>
                <a:srgbClr val="000000"/>
              </a:solidFill>
            </a:endParaRPr>
          </a:p>
          <a:p>
            <a:pPr eaLnBrk="1">
              <a:lnSpc>
                <a:spcPct val="100000"/>
              </a:lnSpc>
              <a:buClrTx/>
              <a:buFontTx/>
              <a:buNone/>
            </a:pPr>
            <a:r>
              <a:rPr lang="el-GR" altLang="en-US" sz="2000">
                <a:solidFill>
                  <a:srgbClr val="000000"/>
                </a:solidFill>
              </a:rPr>
              <a:t>1s, 2s,   2px(ή 2py)   2pz,  2py (ή 2 px)</a:t>
            </a:r>
          </a:p>
        </p:txBody>
      </p:sp>
      <p:sp>
        <p:nvSpPr>
          <p:cNvPr id="185349" name="Text Box 3">
            <a:extLst>
              <a:ext uri="{FF2B5EF4-FFF2-40B4-BE49-F238E27FC236}">
                <a16:creationId xmlns:a16="http://schemas.microsoft.com/office/drawing/2014/main" id="{17FAA60A-7D79-4CD6-B18D-C6AB057DCAD0}"/>
              </a:ext>
            </a:extLst>
          </p:cNvPr>
          <p:cNvSpPr txBox="1">
            <a:spLocks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b"/>
          <a:lstStyle>
            <a:lvl1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1pPr>
            <a:lvl2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2pPr>
            <a:lvl3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3pPr>
            <a:lvl4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4pPr>
            <a:lvl5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5pPr>
            <a:lvl6pPr marL="25146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6pPr>
            <a:lvl7pPr marL="29718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7pPr>
            <a:lvl8pPr marL="34290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8pPr>
            <a:lvl9pPr marL="38862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9pPr>
          </a:lstStyle>
          <a:p>
            <a:pPr eaLnBrk="1">
              <a:lnSpc>
                <a:spcPct val="100000"/>
              </a:lnSpc>
              <a:buClrTx/>
              <a:buFontTx/>
              <a:buNone/>
            </a:pPr>
            <a:fld id="{338EB85C-D333-4628-89C3-2C2D9E9B573A}" type="slidenum">
              <a:rPr lang="el-GR" altLang="en-US" sz="1200">
                <a:solidFill>
                  <a:srgbClr val="000000"/>
                </a:solidFill>
              </a:rPr>
              <a:pPr eaLnBrk="1">
                <a:lnSpc>
                  <a:spcPct val="100000"/>
                </a:lnSpc>
                <a:buClrTx/>
                <a:buFontTx/>
                <a:buNone/>
              </a:pPr>
              <a:t>87</a:t>
            </a:fld>
            <a:endParaRPr lang="el-GR" altLang="en-US" sz="1200">
              <a:solidFill>
                <a:srgbClr val="000000"/>
              </a:solidFill>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87394" name="Rectangle 10">
            <a:extLst>
              <a:ext uri="{FF2B5EF4-FFF2-40B4-BE49-F238E27FC236}">
                <a16:creationId xmlns:a16="http://schemas.microsoft.com/office/drawing/2014/main" id="{951E9347-C5CE-43E8-ADC7-E5F43E35166B}"/>
              </a:ext>
            </a:extLst>
          </p:cNvPr>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lnSpc>
                <a:spcPct val="94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1pPr>
            <a:lvl2pPr>
              <a:lnSpc>
                <a:spcPct val="94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2pPr>
            <a:lvl3pPr>
              <a:lnSpc>
                <a:spcPct val="94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3pPr>
            <a:lvl4pPr>
              <a:lnSpc>
                <a:spcPct val="94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4pPr>
            <a:lvl5pPr>
              <a:lnSpc>
                <a:spcPct val="94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5pPr>
            <a:lvl6pPr marL="25146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6pPr>
            <a:lvl7pPr marL="29718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7pPr>
            <a:lvl8pPr marL="34290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8pPr>
            <a:lvl9pPr marL="38862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9pPr>
          </a:lstStyle>
          <a:p>
            <a:pPr>
              <a:lnSpc>
                <a:spcPct val="93000"/>
              </a:lnSpc>
              <a:buClrTx/>
              <a:buFontTx/>
              <a:buNone/>
            </a:pPr>
            <a:fld id="{D5AA1E4C-09DC-434B-ABFD-B555BC606C57}" type="slidenum">
              <a:rPr lang="el-GR" altLang="en-US">
                <a:solidFill>
                  <a:srgbClr val="000000"/>
                </a:solidFill>
                <a:latin typeface="Times New Roman" panose="02020603050405020304" pitchFamily="18" charset="0"/>
                <a:cs typeface="DejaVu Sans" panose="020B0603030804020204" pitchFamily="34" charset="0"/>
              </a:rPr>
              <a:pPr>
                <a:lnSpc>
                  <a:spcPct val="93000"/>
                </a:lnSpc>
                <a:buClrTx/>
                <a:buFontTx/>
                <a:buNone/>
              </a:pPr>
              <a:t>88</a:t>
            </a:fld>
            <a:endParaRPr lang="el-GR" altLang="en-US">
              <a:solidFill>
                <a:srgbClr val="000000"/>
              </a:solidFill>
              <a:latin typeface="Times New Roman" panose="02020603050405020304" pitchFamily="18" charset="0"/>
              <a:cs typeface="DejaVu Sans" panose="020B0603030804020204" pitchFamily="34" charset="0"/>
            </a:endParaRPr>
          </a:p>
        </p:txBody>
      </p:sp>
      <p:sp>
        <p:nvSpPr>
          <p:cNvPr id="187395" name="Rectangle 1">
            <a:extLst>
              <a:ext uri="{FF2B5EF4-FFF2-40B4-BE49-F238E27FC236}">
                <a16:creationId xmlns:a16="http://schemas.microsoft.com/office/drawing/2014/main" id="{0A66FF01-D444-4897-9720-6D5EBA28429F}"/>
              </a:ext>
            </a:extLst>
          </p:cNvPr>
          <p:cNvSpPr>
            <a:spLocks noGrp="1" noRot="1" noChangeAspect="1" noChangeArrowheads="1" noTextEdit="1"/>
          </p:cNvSpPr>
          <p:nvPr>
            <p:ph type="sldImg"/>
          </p:nvPr>
        </p:nvSpPr>
        <p:spPr>
          <a:xfrm>
            <a:off x="1143000" y="695325"/>
            <a:ext cx="4572000" cy="3429000"/>
          </a:xfrm>
          <a:solidFill>
            <a:srgbClr val="FFFFFF"/>
          </a:solidFill>
          <a:ln>
            <a:solidFill>
              <a:srgbClr val="000000"/>
            </a:solidFill>
            <a:miter lim="800000"/>
            <a:headEnd/>
            <a:tailEnd/>
          </a:ln>
        </p:spPr>
      </p:sp>
      <p:sp>
        <p:nvSpPr>
          <p:cNvPr id="187396" name="Text Box 2">
            <a:extLst>
              <a:ext uri="{FF2B5EF4-FFF2-40B4-BE49-F238E27FC236}">
                <a16:creationId xmlns:a16="http://schemas.microsoft.com/office/drawing/2014/main" id="{3B407F0A-B9AE-45EE-9BCF-A4FF32F5BE54}"/>
              </a:ext>
            </a:extLst>
          </p:cNvPr>
          <p:cNvSpPr txBox="1">
            <a:spLocks noChangeArrowheads="1"/>
          </p:cNvSpPr>
          <p:nvPr/>
        </p:nvSpPr>
        <p:spPr bwMode="auto">
          <a:xfrm>
            <a:off x="685800" y="4343400"/>
            <a:ext cx="5486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pPr eaLnBrk="1">
              <a:lnSpc>
                <a:spcPct val="94000"/>
              </a:lnSpc>
              <a:buClr>
                <a:srgbClr val="000000"/>
              </a:buClr>
              <a:buSzPct val="100000"/>
              <a:buFont typeface="Times New Roman" panose="02020603050405020304" pitchFamily="18" charset="0"/>
              <a:buNone/>
            </a:pPr>
            <a:endParaRPr lang="el-GR" altLang="en-US"/>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89442" name="Rectangle 10">
            <a:extLst>
              <a:ext uri="{FF2B5EF4-FFF2-40B4-BE49-F238E27FC236}">
                <a16:creationId xmlns:a16="http://schemas.microsoft.com/office/drawing/2014/main" id="{86BDE276-3E99-4AAE-8275-46FC49DBE00E}"/>
              </a:ext>
            </a:extLst>
          </p:cNvPr>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lnSpc>
                <a:spcPct val="94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1pPr>
            <a:lvl2pPr>
              <a:lnSpc>
                <a:spcPct val="94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2pPr>
            <a:lvl3pPr>
              <a:lnSpc>
                <a:spcPct val="94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3pPr>
            <a:lvl4pPr>
              <a:lnSpc>
                <a:spcPct val="94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4pPr>
            <a:lvl5pPr>
              <a:lnSpc>
                <a:spcPct val="94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5pPr>
            <a:lvl6pPr marL="25146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6pPr>
            <a:lvl7pPr marL="29718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7pPr>
            <a:lvl8pPr marL="34290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8pPr>
            <a:lvl9pPr marL="38862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9pPr>
          </a:lstStyle>
          <a:p>
            <a:pPr>
              <a:lnSpc>
                <a:spcPct val="93000"/>
              </a:lnSpc>
              <a:buClrTx/>
              <a:buFontTx/>
              <a:buNone/>
            </a:pPr>
            <a:fld id="{785702D9-1B0A-47D0-88E6-8EA836B1490F}" type="slidenum">
              <a:rPr lang="el-GR" altLang="en-US">
                <a:solidFill>
                  <a:srgbClr val="000000"/>
                </a:solidFill>
                <a:latin typeface="Times New Roman" panose="02020603050405020304" pitchFamily="18" charset="0"/>
                <a:cs typeface="DejaVu Sans" panose="020B0603030804020204" pitchFamily="34" charset="0"/>
              </a:rPr>
              <a:pPr>
                <a:lnSpc>
                  <a:spcPct val="93000"/>
                </a:lnSpc>
                <a:buClrTx/>
                <a:buFontTx/>
                <a:buNone/>
              </a:pPr>
              <a:t>89</a:t>
            </a:fld>
            <a:endParaRPr lang="el-GR" altLang="en-US">
              <a:solidFill>
                <a:srgbClr val="000000"/>
              </a:solidFill>
              <a:latin typeface="Times New Roman" panose="02020603050405020304" pitchFamily="18" charset="0"/>
              <a:cs typeface="DejaVu Sans" panose="020B0603030804020204" pitchFamily="34" charset="0"/>
            </a:endParaRPr>
          </a:p>
        </p:txBody>
      </p:sp>
      <p:sp>
        <p:nvSpPr>
          <p:cNvPr id="189443" name="Rectangle 1">
            <a:extLst>
              <a:ext uri="{FF2B5EF4-FFF2-40B4-BE49-F238E27FC236}">
                <a16:creationId xmlns:a16="http://schemas.microsoft.com/office/drawing/2014/main" id="{CAA9BB8E-CF20-4841-AAC4-4D56A953F584}"/>
              </a:ext>
            </a:extLst>
          </p:cNvPr>
          <p:cNvSpPr>
            <a:spLocks noGrp="1" noRot="1" noChangeAspect="1" noChangeArrowheads="1" noTextEdit="1"/>
          </p:cNvSpPr>
          <p:nvPr>
            <p:ph type="sldImg"/>
          </p:nvPr>
        </p:nvSpPr>
        <p:spPr>
          <a:xfrm>
            <a:off x="1143000" y="685800"/>
            <a:ext cx="4572000" cy="3429000"/>
          </a:xfrm>
          <a:solidFill>
            <a:srgbClr val="FFFFFF"/>
          </a:solidFill>
          <a:ln>
            <a:solidFill>
              <a:srgbClr val="000000"/>
            </a:solidFill>
            <a:miter lim="800000"/>
            <a:headEnd/>
            <a:tailEnd/>
          </a:ln>
        </p:spPr>
      </p:sp>
      <p:sp>
        <p:nvSpPr>
          <p:cNvPr id="189444" name="Text Box 2">
            <a:extLst>
              <a:ext uri="{FF2B5EF4-FFF2-40B4-BE49-F238E27FC236}">
                <a16:creationId xmlns:a16="http://schemas.microsoft.com/office/drawing/2014/main" id="{64E57DE6-8BC9-4067-AB8F-9CA8008F886F}"/>
              </a:ext>
            </a:extLst>
          </p:cNvPr>
          <p:cNvSpPr txBox="1">
            <a:spLocks noChangeArrowheads="1"/>
          </p:cNvSpPr>
          <p:nvPr/>
        </p:nvSpPr>
        <p:spPr bwMode="auto">
          <a:xfrm>
            <a:off x="685800" y="4343400"/>
            <a:ext cx="5486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marL="215900" indent="-207963">
              <a:lnSpc>
                <a:spcPct val="94000"/>
              </a:lnSpc>
              <a:buClr>
                <a:srgbClr val="000000"/>
              </a:buClr>
              <a:buSzPct val="100000"/>
              <a:buFont typeface="Times New Roman" panose="02020603050405020304" pitchFamily="18" charset="0"/>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a:solidFill>
                  <a:schemeClr val="bg1"/>
                </a:solidFill>
                <a:latin typeface="Arial" panose="020B0604020202020204" pitchFamily="34" charset="0"/>
                <a:cs typeface="Droid Sans Fallback" charset="0"/>
              </a:defRPr>
            </a:lvl1pPr>
            <a:lvl2pPr>
              <a:lnSpc>
                <a:spcPct val="94000"/>
              </a:lnSpc>
              <a:buClr>
                <a:srgbClr val="000000"/>
              </a:buClr>
              <a:buSzPct val="100000"/>
              <a:buFont typeface="Times New Roman" panose="02020603050405020304" pitchFamily="18" charset="0"/>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a:solidFill>
                  <a:schemeClr val="bg1"/>
                </a:solidFill>
                <a:latin typeface="Arial" panose="020B0604020202020204" pitchFamily="34" charset="0"/>
                <a:cs typeface="Droid Sans Fallback" charset="0"/>
              </a:defRPr>
            </a:lvl2pPr>
            <a:lvl3pPr>
              <a:lnSpc>
                <a:spcPct val="94000"/>
              </a:lnSpc>
              <a:buClr>
                <a:srgbClr val="000000"/>
              </a:buClr>
              <a:buSzPct val="100000"/>
              <a:buFont typeface="Times New Roman" panose="02020603050405020304" pitchFamily="18" charset="0"/>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a:solidFill>
                  <a:schemeClr val="bg1"/>
                </a:solidFill>
                <a:latin typeface="Arial" panose="020B0604020202020204" pitchFamily="34" charset="0"/>
                <a:cs typeface="Droid Sans Fallback" charset="0"/>
              </a:defRPr>
            </a:lvl3pPr>
            <a:lvl4pPr>
              <a:lnSpc>
                <a:spcPct val="94000"/>
              </a:lnSpc>
              <a:buClr>
                <a:srgbClr val="000000"/>
              </a:buClr>
              <a:buSzPct val="100000"/>
              <a:buFont typeface="Times New Roman" panose="02020603050405020304" pitchFamily="18" charset="0"/>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a:solidFill>
                  <a:schemeClr val="bg1"/>
                </a:solidFill>
                <a:latin typeface="Arial" panose="020B0604020202020204" pitchFamily="34" charset="0"/>
                <a:cs typeface="Droid Sans Fallback" charset="0"/>
              </a:defRPr>
            </a:lvl4pPr>
            <a:lvl5pPr>
              <a:lnSpc>
                <a:spcPct val="94000"/>
              </a:lnSpc>
              <a:buClr>
                <a:srgbClr val="000000"/>
              </a:buClr>
              <a:buSzPct val="100000"/>
              <a:buFont typeface="Times New Roman" panose="02020603050405020304" pitchFamily="18" charset="0"/>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a:solidFill>
                  <a:schemeClr val="bg1"/>
                </a:solidFill>
                <a:latin typeface="Arial" panose="020B0604020202020204" pitchFamily="34" charset="0"/>
                <a:cs typeface="Droid Sans Fallback" charset="0"/>
              </a:defRPr>
            </a:lvl5pPr>
            <a:lvl6pPr marL="25146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a:solidFill>
                  <a:schemeClr val="bg1"/>
                </a:solidFill>
                <a:latin typeface="Arial" panose="020B0604020202020204" pitchFamily="34" charset="0"/>
                <a:cs typeface="Droid Sans Fallback" charset="0"/>
              </a:defRPr>
            </a:lvl6pPr>
            <a:lvl7pPr marL="29718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a:solidFill>
                  <a:schemeClr val="bg1"/>
                </a:solidFill>
                <a:latin typeface="Arial" panose="020B0604020202020204" pitchFamily="34" charset="0"/>
                <a:cs typeface="Droid Sans Fallback" charset="0"/>
              </a:defRPr>
            </a:lvl7pPr>
            <a:lvl8pPr marL="34290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a:solidFill>
                  <a:schemeClr val="bg1"/>
                </a:solidFill>
                <a:latin typeface="Arial" panose="020B0604020202020204" pitchFamily="34" charset="0"/>
                <a:cs typeface="Droid Sans Fallback" charset="0"/>
              </a:defRPr>
            </a:lvl8pPr>
            <a:lvl9pPr marL="38862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a:solidFill>
                  <a:schemeClr val="bg1"/>
                </a:solidFill>
                <a:latin typeface="Arial" panose="020B0604020202020204" pitchFamily="34" charset="0"/>
                <a:cs typeface="Droid Sans Fallback" charset="0"/>
              </a:defRPr>
            </a:lvl9pPr>
          </a:lstStyle>
          <a:p>
            <a:pPr eaLnBrk="1">
              <a:lnSpc>
                <a:spcPct val="100000"/>
              </a:lnSpc>
              <a:buClrTx/>
              <a:buFontTx/>
              <a:buNone/>
            </a:pPr>
            <a:r>
              <a:rPr lang="el-GR" altLang="en-US" sz="2000">
                <a:solidFill>
                  <a:srgbClr val="000000"/>
                </a:solidFill>
              </a:rPr>
              <a:t>1s</a:t>
            </a:r>
          </a:p>
          <a:p>
            <a:pPr eaLnBrk="1">
              <a:lnSpc>
                <a:spcPct val="100000"/>
              </a:lnSpc>
              <a:buClrTx/>
              <a:buFontTx/>
              <a:buNone/>
            </a:pPr>
            <a:r>
              <a:rPr lang="el-GR" altLang="en-US" sz="2000">
                <a:solidFill>
                  <a:srgbClr val="000000"/>
                </a:solidFill>
              </a:rPr>
              <a:t>2s 2px 2pz 2py</a:t>
            </a:r>
          </a:p>
          <a:p>
            <a:pPr eaLnBrk="1">
              <a:lnSpc>
                <a:spcPct val="100000"/>
              </a:lnSpc>
              <a:buClrTx/>
              <a:buFontTx/>
              <a:buNone/>
            </a:pPr>
            <a:endParaRPr lang="el-GR" altLang="en-US" sz="2000">
              <a:solidFill>
                <a:srgbClr val="000000"/>
              </a:solidFill>
            </a:endParaRPr>
          </a:p>
          <a:p>
            <a:pPr eaLnBrk="1">
              <a:lnSpc>
                <a:spcPct val="100000"/>
              </a:lnSpc>
              <a:buClrTx/>
              <a:buFontTx/>
              <a:buNone/>
            </a:pPr>
            <a:r>
              <a:rPr lang="el-GR" altLang="en-US" sz="2000">
                <a:solidFill>
                  <a:srgbClr val="000000"/>
                </a:solidFill>
              </a:rPr>
              <a:t>3s 3px 3pz 3py  3dxy 3dyz 3dz2  3dxz 3dx2-y2</a:t>
            </a:r>
          </a:p>
        </p:txBody>
      </p:sp>
      <p:sp>
        <p:nvSpPr>
          <p:cNvPr id="189445" name="Text Box 3">
            <a:extLst>
              <a:ext uri="{FF2B5EF4-FFF2-40B4-BE49-F238E27FC236}">
                <a16:creationId xmlns:a16="http://schemas.microsoft.com/office/drawing/2014/main" id="{2223166B-0B0A-499C-BE84-828B89E061BF}"/>
              </a:ext>
            </a:extLst>
          </p:cNvPr>
          <p:cNvSpPr txBox="1">
            <a:spLocks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b"/>
          <a:lstStyle>
            <a:lvl1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1pPr>
            <a:lvl2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2pPr>
            <a:lvl3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3pPr>
            <a:lvl4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4pPr>
            <a:lvl5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5pPr>
            <a:lvl6pPr marL="25146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6pPr>
            <a:lvl7pPr marL="29718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7pPr>
            <a:lvl8pPr marL="34290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8pPr>
            <a:lvl9pPr marL="38862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9pPr>
          </a:lstStyle>
          <a:p>
            <a:pPr eaLnBrk="1">
              <a:lnSpc>
                <a:spcPct val="100000"/>
              </a:lnSpc>
              <a:buClrTx/>
              <a:buFontTx/>
              <a:buNone/>
            </a:pPr>
            <a:fld id="{EEAB3F90-B155-40D7-9445-CF5179AC025C}" type="slidenum">
              <a:rPr lang="el-GR" altLang="en-US" sz="1200">
                <a:solidFill>
                  <a:srgbClr val="000000"/>
                </a:solidFill>
              </a:rPr>
              <a:pPr eaLnBrk="1">
                <a:lnSpc>
                  <a:spcPct val="100000"/>
                </a:lnSpc>
                <a:buClrTx/>
                <a:buFontTx/>
                <a:buNone/>
              </a:pPr>
              <a:t>89</a:t>
            </a:fld>
            <a:endParaRPr lang="el-GR" altLang="en-US" sz="1200">
              <a:solidFill>
                <a:srgbClr val="000000"/>
              </a:solidFill>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6914" name="Rectangle 10">
            <a:extLst>
              <a:ext uri="{FF2B5EF4-FFF2-40B4-BE49-F238E27FC236}">
                <a16:creationId xmlns:a16="http://schemas.microsoft.com/office/drawing/2014/main" id="{BA8D74DA-95D8-428F-9B8B-6189182C9DDD}"/>
              </a:ext>
            </a:extLst>
          </p:cNvPr>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lnSpc>
                <a:spcPct val="94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1pPr>
            <a:lvl2pPr>
              <a:lnSpc>
                <a:spcPct val="94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2pPr>
            <a:lvl3pPr>
              <a:lnSpc>
                <a:spcPct val="94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3pPr>
            <a:lvl4pPr>
              <a:lnSpc>
                <a:spcPct val="94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4pPr>
            <a:lvl5pPr>
              <a:lnSpc>
                <a:spcPct val="94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5pPr>
            <a:lvl6pPr marL="25146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6pPr>
            <a:lvl7pPr marL="29718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7pPr>
            <a:lvl8pPr marL="34290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8pPr>
            <a:lvl9pPr marL="38862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9pPr>
          </a:lstStyle>
          <a:p>
            <a:pPr>
              <a:lnSpc>
                <a:spcPct val="93000"/>
              </a:lnSpc>
              <a:buClrTx/>
              <a:buFontTx/>
              <a:buNone/>
            </a:pPr>
            <a:fld id="{96204780-8D3A-4F27-B725-9BA3B66EB0C5}" type="slidenum">
              <a:rPr lang="el-GR" altLang="en-US">
                <a:solidFill>
                  <a:srgbClr val="000000"/>
                </a:solidFill>
                <a:latin typeface="Times New Roman" panose="02020603050405020304" pitchFamily="18" charset="0"/>
                <a:cs typeface="DejaVu Sans" panose="020B0603030804020204" pitchFamily="34" charset="0"/>
              </a:rPr>
              <a:pPr>
                <a:lnSpc>
                  <a:spcPct val="93000"/>
                </a:lnSpc>
                <a:buClrTx/>
                <a:buFontTx/>
                <a:buNone/>
              </a:pPr>
              <a:t>90</a:t>
            </a:fld>
            <a:endParaRPr lang="el-GR" altLang="en-US">
              <a:solidFill>
                <a:srgbClr val="000000"/>
              </a:solidFill>
              <a:latin typeface="Times New Roman" panose="02020603050405020304" pitchFamily="18" charset="0"/>
              <a:cs typeface="DejaVu Sans" panose="020B0603030804020204" pitchFamily="34" charset="0"/>
            </a:endParaRPr>
          </a:p>
        </p:txBody>
      </p:sp>
      <p:sp>
        <p:nvSpPr>
          <p:cNvPr id="166915" name="Rectangle 1">
            <a:extLst>
              <a:ext uri="{FF2B5EF4-FFF2-40B4-BE49-F238E27FC236}">
                <a16:creationId xmlns:a16="http://schemas.microsoft.com/office/drawing/2014/main" id="{73930499-F6AA-4EE1-820B-6E2C6ADCC9C1}"/>
              </a:ext>
            </a:extLst>
          </p:cNvPr>
          <p:cNvSpPr>
            <a:spLocks noGrp="1" noRot="1" noChangeAspect="1" noChangeArrowheads="1" noTextEdit="1"/>
          </p:cNvSpPr>
          <p:nvPr>
            <p:ph type="sldImg"/>
          </p:nvPr>
        </p:nvSpPr>
        <p:spPr>
          <a:xfrm>
            <a:off x="1143000" y="685800"/>
            <a:ext cx="4572000" cy="3429000"/>
          </a:xfrm>
          <a:solidFill>
            <a:srgbClr val="FFFFFF"/>
          </a:solidFill>
          <a:ln>
            <a:solidFill>
              <a:srgbClr val="000000"/>
            </a:solidFill>
            <a:miter lim="800000"/>
            <a:headEnd/>
            <a:tailEnd/>
          </a:ln>
        </p:spPr>
      </p:sp>
      <p:sp>
        <p:nvSpPr>
          <p:cNvPr id="166916" name="Text Box 2">
            <a:extLst>
              <a:ext uri="{FF2B5EF4-FFF2-40B4-BE49-F238E27FC236}">
                <a16:creationId xmlns:a16="http://schemas.microsoft.com/office/drawing/2014/main" id="{D35A8EBA-87B0-406B-A408-8E3EBD2FA118}"/>
              </a:ext>
            </a:extLst>
          </p:cNvPr>
          <p:cNvSpPr txBox="1">
            <a:spLocks noChangeArrowheads="1"/>
          </p:cNvSpPr>
          <p:nvPr/>
        </p:nvSpPr>
        <p:spPr bwMode="auto">
          <a:xfrm>
            <a:off x="685800" y="4343400"/>
            <a:ext cx="5486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marL="215900" indent="-207963">
              <a:lnSpc>
                <a:spcPct val="94000"/>
              </a:lnSpc>
              <a:buClr>
                <a:srgbClr val="000000"/>
              </a:buClr>
              <a:buSzPct val="100000"/>
              <a:buFont typeface="Times New Roman" panose="02020603050405020304" pitchFamily="18" charset="0"/>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a:solidFill>
                  <a:schemeClr val="bg1"/>
                </a:solidFill>
                <a:latin typeface="Arial" panose="020B0604020202020204" pitchFamily="34" charset="0"/>
                <a:cs typeface="Droid Sans Fallback" charset="0"/>
              </a:defRPr>
            </a:lvl1pPr>
            <a:lvl2pPr>
              <a:lnSpc>
                <a:spcPct val="94000"/>
              </a:lnSpc>
              <a:buClr>
                <a:srgbClr val="000000"/>
              </a:buClr>
              <a:buSzPct val="100000"/>
              <a:buFont typeface="Times New Roman" panose="02020603050405020304" pitchFamily="18" charset="0"/>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a:solidFill>
                  <a:schemeClr val="bg1"/>
                </a:solidFill>
                <a:latin typeface="Arial" panose="020B0604020202020204" pitchFamily="34" charset="0"/>
                <a:cs typeface="Droid Sans Fallback" charset="0"/>
              </a:defRPr>
            </a:lvl2pPr>
            <a:lvl3pPr>
              <a:lnSpc>
                <a:spcPct val="94000"/>
              </a:lnSpc>
              <a:buClr>
                <a:srgbClr val="000000"/>
              </a:buClr>
              <a:buSzPct val="100000"/>
              <a:buFont typeface="Times New Roman" panose="02020603050405020304" pitchFamily="18" charset="0"/>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a:solidFill>
                  <a:schemeClr val="bg1"/>
                </a:solidFill>
                <a:latin typeface="Arial" panose="020B0604020202020204" pitchFamily="34" charset="0"/>
                <a:cs typeface="Droid Sans Fallback" charset="0"/>
              </a:defRPr>
            </a:lvl3pPr>
            <a:lvl4pPr>
              <a:lnSpc>
                <a:spcPct val="94000"/>
              </a:lnSpc>
              <a:buClr>
                <a:srgbClr val="000000"/>
              </a:buClr>
              <a:buSzPct val="100000"/>
              <a:buFont typeface="Times New Roman" panose="02020603050405020304" pitchFamily="18" charset="0"/>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a:solidFill>
                  <a:schemeClr val="bg1"/>
                </a:solidFill>
                <a:latin typeface="Arial" panose="020B0604020202020204" pitchFamily="34" charset="0"/>
                <a:cs typeface="Droid Sans Fallback" charset="0"/>
              </a:defRPr>
            </a:lvl4pPr>
            <a:lvl5pPr>
              <a:lnSpc>
                <a:spcPct val="94000"/>
              </a:lnSpc>
              <a:buClr>
                <a:srgbClr val="000000"/>
              </a:buClr>
              <a:buSzPct val="100000"/>
              <a:buFont typeface="Times New Roman" panose="02020603050405020304" pitchFamily="18" charset="0"/>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a:solidFill>
                  <a:schemeClr val="bg1"/>
                </a:solidFill>
                <a:latin typeface="Arial" panose="020B0604020202020204" pitchFamily="34" charset="0"/>
                <a:cs typeface="Droid Sans Fallback" charset="0"/>
              </a:defRPr>
            </a:lvl5pPr>
            <a:lvl6pPr marL="25146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a:solidFill>
                  <a:schemeClr val="bg1"/>
                </a:solidFill>
                <a:latin typeface="Arial" panose="020B0604020202020204" pitchFamily="34" charset="0"/>
                <a:cs typeface="Droid Sans Fallback" charset="0"/>
              </a:defRPr>
            </a:lvl6pPr>
            <a:lvl7pPr marL="29718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a:solidFill>
                  <a:schemeClr val="bg1"/>
                </a:solidFill>
                <a:latin typeface="Arial" panose="020B0604020202020204" pitchFamily="34" charset="0"/>
                <a:cs typeface="Droid Sans Fallback" charset="0"/>
              </a:defRPr>
            </a:lvl7pPr>
            <a:lvl8pPr marL="34290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a:solidFill>
                  <a:schemeClr val="bg1"/>
                </a:solidFill>
                <a:latin typeface="Arial" panose="020B0604020202020204" pitchFamily="34" charset="0"/>
                <a:cs typeface="Droid Sans Fallback" charset="0"/>
              </a:defRPr>
            </a:lvl8pPr>
            <a:lvl9pPr marL="38862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a:solidFill>
                  <a:schemeClr val="bg1"/>
                </a:solidFill>
                <a:latin typeface="Arial" panose="020B0604020202020204" pitchFamily="34" charset="0"/>
                <a:cs typeface="Droid Sans Fallback" charset="0"/>
              </a:defRPr>
            </a:lvl9pPr>
          </a:lstStyle>
          <a:p>
            <a:pPr eaLnBrk="1">
              <a:lnSpc>
                <a:spcPct val="100000"/>
              </a:lnSpc>
              <a:buClrTx/>
              <a:buFontTx/>
              <a:buNone/>
            </a:pPr>
            <a:r>
              <a:rPr lang="el-GR" altLang="en-US" sz="2000">
                <a:solidFill>
                  <a:srgbClr val="000000"/>
                </a:solidFill>
              </a:rPr>
              <a:t>Εn=-R</a:t>
            </a:r>
            <a:r>
              <a:rPr lang="el-GR" altLang="en-US" sz="2000" baseline="-25000">
                <a:solidFill>
                  <a:srgbClr val="000000"/>
                </a:solidFill>
              </a:rPr>
              <a:t>H</a:t>
            </a:r>
            <a:r>
              <a:rPr lang="el-GR" altLang="en-US" sz="2000">
                <a:solidFill>
                  <a:srgbClr val="000000"/>
                </a:solidFill>
              </a:rPr>
              <a:t>/n</a:t>
            </a:r>
            <a:r>
              <a:rPr lang="el-GR" altLang="en-US" sz="2000" baseline="30000">
                <a:solidFill>
                  <a:srgbClr val="000000"/>
                </a:solidFill>
              </a:rPr>
              <a:t>2</a:t>
            </a:r>
            <a:r>
              <a:rPr lang="el-GR" altLang="en-US" sz="2000">
                <a:solidFill>
                  <a:srgbClr val="000000"/>
                </a:solidFill>
              </a:rPr>
              <a:t> or –Z</a:t>
            </a:r>
            <a:r>
              <a:rPr lang="el-GR" altLang="en-US" sz="2000" baseline="30000">
                <a:solidFill>
                  <a:srgbClr val="000000"/>
                </a:solidFill>
              </a:rPr>
              <a:t>2</a:t>
            </a:r>
            <a:r>
              <a:rPr lang="el-GR" altLang="en-US" sz="2000">
                <a:solidFill>
                  <a:srgbClr val="000000"/>
                </a:solidFill>
              </a:rPr>
              <a:t>R</a:t>
            </a:r>
            <a:r>
              <a:rPr lang="el-GR" altLang="en-US" sz="2000" baseline="-25000">
                <a:solidFill>
                  <a:srgbClr val="000000"/>
                </a:solidFill>
              </a:rPr>
              <a:t>H</a:t>
            </a:r>
            <a:r>
              <a:rPr lang="el-GR" altLang="en-US" sz="2000">
                <a:solidFill>
                  <a:srgbClr val="000000"/>
                </a:solidFill>
              </a:rPr>
              <a:t>/n</a:t>
            </a:r>
            <a:r>
              <a:rPr lang="el-GR" altLang="en-US" sz="2000" baseline="30000">
                <a:solidFill>
                  <a:srgbClr val="000000"/>
                </a:solidFill>
              </a:rPr>
              <a:t>2</a:t>
            </a:r>
          </a:p>
        </p:txBody>
      </p:sp>
      <p:sp>
        <p:nvSpPr>
          <p:cNvPr id="166917" name="Text Box 3">
            <a:extLst>
              <a:ext uri="{FF2B5EF4-FFF2-40B4-BE49-F238E27FC236}">
                <a16:creationId xmlns:a16="http://schemas.microsoft.com/office/drawing/2014/main" id="{7EA0F427-CC01-46EB-B2C7-169E0F41D931}"/>
              </a:ext>
            </a:extLst>
          </p:cNvPr>
          <p:cNvSpPr txBox="1">
            <a:spLocks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b"/>
          <a:lstStyle>
            <a:lvl1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1pPr>
            <a:lvl2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2pPr>
            <a:lvl3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3pPr>
            <a:lvl4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4pPr>
            <a:lvl5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5pPr>
            <a:lvl6pPr marL="25146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6pPr>
            <a:lvl7pPr marL="29718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7pPr>
            <a:lvl8pPr marL="34290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8pPr>
            <a:lvl9pPr marL="38862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9pPr>
          </a:lstStyle>
          <a:p>
            <a:pPr algn="r" eaLnBrk="1">
              <a:lnSpc>
                <a:spcPct val="100000"/>
              </a:lnSpc>
              <a:buClrTx/>
              <a:buFontTx/>
              <a:buNone/>
            </a:pPr>
            <a:fld id="{139A8D25-652D-4287-9B1F-BE2FE3858DFD}" type="slidenum">
              <a:rPr lang="el-GR" altLang="en-US" sz="1200">
                <a:solidFill>
                  <a:srgbClr val="000000"/>
                </a:solidFill>
              </a:rPr>
              <a:pPr algn="r" eaLnBrk="1">
                <a:lnSpc>
                  <a:spcPct val="100000"/>
                </a:lnSpc>
                <a:buClrTx/>
                <a:buFontTx/>
                <a:buNone/>
              </a:pPr>
              <a:t>90</a:t>
            </a:fld>
            <a:endParaRPr lang="el-GR" altLang="en-US" sz="1200">
              <a:solidFill>
                <a:srgbClr val="000000"/>
              </a:solidFill>
            </a:endParaRPr>
          </a:p>
        </p:txBody>
      </p:sp>
    </p:spTree>
    <p:extLst>
      <p:ext uri="{BB962C8B-B14F-4D97-AF65-F5344CB8AC3E}">
        <p14:creationId xmlns:p14="http://schemas.microsoft.com/office/powerpoint/2010/main" val="39513945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47031099"/>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91490" name="Rectangle 10">
            <a:extLst>
              <a:ext uri="{FF2B5EF4-FFF2-40B4-BE49-F238E27FC236}">
                <a16:creationId xmlns:a16="http://schemas.microsoft.com/office/drawing/2014/main" id="{11954410-05C2-4F32-A7A8-B6ACE7622F80}"/>
              </a:ext>
            </a:extLst>
          </p:cNvPr>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lnSpc>
                <a:spcPct val="94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1pPr>
            <a:lvl2pPr>
              <a:lnSpc>
                <a:spcPct val="94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2pPr>
            <a:lvl3pPr>
              <a:lnSpc>
                <a:spcPct val="94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3pPr>
            <a:lvl4pPr>
              <a:lnSpc>
                <a:spcPct val="94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4pPr>
            <a:lvl5pPr>
              <a:lnSpc>
                <a:spcPct val="94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5pPr>
            <a:lvl6pPr marL="25146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6pPr>
            <a:lvl7pPr marL="29718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7pPr>
            <a:lvl8pPr marL="34290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8pPr>
            <a:lvl9pPr marL="38862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9pPr>
          </a:lstStyle>
          <a:p>
            <a:pPr>
              <a:lnSpc>
                <a:spcPct val="93000"/>
              </a:lnSpc>
              <a:buClrTx/>
              <a:buFontTx/>
              <a:buNone/>
            </a:pPr>
            <a:fld id="{30642D3C-340E-4078-984A-F67B993FC524}" type="slidenum">
              <a:rPr lang="el-GR" altLang="en-US">
                <a:solidFill>
                  <a:srgbClr val="000000"/>
                </a:solidFill>
                <a:latin typeface="Times New Roman" panose="02020603050405020304" pitchFamily="18" charset="0"/>
                <a:cs typeface="DejaVu Sans" panose="020B0603030804020204" pitchFamily="34" charset="0"/>
              </a:rPr>
              <a:pPr>
                <a:lnSpc>
                  <a:spcPct val="93000"/>
                </a:lnSpc>
                <a:buClrTx/>
                <a:buFontTx/>
                <a:buNone/>
              </a:pPr>
              <a:t>91</a:t>
            </a:fld>
            <a:endParaRPr lang="el-GR" altLang="en-US">
              <a:solidFill>
                <a:srgbClr val="000000"/>
              </a:solidFill>
              <a:latin typeface="Times New Roman" panose="02020603050405020304" pitchFamily="18" charset="0"/>
              <a:cs typeface="DejaVu Sans" panose="020B0603030804020204" pitchFamily="34" charset="0"/>
            </a:endParaRPr>
          </a:p>
        </p:txBody>
      </p:sp>
      <p:sp>
        <p:nvSpPr>
          <p:cNvPr id="191491" name="Rectangle 1">
            <a:extLst>
              <a:ext uri="{FF2B5EF4-FFF2-40B4-BE49-F238E27FC236}">
                <a16:creationId xmlns:a16="http://schemas.microsoft.com/office/drawing/2014/main" id="{8A2C4E31-45B7-47AE-BAEA-696B1F878E59}"/>
              </a:ext>
            </a:extLst>
          </p:cNvPr>
          <p:cNvSpPr>
            <a:spLocks noGrp="1" noRot="1" noChangeAspect="1" noChangeArrowheads="1" noTextEdit="1"/>
          </p:cNvSpPr>
          <p:nvPr>
            <p:ph type="sldImg"/>
          </p:nvPr>
        </p:nvSpPr>
        <p:spPr>
          <a:xfrm>
            <a:off x="1143000" y="695325"/>
            <a:ext cx="4572000" cy="3429000"/>
          </a:xfrm>
          <a:solidFill>
            <a:srgbClr val="FFFFFF"/>
          </a:solidFill>
          <a:ln>
            <a:solidFill>
              <a:srgbClr val="000000"/>
            </a:solidFill>
            <a:miter lim="800000"/>
            <a:headEnd/>
            <a:tailEnd/>
          </a:ln>
        </p:spPr>
      </p:sp>
      <p:sp>
        <p:nvSpPr>
          <p:cNvPr id="191492" name="Text Box 2">
            <a:extLst>
              <a:ext uri="{FF2B5EF4-FFF2-40B4-BE49-F238E27FC236}">
                <a16:creationId xmlns:a16="http://schemas.microsoft.com/office/drawing/2014/main" id="{C3DCAF9A-9DD1-452E-928E-783DA9F08513}"/>
              </a:ext>
            </a:extLst>
          </p:cNvPr>
          <p:cNvSpPr txBox="1">
            <a:spLocks noChangeArrowheads="1"/>
          </p:cNvSpPr>
          <p:nvPr/>
        </p:nvSpPr>
        <p:spPr bwMode="auto">
          <a:xfrm>
            <a:off x="685800" y="4343400"/>
            <a:ext cx="5486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pPr eaLnBrk="1">
              <a:lnSpc>
                <a:spcPct val="94000"/>
              </a:lnSpc>
              <a:buClr>
                <a:srgbClr val="000000"/>
              </a:buClr>
              <a:buSzPct val="100000"/>
              <a:buFont typeface="Times New Roman" panose="02020603050405020304" pitchFamily="18" charset="0"/>
              <a:buNone/>
            </a:pPr>
            <a:endParaRPr lang="el-GR" altLang="en-US"/>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93538" name="Rectangle 10">
            <a:extLst>
              <a:ext uri="{FF2B5EF4-FFF2-40B4-BE49-F238E27FC236}">
                <a16:creationId xmlns:a16="http://schemas.microsoft.com/office/drawing/2014/main" id="{4FA11B06-D5EB-4E88-8817-41C4B4AC21C9}"/>
              </a:ext>
            </a:extLst>
          </p:cNvPr>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lnSpc>
                <a:spcPct val="94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1pPr>
            <a:lvl2pPr>
              <a:lnSpc>
                <a:spcPct val="94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2pPr>
            <a:lvl3pPr>
              <a:lnSpc>
                <a:spcPct val="94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3pPr>
            <a:lvl4pPr>
              <a:lnSpc>
                <a:spcPct val="94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4pPr>
            <a:lvl5pPr>
              <a:lnSpc>
                <a:spcPct val="94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5pPr>
            <a:lvl6pPr marL="25146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6pPr>
            <a:lvl7pPr marL="29718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7pPr>
            <a:lvl8pPr marL="34290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8pPr>
            <a:lvl9pPr marL="38862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9pPr>
          </a:lstStyle>
          <a:p>
            <a:pPr>
              <a:lnSpc>
                <a:spcPct val="93000"/>
              </a:lnSpc>
              <a:buClrTx/>
              <a:buFontTx/>
              <a:buNone/>
            </a:pPr>
            <a:fld id="{131E7E88-2C37-466F-894E-873B89A9D223}" type="slidenum">
              <a:rPr lang="el-GR" altLang="en-US">
                <a:solidFill>
                  <a:srgbClr val="000000"/>
                </a:solidFill>
                <a:latin typeface="Times New Roman" panose="02020603050405020304" pitchFamily="18" charset="0"/>
                <a:cs typeface="DejaVu Sans" panose="020B0603030804020204" pitchFamily="34" charset="0"/>
              </a:rPr>
              <a:pPr>
                <a:lnSpc>
                  <a:spcPct val="93000"/>
                </a:lnSpc>
                <a:buClrTx/>
                <a:buFontTx/>
                <a:buNone/>
              </a:pPr>
              <a:t>92</a:t>
            </a:fld>
            <a:endParaRPr lang="el-GR" altLang="en-US">
              <a:solidFill>
                <a:srgbClr val="000000"/>
              </a:solidFill>
              <a:latin typeface="Times New Roman" panose="02020603050405020304" pitchFamily="18" charset="0"/>
              <a:cs typeface="DejaVu Sans" panose="020B0603030804020204" pitchFamily="34" charset="0"/>
            </a:endParaRPr>
          </a:p>
        </p:txBody>
      </p:sp>
      <p:sp>
        <p:nvSpPr>
          <p:cNvPr id="193539" name="Rectangle 1">
            <a:extLst>
              <a:ext uri="{FF2B5EF4-FFF2-40B4-BE49-F238E27FC236}">
                <a16:creationId xmlns:a16="http://schemas.microsoft.com/office/drawing/2014/main" id="{C98A45F9-0A37-414E-A407-C996BBFCDE0B}"/>
              </a:ext>
            </a:extLst>
          </p:cNvPr>
          <p:cNvSpPr>
            <a:spLocks noGrp="1" noRot="1" noChangeAspect="1" noChangeArrowheads="1" noTextEdit="1"/>
          </p:cNvSpPr>
          <p:nvPr>
            <p:ph type="sldImg"/>
          </p:nvPr>
        </p:nvSpPr>
        <p:spPr>
          <a:xfrm>
            <a:off x="1143000" y="685800"/>
            <a:ext cx="4572000" cy="3429000"/>
          </a:xfrm>
          <a:solidFill>
            <a:srgbClr val="FFFFFF"/>
          </a:solidFill>
          <a:ln>
            <a:solidFill>
              <a:srgbClr val="000000"/>
            </a:solidFill>
            <a:miter lim="800000"/>
            <a:headEnd/>
            <a:tailEnd/>
          </a:ln>
        </p:spPr>
      </p:sp>
      <p:sp>
        <p:nvSpPr>
          <p:cNvPr id="193540" name="Text Box 2">
            <a:extLst>
              <a:ext uri="{FF2B5EF4-FFF2-40B4-BE49-F238E27FC236}">
                <a16:creationId xmlns:a16="http://schemas.microsoft.com/office/drawing/2014/main" id="{C490AC74-D959-4FE9-90CF-04796EE5E488}"/>
              </a:ext>
            </a:extLst>
          </p:cNvPr>
          <p:cNvSpPr txBox="1">
            <a:spLocks noChangeArrowheads="1"/>
          </p:cNvSpPr>
          <p:nvPr/>
        </p:nvSpPr>
        <p:spPr bwMode="auto">
          <a:xfrm>
            <a:off x="685800" y="4343400"/>
            <a:ext cx="5486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marL="215900" indent="-207963">
              <a:lnSpc>
                <a:spcPct val="94000"/>
              </a:lnSpc>
              <a:buClr>
                <a:srgbClr val="000000"/>
              </a:buClr>
              <a:buSzPct val="100000"/>
              <a:buFont typeface="Times New Roman" panose="02020603050405020304" pitchFamily="18" charset="0"/>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a:solidFill>
                  <a:schemeClr val="bg1"/>
                </a:solidFill>
                <a:latin typeface="Arial" panose="020B0604020202020204" pitchFamily="34" charset="0"/>
                <a:cs typeface="Droid Sans Fallback" charset="0"/>
              </a:defRPr>
            </a:lvl1pPr>
            <a:lvl2pPr>
              <a:lnSpc>
                <a:spcPct val="94000"/>
              </a:lnSpc>
              <a:buClr>
                <a:srgbClr val="000000"/>
              </a:buClr>
              <a:buSzPct val="100000"/>
              <a:buFont typeface="Times New Roman" panose="02020603050405020304" pitchFamily="18" charset="0"/>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a:solidFill>
                  <a:schemeClr val="bg1"/>
                </a:solidFill>
                <a:latin typeface="Arial" panose="020B0604020202020204" pitchFamily="34" charset="0"/>
                <a:cs typeface="Droid Sans Fallback" charset="0"/>
              </a:defRPr>
            </a:lvl2pPr>
            <a:lvl3pPr>
              <a:lnSpc>
                <a:spcPct val="94000"/>
              </a:lnSpc>
              <a:buClr>
                <a:srgbClr val="000000"/>
              </a:buClr>
              <a:buSzPct val="100000"/>
              <a:buFont typeface="Times New Roman" panose="02020603050405020304" pitchFamily="18" charset="0"/>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a:solidFill>
                  <a:schemeClr val="bg1"/>
                </a:solidFill>
                <a:latin typeface="Arial" panose="020B0604020202020204" pitchFamily="34" charset="0"/>
                <a:cs typeface="Droid Sans Fallback" charset="0"/>
              </a:defRPr>
            </a:lvl3pPr>
            <a:lvl4pPr>
              <a:lnSpc>
                <a:spcPct val="94000"/>
              </a:lnSpc>
              <a:buClr>
                <a:srgbClr val="000000"/>
              </a:buClr>
              <a:buSzPct val="100000"/>
              <a:buFont typeface="Times New Roman" panose="02020603050405020304" pitchFamily="18" charset="0"/>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a:solidFill>
                  <a:schemeClr val="bg1"/>
                </a:solidFill>
                <a:latin typeface="Arial" panose="020B0604020202020204" pitchFamily="34" charset="0"/>
                <a:cs typeface="Droid Sans Fallback" charset="0"/>
              </a:defRPr>
            </a:lvl4pPr>
            <a:lvl5pPr>
              <a:lnSpc>
                <a:spcPct val="94000"/>
              </a:lnSpc>
              <a:buClr>
                <a:srgbClr val="000000"/>
              </a:buClr>
              <a:buSzPct val="100000"/>
              <a:buFont typeface="Times New Roman" panose="02020603050405020304" pitchFamily="18" charset="0"/>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a:solidFill>
                  <a:schemeClr val="bg1"/>
                </a:solidFill>
                <a:latin typeface="Arial" panose="020B0604020202020204" pitchFamily="34" charset="0"/>
                <a:cs typeface="Droid Sans Fallback" charset="0"/>
              </a:defRPr>
            </a:lvl5pPr>
            <a:lvl6pPr marL="25146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a:solidFill>
                  <a:schemeClr val="bg1"/>
                </a:solidFill>
                <a:latin typeface="Arial" panose="020B0604020202020204" pitchFamily="34" charset="0"/>
                <a:cs typeface="Droid Sans Fallback" charset="0"/>
              </a:defRPr>
            </a:lvl6pPr>
            <a:lvl7pPr marL="29718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a:solidFill>
                  <a:schemeClr val="bg1"/>
                </a:solidFill>
                <a:latin typeface="Arial" panose="020B0604020202020204" pitchFamily="34" charset="0"/>
                <a:cs typeface="Droid Sans Fallback" charset="0"/>
              </a:defRPr>
            </a:lvl7pPr>
            <a:lvl8pPr marL="34290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a:solidFill>
                  <a:schemeClr val="bg1"/>
                </a:solidFill>
                <a:latin typeface="Arial" panose="020B0604020202020204" pitchFamily="34" charset="0"/>
                <a:cs typeface="Droid Sans Fallback" charset="0"/>
              </a:defRPr>
            </a:lvl8pPr>
            <a:lvl9pPr marL="38862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a:solidFill>
                  <a:schemeClr val="bg1"/>
                </a:solidFill>
                <a:latin typeface="Arial" panose="020B0604020202020204" pitchFamily="34" charset="0"/>
                <a:cs typeface="Droid Sans Fallback" charset="0"/>
              </a:defRPr>
            </a:lvl9pPr>
          </a:lstStyle>
          <a:p>
            <a:pPr eaLnBrk="1" hangingPunct="1">
              <a:lnSpc>
                <a:spcPct val="100000"/>
              </a:lnSpc>
              <a:buClrTx/>
              <a:buFontTx/>
              <a:buNone/>
            </a:pPr>
            <a:r>
              <a:rPr lang="el-GR" altLang="en-US" sz="2000">
                <a:solidFill>
                  <a:srgbClr val="000000"/>
                </a:solidFill>
              </a:rPr>
              <a:t>Title:       </a:t>
            </a:r>
          </a:p>
          <a:p>
            <a:pPr eaLnBrk="1" hangingPunct="1">
              <a:lnSpc>
                <a:spcPct val="100000"/>
              </a:lnSpc>
              <a:buClrTx/>
              <a:buFontTx/>
              <a:buNone/>
            </a:pPr>
            <a:r>
              <a:rPr lang="el-GR" altLang="en-US" sz="2000">
                <a:solidFill>
                  <a:srgbClr val="000000"/>
                </a:solidFill>
              </a:rPr>
              <a:t>FIGURE 7.19 The 1s orbital: two representations</a:t>
            </a:r>
          </a:p>
          <a:p>
            <a:pPr eaLnBrk="1" hangingPunct="1">
              <a:lnSpc>
                <a:spcPct val="100000"/>
              </a:lnSpc>
              <a:buClrTx/>
              <a:buFontTx/>
              <a:buNone/>
            </a:pPr>
            <a:endParaRPr lang="el-GR" altLang="en-US" sz="2000">
              <a:solidFill>
                <a:srgbClr val="000000"/>
              </a:solidFill>
            </a:endParaRPr>
          </a:p>
          <a:p>
            <a:pPr eaLnBrk="1" hangingPunct="1">
              <a:lnSpc>
                <a:spcPct val="100000"/>
              </a:lnSpc>
              <a:buClrTx/>
              <a:buFontTx/>
              <a:buNone/>
            </a:pPr>
            <a:r>
              <a:rPr lang="el-GR" altLang="en-US" sz="2000">
                <a:solidFill>
                  <a:srgbClr val="000000"/>
                </a:solidFill>
              </a:rPr>
              <a:t>Caption:       </a:t>
            </a:r>
          </a:p>
          <a:p>
            <a:pPr eaLnBrk="1" hangingPunct="1">
              <a:lnSpc>
                <a:spcPct val="100000"/>
              </a:lnSpc>
              <a:buClrTx/>
              <a:buFontTx/>
              <a:buNone/>
            </a:pPr>
            <a:r>
              <a:rPr lang="el-GR" altLang="en-US" sz="2000">
                <a:solidFill>
                  <a:srgbClr val="000000"/>
                </a:solidFill>
              </a:rPr>
              <a:t>In (a) the dot density is proportional to the electron probability density. In (b), the height of the curve is proportional to the electron probability density. The x-axis is r, the distance from the nucleus.</a:t>
            </a:r>
          </a:p>
          <a:p>
            <a:pPr eaLnBrk="1" hangingPunct="1">
              <a:lnSpc>
                <a:spcPct val="100000"/>
              </a:lnSpc>
              <a:buClrTx/>
              <a:buFontTx/>
              <a:buNone/>
            </a:pPr>
            <a:endParaRPr lang="el-GR" altLang="en-US" sz="2000">
              <a:solidFill>
                <a:srgbClr val="000000"/>
              </a:solidFill>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95586" name="Rectangle 10">
            <a:extLst>
              <a:ext uri="{FF2B5EF4-FFF2-40B4-BE49-F238E27FC236}">
                <a16:creationId xmlns:a16="http://schemas.microsoft.com/office/drawing/2014/main" id="{47555551-4C40-4427-A660-6CB8CAFB1786}"/>
              </a:ext>
            </a:extLst>
          </p:cNvPr>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lnSpc>
                <a:spcPct val="94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1pPr>
            <a:lvl2pPr>
              <a:lnSpc>
                <a:spcPct val="94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2pPr>
            <a:lvl3pPr>
              <a:lnSpc>
                <a:spcPct val="94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3pPr>
            <a:lvl4pPr>
              <a:lnSpc>
                <a:spcPct val="94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4pPr>
            <a:lvl5pPr>
              <a:lnSpc>
                <a:spcPct val="94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5pPr>
            <a:lvl6pPr marL="25146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6pPr>
            <a:lvl7pPr marL="29718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7pPr>
            <a:lvl8pPr marL="34290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8pPr>
            <a:lvl9pPr marL="38862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9pPr>
          </a:lstStyle>
          <a:p>
            <a:pPr>
              <a:lnSpc>
                <a:spcPct val="93000"/>
              </a:lnSpc>
              <a:buClrTx/>
              <a:buFontTx/>
              <a:buNone/>
            </a:pPr>
            <a:fld id="{605E8D97-E0D5-4412-9295-7E4A3F76FA89}" type="slidenum">
              <a:rPr lang="el-GR" altLang="en-US">
                <a:solidFill>
                  <a:srgbClr val="000000"/>
                </a:solidFill>
                <a:latin typeface="Times New Roman" panose="02020603050405020304" pitchFamily="18" charset="0"/>
                <a:cs typeface="DejaVu Sans" panose="020B0603030804020204" pitchFamily="34" charset="0"/>
              </a:rPr>
              <a:pPr>
                <a:lnSpc>
                  <a:spcPct val="93000"/>
                </a:lnSpc>
                <a:buClrTx/>
                <a:buFontTx/>
                <a:buNone/>
              </a:pPr>
              <a:t>93</a:t>
            </a:fld>
            <a:endParaRPr lang="el-GR" altLang="en-US">
              <a:solidFill>
                <a:srgbClr val="000000"/>
              </a:solidFill>
              <a:latin typeface="Times New Roman" panose="02020603050405020304" pitchFamily="18" charset="0"/>
              <a:cs typeface="DejaVu Sans" panose="020B0603030804020204" pitchFamily="34" charset="0"/>
            </a:endParaRPr>
          </a:p>
        </p:txBody>
      </p:sp>
      <p:sp>
        <p:nvSpPr>
          <p:cNvPr id="195587" name="Rectangle 1">
            <a:extLst>
              <a:ext uri="{FF2B5EF4-FFF2-40B4-BE49-F238E27FC236}">
                <a16:creationId xmlns:a16="http://schemas.microsoft.com/office/drawing/2014/main" id="{A728FDA7-8003-4CB9-A566-72BDB6494194}"/>
              </a:ext>
            </a:extLst>
          </p:cNvPr>
          <p:cNvSpPr>
            <a:spLocks noGrp="1" noRot="1" noChangeAspect="1" noChangeArrowheads="1" noTextEdit="1"/>
          </p:cNvSpPr>
          <p:nvPr>
            <p:ph type="sldImg"/>
          </p:nvPr>
        </p:nvSpPr>
        <p:spPr>
          <a:xfrm>
            <a:off x="1143000" y="685800"/>
            <a:ext cx="4572000" cy="3429000"/>
          </a:xfrm>
          <a:solidFill>
            <a:srgbClr val="FFFFFF"/>
          </a:solidFill>
          <a:ln>
            <a:solidFill>
              <a:srgbClr val="000000"/>
            </a:solidFill>
            <a:miter lim="800000"/>
            <a:headEnd/>
            <a:tailEnd/>
          </a:ln>
        </p:spPr>
      </p:sp>
      <p:sp>
        <p:nvSpPr>
          <p:cNvPr id="195588" name="Text Box 2">
            <a:extLst>
              <a:ext uri="{FF2B5EF4-FFF2-40B4-BE49-F238E27FC236}">
                <a16:creationId xmlns:a16="http://schemas.microsoft.com/office/drawing/2014/main" id="{09F41E86-D446-45F5-99E5-9394E5D0D04C}"/>
              </a:ext>
            </a:extLst>
          </p:cNvPr>
          <p:cNvSpPr txBox="1">
            <a:spLocks noChangeArrowheads="1"/>
          </p:cNvSpPr>
          <p:nvPr/>
        </p:nvSpPr>
        <p:spPr bwMode="auto">
          <a:xfrm>
            <a:off x="685800" y="4343400"/>
            <a:ext cx="5486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marL="215900" indent="-207963">
              <a:lnSpc>
                <a:spcPct val="94000"/>
              </a:lnSpc>
              <a:buClr>
                <a:srgbClr val="000000"/>
              </a:buClr>
              <a:buSzPct val="100000"/>
              <a:buFont typeface="Times New Roman" panose="02020603050405020304" pitchFamily="18" charset="0"/>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a:solidFill>
                  <a:schemeClr val="bg1"/>
                </a:solidFill>
                <a:latin typeface="Arial" panose="020B0604020202020204" pitchFamily="34" charset="0"/>
                <a:cs typeface="Droid Sans Fallback" charset="0"/>
              </a:defRPr>
            </a:lvl1pPr>
            <a:lvl2pPr>
              <a:lnSpc>
                <a:spcPct val="94000"/>
              </a:lnSpc>
              <a:buClr>
                <a:srgbClr val="000000"/>
              </a:buClr>
              <a:buSzPct val="100000"/>
              <a:buFont typeface="Times New Roman" panose="02020603050405020304" pitchFamily="18" charset="0"/>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a:solidFill>
                  <a:schemeClr val="bg1"/>
                </a:solidFill>
                <a:latin typeface="Arial" panose="020B0604020202020204" pitchFamily="34" charset="0"/>
                <a:cs typeface="Droid Sans Fallback" charset="0"/>
              </a:defRPr>
            </a:lvl2pPr>
            <a:lvl3pPr>
              <a:lnSpc>
                <a:spcPct val="94000"/>
              </a:lnSpc>
              <a:buClr>
                <a:srgbClr val="000000"/>
              </a:buClr>
              <a:buSzPct val="100000"/>
              <a:buFont typeface="Times New Roman" panose="02020603050405020304" pitchFamily="18" charset="0"/>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a:solidFill>
                  <a:schemeClr val="bg1"/>
                </a:solidFill>
                <a:latin typeface="Arial" panose="020B0604020202020204" pitchFamily="34" charset="0"/>
                <a:cs typeface="Droid Sans Fallback" charset="0"/>
              </a:defRPr>
            </a:lvl3pPr>
            <a:lvl4pPr>
              <a:lnSpc>
                <a:spcPct val="94000"/>
              </a:lnSpc>
              <a:buClr>
                <a:srgbClr val="000000"/>
              </a:buClr>
              <a:buSzPct val="100000"/>
              <a:buFont typeface="Times New Roman" panose="02020603050405020304" pitchFamily="18" charset="0"/>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a:solidFill>
                  <a:schemeClr val="bg1"/>
                </a:solidFill>
                <a:latin typeface="Arial" panose="020B0604020202020204" pitchFamily="34" charset="0"/>
                <a:cs typeface="Droid Sans Fallback" charset="0"/>
              </a:defRPr>
            </a:lvl4pPr>
            <a:lvl5pPr>
              <a:lnSpc>
                <a:spcPct val="94000"/>
              </a:lnSpc>
              <a:buClr>
                <a:srgbClr val="000000"/>
              </a:buClr>
              <a:buSzPct val="100000"/>
              <a:buFont typeface="Times New Roman" panose="02020603050405020304" pitchFamily="18" charset="0"/>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a:solidFill>
                  <a:schemeClr val="bg1"/>
                </a:solidFill>
                <a:latin typeface="Arial" panose="020B0604020202020204" pitchFamily="34" charset="0"/>
                <a:cs typeface="Droid Sans Fallback" charset="0"/>
              </a:defRPr>
            </a:lvl5pPr>
            <a:lvl6pPr marL="25146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a:solidFill>
                  <a:schemeClr val="bg1"/>
                </a:solidFill>
                <a:latin typeface="Arial" panose="020B0604020202020204" pitchFamily="34" charset="0"/>
                <a:cs typeface="Droid Sans Fallback" charset="0"/>
              </a:defRPr>
            </a:lvl6pPr>
            <a:lvl7pPr marL="29718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a:solidFill>
                  <a:schemeClr val="bg1"/>
                </a:solidFill>
                <a:latin typeface="Arial" panose="020B0604020202020204" pitchFamily="34" charset="0"/>
                <a:cs typeface="Droid Sans Fallback" charset="0"/>
              </a:defRPr>
            </a:lvl7pPr>
            <a:lvl8pPr marL="34290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a:solidFill>
                  <a:schemeClr val="bg1"/>
                </a:solidFill>
                <a:latin typeface="Arial" panose="020B0604020202020204" pitchFamily="34" charset="0"/>
                <a:cs typeface="Droid Sans Fallback" charset="0"/>
              </a:defRPr>
            </a:lvl8pPr>
            <a:lvl9pPr marL="38862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a:solidFill>
                  <a:schemeClr val="bg1"/>
                </a:solidFill>
                <a:latin typeface="Arial" panose="020B0604020202020204" pitchFamily="34" charset="0"/>
                <a:cs typeface="Droid Sans Fallback" charset="0"/>
              </a:defRPr>
            </a:lvl9pPr>
          </a:lstStyle>
          <a:p>
            <a:pPr eaLnBrk="1">
              <a:lnSpc>
                <a:spcPct val="100000"/>
              </a:lnSpc>
              <a:buClrTx/>
              <a:buFontTx/>
              <a:buNone/>
            </a:pPr>
            <a:r>
              <a:rPr lang="el-GR" altLang="en-US" sz="2000">
                <a:solidFill>
                  <a:srgbClr val="000000"/>
                </a:solidFill>
              </a:rPr>
              <a:t>Κυματοσυναρτήσεις – κύματα-positive amplitude-negative amplitude</a:t>
            </a:r>
          </a:p>
          <a:p>
            <a:pPr eaLnBrk="1">
              <a:lnSpc>
                <a:spcPct val="100000"/>
              </a:lnSpc>
              <a:spcBef>
                <a:spcPts val="363"/>
              </a:spcBef>
              <a:buClrTx/>
              <a:buFontTx/>
              <a:buNone/>
            </a:pPr>
            <a:r>
              <a:rPr lang="el-GR" altLang="en-US" sz="1200">
                <a:solidFill>
                  <a:srgbClr val="000000"/>
                </a:solidFill>
              </a:rPr>
              <a:t>Α--------β---------γ</a:t>
            </a:r>
          </a:p>
          <a:p>
            <a:pPr eaLnBrk="1">
              <a:lnSpc>
                <a:spcPct val="100000"/>
              </a:lnSpc>
              <a:spcBef>
                <a:spcPts val="363"/>
              </a:spcBef>
              <a:buClrTx/>
              <a:buFontTx/>
              <a:buNone/>
            </a:pPr>
            <a:r>
              <a:rPr lang="el-GR" altLang="en-US" sz="1200">
                <a:solidFill>
                  <a:srgbClr val="000000"/>
                </a:solidFill>
              </a:rPr>
              <a:t>Εάν μιλάμε για σωματίδια κομβος σχεδόν μηδενική πιθανότητα ίσως περνα από το β -----</a:t>
            </a:r>
            <a:r>
              <a:rPr lang="el-GR" altLang="en-US" sz="1200" u="sng">
                <a:solidFill>
                  <a:srgbClr val="000000"/>
                </a:solidFill>
              </a:rPr>
              <a:t>δεν ισχύει </a:t>
            </a:r>
            <a:r>
              <a:rPr lang="el-GR" altLang="en-US" sz="1200">
                <a:solidFill>
                  <a:srgbClr val="000000"/>
                </a:solidFill>
              </a:rPr>
              <a:t>όμως (όροι κλασσικης μηχανικής0</a:t>
            </a:r>
          </a:p>
          <a:p>
            <a:pPr eaLnBrk="1">
              <a:lnSpc>
                <a:spcPct val="100000"/>
              </a:lnSpc>
              <a:spcBef>
                <a:spcPts val="363"/>
              </a:spcBef>
              <a:buClrTx/>
              <a:buFontTx/>
              <a:buNone/>
            </a:pPr>
            <a:r>
              <a:rPr lang="el-GR" altLang="en-US" sz="1200">
                <a:solidFill>
                  <a:srgbClr val="000000"/>
                </a:solidFill>
              </a:rPr>
              <a:t>Όμως το ηλεκτρόνιο θεωρείται στάσιμο κύμα με διάφορα εύρη (amplitude, αρνητικά και θετικά-) και μηδεν επίσης επομένως ετσι εξηγείται με όρους κβαντικής  μηχανικής</a:t>
            </a:r>
          </a:p>
          <a:p>
            <a:pPr eaLnBrk="1">
              <a:lnSpc>
                <a:spcPct val="100000"/>
              </a:lnSpc>
              <a:buClrTx/>
              <a:buFontTx/>
              <a:buNone/>
            </a:pPr>
            <a:endParaRPr lang="el-GR" altLang="en-US" sz="1200">
              <a:solidFill>
                <a:srgbClr val="000000"/>
              </a:solidFill>
            </a:endParaRPr>
          </a:p>
        </p:txBody>
      </p:sp>
      <p:sp>
        <p:nvSpPr>
          <p:cNvPr id="195589" name="Text Box 3">
            <a:extLst>
              <a:ext uri="{FF2B5EF4-FFF2-40B4-BE49-F238E27FC236}">
                <a16:creationId xmlns:a16="http://schemas.microsoft.com/office/drawing/2014/main" id="{589E86E8-7A5B-4D82-A2EC-06536A374C73}"/>
              </a:ext>
            </a:extLst>
          </p:cNvPr>
          <p:cNvSpPr txBox="1">
            <a:spLocks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b"/>
          <a:lstStyle>
            <a:lvl1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1pPr>
            <a:lvl2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2pPr>
            <a:lvl3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3pPr>
            <a:lvl4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4pPr>
            <a:lvl5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5pPr>
            <a:lvl6pPr marL="25146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6pPr>
            <a:lvl7pPr marL="29718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7pPr>
            <a:lvl8pPr marL="34290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8pPr>
            <a:lvl9pPr marL="38862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9pPr>
          </a:lstStyle>
          <a:p>
            <a:pPr algn="r" eaLnBrk="1">
              <a:lnSpc>
                <a:spcPct val="100000"/>
              </a:lnSpc>
              <a:buClrTx/>
              <a:buFontTx/>
              <a:buNone/>
            </a:pPr>
            <a:fld id="{21A1B7AC-9208-46FB-AE08-130AE028F7B1}" type="slidenum">
              <a:rPr lang="el-GR" altLang="en-US" sz="1200">
                <a:solidFill>
                  <a:srgbClr val="000000"/>
                </a:solidFill>
              </a:rPr>
              <a:pPr algn="r" eaLnBrk="1">
                <a:lnSpc>
                  <a:spcPct val="100000"/>
                </a:lnSpc>
                <a:buClrTx/>
                <a:buFontTx/>
                <a:buNone/>
              </a:pPr>
              <a:t>93</a:t>
            </a:fld>
            <a:endParaRPr lang="el-GR" altLang="en-US" sz="1200">
              <a:solidFill>
                <a:srgbClr val="000000"/>
              </a:solidFill>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97634" name="Rectangle 10">
            <a:extLst>
              <a:ext uri="{FF2B5EF4-FFF2-40B4-BE49-F238E27FC236}">
                <a16:creationId xmlns:a16="http://schemas.microsoft.com/office/drawing/2014/main" id="{A8FFA8AA-CBDD-4007-970B-8FE12DD912C2}"/>
              </a:ext>
            </a:extLst>
          </p:cNvPr>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lnSpc>
                <a:spcPct val="94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1pPr>
            <a:lvl2pPr>
              <a:lnSpc>
                <a:spcPct val="94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2pPr>
            <a:lvl3pPr>
              <a:lnSpc>
                <a:spcPct val="94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3pPr>
            <a:lvl4pPr>
              <a:lnSpc>
                <a:spcPct val="94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4pPr>
            <a:lvl5pPr>
              <a:lnSpc>
                <a:spcPct val="94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5pPr>
            <a:lvl6pPr marL="25146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6pPr>
            <a:lvl7pPr marL="29718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7pPr>
            <a:lvl8pPr marL="34290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8pPr>
            <a:lvl9pPr marL="38862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9pPr>
          </a:lstStyle>
          <a:p>
            <a:pPr>
              <a:lnSpc>
                <a:spcPct val="93000"/>
              </a:lnSpc>
              <a:buClrTx/>
              <a:buFontTx/>
              <a:buNone/>
            </a:pPr>
            <a:fld id="{0D52A5AD-66B5-4201-BDC1-88C4A7CC5876}" type="slidenum">
              <a:rPr lang="el-GR" altLang="en-US">
                <a:solidFill>
                  <a:srgbClr val="000000"/>
                </a:solidFill>
                <a:latin typeface="Times New Roman" panose="02020603050405020304" pitchFamily="18" charset="0"/>
                <a:cs typeface="DejaVu Sans" panose="020B0603030804020204" pitchFamily="34" charset="0"/>
              </a:rPr>
              <a:pPr>
                <a:lnSpc>
                  <a:spcPct val="93000"/>
                </a:lnSpc>
                <a:buClrTx/>
                <a:buFontTx/>
                <a:buNone/>
              </a:pPr>
              <a:t>94</a:t>
            </a:fld>
            <a:endParaRPr lang="el-GR" altLang="en-US">
              <a:solidFill>
                <a:srgbClr val="000000"/>
              </a:solidFill>
              <a:latin typeface="Times New Roman" panose="02020603050405020304" pitchFamily="18" charset="0"/>
              <a:cs typeface="DejaVu Sans" panose="020B0603030804020204" pitchFamily="34" charset="0"/>
            </a:endParaRPr>
          </a:p>
        </p:txBody>
      </p:sp>
      <p:sp>
        <p:nvSpPr>
          <p:cNvPr id="197635" name="Rectangle 1">
            <a:extLst>
              <a:ext uri="{FF2B5EF4-FFF2-40B4-BE49-F238E27FC236}">
                <a16:creationId xmlns:a16="http://schemas.microsoft.com/office/drawing/2014/main" id="{95DF4DD7-4AC4-4858-AAFD-3B4031222A8C}"/>
              </a:ext>
            </a:extLst>
          </p:cNvPr>
          <p:cNvSpPr>
            <a:spLocks noGrp="1" noRot="1" noChangeAspect="1" noChangeArrowheads="1" noTextEdit="1"/>
          </p:cNvSpPr>
          <p:nvPr>
            <p:ph type="sldImg"/>
          </p:nvPr>
        </p:nvSpPr>
        <p:spPr>
          <a:xfrm>
            <a:off x="292100" y="695325"/>
            <a:ext cx="6273800" cy="4705350"/>
          </a:xfrm>
          <a:solidFill>
            <a:srgbClr val="FFFFFF"/>
          </a:solidFill>
          <a:ln>
            <a:solidFill>
              <a:srgbClr val="000000"/>
            </a:solidFill>
            <a:miter lim="800000"/>
            <a:headEnd/>
            <a:tailEnd/>
          </a:ln>
        </p:spPr>
      </p:sp>
      <p:sp>
        <p:nvSpPr>
          <p:cNvPr id="197636" name="Text Box 2">
            <a:extLst>
              <a:ext uri="{FF2B5EF4-FFF2-40B4-BE49-F238E27FC236}">
                <a16:creationId xmlns:a16="http://schemas.microsoft.com/office/drawing/2014/main" id="{094B0449-7895-4F3B-81A0-0076AB6B3C4A}"/>
              </a:ext>
            </a:extLst>
          </p:cNvPr>
          <p:cNvSpPr txBox="1">
            <a:spLocks noChangeArrowheads="1"/>
          </p:cNvSpPr>
          <p:nvPr/>
        </p:nvSpPr>
        <p:spPr bwMode="auto">
          <a:xfrm>
            <a:off x="685800" y="4343400"/>
            <a:ext cx="5486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pPr eaLnBrk="1">
              <a:lnSpc>
                <a:spcPct val="94000"/>
              </a:lnSpc>
              <a:buClr>
                <a:srgbClr val="000000"/>
              </a:buClr>
              <a:buSzPct val="100000"/>
              <a:buFont typeface="Times New Roman" panose="02020603050405020304" pitchFamily="18" charset="0"/>
              <a:buNone/>
            </a:pPr>
            <a:endParaRPr lang="el-GR" altLang="en-US"/>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6914" name="Rectangle 10">
            <a:extLst>
              <a:ext uri="{FF2B5EF4-FFF2-40B4-BE49-F238E27FC236}">
                <a16:creationId xmlns:a16="http://schemas.microsoft.com/office/drawing/2014/main" id="{BA8D74DA-95D8-428F-9B8B-6189182C9DDD}"/>
              </a:ext>
            </a:extLst>
          </p:cNvPr>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lnSpc>
                <a:spcPct val="94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1pPr>
            <a:lvl2pPr>
              <a:lnSpc>
                <a:spcPct val="94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2pPr>
            <a:lvl3pPr>
              <a:lnSpc>
                <a:spcPct val="94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3pPr>
            <a:lvl4pPr>
              <a:lnSpc>
                <a:spcPct val="94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4pPr>
            <a:lvl5pPr>
              <a:lnSpc>
                <a:spcPct val="94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5pPr>
            <a:lvl6pPr marL="25146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6pPr>
            <a:lvl7pPr marL="29718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7pPr>
            <a:lvl8pPr marL="34290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8pPr>
            <a:lvl9pPr marL="38862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9pPr>
          </a:lstStyle>
          <a:p>
            <a:pPr>
              <a:lnSpc>
                <a:spcPct val="93000"/>
              </a:lnSpc>
              <a:buClrTx/>
              <a:buFontTx/>
              <a:buNone/>
            </a:pPr>
            <a:fld id="{96204780-8D3A-4F27-B725-9BA3B66EB0C5}" type="slidenum">
              <a:rPr lang="el-GR" altLang="en-US">
                <a:solidFill>
                  <a:srgbClr val="000000"/>
                </a:solidFill>
                <a:latin typeface="Times New Roman" panose="02020603050405020304" pitchFamily="18" charset="0"/>
                <a:cs typeface="DejaVu Sans" panose="020B0603030804020204" pitchFamily="34" charset="0"/>
              </a:rPr>
              <a:pPr>
                <a:lnSpc>
                  <a:spcPct val="93000"/>
                </a:lnSpc>
                <a:buClrTx/>
                <a:buFontTx/>
                <a:buNone/>
              </a:pPr>
              <a:t>95</a:t>
            </a:fld>
            <a:endParaRPr lang="el-GR" altLang="en-US">
              <a:solidFill>
                <a:srgbClr val="000000"/>
              </a:solidFill>
              <a:latin typeface="Times New Roman" panose="02020603050405020304" pitchFamily="18" charset="0"/>
              <a:cs typeface="DejaVu Sans" panose="020B0603030804020204" pitchFamily="34" charset="0"/>
            </a:endParaRPr>
          </a:p>
        </p:txBody>
      </p:sp>
      <p:sp>
        <p:nvSpPr>
          <p:cNvPr id="166915" name="Rectangle 1">
            <a:extLst>
              <a:ext uri="{FF2B5EF4-FFF2-40B4-BE49-F238E27FC236}">
                <a16:creationId xmlns:a16="http://schemas.microsoft.com/office/drawing/2014/main" id="{73930499-F6AA-4EE1-820B-6E2C6ADCC9C1}"/>
              </a:ext>
            </a:extLst>
          </p:cNvPr>
          <p:cNvSpPr>
            <a:spLocks noGrp="1" noRot="1" noChangeAspect="1" noChangeArrowheads="1" noTextEdit="1"/>
          </p:cNvSpPr>
          <p:nvPr>
            <p:ph type="sldImg"/>
          </p:nvPr>
        </p:nvSpPr>
        <p:spPr>
          <a:xfrm>
            <a:off x="1143000" y="685800"/>
            <a:ext cx="4572000" cy="3429000"/>
          </a:xfrm>
          <a:solidFill>
            <a:srgbClr val="FFFFFF"/>
          </a:solidFill>
          <a:ln>
            <a:solidFill>
              <a:srgbClr val="000000"/>
            </a:solidFill>
            <a:miter lim="800000"/>
            <a:headEnd/>
            <a:tailEnd/>
          </a:ln>
        </p:spPr>
      </p:sp>
      <p:sp>
        <p:nvSpPr>
          <p:cNvPr id="166916" name="Text Box 2">
            <a:extLst>
              <a:ext uri="{FF2B5EF4-FFF2-40B4-BE49-F238E27FC236}">
                <a16:creationId xmlns:a16="http://schemas.microsoft.com/office/drawing/2014/main" id="{D35A8EBA-87B0-406B-A408-8E3EBD2FA118}"/>
              </a:ext>
            </a:extLst>
          </p:cNvPr>
          <p:cNvSpPr txBox="1">
            <a:spLocks noChangeArrowheads="1"/>
          </p:cNvSpPr>
          <p:nvPr/>
        </p:nvSpPr>
        <p:spPr bwMode="auto">
          <a:xfrm>
            <a:off x="685800" y="4343400"/>
            <a:ext cx="5486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marL="215900" indent="-207963">
              <a:lnSpc>
                <a:spcPct val="94000"/>
              </a:lnSpc>
              <a:buClr>
                <a:srgbClr val="000000"/>
              </a:buClr>
              <a:buSzPct val="100000"/>
              <a:buFont typeface="Times New Roman" panose="02020603050405020304" pitchFamily="18" charset="0"/>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a:solidFill>
                  <a:schemeClr val="bg1"/>
                </a:solidFill>
                <a:latin typeface="Arial" panose="020B0604020202020204" pitchFamily="34" charset="0"/>
                <a:cs typeface="Droid Sans Fallback" charset="0"/>
              </a:defRPr>
            </a:lvl1pPr>
            <a:lvl2pPr>
              <a:lnSpc>
                <a:spcPct val="94000"/>
              </a:lnSpc>
              <a:buClr>
                <a:srgbClr val="000000"/>
              </a:buClr>
              <a:buSzPct val="100000"/>
              <a:buFont typeface="Times New Roman" panose="02020603050405020304" pitchFamily="18" charset="0"/>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a:solidFill>
                  <a:schemeClr val="bg1"/>
                </a:solidFill>
                <a:latin typeface="Arial" panose="020B0604020202020204" pitchFamily="34" charset="0"/>
                <a:cs typeface="Droid Sans Fallback" charset="0"/>
              </a:defRPr>
            </a:lvl2pPr>
            <a:lvl3pPr>
              <a:lnSpc>
                <a:spcPct val="94000"/>
              </a:lnSpc>
              <a:buClr>
                <a:srgbClr val="000000"/>
              </a:buClr>
              <a:buSzPct val="100000"/>
              <a:buFont typeface="Times New Roman" panose="02020603050405020304" pitchFamily="18" charset="0"/>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a:solidFill>
                  <a:schemeClr val="bg1"/>
                </a:solidFill>
                <a:latin typeface="Arial" panose="020B0604020202020204" pitchFamily="34" charset="0"/>
                <a:cs typeface="Droid Sans Fallback" charset="0"/>
              </a:defRPr>
            </a:lvl3pPr>
            <a:lvl4pPr>
              <a:lnSpc>
                <a:spcPct val="94000"/>
              </a:lnSpc>
              <a:buClr>
                <a:srgbClr val="000000"/>
              </a:buClr>
              <a:buSzPct val="100000"/>
              <a:buFont typeface="Times New Roman" panose="02020603050405020304" pitchFamily="18" charset="0"/>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a:solidFill>
                  <a:schemeClr val="bg1"/>
                </a:solidFill>
                <a:latin typeface="Arial" panose="020B0604020202020204" pitchFamily="34" charset="0"/>
                <a:cs typeface="Droid Sans Fallback" charset="0"/>
              </a:defRPr>
            </a:lvl4pPr>
            <a:lvl5pPr>
              <a:lnSpc>
                <a:spcPct val="94000"/>
              </a:lnSpc>
              <a:buClr>
                <a:srgbClr val="000000"/>
              </a:buClr>
              <a:buSzPct val="100000"/>
              <a:buFont typeface="Times New Roman" panose="02020603050405020304" pitchFamily="18" charset="0"/>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a:solidFill>
                  <a:schemeClr val="bg1"/>
                </a:solidFill>
                <a:latin typeface="Arial" panose="020B0604020202020204" pitchFamily="34" charset="0"/>
                <a:cs typeface="Droid Sans Fallback" charset="0"/>
              </a:defRPr>
            </a:lvl5pPr>
            <a:lvl6pPr marL="25146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a:solidFill>
                  <a:schemeClr val="bg1"/>
                </a:solidFill>
                <a:latin typeface="Arial" panose="020B0604020202020204" pitchFamily="34" charset="0"/>
                <a:cs typeface="Droid Sans Fallback" charset="0"/>
              </a:defRPr>
            </a:lvl6pPr>
            <a:lvl7pPr marL="29718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a:solidFill>
                  <a:schemeClr val="bg1"/>
                </a:solidFill>
                <a:latin typeface="Arial" panose="020B0604020202020204" pitchFamily="34" charset="0"/>
                <a:cs typeface="Droid Sans Fallback" charset="0"/>
              </a:defRPr>
            </a:lvl7pPr>
            <a:lvl8pPr marL="34290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a:solidFill>
                  <a:schemeClr val="bg1"/>
                </a:solidFill>
                <a:latin typeface="Arial" panose="020B0604020202020204" pitchFamily="34" charset="0"/>
                <a:cs typeface="Droid Sans Fallback" charset="0"/>
              </a:defRPr>
            </a:lvl8pPr>
            <a:lvl9pPr marL="38862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a:solidFill>
                  <a:schemeClr val="bg1"/>
                </a:solidFill>
                <a:latin typeface="Arial" panose="020B0604020202020204" pitchFamily="34" charset="0"/>
                <a:cs typeface="Droid Sans Fallback" charset="0"/>
              </a:defRPr>
            </a:lvl9pPr>
          </a:lstStyle>
          <a:p>
            <a:pPr eaLnBrk="1">
              <a:lnSpc>
                <a:spcPct val="100000"/>
              </a:lnSpc>
              <a:buClrTx/>
              <a:buFontTx/>
              <a:buNone/>
            </a:pPr>
            <a:r>
              <a:rPr lang="el-GR" altLang="en-US" sz="2000">
                <a:solidFill>
                  <a:srgbClr val="000000"/>
                </a:solidFill>
              </a:rPr>
              <a:t>Εn=-R</a:t>
            </a:r>
            <a:r>
              <a:rPr lang="el-GR" altLang="en-US" sz="2000" baseline="-25000">
                <a:solidFill>
                  <a:srgbClr val="000000"/>
                </a:solidFill>
              </a:rPr>
              <a:t>H</a:t>
            </a:r>
            <a:r>
              <a:rPr lang="el-GR" altLang="en-US" sz="2000">
                <a:solidFill>
                  <a:srgbClr val="000000"/>
                </a:solidFill>
              </a:rPr>
              <a:t>/n</a:t>
            </a:r>
            <a:r>
              <a:rPr lang="el-GR" altLang="en-US" sz="2000" baseline="30000">
                <a:solidFill>
                  <a:srgbClr val="000000"/>
                </a:solidFill>
              </a:rPr>
              <a:t>2</a:t>
            </a:r>
            <a:r>
              <a:rPr lang="el-GR" altLang="en-US" sz="2000">
                <a:solidFill>
                  <a:srgbClr val="000000"/>
                </a:solidFill>
              </a:rPr>
              <a:t> or –Z</a:t>
            </a:r>
            <a:r>
              <a:rPr lang="el-GR" altLang="en-US" sz="2000" baseline="30000">
                <a:solidFill>
                  <a:srgbClr val="000000"/>
                </a:solidFill>
              </a:rPr>
              <a:t>2</a:t>
            </a:r>
            <a:r>
              <a:rPr lang="el-GR" altLang="en-US" sz="2000">
                <a:solidFill>
                  <a:srgbClr val="000000"/>
                </a:solidFill>
              </a:rPr>
              <a:t>R</a:t>
            </a:r>
            <a:r>
              <a:rPr lang="el-GR" altLang="en-US" sz="2000" baseline="-25000">
                <a:solidFill>
                  <a:srgbClr val="000000"/>
                </a:solidFill>
              </a:rPr>
              <a:t>H</a:t>
            </a:r>
            <a:r>
              <a:rPr lang="el-GR" altLang="en-US" sz="2000">
                <a:solidFill>
                  <a:srgbClr val="000000"/>
                </a:solidFill>
              </a:rPr>
              <a:t>/n</a:t>
            </a:r>
            <a:r>
              <a:rPr lang="el-GR" altLang="en-US" sz="2000" baseline="30000">
                <a:solidFill>
                  <a:srgbClr val="000000"/>
                </a:solidFill>
              </a:rPr>
              <a:t>2</a:t>
            </a:r>
          </a:p>
        </p:txBody>
      </p:sp>
      <p:sp>
        <p:nvSpPr>
          <p:cNvPr id="166917" name="Text Box 3">
            <a:extLst>
              <a:ext uri="{FF2B5EF4-FFF2-40B4-BE49-F238E27FC236}">
                <a16:creationId xmlns:a16="http://schemas.microsoft.com/office/drawing/2014/main" id="{7EA0F427-CC01-46EB-B2C7-169E0F41D931}"/>
              </a:ext>
            </a:extLst>
          </p:cNvPr>
          <p:cNvSpPr txBox="1">
            <a:spLocks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b"/>
          <a:lstStyle>
            <a:lvl1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1pPr>
            <a:lvl2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2pPr>
            <a:lvl3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3pPr>
            <a:lvl4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4pPr>
            <a:lvl5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5pPr>
            <a:lvl6pPr marL="25146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6pPr>
            <a:lvl7pPr marL="29718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7pPr>
            <a:lvl8pPr marL="34290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8pPr>
            <a:lvl9pPr marL="38862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9pPr>
          </a:lstStyle>
          <a:p>
            <a:pPr algn="r" eaLnBrk="1">
              <a:lnSpc>
                <a:spcPct val="100000"/>
              </a:lnSpc>
              <a:buClrTx/>
              <a:buFontTx/>
              <a:buNone/>
            </a:pPr>
            <a:fld id="{139A8D25-652D-4287-9B1F-BE2FE3858DFD}" type="slidenum">
              <a:rPr lang="el-GR" altLang="en-US" sz="1200">
                <a:solidFill>
                  <a:srgbClr val="000000"/>
                </a:solidFill>
              </a:rPr>
              <a:pPr algn="r" eaLnBrk="1">
                <a:lnSpc>
                  <a:spcPct val="100000"/>
                </a:lnSpc>
                <a:buClrTx/>
                <a:buFontTx/>
                <a:buNone/>
              </a:pPr>
              <a:t>95</a:t>
            </a:fld>
            <a:endParaRPr lang="el-GR" altLang="en-US" sz="1200">
              <a:solidFill>
                <a:srgbClr val="000000"/>
              </a:solidFill>
            </a:endParaRPr>
          </a:p>
        </p:txBody>
      </p:sp>
    </p:spTree>
    <p:extLst>
      <p:ext uri="{BB962C8B-B14F-4D97-AF65-F5344CB8AC3E}">
        <p14:creationId xmlns:p14="http://schemas.microsoft.com/office/powerpoint/2010/main" val="388729106"/>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3778" name="Rectangle 10">
            <a:extLst>
              <a:ext uri="{FF2B5EF4-FFF2-40B4-BE49-F238E27FC236}">
                <a16:creationId xmlns:a16="http://schemas.microsoft.com/office/drawing/2014/main" id="{28575C66-FD09-4272-90F8-130DEAD90369}"/>
              </a:ext>
            </a:extLst>
          </p:cNvPr>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lnSpc>
                <a:spcPct val="94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1pPr>
            <a:lvl2pPr>
              <a:lnSpc>
                <a:spcPct val="94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2pPr>
            <a:lvl3pPr>
              <a:lnSpc>
                <a:spcPct val="94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3pPr>
            <a:lvl4pPr>
              <a:lnSpc>
                <a:spcPct val="94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4pPr>
            <a:lvl5pPr>
              <a:lnSpc>
                <a:spcPct val="94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5pPr>
            <a:lvl6pPr marL="25146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6pPr>
            <a:lvl7pPr marL="29718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7pPr>
            <a:lvl8pPr marL="34290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8pPr>
            <a:lvl9pPr marL="38862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9pPr>
          </a:lstStyle>
          <a:p>
            <a:pPr>
              <a:lnSpc>
                <a:spcPct val="93000"/>
              </a:lnSpc>
              <a:buClrTx/>
              <a:buFontTx/>
              <a:buNone/>
            </a:pPr>
            <a:fld id="{7384477F-FE0E-400A-905B-243AC92B9CAA}" type="slidenum">
              <a:rPr lang="el-GR" altLang="en-US">
                <a:solidFill>
                  <a:srgbClr val="000000"/>
                </a:solidFill>
                <a:latin typeface="Times New Roman" panose="02020603050405020304" pitchFamily="18" charset="0"/>
                <a:cs typeface="DejaVu Sans" panose="020B0603030804020204" pitchFamily="34" charset="0"/>
              </a:rPr>
              <a:pPr>
                <a:lnSpc>
                  <a:spcPct val="93000"/>
                </a:lnSpc>
                <a:buClrTx/>
                <a:buFontTx/>
                <a:buNone/>
              </a:pPr>
              <a:t>96</a:t>
            </a:fld>
            <a:endParaRPr lang="el-GR" altLang="en-US">
              <a:solidFill>
                <a:srgbClr val="000000"/>
              </a:solidFill>
              <a:latin typeface="Times New Roman" panose="02020603050405020304" pitchFamily="18" charset="0"/>
              <a:cs typeface="DejaVu Sans" panose="020B0603030804020204" pitchFamily="34" charset="0"/>
            </a:endParaRPr>
          </a:p>
        </p:txBody>
      </p:sp>
      <p:sp>
        <p:nvSpPr>
          <p:cNvPr id="203779" name="Rectangle 1">
            <a:extLst>
              <a:ext uri="{FF2B5EF4-FFF2-40B4-BE49-F238E27FC236}">
                <a16:creationId xmlns:a16="http://schemas.microsoft.com/office/drawing/2014/main" id="{792A1F8F-4CF0-4CC5-BD86-45FE751E0591}"/>
              </a:ext>
            </a:extLst>
          </p:cNvPr>
          <p:cNvSpPr>
            <a:spLocks noGrp="1" noRot="1" noChangeAspect="1" noChangeArrowheads="1" noTextEdit="1"/>
          </p:cNvSpPr>
          <p:nvPr>
            <p:ph type="sldImg"/>
          </p:nvPr>
        </p:nvSpPr>
        <p:spPr>
          <a:xfrm>
            <a:off x="1143000" y="695325"/>
            <a:ext cx="4572000" cy="3429000"/>
          </a:xfrm>
          <a:solidFill>
            <a:srgbClr val="FFFFFF"/>
          </a:solidFill>
          <a:ln>
            <a:solidFill>
              <a:srgbClr val="000000"/>
            </a:solidFill>
            <a:miter lim="800000"/>
            <a:headEnd/>
            <a:tailEnd/>
          </a:ln>
        </p:spPr>
      </p:sp>
      <p:sp>
        <p:nvSpPr>
          <p:cNvPr id="203780" name="Text Box 2">
            <a:extLst>
              <a:ext uri="{FF2B5EF4-FFF2-40B4-BE49-F238E27FC236}">
                <a16:creationId xmlns:a16="http://schemas.microsoft.com/office/drawing/2014/main" id="{E5665966-FC0F-4BA2-AFDF-10FE4EE54CD6}"/>
              </a:ext>
            </a:extLst>
          </p:cNvPr>
          <p:cNvSpPr txBox="1">
            <a:spLocks noChangeArrowheads="1"/>
          </p:cNvSpPr>
          <p:nvPr/>
        </p:nvSpPr>
        <p:spPr bwMode="auto">
          <a:xfrm>
            <a:off x="685800" y="4343400"/>
            <a:ext cx="5486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pPr eaLnBrk="1">
              <a:lnSpc>
                <a:spcPct val="94000"/>
              </a:lnSpc>
              <a:buClr>
                <a:srgbClr val="000000"/>
              </a:buClr>
              <a:buSzPct val="100000"/>
              <a:buFont typeface="Times New Roman" panose="02020603050405020304" pitchFamily="18" charset="0"/>
              <a:buNone/>
            </a:pPr>
            <a:endParaRPr lang="el-GR" altLang="en-US"/>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5826" name="Rectangle 10">
            <a:extLst>
              <a:ext uri="{FF2B5EF4-FFF2-40B4-BE49-F238E27FC236}">
                <a16:creationId xmlns:a16="http://schemas.microsoft.com/office/drawing/2014/main" id="{3685DA1C-EB11-42EB-A106-98FE20EA710E}"/>
              </a:ext>
            </a:extLst>
          </p:cNvPr>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lnSpc>
                <a:spcPct val="94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1pPr>
            <a:lvl2pPr>
              <a:lnSpc>
                <a:spcPct val="94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2pPr>
            <a:lvl3pPr>
              <a:lnSpc>
                <a:spcPct val="94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3pPr>
            <a:lvl4pPr>
              <a:lnSpc>
                <a:spcPct val="94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4pPr>
            <a:lvl5pPr>
              <a:lnSpc>
                <a:spcPct val="94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5pPr>
            <a:lvl6pPr marL="25146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6pPr>
            <a:lvl7pPr marL="29718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7pPr>
            <a:lvl8pPr marL="34290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8pPr>
            <a:lvl9pPr marL="38862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9pPr>
          </a:lstStyle>
          <a:p>
            <a:pPr>
              <a:lnSpc>
                <a:spcPct val="93000"/>
              </a:lnSpc>
              <a:buClrTx/>
              <a:buFontTx/>
              <a:buNone/>
            </a:pPr>
            <a:fld id="{9FA2DF8B-79AD-449B-9B69-3A3DA9B6CBE5}" type="slidenum">
              <a:rPr lang="el-GR" altLang="en-US">
                <a:solidFill>
                  <a:srgbClr val="000000"/>
                </a:solidFill>
                <a:latin typeface="Times New Roman" panose="02020603050405020304" pitchFamily="18" charset="0"/>
                <a:cs typeface="DejaVu Sans" panose="020B0603030804020204" pitchFamily="34" charset="0"/>
              </a:rPr>
              <a:pPr>
                <a:lnSpc>
                  <a:spcPct val="93000"/>
                </a:lnSpc>
                <a:buClrTx/>
                <a:buFontTx/>
                <a:buNone/>
              </a:pPr>
              <a:t>97</a:t>
            </a:fld>
            <a:endParaRPr lang="el-GR" altLang="en-US">
              <a:solidFill>
                <a:srgbClr val="000000"/>
              </a:solidFill>
              <a:latin typeface="Times New Roman" panose="02020603050405020304" pitchFamily="18" charset="0"/>
              <a:cs typeface="DejaVu Sans" panose="020B0603030804020204" pitchFamily="34" charset="0"/>
            </a:endParaRPr>
          </a:p>
        </p:txBody>
      </p:sp>
      <p:sp>
        <p:nvSpPr>
          <p:cNvPr id="205827" name="Rectangle 1">
            <a:extLst>
              <a:ext uri="{FF2B5EF4-FFF2-40B4-BE49-F238E27FC236}">
                <a16:creationId xmlns:a16="http://schemas.microsoft.com/office/drawing/2014/main" id="{984FF969-0B53-4643-BC3E-5E8F72AB7C4E}"/>
              </a:ext>
            </a:extLst>
          </p:cNvPr>
          <p:cNvSpPr>
            <a:spLocks noGrp="1" noRot="1" noChangeAspect="1" noChangeArrowheads="1" noTextEdit="1"/>
          </p:cNvSpPr>
          <p:nvPr>
            <p:ph type="sldImg"/>
          </p:nvPr>
        </p:nvSpPr>
        <p:spPr>
          <a:xfrm>
            <a:off x="1143000" y="685800"/>
            <a:ext cx="4572000" cy="3429000"/>
          </a:xfrm>
          <a:solidFill>
            <a:srgbClr val="FFFFFF"/>
          </a:solidFill>
          <a:ln>
            <a:solidFill>
              <a:srgbClr val="000000"/>
            </a:solidFill>
            <a:miter lim="800000"/>
            <a:headEnd/>
            <a:tailEnd/>
          </a:ln>
        </p:spPr>
      </p:sp>
      <p:sp>
        <p:nvSpPr>
          <p:cNvPr id="205828" name="Text Box 2">
            <a:extLst>
              <a:ext uri="{FF2B5EF4-FFF2-40B4-BE49-F238E27FC236}">
                <a16:creationId xmlns:a16="http://schemas.microsoft.com/office/drawing/2014/main" id="{EEF5D6E7-B878-4F00-B5C5-EEFDB23D7FD4}"/>
              </a:ext>
            </a:extLst>
          </p:cNvPr>
          <p:cNvSpPr txBox="1">
            <a:spLocks noChangeArrowheads="1"/>
          </p:cNvSpPr>
          <p:nvPr/>
        </p:nvSpPr>
        <p:spPr bwMode="auto">
          <a:xfrm>
            <a:off x="685800" y="4343400"/>
            <a:ext cx="5486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marL="215900" indent="-207963">
              <a:lnSpc>
                <a:spcPct val="94000"/>
              </a:lnSpc>
              <a:buClr>
                <a:srgbClr val="000000"/>
              </a:buClr>
              <a:buSzPct val="100000"/>
              <a:buFont typeface="Times New Roman" panose="02020603050405020304" pitchFamily="18" charset="0"/>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a:solidFill>
                  <a:schemeClr val="bg1"/>
                </a:solidFill>
                <a:latin typeface="Arial" panose="020B0604020202020204" pitchFamily="34" charset="0"/>
                <a:cs typeface="Droid Sans Fallback" charset="0"/>
              </a:defRPr>
            </a:lvl1pPr>
            <a:lvl2pPr>
              <a:lnSpc>
                <a:spcPct val="94000"/>
              </a:lnSpc>
              <a:buClr>
                <a:srgbClr val="000000"/>
              </a:buClr>
              <a:buSzPct val="100000"/>
              <a:buFont typeface="Times New Roman" panose="02020603050405020304" pitchFamily="18" charset="0"/>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a:solidFill>
                  <a:schemeClr val="bg1"/>
                </a:solidFill>
                <a:latin typeface="Arial" panose="020B0604020202020204" pitchFamily="34" charset="0"/>
                <a:cs typeface="Droid Sans Fallback" charset="0"/>
              </a:defRPr>
            </a:lvl2pPr>
            <a:lvl3pPr>
              <a:lnSpc>
                <a:spcPct val="94000"/>
              </a:lnSpc>
              <a:buClr>
                <a:srgbClr val="000000"/>
              </a:buClr>
              <a:buSzPct val="100000"/>
              <a:buFont typeface="Times New Roman" panose="02020603050405020304" pitchFamily="18" charset="0"/>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a:solidFill>
                  <a:schemeClr val="bg1"/>
                </a:solidFill>
                <a:latin typeface="Arial" panose="020B0604020202020204" pitchFamily="34" charset="0"/>
                <a:cs typeface="Droid Sans Fallback" charset="0"/>
              </a:defRPr>
            </a:lvl3pPr>
            <a:lvl4pPr>
              <a:lnSpc>
                <a:spcPct val="94000"/>
              </a:lnSpc>
              <a:buClr>
                <a:srgbClr val="000000"/>
              </a:buClr>
              <a:buSzPct val="100000"/>
              <a:buFont typeface="Times New Roman" panose="02020603050405020304" pitchFamily="18" charset="0"/>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a:solidFill>
                  <a:schemeClr val="bg1"/>
                </a:solidFill>
                <a:latin typeface="Arial" panose="020B0604020202020204" pitchFamily="34" charset="0"/>
                <a:cs typeface="Droid Sans Fallback" charset="0"/>
              </a:defRPr>
            </a:lvl4pPr>
            <a:lvl5pPr>
              <a:lnSpc>
                <a:spcPct val="94000"/>
              </a:lnSpc>
              <a:buClr>
                <a:srgbClr val="000000"/>
              </a:buClr>
              <a:buSzPct val="100000"/>
              <a:buFont typeface="Times New Roman" panose="02020603050405020304" pitchFamily="18" charset="0"/>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a:solidFill>
                  <a:schemeClr val="bg1"/>
                </a:solidFill>
                <a:latin typeface="Arial" panose="020B0604020202020204" pitchFamily="34" charset="0"/>
                <a:cs typeface="Droid Sans Fallback" charset="0"/>
              </a:defRPr>
            </a:lvl5pPr>
            <a:lvl6pPr marL="25146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a:solidFill>
                  <a:schemeClr val="bg1"/>
                </a:solidFill>
                <a:latin typeface="Arial" panose="020B0604020202020204" pitchFamily="34" charset="0"/>
                <a:cs typeface="Droid Sans Fallback" charset="0"/>
              </a:defRPr>
            </a:lvl6pPr>
            <a:lvl7pPr marL="29718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a:solidFill>
                  <a:schemeClr val="bg1"/>
                </a:solidFill>
                <a:latin typeface="Arial" panose="020B0604020202020204" pitchFamily="34" charset="0"/>
                <a:cs typeface="Droid Sans Fallback" charset="0"/>
              </a:defRPr>
            </a:lvl7pPr>
            <a:lvl8pPr marL="34290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a:solidFill>
                  <a:schemeClr val="bg1"/>
                </a:solidFill>
                <a:latin typeface="Arial" panose="020B0604020202020204" pitchFamily="34" charset="0"/>
                <a:cs typeface="Droid Sans Fallback" charset="0"/>
              </a:defRPr>
            </a:lvl8pPr>
            <a:lvl9pPr marL="38862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a:solidFill>
                  <a:schemeClr val="bg1"/>
                </a:solidFill>
                <a:latin typeface="Arial" panose="020B0604020202020204" pitchFamily="34" charset="0"/>
                <a:cs typeface="Droid Sans Fallback" charset="0"/>
              </a:defRPr>
            </a:lvl9pPr>
          </a:lstStyle>
          <a:p>
            <a:pPr eaLnBrk="1">
              <a:lnSpc>
                <a:spcPct val="100000"/>
              </a:lnSpc>
              <a:buClrTx/>
              <a:buFontTx/>
              <a:buNone/>
            </a:pPr>
            <a:r>
              <a:rPr lang="el-GR" altLang="en-US" sz="2000">
                <a:solidFill>
                  <a:srgbClr val="000000"/>
                </a:solidFill>
              </a:rPr>
              <a:t>Προσοχή στον πυρήνα η RPD είναι μηδέν διότι πολλαπλασιάζουμε με τον όγκο και στο σημείο αυτό r=0. Στην πραγματικότητα η πιθανότητα να βρεθεί κοντα στο πυρήνα το ηλεκτρόνιο είναι πολύ μεγάλη. TO ΣΗΜΕΙΟ ΑΥΤΌ ΔΕΝ ΕΊΝΑΙ ΚΟΜΒΟΣ ΠΡΟΣΟΧΗ!!</a:t>
            </a:r>
          </a:p>
        </p:txBody>
      </p:sp>
      <p:sp>
        <p:nvSpPr>
          <p:cNvPr id="205829" name="Text Box 3">
            <a:extLst>
              <a:ext uri="{FF2B5EF4-FFF2-40B4-BE49-F238E27FC236}">
                <a16:creationId xmlns:a16="http://schemas.microsoft.com/office/drawing/2014/main" id="{01EB7941-91FF-4844-8652-46108B154433}"/>
              </a:ext>
            </a:extLst>
          </p:cNvPr>
          <p:cNvSpPr txBox="1">
            <a:spLocks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b"/>
          <a:lstStyle>
            <a:lvl1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1pPr>
            <a:lvl2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2pPr>
            <a:lvl3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3pPr>
            <a:lvl4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4pPr>
            <a:lvl5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5pPr>
            <a:lvl6pPr marL="25146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6pPr>
            <a:lvl7pPr marL="29718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7pPr>
            <a:lvl8pPr marL="34290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8pPr>
            <a:lvl9pPr marL="38862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9pPr>
          </a:lstStyle>
          <a:p>
            <a:pPr algn="r" eaLnBrk="1">
              <a:lnSpc>
                <a:spcPct val="100000"/>
              </a:lnSpc>
              <a:buClrTx/>
              <a:buFontTx/>
              <a:buNone/>
            </a:pPr>
            <a:fld id="{BBCF653A-1B12-4ACB-AA33-ACDD913E130E}" type="slidenum">
              <a:rPr lang="el-GR" altLang="en-US" sz="1200">
                <a:solidFill>
                  <a:srgbClr val="000000"/>
                </a:solidFill>
              </a:rPr>
              <a:pPr algn="r" eaLnBrk="1">
                <a:lnSpc>
                  <a:spcPct val="100000"/>
                </a:lnSpc>
                <a:buClrTx/>
                <a:buFontTx/>
                <a:buNone/>
              </a:pPr>
              <a:t>97</a:t>
            </a:fld>
            <a:endParaRPr lang="el-GR" altLang="en-US" sz="1200">
              <a:solidFill>
                <a:srgbClr val="000000"/>
              </a:solidFill>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7874" name="Rectangle 10">
            <a:extLst>
              <a:ext uri="{FF2B5EF4-FFF2-40B4-BE49-F238E27FC236}">
                <a16:creationId xmlns:a16="http://schemas.microsoft.com/office/drawing/2014/main" id="{515CC9D2-84B2-413B-A691-CE1DC628B335}"/>
              </a:ext>
            </a:extLst>
          </p:cNvPr>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lnSpc>
                <a:spcPct val="94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1pPr>
            <a:lvl2pPr>
              <a:lnSpc>
                <a:spcPct val="94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2pPr>
            <a:lvl3pPr>
              <a:lnSpc>
                <a:spcPct val="94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3pPr>
            <a:lvl4pPr>
              <a:lnSpc>
                <a:spcPct val="94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4pPr>
            <a:lvl5pPr>
              <a:lnSpc>
                <a:spcPct val="94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5pPr>
            <a:lvl6pPr marL="25146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6pPr>
            <a:lvl7pPr marL="29718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7pPr>
            <a:lvl8pPr marL="34290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8pPr>
            <a:lvl9pPr marL="38862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9pPr>
          </a:lstStyle>
          <a:p>
            <a:pPr>
              <a:lnSpc>
                <a:spcPct val="93000"/>
              </a:lnSpc>
              <a:buClrTx/>
              <a:buFontTx/>
              <a:buNone/>
            </a:pPr>
            <a:fld id="{CBC818BE-2A40-4695-9BCA-359CEE543EFA}" type="slidenum">
              <a:rPr lang="el-GR" altLang="en-US">
                <a:solidFill>
                  <a:srgbClr val="000000"/>
                </a:solidFill>
                <a:latin typeface="Times New Roman" panose="02020603050405020304" pitchFamily="18" charset="0"/>
                <a:cs typeface="DejaVu Sans" panose="020B0603030804020204" pitchFamily="34" charset="0"/>
              </a:rPr>
              <a:pPr>
                <a:lnSpc>
                  <a:spcPct val="93000"/>
                </a:lnSpc>
                <a:buClrTx/>
                <a:buFontTx/>
                <a:buNone/>
              </a:pPr>
              <a:t>98</a:t>
            </a:fld>
            <a:endParaRPr lang="el-GR" altLang="en-US">
              <a:solidFill>
                <a:srgbClr val="000000"/>
              </a:solidFill>
              <a:latin typeface="Times New Roman" panose="02020603050405020304" pitchFamily="18" charset="0"/>
              <a:cs typeface="DejaVu Sans" panose="020B0603030804020204" pitchFamily="34" charset="0"/>
            </a:endParaRPr>
          </a:p>
        </p:txBody>
      </p:sp>
      <p:sp>
        <p:nvSpPr>
          <p:cNvPr id="207875" name="Rectangle 1">
            <a:extLst>
              <a:ext uri="{FF2B5EF4-FFF2-40B4-BE49-F238E27FC236}">
                <a16:creationId xmlns:a16="http://schemas.microsoft.com/office/drawing/2014/main" id="{6EF72D98-B381-4955-85DA-6390CB093478}"/>
              </a:ext>
            </a:extLst>
          </p:cNvPr>
          <p:cNvSpPr>
            <a:spLocks noGrp="1" noRot="1" noChangeAspect="1" noChangeArrowheads="1" noTextEdit="1"/>
          </p:cNvSpPr>
          <p:nvPr>
            <p:ph type="sldImg"/>
          </p:nvPr>
        </p:nvSpPr>
        <p:spPr>
          <a:xfrm>
            <a:off x="1143000" y="695325"/>
            <a:ext cx="4572000" cy="3429000"/>
          </a:xfrm>
          <a:solidFill>
            <a:srgbClr val="FFFFFF"/>
          </a:solidFill>
          <a:ln>
            <a:solidFill>
              <a:srgbClr val="000000"/>
            </a:solidFill>
            <a:miter lim="800000"/>
            <a:headEnd/>
            <a:tailEnd/>
          </a:ln>
        </p:spPr>
      </p:sp>
      <p:sp>
        <p:nvSpPr>
          <p:cNvPr id="207876" name="Text Box 2">
            <a:extLst>
              <a:ext uri="{FF2B5EF4-FFF2-40B4-BE49-F238E27FC236}">
                <a16:creationId xmlns:a16="http://schemas.microsoft.com/office/drawing/2014/main" id="{5A6B62FD-1F2A-4DA4-AD63-357D229E6EF9}"/>
              </a:ext>
            </a:extLst>
          </p:cNvPr>
          <p:cNvSpPr txBox="1">
            <a:spLocks noChangeArrowheads="1"/>
          </p:cNvSpPr>
          <p:nvPr/>
        </p:nvSpPr>
        <p:spPr bwMode="auto">
          <a:xfrm>
            <a:off x="685800" y="4343400"/>
            <a:ext cx="5486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pPr eaLnBrk="1">
              <a:lnSpc>
                <a:spcPct val="94000"/>
              </a:lnSpc>
              <a:buClr>
                <a:srgbClr val="000000"/>
              </a:buClr>
              <a:buSzPct val="100000"/>
              <a:buFont typeface="Times New Roman" panose="02020603050405020304" pitchFamily="18" charset="0"/>
              <a:buNone/>
            </a:pPr>
            <a:endParaRPr lang="el-GR" altLang="en-US"/>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11970" name="Rectangle 10">
            <a:extLst>
              <a:ext uri="{FF2B5EF4-FFF2-40B4-BE49-F238E27FC236}">
                <a16:creationId xmlns:a16="http://schemas.microsoft.com/office/drawing/2014/main" id="{94B36980-6A64-4050-8979-2D35158E6944}"/>
              </a:ext>
            </a:extLst>
          </p:cNvPr>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lnSpc>
                <a:spcPct val="94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1pPr>
            <a:lvl2pPr>
              <a:lnSpc>
                <a:spcPct val="94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2pPr>
            <a:lvl3pPr>
              <a:lnSpc>
                <a:spcPct val="94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3pPr>
            <a:lvl4pPr>
              <a:lnSpc>
                <a:spcPct val="94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4pPr>
            <a:lvl5pPr>
              <a:lnSpc>
                <a:spcPct val="94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5pPr>
            <a:lvl6pPr marL="25146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6pPr>
            <a:lvl7pPr marL="29718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7pPr>
            <a:lvl8pPr marL="34290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8pPr>
            <a:lvl9pPr marL="38862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9pPr>
          </a:lstStyle>
          <a:p>
            <a:pPr>
              <a:lnSpc>
                <a:spcPct val="93000"/>
              </a:lnSpc>
              <a:buClrTx/>
              <a:buFontTx/>
              <a:buNone/>
            </a:pPr>
            <a:fld id="{63C32975-4668-4FF5-BAF6-5F1E59E4F391}" type="slidenum">
              <a:rPr lang="el-GR" altLang="en-US">
                <a:solidFill>
                  <a:srgbClr val="000000"/>
                </a:solidFill>
                <a:latin typeface="Times New Roman" panose="02020603050405020304" pitchFamily="18" charset="0"/>
                <a:cs typeface="DejaVu Sans" panose="020B0603030804020204" pitchFamily="34" charset="0"/>
              </a:rPr>
              <a:pPr>
                <a:lnSpc>
                  <a:spcPct val="93000"/>
                </a:lnSpc>
                <a:buClrTx/>
                <a:buFontTx/>
                <a:buNone/>
              </a:pPr>
              <a:t>99</a:t>
            </a:fld>
            <a:endParaRPr lang="el-GR" altLang="en-US">
              <a:solidFill>
                <a:srgbClr val="000000"/>
              </a:solidFill>
              <a:latin typeface="Times New Roman" panose="02020603050405020304" pitchFamily="18" charset="0"/>
              <a:cs typeface="DejaVu Sans" panose="020B0603030804020204" pitchFamily="34" charset="0"/>
            </a:endParaRPr>
          </a:p>
        </p:txBody>
      </p:sp>
      <p:sp>
        <p:nvSpPr>
          <p:cNvPr id="211971" name="Rectangle 1">
            <a:extLst>
              <a:ext uri="{FF2B5EF4-FFF2-40B4-BE49-F238E27FC236}">
                <a16:creationId xmlns:a16="http://schemas.microsoft.com/office/drawing/2014/main" id="{9822EEB2-1822-45F3-A395-9061B1314477}"/>
              </a:ext>
            </a:extLst>
          </p:cNvPr>
          <p:cNvSpPr>
            <a:spLocks noGrp="1" noRot="1" noChangeAspect="1" noChangeArrowheads="1" noTextEdit="1"/>
          </p:cNvSpPr>
          <p:nvPr>
            <p:ph type="sldImg"/>
          </p:nvPr>
        </p:nvSpPr>
        <p:spPr>
          <a:xfrm>
            <a:off x="1143000" y="685800"/>
            <a:ext cx="4572000" cy="3429000"/>
          </a:xfrm>
          <a:solidFill>
            <a:srgbClr val="FFFFFF"/>
          </a:solidFill>
          <a:ln>
            <a:solidFill>
              <a:srgbClr val="000000"/>
            </a:solidFill>
            <a:miter lim="800000"/>
            <a:headEnd/>
            <a:tailEnd/>
          </a:ln>
        </p:spPr>
      </p:sp>
      <p:sp>
        <p:nvSpPr>
          <p:cNvPr id="211972" name="Text Box 2">
            <a:extLst>
              <a:ext uri="{FF2B5EF4-FFF2-40B4-BE49-F238E27FC236}">
                <a16:creationId xmlns:a16="http://schemas.microsoft.com/office/drawing/2014/main" id="{94B84ED9-BEE5-46B7-8968-5628467DC881}"/>
              </a:ext>
            </a:extLst>
          </p:cNvPr>
          <p:cNvSpPr txBox="1">
            <a:spLocks noChangeArrowheads="1"/>
          </p:cNvSpPr>
          <p:nvPr/>
        </p:nvSpPr>
        <p:spPr bwMode="auto">
          <a:xfrm>
            <a:off x="685800" y="4343400"/>
            <a:ext cx="5486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marL="215900" indent="-207963">
              <a:lnSpc>
                <a:spcPct val="94000"/>
              </a:lnSpc>
              <a:buClr>
                <a:srgbClr val="000000"/>
              </a:buClr>
              <a:buSzPct val="100000"/>
              <a:buFont typeface="Times New Roman" panose="02020603050405020304" pitchFamily="18" charset="0"/>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a:solidFill>
                  <a:schemeClr val="bg1"/>
                </a:solidFill>
                <a:latin typeface="Arial" panose="020B0604020202020204" pitchFamily="34" charset="0"/>
                <a:cs typeface="Droid Sans Fallback" charset="0"/>
              </a:defRPr>
            </a:lvl1pPr>
            <a:lvl2pPr>
              <a:lnSpc>
                <a:spcPct val="94000"/>
              </a:lnSpc>
              <a:buClr>
                <a:srgbClr val="000000"/>
              </a:buClr>
              <a:buSzPct val="100000"/>
              <a:buFont typeface="Times New Roman" panose="02020603050405020304" pitchFamily="18" charset="0"/>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a:solidFill>
                  <a:schemeClr val="bg1"/>
                </a:solidFill>
                <a:latin typeface="Arial" panose="020B0604020202020204" pitchFamily="34" charset="0"/>
                <a:cs typeface="Droid Sans Fallback" charset="0"/>
              </a:defRPr>
            </a:lvl2pPr>
            <a:lvl3pPr>
              <a:lnSpc>
                <a:spcPct val="94000"/>
              </a:lnSpc>
              <a:buClr>
                <a:srgbClr val="000000"/>
              </a:buClr>
              <a:buSzPct val="100000"/>
              <a:buFont typeface="Times New Roman" panose="02020603050405020304" pitchFamily="18" charset="0"/>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a:solidFill>
                  <a:schemeClr val="bg1"/>
                </a:solidFill>
                <a:latin typeface="Arial" panose="020B0604020202020204" pitchFamily="34" charset="0"/>
                <a:cs typeface="Droid Sans Fallback" charset="0"/>
              </a:defRPr>
            </a:lvl3pPr>
            <a:lvl4pPr>
              <a:lnSpc>
                <a:spcPct val="94000"/>
              </a:lnSpc>
              <a:buClr>
                <a:srgbClr val="000000"/>
              </a:buClr>
              <a:buSzPct val="100000"/>
              <a:buFont typeface="Times New Roman" panose="02020603050405020304" pitchFamily="18" charset="0"/>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a:solidFill>
                  <a:schemeClr val="bg1"/>
                </a:solidFill>
                <a:latin typeface="Arial" panose="020B0604020202020204" pitchFamily="34" charset="0"/>
                <a:cs typeface="Droid Sans Fallback" charset="0"/>
              </a:defRPr>
            </a:lvl4pPr>
            <a:lvl5pPr>
              <a:lnSpc>
                <a:spcPct val="94000"/>
              </a:lnSpc>
              <a:buClr>
                <a:srgbClr val="000000"/>
              </a:buClr>
              <a:buSzPct val="100000"/>
              <a:buFont typeface="Times New Roman" panose="02020603050405020304" pitchFamily="18" charset="0"/>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a:solidFill>
                  <a:schemeClr val="bg1"/>
                </a:solidFill>
                <a:latin typeface="Arial" panose="020B0604020202020204" pitchFamily="34" charset="0"/>
                <a:cs typeface="Droid Sans Fallback" charset="0"/>
              </a:defRPr>
            </a:lvl5pPr>
            <a:lvl6pPr marL="25146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a:solidFill>
                  <a:schemeClr val="bg1"/>
                </a:solidFill>
                <a:latin typeface="Arial" panose="020B0604020202020204" pitchFamily="34" charset="0"/>
                <a:cs typeface="Droid Sans Fallback" charset="0"/>
              </a:defRPr>
            </a:lvl6pPr>
            <a:lvl7pPr marL="29718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a:solidFill>
                  <a:schemeClr val="bg1"/>
                </a:solidFill>
                <a:latin typeface="Arial" panose="020B0604020202020204" pitchFamily="34" charset="0"/>
                <a:cs typeface="Droid Sans Fallback" charset="0"/>
              </a:defRPr>
            </a:lvl7pPr>
            <a:lvl8pPr marL="34290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a:solidFill>
                  <a:schemeClr val="bg1"/>
                </a:solidFill>
                <a:latin typeface="Arial" panose="020B0604020202020204" pitchFamily="34" charset="0"/>
                <a:cs typeface="Droid Sans Fallback" charset="0"/>
              </a:defRPr>
            </a:lvl8pPr>
            <a:lvl9pPr marL="38862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a:solidFill>
                  <a:schemeClr val="bg1"/>
                </a:solidFill>
                <a:latin typeface="Arial" panose="020B0604020202020204" pitchFamily="34" charset="0"/>
                <a:cs typeface="Droid Sans Fallback" charset="0"/>
              </a:defRPr>
            </a:lvl9pPr>
          </a:lstStyle>
          <a:p>
            <a:pPr eaLnBrk="1">
              <a:lnSpc>
                <a:spcPct val="100000"/>
              </a:lnSpc>
              <a:buClrTx/>
              <a:buFontTx/>
              <a:buNone/>
            </a:pPr>
            <a:r>
              <a:rPr lang="el-GR" altLang="en-US" sz="2000">
                <a:solidFill>
                  <a:srgbClr val="000000"/>
                </a:solidFill>
              </a:rPr>
              <a:t>Ψ200    2s μεγάλη κορυφή 6a0</a:t>
            </a:r>
          </a:p>
          <a:p>
            <a:pPr eaLnBrk="1">
              <a:lnSpc>
                <a:spcPct val="100000"/>
              </a:lnSpc>
              <a:buClrTx/>
              <a:buFontTx/>
              <a:buNone/>
            </a:pPr>
            <a:r>
              <a:rPr lang="el-GR" altLang="en-US" sz="2000">
                <a:solidFill>
                  <a:srgbClr val="000000"/>
                </a:solidFill>
              </a:rPr>
              <a:t>Ψ300 3s μεγάλη κορυφή 11.5 a0</a:t>
            </a:r>
          </a:p>
          <a:p>
            <a:pPr eaLnBrk="1">
              <a:lnSpc>
                <a:spcPct val="100000"/>
              </a:lnSpc>
              <a:buClrTx/>
              <a:buFontTx/>
              <a:buNone/>
            </a:pPr>
            <a:endParaRPr lang="el-GR" altLang="en-US" sz="2000">
              <a:solidFill>
                <a:srgbClr val="000000"/>
              </a:solidFill>
            </a:endParaRPr>
          </a:p>
        </p:txBody>
      </p:sp>
      <p:sp>
        <p:nvSpPr>
          <p:cNvPr id="211973" name="Text Box 3">
            <a:extLst>
              <a:ext uri="{FF2B5EF4-FFF2-40B4-BE49-F238E27FC236}">
                <a16:creationId xmlns:a16="http://schemas.microsoft.com/office/drawing/2014/main" id="{28004B9B-A459-4A37-B4C8-B90209FAC6EA}"/>
              </a:ext>
            </a:extLst>
          </p:cNvPr>
          <p:cNvSpPr txBox="1">
            <a:spLocks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b"/>
          <a:lstStyle>
            <a:lvl1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1pPr>
            <a:lvl2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2pPr>
            <a:lvl3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3pPr>
            <a:lvl4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4pPr>
            <a:lvl5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5pPr>
            <a:lvl6pPr marL="25146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6pPr>
            <a:lvl7pPr marL="29718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7pPr>
            <a:lvl8pPr marL="34290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8pPr>
            <a:lvl9pPr marL="38862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9pPr>
          </a:lstStyle>
          <a:p>
            <a:pPr algn="r" eaLnBrk="1">
              <a:lnSpc>
                <a:spcPct val="100000"/>
              </a:lnSpc>
              <a:buClrTx/>
              <a:buFontTx/>
              <a:buNone/>
            </a:pPr>
            <a:fld id="{416B522D-D4A0-4A3C-81EF-4F46936DC0D3}" type="slidenum">
              <a:rPr lang="el-GR" altLang="en-US" sz="1200">
                <a:solidFill>
                  <a:srgbClr val="000000"/>
                </a:solidFill>
              </a:rPr>
              <a:pPr algn="r" eaLnBrk="1">
                <a:lnSpc>
                  <a:spcPct val="100000"/>
                </a:lnSpc>
                <a:buClrTx/>
                <a:buFontTx/>
                <a:buNone/>
              </a:pPr>
              <a:t>99</a:t>
            </a:fld>
            <a:endParaRPr lang="el-GR" altLang="en-US" sz="1200">
              <a:solidFill>
                <a:srgbClr val="000000"/>
              </a:solidFill>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18114" name="Rectangle 10">
            <a:extLst>
              <a:ext uri="{FF2B5EF4-FFF2-40B4-BE49-F238E27FC236}">
                <a16:creationId xmlns:a16="http://schemas.microsoft.com/office/drawing/2014/main" id="{D210A46D-C056-47B0-AD2E-4AF890A18CAF}"/>
              </a:ext>
            </a:extLst>
          </p:cNvPr>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lnSpc>
                <a:spcPct val="94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1pPr>
            <a:lvl2pPr>
              <a:lnSpc>
                <a:spcPct val="94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2pPr>
            <a:lvl3pPr>
              <a:lnSpc>
                <a:spcPct val="94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3pPr>
            <a:lvl4pPr>
              <a:lnSpc>
                <a:spcPct val="94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4pPr>
            <a:lvl5pPr>
              <a:lnSpc>
                <a:spcPct val="94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5pPr>
            <a:lvl6pPr marL="25146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6pPr>
            <a:lvl7pPr marL="29718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7pPr>
            <a:lvl8pPr marL="34290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8pPr>
            <a:lvl9pPr marL="38862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9pPr>
          </a:lstStyle>
          <a:p>
            <a:pPr>
              <a:lnSpc>
                <a:spcPct val="93000"/>
              </a:lnSpc>
              <a:buClrTx/>
              <a:buFontTx/>
              <a:buNone/>
            </a:pPr>
            <a:fld id="{11A21A48-2692-4015-B9B4-2923DA9B77D2}" type="slidenum">
              <a:rPr lang="el-GR" altLang="en-US">
                <a:solidFill>
                  <a:srgbClr val="000000"/>
                </a:solidFill>
                <a:latin typeface="Times New Roman" panose="02020603050405020304" pitchFamily="18" charset="0"/>
                <a:cs typeface="DejaVu Sans" panose="020B0603030804020204" pitchFamily="34" charset="0"/>
              </a:rPr>
              <a:pPr>
                <a:lnSpc>
                  <a:spcPct val="93000"/>
                </a:lnSpc>
                <a:buClrTx/>
                <a:buFontTx/>
                <a:buNone/>
              </a:pPr>
              <a:t>100</a:t>
            </a:fld>
            <a:endParaRPr lang="el-GR" altLang="en-US">
              <a:solidFill>
                <a:srgbClr val="000000"/>
              </a:solidFill>
              <a:latin typeface="Times New Roman" panose="02020603050405020304" pitchFamily="18" charset="0"/>
              <a:cs typeface="DejaVu Sans" panose="020B0603030804020204" pitchFamily="34" charset="0"/>
            </a:endParaRPr>
          </a:p>
        </p:txBody>
      </p:sp>
      <p:sp>
        <p:nvSpPr>
          <p:cNvPr id="218115" name="Rectangle 1">
            <a:extLst>
              <a:ext uri="{FF2B5EF4-FFF2-40B4-BE49-F238E27FC236}">
                <a16:creationId xmlns:a16="http://schemas.microsoft.com/office/drawing/2014/main" id="{87EB42B4-61FC-455B-99C0-2FDD29A22C70}"/>
              </a:ext>
            </a:extLst>
          </p:cNvPr>
          <p:cNvSpPr>
            <a:spLocks noGrp="1" noRot="1" noChangeAspect="1" noChangeArrowheads="1" noTextEdit="1"/>
          </p:cNvSpPr>
          <p:nvPr>
            <p:ph type="sldImg"/>
          </p:nvPr>
        </p:nvSpPr>
        <p:spPr>
          <a:xfrm>
            <a:off x="1143000" y="685800"/>
            <a:ext cx="4572000" cy="3429000"/>
          </a:xfrm>
          <a:solidFill>
            <a:srgbClr val="FFFFFF"/>
          </a:solidFill>
          <a:ln>
            <a:solidFill>
              <a:srgbClr val="000000"/>
            </a:solidFill>
            <a:miter lim="800000"/>
            <a:headEnd/>
            <a:tailEnd/>
          </a:ln>
        </p:spPr>
      </p:sp>
      <p:sp>
        <p:nvSpPr>
          <p:cNvPr id="218116" name="Text Box 2">
            <a:extLst>
              <a:ext uri="{FF2B5EF4-FFF2-40B4-BE49-F238E27FC236}">
                <a16:creationId xmlns:a16="http://schemas.microsoft.com/office/drawing/2014/main" id="{3CA6EF05-B703-4D94-BA2F-C820BA4C05C4}"/>
              </a:ext>
            </a:extLst>
          </p:cNvPr>
          <p:cNvSpPr txBox="1">
            <a:spLocks noChangeArrowheads="1"/>
          </p:cNvSpPr>
          <p:nvPr/>
        </p:nvSpPr>
        <p:spPr bwMode="auto">
          <a:xfrm>
            <a:off x="685800" y="4343400"/>
            <a:ext cx="5486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pPr eaLnBrk="1">
              <a:lnSpc>
                <a:spcPct val="94000"/>
              </a:lnSpc>
              <a:buClr>
                <a:srgbClr val="000000"/>
              </a:buClr>
              <a:buSzPct val="100000"/>
              <a:buFont typeface="Times New Roman" panose="02020603050405020304" pitchFamily="18" charset="0"/>
              <a:buNone/>
            </a:pPr>
            <a:endParaRPr lang="el-GR"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466390561"/>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20162" name="Rectangle 10">
            <a:extLst>
              <a:ext uri="{FF2B5EF4-FFF2-40B4-BE49-F238E27FC236}">
                <a16:creationId xmlns:a16="http://schemas.microsoft.com/office/drawing/2014/main" id="{2FE147B6-8B72-401D-98C2-2FD1A9BB08C1}"/>
              </a:ext>
            </a:extLst>
          </p:cNvPr>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lnSpc>
                <a:spcPct val="94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1pPr>
            <a:lvl2pPr>
              <a:lnSpc>
                <a:spcPct val="94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2pPr>
            <a:lvl3pPr>
              <a:lnSpc>
                <a:spcPct val="94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3pPr>
            <a:lvl4pPr>
              <a:lnSpc>
                <a:spcPct val="94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4pPr>
            <a:lvl5pPr>
              <a:lnSpc>
                <a:spcPct val="94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5pPr>
            <a:lvl6pPr marL="25146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6pPr>
            <a:lvl7pPr marL="29718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7pPr>
            <a:lvl8pPr marL="34290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8pPr>
            <a:lvl9pPr marL="38862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9pPr>
          </a:lstStyle>
          <a:p>
            <a:pPr>
              <a:lnSpc>
                <a:spcPct val="93000"/>
              </a:lnSpc>
              <a:buClrTx/>
              <a:buFontTx/>
              <a:buNone/>
            </a:pPr>
            <a:fld id="{254AC7DF-0097-42CB-B16E-7E1E1B85A468}" type="slidenum">
              <a:rPr lang="el-GR" altLang="en-US">
                <a:solidFill>
                  <a:srgbClr val="000000"/>
                </a:solidFill>
                <a:latin typeface="Times New Roman" panose="02020603050405020304" pitchFamily="18" charset="0"/>
                <a:cs typeface="DejaVu Sans" panose="020B0603030804020204" pitchFamily="34" charset="0"/>
              </a:rPr>
              <a:pPr>
                <a:lnSpc>
                  <a:spcPct val="93000"/>
                </a:lnSpc>
                <a:buClrTx/>
                <a:buFontTx/>
                <a:buNone/>
              </a:pPr>
              <a:t>101</a:t>
            </a:fld>
            <a:endParaRPr lang="el-GR" altLang="en-US">
              <a:solidFill>
                <a:srgbClr val="000000"/>
              </a:solidFill>
              <a:latin typeface="Times New Roman" panose="02020603050405020304" pitchFamily="18" charset="0"/>
              <a:cs typeface="DejaVu Sans" panose="020B0603030804020204" pitchFamily="34" charset="0"/>
            </a:endParaRPr>
          </a:p>
        </p:txBody>
      </p:sp>
      <p:sp>
        <p:nvSpPr>
          <p:cNvPr id="220163" name="Rectangle 1">
            <a:extLst>
              <a:ext uri="{FF2B5EF4-FFF2-40B4-BE49-F238E27FC236}">
                <a16:creationId xmlns:a16="http://schemas.microsoft.com/office/drawing/2014/main" id="{74BA56FF-4582-4E2F-83CE-3AB0B8F9F088}"/>
              </a:ext>
            </a:extLst>
          </p:cNvPr>
          <p:cNvSpPr>
            <a:spLocks noGrp="1" noRot="1" noChangeAspect="1" noChangeArrowheads="1" noTextEdit="1"/>
          </p:cNvSpPr>
          <p:nvPr>
            <p:ph type="sldImg"/>
          </p:nvPr>
        </p:nvSpPr>
        <p:spPr>
          <a:xfrm>
            <a:off x="1143000" y="685800"/>
            <a:ext cx="4572000" cy="3429000"/>
          </a:xfrm>
          <a:solidFill>
            <a:srgbClr val="FFFFFF"/>
          </a:solidFill>
          <a:ln>
            <a:solidFill>
              <a:srgbClr val="000000"/>
            </a:solidFill>
            <a:miter lim="800000"/>
            <a:headEnd/>
            <a:tailEnd/>
          </a:ln>
        </p:spPr>
      </p:sp>
      <p:sp>
        <p:nvSpPr>
          <p:cNvPr id="220164" name="Text Box 2">
            <a:extLst>
              <a:ext uri="{FF2B5EF4-FFF2-40B4-BE49-F238E27FC236}">
                <a16:creationId xmlns:a16="http://schemas.microsoft.com/office/drawing/2014/main" id="{48B37D7C-6C44-4504-94E8-09883FD6B5CD}"/>
              </a:ext>
            </a:extLst>
          </p:cNvPr>
          <p:cNvSpPr txBox="1">
            <a:spLocks noChangeArrowheads="1"/>
          </p:cNvSpPr>
          <p:nvPr/>
        </p:nvSpPr>
        <p:spPr bwMode="auto">
          <a:xfrm>
            <a:off x="685800" y="4343400"/>
            <a:ext cx="5486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marL="215900" indent="-207963">
              <a:lnSpc>
                <a:spcPct val="94000"/>
              </a:lnSpc>
              <a:buClr>
                <a:srgbClr val="000000"/>
              </a:buClr>
              <a:buSzPct val="100000"/>
              <a:buFont typeface="Times New Roman" panose="02020603050405020304" pitchFamily="18" charset="0"/>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a:solidFill>
                  <a:schemeClr val="bg1"/>
                </a:solidFill>
                <a:latin typeface="Arial" panose="020B0604020202020204" pitchFamily="34" charset="0"/>
                <a:cs typeface="Droid Sans Fallback" charset="0"/>
              </a:defRPr>
            </a:lvl1pPr>
            <a:lvl2pPr>
              <a:lnSpc>
                <a:spcPct val="94000"/>
              </a:lnSpc>
              <a:buClr>
                <a:srgbClr val="000000"/>
              </a:buClr>
              <a:buSzPct val="100000"/>
              <a:buFont typeface="Times New Roman" panose="02020603050405020304" pitchFamily="18" charset="0"/>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a:solidFill>
                  <a:schemeClr val="bg1"/>
                </a:solidFill>
                <a:latin typeface="Arial" panose="020B0604020202020204" pitchFamily="34" charset="0"/>
                <a:cs typeface="Droid Sans Fallback" charset="0"/>
              </a:defRPr>
            </a:lvl2pPr>
            <a:lvl3pPr>
              <a:lnSpc>
                <a:spcPct val="94000"/>
              </a:lnSpc>
              <a:buClr>
                <a:srgbClr val="000000"/>
              </a:buClr>
              <a:buSzPct val="100000"/>
              <a:buFont typeface="Times New Roman" panose="02020603050405020304" pitchFamily="18" charset="0"/>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a:solidFill>
                  <a:schemeClr val="bg1"/>
                </a:solidFill>
                <a:latin typeface="Arial" panose="020B0604020202020204" pitchFamily="34" charset="0"/>
                <a:cs typeface="Droid Sans Fallback" charset="0"/>
              </a:defRPr>
            </a:lvl3pPr>
            <a:lvl4pPr>
              <a:lnSpc>
                <a:spcPct val="94000"/>
              </a:lnSpc>
              <a:buClr>
                <a:srgbClr val="000000"/>
              </a:buClr>
              <a:buSzPct val="100000"/>
              <a:buFont typeface="Times New Roman" panose="02020603050405020304" pitchFamily="18" charset="0"/>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a:solidFill>
                  <a:schemeClr val="bg1"/>
                </a:solidFill>
                <a:latin typeface="Arial" panose="020B0604020202020204" pitchFamily="34" charset="0"/>
                <a:cs typeface="Droid Sans Fallback" charset="0"/>
              </a:defRPr>
            </a:lvl4pPr>
            <a:lvl5pPr>
              <a:lnSpc>
                <a:spcPct val="94000"/>
              </a:lnSpc>
              <a:buClr>
                <a:srgbClr val="000000"/>
              </a:buClr>
              <a:buSzPct val="100000"/>
              <a:buFont typeface="Times New Roman" panose="02020603050405020304" pitchFamily="18" charset="0"/>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a:solidFill>
                  <a:schemeClr val="bg1"/>
                </a:solidFill>
                <a:latin typeface="Arial" panose="020B0604020202020204" pitchFamily="34" charset="0"/>
                <a:cs typeface="Droid Sans Fallback" charset="0"/>
              </a:defRPr>
            </a:lvl5pPr>
            <a:lvl6pPr marL="25146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a:solidFill>
                  <a:schemeClr val="bg1"/>
                </a:solidFill>
                <a:latin typeface="Arial" panose="020B0604020202020204" pitchFamily="34" charset="0"/>
                <a:cs typeface="Droid Sans Fallback" charset="0"/>
              </a:defRPr>
            </a:lvl6pPr>
            <a:lvl7pPr marL="29718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a:solidFill>
                  <a:schemeClr val="bg1"/>
                </a:solidFill>
                <a:latin typeface="Arial" panose="020B0604020202020204" pitchFamily="34" charset="0"/>
                <a:cs typeface="Droid Sans Fallback" charset="0"/>
              </a:defRPr>
            </a:lvl7pPr>
            <a:lvl8pPr marL="34290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a:solidFill>
                  <a:schemeClr val="bg1"/>
                </a:solidFill>
                <a:latin typeface="Arial" panose="020B0604020202020204" pitchFamily="34" charset="0"/>
                <a:cs typeface="Droid Sans Fallback" charset="0"/>
              </a:defRPr>
            </a:lvl8pPr>
            <a:lvl9pPr marL="38862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a:solidFill>
                  <a:schemeClr val="bg1"/>
                </a:solidFill>
                <a:latin typeface="Arial" panose="020B0604020202020204" pitchFamily="34" charset="0"/>
                <a:cs typeface="Droid Sans Fallback" charset="0"/>
              </a:defRPr>
            </a:lvl9pPr>
          </a:lstStyle>
          <a:p>
            <a:pPr eaLnBrk="1">
              <a:lnSpc>
                <a:spcPct val="100000"/>
              </a:lnSpc>
              <a:buClrTx/>
              <a:buFontTx/>
              <a:buNone/>
            </a:pPr>
            <a:r>
              <a:rPr lang="el-GR" altLang="en-US" sz="2000" b="1" u="sng">
                <a:solidFill>
                  <a:srgbClr val="CCCCFF"/>
                </a:solidFill>
                <a:hlinkClick r:id="rId3"/>
              </a:rPr>
              <a:t>How do orbitals coexist with a nucleus?</a:t>
            </a:r>
          </a:p>
          <a:p>
            <a:pPr eaLnBrk="1">
              <a:lnSpc>
                <a:spcPct val="100000"/>
              </a:lnSpc>
              <a:buClrTx/>
              <a:buFontTx/>
              <a:buNone/>
            </a:pPr>
            <a:r>
              <a:rPr lang="el-GR" altLang="en-US" sz="2000">
                <a:solidFill>
                  <a:srgbClr val="000000"/>
                </a:solidFill>
              </a:rPr>
              <a:t>In the definition of an s shell, you will find that its l (letter "ell") number is zero. In classical terms, that corresponds to an orbit with zero orbital or angular momentum — which for a large object is a clear impossibility. For an electron, it gives the peculiar result that any electron in any s shell is, classically speaking, moving back and forth through the nucleus, rather than around it. So, in one curious sense, what you just asked is exactly what happens: the classical analogy is that the electrons do go through the nucleus, which is why they have such a lovely spherical symmetry.</a:t>
            </a:r>
          </a:p>
          <a:p>
            <a:pPr eaLnBrk="1">
              <a:lnSpc>
                <a:spcPct val="100000"/>
              </a:lnSpc>
              <a:buClrTx/>
              <a:buFontTx/>
              <a:buNone/>
            </a:pPr>
            <a:r>
              <a:rPr lang="el-GR" altLang="en-US" sz="2000">
                <a:solidFill>
                  <a:srgbClr val="000000"/>
                </a:solidFill>
              </a:rPr>
              <a:t>The second part of the answer, however, is that electrons can't go through the nucleus unless they are hugely more energetic than the ones found in a typical small-nucleus atom. Clearly there's a bit of a paradox going on there!</a:t>
            </a:r>
          </a:p>
          <a:p>
            <a:pPr eaLnBrk="1">
              <a:lnSpc>
                <a:spcPct val="100000"/>
              </a:lnSpc>
              <a:buClrTx/>
              <a:buFontTx/>
              <a:buNone/>
            </a:pPr>
            <a:r>
              <a:rPr lang="el-GR" altLang="en-US" sz="2000">
                <a:solidFill>
                  <a:srgbClr val="000000"/>
                </a:solidFill>
              </a:rPr>
              <a:t>The resolution of the paradox is that very-low-mass charged particles must be treated by quantum rules. So, for example, rather than the electron behaving like a well-defined particle, it behaves like a standing wave. That standing wave can in turn be thought of as two simultaneous versions of the electron, one going (for example) clockwise and the other counterclockwise around. (The real situation has an infinite number of such components; I'm just picking out a single pair of them that demonstrate the principle.)</a:t>
            </a:r>
          </a:p>
          <a:p>
            <a:pPr eaLnBrk="1">
              <a:lnSpc>
                <a:spcPct val="100000"/>
              </a:lnSpc>
              <a:buClrTx/>
              <a:buFontTx/>
              <a:buNone/>
            </a:pPr>
            <a:r>
              <a:rPr lang="el-GR" altLang="en-US" sz="2000">
                <a:solidFill>
                  <a:srgbClr val="000000"/>
                </a:solidFill>
              </a:rPr>
              <a:t>Each of these components can furthermore be thought of as being refracted by the powerful spherical charge field of the nucleus, curving around it without every striking it. This refraction is not the same as an attraction. In fact, it is this refraction effect that prevents the density of the electron cloud from reaching infinity at the nucleus — that is, from striking the nucleus. If you think of how a tank of water can cause a beam of light to bounce off the surface instead of entering the tank — and that's a terrible analogy, I know, I know — you can at least get some idea of how an increasing "optical density" towards a central point might keep light away rather than bringing it closer.</a:t>
            </a:r>
          </a:p>
          <a:p>
            <a:pPr eaLnBrk="1">
              <a:lnSpc>
                <a:spcPct val="100000"/>
              </a:lnSpc>
              <a:buClrTx/>
              <a:buFontTx/>
              <a:buNone/>
            </a:pPr>
            <a:r>
              <a:rPr lang="el-GR" altLang="en-US" sz="2000">
                <a:solidFill>
                  <a:srgbClr val="000000"/>
                </a:solidFill>
              </a:rPr>
              <a:t>So for an electron that behaves "like" two waves going both clockwise and counterclockwise, the combined waves curve around the nucleus rather than striking it. This is a very quantum sort of event, since for a classical object such "splitting" of the object is simply not possible and the object simply dives straight into the source of attraction. But if objects are light enough, that kind of particle-like behavior simply ceases to be available to the object. Instead, you get waves that neatly and with perfect spherical symmetry curve around the nucleus, never obtaining enough energy (which makes it more particle-like) to connect directly with that nucleus.</a:t>
            </a:r>
          </a:p>
          <a:p>
            <a:pPr eaLnBrk="1">
              <a:lnSpc>
                <a:spcPct val="100000"/>
              </a:lnSpc>
              <a:buClrTx/>
              <a:buFontTx/>
              <a:buNone/>
            </a:pPr>
            <a:r>
              <a:rPr lang="el-GR" altLang="en-US" sz="2000">
                <a:solidFill>
                  <a:srgbClr val="000000"/>
                </a:solidFill>
              </a:rPr>
              <a:t>Finally, notice that electrons in s (and other) shells necessarily combine multiple paths all at the same time. For each "image" of the electron that is traveling clockwise, there must also be an exactly balancing "image" of the same electron traveling counterclockwise, so that the two images always balance out to zero orbital momentum. What an amazing thing that is! And an important thing, too, since it's what makes chemistry possible.</a:t>
            </a:r>
          </a:p>
          <a:p>
            <a:pPr eaLnBrk="1">
              <a:lnSpc>
                <a:spcPct val="100000"/>
              </a:lnSpc>
              <a:buClrTx/>
              <a:buFontTx/>
              <a:buNone/>
            </a:pPr>
            <a:r>
              <a:rPr lang="el-GR" altLang="en-US" sz="2000">
                <a:solidFill>
                  <a:srgbClr val="000000"/>
                </a:solidFill>
              </a:rPr>
              <a:t>So, good question, even if it really is more of a physics question per se than a chemistry question. But it's such an important chemistry question! It's like asking how the engine that powers the car works. You can accept it as a given that all cars and vehicles have engines, and that they all work in a certain way. However, sometimes it's nice to dive in a little deeper and try to understand why these peculiar things do the things that make chemistry possible — that is, how the engine really works.</a:t>
            </a:r>
          </a:p>
          <a:p>
            <a:pPr eaLnBrk="1">
              <a:lnSpc>
                <a:spcPct val="100000"/>
              </a:lnSpc>
              <a:buClrTx/>
              <a:buFontTx/>
              <a:buNone/>
            </a:pPr>
            <a:endParaRPr lang="el-GR" altLang="en-US" sz="2000">
              <a:solidFill>
                <a:srgbClr val="000000"/>
              </a:solidFill>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24258" name="Rectangle 10">
            <a:extLst>
              <a:ext uri="{FF2B5EF4-FFF2-40B4-BE49-F238E27FC236}">
                <a16:creationId xmlns:a16="http://schemas.microsoft.com/office/drawing/2014/main" id="{23152BA6-C0DC-4263-AD51-5BCBD921CA92}"/>
              </a:ext>
            </a:extLst>
          </p:cNvPr>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lnSpc>
                <a:spcPct val="94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1pPr>
            <a:lvl2pPr>
              <a:lnSpc>
                <a:spcPct val="94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2pPr>
            <a:lvl3pPr>
              <a:lnSpc>
                <a:spcPct val="94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3pPr>
            <a:lvl4pPr>
              <a:lnSpc>
                <a:spcPct val="94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4pPr>
            <a:lvl5pPr>
              <a:lnSpc>
                <a:spcPct val="94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5pPr>
            <a:lvl6pPr marL="25146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6pPr>
            <a:lvl7pPr marL="29718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7pPr>
            <a:lvl8pPr marL="34290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8pPr>
            <a:lvl9pPr marL="38862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9pPr>
          </a:lstStyle>
          <a:p>
            <a:pPr>
              <a:lnSpc>
                <a:spcPct val="93000"/>
              </a:lnSpc>
              <a:buClrTx/>
              <a:buFontTx/>
              <a:buNone/>
            </a:pPr>
            <a:fld id="{75E7D6C6-AB65-41CF-B25A-E461A7CDC62D}" type="slidenum">
              <a:rPr lang="el-GR" altLang="en-US">
                <a:solidFill>
                  <a:srgbClr val="000000"/>
                </a:solidFill>
                <a:latin typeface="Times New Roman" panose="02020603050405020304" pitchFamily="18" charset="0"/>
                <a:cs typeface="DejaVu Sans" panose="020B0603030804020204" pitchFamily="34" charset="0"/>
              </a:rPr>
              <a:pPr>
                <a:lnSpc>
                  <a:spcPct val="93000"/>
                </a:lnSpc>
                <a:buClrTx/>
                <a:buFontTx/>
                <a:buNone/>
              </a:pPr>
              <a:t>102</a:t>
            </a:fld>
            <a:endParaRPr lang="el-GR" altLang="en-US">
              <a:solidFill>
                <a:srgbClr val="000000"/>
              </a:solidFill>
              <a:latin typeface="Times New Roman" panose="02020603050405020304" pitchFamily="18" charset="0"/>
              <a:cs typeface="DejaVu Sans" panose="020B0603030804020204" pitchFamily="34" charset="0"/>
            </a:endParaRPr>
          </a:p>
        </p:txBody>
      </p:sp>
      <p:sp>
        <p:nvSpPr>
          <p:cNvPr id="224259" name="Rectangle 1">
            <a:extLst>
              <a:ext uri="{FF2B5EF4-FFF2-40B4-BE49-F238E27FC236}">
                <a16:creationId xmlns:a16="http://schemas.microsoft.com/office/drawing/2014/main" id="{2718FB31-D83E-423B-B9DA-54523218AB9F}"/>
              </a:ext>
            </a:extLst>
          </p:cNvPr>
          <p:cNvSpPr>
            <a:spLocks noGrp="1" noRot="1" noChangeAspect="1" noChangeArrowheads="1" noTextEdit="1"/>
          </p:cNvSpPr>
          <p:nvPr>
            <p:ph type="sldImg"/>
          </p:nvPr>
        </p:nvSpPr>
        <p:spPr>
          <a:xfrm>
            <a:off x="1143000" y="685800"/>
            <a:ext cx="4572000" cy="3429000"/>
          </a:xfrm>
          <a:solidFill>
            <a:srgbClr val="FFFFFF"/>
          </a:solidFill>
          <a:ln>
            <a:solidFill>
              <a:srgbClr val="000000"/>
            </a:solidFill>
            <a:miter lim="800000"/>
            <a:headEnd/>
            <a:tailEnd/>
          </a:ln>
        </p:spPr>
      </p:sp>
      <p:sp>
        <p:nvSpPr>
          <p:cNvPr id="224260" name="Text Box 2">
            <a:extLst>
              <a:ext uri="{FF2B5EF4-FFF2-40B4-BE49-F238E27FC236}">
                <a16:creationId xmlns:a16="http://schemas.microsoft.com/office/drawing/2014/main" id="{9694DD41-1FE1-4F9E-95D0-915203C13BDF}"/>
              </a:ext>
            </a:extLst>
          </p:cNvPr>
          <p:cNvSpPr txBox="1">
            <a:spLocks noChangeArrowheads="1"/>
          </p:cNvSpPr>
          <p:nvPr/>
        </p:nvSpPr>
        <p:spPr bwMode="auto">
          <a:xfrm>
            <a:off x="685800" y="4343400"/>
            <a:ext cx="5486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pPr eaLnBrk="1">
              <a:lnSpc>
                <a:spcPct val="94000"/>
              </a:lnSpc>
              <a:buClr>
                <a:srgbClr val="000000"/>
              </a:buClr>
              <a:buSzPct val="100000"/>
              <a:buFont typeface="Times New Roman" panose="02020603050405020304" pitchFamily="18" charset="0"/>
              <a:buNone/>
            </a:pPr>
            <a:endParaRPr lang="el-GR" altLang="en-US"/>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26306" name="Rectangle 10">
            <a:extLst>
              <a:ext uri="{FF2B5EF4-FFF2-40B4-BE49-F238E27FC236}">
                <a16:creationId xmlns:a16="http://schemas.microsoft.com/office/drawing/2014/main" id="{C7EE0981-F7E7-424C-AA4F-3DC1842959CA}"/>
              </a:ext>
            </a:extLst>
          </p:cNvPr>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lnSpc>
                <a:spcPct val="94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1pPr>
            <a:lvl2pPr>
              <a:lnSpc>
                <a:spcPct val="94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2pPr>
            <a:lvl3pPr>
              <a:lnSpc>
                <a:spcPct val="94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3pPr>
            <a:lvl4pPr>
              <a:lnSpc>
                <a:spcPct val="94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4pPr>
            <a:lvl5pPr>
              <a:lnSpc>
                <a:spcPct val="94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5pPr>
            <a:lvl6pPr marL="25146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6pPr>
            <a:lvl7pPr marL="29718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7pPr>
            <a:lvl8pPr marL="34290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8pPr>
            <a:lvl9pPr marL="38862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9pPr>
          </a:lstStyle>
          <a:p>
            <a:pPr>
              <a:lnSpc>
                <a:spcPct val="93000"/>
              </a:lnSpc>
              <a:buClrTx/>
              <a:buFontTx/>
              <a:buNone/>
            </a:pPr>
            <a:fld id="{6E77698A-E355-44EE-994A-30C0D10C68C8}" type="slidenum">
              <a:rPr lang="el-GR" altLang="en-US">
                <a:solidFill>
                  <a:srgbClr val="000000"/>
                </a:solidFill>
                <a:latin typeface="Times New Roman" panose="02020603050405020304" pitchFamily="18" charset="0"/>
                <a:cs typeface="DejaVu Sans" panose="020B0603030804020204" pitchFamily="34" charset="0"/>
              </a:rPr>
              <a:pPr>
                <a:lnSpc>
                  <a:spcPct val="93000"/>
                </a:lnSpc>
                <a:buClrTx/>
                <a:buFontTx/>
                <a:buNone/>
              </a:pPr>
              <a:t>103</a:t>
            </a:fld>
            <a:endParaRPr lang="el-GR" altLang="en-US">
              <a:solidFill>
                <a:srgbClr val="000000"/>
              </a:solidFill>
              <a:latin typeface="Times New Roman" panose="02020603050405020304" pitchFamily="18" charset="0"/>
              <a:cs typeface="DejaVu Sans" panose="020B0603030804020204" pitchFamily="34" charset="0"/>
            </a:endParaRPr>
          </a:p>
        </p:txBody>
      </p:sp>
      <p:sp>
        <p:nvSpPr>
          <p:cNvPr id="226307" name="Rectangle 1">
            <a:extLst>
              <a:ext uri="{FF2B5EF4-FFF2-40B4-BE49-F238E27FC236}">
                <a16:creationId xmlns:a16="http://schemas.microsoft.com/office/drawing/2014/main" id="{D1BCE42D-9F54-4613-9D09-F577C6830A30}"/>
              </a:ext>
            </a:extLst>
          </p:cNvPr>
          <p:cNvSpPr>
            <a:spLocks noGrp="1" noRot="1" noChangeAspect="1" noChangeArrowheads="1" noTextEdit="1"/>
          </p:cNvSpPr>
          <p:nvPr>
            <p:ph type="sldImg"/>
          </p:nvPr>
        </p:nvSpPr>
        <p:spPr>
          <a:xfrm>
            <a:off x="1143000" y="695325"/>
            <a:ext cx="4572000" cy="3429000"/>
          </a:xfrm>
          <a:solidFill>
            <a:srgbClr val="FFFFFF"/>
          </a:solidFill>
          <a:ln>
            <a:solidFill>
              <a:srgbClr val="000000"/>
            </a:solidFill>
            <a:miter lim="800000"/>
            <a:headEnd/>
            <a:tailEnd/>
          </a:ln>
        </p:spPr>
      </p:sp>
      <p:sp>
        <p:nvSpPr>
          <p:cNvPr id="226308" name="Text Box 2">
            <a:extLst>
              <a:ext uri="{FF2B5EF4-FFF2-40B4-BE49-F238E27FC236}">
                <a16:creationId xmlns:a16="http://schemas.microsoft.com/office/drawing/2014/main" id="{0E17C280-3938-43B3-AB78-CC2D76245363}"/>
              </a:ext>
            </a:extLst>
          </p:cNvPr>
          <p:cNvSpPr txBox="1">
            <a:spLocks noChangeArrowheads="1"/>
          </p:cNvSpPr>
          <p:nvPr/>
        </p:nvSpPr>
        <p:spPr bwMode="auto">
          <a:xfrm>
            <a:off x="685800" y="4343400"/>
            <a:ext cx="5486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pPr eaLnBrk="1">
              <a:lnSpc>
                <a:spcPct val="94000"/>
              </a:lnSpc>
              <a:buClr>
                <a:srgbClr val="000000"/>
              </a:buClr>
              <a:buSzPct val="100000"/>
              <a:buFont typeface="Times New Roman" panose="02020603050405020304" pitchFamily="18" charset="0"/>
              <a:buNone/>
            </a:pPr>
            <a:endParaRPr lang="el-GR" altLang="en-US"/>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28354" name="Rectangle 10">
            <a:extLst>
              <a:ext uri="{FF2B5EF4-FFF2-40B4-BE49-F238E27FC236}">
                <a16:creationId xmlns:a16="http://schemas.microsoft.com/office/drawing/2014/main" id="{6C711928-699B-4803-8641-14DF5BB2E8A2}"/>
              </a:ext>
            </a:extLst>
          </p:cNvPr>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lnSpc>
                <a:spcPct val="94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1pPr>
            <a:lvl2pPr>
              <a:lnSpc>
                <a:spcPct val="94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2pPr>
            <a:lvl3pPr>
              <a:lnSpc>
                <a:spcPct val="94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3pPr>
            <a:lvl4pPr>
              <a:lnSpc>
                <a:spcPct val="94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4pPr>
            <a:lvl5pPr>
              <a:lnSpc>
                <a:spcPct val="94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5pPr>
            <a:lvl6pPr marL="25146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6pPr>
            <a:lvl7pPr marL="29718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7pPr>
            <a:lvl8pPr marL="34290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8pPr>
            <a:lvl9pPr marL="38862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9pPr>
          </a:lstStyle>
          <a:p>
            <a:pPr>
              <a:lnSpc>
                <a:spcPct val="93000"/>
              </a:lnSpc>
              <a:buClrTx/>
              <a:buFontTx/>
              <a:buNone/>
            </a:pPr>
            <a:fld id="{D82F412B-BB36-4C97-819E-AD2BEC86F1CA}" type="slidenum">
              <a:rPr lang="el-GR" altLang="en-US">
                <a:solidFill>
                  <a:srgbClr val="000000"/>
                </a:solidFill>
                <a:latin typeface="Times New Roman" panose="02020603050405020304" pitchFamily="18" charset="0"/>
                <a:cs typeface="DejaVu Sans" panose="020B0603030804020204" pitchFamily="34" charset="0"/>
              </a:rPr>
              <a:pPr>
                <a:lnSpc>
                  <a:spcPct val="93000"/>
                </a:lnSpc>
                <a:buClrTx/>
                <a:buFontTx/>
                <a:buNone/>
              </a:pPr>
              <a:t>104</a:t>
            </a:fld>
            <a:endParaRPr lang="el-GR" altLang="en-US">
              <a:solidFill>
                <a:srgbClr val="000000"/>
              </a:solidFill>
              <a:latin typeface="Times New Roman" panose="02020603050405020304" pitchFamily="18" charset="0"/>
              <a:cs typeface="DejaVu Sans" panose="020B0603030804020204" pitchFamily="34" charset="0"/>
            </a:endParaRPr>
          </a:p>
        </p:txBody>
      </p:sp>
      <p:sp>
        <p:nvSpPr>
          <p:cNvPr id="228355" name="Rectangle 1">
            <a:extLst>
              <a:ext uri="{FF2B5EF4-FFF2-40B4-BE49-F238E27FC236}">
                <a16:creationId xmlns:a16="http://schemas.microsoft.com/office/drawing/2014/main" id="{F2FF67C9-6BDA-4E56-8C87-3BBCAC47B1C2}"/>
              </a:ext>
            </a:extLst>
          </p:cNvPr>
          <p:cNvSpPr>
            <a:spLocks noGrp="1" noRot="1" noChangeAspect="1" noChangeArrowheads="1" noTextEdit="1"/>
          </p:cNvSpPr>
          <p:nvPr>
            <p:ph type="sldImg"/>
          </p:nvPr>
        </p:nvSpPr>
        <p:spPr>
          <a:xfrm>
            <a:off x="1143000" y="685800"/>
            <a:ext cx="4572000" cy="3429000"/>
          </a:xfrm>
          <a:solidFill>
            <a:srgbClr val="FFFFFF"/>
          </a:solidFill>
          <a:ln>
            <a:solidFill>
              <a:srgbClr val="000000"/>
            </a:solidFill>
            <a:miter lim="800000"/>
            <a:headEnd/>
            <a:tailEnd/>
          </a:ln>
        </p:spPr>
      </p:sp>
      <p:sp>
        <p:nvSpPr>
          <p:cNvPr id="228356" name="Text Box 2">
            <a:extLst>
              <a:ext uri="{FF2B5EF4-FFF2-40B4-BE49-F238E27FC236}">
                <a16:creationId xmlns:a16="http://schemas.microsoft.com/office/drawing/2014/main" id="{D39FAE5C-220C-4726-BB41-E32C85498A5A}"/>
              </a:ext>
            </a:extLst>
          </p:cNvPr>
          <p:cNvSpPr txBox="1">
            <a:spLocks noChangeArrowheads="1"/>
          </p:cNvSpPr>
          <p:nvPr/>
        </p:nvSpPr>
        <p:spPr bwMode="auto">
          <a:xfrm>
            <a:off x="685800" y="4343400"/>
            <a:ext cx="5486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marL="215900" indent="-207963">
              <a:lnSpc>
                <a:spcPct val="94000"/>
              </a:lnSpc>
              <a:buClr>
                <a:srgbClr val="000000"/>
              </a:buClr>
              <a:buSzPct val="100000"/>
              <a:buFont typeface="Times New Roman" panose="02020603050405020304" pitchFamily="18" charset="0"/>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a:solidFill>
                  <a:schemeClr val="bg1"/>
                </a:solidFill>
                <a:latin typeface="Arial" panose="020B0604020202020204" pitchFamily="34" charset="0"/>
                <a:cs typeface="Droid Sans Fallback" charset="0"/>
              </a:defRPr>
            </a:lvl1pPr>
            <a:lvl2pPr>
              <a:lnSpc>
                <a:spcPct val="94000"/>
              </a:lnSpc>
              <a:buClr>
                <a:srgbClr val="000000"/>
              </a:buClr>
              <a:buSzPct val="100000"/>
              <a:buFont typeface="Times New Roman" panose="02020603050405020304" pitchFamily="18" charset="0"/>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a:solidFill>
                  <a:schemeClr val="bg1"/>
                </a:solidFill>
                <a:latin typeface="Arial" panose="020B0604020202020204" pitchFamily="34" charset="0"/>
                <a:cs typeface="Droid Sans Fallback" charset="0"/>
              </a:defRPr>
            </a:lvl2pPr>
            <a:lvl3pPr>
              <a:lnSpc>
                <a:spcPct val="94000"/>
              </a:lnSpc>
              <a:buClr>
                <a:srgbClr val="000000"/>
              </a:buClr>
              <a:buSzPct val="100000"/>
              <a:buFont typeface="Times New Roman" panose="02020603050405020304" pitchFamily="18" charset="0"/>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a:solidFill>
                  <a:schemeClr val="bg1"/>
                </a:solidFill>
                <a:latin typeface="Arial" panose="020B0604020202020204" pitchFamily="34" charset="0"/>
                <a:cs typeface="Droid Sans Fallback" charset="0"/>
              </a:defRPr>
            </a:lvl3pPr>
            <a:lvl4pPr>
              <a:lnSpc>
                <a:spcPct val="94000"/>
              </a:lnSpc>
              <a:buClr>
                <a:srgbClr val="000000"/>
              </a:buClr>
              <a:buSzPct val="100000"/>
              <a:buFont typeface="Times New Roman" panose="02020603050405020304" pitchFamily="18" charset="0"/>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a:solidFill>
                  <a:schemeClr val="bg1"/>
                </a:solidFill>
                <a:latin typeface="Arial" panose="020B0604020202020204" pitchFamily="34" charset="0"/>
                <a:cs typeface="Droid Sans Fallback" charset="0"/>
              </a:defRPr>
            </a:lvl4pPr>
            <a:lvl5pPr>
              <a:lnSpc>
                <a:spcPct val="94000"/>
              </a:lnSpc>
              <a:buClr>
                <a:srgbClr val="000000"/>
              </a:buClr>
              <a:buSzPct val="100000"/>
              <a:buFont typeface="Times New Roman" panose="02020603050405020304" pitchFamily="18" charset="0"/>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a:solidFill>
                  <a:schemeClr val="bg1"/>
                </a:solidFill>
                <a:latin typeface="Arial" panose="020B0604020202020204" pitchFamily="34" charset="0"/>
                <a:cs typeface="Droid Sans Fallback" charset="0"/>
              </a:defRPr>
            </a:lvl5pPr>
            <a:lvl6pPr marL="25146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a:solidFill>
                  <a:schemeClr val="bg1"/>
                </a:solidFill>
                <a:latin typeface="Arial" panose="020B0604020202020204" pitchFamily="34" charset="0"/>
                <a:cs typeface="Droid Sans Fallback" charset="0"/>
              </a:defRPr>
            </a:lvl6pPr>
            <a:lvl7pPr marL="29718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a:solidFill>
                  <a:schemeClr val="bg1"/>
                </a:solidFill>
                <a:latin typeface="Arial" panose="020B0604020202020204" pitchFamily="34" charset="0"/>
                <a:cs typeface="Droid Sans Fallback" charset="0"/>
              </a:defRPr>
            </a:lvl7pPr>
            <a:lvl8pPr marL="34290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a:solidFill>
                  <a:schemeClr val="bg1"/>
                </a:solidFill>
                <a:latin typeface="Arial" panose="020B0604020202020204" pitchFamily="34" charset="0"/>
                <a:cs typeface="Droid Sans Fallback" charset="0"/>
              </a:defRPr>
            </a:lvl8pPr>
            <a:lvl9pPr marL="38862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a:solidFill>
                  <a:schemeClr val="bg1"/>
                </a:solidFill>
                <a:latin typeface="Arial" panose="020B0604020202020204" pitchFamily="34" charset="0"/>
                <a:cs typeface="Droid Sans Fallback" charset="0"/>
              </a:defRPr>
            </a:lvl9pPr>
          </a:lstStyle>
          <a:p>
            <a:pPr eaLnBrk="1">
              <a:lnSpc>
                <a:spcPct val="100000"/>
              </a:lnSpc>
              <a:buClrTx/>
              <a:buFontTx/>
              <a:buNone/>
            </a:pPr>
            <a:r>
              <a:rPr lang="el-GR" altLang="en-US" sz="2000">
                <a:solidFill>
                  <a:srgbClr val="000000"/>
                </a:solidFill>
              </a:rPr>
              <a:t>r,θ,φ  παράμετροι θέσης</a:t>
            </a:r>
          </a:p>
        </p:txBody>
      </p:sp>
      <p:sp>
        <p:nvSpPr>
          <p:cNvPr id="228357" name="Text Box 3">
            <a:extLst>
              <a:ext uri="{FF2B5EF4-FFF2-40B4-BE49-F238E27FC236}">
                <a16:creationId xmlns:a16="http://schemas.microsoft.com/office/drawing/2014/main" id="{DE055B14-4DF9-4A75-9DBA-4DA3E3B7753B}"/>
              </a:ext>
            </a:extLst>
          </p:cNvPr>
          <p:cNvSpPr txBox="1">
            <a:spLocks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b"/>
          <a:lstStyle>
            <a:lvl1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1pPr>
            <a:lvl2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2pPr>
            <a:lvl3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3pPr>
            <a:lvl4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4pPr>
            <a:lvl5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5pPr>
            <a:lvl6pPr marL="25146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6pPr>
            <a:lvl7pPr marL="29718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7pPr>
            <a:lvl8pPr marL="34290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8pPr>
            <a:lvl9pPr marL="38862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9pPr>
          </a:lstStyle>
          <a:p>
            <a:pPr eaLnBrk="1">
              <a:lnSpc>
                <a:spcPct val="100000"/>
              </a:lnSpc>
              <a:buClrTx/>
              <a:buFontTx/>
              <a:buNone/>
            </a:pPr>
            <a:fld id="{FBD72AEC-C408-46A9-B5D6-39286D36CE9D}" type="slidenum">
              <a:rPr lang="el-GR" altLang="en-US" sz="1200">
                <a:solidFill>
                  <a:srgbClr val="000000"/>
                </a:solidFill>
              </a:rPr>
              <a:pPr eaLnBrk="1">
                <a:lnSpc>
                  <a:spcPct val="100000"/>
                </a:lnSpc>
                <a:buClrTx/>
                <a:buFontTx/>
                <a:buNone/>
              </a:pPr>
              <a:t>104</a:t>
            </a:fld>
            <a:endParaRPr lang="el-GR" altLang="en-US" sz="1200">
              <a:solidFill>
                <a:srgbClr val="000000"/>
              </a:solidFill>
            </a:endParaRPr>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32450" name="Rectangle 10">
            <a:extLst>
              <a:ext uri="{FF2B5EF4-FFF2-40B4-BE49-F238E27FC236}">
                <a16:creationId xmlns:a16="http://schemas.microsoft.com/office/drawing/2014/main" id="{F9316B46-8804-4921-BC12-A815352A6A66}"/>
              </a:ext>
            </a:extLst>
          </p:cNvPr>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lnSpc>
                <a:spcPct val="94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1pPr>
            <a:lvl2pPr>
              <a:lnSpc>
                <a:spcPct val="94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2pPr>
            <a:lvl3pPr>
              <a:lnSpc>
                <a:spcPct val="94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3pPr>
            <a:lvl4pPr>
              <a:lnSpc>
                <a:spcPct val="94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4pPr>
            <a:lvl5pPr>
              <a:lnSpc>
                <a:spcPct val="94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5pPr>
            <a:lvl6pPr marL="25146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6pPr>
            <a:lvl7pPr marL="29718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7pPr>
            <a:lvl8pPr marL="34290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8pPr>
            <a:lvl9pPr marL="38862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9pPr>
          </a:lstStyle>
          <a:p>
            <a:pPr>
              <a:lnSpc>
                <a:spcPct val="93000"/>
              </a:lnSpc>
              <a:buClrTx/>
              <a:buFontTx/>
              <a:buNone/>
            </a:pPr>
            <a:fld id="{03AFF241-6054-4A3D-8A35-4C0B295A925F}" type="slidenum">
              <a:rPr lang="el-GR" altLang="en-US">
                <a:solidFill>
                  <a:srgbClr val="000000"/>
                </a:solidFill>
                <a:latin typeface="Times New Roman" panose="02020603050405020304" pitchFamily="18" charset="0"/>
                <a:cs typeface="DejaVu Sans" panose="020B0603030804020204" pitchFamily="34" charset="0"/>
              </a:rPr>
              <a:pPr>
                <a:lnSpc>
                  <a:spcPct val="93000"/>
                </a:lnSpc>
                <a:buClrTx/>
                <a:buFontTx/>
                <a:buNone/>
              </a:pPr>
              <a:t>105</a:t>
            </a:fld>
            <a:endParaRPr lang="el-GR" altLang="en-US">
              <a:solidFill>
                <a:srgbClr val="000000"/>
              </a:solidFill>
              <a:latin typeface="Times New Roman" panose="02020603050405020304" pitchFamily="18" charset="0"/>
              <a:cs typeface="DejaVu Sans" panose="020B0603030804020204" pitchFamily="34" charset="0"/>
            </a:endParaRPr>
          </a:p>
        </p:txBody>
      </p:sp>
      <p:sp>
        <p:nvSpPr>
          <p:cNvPr id="232451" name="Rectangle 1">
            <a:extLst>
              <a:ext uri="{FF2B5EF4-FFF2-40B4-BE49-F238E27FC236}">
                <a16:creationId xmlns:a16="http://schemas.microsoft.com/office/drawing/2014/main" id="{7329E4AB-2812-47BA-A30F-896DA6B9D0BF}"/>
              </a:ext>
            </a:extLst>
          </p:cNvPr>
          <p:cNvSpPr>
            <a:spLocks noGrp="1" noRot="1" noChangeAspect="1" noChangeArrowheads="1" noTextEdit="1"/>
          </p:cNvSpPr>
          <p:nvPr>
            <p:ph type="sldImg"/>
          </p:nvPr>
        </p:nvSpPr>
        <p:spPr>
          <a:xfrm>
            <a:off x="1143000" y="695325"/>
            <a:ext cx="4572000" cy="3429000"/>
          </a:xfrm>
          <a:solidFill>
            <a:srgbClr val="FFFFFF"/>
          </a:solidFill>
          <a:ln>
            <a:solidFill>
              <a:srgbClr val="000000"/>
            </a:solidFill>
            <a:miter lim="800000"/>
            <a:headEnd/>
            <a:tailEnd/>
          </a:ln>
        </p:spPr>
      </p:sp>
      <p:sp>
        <p:nvSpPr>
          <p:cNvPr id="232452" name="Text Box 2">
            <a:extLst>
              <a:ext uri="{FF2B5EF4-FFF2-40B4-BE49-F238E27FC236}">
                <a16:creationId xmlns:a16="http://schemas.microsoft.com/office/drawing/2014/main" id="{0ED45823-D94E-44AD-B60A-5A697628BAB3}"/>
              </a:ext>
            </a:extLst>
          </p:cNvPr>
          <p:cNvSpPr txBox="1">
            <a:spLocks noChangeArrowheads="1"/>
          </p:cNvSpPr>
          <p:nvPr/>
        </p:nvSpPr>
        <p:spPr bwMode="auto">
          <a:xfrm>
            <a:off x="685800" y="4343400"/>
            <a:ext cx="5486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pPr eaLnBrk="1">
              <a:lnSpc>
                <a:spcPct val="94000"/>
              </a:lnSpc>
              <a:buClr>
                <a:srgbClr val="000000"/>
              </a:buClr>
              <a:buSzPct val="100000"/>
              <a:buFont typeface="Times New Roman" panose="02020603050405020304" pitchFamily="18" charset="0"/>
              <a:buNone/>
            </a:pPr>
            <a:endParaRPr lang="el-GR" altLang="en-US"/>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36546" name="Rectangle 10">
            <a:extLst>
              <a:ext uri="{FF2B5EF4-FFF2-40B4-BE49-F238E27FC236}">
                <a16:creationId xmlns:a16="http://schemas.microsoft.com/office/drawing/2014/main" id="{5D138F90-601C-4E91-8B35-4FD5DE375CA5}"/>
              </a:ext>
            </a:extLst>
          </p:cNvPr>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lnSpc>
                <a:spcPct val="94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1pPr>
            <a:lvl2pPr>
              <a:lnSpc>
                <a:spcPct val="94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2pPr>
            <a:lvl3pPr>
              <a:lnSpc>
                <a:spcPct val="94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3pPr>
            <a:lvl4pPr>
              <a:lnSpc>
                <a:spcPct val="94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4pPr>
            <a:lvl5pPr>
              <a:lnSpc>
                <a:spcPct val="94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5pPr>
            <a:lvl6pPr marL="25146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6pPr>
            <a:lvl7pPr marL="29718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7pPr>
            <a:lvl8pPr marL="34290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8pPr>
            <a:lvl9pPr marL="38862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9pPr>
          </a:lstStyle>
          <a:p>
            <a:pPr>
              <a:lnSpc>
                <a:spcPct val="93000"/>
              </a:lnSpc>
              <a:buClrTx/>
              <a:buFontTx/>
              <a:buNone/>
            </a:pPr>
            <a:fld id="{EB03B352-473E-47E7-A7F7-E8024CE806E2}" type="slidenum">
              <a:rPr lang="el-GR" altLang="en-US">
                <a:solidFill>
                  <a:srgbClr val="000000"/>
                </a:solidFill>
                <a:latin typeface="Times New Roman" panose="02020603050405020304" pitchFamily="18" charset="0"/>
                <a:cs typeface="DejaVu Sans" panose="020B0603030804020204" pitchFamily="34" charset="0"/>
              </a:rPr>
              <a:pPr>
                <a:lnSpc>
                  <a:spcPct val="93000"/>
                </a:lnSpc>
                <a:buClrTx/>
                <a:buFontTx/>
                <a:buNone/>
              </a:pPr>
              <a:t>106</a:t>
            </a:fld>
            <a:endParaRPr lang="el-GR" altLang="en-US">
              <a:solidFill>
                <a:srgbClr val="000000"/>
              </a:solidFill>
              <a:latin typeface="Times New Roman" panose="02020603050405020304" pitchFamily="18" charset="0"/>
              <a:cs typeface="DejaVu Sans" panose="020B0603030804020204" pitchFamily="34" charset="0"/>
            </a:endParaRPr>
          </a:p>
        </p:txBody>
      </p:sp>
      <p:sp>
        <p:nvSpPr>
          <p:cNvPr id="236547" name="Rectangle 1">
            <a:extLst>
              <a:ext uri="{FF2B5EF4-FFF2-40B4-BE49-F238E27FC236}">
                <a16:creationId xmlns:a16="http://schemas.microsoft.com/office/drawing/2014/main" id="{931FC94A-1E61-40FA-9711-BB9453C56402}"/>
              </a:ext>
            </a:extLst>
          </p:cNvPr>
          <p:cNvSpPr>
            <a:spLocks noGrp="1" noRot="1" noChangeAspect="1" noChangeArrowheads="1" noTextEdit="1"/>
          </p:cNvSpPr>
          <p:nvPr>
            <p:ph type="sldImg"/>
          </p:nvPr>
        </p:nvSpPr>
        <p:spPr>
          <a:xfrm>
            <a:off x="1143000" y="695325"/>
            <a:ext cx="4572000" cy="3429000"/>
          </a:xfrm>
          <a:solidFill>
            <a:srgbClr val="FFFFFF"/>
          </a:solidFill>
          <a:ln>
            <a:solidFill>
              <a:srgbClr val="000000"/>
            </a:solidFill>
            <a:miter lim="800000"/>
            <a:headEnd/>
            <a:tailEnd/>
          </a:ln>
        </p:spPr>
      </p:sp>
      <p:sp>
        <p:nvSpPr>
          <p:cNvPr id="236548" name="Text Box 2">
            <a:extLst>
              <a:ext uri="{FF2B5EF4-FFF2-40B4-BE49-F238E27FC236}">
                <a16:creationId xmlns:a16="http://schemas.microsoft.com/office/drawing/2014/main" id="{B1327761-E8D4-4BF8-A521-8633EA527A7D}"/>
              </a:ext>
            </a:extLst>
          </p:cNvPr>
          <p:cNvSpPr txBox="1">
            <a:spLocks noChangeArrowheads="1"/>
          </p:cNvSpPr>
          <p:nvPr/>
        </p:nvSpPr>
        <p:spPr bwMode="auto">
          <a:xfrm>
            <a:off x="685800" y="4343400"/>
            <a:ext cx="5486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pPr eaLnBrk="1">
              <a:lnSpc>
                <a:spcPct val="94000"/>
              </a:lnSpc>
              <a:buClr>
                <a:srgbClr val="000000"/>
              </a:buClr>
              <a:buSzPct val="100000"/>
              <a:buFont typeface="Times New Roman" panose="02020603050405020304" pitchFamily="18" charset="0"/>
              <a:buNone/>
            </a:pPr>
            <a:endParaRPr lang="el-GR" altLang="en-US"/>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0642" name="Rectangle 10">
            <a:extLst>
              <a:ext uri="{FF2B5EF4-FFF2-40B4-BE49-F238E27FC236}">
                <a16:creationId xmlns:a16="http://schemas.microsoft.com/office/drawing/2014/main" id="{1D283926-48BB-4BD1-A2A7-7EB81872EB8A}"/>
              </a:ext>
            </a:extLst>
          </p:cNvPr>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lnSpc>
                <a:spcPct val="94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1pPr>
            <a:lvl2pPr>
              <a:lnSpc>
                <a:spcPct val="94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2pPr>
            <a:lvl3pPr>
              <a:lnSpc>
                <a:spcPct val="94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3pPr>
            <a:lvl4pPr>
              <a:lnSpc>
                <a:spcPct val="94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4pPr>
            <a:lvl5pPr>
              <a:lnSpc>
                <a:spcPct val="94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5pPr>
            <a:lvl6pPr marL="25146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6pPr>
            <a:lvl7pPr marL="29718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7pPr>
            <a:lvl8pPr marL="34290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8pPr>
            <a:lvl9pPr marL="38862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9pPr>
          </a:lstStyle>
          <a:p>
            <a:pPr>
              <a:lnSpc>
                <a:spcPct val="93000"/>
              </a:lnSpc>
              <a:buClrTx/>
              <a:buFontTx/>
              <a:buNone/>
            </a:pPr>
            <a:fld id="{6A613039-AD86-47ED-9277-7579752B2610}" type="slidenum">
              <a:rPr lang="el-GR" altLang="en-US">
                <a:solidFill>
                  <a:srgbClr val="000000"/>
                </a:solidFill>
                <a:latin typeface="Times New Roman" panose="02020603050405020304" pitchFamily="18" charset="0"/>
                <a:cs typeface="DejaVu Sans" panose="020B0603030804020204" pitchFamily="34" charset="0"/>
              </a:rPr>
              <a:pPr>
                <a:lnSpc>
                  <a:spcPct val="93000"/>
                </a:lnSpc>
                <a:buClrTx/>
                <a:buFontTx/>
                <a:buNone/>
              </a:pPr>
              <a:t>107</a:t>
            </a:fld>
            <a:endParaRPr lang="el-GR" altLang="en-US">
              <a:solidFill>
                <a:srgbClr val="000000"/>
              </a:solidFill>
              <a:latin typeface="Times New Roman" panose="02020603050405020304" pitchFamily="18" charset="0"/>
              <a:cs typeface="DejaVu Sans" panose="020B0603030804020204" pitchFamily="34" charset="0"/>
            </a:endParaRPr>
          </a:p>
        </p:txBody>
      </p:sp>
      <p:sp>
        <p:nvSpPr>
          <p:cNvPr id="240643" name="Rectangle 1">
            <a:extLst>
              <a:ext uri="{FF2B5EF4-FFF2-40B4-BE49-F238E27FC236}">
                <a16:creationId xmlns:a16="http://schemas.microsoft.com/office/drawing/2014/main" id="{E4AB2502-D312-4BB5-8F41-5B8C38D56BCD}"/>
              </a:ext>
            </a:extLst>
          </p:cNvPr>
          <p:cNvSpPr>
            <a:spLocks noGrp="1" noRot="1" noChangeAspect="1" noChangeArrowheads="1" noTextEdit="1"/>
          </p:cNvSpPr>
          <p:nvPr>
            <p:ph type="sldImg"/>
          </p:nvPr>
        </p:nvSpPr>
        <p:spPr>
          <a:xfrm>
            <a:off x="1143000" y="695325"/>
            <a:ext cx="4572000" cy="3429000"/>
          </a:xfrm>
          <a:solidFill>
            <a:srgbClr val="FFFFFF"/>
          </a:solidFill>
          <a:ln>
            <a:solidFill>
              <a:srgbClr val="000000"/>
            </a:solidFill>
            <a:miter lim="800000"/>
            <a:headEnd/>
            <a:tailEnd/>
          </a:ln>
        </p:spPr>
      </p:sp>
      <p:sp>
        <p:nvSpPr>
          <p:cNvPr id="240644" name="Text Box 2">
            <a:extLst>
              <a:ext uri="{FF2B5EF4-FFF2-40B4-BE49-F238E27FC236}">
                <a16:creationId xmlns:a16="http://schemas.microsoft.com/office/drawing/2014/main" id="{CDB9BDB3-0837-42CE-B5BE-9FDD3D261DF4}"/>
              </a:ext>
            </a:extLst>
          </p:cNvPr>
          <p:cNvSpPr txBox="1">
            <a:spLocks noChangeArrowheads="1"/>
          </p:cNvSpPr>
          <p:nvPr/>
        </p:nvSpPr>
        <p:spPr bwMode="auto">
          <a:xfrm>
            <a:off x="685800" y="4343400"/>
            <a:ext cx="5486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pPr eaLnBrk="1">
              <a:lnSpc>
                <a:spcPct val="94000"/>
              </a:lnSpc>
              <a:buClr>
                <a:srgbClr val="000000"/>
              </a:buClr>
              <a:buSzPct val="100000"/>
              <a:buFont typeface="Times New Roman" panose="02020603050405020304" pitchFamily="18" charset="0"/>
              <a:buNone/>
            </a:pPr>
            <a:endParaRPr lang="el-GR" altLang="en-US"/>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2690" name="Rectangle 10">
            <a:extLst>
              <a:ext uri="{FF2B5EF4-FFF2-40B4-BE49-F238E27FC236}">
                <a16:creationId xmlns:a16="http://schemas.microsoft.com/office/drawing/2014/main" id="{5273826E-1D41-4740-93FC-02E721F0FF6B}"/>
              </a:ext>
            </a:extLst>
          </p:cNvPr>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lnSpc>
                <a:spcPct val="94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1pPr>
            <a:lvl2pPr>
              <a:lnSpc>
                <a:spcPct val="94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2pPr>
            <a:lvl3pPr>
              <a:lnSpc>
                <a:spcPct val="94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3pPr>
            <a:lvl4pPr>
              <a:lnSpc>
                <a:spcPct val="94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4pPr>
            <a:lvl5pPr>
              <a:lnSpc>
                <a:spcPct val="94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5pPr>
            <a:lvl6pPr marL="25146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6pPr>
            <a:lvl7pPr marL="29718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7pPr>
            <a:lvl8pPr marL="34290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8pPr>
            <a:lvl9pPr marL="38862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9pPr>
          </a:lstStyle>
          <a:p>
            <a:pPr>
              <a:lnSpc>
                <a:spcPct val="93000"/>
              </a:lnSpc>
              <a:buClrTx/>
              <a:buFontTx/>
              <a:buNone/>
            </a:pPr>
            <a:fld id="{4A71E02D-F513-43D4-A1A2-EE4A342175C5}" type="slidenum">
              <a:rPr lang="el-GR" altLang="en-US">
                <a:solidFill>
                  <a:srgbClr val="000000"/>
                </a:solidFill>
                <a:latin typeface="Times New Roman" panose="02020603050405020304" pitchFamily="18" charset="0"/>
                <a:cs typeface="DejaVu Sans" panose="020B0603030804020204" pitchFamily="34" charset="0"/>
              </a:rPr>
              <a:pPr>
                <a:lnSpc>
                  <a:spcPct val="93000"/>
                </a:lnSpc>
                <a:buClrTx/>
                <a:buFontTx/>
                <a:buNone/>
              </a:pPr>
              <a:t>108</a:t>
            </a:fld>
            <a:endParaRPr lang="el-GR" altLang="en-US">
              <a:solidFill>
                <a:srgbClr val="000000"/>
              </a:solidFill>
              <a:latin typeface="Times New Roman" panose="02020603050405020304" pitchFamily="18" charset="0"/>
              <a:cs typeface="DejaVu Sans" panose="020B0603030804020204" pitchFamily="34" charset="0"/>
            </a:endParaRPr>
          </a:p>
        </p:txBody>
      </p:sp>
      <p:sp>
        <p:nvSpPr>
          <p:cNvPr id="242691" name="Rectangle 1">
            <a:extLst>
              <a:ext uri="{FF2B5EF4-FFF2-40B4-BE49-F238E27FC236}">
                <a16:creationId xmlns:a16="http://schemas.microsoft.com/office/drawing/2014/main" id="{59530236-34E5-4FE4-9746-258D7B84C345}"/>
              </a:ext>
            </a:extLst>
          </p:cNvPr>
          <p:cNvSpPr>
            <a:spLocks noGrp="1" noRot="1" noChangeAspect="1" noChangeArrowheads="1" noTextEdit="1"/>
          </p:cNvSpPr>
          <p:nvPr>
            <p:ph type="sldImg"/>
          </p:nvPr>
        </p:nvSpPr>
        <p:spPr>
          <a:xfrm>
            <a:off x="1143000" y="695325"/>
            <a:ext cx="4572000" cy="3429000"/>
          </a:xfrm>
          <a:solidFill>
            <a:srgbClr val="FFFFFF"/>
          </a:solidFill>
          <a:ln>
            <a:solidFill>
              <a:srgbClr val="000000"/>
            </a:solidFill>
            <a:miter lim="800000"/>
            <a:headEnd/>
            <a:tailEnd/>
          </a:ln>
        </p:spPr>
      </p:sp>
      <p:sp>
        <p:nvSpPr>
          <p:cNvPr id="242692" name="Text Box 2">
            <a:extLst>
              <a:ext uri="{FF2B5EF4-FFF2-40B4-BE49-F238E27FC236}">
                <a16:creationId xmlns:a16="http://schemas.microsoft.com/office/drawing/2014/main" id="{203847FE-C5C0-40CB-B176-27C69036335B}"/>
              </a:ext>
            </a:extLst>
          </p:cNvPr>
          <p:cNvSpPr txBox="1">
            <a:spLocks noChangeArrowheads="1"/>
          </p:cNvSpPr>
          <p:nvPr/>
        </p:nvSpPr>
        <p:spPr bwMode="auto">
          <a:xfrm>
            <a:off x="685800" y="4343400"/>
            <a:ext cx="5486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pPr eaLnBrk="1">
              <a:lnSpc>
                <a:spcPct val="94000"/>
              </a:lnSpc>
              <a:buClr>
                <a:srgbClr val="000000"/>
              </a:buClr>
              <a:buSzPct val="100000"/>
              <a:buFont typeface="Times New Roman" panose="02020603050405020304" pitchFamily="18" charset="0"/>
              <a:buNone/>
            </a:pPr>
            <a:endParaRPr lang="el-GR" altLang="en-US"/>
          </a:p>
        </p:txBody>
      </p:sp>
      <p:sp>
        <p:nvSpPr>
          <p:cNvPr id="2" name="Θέση σημειώσεων 1">
            <a:extLst>
              <a:ext uri="{FF2B5EF4-FFF2-40B4-BE49-F238E27FC236}">
                <a16:creationId xmlns:a16="http://schemas.microsoft.com/office/drawing/2014/main" id="{DDC05D92-2CE7-4840-88B0-A43D74351130}"/>
              </a:ext>
            </a:extLst>
          </p:cNvPr>
          <p:cNvSpPr>
            <a:spLocks noGrp="1"/>
          </p:cNvSpPr>
          <p:nvPr>
            <p:ph type="body" idx="1"/>
          </p:nvPr>
        </p:nvSpPr>
        <p:spPr/>
        <p:txBody>
          <a:bodyPr/>
          <a:lstStyle/>
          <a:p>
            <a:endParaRPr lang="en-US" dirty="0"/>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4738" name="Rectangle 10">
            <a:extLst>
              <a:ext uri="{FF2B5EF4-FFF2-40B4-BE49-F238E27FC236}">
                <a16:creationId xmlns:a16="http://schemas.microsoft.com/office/drawing/2014/main" id="{8BB824C5-52F5-4AFC-A663-67E19FE2F972}"/>
              </a:ext>
            </a:extLst>
          </p:cNvPr>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lnSpc>
                <a:spcPct val="94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1pPr>
            <a:lvl2pPr>
              <a:lnSpc>
                <a:spcPct val="94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2pPr>
            <a:lvl3pPr>
              <a:lnSpc>
                <a:spcPct val="94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3pPr>
            <a:lvl4pPr>
              <a:lnSpc>
                <a:spcPct val="94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4pPr>
            <a:lvl5pPr>
              <a:lnSpc>
                <a:spcPct val="94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5pPr>
            <a:lvl6pPr marL="25146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6pPr>
            <a:lvl7pPr marL="29718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7pPr>
            <a:lvl8pPr marL="34290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8pPr>
            <a:lvl9pPr marL="38862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9pPr>
          </a:lstStyle>
          <a:p>
            <a:pPr>
              <a:lnSpc>
                <a:spcPct val="93000"/>
              </a:lnSpc>
              <a:buClrTx/>
              <a:buFontTx/>
              <a:buNone/>
            </a:pPr>
            <a:fld id="{CC02FF40-1A79-45AE-864C-2DB242E53A56}" type="slidenum">
              <a:rPr lang="el-GR" altLang="en-US">
                <a:solidFill>
                  <a:srgbClr val="000000"/>
                </a:solidFill>
                <a:latin typeface="Times New Roman" panose="02020603050405020304" pitchFamily="18" charset="0"/>
                <a:cs typeface="DejaVu Sans" panose="020B0603030804020204" pitchFamily="34" charset="0"/>
              </a:rPr>
              <a:pPr>
                <a:lnSpc>
                  <a:spcPct val="93000"/>
                </a:lnSpc>
                <a:buClrTx/>
                <a:buFontTx/>
                <a:buNone/>
              </a:pPr>
              <a:t>109</a:t>
            </a:fld>
            <a:endParaRPr lang="el-GR" altLang="en-US">
              <a:solidFill>
                <a:srgbClr val="000000"/>
              </a:solidFill>
              <a:latin typeface="Times New Roman" panose="02020603050405020304" pitchFamily="18" charset="0"/>
              <a:cs typeface="DejaVu Sans" panose="020B0603030804020204" pitchFamily="34" charset="0"/>
            </a:endParaRPr>
          </a:p>
        </p:txBody>
      </p:sp>
      <p:sp>
        <p:nvSpPr>
          <p:cNvPr id="244739" name="Rectangle 1">
            <a:extLst>
              <a:ext uri="{FF2B5EF4-FFF2-40B4-BE49-F238E27FC236}">
                <a16:creationId xmlns:a16="http://schemas.microsoft.com/office/drawing/2014/main" id="{93206331-E3AB-427A-BAF3-F499E3C0CCD3}"/>
              </a:ext>
            </a:extLst>
          </p:cNvPr>
          <p:cNvSpPr>
            <a:spLocks noGrp="1" noRot="1" noChangeAspect="1" noChangeArrowheads="1" noTextEdit="1"/>
          </p:cNvSpPr>
          <p:nvPr>
            <p:ph type="sldImg"/>
          </p:nvPr>
        </p:nvSpPr>
        <p:spPr>
          <a:xfrm>
            <a:off x="1143000" y="695325"/>
            <a:ext cx="4572000" cy="3429000"/>
          </a:xfrm>
          <a:solidFill>
            <a:srgbClr val="FFFFFF"/>
          </a:solidFill>
          <a:ln>
            <a:solidFill>
              <a:srgbClr val="000000"/>
            </a:solidFill>
            <a:miter lim="800000"/>
            <a:headEnd/>
            <a:tailEnd/>
          </a:ln>
        </p:spPr>
      </p:sp>
      <p:sp>
        <p:nvSpPr>
          <p:cNvPr id="244740" name="Text Box 2">
            <a:extLst>
              <a:ext uri="{FF2B5EF4-FFF2-40B4-BE49-F238E27FC236}">
                <a16:creationId xmlns:a16="http://schemas.microsoft.com/office/drawing/2014/main" id="{E86DD923-9B63-4450-8D88-193A61C39CBE}"/>
              </a:ext>
            </a:extLst>
          </p:cNvPr>
          <p:cNvSpPr txBox="1">
            <a:spLocks noChangeArrowheads="1"/>
          </p:cNvSpPr>
          <p:nvPr/>
        </p:nvSpPr>
        <p:spPr bwMode="auto">
          <a:xfrm>
            <a:off x="685800" y="4343400"/>
            <a:ext cx="5486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pPr eaLnBrk="1">
              <a:lnSpc>
                <a:spcPct val="94000"/>
              </a:lnSpc>
              <a:buClr>
                <a:srgbClr val="000000"/>
              </a:buClr>
              <a:buSzPct val="100000"/>
              <a:buFont typeface="Times New Roman" panose="02020603050405020304" pitchFamily="18" charset="0"/>
              <a:buNone/>
            </a:pPr>
            <a:endParaRPr lang="el-GR" altLang="en-US"/>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6786" name="Rectangle 10">
            <a:extLst>
              <a:ext uri="{FF2B5EF4-FFF2-40B4-BE49-F238E27FC236}">
                <a16:creationId xmlns:a16="http://schemas.microsoft.com/office/drawing/2014/main" id="{8AA7472A-D044-4F7D-932A-E655070AB95A}"/>
              </a:ext>
            </a:extLst>
          </p:cNvPr>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lnSpc>
                <a:spcPct val="94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1pPr>
            <a:lvl2pPr>
              <a:lnSpc>
                <a:spcPct val="94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2pPr>
            <a:lvl3pPr>
              <a:lnSpc>
                <a:spcPct val="94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3pPr>
            <a:lvl4pPr>
              <a:lnSpc>
                <a:spcPct val="94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4pPr>
            <a:lvl5pPr>
              <a:lnSpc>
                <a:spcPct val="94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5pPr>
            <a:lvl6pPr marL="25146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6pPr>
            <a:lvl7pPr marL="29718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7pPr>
            <a:lvl8pPr marL="34290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8pPr>
            <a:lvl9pPr marL="38862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bg1"/>
                </a:solidFill>
                <a:latin typeface="Arial" panose="020B0604020202020204" pitchFamily="34" charset="0"/>
                <a:cs typeface="Droid Sans Fallback" charset="0"/>
              </a:defRPr>
            </a:lvl9pPr>
          </a:lstStyle>
          <a:p>
            <a:pPr>
              <a:lnSpc>
                <a:spcPct val="93000"/>
              </a:lnSpc>
              <a:buClrTx/>
              <a:buFontTx/>
              <a:buNone/>
            </a:pPr>
            <a:fld id="{A87CFA3C-4BB9-4656-84C5-E49506DEEF3A}" type="slidenum">
              <a:rPr lang="el-GR" altLang="en-US">
                <a:solidFill>
                  <a:srgbClr val="000000"/>
                </a:solidFill>
                <a:latin typeface="Times New Roman" panose="02020603050405020304" pitchFamily="18" charset="0"/>
                <a:cs typeface="DejaVu Sans" panose="020B0603030804020204" pitchFamily="34" charset="0"/>
              </a:rPr>
              <a:pPr>
                <a:lnSpc>
                  <a:spcPct val="93000"/>
                </a:lnSpc>
                <a:buClrTx/>
                <a:buFontTx/>
                <a:buNone/>
              </a:pPr>
              <a:t>110</a:t>
            </a:fld>
            <a:endParaRPr lang="el-GR" altLang="en-US">
              <a:solidFill>
                <a:srgbClr val="000000"/>
              </a:solidFill>
              <a:latin typeface="Times New Roman" panose="02020603050405020304" pitchFamily="18" charset="0"/>
              <a:cs typeface="DejaVu Sans" panose="020B0603030804020204" pitchFamily="34" charset="0"/>
            </a:endParaRPr>
          </a:p>
        </p:txBody>
      </p:sp>
      <p:sp>
        <p:nvSpPr>
          <p:cNvPr id="246787" name="Rectangle 1">
            <a:extLst>
              <a:ext uri="{FF2B5EF4-FFF2-40B4-BE49-F238E27FC236}">
                <a16:creationId xmlns:a16="http://schemas.microsoft.com/office/drawing/2014/main" id="{B9E9E0CB-84A8-46C8-9F4B-60982710ECCF}"/>
              </a:ext>
            </a:extLst>
          </p:cNvPr>
          <p:cNvSpPr>
            <a:spLocks noGrp="1" noRot="1" noChangeAspect="1" noChangeArrowheads="1" noTextEdit="1"/>
          </p:cNvSpPr>
          <p:nvPr>
            <p:ph type="sldImg"/>
          </p:nvPr>
        </p:nvSpPr>
        <p:spPr>
          <a:xfrm>
            <a:off x="1143000" y="695325"/>
            <a:ext cx="4572000" cy="3429000"/>
          </a:xfrm>
          <a:solidFill>
            <a:srgbClr val="FFFFFF"/>
          </a:solidFill>
          <a:ln>
            <a:solidFill>
              <a:srgbClr val="000000"/>
            </a:solidFill>
            <a:miter lim="800000"/>
            <a:headEnd/>
            <a:tailEnd/>
          </a:ln>
        </p:spPr>
      </p:sp>
      <p:sp>
        <p:nvSpPr>
          <p:cNvPr id="246788" name="Text Box 2">
            <a:extLst>
              <a:ext uri="{FF2B5EF4-FFF2-40B4-BE49-F238E27FC236}">
                <a16:creationId xmlns:a16="http://schemas.microsoft.com/office/drawing/2014/main" id="{1300FD99-8E67-43EC-B3FC-E2C55620371B}"/>
              </a:ext>
            </a:extLst>
          </p:cNvPr>
          <p:cNvSpPr txBox="1">
            <a:spLocks noChangeArrowheads="1"/>
          </p:cNvSpPr>
          <p:nvPr/>
        </p:nvSpPr>
        <p:spPr bwMode="auto">
          <a:xfrm>
            <a:off x="685800" y="4343400"/>
            <a:ext cx="5486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pPr eaLnBrk="1">
              <a:lnSpc>
                <a:spcPct val="94000"/>
              </a:lnSpc>
              <a:buClr>
                <a:srgbClr val="000000"/>
              </a:buClr>
              <a:buSzPct val="100000"/>
              <a:buFont typeface="Times New Roman" panose="02020603050405020304" pitchFamily="18" charset="0"/>
              <a:buNone/>
            </a:pPr>
            <a:endParaRPr lang="el-GR"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1"/>
        <p:cNvGrpSpPr/>
        <p:nvPr/>
      </p:nvGrpSpPr>
      <p:grpSpPr>
        <a:xfrm>
          <a:off x="0" y="0"/>
          <a:ext cx="0" cy="0"/>
          <a:chOff x="0" y="0"/>
          <a:chExt cx="0" cy="0"/>
        </a:xfrm>
      </p:grpSpPr>
      <p:sp>
        <p:nvSpPr>
          <p:cNvPr id="12" name="Google Shape;12;p4"/>
          <p:cNvSpPr txBox="1">
            <a:spLocks noGrp="1"/>
          </p:cNvSpPr>
          <p:nvPr>
            <p:ph type="ctrTitle"/>
          </p:nvPr>
        </p:nvSpPr>
        <p:spPr>
          <a:xfrm>
            <a:off x="685800" y="1122363"/>
            <a:ext cx="77724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 name="Google Shape;13;p4"/>
          <p:cNvSpPr txBox="1">
            <a:spLocks noGrp="1"/>
          </p:cNvSpPr>
          <p:nvPr>
            <p:ph type="subTitle" idx="1"/>
          </p:nvPr>
        </p:nvSpPr>
        <p:spPr>
          <a:xfrm>
            <a:off x="1143000" y="3602038"/>
            <a:ext cx="6858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4" name="Google Shape;14;p4"/>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 name="Google Shape;15;p4"/>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 name="Google Shape;16;p4"/>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l-GR"/>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68"/>
        <p:cNvGrpSpPr/>
        <p:nvPr/>
      </p:nvGrpSpPr>
      <p:grpSpPr>
        <a:xfrm>
          <a:off x="0" y="0"/>
          <a:ext cx="0" cy="0"/>
          <a:chOff x="0" y="0"/>
          <a:chExt cx="0" cy="0"/>
        </a:xfrm>
      </p:grpSpPr>
      <p:sp>
        <p:nvSpPr>
          <p:cNvPr id="69" name="Google Shape;69;p13"/>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0" name="Google Shape;70;p13"/>
          <p:cNvSpPr txBox="1">
            <a:spLocks noGrp="1"/>
          </p:cNvSpPr>
          <p:nvPr>
            <p:ph type="body" idx="1"/>
          </p:nvPr>
        </p:nvSpPr>
        <p:spPr>
          <a:xfrm rot="5400000">
            <a:off x="2396331" y="57944"/>
            <a:ext cx="4351338" cy="78867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1" name="Google Shape;71;p13"/>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 name="Google Shape;72;p13"/>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13"/>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l-GR"/>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4"/>
        <p:cNvGrpSpPr/>
        <p:nvPr/>
      </p:nvGrpSpPr>
      <p:grpSpPr>
        <a:xfrm>
          <a:off x="0" y="0"/>
          <a:ext cx="0" cy="0"/>
          <a:chOff x="0" y="0"/>
          <a:chExt cx="0" cy="0"/>
        </a:xfrm>
      </p:grpSpPr>
      <p:sp>
        <p:nvSpPr>
          <p:cNvPr id="75" name="Google Shape;75;p14"/>
          <p:cNvSpPr txBox="1">
            <a:spLocks noGrp="1"/>
          </p:cNvSpPr>
          <p:nvPr>
            <p:ph type="title"/>
          </p:nvPr>
        </p:nvSpPr>
        <p:spPr>
          <a:xfrm rot="5400000">
            <a:off x="4623594" y="2285207"/>
            <a:ext cx="5811838" cy="197167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6" name="Google Shape;76;p14"/>
          <p:cNvSpPr txBox="1">
            <a:spLocks noGrp="1"/>
          </p:cNvSpPr>
          <p:nvPr>
            <p:ph type="body" idx="1"/>
          </p:nvPr>
        </p:nvSpPr>
        <p:spPr>
          <a:xfrm rot="5400000">
            <a:off x="623094" y="370681"/>
            <a:ext cx="5811838" cy="5800725"/>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7" name="Google Shape;77;p14"/>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 name="Google Shape;78;p14"/>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14"/>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l-GR"/>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Προσαρμοσμένη διάταξη">
    <p:spTree>
      <p:nvGrpSpPr>
        <p:cNvPr id="1" name=""/>
        <p:cNvGrpSpPr/>
        <p:nvPr/>
      </p:nvGrpSpPr>
      <p:grpSpPr>
        <a:xfrm>
          <a:off x="0" y="0"/>
          <a:ext cx="0" cy="0"/>
          <a:chOff x="0" y="0"/>
          <a:chExt cx="0" cy="0"/>
        </a:xfrm>
      </p:grpSpPr>
      <p:sp>
        <p:nvSpPr>
          <p:cNvPr id="2" name="1 - Τίτλος"/>
          <p:cNvSpPr>
            <a:spLocks noGrp="1"/>
          </p:cNvSpPr>
          <p:nvPr>
            <p:ph type="title"/>
          </p:nvPr>
        </p:nvSpPr>
        <p:spPr>
          <a:xfrm>
            <a:off x="685800" y="2130425"/>
            <a:ext cx="7764463" cy="1462088"/>
          </a:xfrm>
        </p:spPr>
        <p:txBody>
          <a:bodyPr/>
          <a:lstStyle/>
          <a:p>
            <a:r>
              <a:rPr lang="el-GR"/>
              <a:t>Kλικ για επεξεργασία του τίτλου</a:t>
            </a:r>
          </a:p>
        </p:txBody>
      </p:sp>
      <p:sp>
        <p:nvSpPr>
          <p:cNvPr id="3" name="Rectangle 2">
            <a:extLst>
              <a:ext uri="{FF2B5EF4-FFF2-40B4-BE49-F238E27FC236}">
                <a16:creationId xmlns:a16="http://schemas.microsoft.com/office/drawing/2014/main" id="{093A053E-1044-47DC-8B9E-234B25F93E8F}"/>
              </a:ext>
            </a:extLst>
          </p:cNvPr>
          <p:cNvSpPr>
            <a:spLocks noGrp="1" noChangeArrowheads="1"/>
          </p:cNvSpPr>
          <p:nvPr>
            <p:ph type="ftr" idx="10"/>
          </p:nvPr>
        </p:nvSpPr>
        <p:spPr>
          <a:ln/>
        </p:spPr>
        <p:txBody>
          <a:bodyPr/>
          <a:lstStyle>
            <a:lvl1pPr>
              <a:defRPr/>
            </a:lvl1pPr>
          </a:lstStyle>
          <a:p>
            <a:pPr>
              <a:defRPr/>
            </a:pPr>
            <a:r>
              <a:rPr lang="el-GR"/>
              <a:t>Tro, Chemistry: A Molecular Approach</a:t>
            </a:r>
          </a:p>
        </p:txBody>
      </p:sp>
      <p:sp>
        <p:nvSpPr>
          <p:cNvPr id="4" name="Rectangle 3">
            <a:extLst>
              <a:ext uri="{FF2B5EF4-FFF2-40B4-BE49-F238E27FC236}">
                <a16:creationId xmlns:a16="http://schemas.microsoft.com/office/drawing/2014/main" id="{98F35935-F734-4EF9-BCA9-28F0B6078833}"/>
              </a:ext>
            </a:extLst>
          </p:cNvPr>
          <p:cNvSpPr>
            <a:spLocks noGrp="1" noChangeArrowheads="1"/>
          </p:cNvSpPr>
          <p:nvPr>
            <p:ph type="sldNum" idx="11"/>
          </p:nvPr>
        </p:nvSpPr>
        <p:spPr>
          <a:ln/>
        </p:spPr>
        <p:txBody>
          <a:bodyPr/>
          <a:lstStyle>
            <a:lvl1pPr>
              <a:defRPr/>
            </a:lvl1pPr>
          </a:lstStyle>
          <a:p>
            <a:pPr>
              <a:defRPr/>
            </a:pPr>
            <a:fld id="{4BF88BC1-6377-4E86-A538-6B405B643FBD}" type="slidenum">
              <a:rPr lang="el-GR" altLang="en-US"/>
              <a:pPr>
                <a:defRPr/>
              </a:pPr>
              <a:t>‹#›</a:t>
            </a:fld>
            <a:endParaRPr lang="el-GR" altLang="en-US"/>
          </a:p>
        </p:txBody>
      </p:sp>
    </p:spTree>
    <p:extLst>
      <p:ext uri="{BB962C8B-B14F-4D97-AF65-F5344CB8AC3E}">
        <p14:creationId xmlns:p14="http://schemas.microsoft.com/office/powerpoint/2010/main" val="160650576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cSld name="Τίτλος, Κείμενο και Αντικείμενο">
    <p:spTree>
      <p:nvGrpSpPr>
        <p:cNvPr id="1" name=""/>
        <p:cNvGrpSpPr/>
        <p:nvPr/>
      </p:nvGrpSpPr>
      <p:grpSpPr>
        <a:xfrm>
          <a:off x="0" y="0"/>
          <a:ext cx="0" cy="0"/>
          <a:chOff x="0" y="0"/>
          <a:chExt cx="0" cy="0"/>
        </a:xfrm>
      </p:grpSpPr>
      <p:sp>
        <p:nvSpPr>
          <p:cNvPr id="2" name="1 - Τίτλος"/>
          <p:cNvSpPr>
            <a:spLocks noGrp="1"/>
          </p:cNvSpPr>
          <p:nvPr>
            <p:ph type="title"/>
          </p:nvPr>
        </p:nvSpPr>
        <p:spPr>
          <a:xfrm>
            <a:off x="304800" y="609600"/>
            <a:ext cx="8450263" cy="1135063"/>
          </a:xfrm>
        </p:spPr>
        <p:txBody>
          <a:bodyPr/>
          <a:lstStyle/>
          <a:p>
            <a:r>
              <a:rPr lang="el-GR"/>
              <a:t>Kλικ για επεξεργασία του τίτλου</a:t>
            </a:r>
          </a:p>
        </p:txBody>
      </p:sp>
      <p:sp>
        <p:nvSpPr>
          <p:cNvPr id="3" name="2 - Θέση κειμένου"/>
          <p:cNvSpPr>
            <a:spLocks noGrp="1"/>
          </p:cNvSpPr>
          <p:nvPr>
            <p:ph type="body" sz="half" idx="1"/>
          </p:nvPr>
        </p:nvSpPr>
        <p:spPr>
          <a:xfrm>
            <a:off x="304800" y="1981200"/>
            <a:ext cx="1995488" cy="4106863"/>
          </a:xfrm>
        </p:spPr>
        <p:txBody>
          <a:body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3 - Θέση περιεχομένου"/>
          <p:cNvSpPr>
            <a:spLocks noGrp="1"/>
          </p:cNvSpPr>
          <p:nvPr>
            <p:ph sz="half" idx="2"/>
          </p:nvPr>
        </p:nvSpPr>
        <p:spPr>
          <a:xfrm>
            <a:off x="2452688" y="1981200"/>
            <a:ext cx="1997075" cy="4106863"/>
          </a:xfrm>
        </p:spPr>
        <p:txBody>
          <a:body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5" name="Rectangle 3">
            <a:extLst>
              <a:ext uri="{FF2B5EF4-FFF2-40B4-BE49-F238E27FC236}">
                <a16:creationId xmlns:a16="http://schemas.microsoft.com/office/drawing/2014/main" id="{DB19AD76-65B9-4FD2-9A1B-0669F8C7721A}"/>
              </a:ext>
            </a:extLst>
          </p:cNvPr>
          <p:cNvSpPr>
            <a:spLocks noGrp="1" noChangeArrowheads="1"/>
          </p:cNvSpPr>
          <p:nvPr>
            <p:ph type="ftr" idx="10"/>
          </p:nvPr>
        </p:nvSpPr>
        <p:spPr>
          <a:ln/>
        </p:spPr>
        <p:txBody>
          <a:bodyPr/>
          <a:lstStyle>
            <a:lvl1pPr>
              <a:defRPr/>
            </a:lvl1pPr>
          </a:lstStyle>
          <a:p>
            <a:pPr>
              <a:defRPr/>
            </a:pPr>
            <a:r>
              <a:rPr lang="el-GR"/>
              <a:t>Tro, Chemistry: A Molecular Approach</a:t>
            </a:r>
          </a:p>
        </p:txBody>
      </p:sp>
      <p:sp>
        <p:nvSpPr>
          <p:cNvPr id="6" name="Rectangle 4">
            <a:extLst>
              <a:ext uri="{FF2B5EF4-FFF2-40B4-BE49-F238E27FC236}">
                <a16:creationId xmlns:a16="http://schemas.microsoft.com/office/drawing/2014/main" id="{B9DB2FD6-2194-4BC3-B3D1-25B21A39F1CE}"/>
              </a:ext>
            </a:extLst>
          </p:cNvPr>
          <p:cNvSpPr>
            <a:spLocks noGrp="1" noChangeArrowheads="1"/>
          </p:cNvSpPr>
          <p:nvPr>
            <p:ph type="sldNum" idx="11"/>
          </p:nvPr>
        </p:nvSpPr>
        <p:spPr>
          <a:ln/>
        </p:spPr>
        <p:txBody>
          <a:bodyPr/>
          <a:lstStyle>
            <a:lvl1pPr>
              <a:defRPr/>
            </a:lvl1pPr>
          </a:lstStyle>
          <a:p>
            <a:pPr>
              <a:defRPr/>
            </a:pPr>
            <a:fld id="{5BA8F875-0AFE-45D4-BD82-40F655863D5B}" type="slidenum">
              <a:rPr lang="el-GR" altLang="en-US"/>
              <a:pPr>
                <a:defRPr/>
              </a:pPr>
              <a:t>‹#›</a:t>
            </a:fld>
            <a:endParaRPr lang="el-GR" altLang="en-US"/>
          </a:p>
        </p:txBody>
      </p:sp>
    </p:spTree>
    <p:extLst>
      <p:ext uri="{BB962C8B-B14F-4D97-AF65-F5344CB8AC3E}">
        <p14:creationId xmlns:p14="http://schemas.microsoft.com/office/powerpoint/2010/main" val="27193824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7"/>
        <p:cNvGrpSpPr/>
        <p:nvPr/>
      </p:nvGrpSpPr>
      <p:grpSpPr>
        <a:xfrm>
          <a:off x="0" y="0"/>
          <a:ext cx="0" cy="0"/>
          <a:chOff x="0" y="0"/>
          <a:chExt cx="0" cy="0"/>
        </a:xfrm>
      </p:grpSpPr>
      <p:sp>
        <p:nvSpPr>
          <p:cNvPr id="18" name="Google Shape;18;p5"/>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9" name="Google Shape;19;p5"/>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5"/>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 name="Google Shape;21;p5"/>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l-GR"/>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2"/>
        <p:cNvGrpSpPr/>
        <p:nvPr/>
      </p:nvGrpSpPr>
      <p:grpSpPr>
        <a:xfrm>
          <a:off x="0" y="0"/>
          <a:ext cx="0" cy="0"/>
          <a:chOff x="0" y="0"/>
          <a:chExt cx="0" cy="0"/>
        </a:xfrm>
      </p:grpSpPr>
      <p:sp>
        <p:nvSpPr>
          <p:cNvPr id="23" name="Google Shape;23;p6"/>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4" name="Google Shape;24;p6"/>
          <p:cNvSpPr txBox="1">
            <a:spLocks noGrp="1"/>
          </p:cNvSpPr>
          <p:nvPr>
            <p:ph type="body" idx="1"/>
          </p:nvPr>
        </p:nvSpPr>
        <p:spPr>
          <a:xfrm>
            <a:off x="628650" y="1825625"/>
            <a:ext cx="78867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5" name="Google Shape;25;p6"/>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6"/>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7" name="Google Shape;27;p6"/>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l-GR"/>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623888" y="1709739"/>
            <a:ext cx="78867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0" name="Google Shape;30;p7"/>
          <p:cNvSpPr txBox="1">
            <a:spLocks noGrp="1"/>
          </p:cNvSpPr>
          <p:nvPr>
            <p:ph type="body" idx="1"/>
          </p:nvPr>
        </p:nvSpPr>
        <p:spPr>
          <a:xfrm>
            <a:off x="623888" y="4589464"/>
            <a:ext cx="78867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2400"/>
              <a:buNone/>
              <a:defRPr sz="2400">
                <a:solidFill>
                  <a:schemeClr val="dk1"/>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1" name="Google Shape;31;p7"/>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7"/>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3" name="Google Shape;33;p7"/>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l-GR"/>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4"/>
        <p:cNvGrpSpPr/>
        <p:nvPr/>
      </p:nvGrpSpPr>
      <p:grpSpPr>
        <a:xfrm>
          <a:off x="0" y="0"/>
          <a:ext cx="0" cy="0"/>
          <a:chOff x="0" y="0"/>
          <a:chExt cx="0" cy="0"/>
        </a:xfrm>
      </p:grpSpPr>
      <p:sp>
        <p:nvSpPr>
          <p:cNvPr id="35" name="Google Shape;35;p8"/>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6" name="Google Shape;36;p8"/>
          <p:cNvSpPr txBox="1">
            <a:spLocks noGrp="1"/>
          </p:cNvSpPr>
          <p:nvPr>
            <p:ph type="body" idx="1"/>
          </p:nvPr>
        </p:nvSpPr>
        <p:spPr>
          <a:xfrm>
            <a:off x="628650" y="1825625"/>
            <a:ext cx="38862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8"/>
          <p:cNvSpPr txBox="1">
            <a:spLocks noGrp="1"/>
          </p:cNvSpPr>
          <p:nvPr>
            <p:ph type="body" idx="2"/>
          </p:nvPr>
        </p:nvSpPr>
        <p:spPr>
          <a:xfrm>
            <a:off x="4629150" y="1825625"/>
            <a:ext cx="38862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8" name="Google Shape;38;p8"/>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8"/>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0" name="Google Shape;40;p8"/>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l-GR"/>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1"/>
        <p:cNvGrpSpPr/>
        <p:nvPr/>
      </p:nvGrpSpPr>
      <p:grpSpPr>
        <a:xfrm>
          <a:off x="0" y="0"/>
          <a:ext cx="0" cy="0"/>
          <a:chOff x="0" y="0"/>
          <a:chExt cx="0" cy="0"/>
        </a:xfrm>
      </p:grpSpPr>
      <p:sp>
        <p:nvSpPr>
          <p:cNvPr id="42" name="Google Shape;42;p9"/>
          <p:cNvSpPr txBox="1">
            <a:spLocks noGrp="1"/>
          </p:cNvSpPr>
          <p:nvPr>
            <p:ph type="title"/>
          </p:nvPr>
        </p:nvSpPr>
        <p:spPr>
          <a:xfrm>
            <a:off x="629841" y="365126"/>
            <a:ext cx="78867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3" name="Google Shape;43;p9"/>
          <p:cNvSpPr txBox="1">
            <a:spLocks noGrp="1"/>
          </p:cNvSpPr>
          <p:nvPr>
            <p:ph type="body" idx="1"/>
          </p:nvPr>
        </p:nvSpPr>
        <p:spPr>
          <a:xfrm>
            <a:off x="629842" y="1681163"/>
            <a:ext cx="3868340"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4" name="Google Shape;44;p9"/>
          <p:cNvSpPr txBox="1">
            <a:spLocks noGrp="1"/>
          </p:cNvSpPr>
          <p:nvPr>
            <p:ph type="body" idx="2"/>
          </p:nvPr>
        </p:nvSpPr>
        <p:spPr>
          <a:xfrm>
            <a:off x="629842" y="2505075"/>
            <a:ext cx="3868340"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5" name="Google Shape;45;p9"/>
          <p:cNvSpPr txBox="1">
            <a:spLocks noGrp="1"/>
          </p:cNvSpPr>
          <p:nvPr>
            <p:ph type="body" idx="3"/>
          </p:nvPr>
        </p:nvSpPr>
        <p:spPr>
          <a:xfrm>
            <a:off x="4629150" y="1681163"/>
            <a:ext cx="3887391"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6" name="Google Shape;46;p9"/>
          <p:cNvSpPr txBox="1">
            <a:spLocks noGrp="1"/>
          </p:cNvSpPr>
          <p:nvPr>
            <p:ph type="body" idx="4"/>
          </p:nvPr>
        </p:nvSpPr>
        <p:spPr>
          <a:xfrm>
            <a:off x="4629150" y="2505075"/>
            <a:ext cx="3887391"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7" name="Google Shape;47;p9"/>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9"/>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9" name="Google Shape;49;p9"/>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l-GR"/>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0"/>
        <p:cNvGrpSpPr/>
        <p:nvPr/>
      </p:nvGrpSpPr>
      <p:grpSpPr>
        <a:xfrm>
          <a:off x="0" y="0"/>
          <a:ext cx="0" cy="0"/>
          <a:chOff x="0" y="0"/>
          <a:chExt cx="0" cy="0"/>
        </a:xfrm>
      </p:grpSpPr>
      <p:sp>
        <p:nvSpPr>
          <p:cNvPr id="51" name="Google Shape;51;p10"/>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10"/>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10"/>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l-GR"/>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4"/>
        <p:cNvGrpSpPr/>
        <p:nvPr/>
      </p:nvGrpSpPr>
      <p:grpSpPr>
        <a:xfrm>
          <a:off x="0" y="0"/>
          <a:ext cx="0" cy="0"/>
          <a:chOff x="0" y="0"/>
          <a:chExt cx="0" cy="0"/>
        </a:xfrm>
      </p:grpSpPr>
      <p:sp>
        <p:nvSpPr>
          <p:cNvPr id="55" name="Google Shape;55;p11"/>
          <p:cNvSpPr txBox="1">
            <a:spLocks noGrp="1"/>
          </p:cNvSpPr>
          <p:nvPr>
            <p:ph type="title"/>
          </p:nvPr>
        </p:nvSpPr>
        <p:spPr>
          <a:xfrm>
            <a:off x="629841" y="457200"/>
            <a:ext cx="2949178"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 name="Google Shape;56;p11"/>
          <p:cNvSpPr txBox="1">
            <a:spLocks noGrp="1"/>
          </p:cNvSpPr>
          <p:nvPr>
            <p:ph type="body" idx="1"/>
          </p:nvPr>
        </p:nvSpPr>
        <p:spPr>
          <a:xfrm>
            <a:off x="3887391" y="987426"/>
            <a:ext cx="462915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57" name="Google Shape;57;p11"/>
          <p:cNvSpPr txBox="1">
            <a:spLocks noGrp="1"/>
          </p:cNvSpPr>
          <p:nvPr>
            <p:ph type="body" idx="2"/>
          </p:nvPr>
        </p:nvSpPr>
        <p:spPr>
          <a:xfrm>
            <a:off x="629841" y="2057400"/>
            <a:ext cx="2949178"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58" name="Google Shape;58;p11"/>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11"/>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11"/>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l-GR"/>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1"/>
        <p:cNvGrpSpPr/>
        <p:nvPr/>
      </p:nvGrpSpPr>
      <p:grpSpPr>
        <a:xfrm>
          <a:off x="0" y="0"/>
          <a:ext cx="0" cy="0"/>
          <a:chOff x="0" y="0"/>
          <a:chExt cx="0" cy="0"/>
        </a:xfrm>
      </p:grpSpPr>
      <p:sp>
        <p:nvSpPr>
          <p:cNvPr id="62" name="Google Shape;62;p12"/>
          <p:cNvSpPr txBox="1">
            <a:spLocks noGrp="1"/>
          </p:cNvSpPr>
          <p:nvPr>
            <p:ph type="title"/>
          </p:nvPr>
        </p:nvSpPr>
        <p:spPr>
          <a:xfrm>
            <a:off x="629841" y="457200"/>
            <a:ext cx="2949178"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 name="Google Shape;63;p12"/>
          <p:cNvSpPr>
            <a:spLocks noGrp="1"/>
          </p:cNvSpPr>
          <p:nvPr>
            <p:ph type="pic" idx="2"/>
          </p:nvPr>
        </p:nvSpPr>
        <p:spPr>
          <a:xfrm>
            <a:off x="3887391" y="987426"/>
            <a:ext cx="4629150" cy="4873625"/>
          </a:xfrm>
          <a:prstGeom prst="rect">
            <a:avLst/>
          </a:prstGeom>
          <a:noFill/>
          <a:ln>
            <a:noFill/>
          </a:ln>
        </p:spPr>
      </p:sp>
      <p:sp>
        <p:nvSpPr>
          <p:cNvPr id="64" name="Google Shape;64;p12"/>
          <p:cNvSpPr txBox="1">
            <a:spLocks noGrp="1"/>
          </p:cNvSpPr>
          <p:nvPr>
            <p:ph type="body" idx="1"/>
          </p:nvPr>
        </p:nvSpPr>
        <p:spPr>
          <a:xfrm>
            <a:off x="629841" y="2057400"/>
            <a:ext cx="2949178"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5" name="Google Shape;65;p12"/>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 name="Google Shape;66;p12"/>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12"/>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l-GR"/>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3"/>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3"/>
          <p:cNvSpPr txBox="1">
            <a:spLocks noGrp="1"/>
          </p:cNvSpPr>
          <p:nvPr>
            <p:ph type="body" idx="1"/>
          </p:nvPr>
        </p:nvSpPr>
        <p:spPr>
          <a:xfrm>
            <a:off x="628650" y="1825625"/>
            <a:ext cx="78867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 name="Google Shape;8;p3"/>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9" name="Google Shape;9;p3"/>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0" name="Google Shape;10;p3"/>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l-GR"/>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2.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3.xml"/></Relationships>
</file>

<file path=ppt/slides/_rels/slide101.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90.xml"/><Relationship Id="rId1" Type="http://schemas.openxmlformats.org/officeDocument/2006/relationships/slideLayout" Target="../slideLayouts/slideLayout3.xml"/></Relationships>
</file>

<file path=ppt/slides/_rels/slide102.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91.xml"/><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3.xml"/></Relationships>
</file>

<file path=ppt/slides/_rels/slide104.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93.xml"/><Relationship Id="rId1" Type="http://schemas.openxmlformats.org/officeDocument/2006/relationships/slideLayout" Target="../slideLayouts/slideLayout5.xml"/><Relationship Id="rId4" Type="http://schemas.openxmlformats.org/officeDocument/2006/relationships/image" Target="../media/image95.jpeg"/></Relationships>
</file>

<file path=ppt/slides/_rels/slide105.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94.xml"/><Relationship Id="rId1" Type="http://schemas.openxmlformats.org/officeDocument/2006/relationships/slideLayout" Target="../slideLayouts/slideLayout7.xml"/><Relationship Id="rId5" Type="http://schemas.openxmlformats.org/officeDocument/2006/relationships/image" Target="../media/image98.jpeg"/><Relationship Id="rId4" Type="http://schemas.openxmlformats.org/officeDocument/2006/relationships/image" Target="../media/image97.jpeg"/></Relationships>
</file>

<file path=ppt/slides/_rels/slide106.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95.xml"/><Relationship Id="rId1" Type="http://schemas.openxmlformats.org/officeDocument/2006/relationships/slideLayout" Target="../slideLayouts/slideLayout5.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3.xml"/></Relationships>
</file>

<file path=ppt/slides/_rels/slide108.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97.xml"/><Relationship Id="rId1" Type="http://schemas.openxmlformats.org/officeDocument/2006/relationships/slideLayout" Target="../slideLayouts/slideLayout3.xml"/></Relationships>
</file>

<file path=ppt/slides/_rels/slide109.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9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2.xml"/></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3.xml"/></Relationships>
</file>

<file path=ppt/slides/_rels/slide111.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notesSlide" Target="../notesSlides/notesSlide100.xml"/><Relationship Id="rId1" Type="http://schemas.openxmlformats.org/officeDocument/2006/relationships/slideLayout" Target="../slideLayouts/slideLayout7.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101.xml"/><Relationship Id="rId1" Type="http://schemas.openxmlformats.org/officeDocument/2006/relationships/slideLayout" Target="../slideLayouts/slideLayout3.xml"/></Relationships>
</file>

<file path=ppt/slides/_rels/slide113.xml.rels><?xml version="1.0" encoding="UTF-8" standalone="yes"?>
<Relationships xmlns="http://schemas.openxmlformats.org/package/2006/relationships"><Relationship Id="rId3" Type="http://schemas.openxmlformats.org/officeDocument/2006/relationships/image" Target="../media/image101.jpg"/><Relationship Id="rId2" Type="http://schemas.openxmlformats.org/officeDocument/2006/relationships/notesSlide" Target="../notesSlides/notesSlide102.xml"/><Relationship Id="rId1" Type="http://schemas.openxmlformats.org/officeDocument/2006/relationships/slideLayout" Target="../slideLayouts/slideLayout3.xml"/></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103.xml"/><Relationship Id="rId1" Type="http://schemas.openxmlformats.org/officeDocument/2006/relationships/slideLayout" Target="../slideLayouts/slideLayout3.xml"/></Relationships>
</file>

<file path=ppt/slides/_rels/slide115.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104.xml"/><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2" Type="http://schemas.openxmlformats.org/officeDocument/2006/relationships/notesSlide" Target="../notesSlides/notesSlide105.xml"/><Relationship Id="rId1" Type="http://schemas.openxmlformats.org/officeDocument/2006/relationships/slideLayout" Target="../slideLayouts/slideLayout3.xml"/></Relationships>
</file>

<file path=ppt/slides/_rels/slide117.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notesSlide" Target="../notesSlides/notesSlide106.xml"/><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2" Type="http://schemas.openxmlformats.org/officeDocument/2006/relationships/notesSlide" Target="../notesSlides/notesSlide107.xml"/><Relationship Id="rId1" Type="http://schemas.openxmlformats.org/officeDocument/2006/relationships/slideLayout" Target="../slideLayouts/slideLayout3.xml"/></Relationships>
</file>

<file path=ppt/slides/_rels/slide119.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notesSlide" Target="../notesSlides/notesSlide108.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16.jpeg"/></Relationships>
</file>

<file path=ppt/slides/_rels/slide120.xml.rels><?xml version="1.0" encoding="UTF-8" standalone="yes"?>
<Relationships xmlns="http://schemas.openxmlformats.org/package/2006/relationships"><Relationship Id="rId2" Type="http://schemas.openxmlformats.org/officeDocument/2006/relationships/image" Target="../media/image105.jpg"/><Relationship Id="rId1" Type="http://schemas.openxmlformats.org/officeDocument/2006/relationships/slideLayout" Target="../slideLayouts/slideLayout3.xml"/></Relationships>
</file>

<file path=ppt/slides/_rels/slide121.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notesSlide" Target="../notesSlides/notesSlide109.xml"/><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notesSlide" Target="../notesSlides/notesSlide110.xml"/><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notesSlide" Target="../notesSlides/notesSlide111.xml"/><Relationship Id="rId1" Type="http://schemas.openxmlformats.org/officeDocument/2006/relationships/slideLayout" Target="../slideLayouts/slideLayout7.xml"/></Relationships>
</file>

<file path=ppt/slides/_rels/slide124.xml.rels><?xml version="1.0" encoding="UTF-8" standalone="yes"?>
<Relationships xmlns="http://schemas.openxmlformats.org/package/2006/relationships"><Relationship Id="rId2" Type="http://schemas.openxmlformats.org/officeDocument/2006/relationships/notesSlide" Target="../notesSlides/notesSlide112.xml"/><Relationship Id="rId1" Type="http://schemas.openxmlformats.org/officeDocument/2006/relationships/slideLayout" Target="../slideLayouts/slideLayout7.xml"/></Relationships>
</file>

<file path=ppt/slides/_rels/slide125.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113.xml"/><Relationship Id="rId1" Type="http://schemas.openxmlformats.org/officeDocument/2006/relationships/slideLayout" Target="../slideLayouts/slideLayout7.xml"/><Relationship Id="rId4" Type="http://schemas.openxmlformats.org/officeDocument/2006/relationships/image" Target="../media/image110.png"/></Relationships>
</file>

<file path=ppt/slides/_rels/slide126.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114.xml"/><Relationship Id="rId1" Type="http://schemas.openxmlformats.org/officeDocument/2006/relationships/slideLayout" Target="../slideLayouts/slideLayout7.xml"/></Relationships>
</file>

<file path=ppt/slides/_rels/slide127.xml.rels><?xml version="1.0" encoding="UTF-8" standalone="yes"?>
<Relationships xmlns="http://schemas.openxmlformats.org/package/2006/relationships"><Relationship Id="rId2" Type="http://schemas.openxmlformats.org/officeDocument/2006/relationships/notesSlide" Target="../notesSlides/notesSlide115.xml"/><Relationship Id="rId1" Type="http://schemas.openxmlformats.org/officeDocument/2006/relationships/slideLayout" Target="../slideLayouts/slideLayout7.xml"/></Relationships>
</file>

<file path=ppt/slides/_rels/slide128.xml.rels><?xml version="1.0" encoding="UTF-8" standalone="yes"?>
<Relationships xmlns="http://schemas.openxmlformats.org/package/2006/relationships"><Relationship Id="rId2" Type="http://schemas.openxmlformats.org/officeDocument/2006/relationships/notesSlide" Target="../notesSlides/notesSlide116.xml"/><Relationship Id="rId1" Type="http://schemas.openxmlformats.org/officeDocument/2006/relationships/slideLayout" Target="../slideLayouts/slideLayout7.xml"/></Relationships>
</file>

<file path=ppt/slides/_rels/slide129.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117.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hyperlink" Target="https://www.mdpi.com/2039-4713/11/2/3" TargetMode="External"/><Relationship Id="rId4" Type="http://schemas.openxmlformats.org/officeDocument/2006/relationships/image" Target="../media/image18.png"/></Relationships>
</file>

<file path=ppt/slides/_rels/slide130.xml.rels><?xml version="1.0" encoding="UTF-8" standalone="yes"?>
<Relationships xmlns="http://schemas.openxmlformats.org/package/2006/relationships"><Relationship Id="rId3" Type="http://schemas.openxmlformats.org/officeDocument/2006/relationships/image" Target="../media/image113.jpg"/><Relationship Id="rId2" Type="http://schemas.openxmlformats.org/officeDocument/2006/relationships/notesSlide" Target="../notesSlides/notesSlide118.xml"/><Relationship Id="rId1" Type="http://schemas.openxmlformats.org/officeDocument/2006/relationships/slideLayout" Target="../slideLayouts/slideLayout3.xml"/></Relationships>
</file>

<file path=ppt/slides/_rels/slide131.xml.rels><?xml version="1.0" encoding="UTF-8" standalone="yes"?>
<Relationships xmlns="http://schemas.openxmlformats.org/package/2006/relationships"><Relationship Id="rId3" Type="http://schemas.openxmlformats.org/officeDocument/2006/relationships/notesSlide" Target="../notesSlides/notesSlide119.xml"/><Relationship Id="rId2" Type="http://schemas.openxmlformats.org/officeDocument/2006/relationships/slideLayout" Target="../slideLayouts/slideLayout7.xml"/><Relationship Id="rId1" Type="http://schemas.openxmlformats.org/officeDocument/2006/relationships/tags" Target="../tags/tag2.xml"/></Relationships>
</file>

<file path=ppt/slides/_rels/slide132.xml.rels><?xml version="1.0" encoding="UTF-8" standalone="yes"?>
<Relationships xmlns="http://schemas.openxmlformats.org/package/2006/relationships"><Relationship Id="rId3" Type="http://schemas.openxmlformats.org/officeDocument/2006/relationships/notesSlide" Target="../notesSlides/notesSlide120.xml"/><Relationship Id="rId2" Type="http://schemas.openxmlformats.org/officeDocument/2006/relationships/slideLayout" Target="../slideLayouts/slideLayout7.xml"/><Relationship Id="rId1" Type="http://schemas.openxmlformats.org/officeDocument/2006/relationships/tags" Target="../tags/tag3.xml"/></Relationships>
</file>

<file path=ppt/slides/_rels/slide133.xml.rels><?xml version="1.0" encoding="UTF-8" standalone="yes"?>
<Relationships xmlns="http://schemas.openxmlformats.org/package/2006/relationships"><Relationship Id="rId2" Type="http://schemas.openxmlformats.org/officeDocument/2006/relationships/notesSlide" Target="../notesSlides/notesSlide121.xml"/><Relationship Id="rId1" Type="http://schemas.openxmlformats.org/officeDocument/2006/relationships/slideLayout" Target="../slideLayouts/slideLayout7.xml"/></Relationships>
</file>

<file path=ppt/slides/_rels/slide134.xml.rels><?xml version="1.0" encoding="UTF-8" standalone="yes"?>
<Relationships xmlns="http://schemas.openxmlformats.org/package/2006/relationships"><Relationship Id="rId2" Type="http://schemas.openxmlformats.org/officeDocument/2006/relationships/notesSlide" Target="../notesSlides/notesSlide122.xml"/><Relationship Id="rId1" Type="http://schemas.openxmlformats.org/officeDocument/2006/relationships/slideLayout" Target="../slideLayouts/slideLayout7.xml"/></Relationships>
</file>

<file path=ppt/slides/_rels/slide135.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123.xml"/><Relationship Id="rId1" Type="http://schemas.openxmlformats.org/officeDocument/2006/relationships/slideLayout" Target="../slideLayouts/slideLayout7.xml"/></Relationships>
</file>

<file path=ppt/slides/_rels/slide136.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124.xml"/><Relationship Id="rId1" Type="http://schemas.openxmlformats.org/officeDocument/2006/relationships/slideLayout" Target="../slideLayouts/slideLayout3.xml"/></Relationships>
</file>

<file path=ppt/slides/_rels/slide137.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notesSlide" Target="../notesSlides/notesSlide125.xml"/><Relationship Id="rId1" Type="http://schemas.openxmlformats.org/officeDocument/2006/relationships/slideLayout" Target="../slideLayouts/slideLayout7.xml"/></Relationships>
</file>

<file path=ppt/slides/_rels/slide138.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notesSlide" Target="../notesSlides/notesSlide126.xml"/><Relationship Id="rId1" Type="http://schemas.openxmlformats.org/officeDocument/2006/relationships/slideLayout" Target="../slideLayouts/slideLayout7.xml"/></Relationships>
</file>

<file path=ppt/slides/_rels/slide139.xml.rels><?xml version="1.0" encoding="UTF-8" standalone="yes"?>
<Relationships xmlns="http://schemas.openxmlformats.org/package/2006/relationships"><Relationship Id="rId3" Type="http://schemas.openxmlformats.org/officeDocument/2006/relationships/notesSlide" Target="../notesSlides/notesSlide127.xml"/><Relationship Id="rId2" Type="http://schemas.openxmlformats.org/officeDocument/2006/relationships/slideLayout" Target="../slideLayouts/slideLayout7.xml"/><Relationship Id="rId1" Type="http://schemas.openxmlformats.org/officeDocument/2006/relationships/tags" Target="../tags/tag4.xml"/></Relationships>
</file>

<file path=ppt/slides/_rels/slide1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20.jpeg"/></Relationships>
</file>

<file path=ppt/slides/_rels/slide140.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notesSlide" Target="../notesSlides/notesSlide128.xml"/><Relationship Id="rId1" Type="http://schemas.openxmlformats.org/officeDocument/2006/relationships/slideLayout" Target="../slideLayouts/slideLayout7.xml"/></Relationships>
</file>

<file path=ppt/slides/_rels/slide141.xml.rels><?xml version="1.0" encoding="UTF-8" standalone="yes"?>
<Relationships xmlns="http://schemas.openxmlformats.org/package/2006/relationships"><Relationship Id="rId2" Type="http://schemas.openxmlformats.org/officeDocument/2006/relationships/notesSlide" Target="../notesSlides/notesSlide129.xml"/><Relationship Id="rId1" Type="http://schemas.openxmlformats.org/officeDocument/2006/relationships/slideLayout" Target="../slideLayouts/slideLayout7.xml"/></Relationships>
</file>

<file path=ppt/slides/_rels/slide142.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notesSlide" Target="../notesSlides/notesSlide130.xml"/><Relationship Id="rId1" Type="http://schemas.openxmlformats.org/officeDocument/2006/relationships/slideLayout" Target="../slideLayouts/slideLayout7.xml"/></Relationships>
</file>

<file path=ppt/slides/_rels/slide143.xml.rels><?xml version="1.0" encoding="UTF-8" standalone="yes"?>
<Relationships xmlns="http://schemas.openxmlformats.org/package/2006/relationships"><Relationship Id="rId2" Type="http://schemas.openxmlformats.org/officeDocument/2006/relationships/image" Target="../media/image120.png"/><Relationship Id="rId1" Type="http://schemas.openxmlformats.org/officeDocument/2006/relationships/slideLayout" Target="../slideLayouts/slideLayout3.xml"/></Relationships>
</file>

<file path=ppt/slides/_rels/slide144.xml.rels><?xml version="1.0" encoding="UTF-8" standalone="yes"?>
<Relationships xmlns="http://schemas.openxmlformats.org/package/2006/relationships"><Relationship Id="rId2" Type="http://schemas.openxmlformats.org/officeDocument/2006/relationships/notesSlide" Target="../notesSlides/notesSlide131.xml"/><Relationship Id="rId1" Type="http://schemas.openxmlformats.org/officeDocument/2006/relationships/slideLayout" Target="../slideLayouts/slideLayout7.xml"/></Relationships>
</file>

<file path=ppt/slides/_rels/slide145.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132.xml"/><Relationship Id="rId1" Type="http://schemas.openxmlformats.org/officeDocument/2006/relationships/slideLayout" Target="../slideLayouts/slideLayout7.xml"/></Relationships>
</file>

<file path=ppt/slides/_rels/slide146.xml.rels><?xml version="1.0" encoding="UTF-8" standalone="yes"?>
<Relationships xmlns="http://schemas.openxmlformats.org/package/2006/relationships"><Relationship Id="rId3" Type="http://schemas.openxmlformats.org/officeDocument/2006/relationships/notesSlide" Target="../notesSlides/notesSlide133.xml"/><Relationship Id="rId2" Type="http://schemas.openxmlformats.org/officeDocument/2006/relationships/slideLayout" Target="../slideLayouts/slideLayout7.xml"/><Relationship Id="rId1" Type="http://schemas.openxmlformats.org/officeDocument/2006/relationships/tags" Target="../tags/tag5.xml"/><Relationship Id="rId5" Type="http://schemas.openxmlformats.org/officeDocument/2006/relationships/image" Target="../media/image123.jpeg"/><Relationship Id="rId4" Type="http://schemas.openxmlformats.org/officeDocument/2006/relationships/image" Target="../media/image122.jpeg"/></Relationships>
</file>

<file path=ppt/slides/_rels/slide147.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134.xml"/><Relationship Id="rId1" Type="http://schemas.openxmlformats.org/officeDocument/2006/relationships/slideLayout" Target="../slideLayouts/slideLayout7.xml"/></Relationships>
</file>

<file path=ppt/slides/_rels/slide148.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135.xml"/><Relationship Id="rId1" Type="http://schemas.openxmlformats.org/officeDocument/2006/relationships/slideLayout" Target="../slideLayouts/slideLayout7.xml"/><Relationship Id="rId5" Type="http://schemas.openxmlformats.org/officeDocument/2006/relationships/image" Target="../media/image127.emf"/><Relationship Id="rId4" Type="http://schemas.openxmlformats.org/officeDocument/2006/relationships/image" Target="../media/image126.emf"/></Relationships>
</file>

<file path=ppt/slides/_rels/slide149.xml.rels><?xml version="1.0" encoding="UTF-8" standalone="yes"?>
<Relationships xmlns="http://schemas.openxmlformats.org/package/2006/relationships"><Relationship Id="rId3" Type="http://schemas.openxmlformats.org/officeDocument/2006/relationships/image" Target="../media/image128.jpeg"/><Relationship Id="rId2" Type="http://schemas.openxmlformats.org/officeDocument/2006/relationships/notesSlide" Target="../notesSlides/notesSlide136.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21.png"/><Relationship Id="rId7" Type="http://schemas.openxmlformats.org/officeDocument/2006/relationships/customXml" Target="../ink/ink16.xml"/><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customXml" Target="../ink/ink15.xml"/><Relationship Id="rId4" Type="http://schemas.openxmlformats.org/officeDocument/2006/relationships/image" Target="../media/image22.png"/></Relationships>
</file>

<file path=ppt/slides/_rels/slide150.xml.rels><?xml version="1.0" encoding="UTF-8" standalone="yes"?>
<Relationships xmlns="http://schemas.openxmlformats.org/package/2006/relationships"><Relationship Id="rId3" Type="http://schemas.openxmlformats.org/officeDocument/2006/relationships/image" Target="../media/image129.jpeg"/><Relationship Id="rId2" Type="http://schemas.openxmlformats.org/officeDocument/2006/relationships/notesSlide" Target="../notesSlides/notesSlide137.xml"/><Relationship Id="rId1" Type="http://schemas.openxmlformats.org/officeDocument/2006/relationships/slideLayout" Target="../slideLayouts/slideLayout7.xml"/></Relationships>
</file>

<file path=ppt/slides/_rels/slide151.xml.rels><?xml version="1.0" encoding="UTF-8" standalone="yes"?>
<Relationships xmlns="http://schemas.openxmlformats.org/package/2006/relationships"><Relationship Id="rId3" Type="http://schemas.openxmlformats.org/officeDocument/2006/relationships/notesSlide" Target="../notesSlides/notesSlide138.xml"/><Relationship Id="rId2" Type="http://schemas.openxmlformats.org/officeDocument/2006/relationships/slideLayout" Target="../slideLayouts/slideLayout7.xml"/><Relationship Id="rId1" Type="http://schemas.openxmlformats.org/officeDocument/2006/relationships/tags" Target="../tags/tag6.xml"/></Relationships>
</file>

<file path=ppt/slides/_rels/slide152.xml.rels><?xml version="1.0" encoding="UTF-8" standalone="yes"?>
<Relationships xmlns="http://schemas.openxmlformats.org/package/2006/relationships"><Relationship Id="rId3" Type="http://schemas.openxmlformats.org/officeDocument/2006/relationships/image" Target="../media/image130.jpeg"/><Relationship Id="rId2" Type="http://schemas.openxmlformats.org/officeDocument/2006/relationships/notesSlide" Target="../notesSlides/notesSlide139.xml"/><Relationship Id="rId1" Type="http://schemas.openxmlformats.org/officeDocument/2006/relationships/slideLayout" Target="../slideLayouts/slideLayout7.xml"/></Relationships>
</file>

<file path=ppt/slides/_rels/slide153.xml.rels><?xml version="1.0" encoding="UTF-8" standalone="yes"?>
<Relationships xmlns="http://schemas.openxmlformats.org/package/2006/relationships"><Relationship Id="rId3" Type="http://schemas.openxmlformats.org/officeDocument/2006/relationships/image" Target="../media/image131.jpeg"/><Relationship Id="rId2" Type="http://schemas.openxmlformats.org/officeDocument/2006/relationships/notesSlide" Target="../notesSlides/notesSlide140.xml"/><Relationship Id="rId1" Type="http://schemas.openxmlformats.org/officeDocument/2006/relationships/slideLayout" Target="../slideLayouts/slideLayout7.xml"/></Relationships>
</file>

<file path=ppt/slides/_rels/slide154.xml.rels><?xml version="1.0" encoding="UTF-8" standalone="yes"?>
<Relationships xmlns="http://schemas.openxmlformats.org/package/2006/relationships"><Relationship Id="rId2" Type="http://schemas.openxmlformats.org/officeDocument/2006/relationships/notesSlide" Target="../notesSlides/notesSlide141.xml"/><Relationship Id="rId1" Type="http://schemas.openxmlformats.org/officeDocument/2006/relationships/slideLayout" Target="../slideLayouts/slideLayout7.xml"/></Relationships>
</file>

<file path=ppt/slides/_rels/slide155.xml.rels><?xml version="1.0" encoding="UTF-8" standalone="yes"?>
<Relationships xmlns="http://schemas.openxmlformats.org/package/2006/relationships"><Relationship Id="rId2" Type="http://schemas.openxmlformats.org/officeDocument/2006/relationships/notesSlide" Target="../notesSlides/notesSlide142.xml"/><Relationship Id="rId1" Type="http://schemas.openxmlformats.org/officeDocument/2006/relationships/slideLayout" Target="../slideLayouts/slideLayout7.xml"/></Relationships>
</file>

<file path=ppt/slides/_rels/slide156.xml.rels><?xml version="1.0" encoding="UTF-8" standalone="yes"?>
<Relationships xmlns="http://schemas.openxmlformats.org/package/2006/relationships"><Relationship Id="rId2" Type="http://schemas.openxmlformats.org/officeDocument/2006/relationships/notesSlide" Target="../notesSlides/notesSlide143.xml"/><Relationship Id="rId1" Type="http://schemas.openxmlformats.org/officeDocument/2006/relationships/slideLayout" Target="../slideLayouts/slideLayout7.xml"/></Relationships>
</file>

<file path=ppt/slides/_rels/slide157.xml.rels><?xml version="1.0" encoding="UTF-8" standalone="yes"?>
<Relationships xmlns="http://schemas.openxmlformats.org/package/2006/relationships"><Relationship Id="rId2" Type="http://schemas.openxmlformats.org/officeDocument/2006/relationships/notesSlide" Target="../notesSlides/notesSlide144.xml"/><Relationship Id="rId1" Type="http://schemas.openxmlformats.org/officeDocument/2006/relationships/slideLayout" Target="../slideLayouts/slideLayout7.xml"/></Relationships>
</file>

<file path=ppt/slides/_rels/slide158.xml.rels><?xml version="1.0" encoding="UTF-8" standalone="yes"?>
<Relationships xmlns="http://schemas.openxmlformats.org/package/2006/relationships"><Relationship Id="rId3" Type="http://schemas.openxmlformats.org/officeDocument/2006/relationships/image" Target="../media/image132.jpeg"/><Relationship Id="rId2" Type="http://schemas.openxmlformats.org/officeDocument/2006/relationships/notesSlide" Target="../notesSlides/notesSlide145.xml"/><Relationship Id="rId1" Type="http://schemas.openxmlformats.org/officeDocument/2006/relationships/slideLayout" Target="../slideLayouts/slideLayout7.xml"/></Relationships>
</file>

<file path=ppt/slides/_rels/slide159.xml.rels><?xml version="1.0" encoding="UTF-8" standalone="yes"?>
<Relationships xmlns="http://schemas.openxmlformats.org/package/2006/relationships"><Relationship Id="rId3" Type="http://schemas.openxmlformats.org/officeDocument/2006/relationships/notesSlide" Target="../notesSlides/notesSlide146.xml"/><Relationship Id="rId2" Type="http://schemas.openxmlformats.org/officeDocument/2006/relationships/slideLayout" Target="../slideLayouts/slideLayout7.xml"/><Relationship Id="rId1" Type="http://schemas.openxmlformats.org/officeDocument/2006/relationships/tags" Target="../tags/tag7.xml"/><Relationship Id="rId4" Type="http://schemas.openxmlformats.org/officeDocument/2006/relationships/image" Target="../media/image133.jpe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60.xml.rels><?xml version="1.0" encoding="UTF-8" standalone="yes"?>
<Relationships xmlns="http://schemas.openxmlformats.org/package/2006/relationships"><Relationship Id="rId2" Type="http://schemas.openxmlformats.org/officeDocument/2006/relationships/notesSlide" Target="../notesSlides/notesSlide147.xml"/><Relationship Id="rId1" Type="http://schemas.openxmlformats.org/officeDocument/2006/relationships/slideLayout" Target="../slideLayouts/slideLayout7.xml"/></Relationships>
</file>

<file path=ppt/slides/_rels/slide161.xml.rels><?xml version="1.0" encoding="UTF-8" standalone="yes"?>
<Relationships xmlns="http://schemas.openxmlformats.org/package/2006/relationships"><Relationship Id="rId3" Type="http://schemas.openxmlformats.org/officeDocument/2006/relationships/image" Target="../media/image134.jpeg"/><Relationship Id="rId2" Type="http://schemas.openxmlformats.org/officeDocument/2006/relationships/notesSlide" Target="../notesSlides/notesSlide148.xml"/><Relationship Id="rId1" Type="http://schemas.openxmlformats.org/officeDocument/2006/relationships/slideLayout" Target="../slideLayouts/slideLayout7.xml"/></Relationships>
</file>

<file path=ppt/slides/_rels/slide162.xml.rels><?xml version="1.0" encoding="UTF-8" standalone="yes"?>
<Relationships xmlns="http://schemas.openxmlformats.org/package/2006/relationships"><Relationship Id="rId2" Type="http://schemas.openxmlformats.org/officeDocument/2006/relationships/notesSlide" Target="../notesSlides/notesSlide149.xml"/><Relationship Id="rId1" Type="http://schemas.openxmlformats.org/officeDocument/2006/relationships/slideLayout" Target="../slideLayouts/slideLayout7.xml"/></Relationships>
</file>

<file path=ppt/slides/_rels/slide163.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notesSlide" Target="../notesSlides/notesSlide150.xml"/><Relationship Id="rId1" Type="http://schemas.openxmlformats.org/officeDocument/2006/relationships/slideLayout" Target="../slideLayouts/slideLayout7.xml"/><Relationship Id="rId5" Type="http://schemas.openxmlformats.org/officeDocument/2006/relationships/image" Target="../media/image136.emf"/><Relationship Id="rId4" Type="http://schemas.openxmlformats.org/officeDocument/2006/relationships/oleObject" Target="../embeddings/oleObject1.bin"/></Relationships>
</file>

<file path=ppt/slides/_rels/slide164.xml.rels><?xml version="1.0" encoding="UTF-8" standalone="yes"?>
<Relationships xmlns="http://schemas.openxmlformats.org/package/2006/relationships"><Relationship Id="rId3" Type="http://schemas.openxmlformats.org/officeDocument/2006/relationships/image" Target="../media/image137.jpeg"/><Relationship Id="rId2" Type="http://schemas.openxmlformats.org/officeDocument/2006/relationships/notesSlide" Target="../notesSlides/notesSlide151.xml"/><Relationship Id="rId1" Type="http://schemas.openxmlformats.org/officeDocument/2006/relationships/slideLayout" Target="../slideLayouts/slideLayout7.xml"/></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6.xml.rels><?xml version="1.0" encoding="UTF-8" standalone="yes"?>
<Relationships xmlns="http://schemas.openxmlformats.org/package/2006/relationships"><Relationship Id="rId2" Type="http://schemas.openxmlformats.org/officeDocument/2006/relationships/notesSlide" Target="../notesSlides/notesSlide152.xml"/><Relationship Id="rId1" Type="http://schemas.openxmlformats.org/officeDocument/2006/relationships/slideLayout" Target="../slideLayouts/slideLayout7.xml"/></Relationships>
</file>

<file path=ppt/slides/_rels/slide167.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notesSlide" Target="../notesSlides/notesSlide153.xml"/><Relationship Id="rId1" Type="http://schemas.openxmlformats.org/officeDocument/2006/relationships/slideLayout" Target="../slideLayouts/slideLayout7.xml"/></Relationships>
</file>

<file path=ppt/slides/_rels/slide168.xml.rels><?xml version="1.0" encoding="UTF-8" standalone="yes"?>
<Relationships xmlns="http://schemas.openxmlformats.org/package/2006/relationships"><Relationship Id="rId2" Type="http://schemas.openxmlformats.org/officeDocument/2006/relationships/notesSlide" Target="../notesSlides/notesSlide154.xml"/><Relationship Id="rId1" Type="http://schemas.openxmlformats.org/officeDocument/2006/relationships/slideLayout" Target="../slideLayouts/slideLayout7.xml"/></Relationships>
</file>

<file path=ppt/slides/_rels/slide169.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155.xml"/><Relationship Id="rId1" Type="http://schemas.openxmlformats.org/officeDocument/2006/relationships/slideLayout" Target="../slideLayouts/slideLayout7.xml"/><Relationship Id="rId4" Type="http://schemas.openxmlformats.org/officeDocument/2006/relationships/image" Target="../media/image110.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70.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156.xml"/><Relationship Id="rId1" Type="http://schemas.openxmlformats.org/officeDocument/2006/relationships/slideLayout" Target="../slideLayouts/slideLayout7.xml"/></Relationships>
</file>

<file path=ppt/slides/_rels/slide171.xml.rels><?xml version="1.0" encoding="UTF-8" standalone="yes"?>
<Relationships xmlns="http://schemas.openxmlformats.org/package/2006/relationships"><Relationship Id="rId2" Type="http://schemas.openxmlformats.org/officeDocument/2006/relationships/notesSlide" Target="../notesSlides/notesSlide157.xml"/><Relationship Id="rId1" Type="http://schemas.openxmlformats.org/officeDocument/2006/relationships/slideLayout" Target="../slideLayouts/slideLayout7.xml"/></Relationships>
</file>

<file path=ppt/slides/_rels/slide172.xml.rels><?xml version="1.0" encoding="UTF-8" standalone="yes"?>
<Relationships xmlns="http://schemas.openxmlformats.org/package/2006/relationships"><Relationship Id="rId2" Type="http://schemas.openxmlformats.org/officeDocument/2006/relationships/notesSlide" Target="../notesSlides/notesSlide158.xml"/><Relationship Id="rId1" Type="http://schemas.openxmlformats.org/officeDocument/2006/relationships/slideLayout" Target="../slideLayouts/slideLayout7.xml"/></Relationships>
</file>

<file path=ppt/slides/_rels/slide173.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159.xml"/><Relationship Id="rId1" Type="http://schemas.openxmlformats.org/officeDocument/2006/relationships/slideLayout" Target="../slideLayouts/slideLayout7.xml"/></Relationships>
</file>

<file path=ppt/slides/_rels/slide174.xml.rels><?xml version="1.0" encoding="UTF-8" standalone="yes"?>
<Relationships xmlns="http://schemas.openxmlformats.org/package/2006/relationships"><Relationship Id="rId3" Type="http://schemas.openxmlformats.org/officeDocument/2006/relationships/image" Target="../media/image113.jpg"/><Relationship Id="rId2" Type="http://schemas.openxmlformats.org/officeDocument/2006/relationships/notesSlide" Target="../notesSlides/notesSlide160.xml"/><Relationship Id="rId1" Type="http://schemas.openxmlformats.org/officeDocument/2006/relationships/slideLayout" Target="../slideLayouts/slideLayout3.xml"/></Relationships>
</file>

<file path=ppt/slides/_rels/slide175.xml.rels><?xml version="1.0" encoding="UTF-8" standalone="yes"?>
<Relationships xmlns="http://schemas.openxmlformats.org/package/2006/relationships"><Relationship Id="rId3" Type="http://schemas.openxmlformats.org/officeDocument/2006/relationships/notesSlide" Target="../notesSlides/notesSlide161.xml"/><Relationship Id="rId2" Type="http://schemas.openxmlformats.org/officeDocument/2006/relationships/slideLayout" Target="../slideLayouts/slideLayout7.xml"/><Relationship Id="rId1" Type="http://schemas.openxmlformats.org/officeDocument/2006/relationships/tags" Target="../tags/tag8.xml"/></Relationships>
</file>

<file path=ppt/slides/_rels/slide176.xml.rels><?xml version="1.0" encoding="UTF-8" standalone="yes"?>
<Relationships xmlns="http://schemas.openxmlformats.org/package/2006/relationships"><Relationship Id="rId3" Type="http://schemas.openxmlformats.org/officeDocument/2006/relationships/notesSlide" Target="../notesSlides/notesSlide162.xml"/><Relationship Id="rId2" Type="http://schemas.openxmlformats.org/officeDocument/2006/relationships/slideLayout" Target="../slideLayouts/slideLayout7.xml"/><Relationship Id="rId1" Type="http://schemas.openxmlformats.org/officeDocument/2006/relationships/tags" Target="../tags/tag9.xml"/></Relationships>
</file>

<file path=ppt/slides/_rels/slide177.xml.rels><?xml version="1.0" encoding="UTF-8" standalone="yes"?>
<Relationships xmlns="http://schemas.openxmlformats.org/package/2006/relationships"><Relationship Id="rId2" Type="http://schemas.openxmlformats.org/officeDocument/2006/relationships/notesSlide" Target="../notesSlides/notesSlide163.xml"/><Relationship Id="rId1" Type="http://schemas.openxmlformats.org/officeDocument/2006/relationships/slideLayout" Target="../slideLayouts/slideLayout7.xml"/></Relationships>
</file>

<file path=ppt/slides/_rels/slide178.xml.rels><?xml version="1.0" encoding="UTF-8" standalone="yes"?>
<Relationships xmlns="http://schemas.openxmlformats.org/package/2006/relationships"><Relationship Id="rId2" Type="http://schemas.openxmlformats.org/officeDocument/2006/relationships/notesSlide" Target="../notesSlides/notesSlide164.xml"/><Relationship Id="rId1" Type="http://schemas.openxmlformats.org/officeDocument/2006/relationships/slideLayout" Target="../slideLayouts/slideLayout7.xml"/></Relationships>
</file>

<file path=ppt/slides/_rels/slide179.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165.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80.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166.xml"/><Relationship Id="rId1" Type="http://schemas.openxmlformats.org/officeDocument/2006/relationships/slideLayout" Target="../slideLayouts/slideLayout3.xml"/></Relationships>
</file>

<file path=ppt/slides/_rels/slide181.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notesSlide" Target="../notesSlides/notesSlide167.xml"/><Relationship Id="rId1" Type="http://schemas.openxmlformats.org/officeDocument/2006/relationships/slideLayout" Target="../slideLayouts/slideLayout7.xml"/></Relationships>
</file>

<file path=ppt/slides/_rels/slide182.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notesSlide" Target="../notesSlides/notesSlide168.xml"/><Relationship Id="rId1" Type="http://schemas.openxmlformats.org/officeDocument/2006/relationships/slideLayout" Target="../slideLayouts/slideLayout7.xml"/></Relationships>
</file>

<file path=ppt/slides/_rels/slide183.xml.rels><?xml version="1.0" encoding="UTF-8" standalone="yes"?>
<Relationships xmlns="http://schemas.openxmlformats.org/package/2006/relationships"><Relationship Id="rId3" Type="http://schemas.openxmlformats.org/officeDocument/2006/relationships/notesSlide" Target="../notesSlides/notesSlide169.xml"/><Relationship Id="rId2" Type="http://schemas.openxmlformats.org/officeDocument/2006/relationships/slideLayout" Target="../slideLayouts/slideLayout7.xml"/><Relationship Id="rId1" Type="http://schemas.openxmlformats.org/officeDocument/2006/relationships/tags" Target="../tags/tag10.xml"/></Relationships>
</file>

<file path=ppt/slides/_rels/slide184.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notesSlide" Target="../notesSlides/notesSlide170.xml"/><Relationship Id="rId1" Type="http://schemas.openxmlformats.org/officeDocument/2006/relationships/slideLayout" Target="../slideLayouts/slideLayout7.xml"/></Relationships>
</file>

<file path=ppt/slides/_rels/slide185.xml.rels><?xml version="1.0" encoding="UTF-8" standalone="yes"?>
<Relationships xmlns="http://schemas.openxmlformats.org/package/2006/relationships"><Relationship Id="rId2" Type="http://schemas.openxmlformats.org/officeDocument/2006/relationships/notesSlide" Target="../notesSlides/notesSlide171.xml"/><Relationship Id="rId1" Type="http://schemas.openxmlformats.org/officeDocument/2006/relationships/slideLayout" Target="../slideLayouts/slideLayout7.xml"/></Relationships>
</file>

<file path=ppt/slides/_rels/slide186.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notesSlide" Target="../notesSlides/notesSlide172.xml"/><Relationship Id="rId1" Type="http://schemas.openxmlformats.org/officeDocument/2006/relationships/slideLayout" Target="../slideLayouts/slideLayout7.xml"/></Relationships>
</file>

<file path=ppt/slides/_rels/slide187.xml.rels><?xml version="1.0" encoding="UTF-8" standalone="yes"?>
<Relationships xmlns="http://schemas.openxmlformats.org/package/2006/relationships"><Relationship Id="rId2" Type="http://schemas.openxmlformats.org/officeDocument/2006/relationships/image" Target="../media/image120.png"/><Relationship Id="rId1" Type="http://schemas.openxmlformats.org/officeDocument/2006/relationships/slideLayout" Target="../slideLayouts/slideLayout3.xml"/></Relationships>
</file>

<file path=ppt/slides/_rels/slide188.xml.rels><?xml version="1.0" encoding="UTF-8" standalone="yes"?>
<Relationships xmlns="http://schemas.openxmlformats.org/package/2006/relationships"><Relationship Id="rId2" Type="http://schemas.openxmlformats.org/officeDocument/2006/relationships/notesSlide" Target="../notesSlides/notesSlide173.xml"/><Relationship Id="rId1" Type="http://schemas.openxmlformats.org/officeDocument/2006/relationships/slideLayout" Target="../slideLayouts/slideLayout7.xml"/></Relationships>
</file>

<file path=ppt/slides/_rels/slide189.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174.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2.xml"/></Relationships>
</file>

<file path=ppt/slides/_rels/slide190.xml.rels><?xml version="1.0" encoding="UTF-8" standalone="yes"?>
<Relationships xmlns="http://schemas.openxmlformats.org/package/2006/relationships"><Relationship Id="rId3" Type="http://schemas.openxmlformats.org/officeDocument/2006/relationships/notesSlide" Target="../notesSlides/notesSlide175.xml"/><Relationship Id="rId2" Type="http://schemas.openxmlformats.org/officeDocument/2006/relationships/slideLayout" Target="../slideLayouts/slideLayout7.xml"/><Relationship Id="rId1" Type="http://schemas.openxmlformats.org/officeDocument/2006/relationships/tags" Target="../tags/tag11.xml"/><Relationship Id="rId5" Type="http://schemas.openxmlformats.org/officeDocument/2006/relationships/image" Target="../media/image123.jpeg"/><Relationship Id="rId4" Type="http://schemas.openxmlformats.org/officeDocument/2006/relationships/image" Target="../media/image122.jpeg"/></Relationships>
</file>

<file path=ppt/slides/_rels/slide191.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176.xml"/><Relationship Id="rId1" Type="http://schemas.openxmlformats.org/officeDocument/2006/relationships/slideLayout" Target="../slideLayouts/slideLayout7.xml"/></Relationships>
</file>

<file path=ppt/slides/_rels/slide192.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177.xml"/><Relationship Id="rId1" Type="http://schemas.openxmlformats.org/officeDocument/2006/relationships/slideLayout" Target="../slideLayouts/slideLayout7.xml"/><Relationship Id="rId5" Type="http://schemas.openxmlformats.org/officeDocument/2006/relationships/image" Target="../media/image127.emf"/><Relationship Id="rId4" Type="http://schemas.openxmlformats.org/officeDocument/2006/relationships/image" Target="../media/image126.emf"/></Relationships>
</file>

<file path=ppt/slides/_rels/slide193.xml.rels><?xml version="1.0" encoding="UTF-8" standalone="yes"?>
<Relationships xmlns="http://schemas.openxmlformats.org/package/2006/relationships"><Relationship Id="rId3" Type="http://schemas.openxmlformats.org/officeDocument/2006/relationships/image" Target="../media/image128.jpeg"/><Relationship Id="rId2" Type="http://schemas.openxmlformats.org/officeDocument/2006/relationships/notesSlide" Target="../notesSlides/notesSlide178.xml"/><Relationship Id="rId1" Type="http://schemas.openxmlformats.org/officeDocument/2006/relationships/slideLayout" Target="../slideLayouts/slideLayout7.xml"/></Relationships>
</file>

<file path=ppt/slides/_rels/slide194.xml.rels><?xml version="1.0" encoding="UTF-8" standalone="yes"?>
<Relationships xmlns="http://schemas.openxmlformats.org/package/2006/relationships"><Relationship Id="rId3" Type="http://schemas.openxmlformats.org/officeDocument/2006/relationships/image" Target="../media/image129.jpeg"/><Relationship Id="rId2" Type="http://schemas.openxmlformats.org/officeDocument/2006/relationships/notesSlide" Target="../notesSlides/notesSlide179.xml"/><Relationship Id="rId1" Type="http://schemas.openxmlformats.org/officeDocument/2006/relationships/slideLayout" Target="../slideLayouts/slideLayout7.xml"/></Relationships>
</file>

<file path=ppt/slides/_rels/slide195.xml.rels><?xml version="1.0" encoding="UTF-8" standalone="yes"?>
<Relationships xmlns="http://schemas.openxmlformats.org/package/2006/relationships"><Relationship Id="rId3" Type="http://schemas.openxmlformats.org/officeDocument/2006/relationships/notesSlide" Target="../notesSlides/notesSlide180.xml"/><Relationship Id="rId2" Type="http://schemas.openxmlformats.org/officeDocument/2006/relationships/slideLayout" Target="../slideLayouts/slideLayout7.xml"/><Relationship Id="rId1" Type="http://schemas.openxmlformats.org/officeDocument/2006/relationships/tags" Target="../tags/tag12.xml"/></Relationships>
</file>

<file path=ppt/slides/_rels/slide196.xml.rels><?xml version="1.0" encoding="UTF-8" standalone="yes"?>
<Relationships xmlns="http://schemas.openxmlformats.org/package/2006/relationships"><Relationship Id="rId3" Type="http://schemas.openxmlformats.org/officeDocument/2006/relationships/image" Target="../media/image130.jpeg"/><Relationship Id="rId2" Type="http://schemas.openxmlformats.org/officeDocument/2006/relationships/notesSlide" Target="../notesSlides/notesSlide181.xml"/><Relationship Id="rId1" Type="http://schemas.openxmlformats.org/officeDocument/2006/relationships/slideLayout" Target="../slideLayouts/slideLayout7.xml"/></Relationships>
</file>

<file path=ppt/slides/_rels/slide197.xml.rels><?xml version="1.0" encoding="UTF-8" standalone="yes"?>
<Relationships xmlns="http://schemas.openxmlformats.org/package/2006/relationships"><Relationship Id="rId3" Type="http://schemas.openxmlformats.org/officeDocument/2006/relationships/image" Target="../media/image131.jpeg"/><Relationship Id="rId2" Type="http://schemas.openxmlformats.org/officeDocument/2006/relationships/notesSlide" Target="../notesSlides/notesSlide182.xml"/><Relationship Id="rId1" Type="http://schemas.openxmlformats.org/officeDocument/2006/relationships/slideLayout" Target="../slideLayouts/slideLayout7.xml"/></Relationships>
</file>

<file path=ppt/slides/_rels/slide198.xml.rels><?xml version="1.0" encoding="UTF-8" standalone="yes"?>
<Relationships xmlns="http://schemas.openxmlformats.org/package/2006/relationships"><Relationship Id="rId2" Type="http://schemas.openxmlformats.org/officeDocument/2006/relationships/notesSlide" Target="../notesSlides/notesSlide183.xml"/><Relationship Id="rId1" Type="http://schemas.openxmlformats.org/officeDocument/2006/relationships/slideLayout" Target="../slideLayouts/slideLayout7.xml"/></Relationships>
</file>

<file path=ppt/slides/_rels/slide199.xml.rels><?xml version="1.0" encoding="UTF-8" standalone="yes"?>
<Relationships xmlns="http://schemas.openxmlformats.org/package/2006/relationships"><Relationship Id="rId2" Type="http://schemas.openxmlformats.org/officeDocument/2006/relationships/notesSlide" Target="../notesSlides/notesSlide184.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200.xml.rels><?xml version="1.0" encoding="UTF-8" standalone="yes"?>
<Relationships xmlns="http://schemas.openxmlformats.org/package/2006/relationships"><Relationship Id="rId2" Type="http://schemas.openxmlformats.org/officeDocument/2006/relationships/notesSlide" Target="../notesSlides/notesSlide185.xml"/><Relationship Id="rId1" Type="http://schemas.openxmlformats.org/officeDocument/2006/relationships/slideLayout" Target="../slideLayouts/slideLayout7.xml"/></Relationships>
</file>

<file path=ppt/slides/_rels/slide201.xml.rels><?xml version="1.0" encoding="UTF-8" standalone="yes"?>
<Relationships xmlns="http://schemas.openxmlformats.org/package/2006/relationships"><Relationship Id="rId2" Type="http://schemas.openxmlformats.org/officeDocument/2006/relationships/notesSlide" Target="../notesSlides/notesSlide186.xml"/><Relationship Id="rId1" Type="http://schemas.openxmlformats.org/officeDocument/2006/relationships/slideLayout" Target="../slideLayouts/slideLayout7.xml"/></Relationships>
</file>

<file path=ppt/slides/_rels/slide202.xml.rels><?xml version="1.0" encoding="UTF-8" standalone="yes"?>
<Relationships xmlns="http://schemas.openxmlformats.org/package/2006/relationships"><Relationship Id="rId3" Type="http://schemas.openxmlformats.org/officeDocument/2006/relationships/image" Target="../media/image132.jpeg"/><Relationship Id="rId2" Type="http://schemas.openxmlformats.org/officeDocument/2006/relationships/notesSlide" Target="../notesSlides/notesSlide187.xml"/><Relationship Id="rId1" Type="http://schemas.openxmlformats.org/officeDocument/2006/relationships/slideLayout" Target="../slideLayouts/slideLayout7.xml"/></Relationships>
</file>

<file path=ppt/slides/_rels/slide203.xml.rels><?xml version="1.0" encoding="UTF-8" standalone="yes"?>
<Relationships xmlns="http://schemas.openxmlformats.org/package/2006/relationships"><Relationship Id="rId3" Type="http://schemas.openxmlformats.org/officeDocument/2006/relationships/notesSlide" Target="../notesSlides/notesSlide188.xml"/><Relationship Id="rId2" Type="http://schemas.openxmlformats.org/officeDocument/2006/relationships/slideLayout" Target="../slideLayouts/slideLayout7.xml"/><Relationship Id="rId1" Type="http://schemas.openxmlformats.org/officeDocument/2006/relationships/tags" Target="../tags/tag13.xml"/><Relationship Id="rId4" Type="http://schemas.openxmlformats.org/officeDocument/2006/relationships/image" Target="../media/image133.jpeg"/></Relationships>
</file>

<file path=ppt/slides/_rels/slide204.xml.rels><?xml version="1.0" encoding="UTF-8" standalone="yes"?>
<Relationships xmlns="http://schemas.openxmlformats.org/package/2006/relationships"><Relationship Id="rId2" Type="http://schemas.openxmlformats.org/officeDocument/2006/relationships/notesSlide" Target="../notesSlides/notesSlide189.xml"/><Relationship Id="rId1" Type="http://schemas.openxmlformats.org/officeDocument/2006/relationships/slideLayout" Target="../slideLayouts/slideLayout7.xml"/></Relationships>
</file>

<file path=ppt/slides/_rels/slide205.xml.rels><?xml version="1.0" encoding="UTF-8" standalone="yes"?>
<Relationships xmlns="http://schemas.openxmlformats.org/package/2006/relationships"><Relationship Id="rId3" Type="http://schemas.openxmlformats.org/officeDocument/2006/relationships/image" Target="../media/image134.jpeg"/><Relationship Id="rId2" Type="http://schemas.openxmlformats.org/officeDocument/2006/relationships/notesSlide" Target="../notesSlides/notesSlide190.xml"/><Relationship Id="rId1" Type="http://schemas.openxmlformats.org/officeDocument/2006/relationships/slideLayout" Target="../slideLayouts/slideLayout7.xml"/></Relationships>
</file>

<file path=ppt/slides/_rels/slide206.xml.rels><?xml version="1.0" encoding="UTF-8" standalone="yes"?>
<Relationships xmlns="http://schemas.openxmlformats.org/package/2006/relationships"><Relationship Id="rId2" Type="http://schemas.openxmlformats.org/officeDocument/2006/relationships/notesSlide" Target="../notesSlides/notesSlide191.xml"/><Relationship Id="rId1" Type="http://schemas.openxmlformats.org/officeDocument/2006/relationships/slideLayout" Target="../slideLayouts/slideLayout7.xml"/></Relationships>
</file>

<file path=ppt/slides/_rels/slide207.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notesSlide" Target="../notesSlides/notesSlide192.xml"/><Relationship Id="rId1" Type="http://schemas.openxmlformats.org/officeDocument/2006/relationships/slideLayout" Target="../slideLayouts/slideLayout7.xml"/><Relationship Id="rId5" Type="http://schemas.openxmlformats.org/officeDocument/2006/relationships/image" Target="../media/image136.emf"/><Relationship Id="rId4" Type="http://schemas.openxmlformats.org/officeDocument/2006/relationships/oleObject" Target="../embeddings/oleObject2.bin"/></Relationships>
</file>

<file path=ppt/slides/_rels/slide208.xml.rels><?xml version="1.0" encoding="UTF-8" standalone="yes"?>
<Relationships xmlns="http://schemas.openxmlformats.org/package/2006/relationships"><Relationship Id="rId3" Type="http://schemas.openxmlformats.org/officeDocument/2006/relationships/image" Target="../media/image137.jpeg"/><Relationship Id="rId2" Type="http://schemas.openxmlformats.org/officeDocument/2006/relationships/notesSlide" Target="../notesSlides/notesSlide193.xml"/><Relationship Id="rId1" Type="http://schemas.openxmlformats.org/officeDocument/2006/relationships/slideLayout" Target="../slideLayouts/slideLayout7.xml"/></Relationships>
</file>

<file path=ppt/slides/_rels/slide20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28.jpeg"/></Relationships>
</file>

<file path=ppt/slides/_rels/slide210.xml.rels><?xml version="1.0" encoding="UTF-8" standalone="yes"?>
<Relationships xmlns="http://schemas.openxmlformats.org/package/2006/relationships"><Relationship Id="rId2" Type="http://schemas.openxmlformats.org/officeDocument/2006/relationships/notesSlide" Target="../notesSlides/notesSlide194.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28.jpeg"/></Relationships>
</file>

<file path=ppt/slides/_rels/slide2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7.xml"/><Relationship Id="rId1" Type="http://schemas.openxmlformats.org/officeDocument/2006/relationships/slideLayout" Target="../slideLayouts/slideLayout7.xml"/><Relationship Id="rId5" Type="http://schemas.openxmlformats.org/officeDocument/2006/relationships/image" Target="../media/image29.jpeg"/><Relationship Id="rId4" Type="http://schemas.openxmlformats.org/officeDocument/2006/relationships/image" Target="../media/image28.jpeg"/></Relationships>
</file>

<file path=ppt/slides/_rels/slide24.xml.rels><?xml version="1.0" encoding="UTF-8" standalone="yes"?>
<Relationships xmlns="http://schemas.openxmlformats.org/package/2006/relationships"><Relationship Id="rId3" Type="http://schemas.openxmlformats.org/officeDocument/2006/relationships/image" Target="../media/image27.jpeg"/><Relationship Id="rId7" Type="http://schemas.openxmlformats.org/officeDocument/2006/relationships/image" Target="../media/image31.gif"/><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image" Target="../media/image28.jpeg"/></Relationships>
</file>

<file path=ppt/slides/_rels/slide25.xml.rels><?xml version="1.0" encoding="UTF-8" standalone="yes"?>
<Relationships xmlns="http://schemas.openxmlformats.org/package/2006/relationships"><Relationship Id="rId8" Type="http://schemas.openxmlformats.org/officeDocument/2006/relationships/image" Target="../media/image31.gif"/><Relationship Id="rId3" Type="http://schemas.openxmlformats.org/officeDocument/2006/relationships/image" Target="../media/image27.jpeg"/><Relationship Id="rId7" Type="http://schemas.openxmlformats.org/officeDocument/2006/relationships/image" Target="../media/image29.jpe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30.jpeg"/><Relationship Id="rId5" Type="http://schemas.openxmlformats.org/officeDocument/2006/relationships/image" Target="../media/image32.jpeg"/><Relationship Id="rId4" Type="http://schemas.openxmlformats.org/officeDocument/2006/relationships/image" Target="../media/image28.jpeg"/></Relationships>
</file>

<file path=ppt/slides/_rels/slide26.xml.rels><?xml version="1.0" encoding="UTF-8" standalone="yes"?>
<Relationships xmlns="http://schemas.openxmlformats.org/package/2006/relationships"><Relationship Id="rId3" Type="http://schemas.openxmlformats.org/officeDocument/2006/relationships/hyperlink" Target="https://news.cornell.edu/stories/2021/05/cornell-researchers-see-atoms-record-resolution" TargetMode="External"/><Relationship Id="rId2" Type="http://schemas.openxmlformats.org/officeDocument/2006/relationships/image" Target="../media/image33.jpeg"/><Relationship Id="rId1" Type="http://schemas.openxmlformats.org/officeDocument/2006/relationships/slideLayout" Target="../slideLayouts/slideLayout7.xml"/><Relationship Id="rId6" Type="http://schemas.openxmlformats.org/officeDocument/2006/relationships/hyperlink" Target="https://www.scientificamerican.com/article/see-the-highest-resolution-atomic-image-ever-captured/" TargetMode="External"/><Relationship Id="rId5" Type="http://schemas.openxmlformats.org/officeDocument/2006/relationships/hyperlink" Target="https://www.science.org/doi/10.1126/science.abg2533" TargetMode="External"/><Relationship Id="rId4" Type="http://schemas.openxmlformats.org/officeDocument/2006/relationships/image" Target="../media/image34.png"/></Relationships>
</file>

<file path=ppt/slides/_rels/slide27.xml.rels><?xml version="1.0" encoding="UTF-8" standalone="yes"?>
<Relationships xmlns="http://schemas.openxmlformats.org/package/2006/relationships"><Relationship Id="rId8" Type="http://schemas.openxmlformats.org/officeDocument/2006/relationships/image" Target="../media/image35.jpeg"/><Relationship Id="rId13" Type="http://schemas.openxmlformats.org/officeDocument/2006/relationships/image" Target="../media/image39.png"/><Relationship Id="rId18" Type="http://schemas.openxmlformats.org/officeDocument/2006/relationships/image" Target="../media/image44.jpeg"/><Relationship Id="rId3" Type="http://schemas.openxmlformats.org/officeDocument/2006/relationships/image" Target="../media/image27.jpeg"/><Relationship Id="rId7" Type="http://schemas.openxmlformats.org/officeDocument/2006/relationships/image" Target="../media/image29.jpeg"/><Relationship Id="rId12" Type="http://schemas.openxmlformats.org/officeDocument/2006/relationships/image" Target="../media/image38.jpeg"/><Relationship Id="rId17" Type="http://schemas.openxmlformats.org/officeDocument/2006/relationships/image" Target="../media/image43.png"/><Relationship Id="rId2" Type="http://schemas.openxmlformats.org/officeDocument/2006/relationships/notesSlide" Target="../notesSlides/notesSlide20.xml"/><Relationship Id="rId16" Type="http://schemas.openxmlformats.org/officeDocument/2006/relationships/image" Target="../media/image42.png"/><Relationship Id="rId1" Type="http://schemas.openxmlformats.org/officeDocument/2006/relationships/slideLayout" Target="../slideLayouts/slideLayout7.xml"/><Relationship Id="rId6" Type="http://schemas.openxmlformats.org/officeDocument/2006/relationships/image" Target="../media/image30.jpeg"/><Relationship Id="rId11" Type="http://schemas.openxmlformats.org/officeDocument/2006/relationships/image" Target="../media/image37.png"/><Relationship Id="rId5" Type="http://schemas.openxmlformats.org/officeDocument/2006/relationships/image" Target="../media/image32.jpeg"/><Relationship Id="rId15" Type="http://schemas.openxmlformats.org/officeDocument/2006/relationships/image" Target="../media/image41.jpeg"/><Relationship Id="rId10" Type="http://schemas.openxmlformats.org/officeDocument/2006/relationships/image" Target="../media/image36.png"/><Relationship Id="rId4" Type="http://schemas.openxmlformats.org/officeDocument/2006/relationships/image" Target="../media/image28.jpeg"/><Relationship Id="rId9" Type="http://schemas.openxmlformats.org/officeDocument/2006/relationships/image" Target="../media/image31.gif"/><Relationship Id="rId14" Type="http://schemas.openxmlformats.org/officeDocument/2006/relationships/image" Target="../media/image40.png"/></Relationships>
</file>

<file path=ppt/slides/_rels/slide28.xml.rels><?xml version="1.0" encoding="UTF-8" standalone="yes"?>
<Relationships xmlns="http://schemas.openxmlformats.org/package/2006/relationships"><Relationship Id="rId8" Type="http://schemas.openxmlformats.org/officeDocument/2006/relationships/image" Target="../media/image35.jpeg"/><Relationship Id="rId13" Type="http://schemas.openxmlformats.org/officeDocument/2006/relationships/image" Target="../media/image39.png"/><Relationship Id="rId18" Type="http://schemas.openxmlformats.org/officeDocument/2006/relationships/image" Target="../media/image44.jpeg"/><Relationship Id="rId3" Type="http://schemas.openxmlformats.org/officeDocument/2006/relationships/image" Target="../media/image27.jpeg"/><Relationship Id="rId7" Type="http://schemas.openxmlformats.org/officeDocument/2006/relationships/image" Target="../media/image29.jpeg"/><Relationship Id="rId12" Type="http://schemas.openxmlformats.org/officeDocument/2006/relationships/image" Target="../media/image38.jpeg"/><Relationship Id="rId17" Type="http://schemas.openxmlformats.org/officeDocument/2006/relationships/image" Target="../media/image43.png"/><Relationship Id="rId2" Type="http://schemas.openxmlformats.org/officeDocument/2006/relationships/notesSlide" Target="../notesSlides/notesSlide21.xml"/><Relationship Id="rId16" Type="http://schemas.openxmlformats.org/officeDocument/2006/relationships/image" Target="../media/image42.png"/><Relationship Id="rId1" Type="http://schemas.openxmlformats.org/officeDocument/2006/relationships/slideLayout" Target="../slideLayouts/slideLayout7.xml"/><Relationship Id="rId6" Type="http://schemas.openxmlformats.org/officeDocument/2006/relationships/image" Target="../media/image30.jpeg"/><Relationship Id="rId11" Type="http://schemas.openxmlformats.org/officeDocument/2006/relationships/image" Target="../media/image37.png"/><Relationship Id="rId5" Type="http://schemas.openxmlformats.org/officeDocument/2006/relationships/image" Target="../media/image32.jpeg"/><Relationship Id="rId15" Type="http://schemas.openxmlformats.org/officeDocument/2006/relationships/image" Target="../media/image41.jpeg"/><Relationship Id="rId10" Type="http://schemas.openxmlformats.org/officeDocument/2006/relationships/image" Target="../media/image36.png"/><Relationship Id="rId4" Type="http://schemas.openxmlformats.org/officeDocument/2006/relationships/image" Target="../media/image28.jpeg"/><Relationship Id="rId9" Type="http://schemas.openxmlformats.org/officeDocument/2006/relationships/image" Target="../media/image31.gif"/><Relationship Id="rId14" Type="http://schemas.openxmlformats.org/officeDocument/2006/relationships/image" Target="../media/image40.png"/></Relationships>
</file>

<file path=ppt/slides/_rels/slide2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52.jpeg"/></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54.jpeg"/></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customXml" Target="../ink/ink2.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customXml" Target="../ink/ink1.xml"/><Relationship Id="rId4" Type="http://schemas.openxmlformats.org/officeDocument/2006/relationships/image" Target="../media/image3.png"/></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2.xml"/><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45.xml"/><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46.xml"/><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3" Type="http://schemas.openxmlformats.org/officeDocument/2006/relationships/image" Target="../media/image61.emf"/><Relationship Id="rId2" Type="http://schemas.openxmlformats.org/officeDocument/2006/relationships/notesSlide" Target="../notesSlides/notesSlide47.xml"/><Relationship Id="rId1" Type="http://schemas.openxmlformats.org/officeDocument/2006/relationships/slideLayout" Target="../slideLayouts/slideLayout3.xml"/><Relationship Id="rId4" Type="http://schemas.openxmlformats.org/officeDocument/2006/relationships/image" Target="../media/image62.jpeg"/></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customXml" Target="../ink/ink4.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customXml" Target="../ink/ink3.xml"/><Relationship Id="rId4" Type="http://schemas.openxmlformats.org/officeDocument/2006/relationships/image" Target="../media/image3.png"/></Relationships>
</file>

<file path=ppt/slides/_rels/slide60.xml.rels><?xml version="1.0" encoding="UTF-8" standalone="yes"?>
<Relationships xmlns="http://schemas.openxmlformats.org/package/2006/relationships"><Relationship Id="rId2" Type="http://schemas.openxmlformats.org/officeDocument/2006/relationships/image" Target="../media/image64.gif"/><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3" Type="http://schemas.openxmlformats.org/officeDocument/2006/relationships/image" Target="../media/image65.emf"/><Relationship Id="rId2" Type="http://schemas.openxmlformats.org/officeDocument/2006/relationships/notesSlide" Target="../notesSlides/notesSlide50.xml"/><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2.xml"/></Relationships>
</file>

<file path=ppt/slides/_rels/slide63.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notesSlide" Target="../notesSlides/notesSlide52.xml"/><Relationship Id="rId1" Type="http://schemas.openxmlformats.org/officeDocument/2006/relationships/slideLayout" Target="../slideLayouts/slideLayout12.xml"/></Relationships>
</file>

<file path=ppt/slides/_rels/slide64.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53.xml"/><Relationship Id="rId1" Type="http://schemas.openxmlformats.org/officeDocument/2006/relationships/slideLayout" Target="../slideLayouts/slideLayout3.xml"/></Relationships>
</file>

<file path=ppt/slides/_rels/slide65.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55.xml"/><Relationship Id="rId1" Type="http://schemas.openxmlformats.org/officeDocument/2006/relationships/slideLayout" Target="../slideLayouts/slideLayout3.xml"/></Relationships>
</file>

<file path=ppt/slides/_rels/slide67.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56.xml"/><Relationship Id="rId1" Type="http://schemas.openxmlformats.org/officeDocument/2006/relationships/slideLayout" Target="../slideLayouts/slideLayout3.xml"/></Relationships>
</file>

<file path=ppt/slides/_rels/slide68.xml.rels><?xml version="1.0" encoding="UTF-8" standalone="yes"?>
<Relationships xmlns="http://schemas.openxmlformats.org/package/2006/relationships"><Relationship Id="rId3" Type="http://schemas.openxmlformats.org/officeDocument/2006/relationships/image" Target="../media/image71.wmf"/><Relationship Id="rId2" Type="http://schemas.openxmlformats.org/officeDocument/2006/relationships/notesSlide" Target="../notesSlides/notesSlide57.xml"/><Relationship Id="rId1" Type="http://schemas.openxmlformats.org/officeDocument/2006/relationships/slideLayout" Target="../slideLayouts/slideLayout13.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customXml" Target="../ink/ink5.xml"/><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customXml" Target="../ink/ink6.xml"/><Relationship Id="rId4" Type="http://schemas.openxmlformats.org/officeDocument/2006/relationships/image" Target="../media/image5.png"/></Relationships>
</file>

<file path=ppt/slides/_rels/slide70.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60.xml"/><Relationship Id="rId1" Type="http://schemas.openxmlformats.org/officeDocument/2006/relationships/slideLayout" Target="../slideLayouts/slideLayout3.xml"/></Relationships>
</file>

<file path=ppt/slides/_rels/slide72.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61.xml"/><Relationship Id="rId1" Type="http://schemas.openxmlformats.org/officeDocument/2006/relationships/slideLayout" Target="../slideLayouts/slideLayout3.xml"/><Relationship Id="rId5" Type="http://schemas.openxmlformats.org/officeDocument/2006/relationships/image" Target="../media/image76.png"/><Relationship Id="rId4" Type="http://schemas.openxmlformats.org/officeDocument/2006/relationships/image" Target="../media/image75.png"/></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3.xml"/></Relationships>
</file>

<file path=ppt/slides/_rels/slide74.xml.rels><?xml version="1.0" encoding="UTF-8" standalone="yes"?>
<Relationships xmlns="http://schemas.openxmlformats.org/package/2006/relationships"><Relationship Id="rId3" Type="http://schemas.openxmlformats.org/officeDocument/2006/relationships/image" Target="../media/image77.wmf"/><Relationship Id="rId2" Type="http://schemas.openxmlformats.org/officeDocument/2006/relationships/notesSlide" Target="../notesSlides/notesSlide63.xml"/><Relationship Id="rId1" Type="http://schemas.openxmlformats.org/officeDocument/2006/relationships/slideLayout" Target="../slideLayouts/slideLayout13.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3.xml"/></Relationships>
</file>

<file path=ppt/slides/_rels/slide76.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65.xml"/><Relationship Id="rId1" Type="http://schemas.openxmlformats.org/officeDocument/2006/relationships/slideLayout" Target="../slideLayouts/slideLayout2.xml"/><Relationship Id="rId5" Type="http://schemas.openxmlformats.org/officeDocument/2006/relationships/image" Target="../media/image80.jpeg"/><Relationship Id="rId4" Type="http://schemas.openxmlformats.org/officeDocument/2006/relationships/image" Target="../media/image79.jpeg"/></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12.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12.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customXml" Target="../ink/ink7.xml"/><Relationship Id="rId7" Type="http://schemas.openxmlformats.org/officeDocument/2006/relationships/customXml" Target="../ink/ink9.xml"/><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customXml" Target="../ink/ink8.xml"/><Relationship Id="rId10" Type="http://schemas.openxmlformats.org/officeDocument/2006/relationships/image" Target="../media/image10.png"/><Relationship Id="rId4" Type="http://schemas.openxmlformats.org/officeDocument/2006/relationships/image" Target="../media/image7.png"/><Relationship Id="rId9" Type="http://schemas.openxmlformats.org/officeDocument/2006/relationships/customXml" Target="../ink/ink10.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3.xml"/></Relationships>
</file>

<file path=ppt/slides/_rels/slide81.xml.rels><?xml version="1.0" encoding="UTF-8" standalone="yes"?>
<Relationships xmlns="http://schemas.openxmlformats.org/package/2006/relationships"><Relationship Id="rId3" Type="http://schemas.openxmlformats.org/officeDocument/2006/relationships/image" Target="../media/image81.wmf"/><Relationship Id="rId2" Type="http://schemas.openxmlformats.org/officeDocument/2006/relationships/notesSlide" Target="../notesSlides/notesSlide70.xml"/><Relationship Id="rId1" Type="http://schemas.openxmlformats.org/officeDocument/2006/relationships/slideLayout" Target="../slideLayouts/slideLayout13.xml"/></Relationships>
</file>

<file path=ppt/slides/_rels/slide82.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71.xml"/><Relationship Id="rId1" Type="http://schemas.openxmlformats.org/officeDocument/2006/relationships/slideLayout" Target="../slideLayouts/slideLayout5.xml"/><Relationship Id="rId4" Type="http://schemas.openxmlformats.org/officeDocument/2006/relationships/image" Target="../media/image83.png"/></Relationships>
</file>

<file path=ppt/slides/_rels/slide83.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72.xml"/><Relationship Id="rId1" Type="http://schemas.openxmlformats.org/officeDocument/2006/relationships/slideLayout" Target="../slideLayouts/slideLayout3.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3.xml"/></Relationships>
</file>

<file path=ppt/slides/_rels/slide85.xml.rels><?xml version="1.0" encoding="UTF-8" standalone="yes"?>
<Relationships xmlns="http://schemas.openxmlformats.org/package/2006/relationships"><Relationship Id="rId3" Type="http://schemas.openxmlformats.org/officeDocument/2006/relationships/notesSlide" Target="../notesSlides/notesSlide74.xml"/><Relationship Id="rId2" Type="http://schemas.openxmlformats.org/officeDocument/2006/relationships/slideLayout" Target="../slideLayouts/slideLayout13.xml"/><Relationship Id="rId1" Type="http://schemas.openxmlformats.org/officeDocument/2006/relationships/tags" Target="../tags/tag1.xml"/><Relationship Id="rId4" Type="http://schemas.openxmlformats.org/officeDocument/2006/relationships/image" Target="../media/image85.emf"/></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3.xml"/></Relationships>
</file>

<file path=ppt/slides/_rels/slide87.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76.xml"/><Relationship Id="rId1" Type="http://schemas.openxmlformats.org/officeDocument/2006/relationships/slideLayout" Target="../slideLayouts/slideLayout3.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3.xml"/></Relationships>
</file>

<file path=ppt/slides/_rels/slide89.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7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customXml" Target="../ink/ink11.xml"/><Relationship Id="rId7" Type="http://schemas.openxmlformats.org/officeDocument/2006/relationships/customXml" Target="../ink/ink13.xml"/><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customXml" Target="../ink/ink12.xml"/><Relationship Id="rId10" Type="http://schemas.openxmlformats.org/officeDocument/2006/relationships/image" Target="../media/image14.png"/><Relationship Id="rId4" Type="http://schemas.openxmlformats.org/officeDocument/2006/relationships/image" Target="../media/image11.png"/><Relationship Id="rId9" Type="http://schemas.openxmlformats.org/officeDocument/2006/relationships/customXml" Target="../ink/ink14.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12.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3.xml"/></Relationships>
</file>

<file path=ppt/slides/_rels/slide92.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82.xml"/><Relationship Id="rId1" Type="http://schemas.openxmlformats.org/officeDocument/2006/relationships/slideLayout" Target="../slideLayouts/slideLayout3.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3.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12.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3.xml"/></Relationships>
</file>

<file path=ppt/slides/_rels/slide97.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86.xml"/><Relationship Id="rId1" Type="http://schemas.openxmlformats.org/officeDocument/2006/relationships/slideLayout" Target="../slideLayouts/slideLayout3.xml"/></Relationships>
</file>

<file path=ppt/slides/_rels/slide98.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87.xml"/><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88.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83"/>
        <p:cNvGrpSpPr/>
        <p:nvPr/>
      </p:nvGrpSpPr>
      <p:grpSpPr>
        <a:xfrm>
          <a:off x="0" y="0"/>
          <a:ext cx="0" cy="0"/>
          <a:chOff x="0" y="0"/>
          <a:chExt cx="0" cy="0"/>
        </a:xfrm>
      </p:grpSpPr>
      <p:sp>
        <p:nvSpPr>
          <p:cNvPr id="84" name="Google Shape;84;p1"/>
          <p:cNvSpPr/>
          <p:nvPr/>
        </p:nvSpPr>
        <p:spPr>
          <a:xfrm>
            <a:off x="0" y="0"/>
            <a:ext cx="9144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85" name="Google Shape;85;p1"/>
          <p:cNvSpPr/>
          <p:nvPr/>
        </p:nvSpPr>
        <p:spPr>
          <a:xfrm>
            <a:off x="0" y="0"/>
            <a:ext cx="9144000" cy="6858000"/>
          </a:xfrm>
          <a:custGeom>
            <a:avLst/>
            <a:gdLst/>
            <a:ahLst/>
            <a:cxnLst/>
            <a:rect l="l" t="t" r="r" b="b"/>
            <a:pathLst>
              <a:path w="12192000" h="6858000" extrusionOk="0">
                <a:moveTo>
                  <a:pt x="3094406" y="283966"/>
                </a:moveTo>
                <a:cubicBezTo>
                  <a:pt x="3074312" y="283528"/>
                  <a:pt x="3054907" y="288795"/>
                  <a:pt x="3038833" y="309661"/>
                </a:cubicBezTo>
                <a:cubicBezTo>
                  <a:pt x="3124259" y="364657"/>
                  <a:pt x="3233105" y="343983"/>
                  <a:pt x="3348384" y="406000"/>
                </a:cubicBezTo>
                <a:cubicBezTo>
                  <a:pt x="3161001" y="386497"/>
                  <a:pt x="3012653" y="370896"/>
                  <a:pt x="2864309" y="355295"/>
                </a:cubicBezTo>
                <a:cubicBezTo>
                  <a:pt x="2861553" y="366216"/>
                  <a:pt x="2858796" y="377136"/>
                  <a:pt x="2856039" y="388058"/>
                </a:cubicBezTo>
                <a:cubicBezTo>
                  <a:pt x="3045722" y="411070"/>
                  <a:pt x="3221166" y="470356"/>
                  <a:pt x="3405794" y="512089"/>
                </a:cubicBezTo>
                <a:cubicBezTo>
                  <a:pt x="3388799" y="537835"/>
                  <a:pt x="3371808" y="532763"/>
                  <a:pt x="3356651" y="531204"/>
                </a:cubicBezTo>
                <a:cubicBezTo>
                  <a:pt x="3257907" y="521062"/>
                  <a:pt x="3159164" y="510922"/>
                  <a:pt x="3064552" y="483228"/>
                </a:cubicBezTo>
                <a:cubicBezTo>
                  <a:pt x="3043427" y="476987"/>
                  <a:pt x="3017704" y="476987"/>
                  <a:pt x="3005765" y="495708"/>
                </a:cubicBezTo>
                <a:cubicBezTo>
                  <a:pt x="2988771" y="522231"/>
                  <a:pt x="3013113" y="539393"/>
                  <a:pt x="3034700" y="553823"/>
                </a:cubicBezTo>
                <a:cubicBezTo>
                  <a:pt x="3072360" y="578787"/>
                  <a:pt x="3117827" y="571767"/>
                  <a:pt x="3161459" y="576445"/>
                </a:cubicBezTo>
                <a:cubicBezTo>
                  <a:pt x="3277655" y="588537"/>
                  <a:pt x="3333228" y="626370"/>
                  <a:pt x="3358949" y="712961"/>
                </a:cubicBezTo>
                <a:cubicBezTo>
                  <a:pt x="3256987" y="677857"/>
                  <a:pt x="3158703" y="721151"/>
                  <a:pt x="3059960" y="696576"/>
                </a:cubicBezTo>
                <a:cubicBezTo>
                  <a:pt x="3034240" y="690338"/>
                  <a:pt x="2993364" y="699698"/>
                  <a:pt x="3007143" y="729732"/>
                </a:cubicBezTo>
                <a:cubicBezTo>
                  <a:pt x="3020003" y="757814"/>
                  <a:pt x="3062716" y="778096"/>
                  <a:pt x="2986935" y="772635"/>
                </a:cubicBezTo>
                <a:cubicBezTo>
                  <a:pt x="2932740" y="768735"/>
                  <a:pt x="2826647" y="800329"/>
                  <a:pt x="2871197" y="808127"/>
                </a:cubicBezTo>
                <a:cubicBezTo>
                  <a:pt x="2927228" y="817881"/>
                  <a:pt x="2981883" y="831921"/>
                  <a:pt x="3053071" y="847913"/>
                </a:cubicBezTo>
                <a:cubicBezTo>
                  <a:pt x="2974533" y="874043"/>
                  <a:pt x="2918042" y="868584"/>
                  <a:pt x="2858796" y="847913"/>
                </a:cubicBezTo>
                <a:cubicBezTo>
                  <a:pt x="2787150" y="822949"/>
                  <a:pt x="2693916" y="792528"/>
                  <a:pt x="2635588" y="820611"/>
                </a:cubicBezTo>
                <a:cubicBezTo>
                  <a:pt x="2548326" y="862734"/>
                  <a:pt x="2475760" y="836211"/>
                  <a:pt x="2397683" y="829190"/>
                </a:cubicBezTo>
                <a:cubicBezTo>
                  <a:pt x="2238775" y="814759"/>
                  <a:pt x="2081241" y="790576"/>
                  <a:pt x="1921874" y="778877"/>
                </a:cubicBezTo>
                <a:cubicBezTo>
                  <a:pt x="1858036" y="774195"/>
                  <a:pt x="1789143" y="751964"/>
                  <a:pt x="1695450" y="782386"/>
                </a:cubicBezTo>
                <a:cubicBezTo>
                  <a:pt x="2119822" y="938012"/>
                  <a:pt x="2575423" y="928262"/>
                  <a:pt x="2954324" y="1120940"/>
                </a:cubicBezTo>
                <a:cubicBezTo>
                  <a:pt x="2938251" y="1139269"/>
                  <a:pt x="2856502" y="1191535"/>
                  <a:pt x="2890028" y="1195435"/>
                </a:cubicBezTo>
                <a:cubicBezTo>
                  <a:pt x="2984178" y="1206748"/>
                  <a:pt x="3067767" y="1244971"/>
                  <a:pt x="3153652" y="1276563"/>
                </a:cubicBezTo>
                <a:cubicBezTo>
                  <a:pt x="3190855" y="1290216"/>
                  <a:pt x="3235862" y="1308157"/>
                  <a:pt x="3218410" y="1356911"/>
                </a:cubicBezTo>
                <a:cubicBezTo>
                  <a:pt x="3186719" y="1370562"/>
                  <a:pt x="3163296" y="1351451"/>
                  <a:pt x="3137118" y="1349891"/>
                </a:cubicBezTo>
                <a:cubicBezTo>
                  <a:pt x="3110480" y="1348331"/>
                  <a:pt x="3050773" y="1358471"/>
                  <a:pt x="3067309" y="1365102"/>
                </a:cubicBezTo>
                <a:cubicBezTo>
                  <a:pt x="3142629" y="1395136"/>
                  <a:pt x="3007143" y="1467292"/>
                  <a:pt x="3096243" y="1467292"/>
                </a:cubicBezTo>
                <a:cubicBezTo>
                  <a:pt x="3245506" y="1467681"/>
                  <a:pt x="3324961" y="1595613"/>
                  <a:pt x="3468716" y="1599125"/>
                </a:cubicBezTo>
                <a:cubicBezTo>
                  <a:pt x="3491677" y="1599513"/>
                  <a:pt x="3502700" y="1622137"/>
                  <a:pt x="3502241" y="1642029"/>
                </a:cubicBezTo>
                <a:cubicBezTo>
                  <a:pt x="3502241" y="1665822"/>
                  <a:pt x="3481116" y="1670112"/>
                  <a:pt x="3457692" y="1672453"/>
                </a:cubicBezTo>
                <a:cubicBezTo>
                  <a:pt x="3421868" y="1675962"/>
                  <a:pt x="3384667" y="1642029"/>
                  <a:pt x="3337362" y="1688053"/>
                </a:cubicBezTo>
                <a:cubicBezTo>
                  <a:pt x="3422329" y="1714966"/>
                  <a:pt x="3507294" y="1741878"/>
                  <a:pt x="3505915" y="1834318"/>
                </a:cubicBezTo>
                <a:cubicBezTo>
                  <a:pt x="3505457" y="1859279"/>
                  <a:pt x="3540820" y="1868640"/>
                  <a:pt x="3567458" y="1874880"/>
                </a:cubicBezTo>
                <a:cubicBezTo>
                  <a:pt x="3611549" y="1885023"/>
                  <a:pt x="3648750" y="1902965"/>
                  <a:pt x="3672634" y="1937678"/>
                </a:cubicBezTo>
                <a:cubicBezTo>
                  <a:pt x="3672172" y="1944308"/>
                  <a:pt x="3671715" y="1951329"/>
                  <a:pt x="3674470" y="1956789"/>
                </a:cubicBezTo>
                <a:cubicBezTo>
                  <a:pt x="3666664" y="2040646"/>
                  <a:pt x="3602363" y="2038306"/>
                  <a:pt x="3531176" y="2024266"/>
                </a:cubicBezTo>
                <a:cubicBezTo>
                  <a:pt x="3446211" y="2007103"/>
                  <a:pt x="3362164" y="1975900"/>
                  <a:pt x="3272604" y="2005933"/>
                </a:cubicBezTo>
                <a:cubicBezTo>
                  <a:pt x="3398905" y="2046107"/>
                  <a:pt x="3536229" y="2049228"/>
                  <a:pt x="3654720" y="2106564"/>
                </a:cubicBezTo>
                <a:cubicBezTo>
                  <a:pt x="3221166" y="2117095"/>
                  <a:pt x="2838130" y="1936116"/>
                  <a:pt x="2417892" y="1866690"/>
                </a:cubicBezTo>
                <a:cubicBezTo>
                  <a:pt x="2432130" y="1913105"/>
                  <a:pt x="2466114" y="1922465"/>
                  <a:pt x="2496888" y="1929487"/>
                </a:cubicBezTo>
                <a:cubicBezTo>
                  <a:pt x="2652123" y="1964590"/>
                  <a:pt x="2788067" y="2034408"/>
                  <a:pt x="2929526" y="2094862"/>
                </a:cubicBezTo>
                <a:cubicBezTo>
                  <a:pt x="2987851" y="2119825"/>
                  <a:pt x="3030106" y="2144789"/>
                  <a:pt x="3052152" y="2198613"/>
                </a:cubicBezTo>
                <a:cubicBezTo>
                  <a:pt x="3071903" y="2247367"/>
                  <a:pt x="3110021" y="2269990"/>
                  <a:pt x="3180748" y="2255948"/>
                </a:cubicBezTo>
                <a:cubicBezTo>
                  <a:pt x="3238157" y="2244246"/>
                  <a:pt x="3301078" y="2250487"/>
                  <a:pt x="3361244" y="2254777"/>
                </a:cubicBezTo>
                <a:cubicBezTo>
                  <a:pt x="3430596" y="2259459"/>
                  <a:pt x="3508213" y="2314455"/>
                  <a:pt x="3489382" y="2342926"/>
                </a:cubicBezTo>
                <a:cubicBezTo>
                  <a:pt x="3457233" y="2391292"/>
                  <a:pt x="3403498" y="2367110"/>
                  <a:pt x="3355733" y="2361649"/>
                </a:cubicBezTo>
                <a:cubicBezTo>
                  <a:pt x="3301537" y="2355018"/>
                  <a:pt x="3200957" y="2341367"/>
                  <a:pt x="3199121" y="2347216"/>
                </a:cubicBezTo>
                <a:cubicBezTo>
                  <a:pt x="3163754" y="2468518"/>
                  <a:pt x="2914827" y="2362819"/>
                  <a:pt x="2861091" y="2351896"/>
                </a:cubicBezTo>
                <a:cubicBezTo>
                  <a:pt x="2794038" y="2338245"/>
                  <a:pt x="2731116" y="2363208"/>
                  <a:pt x="2667278" y="2369058"/>
                </a:cubicBezTo>
                <a:cubicBezTo>
                  <a:pt x="2610328" y="2374518"/>
                  <a:pt x="2288376" y="2391292"/>
                  <a:pt x="2221781" y="2339805"/>
                </a:cubicBezTo>
                <a:cubicBezTo>
                  <a:pt x="2212595" y="2379978"/>
                  <a:pt x="2231884" y="2396361"/>
                  <a:pt x="2247961" y="2414693"/>
                </a:cubicBezTo>
                <a:cubicBezTo>
                  <a:pt x="2270465" y="2440824"/>
                  <a:pt x="2274138" y="2459157"/>
                  <a:pt x="2231425" y="2479828"/>
                </a:cubicBezTo>
                <a:cubicBezTo>
                  <a:pt x="2109717" y="2539115"/>
                  <a:pt x="2111557" y="2541065"/>
                  <a:pt x="2224996" y="2621414"/>
                </a:cubicBezTo>
                <a:cubicBezTo>
                  <a:pt x="2230509" y="2624923"/>
                  <a:pt x="2228211" y="2636624"/>
                  <a:pt x="2229131" y="2644426"/>
                </a:cubicBezTo>
                <a:cubicBezTo>
                  <a:pt x="2199276" y="2656906"/>
                  <a:pt x="2164373" y="2625703"/>
                  <a:pt x="2129466" y="2659247"/>
                </a:cubicBezTo>
                <a:cubicBezTo>
                  <a:pt x="2281487" y="2806680"/>
                  <a:pt x="2513421" y="2842953"/>
                  <a:pt x="2723312" y="2953726"/>
                </a:cubicBezTo>
                <a:cubicBezTo>
                  <a:pt x="2553377" y="2990389"/>
                  <a:pt x="2451419" y="2862456"/>
                  <a:pt x="2326496" y="2878838"/>
                </a:cubicBezTo>
                <a:cubicBezTo>
                  <a:pt x="2264036" y="2919012"/>
                  <a:pt x="2449582" y="2983367"/>
                  <a:pt x="2272759" y="3002480"/>
                </a:cubicBezTo>
                <a:cubicBezTo>
                  <a:pt x="2349461" y="3037583"/>
                  <a:pt x="2406411" y="3071905"/>
                  <a:pt x="2459226" y="3112471"/>
                </a:cubicBezTo>
                <a:cubicBezTo>
                  <a:pt x="2553377" y="3185016"/>
                  <a:pt x="2571749" y="3232602"/>
                  <a:pt x="2528117" y="3330111"/>
                </a:cubicBezTo>
                <a:cubicBezTo>
                  <a:pt x="2499642" y="3394076"/>
                  <a:pt x="2457848" y="3452973"/>
                  <a:pt x="2494590" y="3529029"/>
                </a:cubicBezTo>
                <a:cubicBezTo>
                  <a:pt x="2520308" y="3581294"/>
                  <a:pt x="2510206" y="3615617"/>
                  <a:pt x="2414677" y="3592215"/>
                </a:cubicBezTo>
                <a:cubicBezTo>
                  <a:pt x="2311799" y="3567251"/>
                  <a:pt x="2273221" y="3614057"/>
                  <a:pt x="2298940" y="3705716"/>
                </a:cubicBezTo>
                <a:cubicBezTo>
                  <a:pt x="2315473" y="3764612"/>
                  <a:pt x="2298020" y="3782553"/>
                  <a:pt x="2227294" y="3775921"/>
                </a:cubicBezTo>
                <a:cubicBezTo>
                  <a:pt x="2149215" y="3768512"/>
                  <a:pt x="2074811" y="3729898"/>
                  <a:pt x="1978366" y="3748620"/>
                </a:cubicBezTo>
                <a:cubicBezTo>
                  <a:pt x="2055522" y="3855492"/>
                  <a:pt x="2220403" y="3825068"/>
                  <a:pt x="2310421" y="3926868"/>
                </a:cubicBezTo>
                <a:cubicBezTo>
                  <a:pt x="2202950" y="3927259"/>
                  <a:pt x="2120739" y="3926868"/>
                  <a:pt x="2041285" y="3904635"/>
                </a:cubicBezTo>
                <a:cubicBezTo>
                  <a:pt x="2008216" y="3895664"/>
                  <a:pt x="1971934" y="3886305"/>
                  <a:pt x="1953565" y="3917116"/>
                </a:cubicBezTo>
                <a:cubicBezTo>
                  <a:pt x="1931978" y="3954170"/>
                  <a:pt x="1976527" y="3968211"/>
                  <a:pt x="2003623" y="3974842"/>
                </a:cubicBezTo>
                <a:cubicBezTo>
                  <a:pt x="2079866" y="3993563"/>
                  <a:pt x="2138192" y="4038028"/>
                  <a:pt x="2201114" y="4072742"/>
                </a:cubicBezTo>
                <a:cubicBezTo>
                  <a:pt x="2339356" y="4148800"/>
                  <a:pt x="2490917" y="4212375"/>
                  <a:pt x="2608032" y="4337967"/>
                </a:cubicBezTo>
                <a:cubicBezTo>
                  <a:pt x="2460606" y="4305983"/>
                  <a:pt x="2350838" y="4231487"/>
                  <a:pt x="2213973" y="4216277"/>
                </a:cubicBezTo>
                <a:cubicBezTo>
                  <a:pt x="2332467" y="4330557"/>
                  <a:pt x="2484945" y="4405834"/>
                  <a:pt x="2629158" y="4488911"/>
                </a:cubicBezTo>
                <a:cubicBezTo>
                  <a:pt x="2670494" y="4512315"/>
                  <a:pt x="2712289" y="4528306"/>
                  <a:pt x="2721471" y="4579399"/>
                </a:cubicBezTo>
                <a:cubicBezTo>
                  <a:pt x="2739385" y="4678470"/>
                  <a:pt x="2793121" y="4760378"/>
                  <a:pt x="2907939" y="4804062"/>
                </a:cubicBezTo>
                <a:cubicBezTo>
                  <a:pt x="2908859" y="4804452"/>
                  <a:pt x="2902428" y="4819274"/>
                  <a:pt x="2898753" y="4829414"/>
                </a:cubicBezTo>
                <a:cubicBezTo>
                  <a:pt x="2828485" y="4832536"/>
                  <a:pt x="2772912" y="4774028"/>
                  <a:pt x="2683352" y="4793141"/>
                </a:cubicBezTo>
                <a:cubicBezTo>
                  <a:pt x="2769239" y="4872708"/>
                  <a:pt x="2840885" y="4944087"/>
                  <a:pt x="2962594" y="4981920"/>
                </a:cubicBezTo>
                <a:cubicBezTo>
                  <a:pt x="3059960" y="5011952"/>
                  <a:pt x="3180289" y="5029503"/>
                  <a:pt x="3251019" y="5127012"/>
                </a:cubicBezTo>
                <a:cubicBezTo>
                  <a:pt x="3168808" y="5146126"/>
                  <a:pt x="3107723" y="5121944"/>
                  <a:pt x="3046180" y="5104781"/>
                </a:cubicBezTo>
                <a:cubicBezTo>
                  <a:pt x="2952030" y="5078258"/>
                  <a:pt x="2858796" y="5048226"/>
                  <a:pt x="2764646" y="5021703"/>
                </a:cubicBezTo>
                <a:cubicBezTo>
                  <a:pt x="2728821" y="5011563"/>
                  <a:pt x="2689782" y="5004540"/>
                  <a:pt x="2666820" y="5052905"/>
                </a:cubicBezTo>
                <a:cubicBezTo>
                  <a:pt x="2786691" y="5063047"/>
                  <a:pt x="2858337" y="5128575"/>
                  <a:pt x="2933657" y="5190198"/>
                </a:cubicBezTo>
                <a:cubicBezTo>
                  <a:pt x="2975911" y="5224912"/>
                  <a:pt x="3010358" y="5271328"/>
                  <a:pt x="3086598" y="5253776"/>
                </a:cubicBezTo>
                <a:cubicBezTo>
                  <a:pt x="3126554" y="5244415"/>
                  <a:pt x="3151814" y="5270547"/>
                  <a:pt x="3147680" y="5302531"/>
                </a:cubicBezTo>
                <a:cubicBezTo>
                  <a:pt x="3132525" y="5415251"/>
                  <a:pt x="3225759" y="5454645"/>
                  <a:pt x="3322204" y="5476487"/>
                </a:cubicBezTo>
                <a:cubicBezTo>
                  <a:pt x="3504998" y="5517440"/>
                  <a:pt x="3657018" y="5613779"/>
                  <a:pt x="3834758" y="5666434"/>
                </a:cubicBezTo>
                <a:cubicBezTo>
                  <a:pt x="4007445" y="5717529"/>
                  <a:pt x="4141095" y="5838830"/>
                  <a:pt x="4314240" y="5902409"/>
                </a:cubicBezTo>
                <a:cubicBezTo>
                  <a:pt x="4439624" y="5948433"/>
                  <a:pt x="4559494" y="6007718"/>
                  <a:pt x="4688552" y="6049453"/>
                </a:cubicBezTo>
                <a:cubicBezTo>
                  <a:pt x="4993968" y="6148131"/>
                  <a:pt x="5305360" y="6227308"/>
                  <a:pt x="5634660" y="6238620"/>
                </a:cubicBezTo>
                <a:cubicBezTo>
                  <a:pt x="5906549" y="6247590"/>
                  <a:pt x="8264931" y="6239010"/>
                  <a:pt x="9222980" y="4955397"/>
                </a:cubicBezTo>
                <a:cubicBezTo>
                  <a:pt x="9241350" y="4949155"/>
                  <a:pt x="9262017" y="4932775"/>
                  <a:pt x="9268448" y="4917173"/>
                </a:cubicBezTo>
                <a:cubicBezTo>
                  <a:pt x="9299220" y="4844235"/>
                  <a:pt x="9374540" y="4812644"/>
                  <a:pt x="9442512" y="4773251"/>
                </a:cubicBezTo>
                <a:cubicBezTo>
                  <a:pt x="9502220" y="4738536"/>
                  <a:pt x="9565600" y="4702263"/>
                  <a:pt x="9590400" y="4643756"/>
                </a:cubicBezTo>
                <a:cubicBezTo>
                  <a:pt x="9623008" y="4565749"/>
                  <a:pt x="9530236" y="4629716"/>
                  <a:pt x="9513242" y="4600073"/>
                </a:cubicBezTo>
                <a:cubicBezTo>
                  <a:pt x="9548605" y="4559509"/>
                  <a:pt x="9603261" y="4522454"/>
                  <a:pt x="9617498" y="4476430"/>
                </a:cubicBezTo>
                <a:cubicBezTo>
                  <a:pt x="9669394" y="4310276"/>
                  <a:pt x="9781460" y="4189364"/>
                  <a:pt x="9949094" y="4095364"/>
                </a:cubicBezTo>
                <a:cubicBezTo>
                  <a:pt x="9997318" y="4068452"/>
                  <a:pt x="10029007" y="4019306"/>
                  <a:pt x="10094686" y="4011507"/>
                </a:cubicBezTo>
                <a:cubicBezTo>
                  <a:pt x="10240735" y="3994345"/>
                  <a:pt x="10194808" y="3860171"/>
                  <a:pt x="10271967" y="3800497"/>
                </a:cubicBezTo>
                <a:cubicBezTo>
                  <a:pt x="10286662" y="3789184"/>
                  <a:pt x="10299980" y="3766953"/>
                  <a:pt x="10297226" y="3751742"/>
                </a:cubicBezTo>
                <a:cubicBezTo>
                  <a:pt x="10293091" y="3729898"/>
                  <a:pt x="10275639" y="3709227"/>
                  <a:pt x="10260943" y="3689723"/>
                </a:cubicBezTo>
                <a:cubicBezTo>
                  <a:pt x="10245786" y="3670222"/>
                  <a:pt x="10222825" y="3653061"/>
                  <a:pt x="10233847" y="3627319"/>
                </a:cubicBezTo>
                <a:cubicBezTo>
                  <a:pt x="10238437" y="3616788"/>
                  <a:pt x="10235225" y="3580125"/>
                  <a:pt x="10269209" y="3608986"/>
                </a:cubicBezTo>
                <a:cubicBezTo>
                  <a:pt x="10362443" y="3688165"/>
                  <a:pt x="10416637" y="3613279"/>
                  <a:pt x="10496550" y="3577393"/>
                </a:cubicBezTo>
                <a:cubicBezTo>
                  <a:pt x="10432253" y="3540340"/>
                  <a:pt x="10374383" y="3514208"/>
                  <a:pt x="10364738" y="3458823"/>
                </a:cubicBezTo>
                <a:cubicBezTo>
                  <a:pt x="10344991" y="3344542"/>
                  <a:pt x="10260485" y="3292277"/>
                  <a:pt x="10132346" y="3282137"/>
                </a:cubicBezTo>
                <a:cubicBezTo>
                  <a:pt x="10179650" y="3171757"/>
                  <a:pt x="10179650" y="3171757"/>
                  <a:pt x="10026712" y="3156543"/>
                </a:cubicBezTo>
                <a:cubicBezTo>
                  <a:pt x="10085499" y="3086337"/>
                  <a:pt x="10085499" y="3068396"/>
                  <a:pt x="10014312" y="3044213"/>
                </a:cubicBezTo>
                <a:cubicBezTo>
                  <a:pt x="9945880" y="3021201"/>
                  <a:pt x="9870100" y="3013401"/>
                  <a:pt x="9806718" y="2977907"/>
                </a:cubicBezTo>
                <a:cubicBezTo>
                  <a:pt x="9865047" y="2888199"/>
                  <a:pt x="9881580" y="2784060"/>
                  <a:pt x="10001912" y="2740374"/>
                </a:cubicBezTo>
                <a:cubicBezTo>
                  <a:pt x="10020741" y="2733743"/>
                  <a:pt x="10033600" y="2706830"/>
                  <a:pt x="10021662" y="2691231"/>
                </a:cubicBezTo>
                <a:cubicBezTo>
                  <a:pt x="9978030" y="2634675"/>
                  <a:pt x="10040492" y="2527414"/>
                  <a:pt x="9904546" y="2515322"/>
                </a:cubicBezTo>
                <a:cubicBezTo>
                  <a:pt x="9887552" y="2514152"/>
                  <a:pt x="9871936" y="2502450"/>
                  <a:pt x="9885256" y="2487240"/>
                </a:cubicBezTo>
                <a:cubicBezTo>
                  <a:pt x="9931184" y="2434196"/>
                  <a:pt x="9875611" y="2437706"/>
                  <a:pt x="9842085" y="2431074"/>
                </a:cubicBezTo>
                <a:cubicBezTo>
                  <a:pt x="9801668" y="2422884"/>
                  <a:pt x="9755740" y="2446287"/>
                  <a:pt x="9718078" y="2417424"/>
                </a:cubicBezTo>
                <a:cubicBezTo>
                  <a:pt x="9726806" y="2386999"/>
                  <a:pt x="9759413" y="2387390"/>
                  <a:pt x="9782378" y="2377641"/>
                </a:cubicBezTo>
                <a:cubicBezTo>
                  <a:pt x="9849430" y="2349558"/>
                  <a:pt x="9904086" y="2316013"/>
                  <a:pt x="9907302" y="2243078"/>
                </a:cubicBezTo>
                <a:cubicBezTo>
                  <a:pt x="9909596" y="2184182"/>
                  <a:pt x="9916946" y="2132305"/>
                  <a:pt x="9824171" y="2114365"/>
                </a:cubicBezTo>
                <a:cubicBezTo>
                  <a:pt x="9785593" y="2106953"/>
                  <a:pt x="9796616" y="2064440"/>
                  <a:pt x="9818662" y="2043377"/>
                </a:cubicBezTo>
                <a:cubicBezTo>
                  <a:pt x="9858160" y="2005933"/>
                  <a:pt x="9890766" y="1956008"/>
                  <a:pt x="9958740" y="1952499"/>
                </a:cubicBezTo>
                <a:cubicBezTo>
                  <a:pt x="10000075" y="1950158"/>
                  <a:pt x="10031764" y="1934556"/>
                  <a:pt x="10064374" y="1916615"/>
                </a:cubicBezTo>
                <a:cubicBezTo>
                  <a:pt x="10087795" y="1903743"/>
                  <a:pt x="10115810" y="1892823"/>
                  <a:pt x="10113055" y="1865131"/>
                </a:cubicBezTo>
                <a:cubicBezTo>
                  <a:pt x="10110302" y="1838607"/>
                  <a:pt x="10083203" y="1827686"/>
                  <a:pt x="10055646" y="1822227"/>
                </a:cubicBezTo>
                <a:cubicBezTo>
                  <a:pt x="9963792" y="1804675"/>
                  <a:pt x="9877448" y="1778933"/>
                  <a:pt x="9800748" y="1720036"/>
                </a:cubicBezTo>
                <a:cubicBezTo>
                  <a:pt x="9851726" y="1688834"/>
                  <a:pt x="9900410" y="1666211"/>
                  <a:pt x="9938071" y="1634617"/>
                </a:cubicBezTo>
                <a:cubicBezTo>
                  <a:pt x="10029007" y="1558172"/>
                  <a:pt x="9258802" y="1317517"/>
                  <a:pt x="9220224" y="1231709"/>
                </a:cubicBezTo>
                <a:cubicBezTo>
                  <a:pt x="9208284" y="1205187"/>
                  <a:pt x="9167410" y="1177883"/>
                  <a:pt x="9133419" y="1170083"/>
                </a:cubicBezTo>
                <a:cubicBezTo>
                  <a:pt x="8974052" y="1133420"/>
                  <a:pt x="8835810" y="1051123"/>
                  <a:pt x="8672768" y="1020699"/>
                </a:cubicBezTo>
                <a:cubicBezTo>
                  <a:pt x="8518912" y="991837"/>
                  <a:pt x="8367350" y="953222"/>
                  <a:pt x="8198797" y="915000"/>
                </a:cubicBezTo>
                <a:cubicBezTo>
                  <a:pt x="8302134" y="819048"/>
                  <a:pt x="8485382" y="830361"/>
                  <a:pt x="8528095" y="691898"/>
                </a:cubicBezTo>
                <a:cubicBezTo>
                  <a:pt x="8361379" y="656013"/>
                  <a:pt x="8185937" y="696968"/>
                  <a:pt x="8025190" y="640021"/>
                </a:cubicBezTo>
                <a:cubicBezTo>
                  <a:pt x="8011411" y="634954"/>
                  <a:pt x="7992579" y="640021"/>
                  <a:pt x="7976047" y="641584"/>
                </a:cubicBezTo>
                <a:cubicBezTo>
                  <a:pt x="7644909" y="672005"/>
                  <a:pt x="7315149" y="645484"/>
                  <a:pt x="6988604" y="607260"/>
                </a:cubicBezTo>
                <a:cubicBezTo>
                  <a:pt x="6518305" y="552656"/>
                  <a:pt x="6046170" y="517941"/>
                  <a:pt x="5573116" y="493368"/>
                </a:cubicBezTo>
                <a:cubicBezTo>
                  <a:pt x="5182272" y="473086"/>
                  <a:pt x="4790511" y="464116"/>
                  <a:pt x="4401503" y="425112"/>
                </a:cubicBezTo>
                <a:cubicBezTo>
                  <a:pt x="3985401" y="383379"/>
                  <a:pt x="3569756" y="336184"/>
                  <a:pt x="3154109" y="292499"/>
                </a:cubicBezTo>
                <a:cubicBezTo>
                  <a:pt x="3135280" y="290549"/>
                  <a:pt x="3114499" y="284406"/>
                  <a:pt x="3094406" y="283966"/>
                </a:cubicBezTo>
                <a:close/>
                <a:moveTo>
                  <a:pt x="0" y="0"/>
                </a:moveTo>
                <a:lnTo>
                  <a:pt x="12192000" y="0"/>
                </a:lnTo>
                <a:lnTo>
                  <a:pt x="12192000" y="6858000"/>
                </a:lnTo>
                <a:lnTo>
                  <a:pt x="0" y="6858000"/>
                </a:lnTo>
                <a:close/>
              </a:path>
            </a:pathLst>
          </a:custGeom>
          <a:solidFill>
            <a:schemeClr val="lt2">
              <a:alpha val="49803"/>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dk1"/>
              </a:solidFill>
              <a:latin typeface="Calibri"/>
              <a:ea typeface="Calibri"/>
              <a:cs typeface="Calibri"/>
              <a:sym typeface="Calibri"/>
            </a:endParaRPr>
          </a:p>
        </p:txBody>
      </p:sp>
      <p:pic>
        <p:nvPicPr>
          <p:cNvPr id="86" name="Google Shape;86;p1"/>
          <p:cNvPicPr preferRelativeResize="0"/>
          <p:nvPr/>
        </p:nvPicPr>
        <p:blipFill rotWithShape="1">
          <a:blip r:embed="rId3">
            <a:alphaModFix/>
          </a:blip>
          <a:srcRect/>
          <a:stretch/>
        </p:blipFill>
        <p:spPr>
          <a:xfrm>
            <a:off x="3082960" y="1201003"/>
            <a:ext cx="3173411" cy="4107976"/>
          </a:xfrm>
          <a:prstGeom prst="rect">
            <a:avLst/>
          </a:prstGeom>
          <a:noFill/>
          <a:ln>
            <a:noFill/>
          </a:ln>
        </p:spPr>
      </p:pic>
      <p:sp>
        <p:nvSpPr>
          <p:cNvPr id="87" name="Google Shape;87;p1"/>
          <p:cNvSpPr txBox="1"/>
          <p:nvPr/>
        </p:nvSpPr>
        <p:spPr>
          <a:xfrm>
            <a:off x="1227762" y="277673"/>
            <a:ext cx="6688475" cy="92333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333333"/>
              </a:buClr>
              <a:buSzPts val="1800"/>
              <a:buFont typeface="Helvetica Neue"/>
              <a:buNone/>
            </a:pPr>
            <a:r>
              <a:rPr lang="el-GR" sz="1800" b="1" i="0" u="none" strike="noStrike" cap="none">
                <a:solidFill>
                  <a:srgbClr val="333333"/>
                </a:solidFill>
                <a:latin typeface="Calibri" panose="020F0502020204030204" pitchFamily="34" charset="0"/>
                <a:ea typeface="Helvetica Neue"/>
                <a:cs typeface="Calibri" panose="020F0502020204030204" pitchFamily="34" charset="0"/>
                <a:sym typeface="Helvetica Neue"/>
              </a:rPr>
              <a:t>ΕΘΝΙΚΟ ΚΑΙ ΚΑΠΟΔΙΣΤΡΙΑΚΟ ΠΑΝΕΠΙΣΤΗΜΙΟ ΑΘΗΝΩΝ</a:t>
            </a:r>
            <a:endParaRPr>
              <a:latin typeface="Calibri" panose="020F0502020204030204" pitchFamily="34" charset="0"/>
              <a:cs typeface="Calibri" panose="020F0502020204030204" pitchFamily="34" charset="0"/>
            </a:endParaRPr>
          </a:p>
          <a:p>
            <a:pPr marL="0" marR="0" lvl="0" indent="0" algn="ctr" rtl="0">
              <a:lnSpc>
                <a:spcPct val="100000"/>
              </a:lnSpc>
              <a:spcBef>
                <a:spcPts val="0"/>
              </a:spcBef>
              <a:spcAft>
                <a:spcPts val="0"/>
              </a:spcAft>
              <a:buClr>
                <a:srgbClr val="333333"/>
              </a:buClr>
              <a:buSzPts val="1800"/>
              <a:buFont typeface="Helvetica Neue"/>
              <a:buNone/>
            </a:pPr>
            <a:r>
              <a:rPr lang="el-GR" sz="1800" b="1" i="0" u="none" strike="noStrike" cap="none">
                <a:solidFill>
                  <a:srgbClr val="333333"/>
                </a:solidFill>
                <a:latin typeface="Calibri" panose="020F0502020204030204" pitchFamily="34" charset="0"/>
                <a:ea typeface="Helvetica Neue"/>
                <a:cs typeface="Calibri" panose="020F0502020204030204" pitchFamily="34" charset="0"/>
                <a:sym typeface="Helvetica Neue"/>
              </a:rPr>
              <a:t>ΙΑΤΡΙΚΗ ΣΧΟΛΗ</a:t>
            </a:r>
            <a:endParaRPr>
              <a:latin typeface="Calibri" panose="020F0502020204030204" pitchFamily="34" charset="0"/>
              <a:cs typeface="Calibri" panose="020F0502020204030204" pitchFamily="34" charset="0"/>
            </a:endParaRPr>
          </a:p>
          <a:p>
            <a:pPr marL="0" marR="0" lvl="0" indent="0" algn="ctr" rtl="0">
              <a:lnSpc>
                <a:spcPct val="100000"/>
              </a:lnSpc>
              <a:spcBef>
                <a:spcPts val="0"/>
              </a:spcBef>
              <a:spcAft>
                <a:spcPts val="0"/>
              </a:spcAft>
              <a:buClr>
                <a:srgbClr val="333333"/>
              </a:buClr>
              <a:buSzPts val="1800"/>
              <a:buFont typeface="Helvetica Neue"/>
              <a:buNone/>
            </a:pPr>
            <a:r>
              <a:rPr lang="el-GR" sz="1800" b="1" i="0" u="none" strike="noStrike" cap="none">
                <a:solidFill>
                  <a:srgbClr val="333333"/>
                </a:solidFill>
                <a:latin typeface="Calibri" panose="020F0502020204030204" pitchFamily="34" charset="0"/>
                <a:ea typeface="Helvetica Neue"/>
                <a:cs typeface="Calibri" panose="020F0502020204030204" pitchFamily="34" charset="0"/>
                <a:sym typeface="Helvetica Neue"/>
              </a:rPr>
              <a:t>Εργαστήριο Βιολογικής Χημείας</a:t>
            </a:r>
            <a:endParaRPr>
              <a:latin typeface="Calibri" panose="020F0502020204030204" pitchFamily="34" charset="0"/>
              <a:cs typeface="Calibri" panose="020F0502020204030204" pitchFamily="34" charset="0"/>
            </a:endParaRPr>
          </a:p>
        </p:txBody>
      </p:sp>
      <p:sp>
        <p:nvSpPr>
          <p:cNvPr id="88" name="Google Shape;88;p1"/>
          <p:cNvSpPr/>
          <p:nvPr/>
        </p:nvSpPr>
        <p:spPr>
          <a:xfrm>
            <a:off x="219129" y="5078540"/>
            <a:ext cx="7890553" cy="1702647"/>
          </a:xfrm>
          <a:prstGeom prst="rect">
            <a:avLst/>
          </a:prstGeom>
          <a:noFill/>
          <a:ln>
            <a:noFill/>
          </a:ln>
        </p:spPr>
        <p:txBody>
          <a:bodyPr spcFirstLastPara="1" wrap="square" lIns="90000" tIns="46800" rIns="90000" bIns="46800" anchor="ctr" anchorCtr="0">
            <a:spAutoFit/>
          </a:bodyPr>
          <a:lstStyle/>
          <a:p>
            <a:pPr marL="0" marR="0" lvl="0" indent="0" algn="r" rtl="0">
              <a:lnSpc>
                <a:spcPct val="100000"/>
              </a:lnSpc>
              <a:spcBef>
                <a:spcPts val="0"/>
              </a:spcBef>
              <a:spcAft>
                <a:spcPts val="0"/>
              </a:spcAft>
              <a:buClr>
                <a:srgbClr val="000000"/>
              </a:buClr>
              <a:buSzPts val="1050"/>
              <a:buFont typeface="Times New Roman"/>
              <a:buNone/>
            </a:pPr>
            <a:r>
              <a:rPr lang="el-GR" sz="1050" b="0" i="0" u="none" strike="noStrike" cap="none" dirty="0">
                <a:solidFill>
                  <a:srgbClr val="000000"/>
                </a:solidFill>
                <a:latin typeface="Calibri" panose="020F0502020204030204" pitchFamily="34" charset="0"/>
                <a:ea typeface="Helvetica Neue"/>
                <a:cs typeface="Calibri" panose="020F0502020204030204" pitchFamily="34" charset="0"/>
                <a:sym typeface="Helvetica Neue"/>
              </a:rPr>
              <a:t>                                                                                                </a:t>
            </a:r>
            <a:endParaRPr dirty="0">
              <a:latin typeface="Calibri" panose="020F0502020204030204" pitchFamily="34" charset="0"/>
              <a:cs typeface="Calibri" panose="020F0502020204030204" pitchFamily="34" charset="0"/>
            </a:endParaRPr>
          </a:p>
          <a:p>
            <a:pPr marL="0" marR="0" lvl="0" indent="0" algn="l" rtl="0">
              <a:lnSpc>
                <a:spcPct val="100000"/>
              </a:lnSpc>
              <a:spcBef>
                <a:spcPts val="0"/>
              </a:spcBef>
              <a:spcAft>
                <a:spcPts val="0"/>
              </a:spcAft>
              <a:buClr>
                <a:srgbClr val="333399"/>
              </a:buClr>
              <a:buSzPts val="2000"/>
              <a:buFont typeface="Times New Roman"/>
              <a:buNone/>
            </a:pPr>
            <a:r>
              <a:rPr lang="el-GR" sz="2000" b="1" i="1" u="none" strike="noStrike" cap="none" dirty="0">
                <a:solidFill>
                  <a:srgbClr val="333399"/>
                </a:solidFill>
                <a:latin typeface="Calibri" panose="020F0502020204030204" pitchFamily="34" charset="0"/>
                <a:ea typeface="Helvetica Neue"/>
                <a:cs typeface="Calibri" panose="020F0502020204030204" pitchFamily="34" charset="0"/>
                <a:sym typeface="Helvetica Neue"/>
              </a:rPr>
              <a:t>Χρήστος Αδαμόπουλος</a:t>
            </a:r>
            <a:endParaRPr sz="2000" b="0" i="0" u="none" strike="noStrike" cap="none" dirty="0">
              <a:solidFill>
                <a:srgbClr val="000000"/>
              </a:solidFill>
              <a:latin typeface="Calibri" panose="020F0502020204030204" pitchFamily="34" charset="0"/>
              <a:ea typeface="Helvetica Neue"/>
              <a:cs typeface="Calibri" panose="020F0502020204030204" pitchFamily="34" charset="0"/>
              <a:sym typeface="Helvetica Neue"/>
            </a:endParaRPr>
          </a:p>
          <a:p>
            <a:pPr marL="0" marR="0" lvl="0" indent="0" algn="l" rtl="0">
              <a:lnSpc>
                <a:spcPct val="100000"/>
              </a:lnSpc>
              <a:spcBef>
                <a:spcPts val="0"/>
              </a:spcBef>
              <a:spcAft>
                <a:spcPts val="0"/>
              </a:spcAft>
              <a:buClr>
                <a:srgbClr val="000000"/>
              </a:buClr>
              <a:buSzPts val="2000"/>
              <a:buFont typeface="Times New Roman"/>
              <a:buNone/>
            </a:pPr>
            <a:r>
              <a:rPr lang="el-GR" sz="2000" b="0" i="1" u="none" strike="noStrike" cap="none" dirty="0">
                <a:solidFill>
                  <a:srgbClr val="000000"/>
                </a:solidFill>
                <a:latin typeface="Calibri" panose="020F0502020204030204" pitchFamily="34" charset="0"/>
                <a:ea typeface="Helvetica Neue"/>
                <a:cs typeface="Calibri" panose="020F0502020204030204" pitchFamily="34" charset="0"/>
                <a:sym typeface="Helvetica Neue"/>
              </a:rPr>
              <a:t>Επίκουρος Καθηγητής</a:t>
            </a:r>
            <a:endParaRPr dirty="0">
              <a:latin typeface="Calibri" panose="020F0502020204030204" pitchFamily="34" charset="0"/>
              <a:cs typeface="Calibri" panose="020F0502020204030204" pitchFamily="34" charset="0"/>
            </a:endParaRPr>
          </a:p>
          <a:p>
            <a:pPr marL="0" marR="0" lvl="0" indent="0" algn="l" rtl="0">
              <a:lnSpc>
                <a:spcPct val="100000"/>
              </a:lnSpc>
              <a:spcBef>
                <a:spcPts val="0"/>
              </a:spcBef>
              <a:spcAft>
                <a:spcPts val="0"/>
              </a:spcAft>
              <a:buClr>
                <a:srgbClr val="000099"/>
              </a:buClr>
              <a:buSzPts val="1800"/>
              <a:buFont typeface="Times New Roman"/>
              <a:buNone/>
            </a:pPr>
            <a:r>
              <a:rPr lang="el-GR" sz="1800" b="0" i="0" u="none" strike="noStrike" cap="none" dirty="0">
                <a:solidFill>
                  <a:srgbClr val="000099"/>
                </a:solidFill>
                <a:latin typeface="Calibri" panose="020F0502020204030204" pitchFamily="34" charset="0"/>
                <a:ea typeface="Helvetica Neue"/>
                <a:cs typeface="Calibri" panose="020F0502020204030204" pitchFamily="34" charset="0"/>
                <a:sym typeface="Helvetica Neue"/>
              </a:rPr>
              <a:t>Kτiριο 16, 2</a:t>
            </a:r>
            <a:r>
              <a:rPr lang="el-GR" sz="1800" b="0" i="0" u="none" strike="noStrike" cap="none" baseline="30000" dirty="0">
                <a:solidFill>
                  <a:srgbClr val="000099"/>
                </a:solidFill>
                <a:latin typeface="Calibri" panose="020F0502020204030204" pitchFamily="34" charset="0"/>
                <a:ea typeface="Helvetica Neue"/>
                <a:cs typeface="Calibri" panose="020F0502020204030204" pitchFamily="34" charset="0"/>
                <a:sym typeface="Helvetica Neue"/>
              </a:rPr>
              <a:t>ος</a:t>
            </a:r>
            <a:r>
              <a:rPr lang="el-GR" sz="1800" b="0" i="0" u="none" strike="noStrike" cap="none" dirty="0">
                <a:solidFill>
                  <a:srgbClr val="000099"/>
                </a:solidFill>
                <a:latin typeface="Calibri" panose="020F0502020204030204" pitchFamily="34" charset="0"/>
                <a:ea typeface="Helvetica Neue"/>
                <a:cs typeface="Calibri" panose="020F0502020204030204" pitchFamily="34" charset="0"/>
                <a:sym typeface="Helvetica Neue"/>
              </a:rPr>
              <a:t> όροφος</a:t>
            </a:r>
            <a:endParaRPr lang="en-US" sz="1800" b="0" i="0" u="none" strike="noStrike" cap="none" dirty="0">
              <a:solidFill>
                <a:srgbClr val="000099"/>
              </a:solidFill>
              <a:latin typeface="Calibri" panose="020F0502020204030204" pitchFamily="34" charset="0"/>
              <a:ea typeface="Helvetica Neue"/>
              <a:cs typeface="Calibri" panose="020F0502020204030204" pitchFamily="34" charset="0"/>
              <a:sym typeface="Helvetica Neue"/>
            </a:endParaRPr>
          </a:p>
          <a:p>
            <a:pPr marL="0" marR="0" lvl="0" indent="0" algn="l" rtl="0">
              <a:lnSpc>
                <a:spcPct val="100000"/>
              </a:lnSpc>
              <a:spcBef>
                <a:spcPts val="0"/>
              </a:spcBef>
              <a:spcAft>
                <a:spcPts val="0"/>
              </a:spcAft>
              <a:buClr>
                <a:srgbClr val="000099"/>
              </a:buClr>
              <a:buSzPts val="1800"/>
              <a:buFont typeface="Times New Roman"/>
              <a:buNone/>
            </a:pPr>
            <a:r>
              <a:rPr lang="el-GR" sz="1800" b="0" i="0" u="none" strike="noStrike" cap="none" dirty="0">
                <a:solidFill>
                  <a:srgbClr val="000099"/>
                </a:solidFill>
                <a:latin typeface="Calibri" panose="020F0502020204030204" pitchFamily="34" charset="0"/>
                <a:ea typeface="Helvetica Neue"/>
                <a:cs typeface="Calibri" panose="020F0502020204030204" pitchFamily="34" charset="0"/>
                <a:sym typeface="Helvetica Neue"/>
              </a:rPr>
              <a:t>Γραφείο 240</a:t>
            </a:r>
            <a:r>
              <a:rPr lang="el-GR" sz="1800" b="0" i="0" u="none" strike="noStrike" cap="none" dirty="0">
                <a:solidFill>
                  <a:srgbClr val="333333"/>
                </a:solidFill>
                <a:latin typeface="Calibri" panose="020F0502020204030204" pitchFamily="34" charset="0"/>
                <a:ea typeface="Helvetica Neue"/>
                <a:cs typeface="Calibri" panose="020F0502020204030204" pitchFamily="34" charset="0"/>
                <a:sym typeface="Helvetica Neue"/>
              </a:rPr>
              <a:t>			                        </a:t>
            </a:r>
            <a:endParaRPr sz="1800" b="0" i="0" u="none" strike="noStrike" cap="none" dirty="0">
              <a:solidFill>
                <a:srgbClr val="000099"/>
              </a:solidFill>
              <a:latin typeface="Calibri" panose="020F0502020204030204" pitchFamily="34" charset="0"/>
              <a:ea typeface="Helvetica Neue"/>
              <a:cs typeface="Calibri" panose="020F0502020204030204" pitchFamily="34" charset="0"/>
              <a:sym typeface="Helvetica Neue"/>
            </a:endParaRPr>
          </a:p>
          <a:p>
            <a:pPr marL="0" marR="0" lvl="0" indent="0" algn="l" rtl="0">
              <a:lnSpc>
                <a:spcPct val="100000"/>
              </a:lnSpc>
              <a:spcBef>
                <a:spcPts val="0"/>
              </a:spcBef>
              <a:spcAft>
                <a:spcPts val="0"/>
              </a:spcAft>
              <a:buClr>
                <a:srgbClr val="6600FF"/>
              </a:buClr>
              <a:buSzPts val="1800"/>
              <a:buFont typeface="Times New Roman"/>
              <a:buNone/>
            </a:pPr>
            <a:r>
              <a:rPr lang="el-GR" sz="1800" b="0" i="0" u="none" strike="noStrike" cap="none" dirty="0">
                <a:solidFill>
                  <a:srgbClr val="6600FF"/>
                </a:solidFill>
                <a:latin typeface="Calibri" panose="020F0502020204030204" pitchFamily="34" charset="0"/>
                <a:ea typeface="Helvetica Neue"/>
                <a:cs typeface="Calibri" panose="020F0502020204030204" pitchFamily="34" charset="0"/>
                <a:sym typeface="Helvetica Neue"/>
              </a:rPr>
              <a:t>e-</a:t>
            </a:r>
            <a:r>
              <a:rPr lang="el-GR" sz="1800" b="0" i="0" u="none" strike="noStrike" cap="none" dirty="0" err="1">
                <a:solidFill>
                  <a:srgbClr val="6600FF"/>
                </a:solidFill>
                <a:latin typeface="Calibri" panose="020F0502020204030204" pitchFamily="34" charset="0"/>
                <a:ea typeface="Helvetica Neue"/>
                <a:cs typeface="Calibri" panose="020F0502020204030204" pitchFamily="34" charset="0"/>
                <a:sym typeface="Helvetica Neue"/>
              </a:rPr>
              <a:t>mail</a:t>
            </a:r>
            <a:r>
              <a:rPr lang="el-GR" sz="1800" b="0" i="0" u="none" strike="noStrike" cap="none" dirty="0">
                <a:solidFill>
                  <a:srgbClr val="6600FF"/>
                </a:solidFill>
                <a:latin typeface="Calibri" panose="020F0502020204030204" pitchFamily="34" charset="0"/>
                <a:ea typeface="Helvetica Neue"/>
                <a:cs typeface="Calibri" panose="020F0502020204030204" pitchFamily="34" charset="0"/>
                <a:sym typeface="Helvetica Neue"/>
              </a:rPr>
              <a:t>: </a:t>
            </a:r>
            <a:r>
              <a:rPr lang="en-US" sz="1800" b="0" i="0" u="none" strike="noStrike" cap="none" dirty="0" err="1">
                <a:solidFill>
                  <a:srgbClr val="6600FF"/>
                </a:solidFill>
                <a:latin typeface="Calibri" panose="020F0502020204030204" pitchFamily="34" charset="0"/>
                <a:ea typeface="Helvetica Neue"/>
                <a:cs typeface="Calibri" panose="020F0502020204030204" pitchFamily="34" charset="0"/>
                <a:sym typeface="Helvetica Neue"/>
              </a:rPr>
              <a:t>cadamop</a:t>
            </a:r>
            <a:r>
              <a:rPr lang="el-GR" sz="1800" b="0" i="0" u="none" strike="noStrike" cap="none" dirty="0">
                <a:solidFill>
                  <a:srgbClr val="6600FF"/>
                </a:solidFill>
                <a:latin typeface="Calibri" panose="020F0502020204030204" pitchFamily="34" charset="0"/>
                <a:ea typeface="Helvetica Neue"/>
                <a:cs typeface="Calibri" panose="020F0502020204030204" pitchFamily="34" charset="0"/>
                <a:sym typeface="Helvetica Neue"/>
              </a:rPr>
              <a:t>@med.uoa.gr</a:t>
            </a:r>
            <a:r>
              <a:rPr lang="el-GR" sz="1800" b="0" i="0" u="none" strike="noStrike" cap="none" dirty="0">
                <a:solidFill>
                  <a:srgbClr val="333333"/>
                </a:solidFill>
                <a:latin typeface="Calibri" panose="020F0502020204030204" pitchFamily="34" charset="0"/>
                <a:ea typeface="Helvetica Neue"/>
                <a:cs typeface="Calibri" panose="020F0502020204030204" pitchFamily="34" charset="0"/>
                <a:sym typeface="Helvetica Neue"/>
              </a:rPr>
              <a:t>  </a:t>
            </a:r>
            <a:endParaRPr lang="en-US" sz="1800" b="0" i="0" u="none" strike="noStrike" cap="none" dirty="0">
              <a:solidFill>
                <a:srgbClr val="333333"/>
              </a:solidFill>
              <a:latin typeface="Calibri" panose="020F0502020204030204" pitchFamily="34" charset="0"/>
              <a:ea typeface="Helvetica Neue"/>
              <a:cs typeface="Calibri" panose="020F0502020204030204" pitchFamily="34" charset="0"/>
              <a:sym typeface="Helvetica Neue"/>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657F69E0-C4B0-4BEC-A689-4F8D877F05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4" name="Picture 3" descr="A green and blue light&#10;&#10;Description automatically generated">
            <a:extLst>
              <a:ext uri="{FF2B5EF4-FFF2-40B4-BE49-F238E27FC236}">
                <a16:creationId xmlns:a16="http://schemas.microsoft.com/office/drawing/2014/main" id="{4A5E6E45-50CA-FE55-0481-350A51572E25}"/>
              </a:ext>
            </a:extLst>
          </p:cNvPr>
          <p:cNvPicPr>
            <a:picLocks noChangeAspect="1"/>
          </p:cNvPicPr>
          <p:nvPr/>
        </p:nvPicPr>
        <p:blipFill rotWithShape="1">
          <a:blip r:embed="rId2">
            <a:alphaModFix amt="50000"/>
          </a:blip>
          <a:srcRect l="11022" r="-1" b="-1"/>
          <a:stretch/>
        </p:blipFill>
        <p:spPr>
          <a:xfrm>
            <a:off x="20" y="10"/>
            <a:ext cx="9143980" cy="6857990"/>
          </a:xfrm>
          <a:prstGeom prst="rect">
            <a:avLst/>
          </a:prstGeom>
        </p:spPr>
      </p:pic>
      <p:sp>
        <p:nvSpPr>
          <p:cNvPr id="2" name="Title 1">
            <a:extLst>
              <a:ext uri="{FF2B5EF4-FFF2-40B4-BE49-F238E27FC236}">
                <a16:creationId xmlns:a16="http://schemas.microsoft.com/office/drawing/2014/main" id="{60B598B7-6086-EF5D-00B0-A1EA20C1043B}"/>
              </a:ext>
            </a:extLst>
          </p:cNvPr>
          <p:cNvSpPr>
            <a:spLocks noGrp="1"/>
          </p:cNvSpPr>
          <p:nvPr>
            <p:ph type="title"/>
          </p:nvPr>
        </p:nvSpPr>
        <p:spPr>
          <a:xfrm>
            <a:off x="1143000" y="1122363"/>
            <a:ext cx="6858000" cy="3063240"/>
          </a:xfrm>
        </p:spPr>
        <p:txBody>
          <a:bodyPr vert="horz" lIns="91440" tIns="45720" rIns="91440" bIns="45720" rtlCol="0" anchor="b">
            <a:normAutofit fontScale="90000"/>
          </a:bodyPr>
          <a:lstStyle/>
          <a:p>
            <a:pPr algn="ctr">
              <a:spcBef>
                <a:spcPct val="0"/>
              </a:spcBef>
            </a:pPr>
            <a:r>
              <a:rPr lang="en-US" sz="5300" kern="1200" dirty="0">
                <a:solidFill>
                  <a:schemeClr val="bg1"/>
                </a:solidFill>
                <a:latin typeface="+mj-lt"/>
                <a:ea typeface="+mj-ea"/>
                <a:cs typeface="+mj-cs"/>
              </a:rPr>
              <a:t>Η σπ</a:t>
            </a:r>
            <a:r>
              <a:rPr lang="en-US" sz="5300" kern="1200" dirty="0" err="1">
                <a:solidFill>
                  <a:schemeClr val="bg1"/>
                </a:solidFill>
                <a:latin typeface="+mj-lt"/>
                <a:ea typeface="+mj-ea"/>
                <a:cs typeface="+mj-cs"/>
              </a:rPr>
              <a:t>ουδ</a:t>
            </a:r>
            <a:r>
              <a:rPr lang="en-US" sz="5300" kern="1200" dirty="0">
                <a:solidFill>
                  <a:schemeClr val="bg1"/>
                </a:solidFill>
                <a:latin typeface="+mj-lt"/>
                <a:ea typeface="+mj-ea"/>
                <a:cs typeface="+mj-cs"/>
              </a:rPr>
              <a:t>αιότητα </a:t>
            </a:r>
            <a:r>
              <a:rPr lang="el-GR" sz="5300" kern="1200" dirty="0">
                <a:solidFill>
                  <a:schemeClr val="bg1"/>
                </a:solidFill>
                <a:latin typeface="+mj-lt"/>
                <a:ea typeface="+mj-ea"/>
                <a:cs typeface="+mj-cs"/>
              </a:rPr>
              <a:t>των αρχών </a:t>
            </a:r>
            <a:r>
              <a:rPr lang="en-US" sz="5300" kern="1200" dirty="0" err="1">
                <a:solidFill>
                  <a:schemeClr val="bg1"/>
                </a:solidFill>
                <a:latin typeface="+mj-lt"/>
                <a:ea typeface="+mj-ea"/>
                <a:cs typeface="+mj-cs"/>
              </a:rPr>
              <a:t>της</a:t>
            </a:r>
            <a:r>
              <a:rPr lang="en-US" sz="5300" kern="1200" dirty="0">
                <a:solidFill>
                  <a:schemeClr val="bg1"/>
                </a:solidFill>
                <a:latin typeface="+mj-lt"/>
                <a:ea typeface="+mj-ea"/>
                <a:cs typeface="+mj-cs"/>
              </a:rPr>
              <a:t> Χημείας:</a:t>
            </a:r>
            <a:br>
              <a:rPr lang="en-US" sz="5300" kern="1200" dirty="0">
                <a:solidFill>
                  <a:schemeClr val="bg1"/>
                </a:solidFill>
                <a:latin typeface="+mj-lt"/>
                <a:ea typeface="+mj-ea"/>
                <a:cs typeface="+mj-cs"/>
              </a:rPr>
            </a:br>
            <a:br>
              <a:rPr lang="en-US" sz="5300" b="1" kern="1200" dirty="0">
                <a:solidFill>
                  <a:schemeClr val="bg1"/>
                </a:solidFill>
                <a:latin typeface="+mj-lt"/>
                <a:ea typeface="+mj-ea"/>
                <a:cs typeface="+mj-cs"/>
              </a:rPr>
            </a:br>
            <a:r>
              <a:rPr lang="el-GR" sz="3100" b="1" kern="1200" dirty="0">
                <a:solidFill>
                  <a:schemeClr val="bg1"/>
                </a:solidFill>
                <a:latin typeface="+mj-lt"/>
                <a:ea typeface="+mj-ea"/>
                <a:cs typeface="+mj-cs"/>
              </a:rPr>
              <a:t> Ουσιώδεις ιδιότητες </a:t>
            </a:r>
            <a:r>
              <a:rPr lang="el-GR" sz="3100" kern="1200" dirty="0">
                <a:solidFill>
                  <a:schemeClr val="bg1"/>
                </a:solidFill>
                <a:latin typeface="+mj-lt"/>
                <a:ea typeface="+mj-ea"/>
                <a:cs typeface="+mj-cs"/>
              </a:rPr>
              <a:t>για την μελέτη της ανόργανης , οργανικής χημείας, βιοχημείας, βιολογίας\(επιστήμες ζωής)</a:t>
            </a:r>
            <a:endParaRPr lang="en-US" sz="5300" kern="1200" dirty="0">
              <a:solidFill>
                <a:schemeClr val="bg1"/>
              </a:solidFill>
              <a:latin typeface="+mj-lt"/>
              <a:ea typeface="+mj-ea"/>
              <a:cs typeface="+mj-cs"/>
            </a:endParaRPr>
          </a:p>
        </p:txBody>
      </p:sp>
      <p:sp>
        <p:nvSpPr>
          <p:cNvPr id="15" name="sketchy line">
            <a:extLst>
              <a:ext uri="{FF2B5EF4-FFF2-40B4-BE49-F238E27FC236}">
                <a16:creationId xmlns:a16="http://schemas.microsoft.com/office/drawing/2014/main" id="{9F6380B4-6A1C-481E-8408-B4E6C75B9B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980654" y="4368623"/>
            <a:ext cx="3182692" cy="18288"/>
          </a:xfrm>
          <a:custGeom>
            <a:avLst/>
            <a:gdLst>
              <a:gd name="connsiteX0" fmla="*/ 0 w 3182692"/>
              <a:gd name="connsiteY0" fmla="*/ 0 h 18288"/>
              <a:gd name="connsiteX1" fmla="*/ 636538 w 3182692"/>
              <a:gd name="connsiteY1" fmla="*/ 0 h 18288"/>
              <a:gd name="connsiteX2" fmla="*/ 1273077 w 3182692"/>
              <a:gd name="connsiteY2" fmla="*/ 0 h 18288"/>
              <a:gd name="connsiteX3" fmla="*/ 1909615 w 3182692"/>
              <a:gd name="connsiteY3" fmla="*/ 0 h 18288"/>
              <a:gd name="connsiteX4" fmla="*/ 2482500 w 3182692"/>
              <a:gd name="connsiteY4" fmla="*/ 0 h 18288"/>
              <a:gd name="connsiteX5" fmla="*/ 3182692 w 3182692"/>
              <a:gd name="connsiteY5" fmla="*/ 0 h 18288"/>
              <a:gd name="connsiteX6" fmla="*/ 3182692 w 3182692"/>
              <a:gd name="connsiteY6" fmla="*/ 18288 h 18288"/>
              <a:gd name="connsiteX7" fmla="*/ 2609807 w 3182692"/>
              <a:gd name="connsiteY7" fmla="*/ 18288 h 18288"/>
              <a:gd name="connsiteX8" fmla="*/ 2068750 w 3182692"/>
              <a:gd name="connsiteY8" fmla="*/ 18288 h 18288"/>
              <a:gd name="connsiteX9" fmla="*/ 1432211 w 3182692"/>
              <a:gd name="connsiteY9" fmla="*/ 18288 h 18288"/>
              <a:gd name="connsiteX10" fmla="*/ 859327 w 3182692"/>
              <a:gd name="connsiteY10" fmla="*/ 18288 h 18288"/>
              <a:gd name="connsiteX11" fmla="*/ 0 w 3182692"/>
              <a:gd name="connsiteY11" fmla="*/ 18288 h 18288"/>
              <a:gd name="connsiteX12" fmla="*/ 0 w 3182692"/>
              <a:gd name="connsiteY12" fmla="*/ 0 h 18288"/>
              <a:gd name="connsiteX0" fmla="*/ 0 w 3182692"/>
              <a:gd name="connsiteY0" fmla="*/ 0 h 18288"/>
              <a:gd name="connsiteX1" fmla="*/ 572885 w 3182692"/>
              <a:gd name="connsiteY1" fmla="*/ 0 h 18288"/>
              <a:gd name="connsiteX2" fmla="*/ 1113942 w 3182692"/>
              <a:gd name="connsiteY2" fmla="*/ 0 h 18288"/>
              <a:gd name="connsiteX3" fmla="*/ 1686827 w 3182692"/>
              <a:gd name="connsiteY3" fmla="*/ 0 h 18288"/>
              <a:gd name="connsiteX4" fmla="*/ 2323365 w 3182692"/>
              <a:gd name="connsiteY4" fmla="*/ 0 h 18288"/>
              <a:gd name="connsiteX5" fmla="*/ 3182692 w 3182692"/>
              <a:gd name="connsiteY5" fmla="*/ 0 h 18288"/>
              <a:gd name="connsiteX6" fmla="*/ 3182692 w 3182692"/>
              <a:gd name="connsiteY6" fmla="*/ 18288 h 18288"/>
              <a:gd name="connsiteX7" fmla="*/ 2546154 w 3182692"/>
              <a:gd name="connsiteY7" fmla="*/ 18288 h 18288"/>
              <a:gd name="connsiteX8" fmla="*/ 1845961 w 3182692"/>
              <a:gd name="connsiteY8" fmla="*/ 18288 h 18288"/>
              <a:gd name="connsiteX9" fmla="*/ 1304904 w 3182692"/>
              <a:gd name="connsiteY9" fmla="*/ 18288 h 18288"/>
              <a:gd name="connsiteX10" fmla="*/ 604711 w 3182692"/>
              <a:gd name="connsiteY10" fmla="*/ 18288 h 18288"/>
              <a:gd name="connsiteX11" fmla="*/ 0 w 3182692"/>
              <a:gd name="connsiteY11" fmla="*/ 18288 h 18288"/>
              <a:gd name="connsiteX12" fmla="*/ 0 w 3182692"/>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82692" h="18288" fill="none" extrusionOk="0">
                <a:moveTo>
                  <a:pt x="0" y="0"/>
                </a:moveTo>
                <a:cubicBezTo>
                  <a:pt x="225870" y="33585"/>
                  <a:pt x="418138" y="17639"/>
                  <a:pt x="636538" y="0"/>
                </a:cubicBezTo>
                <a:cubicBezTo>
                  <a:pt x="865372" y="-3887"/>
                  <a:pt x="1010746" y="-18166"/>
                  <a:pt x="1273077" y="0"/>
                </a:cubicBezTo>
                <a:cubicBezTo>
                  <a:pt x="1527846" y="-24408"/>
                  <a:pt x="1703704" y="-36055"/>
                  <a:pt x="1909615" y="0"/>
                </a:cubicBezTo>
                <a:cubicBezTo>
                  <a:pt x="2119487" y="1667"/>
                  <a:pt x="2200543" y="-19343"/>
                  <a:pt x="2482500" y="0"/>
                </a:cubicBezTo>
                <a:cubicBezTo>
                  <a:pt x="2736775" y="57438"/>
                  <a:pt x="2997998" y="-48885"/>
                  <a:pt x="3182692" y="0"/>
                </a:cubicBezTo>
                <a:cubicBezTo>
                  <a:pt x="3182658" y="4844"/>
                  <a:pt x="3182282" y="11009"/>
                  <a:pt x="3182692" y="18288"/>
                </a:cubicBezTo>
                <a:cubicBezTo>
                  <a:pt x="2944477" y="15825"/>
                  <a:pt x="2868931" y="12370"/>
                  <a:pt x="2609807" y="18288"/>
                </a:cubicBezTo>
                <a:cubicBezTo>
                  <a:pt x="2341556" y="6193"/>
                  <a:pt x="2324113" y="22706"/>
                  <a:pt x="2068750" y="18288"/>
                </a:cubicBezTo>
                <a:cubicBezTo>
                  <a:pt x="1817163" y="7852"/>
                  <a:pt x="1716254" y="25979"/>
                  <a:pt x="1432211" y="18288"/>
                </a:cubicBezTo>
                <a:cubicBezTo>
                  <a:pt x="1164747" y="-28137"/>
                  <a:pt x="993140" y="27575"/>
                  <a:pt x="859327" y="18288"/>
                </a:cubicBezTo>
                <a:cubicBezTo>
                  <a:pt x="750703" y="-24974"/>
                  <a:pt x="236193" y="38731"/>
                  <a:pt x="0" y="18288"/>
                </a:cubicBezTo>
                <a:cubicBezTo>
                  <a:pt x="-649" y="11698"/>
                  <a:pt x="663" y="5413"/>
                  <a:pt x="0" y="0"/>
                </a:cubicBezTo>
                <a:close/>
              </a:path>
              <a:path w="3182692" h="18288" stroke="0" extrusionOk="0">
                <a:moveTo>
                  <a:pt x="0" y="0"/>
                </a:moveTo>
                <a:cubicBezTo>
                  <a:pt x="224421" y="-39331"/>
                  <a:pt x="418777" y="11439"/>
                  <a:pt x="572885" y="0"/>
                </a:cubicBezTo>
                <a:cubicBezTo>
                  <a:pt x="750333" y="-6388"/>
                  <a:pt x="940592" y="15806"/>
                  <a:pt x="1113942" y="0"/>
                </a:cubicBezTo>
                <a:cubicBezTo>
                  <a:pt x="1322785" y="-1777"/>
                  <a:pt x="1505363" y="28230"/>
                  <a:pt x="1686827" y="0"/>
                </a:cubicBezTo>
                <a:cubicBezTo>
                  <a:pt x="1853304" y="1595"/>
                  <a:pt x="2194652" y="-1232"/>
                  <a:pt x="2323365" y="0"/>
                </a:cubicBezTo>
                <a:cubicBezTo>
                  <a:pt x="2488732" y="36406"/>
                  <a:pt x="2902093" y="-40336"/>
                  <a:pt x="3182692" y="0"/>
                </a:cubicBezTo>
                <a:cubicBezTo>
                  <a:pt x="3182167" y="5049"/>
                  <a:pt x="3182885" y="12044"/>
                  <a:pt x="3182692" y="18288"/>
                </a:cubicBezTo>
                <a:cubicBezTo>
                  <a:pt x="3012563" y="-37820"/>
                  <a:pt x="2765409" y="35618"/>
                  <a:pt x="2546154" y="18288"/>
                </a:cubicBezTo>
                <a:cubicBezTo>
                  <a:pt x="2333381" y="13914"/>
                  <a:pt x="2154438" y="9838"/>
                  <a:pt x="1845961" y="18288"/>
                </a:cubicBezTo>
                <a:cubicBezTo>
                  <a:pt x="1531509" y="33812"/>
                  <a:pt x="1456631" y="-6606"/>
                  <a:pt x="1304904" y="18288"/>
                </a:cubicBezTo>
                <a:cubicBezTo>
                  <a:pt x="1168344" y="36351"/>
                  <a:pt x="928499" y="15047"/>
                  <a:pt x="604711" y="18288"/>
                </a:cubicBezTo>
                <a:cubicBezTo>
                  <a:pt x="285438" y="38007"/>
                  <a:pt x="116029" y="-22204"/>
                  <a:pt x="0" y="18288"/>
                </a:cubicBezTo>
                <a:cubicBezTo>
                  <a:pt x="-39" y="12511"/>
                  <a:pt x="-381" y="8039"/>
                  <a:pt x="0" y="0"/>
                </a:cubicBezTo>
                <a:close/>
              </a:path>
              <a:path w="3182692" h="18288" fill="none" stroke="0" extrusionOk="0">
                <a:moveTo>
                  <a:pt x="0" y="0"/>
                </a:moveTo>
                <a:cubicBezTo>
                  <a:pt x="245832" y="29445"/>
                  <a:pt x="388924" y="-28919"/>
                  <a:pt x="636538" y="0"/>
                </a:cubicBezTo>
                <a:cubicBezTo>
                  <a:pt x="854919" y="4634"/>
                  <a:pt x="991654" y="8864"/>
                  <a:pt x="1273077" y="0"/>
                </a:cubicBezTo>
                <a:cubicBezTo>
                  <a:pt x="1566644" y="-14667"/>
                  <a:pt x="1666526" y="3717"/>
                  <a:pt x="1909615" y="0"/>
                </a:cubicBezTo>
                <a:cubicBezTo>
                  <a:pt x="2138795" y="27220"/>
                  <a:pt x="2225506" y="-13892"/>
                  <a:pt x="2482500" y="0"/>
                </a:cubicBezTo>
                <a:cubicBezTo>
                  <a:pt x="2775583" y="32183"/>
                  <a:pt x="3003218" y="-43687"/>
                  <a:pt x="3182692" y="0"/>
                </a:cubicBezTo>
                <a:cubicBezTo>
                  <a:pt x="3183006" y="4158"/>
                  <a:pt x="3181713" y="12539"/>
                  <a:pt x="3182692" y="18288"/>
                </a:cubicBezTo>
                <a:cubicBezTo>
                  <a:pt x="2959845" y="25574"/>
                  <a:pt x="2868929" y="24980"/>
                  <a:pt x="2609807" y="18288"/>
                </a:cubicBezTo>
                <a:cubicBezTo>
                  <a:pt x="2341405" y="5992"/>
                  <a:pt x="2328488" y="20436"/>
                  <a:pt x="2068750" y="18288"/>
                </a:cubicBezTo>
                <a:cubicBezTo>
                  <a:pt x="1816113" y="2395"/>
                  <a:pt x="1699345" y="36855"/>
                  <a:pt x="1432211" y="18288"/>
                </a:cubicBezTo>
                <a:cubicBezTo>
                  <a:pt x="1148381" y="-28184"/>
                  <a:pt x="987622" y="2403"/>
                  <a:pt x="859327" y="18288"/>
                </a:cubicBezTo>
                <a:cubicBezTo>
                  <a:pt x="743387" y="37422"/>
                  <a:pt x="194182" y="18789"/>
                  <a:pt x="0" y="18288"/>
                </a:cubicBezTo>
                <a:cubicBezTo>
                  <a:pt x="20" y="11469"/>
                  <a:pt x="-29" y="5154"/>
                  <a:pt x="0" y="0"/>
                </a:cubicBezTo>
                <a:close/>
              </a:path>
            </a:pathLst>
          </a:custGeom>
          <a:solidFill>
            <a:srgbClr val="FFFFFF">
              <a:alpha val="75000"/>
            </a:srgbClr>
          </a:solidFill>
          <a:ln w="44450" cap="rnd">
            <a:solidFill>
              <a:schemeClr val="bg1">
                <a:alpha val="75000"/>
              </a:schemeClr>
            </a:solidFill>
            <a:round/>
            <a:extLst>
              <a:ext uri="{C807C97D-BFC1-408E-A445-0C87EB9F89A2}">
                <ask:lineSketchStyleProps xmlns:ask="http://schemas.microsoft.com/office/drawing/2018/sketchyshapes" sd="2727557108">
                  <a:custGeom>
                    <a:avLst/>
                    <a:gdLst>
                      <a:gd name="connsiteX0" fmla="*/ 0 w 3182692"/>
                      <a:gd name="connsiteY0" fmla="*/ 0 h 18288"/>
                      <a:gd name="connsiteX1" fmla="*/ 636538 w 3182692"/>
                      <a:gd name="connsiteY1" fmla="*/ 0 h 18288"/>
                      <a:gd name="connsiteX2" fmla="*/ 1273077 w 3182692"/>
                      <a:gd name="connsiteY2" fmla="*/ 0 h 18288"/>
                      <a:gd name="connsiteX3" fmla="*/ 1909615 w 3182692"/>
                      <a:gd name="connsiteY3" fmla="*/ 0 h 18288"/>
                      <a:gd name="connsiteX4" fmla="*/ 2482500 w 3182692"/>
                      <a:gd name="connsiteY4" fmla="*/ 0 h 18288"/>
                      <a:gd name="connsiteX5" fmla="*/ 3182692 w 3182692"/>
                      <a:gd name="connsiteY5" fmla="*/ 0 h 18288"/>
                      <a:gd name="connsiteX6" fmla="*/ 3182692 w 3182692"/>
                      <a:gd name="connsiteY6" fmla="*/ 18288 h 18288"/>
                      <a:gd name="connsiteX7" fmla="*/ 2609807 w 3182692"/>
                      <a:gd name="connsiteY7" fmla="*/ 18288 h 18288"/>
                      <a:gd name="connsiteX8" fmla="*/ 2068750 w 3182692"/>
                      <a:gd name="connsiteY8" fmla="*/ 18288 h 18288"/>
                      <a:gd name="connsiteX9" fmla="*/ 1432211 w 3182692"/>
                      <a:gd name="connsiteY9" fmla="*/ 18288 h 18288"/>
                      <a:gd name="connsiteX10" fmla="*/ 859327 w 3182692"/>
                      <a:gd name="connsiteY10" fmla="*/ 18288 h 18288"/>
                      <a:gd name="connsiteX11" fmla="*/ 0 w 3182692"/>
                      <a:gd name="connsiteY11" fmla="*/ 18288 h 18288"/>
                      <a:gd name="connsiteX12" fmla="*/ 0 w 3182692"/>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82692" h="18288" fill="none" extrusionOk="0">
                        <a:moveTo>
                          <a:pt x="0" y="0"/>
                        </a:moveTo>
                        <a:cubicBezTo>
                          <a:pt x="253588" y="25878"/>
                          <a:pt x="409323" y="-5359"/>
                          <a:pt x="636538" y="0"/>
                        </a:cubicBezTo>
                        <a:cubicBezTo>
                          <a:pt x="863753" y="5359"/>
                          <a:pt x="1007727" y="-28"/>
                          <a:pt x="1273077" y="0"/>
                        </a:cubicBezTo>
                        <a:cubicBezTo>
                          <a:pt x="1538427" y="28"/>
                          <a:pt x="1698640" y="-12775"/>
                          <a:pt x="1909615" y="0"/>
                        </a:cubicBezTo>
                        <a:cubicBezTo>
                          <a:pt x="2120590" y="12775"/>
                          <a:pt x="2210293" y="-21823"/>
                          <a:pt x="2482500" y="0"/>
                        </a:cubicBezTo>
                        <a:cubicBezTo>
                          <a:pt x="2754708" y="21823"/>
                          <a:pt x="3004133" y="-28750"/>
                          <a:pt x="3182692" y="0"/>
                        </a:cubicBezTo>
                        <a:cubicBezTo>
                          <a:pt x="3183134" y="4516"/>
                          <a:pt x="3181865" y="12266"/>
                          <a:pt x="3182692" y="18288"/>
                        </a:cubicBezTo>
                        <a:cubicBezTo>
                          <a:pt x="2947402" y="22440"/>
                          <a:pt x="2876226" y="27191"/>
                          <a:pt x="2609807" y="18288"/>
                        </a:cubicBezTo>
                        <a:cubicBezTo>
                          <a:pt x="2343389" y="9385"/>
                          <a:pt x="2326689" y="25579"/>
                          <a:pt x="2068750" y="18288"/>
                        </a:cubicBezTo>
                        <a:cubicBezTo>
                          <a:pt x="1810811" y="10997"/>
                          <a:pt x="1713836" y="48219"/>
                          <a:pt x="1432211" y="18288"/>
                        </a:cubicBezTo>
                        <a:cubicBezTo>
                          <a:pt x="1150586" y="-11643"/>
                          <a:pt x="982765" y="3747"/>
                          <a:pt x="859327" y="18288"/>
                        </a:cubicBezTo>
                        <a:cubicBezTo>
                          <a:pt x="735889" y="32829"/>
                          <a:pt x="254183" y="35231"/>
                          <a:pt x="0" y="18288"/>
                        </a:cubicBezTo>
                        <a:cubicBezTo>
                          <a:pt x="-306" y="11477"/>
                          <a:pt x="485" y="4355"/>
                          <a:pt x="0" y="0"/>
                        </a:cubicBezTo>
                        <a:close/>
                      </a:path>
                      <a:path w="3182692" h="18288" stroke="0" extrusionOk="0">
                        <a:moveTo>
                          <a:pt x="0" y="0"/>
                        </a:moveTo>
                        <a:cubicBezTo>
                          <a:pt x="243108" y="-22426"/>
                          <a:pt x="387854" y="22949"/>
                          <a:pt x="572885" y="0"/>
                        </a:cubicBezTo>
                        <a:cubicBezTo>
                          <a:pt x="757916" y="-22949"/>
                          <a:pt x="923707" y="6797"/>
                          <a:pt x="1113942" y="0"/>
                        </a:cubicBezTo>
                        <a:cubicBezTo>
                          <a:pt x="1304177" y="-6797"/>
                          <a:pt x="1495991" y="20627"/>
                          <a:pt x="1686827" y="0"/>
                        </a:cubicBezTo>
                        <a:cubicBezTo>
                          <a:pt x="1877663" y="-20627"/>
                          <a:pt x="2170182" y="-20672"/>
                          <a:pt x="2323365" y="0"/>
                        </a:cubicBezTo>
                        <a:cubicBezTo>
                          <a:pt x="2476548" y="20672"/>
                          <a:pt x="2919164" y="6097"/>
                          <a:pt x="3182692" y="0"/>
                        </a:cubicBezTo>
                        <a:cubicBezTo>
                          <a:pt x="3183269" y="4624"/>
                          <a:pt x="3183511" y="11191"/>
                          <a:pt x="3182692" y="18288"/>
                        </a:cubicBezTo>
                        <a:cubicBezTo>
                          <a:pt x="3026065" y="-10849"/>
                          <a:pt x="2775006" y="23067"/>
                          <a:pt x="2546154" y="18288"/>
                        </a:cubicBezTo>
                        <a:cubicBezTo>
                          <a:pt x="2317302" y="13509"/>
                          <a:pt x="2168173" y="-8513"/>
                          <a:pt x="1845961" y="18288"/>
                        </a:cubicBezTo>
                        <a:cubicBezTo>
                          <a:pt x="1523749" y="45089"/>
                          <a:pt x="1450078" y="-844"/>
                          <a:pt x="1304904" y="18288"/>
                        </a:cubicBezTo>
                        <a:cubicBezTo>
                          <a:pt x="1159730" y="37420"/>
                          <a:pt x="942635" y="-10021"/>
                          <a:pt x="604711" y="18288"/>
                        </a:cubicBezTo>
                        <a:cubicBezTo>
                          <a:pt x="266787" y="46597"/>
                          <a:pt x="141927" y="-8395"/>
                          <a:pt x="0" y="18288"/>
                        </a:cubicBezTo>
                        <a:cubicBezTo>
                          <a:pt x="-171" y="12755"/>
                          <a:pt x="-690" y="7930"/>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Tree>
    <p:extLst>
      <p:ext uri="{BB962C8B-B14F-4D97-AF65-F5344CB8AC3E}">
        <p14:creationId xmlns:p14="http://schemas.microsoft.com/office/powerpoint/2010/main" val="2182121268"/>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90" name="Text Box 1">
            <a:extLst>
              <a:ext uri="{FF2B5EF4-FFF2-40B4-BE49-F238E27FC236}">
                <a16:creationId xmlns:a16="http://schemas.microsoft.com/office/drawing/2014/main" id="{68C98C42-9DD4-4F99-B2F6-184D58C01409}"/>
              </a:ext>
            </a:extLst>
          </p:cNvPr>
          <p:cNvSpPr txBox="1">
            <a:spLocks noChangeArrowheads="1"/>
          </p:cNvSpPr>
          <p:nvPr/>
        </p:nvSpPr>
        <p:spPr bwMode="auto">
          <a:xfrm>
            <a:off x="304800" y="6248400"/>
            <a:ext cx="3505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1pPr>
            <a:lvl2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2pPr>
            <a:lvl3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3pPr>
            <a:lvl4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4pPr>
            <a:lvl5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5pPr>
            <a:lvl6pPr marL="25146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6pPr>
            <a:lvl7pPr marL="29718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7pPr>
            <a:lvl8pPr marL="34290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8pPr>
            <a:lvl9pPr marL="38862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9pPr>
          </a:lstStyle>
          <a:p>
            <a:pPr eaLnBrk="1" hangingPunct="1">
              <a:lnSpc>
                <a:spcPct val="100000"/>
              </a:lnSpc>
              <a:buClrTx/>
              <a:buFontTx/>
              <a:buNone/>
            </a:pPr>
            <a:r>
              <a:rPr lang="el-GR" altLang="en-US" sz="1400">
                <a:solidFill>
                  <a:srgbClr val="000000"/>
                </a:solidFill>
                <a:latin typeface="Times New Roman" panose="02020603050405020304" pitchFamily="18" charset="0"/>
                <a:cs typeface="DejaVu Sans" panose="020B0603030804020204" pitchFamily="34" charset="0"/>
              </a:rPr>
              <a:t>Tro, Chemistry: A Molecular Approach</a:t>
            </a:r>
          </a:p>
        </p:txBody>
      </p:sp>
      <p:sp>
        <p:nvSpPr>
          <p:cNvPr id="217092" name="Rectangle 3">
            <a:extLst>
              <a:ext uri="{FF2B5EF4-FFF2-40B4-BE49-F238E27FC236}">
                <a16:creationId xmlns:a16="http://schemas.microsoft.com/office/drawing/2014/main" id="{6E99D55E-2EFF-47E5-BC18-50795A6EC682}"/>
              </a:ext>
            </a:extLst>
          </p:cNvPr>
          <p:cNvSpPr>
            <a:spLocks noGrp="1" noChangeArrowheads="1"/>
          </p:cNvSpPr>
          <p:nvPr>
            <p:ph type="title" idx="4294967295"/>
          </p:nvPr>
        </p:nvSpPr>
        <p:spPr>
          <a:xfrm>
            <a:off x="304800" y="0"/>
            <a:ext cx="8458200" cy="1143000"/>
          </a:xfrm>
        </p:spPr>
        <p:txBody>
          <a:bodyPr/>
          <a:lstStyle/>
          <a:p>
            <a:pPr eaLnBrk="1" hangingPunct="1">
              <a:lnSpc>
                <a:spcPct val="100000"/>
              </a:lnSpc>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altLang="en-US" sz="4000">
                <a:solidFill>
                  <a:srgbClr val="9900FF"/>
                </a:solidFill>
              </a:rPr>
              <a:t>Τα Σχήματα των Ατομικών Τροχιακών</a:t>
            </a:r>
          </a:p>
        </p:txBody>
      </p:sp>
      <p:sp>
        <p:nvSpPr>
          <p:cNvPr id="217093" name="Text Box 4">
            <a:extLst>
              <a:ext uri="{FF2B5EF4-FFF2-40B4-BE49-F238E27FC236}">
                <a16:creationId xmlns:a16="http://schemas.microsoft.com/office/drawing/2014/main" id="{B4300B72-E1A0-4FF2-9ADD-1DC4A2AF6383}"/>
              </a:ext>
            </a:extLst>
          </p:cNvPr>
          <p:cNvSpPr txBox="1">
            <a:spLocks noChangeArrowheads="1"/>
          </p:cNvSpPr>
          <p:nvPr/>
        </p:nvSpPr>
        <p:spPr bwMode="auto">
          <a:xfrm>
            <a:off x="304800" y="1236662"/>
            <a:ext cx="8458200" cy="4859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marL="336550" indent="-336550">
              <a:lnSpc>
                <a:spcPct val="94000"/>
              </a:lnSpc>
              <a:buClr>
                <a:srgbClr val="000000"/>
              </a:buClr>
              <a:buSzPct val="100000"/>
              <a:buFont typeface="Times New Roman" panose="02020603050405020304" pitchFamily="18" charset="0"/>
              <a:tabLst>
                <a:tab pos="336550" algn="l"/>
                <a:tab pos="784225" algn="l"/>
                <a:tab pos="1233488" algn="l"/>
                <a:tab pos="1682750" algn="l"/>
                <a:tab pos="2132013" algn="l"/>
                <a:tab pos="2581275" algn="l"/>
                <a:tab pos="3030538" algn="l"/>
                <a:tab pos="3479800" algn="l"/>
                <a:tab pos="3929063" algn="l"/>
                <a:tab pos="4378325" algn="l"/>
                <a:tab pos="4827588" algn="l"/>
                <a:tab pos="5276850" algn="l"/>
                <a:tab pos="5726113" algn="l"/>
                <a:tab pos="6175375" algn="l"/>
                <a:tab pos="6624638" algn="l"/>
                <a:tab pos="7073900" algn="l"/>
                <a:tab pos="7523163" algn="l"/>
                <a:tab pos="7972425" algn="l"/>
                <a:tab pos="8421688" algn="l"/>
                <a:tab pos="8870950" algn="l"/>
                <a:tab pos="9320213" algn="l"/>
              </a:tabLst>
              <a:defRPr>
                <a:solidFill>
                  <a:schemeClr val="bg1"/>
                </a:solidFill>
                <a:latin typeface="Arial" panose="020B0604020202020204" pitchFamily="34" charset="0"/>
                <a:cs typeface="Droid Sans Fallback" charset="0"/>
              </a:defRPr>
            </a:lvl1pPr>
            <a:lvl2pPr marL="736600" indent="-279400">
              <a:lnSpc>
                <a:spcPct val="94000"/>
              </a:lnSpc>
              <a:buClr>
                <a:srgbClr val="000000"/>
              </a:buClr>
              <a:buSzPct val="100000"/>
              <a:buFont typeface="Times New Roman" panose="02020603050405020304" pitchFamily="18" charset="0"/>
              <a:tabLst>
                <a:tab pos="336550" algn="l"/>
                <a:tab pos="784225" algn="l"/>
                <a:tab pos="1233488" algn="l"/>
                <a:tab pos="1682750" algn="l"/>
                <a:tab pos="2132013" algn="l"/>
                <a:tab pos="2581275" algn="l"/>
                <a:tab pos="3030538" algn="l"/>
                <a:tab pos="3479800" algn="l"/>
                <a:tab pos="3929063" algn="l"/>
                <a:tab pos="4378325" algn="l"/>
                <a:tab pos="4827588" algn="l"/>
                <a:tab pos="5276850" algn="l"/>
                <a:tab pos="5726113" algn="l"/>
                <a:tab pos="6175375" algn="l"/>
                <a:tab pos="6624638" algn="l"/>
                <a:tab pos="7073900" algn="l"/>
                <a:tab pos="7523163" algn="l"/>
                <a:tab pos="7972425" algn="l"/>
                <a:tab pos="8421688" algn="l"/>
                <a:tab pos="8870950" algn="l"/>
                <a:tab pos="9320213" algn="l"/>
              </a:tabLst>
              <a:defRPr>
                <a:solidFill>
                  <a:schemeClr val="bg1"/>
                </a:solidFill>
                <a:latin typeface="Arial" panose="020B0604020202020204" pitchFamily="34" charset="0"/>
                <a:cs typeface="Droid Sans Fallback" charset="0"/>
              </a:defRPr>
            </a:lvl2pPr>
            <a:lvl3pPr>
              <a:lnSpc>
                <a:spcPct val="94000"/>
              </a:lnSpc>
              <a:buClr>
                <a:srgbClr val="000000"/>
              </a:buClr>
              <a:buSzPct val="100000"/>
              <a:buFont typeface="Times New Roman" panose="02020603050405020304" pitchFamily="18" charset="0"/>
              <a:tabLst>
                <a:tab pos="336550" algn="l"/>
                <a:tab pos="784225" algn="l"/>
                <a:tab pos="1233488" algn="l"/>
                <a:tab pos="1682750" algn="l"/>
                <a:tab pos="2132013" algn="l"/>
                <a:tab pos="2581275" algn="l"/>
                <a:tab pos="3030538" algn="l"/>
                <a:tab pos="3479800" algn="l"/>
                <a:tab pos="3929063" algn="l"/>
                <a:tab pos="4378325" algn="l"/>
                <a:tab pos="4827588" algn="l"/>
                <a:tab pos="5276850" algn="l"/>
                <a:tab pos="5726113" algn="l"/>
                <a:tab pos="6175375" algn="l"/>
                <a:tab pos="6624638" algn="l"/>
                <a:tab pos="7073900" algn="l"/>
                <a:tab pos="7523163" algn="l"/>
                <a:tab pos="7972425" algn="l"/>
                <a:tab pos="8421688" algn="l"/>
                <a:tab pos="8870950" algn="l"/>
                <a:tab pos="9320213" algn="l"/>
              </a:tabLst>
              <a:defRPr>
                <a:solidFill>
                  <a:schemeClr val="bg1"/>
                </a:solidFill>
                <a:latin typeface="Arial" panose="020B0604020202020204" pitchFamily="34" charset="0"/>
                <a:cs typeface="Droid Sans Fallback" charset="0"/>
              </a:defRPr>
            </a:lvl3pPr>
            <a:lvl4pPr>
              <a:lnSpc>
                <a:spcPct val="94000"/>
              </a:lnSpc>
              <a:buClr>
                <a:srgbClr val="000000"/>
              </a:buClr>
              <a:buSzPct val="100000"/>
              <a:buFont typeface="Times New Roman" panose="02020603050405020304" pitchFamily="18" charset="0"/>
              <a:tabLst>
                <a:tab pos="336550" algn="l"/>
                <a:tab pos="784225" algn="l"/>
                <a:tab pos="1233488" algn="l"/>
                <a:tab pos="1682750" algn="l"/>
                <a:tab pos="2132013" algn="l"/>
                <a:tab pos="2581275" algn="l"/>
                <a:tab pos="3030538" algn="l"/>
                <a:tab pos="3479800" algn="l"/>
                <a:tab pos="3929063" algn="l"/>
                <a:tab pos="4378325" algn="l"/>
                <a:tab pos="4827588" algn="l"/>
                <a:tab pos="5276850" algn="l"/>
                <a:tab pos="5726113" algn="l"/>
                <a:tab pos="6175375" algn="l"/>
                <a:tab pos="6624638" algn="l"/>
                <a:tab pos="7073900" algn="l"/>
                <a:tab pos="7523163" algn="l"/>
                <a:tab pos="7972425" algn="l"/>
                <a:tab pos="8421688" algn="l"/>
                <a:tab pos="8870950" algn="l"/>
                <a:tab pos="9320213" algn="l"/>
              </a:tabLst>
              <a:defRPr>
                <a:solidFill>
                  <a:schemeClr val="bg1"/>
                </a:solidFill>
                <a:latin typeface="Arial" panose="020B0604020202020204" pitchFamily="34" charset="0"/>
                <a:cs typeface="Droid Sans Fallback" charset="0"/>
              </a:defRPr>
            </a:lvl4pPr>
            <a:lvl5pPr>
              <a:lnSpc>
                <a:spcPct val="94000"/>
              </a:lnSpc>
              <a:buClr>
                <a:srgbClr val="000000"/>
              </a:buClr>
              <a:buSzPct val="100000"/>
              <a:buFont typeface="Times New Roman" panose="02020603050405020304" pitchFamily="18" charset="0"/>
              <a:tabLst>
                <a:tab pos="336550" algn="l"/>
                <a:tab pos="784225" algn="l"/>
                <a:tab pos="1233488" algn="l"/>
                <a:tab pos="1682750" algn="l"/>
                <a:tab pos="2132013" algn="l"/>
                <a:tab pos="2581275" algn="l"/>
                <a:tab pos="3030538" algn="l"/>
                <a:tab pos="3479800" algn="l"/>
                <a:tab pos="3929063" algn="l"/>
                <a:tab pos="4378325" algn="l"/>
                <a:tab pos="4827588" algn="l"/>
                <a:tab pos="5276850" algn="l"/>
                <a:tab pos="5726113" algn="l"/>
                <a:tab pos="6175375" algn="l"/>
                <a:tab pos="6624638" algn="l"/>
                <a:tab pos="7073900" algn="l"/>
                <a:tab pos="7523163" algn="l"/>
                <a:tab pos="7972425" algn="l"/>
                <a:tab pos="8421688" algn="l"/>
                <a:tab pos="8870950" algn="l"/>
                <a:tab pos="9320213" algn="l"/>
              </a:tabLst>
              <a:defRPr>
                <a:solidFill>
                  <a:schemeClr val="bg1"/>
                </a:solidFill>
                <a:latin typeface="Arial" panose="020B0604020202020204" pitchFamily="34" charset="0"/>
                <a:cs typeface="Droid Sans Fallback" charset="0"/>
              </a:defRPr>
            </a:lvl5pPr>
            <a:lvl6pPr marL="25146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336550" algn="l"/>
                <a:tab pos="784225" algn="l"/>
                <a:tab pos="1233488" algn="l"/>
                <a:tab pos="1682750" algn="l"/>
                <a:tab pos="2132013" algn="l"/>
                <a:tab pos="2581275" algn="l"/>
                <a:tab pos="3030538" algn="l"/>
                <a:tab pos="3479800" algn="l"/>
                <a:tab pos="3929063" algn="l"/>
                <a:tab pos="4378325" algn="l"/>
                <a:tab pos="4827588" algn="l"/>
                <a:tab pos="5276850" algn="l"/>
                <a:tab pos="5726113" algn="l"/>
                <a:tab pos="6175375" algn="l"/>
                <a:tab pos="6624638" algn="l"/>
                <a:tab pos="7073900" algn="l"/>
                <a:tab pos="7523163" algn="l"/>
                <a:tab pos="7972425" algn="l"/>
                <a:tab pos="8421688" algn="l"/>
                <a:tab pos="8870950" algn="l"/>
                <a:tab pos="9320213" algn="l"/>
              </a:tabLst>
              <a:defRPr>
                <a:solidFill>
                  <a:schemeClr val="bg1"/>
                </a:solidFill>
                <a:latin typeface="Arial" panose="020B0604020202020204" pitchFamily="34" charset="0"/>
                <a:cs typeface="Droid Sans Fallback" charset="0"/>
              </a:defRPr>
            </a:lvl6pPr>
            <a:lvl7pPr marL="29718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336550" algn="l"/>
                <a:tab pos="784225" algn="l"/>
                <a:tab pos="1233488" algn="l"/>
                <a:tab pos="1682750" algn="l"/>
                <a:tab pos="2132013" algn="l"/>
                <a:tab pos="2581275" algn="l"/>
                <a:tab pos="3030538" algn="l"/>
                <a:tab pos="3479800" algn="l"/>
                <a:tab pos="3929063" algn="l"/>
                <a:tab pos="4378325" algn="l"/>
                <a:tab pos="4827588" algn="l"/>
                <a:tab pos="5276850" algn="l"/>
                <a:tab pos="5726113" algn="l"/>
                <a:tab pos="6175375" algn="l"/>
                <a:tab pos="6624638" algn="l"/>
                <a:tab pos="7073900" algn="l"/>
                <a:tab pos="7523163" algn="l"/>
                <a:tab pos="7972425" algn="l"/>
                <a:tab pos="8421688" algn="l"/>
                <a:tab pos="8870950" algn="l"/>
                <a:tab pos="9320213" algn="l"/>
              </a:tabLst>
              <a:defRPr>
                <a:solidFill>
                  <a:schemeClr val="bg1"/>
                </a:solidFill>
                <a:latin typeface="Arial" panose="020B0604020202020204" pitchFamily="34" charset="0"/>
                <a:cs typeface="Droid Sans Fallback" charset="0"/>
              </a:defRPr>
            </a:lvl7pPr>
            <a:lvl8pPr marL="34290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336550" algn="l"/>
                <a:tab pos="784225" algn="l"/>
                <a:tab pos="1233488" algn="l"/>
                <a:tab pos="1682750" algn="l"/>
                <a:tab pos="2132013" algn="l"/>
                <a:tab pos="2581275" algn="l"/>
                <a:tab pos="3030538" algn="l"/>
                <a:tab pos="3479800" algn="l"/>
                <a:tab pos="3929063" algn="l"/>
                <a:tab pos="4378325" algn="l"/>
                <a:tab pos="4827588" algn="l"/>
                <a:tab pos="5276850" algn="l"/>
                <a:tab pos="5726113" algn="l"/>
                <a:tab pos="6175375" algn="l"/>
                <a:tab pos="6624638" algn="l"/>
                <a:tab pos="7073900" algn="l"/>
                <a:tab pos="7523163" algn="l"/>
                <a:tab pos="7972425" algn="l"/>
                <a:tab pos="8421688" algn="l"/>
                <a:tab pos="8870950" algn="l"/>
                <a:tab pos="9320213" algn="l"/>
              </a:tabLst>
              <a:defRPr>
                <a:solidFill>
                  <a:schemeClr val="bg1"/>
                </a:solidFill>
                <a:latin typeface="Arial" panose="020B0604020202020204" pitchFamily="34" charset="0"/>
                <a:cs typeface="Droid Sans Fallback" charset="0"/>
              </a:defRPr>
            </a:lvl8pPr>
            <a:lvl9pPr marL="38862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336550" algn="l"/>
                <a:tab pos="784225" algn="l"/>
                <a:tab pos="1233488" algn="l"/>
                <a:tab pos="1682750" algn="l"/>
                <a:tab pos="2132013" algn="l"/>
                <a:tab pos="2581275" algn="l"/>
                <a:tab pos="3030538" algn="l"/>
                <a:tab pos="3479800" algn="l"/>
                <a:tab pos="3929063" algn="l"/>
                <a:tab pos="4378325" algn="l"/>
                <a:tab pos="4827588" algn="l"/>
                <a:tab pos="5276850" algn="l"/>
                <a:tab pos="5726113" algn="l"/>
                <a:tab pos="6175375" algn="l"/>
                <a:tab pos="6624638" algn="l"/>
                <a:tab pos="7073900" algn="l"/>
                <a:tab pos="7523163" algn="l"/>
                <a:tab pos="7972425" algn="l"/>
                <a:tab pos="8421688" algn="l"/>
                <a:tab pos="8870950" algn="l"/>
                <a:tab pos="9320213" algn="l"/>
              </a:tabLst>
              <a:defRPr>
                <a:solidFill>
                  <a:schemeClr val="bg1"/>
                </a:solidFill>
                <a:latin typeface="Arial" panose="020B0604020202020204" pitchFamily="34" charset="0"/>
                <a:cs typeface="Droid Sans Fallback" charset="0"/>
              </a:defRPr>
            </a:lvl9pPr>
          </a:lstStyle>
          <a:p>
            <a:pPr eaLnBrk="1" hangingPunct="1">
              <a:lnSpc>
                <a:spcPct val="100000"/>
              </a:lnSpc>
              <a:spcBef>
                <a:spcPts val="563"/>
              </a:spcBef>
              <a:buSzPct val="120000"/>
              <a:buFont typeface="Symbol" panose="05050102010706020507" pitchFamily="18" charset="2"/>
              <a:buChar char=""/>
            </a:pPr>
            <a:r>
              <a:rPr lang="en-US" altLang="en-US" sz="2800" dirty="0">
                <a:solidFill>
                  <a:srgbClr val="000000"/>
                </a:solidFill>
                <a:latin typeface="Times New Roman" panose="02020603050405020304" pitchFamily="18" charset="0"/>
              </a:rPr>
              <a:t>Ο κβα</a:t>
            </a:r>
            <a:r>
              <a:rPr lang="en-US" altLang="en-US" sz="2800" dirty="0" err="1">
                <a:solidFill>
                  <a:srgbClr val="000000"/>
                </a:solidFill>
                <a:latin typeface="Times New Roman" panose="02020603050405020304" pitchFamily="18" charset="0"/>
              </a:rPr>
              <a:t>ντικός</a:t>
            </a:r>
            <a:r>
              <a:rPr lang="en-US" altLang="en-US" sz="2800" dirty="0">
                <a:solidFill>
                  <a:srgbClr val="000000"/>
                </a:solidFill>
                <a:latin typeface="Times New Roman" panose="02020603050405020304" pitchFamily="18" charset="0"/>
              </a:rPr>
              <a:t> α</a:t>
            </a:r>
            <a:r>
              <a:rPr lang="en-US" altLang="en-US" sz="2800" dirty="0" err="1">
                <a:solidFill>
                  <a:srgbClr val="000000"/>
                </a:solidFill>
                <a:latin typeface="Times New Roman" panose="02020603050405020304" pitchFamily="18" charset="0"/>
              </a:rPr>
              <a:t>ριθμό</a:t>
            </a:r>
            <a:r>
              <a:rPr lang="el-GR" altLang="en-US" sz="2800" dirty="0">
                <a:solidFill>
                  <a:srgbClr val="000000"/>
                </a:solidFill>
                <a:latin typeface="Times New Roman" panose="02020603050405020304" pitchFamily="18" charset="0"/>
              </a:rPr>
              <a:t>ς</a:t>
            </a:r>
            <a:r>
              <a:rPr lang="en-US" altLang="en-US" sz="2800" dirty="0">
                <a:solidFill>
                  <a:srgbClr val="000000"/>
                </a:solidFill>
                <a:latin typeface="Times New Roman" panose="02020603050405020304" pitchFamily="18" charset="0"/>
              </a:rPr>
              <a:t> </a:t>
            </a:r>
            <a:r>
              <a:rPr lang="en-US" altLang="en-US" sz="2800" b="1" i="1" dirty="0">
                <a:solidFill>
                  <a:srgbClr val="000000"/>
                </a:solidFill>
                <a:latin typeface="Times New Roman" panose="02020603050405020304" pitchFamily="18" charset="0"/>
              </a:rPr>
              <a:t>l</a:t>
            </a:r>
            <a:r>
              <a:rPr lang="en-US" altLang="en-US" sz="2800" dirty="0">
                <a:solidFill>
                  <a:srgbClr val="000000"/>
                </a:solidFill>
                <a:latin typeface="Times New Roman" panose="02020603050405020304" pitchFamily="18" charset="0"/>
              </a:rPr>
              <a:t> κα</a:t>
            </a:r>
            <a:r>
              <a:rPr lang="en-US" altLang="en-US" sz="2800" dirty="0" err="1">
                <a:solidFill>
                  <a:srgbClr val="000000"/>
                </a:solidFill>
                <a:latin typeface="Times New Roman" panose="02020603050405020304" pitchFamily="18" charset="0"/>
              </a:rPr>
              <a:t>θορίζει</a:t>
            </a:r>
            <a:r>
              <a:rPr lang="en-US" altLang="en-US" sz="2800" dirty="0">
                <a:solidFill>
                  <a:srgbClr val="000000"/>
                </a:solidFill>
                <a:latin typeface="Times New Roman" panose="02020603050405020304" pitchFamily="18" charset="0"/>
              </a:rPr>
              <a:t> βα</a:t>
            </a:r>
            <a:r>
              <a:rPr lang="en-US" altLang="en-US" sz="2800" dirty="0" err="1">
                <a:solidFill>
                  <a:srgbClr val="000000"/>
                </a:solidFill>
                <a:latin typeface="Times New Roman" panose="02020603050405020304" pitchFamily="18" charset="0"/>
              </a:rPr>
              <a:t>σικά</a:t>
            </a:r>
            <a:r>
              <a:rPr lang="en-US" altLang="en-US" sz="2800" dirty="0">
                <a:solidFill>
                  <a:srgbClr val="000000"/>
                </a:solidFill>
                <a:latin typeface="Times New Roman" panose="02020603050405020304" pitchFamily="18" charset="0"/>
              </a:rPr>
              <a:t> </a:t>
            </a:r>
            <a:r>
              <a:rPr lang="en-US" altLang="en-US" sz="2800" dirty="0" err="1">
                <a:solidFill>
                  <a:srgbClr val="000000"/>
                </a:solidFill>
                <a:latin typeface="Times New Roman" panose="02020603050405020304" pitchFamily="18" charset="0"/>
              </a:rPr>
              <a:t>το</a:t>
            </a:r>
            <a:r>
              <a:rPr lang="en-US" altLang="en-US" sz="2800" dirty="0">
                <a:solidFill>
                  <a:srgbClr val="000000"/>
                </a:solidFill>
                <a:latin typeface="Times New Roman" panose="02020603050405020304" pitchFamily="18" charset="0"/>
              </a:rPr>
              <a:t> </a:t>
            </a:r>
            <a:r>
              <a:rPr lang="en-US" altLang="en-US" sz="2800" dirty="0" err="1">
                <a:solidFill>
                  <a:srgbClr val="000000"/>
                </a:solidFill>
                <a:latin typeface="Times New Roman" panose="02020603050405020304" pitchFamily="18" charset="0"/>
              </a:rPr>
              <a:t>σχήμ</a:t>
            </a:r>
            <a:r>
              <a:rPr lang="en-US" altLang="en-US" sz="2800" dirty="0">
                <a:solidFill>
                  <a:srgbClr val="000000"/>
                </a:solidFill>
                <a:latin typeface="Times New Roman" panose="02020603050405020304" pitchFamily="18" charset="0"/>
              </a:rPr>
              <a:t>α του τροχιακού</a:t>
            </a:r>
          </a:p>
          <a:p>
            <a:pPr eaLnBrk="1" hangingPunct="1">
              <a:lnSpc>
                <a:spcPct val="100000"/>
              </a:lnSpc>
              <a:spcBef>
                <a:spcPts val="563"/>
              </a:spcBef>
              <a:buSzPct val="120000"/>
              <a:buFont typeface="Symbol" panose="05050102010706020507" pitchFamily="18" charset="2"/>
              <a:buChar char=""/>
            </a:pPr>
            <a:r>
              <a:rPr lang="en-US" altLang="en-US" sz="2800" b="1" i="1" dirty="0">
                <a:solidFill>
                  <a:srgbClr val="000000"/>
                </a:solidFill>
                <a:latin typeface="Times New Roman" panose="02020603050405020304" pitchFamily="18" charset="0"/>
              </a:rPr>
              <a:t>Ο l</a:t>
            </a:r>
            <a:r>
              <a:rPr lang="en-US" altLang="en-US" sz="2800" dirty="0">
                <a:solidFill>
                  <a:srgbClr val="000000"/>
                </a:solidFill>
                <a:latin typeface="Times New Roman" panose="02020603050405020304" pitchFamily="18" charset="0"/>
              </a:rPr>
              <a:t> μπ</a:t>
            </a:r>
            <a:r>
              <a:rPr lang="en-US" altLang="en-US" sz="2800" dirty="0" err="1">
                <a:solidFill>
                  <a:srgbClr val="000000"/>
                </a:solidFill>
                <a:latin typeface="Times New Roman" panose="02020603050405020304" pitchFamily="18" charset="0"/>
              </a:rPr>
              <a:t>ορεί</a:t>
            </a:r>
            <a:r>
              <a:rPr lang="en-US" altLang="en-US" sz="2800" dirty="0">
                <a:solidFill>
                  <a:srgbClr val="000000"/>
                </a:solidFill>
                <a:latin typeface="Times New Roman" panose="02020603050405020304" pitchFamily="18" charset="0"/>
              </a:rPr>
              <a:t> να </a:t>
            </a:r>
            <a:r>
              <a:rPr lang="en-US" altLang="en-US" sz="2800" dirty="0" err="1">
                <a:solidFill>
                  <a:srgbClr val="000000"/>
                </a:solidFill>
                <a:latin typeface="Times New Roman" panose="02020603050405020304" pitchFamily="18" charset="0"/>
              </a:rPr>
              <a:t>έχει</a:t>
            </a:r>
            <a:r>
              <a:rPr lang="en-US" altLang="en-US" sz="2800" dirty="0">
                <a:solidFill>
                  <a:srgbClr val="000000"/>
                </a:solidFill>
                <a:latin typeface="Times New Roman" panose="02020603050405020304" pitchFamily="18" charset="0"/>
              </a:rPr>
              <a:t> α</a:t>
            </a:r>
            <a:r>
              <a:rPr lang="en-US" altLang="en-US" sz="2800" dirty="0" err="1">
                <a:solidFill>
                  <a:srgbClr val="000000"/>
                </a:solidFill>
                <a:latin typeface="Times New Roman" panose="02020603050405020304" pitchFamily="18" charset="0"/>
              </a:rPr>
              <a:t>κέρ</a:t>
            </a:r>
            <a:r>
              <a:rPr lang="en-US" altLang="en-US" sz="2800" dirty="0">
                <a:solidFill>
                  <a:srgbClr val="000000"/>
                </a:solidFill>
                <a:latin typeface="Times New Roman" panose="02020603050405020304" pitchFamily="18" charset="0"/>
              </a:rPr>
              <a:t>αιες τιμές από 0 έως (</a:t>
            </a:r>
            <a:r>
              <a:rPr lang="en-US" altLang="en-US" sz="2800" i="1" dirty="0">
                <a:solidFill>
                  <a:srgbClr val="000000"/>
                </a:solidFill>
                <a:latin typeface="Times New Roman" panose="02020603050405020304" pitchFamily="18" charset="0"/>
              </a:rPr>
              <a:t>n</a:t>
            </a:r>
            <a:r>
              <a:rPr lang="en-US" altLang="en-US" sz="2800" dirty="0">
                <a:solidFill>
                  <a:srgbClr val="000000"/>
                </a:solidFill>
                <a:latin typeface="Times New Roman" panose="02020603050405020304" pitchFamily="18" charset="0"/>
              </a:rPr>
              <a:t> – 1)</a:t>
            </a:r>
          </a:p>
          <a:p>
            <a:pPr eaLnBrk="1" hangingPunct="1">
              <a:lnSpc>
                <a:spcPct val="100000"/>
              </a:lnSpc>
              <a:spcBef>
                <a:spcPts val="563"/>
              </a:spcBef>
              <a:buSzPct val="120000"/>
              <a:buFont typeface="Symbol" panose="05050102010706020507" pitchFamily="18" charset="2"/>
              <a:buChar char=""/>
            </a:pPr>
            <a:r>
              <a:rPr lang="en-US" altLang="en-US" sz="2800" dirty="0" err="1">
                <a:solidFill>
                  <a:srgbClr val="000000"/>
                </a:solidFill>
                <a:latin typeface="Times New Roman" panose="02020603050405020304" pitchFamily="18" charset="0"/>
              </a:rPr>
              <a:t>Κάθε</a:t>
            </a:r>
            <a:r>
              <a:rPr lang="en-US" altLang="en-US" sz="2800" dirty="0">
                <a:solidFill>
                  <a:srgbClr val="000000"/>
                </a:solidFill>
                <a:latin typeface="Times New Roman" panose="02020603050405020304" pitchFamily="18" charset="0"/>
              </a:rPr>
              <a:t> </a:t>
            </a:r>
            <a:r>
              <a:rPr lang="en-US" altLang="en-US" sz="2800" dirty="0" err="1">
                <a:solidFill>
                  <a:srgbClr val="000000"/>
                </a:solidFill>
                <a:latin typeface="Times New Roman" panose="02020603050405020304" pitchFamily="18" charset="0"/>
              </a:rPr>
              <a:t>τιμή</a:t>
            </a:r>
            <a:r>
              <a:rPr lang="en-US" altLang="en-US" sz="2800" dirty="0">
                <a:solidFill>
                  <a:srgbClr val="000000"/>
                </a:solidFill>
                <a:latin typeface="Times New Roman" panose="02020603050405020304" pitchFamily="18" charset="0"/>
              </a:rPr>
              <a:t> </a:t>
            </a:r>
            <a:r>
              <a:rPr lang="en-US" altLang="en-US" sz="2800" dirty="0" err="1">
                <a:solidFill>
                  <a:srgbClr val="000000"/>
                </a:solidFill>
                <a:latin typeface="Times New Roman" panose="02020603050405020304" pitchFamily="18" charset="0"/>
              </a:rPr>
              <a:t>του</a:t>
            </a:r>
            <a:r>
              <a:rPr lang="en-US" altLang="en-US" sz="2800" dirty="0">
                <a:solidFill>
                  <a:srgbClr val="000000"/>
                </a:solidFill>
                <a:latin typeface="Times New Roman" panose="02020603050405020304" pitchFamily="18" charset="0"/>
              </a:rPr>
              <a:t>  </a:t>
            </a:r>
            <a:r>
              <a:rPr lang="en-US" altLang="en-US" sz="2800" i="1" dirty="0">
                <a:solidFill>
                  <a:srgbClr val="000000"/>
                </a:solidFill>
                <a:latin typeface="Times New Roman" panose="02020603050405020304" pitchFamily="18" charset="0"/>
              </a:rPr>
              <a:t>l</a:t>
            </a:r>
            <a:r>
              <a:rPr lang="en-US" altLang="en-US" sz="2800" dirty="0">
                <a:solidFill>
                  <a:srgbClr val="000000"/>
                </a:solidFill>
                <a:latin typeface="Times New Roman" panose="02020603050405020304" pitchFamily="18" charset="0"/>
              </a:rPr>
              <a:t> </a:t>
            </a:r>
            <a:r>
              <a:rPr lang="en-US" altLang="en-US" sz="2800" dirty="0" err="1">
                <a:solidFill>
                  <a:srgbClr val="000000"/>
                </a:solidFill>
                <a:latin typeface="Times New Roman" panose="02020603050405020304" pitchFamily="18" charset="0"/>
              </a:rPr>
              <a:t>δηλώνετ</a:t>
            </a:r>
            <a:r>
              <a:rPr lang="en-US" altLang="en-US" sz="2800" dirty="0">
                <a:solidFill>
                  <a:srgbClr val="000000"/>
                </a:solidFill>
                <a:latin typeface="Times New Roman" panose="02020603050405020304" pitchFamily="18" charset="0"/>
              </a:rPr>
              <a:t>αι με ένα γράμμα που ορίζει το σχήμα του τροχιακού</a:t>
            </a:r>
          </a:p>
          <a:p>
            <a:pPr lvl="1" eaLnBrk="1" hangingPunct="1">
              <a:lnSpc>
                <a:spcPct val="100000"/>
              </a:lnSpc>
              <a:spcBef>
                <a:spcPts val="488"/>
              </a:spcBef>
              <a:buFont typeface="Wingdings" panose="05000000000000000000" pitchFamily="2" charset="2"/>
              <a:buChar char=""/>
            </a:pPr>
            <a:r>
              <a:rPr lang="en-US" altLang="en-US" sz="2400" b="1" i="1" dirty="0">
                <a:solidFill>
                  <a:srgbClr val="000000"/>
                </a:solidFill>
                <a:latin typeface="Times New Roman" panose="02020603050405020304" pitchFamily="18" charset="0"/>
              </a:rPr>
              <a:t>Τα s</a:t>
            </a:r>
            <a:r>
              <a:rPr lang="en-US" altLang="en-US" sz="2400" dirty="0">
                <a:solidFill>
                  <a:srgbClr val="000000"/>
                </a:solidFill>
                <a:latin typeface="Times New Roman" panose="02020603050405020304" pitchFamily="18" charset="0"/>
              </a:rPr>
              <a:t> </a:t>
            </a:r>
            <a:r>
              <a:rPr lang="en-US" altLang="en-US" sz="2400" dirty="0" err="1">
                <a:solidFill>
                  <a:srgbClr val="000000"/>
                </a:solidFill>
                <a:latin typeface="Times New Roman" panose="02020603050405020304" pitchFamily="18" charset="0"/>
              </a:rPr>
              <a:t>τροχι</a:t>
            </a:r>
            <a:r>
              <a:rPr lang="en-US" altLang="en-US" sz="2400" dirty="0">
                <a:solidFill>
                  <a:srgbClr val="000000"/>
                </a:solidFill>
                <a:latin typeface="Times New Roman" panose="02020603050405020304" pitchFamily="18" charset="0"/>
              </a:rPr>
              <a:t>ακά είναι σφαιρικά</a:t>
            </a:r>
          </a:p>
          <a:p>
            <a:pPr lvl="1" eaLnBrk="1" hangingPunct="1">
              <a:lnSpc>
                <a:spcPct val="100000"/>
              </a:lnSpc>
              <a:spcBef>
                <a:spcPts val="488"/>
              </a:spcBef>
              <a:buFont typeface="Wingdings" panose="05000000000000000000" pitchFamily="2" charset="2"/>
              <a:buChar char=""/>
            </a:pPr>
            <a:r>
              <a:rPr lang="en-US" altLang="en-US" sz="2400" b="1" i="1" dirty="0">
                <a:solidFill>
                  <a:srgbClr val="000000"/>
                </a:solidFill>
                <a:latin typeface="Times New Roman" panose="02020603050405020304" pitchFamily="18" charset="0"/>
              </a:rPr>
              <a:t>Τα p</a:t>
            </a:r>
            <a:r>
              <a:rPr lang="en-US" altLang="en-US" sz="2400" dirty="0">
                <a:solidFill>
                  <a:srgbClr val="000000"/>
                </a:solidFill>
                <a:latin typeface="Times New Roman" panose="02020603050405020304" pitchFamily="18" charset="0"/>
              </a:rPr>
              <a:t> </a:t>
            </a:r>
            <a:r>
              <a:rPr lang="en-US" altLang="en-US" sz="2400" dirty="0" err="1">
                <a:solidFill>
                  <a:srgbClr val="000000"/>
                </a:solidFill>
                <a:latin typeface="Times New Roman" panose="02020603050405020304" pitchFamily="18" charset="0"/>
              </a:rPr>
              <a:t>τροχι</a:t>
            </a:r>
            <a:r>
              <a:rPr lang="en-US" altLang="en-US" sz="2400" dirty="0">
                <a:solidFill>
                  <a:srgbClr val="000000"/>
                </a:solidFill>
                <a:latin typeface="Times New Roman" panose="02020603050405020304" pitchFamily="18" charset="0"/>
              </a:rPr>
              <a:t>ακά είναι σαν δύο μπαλόνια δεμένα στους κόμπους</a:t>
            </a:r>
          </a:p>
          <a:p>
            <a:pPr lvl="1" eaLnBrk="1" hangingPunct="1">
              <a:lnSpc>
                <a:spcPct val="100000"/>
              </a:lnSpc>
              <a:spcBef>
                <a:spcPts val="488"/>
              </a:spcBef>
              <a:buFont typeface="Wingdings" panose="05000000000000000000" pitchFamily="2" charset="2"/>
              <a:buChar char=""/>
            </a:pPr>
            <a:r>
              <a:rPr lang="en-US" altLang="en-US" sz="2400" b="1" i="1" dirty="0">
                <a:solidFill>
                  <a:srgbClr val="000000"/>
                </a:solidFill>
                <a:latin typeface="Times New Roman" panose="02020603050405020304" pitchFamily="18" charset="0"/>
              </a:rPr>
              <a:t>Τα d</a:t>
            </a:r>
            <a:r>
              <a:rPr lang="en-US" altLang="en-US" sz="2400" dirty="0">
                <a:solidFill>
                  <a:srgbClr val="000000"/>
                </a:solidFill>
                <a:latin typeface="Times New Roman" panose="02020603050405020304" pitchFamily="18" charset="0"/>
              </a:rPr>
              <a:t> </a:t>
            </a:r>
            <a:r>
              <a:rPr lang="en-US" altLang="en-US" sz="2400" dirty="0" err="1">
                <a:solidFill>
                  <a:srgbClr val="000000"/>
                </a:solidFill>
                <a:latin typeface="Times New Roman" panose="02020603050405020304" pitchFamily="18" charset="0"/>
              </a:rPr>
              <a:t>τροχι</a:t>
            </a:r>
            <a:r>
              <a:rPr lang="en-US" altLang="en-US" sz="2400" dirty="0">
                <a:solidFill>
                  <a:srgbClr val="000000"/>
                </a:solidFill>
                <a:latin typeface="Times New Roman" panose="02020603050405020304" pitchFamily="18" charset="0"/>
              </a:rPr>
              <a:t>ακά σαν τέσσερα μπαλόνια δεμένα σε ένα κόμπο</a:t>
            </a:r>
          </a:p>
          <a:p>
            <a:pPr lvl="1" eaLnBrk="1" hangingPunct="1">
              <a:lnSpc>
                <a:spcPct val="100000"/>
              </a:lnSpc>
              <a:spcBef>
                <a:spcPts val="488"/>
              </a:spcBef>
              <a:buFont typeface="Wingdings" panose="05000000000000000000" pitchFamily="2" charset="2"/>
              <a:buChar char=""/>
            </a:pPr>
            <a:r>
              <a:rPr lang="en-US" altLang="en-US" sz="2400" b="1" i="1" dirty="0">
                <a:solidFill>
                  <a:srgbClr val="000000"/>
                </a:solidFill>
                <a:latin typeface="Times New Roman" panose="02020603050405020304" pitchFamily="18" charset="0"/>
              </a:rPr>
              <a:t>Τα f</a:t>
            </a:r>
            <a:r>
              <a:rPr lang="en-US" altLang="en-US" sz="2400" dirty="0">
                <a:solidFill>
                  <a:srgbClr val="000000"/>
                </a:solidFill>
                <a:latin typeface="Times New Roman" panose="02020603050405020304" pitchFamily="18" charset="0"/>
              </a:rPr>
              <a:t> </a:t>
            </a:r>
            <a:r>
              <a:rPr lang="en-US" altLang="en-US" sz="2400" dirty="0" err="1">
                <a:solidFill>
                  <a:srgbClr val="000000"/>
                </a:solidFill>
                <a:latin typeface="Times New Roman" panose="02020603050405020304" pitchFamily="18" charset="0"/>
              </a:rPr>
              <a:t>τροχι</a:t>
            </a:r>
            <a:r>
              <a:rPr lang="en-US" altLang="en-US" sz="2400" dirty="0">
                <a:solidFill>
                  <a:srgbClr val="000000"/>
                </a:solidFill>
                <a:latin typeface="Times New Roman" panose="02020603050405020304" pitchFamily="18" charset="0"/>
              </a:rPr>
              <a:t>ακα είναι σαν 8 μπαλόνια δεμένα σε ένα κόμπο</a:t>
            </a:r>
          </a:p>
        </p:txBody>
      </p:sp>
    </p:spTree>
  </p:cSld>
  <p:clrMapOvr>
    <a:masterClrMapping/>
  </p:clrMapOvr>
  <p:transition spd="med"/>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8" name="Text Box 1">
            <a:extLst>
              <a:ext uri="{FF2B5EF4-FFF2-40B4-BE49-F238E27FC236}">
                <a16:creationId xmlns:a16="http://schemas.microsoft.com/office/drawing/2014/main" id="{C618E9DB-559D-401D-A2A8-339164E33F87}"/>
              </a:ext>
            </a:extLst>
          </p:cNvPr>
          <p:cNvSpPr txBox="1">
            <a:spLocks noChangeArrowheads="1"/>
          </p:cNvSpPr>
          <p:nvPr/>
        </p:nvSpPr>
        <p:spPr bwMode="auto">
          <a:xfrm>
            <a:off x="304800" y="6248400"/>
            <a:ext cx="3505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1pPr>
            <a:lvl2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2pPr>
            <a:lvl3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3pPr>
            <a:lvl4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4pPr>
            <a:lvl5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5pPr>
            <a:lvl6pPr marL="25146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6pPr>
            <a:lvl7pPr marL="29718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7pPr>
            <a:lvl8pPr marL="34290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8pPr>
            <a:lvl9pPr marL="38862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9pPr>
          </a:lstStyle>
          <a:p>
            <a:pPr eaLnBrk="1" hangingPunct="1">
              <a:lnSpc>
                <a:spcPct val="100000"/>
              </a:lnSpc>
              <a:buClrTx/>
              <a:buFontTx/>
              <a:buNone/>
            </a:pPr>
            <a:r>
              <a:rPr lang="el-GR" altLang="en-US" sz="1400">
                <a:solidFill>
                  <a:srgbClr val="000000"/>
                </a:solidFill>
                <a:latin typeface="Times New Roman" panose="02020603050405020304" pitchFamily="18" charset="0"/>
                <a:cs typeface="DejaVu Sans" panose="020B0603030804020204" pitchFamily="34" charset="0"/>
              </a:rPr>
              <a:t>Tro, Chemistry: A Molecular Approach</a:t>
            </a:r>
          </a:p>
        </p:txBody>
      </p:sp>
      <p:sp>
        <p:nvSpPr>
          <p:cNvPr id="219139" name="Text Box 2">
            <a:extLst>
              <a:ext uri="{FF2B5EF4-FFF2-40B4-BE49-F238E27FC236}">
                <a16:creationId xmlns:a16="http://schemas.microsoft.com/office/drawing/2014/main" id="{C7D11C4D-00F2-4259-9683-3AE601207E38}"/>
              </a:ext>
            </a:extLst>
          </p:cNvPr>
          <p:cNvSpPr txBox="1">
            <a:spLocks noChangeArrowheads="1"/>
          </p:cNvSpPr>
          <p:nvPr/>
        </p:nvSpPr>
        <p:spPr bwMode="auto">
          <a:xfrm>
            <a:off x="6858000" y="62484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1pPr>
            <a:lvl2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2pPr>
            <a:lvl3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3pPr>
            <a:lvl4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4pPr>
            <a:lvl5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5pPr>
            <a:lvl6pPr marL="25146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6pPr>
            <a:lvl7pPr marL="29718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7pPr>
            <a:lvl8pPr marL="34290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8pPr>
            <a:lvl9pPr marL="38862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9pPr>
          </a:lstStyle>
          <a:p>
            <a:pPr eaLnBrk="1" hangingPunct="1">
              <a:lnSpc>
                <a:spcPct val="100000"/>
              </a:lnSpc>
              <a:buClrTx/>
              <a:buFontTx/>
              <a:buNone/>
            </a:pPr>
            <a:fld id="{32D805ED-A16C-4461-B4D4-0768303FF1FC}" type="slidenum">
              <a:rPr lang="el-GR" altLang="en-US" sz="1400">
                <a:solidFill>
                  <a:srgbClr val="000000"/>
                </a:solidFill>
                <a:latin typeface="Times New Roman" panose="02020603050405020304" pitchFamily="18" charset="0"/>
                <a:cs typeface="DejaVu Sans" panose="020B0603030804020204" pitchFamily="34" charset="0"/>
              </a:rPr>
              <a:pPr eaLnBrk="1" hangingPunct="1">
                <a:lnSpc>
                  <a:spcPct val="100000"/>
                </a:lnSpc>
                <a:buClrTx/>
                <a:buFontTx/>
                <a:buNone/>
              </a:pPr>
              <a:t>101</a:t>
            </a:fld>
            <a:endParaRPr lang="el-GR" altLang="en-US" sz="1400">
              <a:solidFill>
                <a:srgbClr val="000000"/>
              </a:solidFill>
              <a:latin typeface="Times New Roman" panose="02020603050405020304" pitchFamily="18" charset="0"/>
              <a:cs typeface="DejaVu Sans" panose="020B0603030804020204" pitchFamily="34" charset="0"/>
            </a:endParaRPr>
          </a:p>
        </p:txBody>
      </p:sp>
      <p:pic>
        <p:nvPicPr>
          <p:cNvPr id="219140" name="Picture 3">
            <a:extLst>
              <a:ext uri="{FF2B5EF4-FFF2-40B4-BE49-F238E27FC236}">
                <a16:creationId xmlns:a16="http://schemas.microsoft.com/office/drawing/2014/main" id="{6AEC8FA1-CB72-4D1E-975F-826763BAA32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86400" y="1219200"/>
            <a:ext cx="3373438" cy="50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219141" name="Rectangle 4">
            <a:extLst>
              <a:ext uri="{FF2B5EF4-FFF2-40B4-BE49-F238E27FC236}">
                <a16:creationId xmlns:a16="http://schemas.microsoft.com/office/drawing/2014/main" id="{C4A6FF0F-CD8E-428E-ACD1-8084E28CFAE3}"/>
              </a:ext>
            </a:extLst>
          </p:cNvPr>
          <p:cNvSpPr>
            <a:spLocks noGrp="1" noChangeArrowheads="1"/>
          </p:cNvSpPr>
          <p:nvPr>
            <p:ph type="title" idx="4294967295"/>
          </p:nvPr>
        </p:nvSpPr>
        <p:spPr>
          <a:xfrm>
            <a:off x="304800" y="228600"/>
            <a:ext cx="8458200" cy="1143000"/>
          </a:xfrm>
        </p:spPr>
        <p:txBody>
          <a:bodyPr/>
          <a:lstStyle/>
          <a:p>
            <a:pPr eaLnBrk="1" hangingPunct="1">
              <a:lnSpc>
                <a:spcPct val="100000"/>
              </a:lnSpc>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altLang="en-US" sz="4400" b="1" i="1">
                <a:solidFill>
                  <a:srgbClr val="9900FF"/>
                </a:solidFill>
              </a:rPr>
              <a:t>l</a:t>
            </a:r>
            <a:r>
              <a:rPr lang="en-US" altLang="en-US" sz="4400">
                <a:solidFill>
                  <a:srgbClr val="9900FF"/>
                </a:solidFill>
              </a:rPr>
              <a:t> = 0, το τροχιακό  </a:t>
            </a:r>
            <a:r>
              <a:rPr lang="en-US" altLang="en-US" sz="4400" b="1" i="1">
                <a:solidFill>
                  <a:srgbClr val="9900FF"/>
                </a:solidFill>
              </a:rPr>
              <a:t>s</a:t>
            </a:r>
            <a:r>
              <a:rPr lang="en-US" altLang="en-US" sz="4400">
                <a:solidFill>
                  <a:srgbClr val="9900FF"/>
                </a:solidFill>
              </a:rPr>
              <a:t> </a:t>
            </a:r>
          </a:p>
        </p:txBody>
      </p:sp>
      <p:sp>
        <p:nvSpPr>
          <p:cNvPr id="219142" name="Text Box 5">
            <a:extLst>
              <a:ext uri="{FF2B5EF4-FFF2-40B4-BE49-F238E27FC236}">
                <a16:creationId xmlns:a16="http://schemas.microsoft.com/office/drawing/2014/main" id="{5CD2917A-6C36-4075-86A5-A7928F354C1A}"/>
              </a:ext>
            </a:extLst>
          </p:cNvPr>
          <p:cNvSpPr txBox="1">
            <a:spLocks noChangeArrowheads="1"/>
          </p:cNvSpPr>
          <p:nvPr/>
        </p:nvSpPr>
        <p:spPr bwMode="auto">
          <a:xfrm>
            <a:off x="304800" y="1295400"/>
            <a:ext cx="4876800" cy="441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marL="336550" indent="-336550">
              <a:lnSpc>
                <a:spcPct val="94000"/>
              </a:lnSpc>
              <a:buClr>
                <a:srgbClr val="000000"/>
              </a:buClr>
              <a:buSzPct val="100000"/>
              <a:buFont typeface="Times New Roman" panose="02020603050405020304" pitchFamily="18" charset="0"/>
              <a:tabLst>
                <a:tab pos="336550" algn="l"/>
                <a:tab pos="784225" algn="l"/>
                <a:tab pos="1233488" algn="l"/>
                <a:tab pos="1682750" algn="l"/>
                <a:tab pos="2132013" algn="l"/>
                <a:tab pos="2581275" algn="l"/>
                <a:tab pos="3030538" algn="l"/>
                <a:tab pos="3479800" algn="l"/>
                <a:tab pos="3929063" algn="l"/>
                <a:tab pos="4378325" algn="l"/>
                <a:tab pos="4827588" algn="l"/>
                <a:tab pos="5276850" algn="l"/>
                <a:tab pos="5726113" algn="l"/>
                <a:tab pos="6175375" algn="l"/>
                <a:tab pos="6624638" algn="l"/>
                <a:tab pos="7073900" algn="l"/>
                <a:tab pos="7523163" algn="l"/>
                <a:tab pos="7972425" algn="l"/>
                <a:tab pos="8421688" algn="l"/>
                <a:tab pos="8870950" algn="l"/>
                <a:tab pos="9320213" algn="l"/>
              </a:tabLst>
              <a:defRPr>
                <a:solidFill>
                  <a:schemeClr val="bg1"/>
                </a:solidFill>
                <a:latin typeface="Arial" panose="020B0604020202020204" pitchFamily="34" charset="0"/>
                <a:cs typeface="Droid Sans Fallback" charset="0"/>
              </a:defRPr>
            </a:lvl1pPr>
            <a:lvl2pPr>
              <a:lnSpc>
                <a:spcPct val="94000"/>
              </a:lnSpc>
              <a:buClr>
                <a:srgbClr val="000000"/>
              </a:buClr>
              <a:buSzPct val="100000"/>
              <a:buFont typeface="Times New Roman" panose="02020603050405020304" pitchFamily="18" charset="0"/>
              <a:tabLst>
                <a:tab pos="336550" algn="l"/>
                <a:tab pos="784225" algn="l"/>
                <a:tab pos="1233488" algn="l"/>
                <a:tab pos="1682750" algn="l"/>
                <a:tab pos="2132013" algn="l"/>
                <a:tab pos="2581275" algn="l"/>
                <a:tab pos="3030538" algn="l"/>
                <a:tab pos="3479800" algn="l"/>
                <a:tab pos="3929063" algn="l"/>
                <a:tab pos="4378325" algn="l"/>
                <a:tab pos="4827588" algn="l"/>
                <a:tab pos="5276850" algn="l"/>
                <a:tab pos="5726113" algn="l"/>
                <a:tab pos="6175375" algn="l"/>
                <a:tab pos="6624638" algn="l"/>
                <a:tab pos="7073900" algn="l"/>
                <a:tab pos="7523163" algn="l"/>
                <a:tab pos="7972425" algn="l"/>
                <a:tab pos="8421688" algn="l"/>
                <a:tab pos="8870950" algn="l"/>
                <a:tab pos="9320213" algn="l"/>
              </a:tabLst>
              <a:defRPr>
                <a:solidFill>
                  <a:schemeClr val="bg1"/>
                </a:solidFill>
                <a:latin typeface="Arial" panose="020B0604020202020204" pitchFamily="34" charset="0"/>
                <a:cs typeface="Droid Sans Fallback" charset="0"/>
              </a:defRPr>
            </a:lvl2pPr>
            <a:lvl3pPr>
              <a:lnSpc>
                <a:spcPct val="94000"/>
              </a:lnSpc>
              <a:buClr>
                <a:srgbClr val="000000"/>
              </a:buClr>
              <a:buSzPct val="100000"/>
              <a:buFont typeface="Times New Roman" panose="02020603050405020304" pitchFamily="18" charset="0"/>
              <a:tabLst>
                <a:tab pos="336550" algn="l"/>
                <a:tab pos="784225" algn="l"/>
                <a:tab pos="1233488" algn="l"/>
                <a:tab pos="1682750" algn="l"/>
                <a:tab pos="2132013" algn="l"/>
                <a:tab pos="2581275" algn="l"/>
                <a:tab pos="3030538" algn="l"/>
                <a:tab pos="3479800" algn="l"/>
                <a:tab pos="3929063" algn="l"/>
                <a:tab pos="4378325" algn="l"/>
                <a:tab pos="4827588" algn="l"/>
                <a:tab pos="5276850" algn="l"/>
                <a:tab pos="5726113" algn="l"/>
                <a:tab pos="6175375" algn="l"/>
                <a:tab pos="6624638" algn="l"/>
                <a:tab pos="7073900" algn="l"/>
                <a:tab pos="7523163" algn="l"/>
                <a:tab pos="7972425" algn="l"/>
                <a:tab pos="8421688" algn="l"/>
                <a:tab pos="8870950" algn="l"/>
                <a:tab pos="9320213" algn="l"/>
              </a:tabLst>
              <a:defRPr>
                <a:solidFill>
                  <a:schemeClr val="bg1"/>
                </a:solidFill>
                <a:latin typeface="Arial" panose="020B0604020202020204" pitchFamily="34" charset="0"/>
                <a:cs typeface="Droid Sans Fallback" charset="0"/>
              </a:defRPr>
            </a:lvl3pPr>
            <a:lvl4pPr>
              <a:lnSpc>
                <a:spcPct val="94000"/>
              </a:lnSpc>
              <a:buClr>
                <a:srgbClr val="000000"/>
              </a:buClr>
              <a:buSzPct val="100000"/>
              <a:buFont typeface="Times New Roman" panose="02020603050405020304" pitchFamily="18" charset="0"/>
              <a:tabLst>
                <a:tab pos="336550" algn="l"/>
                <a:tab pos="784225" algn="l"/>
                <a:tab pos="1233488" algn="l"/>
                <a:tab pos="1682750" algn="l"/>
                <a:tab pos="2132013" algn="l"/>
                <a:tab pos="2581275" algn="l"/>
                <a:tab pos="3030538" algn="l"/>
                <a:tab pos="3479800" algn="l"/>
                <a:tab pos="3929063" algn="l"/>
                <a:tab pos="4378325" algn="l"/>
                <a:tab pos="4827588" algn="l"/>
                <a:tab pos="5276850" algn="l"/>
                <a:tab pos="5726113" algn="l"/>
                <a:tab pos="6175375" algn="l"/>
                <a:tab pos="6624638" algn="l"/>
                <a:tab pos="7073900" algn="l"/>
                <a:tab pos="7523163" algn="l"/>
                <a:tab pos="7972425" algn="l"/>
                <a:tab pos="8421688" algn="l"/>
                <a:tab pos="8870950" algn="l"/>
                <a:tab pos="9320213" algn="l"/>
              </a:tabLst>
              <a:defRPr>
                <a:solidFill>
                  <a:schemeClr val="bg1"/>
                </a:solidFill>
                <a:latin typeface="Arial" panose="020B0604020202020204" pitchFamily="34" charset="0"/>
                <a:cs typeface="Droid Sans Fallback" charset="0"/>
              </a:defRPr>
            </a:lvl4pPr>
            <a:lvl5pPr>
              <a:lnSpc>
                <a:spcPct val="94000"/>
              </a:lnSpc>
              <a:buClr>
                <a:srgbClr val="000000"/>
              </a:buClr>
              <a:buSzPct val="100000"/>
              <a:buFont typeface="Times New Roman" panose="02020603050405020304" pitchFamily="18" charset="0"/>
              <a:tabLst>
                <a:tab pos="336550" algn="l"/>
                <a:tab pos="784225" algn="l"/>
                <a:tab pos="1233488" algn="l"/>
                <a:tab pos="1682750" algn="l"/>
                <a:tab pos="2132013" algn="l"/>
                <a:tab pos="2581275" algn="l"/>
                <a:tab pos="3030538" algn="l"/>
                <a:tab pos="3479800" algn="l"/>
                <a:tab pos="3929063" algn="l"/>
                <a:tab pos="4378325" algn="l"/>
                <a:tab pos="4827588" algn="l"/>
                <a:tab pos="5276850" algn="l"/>
                <a:tab pos="5726113" algn="l"/>
                <a:tab pos="6175375" algn="l"/>
                <a:tab pos="6624638" algn="l"/>
                <a:tab pos="7073900" algn="l"/>
                <a:tab pos="7523163" algn="l"/>
                <a:tab pos="7972425" algn="l"/>
                <a:tab pos="8421688" algn="l"/>
                <a:tab pos="8870950" algn="l"/>
                <a:tab pos="9320213" algn="l"/>
              </a:tabLst>
              <a:defRPr>
                <a:solidFill>
                  <a:schemeClr val="bg1"/>
                </a:solidFill>
                <a:latin typeface="Arial" panose="020B0604020202020204" pitchFamily="34" charset="0"/>
                <a:cs typeface="Droid Sans Fallback" charset="0"/>
              </a:defRPr>
            </a:lvl5pPr>
            <a:lvl6pPr marL="25146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336550" algn="l"/>
                <a:tab pos="784225" algn="l"/>
                <a:tab pos="1233488" algn="l"/>
                <a:tab pos="1682750" algn="l"/>
                <a:tab pos="2132013" algn="l"/>
                <a:tab pos="2581275" algn="l"/>
                <a:tab pos="3030538" algn="l"/>
                <a:tab pos="3479800" algn="l"/>
                <a:tab pos="3929063" algn="l"/>
                <a:tab pos="4378325" algn="l"/>
                <a:tab pos="4827588" algn="l"/>
                <a:tab pos="5276850" algn="l"/>
                <a:tab pos="5726113" algn="l"/>
                <a:tab pos="6175375" algn="l"/>
                <a:tab pos="6624638" algn="l"/>
                <a:tab pos="7073900" algn="l"/>
                <a:tab pos="7523163" algn="l"/>
                <a:tab pos="7972425" algn="l"/>
                <a:tab pos="8421688" algn="l"/>
                <a:tab pos="8870950" algn="l"/>
                <a:tab pos="9320213" algn="l"/>
              </a:tabLst>
              <a:defRPr>
                <a:solidFill>
                  <a:schemeClr val="bg1"/>
                </a:solidFill>
                <a:latin typeface="Arial" panose="020B0604020202020204" pitchFamily="34" charset="0"/>
                <a:cs typeface="Droid Sans Fallback" charset="0"/>
              </a:defRPr>
            </a:lvl6pPr>
            <a:lvl7pPr marL="29718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336550" algn="l"/>
                <a:tab pos="784225" algn="l"/>
                <a:tab pos="1233488" algn="l"/>
                <a:tab pos="1682750" algn="l"/>
                <a:tab pos="2132013" algn="l"/>
                <a:tab pos="2581275" algn="l"/>
                <a:tab pos="3030538" algn="l"/>
                <a:tab pos="3479800" algn="l"/>
                <a:tab pos="3929063" algn="l"/>
                <a:tab pos="4378325" algn="l"/>
                <a:tab pos="4827588" algn="l"/>
                <a:tab pos="5276850" algn="l"/>
                <a:tab pos="5726113" algn="l"/>
                <a:tab pos="6175375" algn="l"/>
                <a:tab pos="6624638" algn="l"/>
                <a:tab pos="7073900" algn="l"/>
                <a:tab pos="7523163" algn="l"/>
                <a:tab pos="7972425" algn="l"/>
                <a:tab pos="8421688" algn="l"/>
                <a:tab pos="8870950" algn="l"/>
                <a:tab pos="9320213" algn="l"/>
              </a:tabLst>
              <a:defRPr>
                <a:solidFill>
                  <a:schemeClr val="bg1"/>
                </a:solidFill>
                <a:latin typeface="Arial" panose="020B0604020202020204" pitchFamily="34" charset="0"/>
                <a:cs typeface="Droid Sans Fallback" charset="0"/>
              </a:defRPr>
            </a:lvl7pPr>
            <a:lvl8pPr marL="34290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336550" algn="l"/>
                <a:tab pos="784225" algn="l"/>
                <a:tab pos="1233488" algn="l"/>
                <a:tab pos="1682750" algn="l"/>
                <a:tab pos="2132013" algn="l"/>
                <a:tab pos="2581275" algn="l"/>
                <a:tab pos="3030538" algn="l"/>
                <a:tab pos="3479800" algn="l"/>
                <a:tab pos="3929063" algn="l"/>
                <a:tab pos="4378325" algn="l"/>
                <a:tab pos="4827588" algn="l"/>
                <a:tab pos="5276850" algn="l"/>
                <a:tab pos="5726113" algn="l"/>
                <a:tab pos="6175375" algn="l"/>
                <a:tab pos="6624638" algn="l"/>
                <a:tab pos="7073900" algn="l"/>
                <a:tab pos="7523163" algn="l"/>
                <a:tab pos="7972425" algn="l"/>
                <a:tab pos="8421688" algn="l"/>
                <a:tab pos="8870950" algn="l"/>
                <a:tab pos="9320213" algn="l"/>
              </a:tabLst>
              <a:defRPr>
                <a:solidFill>
                  <a:schemeClr val="bg1"/>
                </a:solidFill>
                <a:latin typeface="Arial" panose="020B0604020202020204" pitchFamily="34" charset="0"/>
                <a:cs typeface="Droid Sans Fallback" charset="0"/>
              </a:defRPr>
            </a:lvl8pPr>
            <a:lvl9pPr marL="38862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336550" algn="l"/>
                <a:tab pos="784225" algn="l"/>
                <a:tab pos="1233488" algn="l"/>
                <a:tab pos="1682750" algn="l"/>
                <a:tab pos="2132013" algn="l"/>
                <a:tab pos="2581275" algn="l"/>
                <a:tab pos="3030538" algn="l"/>
                <a:tab pos="3479800" algn="l"/>
                <a:tab pos="3929063" algn="l"/>
                <a:tab pos="4378325" algn="l"/>
                <a:tab pos="4827588" algn="l"/>
                <a:tab pos="5276850" algn="l"/>
                <a:tab pos="5726113" algn="l"/>
                <a:tab pos="6175375" algn="l"/>
                <a:tab pos="6624638" algn="l"/>
                <a:tab pos="7073900" algn="l"/>
                <a:tab pos="7523163" algn="l"/>
                <a:tab pos="7972425" algn="l"/>
                <a:tab pos="8421688" algn="l"/>
                <a:tab pos="8870950" algn="l"/>
                <a:tab pos="9320213" algn="l"/>
              </a:tabLst>
              <a:defRPr>
                <a:solidFill>
                  <a:schemeClr val="bg1"/>
                </a:solidFill>
                <a:latin typeface="Arial" panose="020B0604020202020204" pitchFamily="34" charset="0"/>
                <a:cs typeface="Droid Sans Fallback" charset="0"/>
              </a:defRPr>
            </a:lvl9pPr>
          </a:lstStyle>
          <a:p>
            <a:pPr eaLnBrk="1" hangingPunct="1">
              <a:lnSpc>
                <a:spcPct val="100000"/>
              </a:lnSpc>
              <a:spcBef>
                <a:spcPts val="650"/>
              </a:spcBef>
              <a:buSzPct val="120000"/>
              <a:buFont typeface="Symbol" panose="05050102010706020507" pitchFamily="18" charset="2"/>
              <a:buChar char=""/>
            </a:pPr>
            <a:r>
              <a:rPr lang="en-US" altLang="en-US" sz="3200" dirty="0" err="1">
                <a:solidFill>
                  <a:srgbClr val="000000"/>
                </a:solidFill>
                <a:latin typeface="Times New Roman" panose="02020603050405020304" pitchFamily="18" charset="0"/>
              </a:rPr>
              <a:t>Κάθε</a:t>
            </a:r>
            <a:r>
              <a:rPr lang="en-US" altLang="en-US" sz="3200" dirty="0">
                <a:solidFill>
                  <a:srgbClr val="000000"/>
                </a:solidFill>
                <a:latin typeface="Times New Roman" panose="02020603050405020304" pitchFamily="18" charset="0"/>
              </a:rPr>
              <a:t> </a:t>
            </a:r>
            <a:r>
              <a:rPr lang="en-US" altLang="en-US" sz="3200" dirty="0" err="1">
                <a:solidFill>
                  <a:srgbClr val="000000"/>
                </a:solidFill>
                <a:latin typeface="Times New Roman" panose="02020603050405020304" pitchFamily="18" charset="0"/>
              </a:rPr>
              <a:t>ενεργει</a:t>
            </a:r>
            <a:r>
              <a:rPr lang="en-US" altLang="en-US" sz="3200" dirty="0">
                <a:solidFill>
                  <a:srgbClr val="000000"/>
                </a:solidFill>
                <a:latin typeface="Times New Roman" panose="02020603050405020304" pitchFamily="18" charset="0"/>
              </a:rPr>
              <a:t>ακή κατάσταση έχει 1 </a:t>
            </a:r>
            <a:r>
              <a:rPr lang="en-US" altLang="en-US" sz="3200" b="1" i="1" dirty="0">
                <a:solidFill>
                  <a:srgbClr val="000000"/>
                </a:solidFill>
                <a:latin typeface="Times New Roman" panose="02020603050405020304" pitchFamily="18" charset="0"/>
              </a:rPr>
              <a:t>s</a:t>
            </a:r>
            <a:r>
              <a:rPr lang="en-US" altLang="en-US" sz="3200" dirty="0">
                <a:solidFill>
                  <a:srgbClr val="000000"/>
                </a:solidFill>
                <a:latin typeface="Times New Roman" panose="02020603050405020304" pitchFamily="18" charset="0"/>
              </a:rPr>
              <a:t> τροχιακό</a:t>
            </a:r>
          </a:p>
          <a:p>
            <a:pPr eaLnBrk="1" hangingPunct="1">
              <a:lnSpc>
                <a:spcPct val="100000"/>
              </a:lnSpc>
              <a:spcBef>
                <a:spcPts val="650"/>
              </a:spcBef>
              <a:buSzPct val="120000"/>
              <a:buFont typeface="Symbol" panose="05050102010706020507" pitchFamily="18" charset="2"/>
              <a:buChar char=""/>
            </a:pPr>
            <a:r>
              <a:rPr lang="en-US" altLang="en-US" sz="3200" dirty="0" err="1">
                <a:solidFill>
                  <a:srgbClr val="000000"/>
                </a:solidFill>
                <a:latin typeface="Times New Roman" panose="02020603050405020304" pitchFamily="18" charset="0"/>
              </a:rPr>
              <a:t>Σφ</a:t>
            </a:r>
            <a:r>
              <a:rPr lang="en-US" altLang="en-US" sz="3200" dirty="0">
                <a:solidFill>
                  <a:srgbClr val="000000"/>
                </a:solidFill>
                <a:latin typeface="Times New Roman" panose="02020603050405020304" pitchFamily="18" charset="0"/>
              </a:rPr>
              <a:t>αιρικό </a:t>
            </a:r>
          </a:p>
          <a:p>
            <a:pPr eaLnBrk="1" hangingPunct="1">
              <a:lnSpc>
                <a:spcPct val="100000"/>
              </a:lnSpc>
              <a:spcBef>
                <a:spcPts val="650"/>
              </a:spcBef>
              <a:buSzPct val="120000"/>
              <a:buFont typeface="Symbol" panose="05050102010706020507" pitchFamily="18" charset="2"/>
              <a:buChar char=""/>
            </a:pPr>
            <a:r>
              <a:rPr lang="en-US" altLang="en-US" sz="3200" dirty="0" err="1">
                <a:solidFill>
                  <a:srgbClr val="000000"/>
                </a:solidFill>
                <a:latin typeface="Times New Roman" panose="02020603050405020304" pitchFamily="18" charset="0"/>
              </a:rPr>
              <a:t>Αριθμός</a:t>
            </a:r>
            <a:r>
              <a:rPr lang="en-US" altLang="en-US" sz="3200" dirty="0">
                <a:solidFill>
                  <a:srgbClr val="000000"/>
                </a:solidFill>
                <a:latin typeface="Times New Roman" panose="02020603050405020304" pitchFamily="18" charset="0"/>
              </a:rPr>
              <a:t> </a:t>
            </a:r>
            <a:r>
              <a:rPr lang="en-US" altLang="en-US" sz="3200" dirty="0" err="1">
                <a:solidFill>
                  <a:srgbClr val="000000"/>
                </a:solidFill>
                <a:latin typeface="Times New Roman" panose="02020603050405020304" pitchFamily="18" charset="0"/>
              </a:rPr>
              <a:t>κόμ</a:t>
            </a:r>
            <a:r>
              <a:rPr lang="en-US" altLang="en-US" sz="3200" dirty="0">
                <a:solidFill>
                  <a:srgbClr val="000000"/>
                </a:solidFill>
                <a:latin typeface="Times New Roman" panose="02020603050405020304" pitchFamily="18" charset="0"/>
              </a:rPr>
              <a:t>βων = (</a:t>
            </a:r>
            <a:r>
              <a:rPr lang="en-US" altLang="en-US" sz="3200" i="1" dirty="0">
                <a:solidFill>
                  <a:srgbClr val="000000"/>
                </a:solidFill>
                <a:latin typeface="Times New Roman" panose="02020603050405020304" pitchFamily="18" charset="0"/>
              </a:rPr>
              <a:t>n</a:t>
            </a:r>
            <a:r>
              <a:rPr lang="en-US" altLang="en-US" sz="3200" dirty="0">
                <a:solidFill>
                  <a:srgbClr val="000000"/>
                </a:solidFill>
                <a:latin typeface="Times New Roman" panose="02020603050405020304" pitchFamily="18" charset="0"/>
              </a:rPr>
              <a:t> – 1)</a:t>
            </a:r>
          </a:p>
        </p:txBody>
      </p:sp>
    </p:spTree>
  </p:cSld>
  <p:clrMapOvr>
    <a:masterClrMapping/>
  </p:clrMapOvr>
  <p:transition spd="med"/>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4" name="Text Box 1">
            <a:extLst>
              <a:ext uri="{FF2B5EF4-FFF2-40B4-BE49-F238E27FC236}">
                <a16:creationId xmlns:a16="http://schemas.microsoft.com/office/drawing/2014/main" id="{94A6F58A-DDD9-44A4-9FD2-5DD6198C2DBE}"/>
              </a:ext>
            </a:extLst>
          </p:cNvPr>
          <p:cNvSpPr txBox="1">
            <a:spLocks noChangeArrowheads="1"/>
          </p:cNvSpPr>
          <p:nvPr/>
        </p:nvSpPr>
        <p:spPr bwMode="auto">
          <a:xfrm>
            <a:off x="6858000" y="62484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1pPr>
            <a:lvl2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2pPr>
            <a:lvl3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3pPr>
            <a:lvl4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4pPr>
            <a:lvl5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5pPr>
            <a:lvl6pPr marL="25146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6pPr>
            <a:lvl7pPr marL="29718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7pPr>
            <a:lvl8pPr marL="34290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8pPr>
            <a:lvl9pPr marL="38862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9pPr>
          </a:lstStyle>
          <a:p>
            <a:pPr eaLnBrk="1" hangingPunct="1">
              <a:lnSpc>
                <a:spcPct val="100000"/>
              </a:lnSpc>
              <a:buClrTx/>
              <a:buFontTx/>
              <a:buNone/>
            </a:pPr>
            <a:fld id="{C7B7A93E-80C8-45E0-82C1-2252FE663835}" type="slidenum">
              <a:rPr lang="el-GR" altLang="en-US" sz="1400">
                <a:solidFill>
                  <a:srgbClr val="000000"/>
                </a:solidFill>
                <a:latin typeface="Times New Roman" panose="02020603050405020304" pitchFamily="18" charset="0"/>
                <a:cs typeface="DejaVu Sans" panose="020B0603030804020204" pitchFamily="34" charset="0"/>
              </a:rPr>
              <a:pPr eaLnBrk="1" hangingPunct="1">
                <a:lnSpc>
                  <a:spcPct val="100000"/>
                </a:lnSpc>
                <a:buClrTx/>
                <a:buFontTx/>
                <a:buNone/>
              </a:pPr>
              <a:t>102</a:t>
            </a:fld>
            <a:endParaRPr lang="el-GR" altLang="en-US" sz="1400">
              <a:solidFill>
                <a:srgbClr val="000000"/>
              </a:solidFill>
              <a:latin typeface="Times New Roman" panose="02020603050405020304" pitchFamily="18" charset="0"/>
              <a:cs typeface="DejaVu Sans" panose="020B0603030804020204" pitchFamily="34" charset="0"/>
            </a:endParaRPr>
          </a:p>
        </p:txBody>
      </p:sp>
      <p:pic>
        <p:nvPicPr>
          <p:cNvPr id="132098" name="Picture 2">
            <a:extLst>
              <a:ext uri="{FF2B5EF4-FFF2-40B4-BE49-F238E27FC236}">
                <a16:creationId xmlns:a16="http://schemas.microsoft.com/office/drawing/2014/main" id="{5844EE18-2E17-49B7-9C5B-1C899730457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9079" b="4662"/>
          <a:stretch>
            <a:fillRect/>
          </a:stretch>
        </p:blipFill>
        <p:spPr bwMode="auto">
          <a:xfrm>
            <a:off x="2079625" y="838200"/>
            <a:ext cx="5353050" cy="585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223237" name="AutoShape 4">
            <a:extLst>
              <a:ext uri="{FF2B5EF4-FFF2-40B4-BE49-F238E27FC236}">
                <a16:creationId xmlns:a16="http://schemas.microsoft.com/office/drawing/2014/main" id="{2006DAF5-D6B2-4667-A54E-AD7C5C392BE0}"/>
              </a:ext>
            </a:extLst>
          </p:cNvPr>
          <p:cNvSpPr>
            <a:spLocks noChangeArrowheads="1"/>
          </p:cNvSpPr>
          <p:nvPr/>
        </p:nvSpPr>
        <p:spPr bwMode="auto">
          <a:xfrm>
            <a:off x="1063625" y="990600"/>
            <a:ext cx="919163" cy="1187450"/>
          </a:xfrm>
          <a:custGeom>
            <a:avLst/>
            <a:gdLst>
              <a:gd name="T0" fmla="*/ 919163 w 919163"/>
              <a:gd name="T1" fmla="*/ 593725 h 1187450"/>
              <a:gd name="T2" fmla="*/ 459582 w 919163"/>
              <a:gd name="T3" fmla="*/ 1187450 h 1187450"/>
              <a:gd name="T4" fmla="*/ 0 w 919163"/>
              <a:gd name="T5" fmla="*/ 593725 h 1187450"/>
              <a:gd name="T6" fmla="*/ 459582 w 919163"/>
              <a:gd name="T7" fmla="*/ 0 h 1187450"/>
              <a:gd name="T8" fmla="*/ 0 60000 65536"/>
              <a:gd name="T9" fmla="*/ 5898240 60000 65536"/>
              <a:gd name="T10" fmla="*/ 11796480 60000 65536"/>
              <a:gd name="T11" fmla="*/ 17694720 60000 65536"/>
              <a:gd name="T12" fmla="*/ 0 w 919163"/>
              <a:gd name="T13" fmla="*/ 0 h 1187450"/>
              <a:gd name="T14" fmla="*/ 919163 w 919163"/>
              <a:gd name="T15" fmla="*/ 1187450 h 1187450"/>
            </a:gdLst>
            <a:ahLst/>
            <a:cxnLst>
              <a:cxn ang="T8">
                <a:pos x="T0" y="T1"/>
              </a:cxn>
              <a:cxn ang="T9">
                <a:pos x="T2" y="T3"/>
              </a:cxn>
              <a:cxn ang="T10">
                <a:pos x="T4" y="T5"/>
              </a:cxn>
              <a:cxn ang="T11">
                <a:pos x="T6" y="T7"/>
              </a:cxn>
            </a:cxnLst>
            <a:rect l="T12" t="T13" r="T14" b="T15"/>
            <a:pathLst>
              <a:path w="919163" h="1187450">
                <a:moveTo>
                  <a:pt x="0" y="0"/>
                </a:moveTo>
                <a:lnTo>
                  <a:pt x="2557" y="0"/>
                </a:lnTo>
                <a:lnTo>
                  <a:pt x="2557" y="3298"/>
                </a:lnTo>
                <a:lnTo>
                  <a:pt x="0" y="3298"/>
                </a:lnTo>
                <a:lnTo>
                  <a:pt x="0" y="0"/>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5000" rIns="90000" bIns="45000">
            <a:spAutoFit/>
          </a:bodyPr>
          <a:lstStyle>
            <a:lvl1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1pPr>
            <a:lvl2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2pPr>
            <a:lvl3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3pPr>
            <a:lvl4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4pPr>
            <a:lvl5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5pPr>
            <a:lvl6pPr marL="25146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6pPr>
            <a:lvl7pPr marL="29718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7pPr>
            <a:lvl8pPr marL="34290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8pPr>
            <a:lvl9pPr marL="38862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9pPr>
          </a:lstStyle>
          <a:p>
            <a:pPr algn="ctr" eaLnBrk="1" hangingPunct="1">
              <a:lnSpc>
                <a:spcPct val="100000"/>
              </a:lnSpc>
              <a:buClrTx/>
              <a:buFontTx/>
              <a:buNone/>
            </a:pPr>
            <a:r>
              <a:rPr lang="el-GR" altLang="en-US" sz="2400">
                <a:solidFill>
                  <a:srgbClr val="000000"/>
                </a:solidFill>
                <a:latin typeface="Times New Roman" panose="02020603050405020304" pitchFamily="18" charset="0"/>
              </a:rPr>
              <a:t>2</a:t>
            </a:r>
            <a:r>
              <a:rPr lang="el-GR" altLang="en-US" sz="2400" i="1">
                <a:solidFill>
                  <a:srgbClr val="000000"/>
                </a:solidFill>
                <a:latin typeface="Times New Roman" panose="02020603050405020304" pitchFamily="18" charset="0"/>
              </a:rPr>
              <a:t>s</a:t>
            </a:r>
          </a:p>
          <a:p>
            <a:pPr algn="ctr" eaLnBrk="1" hangingPunct="1">
              <a:lnSpc>
                <a:spcPct val="100000"/>
              </a:lnSpc>
              <a:buClrTx/>
              <a:buFontTx/>
              <a:buNone/>
            </a:pPr>
            <a:r>
              <a:rPr lang="el-GR" altLang="en-US" sz="2400" i="1">
                <a:solidFill>
                  <a:srgbClr val="000000"/>
                </a:solidFill>
                <a:latin typeface="Times New Roman" panose="02020603050405020304" pitchFamily="18" charset="0"/>
              </a:rPr>
              <a:t>n = </a:t>
            </a:r>
            <a:r>
              <a:rPr lang="el-GR" altLang="en-US" sz="2400">
                <a:solidFill>
                  <a:srgbClr val="000000"/>
                </a:solidFill>
                <a:latin typeface="Times New Roman" panose="02020603050405020304" pitchFamily="18" charset="0"/>
              </a:rPr>
              <a:t>2</a:t>
            </a:r>
            <a:r>
              <a:rPr lang="el-GR" altLang="en-US" sz="2400" i="1">
                <a:solidFill>
                  <a:srgbClr val="000000"/>
                </a:solidFill>
                <a:latin typeface="Times New Roman" panose="02020603050405020304" pitchFamily="18" charset="0"/>
              </a:rPr>
              <a:t>,</a:t>
            </a:r>
          </a:p>
          <a:p>
            <a:pPr algn="ctr" eaLnBrk="1" hangingPunct="1">
              <a:lnSpc>
                <a:spcPct val="100000"/>
              </a:lnSpc>
              <a:buClrTx/>
              <a:buFontTx/>
              <a:buNone/>
            </a:pPr>
            <a:r>
              <a:rPr lang="el-GR" altLang="en-US" sz="2400" i="1">
                <a:solidFill>
                  <a:srgbClr val="000000"/>
                </a:solidFill>
                <a:latin typeface="Times New Roman" panose="02020603050405020304" pitchFamily="18" charset="0"/>
              </a:rPr>
              <a:t>l = </a:t>
            </a:r>
            <a:r>
              <a:rPr lang="el-GR" altLang="en-US" sz="2400">
                <a:solidFill>
                  <a:srgbClr val="000000"/>
                </a:solidFill>
                <a:latin typeface="Times New Roman" panose="02020603050405020304" pitchFamily="18" charset="0"/>
              </a:rPr>
              <a:t>0</a:t>
            </a:r>
          </a:p>
        </p:txBody>
      </p:sp>
      <p:sp>
        <p:nvSpPr>
          <p:cNvPr id="223238" name="AutoShape 5">
            <a:extLst>
              <a:ext uri="{FF2B5EF4-FFF2-40B4-BE49-F238E27FC236}">
                <a16:creationId xmlns:a16="http://schemas.microsoft.com/office/drawing/2014/main" id="{178E1827-E934-4F6B-A71D-DF982A0DC21C}"/>
              </a:ext>
            </a:extLst>
          </p:cNvPr>
          <p:cNvSpPr>
            <a:spLocks noChangeArrowheads="1"/>
          </p:cNvSpPr>
          <p:nvPr/>
        </p:nvSpPr>
        <p:spPr bwMode="auto">
          <a:xfrm>
            <a:off x="7469188" y="990600"/>
            <a:ext cx="919162" cy="1187450"/>
          </a:xfrm>
          <a:custGeom>
            <a:avLst/>
            <a:gdLst>
              <a:gd name="T0" fmla="*/ 919162 w 919162"/>
              <a:gd name="T1" fmla="*/ 593725 h 1187450"/>
              <a:gd name="T2" fmla="*/ 459581 w 919162"/>
              <a:gd name="T3" fmla="*/ 1187450 h 1187450"/>
              <a:gd name="T4" fmla="*/ 0 w 919162"/>
              <a:gd name="T5" fmla="*/ 593725 h 1187450"/>
              <a:gd name="T6" fmla="*/ 459581 w 919162"/>
              <a:gd name="T7" fmla="*/ 0 h 1187450"/>
              <a:gd name="T8" fmla="*/ 0 60000 65536"/>
              <a:gd name="T9" fmla="*/ 5898240 60000 65536"/>
              <a:gd name="T10" fmla="*/ 11796480 60000 65536"/>
              <a:gd name="T11" fmla="*/ 17694720 60000 65536"/>
              <a:gd name="T12" fmla="*/ 0 w 919162"/>
              <a:gd name="T13" fmla="*/ 0 h 1187450"/>
              <a:gd name="T14" fmla="*/ 919162 w 919162"/>
              <a:gd name="T15" fmla="*/ 1187450 h 1187450"/>
            </a:gdLst>
            <a:ahLst/>
            <a:cxnLst>
              <a:cxn ang="T8">
                <a:pos x="T0" y="T1"/>
              </a:cxn>
              <a:cxn ang="T9">
                <a:pos x="T2" y="T3"/>
              </a:cxn>
              <a:cxn ang="T10">
                <a:pos x="T4" y="T5"/>
              </a:cxn>
              <a:cxn ang="T11">
                <a:pos x="T6" y="T7"/>
              </a:cxn>
            </a:cxnLst>
            <a:rect l="T12" t="T13" r="T14" b="T15"/>
            <a:pathLst>
              <a:path w="919162" h="1187450">
                <a:moveTo>
                  <a:pt x="0" y="0"/>
                </a:moveTo>
                <a:lnTo>
                  <a:pt x="2557" y="0"/>
                </a:lnTo>
                <a:lnTo>
                  <a:pt x="2557" y="3298"/>
                </a:lnTo>
                <a:lnTo>
                  <a:pt x="0" y="3298"/>
                </a:lnTo>
                <a:lnTo>
                  <a:pt x="0" y="0"/>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5000" rIns="90000" bIns="45000">
            <a:spAutoFit/>
          </a:bodyPr>
          <a:lstStyle>
            <a:lvl1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1pPr>
            <a:lvl2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2pPr>
            <a:lvl3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3pPr>
            <a:lvl4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4pPr>
            <a:lvl5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5pPr>
            <a:lvl6pPr marL="25146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6pPr>
            <a:lvl7pPr marL="29718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7pPr>
            <a:lvl8pPr marL="34290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8pPr>
            <a:lvl9pPr marL="38862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9pPr>
          </a:lstStyle>
          <a:p>
            <a:pPr algn="ctr" eaLnBrk="1" hangingPunct="1">
              <a:lnSpc>
                <a:spcPct val="100000"/>
              </a:lnSpc>
              <a:buClrTx/>
              <a:buFontTx/>
              <a:buNone/>
            </a:pPr>
            <a:r>
              <a:rPr lang="el-GR" altLang="en-US" sz="2400">
                <a:solidFill>
                  <a:srgbClr val="000000"/>
                </a:solidFill>
                <a:latin typeface="Times New Roman" panose="02020603050405020304" pitchFamily="18" charset="0"/>
              </a:rPr>
              <a:t>3</a:t>
            </a:r>
            <a:r>
              <a:rPr lang="el-GR" altLang="en-US" sz="2400" i="1">
                <a:solidFill>
                  <a:srgbClr val="000000"/>
                </a:solidFill>
                <a:latin typeface="Times New Roman" panose="02020603050405020304" pitchFamily="18" charset="0"/>
              </a:rPr>
              <a:t>s</a:t>
            </a:r>
          </a:p>
          <a:p>
            <a:pPr algn="ctr" eaLnBrk="1" hangingPunct="1">
              <a:lnSpc>
                <a:spcPct val="100000"/>
              </a:lnSpc>
              <a:buClrTx/>
              <a:buFontTx/>
              <a:buNone/>
            </a:pPr>
            <a:r>
              <a:rPr lang="el-GR" altLang="en-US" sz="2400" i="1">
                <a:solidFill>
                  <a:srgbClr val="000000"/>
                </a:solidFill>
                <a:latin typeface="Times New Roman" panose="02020603050405020304" pitchFamily="18" charset="0"/>
              </a:rPr>
              <a:t>n = </a:t>
            </a:r>
            <a:r>
              <a:rPr lang="el-GR" altLang="en-US" sz="2400">
                <a:solidFill>
                  <a:srgbClr val="000000"/>
                </a:solidFill>
                <a:latin typeface="Times New Roman" panose="02020603050405020304" pitchFamily="18" charset="0"/>
              </a:rPr>
              <a:t>3</a:t>
            </a:r>
            <a:r>
              <a:rPr lang="el-GR" altLang="en-US" sz="2400" i="1">
                <a:solidFill>
                  <a:srgbClr val="000000"/>
                </a:solidFill>
                <a:latin typeface="Times New Roman" panose="02020603050405020304" pitchFamily="18" charset="0"/>
              </a:rPr>
              <a:t>,</a:t>
            </a:r>
          </a:p>
          <a:p>
            <a:pPr algn="ctr" eaLnBrk="1" hangingPunct="1">
              <a:lnSpc>
                <a:spcPct val="100000"/>
              </a:lnSpc>
              <a:buClrTx/>
              <a:buFontTx/>
              <a:buNone/>
            </a:pPr>
            <a:r>
              <a:rPr lang="el-GR" altLang="en-US" sz="2400" i="1">
                <a:solidFill>
                  <a:srgbClr val="000000"/>
                </a:solidFill>
                <a:latin typeface="Times New Roman" panose="02020603050405020304" pitchFamily="18" charset="0"/>
              </a:rPr>
              <a:t>l = </a:t>
            </a:r>
            <a:r>
              <a:rPr lang="el-GR" altLang="en-US" sz="2400">
                <a:solidFill>
                  <a:srgbClr val="000000"/>
                </a:solidFill>
                <a:latin typeface="Times New Roman" panose="02020603050405020304" pitchFamily="18" charset="0"/>
              </a:rPr>
              <a:t>0</a:t>
            </a: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mph" fill="hold" nodeType="clickEffect">
                                  <p:stCondLst>
                                    <p:cond delay="0"/>
                                  </p:stCondLst>
                                  <p:childTnLst>
                                    <p:set>
                                      <p:cBhvr additive="repl">
                                        <p:cTn id="6" dur="indefinite"/>
                                        <p:tgtEl>
                                          <p:spTgt spid="132098"/>
                                        </p:tgtEl>
                                        <p:attrNameLst>
                                          <p:attrName>style.opacity</p:attrName>
                                        </p:attrNameLst>
                                      </p:cBhvr>
                                      <p:to>
                                        <p:boolVal val="0"/>
                                      </p:to>
                                    </p:set>
                                    <p:animEffect transition="in" filter="dissolve">
                                      <p:cBhvr additive="repl">
                                        <p:cTn id="7" dur="indefinite"/>
                                        <p:tgtEl>
                                          <p:spTgt spid="13209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mph" fill="hold" nodeType="clickEffect">
                                  <p:stCondLst>
                                    <p:cond delay="0"/>
                                  </p:stCondLst>
                                  <p:childTnLst>
                                    <p:set>
                                      <p:cBhvr additive="repl">
                                        <p:cTn id="11" dur="indefinite"/>
                                        <p:tgtEl>
                                          <p:spTgt spid="132098"/>
                                        </p:tgtEl>
                                        <p:attrNameLst>
                                          <p:attrName>style.opacity</p:attrName>
                                        </p:attrNameLst>
                                      </p:cBhvr>
                                      <p:to>
                                        <p:boolVal val="0"/>
                                      </p:to>
                                    </p:set>
                                    <p:animEffect transition="in" filter="dissolve">
                                      <p:cBhvr additive="repl">
                                        <p:cTn id="12" dur="indefinite"/>
                                        <p:tgtEl>
                                          <p:spTgt spid="132098"/>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mph" fill="hold" nodeType="clickEffect">
                                  <p:stCondLst>
                                    <p:cond delay="0"/>
                                  </p:stCondLst>
                                  <p:childTnLst>
                                    <p:set>
                                      <p:cBhvr additive="repl">
                                        <p:cTn id="16" dur="indefinite"/>
                                        <p:tgtEl>
                                          <p:spTgt spid="132098"/>
                                        </p:tgtEl>
                                        <p:attrNameLst>
                                          <p:attrName>style.opacity</p:attrName>
                                        </p:attrNameLst>
                                      </p:cBhvr>
                                      <p:to>
                                        <p:boolVal val="0"/>
                                      </p:to>
                                    </p:set>
                                    <p:animEffect transition="in" filter="dissolve">
                                      <p:cBhvr additive="repl">
                                        <p:cTn id="17" dur="indefinite"/>
                                        <p:tgtEl>
                                          <p:spTgt spid="132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3" name="Text Box 2">
            <a:extLst>
              <a:ext uri="{FF2B5EF4-FFF2-40B4-BE49-F238E27FC236}">
                <a16:creationId xmlns:a16="http://schemas.microsoft.com/office/drawing/2014/main" id="{EB7F675F-43E4-4C09-9784-EFCBFFDE6B66}"/>
              </a:ext>
            </a:extLst>
          </p:cNvPr>
          <p:cNvSpPr txBox="1">
            <a:spLocks noChangeArrowheads="1"/>
          </p:cNvSpPr>
          <p:nvPr/>
        </p:nvSpPr>
        <p:spPr bwMode="auto">
          <a:xfrm>
            <a:off x="587829" y="1025434"/>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marL="336550" indent="-336550">
              <a:lnSpc>
                <a:spcPct val="94000"/>
              </a:lnSpc>
              <a:buClr>
                <a:srgbClr val="000000"/>
              </a:buClr>
              <a:buSzPct val="100000"/>
              <a:buFont typeface="Times New Roman" panose="02020603050405020304" pitchFamily="18" charset="0"/>
              <a:tabLst>
                <a:tab pos="336550" algn="l"/>
                <a:tab pos="784225" algn="l"/>
                <a:tab pos="1233488" algn="l"/>
                <a:tab pos="1682750" algn="l"/>
                <a:tab pos="2132013" algn="l"/>
                <a:tab pos="2581275" algn="l"/>
                <a:tab pos="3030538" algn="l"/>
                <a:tab pos="3479800" algn="l"/>
                <a:tab pos="3929063" algn="l"/>
                <a:tab pos="4378325" algn="l"/>
                <a:tab pos="4827588" algn="l"/>
                <a:tab pos="5276850" algn="l"/>
                <a:tab pos="5726113" algn="l"/>
                <a:tab pos="6175375" algn="l"/>
                <a:tab pos="6624638" algn="l"/>
                <a:tab pos="7073900" algn="l"/>
                <a:tab pos="7523163" algn="l"/>
                <a:tab pos="7972425" algn="l"/>
                <a:tab pos="8421688" algn="l"/>
                <a:tab pos="8870950" algn="l"/>
                <a:tab pos="9320213" algn="l"/>
              </a:tabLst>
              <a:defRPr>
                <a:solidFill>
                  <a:schemeClr val="bg1"/>
                </a:solidFill>
                <a:latin typeface="Arial" panose="020B0604020202020204" pitchFamily="34" charset="0"/>
                <a:cs typeface="Droid Sans Fallback" charset="0"/>
              </a:defRPr>
            </a:lvl1pPr>
            <a:lvl2pPr>
              <a:lnSpc>
                <a:spcPct val="94000"/>
              </a:lnSpc>
              <a:buClr>
                <a:srgbClr val="000000"/>
              </a:buClr>
              <a:buSzPct val="100000"/>
              <a:buFont typeface="Times New Roman" panose="02020603050405020304" pitchFamily="18" charset="0"/>
              <a:tabLst>
                <a:tab pos="336550" algn="l"/>
                <a:tab pos="784225" algn="l"/>
                <a:tab pos="1233488" algn="l"/>
                <a:tab pos="1682750" algn="l"/>
                <a:tab pos="2132013" algn="l"/>
                <a:tab pos="2581275" algn="l"/>
                <a:tab pos="3030538" algn="l"/>
                <a:tab pos="3479800" algn="l"/>
                <a:tab pos="3929063" algn="l"/>
                <a:tab pos="4378325" algn="l"/>
                <a:tab pos="4827588" algn="l"/>
                <a:tab pos="5276850" algn="l"/>
                <a:tab pos="5726113" algn="l"/>
                <a:tab pos="6175375" algn="l"/>
                <a:tab pos="6624638" algn="l"/>
                <a:tab pos="7073900" algn="l"/>
                <a:tab pos="7523163" algn="l"/>
                <a:tab pos="7972425" algn="l"/>
                <a:tab pos="8421688" algn="l"/>
                <a:tab pos="8870950" algn="l"/>
                <a:tab pos="9320213" algn="l"/>
              </a:tabLst>
              <a:defRPr>
                <a:solidFill>
                  <a:schemeClr val="bg1"/>
                </a:solidFill>
                <a:latin typeface="Arial" panose="020B0604020202020204" pitchFamily="34" charset="0"/>
                <a:cs typeface="Droid Sans Fallback" charset="0"/>
              </a:defRPr>
            </a:lvl2pPr>
            <a:lvl3pPr>
              <a:lnSpc>
                <a:spcPct val="94000"/>
              </a:lnSpc>
              <a:buClr>
                <a:srgbClr val="000000"/>
              </a:buClr>
              <a:buSzPct val="100000"/>
              <a:buFont typeface="Times New Roman" panose="02020603050405020304" pitchFamily="18" charset="0"/>
              <a:tabLst>
                <a:tab pos="336550" algn="l"/>
                <a:tab pos="784225" algn="l"/>
                <a:tab pos="1233488" algn="l"/>
                <a:tab pos="1682750" algn="l"/>
                <a:tab pos="2132013" algn="l"/>
                <a:tab pos="2581275" algn="l"/>
                <a:tab pos="3030538" algn="l"/>
                <a:tab pos="3479800" algn="l"/>
                <a:tab pos="3929063" algn="l"/>
                <a:tab pos="4378325" algn="l"/>
                <a:tab pos="4827588" algn="l"/>
                <a:tab pos="5276850" algn="l"/>
                <a:tab pos="5726113" algn="l"/>
                <a:tab pos="6175375" algn="l"/>
                <a:tab pos="6624638" algn="l"/>
                <a:tab pos="7073900" algn="l"/>
                <a:tab pos="7523163" algn="l"/>
                <a:tab pos="7972425" algn="l"/>
                <a:tab pos="8421688" algn="l"/>
                <a:tab pos="8870950" algn="l"/>
                <a:tab pos="9320213" algn="l"/>
              </a:tabLst>
              <a:defRPr>
                <a:solidFill>
                  <a:schemeClr val="bg1"/>
                </a:solidFill>
                <a:latin typeface="Arial" panose="020B0604020202020204" pitchFamily="34" charset="0"/>
                <a:cs typeface="Droid Sans Fallback" charset="0"/>
              </a:defRPr>
            </a:lvl3pPr>
            <a:lvl4pPr>
              <a:lnSpc>
                <a:spcPct val="94000"/>
              </a:lnSpc>
              <a:buClr>
                <a:srgbClr val="000000"/>
              </a:buClr>
              <a:buSzPct val="100000"/>
              <a:buFont typeface="Times New Roman" panose="02020603050405020304" pitchFamily="18" charset="0"/>
              <a:tabLst>
                <a:tab pos="336550" algn="l"/>
                <a:tab pos="784225" algn="l"/>
                <a:tab pos="1233488" algn="l"/>
                <a:tab pos="1682750" algn="l"/>
                <a:tab pos="2132013" algn="l"/>
                <a:tab pos="2581275" algn="l"/>
                <a:tab pos="3030538" algn="l"/>
                <a:tab pos="3479800" algn="l"/>
                <a:tab pos="3929063" algn="l"/>
                <a:tab pos="4378325" algn="l"/>
                <a:tab pos="4827588" algn="l"/>
                <a:tab pos="5276850" algn="l"/>
                <a:tab pos="5726113" algn="l"/>
                <a:tab pos="6175375" algn="l"/>
                <a:tab pos="6624638" algn="l"/>
                <a:tab pos="7073900" algn="l"/>
                <a:tab pos="7523163" algn="l"/>
                <a:tab pos="7972425" algn="l"/>
                <a:tab pos="8421688" algn="l"/>
                <a:tab pos="8870950" algn="l"/>
                <a:tab pos="9320213" algn="l"/>
              </a:tabLst>
              <a:defRPr>
                <a:solidFill>
                  <a:schemeClr val="bg1"/>
                </a:solidFill>
                <a:latin typeface="Arial" panose="020B0604020202020204" pitchFamily="34" charset="0"/>
                <a:cs typeface="Droid Sans Fallback" charset="0"/>
              </a:defRPr>
            </a:lvl4pPr>
            <a:lvl5pPr>
              <a:lnSpc>
                <a:spcPct val="94000"/>
              </a:lnSpc>
              <a:buClr>
                <a:srgbClr val="000000"/>
              </a:buClr>
              <a:buSzPct val="100000"/>
              <a:buFont typeface="Times New Roman" panose="02020603050405020304" pitchFamily="18" charset="0"/>
              <a:tabLst>
                <a:tab pos="336550" algn="l"/>
                <a:tab pos="784225" algn="l"/>
                <a:tab pos="1233488" algn="l"/>
                <a:tab pos="1682750" algn="l"/>
                <a:tab pos="2132013" algn="l"/>
                <a:tab pos="2581275" algn="l"/>
                <a:tab pos="3030538" algn="l"/>
                <a:tab pos="3479800" algn="l"/>
                <a:tab pos="3929063" algn="l"/>
                <a:tab pos="4378325" algn="l"/>
                <a:tab pos="4827588" algn="l"/>
                <a:tab pos="5276850" algn="l"/>
                <a:tab pos="5726113" algn="l"/>
                <a:tab pos="6175375" algn="l"/>
                <a:tab pos="6624638" algn="l"/>
                <a:tab pos="7073900" algn="l"/>
                <a:tab pos="7523163" algn="l"/>
                <a:tab pos="7972425" algn="l"/>
                <a:tab pos="8421688" algn="l"/>
                <a:tab pos="8870950" algn="l"/>
                <a:tab pos="9320213" algn="l"/>
              </a:tabLst>
              <a:defRPr>
                <a:solidFill>
                  <a:schemeClr val="bg1"/>
                </a:solidFill>
                <a:latin typeface="Arial" panose="020B0604020202020204" pitchFamily="34" charset="0"/>
                <a:cs typeface="Droid Sans Fallback" charset="0"/>
              </a:defRPr>
            </a:lvl5pPr>
            <a:lvl6pPr marL="25146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336550" algn="l"/>
                <a:tab pos="784225" algn="l"/>
                <a:tab pos="1233488" algn="l"/>
                <a:tab pos="1682750" algn="l"/>
                <a:tab pos="2132013" algn="l"/>
                <a:tab pos="2581275" algn="l"/>
                <a:tab pos="3030538" algn="l"/>
                <a:tab pos="3479800" algn="l"/>
                <a:tab pos="3929063" algn="l"/>
                <a:tab pos="4378325" algn="l"/>
                <a:tab pos="4827588" algn="l"/>
                <a:tab pos="5276850" algn="l"/>
                <a:tab pos="5726113" algn="l"/>
                <a:tab pos="6175375" algn="l"/>
                <a:tab pos="6624638" algn="l"/>
                <a:tab pos="7073900" algn="l"/>
                <a:tab pos="7523163" algn="l"/>
                <a:tab pos="7972425" algn="l"/>
                <a:tab pos="8421688" algn="l"/>
                <a:tab pos="8870950" algn="l"/>
                <a:tab pos="9320213" algn="l"/>
              </a:tabLst>
              <a:defRPr>
                <a:solidFill>
                  <a:schemeClr val="bg1"/>
                </a:solidFill>
                <a:latin typeface="Arial" panose="020B0604020202020204" pitchFamily="34" charset="0"/>
                <a:cs typeface="Droid Sans Fallback" charset="0"/>
              </a:defRPr>
            </a:lvl6pPr>
            <a:lvl7pPr marL="29718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336550" algn="l"/>
                <a:tab pos="784225" algn="l"/>
                <a:tab pos="1233488" algn="l"/>
                <a:tab pos="1682750" algn="l"/>
                <a:tab pos="2132013" algn="l"/>
                <a:tab pos="2581275" algn="l"/>
                <a:tab pos="3030538" algn="l"/>
                <a:tab pos="3479800" algn="l"/>
                <a:tab pos="3929063" algn="l"/>
                <a:tab pos="4378325" algn="l"/>
                <a:tab pos="4827588" algn="l"/>
                <a:tab pos="5276850" algn="l"/>
                <a:tab pos="5726113" algn="l"/>
                <a:tab pos="6175375" algn="l"/>
                <a:tab pos="6624638" algn="l"/>
                <a:tab pos="7073900" algn="l"/>
                <a:tab pos="7523163" algn="l"/>
                <a:tab pos="7972425" algn="l"/>
                <a:tab pos="8421688" algn="l"/>
                <a:tab pos="8870950" algn="l"/>
                <a:tab pos="9320213" algn="l"/>
              </a:tabLst>
              <a:defRPr>
                <a:solidFill>
                  <a:schemeClr val="bg1"/>
                </a:solidFill>
                <a:latin typeface="Arial" panose="020B0604020202020204" pitchFamily="34" charset="0"/>
                <a:cs typeface="Droid Sans Fallback" charset="0"/>
              </a:defRPr>
            </a:lvl7pPr>
            <a:lvl8pPr marL="34290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336550" algn="l"/>
                <a:tab pos="784225" algn="l"/>
                <a:tab pos="1233488" algn="l"/>
                <a:tab pos="1682750" algn="l"/>
                <a:tab pos="2132013" algn="l"/>
                <a:tab pos="2581275" algn="l"/>
                <a:tab pos="3030538" algn="l"/>
                <a:tab pos="3479800" algn="l"/>
                <a:tab pos="3929063" algn="l"/>
                <a:tab pos="4378325" algn="l"/>
                <a:tab pos="4827588" algn="l"/>
                <a:tab pos="5276850" algn="l"/>
                <a:tab pos="5726113" algn="l"/>
                <a:tab pos="6175375" algn="l"/>
                <a:tab pos="6624638" algn="l"/>
                <a:tab pos="7073900" algn="l"/>
                <a:tab pos="7523163" algn="l"/>
                <a:tab pos="7972425" algn="l"/>
                <a:tab pos="8421688" algn="l"/>
                <a:tab pos="8870950" algn="l"/>
                <a:tab pos="9320213" algn="l"/>
              </a:tabLst>
              <a:defRPr>
                <a:solidFill>
                  <a:schemeClr val="bg1"/>
                </a:solidFill>
                <a:latin typeface="Arial" panose="020B0604020202020204" pitchFamily="34" charset="0"/>
                <a:cs typeface="Droid Sans Fallback" charset="0"/>
              </a:defRPr>
            </a:lvl8pPr>
            <a:lvl9pPr marL="38862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336550" algn="l"/>
                <a:tab pos="784225" algn="l"/>
                <a:tab pos="1233488" algn="l"/>
                <a:tab pos="1682750" algn="l"/>
                <a:tab pos="2132013" algn="l"/>
                <a:tab pos="2581275" algn="l"/>
                <a:tab pos="3030538" algn="l"/>
                <a:tab pos="3479800" algn="l"/>
                <a:tab pos="3929063" algn="l"/>
                <a:tab pos="4378325" algn="l"/>
                <a:tab pos="4827588" algn="l"/>
                <a:tab pos="5276850" algn="l"/>
                <a:tab pos="5726113" algn="l"/>
                <a:tab pos="6175375" algn="l"/>
                <a:tab pos="6624638" algn="l"/>
                <a:tab pos="7073900" algn="l"/>
                <a:tab pos="7523163" algn="l"/>
                <a:tab pos="7972425" algn="l"/>
                <a:tab pos="8421688" algn="l"/>
                <a:tab pos="8870950" algn="l"/>
                <a:tab pos="9320213" algn="l"/>
              </a:tabLst>
              <a:defRPr>
                <a:solidFill>
                  <a:schemeClr val="bg1"/>
                </a:solidFill>
                <a:latin typeface="Arial" panose="020B0604020202020204" pitchFamily="34" charset="0"/>
                <a:cs typeface="Droid Sans Fallback" charset="0"/>
              </a:defRPr>
            </a:lvl9pPr>
          </a:lstStyle>
          <a:p>
            <a:pPr eaLnBrk="1" hangingPunct="1">
              <a:lnSpc>
                <a:spcPct val="100000"/>
              </a:lnSpc>
              <a:spcBef>
                <a:spcPts val="650"/>
              </a:spcBef>
              <a:buFont typeface="Arial" panose="020B0604020202020204" pitchFamily="34" charset="0"/>
              <a:buChar char="•"/>
            </a:pPr>
            <a:r>
              <a:rPr lang="en-US" altLang="en-US" sz="3200" b="1" dirty="0" err="1">
                <a:solidFill>
                  <a:srgbClr val="000000"/>
                </a:solidFill>
                <a:latin typeface="Calibri" panose="020F0502020204030204" pitchFamily="34" charset="0"/>
              </a:rPr>
              <a:t>Θέμ</a:t>
            </a:r>
            <a:r>
              <a:rPr lang="en-US" altLang="en-US" sz="3200" b="1" dirty="0">
                <a:solidFill>
                  <a:srgbClr val="000000"/>
                </a:solidFill>
                <a:latin typeface="Calibri" panose="020F0502020204030204" pitchFamily="34" charset="0"/>
              </a:rPr>
              <a:t>ατα:</a:t>
            </a:r>
            <a:endParaRPr lang="el-GR" altLang="en-US" sz="3200" b="1" dirty="0">
              <a:solidFill>
                <a:srgbClr val="000000"/>
              </a:solidFill>
              <a:latin typeface="Calibri" panose="020F0502020204030204" pitchFamily="34" charset="0"/>
            </a:endParaRPr>
          </a:p>
          <a:p>
            <a:pPr marL="0" indent="0" eaLnBrk="1" hangingPunct="1">
              <a:lnSpc>
                <a:spcPct val="100000"/>
              </a:lnSpc>
              <a:spcBef>
                <a:spcPts val="650"/>
              </a:spcBef>
            </a:pPr>
            <a:r>
              <a:rPr lang="en-US" altLang="en-US" sz="3200" b="1" dirty="0">
                <a:solidFill>
                  <a:srgbClr val="000000"/>
                </a:solidFill>
                <a:latin typeface="Calibri" panose="020F0502020204030204" pitchFamily="34" charset="0"/>
              </a:rPr>
              <a:t>I. RPD </a:t>
            </a:r>
            <a:r>
              <a:rPr lang="en-US" altLang="en-US" sz="3200" b="1" dirty="0" err="1">
                <a:solidFill>
                  <a:srgbClr val="000000"/>
                </a:solidFill>
                <a:latin typeface="Calibri" panose="020F0502020204030204" pitchFamily="34" charset="0"/>
              </a:rPr>
              <a:t>γι</a:t>
            </a:r>
            <a:r>
              <a:rPr lang="en-US" altLang="en-US" sz="3200" b="1" dirty="0">
                <a:solidFill>
                  <a:srgbClr val="000000"/>
                </a:solidFill>
                <a:latin typeface="Calibri" panose="020F0502020204030204" pitchFamily="34" charset="0"/>
              </a:rPr>
              <a:t>α  s-τροχιακά </a:t>
            </a:r>
            <a:br>
              <a:rPr lang="en-US" altLang="en-US" sz="3200" b="1" dirty="0">
                <a:solidFill>
                  <a:srgbClr val="000000"/>
                </a:solidFill>
                <a:latin typeface="Calibri" panose="020F0502020204030204" pitchFamily="34" charset="0"/>
              </a:rPr>
            </a:br>
            <a:r>
              <a:rPr lang="en-US" altLang="en-US" sz="3200" b="1" dirty="0">
                <a:solidFill>
                  <a:srgbClr val="000000"/>
                </a:solidFill>
                <a:latin typeface="Calibri" panose="020F0502020204030204" pitchFamily="34" charset="0"/>
              </a:rPr>
              <a:t>II. p-</a:t>
            </a:r>
            <a:r>
              <a:rPr lang="en-US" altLang="en-US" sz="3200" b="1" dirty="0" err="1">
                <a:solidFill>
                  <a:srgbClr val="000000"/>
                </a:solidFill>
                <a:latin typeface="Calibri" panose="020F0502020204030204" pitchFamily="34" charset="0"/>
              </a:rPr>
              <a:t>τροχι</a:t>
            </a:r>
            <a:r>
              <a:rPr lang="en-US" altLang="en-US" sz="3200" b="1" dirty="0">
                <a:solidFill>
                  <a:srgbClr val="000000"/>
                </a:solidFill>
                <a:latin typeface="Calibri" panose="020F0502020204030204" pitchFamily="34" charset="0"/>
              </a:rPr>
              <a:t>ακά</a:t>
            </a:r>
            <a:br>
              <a:rPr lang="en-US" altLang="en-US" sz="3200" b="1" dirty="0">
                <a:solidFill>
                  <a:srgbClr val="000000"/>
                </a:solidFill>
                <a:latin typeface="Calibri" panose="020F0502020204030204" pitchFamily="34" charset="0"/>
              </a:rPr>
            </a:br>
            <a:r>
              <a:rPr lang="en-US" altLang="en-US" sz="3200" b="1" dirty="0">
                <a:solidFill>
                  <a:srgbClr val="000000"/>
                </a:solidFill>
                <a:latin typeface="Calibri" panose="020F0502020204030204" pitchFamily="34" charset="0"/>
              </a:rPr>
              <a:t> </a:t>
            </a:r>
            <a:r>
              <a:rPr lang="en-US" altLang="en-US" sz="3200" b="1" dirty="0">
                <a:solidFill>
                  <a:srgbClr val="FF0000"/>
                </a:solidFill>
                <a:latin typeface="Calibri" panose="020F0502020204030204" pitchFamily="34" charset="0"/>
              </a:rPr>
              <a:t>A. </a:t>
            </a:r>
            <a:r>
              <a:rPr lang="en-US" altLang="en-US" sz="3200" b="1" dirty="0" err="1">
                <a:solidFill>
                  <a:srgbClr val="FF0000"/>
                </a:solidFill>
                <a:latin typeface="Calibri" panose="020F0502020204030204" pitchFamily="34" charset="0"/>
              </a:rPr>
              <a:t>Το</a:t>
            </a:r>
            <a:r>
              <a:rPr lang="en-US" altLang="en-US" sz="3200" b="1" dirty="0">
                <a:solidFill>
                  <a:srgbClr val="FF0000"/>
                </a:solidFill>
                <a:latin typeface="Calibri" panose="020F0502020204030204" pitchFamily="34" charset="0"/>
              </a:rPr>
              <a:t> </a:t>
            </a:r>
            <a:r>
              <a:rPr lang="en-US" altLang="en-US" sz="3200" b="1" dirty="0" err="1">
                <a:solidFill>
                  <a:srgbClr val="FF0000"/>
                </a:solidFill>
                <a:latin typeface="Calibri" panose="020F0502020204030204" pitchFamily="34" charset="0"/>
              </a:rPr>
              <a:t>σχήμ</a:t>
            </a:r>
            <a:r>
              <a:rPr lang="en-US" altLang="en-US" sz="3200" b="1" dirty="0">
                <a:solidFill>
                  <a:srgbClr val="FF0000"/>
                </a:solidFill>
                <a:latin typeface="Calibri" panose="020F0502020204030204" pitchFamily="34" charset="0"/>
              </a:rPr>
              <a:t>α των p-τροχιακών</a:t>
            </a:r>
            <a:br>
              <a:rPr lang="en-US" altLang="en-US" sz="3200" b="1" dirty="0">
                <a:solidFill>
                  <a:srgbClr val="000000"/>
                </a:solidFill>
                <a:latin typeface="Calibri" panose="020F0502020204030204" pitchFamily="34" charset="0"/>
              </a:rPr>
            </a:br>
            <a:r>
              <a:rPr lang="en-US" altLang="en-US" sz="3200" b="1" dirty="0">
                <a:solidFill>
                  <a:srgbClr val="000000"/>
                </a:solidFill>
                <a:latin typeface="Calibri" panose="020F0502020204030204" pitchFamily="34" charset="0"/>
              </a:rPr>
              <a:t>B. Κατα</a:t>
            </a:r>
            <a:r>
              <a:rPr lang="en-US" altLang="en-US" sz="3200" b="1" dirty="0" err="1">
                <a:solidFill>
                  <a:srgbClr val="000000"/>
                </a:solidFill>
                <a:latin typeface="Calibri" panose="020F0502020204030204" pitchFamily="34" charset="0"/>
              </a:rPr>
              <a:t>νομές</a:t>
            </a:r>
            <a:r>
              <a:rPr lang="en-US" altLang="en-US" sz="3200" b="1" dirty="0">
                <a:solidFill>
                  <a:srgbClr val="000000"/>
                </a:solidFill>
                <a:latin typeface="Calibri" panose="020F0502020204030204" pitchFamily="34" charset="0"/>
              </a:rPr>
              <a:t> α</a:t>
            </a:r>
            <a:r>
              <a:rPr lang="en-US" altLang="en-US" sz="3200" b="1" dirty="0" err="1">
                <a:solidFill>
                  <a:srgbClr val="000000"/>
                </a:solidFill>
                <a:latin typeface="Calibri" panose="020F0502020204030204" pitchFamily="34" charset="0"/>
              </a:rPr>
              <a:t>κτινικής</a:t>
            </a:r>
            <a:r>
              <a:rPr lang="en-US" altLang="en-US" sz="3200" b="1" dirty="0">
                <a:solidFill>
                  <a:srgbClr val="000000"/>
                </a:solidFill>
                <a:latin typeface="Calibri" panose="020F0502020204030204" pitchFamily="34" charset="0"/>
              </a:rPr>
              <a:t> π</a:t>
            </a:r>
            <a:r>
              <a:rPr lang="en-US" altLang="en-US" sz="3200" b="1" dirty="0" err="1">
                <a:solidFill>
                  <a:srgbClr val="000000"/>
                </a:solidFill>
                <a:latin typeface="Calibri" panose="020F0502020204030204" pitchFamily="34" charset="0"/>
              </a:rPr>
              <a:t>ιθ</a:t>
            </a:r>
            <a:r>
              <a:rPr lang="en-US" altLang="en-US" sz="3200" b="1" dirty="0">
                <a:solidFill>
                  <a:srgbClr val="000000"/>
                </a:solidFill>
                <a:latin typeface="Calibri" panose="020F0502020204030204" pitchFamily="34" charset="0"/>
              </a:rPr>
              <a:t>ανότητας</a:t>
            </a:r>
            <a:br>
              <a:rPr lang="en-US" altLang="en-US" sz="3200" b="1" dirty="0">
                <a:solidFill>
                  <a:srgbClr val="000000"/>
                </a:solidFill>
                <a:latin typeface="Calibri" panose="020F0502020204030204" pitchFamily="34" charset="0"/>
              </a:rPr>
            </a:br>
            <a:r>
              <a:rPr lang="en-US" altLang="en-US" sz="3200" b="1" dirty="0">
                <a:solidFill>
                  <a:srgbClr val="000000"/>
                </a:solidFill>
                <a:latin typeface="Calibri" panose="020F0502020204030204" pitchFamily="34" charset="0"/>
              </a:rPr>
              <a:t>III. spin </a:t>
            </a:r>
            <a:r>
              <a:rPr lang="en-US" altLang="en-US" sz="3200" b="1" dirty="0" err="1">
                <a:solidFill>
                  <a:srgbClr val="000000"/>
                </a:solidFill>
                <a:latin typeface="Calibri" panose="020F0502020204030204" pitchFamily="34" charset="0"/>
              </a:rPr>
              <a:t>ηλεκτρονίου</a:t>
            </a:r>
            <a:r>
              <a:rPr lang="en-US" altLang="en-US" sz="3200" b="1" dirty="0">
                <a:solidFill>
                  <a:srgbClr val="000000"/>
                </a:solidFill>
                <a:latin typeface="Calibri" panose="020F0502020204030204" pitchFamily="34" charset="0"/>
              </a:rPr>
              <a:t> και ο </a:t>
            </a:r>
            <a:r>
              <a:rPr lang="en-US" altLang="en-US" sz="3200" b="1" dirty="0" err="1">
                <a:solidFill>
                  <a:srgbClr val="000000"/>
                </a:solidFill>
                <a:latin typeface="Calibri" panose="020F0502020204030204" pitchFamily="34" charset="0"/>
              </a:rPr>
              <a:t>τέτ</a:t>
            </a:r>
            <a:r>
              <a:rPr lang="en-US" altLang="en-US" sz="3200" b="1" dirty="0">
                <a:solidFill>
                  <a:srgbClr val="000000"/>
                </a:solidFill>
                <a:latin typeface="Calibri" panose="020F0502020204030204" pitchFamily="34" charset="0"/>
              </a:rPr>
              <a:t>αρτος  κβαντικός αριθμός</a:t>
            </a:r>
            <a:br>
              <a:rPr lang="en-US" altLang="en-US" sz="3200" b="1" dirty="0">
                <a:solidFill>
                  <a:srgbClr val="000000"/>
                </a:solidFill>
                <a:latin typeface="Calibri" panose="020F0502020204030204" pitchFamily="34" charset="0"/>
              </a:rPr>
            </a:br>
            <a:r>
              <a:rPr lang="en-US" altLang="en-US" sz="3200" b="1" dirty="0">
                <a:solidFill>
                  <a:srgbClr val="000000"/>
                </a:solidFill>
                <a:latin typeface="Calibri" panose="020F0502020204030204" pitchFamily="34" charset="0"/>
              </a:rPr>
              <a:t>IV. </a:t>
            </a:r>
            <a:r>
              <a:rPr lang="en-US" altLang="en-US" sz="3200" b="1" dirty="0" err="1">
                <a:solidFill>
                  <a:srgbClr val="000000"/>
                </a:solidFill>
                <a:latin typeface="Calibri" panose="020F0502020204030204" pitchFamily="34" charset="0"/>
              </a:rPr>
              <a:t>Κυμ</a:t>
            </a:r>
            <a:r>
              <a:rPr lang="en-US" altLang="en-US" sz="3200" b="1" dirty="0">
                <a:solidFill>
                  <a:srgbClr val="000000"/>
                </a:solidFill>
                <a:latin typeface="Calibri" panose="020F0502020204030204" pitchFamily="34" charset="0"/>
              </a:rPr>
              <a:t>ατοσυναρτήσεις για πολυηλεκτρονικά άτομα</a:t>
            </a:r>
          </a:p>
        </p:txBody>
      </p:sp>
    </p:spTree>
  </p:cSld>
  <p:clrMapOvr>
    <a:masterClrMapping/>
  </p:clrMapOvr>
  <p:transition spd="med"/>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30" name="Rectangle 1">
            <a:extLst>
              <a:ext uri="{FF2B5EF4-FFF2-40B4-BE49-F238E27FC236}">
                <a16:creationId xmlns:a16="http://schemas.microsoft.com/office/drawing/2014/main" id="{AA458DB9-B8A4-4F91-8B01-046A62240F0B}"/>
              </a:ext>
            </a:extLst>
          </p:cNvPr>
          <p:cNvSpPr>
            <a:spLocks noGrp="1" noChangeArrowheads="1"/>
          </p:cNvSpPr>
          <p:nvPr>
            <p:ph type="title" idx="4294967295"/>
          </p:nvPr>
        </p:nvSpPr>
        <p:spPr>
          <a:xfrm>
            <a:off x="457200" y="274638"/>
            <a:ext cx="8229600" cy="1143000"/>
          </a:xfrm>
        </p:spPr>
        <p:txBody>
          <a:bodyPr>
            <a:normAutofit fontScale="90000"/>
          </a:bodyPr>
          <a:lstStyle/>
          <a:p>
            <a:pPr algn="ctr" eaLnBrk="1" hangingPunct="1">
              <a:lnSpc>
                <a:spcPct val="100000"/>
              </a:lnSpc>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altLang="en-US" sz="4400">
                <a:solidFill>
                  <a:srgbClr val="0070C0"/>
                </a:solidFill>
                <a:latin typeface="Calibri" panose="020F0502020204030204" pitchFamily="34" charset="0"/>
              </a:rPr>
              <a:t>Υπενθύμιση </a:t>
            </a:r>
            <a:r>
              <a:rPr lang="en-US" altLang="en-US" sz="4400">
                <a:latin typeface="Calibri" panose="020F0502020204030204" pitchFamily="34" charset="0"/>
              </a:rPr>
              <a:t>οι σφαιρικές πολικές συντεταγμένες</a:t>
            </a:r>
          </a:p>
        </p:txBody>
      </p:sp>
      <p:pic>
        <p:nvPicPr>
          <p:cNvPr id="227331" name="Picture 2">
            <a:extLst>
              <a:ext uri="{FF2B5EF4-FFF2-40B4-BE49-F238E27FC236}">
                <a16:creationId xmlns:a16="http://schemas.microsoft.com/office/drawing/2014/main" id="{9E98A64C-25E7-4119-90A1-2593796CC4F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2209800"/>
            <a:ext cx="4038600"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227332" name="Picture 3">
            <a:extLst>
              <a:ext uri="{FF2B5EF4-FFF2-40B4-BE49-F238E27FC236}">
                <a16:creationId xmlns:a16="http://schemas.microsoft.com/office/drawing/2014/main" id="{486C4869-A499-4316-AE08-79765555417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53000" y="2209800"/>
            <a:ext cx="3394075"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6" name="Text Box 1">
            <a:extLst>
              <a:ext uri="{FF2B5EF4-FFF2-40B4-BE49-F238E27FC236}">
                <a16:creationId xmlns:a16="http://schemas.microsoft.com/office/drawing/2014/main" id="{0E69CD2E-8BEF-4940-8672-3DDBB6C5D8D2}"/>
              </a:ext>
            </a:extLst>
          </p:cNvPr>
          <p:cNvSpPr txBox="1">
            <a:spLocks noChangeArrowheads="1"/>
          </p:cNvSpPr>
          <p:nvPr/>
        </p:nvSpPr>
        <p:spPr bwMode="auto">
          <a:xfrm>
            <a:off x="381000" y="22860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lvl1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1pPr>
            <a:lvl2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2pPr>
            <a:lvl3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3pPr>
            <a:lvl4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4pPr>
            <a:lvl5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5pPr>
            <a:lvl6pPr marL="25146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6pPr>
            <a:lvl7pPr marL="29718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7pPr>
            <a:lvl8pPr marL="34290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8pPr>
            <a:lvl9pPr marL="38862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9pPr>
          </a:lstStyle>
          <a:p>
            <a:pPr algn="ctr" eaLnBrk="1" hangingPunct="1">
              <a:lnSpc>
                <a:spcPct val="100000"/>
              </a:lnSpc>
              <a:buClrTx/>
              <a:buFontTx/>
              <a:buNone/>
            </a:pPr>
            <a:r>
              <a:rPr lang="en-US" altLang="en-US" sz="3200" b="1" dirty="0" err="1">
                <a:solidFill>
                  <a:srgbClr val="C00000"/>
                </a:solidFill>
                <a:latin typeface="Calibri" panose="020F0502020204030204" pitchFamily="34" charset="0"/>
              </a:rPr>
              <a:t>Οι</a:t>
            </a:r>
            <a:r>
              <a:rPr lang="en-US" altLang="en-US" sz="3200" b="1" dirty="0">
                <a:solidFill>
                  <a:srgbClr val="C00000"/>
                </a:solidFill>
                <a:latin typeface="Calibri" panose="020F0502020204030204" pitchFamily="34" charset="0"/>
              </a:rPr>
              <a:t> </a:t>
            </a:r>
            <a:r>
              <a:rPr lang="en-US" altLang="en-US" sz="3200" b="1" dirty="0" err="1">
                <a:solidFill>
                  <a:srgbClr val="C00000"/>
                </a:solidFill>
                <a:latin typeface="Calibri" panose="020F0502020204030204" pitchFamily="34" charset="0"/>
              </a:rPr>
              <a:t>κυμ</a:t>
            </a:r>
            <a:r>
              <a:rPr lang="en-US" altLang="en-US" sz="3200" b="1" dirty="0">
                <a:solidFill>
                  <a:srgbClr val="C00000"/>
                </a:solidFill>
                <a:latin typeface="Calibri" panose="020F0502020204030204" pitchFamily="34" charset="0"/>
              </a:rPr>
              <a:t>ατοσυναρτήσεις των p τροχιακών εξαρτώνται από τις γωνίες θ και φ</a:t>
            </a:r>
          </a:p>
        </p:txBody>
      </p:sp>
      <p:sp>
        <p:nvSpPr>
          <p:cNvPr id="231427" name="Text Box 2">
            <a:extLst>
              <a:ext uri="{FF2B5EF4-FFF2-40B4-BE49-F238E27FC236}">
                <a16:creationId xmlns:a16="http://schemas.microsoft.com/office/drawing/2014/main" id="{37DD03B4-11DF-438C-8D6F-9D31508191AA}"/>
              </a:ext>
            </a:extLst>
          </p:cNvPr>
          <p:cNvSpPr txBox="1">
            <a:spLocks noChangeArrowheads="1"/>
          </p:cNvSpPr>
          <p:nvPr/>
        </p:nvSpPr>
        <p:spPr bwMode="auto">
          <a:xfrm>
            <a:off x="119743" y="1801019"/>
            <a:ext cx="4040188" cy="639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b"/>
          <a:lstStyle>
            <a:lvl1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1pPr>
            <a:lvl2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2pPr>
            <a:lvl3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3pPr>
            <a:lvl4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4pPr>
            <a:lvl5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5pPr>
            <a:lvl6pPr marL="25146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6pPr>
            <a:lvl7pPr marL="29718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7pPr>
            <a:lvl8pPr marL="34290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8pPr>
            <a:lvl9pPr marL="38862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9pPr>
          </a:lstStyle>
          <a:p>
            <a:pPr eaLnBrk="1" hangingPunct="1">
              <a:lnSpc>
                <a:spcPct val="100000"/>
              </a:lnSpc>
              <a:spcBef>
                <a:spcPts val="488"/>
              </a:spcBef>
              <a:buClrTx/>
              <a:buFontTx/>
              <a:buNone/>
            </a:pPr>
            <a:r>
              <a:rPr lang="en-US" altLang="en-US" sz="2400" b="1" dirty="0">
                <a:solidFill>
                  <a:srgbClr val="000000"/>
                </a:solidFill>
                <a:latin typeface="Calibri" panose="020F0502020204030204" pitchFamily="34" charset="0"/>
              </a:rPr>
              <a:t>Τα p </a:t>
            </a:r>
            <a:r>
              <a:rPr lang="en-US" altLang="en-US" sz="2400" b="1" dirty="0" err="1">
                <a:solidFill>
                  <a:srgbClr val="000000"/>
                </a:solidFill>
                <a:latin typeface="Calibri" panose="020F0502020204030204" pitchFamily="34" charset="0"/>
              </a:rPr>
              <a:t>τροχι</a:t>
            </a:r>
            <a:r>
              <a:rPr lang="en-US" altLang="en-US" sz="2400" b="1" dirty="0">
                <a:solidFill>
                  <a:srgbClr val="000000"/>
                </a:solidFill>
                <a:latin typeface="Calibri" panose="020F0502020204030204" pitchFamily="34" charset="0"/>
              </a:rPr>
              <a:t>ακά δεν είναι σφαιρικά συμμετρικά </a:t>
            </a:r>
          </a:p>
        </p:txBody>
      </p:sp>
      <p:sp>
        <p:nvSpPr>
          <p:cNvPr id="231428" name="Text Box 3">
            <a:extLst>
              <a:ext uri="{FF2B5EF4-FFF2-40B4-BE49-F238E27FC236}">
                <a16:creationId xmlns:a16="http://schemas.microsoft.com/office/drawing/2014/main" id="{A06049DF-FA3E-457C-A2B0-907CC7E69CEB}"/>
              </a:ext>
            </a:extLst>
          </p:cNvPr>
          <p:cNvSpPr txBox="1">
            <a:spLocks noChangeArrowheads="1"/>
          </p:cNvSpPr>
          <p:nvPr/>
        </p:nvSpPr>
        <p:spPr bwMode="auto">
          <a:xfrm>
            <a:off x="4985657" y="1985963"/>
            <a:ext cx="4038600"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b"/>
          <a:lstStyle>
            <a:lvl1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1pPr>
            <a:lvl2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2pPr>
            <a:lvl3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3pPr>
            <a:lvl4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4pPr>
            <a:lvl5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5pPr>
            <a:lvl6pPr marL="25146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6pPr>
            <a:lvl7pPr marL="29718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7pPr>
            <a:lvl8pPr marL="34290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8pPr>
            <a:lvl9pPr marL="38862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9pPr>
          </a:lstStyle>
          <a:p>
            <a:pPr algn="ctr" eaLnBrk="1" hangingPunct="1">
              <a:lnSpc>
                <a:spcPct val="100000"/>
              </a:lnSpc>
              <a:spcBef>
                <a:spcPts val="488"/>
              </a:spcBef>
              <a:buClrTx/>
              <a:buFontTx/>
              <a:buNone/>
            </a:pPr>
            <a:r>
              <a:rPr lang="en-US" altLang="en-US" sz="2400" b="1" dirty="0">
                <a:solidFill>
                  <a:srgbClr val="8B8B8B"/>
                </a:solidFill>
                <a:latin typeface="Calibri" panose="020F0502020204030204" pitchFamily="34" charset="0"/>
              </a:rPr>
              <a:t>2 </a:t>
            </a:r>
            <a:r>
              <a:rPr lang="en-US" altLang="en-US" sz="2400" b="1" dirty="0" err="1">
                <a:solidFill>
                  <a:srgbClr val="8B8B8B"/>
                </a:solidFill>
                <a:latin typeface="Calibri" panose="020F0502020204030204" pitchFamily="34" charset="0"/>
              </a:rPr>
              <a:t>λο</a:t>
            </a:r>
            <a:r>
              <a:rPr lang="en-US" altLang="en-US" sz="2400" b="1" dirty="0">
                <a:solidFill>
                  <a:srgbClr val="8B8B8B"/>
                </a:solidFill>
                <a:latin typeface="Calibri" panose="020F0502020204030204" pitchFamily="34" charset="0"/>
              </a:rPr>
              <a:t>βοί που χωρίζονται από ένα κομβικό επίπεδο.</a:t>
            </a:r>
            <a:endParaRPr lang="el-GR" altLang="en-US" sz="2400" b="1" dirty="0">
              <a:solidFill>
                <a:srgbClr val="8B8B8B"/>
              </a:solidFill>
              <a:latin typeface="Calibri" panose="020F0502020204030204" pitchFamily="34" charset="0"/>
            </a:endParaRPr>
          </a:p>
          <a:p>
            <a:pPr algn="ctr" eaLnBrk="1" hangingPunct="1">
              <a:lnSpc>
                <a:spcPct val="100000"/>
              </a:lnSpc>
              <a:spcBef>
                <a:spcPts val="488"/>
              </a:spcBef>
              <a:buClrTx/>
              <a:buFontTx/>
              <a:buNone/>
            </a:pPr>
            <a:r>
              <a:rPr lang="en-US" altLang="en-US" sz="2400" b="1" dirty="0" err="1">
                <a:solidFill>
                  <a:srgbClr val="8B8B8B"/>
                </a:solidFill>
                <a:latin typeface="Calibri" panose="020F0502020204030204" pitchFamily="34" charset="0"/>
              </a:rPr>
              <a:t>Μηδενική</a:t>
            </a:r>
            <a:r>
              <a:rPr lang="en-US" altLang="en-US" sz="2400" b="1" dirty="0">
                <a:solidFill>
                  <a:srgbClr val="8B8B8B"/>
                </a:solidFill>
                <a:latin typeface="Calibri" panose="020F0502020204030204" pitchFamily="34" charset="0"/>
              </a:rPr>
              <a:t> η </a:t>
            </a:r>
            <a:r>
              <a:rPr lang="en-US" altLang="en-US" sz="2400" b="1" dirty="0">
                <a:solidFill>
                  <a:srgbClr val="8B8B8B"/>
                </a:solidFill>
                <a:latin typeface="Times New Roman" panose="02020603050405020304" pitchFamily="18" charset="0"/>
              </a:rPr>
              <a:t>πιθανότητα να βρεθεί το ηλεκτρόνιο στον πυρήνα</a:t>
            </a:r>
          </a:p>
        </p:txBody>
      </p:sp>
      <p:pic>
        <p:nvPicPr>
          <p:cNvPr id="231429" name="Picture 4">
            <a:extLst>
              <a:ext uri="{FF2B5EF4-FFF2-40B4-BE49-F238E27FC236}">
                <a16:creationId xmlns:a16="http://schemas.microsoft.com/office/drawing/2014/main" id="{C060A2B9-0165-4D2D-BBC5-A54A3C86641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509963"/>
            <a:ext cx="3124200" cy="1281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231430" name="Picture 5">
            <a:extLst>
              <a:ext uri="{FF2B5EF4-FFF2-40B4-BE49-F238E27FC236}">
                <a16:creationId xmlns:a16="http://schemas.microsoft.com/office/drawing/2014/main" id="{900EDC99-7767-4A90-8D82-167CF519392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97515" y="3143047"/>
            <a:ext cx="2046137" cy="33098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231431" name="Picture 6">
            <a:extLst>
              <a:ext uri="{FF2B5EF4-FFF2-40B4-BE49-F238E27FC236}">
                <a16:creationId xmlns:a16="http://schemas.microsoft.com/office/drawing/2014/main" id="{688269C3-064E-4984-9103-49320AB2F8E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16968" y="3882593"/>
            <a:ext cx="2937973" cy="1816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Tree>
  </p:cSld>
  <p:clrMapOvr>
    <a:masterClrMapping/>
  </p:clrMapOvr>
  <p:transition spd="med"/>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2" name="Rectangle 1">
            <a:extLst>
              <a:ext uri="{FF2B5EF4-FFF2-40B4-BE49-F238E27FC236}">
                <a16:creationId xmlns:a16="http://schemas.microsoft.com/office/drawing/2014/main" id="{105A5EC2-EC81-4A08-935F-84B2CB0F8D53}"/>
              </a:ext>
            </a:extLst>
          </p:cNvPr>
          <p:cNvSpPr>
            <a:spLocks noGrp="1" noChangeArrowheads="1"/>
          </p:cNvSpPr>
          <p:nvPr>
            <p:ph type="body" idx="4294967295"/>
          </p:nvPr>
        </p:nvSpPr>
        <p:spPr>
          <a:xfrm>
            <a:off x="0" y="0"/>
            <a:ext cx="8956767" cy="6505303"/>
          </a:xfrm>
        </p:spPr>
        <p:txBody>
          <a:bodyPr>
            <a:noAutofit/>
          </a:bodyPr>
          <a:lstStyle/>
          <a:p>
            <a:pPr indent="-334963" eaLnBrk="1" hangingPunct="1">
              <a:lnSpc>
                <a:spcPct val="100000"/>
              </a:lnSpc>
              <a:spcBef>
                <a:spcPts val="825"/>
              </a:spcBef>
              <a:spcAft>
                <a:spcPct val="0"/>
              </a:spcAft>
              <a:buClrTx/>
              <a:buFontTx/>
              <a:buNone/>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altLang="en-US" sz="2400" dirty="0" err="1">
                <a:solidFill>
                  <a:srgbClr val="FF0000"/>
                </a:solidFill>
              </a:rPr>
              <a:t>Κομ</a:t>
            </a:r>
            <a:r>
              <a:rPr lang="en-US" altLang="en-US" sz="2400" dirty="0">
                <a:solidFill>
                  <a:srgbClr val="FF0000"/>
                </a:solidFill>
              </a:rPr>
              <a:t>βικά επίπεδα</a:t>
            </a:r>
            <a:r>
              <a:rPr lang="en-US" altLang="en-US" sz="2400" dirty="0"/>
              <a:t> προκύπτουν από </a:t>
            </a:r>
            <a:r>
              <a:rPr lang="en-US" altLang="en-US" sz="2400" b="1" dirty="0"/>
              <a:t>γωνιακούς κόμβους </a:t>
            </a:r>
            <a:r>
              <a:rPr lang="en-US" altLang="en-US" sz="2400" dirty="0"/>
              <a:t>στ</a:t>
            </a:r>
            <a:r>
              <a:rPr lang="el-GR" altLang="en-US" sz="2400" dirty="0"/>
              <a:t>ην </a:t>
            </a:r>
            <a:r>
              <a:rPr lang="en-US" altLang="en-US" sz="2400" dirty="0" err="1"/>
              <a:t>κυμ</a:t>
            </a:r>
            <a:r>
              <a:rPr lang="en-US" altLang="en-US" sz="2400" dirty="0"/>
              <a:t>ατοσυνάρτηση</a:t>
            </a:r>
            <a:r>
              <a:rPr lang="el-GR" altLang="en-US" sz="2400" dirty="0"/>
              <a:t>, δηλαδή, </a:t>
            </a:r>
            <a:r>
              <a:rPr lang="en-US" altLang="en-US" sz="2400" dirty="0" err="1"/>
              <a:t>τιμές</a:t>
            </a:r>
            <a:r>
              <a:rPr lang="en-US" altLang="en-US" sz="2400" dirty="0"/>
              <a:t>  των  θ ή φ όπου Ψ (και  Ψ</a:t>
            </a:r>
            <a:r>
              <a:rPr lang="en-US" altLang="en-US" sz="2400" baseline="30000" dirty="0"/>
              <a:t>2</a:t>
            </a:r>
            <a:r>
              <a:rPr lang="en-US" altLang="en-US" sz="2400" dirty="0"/>
              <a:t>) = 0. </a:t>
            </a:r>
          </a:p>
          <a:p>
            <a:pPr indent="-334963" eaLnBrk="1" hangingPunct="1">
              <a:lnSpc>
                <a:spcPct val="100000"/>
              </a:lnSpc>
              <a:spcBef>
                <a:spcPts val="563"/>
              </a:spcBef>
              <a:spcAft>
                <a:spcPct val="0"/>
              </a:spcAft>
              <a:buClrTx/>
              <a:buFontTx/>
              <a:buNone/>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altLang="en-US" sz="2400" dirty="0"/>
              <a:t>• Υπ</a:t>
            </a:r>
            <a:r>
              <a:rPr lang="en-US" altLang="en-US" sz="2400" dirty="0" err="1"/>
              <a:t>ενθύμιση</a:t>
            </a:r>
            <a:r>
              <a:rPr lang="en-US" altLang="en-US" sz="2400" dirty="0"/>
              <a:t>: </a:t>
            </a:r>
            <a:r>
              <a:rPr lang="el-GR" altLang="en-US" sz="2400" b="1" dirty="0"/>
              <a:t>α</a:t>
            </a:r>
            <a:r>
              <a:rPr lang="en-US" altLang="en-US" sz="2400" b="1" dirty="0" err="1"/>
              <a:t>κτινικοί</a:t>
            </a:r>
            <a:r>
              <a:rPr lang="en-US" altLang="en-US" sz="2400" b="1" dirty="0"/>
              <a:t> </a:t>
            </a:r>
            <a:r>
              <a:rPr lang="en-US" altLang="en-US" sz="2400" b="1" dirty="0" err="1"/>
              <a:t>κόμ</a:t>
            </a:r>
            <a:r>
              <a:rPr lang="en-US" altLang="en-US" sz="2400" b="1" dirty="0"/>
              <a:t>βοι </a:t>
            </a:r>
            <a:r>
              <a:rPr lang="en-US" altLang="en-US" sz="2400" dirty="0"/>
              <a:t>είναι οι τιμές r  όπου Ψ (και  Ψ</a:t>
            </a:r>
            <a:r>
              <a:rPr lang="en-US" altLang="en-US" sz="2400" baseline="30000" dirty="0"/>
              <a:t>2</a:t>
            </a:r>
            <a:r>
              <a:rPr lang="en-US" altLang="en-US" sz="2400" dirty="0"/>
              <a:t>) = 0. </a:t>
            </a:r>
          </a:p>
          <a:p>
            <a:pPr indent="-334963" eaLnBrk="1" hangingPunct="1">
              <a:lnSpc>
                <a:spcPct val="100000"/>
              </a:lnSpc>
              <a:spcBef>
                <a:spcPts val="563"/>
              </a:spcBef>
              <a:spcAft>
                <a:spcPct val="0"/>
              </a:spcAft>
              <a:buClrTx/>
              <a:buFontTx/>
              <a:buNone/>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altLang="en-US" sz="2400" dirty="0" err="1"/>
              <a:t>Γενικά</a:t>
            </a:r>
            <a:r>
              <a:rPr lang="en-US" altLang="en-US" sz="2400" dirty="0"/>
              <a:t> </a:t>
            </a:r>
            <a:r>
              <a:rPr lang="en-US" altLang="en-US" sz="2400" dirty="0" err="1"/>
              <a:t>έν</a:t>
            </a:r>
            <a:r>
              <a:rPr lang="en-US" altLang="en-US" sz="2400" dirty="0"/>
              <a:t>α τροχιακό έχει: </a:t>
            </a:r>
          </a:p>
          <a:p>
            <a:pPr indent="-334963" eaLnBrk="1" hangingPunct="1">
              <a:lnSpc>
                <a:spcPct val="100000"/>
              </a:lnSpc>
              <a:spcBef>
                <a:spcPts val="563"/>
              </a:spcBef>
              <a:spcAft>
                <a:spcPct val="0"/>
              </a:spcAft>
              <a:buClrTx/>
              <a:buFontTx/>
              <a:buNone/>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altLang="en-US" sz="2400" dirty="0"/>
              <a:t>n – 1 </a:t>
            </a:r>
            <a:r>
              <a:rPr lang="en-US" altLang="en-US" sz="2400" dirty="0" err="1"/>
              <a:t>ολικούς</a:t>
            </a:r>
            <a:r>
              <a:rPr lang="en-US" altLang="en-US" sz="2400" dirty="0"/>
              <a:t> </a:t>
            </a:r>
            <a:r>
              <a:rPr lang="en-US" altLang="en-US" sz="2400" dirty="0" err="1"/>
              <a:t>κόμ</a:t>
            </a:r>
            <a:r>
              <a:rPr lang="en-US" altLang="en-US" sz="2400" dirty="0"/>
              <a:t>βους</a:t>
            </a:r>
          </a:p>
          <a:p>
            <a:pPr indent="-334963" eaLnBrk="1" hangingPunct="1">
              <a:lnSpc>
                <a:spcPct val="100000"/>
              </a:lnSpc>
              <a:spcBef>
                <a:spcPts val="563"/>
              </a:spcBef>
              <a:spcAft>
                <a:spcPct val="0"/>
              </a:spcAft>
              <a:buClrTx/>
              <a:buFontTx/>
              <a:buNone/>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altLang="en-US" sz="2400" dirty="0"/>
              <a:t>l      </a:t>
            </a:r>
            <a:r>
              <a:rPr lang="en-US" altLang="en-US" sz="2400" dirty="0" err="1"/>
              <a:t>γωνι</a:t>
            </a:r>
            <a:r>
              <a:rPr lang="en-US" altLang="en-US" sz="2400" dirty="0"/>
              <a:t>ακούς κόμβους</a:t>
            </a:r>
          </a:p>
          <a:p>
            <a:pPr indent="-334963" eaLnBrk="1" hangingPunct="1">
              <a:lnSpc>
                <a:spcPct val="100000"/>
              </a:lnSpc>
              <a:spcBef>
                <a:spcPts val="563"/>
              </a:spcBef>
              <a:spcAft>
                <a:spcPct val="0"/>
              </a:spcAft>
              <a:buClrTx/>
              <a:buFontTx/>
              <a:buNone/>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altLang="en-US" sz="2400" dirty="0"/>
              <a:t>n-1-l  α</a:t>
            </a:r>
            <a:r>
              <a:rPr lang="en-US" altLang="en-US" sz="2400" dirty="0" err="1"/>
              <a:t>κτινικούς</a:t>
            </a:r>
            <a:r>
              <a:rPr lang="en-US" altLang="en-US" sz="2400" dirty="0"/>
              <a:t> </a:t>
            </a:r>
            <a:r>
              <a:rPr lang="en-US" altLang="en-US" sz="2400" dirty="0" err="1"/>
              <a:t>κόμ</a:t>
            </a:r>
            <a:r>
              <a:rPr lang="en-US" altLang="en-US" sz="2400" dirty="0"/>
              <a:t>βους</a:t>
            </a:r>
          </a:p>
          <a:p>
            <a:pPr indent="-334963" eaLnBrk="1" hangingPunct="1">
              <a:lnSpc>
                <a:spcPct val="100000"/>
              </a:lnSpc>
              <a:spcBef>
                <a:spcPts val="563"/>
              </a:spcBef>
              <a:spcAft>
                <a:spcPct val="0"/>
              </a:spcAft>
              <a:buClrTx/>
              <a:buFontTx/>
              <a:buNone/>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altLang="en-US" sz="2400" dirty="0" err="1"/>
              <a:t>Γι</a:t>
            </a:r>
            <a:r>
              <a:rPr lang="en-US" altLang="en-US" sz="2400" dirty="0"/>
              <a:t>α  </a:t>
            </a:r>
            <a:r>
              <a:rPr lang="en-US" altLang="en-US" sz="2400" b="1" dirty="0"/>
              <a:t>2s</a:t>
            </a:r>
            <a:r>
              <a:rPr lang="en-US" altLang="en-US" sz="2400" dirty="0"/>
              <a:t>: </a:t>
            </a:r>
          </a:p>
          <a:p>
            <a:pPr indent="-334963" eaLnBrk="1" hangingPunct="1">
              <a:lnSpc>
                <a:spcPct val="100000"/>
              </a:lnSpc>
              <a:spcBef>
                <a:spcPts val="563"/>
              </a:spcBef>
              <a:spcAft>
                <a:spcPct val="0"/>
              </a:spcAft>
              <a:buClrTx/>
              <a:buFontTx/>
              <a:buNone/>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altLang="en-US" sz="2400" dirty="0" err="1">
                <a:solidFill>
                  <a:srgbClr val="FF0000"/>
                </a:solidFill>
              </a:rPr>
              <a:t>oλικούς</a:t>
            </a:r>
            <a:r>
              <a:rPr lang="en-US" altLang="en-US" sz="2400" dirty="0">
                <a:solidFill>
                  <a:srgbClr val="FF0000"/>
                </a:solidFill>
              </a:rPr>
              <a:t> </a:t>
            </a:r>
            <a:r>
              <a:rPr lang="en-US" altLang="en-US" sz="2400" dirty="0" err="1">
                <a:solidFill>
                  <a:srgbClr val="FF0000"/>
                </a:solidFill>
              </a:rPr>
              <a:t>κόμ</a:t>
            </a:r>
            <a:r>
              <a:rPr lang="en-US" altLang="en-US" sz="2400" dirty="0">
                <a:solidFill>
                  <a:srgbClr val="FF0000"/>
                </a:solidFill>
              </a:rPr>
              <a:t>βους </a:t>
            </a:r>
            <a:r>
              <a:rPr lang="en-US" altLang="en-US" sz="2400" dirty="0"/>
              <a:t>2-1 =</a:t>
            </a:r>
            <a:r>
              <a:rPr lang="en-US" altLang="en-US" sz="2400" dirty="0">
                <a:solidFill>
                  <a:srgbClr val="FF0000"/>
                </a:solidFill>
              </a:rPr>
              <a:t> 1</a:t>
            </a:r>
          </a:p>
          <a:p>
            <a:pPr indent="-334963" eaLnBrk="1" hangingPunct="1">
              <a:lnSpc>
                <a:spcPct val="100000"/>
              </a:lnSpc>
              <a:spcBef>
                <a:spcPts val="563"/>
              </a:spcBef>
              <a:spcAft>
                <a:spcPct val="0"/>
              </a:spcAft>
              <a:buClrTx/>
              <a:buFontTx/>
              <a:buNone/>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altLang="en-US" sz="2400" dirty="0" err="1">
                <a:solidFill>
                  <a:srgbClr val="77933C"/>
                </a:solidFill>
              </a:rPr>
              <a:t>Γωνι</a:t>
            </a:r>
            <a:r>
              <a:rPr lang="en-US" altLang="en-US" sz="2400" dirty="0">
                <a:solidFill>
                  <a:srgbClr val="77933C"/>
                </a:solidFill>
              </a:rPr>
              <a:t>ακoύς κόμβους </a:t>
            </a:r>
            <a:r>
              <a:rPr lang="en-US" altLang="en-US" sz="2400" dirty="0"/>
              <a:t>l=</a:t>
            </a:r>
            <a:r>
              <a:rPr lang="en-US" altLang="en-US" sz="2400" dirty="0">
                <a:solidFill>
                  <a:srgbClr val="77933C"/>
                </a:solidFill>
              </a:rPr>
              <a:t>0</a:t>
            </a:r>
            <a:r>
              <a:rPr lang="en-US" altLang="en-US" sz="2400" dirty="0"/>
              <a:t>  </a:t>
            </a:r>
          </a:p>
          <a:p>
            <a:pPr indent="-334963" eaLnBrk="1" hangingPunct="1">
              <a:lnSpc>
                <a:spcPct val="100000"/>
              </a:lnSpc>
              <a:spcBef>
                <a:spcPts val="563"/>
              </a:spcBef>
              <a:spcAft>
                <a:spcPct val="0"/>
              </a:spcAft>
              <a:buClrTx/>
              <a:buFontTx/>
              <a:buNone/>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altLang="en-US" sz="2400" dirty="0" err="1">
                <a:solidFill>
                  <a:srgbClr val="7030A0"/>
                </a:solidFill>
              </a:rPr>
              <a:t>Ακτινικούς</a:t>
            </a:r>
            <a:r>
              <a:rPr lang="en-US" altLang="en-US" sz="2400" dirty="0">
                <a:solidFill>
                  <a:srgbClr val="7030A0"/>
                </a:solidFill>
              </a:rPr>
              <a:t> </a:t>
            </a:r>
            <a:r>
              <a:rPr lang="en-US" altLang="en-US" sz="2400" dirty="0" err="1">
                <a:solidFill>
                  <a:srgbClr val="7030A0"/>
                </a:solidFill>
              </a:rPr>
              <a:t>κόμ</a:t>
            </a:r>
            <a:r>
              <a:rPr lang="en-US" altLang="en-US" sz="2400" dirty="0">
                <a:solidFill>
                  <a:srgbClr val="7030A0"/>
                </a:solidFill>
              </a:rPr>
              <a:t>βους </a:t>
            </a:r>
            <a:r>
              <a:rPr lang="en-US" altLang="en-US" sz="2400" dirty="0"/>
              <a:t>n-1-l=2-1-0=</a:t>
            </a:r>
            <a:r>
              <a:rPr lang="en-US" altLang="en-US" sz="2400" dirty="0">
                <a:solidFill>
                  <a:srgbClr val="7030A0"/>
                </a:solidFill>
              </a:rPr>
              <a:t>1</a:t>
            </a:r>
          </a:p>
          <a:p>
            <a:pPr indent="-334963" eaLnBrk="1" hangingPunct="1">
              <a:lnSpc>
                <a:spcPct val="100000"/>
              </a:lnSpc>
              <a:spcBef>
                <a:spcPts val="563"/>
              </a:spcBef>
              <a:spcAft>
                <a:spcPct val="0"/>
              </a:spcAft>
              <a:buClrTx/>
              <a:buFontTx/>
              <a:buNone/>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altLang="en-US" sz="2400" dirty="0" err="1"/>
              <a:t>Γι</a:t>
            </a:r>
            <a:r>
              <a:rPr lang="en-US" altLang="en-US" sz="2400" dirty="0"/>
              <a:t>α  </a:t>
            </a:r>
            <a:r>
              <a:rPr lang="en-US" altLang="en-US" sz="2400" b="1" dirty="0"/>
              <a:t>2p</a:t>
            </a:r>
            <a:r>
              <a:rPr lang="en-US" altLang="en-US" sz="2400" dirty="0"/>
              <a:t>: </a:t>
            </a:r>
          </a:p>
          <a:p>
            <a:pPr indent="-334963" eaLnBrk="1" hangingPunct="1">
              <a:lnSpc>
                <a:spcPct val="100000"/>
              </a:lnSpc>
              <a:spcBef>
                <a:spcPts val="563"/>
              </a:spcBef>
              <a:spcAft>
                <a:spcPct val="0"/>
              </a:spcAft>
              <a:buClrTx/>
              <a:buFontTx/>
              <a:buNone/>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altLang="en-US" sz="2400" dirty="0" err="1">
                <a:solidFill>
                  <a:srgbClr val="FF0000"/>
                </a:solidFill>
              </a:rPr>
              <a:t>oλικούς</a:t>
            </a:r>
            <a:r>
              <a:rPr lang="en-US" altLang="en-US" sz="2400" dirty="0">
                <a:solidFill>
                  <a:srgbClr val="FF0000"/>
                </a:solidFill>
              </a:rPr>
              <a:t> </a:t>
            </a:r>
            <a:r>
              <a:rPr lang="en-US" altLang="en-US" sz="2400" dirty="0" err="1">
                <a:solidFill>
                  <a:srgbClr val="FF0000"/>
                </a:solidFill>
              </a:rPr>
              <a:t>κόμ</a:t>
            </a:r>
            <a:r>
              <a:rPr lang="en-US" altLang="en-US" sz="2400" dirty="0">
                <a:solidFill>
                  <a:srgbClr val="FF0000"/>
                </a:solidFill>
              </a:rPr>
              <a:t>βους </a:t>
            </a:r>
            <a:r>
              <a:rPr lang="en-US" altLang="en-US" sz="2400" dirty="0"/>
              <a:t>2-1 = </a:t>
            </a:r>
            <a:r>
              <a:rPr lang="en-US" altLang="en-US" sz="2400" dirty="0">
                <a:solidFill>
                  <a:srgbClr val="FF0000"/>
                </a:solidFill>
              </a:rPr>
              <a:t>1</a:t>
            </a:r>
          </a:p>
          <a:p>
            <a:pPr indent="-334963" eaLnBrk="1" hangingPunct="1">
              <a:lnSpc>
                <a:spcPct val="100000"/>
              </a:lnSpc>
              <a:spcBef>
                <a:spcPts val="563"/>
              </a:spcBef>
              <a:spcAft>
                <a:spcPct val="0"/>
              </a:spcAft>
              <a:buClrTx/>
              <a:buFontTx/>
              <a:buNone/>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altLang="en-US" sz="2400" dirty="0" err="1">
                <a:solidFill>
                  <a:srgbClr val="92D050"/>
                </a:solidFill>
              </a:rPr>
              <a:t>Γωνι</a:t>
            </a:r>
            <a:r>
              <a:rPr lang="en-US" altLang="en-US" sz="2400" dirty="0">
                <a:solidFill>
                  <a:srgbClr val="92D050"/>
                </a:solidFill>
              </a:rPr>
              <a:t>ακoύς κόμβους </a:t>
            </a:r>
            <a:r>
              <a:rPr lang="en-US" altLang="en-US" sz="2400" dirty="0"/>
              <a:t>l=</a:t>
            </a:r>
            <a:r>
              <a:rPr lang="en-US" altLang="en-US" sz="2400" dirty="0">
                <a:solidFill>
                  <a:srgbClr val="92D050"/>
                </a:solidFill>
              </a:rPr>
              <a:t>1 </a:t>
            </a:r>
            <a:r>
              <a:rPr lang="en-US" altLang="en-US" sz="2400" dirty="0"/>
              <a:t> </a:t>
            </a:r>
          </a:p>
          <a:p>
            <a:pPr indent="-334963" eaLnBrk="1" hangingPunct="1">
              <a:lnSpc>
                <a:spcPct val="100000"/>
              </a:lnSpc>
              <a:spcBef>
                <a:spcPts val="563"/>
              </a:spcBef>
              <a:spcAft>
                <a:spcPct val="0"/>
              </a:spcAft>
              <a:buClrTx/>
              <a:buFontTx/>
              <a:buNone/>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altLang="en-US" sz="2400" dirty="0" err="1">
                <a:solidFill>
                  <a:srgbClr val="7030A0"/>
                </a:solidFill>
              </a:rPr>
              <a:t>Ακτινικούς</a:t>
            </a:r>
            <a:r>
              <a:rPr lang="en-US" altLang="en-US" sz="2400" dirty="0">
                <a:solidFill>
                  <a:srgbClr val="7030A0"/>
                </a:solidFill>
              </a:rPr>
              <a:t> </a:t>
            </a:r>
            <a:r>
              <a:rPr lang="en-US" altLang="en-US" sz="2400" dirty="0" err="1">
                <a:solidFill>
                  <a:srgbClr val="7030A0"/>
                </a:solidFill>
              </a:rPr>
              <a:t>κόμ</a:t>
            </a:r>
            <a:r>
              <a:rPr lang="en-US" altLang="en-US" sz="2400" dirty="0">
                <a:solidFill>
                  <a:srgbClr val="7030A0"/>
                </a:solidFill>
              </a:rPr>
              <a:t>βους </a:t>
            </a:r>
            <a:r>
              <a:rPr lang="en-US" altLang="en-US" sz="2400" dirty="0"/>
              <a:t>n-1-l=2-1-1=</a:t>
            </a:r>
            <a:r>
              <a:rPr lang="en-US" altLang="en-US" sz="2400" dirty="0">
                <a:solidFill>
                  <a:srgbClr val="7030A0"/>
                </a:solidFill>
              </a:rPr>
              <a:t>0</a:t>
            </a:r>
          </a:p>
        </p:txBody>
      </p:sp>
      <p:pic>
        <p:nvPicPr>
          <p:cNvPr id="235523" name="Picture 2">
            <a:extLst>
              <a:ext uri="{FF2B5EF4-FFF2-40B4-BE49-F238E27FC236}">
                <a16:creationId xmlns:a16="http://schemas.microsoft.com/office/drawing/2014/main" id="{1223B530-4D31-4DCF-A51D-742927E7385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8200" y="2438400"/>
            <a:ext cx="4495800"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Tree>
  </p:cSld>
  <p:clrMapOvr>
    <a:masterClrMapping/>
  </p:clrMapOvr>
  <p:transition spd="med"/>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8" name="Rectangle 1">
            <a:extLst>
              <a:ext uri="{FF2B5EF4-FFF2-40B4-BE49-F238E27FC236}">
                <a16:creationId xmlns:a16="http://schemas.microsoft.com/office/drawing/2014/main" id="{8896C5D6-17C6-487C-AB87-E6E992DDD208}"/>
              </a:ext>
            </a:extLst>
          </p:cNvPr>
          <p:cNvSpPr>
            <a:spLocks noGrp="1" noChangeArrowheads="1"/>
          </p:cNvSpPr>
          <p:nvPr>
            <p:ph type="title" idx="4294967295"/>
          </p:nvPr>
        </p:nvSpPr>
        <p:spPr>
          <a:xfrm>
            <a:off x="457200" y="90488"/>
            <a:ext cx="8229600" cy="1511300"/>
          </a:xfrm>
        </p:spPr>
        <p:txBody>
          <a:bodyPr/>
          <a:lstStyle/>
          <a:p>
            <a:pPr eaLnBrk="1" hangingPunct="1"/>
            <a:r>
              <a:rPr lang="el-GR" altLang="en-US" dirty="0"/>
              <a:t>Συνέχεια..</a:t>
            </a:r>
          </a:p>
        </p:txBody>
      </p:sp>
      <p:sp>
        <p:nvSpPr>
          <p:cNvPr id="239619" name="Text Box 2">
            <a:extLst>
              <a:ext uri="{FF2B5EF4-FFF2-40B4-BE49-F238E27FC236}">
                <a16:creationId xmlns:a16="http://schemas.microsoft.com/office/drawing/2014/main" id="{1C95EA68-36E6-45C4-8660-57DEAAF574FB}"/>
              </a:ext>
            </a:extLst>
          </p:cNvPr>
          <p:cNvSpPr txBox="1">
            <a:spLocks noChangeArrowheads="1"/>
          </p:cNvSpPr>
          <p:nvPr/>
        </p:nvSpPr>
        <p:spPr bwMode="auto">
          <a:xfrm>
            <a:off x="0" y="1600200"/>
            <a:ext cx="8686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marL="336550" indent="-336550">
              <a:lnSpc>
                <a:spcPct val="94000"/>
              </a:lnSpc>
              <a:buClr>
                <a:srgbClr val="000000"/>
              </a:buClr>
              <a:buSzPct val="100000"/>
              <a:buFont typeface="Times New Roman" panose="02020603050405020304" pitchFamily="18" charset="0"/>
              <a:tabLst>
                <a:tab pos="336550" algn="l"/>
                <a:tab pos="784225" algn="l"/>
                <a:tab pos="1233488" algn="l"/>
                <a:tab pos="1682750" algn="l"/>
                <a:tab pos="2132013" algn="l"/>
                <a:tab pos="2581275" algn="l"/>
                <a:tab pos="3030538" algn="l"/>
                <a:tab pos="3479800" algn="l"/>
                <a:tab pos="3929063" algn="l"/>
                <a:tab pos="4378325" algn="l"/>
                <a:tab pos="4827588" algn="l"/>
                <a:tab pos="5276850" algn="l"/>
                <a:tab pos="5726113" algn="l"/>
                <a:tab pos="6175375" algn="l"/>
                <a:tab pos="6624638" algn="l"/>
                <a:tab pos="7073900" algn="l"/>
                <a:tab pos="7523163" algn="l"/>
                <a:tab pos="7972425" algn="l"/>
                <a:tab pos="8421688" algn="l"/>
                <a:tab pos="8870950" algn="l"/>
                <a:tab pos="9320213" algn="l"/>
              </a:tabLst>
              <a:defRPr>
                <a:solidFill>
                  <a:schemeClr val="bg1"/>
                </a:solidFill>
                <a:latin typeface="Arial" panose="020B0604020202020204" pitchFamily="34" charset="0"/>
                <a:cs typeface="Droid Sans Fallback" charset="0"/>
              </a:defRPr>
            </a:lvl1pPr>
            <a:lvl2pPr>
              <a:lnSpc>
                <a:spcPct val="94000"/>
              </a:lnSpc>
              <a:buClr>
                <a:srgbClr val="000000"/>
              </a:buClr>
              <a:buSzPct val="100000"/>
              <a:buFont typeface="Times New Roman" panose="02020603050405020304" pitchFamily="18" charset="0"/>
              <a:tabLst>
                <a:tab pos="336550" algn="l"/>
                <a:tab pos="784225" algn="l"/>
                <a:tab pos="1233488" algn="l"/>
                <a:tab pos="1682750" algn="l"/>
                <a:tab pos="2132013" algn="l"/>
                <a:tab pos="2581275" algn="l"/>
                <a:tab pos="3030538" algn="l"/>
                <a:tab pos="3479800" algn="l"/>
                <a:tab pos="3929063" algn="l"/>
                <a:tab pos="4378325" algn="l"/>
                <a:tab pos="4827588" algn="l"/>
                <a:tab pos="5276850" algn="l"/>
                <a:tab pos="5726113" algn="l"/>
                <a:tab pos="6175375" algn="l"/>
                <a:tab pos="6624638" algn="l"/>
                <a:tab pos="7073900" algn="l"/>
                <a:tab pos="7523163" algn="l"/>
                <a:tab pos="7972425" algn="l"/>
                <a:tab pos="8421688" algn="l"/>
                <a:tab pos="8870950" algn="l"/>
                <a:tab pos="9320213" algn="l"/>
              </a:tabLst>
              <a:defRPr>
                <a:solidFill>
                  <a:schemeClr val="bg1"/>
                </a:solidFill>
                <a:latin typeface="Arial" panose="020B0604020202020204" pitchFamily="34" charset="0"/>
                <a:cs typeface="Droid Sans Fallback" charset="0"/>
              </a:defRPr>
            </a:lvl2pPr>
            <a:lvl3pPr>
              <a:lnSpc>
                <a:spcPct val="94000"/>
              </a:lnSpc>
              <a:buClr>
                <a:srgbClr val="000000"/>
              </a:buClr>
              <a:buSzPct val="100000"/>
              <a:buFont typeface="Times New Roman" panose="02020603050405020304" pitchFamily="18" charset="0"/>
              <a:tabLst>
                <a:tab pos="336550" algn="l"/>
                <a:tab pos="784225" algn="l"/>
                <a:tab pos="1233488" algn="l"/>
                <a:tab pos="1682750" algn="l"/>
                <a:tab pos="2132013" algn="l"/>
                <a:tab pos="2581275" algn="l"/>
                <a:tab pos="3030538" algn="l"/>
                <a:tab pos="3479800" algn="l"/>
                <a:tab pos="3929063" algn="l"/>
                <a:tab pos="4378325" algn="l"/>
                <a:tab pos="4827588" algn="l"/>
                <a:tab pos="5276850" algn="l"/>
                <a:tab pos="5726113" algn="l"/>
                <a:tab pos="6175375" algn="l"/>
                <a:tab pos="6624638" algn="l"/>
                <a:tab pos="7073900" algn="l"/>
                <a:tab pos="7523163" algn="l"/>
                <a:tab pos="7972425" algn="l"/>
                <a:tab pos="8421688" algn="l"/>
                <a:tab pos="8870950" algn="l"/>
                <a:tab pos="9320213" algn="l"/>
              </a:tabLst>
              <a:defRPr>
                <a:solidFill>
                  <a:schemeClr val="bg1"/>
                </a:solidFill>
                <a:latin typeface="Arial" panose="020B0604020202020204" pitchFamily="34" charset="0"/>
                <a:cs typeface="Droid Sans Fallback" charset="0"/>
              </a:defRPr>
            </a:lvl3pPr>
            <a:lvl4pPr>
              <a:lnSpc>
                <a:spcPct val="94000"/>
              </a:lnSpc>
              <a:buClr>
                <a:srgbClr val="000000"/>
              </a:buClr>
              <a:buSzPct val="100000"/>
              <a:buFont typeface="Times New Roman" panose="02020603050405020304" pitchFamily="18" charset="0"/>
              <a:tabLst>
                <a:tab pos="336550" algn="l"/>
                <a:tab pos="784225" algn="l"/>
                <a:tab pos="1233488" algn="l"/>
                <a:tab pos="1682750" algn="l"/>
                <a:tab pos="2132013" algn="l"/>
                <a:tab pos="2581275" algn="l"/>
                <a:tab pos="3030538" algn="l"/>
                <a:tab pos="3479800" algn="l"/>
                <a:tab pos="3929063" algn="l"/>
                <a:tab pos="4378325" algn="l"/>
                <a:tab pos="4827588" algn="l"/>
                <a:tab pos="5276850" algn="l"/>
                <a:tab pos="5726113" algn="l"/>
                <a:tab pos="6175375" algn="l"/>
                <a:tab pos="6624638" algn="l"/>
                <a:tab pos="7073900" algn="l"/>
                <a:tab pos="7523163" algn="l"/>
                <a:tab pos="7972425" algn="l"/>
                <a:tab pos="8421688" algn="l"/>
                <a:tab pos="8870950" algn="l"/>
                <a:tab pos="9320213" algn="l"/>
              </a:tabLst>
              <a:defRPr>
                <a:solidFill>
                  <a:schemeClr val="bg1"/>
                </a:solidFill>
                <a:latin typeface="Arial" panose="020B0604020202020204" pitchFamily="34" charset="0"/>
                <a:cs typeface="Droid Sans Fallback" charset="0"/>
              </a:defRPr>
            </a:lvl4pPr>
            <a:lvl5pPr>
              <a:lnSpc>
                <a:spcPct val="94000"/>
              </a:lnSpc>
              <a:buClr>
                <a:srgbClr val="000000"/>
              </a:buClr>
              <a:buSzPct val="100000"/>
              <a:buFont typeface="Times New Roman" panose="02020603050405020304" pitchFamily="18" charset="0"/>
              <a:tabLst>
                <a:tab pos="336550" algn="l"/>
                <a:tab pos="784225" algn="l"/>
                <a:tab pos="1233488" algn="l"/>
                <a:tab pos="1682750" algn="l"/>
                <a:tab pos="2132013" algn="l"/>
                <a:tab pos="2581275" algn="l"/>
                <a:tab pos="3030538" algn="l"/>
                <a:tab pos="3479800" algn="l"/>
                <a:tab pos="3929063" algn="l"/>
                <a:tab pos="4378325" algn="l"/>
                <a:tab pos="4827588" algn="l"/>
                <a:tab pos="5276850" algn="l"/>
                <a:tab pos="5726113" algn="l"/>
                <a:tab pos="6175375" algn="l"/>
                <a:tab pos="6624638" algn="l"/>
                <a:tab pos="7073900" algn="l"/>
                <a:tab pos="7523163" algn="l"/>
                <a:tab pos="7972425" algn="l"/>
                <a:tab pos="8421688" algn="l"/>
                <a:tab pos="8870950" algn="l"/>
                <a:tab pos="9320213" algn="l"/>
              </a:tabLst>
              <a:defRPr>
                <a:solidFill>
                  <a:schemeClr val="bg1"/>
                </a:solidFill>
                <a:latin typeface="Arial" panose="020B0604020202020204" pitchFamily="34" charset="0"/>
                <a:cs typeface="Droid Sans Fallback" charset="0"/>
              </a:defRPr>
            </a:lvl5pPr>
            <a:lvl6pPr marL="25146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336550" algn="l"/>
                <a:tab pos="784225" algn="l"/>
                <a:tab pos="1233488" algn="l"/>
                <a:tab pos="1682750" algn="l"/>
                <a:tab pos="2132013" algn="l"/>
                <a:tab pos="2581275" algn="l"/>
                <a:tab pos="3030538" algn="l"/>
                <a:tab pos="3479800" algn="l"/>
                <a:tab pos="3929063" algn="l"/>
                <a:tab pos="4378325" algn="l"/>
                <a:tab pos="4827588" algn="l"/>
                <a:tab pos="5276850" algn="l"/>
                <a:tab pos="5726113" algn="l"/>
                <a:tab pos="6175375" algn="l"/>
                <a:tab pos="6624638" algn="l"/>
                <a:tab pos="7073900" algn="l"/>
                <a:tab pos="7523163" algn="l"/>
                <a:tab pos="7972425" algn="l"/>
                <a:tab pos="8421688" algn="l"/>
                <a:tab pos="8870950" algn="l"/>
                <a:tab pos="9320213" algn="l"/>
              </a:tabLst>
              <a:defRPr>
                <a:solidFill>
                  <a:schemeClr val="bg1"/>
                </a:solidFill>
                <a:latin typeface="Arial" panose="020B0604020202020204" pitchFamily="34" charset="0"/>
                <a:cs typeface="Droid Sans Fallback" charset="0"/>
              </a:defRPr>
            </a:lvl6pPr>
            <a:lvl7pPr marL="29718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336550" algn="l"/>
                <a:tab pos="784225" algn="l"/>
                <a:tab pos="1233488" algn="l"/>
                <a:tab pos="1682750" algn="l"/>
                <a:tab pos="2132013" algn="l"/>
                <a:tab pos="2581275" algn="l"/>
                <a:tab pos="3030538" algn="l"/>
                <a:tab pos="3479800" algn="l"/>
                <a:tab pos="3929063" algn="l"/>
                <a:tab pos="4378325" algn="l"/>
                <a:tab pos="4827588" algn="l"/>
                <a:tab pos="5276850" algn="l"/>
                <a:tab pos="5726113" algn="l"/>
                <a:tab pos="6175375" algn="l"/>
                <a:tab pos="6624638" algn="l"/>
                <a:tab pos="7073900" algn="l"/>
                <a:tab pos="7523163" algn="l"/>
                <a:tab pos="7972425" algn="l"/>
                <a:tab pos="8421688" algn="l"/>
                <a:tab pos="8870950" algn="l"/>
                <a:tab pos="9320213" algn="l"/>
              </a:tabLst>
              <a:defRPr>
                <a:solidFill>
                  <a:schemeClr val="bg1"/>
                </a:solidFill>
                <a:latin typeface="Arial" panose="020B0604020202020204" pitchFamily="34" charset="0"/>
                <a:cs typeface="Droid Sans Fallback" charset="0"/>
              </a:defRPr>
            </a:lvl7pPr>
            <a:lvl8pPr marL="34290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336550" algn="l"/>
                <a:tab pos="784225" algn="l"/>
                <a:tab pos="1233488" algn="l"/>
                <a:tab pos="1682750" algn="l"/>
                <a:tab pos="2132013" algn="l"/>
                <a:tab pos="2581275" algn="l"/>
                <a:tab pos="3030538" algn="l"/>
                <a:tab pos="3479800" algn="l"/>
                <a:tab pos="3929063" algn="l"/>
                <a:tab pos="4378325" algn="l"/>
                <a:tab pos="4827588" algn="l"/>
                <a:tab pos="5276850" algn="l"/>
                <a:tab pos="5726113" algn="l"/>
                <a:tab pos="6175375" algn="l"/>
                <a:tab pos="6624638" algn="l"/>
                <a:tab pos="7073900" algn="l"/>
                <a:tab pos="7523163" algn="l"/>
                <a:tab pos="7972425" algn="l"/>
                <a:tab pos="8421688" algn="l"/>
                <a:tab pos="8870950" algn="l"/>
                <a:tab pos="9320213" algn="l"/>
              </a:tabLst>
              <a:defRPr>
                <a:solidFill>
                  <a:schemeClr val="bg1"/>
                </a:solidFill>
                <a:latin typeface="Arial" panose="020B0604020202020204" pitchFamily="34" charset="0"/>
                <a:cs typeface="Droid Sans Fallback" charset="0"/>
              </a:defRPr>
            </a:lvl8pPr>
            <a:lvl9pPr marL="38862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336550" algn="l"/>
                <a:tab pos="784225" algn="l"/>
                <a:tab pos="1233488" algn="l"/>
                <a:tab pos="1682750" algn="l"/>
                <a:tab pos="2132013" algn="l"/>
                <a:tab pos="2581275" algn="l"/>
                <a:tab pos="3030538" algn="l"/>
                <a:tab pos="3479800" algn="l"/>
                <a:tab pos="3929063" algn="l"/>
                <a:tab pos="4378325" algn="l"/>
                <a:tab pos="4827588" algn="l"/>
                <a:tab pos="5276850" algn="l"/>
                <a:tab pos="5726113" algn="l"/>
                <a:tab pos="6175375" algn="l"/>
                <a:tab pos="6624638" algn="l"/>
                <a:tab pos="7073900" algn="l"/>
                <a:tab pos="7523163" algn="l"/>
                <a:tab pos="7972425" algn="l"/>
                <a:tab pos="8421688" algn="l"/>
                <a:tab pos="8870950" algn="l"/>
                <a:tab pos="9320213" algn="l"/>
              </a:tabLst>
              <a:defRPr>
                <a:solidFill>
                  <a:schemeClr val="bg1"/>
                </a:solidFill>
                <a:latin typeface="Arial" panose="020B0604020202020204" pitchFamily="34" charset="0"/>
                <a:cs typeface="Droid Sans Fallback" charset="0"/>
              </a:defRPr>
            </a:lvl9pPr>
          </a:lstStyle>
          <a:p>
            <a:pPr eaLnBrk="1" hangingPunct="1">
              <a:lnSpc>
                <a:spcPct val="100000"/>
              </a:lnSpc>
              <a:spcBef>
                <a:spcPts val="650"/>
              </a:spcBef>
              <a:buFont typeface="Arial" panose="020B0604020202020204" pitchFamily="34" charset="0"/>
              <a:buChar char="•"/>
            </a:pPr>
            <a:r>
              <a:rPr lang="en-US" altLang="en-US" sz="3200" b="1">
                <a:solidFill>
                  <a:srgbClr val="000000"/>
                </a:solidFill>
                <a:latin typeface="Calibri" panose="020F0502020204030204" pitchFamily="34" charset="0"/>
              </a:rPr>
              <a:t>Θέματα: I. RPD για  s-τροχιακά </a:t>
            </a:r>
            <a:br>
              <a:rPr lang="en-US" altLang="en-US" sz="3200" b="1">
                <a:solidFill>
                  <a:srgbClr val="000000"/>
                </a:solidFill>
                <a:latin typeface="Calibri" panose="020F0502020204030204" pitchFamily="34" charset="0"/>
              </a:rPr>
            </a:br>
            <a:r>
              <a:rPr lang="en-US" altLang="en-US" sz="3200" b="1">
                <a:solidFill>
                  <a:srgbClr val="000000"/>
                </a:solidFill>
                <a:latin typeface="Calibri" panose="020F0502020204030204" pitchFamily="34" charset="0"/>
              </a:rPr>
              <a:t>II. p-τροχιακά</a:t>
            </a:r>
            <a:br>
              <a:rPr lang="en-US" altLang="en-US" sz="3200" b="1">
                <a:solidFill>
                  <a:srgbClr val="000000"/>
                </a:solidFill>
                <a:latin typeface="Calibri" panose="020F0502020204030204" pitchFamily="34" charset="0"/>
              </a:rPr>
            </a:br>
            <a:r>
              <a:rPr lang="en-US" altLang="en-US" sz="3200" b="1">
                <a:solidFill>
                  <a:srgbClr val="000000"/>
                </a:solidFill>
                <a:latin typeface="Calibri" panose="020F0502020204030204" pitchFamily="34" charset="0"/>
              </a:rPr>
              <a:t> A. Το σχήμα των p-τροχιακών</a:t>
            </a:r>
            <a:br>
              <a:rPr lang="en-US" altLang="en-US" sz="3200" b="1">
                <a:solidFill>
                  <a:srgbClr val="000000"/>
                </a:solidFill>
                <a:latin typeface="Calibri" panose="020F0502020204030204" pitchFamily="34" charset="0"/>
              </a:rPr>
            </a:br>
            <a:r>
              <a:rPr lang="en-US" altLang="en-US" sz="3200" b="1">
                <a:solidFill>
                  <a:srgbClr val="00B050"/>
                </a:solidFill>
                <a:latin typeface="Calibri" panose="020F0502020204030204" pitchFamily="34" charset="0"/>
              </a:rPr>
              <a:t>B. Κατανομές ακτινικής πιθανότητας</a:t>
            </a:r>
            <a:br>
              <a:rPr lang="en-US" altLang="en-US" sz="3200" b="1">
                <a:solidFill>
                  <a:srgbClr val="000000"/>
                </a:solidFill>
                <a:latin typeface="Calibri" panose="020F0502020204030204" pitchFamily="34" charset="0"/>
              </a:rPr>
            </a:br>
            <a:r>
              <a:rPr lang="en-US" altLang="en-US" sz="3200" b="1">
                <a:solidFill>
                  <a:srgbClr val="000000"/>
                </a:solidFill>
                <a:latin typeface="Calibri" panose="020F0502020204030204" pitchFamily="34" charset="0"/>
              </a:rPr>
              <a:t>III. spin ηλεκτρονίου και ο τέταρτος  κβαντικός αριθμός</a:t>
            </a:r>
            <a:br>
              <a:rPr lang="en-US" altLang="en-US" sz="3200" b="1">
                <a:solidFill>
                  <a:srgbClr val="000000"/>
                </a:solidFill>
                <a:latin typeface="Calibri" panose="020F0502020204030204" pitchFamily="34" charset="0"/>
              </a:rPr>
            </a:br>
            <a:r>
              <a:rPr lang="en-US" altLang="en-US" sz="3200" b="1">
                <a:solidFill>
                  <a:srgbClr val="000000"/>
                </a:solidFill>
                <a:latin typeface="Calibri" panose="020F0502020204030204" pitchFamily="34" charset="0"/>
              </a:rPr>
              <a:t>IV. Κυματοσυναρτήσεις για πολυηλεκτρονικά άτομα</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66" name="Rectangle 1">
            <a:extLst>
              <a:ext uri="{FF2B5EF4-FFF2-40B4-BE49-F238E27FC236}">
                <a16:creationId xmlns:a16="http://schemas.microsoft.com/office/drawing/2014/main" id="{09FD6425-91C4-42C6-8B58-9C55965E61D5}"/>
              </a:ext>
            </a:extLst>
          </p:cNvPr>
          <p:cNvSpPr>
            <a:spLocks noGrp="1" noChangeArrowheads="1"/>
          </p:cNvSpPr>
          <p:nvPr>
            <p:ph type="title" idx="4294967295"/>
          </p:nvPr>
        </p:nvSpPr>
        <p:spPr>
          <a:xfrm>
            <a:off x="0" y="0"/>
            <a:ext cx="9144000" cy="953589"/>
          </a:xfrm>
          <a:solidFill>
            <a:schemeClr val="accent5">
              <a:lumMod val="20000"/>
              <a:lumOff val="80000"/>
            </a:schemeClr>
          </a:solidFill>
        </p:spPr>
        <p:txBody>
          <a:bodyPr>
            <a:normAutofit/>
          </a:bodyPr>
          <a:lstStyle/>
          <a:p>
            <a:pPr algn="ctr" eaLnBrk="1" hangingPunct="1">
              <a:lnSpc>
                <a:spcPct val="100000"/>
              </a:lnSpc>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altLang="en-US" sz="3200" dirty="0" err="1">
                <a:latin typeface="Calibri" panose="020F0502020204030204" pitchFamily="34" charset="0"/>
              </a:rPr>
              <a:t>Σχεδι</a:t>
            </a:r>
            <a:r>
              <a:rPr lang="en-US" altLang="en-US" sz="3200" dirty="0">
                <a:latin typeface="Calibri" panose="020F0502020204030204" pitchFamily="34" charset="0"/>
              </a:rPr>
              <a:t>αγράμματα κατανομών ακτινικής πιθανότητας</a:t>
            </a:r>
          </a:p>
        </p:txBody>
      </p:sp>
      <p:pic>
        <p:nvPicPr>
          <p:cNvPr id="241667" name="Picture 2">
            <a:extLst>
              <a:ext uri="{FF2B5EF4-FFF2-40B4-BE49-F238E27FC236}">
                <a16:creationId xmlns:a16="http://schemas.microsoft.com/office/drawing/2014/main" id="{C7A1AF40-D29E-488A-B5ED-85234E6B8A9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1066800"/>
            <a:ext cx="8534400" cy="556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2" name="Text Box 3">
            <a:extLst>
              <a:ext uri="{FF2B5EF4-FFF2-40B4-BE49-F238E27FC236}">
                <a16:creationId xmlns:a16="http://schemas.microsoft.com/office/drawing/2014/main" id="{19A612D2-5A94-D023-3022-7915EACC5382}"/>
              </a:ext>
            </a:extLst>
          </p:cNvPr>
          <p:cNvSpPr txBox="1">
            <a:spLocks noChangeArrowheads="1"/>
          </p:cNvSpPr>
          <p:nvPr/>
        </p:nvSpPr>
        <p:spPr bwMode="auto">
          <a:xfrm>
            <a:off x="99650" y="6135891"/>
            <a:ext cx="7194278" cy="9870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lvl1pPr marL="336550" indent="-336550">
              <a:lnSpc>
                <a:spcPct val="94000"/>
              </a:lnSpc>
              <a:buClr>
                <a:srgbClr val="000000"/>
              </a:buClr>
              <a:buSzPct val="100000"/>
              <a:buFont typeface="Times New Roman" panose="02020603050405020304" pitchFamily="18" charset="0"/>
              <a:tabLst>
                <a:tab pos="336550" algn="l"/>
                <a:tab pos="784225" algn="l"/>
                <a:tab pos="1233488" algn="l"/>
                <a:tab pos="1682750" algn="l"/>
                <a:tab pos="2132013" algn="l"/>
                <a:tab pos="2581275" algn="l"/>
                <a:tab pos="3030538" algn="l"/>
                <a:tab pos="3479800" algn="l"/>
                <a:tab pos="3929063" algn="l"/>
                <a:tab pos="4378325" algn="l"/>
                <a:tab pos="4827588" algn="l"/>
                <a:tab pos="5276850" algn="l"/>
                <a:tab pos="5726113" algn="l"/>
                <a:tab pos="6175375" algn="l"/>
                <a:tab pos="6624638" algn="l"/>
                <a:tab pos="7073900" algn="l"/>
                <a:tab pos="7523163" algn="l"/>
                <a:tab pos="7972425" algn="l"/>
                <a:tab pos="8421688" algn="l"/>
                <a:tab pos="8870950" algn="l"/>
                <a:tab pos="9320213" algn="l"/>
              </a:tabLst>
              <a:defRPr>
                <a:solidFill>
                  <a:schemeClr val="bg1"/>
                </a:solidFill>
                <a:latin typeface="Arial" panose="020B0604020202020204" pitchFamily="34" charset="0"/>
                <a:cs typeface="Droid Sans Fallback" charset="0"/>
              </a:defRPr>
            </a:lvl1pPr>
            <a:lvl2pPr>
              <a:lnSpc>
                <a:spcPct val="94000"/>
              </a:lnSpc>
              <a:buClr>
                <a:srgbClr val="000000"/>
              </a:buClr>
              <a:buSzPct val="100000"/>
              <a:buFont typeface="Times New Roman" panose="02020603050405020304" pitchFamily="18" charset="0"/>
              <a:tabLst>
                <a:tab pos="336550" algn="l"/>
                <a:tab pos="784225" algn="l"/>
                <a:tab pos="1233488" algn="l"/>
                <a:tab pos="1682750" algn="l"/>
                <a:tab pos="2132013" algn="l"/>
                <a:tab pos="2581275" algn="l"/>
                <a:tab pos="3030538" algn="l"/>
                <a:tab pos="3479800" algn="l"/>
                <a:tab pos="3929063" algn="l"/>
                <a:tab pos="4378325" algn="l"/>
                <a:tab pos="4827588" algn="l"/>
                <a:tab pos="5276850" algn="l"/>
                <a:tab pos="5726113" algn="l"/>
                <a:tab pos="6175375" algn="l"/>
                <a:tab pos="6624638" algn="l"/>
                <a:tab pos="7073900" algn="l"/>
                <a:tab pos="7523163" algn="l"/>
                <a:tab pos="7972425" algn="l"/>
                <a:tab pos="8421688" algn="l"/>
                <a:tab pos="8870950" algn="l"/>
                <a:tab pos="9320213" algn="l"/>
              </a:tabLst>
              <a:defRPr>
                <a:solidFill>
                  <a:schemeClr val="bg1"/>
                </a:solidFill>
                <a:latin typeface="Arial" panose="020B0604020202020204" pitchFamily="34" charset="0"/>
                <a:cs typeface="Droid Sans Fallback" charset="0"/>
              </a:defRPr>
            </a:lvl2pPr>
            <a:lvl3pPr>
              <a:lnSpc>
                <a:spcPct val="94000"/>
              </a:lnSpc>
              <a:buClr>
                <a:srgbClr val="000000"/>
              </a:buClr>
              <a:buSzPct val="100000"/>
              <a:buFont typeface="Times New Roman" panose="02020603050405020304" pitchFamily="18" charset="0"/>
              <a:tabLst>
                <a:tab pos="336550" algn="l"/>
                <a:tab pos="784225" algn="l"/>
                <a:tab pos="1233488" algn="l"/>
                <a:tab pos="1682750" algn="l"/>
                <a:tab pos="2132013" algn="l"/>
                <a:tab pos="2581275" algn="l"/>
                <a:tab pos="3030538" algn="l"/>
                <a:tab pos="3479800" algn="l"/>
                <a:tab pos="3929063" algn="l"/>
                <a:tab pos="4378325" algn="l"/>
                <a:tab pos="4827588" algn="l"/>
                <a:tab pos="5276850" algn="l"/>
                <a:tab pos="5726113" algn="l"/>
                <a:tab pos="6175375" algn="l"/>
                <a:tab pos="6624638" algn="l"/>
                <a:tab pos="7073900" algn="l"/>
                <a:tab pos="7523163" algn="l"/>
                <a:tab pos="7972425" algn="l"/>
                <a:tab pos="8421688" algn="l"/>
                <a:tab pos="8870950" algn="l"/>
                <a:tab pos="9320213" algn="l"/>
              </a:tabLst>
              <a:defRPr>
                <a:solidFill>
                  <a:schemeClr val="bg1"/>
                </a:solidFill>
                <a:latin typeface="Arial" panose="020B0604020202020204" pitchFamily="34" charset="0"/>
                <a:cs typeface="Droid Sans Fallback" charset="0"/>
              </a:defRPr>
            </a:lvl3pPr>
            <a:lvl4pPr>
              <a:lnSpc>
                <a:spcPct val="94000"/>
              </a:lnSpc>
              <a:buClr>
                <a:srgbClr val="000000"/>
              </a:buClr>
              <a:buSzPct val="100000"/>
              <a:buFont typeface="Times New Roman" panose="02020603050405020304" pitchFamily="18" charset="0"/>
              <a:tabLst>
                <a:tab pos="336550" algn="l"/>
                <a:tab pos="784225" algn="l"/>
                <a:tab pos="1233488" algn="l"/>
                <a:tab pos="1682750" algn="l"/>
                <a:tab pos="2132013" algn="l"/>
                <a:tab pos="2581275" algn="l"/>
                <a:tab pos="3030538" algn="l"/>
                <a:tab pos="3479800" algn="l"/>
                <a:tab pos="3929063" algn="l"/>
                <a:tab pos="4378325" algn="l"/>
                <a:tab pos="4827588" algn="l"/>
                <a:tab pos="5276850" algn="l"/>
                <a:tab pos="5726113" algn="l"/>
                <a:tab pos="6175375" algn="l"/>
                <a:tab pos="6624638" algn="l"/>
                <a:tab pos="7073900" algn="l"/>
                <a:tab pos="7523163" algn="l"/>
                <a:tab pos="7972425" algn="l"/>
                <a:tab pos="8421688" algn="l"/>
                <a:tab pos="8870950" algn="l"/>
                <a:tab pos="9320213" algn="l"/>
              </a:tabLst>
              <a:defRPr>
                <a:solidFill>
                  <a:schemeClr val="bg1"/>
                </a:solidFill>
                <a:latin typeface="Arial" panose="020B0604020202020204" pitchFamily="34" charset="0"/>
                <a:cs typeface="Droid Sans Fallback" charset="0"/>
              </a:defRPr>
            </a:lvl4pPr>
            <a:lvl5pPr>
              <a:lnSpc>
                <a:spcPct val="94000"/>
              </a:lnSpc>
              <a:buClr>
                <a:srgbClr val="000000"/>
              </a:buClr>
              <a:buSzPct val="100000"/>
              <a:buFont typeface="Times New Roman" panose="02020603050405020304" pitchFamily="18" charset="0"/>
              <a:tabLst>
                <a:tab pos="336550" algn="l"/>
                <a:tab pos="784225" algn="l"/>
                <a:tab pos="1233488" algn="l"/>
                <a:tab pos="1682750" algn="l"/>
                <a:tab pos="2132013" algn="l"/>
                <a:tab pos="2581275" algn="l"/>
                <a:tab pos="3030538" algn="l"/>
                <a:tab pos="3479800" algn="l"/>
                <a:tab pos="3929063" algn="l"/>
                <a:tab pos="4378325" algn="l"/>
                <a:tab pos="4827588" algn="l"/>
                <a:tab pos="5276850" algn="l"/>
                <a:tab pos="5726113" algn="l"/>
                <a:tab pos="6175375" algn="l"/>
                <a:tab pos="6624638" algn="l"/>
                <a:tab pos="7073900" algn="l"/>
                <a:tab pos="7523163" algn="l"/>
                <a:tab pos="7972425" algn="l"/>
                <a:tab pos="8421688" algn="l"/>
                <a:tab pos="8870950" algn="l"/>
                <a:tab pos="9320213" algn="l"/>
              </a:tabLst>
              <a:defRPr>
                <a:solidFill>
                  <a:schemeClr val="bg1"/>
                </a:solidFill>
                <a:latin typeface="Arial" panose="020B0604020202020204" pitchFamily="34" charset="0"/>
                <a:cs typeface="Droid Sans Fallback" charset="0"/>
              </a:defRPr>
            </a:lvl5pPr>
            <a:lvl6pPr marL="25146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336550" algn="l"/>
                <a:tab pos="784225" algn="l"/>
                <a:tab pos="1233488" algn="l"/>
                <a:tab pos="1682750" algn="l"/>
                <a:tab pos="2132013" algn="l"/>
                <a:tab pos="2581275" algn="l"/>
                <a:tab pos="3030538" algn="l"/>
                <a:tab pos="3479800" algn="l"/>
                <a:tab pos="3929063" algn="l"/>
                <a:tab pos="4378325" algn="l"/>
                <a:tab pos="4827588" algn="l"/>
                <a:tab pos="5276850" algn="l"/>
                <a:tab pos="5726113" algn="l"/>
                <a:tab pos="6175375" algn="l"/>
                <a:tab pos="6624638" algn="l"/>
                <a:tab pos="7073900" algn="l"/>
                <a:tab pos="7523163" algn="l"/>
                <a:tab pos="7972425" algn="l"/>
                <a:tab pos="8421688" algn="l"/>
                <a:tab pos="8870950" algn="l"/>
                <a:tab pos="9320213" algn="l"/>
              </a:tabLst>
              <a:defRPr>
                <a:solidFill>
                  <a:schemeClr val="bg1"/>
                </a:solidFill>
                <a:latin typeface="Arial" panose="020B0604020202020204" pitchFamily="34" charset="0"/>
                <a:cs typeface="Droid Sans Fallback" charset="0"/>
              </a:defRPr>
            </a:lvl6pPr>
            <a:lvl7pPr marL="29718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336550" algn="l"/>
                <a:tab pos="784225" algn="l"/>
                <a:tab pos="1233488" algn="l"/>
                <a:tab pos="1682750" algn="l"/>
                <a:tab pos="2132013" algn="l"/>
                <a:tab pos="2581275" algn="l"/>
                <a:tab pos="3030538" algn="l"/>
                <a:tab pos="3479800" algn="l"/>
                <a:tab pos="3929063" algn="l"/>
                <a:tab pos="4378325" algn="l"/>
                <a:tab pos="4827588" algn="l"/>
                <a:tab pos="5276850" algn="l"/>
                <a:tab pos="5726113" algn="l"/>
                <a:tab pos="6175375" algn="l"/>
                <a:tab pos="6624638" algn="l"/>
                <a:tab pos="7073900" algn="l"/>
                <a:tab pos="7523163" algn="l"/>
                <a:tab pos="7972425" algn="l"/>
                <a:tab pos="8421688" algn="l"/>
                <a:tab pos="8870950" algn="l"/>
                <a:tab pos="9320213" algn="l"/>
              </a:tabLst>
              <a:defRPr>
                <a:solidFill>
                  <a:schemeClr val="bg1"/>
                </a:solidFill>
                <a:latin typeface="Arial" panose="020B0604020202020204" pitchFamily="34" charset="0"/>
                <a:cs typeface="Droid Sans Fallback" charset="0"/>
              </a:defRPr>
            </a:lvl7pPr>
            <a:lvl8pPr marL="34290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336550" algn="l"/>
                <a:tab pos="784225" algn="l"/>
                <a:tab pos="1233488" algn="l"/>
                <a:tab pos="1682750" algn="l"/>
                <a:tab pos="2132013" algn="l"/>
                <a:tab pos="2581275" algn="l"/>
                <a:tab pos="3030538" algn="l"/>
                <a:tab pos="3479800" algn="l"/>
                <a:tab pos="3929063" algn="l"/>
                <a:tab pos="4378325" algn="l"/>
                <a:tab pos="4827588" algn="l"/>
                <a:tab pos="5276850" algn="l"/>
                <a:tab pos="5726113" algn="l"/>
                <a:tab pos="6175375" algn="l"/>
                <a:tab pos="6624638" algn="l"/>
                <a:tab pos="7073900" algn="l"/>
                <a:tab pos="7523163" algn="l"/>
                <a:tab pos="7972425" algn="l"/>
                <a:tab pos="8421688" algn="l"/>
                <a:tab pos="8870950" algn="l"/>
                <a:tab pos="9320213" algn="l"/>
              </a:tabLst>
              <a:defRPr>
                <a:solidFill>
                  <a:schemeClr val="bg1"/>
                </a:solidFill>
                <a:latin typeface="Arial" panose="020B0604020202020204" pitchFamily="34" charset="0"/>
                <a:cs typeface="Droid Sans Fallback" charset="0"/>
              </a:defRPr>
            </a:lvl8pPr>
            <a:lvl9pPr marL="38862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336550" algn="l"/>
                <a:tab pos="784225" algn="l"/>
                <a:tab pos="1233488" algn="l"/>
                <a:tab pos="1682750" algn="l"/>
                <a:tab pos="2132013" algn="l"/>
                <a:tab pos="2581275" algn="l"/>
                <a:tab pos="3030538" algn="l"/>
                <a:tab pos="3479800" algn="l"/>
                <a:tab pos="3929063" algn="l"/>
                <a:tab pos="4378325" algn="l"/>
                <a:tab pos="4827588" algn="l"/>
                <a:tab pos="5276850" algn="l"/>
                <a:tab pos="5726113" algn="l"/>
                <a:tab pos="6175375" algn="l"/>
                <a:tab pos="6624638" algn="l"/>
                <a:tab pos="7073900" algn="l"/>
                <a:tab pos="7523163" algn="l"/>
                <a:tab pos="7972425" algn="l"/>
                <a:tab pos="8421688" algn="l"/>
                <a:tab pos="8870950" algn="l"/>
                <a:tab pos="9320213" algn="l"/>
              </a:tabLst>
              <a:defRPr>
                <a:solidFill>
                  <a:schemeClr val="bg1"/>
                </a:solidFill>
                <a:latin typeface="Arial" panose="020B0604020202020204" pitchFamily="34" charset="0"/>
                <a:cs typeface="Droid Sans Fallback" charset="0"/>
              </a:defRPr>
            </a:lvl9pPr>
          </a:lstStyle>
          <a:p>
            <a:pPr marL="0" indent="0" eaLnBrk="1" hangingPunct="1">
              <a:lnSpc>
                <a:spcPct val="100000"/>
              </a:lnSpc>
              <a:spcBef>
                <a:spcPts val="488"/>
              </a:spcBef>
              <a:buClr>
                <a:srgbClr val="8B8B8B"/>
              </a:buClr>
            </a:pPr>
            <a:r>
              <a:rPr lang="el-GR" altLang="en-US" sz="2400" dirty="0">
                <a:solidFill>
                  <a:srgbClr val="C00000"/>
                </a:solidFill>
                <a:latin typeface="Calibri" panose="020F0502020204030204" pitchFamily="34" charset="0"/>
              </a:rPr>
              <a:t>Διεισδυτικότητα ηλεκτρονίων στα </a:t>
            </a:r>
            <a:r>
              <a:rPr lang="en-US" altLang="en-US" sz="2400" dirty="0">
                <a:solidFill>
                  <a:srgbClr val="C00000"/>
                </a:solidFill>
                <a:latin typeface="Calibri" panose="020F0502020204030204" pitchFamily="34" charset="0"/>
              </a:rPr>
              <a:t>s </a:t>
            </a:r>
            <a:r>
              <a:rPr lang="el-GR" altLang="en-US" sz="2400" dirty="0">
                <a:solidFill>
                  <a:srgbClr val="C00000"/>
                </a:solidFill>
                <a:latin typeface="Calibri" panose="020F0502020204030204" pitchFamily="34" charset="0"/>
              </a:rPr>
              <a:t>τροχιακά..</a:t>
            </a:r>
            <a:endParaRPr lang="en-US" altLang="en-US" sz="2400" dirty="0">
              <a:solidFill>
                <a:srgbClr val="C00000"/>
              </a:solidFill>
              <a:latin typeface="Calibri" panose="020F0502020204030204" pitchFamily="34" charset="0"/>
            </a:endParaRPr>
          </a:p>
        </p:txBody>
      </p:sp>
    </p:spTree>
  </p:cSld>
  <p:clrMapOvr>
    <a:masterClrMapping/>
  </p:clrMapOvr>
  <p:transition spd="med"/>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4" name="Rectangle 1">
            <a:extLst>
              <a:ext uri="{FF2B5EF4-FFF2-40B4-BE49-F238E27FC236}">
                <a16:creationId xmlns:a16="http://schemas.microsoft.com/office/drawing/2014/main" id="{09CAFB73-2E6B-46BF-91C4-DBCDEA7A43F3}"/>
              </a:ext>
            </a:extLst>
          </p:cNvPr>
          <p:cNvSpPr>
            <a:spLocks noGrp="1" noChangeArrowheads="1"/>
          </p:cNvSpPr>
          <p:nvPr>
            <p:ph type="title" idx="4294967295"/>
          </p:nvPr>
        </p:nvSpPr>
        <p:spPr>
          <a:xfrm>
            <a:off x="0" y="0"/>
            <a:ext cx="9144000" cy="1141412"/>
          </a:xfrm>
          <a:solidFill>
            <a:schemeClr val="accent5">
              <a:lumMod val="20000"/>
              <a:lumOff val="80000"/>
            </a:schemeClr>
          </a:solidFill>
        </p:spPr>
        <p:txBody>
          <a:bodyPr/>
          <a:lstStyle/>
          <a:p>
            <a:pPr algn="ctr" eaLnBrk="1" hangingPunct="1">
              <a:lnSpc>
                <a:spcPct val="100000"/>
              </a:lnSpc>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altLang="en-US" sz="3200" dirty="0" err="1">
                <a:latin typeface="Calibri" panose="020F0502020204030204" pitchFamily="34" charset="0"/>
              </a:rPr>
              <a:t>Ερμηνεί</a:t>
            </a:r>
            <a:r>
              <a:rPr lang="en-US" altLang="en-US" sz="3200" dirty="0">
                <a:latin typeface="Calibri" panose="020F0502020204030204" pitchFamily="34" charset="0"/>
              </a:rPr>
              <a:t>α των RPD σχεδιαγραμμάτων</a:t>
            </a:r>
          </a:p>
        </p:txBody>
      </p:sp>
      <p:sp>
        <p:nvSpPr>
          <p:cNvPr id="243715" name="Text Box 2">
            <a:extLst>
              <a:ext uri="{FF2B5EF4-FFF2-40B4-BE49-F238E27FC236}">
                <a16:creationId xmlns:a16="http://schemas.microsoft.com/office/drawing/2014/main" id="{1DFAC630-C789-4CF9-AA94-CCCDAAF31F83}"/>
              </a:ext>
            </a:extLst>
          </p:cNvPr>
          <p:cNvSpPr txBox="1">
            <a:spLocks noChangeArrowheads="1"/>
          </p:cNvSpPr>
          <p:nvPr/>
        </p:nvSpPr>
        <p:spPr bwMode="auto">
          <a:xfrm>
            <a:off x="0" y="1256886"/>
            <a:ext cx="3709427" cy="32367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marL="342900" indent="-334963">
              <a:lnSpc>
                <a:spcPct val="94000"/>
              </a:lnSpc>
              <a:buClr>
                <a:srgbClr val="000000"/>
              </a:buClr>
              <a:buSzPct val="100000"/>
              <a:buFont typeface="Times New Roman" panose="02020603050405020304" pitchFamily="18" charset="0"/>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solidFill>
                  <a:schemeClr val="bg1"/>
                </a:solidFill>
                <a:latin typeface="Arial" panose="020B0604020202020204" pitchFamily="34" charset="0"/>
                <a:cs typeface="Droid Sans Fallback" charset="0"/>
              </a:defRPr>
            </a:lvl1pPr>
            <a:lvl2pPr>
              <a:lnSpc>
                <a:spcPct val="94000"/>
              </a:lnSpc>
              <a:buClr>
                <a:srgbClr val="000000"/>
              </a:buClr>
              <a:buSzPct val="100000"/>
              <a:buFont typeface="Times New Roman" panose="02020603050405020304" pitchFamily="18" charset="0"/>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solidFill>
                  <a:schemeClr val="bg1"/>
                </a:solidFill>
                <a:latin typeface="Arial" panose="020B0604020202020204" pitchFamily="34" charset="0"/>
                <a:cs typeface="Droid Sans Fallback" charset="0"/>
              </a:defRPr>
            </a:lvl2pPr>
            <a:lvl3pPr>
              <a:lnSpc>
                <a:spcPct val="94000"/>
              </a:lnSpc>
              <a:buClr>
                <a:srgbClr val="000000"/>
              </a:buClr>
              <a:buSzPct val="100000"/>
              <a:buFont typeface="Times New Roman" panose="02020603050405020304" pitchFamily="18" charset="0"/>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solidFill>
                  <a:schemeClr val="bg1"/>
                </a:solidFill>
                <a:latin typeface="Arial" panose="020B0604020202020204" pitchFamily="34" charset="0"/>
                <a:cs typeface="Droid Sans Fallback" charset="0"/>
              </a:defRPr>
            </a:lvl3pPr>
            <a:lvl4pPr>
              <a:lnSpc>
                <a:spcPct val="94000"/>
              </a:lnSpc>
              <a:buClr>
                <a:srgbClr val="000000"/>
              </a:buClr>
              <a:buSzPct val="100000"/>
              <a:buFont typeface="Times New Roman" panose="02020603050405020304" pitchFamily="18" charset="0"/>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solidFill>
                  <a:schemeClr val="bg1"/>
                </a:solidFill>
                <a:latin typeface="Arial" panose="020B0604020202020204" pitchFamily="34" charset="0"/>
                <a:cs typeface="Droid Sans Fallback" charset="0"/>
              </a:defRPr>
            </a:lvl4pPr>
            <a:lvl5pPr>
              <a:lnSpc>
                <a:spcPct val="94000"/>
              </a:lnSpc>
              <a:buClr>
                <a:srgbClr val="000000"/>
              </a:buClr>
              <a:buSzPct val="100000"/>
              <a:buFont typeface="Times New Roman" panose="02020603050405020304" pitchFamily="18" charset="0"/>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solidFill>
                  <a:schemeClr val="bg1"/>
                </a:solidFill>
                <a:latin typeface="Arial" panose="020B0604020202020204" pitchFamily="34" charset="0"/>
                <a:cs typeface="Droid Sans Fallback" charset="0"/>
              </a:defRPr>
            </a:lvl5pPr>
            <a:lvl6pPr marL="25146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solidFill>
                  <a:schemeClr val="bg1"/>
                </a:solidFill>
                <a:latin typeface="Arial" panose="020B0604020202020204" pitchFamily="34" charset="0"/>
                <a:cs typeface="Droid Sans Fallback" charset="0"/>
              </a:defRPr>
            </a:lvl6pPr>
            <a:lvl7pPr marL="29718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solidFill>
                  <a:schemeClr val="bg1"/>
                </a:solidFill>
                <a:latin typeface="Arial" panose="020B0604020202020204" pitchFamily="34" charset="0"/>
                <a:cs typeface="Droid Sans Fallback" charset="0"/>
              </a:defRPr>
            </a:lvl7pPr>
            <a:lvl8pPr marL="34290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solidFill>
                  <a:schemeClr val="bg1"/>
                </a:solidFill>
                <a:latin typeface="Arial" panose="020B0604020202020204" pitchFamily="34" charset="0"/>
                <a:cs typeface="Droid Sans Fallback" charset="0"/>
              </a:defRPr>
            </a:lvl8pPr>
            <a:lvl9pPr marL="38862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solidFill>
                  <a:schemeClr val="bg1"/>
                </a:solidFill>
                <a:latin typeface="Arial" panose="020B0604020202020204" pitchFamily="34" charset="0"/>
                <a:cs typeface="Droid Sans Fallback" charset="0"/>
              </a:defRPr>
            </a:lvl9pPr>
          </a:lstStyle>
          <a:p>
            <a:pPr marL="350837" indent="-342900" eaLnBrk="1" hangingPunct="1">
              <a:lnSpc>
                <a:spcPct val="100000"/>
              </a:lnSpc>
              <a:spcBef>
                <a:spcPts val="650"/>
              </a:spcBef>
              <a:buClrTx/>
              <a:buFont typeface="Wingdings" panose="05000000000000000000" pitchFamily="2" charset="2"/>
              <a:buChar char="§"/>
            </a:pPr>
            <a:r>
              <a:rPr lang="en-US" altLang="en-US" sz="2400" dirty="0" err="1">
                <a:solidFill>
                  <a:srgbClr val="000000"/>
                </a:solidFill>
                <a:latin typeface="Times New Roman" panose="02020603050405020304" pitchFamily="18" charset="0"/>
              </a:rPr>
              <a:t>Οσο</a:t>
            </a:r>
            <a:r>
              <a:rPr lang="en-US" altLang="en-US" sz="2400" dirty="0">
                <a:solidFill>
                  <a:srgbClr val="000000"/>
                </a:solidFill>
                <a:latin typeface="Times New Roman" panose="02020603050405020304" pitchFamily="18" charset="0"/>
              </a:rPr>
              <a:t> </a:t>
            </a:r>
            <a:r>
              <a:rPr lang="en-US" altLang="en-US" sz="2400" dirty="0" err="1">
                <a:solidFill>
                  <a:srgbClr val="000000"/>
                </a:solidFill>
                <a:latin typeface="Times New Roman" panose="02020603050405020304" pitchFamily="18" charset="0"/>
              </a:rPr>
              <a:t>το</a:t>
            </a:r>
            <a:r>
              <a:rPr lang="en-US" altLang="en-US" sz="2400" dirty="0">
                <a:solidFill>
                  <a:srgbClr val="000000"/>
                </a:solidFill>
                <a:latin typeface="Times New Roman" panose="02020603050405020304" pitchFamily="18" charset="0"/>
              </a:rPr>
              <a:t>  </a:t>
            </a:r>
            <a:r>
              <a:rPr lang="en-US" altLang="en-US" sz="2400" dirty="0">
                <a:solidFill>
                  <a:srgbClr val="7030A0"/>
                </a:solidFill>
                <a:latin typeface="Times New Roman" panose="02020603050405020304" pitchFamily="18" charset="0"/>
              </a:rPr>
              <a:t>n α</a:t>
            </a:r>
            <a:r>
              <a:rPr lang="en-US" altLang="en-US" sz="2400" dirty="0" err="1">
                <a:solidFill>
                  <a:srgbClr val="7030A0"/>
                </a:solidFill>
                <a:latin typeface="Times New Roman" panose="02020603050405020304" pitchFamily="18" charset="0"/>
              </a:rPr>
              <a:t>υξάνετ</a:t>
            </a:r>
            <a:r>
              <a:rPr lang="en-US" altLang="en-US" sz="2400" dirty="0">
                <a:solidFill>
                  <a:srgbClr val="7030A0"/>
                </a:solidFill>
                <a:latin typeface="Times New Roman" panose="02020603050405020304" pitchFamily="18" charset="0"/>
              </a:rPr>
              <a:t>αι </a:t>
            </a:r>
            <a:r>
              <a:rPr lang="en-US" altLang="en-US" sz="2400" dirty="0">
                <a:solidFill>
                  <a:srgbClr val="000000"/>
                </a:solidFill>
                <a:latin typeface="Times New Roman" panose="02020603050405020304" pitchFamily="18" charset="0"/>
              </a:rPr>
              <a:t>(από το  1 στο  2 και στο  3), η rmp του τροχιακού </a:t>
            </a:r>
            <a:r>
              <a:rPr lang="en-US" altLang="en-US" sz="2400" dirty="0">
                <a:solidFill>
                  <a:srgbClr val="7030A0"/>
                </a:solidFill>
                <a:latin typeface="Times New Roman" panose="02020603050405020304" pitchFamily="18" charset="0"/>
              </a:rPr>
              <a:t>“το μέγεθος”  αυξάνει</a:t>
            </a:r>
            <a:r>
              <a:rPr lang="en-US" altLang="en-US" sz="2400" dirty="0">
                <a:solidFill>
                  <a:srgbClr val="000000"/>
                </a:solidFill>
                <a:latin typeface="Times New Roman" panose="02020603050405020304" pitchFamily="18" charset="0"/>
              </a:rPr>
              <a:t>. </a:t>
            </a:r>
            <a:endParaRPr lang="el-GR" altLang="en-US" sz="2400" dirty="0">
              <a:solidFill>
                <a:srgbClr val="000000"/>
              </a:solidFill>
              <a:latin typeface="Times New Roman" panose="02020603050405020304" pitchFamily="18" charset="0"/>
            </a:endParaRPr>
          </a:p>
          <a:p>
            <a:pPr marL="350837" indent="-342900" eaLnBrk="1" hangingPunct="1">
              <a:lnSpc>
                <a:spcPct val="100000"/>
              </a:lnSpc>
              <a:spcBef>
                <a:spcPts val="650"/>
              </a:spcBef>
              <a:buClrTx/>
              <a:buFont typeface="Wingdings" panose="05000000000000000000" pitchFamily="2" charset="2"/>
              <a:buChar char="§"/>
            </a:pPr>
            <a:r>
              <a:rPr lang="en-US" altLang="en-US" sz="2400" dirty="0">
                <a:solidFill>
                  <a:srgbClr val="000000"/>
                </a:solidFill>
                <a:latin typeface="Times New Roman" panose="02020603050405020304" pitchFamily="18" charset="0"/>
              </a:rPr>
              <a:t>Kα</a:t>
            </a:r>
            <a:r>
              <a:rPr lang="en-US" altLang="en-US" sz="2400" dirty="0" err="1">
                <a:solidFill>
                  <a:srgbClr val="000000"/>
                </a:solidFill>
                <a:latin typeface="Times New Roman" panose="02020603050405020304" pitchFamily="18" charset="0"/>
              </a:rPr>
              <a:t>θώς</a:t>
            </a:r>
            <a:r>
              <a:rPr lang="en-US" altLang="en-US" sz="2400" dirty="0">
                <a:solidFill>
                  <a:srgbClr val="000000"/>
                </a:solidFill>
                <a:latin typeface="Times New Roman" panose="02020603050405020304" pitchFamily="18" charset="0"/>
              </a:rPr>
              <a:t> </a:t>
            </a:r>
            <a:r>
              <a:rPr lang="en-US" altLang="en-US" sz="2400" dirty="0" err="1">
                <a:solidFill>
                  <a:srgbClr val="000000"/>
                </a:solidFill>
                <a:latin typeface="Times New Roman" panose="02020603050405020304" pitchFamily="18" charset="0"/>
              </a:rPr>
              <a:t>το</a:t>
            </a:r>
            <a:r>
              <a:rPr lang="en-US" altLang="en-US" sz="2400" dirty="0">
                <a:solidFill>
                  <a:srgbClr val="000000"/>
                </a:solidFill>
                <a:latin typeface="Times New Roman" panose="02020603050405020304" pitchFamily="18" charset="0"/>
              </a:rPr>
              <a:t>  </a:t>
            </a:r>
            <a:r>
              <a:rPr lang="en-US" altLang="en-US" sz="2400" dirty="0">
                <a:solidFill>
                  <a:srgbClr val="00B050"/>
                </a:solidFill>
                <a:latin typeface="Times New Roman" panose="02020603050405020304" pitchFamily="18" charset="0"/>
              </a:rPr>
              <a:t>l α</a:t>
            </a:r>
            <a:r>
              <a:rPr lang="en-US" altLang="en-US" sz="2400" dirty="0" err="1">
                <a:solidFill>
                  <a:srgbClr val="00B050"/>
                </a:solidFill>
                <a:latin typeface="Times New Roman" panose="02020603050405020304" pitchFamily="18" charset="0"/>
              </a:rPr>
              <a:t>υξάνετ</a:t>
            </a:r>
            <a:r>
              <a:rPr lang="en-US" altLang="en-US" sz="2400" dirty="0">
                <a:solidFill>
                  <a:srgbClr val="00B050"/>
                </a:solidFill>
                <a:latin typeface="Times New Roman" panose="02020603050405020304" pitchFamily="18" charset="0"/>
              </a:rPr>
              <a:t>αι </a:t>
            </a:r>
            <a:r>
              <a:rPr lang="en-US" altLang="en-US" sz="2400" dirty="0">
                <a:solidFill>
                  <a:srgbClr val="000000"/>
                </a:solidFill>
                <a:latin typeface="Times New Roman" panose="02020603050405020304" pitchFamily="18" charset="0"/>
              </a:rPr>
              <a:t>(από το  s στο p και στο  d) για δεδομένο n, η rmp </a:t>
            </a:r>
            <a:r>
              <a:rPr lang="en-US" altLang="en-US" sz="2400" dirty="0">
                <a:solidFill>
                  <a:srgbClr val="00B050"/>
                </a:solidFill>
                <a:latin typeface="Times New Roman" panose="02020603050405020304" pitchFamily="18" charset="0"/>
              </a:rPr>
              <a:t>“το μέγεθος” μειώνεται. </a:t>
            </a:r>
            <a:endParaRPr lang="el-GR" altLang="en-US" sz="2400" dirty="0">
              <a:solidFill>
                <a:srgbClr val="00B050"/>
              </a:solidFill>
              <a:latin typeface="Times New Roman" panose="02020603050405020304" pitchFamily="18" charset="0"/>
            </a:endParaRPr>
          </a:p>
        </p:txBody>
      </p:sp>
      <p:pic>
        <p:nvPicPr>
          <p:cNvPr id="2" name="Picture 2">
            <a:extLst>
              <a:ext uri="{FF2B5EF4-FFF2-40B4-BE49-F238E27FC236}">
                <a16:creationId xmlns:a16="http://schemas.microsoft.com/office/drawing/2014/main" id="{9D00CCC0-F771-883C-E3FD-7BAB027AEA8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09427" y="1382571"/>
            <a:ext cx="5230317" cy="34090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3" name="Text Box 2">
            <a:extLst>
              <a:ext uri="{FF2B5EF4-FFF2-40B4-BE49-F238E27FC236}">
                <a16:creationId xmlns:a16="http://schemas.microsoft.com/office/drawing/2014/main" id="{CF8023B0-993D-57CA-879E-8D617FFF2D03}"/>
              </a:ext>
            </a:extLst>
          </p:cNvPr>
          <p:cNvSpPr txBox="1">
            <a:spLocks noChangeArrowheads="1"/>
          </p:cNvSpPr>
          <p:nvPr/>
        </p:nvSpPr>
        <p:spPr bwMode="auto">
          <a:xfrm>
            <a:off x="427" y="4761074"/>
            <a:ext cx="8939317" cy="16800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marL="342900" indent="-334963">
              <a:lnSpc>
                <a:spcPct val="94000"/>
              </a:lnSpc>
              <a:buClr>
                <a:srgbClr val="000000"/>
              </a:buClr>
              <a:buSzPct val="100000"/>
              <a:buFont typeface="Times New Roman" panose="02020603050405020304" pitchFamily="18" charset="0"/>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solidFill>
                  <a:schemeClr val="bg1"/>
                </a:solidFill>
                <a:latin typeface="Arial" panose="020B0604020202020204" pitchFamily="34" charset="0"/>
                <a:cs typeface="Droid Sans Fallback" charset="0"/>
              </a:defRPr>
            </a:lvl1pPr>
            <a:lvl2pPr>
              <a:lnSpc>
                <a:spcPct val="94000"/>
              </a:lnSpc>
              <a:buClr>
                <a:srgbClr val="000000"/>
              </a:buClr>
              <a:buSzPct val="100000"/>
              <a:buFont typeface="Times New Roman" panose="02020603050405020304" pitchFamily="18" charset="0"/>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solidFill>
                  <a:schemeClr val="bg1"/>
                </a:solidFill>
                <a:latin typeface="Arial" panose="020B0604020202020204" pitchFamily="34" charset="0"/>
                <a:cs typeface="Droid Sans Fallback" charset="0"/>
              </a:defRPr>
            </a:lvl2pPr>
            <a:lvl3pPr>
              <a:lnSpc>
                <a:spcPct val="94000"/>
              </a:lnSpc>
              <a:buClr>
                <a:srgbClr val="000000"/>
              </a:buClr>
              <a:buSzPct val="100000"/>
              <a:buFont typeface="Times New Roman" panose="02020603050405020304" pitchFamily="18" charset="0"/>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solidFill>
                  <a:schemeClr val="bg1"/>
                </a:solidFill>
                <a:latin typeface="Arial" panose="020B0604020202020204" pitchFamily="34" charset="0"/>
                <a:cs typeface="Droid Sans Fallback" charset="0"/>
              </a:defRPr>
            </a:lvl3pPr>
            <a:lvl4pPr>
              <a:lnSpc>
                <a:spcPct val="94000"/>
              </a:lnSpc>
              <a:buClr>
                <a:srgbClr val="000000"/>
              </a:buClr>
              <a:buSzPct val="100000"/>
              <a:buFont typeface="Times New Roman" panose="02020603050405020304" pitchFamily="18" charset="0"/>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solidFill>
                  <a:schemeClr val="bg1"/>
                </a:solidFill>
                <a:latin typeface="Arial" panose="020B0604020202020204" pitchFamily="34" charset="0"/>
                <a:cs typeface="Droid Sans Fallback" charset="0"/>
              </a:defRPr>
            </a:lvl4pPr>
            <a:lvl5pPr>
              <a:lnSpc>
                <a:spcPct val="94000"/>
              </a:lnSpc>
              <a:buClr>
                <a:srgbClr val="000000"/>
              </a:buClr>
              <a:buSzPct val="100000"/>
              <a:buFont typeface="Times New Roman" panose="02020603050405020304" pitchFamily="18" charset="0"/>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solidFill>
                  <a:schemeClr val="bg1"/>
                </a:solidFill>
                <a:latin typeface="Arial" panose="020B0604020202020204" pitchFamily="34" charset="0"/>
                <a:cs typeface="Droid Sans Fallback" charset="0"/>
              </a:defRPr>
            </a:lvl5pPr>
            <a:lvl6pPr marL="25146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solidFill>
                  <a:schemeClr val="bg1"/>
                </a:solidFill>
                <a:latin typeface="Arial" panose="020B0604020202020204" pitchFamily="34" charset="0"/>
                <a:cs typeface="Droid Sans Fallback" charset="0"/>
              </a:defRPr>
            </a:lvl6pPr>
            <a:lvl7pPr marL="29718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solidFill>
                  <a:schemeClr val="bg1"/>
                </a:solidFill>
                <a:latin typeface="Arial" panose="020B0604020202020204" pitchFamily="34" charset="0"/>
                <a:cs typeface="Droid Sans Fallback" charset="0"/>
              </a:defRPr>
            </a:lvl7pPr>
            <a:lvl8pPr marL="34290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solidFill>
                  <a:schemeClr val="bg1"/>
                </a:solidFill>
                <a:latin typeface="Arial" panose="020B0604020202020204" pitchFamily="34" charset="0"/>
                <a:cs typeface="Droid Sans Fallback" charset="0"/>
              </a:defRPr>
            </a:lvl8pPr>
            <a:lvl9pPr marL="38862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solidFill>
                  <a:schemeClr val="bg1"/>
                </a:solidFill>
                <a:latin typeface="Arial" panose="020B0604020202020204" pitchFamily="34" charset="0"/>
                <a:cs typeface="Droid Sans Fallback" charset="0"/>
              </a:defRPr>
            </a:lvl9pPr>
          </a:lstStyle>
          <a:p>
            <a:pPr marL="350837" indent="-342900" eaLnBrk="1" hangingPunct="1">
              <a:lnSpc>
                <a:spcPct val="100000"/>
              </a:lnSpc>
              <a:spcBef>
                <a:spcPts val="650"/>
              </a:spcBef>
              <a:buClrTx/>
              <a:buFont typeface="Wingdings" panose="05000000000000000000" pitchFamily="2" charset="2"/>
              <a:buChar char="§"/>
            </a:pPr>
            <a:r>
              <a:rPr lang="en-US" altLang="en-US" sz="2400" dirty="0" err="1">
                <a:solidFill>
                  <a:srgbClr val="FF0000"/>
                </a:solidFill>
                <a:latin typeface="Times New Roman" panose="02020603050405020304" pitchFamily="18" charset="0"/>
              </a:rPr>
              <a:t>Μόνον</a:t>
            </a:r>
            <a:r>
              <a:rPr lang="en-US" altLang="en-US" sz="2400" dirty="0">
                <a:solidFill>
                  <a:srgbClr val="FF0000"/>
                </a:solidFill>
                <a:latin typeface="Times New Roman" panose="02020603050405020304" pitchFamily="18" charset="0"/>
              </a:rPr>
              <a:t> τα  ηλεκτρόνια σε s καταστάσεις έχουν σημαντική πιθανότητα να είναι πλησιέστερα στο πυρήνα</a:t>
            </a:r>
            <a:r>
              <a:rPr lang="en-US" altLang="en-US" sz="2400" dirty="0">
                <a:solidFill>
                  <a:srgbClr val="000000"/>
                </a:solidFill>
                <a:latin typeface="Times New Roman" panose="02020603050405020304" pitchFamily="18" charset="0"/>
              </a:rPr>
              <a:t>. </a:t>
            </a:r>
            <a:r>
              <a:rPr lang="en-US" altLang="en-US" sz="2400" dirty="0" err="1">
                <a:solidFill>
                  <a:srgbClr val="000000"/>
                </a:solidFill>
                <a:latin typeface="Times New Roman" panose="02020603050405020304" pitchFamily="18" charset="0"/>
              </a:rPr>
              <a:t>Αυτό</a:t>
            </a:r>
            <a:r>
              <a:rPr lang="en-US" altLang="en-US" sz="2400" dirty="0">
                <a:solidFill>
                  <a:srgbClr val="000000"/>
                </a:solidFill>
                <a:latin typeface="Times New Roman" panose="02020603050405020304" pitchFamily="18" charset="0"/>
              </a:rPr>
              <a:t> </a:t>
            </a:r>
            <a:r>
              <a:rPr lang="en-US" altLang="en-US" sz="2400" dirty="0" err="1">
                <a:solidFill>
                  <a:srgbClr val="000000"/>
                </a:solidFill>
                <a:latin typeface="Times New Roman" panose="02020603050405020304" pitchFamily="18" charset="0"/>
              </a:rPr>
              <a:t>σημ</a:t>
            </a:r>
            <a:r>
              <a:rPr lang="en-US" altLang="en-US" sz="2400" dirty="0">
                <a:solidFill>
                  <a:srgbClr val="000000"/>
                </a:solidFill>
                <a:latin typeface="Times New Roman" panose="02020603050405020304" pitchFamily="18" charset="0"/>
              </a:rPr>
              <a:t>αίνει ότι αν και το μέγεθος των s τροχιακών  είναι μεγαλύτερο από το p ή το d τροχιακό, </a:t>
            </a:r>
            <a:r>
              <a:rPr lang="en-US" altLang="en-US" sz="2400" dirty="0">
                <a:solidFill>
                  <a:srgbClr val="FF0000"/>
                </a:solidFill>
                <a:latin typeface="Times New Roman" panose="02020603050405020304" pitchFamily="18" charset="0"/>
              </a:rPr>
              <a:t>τα ηλεκτρόνια s προστατεύονται λιγότερο</a:t>
            </a:r>
            <a:r>
              <a:rPr lang="en-US" altLang="en-US" sz="2400" dirty="0">
                <a:solidFill>
                  <a:srgbClr val="000000"/>
                </a:solidFill>
                <a:latin typeface="Times New Roman" panose="02020603050405020304" pitchFamily="18" charset="0"/>
              </a:rPr>
              <a:t> από το πυρηνικό φορτίο (</a:t>
            </a:r>
            <a:r>
              <a:rPr lang="en-US" altLang="en-US" sz="2400" u="sng" dirty="0">
                <a:solidFill>
                  <a:srgbClr val="000000"/>
                </a:solidFill>
                <a:latin typeface="Times New Roman" panose="02020603050405020304" pitchFamily="18" charset="0"/>
              </a:rPr>
              <a:t>διεισδύουν περισσότερο).</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657F69E0-C4B0-4BEC-A689-4F8D877F05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green and blue light&#10;&#10;Description automatically generated">
            <a:extLst>
              <a:ext uri="{FF2B5EF4-FFF2-40B4-BE49-F238E27FC236}">
                <a16:creationId xmlns:a16="http://schemas.microsoft.com/office/drawing/2014/main" id="{4A5E6E45-50CA-FE55-0481-350A51572E25}"/>
              </a:ext>
            </a:extLst>
          </p:cNvPr>
          <p:cNvPicPr>
            <a:picLocks noChangeAspect="1"/>
          </p:cNvPicPr>
          <p:nvPr/>
        </p:nvPicPr>
        <p:blipFill rotWithShape="1">
          <a:blip r:embed="rId2">
            <a:alphaModFix amt="50000"/>
          </a:blip>
          <a:srcRect l="11022" r="-1" b="-1"/>
          <a:stretch/>
        </p:blipFill>
        <p:spPr>
          <a:xfrm>
            <a:off x="20" y="10"/>
            <a:ext cx="9143980" cy="6857990"/>
          </a:xfrm>
          <a:prstGeom prst="rect">
            <a:avLst/>
          </a:prstGeom>
        </p:spPr>
      </p:pic>
      <p:sp>
        <p:nvSpPr>
          <p:cNvPr id="2" name="Title 1">
            <a:extLst>
              <a:ext uri="{FF2B5EF4-FFF2-40B4-BE49-F238E27FC236}">
                <a16:creationId xmlns:a16="http://schemas.microsoft.com/office/drawing/2014/main" id="{60B598B7-6086-EF5D-00B0-A1EA20C1043B}"/>
              </a:ext>
            </a:extLst>
          </p:cNvPr>
          <p:cNvSpPr>
            <a:spLocks noGrp="1"/>
          </p:cNvSpPr>
          <p:nvPr>
            <p:ph type="title"/>
          </p:nvPr>
        </p:nvSpPr>
        <p:spPr>
          <a:xfrm>
            <a:off x="1143000" y="1122363"/>
            <a:ext cx="6858000" cy="3063240"/>
          </a:xfrm>
        </p:spPr>
        <p:txBody>
          <a:bodyPr vert="horz" lIns="91440" tIns="45720" rIns="91440" bIns="45720" rtlCol="0" anchor="b">
            <a:normAutofit/>
          </a:bodyPr>
          <a:lstStyle/>
          <a:p>
            <a:pPr algn="ctr">
              <a:spcBef>
                <a:spcPct val="0"/>
              </a:spcBef>
            </a:pPr>
            <a:r>
              <a:rPr lang="en-US" sz="4800" kern="1200" dirty="0">
                <a:solidFill>
                  <a:schemeClr val="bg1"/>
                </a:solidFill>
                <a:latin typeface="+mj-lt"/>
                <a:ea typeface="+mj-ea"/>
                <a:cs typeface="+mj-cs"/>
              </a:rPr>
              <a:t>Η σπ</a:t>
            </a:r>
            <a:r>
              <a:rPr lang="en-US" sz="4800" kern="1200" dirty="0" err="1">
                <a:solidFill>
                  <a:schemeClr val="bg1"/>
                </a:solidFill>
                <a:latin typeface="+mj-lt"/>
                <a:ea typeface="+mj-ea"/>
                <a:cs typeface="+mj-cs"/>
              </a:rPr>
              <a:t>ουδ</a:t>
            </a:r>
            <a:r>
              <a:rPr lang="en-US" sz="4800" kern="1200" dirty="0">
                <a:solidFill>
                  <a:schemeClr val="bg1"/>
                </a:solidFill>
                <a:latin typeface="+mj-lt"/>
                <a:ea typeface="+mj-ea"/>
                <a:cs typeface="+mj-cs"/>
              </a:rPr>
              <a:t>αιότητα </a:t>
            </a:r>
            <a:r>
              <a:rPr lang="el-GR" sz="4800" kern="1200" dirty="0">
                <a:solidFill>
                  <a:schemeClr val="bg1"/>
                </a:solidFill>
                <a:latin typeface="+mj-lt"/>
                <a:ea typeface="+mj-ea"/>
                <a:cs typeface="+mj-cs"/>
              </a:rPr>
              <a:t>των αρχών </a:t>
            </a:r>
            <a:r>
              <a:rPr lang="en-US" sz="4800" kern="1200" dirty="0" err="1">
                <a:solidFill>
                  <a:schemeClr val="bg1"/>
                </a:solidFill>
                <a:latin typeface="+mj-lt"/>
                <a:ea typeface="+mj-ea"/>
                <a:cs typeface="+mj-cs"/>
              </a:rPr>
              <a:t>της</a:t>
            </a:r>
            <a:r>
              <a:rPr lang="en-US" sz="4800" kern="1200" dirty="0">
                <a:solidFill>
                  <a:schemeClr val="bg1"/>
                </a:solidFill>
                <a:latin typeface="+mj-lt"/>
                <a:ea typeface="+mj-ea"/>
                <a:cs typeface="+mj-cs"/>
              </a:rPr>
              <a:t> </a:t>
            </a:r>
            <a:r>
              <a:rPr lang="en-US" sz="4800" kern="1200" dirty="0" err="1">
                <a:solidFill>
                  <a:schemeClr val="bg1"/>
                </a:solidFill>
                <a:latin typeface="+mj-lt"/>
                <a:ea typeface="+mj-ea"/>
                <a:cs typeface="+mj-cs"/>
              </a:rPr>
              <a:t>Χημεί</a:t>
            </a:r>
            <a:r>
              <a:rPr lang="en-US" sz="4800" kern="1200" dirty="0">
                <a:solidFill>
                  <a:schemeClr val="bg1"/>
                </a:solidFill>
                <a:latin typeface="+mj-lt"/>
                <a:ea typeface="+mj-ea"/>
                <a:cs typeface="+mj-cs"/>
              </a:rPr>
              <a:t>ας:</a:t>
            </a:r>
            <a:br>
              <a:rPr lang="en-US" sz="5300" kern="1200" dirty="0">
                <a:solidFill>
                  <a:schemeClr val="bg1"/>
                </a:solidFill>
                <a:latin typeface="+mj-lt"/>
                <a:ea typeface="+mj-ea"/>
                <a:cs typeface="+mj-cs"/>
              </a:rPr>
            </a:br>
            <a:br>
              <a:rPr lang="en-US" sz="5300" kern="1200" dirty="0">
                <a:solidFill>
                  <a:schemeClr val="bg1"/>
                </a:solidFill>
                <a:latin typeface="+mj-lt"/>
                <a:ea typeface="+mj-ea"/>
                <a:cs typeface="+mj-cs"/>
              </a:rPr>
            </a:br>
            <a:r>
              <a:rPr lang="en-US" sz="4800" kern="1200" dirty="0">
                <a:solidFill>
                  <a:schemeClr val="bg1"/>
                </a:solidFill>
                <a:latin typeface="+mj-lt"/>
                <a:ea typeface="+mj-ea"/>
                <a:cs typeface="+mj-cs"/>
              </a:rPr>
              <a:t>Παραδείγματα</a:t>
            </a:r>
          </a:p>
        </p:txBody>
      </p:sp>
      <p:sp>
        <p:nvSpPr>
          <p:cNvPr id="15" name="sketchy line">
            <a:extLst>
              <a:ext uri="{FF2B5EF4-FFF2-40B4-BE49-F238E27FC236}">
                <a16:creationId xmlns:a16="http://schemas.microsoft.com/office/drawing/2014/main" id="{9F6380B4-6A1C-481E-8408-B4E6C75B9B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980654" y="4368623"/>
            <a:ext cx="3182692" cy="18288"/>
          </a:xfrm>
          <a:custGeom>
            <a:avLst/>
            <a:gdLst>
              <a:gd name="connsiteX0" fmla="*/ 0 w 3182692"/>
              <a:gd name="connsiteY0" fmla="*/ 0 h 18288"/>
              <a:gd name="connsiteX1" fmla="*/ 636538 w 3182692"/>
              <a:gd name="connsiteY1" fmla="*/ 0 h 18288"/>
              <a:gd name="connsiteX2" fmla="*/ 1273077 w 3182692"/>
              <a:gd name="connsiteY2" fmla="*/ 0 h 18288"/>
              <a:gd name="connsiteX3" fmla="*/ 1909615 w 3182692"/>
              <a:gd name="connsiteY3" fmla="*/ 0 h 18288"/>
              <a:gd name="connsiteX4" fmla="*/ 2482500 w 3182692"/>
              <a:gd name="connsiteY4" fmla="*/ 0 h 18288"/>
              <a:gd name="connsiteX5" fmla="*/ 3182692 w 3182692"/>
              <a:gd name="connsiteY5" fmla="*/ 0 h 18288"/>
              <a:gd name="connsiteX6" fmla="*/ 3182692 w 3182692"/>
              <a:gd name="connsiteY6" fmla="*/ 18288 h 18288"/>
              <a:gd name="connsiteX7" fmla="*/ 2609807 w 3182692"/>
              <a:gd name="connsiteY7" fmla="*/ 18288 h 18288"/>
              <a:gd name="connsiteX8" fmla="*/ 2068750 w 3182692"/>
              <a:gd name="connsiteY8" fmla="*/ 18288 h 18288"/>
              <a:gd name="connsiteX9" fmla="*/ 1432211 w 3182692"/>
              <a:gd name="connsiteY9" fmla="*/ 18288 h 18288"/>
              <a:gd name="connsiteX10" fmla="*/ 859327 w 3182692"/>
              <a:gd name="connsiteY10" fmla="*/ 18288 h 18288"/>
              <a:gd name="connsiteX11" fmla="*/ 0 w 3182692"/>
              <a:gd name="connsiteY11" fmla="*/ 18288 h 18288"/>
              <a:gd name="connsiteX12" fmla="*/ 0 w 3182692"/>
              <a:gd name="connsiteY12" fmla="*/ 0 h 18288"/>
              <a:gd name="connsiteX0" fmla="*/ 0 w 3182692"/>
              <a:gd name="connsiteY0" fmla="*/ 0 h 18288"/>
              <a:gd name="connsiteX1" fmla="*/ 572885 w 3182692"/>
              <a:gd name="connsiteY1" fmla="*/ 0 h 18288"/>
              <a:gd name="connsiteX2" fmla="*/ 1113942 w 3182692"/>
              <a:gd name="connsiteY2" fmla="*/ 0 h 18288"/>
              <a:gd name="connsiteX3" fmla="*/ 1686827 w 3182692"/>
              <a:gd name="connsiteY3" fmla="*/ 0 h 18288"/>
              <a:gd name="connsiteX4" fmla="*/ 2323365 w 3182692"/>
              <a:gd name="connsiteY4" fmla="*/ 0 h 18288"/>
              <a:gd name="connsiteX5" fmla="*/ 3182692 w 3182692"/>
              <a:gd name="connsiteY5" fmla="*/ 0 h 18288"/>
              <a:gd name="connsiteX6" fmla="*/ 3182692 w 3182692"/>
              <a:gd name="connsiteY6" fmla="*/ 18288 h 18288"/>
              <a:gd name="connsiteX7" fmla="*/ 2546154 w 3182692"/>
              <a:gd name="connsiteY7" fmla="*/ 18288 h 18288"/>
              <a:gd name="connsiteX8" fmla="*/ 1845961 w 3182692"/>
              <a:gd name="connsiteY8" fmla="*/ 18288 h 18288"/>
              <a:gd name="connsiteX9" fmla="*/ 1304904 w 3182692"/>
              <a:gd name="connsiteY9" fmla="*/ 18288 h 18288"/>
              <a:gd name="connsiteX10" fmla="*/ 604711 w 3182692"/>
              <a:gd name="connsiteY10" fmla="*/ 18288 h 18288"/>
              <a:gd name="connsiteX11" fmla="*/ 0 w 3182692"/>
              <a:gd name="connsiteY11" fmla="*/ 18288 h 18288"/>
              <a:gd name="connsiteX12" fmla="*/ 0 w 3182692"/>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82692" h="18288" fill="none" extrusionOk="0">
                <a:moveTo>
                  <a:pt x="0" y="0"/>
                </a:moveTo>
                <a:cubicBezTo>
                  <a:pt x="225870" y="33585"/>
                  <a:pt x="418138" y="17639"/>
                  <a:pt x="636538" y="0"/>
                </a:cubicBezTo>
                <a:cubicBezTo>
                  <a:pt x="865372" y="-3887"/>
                  <a:pt x="1010746" y="-18166"/>
                  <a:pt x="1273077" y="0"/>
                </a:cubicBezTo>
                <a:cubicBezTo>
                  <a:pt x="1527846" y="-24408"/>
                  <a:pt x="1703704" y="-36055"/>
                  <a:pt x="1909615" y="0"/>
                </a:cubicBezTo>
                <a:cubicBezTo>
                  <a:pt x="2119487" y="1667"/>
                  <a:pt x="2200543" y="-19343"/>
                  <a:pt x="2482500" y="0"/>
                </a:cubicBezTo>
                <a:cubicBezTo>
                  <a:pt x="2736775" y="57438"/>
                  <a:pt x="2997998" y="-48885"/>
                  <a:pt x="3182692" y="0"/>
                </a:cubicBezTo>
                <a:cubicBezTo>
                  <a:pt x="3182658" y="4844"/>
                  <a:pt x="3182282" y="11009"/>
                  <a:pt x="3182692" y="18288"/>
                </a:cubicBezTo>
                <a:cubicBezTo>
                  <a:pt x="2944477" y="15825"/>
                  <a:pt x="2868931" y="12370"/>
                  <a:pt x="2609807" y="18288"/>
                </a:cubicBezTo>
                <a:cubicBezTo>
                  <a:pt x="2341556" y="6193"/>
                  <a:pt x="2324113" y="22706"/>
                  <a:pt x="2068750" y="18288"/>
                </a:cubicBezTo>
                <a:cubicBezTo>
                  <a:pt x="1817163" y="7852"/>
                  <a:pt x="1716254" y="25979"/>
                  <a:pt x="1432211" y="18288"/>
                </a:cubicBezTo>
                <a:cubicBezTo>
                  <a:pt x="1164747" y="-28137"/>
                  <a:pt x="993140" y="27575"/>
                  <a:pt x="859327" y="18288"/>
                </a:cubicBezTo>
                <a:cubicBezTo>
                  <a:pt x="750703" y="-24974"/>
                  <a:pt x="236193" y="38731"/>
                  <a:pt x="0" y="18288"/>
                </a:cubicBezTo>
                <a:cubicBezTo>
                  <a:pt x="-649" y="11698"/>
                  <a:pt x="663" y="5413"/>
                  <a:pt x="0" y="0"/>
                </a:cubicBezTo>
                <a:close/>
              </a:path>
              <a:path w="3182692" h="18288" stroke="0" extrusionOk="0">
                <a:moveTo>
                  <a:pt x="0" y="0"/>
                </a:moveTo>
                <a:cubicBezTo>
                  <a:pt x="224421" y="-39331"/>
                  <a:pt x="418777" y="11439"/>
                  <a:pt x="572885" y="0"/>
                </a:cubicBezTo>
                <a:cubicBezTo>
                  <a:pt x="750333" y="-6388"/>
                  <a:pt x="940592" y="15806"/>
                  <a:pt x="1113942" y="0"/>
                </a:cubicBezTo>
                <a:cubicBezTo>
                  <a:pt x="1322785" y="-1777"/>
                  <a:pt x="1505363" y="28230"/>
                  <a:pt x="1686827" y="0"/>
                </a:cubicBezTo>
                <a:cubicBezTo>
                  <a:pt x="1853304" y="1595"/>
                  <a:pt x="2194652" y="-1232"/>
                  <a:pt x="2323365" y="0"/>
                </a:cubicBezTo>
                <a:cubicBezTo>
                  <a:pt x="2488732" y="36406"/>
                  <a:pt x="2902093" y="-40336"/>
                  <a:pt x="3182692" y="0"/>
                </a:cubicBezTo>
                <a:cubicBezTo>
                  <a:pt x="3182167" y="5049"/>
                  <a:pt x="3182885" y="12044"/>
                  <a:pt x="3182692" y="18288"/>
                </a:cubicBezTo>
                <a:cubicBezTo>
                  <a:pt x="3012563" y="-37820"/>
                  <a:pt x="2765409" y="35618"/>
                  <a:pt x="2546154" y="18288"/>
                </a:cubicBezTo>
                <a:cubicBezTo>
                  <a:pt x="2333381" y="13914"/>
                  <a:pt x="2154438" y="9838"/>
                  <a:pt x="1845961" y="18288"/>
                </a:cubicBezTo>
                <a:cubicBezTo>
                  <a:pt x="1531509" y="33812"/>
                  <a:pt x="1456631" y="-6606"/>
                  <a:pt x="1304904" y="18288"/>
                </a:cubicBezTo>
                <a:cubicBezTo>
                  <a:pt x="1168344" y="36351"/>
                  <a:pt x="928499" y="15047"/>
                  <a:pt x="604711" y="18288"/>
                </a:cubicBezTo>
                <a:cubicBezTo>
                  <a:pt x="285438" y="38007"/>
                  <a:pt x="116029" y="-22204"/>
                  <a:pt x="0" y="18288"/>
                </a:cubicBezTo>
                <a:cubicBezTo>
                  <a:pt x="-39" y="12511"/>
                  <a:pt x="-381" y="8039"/>
                  <a:pt x="0" y="0"/>
                </a:cubicBezTo>
                <a:close/>
              </a:path>
              <a:path w="3182692" h="18288" fill="none" stroke="0" extrusionOk="0">
                <a:moveTo>
                  <a:pt x="0" y="0"/>
                </a:moveTo>
                <a:cubicBezTo>
                  <a:pt x="245832" y="29445"/>
                  <a:pt x="388924" y="-28919"/>
                  <a:pt x="636538" y="0"/>
                </a:cubicBezTo>
                <a:cubicBezTo>
                  <a:pt x="854919" y="4634"/>
                  <a:pt x="991654" y="8864"/>
                  <a:pt x="1273077" y="0"/>
                </a:cubicBezTo>
                <a:cubicBezTo>
                  <a:pt x="1566644" y="-14667"/>
                  <a:pt x="1666526" y="3717"/>
                  <a:pt x="1909615" y="0"/>
                </a:cubicBezTo>
                <a:cubicBezTo>
                  <a:pt x="2138795" y="27220"/>
                  <a:pt x="2225506" y="-13892"/>
                  <a:pt x="2482500" y="0"/>
                </a:cubicBezTo>
                <a:cubicBezTo>
                  <a:pt x="2775583" y="32183"/>
                  <a:pt x="3003218" y="-43687"/>
                  <a:pt x="3182692" y="0"/>
                </a:cubicBezTo>
                <a:cubicBezTo>
                  <a:pt x="3183006" y="4158"/>
                  <a:pt x="3181713" y="12539"/>
                  <a:pt x="3182692" y="18288"/>
                </a:cubicBezTo>
                <a:cubicBezTo>
                  <a:pt x="2959845" y="25574"/>
                  <a:pt x="2868929" y="24980"/>
                  <a:pt x="2609807" y="18288"/>
                </a:cubicBezTo>
                <a:cubicBezTo>
                  <a:pt x="2341405" y="5992"/>
                  <a:pt x="2328488" y="20436"/>
                  <a:pt x="2068750" y="18288"/>
                </a:cubicBezTo>
                <a:cubicBezTo>
                  <a:pt x="1816113" y="2395"/>
                  <a:pt x="1699345" y="36855"/>
                  <a:pt x="1432211" y="18288"/>
                </a:cubicBezTo>
                <a:cubicBezTo>
                  <a:pt x="1148381" y="-28184"/>
                  <a:pt x="987622" y="2403"/>
                  <a:pt x="859327" y="18288"/>
                </a:cubicBezTo>
                <a:cubicBezTo>
                  <a:pt x="743387" y="37422"/>
                  <a:pt x="194182" y="18789"/>
                  <a:pt x="0" y="18288"/>
                </a:cubicBezTo>
                <a:cubicBezTo>
                  <a:pt x="20" y="11469"/>
                  <a:pt x="-29" y="5154"/>
                  <a:pt x="0" y="0"/>
                </a:cubicBezTo>
                <a:close/>
              </a:path>
            </a:pathLst>
          </a:custGeom>
          <a:solidFill>
            <a:srgbClr val="FFFFFF">
              <a:alpha val="75000"/>
            </a:srgbClr>
          </a:solidFill>
          <a:ln w="44450" cap="rnd">
            <a:solidFill>
              <a:schemeClr val="bg1">
                <a:alpha val="75000"/>
              </a:schemeClr>
            </a:solidFill>
            <a:round/>
            <a:extLst>
              <a:ext uri="{C807C97D-BFC1-408E-A445-0C87EB9F89A2}">
                <ask:lineSketchStyleProps xmlns:ask="http://schemas.microsoft.com/office/drawing/2018/sketchyshapes" sd="2727557108">
                  <a:custGeom>
                    <a:avLst/>
                    <a:gdLst>
                      <a:gd name="connsiteX0" fmla="*/ 0 w 3182692"/>
                      <a:gd name="connsiteY0" fmla="*/ 0 h 18288"/>
                      <a:gd name="connsiteX1" fmla="*/ 636538 w 3182692"/>
                      <a:gd name="connsiteY1" fmla="*/ 0 h 18288"/>
                      <a:gd name="connsiteX2" fmla="*/ 1273077 w 3182692"/>
                      <a:gd name="connsiteY2" fmla="*/ 0 h 18288"/>
                      <a:gd name="connsiteX3" fmla="*/ 1909615 w 3182692"/>
                      <a:gd name="connsiteY3" fmla="*/ 0 h 18288"/>
                      <a:gd name="connsiteX4" fmla="*/ 2482500 w 3182692"/>
                      <a:gd name="connsiteY4" fmla="*/ 0 h 18288"/>
                      <a:gd name="connsiteX5" fmla="*/ 3182692 w 3182692"/>
                      <a:gd name="connsiteY5" fmla="*/ 0 h 18288"/>
                      <a:gd name="connsiteX6" fmla="*/ 3182692 w 3182692"/>
                      <a:gd name="connsiteY6" fmla="*/ 18288 h 18288"/>
                      <a:gd name="connsiteX7" fmla="*/ 2609807 w 3182692"/>
                      <a:gd name="connsiteY7" fmla="*/ 18288 h 18288"/>
                      <a:gd name="connsiteX8" fmla="*/ 2068750 w 3182692"/>
                      <a:gd name="connsiteY8" fmla="*/ 18288 h 18288"/>
                      <a:gd name="connsiteX9" fmla="*/ 1432211 w 3182692"/>
                      <a:gd name="connsiteY9" fmla="*/ 18288 h 18288"/>
                      <a:gd name="connsiteX10" fmla="*/ 859327 w 3182692"/>
                      <a:gd name="connsiteY10" fmla="*/ 18288 h 18288"/>
                      <a:gd name="connsiteX11" fmla="*/ 0 w 3182692"/>
                      <a:gd name="connsiteY11" fmla="*/ 18288 h 18288"/>
                      <a:gd name="connsiteX12" fmla="*/ 0 w 3182692"/>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82692" h="18288" fill="none" extrusionOk="0">
                        <a:moveTo>
                          <a:pt x="0" y="0"/>
                        </a:moveTo>
                        <a:cubicBezTo>
                          <a:pt x="253588" y="25878"/>
                          <a:pt x="409323" y="-5359"/>
                          <a:pt x="636538" y="0"/>
                        </a:cubicBezTo>
                        <a:cubicBezTo>
                          <a:pt x="863753" y="5359"/>
                          <a:pt x="1007727" y="-28"/>
                          <a:pt x="1273077" y="0"/>
                        </a:cubicBezTo>
                        <a:cubicBezTo>
                          <a:pt x="1538427" y="28"/>
                          <a:pt x="1698640" y="-12775"/>
                          <a:pt x="1909615" y="0"/>
                        </a:cubicBezTo>
                        <a:cubicBezTo>
                          <a:pt x="2120590" y="12775"/>
                          <a:pt x="2210293" y="-21823"/>
                          <a:pt x="2482500" y="0"/>
                        </a:cubicBezTo>
                        <a:cubicBezTo>
                          <a:pt x="2754708" y="21823"/>
                          <a:pt x="3004133" y="-28750"/>
                          <a:pt x="3182692" y="0"/>
                        </a:cubicBezTo>
                        <a:cubicBezTo>
                          <a:pt x="3183134" y="4516"/>
                          <a:pt x="3181865" y="12266"/>
                          <a:pt x="3182692" y="18288"/>
                        </a:cubicBezTo>
                        <a:cubicBezTo>
                          <a:pt x="2947402" y="22440"/>
                          <a:pt x="2876226" y="27191"/>
                          <a:pt x="2609807" y="18288"/>
                        </a:cubicBezTo>
                        <a:cubicBezTo>
                          <a:pt x="2343389" y="9385"/>
                          <a:pt x="2326689" y="25579"/>
                          <a:pt x="2068750" y="18288"/>
                        </a:cubicBezTo>
                        <a:cubicBezTo>
                          <a:pt x="1810811" y="10997"/>
                          <a:pt x="1713836" y="48219"/>
                          <a:pt x="1432211" y="18288"/>
                        </a:cubicBezTo>
                        <a:cubicBezTo>
                          <a:pt x="1150586" y="-11643"/>
                          <a:pt x="982765" y="3747"/>
                          <a:pt x="859327" y="18288"/>
                        </a:cubicBezTo>
                        <a:cubicBezTo>
                          <a:pt x="735889" y="32829"/>
                          <a:pt x="254183" y="35231"/>
                          <a:pt x="0" y="18288"/>
                        </a:cubicBezTo>
                        <a:cubicBezTo>
                          <a:pt x="-306" y="11477"/>
                          <a:pt x="485" y="4355"/>
                          <a:pt x="0" y="0"/>
                        </a:cubicBezTo>
                        <a:close/>
                      </a:path>
                      <a:path w="3182692" h="18288" stroke="0" extrusionOk="0">
                        <a:moveTo>
                          <a:pt x="0" y="0"/>
                        </a:moveTo>
                        <a:cubicBezTo>
                          <a:pt x="243108" y="-22426"/>
                          <a:pt x="387854" y="22949"/>
                          <a:pt x="572885" y="0"/>
                        </a:cubicBezTo>
                        <a:cubicBezTo>
                          <a:pt x="757916" y="-22949"/>
                          <a:pt x="923707" y="6797"/>
                          <a:pt x="1113942" y="0"/>
                        </a:cubicBezTo>
                        <a:cubicBezTo>
                          <a:pt x="1304177" y="-6797"/>
                          <a:pt x="1495991" y="20627"/>
                          <a:pt x="1686827" y="0"/>
                        </a:cubicBezTo>
                        <a:cubicBezTo>
                          <a:pt x="1877663" y="-20627"/>
                          <a:pt x="2170182" y="-20672"/>
                          <a:pt x="2323365" y="0"/>
                        </a:cubicBezTo>
                        <a:cubicBezTo>
                          <a:pt x="2476548" y="20672"/>
                          <a:pt x="2919164" y="6097"/>
                          <a:pt x="3182692" y="0"/>
                        </a:cubicBezTo>
                        <a:cubicBezTo>
                          <a:pt x="3183269" y="4624"/>
                          <a:pt x="3183511" y="11191"/>
                          <a:pt x="3182692" y="18288"/>
                        </a:cubicBezTo>
                        <a:cubicBezTo>
                          <a:pt x="3026065" y="-10849"/>
                          <a:pt x="2775006" y="23067"/>
                          <a:pt x="2546154" y="18288"/>
                        </a:cubicBezTo>
                        <a:cubicBezTo>
                          <a:pt x="2317302" y="13509"/>
                          <a:pt x="2168173" y="-8513"/>
                          <a:pt x="1845961" y="18288"/>
                        </a:cubicBezTo>
                        <a:cubicBezTo>
                          <a:pt x="1523749" y="45089"/>
                          <a:pt x="1450078" y="-844"/>
                          <a:pt x="1304904" y="18288"/>
                        </a:cubicBezTo>
                        <a:cubicBezTo>
                          <a:pt x="1159730" y="37420"/>
                          <a:pt x="942635" y="-10021"/>
                          <a:pt x="604711" y="18288"/>
                        </a:cubicBezTo>
                        <a:cubicBezTo>
                          <a:pt x="266787" y="46597"/>
                          <a:pt x="141927" y="-8395"/>
                          <a:pt x="0" y="18288"/>
                        </a:cubicBezTo>
                        <a:cubicBezTo>
                          <a:pt x="-171" y="12755"/>
                          <a:pt x="-690" y="7930"/>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47116000"/>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3" name="Text Box 2">
            <a:extLst>
              <a:ext uri="{FF2B5EF4-FFF2-40B4-BE49-F238E27FC236}">
                <a16:creationId xmlns:a16="http://schemas.microsoft.com/office/drawing/2014/main" id="{A2E9AB4C-67BB-4614-A3B7-8012853845FB}"/>
              </a:ext>
            </a:extLst>
          </p:cNvPr>
          <p:cNvSpPr txBox="1">
            <a:spLocks noChangeArrowheads="1"/>
          </p:cNvSpPr>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marL="336550" indent="-336550">
              <a:lnSpc>
                <a:spcPct val="94000"/>
              </a:lnSpc>
              <a:buClr>
                <a:srgbClr val="000000"/>
              </a:buClr>
              <a:buSzPct val="100000"/>
              <a:buFont typeface="Times New Roman" panose="02020603050405020304" pitchFamily="18" charset="0"/>
              <a:tabLst>
                <a:tab pos="336550" algn="l"/>
                <a:tab pos="784225" algn="l"/>
                <a:tab pos="1233488" algn="l"/>
                <a:tab pos="1682750" algn="l"/>
                <a:tab pos="2132013" algn="l"/>
                <a:tab pos="2581275" algn="l"/>
                <a:tab pos="3030538" algn="l"/>
                <a:tab pos="3479800" algn="l"/>
                <a:tab pos="3929063" algn="l"/>
                <a:tab pos="4378325" algn="l"/>
                <a:tab pos="4827588" algn="l"/>
                <a:tab pos="5276850" algn="l"/>
                <a:tab pos="5726113" algn="l"/>
                <a:tab pos="6175375" algn="l"/>
                <a:tab pos="6624638" algn="l"/>
                <a:tab pos="7073900" algn="l"/>
                <a:tab pos="7523163" algn="l"/>
                <a:tab pos="7972425" algn="l"/>
                <a:tab pos="8421688" algn="l"/>
                <a:tab pos="8870950" algn="l"/>
                <a:tab pos="9320213" algn="l"/>
              </a:tabLst>
              <a:defRPr>
                <a:solidFill>
                  <a:schemeClr val="bg1"/>
                </a:solidFill>
                <a:latin typeface="Arial" panose="020B0604020202020204" pitchFamily="34" charset="0"/>
                <a:cs typeface="Droid Sans Fallback" charset="0"/>
              </a:defRPr>
            </a:lvl1pPr>
            <a:lvl2pPr>
              <a:lnSpc>
                <a:spcPct val="94000"/>
              </a:lnSpc>
              <a:buClr>
                <a:srgbClr val="000000"/>
              </a:buClr>
              <a:buSzPct val="100000"/>
              <a:buFont typeface="Times New Roman" panose="02020603050405020304" pitchFamily="18" charset="0"/>
              <a:tabLst>
                <a:tab pos="336550" algn="l"/>
                <a:tab pos="784225" algn="l"/>
                <a:tab pos="1233488" algn="l"/>
                <a:tab pos="1682750" algn="l"/>
                <a:tab pos="2132013" algn="l"/>
                <a:tab pos="2581275" algn="l"/>
                <a:tab pos="3030538" algn="l"/>
                <a:tab pos="3479800" algn="l"/>
                <a:tab pos="3929063" algn="l"/>
                <a:tab pos="4378325" algn="l"/>
                <a:tab pos="4827588" algn="l"/>
                <a:tab pos="5276850" algn="l"/>
                <a:tab pos="5726113" algn="l"/>
                <a:tab pos="6175375" algn="l"/>
                <a:tab pos="6624638" algn="l"/>
                <a:tab pos="7073900" algn="l"/>
                <a:tab pos="7523163" algn="l"/>
                <a:tab pos="7972425" algn="l"/>
                <a:tab pos="8421688" algn="l"/>
                <a:tab pos="8870950" algn="l"/>
                <a:tab pos="9320213" algn="l"/>
              </a:tabLst>
              <a:defRPr>
                <a:solidFill>
                  <a:schemeClr val="bg1"/>
                </a:solidFill>
                <a:latin typeface="Arial" panose="020B0604020202020204" pitchFamily="34" charset="0"/>
                <a:cs typeface="Droid Sans Fallback" charset="0"/>
              </a:defRPr>
            </a:lvl2pPr>
            <a:lvl3pPr>
              <a:lnSpc>
                <a:spcPct val="94000"/>
              </a:lnSpc>
              <a:buClr>
                <a:srgbClr val="000000"/>
              </a:buClr>
              <a:buSzPct val="100000"/>
              <a:buFont typeface="Times New Roman" panose="02020603050405020304" pitchFamily="18" charset="0"/>
              <a:tabLst>
                <a:tab pos="336550" algn="l"/>
                <a:tab pos="784225" algn="l"/>
                <a:tab pos="1233488" algn="l"/>
                <a:tab pos="1682750" algn="l"/>
                <a:tab pos="2132013" algn="l"/>
                <a:tab pos="2581275" algn="l"/>
                <a:tab pos="3030538" algn="l"/>
                <a:tab pos="3479800" algn="l"/>
                <a:tab pos="3929063" algn="l"/>
                <a:tab pos="4378325" algn="l"/>
                <a:tab pos="4827588" algn="l"/>
                <a:tab pos="5276850" algn="l"/>
                <a:tab pos="5726113" algn="l"/>
                <a:tab pos="6175375" algn="l"/>
                <a:tab pos="6624638" algn="l"/>
                <a:tab pos="7073900" algn="l"/>
                <a:tab pos="7523163" algn="l"/>
                <a:tab pos="7972425" algn="l"/>
                <a:tab pos="8421688" algn="l"/>
                <a:tab pos="8870950" algn="l"/>
                <a:tab pos="9320213" algn="l"/>
              </a:tabLst>
              <a:defRPr>
                <a:solidFill>
                  <a:schemeClr val="bg1"/>
                </a:solidFill>
                <a:latin typeface="Arial" panose="020B0604020202020204" pitchFamily="34" charset="0"/>
                <a:cs typeface="Droid Sans Fallback" charset="0"/>
              </a:defRPr>
            </a:lvl3pPr>
            <a:lvl4pPr>
              <a:lnSpc>
                <a:spcPct val="94000"/>
              </a:lnSpc>
              <a:buClr>
                <a:srgbClr val="000000"/>
              </a:buClr>
              <a:buSzPct val="100000"/>
              <a:buFont typeface="Times New Roman" panose="02020603050405020304" pitchFamily="18" charset="0"/>
              <a:tabLst>
                <a:tab pos="336550" algn="l"/>
                <a:tab pos="784225" algn="l"/>
                <a:tab pos="1233488" algn="l"/>
                <a:tab pos="1682750" algn="l"/>
                <a:tab pos="2132013" algn="l"/>
                <a:tab pos="2581275" algn="l"/>
                <a:tab pos="3030538" algn="l"/>
                <a:tab pos="3479800" algn="l"/>
                <a:tab pos="3929063" algn="l"/>
                <a:tab pos="4378325" algn="l"/>
                <a:tab pos="4827588" algn="l"/>
                <a:tab pos="5276850" algn="l"/>
                <a:tab pos="5726113" algn="l"/>
                <a:tab pos="6175375" algn="l"/>
                <a:tab pos="6624638" algn="l"/>
                <a:tab pos="7073900" algn="l"/>
                <a:tab pos="7523163" algn="l"/>
                <a:tab pos="7972425" algn="l"/>
                <a:tab pos="8421688" algn="l"/>
                <a:tab pos="8870950" algn="l"/>
                <a:tab pos="9320213" algn="l"/>
              </a:tabLst>
              <a:defRPr>
                <a:solidFill>
                  <a:schemeClr val="bg1"/>
                </a:solidFill>
                <a:latin typeface="Arial" panose="020B0604020202020204" pitchFamily="34" charset="0"/>
                <a:cs typeface="Droid Sans Fallback" charset="0"/>
              </a:defRPr>
            </a:lvl4pPr>
            <a:lvl5pPr>
              <a:lnSpc>
                <a:spcPct val="94000"/>
              </a:lnSpc>
              <a:buClr>
                <a:srgbClr val="000000"/>
              </a:buClr>
              <a:buSzPct val="100000"/>
              <a:buFont typeface="Times New Roman" panose="02020603050405020304" pitchFamily="18" charset="0"/>
              <a:tabLst>
                <a:tab pos="336550" algn="l"/>
                <a:tab pos="784225" algn="l"/>
                <a:tab pos="1233488" algn="l"/>
                <a:tab pos="1682750" algn="l"/>
                <a:tab pos="2132013" algn="l"/>
                <a:tab pos="2581275" algn="l"/>
                <a:tab pos="3030538" algn="l"/>
                <a:tab pos="3479800" algn="l"/>
                <a:tab pos="3929063" algn="l"/>
                <a:tab pos="4378325" algn="l"/>
                <a:tab pos="4827588" algn="l"/>
                <a:tab pos="5276850" algn="l"/>
                <a:tab pos="5726113" algn="l"/>
                <a:tab pos="6175375" algn="l"/>
                <a:tab pos="6624638" algn="l"/>
                <a:tab pos="7073900" algn="l"/>
                <a:tab pos="7523163" algn="l"/>
                <a:tab pos="7972425" algn="l"/>
                <a:tab pos="8421688" algn="l"/>
                <a:tab pos="8870950" algn="l"/>
                <a:tab pos="9320213" algn="l"/>
              </a:tabLst>
              <a:defRPr>
                <a:solidFill>
                  <a:schemeClr val="bg1"/>
                </a:solidFill>
                <a:latin typeface="Arial" panose="020B0604020202020204" pitchFamily="34" charset="0"/>
                <a:cs typeface="Droid Sans Fallback" charset="0"/>
              </a:defRPr>
            </a:lvl5pPr>
            <a:lvl6pPr marL="25146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336550" algn="l"/>
                <a:tab pos="784225" algn="l"/>
                <a:tab pos="1233488" algn="l"/>
                <a:tab pos="1682750" algn="l"/>
                <a:tab pos="2132013" algn="l"/>
                <a:tab pos="2581275" algn="l"/>
                <a:tab pos="3030538" algn="l"/>
                <a:tab pos="3479800" algn="l"/>
                <a:tab pos="3929063" algn="l"/>
                <a:tab pos="4378325" algn="l"/>
                <a:tab pos="4827588" algn="l"/>
                <a:tab pos="5276850" algn="l"/>
                <a:tab pos="5726113" algn="l"/>
                <a:tab pos="6175375" algn="l"/>
                <a:tab pos="6624638" algn="l"/>
                <a:tab pos="7073900" algn="l"/>
                <a:tab pos="7523163" algn="l"/>
                <a:tab pos="7972425" algn="l"/>
                <a:tab pos="8421688" algn="l"/>
                <a:tab pos="8870950" algn="l"/>
                <a:tab pos="9320213" algn="l"/>
              </a:tabLst>
              <a:defRPr>
                <a:solidFill>
                  <a:schemeClr val="bg1"/>
                </a:solidFill>
                <a:latin typeface="Arial" panose="020B0604020202020204" pitchFamily="34" charset="0"/>
                <a:cs typeface="Droid Sans Fallback" charset="0"/>
              </a:defRPr>
            </a:lvl6pPr>
            <a:lvl7pPr marL="29718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336550" algn="l"/>
                <a:tab pos="784225" algn="l"/>
                <a:tab pos="1233488" algn="l"/>
                <a:tab pos="1682750" algn="l"/>
                <a:tab pos="2132013" algn="l"/>
                <a:tab pos="2581275" algn="l"/>
                <a:tab pos="3030538" algn="l"/>
                <a:tab pos="3479800" algn="l"/>
                <a:tab pos="3929063" algn="l"/>
                <a:tab pos="4378325" algn="l"/>
                <a:tab pos="4827588" algn="l"/>
                <a:tab pos="5276850" algn="l"/>
                <a:tab pos="5726113" algn="l"/>
                <a:tab pos="6175375" algn="l"/>
                <a:tab pos="6624638" algn="l"/>
                <a:tab pos="7073900" algn="l"/>
                <a:tab pos="7523163" algn="l"/>
                <a:tab pos="7972425" algn="l"/>
                <a:tab pos="8421688" algn="l"/>
                <a:tab pos="8870950" algn="l"/>
                <a:tab pos="9320213" algn="l"/>
              </a:tabLst>
              <a:defRPr>
                <a:solidFill>
                  <a:schemeClr val="bg1"/>
                </a:solidFill>
                <a:latin typeface="Arial" panose="020B0604020202020204" pitchFamily="34" charset="0"/>
                <a:cs typeface="Droid Sans Fallback" charset="0"/>
              </a:defRPr>
            </a:lvl7pPr>
            <a:lvl8pPr marL="34290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336550" algn="l"/>
                <a:tab pos="784225" algn="l"/>
                <a:tab pos="1233488" algn="l"/>
                <a:tab pos="1682750" algn="l"/>
                <a:tab pos="2132013" algn="l"/>
                <a:tab pos="2581275" algn="l"/>
                <a:tab pos="3030538" algn="l"/>
                <a:tab pos="3479800" algn="l"/>
                <a:tab pos="3929063" algn="l"/>
                <a:tab pos="4378325" algn="l"/>
                <a:tab pos="4827588" algn="l"/>
                <a:tab pos="5276850" algn="l"/>
                <a:tab pos="5726113" algn="l"/>
                <a:tab pos="6175375" algn="l"/>
                <a:tab pos="6624638" algn="l"/>
                <a:tab pos="7073900" algn="l"/>
                <a:tab pos="7523163" algn="l"/>
                <a:tab pos="7972425" algn="l"/>
                <a:tab pos="8421688" algn="l"/>
                <a:tab pos="8870950" algn="l"/>
                <a:tab pos="9320213" algn="l"/>
              </a:tabLst>
              <a:defRPr>
                <a:solidFill>
                  <a:schemeClr val="bg1"/>
                </a:solidFill>
                <a:latin typeface="Arial" panose="020B0604020202020204" pitchFamily="34" charset="0"/>
                <a:cs typeface="Droid Sans Fallback" charset="0"/>
              </a:defRPr>
            </a:lvl8pPr>
            <a:lvl9pPr marL="38862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336550" algn="l"/>
                <a:tab pos="784225" algn="l"/>
                <a:tab pos="1233488" algn="l"/>
                <a:tab pos="1682750" algn="l"/>
                <a:tab pos="2132013" algn="l"/>
                <a:tab pos="2581275" algn="l"/>
                <a:tab pos="3030538" algn="l"/>
                <a:tab pos="3479800" algn="l"/>
                <a:tab pos="3929063" algn="l"/>
                <a:tab pos="4378325" algn="l"/>
                <a:tab pos="4827588" algn="l"/>
                <a:tab pos="5276850" algn="l"/>
                <a:tab pos="5726113" algn="l"/>
                <a:tab pos="6175375" algn="l"/>
                <a:tab pos="6624638" algn="l"/>
                <a:tab pos="7073900" algn="l"/>
                <a:tab pos="7523163" algn="l"/>
                <a:tab pos="7972425" algn="l"/>
                <a:tab pos="8421688" algn="l"/>
                <a:tab pos="8870950" algn="l"/>
                <a:tab pos="9320213" algn="l"/>
              </a:tabLst>
              <a:defRPr>
                <a:solidFill>
                  <a:schemeClr val="bg1"/>
                </a:solidFill>
                <a:latin typeface="Arial" panose="020B0604020202020204" pitchFamily="34" charset="0"/>
                <a:cs typeface="Droid Sans Fallback" charset="0"/>
              </a:defRPr>
            </a:lvl9pPr>
          </a:lstStyle>
          <a:p>
            <a:pPr eaLnBrk="1" hangingPunct="1">
              <a:lnSpc>
                <a:spcPct val="100000"/>
              </a:lnSpc>
              <a:spcBef>
                <a:spcPts val="650"/>
              </a:spcBef>
              <a:buFont typeface="Arial" panose="020B0604020202020204" pitchFamily="34" charset="0"/>
              <a:buChar char="•"/>
            </a:pPr>
            <a:r>
              <a:rPr lang="en-US" altLang="en-US" sz="3200" b="1">
                <a:solidFill>
                  <a:srgbClr val="000000"/>
                </a:solidFill>
                <a:latin typeface="Calibri" panose="020F0502020204030204" pitchFamily="34" charset="0"/>
              </a:rPr>
              <a:t>Θέματα: I. RPD για  s-τροχιακά </a:t>
            </a:r>
            <a:br>
              <a:rPr lang="en-US" altLang="en-US" sz="3200" b="1">
                <a:solidFill>
                  <a:srgbClr val="000000"/>
                </a:solidFill>
                <a:latin typeface="Calibri" panose="020F0502020204030204" pitchFamily="34" charset="0"/>
              </a:rPr>
            </a:br>
            <a:r>
              <a:rPr lang="en-US" altLang="en-US" sz="3200" b="1">
                <a:solidFill>
                  <a:srgbClr val="000000"/>
                </a:solidFill>
                <a:latin typeface="Calibri" panose="020F0502020204030204" pitchFamily="34" charset="0"/>
              </a:rPr>
              <a:t>II. p-τροχιακά</a:t>
            </a:r>
            <a:br>
              <a:rPr lang="en-US" altLang="en-US" sz="3200" b="1">
                <a:solidFill>
                  <a:srgbClr val="000000"/>
                </a:solidFill>
                <a:latin typeface="Calibri" panose="020F0502020204030204" pitchFamily="34" charset="0"/>
              </a:rPr>
            </a:br>
            <a:r>
              <a:rPr lang="en-US" altLang="en-US" sz="3200" b="1">
                <a:solidFill>
                  <a:srgbClr val="000000"/>
                </a:solidFill>
                <a:latin typeface="Calibri" panose="020F0502020204030204" pitchFamily="34" charset="0"/>
              </a:rPr>
              <a:t> A. Το σχήμα των p-τροχιακών</a:t>
            </a:r>
            <a:br>
              <a:rPr lang="en-US" altLang="en-US" sz="3200" b="1">
                <a:solidFill>
                  <a:srgbClr val="000000"/>
                </a:solidFill>
                <a:latin typeface="Calibri" panose="020F0502020204030204" pitchFamily="34" charset="0"/>
              </a:rPr>
            </a:br>
            <a:r>
              <a:rPr lang="en-US" altLang="en-US" sz="3200" b="1">
                <a:solidFill>
                  <a:srgbClr val="000000"/>
                </a:solidFill>
                <a:latin typeface="Calibri" panose="020F0502020204030204" pitchFamily="34" charset="0"/>
              </a:rPr>
              <a:t>B. Κατανομές ακτινικής πιθανότητας</a:t>
            </a:r>
            <a:br>
              <a:rPr lang="en-US" altLang="en-US" sz="3200" b="1">
                <a:solidFill>
                  <a:srgbClr val="000000"/>
                </a:solidFill>
                <a:latin typeface="Calibri" panose="020F0502020204030204" pitchFamily="34" charset="0"/>
              </a:rPr>
            </a:br>
            <a:r>
              <a:rPr lang="en-US" altLang="en-US" sz="3200" b="1">
                <a:solidFill>
                  <a:srgbClr val="FFC000"/>
                </a:solidFill>
                <a:latin typeface="Calibri" panose="020F0502020204030204" pitchFamily="34" charset="0"/>
              </a:rPr>
              <a:t>III. spin ηλεκτρονίου και ο τέταρτος  κβαντικός αριθμός</a:t>
            </a:r>
            <a:br>
              <a:rPr lang="en-US" altLang="en-US" sz="3200" b="1">
                <a:solidFill>
                  <a:srgbClr val="000000"/>
                </a:solidFill>
                <a:latin typeface="Calibri" panose="020F0502020204030204" pitchFamily="34" charset="0"/>
              </a:rPr>
            </a:br>
            <a:r>
              <a:rPr lang="en-US" altLang="en-US" sz="3200" b="1">
                <a:solidFill>
                  <a:srgbClr val="000000"/>
                </a:solidFill>
                <a:latin typeface="Calibri" panose="020F0502020204030204" pitchFamily="34" charset="0"/>
              </a:rPr>
              <a:t>IV. Κυματοσυναρτήσεις για πολυηλεκτρονικά άτομ</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810" name="Text Box 1">
            <a:extLst>
              <a:ext uri="{FF2B5EF4-FFF2-40B4-BE49-F238E27FC236}">
                <a16:creationId xmlns:a16="http://schemas.microsoft.com/office/drawing/2014/main" id="{61478044-1E15-4AEB-A136-8160BDDF6C7D}"/>
              </a:ext>
            </a:extLst>
          </p:cNvPr>
          <p:cNvSpPr txBox="1">
            <a:spLocks noChangeArrowheads="1"/>
          </p:cNvSpPr>
          <p:nvPr/>
        </p:nvSpPr>
        <p:spPr bwMode="auto">
          <a:xfrm>
            <a:off x="382588" y="61119"/>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lvl1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1pPr>
            <a:lvl2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2pPr>
            <a:lvl3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3pPr>
            <a:lvl4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4pPr>
            <a:lvl5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5pPr>
            <a:lvl6pPr marL="25146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6pPr>
            <a:lvl7pPr marL="29718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7pPr>
            <a:lvl8pPr marL="34290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8pPr>
            <a:lvl9pPr marL="38862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9pPr>
          </a:lstStyle>
          <a:p>
            <a:pPr eaLnBrk="1" hangingPunct="1">
              <a:lnSpc>
                <a:spcPct val="100000"/>
              </a:lnSpc>
              <a:buClrTx/>
              <a:buFontTx/>
              <a:buNone/>
            </a:pPr>
            <a:r>
              <a:rPr lang="en-US" altLang="en-US" sz="3600" b="1" dirty="0">
                <a:solidFill>
                  <a:srgbClr val="FFC000"/>
                </a:solidFill>
                <a:latin typeface="Calibri" panose="020F0502020204030204" pitchFamily="34" charset="0"/>
                <a:ea typeface="Calibri" panose="020F0502020204030204" pitchFamily="34" charset="0"/>
                <a:cs typeface="Calibri" panose="020F0502020204030204" pitchFamily="34" charset="0"/>
              </a:rPr>
              <a:t>spin </a:t>
            </a:r>
            <a:r>
              <a:rPr lang="en-US" altLang="en-US" sz="3600" b="1" dirty="0" err="1">
                <a:solidFill>
                  <a:srgbClr val="FFC000"/>
                </a:solidFill>
                <a:latin typeface="Calibri" panose="020F0502020204030204" pitchFamily="34" charset="0"/>
                <a:ea typeface="Calibri" panose="020F0502020204030204" pitchFamily="34" charset="0"/>
                <a:cs typeface="Calibri" panose="020F0502020204030204" pitchFamily="34" charset="0"/>
              </a:rPr>
              <a:t>ηλεκτρονίου</a:t>
            </a:r>
            <a:r>
              <a:rPr lang="en-US" altLang="en-US" sz="3600" b="1" dirty="0">
                <a:solidFill>
                  <a:srgbClr val="FFC000"/>
                </a:solidFill>
                <a:latin typeface="Calibri" panose="020F0502020204030204" pitchFamily="34" charset="0"/>
                <a:ea typeface="Calibri" panose="020F0502020204030204" pitchFamily="34" charset="0"/>
                <a:cs typeface="Calibri" panose="020F0502020204030204" pitchFamily="34" charset="0"/>
              </a:rPr>
              <a:t> και ο </a:t>
            </a:r>
            <a:r>
              <a:rPr lang="en-US" altLang="en-US" sz="3600" b="1" dirty="0" err="1">
                <a:solidFill>
                  <a:srgbClr val="FFC000"/>
                </a:solidFill>
                <a:latin typeface="Calibri" panose="020F0502020204030204" pitchFamily="34" charset="0"/>
                <a:ea typeface="Calibri" panose="020F0502020204030204" pitchFamily="34" charset="0"/>
                <a:cs typeface="Calibri" panose="020F0502020204030204" pitchFamily="34" charset="0"/>
              </a:rPr>
              <a:t>τέτ</a:t>
            </a:r>
            <a:r>
              <a:rPr lang="en-US" altLang="en-US" sz="3600" b="1" dirty="0">
                <a:solidFill>
                  <a:srgbClr val="FFC000"/>
                </a:solidFill>
                <a:latin typeface="Calibri" panose="020F0502020204030204" pitchFamily="34" charset="0"/>
                <a:ea typeface="Calibri" panose="020F0502020204030204" pitchFamily="34" charset="0"/>
                <a:cs typeface="Calibri" panose="020F0502020204030204" pitchFamily="34" charset="0"/>
              </a:rPr>
              <a:t>αρτος  κβαντικός αριθμός</a:t>
            </a:r>
          </a:p>
        </p:txBody>
      </p:sp>
      <p:sp>
        <p:nvSpPr>
          <p:cNvPr id="247811" name="Text Box 2">
            <a:extLst>
              <a:ext uri="{FF2B5EF4-FFF2-40B4-BE49-F238E27FC236}">
                <a16:creationId xmlns:a16="http://schemas.microsoft.com/office/drawing/2014/main" id="{725B5547-E215-41EE-BCAD-28A4DC04AAFE}"/>
              </a:ext>
            </a:extLst>
          </p:cNvPr>
          <p:cNvSpPr txBox="1">
            <a:spLocks noChangeArrowheads="1"/>
          </p:cNvSpPr>
          <p:nvPr/>
        </p:nvSpPr>
        <p:spPr bwMode="auto">
          <a:xfrm>
            <a:off x="229396" y="1500562"/>
            <a:ext cx="4040188"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b"/>
          <a:lstStyle>
            <a:lvl1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1pPr>
            <a:lvl2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2pPr>
            <a:lvl3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3pPr>
            <a:lvl4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4pPr>
            <a:lvl5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5pPr>
            <a:lvl6pPr marL="25146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6pPr>
            <a:lvl7pPr marL="29718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7pPr>
            <a:lvl8pPr marL="34290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8pPr>
            <a:lvl9pPr marL="38862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9pPr>
          </a:lstStyle>
          <a:p>
            <a:pPr eaLnBrk="1" hangingPunct="1">
              <a:lnSpc>
                <a:spcPct val="100000"/>
              </a:lnSpc>
              <a:spcBef>
                <a:spcPts val="400"/>
              </a:spcBef>
              <a:buClrTx/>
              <a:buFontTx/>
              <a:buNone/>
            </a:pPr>
            <a:r>
              <a:rPr lang="en-US" altLang="en-US" sz="2000" b="1" dirty="0">
                <a:solidFill>
                  <a:srgbClr val="000000"/>
                </a:solidFill>
                <a:latin typeface="Calibri" panose="020F0502020204030204" pitchFamily="34" charset="0"/>
              </a:rPr>
              <a:t>Από </a:t>
            </a:r>
            <a:r>
              <a:rPr lang="en-US" altLang="en-US" sz="2000" b="1" dirty="0" err="1">
                <a:solidFill>
                  <a:srgbClr val="000000"/>
                </a:solidFill>
                <a:latin typeface="Calibri" panose="020F0502020204030204" pitchFamily="34" charset="0"/>
              </a:rPr>
              <a:t>την</a:t>
            </a:r>
            <a:r>
              <a:rPr lang="en-US" altLang="en-US" sz="2000" b="1" dirty="0">
                <a:solidFill>
                  <a:srgbClr val="000000"/>
                </a:solidFill>
                <a:latin typeface="Calibri" panose="020F0502020204030204" pitchFamily="34" charset="0"/>
              </a:rPr>
              <a:t> κβα</a:t>
            </a:r>
            <a:r>
              <a:rPr lang="en-US" altLang="en-US" sz="2000" b="1" dirty="0" err="1">
                <a:solidFill>
                  <a:srgbClr val="000000"/>
                </a:solidFill>
                <a:latin typeface="Calibri" panose="020F0502020204030204" pitchFamily="34" charset="0"/>
              </a:rPr>
              <a:t>ντομηχ</a:t>
            </a:r>
            <a:r>
              <a:rPr lang="en-US" altLang="en-US" sz="2000" b="1" dirty="0">
                <a:solidFill>
                  <a:srgbClr val="000000"/>
                </a:solidFill>
                <a:latin typeface="Calibri" panose="020F0502020204030204" pitchFamily="34" charset="0"/>
              </a:rPr>
              <a:t>ανική,ένας τέταρτος κβαντικός αριθμός φαίνεται να περιγράφει  το spin</a:t>
            </a:r>
          </a:p>
          <a:p>
            <a:pPr eaLnBrk="1" hangingPunct="1">
              <a:lnSpc>
                <a:spcPct val="100000"/>
              </a:lnSpc>
              <a:spcBef>
                <a:spcPts val="400"/>
              </a:spcBef>
              <a:buClrTx/>
              <a:buFontTx/>
              <a:buNone/>
            </a:pPr>
            <a:r>
              <a:rPr lang="en-US" altLang="en-US" sz="2000" b="1" dirty="0" err="1">
                <a:solidFill>
                  <a:srgbClr val="000000"/>
                </a:solidFill>
                <a:latin typeface="Calibri" panose="020F0502020204030204" pitchFamily="34" charset="0"/>
              </a:rPr>
              <a:t>ενός</a:t>
            </a:r>
            <a:r>
              <a:rPr lang="en-US" altLang="en-US" sz="2000" b="1" dirty="0">
                <a:solidFill>
                  <a:srgbClr val="000000"/>
                </a:solidFill>
                <a:latin typeface="Calibri" panose="020F0502020204030204" pitchFamily="34" charset="0"/>
              </a:rPr>
              <a:t> </a:t>
            </a:r>
            <a:r>
              <a:rPr lang="en-US" altLang="en-US" sz="2000" b="1" dirty="0" err="1">
                <a:solidFill>
                  <a:srgbClr val="000000"/>
                </a:solidFill>
                <a:latin typeface="Calibri" panose="020F0502020204030204" pitchFamily="34" charset="0"/>
              </a:rPr>
              <a:t>ηλεκτρονίου</a:t>
            </a:r>
            <a:r>
              <a:rPr lang="en-US" altLang="en-US" sz="2000" b="1" dirty="0">
                <a:solidFill>
                  <a:srgbClr val="000000"/>
                </a:solidFill>
                <a:latin typeface="Calibri" panose="020F0502020204030204" pitchFamily="34" charset="0"/>
              </a:rPr>
              <a:t> </a:t>
            </a:r>
            <a:r>
              <a:rPr lang="en-US" altLang="en-US" sz="2000" b="1" dirty="0" err="1">
                <a:solidFill>
                  <a:srgbClr val="000000"/>
                </a:solidFill>
                <a:latin typeface="Calibri" panose="020F0502020204030204" pitchFamily="34" charset="0"/>
              </a:rPr>
              <a:t>σε</a:t>
            </a:r>
            <a:r>
              <a:rPr lang="en-US" altLang="en-US" sz="2000" b="1" dirty="0">
                <a:solidFill>
                  <a:srgbClr val="000000"/>
                </a:solidFill>
                <a:latin typeface="Calibri" panose="020F0502020204030204" pitchFamily="34" charset="0"/>
              </a:rPr>
              <a:t> </a:t>
            </a:r>
            <a:r>
              <a:rPr lang="en-US" altLang="en-US" sz="2000" b="1" dirty="0" err="1">
                <a:solidFill>
                  <a:srgbClr val="000000"/>
                </a:solidFill>
                <a:latin typeface="Calibri" panose="020F0502020204030204" pitchFamily="34" charset="0"/>
              </a:rPr>
              <a:t>έν</a:t>
            </a:r>
            <a:r>
              <a:rPr lang="en-US" altLang="en-US" sz="2000" b="1" dirty="0">
                <a:solidFill>
                  <a:srgbClr val="000000"/>
                </a:solidFill>
                <a:latin typeface="Calibri" panose="020F0502020204030204" pitchFamily="34" charset="0"/>
              </a:rPr>
              <a:t>α τροχιακό. </a:t>
            </a:r>
          </a:p>
        </p:txBody>
      </p:sp>
      <p:sp>
        <p:nvSpPr>
          <p:cNvPr id="247812" name="Text Box 3">
            <a:extLst>
              <a:ext uri="{FF2B5EF4-FFF2-40B4-BE49-F238E27FC236}">
                <a16:creationId xmlns:a16="http://schemas.microsoft.com/office/drawing/2014/main" id="{B3AA639B-EF73-40E5-9708-14E2660D9A1F}"/>
              </a:ext>
            </a:extLst>
          </p:cNvPr>
          <p:cNvSpPr txBox="1">
            <a:spLocks noChangeArrowheads="1"/>
          </p:cNvSpPr>
          <p:nvPr/>
        </p:nvSpPr>
        <p:spPr bwMode="auto">
          <a:xfrm>
            <a:off x="4873624" y="1358537"/>
            <a:ext cx="4041775" cy="875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b"/>
          <a:lstStyle>
            <a:lvl1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1pPr>
            <a:lvl2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2pPr>
            <a:lvl3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3pPr>
            <a:lvl4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4pPr>
            <a:lvl5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5pPr>
            <a:lvl6pPr marL="25146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6pPr>
            <a:lvl7pPr marL="29718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7pPr>
            <a:lvl8pPr marL="34290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8pPr>
            <a:lvl9pPr marL="38862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9pPr>
          </a:lstStyle>
          <a:p>
            <a:pPr eaLnBrk="1" hangingPunct="1">
              <a:lnSpc>
                <a:spcPct val="100000"/>
              </a:lnSpc>
              <a:spcBef>
                <a:spcPts val="488"/>
              </a:spcBef>
              <a:buClrTx/>
              <a:buFontTx/>
              <a:buNone/>
            </a:pPr>
            <a:r>
              <a:rPr lang="en-US" altLang="en-US" sz="2400" b="1" dirty="0">
                <a:solidFill>
                  <a:srgbClr val="8B8B8B"/>
                </a:solidFill>
                <a:latin typeface="Calibri" panose="020F0502020204030204" pitchFamily="34" charset="0"/>
              </a:rPr>
              <a:t>Spin μα</a:t>
            </a:r>
            <a:r>
              <a:rPr lang="en-US" altLang="en-US" sz="2400" b="1" dirty="0" err="1">
                <a:solidFill>
                  <a:srgbClr val="8B8B8B"/>
                </a:solidFill>
                <a:latin typeface="Calibri" panose="020F0502020204030204" pitchFamily="34" charset="0"/>
              </a:rPr>
              <a:t>γνητικός</a:t>
            </a:r>
            <a:r>
              <a:rPr lang="en-US" altLang="en-US" sz="2400" b="1" dirty="0">
                <a:solidFill>
                  <a:srgbClr val="8B8B8B"/>
                </a:solidFill>
                <a:latin typeface="Calibri" panose="020F0502020204030204" pitchFamily="34" charset="0"/>
              </a:rPr>
              <a:t> κβα</a:t>
            </a:r>
            <a:r>
              <a:rPr lang="en-US" altLang="en-US" sz="2400" b="1" dirty="0" err="1">
                <a:solidFill>
                  <a:srgbClr val="8B8B8B"/>
                </a:solidFill>
                <a:latin typeface="Calibri" panose="020F0502020204030204" pitchFamily="34" charset="0"/>
              </a:rPr>
              <a:t>ντικός</a:t>
            </a:r>
            <a:r>
              <a:rPr lang="en-US" altLang="en-US" sz="2400" b="1" dirty="0">
                <a:solidFill>
                  <a:srgbClr val="8B8B8B"/>
                </a:solidFill>
                <a:latin typeface="Calibri" panose="020F0502020204030204" pitchFamily="34" charset="0"/>
              </a:rPr>
              <a:t> α</a:t>
            </a:r>
            <a:r>
              <a:rPr lang="en-US" altLang="en-US" sz="2400" b="1" dirty="0" err="1">
                <a:solidFill>
                  <a:srgbClr val="8B8B8B"/>
                </a:solidFill>
                <a:latin typeface="Calibri" panose="020F0502020204030204" pitchFamily="34" charset="0"/>
              </a:rPr>
              <a:t>ριθμός</a:t>
            </a:r>
            <a:r>
              <a:rPr lang="en-US" altLang="en-US" sz="2400" b="1" dirty="0">
                <a:solidFill>
                  <a:srgbClr val="8B8B8B"/>
                </a:solidFill>
                <a:latin typeface="Calibri" panose="020F0502020204030204" pitchFamily="34" charset="0"/>
              </a:rPr>
              <a:t>, </a:t>
            </a:r>
            <a:r>
              <a:rPr lang="en-US" altLang="en-US" sz="2400" b="1" dirty="0" err="1">
                <a:solidFill>
                  <a:srgbClr val="8B8B8B"/>
                </a:solidFill>
                <a:latin typeface="Calibri" panose="020F0502020204030204" pitchFamily="34" charset="0"/>
              </a:rPr>
              <a:t>m</a:t>
            </a:r>
            <a:r>
              <a:rPr lang="en-US" altLang="en-US" sz="2400" b="1" baseline="-25000" dirty="0" err="1">
                <a:solidFill>
                  <a:srgbClr val="8B8B8B"/>
                </a:solidFill>
                <a:latin typeface="Calibri" panose="020F0502020204030204" pitchFamily="34" charset="0"/>
              </a:rPr>
              <a:t>s</a:t>
            </a:r>
            <a:endParaRPr lang="en-US" altLang="en-US" sz="2400" b="1" baseline="-25000" dirty="0">
              <a:solidFill>
                <a:srgbClr val="8B8B8B"/>
              </a:solidFill>
              <a:latin typeface="Calibri" panose="020F0502020204030204" pitchFamily="34" charset="0"/>
            </a:endParaRPr>
          </a:p>
        </p:txBody>
      </p:sp>
      <p:sp>
        <p:nvSpPr>
          <p:cNvPr id="247813" name="Text Box 4">
            <a:extLst>
              <a:ext uri="{FF2B5EF4-FFF2-40B4-BE49-F238E27FC236}">
                <a16:creationId xmlns:a16="http://schemas.microsoft.com/office/drawing/2014/main" id="{FEC95E0B-09E0-4D54-846F-0385DD6F4CF3}"/>
              </a:ext>
            </a:extLst>
          </p:cNvPr>
          <p:cNvSpPr txBox="1">
            <a:spLocks noChangeArrowheads="1"/>
          </p:cNvSpPr>
          <p:nvPr/>
        </p:nvSpPr>
        <p:spPr bwMode="auto">
          <a:xfrm>
            <a:off x="4874417" y="2610079"/>
            <a:ext cx="4040188" cy="37254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lvl1pPr marL="342900" indent="-334963">
              <a:lnSpc>
                <a:spcPct val="94000"/>
              </a:lnSpc>
              <a:buClr>
                <a:srgbClr val="000000"/>
              </a:buClr>
              <a:buSzPct val="100000"/>
              <a:buFont typeface="Times New Roman" panose="02020603050405020304" pitchFamily="18" charset="0"/>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solidFill>
                  <a:schemeClr val="bg1"/>
                </a:solidFill>
                <a:latin typeface="Arial" panose="020B0604020202020204" pitchFamily="34" charset="0"/>
                <a:cs typeface="Droid Sans Fallback" charset="0"/>
              </a:defRPr>
            </a:lvl1pPr>
            <a:lvl2pPr>
              <a:lnSpc>
                <a:spcPct val="94000"/>
              </a:lnSpc>
              <a:buClr>
                <a:srgbClr val="000000"/>
              </a:buClr>
              <a:buSzPct val="100000"/>
              <a:buFont typeface="Times New Roman" panose="02020603050405020304" pitchFamily="18" charset="0"/>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solidFill>
                  <a:schemeClr val="bg1"/>
                </a:solidFill>
                <a:latin typeface="Arial" panose="020B0604020202020204" pitchFamily="34" charset="0"/>
                <a:cs typeface="Droid Sans Fallback" charset="0"/>
              </a:defRPr>
            </a:lvl2pPr>
            <a:lvl3pPr>
              <a:lnSpc>
                <a:spcPct val="94000"/>
              </a:lnSpc>
              <a:buClr>
                <a:srgbClr val="000000"/>
              </a:buClr>
              <a:buSzPct val="100000"/>
              <a:buFont typeface="Times New Roman" panose="02020603050405020304" pitchFamily="18" charset="0"/>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solidFill>
                  <a:schemeClr val="bg1"/>
                </a:solidFill>
                <a:latin typeface="Arial" panose="020B0604020202020204" pitchFamily="34" charset="0"/>
                <a:cs typeface="Droid Sans Fallback" charset="0"/>
              </a:defRPr>
            </a:lvl3pPr>
            <a:lvl4pPr>
              <a:lnSpc>
                <a:spcPct val="94000"/>
              </a:lnSpc>
              <a:buClr>
                <a:srgbClr val="000000"/>
              </a:buClr>
              <a:buSzPct val="100000"/>
              <a:buFont typeface="Times New Roman" panose="02020603050405020304" pitchFamily="18" charset="0"/>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solidFill>
                  <a:schemeClr val="bg1"/>
                </a:solidFill>
                <a:latin typeface="Arial" panose="020B0604020202020204" pitchFamily="34" charset="0"/>
                <a:cs typeface="Droid Sans Fallback" charset="0"/>
              </a:defRPr>
            </a:lvl4pPr>
            <a:lvl5pPr>
              <a:lnSpc>
                <a:spcPct val="94000"/>
              </a:lnSpc>
              <a:buClr>
                <a:srgbClr val="000000"/>
              </a:buClr>
              <a:buSzPct val="100000"/>
              <a:buFont typeface="Times New Roman" panose="02020603050405020304" pitchFamily="18" charset="0"/>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solidFill>
                  <a:schemeClr val="bg1"/>
                </a:solidFill>
                <a:latin typeface="Arial" panose="020B0604020202020204" pitchFamily="34" charset="0"/>
                <a:cs typeface="Droid Sans Fallback" charset="0"/>
              </a:defRPr>
            </a:lvl5pPr>
            <a:lvl6pPr marL="25146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solidFill>
                  <a:schemeClr val="bg1"/>
                </a:solidFill>
                <a:latin typeface="Arial" panose="020B0604020202020204" pitchFamily="34" charset="0"/>
                <a:cs typeface="Droid Sans Fallback" charset="0"/>
              </a:defRPr>
            </a:lvl6pPr>
            <a:lvl7pPr marL="29718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solidFill>
                  <a:schemeClr val="bg1"/>
                </a:solidFill>
                <a:latin typeface="Arial" panose="020B0604020202020204" pitchFamily="34" charset="0"/>
                <a:cs typeface="Droid Sans Fallback" charset="0"/>
              </a:defRPr>
            </a:lvl7pPr>
            <a:lvl8pPr marL="34290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solidFill>
                  <a:schemeClr val="bg1"/>
                </a:solidFill>
                <a:latin typeface="Arial" panose="020B0604020202020204" pitchFamily="34" charset="0"/>
                <a:cs typeface="Droid Sans Fallback" charset="0"/>
              </a:defRPr>
            </a:lvl8pPr>
            <a:lvl9pPr marL="38862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solidFill>
                  <a:schemeClr val="bg1"/>
                </a:solidFill>
                <a:latin typeface="Arial" panose="020B0604020202020204" pitchFamily="34" charset="0"/>
                <a:cs typeface="Droid Sans Fallback" charset="0"/>
              </a:defRPr>
            </a:lvl9pPr>
          </a:lstStyle>
          <a:p>
            <a:pPr eaLnBrk="1" hangingPunct="1">
              <a:lnSpc>
                <a:spcPct val="100000"/>
              </a:lnSpc>
              <a:spcBef>
                <a:spcPts val="400"/>
              </a:spcBef>
              <a:buClrTx/>
              <a:buFontTx/>
              <a:buNone/>
            </a:pPr>
            <a:r>
              <a:rPr lang="en-US" altLang="en-US" sz="2000" dirty="0" err="1">
                <a:solidFill>
                  <a:schemeClr val="bg2">
                    <a:lumMod val="50000"/>
                  </a:schemeClr>
                </a:solidFill>
                <a:latin typeface="Calibri" panose="020F0502020204030204" pitchFamily="34" charset="0"/>
              </a:rPr>
              <a:t>Δεν</a:t>
            </a:r>
            <a:r>
              <a:rPr lang="en-US" altLang="en-US" sz="2000" dirty="0">
                <a:solidFill>
                  <a:schemeClr val="bg2">
                    <a:lumMod val="50000"/>
                  </a:schemeClr>
                </a:solidFill>
                <a:latin typeface="Calibri" panose="020F0502020204030204" pitchFamily="34" charset="0"/>
              </a:rPr>
              <a:t> υπ</a:t>
            </a:r>
            <a:r>
              <a:rPr lang="en-US" altLang="en-US" sz="2000" dirty="0" err="1">
                <a:solidFill>
                  <a:schemeClr val="bg2">
                    <a:lumMod val="50000"/>
                  </a:schemeClr>
                </a:solidFill>
                <a:latin typeface="Calibri" panose="020F0502020204030204" pitchFamily="34" charset="0"/>
              </a:rPr>
              <a:t>άρχει</a:t>
            </a:r>
            <a:r>
              <a:rPr lang="en-US" altLang="en-US" sz="2000" dirty="0">
                <a:solidFill>
                  <a:schemeClr val="bg2">
                    <a:lumMod val="50000"/>
                  </a:schemeClr>
                </a:solidFill>
                <a:latin typeface="Calibri" panose="020F0502020204030204" pitchFamily="34" charset="0"/>
              </a:rPr>
              <a:t> </a:t>
            </a:r>
            <a:r>
              <a:rPr lang="en-US" altLang="en-US" sz="2000" dirty="0" err="1">
                <a:solidFill>
                  <a:schemeClr val="bg2">
                    <a:lumMod val="50000"/>
                  </a:schemeClr>
                </a:solidFill>
                <a:latin typeface="Calibri" panose="020F0502020204030204" pitchFamily="34" charset="0"/>
              </a:rPr>
              <a:t>κλ</a:t>
            </a:r>
            <a:r>
              <a:rPr lang="en-US" altLang="en-US" sz="2000" dirty="0">
                <a:solidFill>
                  <a:schemeClr val="bg2">
                    <a:lumMod val="50000"/>
                  </a:schemeClr>
                </a:solidFill>
                <a:latin typeface="Calibri" panose="020F0502020204030204" pitchFamily="34" charset="0"/>
              </a:rPr>
              <a:t>ασσικό ανάλογο του spin. </a:t>
            </a:r>
          </a:p>
          <a:p>
            <a:pPr eaLnBrk="1" hangingPunct="1">
              <a:lnSpc>
                <a:spcPct val="100000"/>
              </a:lnSpc>
              <a:spcBef>
                <a:spcPts val="400"/>
              </a:spcBef>
              <a:buClrTx/>
              <a:buFontTx/>
              <a:buNone/>
            </a:pPr>
            <a:r>
              <a:rPr lang="en-US" altLang="en-US" sz="2000" dirty="0">
                <a:solidFill>
                  <a:schemeClr val="bg2">
                    <a:lumMod val="50000"/>
                  </a:schemeClr>
                </a:solidFill>
                <a:latin typeface="Times New Roman" panose="02020603050405020304" pitchFamily="18" charset="0"/>
              </a:rPr>
              <a:t>• </a:t>
            </a:r>
            <a:r>
              <a:rPr lang="en-US" altLang="en-US" sz="2000" dirty="0" err="1">
                <a:solidFill>
                  <a:schemeClr val="bg2">
                    <a:lumMod val="50000"/>
                  </a:schemeClr>
                </a:solidFill>
                <a:latin typeface="Times New Roman" panose="02020603050405020304" pitchFamily="18" charset="0"/>
              </a:rPr>
              <a:t>Έν</a:t>
            </a:r>
            <a:r>
              <a:rPr lang="en-US" altLang="en-US" sz="2000" dirty="0">
                <a:solidFill>
                  <a:schemeClr val="bg2">
                    <a:lumMod val="50000"/>
                  </a:schemeClr>
                </a:solidFill>
                <a:latin typeface="Times New Roman" panose="02020603050405020304" pitchFamily="18" charset="0"/>
              </a:rPr>
              <a:t>α ηλεκτρόνιo έχει δύο καταστάσεις spin:</a:t>
            </a:r>
            <a:r>
              <a:rPr lang="el-GR" altLang="en-US" sz="2000" dirty="0">
                <a:solidFill>
                  <a:schemeClr val="bg2">
                    <a:lumMod val="50000"/>
                  </a:schemeClr>
                </a:solidFill>
                <a:latin typeface="Times New Roman" panose="02020603050405020304" pitchFamily="18" charset="0"/>
              </a:rPr>
              <a:t> </a:t>
            </a:r>
            <a:r>
              <a:rPr lang="en-US" altLang="en-US" sz="2000" dirty="0" err="1">
                <a:solidFill>
                  <a:schemeClr val="bg2">
                    <a:lumMod val="50000"/>
                  </a:schemeClr>
                </a:solidFill>
                <a:latin typeface="Times New Roman" panose="02020603050405020304" pitchFamily="18" charset="0"/>
              </a:rPr>
              <a:t>ms</a:t>
            </a:r>
            <a:r>
              <a:rPr lang="en-US" altLang="en-US" sz="2000" dirty="0">
                <a:solidFill>
                  <a:schemeClr val="bg2">
                    <a:lumMod val="50000"/>
                  </a:schemeClr>
                </a:solidFill>
                <a:latin typeface="Times New Roman" panose="02020603050405020304" pitchFamily="18" charset="0"/>
              </a:rPr>
              <a:t> = +1/2 (spin up) ή ms = -1/2 (spin down).</a:t>
            </a:r>
          </a:p>
          <a:p>
            <a:pPr eaLnBrk="1" hangingPunct="1">
              <a:lnSpc>
                <a:spcPct val="100000"/>
              </a:lnSpc>
              <a:spcBef>
                <a:spcPts val="400"/>
              </a:spcBef>
              <a:buClrTx/>
              <a:buFontTx/>
              <a:buNone/>
            </a:pPr>
            <a:r>
              <a:rPr lang="en-US" altLang="en-US" sz="2000" dirty="0">
                <a:solidFill>
                  <a:schemeClr val="bg2">
                    <a:lumMod val="50000"/>
                  </a:schemeClr>
                </a:solidFill>
                <a:latin typeface="Times New Roman" panose="02020603050405020304" pitchFamily="18" charset="0"/>
              </a:rPr>
              <a:t>• </a:t>
            </a:r>
            <a:r>
              <a:rPr lang="en-US" altLang="en-US" sz="2000" dirty="0" err="1">
                <a:solidFill>
                  <a:schemeClr val="bg2">
                    <a:lumMod val="50000"/>
                  </a:schemeClr>
                </a:solidFill>
                <a:latin typeface="Times New Roman" panose="02020603050405020304" pitchFamily="18" charset="0"/>
              </a:rPr>
              <a:t>Ομοι</a:t>
            </a:r>
            <a:r>
              <a:rPr lang="en-US" altLang="en-US" sz="2000" dirty="0">
                <a:solidFill>
                  <a:schemeClr val="bg2">
                    <a:lumMod val="50000"/>
                  </a:schemeClr>
                </a:solidFill>
                <a:latin typeface="Times New Roman" panose="02020603050405020304" pitchFamily="18" charset="0"/>
              </a:rPr>
              <a:t>α με τον  κβαντικό αριθμό της στροφορμής, l,το  ms περιγράφει το μέγεθος μιας γωνιακής ορμής (στροφορμής) που συμπληρώνει την περιγραφή ενός ηλεκτρονίου και </a:t>
            </a:r>
            <a:r>
              <a:rPr lang="en-US" altLang="en-US" sz="2000" b="1" dirty="0">
                <a:solidFill>
                  <a:schemeClr val="bg2">
                    <a:lumMod val="50000"/>
                  </a:schemeClr>
                </a:solidFill>
                <a:latin typeface="Times New Roman" panose="02020603050405020304" pitchFamily="18" charset="0"/>
              </a:rPr>
              <a:t>ΔΕΝ εξαρτάται από το τροχιακό</a:t>
            </a:r>
          </a:p>
        </p:txBody>
      </p:sp>
      <p:pic>
        <p:nvPicPr>
          <p:cNvPr id="247814" name="Picture 5">
            <a:extLst>
              <a:ext uri="{FF2B5EF4-FFF2-40B4-BE49-F238E27FC236}">
                <a16:creationId xmlns:a16="http://schemas.microsoft.com/office/drawing/2014/main" id="{F56EA070-FFBB-4CD2-ACBF-BB392C4D0CD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2588" y="3168605"/>
            <a:ext cx="4040188" cy="3402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Tree>
  </p:cSld>
  <p:clrMapOvr>
    <a:masterClrMapping/>
  </p:clrMapOvr>
  <p:transition spd="med"/>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8" name="Rectangle 1">
            <a:extLst>
              <a:ext uri="{FF2B5EF4-FFF2-40B4-BE49-F238E27FC236}">
                <a16:creationId xmlns:a16="http://schemas.microsoft.com/office/drawing/2014/main" id="{2DA32DE2-64D4-4528-8D8F-204E38DF8F7C}"/>
              </a:ext>
            </a:extLst>
          </p:cNvPr>
          <p:cNvSpPr>
            <a:spLocks noGrp="1" noChangeArrowheads="1"/>
          </p:cNvSpPr>
          <p:nvPr>
            <p:ph type="title" idx="4294967295"/>
          </p:nvPr>
        </p:nvSpPr>
        <p:spPr>
          <a:xfrm>
            <a:off x="457200" y="274638"/>
            <a:ext cx="8229600" cy="1143000"/>
          </a:xfrm>
        </p:spPr>
        <p:txBody>
          <a:bodyPr/>
          <a:lstStyle/>
          <a:p>
            <a:pPr algn="ctr" eaLnBrk="1" hangingPunct="1">
              <a:lnSpc>
                <a:spcPct val="100000"/>
              </a:lnSpc>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altLang="en-US" sz="3200">
                <a:solidFill>
                  <a:srgbClr val="C00000"/>
                </a:solidFill>
                <a:latin typeface="Calibri" panose="020F0502020204030204" pitchFamily="34" charset="0"/>
              </a:rPr>
              <a:t>τροχιακό (n, l, ml) </a:t>
            </a:r>
            <a:br>
              <a:rPr lang="en-US" altLang="en-US" sz="3200">
                <a:solidFill>
                  <a:srgbClr val="C00000"/>
                </a:solidFill>
                <a:latin typeface="Calibri" panose="020F0502020204030204" pitchFamily="34" charset="0"/>
              </a:rPr>
            </a:br>
            <a:r>
              <a:rPr lang="en-US" altLang="en-US" sz="3200">
                <a:solidFill>
                  <a:srgbClr val="9933FF"/>
                </a:solidFill>
                <a:latin typeface="Calibri" panose="020F0502020204030204" pitchFamily="34" charset="0"/>
              </a:rPr>
              <a:t>ηλεκτρόνιο(n, l, m</a:t>
            </a:r>
            <a:r>
              <a:rPr lang="en-US" altLang="en-US" sz="3200" baseline="-25000">
                <a:solidFill>
                  <a:srgbClr val="9933FF"/>
                </a:solidFill>
                <a:latin typeface="Calibri" panose="020F0502020204030204" pitchFamily="34" charset="0"/>
              </a:rPr>
              <a:t>l</a:t>
            </a:r>
            <a:r>
              <a:rPr lang="en-US" altLang="en-US" sz="3200">
                <a:solidFill>
                  <a:srgbClr val="9933FF"/>
                </a:solidFill>
                <a:latin typeface="Calibri" panose="020F0502020204030204" pitchFamily="34" charset="0"/>
              </a:rPr>
              <a:t>, m</a:t>
            </a:r>
            <a:r>
              <a:rPr lang="en-US" altLang="en-US" sz="3200" baseline="-25000">
                <a:solidFill>
                  <a:srgbClr val="9933FF"/>
                </a:solidFill>
                <a:latin typeface="Calibri" panose="020F0502020204030204" pitchFamily="34" charset="0"/>
              </a:rPr>
              <a:t>s</a:t>
            </a:r>
            <a:r>
              <a:rPr lang="en-US" altLang="en-US" sz="3200">
                <a:solidFill>
                  <a:srgbClr val="9933FF"/>
                </a:solidFill>
                <a:latin typeface="Calibri" panose="020F0502020204030204" pitchFamily="34" charset="0"/>
              </a:rPr>
              <a:t>). </a:t>
            </a:r>
          </a:p>
        </p:txBody>
      </p:sp>
      <p:sp>
        <p:nvSpPr>
          <p:cNvPr id="249859" name="Text Box 2">
            <a:extLst>
              <a:ext uri="{FF2B5EF4-FFF2-40B4-BE49-F238E27FC236}">
                <a16:creationId xmlns:a16="http://schemas.microsoft.com/office/drawing/2014/main" id="{25983A3D-D507-48DC-B4B9-DF13ED7BEC16}"/>
              </a:ext>
            </a:extLst>
          </p:cNvPr>
          <p:cNvSpPr txBox="1">
            <a:spLocks noChangeArrowheads="1"/>
          </p:cNvSpPr>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marL="336550" indent="-336550">
              <a:lnSpc>
                <a:spcPct val="94000"/>
              </a:lnSpc>
              <a:buClr>
                <a:srgbClr val="000000"/>
              </a:buClr>
              <a:buSzPct val="100000"/>
              <a:buFont typeface="Times New Roman" panose="02020603050405020304" pitchFamily="18" charset="0"/>
              <a:tabLst>
                <a:tab pos="336550" algn="l"/>
                <a:tab pos="784225" algn="l"/>
                <a:tab pos="1233488" algn="l"/>
                <a:tab pos="1682750" algn="l"/>
                <a:tab pos="2132013" algn="l"/>
                <a:tab pos="2581275" algn="l"/>
                <a:tab pos="3030538" algn="l"/>
                <a:tab pos="3479800" algn="l"/>
                <a:tab pos="3929063" algn="l"/>
                <a:tab pos="4378325" algn="l"/>
                <a:tab pos="4827588" algn="l"/>
                <a:tab pos="5276850" algn="l"/>
                <a:tab pos="5726113" algn="l"/>
                <a:tab pos="6175375" algn="l"/>
                <a:tab pos="6624638" algn="l"/>
                <a:tab pos="7073900" algn="l"/>
                <a:tab pos="7523163" algn="l"/>
                <a:tab pos="7972425" algn="l"/>
                <a:tab pos="8421688" algn="l"/>
                <a:tab pos="8870950" algn="l"/>
                <a:tab pos="9320213" algn="l"/>
              </a:tabLst>
              <a:defRPr>
                <a:solidFill>
                  <a:schemeClr val="bg1"/>
                </a:solidFill>
                <a:latin typeface="Arial" panose="020B0604020202020204" pitchFamily="34" charset="0"/>
                <a:cs typeface="Droid Sans Fallback" charset="0"/>
              </a:defRPr>
            </a:lvl1pPr>
            <a:lvl2pPr>
              <a:lnSpc>
                <a:spcPct val="94000"/>
              </a:lnSpc>
              <a:buClr>
                <a:srgbClr val="000000"/>
              </a:buClr>
              <a:buSzPct val="100000"/>
              <a:buFont typeface="Times New Roman" panose="02020603050405020304" pitchFamily="18" charset="0"/>
              <a:tabLst>
                <a:tab pos="336550" algn="l"/>
                <a:tab pos="784225" algn="l"/>
                <a:tab pos="1233488" algn="l"/>
                <a:tab pos="1682750" algn="l"/>
                <a:tab pos="2132013" algn="l"/>
                <a:tab pos="2581275" algn="l"/>
                <a:tab pos="3030538" algn="l"/>
                <a:tab pos="3479800" algn="l"/>
                <a:tab pos="3929063" algn="l"/>
                <a:tab pos="4378325" algn="l"/>
                <a:tab pos="4827588" algn="l"/>
                <a:tab pos="5276850" algn="l"/>
                <a:tab pos="5726113" algn="l"/>
                <a:tab pos="6175375" algn="l"/>
                <a:tab pos="6624638" algn="l"/>
                <a:tab pos="7073900" algn="l"/>
                <a:tab pos="7523163" algn="l"/>
                <a:tab pos="7972425" algn="l"/>
                <a:tab pos="8421688" algn="l"/>
                <a:tab pos="8870950" algn="l"/>
                <a:tab pos="9320213" algn="l"/>
              </a:tabLst>
              <a:defRPr>
                <a:solidFill>
                  <a:schemeClr val="bg1"/>
                </a:solidFill>
                <a:latin typeface="Arial" panose="020B0604020202020204" pitchFamily="34" charset="0"/>
                <a:cs typeface="Droid Sans Fallback" charset="0"/>
              </a:defRPr>
            </a:lvl2pPr>
            <a:lvl3pPr>
              <a:lnSpc>
                <a:spcPct val="94000"/>
              </a:lnSpc>
              <a:buClr>
                <a:srgbClr val="000000"/>
              </a:buClr>
              <a:buSzPct val="100000"/>
              <a:buFont typeface="Times New Roman" panose="02020603050405020304" pitchFamily="18" charset="0"/>
              <a:tabLst>
                <a:tab pos="336550" algn="l"/>
                <a:tab pos="784225" algn="l"/>
                <a:tab pos="1233488" algn="l"/>
                <a:tab pos="1682750" algn="l"/>
                <a:tab pos="2132013" algn="l"/>
                <a:tab pos="2581275" algn="l"/>
                <a:tab pos="3030538" algn="l"/>
                <a:tab pos="3479800" algn="l"/>
                <a:tab pos="3929063" algn="l"/>
                <a:tab pos="4378325" algn="l"/>
                <a:tab pos="4827588" algn="l"/>
                <a:tab pos="5276850" algn="l"/>
                <a:tab pos="5726113" algn="l"/>
                <a:tab pos="6175375" algn="l"/>
                <a:tab pos="6624638" algn="l"/>
                <a:tab pos="7073900" algn="l"/>
                <a:tab pos="7523163" algn="l"/>
                <a:tab pos="7972425" algn="l"/>
                <a:tab pos="8421688" algn="l"/>
                <a:tab pos="8870950" algn="l"/>
                <a:tab pos="9320213" algn="l"/>
              </a:tabLst>
              <a:defRPr>
                <a:solidFill>
                  <a:schemeClr val="bg1"/>
                </a:solidFill>
                <a:latin typeface="Arial" panose="020B0604020202020204" pitchFamily="34" charset="0"/>
                <a:cs typeface="Droid Sans Fallback" charset="0"/>
              </a:defRPr>
            </a:lvl3pPr>
            <a:lvl4pPr>
              <a:lnSpc>
                <a:spcPct val="94000"/>
              </a:lnSpc>
              <a:buClr>
                <a:srgbClr val="000000"/>
              </a:buClr>
              <a:buSzPct val="100000"/>
              <a:buFont typeface="Times New Roman" panose="02020603050405020304" pitchFamily="18" charset="0"/>
              <a:tabLst>
                <a:tab pos="336550" algn="l"/>
                <a:tab pos="784225" algn="l"/>
                <a:tab pos="1233488" algn="l"/>
                <a:tab pos="1682750" algn="l"/>
                <a:tab pos="2132013" algn="l"/>
                <a:tab pos="2581275" algn="l"/>
                <a:tab pos="3030538" algn="l"/>
                <a:tab pos="3479800" algn="l"/>
                <a:tab pos="3929063" algn="l"/>
                <a:tab pos="4378325" algn="l"/>
                <a:tab pos="4827588" algn="l"/>
                <a:tab pos="5276850" algn="l"/>
                <a:tab pos="5726113" algn="l"/>
                <a:tab pos="6175375" algn="l"/>
                <a:tab pos="6624638" algn="l"/>
                <a:tab pos="7073900" algn="l"/>
                <a:tab pos="7523163" algn="l"/>
                <a:tab pos="7972425" algn="l"/>
                <a:tab pos="8421688" algn="l"/>
                <a:tab pos="8870950" algn="l"/>
                <a:tab pos="9320213" algn="l"/>
              </a:tabLst>
              <a:defRPr>
                <a:solidFill>
                  <a:schemeClr val="bg1"/>
                </a:solidFill>
                <a:latin typeface="Arial" panose="020B0604020202020204" pitchFamily="34" charset="0"/>
                <a:cs typeface="Droid Sans Fallback" charset="0"/>
              </a:defRPr>
            </a:lvl4pPr>
            <a:lvl5pPr>
              <a:lnSpc>
                <a:spcPct val="94000"/>
              </a:lnSpc>
              <a:buClr>
                <a:srgbClr val="000000"/>
              </a:buClr>
              <a:buSzPct val="100000"/>
              <a:buFont typeface="Times New Roman" panose="02020603050405020304" pitchFamily="18" charset="0"/>
              <a:tabLst>
                <a:tab pos="336550" algn="l"/>
                <a:tab pos="784225" algn="l"/>
                <a:tab pos="1233488" algn="l"/>
                <a:tab pos="1682750" algn="l"/>
                <a:tab pos="2132013" algn="l"/>
                <a:tab pos="2581275" algn="l"/>
                <a:tab pos="3030538" algn="l"/>
                <a:tab pos="3479800" algn="l"/>
                <a:tab pos="3929063" algn="l"/>
                <a:tab pos="4378325" algn="l"/>
                <a:tab pos="4827588" algn="l"/>
                <a:tab pos="5276850" algn="l"/>
                <a:tab pos="5726113" algn="l"/>
                <a:tab pos="6175375" algn="l"/>
                <a:tab pos="6624638" algn="l"/>
                <a:tab pos="7073900" algn="l"/>
                <a:tab pos="7523163" algn="l"/>
                <a:tab pos="7972425" algn="l"/>
                <a:tab pos="8421688" algn="l"/>
                <a:tab pos="8870950" algn="l"/>
                <a:tab pos="9320213" algn="l"/>
              </a:tabLst>
              <a:defRPr>
                <a:solidFill>
                  <a:schemeClr val="bg1"/>
                </a:solidFill>
                <a:latin typeface="Arial" panose="020B0604020202020204" pitchFamily="34" charset="0"/>
                <a:cs typeface="Droid Sans Fallback" charset="0"/>
              </a:defRPr>
            </a:lvl5pPr>
            <a:lvl6pPr marL="25146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336550" algn="l"/>
                <a:tab pos="784225" algn="l"/>
                <a:tab pos="1233488" algn="l"/>
                <a:tab pos="1682750" algn="l"/>
                <a:tab pos="2132013" algn="l"/>
                <a:tab pos="2581275" algn="l"/>
                <a:tab pos="3030538" algn="l"/>
                <a:tab pos="3479800" algn="l"/>
                <a:tab pos="3929063" algn="l"/>
                <a:tab pos="4378325" algn="l"/>
                <a:tab pos="4827588" algn="l"/>
                <a:tab pos="5276850" algn="l"/>
                <a:tab pos="5726113" algn="l"/>
                <a:tab pos="6175375" algn="l"/>
                <a:tab pos="6624638" algn="l"/>
                <a:tab pos="7073900" algn="l"/>
                <a:tab pos="7523163" algn="l"/>
                <a:tab pos="7972425" algn="l"/>
                <a:tab pos="8421688" algn="l"/>
                <a:tab pos="8870950" algn="l"/>
                <a:tab pos="9320213" algn="l"/>
              </a:tabLst>
              <a:defRPr>
                <a:solidFill>
                  <a:schemeClr val="bg1"/>
                </a:solidFill>
                <a:latin typeface="Arial" panose="020B0604020202020204" pitchFamily="34" charset="0"/>
                <a:cs typeface="Droid Sans Fallback" charset="0"/>
              </a:defRPr>
            </a:lvl6pPr>
            <a:lvl7pPr marL="29718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336550" algn="l"/>
                <a:tab pos="784225" algn="l"/>
                <a:tab pos="1233488" algn="l"/>
                <a:tab pos="1682750" algn="l"/>
                <a:tab pos="2132013" algn="l"/>
                <a:tab pos="2581275" algn="l"/>
                <a:tab pos="3030538" algn="l"/>
                <a:tab pos="3479800" algn="l"/>
                <a:tab pos="3929063" algn="l"/>
                <a:tab pos="4378325" algn="l"/>
                <a:tab pos="4827588" algn="l"/>
                <a:tab pos="5276850" algn="l"/>
                <a:tab pos="5726113" algn="l"/>
                <a:tab pos="6175375" algn="l"/>
                <a:tab pos="6624638" algn="l"/>
                <a:tab pos="7073900" algn="l"/>
                <a:tab pos="7523163" algn="l"/>
                <a:tab pos="7972425" algn="l"/>
                <a:tab pos="8421688" algn="l"/>
                <a:tab pos="8870950" algn="l"/>
                <a:tab pos="9320213" algn="l"/>
              </a:tabLst>
              <a:defRPr>
                <a:solidFill>
                  <a:schemeClr val="bg1"/>
                </a:solidFill>
                <a:latin typeface="Arial" panose="020B0604020202020204" pitchFamily="34" charset="0"/>
                <a:cs typeface="Droid Sans Fallback" charset="0"/>
              </a:defRPr>
            </a:lvl7pPr>
            <a:lvl8pPr marL="34290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336550" algn="l"/>
                <a:tab pos="784225" algn="l"/>
                <a:tab pos="1233488" algn="l"/>
                <a:tab pos="1682750" algn="l"/>
                <a:tab pos="2132013" algn="l"/>
                <a:tab pos="2581275" algn="l"/>
                <a:tab pos="3030538" algn="l"/>
                <a:tab pos="3479800" algn="l"/>
                <a:tab pos="3929063" algn="l"/>
                <a:tab pos="4378325" algn="l"/>
                <a:tab pos="4827588" algn="l"/>
                <a:tab pos="5276850" algn="l"/>
                <a:tab pos="5726113" algn="l"/>
                <a:tab pos="6175375" algn="l"/>
                <a:tab pos="6624638" algn="l"/>
                <a:tab pos="7073900" algn="l"/>
                <a:tab pos="7523163" algn="l"/>
                <a:tab pos="7972425" algn="l"/>
                <a:tab pos="8421688" algn="l"/>
                <a:tab pos="8870950" algn="l"/>
                <a:tab pos="9320213" algn="l"/>
              </a:tabLst>
              <a:defRPr>
                <a:solidFill>
                  <a:schemeClr val="bg1"/>
                </a:solidFill>
                <a:latin typeface="Arial" panose="020B0604020202020204" pitchFamily="34" charset="0"/>
                <a:cs typeface="Droid Sans Fallback" charset="0"/>
              </a:defRPr>
            </a:lvl8pPr>
            <a:lvl9pPr marL="38862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336550" algn="l"/>
                <a:tab pos="784225" algn="l"/>
                <a:tab pos="1233488" algn="l"/>
                <a:tab pos="1682750" algn="l"/>
                <a:tab pos="2132013" algn="l"/>
                <a:tab pos="2581275" algn="l"/>
                <a:tab pos="3030538" algn="l"/>
                <a:tab pos="3479800" algn="l"/>
                <a:tab pos="3929063" algn="l"/>
                <a:tab pos="4378325" algn="l"/>
                <a:tab pos="4827588" algn="l"/>
                <a:tab pos="5276850" algn="l"/>
                <a:tab pos="5726113" algn="l"/>
                <a:tab pos="6175375" algn="l"/>
                <a:tab pos="6624638" algn="l"/>
                <a:tab pos="7073900" algn="l"/>
                <a:tab pos="7523163" algn="l"/>
                <a:tab pos="7972425" algn="l"/>
                <a:tab pos="8421688" algn="l"/>
                <a:tab pos="8870950" algn="l"/>
                <a:tab pos="9320213" algn="l"/>
              </a:tabLst>
              <a:defRPr>
                <a:solidFill>
                  <a:schemeClr val="bg1"/>
                </a:solidFill>
                <a:latin typeface="Arial" panose="020B0604020202020204" pitchFamily="34" charset="0"/>
                <a:cs typeface="Droid Sans Fallback" charset="0"/>
              </a:defRPr>
            </a:lvl9pPr>
          </a:lstStyle>
          <a:p>
            <a:pPr eaLnBrk="1" hangingPunct="1">
              <a:lnSpc>
                <a:spcPct val="100000"/>
              </a:lnSpc>
              <a:spcBef>
                <a:spcPts val="650"/>
              </a:spcBef>
              <a:buFont typeface="Arial" panose="020B0604020202020204" pitchFamily="34" charset="0"/>
              <a:buChar char="•"/>
            </a:pPr>
            <a:r>
              <a:rPr lang="en-US" altLang="en-US" sz="3200">
                <a:solidFill>
                  <a:srgbClr val="000000"/>
                </a:solidFill>
                <a:latin typeface="Calibri" panose="020F0502020204030204" pitchFamily="34" charset="0"/>
              </a:rPr>
              <a:t>Επομένως μπορούμε να περιγράψουμε ένα δεδομένο τροχιακό χρησιμοποιώντας τους τρεις κβαντικούς αριθμούς (n, l, m</a:t>
            </a:r>
            <a:r>
              <a:rPr lang="en-US" altLang="en-US" sz="3200" baseline="-25000">
                <a:solidFill>
                  <a:srgbClr val="000000"/>
                </a:solidFill>
                <a:latin typeface="Calibri" panose="020F0502020204030204" pitchFamily="34" charset="0"/>
              </a:rPr>
              <a:t>l</a:t>
            </a:r>
            <a:r>
              <a:rPr lang="en-US" altLang="en-US" sz="3200">
                <a:solidFill>
                  <a:srgbClr val="000000"/>
                </a:solidFill>
                <a:latin typeface="Calibri" panose="020F0502020204030204" pitchFamily="34" charset="0"/>
              </a:rPr>
              <a:t>) και ένα δεδομένο ηλεκτρόνιο χρησιμοποιώντας τους 4 κβαντικούς αριθμούς (n, l, m</a:t>
            </a:r>
            <a:r>
              <a:rPr lang="en-US" altLang="en-US" sz="3200" baseline="-25000">
                <a:solidFill>
                  <a:srgbClr val="000000"/>
                </a:solidFill>
                <a:latin typeface="Calibri" panose="020F0502020204030204" pitchFamily="34" charset="0"/>
              </a:rPr>
              <a:t>l</a:t>
            </a:r>
            <a:r>
              <a:rPr lang="en-US" altLang="en-US" sz="3200">
                <a:solidFill>
                  <a:srgbClr val="000000"/>
                </a:solidFill>
                <a:latin typeface="Calibri" panose="020F0502020204030204" pitchFamily="34" charset="0"/>
              </a:rPr>
              <a:t>, m</a:t>
            </a:r>
            <a:r>
              <a:rPr lang="en-US" altLang="en-US" sz="3200" baseline="-25000">
                <a:solidFill>
                  <a:srgbClr val="000000"/>
                </a:solidFill>
                <a:latin typeface="Calibri" panose="020F0502020204030204" pitchFamily="34" charset="0"/>
              </a:rPr>
              <a:t>s</a:t>
            </a:r>
            <a:r>
              <a:rPr lang="en-US" altLang="en-US" sz="3200">
                <a:solidFill>
                  <a:srgbClr val="000000"/>
                </a:solidFill>
                <a:latin typeface="Calibri" panose="020F0502020204030204" pitchFamily="34" charset="0"/>
              </a:rPr>
              <a:t>). </a:t>
            </a:r>
          </a:p>
          <a:p>
            <a:pPr eaLnBrk="1" hangingPunct="1">
              <a:lnSpc>
                <a:spcPct val="100000"/>
              </a:lnSpc>
              <a:spcBef>
                <a:spcPts val="650"/>
              </a:spcBef>
              <a:buClr>
                <a:srgbClr val="C00000"/>
              </a:buClr>
              <a:buFont typeface="Arial" panose="020B0604020202020204" pitchFamily="34" charset="0"/>
              <a:buChar char="•"/>
            </a:pPr>
            <a:r>
              <a:rPr lang="en-US" altLang="en-US" sz="3200">
                <a:solidFill>
                  <a:srgbClr val="C00000"/>
                </a:solidFill>
                <a:latin typeface="Calibri" panose="020F0502020204030204" pitchFamily="34" charset="0"/>
              </a:rPr>
              <a:t>Ψ</a:t>
            </a:r>
            <a:r>
              <a:rPr lang="en-US" altLang="en-US" sz="3200" baseline="-25000">
                <a:solidFill>
                  <a:srgbClr val="C00000"/>
                </a:solidFill>
                <a:latin typeface="Calibri" panose="020F0502020204030204" pitchFamily="34" charset="0"/>
              </a:rPr>
              <a:t>nlml </a:t>
            </a:r>
            <a:r>
              <a:rPr lang="en-US" altLang="en-US" sz="3200">
                <a:solidFill>
                  <a:srgbClr val="C00000"/>
                </a:solidFill>
                <a:latin typeface="Calibri" panose="020F0502020204030204" pitchFamily="34" charset="0"/>
              </a:rPr>
              <a:t>περιγράφει ένα τροχιακό</a:t>
            </a:r>
          </a:p>
          <a:p>
            <a:pPr eaLnBrk="1" hangingPunct="1">
              <a:lnSpc>
                <a:spcPct val="100000"/>
              </a:lnSpc>
              <a:spcBef>
                <a:spcPts val="650"/>
              </a:spcBef>
              <a:buClr>
                <a:srgbClr val="9933FF"/>
              </a:buClr>
              <a:buFont typeface="Arial" panose="020B0604020202020204" pitchFamily="34" charset="0"/>
              <a:buChar char="•"/>
            </a:pPr>
            <a:r>
              <a:rPr lang="en-US" altLang="en-US" sz="3200">
                <a:solidFill>
                  <a:srgbClr val="9933FF"/>
                </a:solidFill>
                <a:latin typeface="Calibri" panose="020F0502020204030204" pitchFamily="34" charset="0"/>
              </a:rPr>
              <a:t>Ψ</a:t>
            </a:r>
            <a:r>
              <a:rPr lang="en-US" altLang="en-US" sz="3200" baseline="-25000">
                <a:solidFill>
                  <a:srgbClr val="9933FF"/>
                </a:solidFill>
                <a:latin typeface="Calibri" panose="020F0502020204030204" pitchFamily="34" charset="0"/>
              </a:rPr>
              <a:t>nlmlms</a:t>
            </a:r>
            <a:r>
              <a:rPr lang="en-US" altLang="en-US" sz="3200">
                <a:solidFill>
                  <a:srgbClr val="9933FF"/>
                </a:solidFill>
                <a:latin typeface="Calibri" panose="020F0502020204030204" pitchFamily="34" charset="0"/>
              </a:rPr>
              <a:t> περιγράφει ένα ηλεκτρόνιο</a:t>
            </a:r>
          </a:p>
        </p:txBody>
      </p:sp>
    </p:spTree>
  </p:cSld>
  <p:clrMapOvr>
    <a:masterClrMapping/>
  </p:clrMapOvr>
  <p:transition spd="med"/>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6" name="Rectangle 1">
            <a:extLst>
              <a:ext uri="{FF2B5EF4-FFF2-40B4-BE49-F238E27FC236}">
                <a16:creationId xmlns:a16="http://schemas.microsoft.com/office/drawing/2014/main" id="{EC54B42B-4BC3-421C-9A62-D65E7EBDA155}"/>
              </a:ext>
            </a:extLst>
          </p:cNvPr>
          <p:cNvSpPr>
            <a:spLocks noGrp="1" noChangeArrowheads="1"/>
          </p:cNvSpPr>
          <p:nvPr>
            <p:ph type="title" idx="4294967295"/>
          </p:nvPr>
        </p:nvSpPr>
        <p:spPr>
          <a:xfrm>
            <a:off x="457200" y="53752"/>
            <a:ext cx="8229600" cy="1143000"/>
          </a:xfrm>
        </p:spPr>
        <p:txBody>
          <a:bodyPr/>
          <a:lstStyle/>
          <a:p>
            <a:pPr algn="ctr" eaLnBrk="1" hangingPunct="1">
              <a:lnSpc>
                <a:spcPct val="100000"/>
              </a:lnSpc>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altLang="en-US" sz="4400" dirty="0">
                <a:latin typeface="Calibri" panose="020F0502020204030204" pitchFamily="34" charset="0"/>
              </a:rPr>
              <a:t>Η απα</a:t>
            </a:r>
            <a:r>
              <a:rPr lang="en-US" altLang="en-US" sz="4400" dirty="0" err="1">
                <a:latin typeface="Calibri" panose="020F0502020204030204" pitchFamily="34" charset="0"/>
              </a:rPr>
              <a:t>γορευτική</a:t>
            </a:r>
            <a:r>
              <a:rPr lang="en-US" altLang="en-US" sz="4400" dirty="0">
                <a:latin typeface="Calibri" panose="020F0502020204030204" pitchFamily="34" charset="0"/>
              </a:rPr>
              <a:t> α</a:t>
            </a:r>
            <a:r>
              <a:rPr lang="en-US" altLang="en-US" sz="4400" dirty="0" err="1">
                <a:latin typeface="Calibri" panose="020F0502020204030204" pitchFamily="34" charset="0"/>
              </a:rPr>
              <a:t>ρχή</a:t>
            </a:r>
            <a:r>
              <a:rPr lang="en-US" altLang="en-US" sz="4400" dirty="0">
                <a:latin typeface="Calibri" panose="020F0502020204030204" pitchFamily="34" charset="0"/>
              </a:rPr>
              <a:t> </a:t>
            </a:r>
            <a:r>
              <a:rPr lang="en-US" altLang="en-US" sz="4400" dirty="0" err="1">
                <a:latin typeface="Calibri" panose="020F0502020204030204" pitchFamily="34" charset="0"/>
              </a:rPr>
              <a:t>του</a:t>
            </a:r>
            <a:r>
              <a:rPr lang="en-US" altLang="en-US" sz="4400" dirty="0">
                <a:latin typeface="Calibri" panose="020F0502020204030204" pitchFamily="34" charset="0"/>
              </a:rPr>
              <a:t> Pauli</a:t>
            </a:r>
          </a:p>
        </p:txBody>
      </p:sp>
      <p:sp>
        <p:nvSpPr>
          <p:cNvPr id="251907" name="Text Box 2">
            <a:extLst>
              <a:ext uri="{FF2B5EF4-FFF2-40B4-BE49-F238E27FC236}">
                <a16:creationId xmlns:a16="http://schemas.microsoft.com/office/drawing/2014/main" id="{839F30EC-8CA6-494A-A680-712FC1CA82C0}"/>
              </a:ext>
            </a:extLst>
          </p:cNvPr>
          <p:cNvSpPr txBox="1">
            <a:spLocks noChangeArrowheads="1"/>
          </p:cNvSpPr>
          <p:nvPr/>
        </p:nvSpPr>
        <p:spPr bwMode="auto">
          <a:xfrm>
            <a:off x="457200" y="1196752"/>
            <a:ext cx="8033657" cy="5386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marL="342900" indent="-334963">
              <a:lnSpc>
                <a:spcPct val="94000"/>
              </a:lnSpc>
              <a:buClr>
                <a:srgbClr val="000000"/>
              </a:buClr>
              <a:buSzPct val="100000"/>
              <a:buFont typeface="Times New Roman" panose="02020603050405020304" pitchFamily="18" charset="0"/>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solidFill>
                  <a:schemeClr val="bg1"/>
                </a:solidFill>
                <a:latin typeface="Arial" panose="020B0604020202020204" pitchFamily="34" charset="0"/>
                <a:cs typeface="Droid Sans Fallback" charset="0"/>
              </a:defRPr>
            </a:lvl1pPr>
            <a:lvl2pPr>
              <a:lnSpc>
                <a:spcPct val="94000"/>
              </a:lnSpc>
              <a:buClr>
                <a:srgbClr val="000000"/>
              </a:buClr>
              <a:buSzPct val="100000"/>
              <a:buFont typeface="Times New Roman" panose="02020603050405020304" pitchFamily="18" charset="0"/>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solidFill>
                  <a:schemeClr val="bg1"/>
                </a:solidFill>
                <a:latin typeface="Arial" panose="020B0604020202020204" pitchFamily="34" charset="0"/>
                <a:cs typeface="Droid Sans Fallback" charset="0"/>
              </a:defRPr>
            </a:lvl2pPr>
            <a:lvl3pPr>
              <a:lnSpc>
                <a:spcPct val="94000"/>
              </a:lnSpc>
              <a:buClr>
                <a:srgbClr val="000000"/>
              </a:buClr>
              <a:buSzPct val="100000"/>
              <a:buFont typeface="Times New Roman" panose="02020603050405020304" pitchFamily="18" charset="0"/>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solidFill>
                  <a:schemeClr val="bg1"/>
                </a:solidFill>
                <a:latin typeface="Arial" panose="020B0604020202020204" pitchFamily="34" charset="0"/>
                <a:cs typeface="Droid Sans Fallback" charset="0"/>
              </a:defRPr>
            </a:lvl3pPr>
            <a:lvl4pPr>
              <a:lnSpc>
                <a:spcPct val="94000"/>
              </a:lnSpc>
              <a:buClr>
                <a:srgbClr val="000000"/>
              </a:buClr>
              <a:buSzPct val="100000"/>
              <a:buFont typeface="Times New Roman" panose="02020603050405020304" pitchFamily="18" charset="0"/>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solidFill>
                  <a:schemeClr val="bg1"/>
                </a:solidFill>
                <a:latin typeface="Arial" panose="020B0604020202020204" pitchFamily="34" charset="0"/>
                <a:cs typeface="Droid Sans Fallback" charset="0"/>
              </a:defRPr>
            </a:lvl4pPr>
            <a:lvl5pPr>
              <a:lnSpc>
                <a:spcPct val="94000"/>
              </a:lnSpc>
              <a:buClr>
                <a:srgbClr val="000000"/>
              </a:buClr>
              <a:buSzPct val="100000"/>
              <a:buFont typeface="Times New Roman" panose="02020603050405020304" pitchFamily="18" charset="0"/>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solidFill>
                  <a:schemeClr val="bg1"/>
                </a:solidFill>
                <a:latin typeface="Arial" panose="020B0604020202020204" pitchFamily="34" charset="0"/>
                <a:cs typeface="Droid Sans Fallback" charset="0"/>
              </a:defRPr>
            </a:lvl5pPr>
            <a:lvl6pPr marL="25146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solidFill>
                  <a:schemeClr val="bg1"/>
                </a:solidFill>
                <a:latin typeface="Arial" panose="020B0604020202020204" pitchFamily="34" charset="0"/>
                <a:cs typeface="Droid Sans Fallback" charset="0"/>
              </a:defRPr>
            </a:lvl6pPr>
            <a:lvl7pPr marL="29718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solidFill>
                  <a:schemeClr val="bg1"/>
                </a:solidFill>
                <a:latin typeface="Arial" panose="020B0604020202020204" pitchFamily="34" charset="0"/>
                <a:cs typeface="Droid Sans Fallback" charset="0"/>
              </a:defRPr>
            </a:lvl7pPr>
            <a:lvl8pPr marL="34290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solidFill>
                  <a:schemeClr val="bg1"/>
                </a:solidFill>
                <a:latin typeface="Arial" panose="020B0604020202020204" pitchFamily="34" charset="0"/>
                <a:cs typeface="Droid Sans Fallback" charset="0"/>
              </a:defRPr>
            </a:lvl8pPr>
            <a:lvl9pPr marL="38862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solidFill>
                  <a:schemeClr val="bg1"/>
                </a:solidFill>
                <a:latin typeface="Arial" panose="020B0604020202020204" pitchFamily="34" charset="0"/>
                <a:cs typeface="Droid Sans Fallback" charset="0"/>
              </a:defRPr>
            </a:lvl9pPr>
          </a:lstStyle>
          <a:p>
            <a:pPr eaLnBrk="1" hangingPunct="1">
              <a:lnSpc>
                <a:spcPct val="100000"/>
              </a:lnSpc>
              <a:spcBef>
                <a:spcPts val="650"/>
              </a:spcBef>
              <a:buClrTx/>
              <a:buFontTx/>
              <a:buNone/>
            </a:pPr>
            <a:r>
              <a:rPr lang="en-US" altLang="en-US" sz="3000" dirty="0" err="1">
                <a:solidFill>
                  <a:srgbClr val="000000"/>
                </a:solidFill>
                <a:latin typeface="Calibri" panose="020F0502020204030204" pitchFamily="34" charset="0"/>
              </a:rPr>
              <a:t>Δεν</a:t>
            </a:r>
            <a:r>
              <a:rPr lang="en-US" altLang="en-US" sz="3000" dirty="0">
                <a:solidFill>
                  <a:srgbClr val="000000"/>
                </a:solidFill>
                <a:latin typeface="Calibri" panose="020F0502020204030204" pitchFamily="34" charset="0"/>
              </a:rPr>
              <a:t> μπ</a:t>
            </a:r>
            <a:r>
              <a:rPr lang="en-US" altLang="en-US" sz="3000" dirty="0" err="1">
                <a:solidFill>
                  <a:srgbClr val="000000"/>
                </a:solidFill>
                <a:latin typeface="Calibri" panose="020F0502020204030204" pitchFamily="34" charset="0"/>
              </a:rPr>
              <a:t>ορούν</a:t>
            </a:r>
            <a:r>
              <a:rPr lang="en-US" altLang="en-US" sz="3000" dirty="0">
                <a:solidFill>
                  <a:srgbClr val="000000"/>
                </a:solidFill>
                <a:latin typeface="Calibri" panose="020F0502020204030204" pitchFamily="34" charset="0"/>
              </a:rPr>
              <a:t> </a:t>
            </a:r>
            <a:r>
              <a:rPr lang="en-US" altLang="en-US" sz="3000" dirty="0" err="1">
                <a:solidFill>
                  <a:srgbClr val="000000"/>
                </a:solidFill>
                <a:latin typeface="Calibri" panose="020F0502020204030204" pitchFamily="34" charset="0"/>
              </a:rPr>
              <a:t>δύο</a:t>
            </a:r>
            <a:r>
              <a:rPr lang="en-US" altLang="en-US" sz="3000" dirty="0">
                <a:solidFill>
                  <a:srgbClr val="000000"/>
                </a:solidFill>
                <a:latin typeface="Calibri" panose="020F0502020204030204" pitchFamily="34" charset="0"/>
              </a:rPr>
              <a:t> </a:t>
            </a:r>
            <a:r>
              <a:rPr lang="en-US" altLang="en-US" sz="3000" dirty="0" err="1">
                <a:solidFill>
                  <a:srgbClr val="000000"/>
                </a:solidFill>
                <a:latin typeface="Calibri" panose="020F0502020204030204" pitchFamily="34" charset="0"/>
              </a:rPr>
              <a:t>ηλεκτρόνι</a:t>
            </a:r>
            <a:r>
              <a:rPr lang="en-US" altLang="en-US" sz="3000" dirty="0">
                <a:solidFill>
                  <a:srgbClr val="000000"/>
                </a:solidFill>
                <a:latin typeface="Calibri" panose="020F0502020204030204" pitchFamily="34" charset="0"/>
              </a:rPr>
              <a:t>α στο ίδιο άτομο να έχουν τους ίδιους κβαντικούς αριθμούς</a:t>
            </a:r>
          </a:p>
          <a:p>
            <a:pPr eaLnBrk="1" hangingPunct="1">
              <a:lnSpc>
                <a:spcPct val="100000"/>
              </a:lnSpc>
              <a:spcBef>
                <a:spcPts val="650"/>
              </a:spcBef>
              <a:buClrTx/>
              <a:buFontTx/>
              <a:buNone/>
            </a:pPr>
            <a:r>
              <a:rPr lang="en-US" altLang="en-US" sz="3000" dirty="0" err="1">
                <a:solidFill>
                  <a:srgbClr val="000000"/>
                </a:solidFill>
                <a:latin typeface="Calibri" panose="020F0502020204030204" pitchFamily="34" charset="0"/>
              </a:rPr>
              <a:t>Με</a:t>
            </a:r>
            <a:r>
              <a:rPr lang="en-US" altLang="en-US" sz="3000" dirty="0">
                <a:solidFill>
                  <a:srgbClr val="000000"/>
                </a:solidFill>
                <a:latin typeface="Calibri" panose="020F0502020204030204" pitchFamily="34" charset="0"/>
              </a:rPr>
              <a:t> </a:t>
            </a:r>
            <a:r>
              <a:rPr lang="en-US" altLang="en-US" sz="3000" dirty="0" err="1">
                <a:solidFill>
                  <a:srgbClr val="000000"/>
                </a:solidFill>
                <a:latin typeface="Calibri" panose="020F0502020204030204" pitchFamily="34" charset="0"/>
              </a:rPr>
              <a:t>άλλες</a:t>
            </a:r>
            <a:r>
              <a:rPr lang="en-US" altLang="en-US" sz="3000" dirty="0">
                <a:solidFill>
                  <a:srgbClr val="000000"/>
                </a:solidFill>
                <a:latin typeface="Calibri" panose="020F0502020204030204" pitchFamily="34" charset="0"/>
              </a:rPr>
              <a:t> </a:t>
            </a:r>
            <a:r>
              <a:rPr lang="en-US" altLang="en-US" sz="3000" dirty="0" err="1">
                <a:solidFill>
                  <a:srgbClr val="000000"/>
                </a:solidFill>
                <a:latin typeface="Calibri" panose="020F0502020204030204" pitchFamily="34" charset="0"/>
              </a:rPr>
              <a:t>λέξεις</a:t>
            </a:r>
            <a:r>
              <a:rPr lang="en-US" altLang="en-US" sz="3000" dirty="0">
                <a:solidFill>
                  <a:srgbClr val="000000"/>
                </a:solidFill>
                <a:latin typeface="Calibri" panose="020F0502020204030204" pitchFamily="34" charset="0"/>
              </a:rPr>
              <a:t>,  </a:t>
            </a:r>
            <a:r>
              <a:rPr lang="en-US" altLang="en-US" sz="3000" dirty="0" err="1">
                <a:solidFill>
                  <a:srgbClr val="000000"/>
                </a:solidFill>
                <a:latin typeface="Calibri" panose="020F0502020204030204" pitchFamily="34" charset="0"/>
              </a:rPr>
              <a:t>δεν</a:t>
            </a:r>
            <a:r>
              <a:rPr lang="en-US" altLang="en-US" sz="3000" dirty="0">
                <a:solidFill>
                  <a:srgbClr val="000000"/>
                </a:solidFill>
                <a:latin typeface="Calibri" panose="020F0502020204030204" pitchFamily="34" charset="0"/>
              </a:rPr>
              <a:t> μπ</a:t>
            </a:r>
            <a:r>
              <a:rPr lang="en-US" altLang="en-US" sz="3000" dirty="0" err="1">
                <a:solidFill>
                  <a:srgbClr val="000000"/>
                </a:solidFill>
                <a:latin typeface="Calibri" panose="020F0502020204030204" pitchFamily="34" charset="0"/>
              </a:rPr>
              <a:t>ορούν</a:t>
            </a:r>
            <a:r>
              <a:rPr lang="en-US" altLang="en-US" sz="3000" dirty="0">
                <a:solidFill>
                  <a:srgbClr val="000000"/>
                </a:solidFill>
                <a:latin typeface="Calibri" panose="020F0502020204030204" pitchFamily="34" charset="0"/>
              </a:rPr>
              <a:t> να β</a:t>
            </a:r>
            <a:r>
              <a:rPr lang="en-US" altLang="en-US" sz="3000" dirty="0" err="1">
                <a:solidFill>
                  <a:srgbClr val="000000"/>
                </a:solidFill>
                <a:latin typeface="Calibri" panose="020F0502020204030204" pitchFamily="34" charset="0"/>
              </a:rPr>
              <a:t>ρίσκοντ</a:t>
            </a:r>
            <a:r>
              <a:rPr lang="en-US" altLang="en-US" sz="3000" dirty="0">
                <a:solidFill>
                  <a:srgbClr val="000000"/>
                </a:solidFill>
                <a:latin typeface="Calibri" panose="020F0502020204030204" pitchFamily="34" charset="0"/>
              </a:rPr>
              <a:t>αι δύο ηλεκτρόνια στο ίδιο τροχιακό με το ίδιο spin. </a:t>
            </a:r>
          </a:p>
        </p:txBody>
      </p:sp>
      <p:pic>
        <p:nvPicPr>
          <p:cNvPr id="3" name="Εικόνα 2" descr="Εικόνα που περιέχει αντικείμενο, ρολόι&#10;&#10;Περιγραφή που δημιουργήθηκε αυτόματα">
            <a:extLst>
              <a:ext uri="{FF2B5EF4-FFF2-40B4-BE49-F238E27FC236}">
                <a16:creationId xmlns:a16="http://schemas.microsoft.com/office/drawing/2014/main" id="{1D05D906-6194-4986-9F24-31CA6F99502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76547" y="3587701"/>
            <a:ext cx="5238750" cy="2564904"/>
          </a:xfrm>
          <a:prstGeom prst="rect">
            <a:avLst/>
          </a:prstGeom>
        </p:spPr>
      </p:pic>
    </p:spTree>
  </p:cSld>
  <p:clrMapOvr>
    <a:masterClrMapping/>
  </p:clrMapOvr>
  <p:transition spd="med"/>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2" name="Text Box 1">
            <a:extLst>
              <a:ext uri="{FF2B5EF4-FFF2-40B4-BE49-F238E27FC236}">
                <a16:creationId xmlns:a16="http://schemas.microsoft.com/office/drawing/2014/main" id="{65F4C138-775C-42C9-B641-EF82F2C604A1}"/>
              </a:ext>
            </a:extLst>
          </p:cNvPr>
          <p:cNvSpPr txBox="1">
            <a:spLocks noChangeArrowheads="1"/>
          </p:cNvSpPr>
          <p:nvPr/>
        </p:nvSpPr>
        <p:spPr bwMode="auto">
          <a:xfrm>
            <a:off x="304800" y="6248400"/>
            <a:ext cx="3505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1pPr>
            <a:lvl2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2pPr>
            <a:lvl3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3pPr>
            <a:lvl4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4pPr>
            <a:lvl5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5pPr>
            <a:lvl6pPr marL="25146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6pPr>
            <a:lvl7pPr marL="29718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7pPr>
            <a:lvl8pPr marL="34290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8pPr>
            <a:lvl9pPr marL="38862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9pPr>
          </a:lstStyle>
          <a:p>
            <a:pPr eaLnBrk="1" hangingPunct="1">
              <a:lnSpc>
                <a:spcPct val="100000"/>
              </a:lnSpc>
              <a:buClrTx/>
              <a:buFontTx/>
              <a:buNone/>
            </a:pPr>
            <a:r>
              <a:rPr lang="el-GR" altLang="en-US" sz="1400">
                <a:solidFill>
                  <a:srgbClr val="000000"/>
                </a:solidFill>
                <a:latin typeface="Times New Roman" panose="02020603050405020304" pitchFamily="18" charset="0"/>
                <a:cs typeface="DejaVu Sans" panose="020B0603030804020204" pitchFamily="34" charset="0"/>
              </a:rPr>
              <a:t>Tro, Chemistry: A Molecular Approach</a:t>
            </a:r>
          </a:p>
        </p:txBody>
      </p:sp>
      <p:sp>
        <p:nvSpPr>
          <p:cNvPr id="256004" name="Rectangle 3">
            <a:extLst>
              <a:ext uri="{FF2B5EF4-FFF2-40B4-BE49-F238E27FC236}">
                <a16:creationId xmlns:a16="http://schemas.microsoft.com/office/drawing/2014/main" id="{DA1841D8-8790-4988-B27E-9D25CE483405}"/>
              </a:ext>
            </a:extLst>
          </p:cNvPr>
          <p:cNvSpPr>
            <a:spLocks noGrp="1" noChangeArrowheads="1"/>
          </p:cNvSpPr>
          <p:nvPr>
            <p:ph type="title" idx="4294967295"/>
          </p:nvPr>
        </p:nvSpPr>
        <p:spPr>
          <a:xfrm>
            <a:off x="304800" y="190500"/>
            <a:ext cx="8458200" cy="1143000"/>
          </a:xfrm>
        </p:spPr>
        <p:txBody>
          <a:bodyPr/>
          <a:lstStyle/>
          <a:p>
            <a:pPr eaLnBrk="1" hangingPunct="1">
              <a:lnSpc>
                <a:spcPct val="100000"/>
              </a:lnSpc>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altLang="en-US" sz="4400" b="1" i="1" dirty="0">
                <a:solidFill>
                  <a:srgbClr val="9900FF"/>
                </a:solidFill>
              </a:rPr>
              <a:t>l </a:t>
            </a:r>
            <a:r>
              <a:rPr lang="en-US" altLang="en-US" sz="4400" dirty="0">
                <a:solidFill>
                  <a:srgbClr val="9900FF"/>
                </a:solidFill>
              </a:rPr>
              <a:t>= 1</a:t>
            </a:r>
            <a:r>
              <a:rPr lang="en-US" altLang="en-US" sz="4400" b="1" i="1" dirty="0">
                <a:solidFill>
                  <a:srgbClr val="9900FF"/>
                </a:solidFill>
              </a:rPr>
              <a:t>, p</a:t>
            </a:r>
            <a:r>
              <a:rPr lang="en-US" altLang="en-US" sz="4400" dirty="0">
                <a:solidFill>
                  <a:srgbClr val="9900FF"/>
                </a:solidFill>
              </a:rPr>
              <a:t> </a:t>
            </a:r>
            <a:r>
              <a:rPr lang="en-US" altLang="en-US" sz="4400" dirty="0" err="1">
                <a:solidFill>
                  <a:srgbClr val="9900FF"/>
                </a:solidFill>
              </a:rPr>
              <a:t>τροχι</a:t>
            </a:r>
            <a:r>
              <a:rPr lang="en-US" altLang="en-US" sz="4400" dirty="0">
                <a:solidFill>
                  <a:srgbClr val="9900FF"/>
                </a:solidFill>
              </a:rPr>
              <a:t>ακά</a:t>
            </a:r>
          </a:p>
        </p:txBody>
      </p:sp>
      <p:sp>
        <p:nvSpPr>
          <p:cNvPr id="256005" name="Text Box 4">
            <a:extLst>
              <a:ext uri="{FF2B5EF4-FFF2-40B4-BE49-F238E27FC236}">
                <a16:creationId xmlns:a16="http://schemas.microsoft.com/office/drawing/2014/main" id="{8FE10BB2-38AC-4DBE-9688-C10104BC9CF5}"/>
              </a:ext>
            </a:extLst>
          </p:cNvPr>
          <p:cNvSpPr txBox="1">
            <a:spLocks noChangeArrowheads="1"/>
          </p:cNvSpPr>
          <p:nvPr/>
        </p:nvSpPr>
        <p:spPr bwMode="auto">
          <a:xfrm>
            <a:off x="469900" y="1673135"/>
            <a:ext cx="8458200" cy="40353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marL="336550" indent="-336550">
              <a:lnSpc>
                <a:spcPct val="94000"/>
              </a:lnSpc>
              <a:buClr>
                <a:srgbClr val="000000"/>
              </a:buClr>
              <a:buSzPct val="100000"/>
              <a:buFont typeface="Times New Roman" panose="02020603050405020304" pitchFamily="18" charset="0"/>
              <a:tabLst>
                <a:tab pos="336550" algn="l"/>
                <a:tab pos="784225" algn="l"/>
                <a:tab pos="1233488" algn="l"/>
                <a:tab pos="1682750" algn="l"/>
                <a:tab pos="2132013" algn="l"/>
                <a:tab pos="2581275" algn="l"/>
                <a:tab pos="3030538" algn="l"/>
                <a:tab pos="3479800" algn="l"/>
                <a:tab pos="3929063" algn="l"/>
                <a:tab pos="4378325" algn="l"/>
                <a:tab pos="4827588" algn="l"/>
                <a:tab pos="5276850" algn="l"/>
                <a:tab pos="5726113" algn="l"/>
                <a:tab pos="6175375" algn="l"/>
                <a:tab pos="6624638" algn="l"/>
                <a:tab pos="7073900" algn="l"/>
                <a:tab pos="7523163" algn="l"/>
                <a:tab pos="7972425" algn="l"/>
                <a:tab pos="8421688" algn="l"/>
                <a:tab pos="8870950" algn="l"/>
                <a:tab pos="9320213" algn="l"/>
              </a:tabLst>
              <a:defRPr>
                <a:solidFill>
                  <a:schemeClr val="bg1"/>
                </a:solidFill>
                <a:latin typeface="Arial" panose="020B0604020202020204" pitchFamily="34" charset="0"/>
                <a:cs typeface="Droid Sans Fallback" charset="0"/>
              </a:defRPr>
            </a:lvl1pPr>
            <a:lvl2pPr marL="736600" indent="-279400">
              <a:lnSpc>
                <a:spcPct val="94000"/>
              </a:lnSpc>
              <a:buClr>
                <a:srgbClr val="000000"/>
              </a:buClr>
              <a:buSzPct val="100000"/>
              <a:buFont typeface="Times New Roman" panose="02020603050405020304" pitchFamily="18" charset="0"/>
              <a:tabLst>
                <a:tab pos="336550" algn="l"/>
                <a:tab pos="784225" algn="l"/>
                <a:tab pos="1233488" algn="l"/>
                <a:tab pos="1682750" algn="l"/>
                <a:tab pos="2132013" algn="l"/>
                <a:tab pos="2581275" algn="l"/>
                <a:tab pos="3030538" algn="l"/>
                <a:tab pos="3479800" algn="l"/>
                <a:tab pos="3929063" algn="l"/>
                <a:tab pos="4378325" algn="l"/>
                <a:tab pos="4827588" algn="l"/>
                <a:tab pos="5276850" algn="l"/>
                <a:tab pos="5726113" algn="l"/>
                <a:tab pos="6175375" algn="l"/>
                <a:tab pos="6624638" algn="l"/>
                <a:tab pos="7073900" algn="l"/>
                <a:tab pos="7523163" algn="l"/>
                <a:tab pos="7972425" algn="l"/>
                <a:tab pos="8421688" algn="l"/>
                <a:tab pos="8870950" algn="l"/>
                <a:tab pos="9320213" algn="l"/>
              </a:tabLst>
              <a:defRPr>
                <a:solidFill>
                  <a:schemeClr val="bg1"/>
                </a:solidFill>
                <a:latin typeface="Arial" panose="020B0604020202020204" pitchFamily="34" charset="0"/>
                <a:cs typeface="Droid Sans Fallback" charset="0"/>
              </a:defRPr>
            </a:lvl2pPr>
            <a:lvl3pPr>
              <a:lnSpc>
                <a:spcPct val="94000"/>
              </a:lnSpc>
              <a:buClr>
                <a:srgbClr val="000000"/>
              </a:buClr>
              <a:buSzPct val="100000"/>
              <a:buFont typeface="Times New Roman" panose="02020603050405020304" pitchFamily="18" charset="0"/>
              <a:tabLst>
                <a:tab pos="336550" algn="l"/>
                <a:tab pos="784225" algn="l"/>
                <a:tab pos="1233488" algn="l"/>
                <a:tab pos="1682750" algn="l"/>
                <a:tab pos="2132013" algn="l"/>
                <a:tab pos="2581275" algn="l"/>
                <a:tab pos="3030538" algn="l"/>
                <a:tab pos="3479800" algn="l"/>
                <a:tab pos="3929063" algn="l"/>
                <a:tab pos="4378325" algn="l"/>
                <a:tab pos="4827588" algn="l"/>
                <a:tab pos="5276850" algn="l"/>
                <a:tab pos="5726113" algn="l"/>
                <a:tab pos="6175375" algn="l"/>
                <a:tab pos="6624638" algn="l"/>
                <a:tab pos="7073900" algn="l"/>
                <a:tab pos="7523163" algn="l"/>
                <a:tab pos="7972425" algn="l"/>
                <a:tab pos="8421688" algn="l"/>
                <a:tab pos="8870950" algn="l"/>
                <a:tab pos="9320213" algn="l"/>
              </a:tabLst>
              <a:defRPr>
                <a:solidFill>
                  <a:schemeClr val="bg1"/>
                </a:solidFill>
                <a:latin typeface="Arial" panose="020B0604020202020204" pitchFamily="34" charset="0"/>
                <a:cs typeface="Droid Sans Fallback" charset="0"/>
              </a:defRPr>
            </a:lvl3pPr>
            <a:lvl4pPr>
              <a:lnSpc>
                <a:spcPct val="94000"/>
              </a:lnSpc>
              <a:buClr>
                <a:srgbClr val="000000"/>
              </a:buClr>
              <a:buSzPct val="100000"/>
              <a:buFont typeface="Times New Roman" panose="02020603050405020304" pitchFamily="18" charset="0"/>
              <a:tabLst>
                <a:tab pos="336550" algn="l"/>
                <a:tab pos="784225" algn="l"/>
                <a:tab pos="1233488" algn="l"/>
                <a:tab pos="1682750" algn="l"/>
                <a:tab pos="2132013" algn="l"/>
                <a:tab pos="2581275" algn="l"/>
                <a:tab pos="3030538" algn="l"/>
                <a:tab pos="3479800" algn="l"/>
                <a:tab pos="3929063" algn="l"/>
                <a:tab pos="4378325" algn="l"/>
                <a:tab pos="4827588" algn="l"/>
                <a:tab pos="5276850" algn="l"/>
                <a:tab pos="5726113" algn="l"/>
                <a:tab pos="6175375" algn="l"/>
                <a:tab pos="6624638" algn="l"/>
                <a:tab pos="7073900" algn="l"/>
                <a:tab pos="7523163" algn="l"/>
                <a:tab pos="7972425" algn="l"/>
                <a:tab pos="8421688" algn="l"/>
                <a:tab pos="8870950" algn="l"/>
                <a:tab pos="9320213" algn="l"/>
              </a:tabLst>
              <a:defRPr>
                <a:solidFill>
                  <a:schemeClr val="bg1"/>
                </a:solidFill>
                <a:latin typeface="Arial" panose="020B0604020202020204" pitchFamily="34" charset="0"/>
                <a:cs typeface="Droid Sans Fallback" charset="0"/>
              </a:defRPr>
            </a:lvl4pPr>
            <a:lvl5pPr>
              <a:lnSpc>
                <a:spcPct val="94000"/>
              </a:lnSpc>
              <a:buClr>
                <a:srgbClr val="000000"/>
              </a:buClr>
              <a:buSzPct val="100000"/>
              <a:buFont typeface="Times New Roman" panose="02020603050405020304" pitchFamily="18" charset="0"/>
              <a:tabLst>
                <a:tab pos="336550" algn="l"/>
                <a:tab pos="784225" algn="l"/>
                <a:tab pos="1233488" algn="l"/>
                <a:tab pos="1682750" algn="l"/>
                <a:tab pos="2132013" algn="l"/>
                <a:tab pos="2581275" algn="l"/>
                <a:tab pos="3030538" algn="l"/>
                <a:tab pos="3479800" algn="l"/>
                <a:tab pos="3929063" algn="l"/>
                <a:tab pos="4378325" algn="l"/>
                <a:tab pos="4827588" algn="l"/>
                <a:tab pos="5276850" algn="l"/>
                <a:tab pos="5726113" algn="l"/>
                <a:tab pos="6175375" algn="l"/>
                <a:tab pos="6624638" algn="l"/>
                <a:tab pos="7073900" algn="l"/>
                <a:tab pos="7523163" algn="l"/>
                <a:tab pos="7972425" algn="l"/>
                <a:tab pos="8421688" algn="l"/>
                <a:tab pos="8870950" algn="l"/>
                <a:tab pos="9320213" algn="l"/>
              </a:tabLst>
              <a:defRPr>
                <a:solidFill>
                  <a:schemeClr val="bg1"/>
                </a:solidFill>
                <a:latin typeface="Arial" panose="020B0604020202020204" pitchFamily="34" charset="0"/>
                <a:cs typeface="Droid Sans Fallback" charset="0"/>
              </a:defRPr>
            </a:lvl5pPr>
            <a:lvl6pPr marL="25146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336550" algn="l"/>
                <a:tab pos="784225" algn="l"/>
                <a:tab pos="1233488" algn="l"/>
                <a:tab pos="1682750" algn="l"/>
                <a:tab pos="2132013" algn="l"/>
                <a:tab pos="2581275" algn="l"/>
                <a:tab pos="3030538" algn="l"/>
                <a:tab pos="3479800" algn="l"/>
                <a:tab pos="3929063" algn="l"/>
                <a:tab pos="4378325" algn="l"/>
                <a:tab pos="4827588" algn="l"/>
                <a:tab pos="5276850" algn="l"/>
                <a:tab pos="5726113" algn="l"/>
                <a:tab pos="6175375" algn="l"/>
                <a:tab pos="6624638" algn="l"/>
                <a:tab pos="7073900" algn="l"/>
                <a:tab pos="7523163" algn="l"/>
                <a:tab pos="7972425" algn="l"/>
                <a:tab pos="8421688" algn="l"/>
                <a:tab pos="8870950" algn="l"/>
                <a:tab pos="9320213" algn="l"/>
              </a:tabLst>
              <a:defRPr>
                <a:solidFill>
                  <a:schemeClr val="bg1"/>
                </a:solidFill>
                <a:latin typeface="Arial" panose="020B0604020202020204" pitchFamily="34" charset="0"/>
                <a:cs typeface="Droid Sans Fallback" charset="0"/>
              </a:defRPr>
            </a:lvl6pPr>
            <a:lvl7pPr marL="29718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336550" algn="l"/>
                <a:tab pos="784225" algn="l"/>
                <a:tab pos="1233488" algn="l"/>
                <a:tab pos="1682750" algn="l"/>
                <a:tab pos="2132013" algn="l"/>
                <a:tab pos="2581275" algn="l"/>
                <a:tab pos="3030538" algn="l"/>
                <a:tab pos="3479800" algn="l"/>
                <a:tab pos="3929063" algn="l"/>
                <a:tab pos="4378325" algn="l"/>
                <a:tab pos="4827588" algn="l"/>
                <a:tab pos="5276850" algn="l"/>
                <a:tab pos="5726113" algn="l"/>
                <a:tab pos="6175375" algn="l"/>
                <a:tab pos="6624638" algn="l"/>
                <a:tab pos="7073900" algn="l"/>
                <a:tab pos="7523163" algn="l"/>
                <a:tab pos="7972425" algn="l"/>
                <a:tab pos="8421688" algn="l"/>
                <a:tab pos="8870950" algn="l"/>
                <a:tab pos="9320213" algn="l"/>
              </a:tabLst>
              <a:defRPr>
                <a:solidFill>
                  <a:schemeClr val="bg1"/>
                </a:solidFill>
                <a:latin typeface="Arial" panose="020B0604020202020204" pitchFamily="34" charset="0"/>
                <a:cs typeface="Droid Sans Fallback" charset="0"/>
              </a:defRPr>
            </a:lvl7pPr>
            <a:lvl8pPr marL="34290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336550" algn="l"/>
                <a:tab pos="784225" algn="l"/>
                <a:tab pos="1233488" algn="l"/>
                <a:tab pos="1682750" algn="l"/>
                <a:tab pos="2132013" algn="l"/>
                <a:tab pos="2581275" algn="l"/>
                <a:tab pos="3030538" algn="l"/>
                <a:tab pos="3479800" algn="l"/>
                <a:tab pos="3929063" algn="l"/>
                <a:tab pos="4378325" algn="l"/>
                <a:tab pos="4827588" algn="l"/>
                <a:tab pos="5276850" algn="l"/>
                <a:tab pos="5726113" algn="l"/>
                <a:tab pos="6175375" algn="l"/>
                <a:tab pos="6624638" algn="l"/>
                <a:tab pos="7073900" algn="l"/>
                <a:tab pos="7523163" algn="l"/>
                <a:tab pos="7972425" algn="l"/>
                <a:tab pos="8421688" algn="l"/>
                <a:tab pos="8870950" algn="l"/>
                <a:tab pos="9320213" algn="l"/>
              </a:tabLst>
              <a:defRPr>
                <a:solidFill>
                  <a:schemeClr val="bg1"/>
                </a:solidFill>
                <a:latin typeface="Arial" panose="020B0604020202020204" pitchFamily="34" charset="0"/>
                <a:cs typeface="Droid Sans Fallback" charset="0"/>
              </a:defRPr>
            </a:lvl8pPr>
            <a:lvl9pPr marL="38862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336550" algn="l"/>
                <a:tab pos="784225" algn="l"/>
                <a:tab pos="1233488" algn="l"/>
                <a:tab pos="1682750" algn="l"/>
                <a:tab pos="2132013" algn="l"/>
                <a:tab pos="2581275" algn="l"/>
                <a:tab pos="3030538" algn="l"/>
                <a:tab pos="3479800" algn="l"/>
                <a:tab pos="3929063" algn="l"/>
                <a:tab pos="4378325" algn="l"/>
                <a:tab pos="4827588" algn="l"/>
                <a:tab pos="5276850" algn="l"/>
                <a:tab pos="5726113" algn="l"/>
                <a:tab pos="6175375" algn="l"/>
                <a:tab pos="6624638" algn="l"/>
                <a:tab pos="7073900" algn="l"/>
                <a:tab pos="7523163" algn="l"/>
                <a:tab pos="7972425" algn="l"/>
                <a:tab pos="8421688" algn="l"/>
                <a:tab pos="8870950" algn="l"/>
                <a:tab pos="9320213" algn="l"/>
              </a:tabLst>
              <a:defRPr>
                <a:solidFill>
                  <a:schemeClr val="bg1"/>
                </a:solidFill>
                <a:latin typeface="Arial" panose="020B0604020202020204" pitchFamily="34" charset="0"/>
                <a:cs typeface="Droid Sans Fallback" charset="0"/>
              </a:defRPr>
            </a:lvl9pPr>
          </a:lstStyle>
          <a:p>
            <a:pPr eaLnBrk="1" hangingPunct="1">
              <a:lnSpc>
                <a:spcPct val="80000"/>
              </a:lnSpc>
              <a:spcBef>
                <a:spcPts val="563"/>
              </a:spcBef>
              <a:buSzPct val="120000"/>
              <a:buFont typeface="Symbol" panose="05050102010706020507" pitchFamily="18" charset="2"/>
              <a:buChar char=""/>
            </a:pPr>
            <a:r>
              <a:rPr lang="en-US" altLang="en-US" sz="2800" dirty="0" err="1">
                <a:solidFill>
                  <a:srgbClr val="000000"/>
                </a:solidFill>
                <a:latin typeface="Times New Roman" panose="02020603050405020304" pitchFamily="18" charset="0"/>
              </a:rPr>
              <a:t>Κάθε</a:t>
            </a:r>
            <a:r>
              <a:rPr lang="en-US" altLang="en-US" sz="2800" dirty="0">
                <a:solidFill>
                  <a:srgbClr val="000000"/>
                </a:solidFill>
                <a:latin typeface="Times New Roman" panose="02020603050405020304" pitchFamily="18" charset="0"/>
              </a:rPr>
              <a:t> </a:t>
            </a:r>
            <a:r>
              <a:rPr lang="en-US" altLang="en-US" sz="2800" dirty="0" err="1">
                <a:solidFill>
                  <a:srgbClr val="000000"/>
                </a:solidFill>
                <a:latin typeface="Times New Roman" panose="02020603050405020304" pitchFamily="18" charset="0"/>
              </a:rPr>
              <a:t>κύρι</a:t>
            </a:r>
            <a:r>
              <a:rPr lang="en-US" altLang="en-US" sz="2800" dirty="0">
                <a:solidFill>
                  <a:srgbClr val="000000"/>
                </a:solidFill>
                <a:latin typeface="Times New Roman" panose="02020603050405020304" pitchFamily="18" charset="0"/>
              </a:rPr>
              <a:t>α ενεργειακή κατάσταση πάνω από </a:t>
            </a:r>
            <a:r>
              <a:rPr lang="en-US" altLang="en-US" sz="2800" i="1" dirty="0">
                <a:solidFill>
                  <a:srgbClr val="000000"/>
                </a:solidFill>
                <a:latin typeface="Times New Roman" panose="02020603050405020304" pitchFamily="18" charset="0"/>
              </a:rPr>
              <a:t>n</a:t>
            </a:r>
            <a:r>
              <a:rPr lang="en-US" altLang="en-US" sz="2800" dirty="0">
                <a:solidFill>
                  <a:srgbClr val="000000"/>
                </a:solidFill>
                <a:latin typeface="Times New Roman" panose="02020603050405020304" pitchFamily="18" charset="0"/>
              </a:rPr>
              <a:t> = 1 έχει  3 </a:t>
            </a:r>
            <a:r>
              <a:rPr lang="en-US" altLang="en-US" sz="2800" b="1" i="1" dirty="0">
                <a:solidFill>
                  <a:srgbClr val="000000"/>
                </a:solidFill>
                <a:latin typeface="Times New Roman" panose="02020603050405020304" pitchFamily="18" charset="0"/>
              </a:rPr>
              <a:t>p</a:t>
            </a:r>
            <a:r>
              <a:rPr lang="en-US" altLang="en-US" sz="2800" dirty="0">
                <a:solidFill>
                  <a:srgbClr val="000000"/>
                </a:solidFill>
                <a:latin typeface="Times New Roman" panose="02020603050405020304" pitchFamily="18" charset="0"/>
              </a:rPr>
              <a:t> τροχιακά</a:t>
            </a:r>
          </a:p>
          <a:p>
            <a:pPr lvl="1" eaLnBrk="1" hangingPunct="1">
              <a:lnSpc>
                <a:spcPct val="80000"/>
              </a:lnSpc>
              <a:spcBef>
                <a:spcPts val="488"/>
              </a:spcBef>
              <a:buFont typeface="Wingdings" panose="05000000000000000000" pitchFamily="2" charset="2"/>
              <a:buChar char=""/>
            </a:pPr>
            <a:r>
              <a:rPr lang="en-US" altLang="en-US" sz="2400" i="1" dirty="0">
                <a:solidFill>
                  <a:srgbClr val="000000"/>
                </a:solidFill>
                <a:latin typeface="Times New Roman" panose="02020603050405020304" pitchFamily="18" charset="0"/>
              </a:rPr>
              <a:t>m</a:t>
            </a:r>
            <a:r>
              <a:rPr lang="en-US" altLang="en-US" sz="2400" i="1" baseline="-25000" dirty="0">
                <a:solidFill>
                  <a:srgbClr val="000000"/>
                </a:solidFill>
                <a:latin typeface="Times New Roman" panose="02020603050405020304" pitchFamily="18" charset="0"/>
              </a:rPr>
              <a:t>l</a:t>
            </a:r>
            <a:r>
              <a:rPr lang="en-US" altLang="en-US" sz="2400" dirty="0">
                <a:solidFill>
                  <a:srgbClr val="000000"/>
                </a:solidFill>
                <a:latin typeface="Times New Roman" panose="02020603050405020304" pitchFamily="18" charset="0"/>
              </a:rPr>
              <a:t> = -1, 0, +1</a:t>
            </a:r>
          </a:p>
          <a:p>
            <a:pPr eaLnBrk="1" hangingPunct="1">
              <a:lnSpc>
                <a:spcPct val="80000"/>
              </a:lnSpc>
              <a:spcBef>
                <a:spcPts val="563"/>
              </a:spcBef>
              <a:buSzPct val="120000"/>
              <a:buFont typeface="Symbol" panose="05050102010706020507" pitchFamily="18" charset="2"/>
              <a:buChar char=""/>
            </a:pPr>
            <a:r>
              <a:rPr lang="en-US" altLang="en-US" sz="2800" dirty="0">
                <a:solidFill>
                  <a:srgbClr val="000000"/>
                </a:solidFill>
                <a:latin typeface="Times New Roman" panose="02020603050405020304" pitchFamily="18" charset="0"/>
              </a:rPr>
              <a:t>Κα</a:t>
            </a:r>
            <a:r>
              <a:rPr lang="en-US" altLang="en-US" sz="2800" dirty="0" err="1">
                <a:solidFill>
                  <a:srgbClr val="000000"/>
                </a:solidFill>
                <a:latin typeface="Times New Roman" panose="02020603050405020304" pitchFamily="18" charset="0"/>
              </a:rPr>
              <a:t>θέν</a:t>
            </a:r>
            <a:r>
              <a:rPr lang="en-US" altLang="en-US" sz="2800" dirty="0">
                <a:solidFill>
                  <a:srgbClr val="000000"/>
                </a:solidFill>
                <a:latin typeface="Times New Roman" panose="02020603050405020304" pitchFamily="18" charset="0"/>
              </a:rPr>
              <a:t>α από τα 3 τροχιακά  κατευθύνεται κατά μήκος διαφορετικού άξονα</a:t>
            </a:r>
          </a:p>
          <a:p>
            <a:pPr lvl="1" eaLnBrk="1" hangingPunct="1">
              <a:lnSpc>
                <a:spcPct val="80000"/>
              </a:lnSpc>
              <a:spcBef>
                <a:spcPts val="488"/>
              </a:spcBef>
              <a:buFont typeface="Wingdings" panose="05000000000000000000" pitchFamily="2" charset="2"/>
              <a:buChar char=""/>
            </a:pPr>
            <a:r>
              <a:rPr lang="en-US" altLang="en-US" sz="2400" b="1" i="1" dirty="0" err="1">
                <a:solidFill>
                  <a:srgbClr val="000000"/>
                </a:solidFill>
                <a:latin typeface="Times New Roman" panose="02020603050405020304" pitchFamily="18" charset="0"/>
              </a:rPr>
              <a:t>p</a:t>
            </a:r>
            <a:r>
              <a:rPr lang="en-US" altLang="en-US" sz="2400" b="1" i="1" baseline="-25000" dirty="0" err="1">
                <a:solidFill>
                  <a:srgbClr val="000000"/>
                </a:solidFill>
                <a:latin typeface="Times New Roman" panose="02020603050405020304" pitchFamily="18" charset="0"/>
              </a:rPr>
              <a:t>x</a:t>
            </a:r>
            <a:r>
              <a:rPr lang="en-US" altLang="en-US" sz="2400" b="1" i="1" dirty="0">
                <a:solidFill>
                  <a:srgbClr val="000000"/>
                </a:solidFill>
                <a:latin typeface="Times New Roman" panose="02020603050405020304" pitchFamily="18" charset="0"/>
              </a:rPr>
              <a:t>, </a:t>
            </a:r>
            <a:r>
              <a:rPr lang="en-US" altLang="en-US" sz="2400" b="1" i="1" dirty="0" err="1">
                <a:solidFill>
                  <a:srgbClr val="000000"/>
                </a:solidFill>
                <a:latin typeface="Times New Roman" panose="02020603050405020304" pitchFamily="18" charset="0"/>
              </a:rPr>
              <a:t>p</a:t>
            </a:r>
            <a:r>
              <a:rPr lang="en-US" altLang="en-US" sz="2400" b="1" i="1" baseline="-25000" dirty="0" err="1">
                <a:solidFill>
                  <a:srgbClr val="000000"/>
                </a:solidFill>
                <a:latin typeface="Times New Roman" panose="02020603050405020304" pitchFamily="18" charset="0"/>
              </a:rPr>
              <a:t>y</a:t>
            </a:r>
            <a:r>
              <a:rPr lang="en-US" altLang="en-US" sz="2400" b="1" i="1" dirty="0">
                <a:solidFill>
                  <a:srgbClr val="000000"/>
                </a:solidFill>
                <a:latin typeface="Times New Roman" panose="02020603050405020304" pitchFamily="18" charset="0"/>
              </a:rPr>
              <a:t>, </a:t>
            </a:r>
            <a:r>
              <a:rPr lang="en-US" altLang="en-US" sz="2400" b="1" i="1" dirty="0" err="1">
                <a:solidFill>
                  <a:srgbClr val="000000"/>
                </a:solidFill>
                <a:latin typeface="Times New Roman" panose="02020603050405020304" pitchFamily="18" charset="0"/>
              </a:rPr>
              <a:t>p</a:t>
            </a:r>
            <a:r>
              <a:rPr lang="en-US" altLang="en-US" sz="2400" b="1" i="1" baseline="-25000" dirty="0" err="1">
                <a:solidFill>
                  <a:srgbClr val="000000"/>
                </a:solidFill>
                <a:latin typeface="Times New Roman" panose="02020603050405020304" pitchFamily="18" charset="0"/>
              </a:rPr>
              <a:t>z</a:t>
            </a:r>
            <a:endParaRPr lang="en-US" altLang="en-US" sz="2400" b="1" i="1" baseline="-25000" dirty="0">
              <a:solidFill>
                <a:srgbClr val="000000"/>
              </a:solidFill>
              <a:latin typeface="Times New Roman" panose="02020603050405020304" pitchFamily="18" charset="0"/>
            </a:endParaRPr>
          </a:p>
          <a:p>
            <a:pPr eaLnBrk="1" hangingPunct="1">
              <a:lnSpc>
                <a:spcPct val="80000"/>
              </a:lnSpc>
              <a:spcBef>
                <a:spcPts val="563"/>
              </a:spcBef>
              <a:buSzPct val="120000"/>
              <a:buFont typeface="Symbol" panose="05050102010706020507" pitchFamily="18" charset="2"/>
              <a:buChar char=""/>
            </a:pPr>
            <a:r>
              <a:rPr lang="en-US" altLang="en-US" sz="2800" dirty="0" err="1">
                <a:solidFill>
                  <a:srgbClr val="000000"/>
                </a:solidFill>
                <a:latin typeface="Times New Roman" panose="02020603050405020304" pitchFamily="18" charset="0"/>
              </a:rPr>
              <a:t>Τροχι</a:t>
            </a:r>
            <a:r>
              <a:rPr lang="en-US" altLang="en-US" sz="2800" dirty="0">
                <a:solidFill>
                  <a:srgbClr val="000000"/>
                </a:solidFill>
                <a:latin typeface="Times New Roman" panose="02020603050405020304" pitchFamily="18" charset="0"/>
              </a:rPr>
              <a:t>ακά της 2</a:t>
            </a:r>
            <a:r>
              <a:rPr lang="en-US" altLang="en-US" sz="2800" baseline="30000" dirty="0">
                <a:solidFill>
                  <a:srgbClr val="000000"/>
                </a:solidFill>
                <a:latin typeface="Times New Roman" panose="02020603050405020304" pitchFamily="18" charset="0"/>
              </a:rPr>
              <a:t>ης</a:t>
            </a:r>
            <a:r>
              <a:rPr lang="en-US" altLang="en-US" sz="2800" dirty="0">
                <a:solidFill>
                  <a:srgbClr val="000000"/>
                </a:solidFill>
                <a:latin typeface="Times New Roman" panose="02020603050405020304" pitchFamily="18" charset="0"/>
              </a:rPr>
              <a:t> χαμηλότερης κύριας ενεργειακής κατάστασης</a:t>
            </a:r>
          </a:p>
          <a:p>
            <a:pPr eaLnBrk="1" hangingPunct="1">
              <a:lnSpc>
                <a:spcPct val="80000"/>
              </a:lnSpc>
              <a:spcBef>
                <a:spcPts val="563"/>
              </a:spcBef>
              <a:buSzPct val="120000"/>
              <a:buFont typeface="Symbol" panose="05050102010706020507" pitchFamily="18" charset="2"/>
              <a:buChar char=""/>
            </a:pPr>
            <a:r>
              <a:rPr lang="en-US" altLang="en-US" sz="2800" dirty="0" err="1">
                <a:solidFill>
                  <a:srgbClr val="000000"/>
                </a:solidFill>
                <a:latin typeface="Times New Roman" panose="02020603050405020304" pitchFamily="18" charset="0"/>
              </a:rPr>
              <a:t>Με</a:t>
            </a:r>
            <a:r>
              <a:rPr lang="en-US" altLang="en-US" sz="2800" dirty="0">
                <a:solidFill>
                  <a:srgbClr val="000000"/>
                </a:solidFill>
                <a:latin typeface="Times New Roman" panose="02020603050405020304" pitchFamily="18" charset="0"/>
              </a:rPr>
              <a:t> </a:t>
            </a:r>
            <a:r>
              <a:rPr lang="en-US" altLang="en-US" sz="2800" dirty="0" err="1">
                <a:solidFill>
                  <a:srgbClr val="000000"/>
                </a:solidFill>
                <a:latin typeface="Times New Roman" panose="02020603050405020304" pitchFamily="18" charset="0"/>
              </a:rPr>
              <a:t>δύο</a:t>
            </a:r>
            <a:r>
              <a:rPr lang="en-US" altLang="en-US" sz="2800" dirty="0">
                <a:solidFill>
                  <a:srgbClr val="000000"/>
                </a:solidFill>
                <a:latin typeface="Times New Roman" panose="02020603050405020304" pitchFamily="18" charset="0"/>
              </a:rPr>
              <a:t> </a:t>
            </a:r>
            <a:r>
              <a:rPr lang="en-US" altLang="en-US" sz="2800" dirty="0" err="1">
                <a:solidFill>
                  <a:srgbClr val="000000"/>
                </a:solidFill>
                <a:latin typeface="Times New Roman" panose="02020603050405020304" pitchFamily="18" charset="0"/>
              </a:rPr>
              <a:t>λο</a:t>
            </a:r>
            <a:r>
              <a:rPr lang="en-US" altLang="en-US" sz="2800" dirty="0">
                <a:solidFill>
                  <a:srgbClr val="000000"/>
                </a:solidFill>
                <a:latin typeface="Times New Roman" panose="02020603050405020304" pitchFamily="18" charset="0"/>
              </a:rPr>
              <a:t>βούς</a:t>
            </a:r>
          </a:p>
          <a:p>
            <a:pPr eaLnBrk="1" hangingPunct="1">
              <a:lnSpc>
                <a:spcPct val="80000"/>
              </a:lnSpc>
              <a:spcBef>
                <a:spcPts val="563"/>
              </a:spcBef>
              <a:buSzPct val="120000"/>
              <a:buFont typeface="Symbol" panose="05050102010706020507" pitchFamily="18" charset="2"/>
              <a:buChar char=""/>
            </a:pPr>
            <a:r>
              <a:rPr lang="en-US" altLang="en-US" sz="2800" dirty="0" err="1">
                <a:solidFill>
                  <a:srgbClr val="000000"/>
                </a:solidFill>
                <a:latin typeface="Times New Roman" panose="02020603050405020304" pitchFamily="18" charset="0"/>
              </a:rPr>
              <a:t>Κόμ</a:t>
            </a:r>
            <a:r>
              <a:rPr lang="en-US" altLang="en-US" sz="2800" dirty="0">
                <a:solidFill>
                  <a:srgbClr val="000000"/>
                </a:solidFill>
                <a:latin typeface="Times New Roman" panose="02020603050405020304" pitchFamily="18" charset="0"/>
              </a:rPr>
              <a:t>βος στον πυρήνα, συνολικά n κόμβοι </a:t>
            </a:r>
          </a:p>
        </p:txBody>
      </p:sp>
    </p:spTree>
  </p:cSld>
  <p:clrMapOvr>
    <a:masterClrMapping/>
  </p:clrMapOvr>
  <p:transition spd="med"/>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50" name="Text Box 1">
            <a:extLst>
              <a:ext uri="{FF2B5EF4-FFF2-40B4-BE49-F238E27FC236}">
                <a16:creationId xmlns:a16="http://schemas.microsoft.com/office/drawing/2014/main" id="{EFAC8707-7532-4068-A62C-D478E5644C69}"/>
              </a:ext>
            </a:extLst>
          </p:cNvPr>
          <p:cNvSpPr txBox="1">
            <a:spLocks noChangeArrowheads="1"/>
          </p:cNvSpPr>
          <p:nvPr/>
        </p:nvSpPr>
        <p:spPr bwMode="auto">
          <a:xfrm>
            <a:off x="304800" y="6248400"/>
            <a:ext cx="3505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1pPr>
            <a:lvl2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2pPr>
            <a:lvl3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3pPr>
            <a:lvl4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4pPr>
            <a:lvl5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5pPr>
            <a:lvl6pPr marL="25146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6pPr>
            <a:lvl7pPr marL="29718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7pPr>
            <a:lvl8pPr marL="34290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8pPr>
            <a:lvl9pPr marL="38862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9pPr>
          </a:lstStyle>
          <a:p>
            <a:pPr eaLnBrk="1" hangingPunct="1">
              <a:lnSpc>
                <a:spcPct val="100000"/>
              </a:lnSpc>
              <a:buClrTx/>
              <a:buFontTx/>
              <a:buNone/>
            </a:pPr>
            <a:r>
              <a:rPr lang="el-GR" altLang="en-US" sz="1400">
                <a:solidFill>
                  <a:srgbClr val="000000"/>
                </a:solidFill>
                <a:latin typeface="Times New Roman" panose="02020603050405020304" pitchFamily="18" charset="0"/>
                <a:cs typeface="DejaVu Sans" panose="020B0603030804020204" pitchFamily="34" charset="0"/>
              </a:rPr>
              <a:t>Tro, Chemistry: A Molecular Approach</a:t>
            </a:r>
          </a:p>
        </p:txBody>
      </p:sp>
      <p:sp>
        <p:nvSpPr>
          <p:cNvPr id="258051" name="Text Box 2">
            <a:extLst>
              <a:ext uri="{FF2B5EF4-FFF2-40B4-BE49-F238E27FC236}">
                <a16:creationId xmlns:a16="http://schemas.microsoft.com/office/drawing/2014/main" id="{C0BE67A4-DFE1-4615-B18A-EF7D92337771}"/>
              </a:ext>
            </a:extLst>
          </p:cNvPr>
          <p:cNvSpPr txBox="1">
            <a:spLocks noChangeArrowheads="1"/>
          </p:cNvSpPr>
          <p:nvPr/>
        </p:nvSpPr>
        <p:spPr bwMode="auto">
          <a:xfrm>
            <a:off x="6858000" y="62484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1pPr>
            <a:lvl2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2pPr>
            <a:lvl3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3pPr>
            <a:lvl4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4pPr>
            <a:lvl5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5pPr>
            <a:lvl6pPr marL="25146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6pPr>
            <a:lvl7pPr marL="29718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7pPr>
            <a:lvl8pPr marL="34290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8pPr>
            <a:lvl9pPr marL="38862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9pPr>
          </a:lstStyle>
          <a:p>
            <a:pPr eaLnBrk="1" hangingPunct="1">
              <a:lnSpc>
                <a:spcPct val="100000"/>
              </a:lnSpc>
              <a:buClrTx/>
              <a:buFontTx/>
              <a:buNone/>
            </a:pPr>
            <a:endParaRPr lang="el-GR" altLang="en-US" sz="1400" dirty="0">
              <a:solidFill>
                <a:srgbClr val="000000"/>
              </a:solidFill>
              <a:latin typeface="Times New Roman" panose="02020603050405020304" pitchFamily="18" charset="0"/>
              <a:cs typeface="DejaVu Sans" panose="020B0603030804020204" pitchFamily="34" charset="0"/>
            </a:endParaRPr>
          </a:p>
        </p:txBody>
      </p:sp>
      <p:sp>
        <p:nvSpPr>
          <p:cNvPr id="258052" name="Rectangle 3">
            <a:extLst>
              <a:ext uri="{FF2B5EF4-FFF2-40B4-BE49-F238E27FC236}">
                <a16:creationId xmlns:a16="http://schemas.microsoft.com/office/drawing/2014/main" id="{207EEF57-79A0-4D5C-AD9E-AF9D06C5E504}"/>
              </a:ext>
            </a:extLst>
          </p:cNvPr>
          <p:cNvSpPr>
            <a:spLocks noGrp="1" noChangeArrowheads="1"/>
          </p:cNvSpPr>
          <p:nvPr>
            <p:ph type="title" idx="4294967295"/>
          </p:nvPr>
        </p:nvSpPr>
        <p:spPr>
          <a:xfrm>
            <a:off x="304800" y="152400"/>
            <a:ext cx="8458200" cy="1143000"/>
          </a:xfrm>
        </p:spPr>
        <p:txBody>
          <a:bodyPr/>
          <a:lstStyle/>
          <a:p>
            <a:pPr eaLnBrk="1" hangingPunct="1">
              <a:lnSpc>
                <a:spcPct val="100000"/>
              </a:lnSpc>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altLang="en-US" sz="4400" i="1">
                <a:solidFill>
                  <a:srgbClr val="9900FF"/>
                </a:solidFill>
              </a:rPr>
              <a:t>p</a:t>
            </a:r>
            <a:r>
              <a:rPr lang="en-US" altLang="en-US" sz="4400">
                <a:solidFill>
                  <a:srgbClr val="9900FF"/>
                </a:solidFill>
              </a:rPr>
              <a:t> τροχιακά</a:t>
            </a:r>
          </a:p>
        </p:txBody>
      </p:sp>
      <p:pic>
        <p:nvPicPr>
          <p:cNvPr id="258053" name="Picture 4">
            <a:extLst>
              <a:ext uri="{FF2B5EF4-FFF2-40B4-BE49-F238E27FC236}">
                <a16:creationId xmlns:a16="http://schemas.microsoft.com/office/drawing/2014/main" id="{CA642FFA-A520-471C-B366-7E6E6F54BBB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0600" y="1060450"/>
            <a:ext cx="7467600" cy="528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098" name="Text Box 1">
            <a:extLst>
              <a:ext uri="{FF2B5EF4-FFF2-40B4-BE49-F238E27FC236}">
                <a16:creationId xmlns:a16="http://schemas.microsoft.com/office/drawing/2014/main" id="{BECB6AC5-C4F8-43A6-B7AD-83CA8BFB305F}"/>
              </a:ext>
            </a:extLst>
          </p:cNvPr>
          <p:cNvSpPr txBox="1">
            <a:spLocks noChangeArrowheads="1"/>
          </p:cNvSpPr>
          <p:nvPr/>
        </p:nvSpPr>
        <p:spPr bwMode="auto">
          <a:xfrm>
            <a:off x="304800" y="6248400"/>
            <a:ext cx="3505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1pPr>
            <a:lvl2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2pPr>
            <a:lvl3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3pPr>
            <a:lvl4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4pPr>
            <a:lvl5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5pPr>
            <a:lvl6pPr marL="25146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6pPr>
            <a:lvl7pPr marL="29718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7pPr>
            <a:lvl8pPr marL="34290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8pPr>
            <a:lvl9pPr marL="38862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9pPr>
          </a:lstStyle>
          <a:p>
            <a:pPr eaLnBrk="1" hangingPunct="1">
              <a:lnSpc>
                <a:spcPct val="100000"/>
              </a:lnSpc>
              <a:buClrTx/>
              <a:buFontTx/>
              <a:buNone/>
            </a:pPr>
            <a:r>
              <a:rPr lang="el-GR" altLang="en-US" sz="1400">
                <a:solidFill>
                  <a:srgbClr val="000000"/>
                </a:solidFill>
                <a:latin typeface="Times New Roman" panose="02020603050405020304" pitchFamily="18" charset="0"/>
                <a:cs typeface="DejaVu Sans" panose="020B0603030804020204" pitchFamily="34" charset="0"/>
              </a:rPr>
              <a:t>Tro, Chemistry: A Molecular Approach</a:t>
            </a:r>
          </a:p>
        </p:txBody>
      </p:sp>
      <p:sp>
        <p:nvSpPr>
          <p:cNvPr id="260100" name="Rectangle 3">
            <a:extLst>
              <a:ext uri="{FF2B5EF4-FFF2-40B4-BE49-F238E27FC236}">
                <a16:creationId xmlns:a16="http://schemas.microsoft.com/office/drawing/2014/main" id="{86A55F56-CE81-422E-BE41-CCB738A442AE}"/>
              </a:ext>
            </a:extLst>
          </p:cNvPr>
          <p:cNvSpPr>
            <a:spLocks noGrp="1" noChangeArrowheads="1"/>
          </p:cNvSpPr>
          <p:nvPr>
            <p:ph type="title" idx="4294967295"/>
          </p:nvPr>
        </p:nvSpPr>
        <p:spPr>
          <a:xfrm>
            <a:off x="304800" y="609600"/>
            <a:ext cx="8458200" cy="1143000"/>
          </a:xfrm>
        </p:spPr>
        <p:txBody>
          <a:bodyPr/>
          <a:lstStyle/>
          <a:p>
            <a:pPr eaLnBrk="1" hangingPunct="1">
              <a:lnSpc>
                <a:spcPct val="100000"/>
              </a:lnSpc>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altLang="en-US" sz="4400" b="1" i="1">
                <a:solidFill>
                  <a:srgbClr val="9900FF"/>
                </a:solidFill>
              </a:rPr>
              <a:t>l </a:t>
            </a:r>
            <a:r>
              <a:rPr lang="en-US" altLang="en-US" sz="4400">
                <a:solidFill>
                  <a:srgbClr val="9900FF"/>
                </a:solidFill>
              </a:rPr>
              <a:t>= 2</a:t>
            </a:r>
            <a:r>
              <a:rPr lang="en-US" altLang="en-US" sz="4400" b="1" i="1">
                <a:solidFill>
                  <a:srgbClr val="9900FF"/>
                </a:solidFill>
              </a:rPr>
              <a:t>, d</a:t>
            </a:r>
            <a:r>
              <a:rPr lang="en-US" altLang="en-US" sz="4400">
                <a:solidFill>
                  <a:srgbClr val="9900FF"/>
                </a:solidFill>
              </a:rPr>
              <a:t> τροχιακά</a:t>
            </a:r>
          </a:p>
        </p:txBody>
      </p:sp>
      <p:sp>
        <p:nvSpPr>
          <p:cNvPr id="260101" name="Text Box 4">
            <a:extLst>
              <a:ext uri="{FF2B5EF4-FFF2-40B4-BE49-F238E27FC236}">
                <a16:creationId xmlns:a16="http://schemas.microsoft.com/office/drawing/2014/main" id="{216220B1-453E-40C3-B4A3-D5B8F403C8BB}"/>
              </a:ext>
            </a:extLst>
          </p:cNvPr>
          <p:cNvSpPr txBox="1">
            <a:spLocks noChangeArrowheads="1"/>
          </p:cNvSpPr>
          <p:nvPr/>
        </p:nvSpPr>
        <p:spPr bwMode="auto">
          <a:xfrm>
            <a:off x="304800" y="1981200"/>
            <a:ext cx="84582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marL="336550" indent="-336550">
              <a:lnSpc>
                <a:spcPct val="94000"/>
              </a:lnSpc>
              <a:buClr>
                <a:srgbClr val="000000"/>
              </a:buClr>
              <a:buSzPct val="100000"/>
              <a:buFont typeface="Times New Roman" panose="02020603050405020304" pitchFamily="18" charset="0"/>
              <a:tabLst>
                <a:tab pos="336550" algn="l"/>
                <a:tab pos="784225" algn="l"/>
                <a:tab pos="1233488" algn="l"/>
                <a:tab pos="1682750" algn="l"/>
                <a:tab pos="2132013" algn="l"/>
                <a:tab pos="2581275" algn="l"/>
                <a:tab pos="3030538" algn="l"/>
                <a:tab pos="3479800" algn="l"/>
                <a:tab pos="3929063" algn="l"/>
                <a:tab pos="4378325" algn="l"/>
                <a:tab pos="4827588" algn="l"/>
                <a:tab pos="5276850" algn="l"/>
                <a:tab pos="5726113" algn="l"/>
                <a:tab pos="6175375" algn="l"/>
                <a:tab pos="6624638" algn="l"/>
                <a:tab pos="7073900" algn="l"/>
                <a:tab pos="7523163" algn="l"/>
                <a:tab pos="7972425" algn="l"/>
                <a:tab pos="8421688" algn="l"/>
                <a:tab pos="8870950" algn="l"/>
                <a:tab pos="9320213" algn="l"/>
              </a:tabLst>
              <a:defRPr>
                <a:solidFill>
                  <a:schemeClr val="bg1"/>
                </a:solidFill>
                <a:latin typeface="Arial" panose="020B0604020202020204" pitchFamily="34" charset="0"/>
                <a:cs typeface="Droid Sans Fallback" charset="0"/>
              </a:defRPr>
            </a:lvl1pPr>
            <a:lvl2pPr marL="736600" indent="-279400">
              <a:lnSpc>
                <a:spcPct val="94000"/>
              </a:lnSpc>
              <a:buClr>
                <a:srgbClr val="000000"/>
              </a:buClr>
              <a:buSzPct val="100000"/>
              <a:buFont typeface="Times New Roman" panose="02020603050405020304" pitchFamily="18" charset="0"/>
              <a:tabLst>
                <a:tab pos="336550" algn="l"/>
                <a:tab pos="784225" algn="l"/>
                <a:tab pos="1233488" algn="l"/>
                <a:tab pos="1682750" algn="l"/>
                <a:tab pos="2132013" algn="l"/>
                <a:tab pos="2581275" algn="l"/>
                <a:tab pos="3030538" algn="l"/>
                <a:tab pos="3479800" algn="l"/>
                <a:tab pos="3929063" algn="l"/>
                <a:tab pos="4378325" algn="l"/>
                <a:tab pos="4827588" algn="l"/>
                <a:tab pos="5276850" algn="l"/>
                <a:tab pos="5726113" algn="l"/>
                <a:tab pos="6175375" algn="l"/>
                <a:tab pos="6624638" algn="l"/>
                <a:tab pos="7073900" algn="l"/>
                <a:tab pos="7523163" algn="l"/>
                <a:tab pos="7972425" algn="l"/>
                <a:tab pos="8421688" algn="l"/>
                <a:tab pos="8870950" algn="l"/>
                <a:tab pos="9320213" algn="l"/>
              </a:tabLst>
              <a:defRPr>
                <a:solidFill>
                  <a:schemeClr val="bg1"/>
                </a:solidFill>
                <a:latin typeface="Arial" panose="020B0604020202020204" pitchFamily="34" charset="0"/>
                <a:cs typeface="Droid Sans Fallback" charset="0"/>
              </a:defRPr>
            </a:lvl2pPr>
            <a:lvl3pPr>
              <a:lnSpc>
                <a:spcPct val="94000"/>
              </a:lnSpc>
              <a:buClr>
                <a:srgbClr val="000000"/>
              </a:buClr>
              <a:buSzPct val="100000"/>
              <a:buFont typeface="Times New Roman" panose="02020603050405020304" pitchFamily="18" charset="0"/>
              <a:tabLst>
                <a:tab pos="336550" algn="l"/>
                <a:tab pos="784225" algn="l"/>
                <a:tab pos="1233488" algn="l"/>
                <a:tab pos="1682750" algn="l"/>
                <a:tab pos="2132013" algn="l"/>
                <a:tab pos="2581275" algn="l"/>
                <a:tab pos="3030538" algn="l"/>
                <a:tab pos="3479800" algn="l"/>
                <a:tab pos="3929063" algn="l"/>
                <a:tab pos="4378325" algn="l"/>
                <a:tab pos="4827588" algn="l"/>
                <a:tab pos="5276850" algn="l"/>
                <a:tab pos="5726113" algn="l"/>
                <a:tab pos="6175375" algn="l"/>
                <a:tab pos="6624638" algn="l"/>
                <a:tab pos="7073900" algn="l"/>
                <a:tab pos="7523163" algn="l"/>
                <a:tab pos="7972425" algn="l"/>
                <a:tab pos="8421688" algn="l"/>
                <a:tab pos="8870950" algn="l"/>
                <a:tab pos="9320213" algn="l"/>
              </a:tabLst>
              <a:defRPr>
                <a:solidFill>
                  <a:schemeClr val="bg1"/>
                </a:solidFill>
                <a:latin typeface="Arial" panose="020B0604020202020204" pitchFamily="34" charset="0"/>
                <a:cs typeface="Droid Sans Fallback" charset="0"/>
              </a:defRPr>
            </a:lvl3pPr>
            <a:lvl4pPr>
              <a:lnSpc>
                <a:spcPct val="94000"/>
              </a:lnSpc>
              <a:buClr>
                <a:srgbClr val="000000"/>
              </a:buClr>
              <a:buSzPct val="100000"/>
              <a:buFont typeface="Times New Roman" panose="02020603050405020304" pitchFamily="18" charset="0"/>
              <a:tabLst>
                <a:tab pos="336550" algn="l"/>
                <a:tab pos="784225" algn="l"/>
                <a:tab pos="1233488" algn="l"/>
                <a:tab pos="1682750" algn="l"/>
                <a:tab pos="2132013" algn="l"/>
                <a:tab pos="2581275" algn="l"/>
                <a:tab pos="3030538" algn="l"/>
                <a:tab pos="3479800" algn="l"/>
                <a:tab pos="3929063" algn="l"/>
                <a:tab pos="4378325" algn="l"/>
                <a:tab pos="4827588" algn="l"/>
                <a:tab pos="5276850" algn="l"/>
                <a:tab pos="5726113" algn="l"/>
                <a:tab pos="6175375" algn="l"/>
                <a:tab pos="6624638" algn="l"/>
                <a:tab pos="7073900" algn="l"/>
                <a:tab pos="7523163" algn="l"/>
                <a:tab pos="7972425" algn="l"/>
                <a:tab pos="8421688" algn="l"/>
                <a:tab pos="8870950" algn="l"/>
                <a:tab pos="9320213" algn="l"/>
              </a:tabLst>
              <a:defRPr>
                <a:solidFill>
                  <a:schemeClr val="bg1"/>
                </a:solidFill>
                <a:latin typeface="Arial" panose="020B0604020202020204" pitchFamily="34" charset="0"/>
                <a:cs typeface="Droid Sans Fallback" charset="0"/>
              </a:defRPr>
            </a:lvl4pPr>
            <a:lvl5pPr>
              <a:lnSpc>
                <a:spcPct val="94000"/>
              </a:lnSpc>
              <a:buClr>
                <a:srgbClr val="000000"/>
              </a:buClr>
              <a:buSzPct val="100000"/>
              <a:buFont typeface="Times New Roman" panose="02020603050405020304" pitchFamily="18" charset="0"/>
              <a:tabLst>
                <a:tab pos="336550" algn="l"/>
                <a:tab pos="784225" algn="l"/>
                <a:tab pos="1233488" algn="l"/>
                <a:tab pos="1682750" algn="l"/>
                <a:tab pos="2132013" algn="l"/>
                <a:tab pos="2581275" algn="l"/>
                <a:tab pos="3030538" algn="l"/>
                <a:tab pos="3479800" algn="l"/>
                <a:tab pos="3929063" algn="l"/>
                <a:tab pos="4378325" algn="l"/>
                <a:tab pos="4827588" algn="l"/>
                <a:tab pos="5276850" algn="l"/>
                <a:tab pos="5726113" algn="l"/>
                <a:tab pos="6175375" algn="l"/>
                <a:tab pos="6624638" algn="l"/>
                <a:tab pos="7073900" algn="l"/>
                <a:tab pos="7523163" algn="l"/>
                <a:tab pos="7972425" algn="l"/>
                <a:tab pos="8421688" algn="l"/>
                <a:tab pos="8870950" algn="l"/>
                <a:tab pos="9320213" algn="l"/>
              </a:tabLst>
              <a:defRPr>
                <a:solidFill>
                  <a:schemeClr val="bg1"/>
                </a:solidFill>
                <a:latin typeface="Arial" panose="020B0604020202020204" pitchFamily="34" charset="0"/>
                <a:cs typeface="Droid Sans Fallback" charset="0"/>
              </a:defRPr>
            </a:lvl5pPr>
            <a:lvl6pPr marL="25146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336550" algn="l"/>
                <a:tab pos="784225" algn="l"/>
                <a:tab pos="1233488" algn="l"/>
                <a:tab pos="1682750" algn="l"/>
                <a:tab pos="2132013" algn="l"/>
                <a:tab pos="2581275" algn="l"/>
                <a:tab pos="3030538" algn="l"/>
                <a:tab pos="3479800" algn="l"/>
                <a:tab pos="3929063" algn="l"/>
                <a:tab pos="4378325" algn="l"/>
                <a:tab pos="4827588" algn="l"/>
                <a:tab pos="5276850" algn="l"/>
                <a:tab pos="5726113" algn="l"/>
                <a:tab pos="6175375" algn="l"/>
                <a:tab pos="6624638" algn="l"/>
                <a:tab pos="7073900" algn="l"/>
                <a:tab pos="7523163" algn="l"/>
                <a:tab pos="7972425" algn="l"/>
                <a:tab pos="8421688" algn="l"/>
                <a:tab pos="8870950" algn="l"/>
                <a:tab pos="9320213" algn="l"/>
              </a:tabLst>
              <a:defRPr>
                <a:solidFill>
                  <a:schemeClr val="bg1"/>
                </a:solidFill>
                <a:latin typeface="Arial" panose="020B0604020202020204" pitchFamily="34" charset="0"/>
                <a:cs typeface="Droid Sans Fallback" charset="0"/>
              </a:defRPr>
            </a:lvl6pPr>
            <a:lvl7pPr marL="29718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336550" algn="l"/>
                <a:tab pos="784225" algn="l"/>
                <a:tab pos="1233488" algn="l"/>
                <a:tab pos="1682750" algn="l"/>
                <a:tab pos="2132013" algn="l"/>
                <a:tab pos="2581275" algn="l"/>
                <a:tab pos="3030538" algn="l"/>
                <a:tab pos="3479800" algn="l"/>
                <a:tab pos="3929063" algn="l"/>
                <a:tab pos="4378325" algn="l"/>
                <a:tab pos="4827588" algn="l"/>
                <a:tab pos="5276850" algn="l"/>
                <a:tab pos="5726113" algn="l"/>
                <a:tab pos="6175375" algn="l"/>
                <a:tab pos="6624638" algn="l"/>
                <a:tab pos="7073900" algn="l"/>
                <a:tab pos="7523163" algn="l"/>
                <a:tab pos="7972425" algn="l"/>
                <a:tab pos="8421688" algn="l"/>
                <a:tab pos="8870950" algn="l"/>
                <a:tab pos="9320213" algn="l"/>
              </a:tabLst>
              <a:defRPr>
                <a:solidFill>
                  <a:schemeClr val="bg1"/>
                </a:solidFill>
                <a:latin typeface="Arial" panose="020B0604020202020204" pitchFamily="34" charset="0"/>
                <a:cs typeface="Droid Sans Fallback" charset="0"/>
              </a:defRPr>
            </a:lvl7pPr>
            <a:lvl8pPr marL="34290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336550" algn="l"/>
                <a:tab pos="784225" algn="l"/>
                <a:tab pos="1233488" algn="l"/>
                <a:tab pos="1682750" algn="l"/>
                <a:tab pos="2132013" algn="l"/>
                <a:tab pos="2581275" algn="l"/>
                <a:tab pos="3030538" algn="l"/>
                <a:tab pos="3479800" algn="l"/>
                <a:tab pos="3929063" algn="l"/>
                <a:tab pos="4378325" algn="l"/>
                <a:tab pos="4827588" algn="l"/>
                <a:tab pos="5276850" algn="l"/>
                <a:tab pos="5726113" algn="l"/>
                <a:tab pos="6175375" algn="l"/>
                <a:tab pos="6624638" algn="l"/>
                <a:tab pos="7073900" algn="l"/>
                <a:tab pos="7523163" algn="l"/>
                <a:tab pos="7972425" algn="l"/>
                <a:tab pos="8421688" algn="l"/>
                <a:tab pos="8870950" algn="l"/>
                <a:tab pos="9320213" algn="l"/>
              </a:tabLst>
              <a:defRPr>
                <a:solidFill>
                  <a:schemeClr val="bg1"/>
                </a:solidFill>
                <a:latin typeface="Arial" panose="020B0604020202020204" pitchFamily="34" charset="0"/>
                <a:cs typeface="Droid Sans Fallback" charset="0"/>
              </a:defRPr>
            </a:lvl8pPr>
            <a:lvl9pPr marL="38862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336550" algn="l"/>
                <a:tab pos="784225" algn="l"/>
                <a:tab pos="1233488" algn="l"/>
                <a:tab pos="1682750" algn="l"/>
                <a:tab pos="2132013" algn="l"/>
                <a:tab pos="2581275" algn="l"/>
                <a:tab pos="3030538" algn="l"/>
                <a:tab pos="3479800" algn="l"/>
                <a:tab pos="3929063" algn="l"/>
                <a:tab pos="4378325" algn="l"/>
                <a:tab pos="4827588" algn="l"/>
                <a:tab pos="5276850" algn="l"/>
                <a:tab pos="5726113" algn="l"/>
                <a:tab pos="6175375" algn="l"/>
                <a:tab pos="6624638" algn="l"/>
                <a:tab pos="7073900" algn="l"/>
                <a:tab pos="7523163" algn="l"/>
                <a:tab pos="7972425" algn="l"/>
                <a:tab pos="8421688" algn="l"/>
                <a:tab pos="8870950" algn="l"/>
                <a:tab pos="9320213" algn="l"/>
              </a:tabLst>
              <a:defRPr>
                <a:solidFill>
                  <a:schemeClr val="bg1"/>
                </a:solidFill>
                <a:latin typeface="Arial" panose="020B0604020202020204" pitchFamily="34" charset="0"/>
                <a:cs typeface="Droid Sans Fallback" charset="0"/>
              </a:defRPr>
            </a:lvl9pPr>
          </a:lstStyle>
          <a:p>
            <a:pPr eaLnBrk="1" hangingPunct="1">
              <a:lnSpc>
                <a:spcPct val="80000"/>
              </a:lnSpc>
              <a:spcBef>
                <a:spcPts val="488"/>
              </a:spcBef>
              <a:buSzPct val="120000"/>
              <a:buFont typeface="Symbol" panose="05050102010706020507" pitchFamily="18" charset="2"/>
              <a:buChar char=""/>
            </a:pPr>
            <a:r>
              <a:rPr lang="en-US" altLang="en-US" sz="2400" dirty="0" err="1">
                <a:solidFill>
                  <a:srgbClr val="000000"/>
                </a:solidFill>
                <a:latin typeface="Times New Roman" panose="02020603050405020304" pitchFamily="18" charset="0"/>
              </a:rPr>
              <a:t>Κάθε</a:t>
            </a:r>
            <a:r>
              <a:rPr lang="en-US" altLang="en-US" sz="2400" dirty="0">
                <a:solidFill>
                  <a:srgbClr val="000000"/>
                </a:solidFill>
                <a:latin typeface="Times New Roman" panose="02020603050405020304" pitchFamily="18" charset="0"/>
              </a:rPr>
              <a:t> </a:t>
            </a:r>
            <a:r>
              <a:rPr lang="en-US" altLang="en-US" sz="2400" dirty="0" err="1">
                <a:solidFill>
                  <a:srgbClr val="000000"/>
                </a:solidFill>
                <a:latin typeface="Times New Roman" panose="02020603050405020304" pitchFamily="18" charset="0"/>
              </a:rPr>
              <a:t>κύρι</a:t>
            </a:r>
            <a:r>
              <a:rPr lang="en-US" altLang="en-US" sz="2400" dirty="0">
                <a:solidFill>
                  <a:srgbClr val="000000"/>
                </a:solidFill>
                <a:latin typeface="Times New Roman" panose="02020603050405020304" pitchFamily="18" charset="0"/>
              </a:rPr>
              <a:t>α ενεργειακή κατάσταση πάνω από το </a:t>
            </a:r>
            <a:r>
              <a:rPr lang="en-US" altLang="en-US" sz="2400" i="1" dirty="0">
                <a:solidFill>
                  <a:srgbClr val="000000"/>
                </a:solidFill>
                <a:latin typeface="Times New Roman" panose="02020603050405020304" pitchFamily="18" charset="0"/>
              </a:rPr>
              <a:t>n</a:t>
            </a:r>
            <a:r>
              <a:rPr lang="en-US" altLang="en-US" sz="2400" dirty="0">
                <a:solidFill>
                  <a:srgbClr val="000000"/>
                </a:solidFill>
                <a:latin typeface="Times New Roman" panose="02020603050405020304" pitchFamily="18" charset="0"/>
              </a:rPr>
              <a:t> = 2 έχει 5 </a:t>
            </a:r>
            <a:r>
              <a:rPr lang="en-US" altLang="en-US" sz="2400" b="1" i="1" dirty="0">
                <a:solidFill>
                  <a:srgbClr val="000000"/>
                </a:solidFill>
                <a:latin typeface="Times New Roman" panose="02020603050405020304" pitchFamily="18" charset="0"/>
              </a:rPr>
              <a:t>d</a:t>
            </a:r>
            <a:r>
              <a:rPr lang="en-US" altLang="en-US" sz="2400" dirty="0">
                <a:solidFill>
                  <a:srgbClr val="000000"/>
                </a:solidFill>
                <a:latin typeface="Times New Roman" panose="02020603050405020304" pitchFamily="18" charset="0"/>
              </a:rPr>
              <a:t> τροχιακά</a:t>
            </a:r>
          </a:p>
          <a:p>
            <a:pPr lvl="1" eaLnBrk="1" hangingPunct="1">
              <a:lnSpc>
                <a:spcPct val="80000"/>
              </a:lnSpc>
              <a:spcBef>
                <a:spcPts val="400"/>
              </a:spcBef>
              <a:buFont typeface="Wingdings" panose="05000000000000000000" pitchFamily="2" charset="2"/>
              <a:buChar char=""/>
            </a:pPr>
            <a:r>
              <a:rPr lang="en-US" altLang="en-US" sz="2000" i="1" dirty="0">
                <a:solidFill>
                  <a:srgbClr val="000000"/>
                </a:solidFill>
                <a:latin typeface="Times New Roman" panose="02020603050405020304" pitchFamily="18" charset="0"/>
              </a:rPr>
              <a:t>m</a:t>
            </a:r>
            <a:r>
              <a:rPr lang="en-US" altLang="en-US" sz="2000" i="1" baseline="-25000" dirty="0">
                <a:solidFill>
                  <a:srgbClr val="000000"/>
                </a:solidFill>
                <a:latin typeface="Times New Roman" panose="02020603050405020304" pitchFamily="18" charset="0"/>
              </a:rPr>
              <a:t>l</a:t>
            </a:r>
            <a:r>
              <a:rPr lang="en-US" altLang="en-US" sz="2000" dirty="0">
                <a:solidFill>
                  <a:srgbClr val="000000"/>
                </a:solidFill>
                <a:latin typeface="Times New Roman" panose="02020603050405020304" pitchFamily="18" charset="0"/>
              </a:rPr>
              <a:t> = -2, -1, 0, +1, +2</a:t>
            </a:r>
          </a:p>
          <a:p>
            <a:pPr eaLnBrk="1" hangingPunct="1">
              <a:lnSpc>
                <a:spcPct val="80000"/>
              </a:lnSpc>
              <a:spcBef>
                <a:spcPts val="488"/>
              </a:spcBef>
              <a:buSzPct val="120000"/>
              <a:buFont typeface="Symbol" panose="05050102010706020507" pitchFamily="18" charset="2"/>
              <a:buChar char=""/>
            </a:pPr>
            <a:r>
              <a:rPr lang="en-US" altLang="en-US" sz="2400" dirty="0">
                <a:solidFill>
                  <a:srgbClr val="000000"/>
                </a:solidFill>
                <a:latin typeface="Times New Roman" panose="02020603050405020304" pitchFamily="18" charset="0"/>
              </a:rPr>
              <a:t>4 από τα  5 </a:t>
            </a:r>
            <a:r>
              <a:rPr lang="en-US" altLang="en-US" sz="2400" dirty="0" err="1">
                <a:solidFill>
                  <a:srgbClr val="000000"/>
                </a:solidFill>
                <a:latin typeface="Times New Roman" panose="02020603050405020304" pitchFamily="18" charset="0"/>
              </a:rPr>
              <a:t>τροχι</a:t>
            </a:r>
            <a:r>
              <a:rPr lang="en-US" altLang="en-US" sz="2400" dirty="0">
                <a:solidFill>
                  <a:srgbClr val="000000"/>
                </a:solidFill>
                <a:latin typeface="Times New Roman" panose="02020603050405020304" pitchFamily="18" charset="0"/>
              </a:rPr>
              <a:t>ακά είναι ευθυγραμμισμένα σε ένα διαφορετικό επίπεδο</a:t>
            </a:r>
          </a:p>
          <a:p>
            <a:pPr lvl="1" eaLnBrk="1" hangingPunct="1">
              <a:lnSpc>
                <a:spcPct val="80000"/>
              </a:lnSpc>
              <a:spcBef>
                <a:spcPts val="400"/>
              </a:spcBef>
              <a:buFont typeface="Wingdings" panose="05000000000000000000" pitchFamily="2" charset="2"/>
              <a:buChar char=""/>
            </a:pPr>
            <a:r>
              <a:rPr lang="en-US" altLang="en-US" sz="2000" dirty="0" err="1">
                <a:solidFill>
                  <a:srgbClr val="000000"/>
                </a:solidFill>
                <a:latin typeface="Times New Roman" panose="02020603050405020304" pitchFamily="18" charset="0"/>
              </a:rPr>
              <a:t>Το</a:t>
            </a:r>
            <a:r>
              <a:rPr lang="en-US" altLang="en-US" sz="2000" dirty="0">
                <a:solidFill>
                  <a:srgbClr val="000000"/>
                </a:solidFill>
                <a:latin typeface="Times New Roman" panose="02020603050405020304" pitchFamily="18" charset="0"/>
              </a:rPr>
              <a:t> π</a:t>
            </a:r>
            <a:r>
              <a:rPr lang="en-US" altLang="en-US" sz="2000" dirty="0" err="1">
                <a:solidFill>
                  <a:srgbClr val="000000"/>
                </a:solidFill>
                <a:latin typeface="Times New Roman" panose="02020603050405020304" pitchFamily="18" charset="0"/>
              </a:rPr>
              <a:t>έμ</a:t>
            </a:r>
            <a:r>
              <a:rPr lang="en-US" altLang="en-US" sz="2000" dirty="0">
                <a:solidFill>
                  <a:srgbClr val="000000"/>
                </a:solidFill>
                <a:latin typeface="Times New Roman" panose="02020603050405020304" pitchFamily="18" charset="0"/>
              </a:rPr>
              <a:t>πτο είναι ευθυγραμμισμένο με το άξονα </a:t>
            </a:r>
            <a:r>
              <a:rPr lang="en-US" altLang="en-US" sz="2000" i="1" dirty="0">
                <a:solidFill>
                  <a:srgbClr val="000000"/>
                </a:solidFill>
                <a:latin typeface="Times New Roman" panose="02020603050405020304" pitchFamily="18" charset="0"/>
              </a:rPr>
              <a:t>z</a:t>
            </a:r>
            <a:r>
              <a:rPr lang="en-US" altLang="en-US" sz="2000" dirty="0">
                <a:solidFill>
                  <a:srgbClr val="000000"/>
                </a:solidFill>
                <a:latin typeface="Times New Roman" panose="02020603050405020304" pitchFamily="18" charset="0"/>
              </a:rPr>
              <a:t>, </a:t>
            </a:r>
            <a:r>
              <a:rPr lang="en-US" altLang="en-US" sz="2000" b="1" i="1" dirty="0">
                <a:solidFill>
                  <a:srgbClr val="000000"/>
                </a:solidFill>
                <a:latin typeface="Times New Roman" panose="02020603050405020304" pitchFamily="18" charset="0"/>
              </a:rPr>
              <a:t>d</a:t>
            </a:r>
            <a:r>
              <a:rPr lang="en-US" altLang="en-US" sz="2000" b="1" i="1" baseline="-25000" dirty="0">
                <a:solidFill>
                  <a:srgbClr val="000000"/>
                </a:solidFill>
                <a:latin typeface="Times New Roman" panose="02020603050405020304" pitchFamily="18" charset="0"/>
              </a:rPr>
              <a:t>z</a:t>
            </a:r>
            <a:r>
              <a:rPr lang="en-US" altLang="en-US" sz="2000" b="1" i="1" baseline="30000" dirty="0">
                <a:solidFill>
                  <a:srgbClr val="000000"/>
                </a:solidFill>
                <a:latin typeface="Times New Roman" panose="02020603050405020304" pitchFamily="18" charset="0"/>
              </a:rPr>
              <a:t>2</a:t>
            </a:r>
          </a:p>
          <a:p>
            <a:pPr lvl="1" eaLnBrk="1" hangingPunct="1">
              <a:lnSpc>
                <a:spcPct val="80000"/>
              </a:lnSpc>
              <a:spcBef>
                <a:spcPts val="400"/>
              </a:spcBef>
              <a:buFont typeface="Wingdings" panose="05000000000000000000" pitchFamily="2" charset="2"/>
              <a:buChar char=""/>
            </a:pPr>
            <a:r>
              <a:rPr lang="en-US" altLang="en-US" sz="2000" b="1" i="1" dirty="0" err="1">
                <a:solidFill>
                  <a:srgbClr val="000000"/>
                </a:solidFill>
                <a:latin typeface="Times New Roman" panose="02020603050405020304" pitchFamily="18" charset="0"/>
              </a:rPr>
              <a:t>d</a:t>
            </a:r>
            <a:r>
              <a:rPr lang="en-US" altLang="en-US" sz="2000" b="1" i="1" baseline="-25000" dirty="0" err="1">
                <a:solidFill>
                  <a:srgbClr val="000000"/>
                </a:solidFill>
                <a:latin typeface="Times New Roman" panose="02020603050405020304" pitchFamily="18" charset="0"/>
              </a:rPr>
              <a:t>xy</a:t>
            </a:r>
            <a:r>
              <a:rPr lang="en-US" altLang="en-US" sz="2000" b="1" i="1" dirty="0">
                <a:solidFill>
                  <a:srgbClr val="000000"/>
                </a:solidFill>
                <a:latin typeface="Times New Roman" panose="02020603050405020304" pitchFamily="18" charset="0"/>
              </a:rPr>
              <a:t>, </a:t>
            </a:r>
            <a:r>
              <a:rPr lang="en-US" altLang="en-US" sz="2000" b="1" i="1" dirty="0" err="1">
                <a:solidFill>
                  <a:srgbClr val="000000"/>
                </a:solidFill>
                <a:latin typeface="Times New Roman" panose="02020603050405020304" pitchFamily="18" charset="0"/>
              </a:rPr>
              <a:t>d</a:t>
            </a:r>
            <a:r>
              <a:rPr lang="en-US" altLang="en-US" sz="2000" b="1" i="1" baseline="-25000" dirty="0" err="1">
                <a:solidFill>
                  <a:srgbClr val="000000"/>
                </a:solidFill>
                <a:latin typeface="Times New Roman" panose="02020603050405020304" pitchFamily="18" charset="0"/>
              </a:rPr>
              <a:t>yz</a:t>
            </a:r>
            <a:r>
              <a:rPr lang="en-US" altLang="en-US" sz="2000" b="1" i="1" dirty="0">
                <a:solidFill>
                  <a:srgbClr val="000000"/>
                </a:solidFill>
                <a:latin typeface="Times New Roman" panose="02020603050405020304" pitchFamily="18" charset="0"/>
              </a:rPr>
              <a:t>, </a:t>
            </a:r>
            <a:r>
              <a:rPr lang="en-US" altLang="en-US" sz="2000" b="1" i="1" dirty="0" err="1">
                <a:solidFill>
                  <a:srgbClr val="000000"/>
                </a:solidFill>
                <a:latin typeface="Times New Roman" panose="02020603050405020304" pitchFamily="18" charset="0"/>
              </a:rPr>
              <a:t>d</a:t>
            </a:r>
            <a:r>
              <a:rPr lang="en-US" altLang="en-US" sz="2000" b="1" i="1" baseline="-25000" dirty="0" err="1">
                <a:solidFill>
                  <a:srgbClr val="000000"/>
                </a:solidFill>
                <a:latin typeface="Times New Roman" panose="02020603050405020304" pitchFamily="18" charset="0"/>
              </a:rPr>
              <a:t>xz</a:t>
            </a:r>
            <a:r>
              <a:rPr lang="en-US" altLang="en-US" sz="2000" b="1" i="1" dirty="0">
                <a:solidFill>
                  <a:srgbClr val="000000"/>
                </a:solidFill>
                <a:latin typeface="Times New Roman" panose="02020603050405020304" pitchFamily="18" charset="0"/>
              </a:rPr>
              <a:t>, d</a:t>
            </a:r>
            <a:r>
              <a:rPr lang="en-US" altLang="en-US" sz="2000" b="1" i="1" baseline="-25000" dirty="0">
                <a:solidFill>
                  <a:srgbClr val="000000"/>
                </a:solidFill>
                <a:latin typeface="Times New Roman" panose="02020603050405020304" pitchFamily="18" charset="0"/>
              </a:rPr>
              <a:t>x</a:t>
            </a:r>
            <a:r>
              <a:rPr lang="en-US" altLang="en-US" sz="2000" b="1" i="1" baseline="30000" dirty="0">
                <a:solidFill>
                  <a:srgbClr val="000000"/>
                </a:solidFill>
                <a:latin typeface="Times New Roman" panose="02020603050405020304" pitchFamily="18" charset="0"/>
              </a:rPr>
              <a:t>2</a:t>
            </a:r>
            <a:r>
              <a:rPr lang="en-US" altLang="en-US" sz="2000" b="1" i="1" baseline="-25000" dirty="0">
                <a:solidFill>
                  <a:srgbClr val="000000"/>
                </a:solidFill>
                <a:latin typeface="Times New Roman" panose="02020603050405020304" pitchFamily="18" charset="0"/>
              </a:rPr>
              <a:t> – y</a:t>
            </a:r>
            <a:r>
              <a:rPr lang="en-US" altLang="en-US" sz="2000" b="1" i="1" baseline="30000" dirty="0">
                <a:solidFill>
                  <a:srgbClr val="000000"/>
                </a:solidFill>
                <a:latin typeface="Times New Roman" panose="02020603050405020304" pitchFamily="18" charset="0"/>
              </a:rPr>
              <a:t>2</a:t>
            </a:r>
          </a:p>
          <a:p>
            <a:pPr eaLnBrk="1" hangingPunct="1">
              <a:lnSpc>
                <a:spcPct val="80000"/>
              </a:lnSpc>
              <a:spcBef>
                <a:spcPts val="488"/>
              </a:spcBef>
              <a:buSzPct val="120000"/>
              <a:buFont typeface="Symbol" panose="05050102010706020507" pitchFamily="18" charset="2"/>
              <a:buChar char=""/>
            </a:pPr>
            <a:r>
              <a:rPr lang="en-US" altLang="en-US" sz="2400" dirty="0" err="1">
                <a:solidFill>
                  <a:srgbClr val="000000"/>
                </a:solidFill>
                <a:latin typeface="Times New Roman" panose="02020603050405020304" pitchFamily="18" charset="0"/>
              </a:rPr>
              <a:t>Τροχι</a:t>
            </a:r>
            <a:r>
              <a:rPr lang="en-US" altLang="en-US" sz="2400" dirty="0">
                <a:solidFill>
                  <a:srgbClr val="000000"/>
                </a:solidFill>
                <a:latin typeface="Times New Roman" panose="02020603050405020304" pitchFamily="18" charset="0"/>
              </a:rPr>
              <a:t>ακά της 3</a:t>
            </a:r>
            <a:r>
              <a:rPr lang="en-US" altLang="en-US" sz="2400" baseline="30000" dirty="0">
                <a:solidFill>
                  <a:srgbClr val="000000"/>
                </a:solidFill>
                <a:latin typeface="Times New Roman" panose="02020603050405020304" pitchFamily="18" charset="0"/>
              </a:rPr>
              <a:t>ης</a:t>
            </a:r>
            <a:r>
              <a:rPr lang="en-US" altLang="en-US" sz="2400" dirty="0">
                <a:solidFill>
                  <a:srgbClr val="000000"/>
                </a:solidFill>
                <a:latin typeface="Times New Roman" panose="02020603050405020304" pitchFamily="18" charset="0"/>
              </a:rPr>
              <a:t> χαμηλότερης κύριας ενεργειακής κατάστασης</a:t>
            </a:r>
          </a:p>
          <a:p>
            <a:pPr eaLnBrk="1" hangingPunct="1">
              <a:lnSpc>
                <a:spcPct val="80000"/>
              </a:lnSpc>
              <a:spcBef>
                <a:spcPts val="488"/>
              </a:spcBef>
              <a:buSzPct val="120000"/>
              <a:buFont typeface="Symbol" panose="05050102010706020507" pitchFamily="18" charset="2"/>
              <a:buChar char=""/>
            </a:pPr>
            <a:r>
              <a:rPr lang="en-US" altLang="en-US" sz="2400" dirty="0" err="1">
                <a:solidFill>
                  <a:srgbClr val="000000"/>
                </a:solidFill>
                <a:latin typeface="Times New Roman" panose="02020603050405020304" pitchFamily="18" charset="0"/>
              </a:rPr>
              <a:t>Κυρίως</a:t>
            </a:r>
            <a:r>
              <a:rPr lang="en-US" altLang="en-US" sz="2400" dirty="0">
                <a:solidFill>
                  <a:srgbClr val="000000"/>
                </a:solidFill>
                <a:latin typeface="Times New Roman" panose="02020603050405020304" pitchFamily="18" charset="0"/>
              </a:rPr>
              <a:t> </a:t>
            </a:r>
            <a:r>
              <a:rPr lang="en-US" altLang="en-US" sz="2400" dirty="0" err="1">
                <a:solidFill>
                  <a:srgbClr val="000000"/>
                </a:solidFill>
                <a:latin typeface="Times New Roman" panose="02020603050405020304" pitchFamily="18" charset="0"/>
              </a:rPr>
              <a:t>με</a:t>
            </a:r>
            <a:r>
              <a:rPr lang="en-US" altLang="en-US" sz="2400" dirty="0">
                <a:solidFill>
                  <a:srgbClr val="000000"/>
                </a:solidFill>
                <a:latin typeface="Times New Roman" panose="02020603050405020304" pitchFamily="18" charset="0"/>
              </a:rPr>
              <a:t> 4 </a:t>
            </a:r>
            <a:r>
              <a:rPr lang="en-US" altLang="en-US" sz="2400" dirty="0" err="1">
                <a:solidFill>
                  <a:srgbClr val="000000"/>
                </a:solidFill>
                <a:latin typeface="Times New Roman" panose="02020603050405020304" pitchFamily="18" charset="0"/>
              </a:rPr>
              <a:t>λο</a:t>
            </a:r>
            <a:r>
              <a:rPr lang="en-US" altLang="en-US" sz="2400" dirty="0">
                <a:solidFill>
                  <a:srgbClr val="000000"/>
                </a:solidFill>
                <a:latin typeface="Times New Roman" panose="02020603050405020304" pitchFamily="18" charset="0"/>
              </a:rPr>
              <a:t>βούς</a:t>
            </a:r>
          </a:p>
          <a:p>
            <a:pPr eaLnBrk="1" hangingPunct="1">
              <a:lnSpc>
                <a:spcPct val="80000"/>
              </a:lnSpc>
              <a:spcBef>
                <a:spcPts val="488"/>
              </a:spcBef>
              <a:buSzPct val="120000"/>
              <a:buFont typeface="Symbol" panose="05050102010706020507" pitchFamily="18" charset="2"/>
              <a:buChar char=""/>
            </a:pPr>
            <a:r>
              <a:rPr lang="en-US" altLang="en-US" sz="2400" dirty="0" err="1">
                <a:solidFill>
                  <a:srgbClr val="000000"/>
                </a:solidFill>
                <a:latin typeface="Times New Roman" panose="02020603050405020304" pitchFamily="18" charset="0"/>
              </a:rPr>
              <a:t>Το</a:t>
            </a:r>
            <a:r>
              <a:rPr lang="en-US" altLang="en-US" sz="2400" dirty="0">
                <a:solidFill>
                  <a:srgbClr val="000000"/>
                </a:solidFill>
                <a:latin typeface="Times New Roman" panose="02020603050405020304" pitchFamily="18" charset="0"/>
              </a:rPr>
              <a:t> </a:t>
            </a:r>
            <a:r>
              <a:rPr lang="en-US" altLang="en-US" sz="2400" dirty="0" err="1">
                <a:solidFill>
                  <a:srgbClr val="000000"/>
                </a:solidFill>
                <a:latin typeface="Times New Roman" panose="02020603050405020304" pitchFamily="18" charset="0"/>
              </a:rPr>
              <a:t>έν</a:t>
            </a:r>
            <a:r>
              <a:rPr lang="en-US" altLang="en-US" sz="2400" dirty="0">
                <a:solidFill>
                  <a:srgbClr val="000000"/>
                </a:solidFill>
                <a:latin typeface="Times New Roman" panose="02020603050405020304" pitchFamily="18" charset="0"/>
              </a:rPr>
              <a:t>α είναι δί-λοβο με ένα δακτυλιοειδές</a:t>
            </a:r>
          </a:p>
          <a:p>
            <a:pPr eaLnBrk="1" hangingPunct="1">
              <a:lnSpc>
                <a:spcPct val="80000"/>
              </a:lnSpc>
              <a:spcBef>
                <a:spcPts val="488"/>
              </a:spcBef>
              <a:buSzPct val="120000"/>
              <a:buFont typeface="Symbol" panose="05050102010706020507" pitchFamily="18" charset="2"/>
              <a:buChar char=""/>
            </a:pPr>
            <a:r>
              <a:rPr lang="en-US" altLang="en-US" sz="2400" dirty="0">
                <a:solidFill>
                  <a:srgbClr val="000000"/>
                </a:solidFill>
                <a:latin typeface="Times New Roman" panose="02020603050405020304" pitchFamily="18" charset="0"/>
              </a:rPr>
              <a:t>Επίπ</a:t>
            </a:r>
            <a:r>
              <a:rPr lang="en-US" altLang="en-US" sz="2400" dirty="0" err="1">
                <a:solidFill>
                  <a:srgbClr val="000000"/>
                </a:solidFill>
                <a:latin typeface="Times New Roman" panose="02020603050405020304" pitchFamily="18" charset="0"/>
              </a:rPr>
              <a:t>εδοι</a:t>
            </a:r>
            <a:r>
              <a:rPr lang="en-US" altLang="en-US" sz="2400" dirty="0">
                <a:solidFill>
                  <a:srgbClr val="000000"/>
                </a:solidFill>
                <a:latin typeface="Times New Roman" panose="02020603050405020304" pitchFamily="18" charset="0"/>
              </a:rPr>
              <a:t> </a:t>
            </a:r>
            <a:r>
              <a:rPr lang="en-US" altLang="en-US" sz="2400" dirty="0" err="1">
                <a:solidFill>
                  <a:srgbClr val="000000"/>
                </a:solidFill>
                <a:latin typeface="Times New Roman" panose="02020603050405020304" pitchFamily="18" charset="0"/>
              </a:rPr>
              <a:t>κόμ</a:t>
            </a:r>
            <a:r>
              <a:rPr lang="en-US" altLang="en-US" sz="2400" dirty="0">
                <a:solidFill>
                  <a:srgbClr val="000000"/>
                </a:solidFill>
                <a:latin typeface="Times New Roman" panose="02020603050405020304" pitchFamily="18" charset="0"/>
              </a:rPr>
              <a:t>βοι</a:t>
            </a:r>
          </a:p>
        </p:txBody>
      </p:sp>
    </p:spTree>
  </p:cSld>
  <p:clrMapOvr>
    <a:masterClrMapping/>
  </p:clrMapOvr>
  <p:transition spd="med"/>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6" name="Text Box 1">
            <a:extLst>
              <a:ext uri="{FF2B5EF4-FFF2-40B4-BE49-F238E27FC236}">
                <a16:creationId xmlns:a16="http://schemas.microsoft.com/office/drawing/2014/main" id="{F2F400E9-5582-4D51-BFDF-79DD6C665543}"/>
              </a:ext>
            </a:extLst>
          </p:cNvPr>
          <p:cNvSpPr txBox="1">
            <a:spLocks noChangeArrowheads="1"/>
          </p:cNvSpPr>
          <p:nvPr/>
        </p:nvSpPr>
        <p:spPr bwMode="auto">
          <a:xfrm>
            <a:off x="304800" y="6248400"/>
            <a:ext cx="3505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1pPr>
            <a:lvl2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2pPr>
            <a:lvl3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3pPr>
            <a:lvl4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4pPr>
            <a:lvl5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5pPr>
            <a:lvl6pPr marL="25146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6pPr>
            <a:lvl7pPr marL="29718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7pPr>
            <a:lvl8pPr marL="34290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8pPr>
            <a:lvl9pPr marL="38862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9pPr>
          </a:lstStyle>
          <a:p>
            <a:pPr eaLnBrk="1" hangingPunct="1">
              <a:lnSpc>
                <a:spcPct val="100000"/>
              </a:lnSpc>
              <a:buClrTx/>
              <a:buFontTx/>
              <a:buNone/>
            </a:pPr>
            <a:r>
              <a:rPr lang="el-GR" altLang="en-US" sz="1400">
                <a:solidFill>
                  <a:srgbClr val="000000"/>
                </a:solidFill>
                <a:latin typeface="Times New Roman" panose="02020603050405020304" pitchFamily="18" charset="0"/>
                <a:cs typeface="DejaVu Sans" panose="020B0603030804020204" pitchFamily="34" charset="0"/>
              </a:rPr>
              <a:t>Tro, Chemistry: A Molecular Approach</a:t>
            </a:r>
          </a:p>
        </p:txBody>
      </p:sp>
      <p:sp>
        <p:nvSpPr>
          <p:cNvPr id="262147" name="Text Box 2">
            <a:extLst>
              <a:ext uri="{FF2B5EF4-FFF2-40B4-BE49-F238E27FC236}">
                <a16:creationId xmlns:a16="http://schemas.microsoft.com/office/drawing/2014/main" id="{EEC735F6-53DB-466B-B9BD-4B679815DBBC}"/>
              </a:ext>
            </a:extLst>
          </p:cNvPr>
          <p:cNvSpPr txBox="1">
            <a:spLocks noChangeArrowheads="1"/>
          </p:cNvSpPr>
          <p:nvPr/>
        </p:nvSpPr>
        <p:spPr bwMode="auto">
          <a:xfrm>
            <a:off x="6858000" y="62484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1pPr>
            <a:lvl2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2pPr>
            <a:lvl3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3pPr>
            <a:lvl4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4pPr>
            <a:lvl5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5pPr>
            <a:lvl6pPr marL="25146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6pPr>
            <a:lvl7pPr marL="29718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7pPr>
            <a:lvl8pPr marL="34290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8pPr>
            <a:lvl9pPr marL="38862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9pPr>
          </a:lstStyle>
          <a:p>
            <a:pPr eaLnBrk="1" hangingPunct="1">
              <a:lnSpc>
                <a:spcPct val="100000"/>
              </a:lnSpc>
              <a:buClrTx/>
              <a:buFontTx/>
              <a:buNone/>
            </a:pPr>
            <a:fld id="{FB0D9D6E-2EC1-4F6E-B95B-B28D777D25CD}" type="slidenum">
              <a:rPr lang="el-GR" altLang="en-US" sz="1400">
                <a:solidFill>
                  <a:srgbClr val="000000"/>
                </a:solidFill>
                <a:latin typeface="Times New Roman" panose="02020603050405020304" pitchFamily="18" charset="0"/>
                <a:cs typeface="DejaVu Sans" panose="020B0603030804020204" pitchFamily="34" charset="0"/>
              </a:rPr>
              <a:pPr eaLnBrk="1" hangingPunct="1">
                <a:lnSpc>
                  <a:spcPct val="100000"/>
                </a:lnSpc>
                <a:buClrTx/>
                <a:buFontTx/>
                <a:buNone/>
              </a:pPr>
              <a:t>117</a:t>
            </a:fld>
            <a:endParaRPr lang="el-GR" altLang="en-US" sz="1400">
              <a:solidFill>
                <a:srgbClr val="000000"/>
              </a:solidFill>
              <a:latin typeface="Times New Roman" panose="02020603050405020304" pitchFamily="18" charset="0"/>
              <a:cs typeface="DejaVu Sans" panose="020B0603030804020204" pitchFamily="34" charset="0"/>
            </a:endParaRPr>
          </a:p>
        </p:txBody>
      </p:sp>
      <p:sp>
        <p:nvSpPr>
          <p:cNvPr id="262148" name="Rectangle 3">
            <a:extLst>
              <a:ext uri="{FF2B5EF4-FFF2-40B4-BE49-F238E27FC236}">
                <a16:creationId xmlns:a16="http://schemas.microsoft.com/office/drawing/2014/main" id="{C7F32FA4-925D-4B55-9505-988CBF615640}"/>
              </a:ext>
            </a:extLst>
          </p:cNvPr>
          <p:cNvSpPr>
            <a:spLocks noGrp="1" noChangeArrowheads="1"/>
          </p:cNvSpPr>
          <p:nvPr>
            <p:ph type="title" idx="4294967295"/>
          </p:nvPr>
        </p:nvSpPr>
        <p:spPr>
          <a:xfrm>
            <a:off x="304800" y="228600"/>
            <a:ext cx="8458200" cy="1143000"/>
          </a:xfrm>
        </p:spPr>
        <p:txBody>
          <a:bodyPr/>
          <a:lstStyle/>
          <a:p>
            <a:pPr eaLnBrk="1" hangingPunct="1">
              <a:lnSpc>
                <a:spcPct val="100000"/>
              </a:lnSpc>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altLang="en-US" sz="4400" i="1">
                <a:solidFill>
                  <a:srgbClr val="9900FF"/>
                </a:solidFill>
              </a:rPr>
              <a:t>d</a:t>
            </a:r>
            <a:r>
              <a:rPr lang="en-US" altLang="en-US" sz="4400">
                <a:solidFill>
                  <a:srgbClr val="9900FF"/>
                </a:solidFill>
              </a:rPr>
              <a:t> τροχιακά</a:t>
            </a:r>
          </a:p>
        </p:txBody>
      </p:sp>
      <p:pic>
        <p:nvPicPr>
          <p:cNvPr id="262149" name="Picture 4">
            <a:extLst>
              <a:ext uri="{FF2B5EF4-FFF2-40B4-BE49-F238E27FC236}">
                <a16:creationId xmlns:a16="http://schemas.microsoft.com/office/drawing/2014/main" id="{419842C1-9DB1-471E-BC36-6895A6302DF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1098550"/>
            <a:ext cx="8686800" cy="520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4" name="Text Box 1">
            <a:extLst>
              <a:ext uri="{FF2B5EF4-FFF2-40B4-BE49-F238E27FC236}">
                <a16:creationId xmlns:a16="http://schemas.microsoft.com/office/drawing/2014/main" id="{A85AAE59-D85E-4341-82DC-C6BE717FFAB2}"/>
              </a:ext>
            </a:extLst>
          </p:cNvPr>
          <p:cNvSpPr txBox="1">
            <a:spLocks noChangeArrowheads="1"/>
          </p:cNvSpPr>
          <p:nvPr/>
        </p:nvSpPr>
        <p:spPr bwMode="auto">
          <a:xfrm>
            <a:off x="304800" y="6248400"/>
            <a:ext cx="3505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1pPr>
            <a:lvl2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2pPr>
            <a:lvl3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3pPr>
            <a:lvl4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4pPr>
            <a:lvl5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5pPr>
            <a:lvl6pPr marL="25146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6pPr>
            <a:lvl7pPr marL="29718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7pPr>
            <a:lvl8pPr marL="34290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8pPr>
            <a:lvl9pPr marL="38862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9pPr>
          </a:lstStyle>
          <a:p>
            <a:pPr eaLnBrk="1" hangingPunct="1">
              <a:lnSpc>
                <a:spcPct val="100000"/>
              </a:lnSpc>
              <a:buClrTx/>
              <a:buFontTx/>
              <a:buNone/>
            </a:pPr>
            <a:r>
              <a:rPr lang="el-GR" altLang="en-US" sz="1400">
                <a:solidFill>
                  <a:srgbClr val="000000"/>
                </a:solidFill>
                <a:latin typeface="Times New Roman" panose="02020603050405020304" pitchFamily="18" charset="0"/>
                <a:cs typeface="DejaVu Sans" panose="020B0603030804020204" pitchFamily="34" charset="0"/>
              </a:rPr>
              <a:t>Tro, Chemistry: A Molecular Approach</a:t>
            </a:r>
          </a:p>
        </p:txBody>
      </p:sp>
      <p:sp>
        <p:nvSpPr>
          <p:cNvPr id="264196" name="Rectangle 3">
            <a:extLst>
              <a:ext uri="{FF2B5EF4-FFF2-40B4-BE49-F238E27FC236}">
                <a16:creationId xmlns:a16="http://schemas.microsoft.com/office/drawing/2014/main" id="{E7C2E1C1-245A-4C42-905C-E70148FD2180}"/>
              </a:ext>
            </a:extLst>
          </p:cNvPr>
          <p:cNvSpPr>
            <a:spLocks noGrp="1" noChangeArrowheads="1"/>
          </p:cNvSpPr>
          <p:nvPr>
            <p:ph type="title" idx="4294967295"/>
          </p:nvPr>
        </p:nvSpPr>
        <p:spPr>
          <a:xfrm>
            <a:off x="304800" y="609600"/>
            <a:ext cx="8458200" cy="1143000"/>
          </a:xfrm>
        </p:spPr>
        <p:txBody>
          <a:bodyPr/>
          <a:lstStyle/>
          <a:p>
            <a:pPr eaLnBrk="1" hangingPunct="1">
              <a:lnSpc>
                <a:spcPct val="100000"/>
              </a:lnSpc>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altLang="en-US" sz="4400" b="1" i="1" dirty="0">
                <a:solidFill>
                  <a:srgbClr val="9900FF"/>
                </a:solidFill>
              </a:rPr>
              <a:t>l </a:t>
            </a:r>
            <a:r>
              <a:rPr lang="en-US" altLang="en-US" sz="4400" dirty="0">
                <a:solidFill>
                  <a:srgbClr val="9900FF"/>
                </a:solidFill>
              </a:rPr>
              <a:t>= 3</a:t>
            </a:r>
            <a:r>
              <a:rPr lang="en-US" altLang="en-US" sz="4400" b="1" i="1" dirty="0">
                <a:solidFill>
                  <a:srgbClr val="9900FF"/>
                </a:solidFill>
              </a:rPr>
              <a:t>, f</a:t>
            </a:r>
            <a:r>
              <a:rPr lang="en-US" altLang="en-US" sz="4400" dirty="0">
                <a:solidFill>
                  <a:srgbClr val="9900FF"/>
                </a:solidFill>
              </a:rPr>
              <a:t> </a:t>
            </a:r>
            <a:r>
              <a:rPr lang="en-US" altLang="en-US" sz="4400" dirty="0" err="1">
                <a:solidFill>
                  <a:srgbClr val="9900FF"/>
                </a:solidFill>
              </a:rPr>
              <a:t>τροχι</a:t>
            </a:r>
            <a:r>
              <a:rPr lang="el-GR" altLang="en-US" sz="4400" dirty="0">
                <a:solidFill>
                  <a:srgbClr val="9900FF"/>
                </a:solidFill>
              </a:rPr>
              <a:t>α</a:t>
            </a:r>
            <a:r>
              <a:rPr lang="en-US" altLang="en-US" sz="4400" dirty="0" err="1">
                <a:solidFill>
                  <a:srgbClr val="9900FF"/>
                </a:solidFill>
              </a:rPr>
              <a:t>κά</a:t>
            </a:r>
            <a:endParaRPr lang="en-US" altLang="en-US" sz="4400" dirty="0">
              <a:solidFill>
                <a:srgbClr val="9900FF"/>
              </a:solidFill>
            </a:endParaRPr>
          </a:p>
        </p:txBody>
      </p:sp>
      <p:sp>
        <p:nvSpPr>
          <p:cNvPr id="264197" name="Text Box 4">
            <a:extLst>
              <a:ext uri="{FF2B5EF4-FFF2-40B4-BE49-F238E27FC236}">
                <a16:creationId xmlns:a16="http://schemas.microsoft.com/office/drawing/2014/main" id="{C63537F8-7F36-456C-88F4-9E76BBBD6A10}"/>
              </a:ext>
            </a:extLst>
          </p:cNvPr>
          <p:cNvSpPr txBox="1">
            <a:spLocks noChangeArrowheads="1"/>
          </p:cNvSpPr>
          <p:nvPr/>
        </p:nvSpPr>
        <p:spPr bwMode="auto">
          <a:xfrm>
            <a:off x="304800" y="1981200"/>
            <a:ext cx="84582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marL="336550" indent="-336550">
              <a:lnSpc>
                <a:spcPct val="94000"/>
              </a:lnSpc>
              <a:buClr>
                <a:srgbClr val="000000"/>
              </a:buClr>
              <a:buSzPct val="100000"/>
              <a:buFont typeface="Times New Roman" panose="02020603050405020304" pitchFamily="18" charset="0"/>
              <a:tabLst>
                <a:tab pos="336550" algn="l"/>
                <a:tab pos="784225" algn="l"/>
                <a:tab pos="1233488" algn="l"/>
                <a:tab pos="1682750" algn="l"/>
                <a:tab pos="2132013" algn="l"/>
                <a:tab pos="2581275" algn="l"/>
                <a:tab pos="3030538" algn="l"/>
                <a:tab pos="3479800" algn="l"/>
                <a:tab pos="3929063" algn="l"/>
                <a:tab pos="4378325" algn="l"/>
                <a:tab pos="4827588" algn="l"/>
                <a:tab pos="5276850" algn="l"/>
                <a:tab pos="5726113" algn="l"/>
                <a:tab pos="6175375" algn="l"/>
                <a:tab pos="6624638" algn="l"/>
                <a:tab pos="7073900" algn="l"/>
                <a:tab pos="7523163" algn="l"/>
                <a:tab pos="7972425" algn="l"/>
                <a:tab pos="8421688" algn="l"/>
                <a:tab pos="8870950" algn="l"/>
                <a:tab pos="9320213" algn="l"/>
              </a:tabLst>
              <a:defRPr>
                <a:solidFill>
                  <a:schemeClr val="bg1"/>
                </a:solidFill>
                <a:latin typeface="Arial" panose="020B0604020202020204" pitchFamily="34" charset="0"/>
                <a:cs typeface="Droid Sans Fallback" charset="0"/>
              </a:defRPr>
            </a:lvl1pPr>
            <a:lvl2pPr marL="736600" indent="-279400">
              <a:lnSpc>
                <a:spcPct val="94000"/>
              </a:lnSpc>
              <a:buClr>
                <a:srgbClr val="000000"/>
              </a:buClr>
              <a:buSzPct val="100000"/>
              <a:buFont typeface="Times New Roman" panose="02020603050405020304" pitchFamily="18" charset="0"/>
              <a:tabLst>
                <a:tab pos="336550" algn="l"/>
                <a:tab pos="784225" algn="l"/>
                <a:tab pos="1233488" algn="l"/>
                <a:tab pos="1682750" algn="l"/>
                <a:tab pos="2132013" algn="l"/>
                <a:tab pos="2581275" algn="l"/>
                <a:tab pos="3030538" algn="l"/>
                <a:tab pos="3479800" algn="l"/>
                <a:tab pos="3929063" algn="l"/>
                <a:tab pos="4378325" algn="l"/>
                <a:tab pos="4827588" algn="l"/>
                <a:tab pos="5276850" algn="l"/>
                <a:tab pos="5726113" algn="l"/>
                <a:tab pos="6175375" algn="l"/>
                <a:tab pos="6624638" algn="l"/>
                <a:tab pos="7073900" algn="l"/>
                <a:tab pos="7523163" algn="l"/>
                <a:tab pos="7972425" algn="l"/>
                <a:tab pos="8421688" algn="l"/>
                <a:tab pos="8870950" algn="l"/>
                <a:tab pos="9320213" algn="l"/>
              </a:tabLst>
              <a:defRPr>
                <a:solidFill>
                  <a:schemeClr val="bg1"/>
                </a:solidFill>
                <a:latin typeface="Arial" panose="020B0604020202020204" pitchFamily="34" charset="0"/>
                <a:cs typeface="Droid Sans Fallback" charset="0"/>
              </a:defRPr>
            </a:lvl2pPr>
            <a:lvl3pPr>
              <a:lnSpc>
                <a:spcPct val="94000"/>
              </a:lnSpc>
              <a:buClr>
                <a:srgbClr val="000000"/>
              </a:buClr>
              <a:buSzPct val="100000"/>
              <a:buFont typeface="Times New Roman" panose="02020603050405020304" pitchFamily="18" charset="0"/>
              <a:tabLst>
                <a:tab pos="336550" algn="l"/>
                <a:tab pos="784225" algn="l"/>
                <a:tab pos="1233488" algn="l"/>
                <a:tab pos="1682750" algn="l"/>
                <a:tab pos="2132013" algn="l"/>
                <a:tab pos="2581275" algn="l"/>
                <a:tab pos="3030538" algn="l"/>
                <a:tab pos="3479800" algn="l"/>
                <a:tab pos="3929063" algn="l"/>
                <a:tab pos="4378325" algn="l"/>
                <a:tab pos="4827588" algn="l"/>
                <a:tab pos="5276850" algn="l"/>
                <a:tab pos="5726113" algn="l"/>
                <a:tab pos="6175375" algn="l"/>
                <a:tab pos="6624638" algn="l"/>
                <a:tab pos="7073900" algn="l"/>
                <a:tab pos="7523163" algn="l"/>
                <a:tab pos="7972425" algn="l"/>
                <a:tab pos="8421688" algn="l"/>
                <a:tab pos="8870950" algn="l"/>
                <a:tab pos="9320213" algn="l"/>
              </a:tabLst>
              <a:defRPr>
                <a:solidFill>
                  <a:schemeClr val="bg1"/>
                </a:solidFill>
                <a:latin typeface="Arial" panose="020B0604020202020204" pitchFamily="34" charset="0"/>
                <a:cs typeface="Droid Sans Fallback" charset="0"/>
              </a:defRPr>
            </a:lvl3pPr>
            <a:lvl4pPr>
              <a:lnSpc>
                <a:spcPct val="94000"/>
              </a:lnSpc>
              <a:buClr>
                <a:srgbClr val="000000"/>
              </a:buClr>
              <a:buSzPct val="100000"/>
              <a:buFont typeface="Times New Roman" panose="02020603050405020304" pitchFamily="18" charset="0"/>
              <a:tabLst>
                <a:tab pos="336550" algn="l"/>
                <a:tab pos="784225" algn="l"/>
                <a:tab pos="1233488" algn="l"/>
                <a:tab pos="1682750" algn="l"/>
                <a:tab pos="2132013" algn="l"/>
                <a:tab pos="2581275" algn="l"/>
                <a:tab pos="3030538" algn="l"/>
                <a:tab pos="3479800" algn="l"/>
                <a:tab pos="3929063" algn="l"/>
                <a:tab pos="4378325" algn="l"/>
                <a:tab pos="4827588" algn="l"/>
                <a:tab pos="5276850" algn="l"/>
                <a:tab pos="5726113" algn="l"/>
                <a:tab pos="6175375" algn="l"/>
                <a:tab pos="6624638" algn="l"/>
                <a:tab pos="7073900" algn="l"/>
                <a:tab pos="7523163" algn="l"/>
                <a:tab pos="7972425" algn="l"/>
                <a:tab pos="8421688" algn="l"/>
                <a:tab pos="8870950" algn="l"/>
                <a:tab pos="9320213" algn="l"/>
              </a:tabLst>
              <a:defRPr>
                <a:solidFill>
                  <a:schemeClr val="bg1"/>
                </a:solidFill>
                <a:latin typeface="Arial" panose="020B0604020202020204" pitchFamily="34" charset="0"/>
                <a:cs typeface="Droid Sans Fallback" charset="0"/>
              </a:defRPr>
            </a:lvl4pPr>
            <a:lvl5pPr>
              <a:lnSpc>
                <a:spcPct val="94000"/>
              </a:lnSpc>
              <a:buClr>
                <a:srgbClr val="000000"/>
              </a:buClr>
              <a:buSzPct val="100000"/>
              <a:buFont typeface="Times New Roman" panose="02020603050405020304" pitchFamily="18" charset="0"/>
              <a:tabLst>
                <a:tab pos="336550" algn="l"/>
                <a:tab pos="784225" algn="l"/>
                <a:tab pos="1233488" algn="l"/>
                <a:tab pos="1682750" algn="l"/>
                <a:tab pos="2132013" algn="l"/>
                <a:tab pos="2581275" algn="l"/>
                <a:tab pos="3030538" algn="l"/>
                <a:tab pos="3479800" algn="l"/>
                <a:tab pos="3929063" algn="l"/>
                <a:tab pos="4378325" algn="l"/>
                <a:tab pos="4827588" algn="l"/>
                <a:tab pos="5276850" algn="l"/>
                <a:tab pos="5726113" algn="l"/>
                <a:tab pos="6175375" algn="l"/>
                <a:tab pos="6624638" algn="l"/>
                <a:tab pos="7073900" algn="l"/>
                <a:tab pos="7523163" algn="l"/>
                <a:tab pos="7972425" algn="l"/>
                <a:tab pos="8421688" algn="l"/>
                <a:tab pos="8870950" algn="l"/>
                <a:tab pos="9320213" algn="l"/>
              </a:tabLst>
              <a:defRPr>
                <a:solidFill>
                  <a:schemeClr val="bg1"/>
                </a:solidFill>
                <a:latin typeface="Arial" panose="020B0604020202020204" pitchFamily="34" charset="0"/>
                <a:cs typeface="Droid Sans Fallback" charset="0"/>
              </a:defRPr>
            </a:lvl5pPr>
            <a:lvl6pPr marL="25146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336550" algn="l"/>
                <a:tab pos="784225" algn="l"/>
                <a:tab pos="1233488" algn="l"/>
                <a:tab pos="1682750" algn="l"/>
                <a:tab pos="2132013" algn="l"/>
                <a:tab pos="2581275" algn="l"/>
                <a:tab pos="3030538" algn="l"/>
                <a:tab pos="3479800" algn="l"/>
                <a:tab pos="3929063" algn="l"/>
                <a:tab pos="4378325" algn="l"/>
                <a:tab pos="4827588" algn="l"/>
                <a:tab pos="5276850" algn="l"/>
                <a:tab pos="5726113" algn="l"/>
                <a:tab pos="6175375" algn="l"/>
                <a:tab pos="6624638" algn="l"/>
                <a:tab pos="7073900" algn="l"/>
                <a:tab pos="7523163" algn="l"/>
                <a:tab pos="7972425" algn="l"/>
                <a:tab pos="8421688" algn="l"/>
                <a:tab pos="8870950" algn="l"/>
                <a:tab pos="9320213" algn="l"/>
              </a:tabLst>
              <a:defRPr>
                <a:solidFill>
                  <a:schemeClr val="bg1"/>
                </a:solidFill>
                <a:latin typeface="Arial" panose="020B0604020202020204" pitchFamily="34" charset="0"/>
                <a:cs typeface="Droid Sans Fallback" charset="0"/>
              </a:defRPr>
            </a:lvl6pPr>
            <a:lvl7pPr marL="29718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336550" algn="l"/>
                <a:tab pos="784225" algn="l"/>
                <a:tab pos="1233488" algn="l"/>
                <a:tab pos="1682750" algn="l"/>
                <a:tab pos="2132013" algn="l"/>
                <a:tab pos="2581275" algn="l"/>
                <a:tab pos="3030538" algn="l"/>
                <a:tab pos="3479800" algn="l"/>
                <a:tab pos="3929063" algn="l"/>
                <a:tab pos="4378325" algn="l"/>
                <a:tab pos="4827588" algn="l"/>
                <a:tab pos="5276850" algn="l"/>
                <a:tab pos="5726113" algn="l"/>
                <a:tab pos="6175375" algn="l"/>
                <a:tab pos="6624638" algn="l"/>
                <a:tab pos="7073900" algn="l"/>
                <a:tab pos="7523163" algn="l"/>
                <a:tab pos="7972425" algn="l"/>
                <a:tab pos="8421688" algn="l"/>
                <a:tab pos="8870950" algn="l"/>
                <a:tab pos="9320213" algn="l"/>
              </a:tabLst>
              <a:defRPr>
                <a:solidFill>
                  <a:schemeClr val="bg1"/>
                </a:solidFill>
                <a:latin typeface="Arial" panose="020B0604020202020204" pitchFamily="34" charset="0"/>
                <a:cs typeface="Droid Sans Fallback" charset="0"/>
              </a:defRPr>
            </a:lvl7pPr>
            <a:lvl8pPr marL="34290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336550" algn="l"/>
                <a:tab pos="784225" algn="l"/>
                <a:tab pos="1233488" algn="l"/>
                <a:tab pos="1682750" algn="l"/>
                <a:tab pos="2132013" algn="l"/>
                <a:tab pos="2581275" algn="l"/>
                <a:tab pos="3030538" algn="l"/>
                <a:tab pos="3479800" algn="l"/>
                <a:tab pos="3929063" algn="l"/>
                <a:tab pos="4378325" algn="l"/>
                <a:tab pos="4827588" algn="l"/>
                <a:tab pos="5276850" algn="l"/>
                <a:tab pos="5726113" algn="l"/>
                <a:tab pos="6175375" algn="l"/>
                <a:tab pos="6624638" algn="l"/>
                <a:tab pos="7073900" algn="l"/>
                <a:tab pos="7523163" algn="l"/>
                <a:tab pos="7972425" algn="l"/>
                <a:tab pos="8421688" algn="l"/>
                <a:tab pos="8870950" algn="l"/>
                <a:tab pos="9320213" algn="l"/>
              </a:tabLst>
              <a:defRPr>
                <a:solidFill>
                  <a:schemeClr val="bg1"/>
                </a:solidFill>
                <a:latin typeface="Arial" panose="020B0604020202020204" pitchFamily="34" charset="0"/>
                <a:cs typeface="Droid Sans Fallback" charset="0"/>
              </a:defRPr>
            </a:lvl8pPr>
            <a:lvl9pPr marL="38862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336550" algn="l"/>
                <a:tab pos="784225" algn="l"/>
                <a:tab pos="1233488" algn="l"/>
                <a:tab pos="1682750" algn="l"/>
                <a:tab pos="2132013" algn="l"/>
                <a:tab pos="2581275" algn="l"/>
                <a:tab pos="3030538" algn="l"/>
                <a:tab pos="3479800" algn="l"/>
                <a:tab pos="3929063" algn="l"/>
                <a:tab pos="4378325" algn="l"/>
                <a:tab pos="4827588" algn="l"/>
                <a:tab pos="5276850" algn="l"/>
                <a:tab pos="5726113" algn="l"/>
                <a:tab pos="6175375" algn="l"/>
                <a:tab pos="6624638" algn="l"/>
                <a:tab pos="7073900" algn="l"/>
                <a:tab pos="7523163" algn="l"/>
                <a:tab pos="7972425" algn="l"/>
                <a:tab pos="8421688" algn="l"/>
                <a:tab pos="8870950" algn="l"/>
                <a:tab pos="9320213" algn="l"/>
              </a:tabLst>
              <a:defRPr>
                <a:solidFill>
                  <a:schemeClr val="bg1"/>
                </a:solidFill>
                <a:latin typeface="Arial" panose="020B0604020202020204" pitchFamily="34" charset="0"/>
                <a:cs typeface="Droid Sans Fallback" charset="0"/>
              </a:defRPr>
            </a:lvl9pPr>
          </a:lstStyle>
          <a:p>
            <a:pPr eaLnBrk="1" hangingPunct="1">
              <a:lnSpc>
                <a:spcPct val="90000"/>
              </a:lnSpc>
              <a:spcBef>
                <a:spcPts val="488"/>
              </a:spcBef>
              <a:buSzPct val="120000"/>
              <a:buFont typeface="Symbol" panose="05050102010706020507" pitchFamily="18" charset="2"/>
              <a:buChar char=""/>
            </a:pPr>
            <a:r>
              <a:rPr lang="en-US" altLang="en-US" sz="2400" dirty="0" err="1">
                <a:solidFill>
                  <a:srgbClr val="000000"/>
                </a:solidFill>
                <a:latin typeface="Times New Roman" panose="02020603050405020304" pitchFamily="18" charset="0"/>
              </a:rPr>
              <a:t>Κάθε</a:t>
            </a:r>
            <a:r>
              <a:rPr lang="en-US" altLang="en-US" sz="2400" dirty="0">
                <a:solidFill>
                  <a:srgbClr val="000000"/>
                </a:solidFill>
                <a:latin typeface="Times New Roman" panose="02020603050405020304" pitchFamily="18" charset="0"/>
              </a:rPr>
              <a:t> </a:t>
            </a:r>
            <a:r>
              <a:rPr lang="en-US" altLang="en-US" sz="2400" dirty="0" err="1">
                <a:solidFill>
                  <a:srgbClr val="000000"/>
                </a:solidFill>
                <a:latin typeface="Times New Roman" panose="02020603050405020304" pitchFamily="18" charset="0"/>
              </a:rPr>
              <a:t>κύρι</a:t>
            </a:r>
            <a:r>
              <a:rPr lang="en-US" altLang="en-US" sz="2400" dirty="0">
                <a:solidFill>
                  <a:srgbClr val="000000"/>
                </a:solidFill>
                <a:latin typeface="Times New Roman" panose="02020603050405020304" pitchFamily="18" charset="0"/>
              </a:rPr>
              <a:t>α ενεργειακή κατάσταση πάνω από το </a:t>
            </a:r>
            <a:r>
              <a:rPr lang="en-US" altLang="en-US" sz="2400" i="1" dirty="0">
                <a:solidFill>
                  <a:srgbClr val="000000"/>
                </a:solidFill>
                <a:latin typeface="Times New Roman" panose="02020603050405020304" pitchFamily="18" charset="0"/>
              </a:rPr>
              <a:t>n</a:t>
            </a:r>
            <a:r>
              <a:rPr lang="en-US" altLang="en-US" sz="2400" dirty="0">
                <a:solidFill>
                  <a:srgbClr val="000000"/>
                </a:solidFill>
                <a:latin typeface="Times New Roman" panose="02020603050405020304" pitchFamily="18" charset="0"/>
              </a:rPr>
              <a:t> = 3 έχει 7 f  τροχιακά</a:t>
            </a:r>
          </a:p>
          <a:p>
            <a:pPr eaLnBrk="1" hangingPunct="1">
              <a:lnSpc>
                <a:spcPct val="90000"/>
              </a:lnSpc>
              <a:spcBef>
                <a:spcPts val="488"/>
              </a:spcBef>
              <a:buClrTx/>
              <a:buFontTx/>
              <a:buNone/>
            </a:pPr>
            <a:endParaRPr lang="en-US" altLang="en-US" sz="2400" dirty="0">
              <a:solidFill>
                <a:srgbClr val="000000"/>
              </a:solidFill>
              <a:latin typeface="Times New Roman" panose="02020603050405020304" pitchFamily="18" charset="0"/>
            </a:endParaRPr>
          </a:p>
          <a:p>
            <a:pPr lvl="1" eaLnBrk="1" hangingPunct="1">
              <a:lnSpc>
                <a:spcPct val="90000"/>
              </a:lnSpc>
              <a:spcBef>
                <a:spcPts val="400"/>
              </a:spcBef>
              <a:buFont typeface="Wingdings" panose="05000000000000000000" pitchFamily="2" charset="2"/>
              <a:buChar char=""/>
            </a:pPr>
            <a:r>
              <a:rPr lang="en-US" altLang="en-US" sz="2000" i="1" dirty="0">
                <a:solidFill>
                  <a:srgbClr val="000000"/>
                </a:solidFill>
                <a:latin typeface="Times New Roman" panose="02020603050405020304" pitchFamily="18" charset="0"/>
              </a:rPr>
              <a:t>m</a:t>
            </a:r>
            <a:r>
              <a:rPr lang="en-US" altLang="en-US" sz="2000" i="1" baseline="-25000" dirty="0">
                <a:solidFill>
                  <a:srgbClr val="000000"/>
                </a:solidFill>
                <a:latin typeface="Times New Roman" panose="02020603050405020304" pitchFamily="18" charset="0"/>
              </a:rPr>
              <a:t>l</a:t>
            </a:r>
            <a:r>
              <a:rPr lang="en-US" altLang="en-US" sz="2000" dirty="0">
                <a:solidFill>
                  <a:srgbClr val="000000"/>
                </a:solidFill>
                <a:latin typeface="Times New Roman" panose="02020603050405020304" pitchFamily="18" charset="0"/>
              </a:rPr>
              <a:t> = -3, -2, -1, 0, +1, +2, +3</a:t>
            </a:r>
          </a:p>
          <a:p>
            <a:pPr eaLnBrk="1" hangingPunct="1">
              <a:lnSpc>
                <a:spcPct val="90000"/>
              </a:lnSpc>
              <a:spcBef>
                <a:spcPts val="488"/>
              </a:spcBef>
              <a:buSzPct val="120000"/>
              <a:buFont typeface="Symbol" panose="05050102010706020507" pitchFamily="18" charset="2"/>
              <a:buChar char=""/>
            </a:pPr>
            <a:r>
              <a:rPr lang="en-US" altLang="en-US" sz="2400" dirty="0" err="1">
                <a:solidFill>
                  <a:srgbClr val="000000"/>
                </a:solidFill>
                <a:latin typeface="Times New Roman" panose="02020603050405020304" pitchFamily="18" charset="0"/>
              </a:rPr>
              <a:t>Τροχι</a:t>
            </a:r>
            <a:r>
              <a:rPr lang="en-US" altLang="en-US" sz="2400" dirty="0">
                <a:solidFill>
                  <a:srgbClr val="000000"/>
                </a:solidFill>
                <a:latin typeface="Times New Roman" panose="02020603050405020304" pitchFamily="18" charset="0"/>
              </a:rPr>
              <a:t>ακά της 4</a:t>
            </a:r>
            <a:r>
              <a:rPr lang="en-US" altLang="en-US" sz="2400" baseline="30000" dirty="0">
                <a:solidFill>
                  <a:srgbClr val="000000"/>
                </a:solidFill>
                <a:latin typeface="Times New Roman" panose="02020603050405020304" pitchFamily="18" charset="0"/>
              </a:rPr>
              <a:t>ης</a:t>
            </a:r>
            <a:r>
              <a:rPr lang="en-US" altLang="en-US" sz="2400" dirty="0">
                <a:solidFill>
                  <a:srgbClr val="000000"/>
                </a:solidFill>
                <a:latin typeface="Times New Roman" panose="02020603050405020304" pitchFamily="18" charset="0"/>
              </a:rPr>
              <a:t> χαμηλότερης κύριας ενεργειακής κατάστασης</a:t>
            </a:r>
          </a:p>
          <a:p>
            <a:pPr eaLnBrk="1" hangingPunct="1">
              <a:lnSpc>
                <a:spcPct val="90000"/>
              </a:lnSpc>
              <a:spcBef>
                <a:spcPts val="488"/>
              </a:spcBef>
              <a:buSzPct val="120000"/>
              <a:buFont typeface="Symbol" panose="05050102010706020507" pitchFamily="18" charset="2"/>
              <a:buChar char=""/>
            </a:pPr>
            <a:r>
              <a:rPr lang="en-US" altLang="en-US" sz="2400" dirty="0" err="1">
                <a:solidFill>
                  <a:srgbClr val="000000"/>
                </a:solidFill>
                <a:latin typeface="Times New Roman" panose="02020603050405020304" pitchFamily="18" charset="0"/>
              </a:rPr>
              <a:t>Κυρίως</a:t>
            </a:r>
            <a:r>
              <a:rPr lang="en-US" altLang="en-US" sz="2400" dirty="0">
                <a:solidFill>
                  <a:srgbClr val="000000"/>
                </a:solidFill>
                <a:latin typeface="Times New Roman" panose="02020603050405020304" pitchFamily="18" charset="0"/>
              </a:rPr>
              <a:t> </a:t>
            </a:r>
            <a:r>
              <a:rPr lang="en-US" altLang="en-US" sz="2400" dirty="0" err="1">
                <a:solidFill>
                  <a:srgbClr val="000000"/>
                </a:solidFill>
                <a:latin typeface="Times New Roman" panose="02020603050405020304" pitchFamily="18" charset="0"/>
              </a:rPr>
              <a:t>με</a:t>
            </a:r>
            <a:r>
              <a:rPr lang="en-US" altLang="en-US" sz="2400" dirty="0">
                <a:solidFill>
                  <a:srgbClr val="000000"/>
                </a:solidFill>
                <a:latin typeface="Times New Roman" panose="02020603050405020304" pitchFamily="18" charset="0"/>
              </a:rPr>
              <a:t>  8-λοβ</a:t>
            </a:r>
            <a:r>
              <a:rPr lang="en-US" altLang="en-US" sz="2400" dirty="0" err="1">
                <a:solidFill>
                  <a:srgbClr val="000000"/>
                </a:solidFill>
                <a:latin typeface="Times New Roman" panose="02020603050405020304" pitchFamily="18" charset="0"/>
              </a:rPr>
              <a:t>ούς</a:t>
            </a:r>
            <a:endParaRPr lang="en-US" altLang="en-US" sz="2400" dirty="0">
              <a:solidFill>
                <a:srgbClr val="000000"/>
              </a:solidFill>
              <a:latin typeface="Times New Roman" panose="02020603050405020304" pitchFamily="18" charset="0"/>
            </a:endParaRPr>
          </a:p>
          <a:p>
            <a:pPr lvl="1" eaLnBrk="1" hangingPunct="1">
              <a:lnSpc>
                <a:spcPct val="90000"/>
              </a:lnSpc>
              <a:spcBef>
                <a:spcPts val="400"/>
              </a:spcBef>
              <a:buFont typeface="Wingdings" panose="05000000000000000000" pitchFamily="2" charset="2"/>
              <a:buChar char=""/>
            </a:pPr>
            <a:r>
              <a:rPr lang="en-US" altLang="en-US" sz="2000" dirty="0" err="1">
                <a:solidFill>
                  <a:srgbClr val="000000"/>
                </a:solidFill>
                <a:latin typeface="Times New Roman" panose="02020603050405020304" pitchFamily="18" charset="0"/>
              </a:rPr>
              <a:t>Αυτά</a:t>
            </a:r>
            <a:r>
              <a:rPr lang="en-US" altLang="en-US" sz="2000" dirty="0">
                <a:solidFill>
                  <a:srgbClr val="000000"/>
                </a:solidFill>
                <a:latin typeface="Times New Roman" panose="02020603050405020304" pitchFamily="18" charset="0"/>
              </a:rPr>
              <a:t> </a:t>
            </a:r>
            <a:r>
              <a:rPr lang="en-US" altLang="en-US" sz="2000" dirty="0" err="1">
                <a:solidFill>
                  <a:srgbClr val="000000"/>
                </a:solidFill>
                <a:latin typeface="Times New Roman" panose="02020603050405020304" pitchFamily="18" charset="0"/>
              </a:rPr>
              <a:t>με</a:t>
            </a:r>
            <a:r>
              <a:rPr lang="en-US" altLang="en-US" sz="2000" dirty="0">
                <a:solidFill>
                  <a:srgbClr val="000000"/>
                </a:solidFill>
                <a:latin typeface="Times New Roman" panose="02020603050405020304" pitchFamily="18" charset="0"/>
              </a:rPr>
              <a:t>  2-λοβ</a:t>
            </a:r>
            <a:r>
              <a:rPr lang="en-US" altLang="en-US" sz="2000" dirty="0" err="1">
                <a:solidFill>
                  <a:srgbClr val="000000"/>
                </a:solidFill>
                <a:latin typeface="Times New Roman" panose="02020603050405020304" pitchFamily="18" charset="0"/>
              </a:rPr>
              <a:t>ούς</a:t>
            </a:r>
            <a:r>
              <a:rPr lang="en-US" altLang="en-US" sz="2000" dirty="0">
                <a:solidFill>
                  <a:srgbClr val="000000"/>
                </a:solidFill>
                <a:latin typeface="Times New Roman" panose="02020603050405020304" pitchFamily="18" charset="0"/>
              </a:rPr>
              <a:t> </a:t>
            </a:r>
            <a:r>
              <a:rPr lang="en-US" altLang="en-US" sz="2000" dirty="0" err="1">
                <a:solidFill>
                  <a:srgbClr val="000000"/>
                </a:solidFill>
                <a:latin typeface="Times New Roman" panose="02020603050405020304" pitchFamily="18" charset="0"/>
              </a:rPr>
              <a:t>με</a:t>
            </a:r>
            <a:r>
              <a:rPr lang="en-US" altLang="en-US" sz="2000" dirty="0">
                <a:solidFill>
                  <a:srgbClr val="000000"/>
                </a:solidFill>
                <a:latin typeface="Times New Roman" panose="02020603050405020304" pitchFamily="18" charset="0"/>
              </a:rPr>
              <a:t> </a:t>
            </a:r>
            <a:r>
              <a:rPr lang="en-US" altLang="en-US" sz="2000" dirty="0" err="1">
                <a:solidFill>
                  <a:srgbClr val="000000"/>
                </a:solidFill>
                <a:latin typeface="Times New Roman" panose="02020603050405020304" pitchFamily="18" charset="0"/>
              </a:rPr>
              <a:t>έν</a:t>
            </a:r>
            <a:r>
              <a:rPr lang="en-US" altLang="en-US" sz="2000" dirty="0">
                <a:solidFill>
                  <a:srgbClr val="000000"/>
                </a:solidFill>
                <a:latin typeface="Times New Roman" panose="02020603050405020304" pitchFamily="18" charset="0"/>
              </a:rPr>
              <a:t>α δακτυλιοειδές</a:t>
            </a:r>
          </a:p>
          <a:p>
            <a:pPr eaLnBrk="1" hangingPunct="1">
              <a:lnSpc>
                <a:spcPct val="90000"/>
              </a:lnSpc>
              <a:spcBef>
                <a:spcPts val="488"/>
              </a:spcBef>
              <a:buSzPct val="120000"/>
              <a:buFont typeface="Symbol" panose="05050102010706020507" pitchFamily="18" charset="2"/>
              <a:buChar char=""/>
            </a:pPr>
            <a:r>
              <a:rPr lang="en-US" altLang="en-US" sz="2400" dirty="0">
                <a:solidFill>
                  <a:srgbClr val="000000"/>
                </a:solidFill>
                <a:latin typeface="Times New Roman" panose="02020603050405020304" pitchFamily="18" charset="0"/>
              </a:rPr>
              <a:t>Επίπ</a:t>
            </a:r>
            <a:r>
              <a:rPr lang="en-US" altLang="en-US" sz="2400" dirty="0" err="1">
                <a:solidFill>
                  <a:srgbClr val="000000"/>
                </a:solidFill>
                <a:latin typeface="Times New Roman" panose="02020603050405020304" pitchFamily="18" charset="0"/>
              </a:rPr>
              <a:t>εδοι</a:t>
            </a:r>
            <a:r>
              <a:rPr lang="en-US" altLang="en-US" sz="2400" dirty="0">
                <a:solidFill>
                  <a:srgbClr val="000000"/>
                </a:solidFill>
                <a:latin typeface="Times New Roman" panose="02020603050405020304" pitchFamily="18" charset="0"/>
              </a:rPr>
              <a:t> </a:t>
            </a:r>
            <a:r>
              <a:rPr lang="en-US" altLang="en-US" sz="2400" dirty="0" err="1">
                <a:solidFill>
                  <a:srgbClr val="000000"/>
                </a:solidFill>
                <a:latin typeface="Times New Roman" panose="02020603050405020304" pitchFamily="18" charset="0"/>
              </a:rPr>
              <a:t>κόμ</a:t>
            </a:r>
            <a:r>
              <a:rPr lang="en-US" altLang="en-US" sz="2400" dirty="0">
                <a:solidFill>
                  <a:srgbClr val="000000"/>
                </a:solidFill>
                <a:latin typeface="Times New Roman" panose="02020603050405020304" pitchFamily="18" charset="0"/>
              </a:rPr>
              <a:t>βοι</a:t>
            </a:r>
          </a:p>
          <a:p>
            <a:pPr lvl="1" eaLnBrk="1" hangingPunct="1">
              <a:lnSpc>
                <a:spcPct val="90000"/>
              </a:lnSpc>
              <a:spcBef>
                <a:spcPts val="400"/>
              </a:spcBef>
              <a:buFont typeface="Wingdings" panose="05000000000000000000" pitchFamily="2" charset="2"/>
              <a:buChar char=""/>
            </a:pPr>
            <a:r>
              <a:rPr lang="en-US" altLang="en-US" sz="2000" dirty="0" err="1">
                <a:solidFill>
                  <a:srgbClr val="000000"/>
                </a:solidFill>
                <a:latin typeface="Times New Roman" panose="02020603050405020304" pitchFamily="18" charset="0"/>
              </a:rPr>
              <a:t>Σε</a:t>
            </a:r>
            <a:r>
              <a:rPr lang="en-US" altLang="en-US" sz="2000" dirty="0">
                <a:solidFill>
                  <a:srgbClr val="000000"/>
                </a:solidFill>
                <a:latin typeface="Times New Roman" panose="02020603050405020304" pitchFamily="18" charset="0"/>
              </a:rPr>
              <a:t> </a:t>
            </a:r>
            <a:r>
              <a:rPr lang="en-US" altLang="en-US" sz="2000" dirty="0" err="1">
                <a:solidFill>
                  <a:srgbClr val="000000"/>
                </a:solidFill>
                <a:latin typeface="Times New Roman" panose="02020603050405020304" pitchFamily="18" charset="0"/>
              </a:rPr>
              <a:t>υψηλότερ</a:t>
            </a:r>
            <a:r>
              <a:rPr lang="en-US" altLang="en-US" sz="2000" dirty="0">
                <a:solidFill>
                  <a:srgbClr val="000000"/>
                </a:solidFill>
                <a:latin typeface="Times New Roman" panose="02020603050405020304" pitchFamily="18" charset="0"/>
              </a:rPr>
              <a:t>α κύρια κβαντικά επίπεδα έχουν επίσης σφαιρικούς κόμβους</a:t>
            </a:r>
          </a:p>
        </p:txBody>
      </p:sp>
    </p:spTree>
  </p:cSld>
  <p:clrMapOvr>
    <a:masterClrMapping/>
  </p:clrMapOvr>
  <p:transition spd="med"/>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42" name="Text Box 1">
            <a:extLst>
              <a:ext uri="{FF2B5EF4-FFF2-40B4-BE49-F238E27FC236}">
                <a16:creationId xmlns:a16="http://schemas.microsoft.com/office/drawing/2014/main" id="{62E81FB4-41D9-4291-83A5-3DAE71132312}"/>
              </a:ext>
            </a:extLst>
          </p:cNvPr>
          <p:cNvSpPr txBox="1">
            <a:spLocks noChangeArrowheads="1"/>
          </p:cNvSpPr>
          <p:nvPr/>
        </p:nvSpPr>
        <p:spPr bwMode="auto">
          <a:xfrm>
            <a:off x="304800" y="6248400"/>
            <a:ext cx="3505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1pPr>
            <a:lvl2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2pPr>
            <a:lvl3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3pPr>
            <a:lvl4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4pPr>
            <a:lvl5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5pPr>
            <a:lvl6pPr marL="25146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6pPr>
            <a:lvl7pPr marL="29718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7pPr>
            <a:lvl8pPr marL="34290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8pPr>
            <a:lvl9pPr marL="38862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9pPr>
          </a:lstStyle>
          <a:p>
            <a:pPr eaLnBrk="1" hangingPunct="1">
              <a:lnSpc>
                <a:spcPct val="100000"/>
              </a:lnSpc>
              <a:buClrTx/>
              <a:buFontTx/>
              <a:buNone/>
            </a:pPr>
            <a:r>
              <a:rPr lang="el-GR" altLang="en-US" sz="1400">
                <a:solidFill>
                  <a:srgbClr val="000000"/>
                </a:solidFill>
                <a:latin typeface="Times New Roman" panose="02020603050405020304" pitchFamily="18" charset="0"/>
                <a:cs typeface="DejaVu Sans" panose="020B0603030804020204" pitchFamily="34" charset="0"/>
              </a:rPr>
              <a:t>Tro, Chemistry: A Molecular Approach</a:t>
            </a:r>
          </a:p>
        </p:txBody>
      </p:sp>
      <p:sp>
        <p:nvSpPr>
          <p:cNvPr id="266244" name="Rectangle 3">
            <a:extLst>
              <a:ext uri="{FF2B5EF4-FFF2-40B4-BE49-F238E27FC236}">
                <a16:creationId xmlns:a16="http://schemas.microsoft.com/office/drawing/2014/main" id="{BFCE65A8-56AA-4024-AE95-42905F59AA46}"/>
              </a:ext>
            </a:extLst>
          </p:cNvPr>
          <p:cNvSpPr>
            <a:spLocks noGrp="1" noChangeArrowheads="1"/>
          </p:cNvSpPr>
          <p:nvPr>
            <p:ph type="title" idx="4294967295"/>
          </p:nvPr>
        </p:nvSpPr>
        <p:spPr>
          <a:xfrm>
            <a:off x="381000" y="0"/>
            <a:ext cx="8458200" cy="1143000"/>
          </a:xfrm>
        </p:spPr>
        <p:txBody>
          <a:bodyPr/>
          <a:lstStyle/>
          <a:p>
            <a:pPr eaLnBrk="1" hangingPunct="1">
              <a:lnSpc>
                <a:spcPct val="100000"/>
              </a:lnSpc>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altLang="en-US" sz="4400" i="1">
                <a:solidFill>
                  <a:srgbClr val="9900FF"/>
                </a:solidFill>
              </a:rPr>
              <a:t>f</a:t>
            </a:r>
            <a:r>
              <a:rPr lang="en-US" altLang="en-US" sz="4400">
                <a:solidFill>
                  <a:srgbClr val="9900FF"/>
                </a:solidFill>
              </a:rPr>
              <a:t> orbitals</a:t>
            </a:r>
          </a:p>
        </p:txBody>
      </p:sp>
      <p:pic>
        <p:nvPicPr>
          <p:cNvPr id="266245" name="Picture 4">
            <a:extLst>
              <a:ext uri="{FF2B5EF4-FFF2-40B4-BE49-F238E27FC236}">
                <a16:creationId xmlns:a16="http://schemas.microsoft.com/office/drawing/2014/main" id="{C5546CA4-2D83-4E14-BADB-5DA3FA32A18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838200"/>
            <a:ext cx="8534400" cy="544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1">
            <a:extLst>
              <a:ext uri="{FF2B5EF4-FFF2-40B4-BE49-F238E27FC236}">
                <a16:creationId xmlns:a16="http://schemas.microsoft.com/office/drawing/2014/main" id="{C52A67BD-2B96-067A-99D0-5D6BEF8FA63D}"/>
              </a:ext>
            </a:extLst>
          </p:cNvPr>
          <p:cNvSpPr txBox="1">
            <a:spLocks noChangeArrowheads="1"/>
          </p:cNvSpPr>
          <p:nvPr/>
        </p:nvSpPr>
        <p:spPr bwMode="auto">
          <a:xfrm>
            <a:off x="14068" y="-164979"/>
            <a:ext cx="9144000" cy="22575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lvl1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chemeClr val="bg1"/>
                </a:solidFill>
                <a:latin typeface="Arial" panose="020B0604020202020204" pitchFamily="34" charset="0"/>
                <a:cs typeface="Droid Sans Fallback" charset="0"/>
              </a:defRPr>
            </a:lvl1pPr>
            <a:lvl2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chemeClr val="bg1"/>
                </a:solidFill>
                <a:latin typeface="Arial" panose="020B0604020202020204" pitchFamily="34" charset="0"/>
                <a:cs typeface="Droid Sans Fallback" charset="0"/>
              </a:defRPr>
            </a:lvl2pPr>
            <a:lvl3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chemeClr val="bg1"/>
                </a:solidFill>
                <a:latin typeface="Arial" panose="020B0604020202020204" pitchFamily="34" charset="0"/>
                <a:cs typeface="Droid Sans Fallback" charset="0"/>
              </a:defRPr>
            </a:lvl3pPr>
            <a:lvl4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chemeClr val="bg1"/>
                </a:solidFill>
                <a:latin typeface="Arial" panose="020B0604020202020204" pitchFamily="34" charset="0"/>
                <a:cs typeface="Droid Sans Fallback" charset="0"/>
              </a:defRPr>
            </a:lvl4pPr>
            <a:lvl5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chemeClr val="bg1"/>
                </a:solidFill>
                <a:latin typeface="Arial" panose="020B0604020202020204" pitchFamily="34" charset="0"/>
                <a:cs typeface="Droid Sans Fallback" charset="0"/>
              </a:defRPr>
            </a:lvl5pPr>
            <a:lvl6pPr marL="25146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chemeClr val="bg1"/>
                </a:solidFill>
                <a:latin typeface="Arial" panose="020B0604020202020204" pitchFamily="34" charset="0"/>
                <a:cs typeface="Droid Sans Fallback" charset="0"/>
              </a:defRPr>
            </a:lvl6pPr>
            <a:lvl7pPr marL="29718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chemeClr val="bg1"/>
                </a:solidFill>
                <a:latin typeface="Arial" panose="020B0604020202020204" pitchFamily="34" charset="0"/>
                <a:cs typeface="Droid Sans Fallback" charset="0"/>
              </a:defRPr>
            </a:lvl7pPr>
            <a:lvl8pPr marL="34290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chemeClr val="bg1"/>
                </a:solidFill>
                <a:latin typeface="Arial" panose="020B0604020202020204" pitchFamily="34" charset="0"/>
                <a:cs typeface="Droid Sans Fallback" charset="0"/>
              </a:defRPr>
            </a:lvl8pPr>
            <a:lvl9pPr marL="38862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chemeClr val="bg1"/>
                </a:solidFill>
                <a:latin typeface="Arial" panose="020B0604020202020204" pitchFamily="34" charset="0"/>
                <a:cs typeface="Droid Sans Fallback" charset="0"/>
              </a:defRPr>
            </a:lvl9pPr>
          </a:lstStyle>
          <a:p>
            <a:pPr algn="ctr" eaLnBrk="1" hangingPunct="1">
              <a:lnSpc>
                <a:spcPct val="100000"/>
              </a:lnSpc>
              <a:buClrTx/>
              <a:buFontTx/>
              <a:buNone/>
            </a:pPr>
            <a:br>
              <a:rPr lang="el-GR" altLang="en-US" sz="3600" dirty="0">
                <a:solidFill>
                  <a:srgbClr val="000000"/>
                </a:solidFill>
                <a:latin typeface="Calibri" panose="020F0502020204030204" pitchFamily="34" charset="0"/>
              </a:rPr>
            </a:br>
            <a:br>
              <a:rPr lang="el-GR" altLang="en-US" sz="3600" dirty="0">
                <a:solidFill>
                  <a:srgbClr val="000000"/>
                </a:solidFill>
                <a:latin typeface="Calibri" panose="020F0502020204030204" pitchFamily="34" charset="0"/>
              </a:rPr>
            </a:br>
            <a:r>
              <a:rPr lang="el-GR" altLang="en-US" sz="3200" dirty="0">
                <a:solidFill>
                  <a:srgbClr val="C00000"/>
                </a:solidFill>
                <a:latin typeface="Calibri" panose="020F0502020204030204" pitchFamily="34" charset="0"/>
              </a:rPr>
              <a:t>Ερευνητικές μελέτες μορίων</a:t>
            </a:r>
            <a:br>
              <a:rPr lang="el-GR" altLang="en-US" sz="2400" dirty="0">
                <a:solidFill>
                  <a:srgbClr val="000000"/>
                </a:solidFill>
                <a:latin typeface="Calibri" panose="020F0502020204030204" pitchFamily="34" charset="0"/>
              </a:rPr>
            </a:br>
            <a:r>
              <a:rPr lang="el-GR" altLang="en-US" sz="2400" dirty="0">
                <a:solidFill>
                  <a:srgbClr val="000000"/>
                </a:solidFill>
                <a:latin typeface="Calibri" panose="020F0502020204030204" pitchFamily="34" charset="0"/>
              </a:rPr>
              <a:t>Η</a:t>
            </a:r>
            <a:r>
              <a:rPr lang="el-GR" altLang="en-US" sz="2400" b="1" dirty="0">
                <a:solidFill>
                  <a:srgbClr val="604A7B"/>
                </a:solidFill>
                <a:latin typeface="Calibri" panose="020F0502020204030204" pitchFamily="34" charset="0"/>
              </a:rPr>
              <a:t> </a:t>
            </a:r>
            <a:r>
              <a:rPr lang="el-GR" altLang="en-US" sz="2400" b="1" dirty="0" err="1">
                <a:solidFill>
                  <a:srgbClr val="604A7B"/>
                </a:solidFill>
                <a:latin typeface="Calibri" panose="020F0502020204030204" pitchFamily="34" charset="0"/>
              </a:rPr>
              <a:t>γεμσιταβίνη</a:t>
            </a:r>
            <a:r>
              <a:rPr lang="el-GR" altLang="en-US" sz="2400" b="1" dirty="0">
                <a:solidFill>
                  <a:srgbClr val="604A7B"/>
                </a:solidFill>
                <a:latin typeface="Calibri" panose="020F0502020204030204" pitchFamily="34" charset="0"/>
              </a:rPr>
              <a:t> </a:t>
            </a:r>
            <a:r>
              <a:rPr lang="en-US" altLang="en-US" sz="2400" b="1" dirty="0">
                <a:solidFill>
                  <a:srgbClr val="604A7B"/>
                </a:solidFill>
                <a:latin typeface="Calibri" panose="020F0502020204030204" pitchFamily="34" charset="0"/>
              </a:rPr>
              <a:t>(gemcitabine) </a:t>
            </a:r>
            <a:r>
              <a:rPr lang="el-GR" altLang="en-US" sz="2400" b="1" dirty="0">
                <a:solidFill>
                  <a:srgbClr val="604A7B"/>
                </a:solidFill>
                <a:latin typeface="Calibri" panose="020F0502020204030204" pitchFamily="34" charset="0"/>
              </a:rPr>
              <a:t>ένα αντικαρκινικό φάρμακο</a:t>
            </a:r>
            <a:r>
              <a:rPr lang="el-GR" altLang="en-US" sz="2400" dirty="0">
                <a:solidFill>
                  <a:srgbClr val="000000"/>
                </a:solidFill>
                <a:latin typeface="Calibri" panose="020F0502020204030204" pitchFamily="34" charset="0"/>
              </a:rPr>
              <a:t>-πως δρα στον οργανισμό  </a:t>
            </a:r>
            <a:br>
              <a:rPr lang="el-GR" altLang="en-US" sz="3600" dirty="0">
                <a:solidFill>
                  <a:srgbClr val="000000"/>
                </a:solidFill>
                <a:latin typeface="Calibri" panose="020F0502020204030204" pitchFamily="34" charset="0"/>
              </a:rPr>
            </a:br>
            <a:br>
              <a:rPr lang="el-GR" altLang="en-US" sz="3600" dirty="0">
                <a:solidFill>
                  <a:srgbClr val="000000"/>
                </a:solidFill>
                <a:latin typeface="Calibri" panose="020F0502020204030204" pitchFamily="34" charset="0"/>
              </a:rPr>
            </a:br>
            <a:endParaRPr lang="el-GR" altLang="en-US" sz="3600" dirty="0">
              <a:solidFill>
                <a:srgbClr val="000000"/>
              </a:solidFill>
              <a:latin typeface="Calibri" panose="020F0502020204030204" pitchFamily="34" charset="0"/>
            </a:endParaRPr>
          </a:p>
        </p:txBody>
      </p:sp>
      <p:pic>
        <p:nvPicPr>
          <p:cNvPr id="4" name="Picture 2">
            <a:extLst>
              <a:ext uri="{FF2B5EF4-FFF2-40B4-BE49-F238E27FC236}">
                <a16:creationId xmlns:a16="http://schemas.microsoft.com/office/drawing/2014/main" id="{2234BC5F-CBAF-53AB-2733-F58E14E04FF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6861" y="2708264"/>
            <a:ext cx="2814722" cy="2475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2052" name="Picture 4" descr="Cancers 09 00157 g002 550">
            <a:extLst>
              <a:ext uri="{FF2B5EF4-FFF2-40B4-BE49-F238E27FC236}">
                <a16:creationId xmlns:a16="http://schemas.microsoft.com/office/drawing/2014/main" id="{6BFD28F1-6FBB-FB03-5B52-9C3DF44AC7B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84799" y="1902492"/>
            <a:ext cx="5550865" cy="4087456"/>
          </a:xfrm>
          <a:prstGeom prst="rect">
            <a:avLst/>
          </a:prstGeom>
          <a:noFill/>
          <a:ln>
            <a:solidFill>
              <a:schemeClr val="accent1">
                <a:lumMod val="50000"/>
              </a:schemeClr>
            </a:solidFill>
          </a:ln>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9660B0F5-151A-6D35-BA5B-AA7F9167A693}"/>
              </a:ext>
            </a:extLst>
          </p:cNvPr>
          <p:cNvSpPr txBox="1"/>
          <p:nvPr/>
        </p:nvSpPr>
        <p:spPr>
          <a:xfrm>
            <a:off x="6594231" y="6053092"/>
            <a:ext cx="2563837" cy="307777"/>
          </a:xfrm>
          <a:prstGeom prst="rect">
            <a:avLst/>
          </a:prstGeom>
          <a:noFill/>
        </p:spPr>
        <p:txBody>
          <a:bodyPr wrap="square">
            <a:spAutoFit/>
          </a:bodyPr>
          <a:lstStyle/>
          <a:p>
            <a:r>
              <a:rPr lang="en-US" b="1" i="1" dirty="0">
                <a:solidFill>
                  <a:schemeClr val="accent1">
                    <a:lumMod val="75000"/>
                  </a:schemeClr>
                </a:solidFill>
                <a:effectLst/>
                <a:latin typeface="Arial" panose="020B0604020202020204" pitchFamily="34" charset="0"/>
              </a:rPr>
              <a:t>Cancers</a:t>
            </a:r>
            <a:r>
              <a:rPr lang="en-US" b="1" i="0" dirty="0">
                <a:solidFill>
                  <a:schemeClr val="accent1">
                    <a:lumMod val="75000"/>
                  </a:schemeClr>
                </a:solidFill>
                <a:effectLst/>
                <a:latin typeface="Arial" panose="020B0604020202020204" pitchFamily="34" charset="0"/>
              </a:rPr>
              <a:t> 2017, </a:t>
            </a:r>
            <a:r>
              <a:rPr lang="en-US" b="1" i="1" dirty="0">
                <a:solidFill>
                  <a:schemeClr val="accent1">
                    <a:lumMod val="75000"/>
                  </a:schemeClr>
                </a:solidFill>
                <a:effectLst/>
                <a:latin typeface="Arial" panose="020B0604020202020204" pitchFamily="34" charset="0"/>
              </a:rPr>
              <a:t>9</a:t>
            </a:r>
            <a:r>
              <a:rPr lang="en-US" b="1" i="0" dirty="0">
                <a:solidFill>
                  <a:schemeClr val="accent1">
                    <a:lumMod val="75000"/>
                  </a:schemeClr>
                </a:solidFill>
                <a:effectLst/>
                <a:latin typeface="Arial" panose="020B0604020202020204" pitchFamily="34" charset="0"/>
              </a:rPr>
              <a:t>(11), 157</a:t>
            </a:r>
            <a:endParaRPr lang="en-US" b="1" dirty="0">
              <a:solidFill>
                <a:schemeClr val="accent1">
                  <a:lumMod val="75000"/>
                </a:schemeClr>
              </a:solidFill>
            </a:endParaRPr>
          </a:p>
        </p:txBody>
      </p:sp>
    </p:spTree>
    <p:extLst>
      <p:ext uri="{BB962C8B-B14F-4D97-AF65-F5344CB8AC3E}">
        <p14:creationId xmlns:p14="http://schemas.microsoft.com/office/powerpoint/2010/main" val="3956347258"/>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2A32151-6065-4C7D-AAFE-6954C9504ECD}"/>
              </a:ext>
            </a:extLst>
          </p:cNvPr>
          <p:cNvSpPr>
            <a:spLocks noGrp="1"/>
          </p:cNvSpPr>
          <p:nvPr>
            <p:ph type="title"/>
          </p:nvPr>
        </p:nvSpPr>
        <p:spPr>
          <a:xfrm>
            <a:off x="304800" y="160338"/>
            <a:ext cx="8450263" cy="1108422"/>
          </a:xfrm>
        </p:spPr>
        <p:txBody>
          <a:bodyPr/>
          <a:lstStyle/>
          <a:p>
            <a:r>
              <a:rPr lang="en-US" dirty="0">
                <a:latin typeface="Tahoma" panose="020B0604030504040204" pitchFamily="34" charset="0"/>
              </a:rPr>
              <a:t>1s 2p 3d 4f </a:t>
            </a:r>
            <a:r>
              <a:rPr lang="el-GR" dirty="0">
                <a:latin typeface="Tahoma" panose="020B0604030504040204" pitchFamily="34" charset="0"/>
              </a:rPr>
              <a:t>τροχιακά</a:t>
            </a:r>
            <a:endParaRPr lang="en-US" dirty="0"/>
          </a:p>
        </p:txBody>
      </p:sp>
      <p:pic>
        <p:nvPicPr>
          <p:cNvPr id="6" name="Θέση περιεχομένου 5" descr="Εικόνα που περιέχει μικρό, εμφάνιση, αεροπλάνο, πίνακας&#10;&#10;Περιγραφή που δημιουργήθηκε αυτόματα">
            <a:extLst>
              <a:ext uri="{FF2B5EF4-FFF2-40B4-BE49-F238E27FC236}">
                <a16:creationId xmlns:a16="http://schemas.microsoft.com/office/drawing/2014/main" id="{37346D91-8AD9-423A-A56A-F144CD88E08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83568" y="1268760"/>
            <a:ext cx="7776863" cy="4979640"/>
          </a:xfrm>
        </p:spPr>
      </p:pic>
      <p:sp>
        <p:nvSpPr>
          <p:cNvPr id="4" name="Θέση υποσέλιδου 3">
            <a:extLst>
              <a:ext uri="{FF2B5EF4-FFF2-40B4-BE49-F238E27FC236}">
                <a16:creationId xmlns:a16="http://schemas.microsoft.com/office/drawing/2014/main" id="{9BED8DB5-69B5-492D-8012-A1D5C94D34A2}"/>
              </a:ext>
            </a:extLst>
          </p:cNvPr>
          <p:cNvSpPr>
            <a:spLocks noGrp="1"/>
          </p:cNvSpPr>
          <p:nvPr>
            <p:ph type="ftr" idx="10"/>
          </p:nvPr>
        </p:nvSpPr>
        <p:spPr/>
        <p:txBody>
          <a:bodyPr/>
          <a:lstStyle/>
          <a:p>
            <a:pPr>
              <a:defRPr/>
            </a:pPr>
            <a:r>
              <a:rPr lang="el-GR"/>
              <a:t>Tro, Chemistry: A Molecular Approach</a:t>
            </a:r>
          </a:p>
        </p:txBody>
      </p:sp>
    </p:spTree>
    <p:extLst>
      <p:ext uri="{BB962C8B-B14F-4D97-AF65-F5344CB8AC3E}">
        <p14:creationId xmlns:p14="http://schemas.microsoft.com/office/powerpoint/2010/main" val="3755900170"/>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290" name="Rectangle 1">
            <a:extLst>
              <a:ext uri="{FF2B5EF4-FFF2-40B4-BE49-F238E27FC236}">
                <a16:creationId xmlns:a16="http://schemas.microsoft.com/office/drawing/2014/main" id="{840953E5-FE79-4180-8916-4919B3B80260}"/>
              </a:ext>
            </a:extLst>
          </p:cNvPr>
          <p:cNvSpPr>
            <a:spLocks noGrp="1" noChangeArrowheads="1"/>
          </p:cNvSpPr>
          <p:nvPr>
            <p:ph type="title" idx="4294967295"/>
          </p:nvPr>
        </p:nvSpPr>
        <p:spPr>
          <a:xfrm>
            <a:off x="304800" y="609600"/>
            <a:ext cx="8458200" cy="1143000"/>
          </a:xfrm>
        </p:spPr>
        <p:txBody>
          <a:bodyPr/>
          <a:lstStyle/>
          <a:p>
            <a:pPr eaLnBrk="1" hangingPunct="1">
              <a:lnSpc>
                <a:spcPct val="100000"/>
              </a:lnSpc>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altLang="en-US" sz="4400">
                <a:solidFill>
                  <a:srgbClr val="9900FF"/>
                </a:solidFill>
              </a:rPr>
              <a:t>07_UNT01.JPG</a:t>
            </a:r>
          </a:p>
        </p:txBody>
      </p:sp>
      <p:pic>
        <p:nvPicPr>
          <p:cNvPr id="268291" name="Picture 2">
            <a:extLst>
              <a:ext uri="{FF2B5EF4-FFF2-40B4-BE49-F238E27FC236}">
                <a16:creationId xmlns:a16="http://schemas.microsoft.com/office/drawing/2014/main" id="{F8CB0D55-18A7-4457-A287-5D913410045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388" y="228600"/>
            <a:ext cx="9039225" cy="559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8" name="Text Box 1">
            <a:extLst>
              <a:ext uri="{FF2B5EF4-FFF2-40B4-BE49-F238E27FC236}">
                <a16:creationId xmlns:a16="http://schemas.microsoft.com/office/drawing/2014/main" id="{C0147FA0-EE97-426C-87E0-54594128112F}"/>
              </a:ext>
            </a:extLst>
          </p:cNvPr>
          <p:cNvSpPr txBox="1">
            <a:spLocks noChangeArrowheads="1"/>
          </p:cNvSpPr>
          <p:nvPr/>
        </p:nvSpPr>
        <p:spPr bwMode="auto">
          <a:xfrm>
            <a:off x="304800" y="6248400"/>
            <a:ext cx="3505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1pPr>
            <a:lvl2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2pPr>
            <a:lvl3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3pPr>
            <a:lvl4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4pPr>
            <a:lvl5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5pPr>
            <a:lvl6pPr marL="25146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6pPr>
            <a:lvl7pPr marL="29718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7pPr>
            <a:lvl8pPr marL="34290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8pPr>
            <a:lvl9pPr marL="38862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9pPr>
          </a:lstStyle>
          <a:p>
            <a:pPr eaLnBrk="1" hangingPunct="1">
              <a:lnSpc>
                <a:spcPct val="100000"/>
              </a:lnSpc>
              <a:buClrTx/>
              <a:buFontTx/>
              <a:buNone/>
            </a:pPr>
            <a:r>
              <a:rPr lang="el-GR" altLang="en-US" sz="1400">
                <a:solidFill>
                  <a:srgbClr val="000000"/>
                </a:solidFill>
                <a:latin typeface="Times New Roman" panose="02020603050405020304" pitchFamily="18" charset="0"/>
                <a:cs typeface="DejaVu Sans" panose="020B0603030804020204" pitchFamily="34" charset="0"/>
              </a:rPr>
              <a:t>Tro, Chemistry: A Molecular Approach</a:t>
            </a:r>
          </a:p>
        </p:txBody>
      </p:sp>
      <p:sp>
        <p:nvSpPr>
          <p:cNvPr id="270340" name="Rectangle 3">
            <a:extLst>
              <a:ext uri="{FF2B5EF4-FFF2-40B4-BE49-F238E27FC236}">
                <a16:creationId xmlns:a16="http://schemas.microsoft.com/office/drawing/2014/main" id="{81E95ED1-BD63-4416-A39F-488852C86527}"/>
              </a:ext>
            </a:extLst>
          </p:cNvPr>
          <p:cNvSpPr>
            <a:spLocks noGrp="1" noChangeArrowheads="1"/>
          </p:cNvSpPr>
          <p:nvPr>
            <p:ph type="title" idx="4294967295"/>
          </p:nvPr>
        </p:nvSpPr>
        <p:spPr>
          <a:xfrm>
            <a:off x="304800" y="609600"/>
            <a:ext cx="8458200" cy="1143000"/>
          </a:xfrm>
        </p:spPr>
        <p:txBody>
          <a:bodyPr/>
          <a:lstStyle/>
          <a:p>
            <a:pPr eaLnBrk="1" hangingPunct="1">
              <a:lnSpc>
                <a:spcPct val="100000"/>
              </a:lnSpc>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altLang="en-US" sz="4000">
                <a:solidFill>
                  <a:srgbClr val="9900FF"/>
                </a:solidFill>
              </a:rPr>
              <a:t>Ενεργειακές στιβάδες και υποστιβάδες</a:t>
            </a:r>
          </a:p>
        </p:txBody>
      </p:sp>
      <p:pic>
        <p:nvPicPr>
          <p:cNvPr id="270341" name="Picture 4">
            <a:extLst>
              <a:ext uri="{FF2B5EF4-FFF2-40B4-BE49-F238E27FC236}">
                <a16:creationId xmlns:a16="http://schemas.microsoft.com/office/drawing/2014/main" id="{DE8BE86F-43EB-4DA0-9DE2-8A40DF95EB1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1905000"/>
            <a:ext cx="8483600" cy="3552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6498" name="Rectangle 276497">
            <a:extLst>
              <a:ext uri="{FF2B5EF4-FFF2-40B4-BE49-F238E27FC236}">
                <a16:creationId xmlns:a16="http://schemas.microsoft.com/office/drawing/2014/main" id="{01D0AF59-99C3-4251-AB9A-C966C6AD44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6499" name="Rectangle 276498">
            <a:extLst>
              <a:ext uri="{FF2B5EF4-FFF2-40B4-BE49-F238E27FC236}">
                <a16:creationId xmlns:a16="http://schemas.microsoft.com/office/drawing/2014/main" id="{1855405F-37A2-4869-9154-F8BE3BECE6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7759" y="480060"/>
            <a:ext cx="8428482" cy="589788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6483" name="AutoShape 2">
            <a:extLst>
              <a:ext uri="{FF2B5EF4-FFF2-40B4-BE49-F238E27FC236}">
                <a16:creationId xmlns:a16="http://schemas.microsoft.com/office/drawing/2014/main" id="{C8A9874E-0EE9-489D-8975-1F3520F41EF2}"/>
              </a:ext>
            </a:extLst>
          </p:cNvPr>
          <p:cNvSpPr>
            <a:spLocks noChangeArrowheads="1"/>
          </p:cNvSpPr>
          <p:nvPr/>
        </p:nvSpPr>
        <p:spPr bwMode="auto">
          <a:xfrm>
            <a:off x="6858000" y="6248400"/>
            <a:ext cx="1905000" cy="457200"/>
          </a:xfrm>
          <a:custGeom>
            <a:avLst/>
            <a:gdLst>
              <a:gd name="T0" fmla="*/ 1905000 w 1905000"/>
              <a:gd name="T1" fmla="*/ 228600 h 457200"/>
              <a:gd name="T2" fmla="*/ 952500 w 1905000"/>
              <a:gd name="T3" fmla="*/ 457200 h 457200"/>
              <a:gd name="T4" fmla="*/ 0 w 1905000"/>
              <a:gd name="T5" fmla="*/ 228600 h 457200"/>
              <a:gd name="T6" fmla="*/ 952500 w 1905000"/>
              <a:gd name="T7" fmla="*/ 0 h 457200"/>
              <a:gd name="T8" fmla="*/ 0 60000 65536"/>
              <a:gd name="T9" fmla="*/ 5898240 60000 65536"/>
              <a:gd name="T10" fmla="*/ 11796480 60000 65536"/>
              <a:gd name="T11" fmla="*/ 17694720 60000 65536"/>
              <a:gd name="T12" fmla="*/ 0 w 1905000"/>
              <a:gd name="T13" fmla="*/ 0 h 457200"/>
              <a:gd name="T14" fmla="*/ 1905000 w 1905000"/>
              <a:gd name="T15" fmla="*/ 457200 h 457200"/>
            </a:gdLst>
            <a:ahLst/>
            <a:cxnLst>
              <a:cxn ang="T8">
                <a:pos x="T0" y="T1"/>
              </a:cxn>
              <a:cxn ang="T9">
                <a:pos x="T2" y="T3"/>
              </a:cxn>
              <a:cxn ang="T10">
                <a:pos x="T4" y="T5"/>
              </a:cxn>
              <a:cxn ang="T11">
                <a:pos x="T6" y="T7"/>
              </a:cxn>
            </a:cxnLst>
            <a:rect l="T12" t="T13" r="T14" b="T15"/>
            <a:pathLst>
              <a:path w="1905000" h="457200">
                <a:moveTo>
                  <a:pt x="0" y="0"/>
                </a:moveTo>
                <a:lnTo>
                  <a:pt x="5292" y="0"/>
                </a:lnTo>
                <a:lnTo>
                  <a:pt x="5292" y="1270"/>
                </a:lnTo>
                <a:lnTo>
                  <a:pt x="0" y="1270"/>
                </a:lnTo>
                <a:lnTo>
                  <a:pt x="0" y="0"/>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Lst>
        </p:spPr>
        <p:txBody>
          <a:bodyPr wrap="none" anchor="ctr"/>
          <a:lstStyle/>
          <a:p>
            <a:endParaRPr lang="en-US"/>
          </a:p>
        </p:txBody>
      </p:sp>
      <p:sp>
        <p:nvSpPr>
          <p:cNvPr id="2" name="Text Box 3">
            <a:extLst>
              <a:ext uri="{FF2B5EF4-FFF2-40B4-BE49-F238E27FC236}">
                <a16:creationId xmlns:a16="http://schemas.microsoft.com/office/drawing/2014/main" id="{46564B79-194F-637F-30DB-9265EE746F42}"/>
              </a:ext>
            </a:extLst>
          </p:cNvPr>
          <p:cNvSpPr txBox="1">
            <a:spLocks noChangeArrowheads="1"/>
          </p:cNvSpPr>
          <p:nvPr/>
        </p:nvSpPr>
        <p:spPr bwMode="auto">
          <a:xfrm>
            <a:off x="482600" y="1883044"/>
            <a:ext cx="4113893" cy="1511502"/>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lIns="91440" tIns="45720" rIns="91440" bIns="45720" rtlCol="0">
            <a:noAutofit/>
          </a:bodyPr>
          <a:lstStyle>
            <a:lvl1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1pPr>
            <a:lvl2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2pPr>
            <a:lvl3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3pPr>
            <a:lvl4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4pPr>
            <a:lvl5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5pPr>
            <a:lvl6pPr marL="25146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6pPr>
            <a:lvl7pPr marL="29718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7pPr>
            <a:lvl8pPr marL="34290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8pPr>
            <a:lvl9pPr marL="38862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9pPr>
          </a:lstStyle>
          <a:p>
            <a:pPr defTabSz="877824">
              <a:lnSpc>
                <a:spcPct val="90000"/>
              </a:lnSpc>
              <a:spcAft>
                <a:spcPts val="576"/>
              </a:spcAft>
              <a:buClrTx/>
              <a:tabLst>
                <a:tab pos="0" algn="l"/>
                <a:tab pos="429768" algn="l"/>
                <a:tab pos="861060" algn="l"/>
                <a:tab pos="1292352" algn="l"/>
                <a:tab pos="1723644" algn="l"/>
                <a:tab pos="2154936" algn="l"/>
                <a:tab pos="2586228" algn="l"/>
                <a:tab pos="3017520" algn="l"/>
                <a:tab pos="3448812" algn="l"/>
                <a:tab pos="3880104" algn="l"/>
                <a:tab pos="4311396" algn="l"/>
                <a:tab pos="4742688" algn="l"/>
                <a:tab pos="5173980" algn="l"/>
                <a:tab pos="5605272" algn="l"/>
                <a:tab pos="6036564" algn="l"/>
                <a:tab pos="6467856" algn="l"/>
                <a:tab pos="6899148" algn="l"/>
                <a:tab pos="7330440" algn="l"/>
                <a:tab pos="7761732" algn="l"/>
                <a:tab pos="8193024" algn="l"/>
                <a:tab pos="8624316" algn="l"/>
              </a:tabLst>
            </a:pPr>
            <a:r>
              <a:rPr lang="en-US" altLang="en-US" sz="3840" b="0" i="0" u="none" strike="noStrike" cap="none" err="1">
                <a:solidFill>
                  <a:schemeClr val="tx1"/>
                </a:solidFill>
                <a:latin typeface="+mn-lt"/>
                <a:ea typeface="Arial"/>
                <a:cs typeface="+mn-cs"/>
                <a:sym typeface="Arial"/>
              </a:rPr>
              <a:t>Πολυηλεκτρονικά</a:t>
            </a:r>
            <a:r>
              <a:rPr lang="en-US" altLang="en-US" sz="3840" b="0" i="0" u="none" strike="noStrike" cap="none">
                <a:solidFill>
                  <a:schemeClr val="tx1"/>
                </a:solidFill>
                <a:latin typeface="+mn-lt"/>
                <a:ea typeface="Arial"/>
                <a:cs typeface="+mn-cs"/>
                <a:sym typeface="Arial"/>
              </a:rPr>
              <a:t> </a:t>
            </a:r>
            <a:r>
              <a:rPr lang="en-US" altLang="en-US" sz="3840" b="0" i="0" u="none" strike="noStrike" cap="none" err="1">
                <a:solidFill>
                  <a:schemeClr val="tx1"/>
                </a:solidFill>
                <a:latin typeface="+mn-lt"/>
                <a:ea typeface="Arial"/>
                <a:cs typeface="+mn-cs"/>
                <a:sym typeface="Arial"/>
              </a:rPr>
              <a:t>Άτομ</a:t>
            </a:r>
            <a:r>
              <a:rPr lang="en-US" altLang="en-US" sz="3840" b="0" i="0" u="none" strike="noStrike" cap="none">
                <a:solidFill>
                  <a:schemeClr val="tx1"/>
                </a:solidFill>
                <a:latin typeface="+mn-lt"/>
                <a:ea typeface="Arial"/>
                <a:cs typeface="+mn-cs"/>
                <a:sym typeface="Arial"/>
              </a:rPr>
              <a:t>α</a:t>
            </a:r>
            <a:endParaRPr lang="en-US" altLang="en-US" sz="4000">
              <a:solidFill>
                <a:schemeClr val="tx1"/>
              </a:solidFill>
              <a:latin typeface="+mn-lt"/>
              <a:cs typeface="+mn-cs"/>
            </a:endParaRPr>
          </a:p>
        </p:txBody>
      </p:sp>
      <p:sp>
        <p:nvSpPr>
          <p:cNvPr id="276482" name="AutoShape 1">
            <a:extLst>
              <a:ext uri="{FF2B5EF4-FFF2-40B4-BE49-F238E27FC236}">
                <a16:creationId xmlns:a16="http://schemas.microsoft.com/office/drawing/2014/main" id="{46280192-240C-4BAB-9807-9203C84FB53F}"/>
              </a:ext>
            </a:extLst>
          </p:cNvPr>
          <p:cNvSpPr>
            <a:spLocks noChangeArrowheads="1"/>
          </p:cNvSpPr>
          <p:nvPr/>
        </p:nvSpPr>
        <p:spPr bwMode="auto">
          <a:xfrm>
            <a:off x="482600" y="6099578"/>
            <a:ext cx="3407445" cy="422985"/>
          </a:xfrm>
          <a:custGeom>
            <a:avLst/>
            <a:gdLst>
              <a:gd name="T0" fmla="*/ 3505200 w 3505200"/>
              <a:gd name="T1" fmla="*/ 228600 h 457200"/>
              <a:gd name="T2" fmla="*/ 1752600 w 3505200"/>
              <a:gd name="T3" fmla="*/ 457200 h 457200"/>
              <a:gd name="T4" fmla="*/ 0 w 3505200"/>
              <a:gd name="T5" fmla="*/ 228600 h 457200"/>
              <a:gd name="T6" fmla="*/ 1752600 w 3505200"/>
              <a:gd name="T7" fmla="*/ 0 h 457200"/>
              <a:gd name="T8" fmla="*/ 0 60000 65536"/>
              <a:gd name="T9" fmla="*/ 5898240 60000 65536"/>
              <a:gd name="T10" fmla="*/ 11796480 60000 65536"/>
              <a:gd name="T11" fmla="*/ 17694720 60000 65536"/>
              <a:gd name="T12" fmla="*/ 0 w 3505200"/>
              <a:gd name="T13" fmla="*/ 0 h 457200"/>
              <a:gd name="T14" fmla="*/ 3505200 w 3505200"/>
              <a:gd name="T15" fmla="*/ 457200 h 457200"/>
            </a:gdLst>
            <a:ahLst/>
            <a:cxnLst>
              <a:cxn ang="T8">
                <a:pos x="T0" y="T1"/>
              </a:cxn>
              <a:cxn ang="T9">
                <a:pos x="T2" y="T3"/>
              </a:cxn>
              <a:cxn ang="T10">
                <a:pos x="T4" y="T5"/>
              </a:cxn>
              <a:cxn ang="T11">
                <a:pos x="T6" y="T7"/>
              </a:cxn>
            </a:cxnLst>
            <a:rect l="T12" t="T13" r="T14" b="T15"/>
            <a:pathLst>
              <a:path w="3505200" h="457200">
                <a:moveTo>
                  <a:pt x="0" y="0"/>
                </a:moveTo>
                <a:lnTo>
                  <a:pt x="9737" y="0"/>
                </a:lnTo>
                <a:lnTo>
                  <a:pt x="9737" y="1270"/>
                </a:lnTo>
                <a:lnTo>
                  <a:pt x="0" y="1270"/>
                </a:lnTo>
                <a:lnTo>
                  <a:pt x="0" y="0"/>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5000" rIns="90000" bIns="45000"/>
          <a:lstStyle>
            <a:lvl1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1pPr>
            <a:lvl2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2pPr>
            <a:lvl3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3pPr>
            <a:lvl4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4pPr>
            <a:lvl5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5pPr>
            <a:lvl6pPr marL="25146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6pPr>
            <a:lvl7pPr marL="29718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7pPr>
            <a:lvl8pPr marL="34290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8pPr>
            <a:lvl9pPr marL="38862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9pPr>
          </a:lstStyle>
          <a:p>
            <a:pPr defTabSz="215067">
              <a:lnSpc>
                <a:spcPct val="100000"/>
              </a:lnSpc>
              <a:spcAft>
                <a:spcPts val="576"/>
              </a:spcAft>
              <a:buClrTx/>
              <a:tabLst>
                <a:tab pos="0" algn="l"/>
                <a:tab pos="210587" algn="l"/>
                <a:tab pos="421920" algn="l"/>
                <a:tab pos="633252" algn="l"/>
                <a:tab pos="844586" algn="l"/>
                <a:tab pos="1055918" algn="l"/>
                <a:tab pos="1267252" algn="l"/>
                <a:tab pos="1478585" algn="l"/>
                <a:tab pos="1689918" algn="l"/>
                <a:tab pos="1901251" algn="l"/>
                <a:tab pos="2112585" algn="l"/>
                <a:tab pos="2323917" algn="l"/>
                <a:tab pos="2535251" algn="l"/>
                <a:tab pos="2746583" algn="l"/>
                <a:tab pos="2957916" algn="l"/>
                <a:tab pos="3169250" algn="l"/>
                <a:tab pos="3380582" algn="l"/>
                <a:tab pos="3591916" algn="l"/>
                <a:tab pos="3803249" algn="l"/>
                <a:tab pos="4014582" algn="l"/>
                <a:tab pos="4225915" algn="l"/>
              </a:tabLst>
            </a:pPr>
            <a:r>
              <a:rPr lang="el-GR" altLang="en-US" sz="659" b="0" i="0" u="none" strike="noStrike" kern="1200" cap="none" dirty="0">
                <a:solidFill>
                  <a:srgbClr val="000000"/>
                </a:solidFill>
                <a:latin typeface="Times New Roman" panose="02020603050405020304" pitchFamily="18" charset="0"/>
                <a:ea typeface="+mn-ea"/>
                <a:cs typeface="Droid Sans Fallback" charset="0"/>
                <a:sym typeface="Arial"/>
              </a:rPr>
              <a:t>Tro, Chemistry: A Molecular Approach</a:t>
            </a:r>
            <a:endParaRPr lang="el-GR" altLang="en-US" sz="1400" dirty="0">
              <a:solidFill>
                <a:srgbClr val="000000"/>
              </a:solidFill>
              <a:latin typeface="Times New Roman" panose="02020603050405020304" pitchFamily="18" charset="0"/>
            </a:endParaRPr>
          </a:p>
        </p:txBody>
      </p:sp>
      <p:pic>
        <p:nvPicPr>
          <p:cNvPr id="276485" name="Picture 4">
            <a:extLst>
              <a:ext uri="{FF2B5EF4-FFF2-40B4-BE49-F238E27FC236}">
                <a16:creationId xmlns:a16="http://schemas.microsoft.com/office/drawing/2014/main" id="{83DFF547-4CAC-4F1F-8E53-247FA9D86E6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36158" y="1674193"/>
            <a:ext cx="3301968" cy="34407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276484" name="Text Box 3">
            <a:extLst>
              <a:ext uri="{FF2B5EF4-FFF2-40B4-BE49-F238E27FC236}">
                <a16:creationId xmlns:a16="http://schemas.microsoft.com/office/drawing/2014/main" id="{2D0B0ACD-C714-42E3-92E6-428FFDF2F796}"/>
              </a:ext>
            </a:extLst>
          </p:cNvPr>
          <p:cNvSpPr txBox="1">
            <a:spLocks noChangeArrowheads="1"/>
          </p:cNvSpPr>
          <p:nvPr/>
        </p:nvSpPr>
        <p:spPr bwMode="auto">
          <a:xfrm>
            <a:off x="5362220" y="813305"/>
            <a:ext cx="3299179" cy="8068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lvl1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1pPr>
            <a:lvl2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2pPr>
            <a:lvl3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3pPr>
            <a:lvl4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4pPr>
            <a:lvl5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5pPr>
            <a:lvl6pPr marL="25146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6pPr>
            <a:lvl7pPr marL="29718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7pPr>
            <a:lvl8pPr marL="34290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8pPr>
            <a:lvl9pPr marL="38862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9pPr>
          </a:lstStyle>
          <a:p>
            <a:pPr algn="ctr" defTabSz="215067">
              <a:lnSpc>
                <a:spcPct val="100000"/>
              </a:lnSpc>
              <a:spcAft>
                <a:spcPts val="576"/>
              </a:spcAft>
              <a:buClrTx/>
              <a:tabLst>
                <a:tab pos="0" algn="l"/>
                <a:tab pos="210587" algn="l"/>
                <a:tab pos="421920" algn="l"/>
                <a:tab pos="633252" algn="l"/>
                <a:tab pos="844586" algn="l"/>
                <a:tab pos="1055918" algn="l"/>
                <a:tab pos="1267252" algn="l"/>
                <a:tab pos="1478585" algn="l"/>
                <a:tab pos="1689918" algn="l"/>
                <a:tab pos="1901251" algn="l"/>
                <a:tab pos="2112585" algn="l"/>
                <a:tab pos="2323917" algn="l"/>
                <a:tab pos="2535251" algn="l"/>
                <a:tab pos="2746583" algn="l"/>
                <a:tab pos="2957916" algn="l"/>
                <a:tab pos="3169250" algn="l"/>
                <a:tab pos="3380582" algn="l"/>
                <a:tab pos="3591916" algn="l"/>
                <a:tab pos="3803249" algn="l"/>
                <a:tab pos="4014582" algn="l"/>
                <a:tab pos="4225915" algn="l"/>
              </a:tabLst>
            </a:pPr>
            <a:r>
              <a:rPr lang="en-US" altLang="en-US" sz="2800" b="0" i="0" u="none" strike="noStrike" kern="1200" cap="none" dirty="0">
                <a:solidFill>
                  <a:srgbClr val="C00000"/>
                </a:solidFill>
                <a:latin typeface="Times New Roman" panose="02020603050405020304" pitchFamily="18" charset="0"/>
                <a:ea typeface="+mn-ea"/>
                <a:cs typeface="Droid Sans Fallback" charset="0"/>
                <a:sym typeface="Arial"/>
              </a:rPr>
              <a:t>Tα </a:t>
            </a:r>
            <a:r>
              <a:rPr lang="en-US" altLang="en-US" sz="2800" b="0" i="0" u="none" strike="noStrike" kern="1200" cap="none" dirty="0" err="1">
                <a:solidFill>
                  <a:srgbClr val="C00000"/>
                </a:solidFill>
                <a:latin typeface="Times New Roman" panose="02020603050405020304" pitchFamily="18" charset="0"/>
                <a:ea typeface="+mn-ea"/>
                <a:cs typeface="Droid Sans Fallback" charset="0"/>
                <a:sym typeface="Arial"/>
              </a:rPr>
              <a:t>Ατομ</a:t>
            </a:r>
            <a:r>
              <a:rPr lang="en-US" altLang="en-US" sz="2800" b="0" i="0" u="none" strike="noStrike" kern="1200" cap="none" dirty="0">
                <a:solidFill>
                  <a:srgbClr val="C00000"/>
                </a:solidFill>
                <a:latin typeface="Times New Roman" panose="02020603050405020304" pitchFamily="18" charset="0"/>
                <a:ea typeface="+mn-ea"/>
                <a:cs typeface="Droid Sans Fallback" charset="0"/>
                <a:sym typeface="Arial"/>
              </a:rPr>
              <a:t>α είναι Σφαιρικά?</a:t>
            </a:r>
            <a:endParaRPr lang="en-US" altLang="en-US" sz="5400" dirty="0">
              <a:solidFill>
                <a:srgbClr val="C00000"/>
              </a:solidFill>
              <a:latin typeface="Times New Roman" panose="02020603050405020304" pitchFamily="18" charset="0"/>
            </a:endParaRP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4" name="Text Box 1">
            <a:extLst>
              <a:ext uri="{FF2B5EF4-FFF2-40B4-BE49-F238E27FC236}">
                <a16:creationId xmlns:a16="http://schemas.microsoft.com/office/drawing/2014/main" id="{7FAEDB0A-3E50-4603-97EF-90D5CF449ABC}"/>
              </a:ext>
            </a:extLst>
          </p:cNvPr>
          <p:cNvSpPr txBox="1">
            <a:spLocks noChangeArrowheads="1"/>
          </p:cNvSpPr>
          <p:nvPr/>
        </p:nvSpPr>
        <p:spPr bwMode="auto">
          <a:xfrm>
            <a:off x="685800" y="2130425"/>
            <a:ext cx="7772400" cy="147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lvl1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1pPr>
            <a:lvl2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2pPr>
            <a:lvl3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3pPr>
            <a:lvl4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4pPr>
            <a:lvl5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5pPr>
            <a:lvl6pPr marL="25146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6pPr>
            <a:lvl7pPr marL="29718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7pPr>
            <a:lvl8pPr marL="34290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8pPr>
            <a:lvl9pPr marL="38862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9pPr>
          </a:lstStyle>
          <a:p>
            <a:pPr algn="ctr" eaLnBrk="1" hangingPunct="1">
              <a:lnSpc>
                <a:spcPct val="100000"/>
              </a:lnSpc>
              <a:buClrTx/>
              <a:buFontTx/>
              <a:buNone/>
            </a:pPr>
            <a:r>
              <a:rPr lang="el-GR" altLang="en-US" sz="4000" b="1">
                <a:solidFill>
                  <a:srgbClr val="002060"/>
                </a:solidFill>
                <a:latin typeface="Calibri" panose="020F0502020204030204" pitchFamily="34" charset="0"/>
              </a:rPr>
              <a:t>Πολυηλεκτρονικά άτομα</a:t>
            </a:r>
            <a:br>
              <a:rPr lang="en-US" altLang="en-US" sz="4000" b="1">
                <a:solidFill>
                  <a:srgbClr val="002060"/>
                </a:solidFill>
                <a:latin typeface="Calibri" panose="020F0502020204030204" pitchFamily="34" charset="0"/>
              </a:rPr>
            </a:br>
            <a:r>
              <a:rPr lang="en-US" altLang="en-US" sz="4000" b="1">
                <a:solidFill>
                  <a:srgbClr val="002060"/>
                </a:solidFill>
                <a:latin typeface="Calibri" panose="020F0502020204030204" pitchFamily="34" charset="0"/>
              </a:rPr>
              <a:t>I. </a:t>
            </a:r>
            <a:r>
              <a:rPr lang="el-GR" altLang="en-US" sz="4000" b="1">
                <a:solidFill>
                  <a:srgbClr val="002060"/>
                </a:solidFill>
                <a:latin typeface="Calibri" panose="020F0502020204030204" pitchFamily="34" charset="0"/>
              </a:rPr>
              <a:t>Κυματοσυναρτήσεις για πολυηλεκτρονικά άτομα</a:t>
            </a:r>
            <a:br>
              <a:rPr lang="en-US" altLang="en-US" sz="4000" b="1">
                <a:solidFill>
                  <a:srgbClr val="002060"/>
                </a:solidFill>
                <a:latin typeface="Calibri" panose="020F0502020204030204" pitchFamily="34" charset="0"/>
              </a:rPr>
            </a:br>
            <a:r>
              <a:rPr lang="en-US" altLang="en-US" sz="4000" b="1">
                <a:solidFill>
                  <a:srgbClr val="002060"/>
                </a:solidFill>
                <a:latin typeface="Calibri" panose="020F0502020204030204" pitchFamily="34" charset="0"/>
              </a:rPr>
              <a:t>II. </a:t>
            </a:r>
            <a:r>
              <a:rPr lang="el-GR" altLang="en-US" sz="4000" b="1">
                <a:solidFill>
                  <a:srgbClr val="002060"/>
                </a:solidFill>
                <a:latin typeface="Calibri" panose="020F0502020204030204" pitchFamily="34" charset="0"/>
              </a:rPr>
              <a:t>Ενέργειες σύνδεσης</a:t>
            </a:r>
            <a:br>
              <a:rPr lang="en-US" altLang="en-US" sz="4000" b="1">
                <a:solidFill>
                  <a:srgbClr val="002060"/>
                </a:solidFill>
                <a:latin typeface="Calibri" panose="020F0502020204030204" pitchFamily="34" charset="0"/>
              </a:rPr>
            </a:br>
            <a:r>
              <a:rPr lang="en-US" altLang="en-US" sz="4000" b="1">
                <a:solidFill>
                  <a:srgbClr val="002060"/>
                </a:solidFill>
                <a:latin typeface="Calibri" panose="020F0502020204030204" pitchFamily="34" charset="0"/>
              </a:rPr>
              <a:t>III. </a:t>
            </a:r>
            <a:r>
              <a:rPr lang="el-GR" altLang="en-US" sz="4000" b="1">
                <a:solidFill>
                  <a:srgbClr val="002060"/>
                </a:solidFill>
                <a:latin typeface="Calibri" panose="020F0502020204030204" pitchFamily="34" charset="0"/>
              </a:rPr>
              <a:t>Ηλεκτρονικές δομές </a:t>
            </a:r>
            <a:r>
              <a:rPr lang="en-US" altLang="en-US" sz="4000" b="1">
                <a:solidFill>
                  <a:srgbClr val="002060"/>
                </a:solidFill>
                <a:latin typeface="Calibri" panose="020F0502020204030204" pitchFamily="34" charset="0"/>
              </a:rPr>
              <a:t>(</a:t>
            </a:r>
            <a:r>
              <a:rPr lang="el-GR" altLang="en-US" sz="4000" b="1">
                <a:solidFill>
                  <a:srgbClr val="002060"/>
                </a:solidFill>
                <a:latin typeface="Calibri" panose="020F0502020204030204" pitchFamily="34" charset="0"/>
              </a:rPr>
              <a:t>Αρχή </a:t>
            </a:r>
            <a:r>
              <a:rPr lang="en-US" altLang="en-US" sz="4000" b="1">
                <a:solidFill>
                  <a:srgbClr val="002060"/>
                </a:solidFill>
                <a:latin typeface="Calibri" panose="020F0502020204030204" pitchFamily="34" charset="0"/>
              </a:rPr>
              <a:t>Aufbau) </a:t>
            </a:r>
          </a:p>
        </p:txBody>
      </p:sp>
    </p:spTree>
  </p:cSld>
  <p:clrMapOvr>
    <a:masterClrMapping/>
  </p:clrMapOvr>
  <p:transition spd="med"/>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602" name="Text Box 1">
            <a:extLst>
              <a:ext uri="{FF2B5EF4-FFF2-40B4-BE49-F238E27FC236}">
                <a16:creationId xmlns:a16="http://schemas.microsoft.com/office/drawing/2014/main" id="{F5012BAB-6B1D-44FC-9EF4-06E42CD1E2A8}"/>
              </a:ext>
            </a:extLst>
          </p:cNvPr>
          <p:cNvSpPr txBox="1">
            <a:spLocks noChangeArrowheads="1"/>
          </p:cNvSpPr>
          <p:nvPr/>
        </p:nvSpPr>
        <p:spPr bwMode="auto">
          <a:xfrm>
            <a:off x="244687" y="192907"/>
            <a:ext cx="5734050" cy="1363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b"/>
          <a:lstStyle>
            <a:lvl1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1pPr>
            <a:lvl2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2pPr>
            <a:lvl3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3pPr>
            <a:lvl4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4pPr>
            <a:lvl5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5pPr>
            <a:lvl6pPr marL="25146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6pPr>
            <a:lvl7pPr marL="29718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7pPr>
            <a:lvl8pPr marL="34290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8pPr>
            <a:lvl9pPr marL="38862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9pPr>
          </a:lstStyle>
          <a:p>
            <a:pPr eaLnBrk="1" hangingPunct="1">
              <a:lnSpc>
                <a:spcPct val="100000"/>
              </a:lnSpc>
              <a:buClrTx/>
              <a:buFontTx/>
              <a:buNone/>
            </a:pPr>
            <a:r>
              <a:rPr lang="el-GR" altLang="en-US" sz="2800" b="1" dirty="0">
                <a:solidFill>
                  <a:srgbClr val="002060"/>
                </a:solidFill>
                <a:latin typeface="Calibri" panose="020F0502020204030204" pitchFamily="34" charset="0"/>
              </a:rPr>
              <a:t>Πολυηλεκτρονικά άτομα</a:t>
            </a:r>
            <a:br>
              <a:rPr lang="en-US" altLang="en-US" sz="2800" b="1" dirty="0">
                <a:solidFill>
                  <a:srgbClr val="002060"/>
                </a:solidFill>
                <a:latin typeface="Calibri" panose="020F0502020204030204" pitchFamily="34" charset="0"/>
              </a:rPr>
            </a:br>
            <a:r>
              <a:rPr lang="en-US" altLang="en-US" sz="2800" b="1" dirty="0">
                <a:solidFill>
                  <a:srgbClr val="002060"/>
                </a:solidFill>
                <a:latin typeface="Calibri" panose="020F0502020204030204" pitchFamily="34" charset="0"/>
              </a:rPr>
              <a:t>I. </a:t>
            </a:r>
            <a:r>
              <a:rPr lang="el-GR" altLang="en-US" sz="2800" b="1" dirty="0">
                <a:solidFill>
                  <a:srgbClr val="002060"/>
                </a:solidFill>
                <a:latin typeface="Calibri" panose="020F0502020204030204" pitchFamily="34" charset="0"/>
              </a:rPr>
              <a:t>Κυματοσυναρτήσεις για πολυηλεκτρονικά άτομα</a:t>
            </a:r>
          </a:p>
        </p:txBody>
      </p:sp>
      <p:sp>
        <p:nvSpPr>
          <p:cNvPr id="281603" name="Text Box 2">
            <a:extLst>
              <a:ext uri="{FF2B5EF4-FFF2-40B4-BE49-F238E27FC236}">
                <a16:creationId xmlns:a16="http://schemas.microsoft.com/office/drawing/2014/main" id="{3656AD5A-9DC0-49C2-9AB9-6D15EE2D76A1}"/>
              </a:ext>
            </a:extLst>
          </p:cNvPr>
          <p:cNvSpPr txBox="1">
            <a:spLocks noChangeArrowheads="1"/>
          </p:cNvSpPr>
          <p:nvPr/>
        </p:nvSpPr>
        <p:spPr bwMode="auto">
          <a:xfrm>
            <a:off x="479218" y="1798516"/>
            <a:ext cx="2149681" cy="4889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1pPr>
            <a:lvl2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2pPr>
            <a:lvl3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3pPr>
            <a:lvl4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4pPr>
            <a:lvl5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5pPr>
            <a:lvl6pPr marL="25146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6pPr>
            <a:lvl7pPr marL="29718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7pPr>
            <a:lvl8pPr marL="34290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8pPr>
            <a:lvl9pPr marL="38862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9pPr>
          </a:lstStyle>
          <a:p>
            <a:pPr eaLnBrk="1" hangingPunct="1">
              <a:lnSpc>
                <a:spcPct val="100000"/>
              </a:lnSpc>
              <a:spcBef>
                <a:spcPts val="350"/>
              </a:spcBef>
              <a:buClrTx/>
              <a:buFontTx/>
              <a:buNone/>
            </a:pPr>
            <a:r>
              <a:rPr lang="en-US" altLang="en-US" sz="2400" dirty="0">
                <a:solidFill>
                  <a:srgbClr val="000000"/>
                </a:solidFill>
                <a:latin typeface="Calibri" panose="020F0502020204030204" pitchFamily="34" charset="0"/>
              </a:rPr>
              <a:t> </a:t>
            </a:r>
            <a:r>
              <a:rPr lang="el-GR" altLang="en-US" sz="2400" dirty="0">
                <a:solidFill>
                  <a:srgbClr val="000000"/>
                </a:solidFill>
                <a:latin typeface="Calibri" panose="020F0502020204030204" pitchFamily="34" charset="0"/>
              </a:rPr>
              <a:t>Προσεγγίσεις</a:t>
            </a:r>
          </a:p>
        </p:txBody>
      </p:sp>
      <p:pic>
        <p:nvPicPr>
          <p:cNvPr id="281604" name="Picture 3">
            <a:extLst>
              <a:ext uri="{FF2B5EF4-FFF2-40B4-BE49-F238E27FC236}">
                <a16:creationId xmlns:a16="http://schemas.microsoft.com/office/drawing/2014/main" id="{1623C17C-4376-4555-A5F4-FA4EF2D8353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014" y="3429000"/>
            <a:ext cx="8973391" cy="1920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3" name="Εικόνα 2" descr="Εικόνα που περιέχει σκούρος, φως&#10;&#10;Περιγραφή που δημιουργήθηκε αυτόματα">
            <a:extLst>
              <a:ext uri="{FF2B5EF4-FFF2-40B4-BE49-F238E27FC236}">
                <a16:creationId xmlns:a16="http://schemas.microsoft.com/office/drawing/2014/main" id="{C48B8DBF-580F-40C3-9E1A-4B57F2FF27E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04539" y="480060"/>
            <a:ext cx="2294774" cy="2636912"/>
          </a:xfrm>
          <a:prstGeom prst="rect">
            <a:avLst/>
          </a:prstGeom>
        </p:spPr>
      </p:pic>
    </p:spTree>
  </p:cSld>
  <p:clrMapOvr>
    <a:masterClrMapping/>
  </p:clrMapOvr>
  <p:transition spd="med"/>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50" name="Text Box 1">
            <a:extLst>
              <a:ext uri="{FF2B5EF4-FFF2-40B4-BE49-F238E27FC236}">
                <a16:creationId xmlns:a16="http://schemas.microsoft.com/office/drawing/2014/main" id="{5272D68E-963D-4A77-B0A5-C2137BA61536}"/>
              </a:ext>
            </a:extLst>
          </p:cNvPr>
          <p:cNvSpPr txBox="1">
            <a:spLocks noChangeArrowheads="1"/>
          </p:cNvSpPr>
          <p:nvPr/>
        </p:nvSpPr>
        <p:spPr bwMode="auto">
          <a:xfrm>
            <a:off x="483870" y="422910"/>
            <a:ext cx="815721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b"/>
          <a:lstStyle>
            <a:lvl1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1pPr>
            <a:lvl2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2pPr>
            <a:lvl3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3pPr>
            <a:lvl4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4pPr>
            <a:lvl5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5pPr>
            <a:lvl6pPr marL="25146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6pPr>
            <a:lvl7pPr marL="29718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7pPr>
            <a:lvl8pPr marL="34290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8pPr>
            <a:lvl9pPr marL="38862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9pPr>
          </a:lstStyle>
          <a:p>
            <a:pPr eaLnBrk="1" hangingPunct="1">
              <a:lnSpc>
                <a:spcPct val="100000"/>
              </a:lnSpc>
              <a:buClrTx/>
              <a:buFontTx/>
              <a:buNone/>
            </a:pPr>
            <a:r>
              <a:rPr lang="en-US" altLang="en-US" sz="2800" b="1" dirty="0">
                <a:solidFill>
                  <a:srgbClr val="002060"/>
                </a:solidFill>
                <a:latin typeface="Calibri" panose="020F0502020204030204" pitchFamily="34" charset="0"/>
              </a:rPr>
              <a:t>I. </a:t>
            </a:r>
            <a:r>
              <a:rPr lang="el-GR" altLang="en-US" sz="2800" b="1" dirty="0">
                <a:solidFill>
                  <a:srgbClr val="002060"/>
                </a:solidFill>
                <a:latin typeface="Calibri" panose="020F0502020204030204" pitchFamily="34" charset="0"/>
              </a:rPr>
              <a:t>Κυματοσυναρτήσεις για πολυηλεκτρονικά άτομα</a:t>
            </a:r>
          </a:p>
        </p:txBody>
      </p:sp>
      <p:sp>
        <p:nvSpPr>
          <p:cNvPr id="283651" name="Text Box 2">
            <a:extLst>
              <a:ext uri="{FF2B5EF4-FFF2-40B4-BE49-F238E27FC236}">
                <a16:creationId xmlns:a16="http://schemas.microsoft.com/office/drawing/2014/main" id="{0D1E9961-D325-4E85-82DD-D43A032870D2}"/>
              </a:ext>
            </a:extLst>
          </p:cNvPr>
          <p:cNvSpPr txBox="1">
            <a:spLocks noChangeArrowheads="1"/>
          </p:cNvSpPr>
          <p:nvPr/>
        </p:nvSpPr>
        <p:spPr bwMode="auto">
          <a:xfrm>
            <a:off x="742950" y="1311910"/>
            <a:ext cx="7269480" cy="6908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1pPr>
            <a:lvl2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2pPr>
            <a:lvl3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3pPr>
            <a:lvl4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4pPr>
            <a:lvl5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5pPr>
            <a:lvl6pPr marL="25146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6pPr>
            <a:lvl7pPr marL="29718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7pPr>
            <a:lvl8pPr marL="34290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8pPr>
            <a:lvl9pPr marL="38862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9pPr>
          </a:lstStyle>
          <a:p>
            <a:pPr eaLnBrk="1" hangingPunct="1">
              <a:lnSpc>
                <a:spcPct val="100000"/>
              </a:lnSpc>
              <a:spcBef>
                <a:spcPts val="350"/>
              </a:spcBef>
              <a:buClrTx/>
              <a:buFontTx/>
              <a:buNone/>
            </a:pPr>
            <a:r>
              <a:rPr lang="en-US" altLang="en-US" sz="2400" dirty="0">
                <a:solidFill>
                  <a:srgbClr val="000000"/>
                </a:solidFill>
                <a:latin typeface="Calibri" panose="020F0502020204030204" pitchFamily="34" charset="0"/>
              </a:rPr>
              <a:t>H </a:t>
            </a:r>
            <a:r>
              <a:rPr lang="el-GR" altLang="en-US" sz="2400" dirty="0">
                <a:solidFill>
                  <a:srgbClr val="000000"/>
                </a:solidFill>
                <a:latin typeface="Calibri" panose="020F0502020204030204" pitchFamily="34" charset="0"/>
              </a:rPr>
              <a:t>ηλεκτρονική διαμόρφωση είναι η συντομογραφία των κυματοσυναρτήσεων</a:t>
            </a:r>
            <a:r>
              <a:rPr lang="en-US" altLang="en-US" sz="2400" dirty="0">
                <a:solidFill>
                  <a:srgbClr val="000000"/>
                </a:solidFill>
                <a:latin typeface="Calibri" panose="020F0502020204030204" pitchFamily="34" charset="0"/>
              </a:rPr>
              <a:t> (</a:t>
            </a:r>
            <a:r>
              <a:rPr lang="el-GR" altLang="en-US" sz="2400" dirty="0">
                <a:solidFill>
                  <a:srgbClr val="000000"/>
                </a:solidFill>
                <a:latin typeface="Calibri" panose="020F0502020204030204" pitchFamily="34" charset="0"/>
              </a:rPr>
              <a:t>να συμπληρωθούν τα κενά)</a:t>
            </a:r>
          </a:p>
        </p:txBody>
      </p:sp>
      <p:pic>
        <p:nvPicPr>
          <p:cNvPr id="283652" name="Picture 3">
            <a:extLst>
              <a:ext uri="{FF2B5EF4-FFF2-40B4-BE49-F238E27FC236}">
                <a16:creationId xmlns:a16="http://schemas.microsoft.com/office/drawing/2014/main" id="{515093A8-D4DA-427C-A271-FD9FF644ECD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72540" y="3021330"/>
            <a:ext cx="7631430" cy="2179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3" name="TextBox 2">
            <a:extLst>
              <a:ext uri="{FF2B5EF4-FFF2-40B4-BE49-F238E27FC236}">
                <a16:creationId xmlns:a16="http://schemas.microsoft.com/office/drawing/2014/main" id="{ACFF5FB3-61A0-0B6C-6E22-DEE6A6822E49}"/>
              </a:ext>
            </a:extLst>
          </p:cNvPr>
          <p:cNvSpPr txBox="1"/>
          <p:nvPr/>
        </p:nvSpPr>
        <p:spPr>
          <a:xfrm>
            <a:off x="3669030" y="2548890"/>
            <a:ext cx="4069080" cy="400110"/>
          </a:xfrm>
          <a:prstGeom prst="rect">
            <a:avLst/>
          </a:prstGeom>
          <a:noFill/>
        </p:spPr>
        <p:txBody>
          <a:bodyPr wrap="square" rtlCol="0">
            <a:spAutoFit/>
          </a:bodyPr>
          <a:lstStyle/>
          <a:p>
            <a:r>
              <a:rPr lang="el-GR" sz="2000" dirty="0">
                <a:solidFill>
                  <a:srgbClr val="FF0000"/>
                </a:solidFill>
              </a:rPr>
              <a:t>Συνδυασμος 2 κυματοσυναρτήσεων </a:t>
            </a:r>
            <a:endParaRPr lang="en-US" sz="2000" dirty="0">
              <a:solidFill>
                <a:srgbClr val="FF0000"/>
              </a:solidFill>
            </a:endParaRPr>
          </a:p>
        </p:txBody>
      </p:sp>
      <p:sp>
        <p:nvSpPr>
          <p:cNvPr id="4" name="TextBox 3">
            <a:extLst>
              <a:ext uri="{FF2B5EF4-FFF2-40B4-BE49-F238E27FC236}">
                <a16:creationId xmlns:a16="http://schemas.microsoft.com/office/drawing/2014/main" id="{976AF074-36DE-062F-53C6-4C0A2C3278E3}"/>
              </a:ext>
            </a:extLst>
          </p:cNvPr>
          <p:cNvSpPr txBox="1"/>
          <p:nvPr/>
        </p:nvSpPr>
        <p:spPr>
          <a:xfrm>
            <a:off x="3669030" y="5200650"/>
            <a:ext cx="4069080" cy="400110"/>
          </a:xfrm>
          <a:prstGeom prst="rect">
            <a:avLst/>
          </a:prstGeom>
          <a:noFill/>
        </p:spPr>
        <p:txBody>
          <a:bodyPr wrap="square" rtlCol="0">
            <a:spAutoFit/>
          </a:bodyPr>
          <a:lstStyle/>
          <a:p>
            <a:r>
              <a:rPr lang="el-GR" sz="2000" dirty="0">
                <a:solidFill>
                  <a:srgbClr val="FF0000"/>
                </a:solidFill>
              </a:rPr>
              <a:t>Συνδυασμος 3 κυματοσυναρτήσεων </a:t>
            </a:r>
            <a:endParaRPr lang="en-US" sz="2000" dirty="0">
              <a:solidFill>
                <a:srgbClr val="FF0000"/>
              </a:solidFill>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5698" name="Text Box 1">
            <a:extLst>
              <a:ext uri="{FF2B5EF4-FFF2-40B4-BE49-F238E27FC236}">
                <a16:creationId xmlns:a16="http://schemas.microsoft.com/office/drawing/2014/main" id="{DE89D07E-1F63-4CBF-9322-54D11BC81973}"/>
              </a:ext>
            </a:extLst>
          </p:cNvPr>
          <p:cNvSpPr txBox="1">
            <a:spLocks noChangeArrowheads="1"/>
          </p:cNvSpPr>
          <p:nvPr/>
        </p:nvSpPr>
        <p:spPr bwMode="auto">
          <a:xfrm>
            <a:off x="223520" y="428625"/>
            <a:ext cx="8460899"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lvl1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1pPr>
            <a:lvl2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2pPr>
            <a:lvl3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3pPr>
            <a:lvl4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4pPr>
            <a:lvl5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5pPr>
            <a:lvl6pPr marL="25146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6pPr>
            <a:lvl7pPr marL="29718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7pPr>
            <a:lvl8pPr marL="34290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8pPr>
            <a:lvl9pPr marL="38862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9pPr>
          </a:lstStyle>
          <a:p>
            <a:pPr algn="ctr" eaLnBrk="1" hangingPunct="1">
              <a:lnSpc>
                <a:spcPct val="100000"/>
              </a:lnSpc>
              <a:buClrTx/>
              <a:buFontTx/>
              <a:buNone/>
            </a:pPr>
            <a:r>
              <a:rPr lang="el-GR" altLang="en-US" sz="3200" dirty="0">
                <a:solidFill>
                  <a:srgbClr val="7030A0"/>
                </a:solidFill>
                <a:latin typeface="Times New Roman" panose="02020603050405020304" pitchFamily="18" charset="0"/>
              </a:rPr>
              <a:t>Σύγκριση των κυματοσυναρτήσεων των πολυηλεκτρονικών ατόμων με τις κυματοσυναρτήσεις του ατόμου του Υδρογόνου</a:t>
            </a:r>
            <a:br>
              <a:rPr lang="en-US" altLang="en-US" sz="3200" dirty="0">
                <a:solidFill>
                  <a:srgbClr val="7030A0"/>
                </a:solidFill>
                <a:latin typeface="Calibri" panose="020F0502020204030204" pitchFamily="34" charset="0"/>
              </a:rPr>
            </a:br>
            <a:endParaRPr lang="en-US" altLang="en-US" sz="3200" dirty="0">
              <a:solidFill>
                <a:srgbClr val="7030A0"/>
              </a:solidFill>
              <a:latin typeface="Calibri" panose="020F0502020204030204" pitchFamily="34" charset="0"/>
            </a:endParaRPr>
          </a:p>
        </p:txBody>
      </p:sp>
      <p:sp>
        <p:nvSpPr>
          <p:cNvPr id="285699" name="Text Box 2">
            <a:extLst>
              <a:ext uri="{FF2B5EF4-FFF2-40B4-BE49-F238E27FC236}">
                <a16:creationId xmlns:a16="http://schemas.microsoft.com/office/drawing/2014/main" id="{5876F7EF-604A-4BC0-83DD-E1E221F8D71D}"/>
              </a:ext>
            </a:extLst>
          </p:cNvPr>
          <p:cNvSpPr txBox="1">
            <a:spLocks noChangeArrowheads="1"/>
          </p:cNvSpPr>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marL="342900" indent="-334963">
              <a:lnSpc>
                <a:spcPct val="94000"/>
              </a:lnSpc>
              <a:buClr>
                <a:srgbClr val="000000"/>
              </a:buClr>
              <a:buSzPct val="100000"/>
              <a:buFont typeface="Times New Roman" panose="02020603050405020304" pitchFamily="18" charset="0"/>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solidFill>
                  <a:schemeClr val="bg1"/>
                </a:solidFill>
                <a:latin typeface="Arial" panose="020B0604020202020204" pitchFamily="34" charset="0"/>
                <a:cs typeface="Droid Sans Fallback" charset="0"/>
              </a:defRPr>
            </a:lvl1pPr>
            <a:lvl2pPr>
              <a:lnSpc>
                <a:spcPct val="94000"/>
              </a:lnSpc>
              <a:buClr>
                <a:srgbClr val="000000"/>
              </a:buClr>
              <a:buSzPct val="100000"/>
              <a:buFont typeface="Times New Roman" panose="02020603050405020304" pitchFamily="18" charset="0"/>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solidFill>
                  <a:schemeClr val="bg1"/>
                </a:solidFill>
                <a:latin typeface="Arial" panose="020B0604020202020204" pitchFamily="34" charset="0"/>
                <a:cs typeface="Droid Sans Fallback" charset="0"/>
              </a:defRPr>
            </a:lvl2pPr>
            <a:lvl3pPr>
              <a:lnSpc>
                <a:spcPct val="94000"/>
              </a:lnSpc>
              <a:buClr>
                <a:srgbClr val="000000"/>
              </a:buClr>
              <a:buSzPct val="100000"/>
              <a:buFont typeface="Times New Roman" panose="02020603050405020304" pitchFamily="18" charset="0"/>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solidFill>
                  <a:schemeClr val="bg1"/>
                </a:solidFill>
                <a:latin typeface="Arial" panose="020B0604020202020204" pitchFamily="34" charset="0"/>
                <a:cs typeface="Droid Sans Fallback" charset="0"/>
              </a:defRPr>
            </a:lvl3pPr>
            <a:lvl4pPr>
              <a:lnSpc>
                <a:spcPct val="94000"/>
              </a:lnSpc>
              <a:buClr>
                <a:srgbClr val="000000"/>
              </a:buClr>
              <a:buSzPct val="100000"/>
              <a:buFont typeface="Times New Roman" panose="02020603050405020304" pitchFamily="18" charset="0"/>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solidFill>
                  <a:schemeClr val="bg1"/>
                </a:solidFill>
                <a:latin typeface="Arial" panose="020B0604020202020204" pitchFamily="34" charset="0"/>
                <a:cs typeface="Droid Sans Fallback" charset="0"/>
              </a:defRPr>
            </a:lvl4pPr>
            <a:lvl5pPr>
              <a:lnSpc>
                <a:spcPct val="94000"/>
              </a:lnSpc>
              <a:buClr>
                <a:srgbClr val="000000"/>
              </a:buClr>
              <a:buSzPct val="100000"/>
              <a:buFont typeface="Times New Roman" panose="02020603050405020304" pitchFamily="18" charset="0"/>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solidFill>
                  <a:schemeClr val="bg1"/>
                </a:solidFill>
                <a:latin typeface="Arial" panose="020B0604020202020204" pitchFamily="34" charset="0"/>
                <a:cs typeface="Droid Sans Fallback" charset="0"/>
              </a:defRPr>
            </a:lvl5pPr>
            <a:lvl6pPr marL="25146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solidFill>
                  <a:schemeClr val="bg1"/>
                </a:solidFill>
                <a:latin typeface="Arial" panose="020B0604020202020204" pitchFamily="34" charset="0"/>
                <a:cs typeface="Droid Sans Fallback" charset="0"/>
              </a:defRPr>
            </a:lvl6pPr>
            <a:lvl7pPr marL="29718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solidFill>
                  <a:schemeClr val="bg1"/>
                </a:solidFill>
                <a:latin typeface="Arial" panose="020B0604020202020204" pitchFamily="34" charset="0"/>
                <a:cs typeface="Droid Sans Fallback" charset="0"/>
              </a:defRPr>
            </a:lvl7pPr>
            <a:lvl8pPr marL="34290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solidFill>
                  <a:schemeClr val="bg1"/>
                </a:solidFill>
                <a:latin typeface="Arial" panose="020B0604020202020204" pitchFamily="34" charset="0"/>
                <a:cs typeface="Droid Sans Fallback" charset="0"/>
              </a:defRPr>
            </a:lvl8pPr>
            <a:lvl9pPr marL="38862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solidFill>
                  <a:schemeClr val="bg1"/>
                </a:solidFill>
                <a:latin typeface="Arial" panose="020B0604020202020204" pitchFamily="34" charset="0"/>
                <a:cs typeface="Droid Sans Fallback" charset="0"/>
              </a:defRPr>
            </a:lvl9pPr>
          </a:lstStyle>
          <a:p>
            <a:pPr eaLnBrk="1" hangingPunct="1">
              <a:lnSpc>
                <a:spcPct val="100000"/>
              </a:lnSpc>
              <a:spcBef>
                <a:spcPts val="600"/>
              </a:spcBef>
              <a:buClrTx/>
              <a:buFontTx/>
              <a:buNone/>
            </a:pPr>
            <a:r>
              <a:rPr lang="el-GR" altLang="en-US" sz="2400" dirty="0">
                <a:solidFill>
                  <a:srgbClr val="000000"/>
                </a:solidFill>
                <a:latin typeface="Times New Roman" panose="02020603050405020304" pitchFamily="18" charset="0"/>
              </a:rPr>
              <a:t>Δίδεται το </a:t>
            </a:r>
            <a:r>
              <a:rPr lang="en-US" altLang="en-US" sz="2400" dirty="0" err="1">
                <a:solidFill>
                  <a:srgbClr val="000000"/>
                </a:solidFill>
                <a:latin typeface="Times New Roman" panose="02020603050405020304" pitchFamily="18" charset="0"/>
              </a:rPr>
              <a:t>Ar</a:t>
            </a:r>
            <a:r>
              <a:rPr lang="en-US" altLang="en-US" sz="2400" dirty="0">
                <a:solidFill>
                  <a:srgbClr val="000000"/>
                </a:solidFill>
                <a:latin typeface="Times New Roman" panose="02020603050405020304" pitchFamily="18" charset="0"/>
              </a:rPr>
              <a:t> : 1s</a:t>
            </a:r>
            <a:r>
              <a:rPr lang="en-US" altLang="en-US" sz="2400" baseline="30000" dirty="0">
                <a:solidFill>
                  <a:srgbClr val="000000"/>
                </a:solidFill>
                <a:latin typeface="Times New Roman" panose="02020603050405020304" pitchFamily="18" charset="0"/>
              </a:rPr>
              <a:t>2</a:t>
            </a:r>
            <a:r>
              <a:rPr lang="el-GR" altLang="en-US" sz="2400" dirty="0">
                <a:solidFill>
                  <a:srgbClr val="000000"/>
                </a:solidFill>
                <a:latin typeface="Times New Roman" panose="02020603050405020304" pitchFamily="18" charset="0"/>
              </a:rPr>
              <a:t> </a:t>
            </a:r>
            <a:r>
              <a:rPr lang="en-US" altLang="en-US" sz="2400" dirty="0">
                <a:solidFill>
                  <a:srgbClr val="000000"/>
                </a:solidFill>
                <a:latin typeface="Times New Roman" panose="02020603050405020304" pitchFamily="18" charset="0"/>
              </a:rPr>
              <a:t>2s</a:t>
            </a:r>
            <a:r>
              <a:rPr lang="en-US" altLang="en-US" sz="2400" baseline="30000" dirty="0">
                <a:solidFill>
                  <a:srgbClr val="000000"/>
                </a:solidFill>
                <a:latin typeface="Times New Roman" panose="02020603050405020304" pitchFamily="18" charset="0"/>
              </a:rPr>
              <a:t>2</a:t>
            </a:r>
            <a:r>
              <a:rPr lang="el-GR" altLang="en-US" sz="2400" dirty="0">
                <a:solidFill>
                  <a:srgbClr val="000000"/>
                </a:solidFill>
                <a:latin typeface="Times New Roman" panose="02020603050405020304" pitchFamily="18" charset="0"/>
              </a:rPr>
              <a:t> </a:t>
            </a:r>
            <a:r>
              <a:rPr lang="en-US" altLang="en-US" sz="2400" dirty="0">
                <a:solidFill>
                  <a:srgbClr val="000000"/>
                </a:solidFill>
                <a:latin typeface="Times New Roman" panose="02020603050405020304" pitchFamily="18" charset="0"/>
              </a:rPr>
              <a:t>2p</a:t>
            </a:r>
            <a:r>
              <a:rPr lang="en-US" altLang="en-US" sz="2400" baseline="30000" dirty="0">
                <a:solidFill>
                  <a:srgbClr val="000000"/>
                </a:solidFill>
                <a:latin typeface="Times New Roman" panose="02020603050405020304" pitchFamily="18" charset="0"/>
              </a:rPr>
              <a:t>6</a:t>
            </a:r>
            <a:r>
              <a:rPr lang="el-GR" altLang="en-US" sz="2400" dirty="0">
                <a:solidFill>
                  <a:srgbClr val="000000"/>
                </a:solidFill>
                <a:latin typeface="Times New Roman" panose="02020603050405020304" pitchFamily="18" charset="0"/>
              </a:rPr>
              <a:t> </a:t>
            </a:r>
            <a:r>
              <a:rPr lang="en-US" altLang="en-US" sz="2400" dirty="0">
                <a:solidFill>
                  <a:srgbClr val="000000"/>
                </a:solidFill>
                <a:latin typeface="Times New Roman" panose="02020603050405020304" pitchFamily="18" charset="0"/>
              </a:rPr>
              <a:t>3s</a:t>
            </a:r>
            <a:r>
              <a:rPr lang="en-US" altLang="en-US" sz="2400" baseline="30000" dirty="0">
                <a:solidFill>
                  <a:srgbClr val="000000"/>
                </a:solidFill>
                <a:latin typeface="Times New Roman" panose="02020603050405020304" pitchFamily="18" charset="0"/>
              </a:rPr>
              <a:t>2</a:t>
            </a:r>
            <a:r>
              <a:rPr lang="el-GR" altLang="en-US" sz="2400" dirty="0">
                <a:solidFill>
                  <a:srgbClr val="000000"/>
                </a:solidFill>
                <a:latin typeface="Times New Roman" panose="02020603050405020304" pitchFamily="18" charset="0"/>
              </a:rPr>
              <a:t> </a:t>
            </a:r>
            <a:r>
              <a:rPr lang="en-US" altLang="en-US" sz="2400" dirty="0">
                <a:solidFill>
                  <a:srgbClr val="000000"/>
                </a:solidFill>
                <a:latin typeface="Times New Roman" panose="02020603050405020304" pitchFamily="18" charset="0"/>
              </a:rPr>
              <a:t>3p</a:t>
            </a:r>
            <a:r>
              <a:rPr lang="en-US" altLang="en-US" sz="2400" baseline="30000" dirty="0">
                <a:solidFill>
                  <a:srgbClr val="000000"/>
                </a:solidFill>
                <a:latin typeface="Times New Roman" panose="02020603050405020304" pitchFamily="18" charset="0"/>
              </a:rPr>
              <a:t>6</a:t>
            </a:r>
          </a:p>
          <a:p>
            <a:pPr eaLnBrk="1" hangingPunct="1">
              <a:lnSpc>
                <a:spcPct val="100000"/>
              </a:lnSpc>
              <a:spcBef>
                <a:spcPts val="600"/>
              </a:spcBef>
              <a:buClrTx/>
              <a:buFontTx/>
              <a:buNone/>
            </a:pPr>
            <a:r>
              <a:rPr lang="en-US" altLang="en-US" sz="2400" b="1" dirty="0">
                <a:solidFill>
                  <a:srgbClr val="00B050"/>
                </a:solidFill>
                <a:latin typeface="Times New Roman" panose="02020603050405020304" pitchFamily="18" charset="0"/>
              </a:rPr>
              <a:t>O</a:t>
            </a:r>
            <a:r>
              <a:rPr lang="el-GR" altLang="en-US" sz="2400" b="1" dirty="0">
                <a:solidFill>
                  <a:srgbClr val="00B050"/>
                </a:solidFill>
                <a:latin typeface="Times New Roman" panose="02020603050405020304" pitchFamily="18" charset="0"/>
              </a:rPr>
              <a:t>μοιότητες </a:t>
            </a:r>
            <a:r>
              <a:rPr lang="el-GR" altLang="en-US" sz="2400" dirty="0">
                <a:solidFill>
                  <a:srgbClr val="000000"/>
                </a:solidFill>
                <a:latin typeface="Times New Roman" panose="02020603050405020304" pitchFamily="18" charset="0"/>
              </a:rPr>
              <a:t>με τις  κυματοσυναρτήσεις  του </a:t>
            </a:r>
            <a:r>
              <a:rPr lang="en-US" altLang="en-US" sz="2400" dirty="0">
                <a:solidFill>
                  <a:srgbClr val="000000"/>
                </a:solidFill>
                <a:latin typeface="Times New Roman" panose="02020603050405020304" pitchFamily="18" charset="0"/>
              </a:rPr>
              <a:t> </a:t>
            </a:r>
            <a:r>
              <a:rPr lang="el-GR" altLang="en-US" sz="2400" dirty="0">
                <a:solidFill>
                  <a:srgbClr val="000000"/>
                </a:solidFill>
                <a:latin typeface="Times New Roman" panose="02020603050405020304" pitchFamily="18" charset="0"/>
              </a:rPr>
              <a:t>ατόμου του </a:t>
            </a:r>
            <a:r>
              <a:rPr lang="en-US" altLang="en-US" sz="2400" dirty="0">
                <a:solidFill>
                  <a:srgbClr val="000000"/>
                </a:solidFill>
                <a:latin typeface="Times New Roman" panose="02020603050405020304" pitchFamily="18" charset="0"/>
              </a:rPr>
              <a:t>H :</a:t>
            </a:r>
          </a:p>
          <a:p>
            <a:pPr eaLnBrk="1" hangingPunct="1">
              <a:lnSpc>
                <a:spcPct val="100000"/>
              </a:lnSpc>
              <a:spcBef>
                <a:spcPts val="600"/>
              </a:spcBef>
              <a:buClrTx/>
              <a:buFontTx/>
              <a:buNone/>
            </a:pPr>
            <a:r>
              <a:rPr lang="en-US" altLang="en-US" sz="2400" dirty="0">
                <a:solidFill>
                  <a:srgbClr val="000000"/>
                </a:solidFill>
                <a:latin typeface="Times New Roman" panose="02020603050405020304" pitchFamily="18" charset="0"/>
              </a:rPr>
              <a:t>• </a:t>
            </a:r>
            <a:r>
              <a:rPr lang="el-GR" altLang="en-US" sz="2400" dirty="0">
                <a:solidFill>
                  <a:srgbClr val="000000"/>
                </a:solidFill>
                <a:latin typeface="Times New Roman" panose="02020603050405020304" pitchFamily="18" charset="0"/>
              </a:rPr>
              <a:t>Το κάθε τροχιακό είναι όμοιο σε σχήμα με το αντίστοιχο του ατόμου  Η με 1</a:t>
            </a:r>
            <a:r>
              <a:rPr lang="en-US" altLang="en-US" sz="2400" dirty="0">
                <a:solidFill>
                  <a:srgbClr val="000000"/>
                </a:solidFill>
                <a:latin typeface="Times New Roman" panose="02020603050405020304" pitchFamily="18" charset="0"/>
              </a:rPr>
              <a:t>-e. </a:t>
            </a:r>
          </a:p>
          <a:p>
            <a:pPr eaLnBrk="1" hangingPunct="1">
              <a:lnSpc>
                <a:spcPct val="100000"/>
              </a:lnSpc>
              <a:spcBef>
                <a:spcPts val="600"/>
              </a:spcBef>
              <a:buClrTx/>
              <a:buFontTx/>
              <a:buNone/>
            </a:pPr>
            <a:r>
              <a:rPr lang="en-US" altLang="en-US" sz="2400" dirty="0">
                <a:solidFill>
                  <a:srgbClr val="000000"/>
                </a:solidFill>
                <a:latin typeface="Times New Roman" panose="02020603050405020304" pitchFamily="18" charset="0"/>
              </a:rPr>
              <a:t>• </a:t>
            </a:r>
            <a:r>
              <a:rPr lang="el-GR" altLang="en-US" sz="2400" dirty="0">
                <a:solidFill>
                  <a:srgbClr val="000000"/>
                </a:solidFill>
                <a:latin typeface="Times New Roman" panose="02020603050405020304" pitchFamily="18" charset="0"/>
              </a:rPr>
              <a:t>Η κομβική δομή είναι όμοια </a:t>
            </a:r>
            <a:r>
              <a:rPr lang="en-US" altLang="en-US" sz="2400" dirty="0">
                <a:solidFill>
                  <a:srgbClr val="000000"/>
                </a:solidFill>
                <a:latin typeface="Times New Roman" panose="02020603050405020304" pitchFamily="18" charset="0"/>
              </a:rPr>
              <a:t>(</a:t>
            </a:r>
            <a:r>
              <a:rPr lang="el-GR" altLang="en-US" sz="2400" dirty="0">
                <a:solidFill>
                  <a:srgbClr val="000000"/>
                </a:solidFill>
                <a:latin typeface="Times New Roman" panose="02020603050405020304" pitchFamily="18" charset="0"/>
              </a:rPr>
              <a:t>κόμβοι σε τιμές </a:t>
            </a:r>
            <a:r>
              <a:rPr lang="en-US" altLang="en-US" sz="2400" dirty="0">
                <a:solidFill>
                  <a:srgbClr val="000000"/>
                </a:solidFill>
                <a:latin typeface="Times New Roman" panose="02020603050405020304" pitchFamily="18" charset="0"/>
              </a:rPr>
              <a:t> r, θ </a:t>
            </a:r>
            <a:r>
              <a:rPr lang="el-GR" altLang="en-US" sz="2400" dirty="0">
                <a:solidFill>
                  <a:srgbClr val="000000"/>
                </a:solidFill>
                <a:latin typeface="Times New Roman" panose="02020603050405020304" pitchFamily="18" charset="0"/>
              </a:rPr>
              <a:t>και </a:t>
            </a:r>
            <a:r>
              <a:rPr lang="en-US" altLang="en-US" sz="2400" dirty="0">
                <a:solidFill>
                  <a:srgbClr val="000000"/>
                </a:solidFill>
                <a:latin typeface="Times New Roman" panose="02020603050405020304" pitchFamily="18" charset="0"/>
              </a:rPr>
              <a:t> Φ </a:t>
            </a:r>
            <a:r>
              <a:rPr lang="el-GR" altLang="en-US" sz="2400" dirty="0">
                <a:solidFill>
                  <a:srgbClr val="000000"/>
                </a:solidFill>
                <a:latin typeface="Times New Roman" panose="02020603050405020304" pitchFamily="18" charset="0"/>
              </a:rPr>
              <a:t>που δίδουν </a:t>
            </a:r>
            <a:r>
              <a:rPr lang="en-US" altLang="en-US" sz="2400" dirty="0">
                <a:solidFill>
                  <a:srgbClr val="000000"/>
                </a:solidFill>
                <a:latin typeface="Times New Roman" panose="02020603050405020304" pitchFamily="18" charset="0"/>
              </a:rPr>
              <a:t>Ψ </a:t>
            </a:r>
            <a:r>
              <a:rPr lang="el-GR" altLang="en-US" sz="2400" dirty="0">
                <a:solidFill>
                  <a:srgbClr val="000000"/>
                </a:solidFill>
                <a:latin typeface="Times New Roman" panose="02020603050405020304" pitchFamily="18" charset="0"/>
              </a:rPr>
              <a:t>και </a:t>
            </a:r>
            <a:r>
              <a:rPr lang="en-US" altLang="en-US" sz="2400" dirty="0">
                <a:solidFill>
                  <a:srgbClr val="000000"/>
                </a:solidFill>
                <a:latin typeface="Times New Roman" panose="02020603050405020304" pitchFamily="18" charset="0"/>
              </a:rPr>
              <a:t>Ψ</a:t>
            </a:r>
            <a:r>
              <a:rPr lang="en-US" altLang="en-US" sz="2400" baseline="30000" dirty="0">
                <a:solidFill>
                  <a:srgbClr val="000000"/>
                </a:solidFill>
                <a:latin typeface="Times New Roman" panose="02020603050405020304" pitchFamily="18" charset="0"/>
              </a:rPr>
              <a:t>2</a:t>
            </a:r>
            <a:r>
              <a:rPr lang="en-US" altLang="en-US" sz="2400" dirty="0">
                <a:solidFill>
                  <a:srgbClr val="000000"/>
                </a:solidFill>
                <a:latin typeface="Times New Roman" panose="02020603050405020304" pitchFamily="18" charset="0"/>
              </a:rPr>
              <a:t> = 0). </a:t>
            </a:r>
          </a:p>
          <a:p>
            <a:pPr eaLnBrk="1" hangingPunct="1">
              <a:lnSpc>
                <a:spcPct val="100000"/>
              </a:lnSpc>
              <a:spcBef>
                <a:spcPts val="600"/>
              </a:spcBef>
              <a:buClrTx/>
              <a:buFontTx/>
              <a:buNone/>
            </a:pPr>
            <a:r>
              <a:rPr lang="el-GR" altLang="en-US" sz="2400" b="1" dirty="0">
                <a:solidFill>
                  <a:srgbClr val="FF0000"/>
                </a:solidFill>
                <a:latin typeface="Times New Roman" panose="02020603050405020304" pitchFamily="18" charset="0"/>
              </a:rPr>
              <a:t>Διαφορές</a:t>
            </a:r>
            <a:r>
              <a:rPr lang="el-GR" altLang="en-US" sz="2400" b="1" dirty="0">
                <a:solidFill>
                  <a:srgbClr val="000000"/>
                </a:solidFill>
                <a:latin typeface="Times New Roman" panose="02020603050405020304" pitchFamily="18" charset="0"/>
              </a:rPr>
              <a:t> </a:t>
            </a:r>
            <a:r>
              <a:rPr lang="el-GR" altLang="en-US" sz="2400" dirty="0">
                <a:solidFill>
                  <a:srgbClr val="000000"/>
                </a:solidFill>
                <a:latin typeface="Times New Roman" panose="02020603050405020304" pitchFamily="18" charset="0"/>
              </a:rPr>
              <a:t> με τις κυματοσυναρτήσεις του ατόμου του </a:t>
            </a:r>
            <a:r>
              <a:rPr lang="en-US" altLang="en-US" sz="2400" dirty="0">
                <a:solidFill>
                  <a:srgbClr val="000000"/>
                </a:solidFill>
                <a:latin typeface="Times New Roman" panose="02020603050405020304" pitchFamily="18" charset="0"/>
              </a:rPr>
              <a:t>H : </a:t>
            </a:r>
          </a:p>
          <a:p>
            <a:pPr eaLnBrk="1" hangingPunct="1">
              <a:lnSpc>
                <a:spcPct val="100000"/>
              </a:lnSpc>
              <a:spcBef>
                <a:spcPts val="600"/>
              </a:spcBef>
              <a:buClrTx/>
              <a:buFontTx/>
              <a:buNone/>
            </a:pPr>
            <a:r>
              <a:rPr lang="en-US" altLang="en-US" sz="2400" dirty="0">
                <a:solidFill>
                  <a:srgbClr val="000000"/>
                </a:solidFill>
                <a:latin typeface="Times New Roman" panose="02020603050405020304" pitchFamily="18" charset="0"/>
              </a:rPr>
              <a:t>• </a:t>
            </a:r>
            <a:r>
              <a:rPr lang="el-GR" altLang="en-US" sz="2400" dirty="0">
                <a:solidFill>
                  <a:srgbClr val="000000"/>
                </a:solidFill>
                <a:latin typeface="Times New Roman" panose="02020603050405020304" pitchFamily="18" charset="0"/>
              </a:rPr>
              <a:t>Κάθε τροχιακό πολυηλεκτρονικού ατόμου </a:t>
            </a:r>
            <a:r>
              <a:rPr lang="el-GR" altLang="en-US" sz="2400" b="1" dirty="0">
                <a:solidFill>
                  <a:srgbClr val="000000"/>
                </a:solidFill>
                <a:latin typeface="Times New Roman" panose="02020603050405020304" pitchFamily="18" charset="0"/>
              </a:rPr>
              <a:t>είναι μικρότερο</a:t>
            </a:r>
            <a:r>
              <a:rPr lang="en-US" altLang="en-US" sz="2400" b="1" dirty="0">
                <a:solidFill>
                  <a:srgbClr val="000000"/>
                </a:solidFill>
                <a:latin typeface="Times New Roman" panose="02020603050405020304" pitchFamily="18" charset="0"/>
              </a:rPr>
              <a:t> </a:t>
            </a:r>
            <a:r>
              <a:rPr lang="el-GR" altLang="en-US" sz="2400" dirty="0">
                <a:solidFill>
                  <a:srgbClr val="000000"/>
                </a:solidFill>
                <a:latin typeface="Times New Roman" panose="02020603050405020304" pitchFamily="18" charset="0"/>
              </a:rPr>
              <a:t>από το αντίστοιχο τροχιακό για το άτομο του υδρογόνου</a:t>
            </a:r>
          </a:p>
          <a:p>
            <a:pPr eaLnBrk="1" hangingPunct="1">
              <a:lnSpc>
                <a:spcPct val="100000"/>
              </a:lnSpc>
              <a:spcBef>
                <a:spcPts val="600"/>
              </a:spcBef>
              <a:buClrTx/>
              <a:buFontTx/>
              <a:buNone/>
            </a:pPr>
            <a:r>
              <a:rPr lang="el-GR" altLang="en-US" sz="2400" dirty="0">
                <a:solidFill>
                  <a:srgbClr val="000000"/>
                </a:solidFill>
                <a:latin typeface="Times New Roman" panose="02020603050405020304" pitchFamily="18" charset="0"/>
              </a:rPr>
              <a:t>Γιατί</a:t>
            </a:r>
            <a:r>
              <a:rPr lang="en-US" altLang="en-US" sz="2400" dirty="0">
                <a:solidFill>
                  <a:srgbClr val="000000"/>
                </a:solidFill>
                <a:latin typeface="Times New Roman" panose="02020603050405020304" pitchFamily="18" charset="0"/>
              </a:rPr>
              <a:t>? </a:t>
            </a:r>
          </a:p>
          <a:p>
            <a:pPr eaLnBrk="1" hangingPunct="1">
              <a:lnSpc>
                <a:spcPct val="100000"/>
              </a:lnSpc>
              <a:spcBef>
                <a:spcPts val="600"/>
              </a:spcBef>
              <a:buClrTx/>
              <a:buFontTx/>
              <a:buNone/>
            </a:pPr>
            <a:r>
              <a:rPr lang="en-US" altLang="en-US" sz="2400" dirty="0">
                <a:solidFill>
                  <a:srgbClr val="000000"/>
                </a:solidFill>
                <a:latin typeface="Times New Roman" panose="02020603050405020304" pitchFamily="18" charset="0"/>
              </a:rPr>
              <a:t>• </a:t>
            </a:r>
            <a:r>
              <a:rPr lang="el-GR" altLang="en-US" sz="2400" dirty="0">
                <a:solidFill>
                  <a:srgbClr val="000000"/>
                </a:solidFill>
                <a:latin typeface="Times New Roman" panose="02020603050405020304" pitchFamily="18" charset="0"/>
              </a:rPr>
              <a:t>Στα πολυηλεκτρονικά άτομα η ενέργεια τροχιακών  εξαρτάται από τον φλοιό </a:t>
            </a:r>
            <a:r>
              <a:rPr lang="en-US" altLang="en-US" sz="2400" dirty="0">
                <a:solidFill>
                  <a:srgbClr val="000000"/>
                </a:solidFill>
                <a:latin typeface="Times New Roman" panose="02020603050405020304" pitchFamily="18" charset="0"/>
              </a:rPr>
              <a:t>(n) </a:t>
            </a:r>
            <a:r>
              <a:rPr lang="el-GR" altLang="en-US" sz="2400" dirty="0">
                <a:solidFill>
                  <a:srgbClr val="000000"/>
                </a:solidFill>
                <a:latin typeface="Times New Roman" panose="02020603050405020304" pitchFamily="18" charset="0"/>
              </a:rPr>
              <a:t>και τον υποφλοιό </a:t>
            </a:r>
            <a:r>
              <a:rPr lang="en-US" altLang="en-US" sz="2400" dirty="0">
                <a:solidFill>
                  <a:srgbClr val="000000"/>
                </a:solidFill>
                <a:latin typeface="Times New Roman" panose="02020603050405020304" pitchFamily="18" charset="0"/>
              </a:rPr>
              <a:t>(l). </a:t>
            </a:r>
          </a:p>
        </p:txBody>
      </p:sp>
    </p:spTree>
  </p:cSld>
  <p:clrMapOvr>
    <a:masterClrMapping/>
  </p:clrMapOvr>
  <p:transition spd="med"/>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746" name="Text Box 1">
            <a:extLst>
              <a:ext uri="{FF2B5EF4-FFF2-40B4-BE49-F238E27FC236}">
                <a16:creationId xmlns:a16="http://schemas.microsoft.com/office/drawing/2014/main" id="{2B949CF5-5F23-415B-9B0C-3043ADED646D}"/>
              </a:ext>
            </a:extLst>
          </p:cNvPr>
          <p:cNvSpPr txBox="1">
            <a:spLocks noChangeArrowheads="1"/>
          </p:cNvSpPr>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marL="334963" indent="-334963">
              <a:lnSpc>
                <a:spcPct val="94000"/>
              </a:lnSpc>
              <a:buClr>
                <a:srgbClr val="000000"/>
              </a:buClr>
              <a:buSzPct val="100000"/>
              <a:buFont typeface="Times New Roman" panose="02020603050405020304" pitchFamily="18" charset="0"/>
              <a:tabLst>
                <a:tab pos="334963" algn="l"/>
                <a:tab pos="782638" algn="l"/>
                <a:tab pos="1231900" algn="l"/>
                <a:tab pos="1681163" algn="l"/>
                <a:tab pos="2130425" algn="l"/>
                <a:tab pos="2579688" algn="l"/>
                <a:tab pos="3028950" algn="l"/>
                <a:tab pos="3478213" algn="l"/>
                <a:tab pos="3927475" algn="l"/>
                <a:tab pos="4376738" algn="l"/>
                <a:tab pos="4826000" algn="l"/>
                <a:tab pos="5275263" algn="l"/>
                <a:tab pos="5724525" algn="l"/>
                <a:tab pos="6173788" algn="l"/>
                <a:tab pos="6623050" algn="l"/>
                <a:tab pos="7072313" algn="l"/>
                <a:tab pos="7521575" algn="l"/>
                <a:tab pos="7970838" algn="l"/>
                <a:tab pos="8420100" algn="l"/>
                <a:tab pos="8869363" algn="l"/>
                <a:tab pos="9318625" algn="l"/>
              </a:tabLst>
              <a:defRPr>
                <a:solidFill>
                  <a:schemeClr val="bg1"/>
                </a:solidFill>
                <a:latin typeface="Arial" panose="020B0604020202020204" pitchFamily="34" charset="0"/>
                <a:cs typeface="Droid Sans Fallback" charset="0"/>
              </a:defRPr>
            </a:lvl1pPr>
            <a:lvl2pPr>
              <a:lnSpc>
                <a:spcPct val="94000"/>
              </a:lnSpc>
              <a:buClr>
                <a:srgbClr val="000000"/>
              </a:buClr>
              <a:buSzPct val="100000"/>
              <a:buFont typeface="Times New Roman" panose="02020603050405020304" pitchFamily="18" charset="0"/>
              <a:tabLst>
                <a:tab pos="334963" algn="l"/>
                <a:tab pos="782638" algn="l"/>
                <a:tab pos="1231900" algn="l"/>
                <a:tab pos="1681163" algn="l"/>
                <a:tab pos="2130425" algn="l"/>
                <a:tab pos="2579688" algn="l"/>
                <a:tab pos="3028950" algn="l"/>
                <a:tab pos="3478213" algn="l"/>
                <a:tab pos="3927475" algn="l"/>
                <a:tab pos="4376738" algn="l"/>
                <a:tab pos="4826000" algn="l"/>
                <a:tab pos="5275263" algn="l"/>
                <a:tab pos="5724525" algn="l"/>
                <a:tab pos="6173788" algn="l"/>
                <a:tab pos="6623050" algn="l"/>
                <a:tab pos="7072313" algn="l"/>
                <a:tab pos="7521575" algn="l"/>
                <a:tab pos="7970838" algn="l"/>
                <a:tab pos="8420100" algn="l"/>
                <a:tab pos="8869363" algn="l"/>
                <a:tab pos="9318625" algn="l"/>
              </a:tabLst>
              <a:defRPr>
                <a:solidFill>
                  <a:schemeClr val="bg1"/>
                </a:solidFill>
                <a:latin typeface="Arial" panose="020B0604020202020204" pitchFamily="34" charset="0"/>
                <a:cs typeface="Droid Sans Fallback" charset="0"/>
              </a:defRPr>
            </a:lvl2pPr>
            <a:lvl3pPr>
              <a:lnSpc>
                <a:spcPct val="94000"/>
              </a:lnSpc>
              <a:buClr>
                <a:srgbClr val="000000"/>
              </a:buClr>
              <a:buSzPct val="100000"/>
              <a:buFont typeface="Times New Roman" panose="02020603050405020304" pitchFamily="18" charset="0"/>
              <a:tabLst>
                <a:tab pos="334963" algn="l"/>
                <a:tab pos="782638" algn="l"/>
                <a:tab pos="1231900" algn="l"/>
                <a:tab pos="1681163" algn="l"/>
                <a:tab pos="2130425" algn="l"/>
                <a:tab pos="2579688" algn="l"/>
                <a:tab pos="3028950" algn="l"/>
                <a:tab pos="3478213" algn="l"/>
                <a:tab pos="3927475" algn="l"/>
                <a:tab pos="4376738" algn="l"/>
                <a:tab pos="4826000" algn="l"/>
                <a:tab pos="5275263" algn="l"/>
                <a:tab pos="5724525" algn="l"/>
                <a:tab pos="6173788" algn="l"/>
                <a:tab pos="6623050" algn="l"/>
                <a:tab pos="7072313" algn="l"/>
                <a:tab pos="7521575" algn="l"/>
                <a:tab pos="7970838" algn="l"/>
                <a:tab pos="8420100" algn="l"/>
                <a:tab pos="8869363" algn="l"/>
                <a:tab pos="9318625" algn="l"/>
              </a:tabLst>
              <a:defRPr>
                <a:solidFill>
                  <a:schemeClr val="bg1"/>
                </a:solidFill>
                <a:latin typeface="Arial" panose="020B0604020202020204" pitchFamily="34" charset="0"/>
                <a:cs typeface="Droid Sans Fallback" charset="0"/>
              </a:defRPr>
            </a:lvl3pPr>
            <a:lvl4pPr>
              <a:lnSpc>
                <a:spcPct val="94000"/>
              </a:lnSpc>
              <a:buClr>
                <a:srgbClr val="000000"/>
              </a:buClr>
              <a:buSzPct val="100000"/>
              <a:buFont typeface="Times New Roman" panose="02020603050405020304" pitchFamily="18" charset="0"/>
              <a:tabLst>
                <a:tab pos="334963" algn="l"/>
                <a:tab pos="782638" algn="l"/>
                <a:tab pos="1231900" algn="l"/>
                <a:tab pos="1681163" algn="l"/>
                <a:tab pos="2130425" algn="l"/>
                <a:tab pos="2579688" algn="l"/>
                <a:tab pos="3028950" algn="l"/>
                <a:tab pos="3478213" algn="l"/>
                <a:tab pos="3927475" algn="l"/>
                <a:tab pos="4376738" algn="l"/>
                <a:tab pos="4826000" algn="l"/>
                <a:tab pos="5275263" algn="l"/>
                <a:tab pos="5724525" algn="l"/>
                <a:tab pos="6173788" algn="l"/>
                <a:tab pos="6623050" algn="l"/>
                <a:tab pos="7072313" algn="l"/>
                <a:tab pos="7521575" algn="l"/>
                <a:tab pos="7970838" algn="l"/>
                <a:tab pos="8420100" algn="l"/>
                <a:tab pos="8869363" algn="l"/>
                <a:tab pos="9318625" algn="l"/>
              </a:tabLst>
              <a:defRPr>
                <a:solidFill>
                  <a:schemeClr val="bg1"/>
                </a:solidFill>
                <a:latin typeface="Arial" panose="020B0604020202020204" pitchFamily="34" charset="0"/>
                <a:cs typeface="Droid Sans Fallback" charset="0"/>
              </a:defRPr>
            </a:lvl4pPr>
            <a:lvl5pPr>
              <a:lnSpc>
                <a:spcPct val="94000"/>
              </a:lnSpc>
              <a:buClr>
                <a:srgbClr val="000000"/>
              </a:buClr>
              <a:buSzPct val="100000"/>
              <a:buFont typeface="Times New Roman" panose="02020603050405020304" pitchFamily="18" charset="0"/>
              <a:tabLst>
                <a:tab pos="334963" algn="l"/>
                <a:tab pos="782638" algn="l"/>
                <a:tab pos="1231900" algn="l"/>
                <a:tab pos="1681163" algn="l"/>
                <a:tab pos="2130425" algn="l"/>
                <a:tab pos="2579688" algn="l"/>
                <a:tab pos="3028950" algn="l"/>
                <a:tab pos="3478213" algn="l"/>
                <a:tab pos="3927475" algn="l"/>
                <a:tab pos="4376738" algn="l"/>
                <a:tab pos="4826000" algn="l"/>
                <a:tab pos="5275263" algn="l"/>
                <a:tab pos="5724525" algn="l"/>
                <a:tab pos="6173788" algn="l"/>
                <a:tab pos="6623050" algn="l"/>
                <a:tab pos="7072313" algn="l"/>
                <a:tab pos="7521575" algn="l"/>
                <a:tab pos="7970838" algn="l"/>
                <a:tab pos="8420100" algn="l"/>
                <a:tab pos="8869363" algn="l"/>
                <a:tab pos="9318625" algn="l"/>
              </a:tabLst>
              <a:defRPr>
                <a:solidFill>
                  <a:schemeClr val="bg1"/>
                </a:solidFill>
                <a:latin typeface="Arial" panose="020B0604020202020204" pitchFamily="34" charset="0"/>
                <a:cs typeface="Droid Sans Fallback" charset="0"/>
              </a:defRPr>
            </a:lvl5pPr>
            <a:lvl6pPr marL="25146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334963" algn="l"/>
                <a:tab pos="782638" algn="l"/>
                <a:tab pos="1231900" algn="l"/>
                <a:tab pos="1681163" algn="l"/>
                <a:tab pos="2130425" algn="l"/>
                <a:tab pos="2579688" algn="l"/>
                <a:tab pos="3028950" algn="l"/>
                <a:tab pos="3478213" algn="l"/>
                <a:tab pos="3927475" algn="l"/>
                <a:tab pos="4376738" algn="l"/>
                <a:tab pos="4826000" algn="l"/>
                <a:tab pos="5275263" algn="l"/>
                <a:tab pos="5724525" algn="l"/>
                <a:tab pos="6173788" algn="l"/>
                <a:tab pos="6623050" algn="l"/>
                <a:tab pos="7072313" algn="l"/>
                <a:tab pos="7521575" algn="l"/>
                <a:tab pos="7970838" algn="l"/>
                <a:tab pos="8420100" algn="l"/>
                <a:tab pos="8869363" algn="l"/>
                <a:tab pos="9318625" algn="l"/>
              </a:tabLst>
              <a:defRPr>
                <a:solidFill>
                  <a:schemeClr val="bg1"/>
                </a:solidFill>
                <a:latin typeface="Arial" panose="020B0604020202020204" pitchFamily="34" charset="0"/>
                <a:cs typeface="Droid Sans Fallback" charset="0"/>
              </a:defRPr>
            </a:lvl6pPr>
            <a:lvl7pPr marL="29718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334963" algn="l"/>
                <a:tab pos="782638" algn="l"/>
                <a:tab pos="1231900" algn="l"/>
                <a:tab pos="1681163" algn="l"/>
                <a:tab pos="2130425" algn="l"/>
                <a:tab pos="2579688" algn="l"/>
                <a:tab pos="3028950" algn="l"/>
                <a:tab pos="3478213" algn="l"/>
                <a:tab pos="3927475" algn="l"/>
                <a:tab pos="4376738" algn="l"/>
                <a:tab pos="4826000" algn="l"/>
                <a:tab pos="5275263" algn="l"/>
                <a:tab pos="5724525" algn="l"/>
                <a:tab pos="6173788" algn="l"/>
                <a:tab pos="6623050" algn="l"/>
                <a:tab pos="7072313" algn="l"/>
                <a:tab pos="7521575" algn="l"/>
                <a:tab pos="7970838" algn="l"/>
                <a:tab pos="8420100" algn="l"/>
                <a:tab pos="8869363" algn="l"/>
                <a:tab pos="9318625" algn="l"/>
              </a:tabLst>
              <a:defRPr>
                <a:solidFill>
                  <a:schemeClr val="bg1"/>
                </a:solidFill>
                <a:latin typeface="Arial" panose="020B0604020202020204" pitchFamily="34" charset="0"/>
                <a:cs typeface="Droid Sans Fallback" charset="0"/>
              </a:defRPr>
            </a:lvl7pPr>
            <a:lvl8pPr marL="34290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334963" algn="l"/>
                <a:tab pos="782638" algn="l"/>
                <a:tab pos="1231900" algn="l"/>
                <a:tab pos="1681163" algn="l"/>
                <a:tab pos="2130425" algn="l"/>
                <a:tab pos="2579688" algn="l"/>
                <a:tab pos="3028950" algn="l"/>
                <a:tab pos="3478213" algn="l"/>
                <a:tab pos="3927475" algn="l"/>
                <a:tab pos="4376738" algn="l"/>
                <a:tab pos="4826000" algn="l"/>
                <a:tab pos="5275263" algn="l"/>
                <a:tab pos="5724525" algn="l"/>
                <a:tab pos="6173788" algn="l"/>
                <a:tab pos="6623050" algn="l"/>
                <a:tab pos="7072313" algn="l"/>
                <a:tab pos="7521575" algn="l"/>
                <a:tab pos="7970838" algn="l"/>
                <a:tab pos="8420100" algn="l"/>
                <a:tab pos="8869363" algn="l"/>
                <a:tab pos="9318625" algn="l"/>
              </a:tabLst>
              <a:defRPr>
                <a:solidFill>
                  <a:schemeClr val="bg1"/>
                </a:solidFill>
                <a:latin typeface="Arial" panose="020B0604020202020204" pitchFamily="34" charset="0"/>
                <a:cs typeface="Droid Sans Fallback" charset="0"/>
              </a:defRPr>
            </a:lvl8pPr>
            <a:lvl9pPr marL="38862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334963" algn="l"/>
                <a:tab pos="782638" algn="l"/>
                <a:tab pos="1231900" algn="l"/>
                <a:tab pos="1681163" algn="l"/>
                <a:tab pos="2130425" algn="l"/>
                <a:tab pos="2579688" algn="l"/>
                <a:tab pos="3028950" algn="l"/>
                <a:tab pos="3478213" algn="l"/>
                <a:tab pos="3927475" algn="l"/>
                <a:tab pos="4376738" algn="l"/>
                <a:tab pos="4826000" algn="l"/>
                <a:tab pos="5275263" algn="l"/>
                <a:tab pos="5724525" algn="l"/>
                <a:tab pos="6173788" algn="l"/>
                <a:tab pos="6623050" algn="l"/>
                <a:tab pos="7072313" algn="l"/>
                <a:tab pos="7521575" algn="l"/>
                <a:tab pos="7970838" algn="l"/>
                <a:tab pos="8420100" algn="l"/>
                <a:tab pos="8869363" algn="l"/>
                <a:tab pos="9318625" algn="l"/>
              </a:tabLst>
              <a:defRPr>
                <a:solidFill>
                  <a:schemeClr val="bg1"/>
                </a:solidFill>
                <a:latin typeface="Arial" panose="020B0604020202020204" pitchFamily="34" charset="0"/>
                <a:cs typeface="Droid Sans Fallback" charset="0"/>
              </a:defRPr>
            </a:lvl9pPr>
          </a:lstStyle>
          <a:p>
            <a:pPr eaLnBrk="1" hangingPunct="1">
              <a:lnSpc>
                <a:spcPct val="100000"/>
              </a:lnSpc>
              <a:spcBef>
                <a:spcPts val="800"/>
              </a:spcBef>
              <a:buFont typeface="Arial" panose="020B0604020202020204" pitchFamily="34" charset="0"/>
              <a:buChar char="•"/>
            </a:pPr>
            <a:r>
              <a:rPr lang="el-GR" altLang="en-US" sz="3200">
                <a:solidFill>
                  <a:srgbClr val="000000"/>
                </a:solidFill>
                <a:latin typeface="Calibri" panose="020F0502020204030204" pitchFamily="34" charset="0"/>
              </a:rPr>
              <a:t>Πολυηλεκτρονικά άτομα</a:t>
            </a:r>
            <a:br>
              <a:rPr lang="en-US" altLang="en-US" sz="3200">
                <a:solidFill>
                  <a:srgbClr val="000000"/>
                </a:solidFill>
                <a:latin typeface="Calibri" panose="020F0502020204030204" pitchFamily="34" charset="0"/>
              </a:rPr>
            </a:br>
            <a:r>
              <a:rPr lang="en-US" altLang="en-US" sz="3200">
                <a:solidFill>
                  <a:srgbClr val="000000"/>
                </a:solidFill>
                <a:latin typeface="Calibri" panose="020F0502020204030204" pitchFamily="34" charset="0"/>
              </a:rPr>
              <a:t>I. </a:t>
            </a:r>
            <a:r>
              <a:rPr lang="el-GR" altLang="en-US" sz="3200">
                <a:solidFill>
                  <a:srgbClr val="000000"/>
                </a:solidFill>
                <a:latin typeface="Calibri" panose="020F0502020204030204" pitchFamily="34" charset="0"/>
              </a:rPr>
              <a:t>Κυματοσυναρτήσεις για πολυηλεκτρονικά άτομα</a:t>
            </a:r>
            <a:br>
              <a:rPr lang="en-US" altLang="en-US" sz="3200">
                <a:solidFill>
                  <a:srgbClr val="000000"/>
                </a:solidFill>
                <a:latin typeface="Calibri" panose="020F0502020204030204" pitchFamily="34" charset="0"/>
              </a:rPr>
            </a:br>
            <a:r>
              <a:rPr lang="en-US" altLang="en-US" sz="3200" b="1">
                <a:solidFill>
                  <a:srgbClr val="7030A0"/>
                </a:solidFill>
                <a:latin typeface="Calibri" panose="020F0502020204030204" pitchFamily="34" charset="0"/>
              </a:rPr>
              <a:t>II. </a:t>
            </a:r>
            <a:r>
              <a:rPr lang="el-GR" altLang="en-US" sz="3200" b="1">
                <a:solidFill>
                  <a:srgbClr val="7030A0"/>
                </a:solidFill>
                <a:latin typeface="Calibri" panose="020F0502020204030204" pitchFamily="34" charset="0"/>
              </a:rPr>
              <a:t>Ενέργειες σύνδεσης</a:t>
            </a:r>
            <a:br>
              <a:rPr lang="en-US" altLang="en-US" sz="3200" b="1">
                <a:solidFill>
                  <a:srgbClr val="7030A0"/>
                </a:solidFill>
                <a:latin typeface="Calibri" panose="020F0502020204030204" pitchFamily="34" charset="0"/>
              </a:rPr>
            </a:br>
            <a:r>
              <a:rPr lang="en-US" altLang="en-US" sz="3200">
                <a:solidFill>
                  <a:srgbClr val="000000"/>
                </a:solidFill>
                <a:latin typeface="Calibri" panose="020F0502020204030204" pitchFamily="34" charset="0"/>
              </a:rPr>
              <a:t>III. </a:t>
            </a:r>
            <a:r>
              <a:rPr lang="el-GR" altLang="en-US" sz="3200">
                <a:solidFill>
                  <a:srgbClr val="000000"/>
                </a:solidFill>
                <a:latin typeface="Calibri" panose="020F0502020204030204" pitchFamily="34" charset="0"/>
              </a:rPr>
              <a:t>Ηλεκτρονικές δομές</a:t>
            </a:r>
            <a:r>
              <a:rPr lang="en-US" altLang="en-US" sz="3200">
                <a:solidFill>
                  <a:srgbClr val="000000"/>
                </a:solidFill>
                <a:latin typeface="Calibri" panose="020F0502020204030204" pitchFamily="34" charset="0"/>
              </a:rPr>
              <a:t>(</a:t>
            </a:r>
            <a:r>
              <a:rPr lang="el-GR" altLang="en-US" sz="3200">
                <a:solidFill>
                  <a:srgbClr val="000000"/>
                </a:solidFill>
                <a:latin typeface="Calibri" panose="020F0502020204030204" pitchFamily="34" charset="0"/>
              </a:rPr>
              <a:t>Αρχή </a:t>
            </a:r>
            <a:r>
              <a:rPr lang="en-US" altLang="en-US" sz="3200">
                <a:solidFill>
                  <a:srgbClr val="000000"/>
                </a:solidFill>
                <a:latin typeface="Calibri" panose="020F0502020204030204" pitchFamily="34" charset="0"/>
              </a:rPr>
              <a:t>Aufbau) </a:t>
            </a:r>
          </a:p>
        </p:txBody>
      </p:sp>
    </p:spTree>
  </p:cSld>
  <p:clrMapOvr>
    <a:masterClrMapping/>
  </p:clrMapOvr>
  <p:transition spd="med"/>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9794" name="Text Box 1">
            <a:extLst>
              <a:ext uri="{FF2B5EF4-FFF2-40B4-BE49-F238E27FC236}">
                <a16:creationId xmlns:a16="http://schemas.microsoft.com/office/drawing/2014/main" id="{2E75C98C-0EDD-4BD8-9D25-8423A5499391}"/>
              </a:ext>
            </a:extLst>
          </p:cNvPr>
          <p:cNvSpPr txBox="1">
            <a:spLocks noChangeArrowheads="1"/>
          </p:cNvSpPr>
          <p:nvPr/>
        </p:nvSpPr>
        <p:spPr bwMode="auto">
          <a:xfrm>
            <a:off x="1729872" y="4745768"/>
            <a:ext cx="5486400" cy="7689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b"/>
          <a:lstStyle>
            <a:lvl1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1pPr>
            <a:lvl2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2pPr>
            <a:lvl3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3pPr>
            <a:lvl4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4pPr>
            <a:lvl5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5pPr>
            <a:lvl6pPr marL="25146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6pPr>
            <a:lvl7pPr marL="29718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7pPr>
            <a:lvl8pPr marL="34290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8pPr>
            <a:lvl9pPr marL="38862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9pPr>
          </a:lstStyle>
          <a:p>
            <a:pPr eaLnBrk="1" hangingPunct="1">
              <a:lnSpc>
                <a:spcPct val="100000"/>
              </a:lnSpc>
              <a:buClrTx/>
              <a:buFontTx/>
              <a:buNone/>
            </a:pPr>
            <a:br>
              <a:rPr lang="el-GR" altLang="en-US" b="1" dirty="0">
                <a:solidFill>
                  <a:srgbClr val="000000"/>
                </a:solidFill>
                <a:latin typeface="Calibri" panose="020F0502020204030204" pitchFamily="34" charset="0"/>
              </a:rPr>
            </a:br>
            <a:r>
              <a:rPr lang="el-GR" altLang="en-US" b="1" dirty="0">
                <a:solidFill>
                  <a:srgbClr val="008000"/>
                </a:solidFill>
                <a:latin typeface="Calibri" panose="020F0502020204030204" pitchFamily="34" charset="0"/>
              </a:rPr>
              <a:t>ΕΝΕΡΓΕΙΕΣ ΣΥΝΔΕΣΗΣ ΓΙΑ ΠΟΛΥΗΛΕΚΤΡΟΝΙΑ ΑΤΟΜΑ</a:t>
            </a:r>
            <a:r>
              <a:rPr lang="en-US" altLang="en-US" b="1" dirty="0">
                <a:solidFill>
                  <a:srgbClr val="008000"/>
                </a:solidFill>
                <a:latin typeface="Calibri" panose="020F0502020204030204" pitchFamily="34" charset="0"/>
              </a:rPr>
              <a:t> </a:t>
            </a:r>
            <a:br>
              <a:rPr lang="en-US" altLang="en-US" b="1" dirty="0">
                <a:solidFill>
                  <a:srgbClr val="008000"/>
                </a:solidFill>
                <a:latin typeface="Calibri" panose="020F0502020204030204" pitchFamily="34" charset="0"/>
              </a:rPr>
            </a:br>
            <a:endParaRPr lang="en-US" altLang="en-US" b="1" dirty="0">
              <a:solidFill>
                <a:srgbClr val="008000"/>
              </a:solidFill>
              <a:latin typeface="Calibri" panose="020F0502020204030204" pitchFamily="34" charset="0"/>
            </a:endParaRPr>
          </a:p>
        </p:txBody>
      </p:sp>
      <p:sp>
        <p:nvSpPr>
          <p:cNvPr id="289795" name="Rectangle 2">
            <a:extLst>
              <a:ext uri="{FF2B5EF4-FFF2-40B4-BE49-F238E27FC236}">
                <a16:creationId xmlns:a16="http://schemas.microsoft.com/office/drawing/2014/main" id="{77436508-5F08-47E0-A370-CA7599FC3DDF}"/>
              </a:ext>
            </a:extLst>
          </p:cNvPr>
          <p:cNvSpPr>
            <a:spLocks noChangeArrowheads="1"/>
          </p:cNvSpPr>
          <p:nvPr/>
        </p:nvSpPr>
        <p:spPr bwMode="auto">
          <a:xfrm>
            <a:off x="1792288" y="612775"/>
            <a:ext cx="5486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pPr eaLnBrk="1">
              <a:lnSpc>
                <a:spcPct val="94000"/>
              </a:lnSpc>
              <a:buClr>
                <a:srgbClr val="000000"/>
              </a:buClr>
              <a:buSzPct val="100000"/>
              <a:buFont typeface="Times New Roman" panose="02020603050405020304" pitchFamily="18" charset="0"/>
              <a:buNone/>
            </a:pPr>
            <a:endParaRPr lang="el-GR" altLang="en-US"/>
          </a:p>
        </p:txBody>
      </p:sp>
      <p:sp>
        <p:nvSpPr>
          <p:cNvPr id="289796" name="Text Box 3">
            <a:extLst>
              <a:ext uri="{FF2B5EF4-FFF2-40B4-BE49-F238E27FC236}">
                <a16:creationId xmlns:a16="http://schemas.microsoft.com/office/drawing/2014/main" id="{13C0DB82-AACC-435B-A03E-B125AF371467}"/>
              </a:ext>
            </a:extLst>
          </p:cNvPr>
          <p:cNvSpPr txBox="1">
            <a:spLocks noChangeArrowheads="1"/>
          </p:cNvSpPr>
          <p:nvPr/>
        </p:nvSpPr>
        <p:spPr bwMode="auto">
          <a:xfrm>
            <a:off x="274319" y="5370513"/>
            <a:ext cx="8778242" cy="10245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chemeClr val="bg1"/>
                </a:solidFill>
                <a:latin typeface="Arial" panose="020B0604020202020204" pitchFamily="34" charset="0"/>
                <a:cs typeface="Droid Sans Fallback" charset="0"/>
              </a:defRPr>
            </a:lvl1pPr>
            <a:lvl2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chemeClr val="bg1"/>
                </a:solidFill>
                <a:latin typeface="Arial" panose="020B0604020202020204" pitchFamily="34" charset="0"/>
                <a:cs typeface="Droid Sans Fallback" charset="0"/>
              </a:defRPr>
            </a:lvl2pPr>
            <a:lvl3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chemeClr val="bg1"/>
                </a:solidFill>
                <a:latin typeface="Arial" panose="020B0604020202020204" pitchFamily="34" charset="0"/>
                <a:cs typeface="Droid Sans Fallback" charset="0"/>
              </a:defRPr>
            </a:lvl3pPr>
            <a:lvl4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chemeClr val="bg1"/>
                </a:solidFill>
                <a:latin typeface="Arial" panose="020B0604020202020204" pitchFamily="34" charset="0"/>
                <a:cs typeface="Droid Sans Fallback" charset="0"/>
              </a:defRPr>
            </a:lvl4pPr>
            <a:lvl5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chemeClr val="bg1"/>
                </a:solidFill>
                <a:latin typeface="Arial" panose="020B0604020202020204" pitchFamily="34" charset="0"/>
                <a:cs typeface="Droid Sans Fallback" charset="0"/>
              </a:defRPr>
            </a:lvl5pPr>
            <a:lvl6pPr marL="25146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chemeClr val="bg1"/>
                </a:solidFill>
                <a:latin typeface="Arial" panose="020B0604020202020204" pitchFamily="34" charset="0"/>
                <a:cs typeface="Droid Sans Fallback" charset="0"/>
              </a:defRPr>
            </a:lvl6pPr>
            <a:lvl7pPr marL="29718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chemeClr val="bg1"/>
                </a:solidFill>
                <a:latin typeface="Arial" panose="020B0604020202020204" pitchFamily="34" charset="0"/>
                <a:cs typeface="Droid Sans Fallback" charset="0"/>
              </a:defRPr>
            </a:lvl7pPr>
            <a:lvl8pPr marL="34290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chemeClr val="bg1"/>
                </a:solidFill>
                <a:latin typeface="Arial" panose="020B0604020202020204" pitchFamily="34" charset="0"/>
                <a:cs typeface="Droid Sans Fallback" charset="0"/>
              </a:defRPr>
            </a:lvl8pPr>
            <a:lvl9pPr marL="38862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chemeClr val="bg1"/>
                </a:solidFill>
                <a:latin typeface="Arial" panose="020B0604020202020204" pitchFamily="34" charset="0"/>
                <a:cs typeface="Droid Sans Fallback" charset="0"/>
              </a:defRPr>
            </a:lvl9pPr>
          </a:lstStyle>
          <a:p>
            <a:pPr eaLnBrk="1" hangingPunct="1">
              <a:lnSpc>
                <a:spcPct val="100000"/>
              </a:lnSpc>
              <a:spcBef>
                <a:spcPts val="500"/>
              </a:spcBef>
              <a:buClrTx/>
              <a:buFontTx/>
              <a:buNone/>
            </a:pPr>
            <a:r>
              <a:rPr lang="el-GR" altLang="en-US" sz="2000" dirty="0">
                <a:solidFill>
                  <a:srgbClr val="000000"/>
                </a:solidFill>
                <a:latin typeface="Calibri" panose="020F0502020204030204" pitchFamily="34" charset="0"/>
              </a:rPr>
              <a:t>Όλα τα τροχιακά ενός πολυηλεκτρονικού ατόμου είναι χαμηλότερα ενεργειακά </a:t>
            </a:r>
            <a:r>
              <a:rPr lang="en-US" altLang="en-US" sz="2000" dirty="0">
                <a:solidFill>
                  <a:srgbClr val="000000"/>
                </a:solidFill>
                <a:latin typeface="Calibri" panose="020F0502020204030204" pitchFamily="34" charset="0"/>
              </a:rPr>
              <a:t>(</a:t>
            </a:r>
            <a:r>
              <a:rPr lang="el-GR" altLang="en-US" sz="2000" dirty="0">
                <a:solidFill>
                  <a:srgbClr val="000000"/>
                </a:solidFill>
                <a:latin typeface="Calibri" panose="020F0502020204030204" pitchFamily="34" charset="0"/>
              </a:rPr>
              <a:t>περισσότερο αρνητική η ενέργεια</a:t>
            </a:r>
            <a:r>
              <a:rPr lang="en-US" altLang="en-US" sz="2000" dirty="0">
                <a:solidFill>
                  <a:srgbClr val="000000"/>
                </a:solidFill>
                <a:latin typeface="Calibri" panose="020F0502020204030204" pitchFamily="34" charset="0"/>
              </a:rPr>
              <a:t>) </a:t>
            </a:r>
            <a:r>
              <a:rPr lang="el-GR" altLang="en-US" sz="2000" dirty="0">
                <a:solidFill>
                  <a:srgbClr val="000000"/>
                </a:solidFill>
                <a:latin typeface="Calibri" panose="020F0502020204030204" pitchFamily="34" charset="0"/>
              </a:rPr>
              <a:t>από τα αντίστοιχα  ενεργειακά επίπεδα  για το άτομο του υδρογόνου</a:t>
            </a:r>
            <a:r>
              <a:rPr lang="en-US" altLang="en-US" sz="2000" dirty="0">
                <a:solidFill>
                  <a:srgbClr val="000000"/>
                </a:solidFill>
                <a:latin typeface="Calibri" panose="020F0502020204030204" pitchFamily="34" charset="0"/>
              </a:rPr>
              <a:t>. </a:t>
            </a:r>
          </a:p>
        </p:txBody>
      </p:sp>
      <p:pic>
        <p:nvPicPr>
          <p:cNvPr id="289797" name="Picture 4">
            <a:extLst>
              <a:ext uri="{FF2B5EF4-FFF2-40B4-BE49-F238E27FC236}">
                <a16:creationId xmlns:a16="http://schemas.microsoft.com/office/drawing/2014/main" id="{3C373E61-2685-40A8-93FC-EB4FE32CF0E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4319" y="498475"/>
            <a:ext cx="8397507" cy="39888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Tree>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otal Synthesis of the Marine Macrolide Amphidinolide F | Organic Letters">
            <a:extLst>
              <a:ext uri="{FF2B5EF4-FFF2-40B4-BE49-F238E27FC236}">
                <a16:creationId xmlns:a16="http://schemas.microsoft.com/office/drawing/2014/main" id="{DA366A25-B7C8-3E5F-8709-FC0DD725BA0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67857" y="1437737"/>
            <a:ext cx="5484973" cy="403564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Jox 11 00003 g001">
            <a:extLst>
              <a:ext uri="{FF2B5EF4-FFF2-40B4-BE49-F238E27FC236}">
                <a16:creationId xmlns:a16="http://schemas.microsoft.com/office/drawing/2014/main" id="{A2AED461-61DD-4132-AB7F-762A512BC3F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7660" y="5121657"/>
            <a:ext cx="4206240" cy="1673003"/>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9046BC45-407B-DDAE-8069-D6F77D96679A}"/>
              </a:ext>
            </a:extLst>
          </p:cNvPr>
          <p:cNvSpPr txBox="1"/>
          <p:nvPr/>
        </p:nvSpPr>
        <p:spPr>
          <a:xfrm>
            <a:off x="4610100" y="6478994"/>
            <a:ext cx="3899681" cy="315666"/>
          </a:xfrm>
          <a:prstGeom prst="rect">
            <a:avLst/>
          </a:prstGeom>
          <a:noFill/>
        </p:spPr>
        <p:txBody>
          <a:bodyPr wrap="square">
            <a:spAutoFit/>
          </a:bodyPr>
          <a:lstStyle/>
          <a:p>
            <a:r>
              <a:rPr lang="en-US" dirty="0">
                <a:hlinkClick r:id="rId5"/>
              </a:rPr>
              <a:t>https://</a:t>
            </a:r>
            <a:r>
              <a:rPr lang="en-US" dirty="0" err="1">
                <a:hlinkClick r:id="rId5"/>
              </a:rPr>
              <a:t>www.mdpi.com</a:t>
            </a:r>
            <a:r>
              <a:rPr lang="en-US" dirty="0">
                <a:hlinkClick r:id="rId5"/>
              </a:rPr>
              <a:t>/2039-4713/11/2/3</a:t>
            </a:r>
            <a:endParaRPr lang="en-US" dirty="0"/>
          </a:p>
        </p:txBody>
      </p:sp>
      <p:sp>
        <p:nvSpPr>
          <p:cNvPr id="5" name="TextBox 4">
            <a:extLst>
              <a:ext uri="{FF2B5EF4-FFF2-40B4-BE49-F238E27FC236}">
                <a16:creationId xmlns:a16="http://schemas.microsoft.com/office/drawing/2014/main" id="{9637280C-FCD6-A7CB-9229-DD326FFDB46D}"/>
              </a:ext>
            </a:extLst>
          </p:cNvPr>
          <p:cNvSpPr txBox="1"/>
          <p:nvPr/>
        </p:nvSpPr>
        <p:spPr>
          <a:xfrm>
            <a:off x="178230" y="301612"/>
            <a:ext cx="7954296" cy="1015663"/>
          </a:xfrm>
          <a:prstGeom prst="rect">
            <a:avLst/>
          </a:prstGeom>
          <a:noFill/>
        </p:spPr>
        <p:txBody>
          <a:bodyPr wrap="square">
            <a:spAutoFit/>
          </a:bodyPr>
          <a:lstStyle/>
          <a:p>
            <a:pPr algn="ctr"/>
            <a:br>
              <a:rPr lang="el-GR" altLang="en-US" sz="2000" dirty="0">
                <a:solidFill>
                  <a:srgbClr val="000000"/>
                </a:solidFill>
                <a:highlight>
                  <a:srgbClr val="FFFF00"/>
                </a:highlight>
                <a:latin typeface="Calibri" panose="020F0502020204030204" pitchFamily="34" charset="0"/>
              </a:rPr>
            </a:br>
            <a:r>
              <a:rPr lang="el-GR" altLang="en-US" sz="2000" b="1" dirty="0">
                <a:solidFill>
                  <a:srgbClr val="000000"/>
                </a:solidFill>
                <a:latin typeface="Calibri" panose="020F0502020204030204" pitchFamily="34" charset="0"/>
              </a:rPr>
              <a:t>Παρασκευές μορίων</a:t>
            </a:r>
            <a:r>
              <a:rPr lang="en-US" altLang="en-US" sz="2000" dirty="0">
                <a:solidFill>
                  <a:srgbClr val="000000"/>
                </a:solidFill>
                <a:latin typeface="Calibri" panose="020F0502020204030204" pitchFamily="34" charset="0"/>
              </a:rPr>
              <a:t>-</a:t>
            </a:r>
            <a:r>
              <a:rPr lang="en-US" altLang="en-US" sz="2000" b="1" u="sng" dirty="0">
                <a:solidFill>
                  <a:srgbClr val="000000"/>
                </a:solidFill>
                <a:latin typeface="Calibri" panose="020F0502020204030204" pitchFamily="34" charset="0"/>
              </a:rPr>
              <a:t> Amphidinolides </a:t>
            </a:r>
            <a:br>
              <a:rPr lang="en-US" altLang="en-US" sz="2000" b="1" u="sng" dirty="0">
                <a:solidFill>
                  <a:srgbClr val="000000"/>
                </a:solidFill>
                <a:latin typeface="Calibri" panose="020F0502020204030204" pitchFamily="34" charset="0"/>
              </a:rPr>
            </a:br>
            <a:r>
              <a:rPr lang="el-GR" altLang="en-US" sz="2000" dirty="0">
                <a:solidFill>
                  <a:srgbClr val="000000"/>
                </a:solidFill>
                <a:latin typeface="Calibri" panose="020F0502020204030204" pitchFamily="34" charset="0"/>
              </a:rPr>
              <a:t>με αντινεοπλασματικές ιδιότητες - φυσικό προϊόν</a:t>
            </a:r>
            <a:endParaRPr lang="en-US" sz="2000" dirty="0"/>
          </a:p>
        </p:txBody>
      </p:sp>
      <p:sp>
        <p:nvSpPr>
          <p:cNvPr id="4" name="TextBox 3">
            <a:extLst>
              <a:ext uri="{FF2B5EF4-FFF2-40B4-BE49-F238E27FC236}">
                <a16:creationId xmlns:a16="http://schemas.microsoft.com/office/drawing/2014/main" id="{D6295048-2FEB-1131-50A9-183C2A0F8A27}"/>
              </a:ext>
            </a:extLst>
          </p:cNvPr>
          <p:cNvSpPr txBox="1"/>
          <p:nvPr/>
        </p:nvSpPr>
        <p:spPr>
          <a:xfrm>
            <a:off x="4610100" y="6171217"/>
            <a:ext cx="3717974" cy="307777"/>
          </a:xfrm>
          <a:prstGeom prst="rect">
            <a:avLst/>
          </a:prstGeom>
          <a:noFill/>
        </p:spPr>
        <p:txBody>
          <a:bodyPr wrap="square">
            <a:spAutoFit/>
          </a:bodyPr>
          <a:lstStyle/>
          <a:p>
            <a:r>
              <a:rPr lang="el-GR" b="0" i="1" dirty="0" err="1">
                <a:solidFill>
                  <a:srgbClr val="000000"/>
                </a:solidFill>
                <a:effectLst/>
                <a:latin typeface="Roboto" panose="02000000000000000000" pitchFamily="2" charset="0"/>
              </a:rPr>
              <a:t>Δινομαστιγωτό</a:t>
            </a:r>
            <a:r>
              <a:rPr lang="el-GR" b="0" i="1" dirty="0">
                <a:solidFill>
                  <a:srgbClr val="000000"/>
                </a:solidFill>
                <a:effectLst/>
                <a:latin typeface="Roboto" panose="02000000000000000000" pitchFamily="2" charset="0"/>
              </a:rPr>
              <a:t> του Γένους </a:t>
            </a:r>
            <a:r>
              <a:rPr lang="en-US" b="0" i="1" dirty="0" err="1">
                <a:solidFill>
                  <a:srgbClr val="000000"/>
                </a:solidFill>
                <a:effectLst/>
                <a:latin typeface="Roboto" panose="02000000000000000000" pitchFamily="2" charset="0"/>
              </a:rPr>
              <a:t>Amphidinium</a:t>
            </a:r>
            <a:endParaRPr lang="en-US" dirty="0"/>
          </a:p>
        </p:txBody>
      </p:sp>
      <p:sp>
        <p:nvSpPr>
          <p:cNvPr id="2" name="Text Box 1">
            <a:extLst>
              <a:ext uri="{FF2B5EF4-FFF2-40B4-BE49-F238E27FC236}">
                <a16:creationId xmlns:a16="http://schemas.microsoft.com/office/drawing/2014/main" id="{7F1A6A1A-F74E-86E1-949C-CBC5A12B0E90}"/>
              </a:ext>
            </a:extLst>
          </p:cNvPr>
          <p:cNvSpPr txBox="1">
            <a:spLocks noChangeArrowheads="1"/>
          </p:cNvSpPr>
          <p:nvPr/>
        </p:nvSpPr>
        <p:spPr bwMode="auto">
          <a:xfrm>
            <a:off x="3544478" y="-68329"/>
            <a:ext cx="4094504" cy="739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lvl1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1pPr>
            <a:lvl2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2pPr>
            <a:lvl3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3pPr>
            <a:lvl4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4pPr>
            <a:lvl5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5pPr>
            <a:lvl6pPr marL="25146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6pPr>
            <a:lvl7pPr marL="29718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7pPr>
            <a:lvl8pPr marL="34290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8pPr>
            <a:lvl9pPr marL="38862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9pPr>
          </a:lstStyle>
          <a:p>
            <a:pPr eaLnBrk="1" hangingPunct="1">
              <a:lnSpc>
                <a:spcPct val="100000"/>
              </a:lnSpc>
              <a:buClrTx/>
              <a:buFontTx/>
              <a:buNone/>
            </a:pPr>
            <a:r>
              <a:rPr lang="el-GR" altLang="en-US" sz="3600" dirty="0">
                <a:solidFill>
                  <a:srgbClr val="FF0000"/>
                </a:solidFill>
                <a:latin typeface="Calibri" panose="020F0502020204030204" pitchFamily="34" charset="0"/>
              </a:rPr>
              <a:t>‘Ερευνα</a:t>
            </a:r>
          </a:p>
        </p:txBody>
      </p:sp>
    </p:spTree>
    <p:extLst>
      <p:ext uri="{BB962C8B-B14F-4D97-AF65-F5344CB8AC3E}">
        <p14:creationId xmlns:p14="http://schemas.microsoft.com/office/powerpoint/2010/main" val="2617113478"/>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CFA2BD8A-F8DF-4C5B-9A6D-59025C5681EB}"/>
              </a:ext>
            </a:extLst>
          </p:cNvPr>
          <p:cNvSpPr>
            <a:spLocks noGrp="1"/>
          </p:cNvSpPr>
          <p:nvPr>
            <p:ph type="title"/>
          </p:nvPr>
        </p:nvSpPr>
        <p:spPr>
          <a:xfrm>
            <a:off x="305276" y="445305"/>
            <a:ext cx="8450263" cy="2074375"/>
          </a:xfrm>
          <a:solidFill>
            <a:schemeClr val="accent2">
              <a:lumMod val="20000"/>
              <a:lumOff val="80000"/>
            </a:schemeClr>
          </a:solidFill>
        </p:spPr>
        <p:txBody>
          <a:bodyPr>
            <a:normAutofit/>
          </a:bodyPr>
          <a:lstStyle/>
          <a:p>
            <a:r>
              <a:rPr lang="en-US" sz="2800" dirty="0">
                <a:latin typeface="Tahoma" panose="020B0604030504040204" pitchFamily="34" charset="0"/>
              </a:rPr>
              <a:t>H </a:t>
            </a:r>
            <a:r>
              <a:rPr lang="el-GR" sz="2800" dirty="0">
                <a:latin typeface="Tahoma" panose="020B0604030504040204" pitchFamily="34" charset="0"/>
              </a:rPr>
              <a:t>συνάρτηση της ακτινικής κατανομής δείχνει ότι το </a:t>
            </a:r>
            <a:r>
              <a:rPr lang="en-US" sz="2800" dirty="0">
                <a:latin typeface="Tahoma" panose="020B0604030504040204" pitchFamily="34" charset="0"/>
              </a:rPr>
              <a:t>4s</a:t>
            </a:r>
            <a:r>
              <a:rPr lang="el-GR" sz="2800" dirty="0">
                <a:latin typeface="Tahoma" panose="020B0604030504040204" pitchFamily="34" charset="0"/>
              </a:rPr>
              <a:t> τροχιακό διεισδύει στο </a:t>
            </a:r>
            <a:r>
              <a:rPr lang="en-US" sz="2800" dirty="0">
                <a:latin typeface="Tahoma" panose="020B0604030504040204" pitchFamily="34" charset="0"/>
              </a:rPr>
              <a:t>3d, </a:t>
            </a:r>
            <a:r>
              <a:rPr lang="el-GR" sz="2800" dirty="0">
                <a:latin typeface="Tahoma" panose="020B0604030504040204" pitchFamily="34" charset="0"/>
              </a:rPr>
              <a:t>και επομένως ένα ηλεκτρόνιο στο </a:t>
            </a:r>
            <a:r>
              <a:rPr lang="en-US" sz="2800" dirty="0">
                <a:latin typeface="Tahoma" panose="020B0604030504040204" pitchFamily="34" charset="0"/>
              </a:rPr>
              <a:t>4s </a:t>
            </a:r>
            <a:r>
              <a:rPr lang="el-GR" sz="2800" dirty="0">
                <a:latin typeface="Tahoma" panose="020B0604030504040204" pitchFamily="34" charset="0"/>
              </a:rPr>
              <a:t>τροχιακό δύναται αμφότερα να είναι και πλησιέστερα και μακρύτερα από τον πυρήνα από ότι ένα </a:t>
            </a:r>
            <a:r>
              <a:rPr lang="en-US" sz="2800" dirty="0">
                <a:latin typeface="Tahoma" panose="020B0604030504040204" pitchFamily="34" charset="0"/>
              </a:rPr>
              <a:t>3d</a:t>
            </a:r>
            <a:r>
              <a:rPr lang="el-GR" sz="2800" dirty="0">
                <a:latin typeface="Tahoma" panose="020B0604030504040204" pitchFamily="34" charset="0"/>
              </a:rPr>
              <a:t> τροχιακό…</a:t>
            </a:r>
            <a:endParaRPr lang="en-US" dirty="0"/>
          </a:p>
        </p:txBody>
      </p:sp>
      <p:pic>
        <p:nvPicPr>
          <p:cNvPr id="6" name="Θέση περιεχομένου 5">
            <a:extLst>
              <a:ext uri="{FF2B5EF4-FFF2-40B4-BE49-F238E27FC236}">
                <a16:creationId xmlns:a16="http://schemas.microsoft.com/office/drawing/2014/main" id="{61DE4814-05C1-4CAE-98BA-8548AC8C2376}"/>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281728" y="2827338"/>
            <a:ext cx="6696744" cy="3421062"/>
          </a:xfrm>
        </p:spPr>
      </p:pic>
    </p:spTree>
    <p:extLst>
      <p:ext uri="{BB962C8B-B14F-4D97-AF65-F5344CB8AC3E}">
        <p14:creationId xmlns:p14="http://schemas.microsoft.com/office/powerpoint/2010/main" val="17208895"/>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1842" name="Line 1">
            <a:extLst>
              <a:ext uri="{FF2B5EF4-FFF2-40B4-BE49-F238E27FC236}">
                <a16:creationId xmlns:a16="http://schemas.microsoft.com/office/drawing/2014/main" id="{AA53949A-27BA-492C-BEA9-AF819D443AC9}"/>
              </a:ext>
            </a:extLst>
          </p:cNvPr>
          <p:cNvSpPr>
            <a:spLocks noChangeShapeType="1"/>
          </p:cNvSpPr>
          <p:nvPr/>
        </p:nvSpPr>
        <p:spPr bwMode="auto">
          <a:xfrm flipH="1">
            <a:off x="685800" y="503238"/>
            <a:ext cx="42863" cy="5942012"/>
          </a:xfrm>
          <a:prstGeom prst="line">
            <a:avLst/>
          </a:prstGeom>
          <a:noFill/>
          <a:ln w="12600" cap="sq">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291843" name="Rectangle 2">
            <a:extLst>
              <a:ext uri="{FF2B5EF4-FFF2-40B4-BE49-F238E27FC236}">
                <a16:creationId xmlns:a16="http://schemas.microsoft.com/office/drawing/2014/main" id="{4329330D-8CBC-4CD7-B6D8-996D4088F44F}"/>
              </a:ext>
            </a:extLst>
          </p:cNvPr>
          <p:cNvSpPr>
            <a:spLocks noChangeArrowheads="1"/>
          </p:cNvSpPr>
          <p:nvPr/>
        </p:nvSpPr>
        <p:spPr bwMode="auto">
          <a:xfrm rot="-5400000">
            <a:off x="-431800" y="2814638"/>
            <a:ext cx="1579563" cy="515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360" tIns="44280" rIns="90360" bIns="44280">
            <a:spAutoFit/>
          </a:bodyPr>
          <a:lstStyle>
            <a:lvl1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1pPr>
            <a:lvl2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2pPr>
            <a:lvl3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3pPr>
            <a:lvl4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4pPr>
            <a:lvl5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5pPr>
            <a:lvl6pPr marL="25146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6pPr>
            <a:lvl7pPr marL="29718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7pPr>
            <a:lvl8pPr marL="34290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8pPr>
            <a:lvl9pPr marL="38862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9pPr>
          </a:lstStyle>
          <a:p>
            <a:pPr>
              <a:lnSpc>
                <a:spcPct val="100000"/>
              </a:lnSpc>
              <a:buClrTx/>
              <a:buSzPct val="120000"/>
              <a:buFontTx/>
              <a:buNone/>
            </a:pPr>
            <a:r>
              <a:rPr lang="el-GR" altLang="en-US" sz="2800">
                <a:solidFill>
                  <a:srgbClr val="000000"/>
                </a:solidFill>
              </a:rPr>
              <a:t>Ενέργεια</a:t>
            </a:r>
          </a:p>
        </p:txBody>
      </p:sp>
      <p:sp>
        <p:nvSpPr>
          <p:cNvPr id="291844" name="Line 3">
            <a:extLst>
              <a:ext uri="{FF2B5EF4-FFF2-40B4-BE49-F238E27FC236}">
                <a16:creationId xmlns:a16="http://schemas.microsoft.com/office/drawing/2014/main" id="{DA2C9F99-CAEB-4222-9F28-41766968CFBF}"/>
              </a:ext>
            </a:extLst>
          </p:cNvPr>
          <p:cNvSpPr>
            <a:spLocks noChangeShapeType="1"/>
          </p:cNvSpPr>
          <p:nvPr/>
        </p:nvSpPr>
        <p:spPr bwMode="auto">
          <a:xfrm flipV="1">
            <a:off x="388938" y="1608138"/>
            <a:ext cx="1588" cy="625475"/>
          </a:xfrm>
          <a:prstGeom prst="line">
            <a:avLst/>
          </a:prstGeom>
          <a:noFill/>
          <a:ln w="12600" cap="sq">
            <a:solidFill>
              <a:srgbClr val="000000"/>
            </a:solidFill>
            <a:miter lim="800000"/>
            <a:headEnd/>
            <a:tailEnd type="triangle" w="med" len="med"/>
          </a:ln>
          <a:extLst>
            <a:ext uri="{909E8E84-426E-40DD-AFC4-6F175D3DCCD1}">
              <a14:hiddenFill xmlns:a14="http://schemas.microsoft.com/office/drawing/2010/main">
                <a:noFill/>
              </a14:hiddenFill>
            </a:ext>
          </a:extLst>
        </p:spPr>
        <p:txBody>
          <a:bodyPr/>
          <a:lstStyle/>
          <a:p>
            <a:endParaRPr lang="en-US"/>
          </a:p>
        </p:txBody>
      </p:sp>
      <p:grpSp>
        <p:nvGrpSpPr>
          <p:cNvPr id="2" name="Group 4">
            <a:extLst>
              <a:ext uri="{FF2B5EF4-FFF2-40B4-BE49-F238E27FC236}">
                <a16:creationId xmlns:a16="http://schemas.microsoft.com/office/drawing/2014/main" id="{81078FCF-47B4-4955-9667-19FED8E85AAC}"/>
              </a:ext>
            </a:extLst>
          </p:cNvPr>
          <p:cNvGrpSpPr>
            <a:grpSpLocks/>
          </p:cNvGrpSpPr>
          <p:nvPr/>
        </p:nvGrpSpPr>
        <p:grpSpPr bwMode="auto">
          <a:xfrm>
            <a:off x="792163" y="5975350"/>
            <a:ext cx="808037" cy="514350"/>
            <a:chOff x="499" y="3764"/>
            <a:chExt cx="509" cy="324"/>
          </a:xfrm>
        </p:grpSpPr>
        <p:sp>
          <p:nvSpPr>
            <p:cNvPr id="291944" name="Oval 5">
              <a:extLst>
                <a:ext uri="{FF2B5EF4-FFF2-40B4-BE49-F238E27FC236}">
                  <a16:creationId xmlns:a16="http://schemas.microsoft.com/office/drawing/2014/main" id="{93812BCF-E72D-4F1A-AD73-F02EF2894491}"/>
                </a:ext>
              </a:extLst>
            </p:cNvPr>
            <p:cNvSpPr>
              <a:spLocks noChangeArrowheads="1"/>
            </p:cNvSpPr>
            <p:nvPr/>
          </p:nvSpPr>
          <p:spPr bwMode="auto">
            <a:xfrm>
              <a:off x="499" y="3824"/>
              <a:ext cx="183" cy="255"/>
            </a:xfrm>
            <a:prstGeom prst="ellipse">
              <a:avLst/>
            </a:prstGeom>
            <a:solidFill>
              <a:srgbClr val="00DFCA"/>
            </a:solidFill>
            <a:ln w="12600" cap="sq">
              <a:solidFill>
                <a:srgbClr val="000000"/>
              </a:solidFill>
              <a:miter lim="800000"/>
              <a:headEnd/>
              <a:tailEnd/>
            </a:ln>
          </p:spPr>
          <p:txBody>
            <a:bodyPr wrap="none" anchor="ctr"/>
            <a:lstStyle/>
            <a:p>
              <a:pPr eaLnBrk="1">
                <a:lnSpc>
                  <a:spcPct val="94000"/>
                </a:lnSpc>
                <a:buClr>
                  <a:srgbClr val="000000"/>
                </a:buClr>
                <a:buSzPct val="100000"/>
                <a:buFont typeface="Times New Roman" panose="02020603050405020304" pitchFamily="18" charset="0"/>
                <a:buNone/>
              </a:pPr>
              <a:endParaRPr lang="el-GR" altLang="en-US"/>
            </a:p>
          </p:txBody>
        </p:sp>
        <p:sp>
          <p:nvSpPr>
            <p:cNvPr id="291945" name="Rectangle 6">
              <a:extLst>
                <a:ext uri="{FF2B5EF4-FFF2-40B4-BE49-F238E27FC236}">
                  <a16:creationId xmlns:a16="http://schemas.microsoft.com/office/drawing/2014/main" id="{50E17E27-84E8-43CF-A61E-EB12D4598452}"/>
                </a:ext>
              </a:extLst>
            </p:cNvPr>
            <p:cNvSpPr>
              <a:spLocks noChangeArrowheads="1"/>
            </p:cNvSpPr>
            <p:nvPr/>
          </p:nvSpPr>
          <p:spPr bwMode="auto">
            <a:xfrm>
              <a:off x="657" y="3764"/>
              <a:ext cx="350" cy="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360" tIns="44280" rIns="90360" bIns="44280">
              <a:spAutoFit/>
            </a:bodyPr>
            <a:lstStyle>
              <a:lvl1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1pPr>
              <a:lvl2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2pPr>
              <a:lvl3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3pPr>
              <a:lvl4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4pPr>
              <a:lvl5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5pPr>
              <a:lvl6pPr marL="25146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6pPr>
              <a:lvl7pPr marL="29718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7pPr>
              <a:lvl8pPr marL="34290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8pPr>
              <a:lvl9pPr marL="38862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9pPr>
            </a:lstStyle>
            <a:p>
              <a:pPr>
                <a:lnSpc>
                  <a:spcPct val="100000"/>
                </a:lnSpc>
                <a:buClrTx/>
                <a:buSzPct val="120000"/>
                <a:buFontTx/>
                <a:buNone/>
              </a:pPr>
              <a:r>
                <a:rPr lang="el-GR" altLang="en-US" sz="2800">
                  <a:solidFill>
                    <a:srgbClr val="000000"/>
                  </a:solidFill>
                </a:rPr>
                <a:t>1s</a:t>
              </a:r>
            </a:p>
          </p:txBody>
        </p:sp>
      </p:grpSp>
      <p:grpSp>
        <p:nvGrpSpPr>
          <p:cNvPr id="3" name="Group 7">
            <a:extLst>
              <a:ext uri="{FF2B5EF4-FFF2-40B4-BE49-F238E27FC236}">
                <a16:creationId xmlns:a16="http://schemas.microsoft.com/office/drawing/2014/main" id="{3B767BA9-06EF-4C40-8E97-86B8BB946B8C}"/>
              </a:ext>
            </a:extLst>
          </p:cNvPr>
          <p:cNvGrpSpPr>
            <a:grpSpLocks/>
          </p:cNvGrpSpPr>
          <p:nvPr/>
        </p:nvGrpSpPr>
        <p:grpSpPr bwMode="auto">
          <a:xfrm>
            <a:off x="806450" y="473075"/>
            <a:ext cx="803275" cy="514350"/>
            <a:chOff x="508" y="298"/>
            <a:chExt cx="506" cy="324"/>
          </a:xfrm>
        </p:grpSpPr>
        <p:sp>
          <p:nvSpPr>
            <p:cNvPr id="291942" name="Oval 8">
              <a:extLst>
                <a:ext uri="{FF2B5EF4-FFF2-40B4-BE49-F238E27FC236}">
                  <a16:creationId xmlns:a16="http://schemas.microsoft.com/office/drawing/2014/main" id="{24397246-B72C-4CD8-AB75-3C6358E10838}"/>
                </a:ext>
              </a:extLst>
            </p:cNvPr>
            <p:cNvSpPr>
              <a:spLocks noChangeArrowheads="1"/>
            </p:cNvSpPr>
            <p:nvPr/>
          </p:nvSpPr>
          <p:spPr bwMode="auto">
            <a:xfrm>
              <a:off x="508" y="388"/>
              <a:ext cx="179" cy="179"/>
            </a:xfrm>
            <a:prstGeom prst="ellipse">
              <a:avLst/>
            </a:prstGeom>
            <a:solidFill>
              <a:srgbClr val="714400"/>
            </a:solidFill>
            <a:ln w="12600" cap="sq">
              <a:solidFill>
                <a:srgbClr val="000000"/>
              </a:solidFill>
              <a:miter lim="800000"/>
              <a:headEnd/>
              <a:tailEnd/>
            </a:ln>
          </p:spPr>
          <p:txBody>
            <a:bodyPr wrap="none" anchor="ctr"/>
            <a:lstStyle/>
            <a:p>
              <a:pPr eaLnBrk="1">
                <a:lnSpc>
                  <a:spcPct val="94000"/>
                </a:lnSpc>
                <a:buClr>
                  <a:srgbClr val="000000"/>
                </a:buClr>
                <a:buSzPct val="100000"/>
                <a:buFont typeface="Times New Roman" panose="02020603050405020304" pitchFamily="18" charset="0"/>
                <a:buNone/>
              </a:pPr>
              <a:endParaRPr lang="el-GR" altLang="en-US"/>
            </a:p>
          </p:txBody>
        </p:sp>
        <p:sp>
          <p:nvSpPr>
            <p:cNvPr id="291943" name="Rectangle 9">
              <a:extLst>
                <a:ext uri="{FF2B5EF4-FFF2-40B4-BE49-F238E27FC236}">
                  <a16:creationId xmlns:a16="http://schemas.microsoft.com/office/drawing/2014/main" id="{F95A1C27-EE11-4811-9FB6-2BB6CBA71E07}"/>
                </a:ext>
              </a:extLst>
            </p:cNvPr>
            <p:cNvSpPr>
              <a:spLocks noChangeArrowheads="1"/>
            </p:cNvSpPr>
            <p:nvPr/>
          </p:nvSpPr>
          <p:spPr bwMode="auto">
            <a:xfrm>
              <a:off x="663" y="298"/>
              <a:ext cx="350" cy="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360" tIns="44280" rIns="90360" bIns="44280">
              <a:spAutoFit/>
            </a:bodyPr>
            <a:lstStyle>
              <a:lvl1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1pPr>
              <a:lvl2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2pPr>
              <a:lvl3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3pPr>
              <a:lvl4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4pPr>
              <a:lvl5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5pPr>
              <a:lvl6pPr marL="25146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6pPr>
              <a:lvl7pPr marL="29718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7pPr>
              <a:lvl8pPr marL="34290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8pPr>
              <a:lvl9pPr marL="38862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9pPr>
            </a:lstStyle>
            <a:p>
              <a:pPr>
                <a:lnSpc>
                  <a:spcPct val="100000"/>
                </a:lnSpc>
                <a:buClrTx/>
                <a:buSzPct val="120000"/>
                <a:buFontTx/>
                <a:buNone/>
              </a:pPr>
              <a:r>
                <a:rPr lang="el-GR" altLang="en-US" sz="2800">
                  <a:solidFill>
                    <a:srgbClr val="000000"/>
                  </a:solidFill>
                </a:rPr>
                <a:t>7s</a:t>
              </a:r>
            </a:p>
          </p:txBody>
        </p:sp>
      </p:grpSp>
      <p:grpSp>
        <p:nvGrpSpPr>
          <p:cNvPr id="4" name="Group 10">
            <a:extLst>
              <a:ext uri="{FF2B5EF4-FFF2-40B4-BE49-F238E27FC236}">
                <a16:creationId xmlns:a16="http://schemas.microsoft.com/office/drawing/2014/main" id="{A338F64A-C0F3-482B-B8CE-EC958BD4082F}"/>
              </a:ext>
            </a:extLst>
          </p:cNvPr>
          <p:cNvGrpSpPr>
            <a:grpSpLocks/>
          </p:cNvGrpSpPr>
          <p:nvPr/>
        </p:nvGrpSpPr>
        <p:grpSpPr bwMode="auto">
          <a:xfrm>
            <a:off x="806450" y="4321175"/>
            <a:ext cx="2498725" cy="1162050"/>
            <a:chOff x="508" y="2722"/>
            <a:chExt cx="1574" cy="732"/>
          </a:xfrm>
        </p:grpSpPr>
        <p:sp>
          <p:nvSpPr>
            <p:cNvPr id="291935" name="Oval 11">
              <a:extLst>
                <a:ext uri="{FF2B5EF4-FFF2-40B4-BE49-F238E27FC236}">
                  <a16:creationId xmlns:a16="http://schemas.microsoft.com/office/drawing/2014/main" id="{846C8B1F-6EE9-4AAA-AE6E-1C9A5071598B}"/>
                </a:ext>
              </a:extLst>
            </p:cNvPr>
            <p:cNvSpPr>
              <a:spLocks noChangeArrowheads="1"/>
            </p:cNvSpPr>
            <p:nvPr/>
          </p:nvSpPr>
          <p:spPr bwMode="auto">
            <a:xfrm>
              <a:off x="508" y="3172"/>
              <a:ext cx="179" cy="179"/>
            </a:xfrm>
            <a:prstGeom prst="ellipse">
              <a:avLst/>
            </a:prstGeom>
            <a:solidFill>
              <a:srgbClr val="0066FF"/>
            </a:solidFill>
            <a:ln w="12600" cap="sq">
              <a:solidFill>
                <a:srgbClr val="000000"/>
              </a:solidFill>
              <a:miter lim="800000"/>
              <a:headEnd/>
              <a:tailEnd/>
            </a:ln>
          </p:spPr>
          <p:txBody>
            <a:bodyPr wrap="none" anchor="ctr"/>
            <a:lstStyle/>
            <a:p>
              <a:pPr eaLnBrk="1">
                <a:lnSpc>
                  <a:spcPct val="94000"/>
                </a:lnSpc>
                <a:buClr>
                  <a:srgbClr val="000000"/>
                </a:buClr>
                <a:buSzPct val="100000"/>
                <a:buFont typeface="Times New Roman" panose="02020603050405020304" pitchFamily="18" charset="0"/>
                <a:buNone/>
              </a:pPr>
              <a:endParaRPr lang="el-GR" altLang="en-US"/>
            </a:p>
          </p:txBody>
        </p:sp>
        <p:grpSp>
          <p:nvGrpSpPr>
            <p:cNvPr id="291936" name="Group 12">
              <a:extLst>
                <a:ext uri="{FF2B5EF4-FFF2-40B4-BE49-F238E27FC236}">
                  <a16:creationId xmlns:a16="http://schemas.microsoft.com/office/drawing/2014/main" id="{8A8063DD-B57C-44CA-A33A-24FC9D1707D8}"/>
                </a:ext>
              </a:extLst>
            </p:cNvPr>
            <p:cNvGrpSpPr>
              <a:grpSpLocks/>
            </p:cNvGrpSpPr>
            <p:nvPr/>
          </p:nvGrpSpPr>
          <p:grpSpPr bwMode="auto">
            <a:xfrm>
              <a:off x="988" y="2788"/>
              <a:ext cx="755" cy="179"/>
              <a:chOff x="988" y="2788"/>
              <a:chExt cx="755" cy="179"/>
            </a:xfrm>
          </p:grpSpPr>
          <p:sp>
            <p:nvSpPr>
              <p:cNvPr id="291939" name="Oval 13">
                <a:extLst>
                  <a:ext uri="{FF2B5EF4-FFF2-40B4-BE49-F238E27FC236}">
                    <a16:creationId xmlns:a16="http://schemas.microsoft.com/office/drawing/2014/main" id="{F736869E-F8F9-4612-B073-CB5995D7267D}"/>
                  </a:ext>
                </a:extLst>
              </p:cNvPr>
              <p:cNvSpPr>
                <a:spLocks noChangeArrowheads="1"/>
              </p:cNvSpPr>
              <p:nvPr/>
            </p:nvSpPr>
            <p:spPr bwMode="auto">
              <a:xfrm>
                <a:off x="988" y="2788"/>
                <a:ext cx="179" cy="179"/>
              </a:xfrm>
              <a:prstGeom prst="ellipse">
                <a:avLst/>
              </a:prstGeom>
              <a:solidFill>
                <a:srgbClr val="0066FF"/>
              </a:solidFill>
              <a:ln w="12600" cap="sq">
                <a:solidFill>
                  <a:srgbClr val="000000"/>
                </a:solidFill>
                <a:miter lim="800000"/>
                <a:headEnd/>
                <a:tailEnd/>
              </a:ln>
            </p:spPr>
            <p:txBody>
              <a:bodyPr wrap="none" anchor="ctr"/>
              <a:lstStyle/>
              <a:p>
                <a:pPr eaLnBrk="1">
                  <a:lnSpc>
                    <a:spcPct val="94000"/>
                  </a:lnSpc>
                  <a:buClr>
                    <a:srgbClr val="000000"/>
                  </a:buClr>
                  <a:buSzPct val="100000"/>
                  <a:buFont typeface="Times New Roman" panose="02020603050405020304" pitchFamily="18" charset="0"/>
                  <a:buNone/>
                </a:pPr>
                <a:endParaRPr lang="el-GR" altLang="en-US"/>
              </a:p>
            </p:txBody>
          </p:sp>
          <p:sp>
            <p:nvSpPr>
              <p:cNvPr id="291940" name="Oval 14">
                <a:extLst>
                  <a:ext uri="{FF2B5EF4-FFF2-40B4-BE49-F238E27FC236}">
                    <a16:creationId xmlns:a16="http://schemas.microsoft.com/office/drawing/2014/main" id="{C2201B76-E704-4D57-AED9-F43431BBC52C}"/>
                  </a:ext>
                </a:extLst>
              </p:cNvPr>
              <p:cNvSpPr>
                <a:spLocks noChangeArrowheads="1"/>
              </p:cNvSpPr>
              <p:nvPr/>
            </p:nvSpPr>
            <p:spPr bwMode="auto">
              <a:xfrm>
                <a:off x="1276" y="2788"/>
                <a:ext cx="179" cy="179"/>
              </a:xfrm>
              <a:prstGeom prst="ellipse">
                <a:avLst/>
              </a:prstGeom>
              <a:solidFill>
                <a:srgbClr val="0066FF"/>
              </a:solidFill>
              <a:ln w="12600" cap="sq">
                <a:solidFill>
                  <a:srgbClr val="000000"/>
                </a:solidFill>
                <a:miter lim="800000"/>
                <a:headEnd/>
                <a:tailEnd/>
              </a:ln>
            </p:spPr>
            <p:txBody>
              <a:bodyPr wrap="none" anchor="ctr"/>
              <a:lstStyle/>
              <a:p>
                <a:pPr eaLnBrk="1">
                  <a:lnSpc>
                    <a:spcPct val="94000"/>
                  </a:lnSpc>
                  <a:buClr>
                    <a:srgbClr val="000000"/>
                  </a:buClr>
                  <a:buSzPct val="100000"/>
                  <a:buFont typeface="Times New Roman" panose="02020603050405020304" pitchFamily="18" charset="0"/>
                  <a:buNone/>
                </a:pPr>
                <a:endParaRPr lang="el-GR" altLang="en-US"/>
              </a:p>
            </p:txBody>
          </p:sp>
          <p:sp>
            <p:nvSpPr>
              <p:cNvPr id="291941" name="Oval 15">
                <a:extLst>
                  <a:ext uri="{FF2B5EF4-FFF2-40B4-BE49-F238E27FC236}">
                    <a16:creationId xmlns:a16="http://schemas.microsoft.com/office/drawing/2014/main" id="{C6AA8D9F-B1CE-4BD5-958F-F0AA0DBDF6BC}"/>
                  </a:ext>
                </a:extLst>
              </p:cNvPr>
              <p:cNvSpPr>
                <a:spLocks noChangeArrowheads="1"/>
              </p:cNvSpPr>
              <p:nvPr/>
            </p:nvSpPr>
            <p:spPr bwMode="auto">
              <a:xfrm>
                <a:off x="1564" y="2788"/>
                <a:ext cx="179" cy="179"/>
              </a:xfrm>
              <a:prstGeom prst="ellipse">
                <a:avLst/>
              </a:prstGeom>
              <a:solidFill>
                <a:srgbClr val="0066FF"/>
              </a:solidFill>
              <a:ln w="12600" cap="sq">
                <a:solidFill>
                  <a:srgbClr val="000000"/>
                </a:solidFill>
                <a:miter lim="800000"/>
                <a:headEnd/>
                <a:tailEnd/>
              </a:ln>
            </p:spPr>
            <p:txBody>
              <a:bodyPr wrap="none" anchor="ctr"/>
              <a:lstStyle/>
              <a:p>
                <a:pPr eaLnBrk="1">
                  <a:lnSpc>
                    <a:spcPct val="94000"/>
                  </a:lnSpc>
                  <a:buClr>
                    <a:srgbClr val="000000"/>
                  </a:buClr>
                  <a:buSzPct val="100000"/>
                  <a:buFont typeface="Times New Roman" panose="02020603050405020304" pitchFamily="18" charset="0"/>
                  <a:buNone/>
                </a:pPr>
                <a:endParaRPr lang="el-GR" altLang="en-US"/>
              </a:p>
            </p:txBody>
          </p:sp>
        </p:grpSp>
        <p:sp>
          <p:nvSpPr>
            <p:cNvPr id="291937" name="Rectangle 16">
              <a:extLst>
                <a:ext uri="{FF2B5EF4-FFF2-40B4-BE49-F238E27FC236}">
                  <a16:creationId xmlns:a16="http://schemas.microsoft.com/office/drawing/2014/main" id="{2981F64B-77B5-4498-9168-C16CCB957297}"/>
                </a:ext>
              </a:extLst>
            </p:cNvPr>
            <p:cNvSpPr>
              <a:spLocks noChangeArrowheads="1"/>
            </p:cNvSpPr>
            <p:nvPr/>
          </p:nvSpPr>
          <p:spPr bwMode="auto">
            <a:xfrm>
              <a:off x="663" y="3130"/>
              <a:ext cx="350" cy="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360" tIns="44280" rIns="90360" bIns="44280">
              <a:spAutoFit/>
            </a:bodyPr>
            <a:lstStyle>
              <a:lvl1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1pPr>
              <a:lvl2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2pPr>
              <a:lvl3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3pPr>
              <a:lvl4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4pPr>
              <a:lvl5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5pPr>
              <a:lvl6pPr marL="25146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6pPr>
              <a:lvl7pPr marL="29718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7pPr>
              <a:lvl8pPr marL="34290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8pPr>
              <a:lvl9pPr marL="38862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9pPr>
            </a:lstStyle>
            <a:p>
              <a:pPr>
                <a:lnSpc>
                  <a:spcPct val="100000"/>
                </a:lnSpc>
                <a:buClrTx/>
                <a:buSzPct val="120000"/>
                <a:buFontTx/>
                <a:buNone/>
              </a:pPr>
              <a:r>
                <a:rPr lang="el-GR" altLang="en-US" sz="2800">
                  <a:solidFill>
                    <a:srgbClr val="000000"/>
                  </a:solidFill>
                </a:rPr>
                <a:t>2s</a:t>
              </a:r>
            </a:p>
          </p:txBody>
        </p:sp>
        <p:sp>
          <p:nvSpPr>
            <p:cNvPr id="291938" name="Rectangle 17">
              <a:extLst>
                <a:ext uri="{FF2B5EF4-FFF2-40B4-BE49-F238E27FC236}">
                  <a16:creationId xmlns:a16="http://schemas.microsoft.com/office/drawing/2014/main" id="{99BD18DA-933D-4FA7-A20C-74F2EC71A32B}"/>
                </a:ext>
              </a:extLst>
            </p:cNvPr>
            <p:cNvSpPr>
              <a:spLocks noChangeArrowheads="1"/>
            </p:cNvSpPr>
            <p:nvPr/>
          </p:nvSpPr>
          <p:spPr bwMode="auto">
            <a:xfrm>
              <a:off x="1719" y="2722"/>
              <a:ext cx="363" cy="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360" tIns="44280" rIns="90360" bIns="44280">
              <a:spAutoFit/>
            </a:bodyPr>
            <a:lstStyle>
              <a:lvl1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1pPr>
              <a:lvl2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2pPr>
              <a:lvl3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3pPr>
              <a:lvl4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4pPr>
              <a:lvl5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5pPr>
              <a:lvl6pPr marL="25146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6pPr>
              <a:lvl7pPr marL="29718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7pPr>
              <a:lvl8pPr marL="34290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8pPr>
              <a:lvl9pPr marL="38862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9pPr>
            </a:lstStyle>
            <a:p>
              <a:pPr>
                <a:lnSpc>
                  <a:spcPct val="100000"/>
                </a:lnSpc>
                <a:buClrTx/>
                <a:buSzPct val="120000"/>
                <a:buFontTx/>
                <a:buNone/>
              </a:pPr>
              <a:r>
                <a:rPr lang="el-GR" altLang="en-US" sz="2800">
                  <a:solidFill>
                    <a:srgbClr val="000000"/>
                  </a:solidFill>
                </a:rPr>
                <a:t>2p</a:t>
              </a:r>
            </a:p>
          </p:txBody>
        </p:sp>
      </p:grpSp>
      <p:grpSp>
        <p:nvGrpSpPr>
          <p:cNvPr id="6" name="Group 18">
            <a:extLst>
              <a:ext uri="{FF2B5EF4-FFF2-40B4-BE49-F238E27FC236}">
                <a16:creationId xmlns:a16="http://schemas.microsoft.com/office/drawing/2014/main" id="{CBA10093-C329-4C95-A1A3-EB735D032B24}"/>
              </a:ext>
            </a:extLst>
          </p:cNvPr>
          <p:cNvGrpSpPr>
            <a:grpSpLocks/>
          </p:cNvGrpSpPr>
          <p:nvPr/>
        </p:nvGrpSpPr>
        <p:grpSpPr bwMode="auto">
          <a:xfrm>
            <a:off x="814387" y="2768600"/>
            <a:ext cx="5089525" cy="1581150"/>
            <a:chOff x="594" y="1745"/>
            <a:chExt cx="3206" cy="996"/>
          </a:xfrm>
        </p:grpSpPr>
        <p:sp>
          <p:nvSpPr>
            <p:cNvPr id="291920" name="Oval 19">
              <a:extLst>
                <a:ext uri="{FF2B5EF4-FFF2-40B4-BE49-F238E27FC236}">
                  <a16:creationId xmlns:a16="http://schemas.microsoft.com/office/drawing/2014/main" id="{820F9F0B-D931-4E78-A353-29D8F0669F7C}"/>
                </a:ext>
              </a:extLst>
            </p:cNvPr>
            <p:cNvSpPr>
              <a:spLocks noChangeArrowheads="1"/>
            </p:cNvSpPr>
            <p:nvPr/>
          </p:nvSpPr>
          <p:spPr bwMode="auto">
            <a:xfrm>
              <a:off x="594" y="2459"/>
              <a:ext cx="179" cy="179"/>
            </a:xfrm>
            <a:prstGeom prst="ellipse">
              <a:avLst/>
            </a:prstGeom>
            <a:solidFill>
              <a:srgbClr val="FF0000"/>
            </a:solidFill>
            <a:ln w="12600" cap="sq">
              <a:solidFill>
                <a:srgbClr val="000000"/>
              </a:solidFill>
              <a:miter lim="800000"/>
              <a:headEnd/>
              <a:tailEnd/>
            </a:ln>
          </p:spPr>
          <p:txBody>
            <a:bodyPr wrap="none" anchor="ctr"/>
            <a:lstStyle/>
            <a:p>
              <a:pPr eaLnBrk="1">
                <a:lnSpc>
                  <a:spcPct val="94000"/>
                </a:lnSpc>
                <a:buClr>
                  <a:srgbClr val="000000"/>
                </a:buClr>
                <a:buSzPct val="100000"/>
                <a:buFont typeface="Times New Roman" panose="02020603050405020304" pitchFamily="18" charset="0"/>
                <a:buNone/>
              </a:pPr>
              <a:endParaRPr lang="el-GR" altLang="en-US"/>
            </a:p>
          </p:txBody>
        </p:sp>
        <p:grpSp>
          <p:nvGrpSpPr>
            <p:cNvPr id="291921" name="Group 20">
              <a:extLst>
                <a:ext uri="{FF2B5EF4-FFF2-40B4-BE49-F238E27FC236}">
                  <a16:creationId xmlns:a16="http://schemas.microsoft.com/office/drawing/2014/main" id="{3879118D-AA09-41F4-835D-C0799DC1AC23}"/>
                </a:ext>
              </a:extLst>
            </p:cNvPr>
            <p:cNvGrpSpPr>
              <a:grpSpLocks/>
            </p:cNvGrpSpPr>
            <p:nvPr/>
          </p:nvGrpSpPr>
          <p:grpSpPr bwMode="auto">
            <a:xfrm>
              <a:off x="1074" y="2075"/>
              <a:ext cx="755" cy="185"/>
              <a:chOff x="1074" y="2075"/>
              <a:chExt cx="755" cy="185"/>
            </a:xfrm>
          </p:grpSpPr>
          <p:sp>
            <p:nvSpPr>
              <p:cNvPr id="291932" name="Oval 21">
                <a:extLst>
                  <a:ext uri="{FF2B5EF4-FFF2-40B4-BE49-F238E27FC236}">
                    <a16:creationId xmlns:a16="http://schemas.microsoft.com/office/drawing/2014/main" id="{4CEBC0BC-039A-42D3-A109-C189DE97C17E}"/>
                  </a:ext>
                </a:extLst>
              </p:cNvPr>
              <p:cNvSpPr>
                <a:spLocks noChangeArrowheads="1"/>
              </p:cNvSpPr>
              <p:nvPr/>
            </p:nvSpPr>
            <p:spPr bwMode="auto">
              <a:xfrm>
                <a:off x="1074" y="2075"/>
                <a:ext cx="179" cy="179"/>
              </a:xfrm>
              <a:prstGeom prst="ellipse">
                <a:avLst/>
              </a:prstGeom>
              <a:solidFill>
                <a:srgbClr val="FF0000"/>
              </a:solidFill>
              <a:ln w="12600" cap="sq">
                <a:solidFill>
                  <a:srgbClr val="000000"/>
                </a:solidFill>
                <a:miter lim="800000"/>
                <a:headEnd/>
                <a:tailEnd/>
              </a:ln>
            </p:spPr>
            <p:txBody>
              <a:bodyPr wrap="none" anchor="ctr"/>
              <a:lstStyle/>
              <a:p>
                <a:pPr eaLnBrk="1">
                  <a:lnSpc>
                    <a:spcPct val="94000"/>
                  </a:lnSpc>
                  <a:buClr>
                    <a:srgbClr val="000000"/>
                  </a:buClr>
                  <a:buSzPct val="100000"/>
                  <a:buFont typeface="Times New Roman" panose="02020603050405020304" pitchFamily="18" charset="0"/>
                  <a:buNone/>
                </a:pPr>
                <a:endParaRPr lang="el-GR" altLang="en-US"/>
              </a:p>
            </p:txBody>
          </p:sp>
          <p:sp>
            <p:nvSpPr>
              <p:cNvPr id="291933" name="Oval 22">
                <a:extLst>
                  <a:ext uri="{FF2B5EF4-FFF2-40B4-BE49-F238E27FC236}">
                    <a16:creationId xmlns:a16="http://schemas.microsoft.com/office/drawing/2014/main" id="{E21F7710-9A19-48DE-B18F-60477F787D13}"/>
                  </a:ext>
                </a:extLst>
              </p:cNvPr>
              <p:cNvSpPr>
                <a:spLocks noChangeArrowheads="1"/>
              </p:cNvSpPr>
              <p:nvPr/>
            </p:nvSpPr>
            <p:spPr bwMode="auto">
              <a:xfrm>
                <a:off x="1362" y="2081"/>
                <a:ext cx="179" cy="179"/>
              </a:xfrm>
              <a:prstGeom prst="ellipse">
                <a:avLst/>
              </a:prstGeom>
              <a:solidFill>
                <a:srgbClr val="FF0000"/>
              </a:solidFill>
              <a:ln w="12600" cap="sq">
                <a:solidFill>
                  <a:srgbClr val="000000"/>
                </a:solidFill>
                <a:miter lim="800000"/>
                <a:headEnd/>
                <a:tailEnd/>
              </a:ln>
            </p:spPr>
            <p:txBody>
              <a:bodyPr wrap="none" anchor="ctr"/>
              <a:lstStyle/>
              <a:p>
                <a:pPr eaLnBrk="1">
                  <a:lnSpc>
                    <a:spcPct val="94000"/>
                  </a:lnSpc>
                  <a:buClr>
                    <a:srgbClr val="000000"/>
                  </a:buClr>
                  <a:buSzPct val="100000"/>
                  <a:buFont typeface="Times New Roman" panose="02020603050405020304" pitchFamily="18" charset="0"/>
                  <a:buNone/>
                </a:pPr>
                <a:endParaRPr lang="el-GR" altLang="en-US"/>
              </a:p>
            </p:txBody>
          </p:sp>
          <p:sp>
            <p:nvSpPr>
              <p:cNvPr id="291934" name="Oval 23">
                <a:extLst>
                  <a:ext uri="{FF2B5EF4-FFF2-40B4-BE49-F238E27FC236}">
                    <a16:creationId xmlns:a16="http://schemas.microsoft.com/office/drawing/2014/main" id="{BAA2A128-0B69-461E-A29C-032D83A5E56B}"/>
                  </a:ext>
                </a:extLst>
              </p:cNvPr>
              <p:cNvSpPr>
                <a:spLocks noChangeArrowheads="1"/>
              </p:cNvSpPr>
              <p:nvPr/>
            </p:nvSpPr>
            <p:spPr bwMode="auto">
              <a:xfrm>
                <a:off x="1650" y="2075"/>
                <a:ext cx="179" cy="179"/>
              </a:xfrm>
              <a:prstGeom prst="ellipse">
                <a:avLst/>
              </a:prstGeom>
              <a:solidFill>
                <a:srgbClr val="FF0000"/>
              </a:solidFill>
              <a:ln w="12600" cap="sq">
                <a:solidFill>
                  <a:srgbClr val="000000"/>
                </a:solidFill>
                <a:miter lim="800000"/>
                <a:headEnd/>
                <a:tailEnd/>
              </a:ln>
            </p:spPr>
            <p:txBody>
              <a:bodyPr wrap="none" anchor="ctr"/>
              <a:lstStyle/>
              <a:p>
                <a:pPr eaLnBrk="1">
                  <a:lnSpc>
                    <a:spcPct val="94000"/>
                  </a:lnSpc>
                  <a:buClr>
                    <a:srgbClr val="000000"/>
                  </a:buClr>
                  <a:buSzPct val="100000"/>
                  <a:buFont typeface="Times New Roman" panose="02020603050405020304" pitchFamily="18" charset="0"/>
                  <a:buNone/>
                </a:pPr>
                <a:endParaRPr lang="el-GR" altLang="en-US"/>
              </a:p>
            </p:txBody>
          </p:sp>
        </p:grpSp>
        <p:grpSp>
          <p:nvGrpSpPr>
            <p:cNvPr id="291922" name="Group 24">
              <a:extLst>
                <a:ext uri="{FF2B5EF4-FFF2-40B4-BE49-F238E27FC236}">
                  <a16:creationId xmlns:a16="http://schemas.microsoft.com/office/drawing/2014/main" id="{829C6852-3AE1-485C-BD71-CFB33FC3EDFB}"/>
                </a:ext>
              </a:extLst>
            </p:cNvPr>
            <p:cNvGrpSpPr>
              <a:grpSpLocks/>
            </p:cNvGrpSpPr>
            <p:nvPr/>
          </p:nvGrpSpPr>
          <p:grpSpPr bwMode="auto">
            <a:xfrm>
              <a:off x="2202" y="1787"/>
              <a:ext cx="1283" cy="179"/>
              <a:chOff x="2202" y="1787"/>
              <a:chExt cx="1283" cy="179"/>
            </a:xfrm>
          </p:grpSpPr>
          <p:grpSp>
            <p:nvGrpSpPr>
              <p:cNvPr id="291926" name="Group 25">
                <a:extLst>
                  <a:ext uri="{FF2B5EF4-FFF2-40B4-BE49-F238E27FC236}">
                    <a16:creationId xmlns:a16="http://schemas.microsoft.com/office/drawing/2014/main" id="{FA41EF82-5C75-4E4C-B683-540440AAC8DF}"/>
                  </a:ext>
                </a:extLst>
              </p:cNvPr>
              <p:cNvGrpSpPr>
                <a:grpSpLocks/>
              </p:cNvGrpSpPr>
              <p:nvPr/>
            </p:nvGrpSpPr>
            <p:grpSpPr bwMode="auto">
              <a:xfrm>
                <a:off x="2730" y="1787"/>
                <a:ext cx="755" cy="179"/>
                <a:chOff x="2730" y="1787"/>
                <a:chExt cx="755" cy="179"/>
              </a:xfrm>
            </p:grpSpPr>
            <p:sp>
              <p:nvSpPr>
                <p:cNvPr id="291929" name="Oval 26">
                  <a:extLst>
                    <a:ext uri="{FF2B5EF4-FFF2-40B4-BE49-F238E27FC236}">
                      <a16:creationId xmlns:a16="http://schemas.microsoft.com/office/drawing/2014/main" id="{150F4573-2823-4BF6-B9CB-5CA9983FF009}"/>
                    </a:ext>
                  </a:extLst>
                </p:cNvPr>
                <p:cNvSpPr>
                  <a:spLocks noChangeArrowheads="1"/>
                </p:cNvSpPr>
                <p:nvPr/>
              </p:nvSpPr>
              <p:spPr bwMode="auto">
                <a:xfrm>
                  <a:off x="2730" y="1787"/>
                  <a:ext cx="179" cy="179"/>
                </a:xfrm>
                <a:prstGeom prst="ellipse">
                  <a:avLst/>
                </a:prstGeom>
                <a:solidFill>
                  <a:srgbClr val="FF0000"/>
                </a:solidFill>
                <a:ln w="12600" cap="sq">
                  <a:solidFill>
                    <a:srgbClr val="000000"/>
                  </a:solidFill>
                  <a:miter lim="800000"/>
                  <a:headEnd/>
                  <a:tailEnd/>
                </a:ln>
              </p:spPr>
              <p:txBody>
                <a:bodyPr wrap="none" anchor="ctr"/>
                <a:lstStyle/>
                <a:p>
                  <a:pPr eaLnBrk="1">
                    <a:lnSpc>
                      <a:spcPct val="94000"/>
                    </a:lnSpc>
                    <a:buClr>
                      <a:srgbClr val="000000"/>
                    </a:buClr>
                    <a:buSzPct val="100000"/>
                    <a:buFont typeface="Times New Roman" panose="02020603050405020304" pitchFamily="18" charset="0"/>
                    <a:buNone/>
                  </a:pPr>
                  <a:endParaRPr lang="el-GR" altLang="en-US"/>
                </a:p>
              </p:txBody>
            </p:sp>
            <p:sp>
              <p:nvSpPr>
                <p:cNvPr id="291930" name="Oval 27">
                  <a:extLst>
                    <a:ext uri="{FF2B5EF4-FFF2-40B4-BE49-F238E27FC236}">
                      <a16:creationId xmlns:a16="http://schemas.microsoft.com/office/drawing/2014/main" id="{F59565DA-FD72-43D0-92EA-CD0785F6F21E}"/>
                    </a:ext>
                  </a:extLst>
                </p:cNvPr>
                <p:cNvSpPr>
                  <a:spLocks noChangeArrowheads="1"/>
                </p:cNvSpPr>
                <p:nvPr/>
              </p:nvSpPr>
              <p:spPr bwMode="auto">
                <a:xfrm>
                  <a:off x="3018" y="1787"/>
                  <a:ext cx="179" cy="179"/>
                </a:xfrm>
                <a:prstGeom prst="ellipse">
                  <a:avLst/>
                </a:prstGeom>
                <a:solidFill>
                  <a:srgbClr val="FF0000"/>
                </a:solidFill>
                <a:ln w="12600" cap="sq">
                  <a:solidFill>
                    <a:srgbClr val="000000"/>
                  </a:solidFill>
                  <a:miter lim="800000"/>
                  <a:headEnd/>
                  <a:tailEnd/>
                </a:ln>
              </p:spPr>
              <p:txBody>
                <a:bodyPr wrap="none" anchor="ctr"/>
                <a:lstStyle/>
                <a:p>
                  <a:pPr eaLnBrk="1">
                    <a:lnSpc>
                      <a:spcPct val="94000"/>
                    </a:lnSpc>
                    <a:buClr>
                      <a:srgbClr val="000000"/>
                    </a:buClr>
                    <a:buSzPct val="100000"/>
                    <a:buFont typeface="Times New Roman" panose="02020603050405020304" pitchFamily="18" charset="0"/>
                    <a:buNone/>
                  </a:pPr>
                  <a:endParaRPr lang="el-GR" altLang="en-US"/>
                </a:p>
              </p:txBody>
            </p:sp>
            <p:sp>
              <p:nvSpPr>
                <p:cNvPr id="291931" name="Oval 28">
                  <a:extLst>
                    <a:ext uri="{FF2B5EF4-FFF2-40B4-BE49-F238E27FC236}">
                      <a16:creationId xmlns:a16="http://schemas.microsoft.com/office/drawing/2014/main" id="{CE59C9E3-2D46-41FB-A314-15968DAECB0D}"/>
                    </a:ext>
                  </a:extLst>
                </p:cNvPr>
                <p:cNvSpPr>
                  <a:spLocks noChangeArrowheads="1"/>
                </p:cNvSpPr>
                <p:nvPr/>
              </p:nvSpPr>
              <p:spPr bwMode="auto">
                <a:xfrm>
                  <a:off x="3306" y="1787"/>
                  <a:ext cx="179" cy="179"/>
                </a:xfrm>
                <a:prstGeom prst="ellipse">
                  <a:avLst/>
                </a:prstGeom>
                <a:solidFill>
                  <a:srgbClr val="FF0000"/>
                </a:solidFill>
                <a:ln w="12600" cap="sq">
                  <a:solidFill>
                    <a:srgbClr val="000000"/>
                  </a:solidFill>
                  <a:miter lim="800000"/>
                  <a:headEnd/>
                  <a:tailEnd/>
                </a:ln>
              </p:spPr>
              <p:txBody>
                <a:bodyPr wrap="none" anchor="ctr"/>
                <a:lstStyle/>
                <a:p>
                  <a:pPr eaLnBrk="1">
                    <a:lnSpc>
                      <a:spcPct val="94000"/>
                    </a:lnSpc>
                    <a:buClr>
                      <a:srgbClr val="000000"/>
                    </a:buClr>
                    <a:buSzPct val="100000"/>
                    <a:buFont typeface="Times New Roman" panose="02020603050405020304" pitchFamily="18" charset="0"/>
                    <a:buNone/>
                  </a:pPr>
                  <a:endParaRPr lang="el-GR" altLang="en-US"/>
                </a:p>
              </p:txBody>
            </p:sp>
          </p:grpSp>
          <p:sp>
            <p:nvSpPr>
              <p:cNvPr id="291927" name="Oval 29">
                <a:extLst>
                  <a:ext uri="{FF2B5EF4-FFF2-40B4-BE49-F238E27FC236}">
                    <a16:creationId xmlns:a16="http://schemas.microsoft.com/office/drawing/2014/main" id="{B0DC14E4-CC82-4B15-B58D-0FAA2CB97FD3}"/>
                  </a:ext>
                </a:extLst>
              </p:cNvPr>
              <p:cNvSpPr>
                <a:spLocks noChangeArrowheads="1"/>
              </p:cNvSpPr>
              <p:nvPr/>
            </p:nvSpPr>
            <p:spPr bwMode="auto">
              <a:xfrm>
                <a:off x="2202" y="1787"/>
                <a:ext cx="179" cy="179"/>
              </a:xfrm>
              <a:prstGeom prst="ellipse">
                <a:avLst/>
              </a:prstGeom>
              <a:solidFill>
                <a:srgbClr val="FF0000"/>
              </a:solidFill>
              <a:ln w="12600" cap="sq">
                <a:solidFill>
                  <a:srgbClr val="000000"/>
                </a:solidFill>
                <a:miter lim="800000"/>
                <a:headEnd/>
                <a:tailEnd/>
              </a:ln>
            </p:spPr>
            <p:txBody>
              <a:bodyPr wrap="none" anchor="ctr"/>
              <a:lstStyle/>
              <a:p>
                <a:pPr eaLnBrk="1">
                  <a:lnSpc>
                    <a:spcPct val="94000"/>
                  </a:lnSpc>
                  <a:buClr>
                    <a:srgbClr val="000000"/>
                  </a:buClr>
                  <a:buSzPct val="100000"/>
                  <a:buFont typeface="Times New Roman" panose="02020603050405020304" pitchFamily="18" charset="0"/>
                  <a:buNone/>
                </a:pPr>
                <a:endParaRPr lang="el-GR" altLang="en-US"/>
              </a:p>
            </p:txBody>
          </p:sp>
          <p:sp>
            <p:nvSpPr>
              <p:cNvPr id="291928" name="Oval 30">
                <a:extLst>
                  <a:ext uri="{FF2B5EF4-FFF2-40B4-BE49-F238E27FC236}">
                    <a16:creationId xmlns:a16="http://schemas.microsoft.com/office/drawing/2014/main" id="{4C20100F-87E9-48ED-BB91-096D6142D5E7}"/>
                  </a:ext>
                </a:extLst>
              </p:cNvPr>
              <p:cNvSpPr>
                <a:spLocks noChangeArrowheads="1"/>
              </p:cNvSpPr>
              <p:nvPr/>
            </p:nvSpPr>
            <p:spPr bwMode="auto">
              <a:xfrm>
                <a:off x="2490" y="1787"/>
                <a:ext cx="179" cy="179"/>
              </a:xfrm>
              <a:prstGeom prst="ellipse">
                <a:avLst/>
              </a:prstGeom>
              <a:solidFill>
                <a:srgbClr val="FF0000"/>
              </a:solidFill>
              <a:ln w="12600" cap="sq">
                <a:solidFill>
                  <a:srgbClr val="000000"/>
                </a:solidFill>
                <a:miter lim="800000"/>
                <a:headEnd/>
                <a:tailEnd/>
              </a:ln>
            </p:spPr>
            <p:txBody>
              <a:bodyPr wrap="none" anchor="ctr"/>
              <a:lstStyle/>
              <a:p>
                <a:pPr eaLnBrk="1">
                  <a:lnSpc>
                    <a:spcPct val="94000"/>
                  </a:lnSpc>
                  <a:buClr>
                    <a:srgbClr val="000000"/>
                  </a:buClr>
                  <a:buSzPct val="100000"/>
                  <a:buFont typeface="Times New Roman" panose="02020603050405020304" pitchFamily="18" charset="0"/>
                  <a:buNone/>
                </a:pPr>
                <a:endParaRPr lang="el-GR" altLang="en-US"/>
              </a:p>
            </p:txBody>
          </p:sp>
        </p:grpSp>
        <p:sp>
          <p:nvSpPr>
            <p:cNvPr id="291923" name="Rectangle 31">
              <a:extLst>
                <a:ext uri="{FF2B5EF4-FFF2-40B4-BE49-F238E27FC236}">
                  <a16:creationId xmlns:a16="http://schemas.microsoft.com/office/drawing/2014/main" id="{0751E050-2EBF-4CC3-A02C-E3FAF9DE78AB}"/>
                </a:ext>
              </a:extLst>
            </p:cNvPr>
            <p:cNvSpPr>
              <a:spLocks noChangeArrowheads="1"/>
            </p:cNvSpPr>
            <p:nvPr/>
          </p:nvSpPr>
          <p:spPr bwMode="auto">
            <a:xfrm>
              <a:off x="749" y="2417"/>
              <a:ext cx="350" cy="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360" tIns="44280" rIns="90360" bIns="44280">
              <a:spAutoFit/>
            </a:bodyPr>
            <a:lstStyle>
              <a:lvl1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1pPr>
              <a:lvl2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2pPr>
              <a:lvl3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3pPr>
              <a:lvl4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4pPr>
              <a:lvl5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5pPr>
              <a:lvl6pPr marL="25146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6pPr>
              <a:lvl7pPr marL="29718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7pPr>
              <a:lvl8pPr marL="34290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8pPr>
              <a:lvl9pPr marL="38862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9pPr>
            </a:lstStyle>
            <a:p>
              <a:pPr>
                <a:lnSpc>
                  <a:spcPct val="100000"/>
                </a:lnSpc>
                <a:buClrTx/>
                <a:buSzPct val="120000"/>
                <a:buFontTx/>
                <a:buNone/>
              </a:pPr>
              <a:r>
                <a:rPr lang="el-GR" altLang="en-US" sz="2800">
                  <a:solidFill>
                    <a:srgbClr val="000000"/>
                  </a:solidFill>
                </a:rPr>
                <a:t>3s</a:t>
              </a:r>
            </a:p>
          </p:txBody>
        </p:sp>
        <p:sp>
          <p:nvSpPr>
            <p:cNvPr id="291924" name="Rectangle 32">
              <a:extLst>
                <a:ext uri="{FF2B5EF4-FFF2-40B4-BE49-F238E27FC236}">
                  <a16:creationId xmlns:a16="http://schemas.microsoft.com/office/drawing/2014/main" id="{0D2CEE91-CE34-4842-A376-422E1EE0DA7B}"/>
                </a:ext>
              </a:extLst>
            </p:cNvPr>
            <p:cNvSpPr>
              <a:spLocks noChangeArrowheads="1"/>
            </p:cNvSpPr>
            <p:nvPr/>
          </p:nvSpPr>
          <p:spPr bwMode="auto">
            <a:xfrm>
              <a:off x="1805" y="2033"/>
              <a:ext cx="363" cy="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360" tIns="44280" rIns="90360" bIns="44280">
              <a:spAutoFit/>
            </a:bodyPr>
            <a:lstStyle>
              <a:lvl1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1pPr>
              <a:lvl2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2pPr>
              <a:lvl3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3pPr>
              <a:lvl4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4pPr>
              <a:lvl5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5pPr>
              <a:lvl6pPr marL="25146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6pPr>
              <a:lvl7pPr marL="29718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7pPr>
              <a:lvl8pPr marL="34290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8pPr>
              <a:lvl9pPr marL="38862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9pPr>
            </a:lstStyle>
            <a:p>
              <a:pPr>
                <a:lnSpc>
                  <a:spcPct val="100000"/>
                </a:lnSpc>
                <a:buClrTx/>
                <a:buSzPct val="120000"/>
                <a:buFontTx/>
                <a:buNone/>
              </a:pPr>
              <a:r>
                <a:rPr lang="el-GR" altLang="en-US" sz="2800">
                  <a:solidFill>
                    <a:srgbClr val="000000"/>
                  </a:solidFill>
                </a:rPr>
                <a:t>3p</a:t>
              </a:r>
            </a:p>
          </p:txBody>
        </p:sp>
        <p:sp>
          <p:nvSpPr>
            <p:cNvPr id="291925" name="Rectangle 33">
              <a:extLst>
                <a:ext uri="{FF2B5EF4-FFF2-40B4-BE49-F238E27FC236}">
                  <a16:creationId xmlns:a16="http://schemas.microsoft.com/office/drawing/2014/main" id="{4F0029BF-6761-409E-81DB-5DBB8813B972}"/>
                </a:ext>
              </a:extLst>
            </p:cNvPr>
            <p:cNvSpPr>
              <a:spLocks noChangeArrowheads="1"/>
            </p:cNvSpPr>
            <p:nvPr/>
          </p:nvSpPr>
          <p:spPr bwMode="auto">
            <a:xfrm>
              <a:off x="3437" y="1745"/>
              <a:ext cx="363" cy="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360" tIns="44280" rIns="90360" bIns="44280">
              <a:spAutoFit/>
            </a:bodyPr>
            <a:lstStyle>
              <a:lvl1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1pPr>
              <a:lvl2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2pPr>
              <a:lvl3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3pPr>
              <a:lvl4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4pPr>
              <a:lvl5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5pPr>
              <a:lvl6pPr marL="25146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6pPr>
              <a:lvl7pPr marL="29718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7pPr>
              <a:lvl8pPr marL="34290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8pPr>
              <a:lvl9pPr marL="38862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9pPr>
            </a:lstStyle>
            <a:p>
              <a:pPr>
                <a:lnSpc>
                  <a:spcPct val="100000"/>
                </a:lnSpc>
                <a:buClrTx/>
                <a:buSzPct val="120000"/>
                <a:buFontTx/>
                <a:buNone/>
              </a:pPr>
              <a:r>
                <a:rPr lang="el-GR" altLang="en-US" sz="2800">
                  <a:solidFill>
                    <a:srgbClr val="000000"/>
                  </a:solidFill>
                </a:rPr>
                <a:t>3d</a:t>
              </a:r>
            </a:p>
          </p:txBody>
        </p:sp>
      </p:grpSp>
      <p:grpSp>
        <p:nvGrpSpPr>
          <p:cNvPr id="10" name="Group 34">
            <a:extLst>
              <a:ext uri="{FF2B5EF4-FFF2-40B4-BE49-F238E27FC236}">
                <a16:creationId xmlns:a16="http://schemas.microsoft.com/office/drawing/2014/main" id="{1106A87C-FDA8-4F76-B277-744DA6DEFA8B}"/>
              </a:ext>
            </a:extLst>
          </p:cNvPr>
          <p:cNvGrpSpPr>
            <a:grpSpLocks/>
          </p:cNvGrpSpPr>
          <p:nvPr/>
        </p:nvGrpSpPr>
        <p:grpSpPr bwMode="auto">
          <a:xfrm>
            <a:off x="806450" y="311150"/>
            <a:ext cx="5434013" cy="1362075"/>
            <a:chOff x="508" y="196"/>
            <a:chExt cx="3423" cy="858"/>
          </a:xfrm>
        </p:grpSpPr>
        <p:sp>
          <p:nvSpPr>
            <p:cNvPr id="291905" name="Oval 35">
              <a:extLst>
                <a:ext uri="{FF2B5EF4-FFF2-40B4-BE49-F238E27FC236}">
                  <a16:creationId xmlns:a16="http://schemas.microsoft.com/office/drawing/2014/main" id="{280F5A53-4E87-402C-825D-335F56806E19}"/>
                </a:ext>
              </a:extLst>
            </p:cNvPr>
            <p:cNvSpPr>
              <a:spLocks noChangeArrowheads="1"/>
            </p:cNvSpPr>
            <p:nvPr/>
          </p:nvSpPr>
          <p:spPr bwMode="auto">
            <a:xfrm>
              <a:off x="508" y="772"/>
              <a:ext cx="179" cy="179"/>
            </a:xfrm>
            <a:prstGeom prst="ellipse">
              <a:avLst/>
            </a:prstGeom>
            <a:solidFill>
              <a:srgbClr val="438E00"/>
            </a:solidFill>
            <a:ln w="12600" cap="sq">
              <a:solidFill>
                <a:srgbClr val="000000"/>
              </a:solidFill>
              <a:miter lim="800000"/>
              <a:headEnd/>
              <a:tailEnd/>
            </a:ln>
          </p:spPr>
          <p:txBody>
            <a:bodyPr wrap="none" anchor="ctr"/>
            <a:lstStyle/>
            <a:p>
              <a:pPr eaLnBrk="1">
                <a:lnSpc>
                  <a:spcPct val="94000"/>
                </a:lnSpc>
                <a:buClr>
                  <a:srgbClr val="000000"/>
                </a:buClr>
                <a:buSzPct val="100000"/>
                <a:buFont typeface="Times New Roman" panose="02020603050405020304" pitchFamily="18" charset="0"/>
                <a:buNone/>
              </a:pPr>
              <a:endParaRPr lang="el-GR" altLang="en-US"/>
            </a:p>
          </p:txBody>
        </p:sp>
        <p:grpSp>
          <p:nvGrpSpPr>
            <p:cNvPr id="291906" name="Group 36">
              <a:extLst>
                <a:ext uri="{FF2B5EF4-FFF2-40B4-BE49-F238E27FC236}">
                  <a16:creationId xmlns:a16="http://schemas.microsoft.com/office/drawing/2014/main" id="{F89729F6-8467-4C18-9E59-E7891C824DE5}"/>
                </a:ext>
              </a:extLst>
            </p:cNvPr>
            <p:cNvGrpSpPr>
              <a:grpSpLocks/>
            </p:cNvGrpSpPr>
            <p:nvPr/>
          </p:nvGrpSpPr>
          <p:grpSpPr bwMode="auto">
            <a:xfrm>
              <a:off x="988" y="532"/>
              <a:ext cx="755" cy="179"/>
              <a:chOff x="988" y="532"/>
              <a:chExt cx="755" cy="179"/>
            </a:xfrm>
          </p:grpSpPr>
          <p:sp>
            <p:nvSpPr>
              <p:cNvPr id="291917" name="Oval 37">
                <a:extLst>
                  <a:ext uri="{FF2B5EF4-FFF2-40B4-BE49-F238E27FC236}">
                    <a16:creationId xmlns:a16="http://schemas.microsoft.com/office/drawing/2014/main" id="{B01A3500-D7C1-459D-B541-75698159A131}"/>
                  </a:ext>
                </a:extLst>
              </p:cNvPr>
              <p:cNvSpPr>
                <a:spLocks noChangeArrowheads="1"/>
              </p:cNvSpPr>
              <p:nvPr/>
            </p:nvSpPr>
            <p:spPr bwMode="auto">
              <a:xfrm>
                <a:off x="988" y="532"/>
                <a:ext cx="179" cy="179"/>
              </a:xfrm>
              <a:prstGeom prst="ellipse">
                <a:avLst/>
              </a:prstGeom>
              <a:solidFill>
                <a:srgbClr val="438E00"/>
              </a:solidFill>
              <a:ln w="12600" cap="sq">
                <a:solidFill>
                  <a:srgbClr val="000000"/>
                </a:solidFill>
                <a:miter lim="800000"/>
                <a:headEnd/>
                <a:tailEnd/>
              </a:ln>
            </p:spPr>
            <p:txBody>
              <a:bodyPr wrap="none" anchor="ctr"/>
              <a:lstStyle/>
              <a:p>
                <a:pPr eaLnBrk="1">
                  <a:lnSpc>
                    <a:spcPct val="94000"/>
                  </a:lnSpc>
                  <a:buClr>
                    <a:srgbClr val="000000"/>
                  </a:buClr>
                  <a:buSzPct val="100000"/>
                  <a:buFont typeface="Times New Roman" panose="02020603050405020304" pitchFamily="18" charset="0"/>
                  <a:buNone/>
                </a:pPr>
                <a:endParaRPr lang="el-GR" altLang="en-US"/>
              </a:p>
            </p:txBody>
          </p:sp>
          <p:sp>
            <p:nvSpPr>
              <p:cNvPr id="291918" name="Oval 38">
                <a:extLst>
                  <a:ext uri="{FF2B5EF4-FFF2-40B4-BE49-F238E27FC236}">
                    <a16:creationId xmlns:a16="http://schemas.microsoft.com/office/drawing/2014/main" id="{87EC1E1A-5DA0-477E-B7A1-101BCD3353B1}"/>
                  </a:ext>
                </a:extLst>
              </p:cNvPr>
              <p:cNvSpPr>
                <a:spLocks noChangeArrowheads="1"/>
              </p:cNvSpPr>
              <p:nvPr/>
            </p:nvSpPr>
            <p:spPr bwMode="auto">
              <a:xfrm>
                <a:off x="1276" y="532"/>
                <a:ext cx="179" cy="179"/>
              </a:xfrm>
              <a:prstGeom prst="ellipse">
                <a:avLst/>
              </a:prstGeom>
              <a:solidFill>
                <a:srgbClr val="438E00"/>
              </a:solidFill>
              <a:ln w="12600" cap="sq">
                <a:solidFill>
                  <a:srgbClr val="000000"/>
                </a:solidFill>
                <a:miter lim="800000"/>
                <a:headEnd/>
                <a:tailEnd/>
              </a:ln>
            </p:spPr>
            <p:txBody>
              <a:bodyPr wrap="none" anchor="ctr"/>
              <a:lstStyle/>
              <a:p>
                <a:pPr eaLnBrk="1">
                  <a:lnSpc>
                    <a:spcPct val="94000"/>
                  </a:lnSpc>
                  <a:buClr>
                    <a:srgbClr val="000000"/>
                  </a:buClr>
                  <a:buSzPct val="100000"/>
                  <a:buFont typeface="Times New Roman" panose="02020603050405020304" pitchFamily="18" charset="0"/>
                  <a:buNone/>
                </a:pPr>
                <a:endParaRPr lang="el-GR" altLang="en-US"/>
              </a:p>
            </p:txBody>
          </p:sp>
          <p:sp>
            <p:nvSpPr>
              <p:cNvPr id="291919" name="Oval 39">
                <a:extLst>
                  <a:ext uri="{FF2B5EF4-FFF2-40B4-BE49-F238E27FC236}">
                    <a16:creationId xmlns:a16="http://schemas.microsoft.com/office/drawing/2014/main" id="{54780285-9B88-44C3-A4B0-0FD67A62923C}"/>
                  </a:ext>
                </a:extLst>
              </p:cNvPr>
              <p:cNvSpPr>
                <a:spLocks noChangeArrowheads="1"/>
              </p:cNvSpPr>
              <p:nvPr/>
            </p:nvSpPr>
            <p:spPr bwMode="auto">
              <a:xfrm>
                <a:off x="1564" y="532"/>
                <a:ext cx="179" cy="179"/>
              </a:xfrm>
              <a:prstGeom prst="ellipse">
                <a:avLst/>
              </a:prstGeom>
              <a:solidFill>
                <a:srgbClr val="438E00"/>
              </a:solidFill>
              <a:ln w="12600" cap="sq">
                <a:solidFill>
                  <a:srgbClr val="000000"/>
                </a:solidFill>
                <a:miter lim="800000"/>
                <a:headEnd/>
                <a:tailEnd/>
              </a:ln>
            </p:spPr>
            <p:txBody>
              <a:bodyPr wrap="none" anchor="ctr"/>
              <a:lstStyle/>
              <a:p>
                <a:pPr eaLnBrk="1">
                  <a:lnSpc>
                    <a:spcPct val="94000"/>
                  </a:lnSpc>
                  <a:buClr>
                    <a:srgbClr val="000000"/>
                  </a:buClr>
                  <a:buSzPct val="100000"/>
                  <a:buFont typeface="Times New Roman" panose="02020603050405020304" pitchFamily="18" charset="0"/>
                  <a:buNone/>
                </a:pPr>
                <a:endParaRPr lang="el-GR" altLang="en-US"/>
              </a:p>
            </p:txBody>
          </p:sp>
        </p:grpSp>
        <p:grpSp>
          <p:nvGrpSpPr>
            <p:cNvPr id="291907" name="Group 40">
              <a:extLst>
                <a:ext uri="{FF2B5EF4-FFF2-40B4-BE49-F238E27FC236}">
                  <a16:creationId xmlns:a16="http://schemas.microsoft.com/office/drawing/2014/main" id="{A2883340-598B-4BF7-BD70-04978AE616E8}"/>
                </a:ext>
              </a:extLst>
            </p:cNvPr>
            <p:cNvGrpSpPr>
              <a:grpSpLocks/>
            </p:cNvGrpSpPr>
            <p:nvPr/>
          </p:nvGrpSpPr>
          <p:grpSpPr bwMode="auto">
            <a:xfrm>
              <a:off x="2116" y="196"/>
              <a:ext cx="1283" cy="179"/>
              <a:chOff x="2116" y="196"/>
              <a:chExt cx="1283" cy="179"/>
            </a:xfrm>
          </p:grpSpPr>
          <p:grpSp>
            <p:nvGrpSpPr>
              <p:cNvPr id="291911" name="Group 41">
                <a:extLst>
                  <a:ext uri="{FF2B5EF4-FFF2-40B4-BE49-F238E27FC236}">
                    <a16:creationId xmlns:a16="http://schemas.microsoft.com/office/drawing/2014/main" id="{957104D1-F2E3-4649-9D62-301B0B07FA27}"/>
                  </a:ext>
                </a:extLst>
              </p:cNvPr>
              <p:cNvGrpSpPr>
                <a:grpSpLocks/>
              </p:cNvGrpSpPr>
              <p:nvPr/>
            </p:nvGrpSpPr>
            <p:grpSpPr bwMode="auto">
              <a:xfrm>
                <a:off x="2644" y="196"/>
                <a:ext cx="755" cy="179"/>
                <a:chOff x="2644" y="196"/>
                <a:chExt cx="755" cy="179"/>
              </a:xfrm>
            </p:grpSpPr>
            <p:sp>
              <p:nvSpPr>
                <p:cNvPr id="291914" name="Oval 42">
                  <a:extLst>
                    <a:ext uri="{FF2B5EF4-FFF2-40B4-BE49-F238E27FC236}">
                      <a16:creationId xmlns:a16="http://schemas.microsoft.com/office/drawing/2014/main" id="{855F9741-7287-448F-AC30-ABA6BEF863DD}"/>
                    </a:ext>
                  </a:extLst>
                </p:cNvPr>
                <p:cNvSpPr>
                  <a:spLocks noChangeArrowheads="1"/>
                </p:cNvSpPr>
                <p:nvPr/>
              </p:nvSpPr>
              <p:spPr bwMode="auto">
                <a:xfrm>
                  <a:off x="2644" y="196"/>
                  <a:ext cx="179" cy="179"/>
                </a:xfrm>
                <a:prstGeom prst="ellipse">
                  <a:avLst/>
                </a:prstGeom>
                <a:solidFill>
                  <a:srgbClr val="438E00"/>
                </a:solidFill>
                <a:ln w="12600" cap="sq">
                  <a:solidFill>
                    <a:srgbClr val="000000"/>
                  </a:solidFill>
                  <a:miter lim="800000"/>
                  <a:headEnd/>
                  <a:tailEnd/>
                </a:ln>
              </p:spPr>
              <p:txBody>
                <a:bodyPr wrap="none" anchor="ctr"/>
                <a:lstStyle/>
                <a:p>
                  <a:pPr eaLnBrk="1">
                    <a:lnSpc>
                      <a:spcPct val="94000"/>
                    </a:lnSpc>
                    <a:buClr>
                      <a:srgbClr val="000000"/>
                    </a:buClr>
                    <a:buSzPct val="100000"/>
                    <a:buFont typeface="Times New Roman" panose="02020603050405020304" pitchFamily="18" charset="0"/>
                    <a:buNone/>
                  </a:pPr>
                  <a:endParaRPr lang="el-GR" altLang="en-US"/>
                </a:p>
              </p:txBody>
            </p:sp>
            <p:sp>
              <p:nvSpPr>
                <p:cNvPr id="291915" name="Oval 43">
                  <a:extLst>
                    <a:ext uri="{FF2B5EF4-FFF2-40B4-BE49-F238E27FC236}">
                      <a16:creationId xmlns:a16="http://schemas.microsoft.com/office/drawing/2014/main" id="{A51D5B71-1FF3-4CF3-AE5E-8A5AAA41F814}"/>
                    </a:ext>
                  </a:extLst>
                </p:cNvPr>
                <p:cNvSpPr>
                  <a:spLocks noChangeArrowheads="1"/>
                </p:cNvSpPr>
                <p:nvPr/>
              </p:nvSpPr>
              <p:spPr bwMode="auto">
                <a:xfrm>
                  <a:off x="2932" y="196"/>
                  <a:ext cx="179" cy="179"/>
                </a:xfrm>
                <a:prstGeom prst="ellipse">
                  <a:avLst/>
                </a:prstGeom>
                <a:solidFill>
                  <a:srgbClr val="438E00"/>
                </a:solidFill>
                <a:ln w="12600" cap="sq">
                  <a:solidFill>
                    <a:srgbClr val="000000"/>
                  </a:solidFill>
                  <a:miter lim="800000"/>
                  <a:headEnd/>
                  <a:tailEnd/>
                </a:ln>
              </p:spPr>
              <p:txBody>
                <a:bodyPr wrap="none" anchor="ctr"/>
                <a:lstStyle/>
                <a:p>
                  <a:pPr eaLnBrk="1">
                    <a:lnSpc>
                      <a:spcPct val="94000"/>
                    </a:lnSpc>
                    <a:buClr>
                      <a:srgbClr val="000000"/>
                    </a:buClr>
                    <a:buSzPct val="100000"/>
                    <a:buFont typeface="Times New Roman" panose="02020603050405020304" pitchFamily="18" charset="0"/>
                    <a:buNone/>
                  </a:pPr>
                  <a:endParaRPr lang="el-GR" altLang="en-US"/>
                </a:p>
              </p:txBody>
            </p:sp>
            <p:sp>
              <p:nvSpPr>
                <p:cNvPr id="291916" name="Oval 44">
                  <a:extLst>
                    <a:ext uri="{FF2B5EF4-FFF2-40B4-BE49-F238E27FC236}">
                      <a16:creationId xmlns:a16="http://schemas.microsoft.com/office/drawing/2014/main" id="{FFBCFDF9-7CF7-4CCA-95FD-CEB4430373CA}"/>
                    </a:ext>
                  </a:extLst>
                </p:cNvPr>
                <p:cNvSpPr>
                  <a:spLocks noChangeArrowheads="1"/>
                </p:cNvSpPr>
                <p:nvPr/>
              </p:nvSpPr>
              <p:spPr bwMode="auto">
                <a:xfrm>
                  <a:off x="3220" y="196"/>
                  <a:ext cx="179" cy="179"/>
                </a:xfrm>
                <a:prstGeom prst="ellipse">
                  <a:avLst/>
                </a:prstGeom>
                <a:solidFill>
                  <a:srgbClr val="438E00"/>
                </a:solidFill>
                <a:ln w="12600" cap="sq">
                  <a:solidFill>
                    <a:srgbClr val="000000"/>
                  </a:solidFill>
                  <a:miter lim="800000"/>
                  <a:headEnd/>
                  <a:tailEnd/>
                </a:ln>
              </p:spPr>
              <p:txBody>
                <a:bodyPr wrap="none" anchor="ctr"/>
                <a:lstStyle/>
                <a:p>
                  <a:pPr eaLnBrk="1">
                    <a:lnSpc>
                      <a:spcPct val="94000"/>
                    </a:lnSpc>
                    <a:buClr>
                      <a:srgbClr val="000000"/>
                    </a:buClr>
                    <a:buSzPct val="100000"/>
                    <a:buFont typeface="Times New Roman" panose="02020603050405020304" pitchFamily="18" charset="0"/>
                    <a:buNone/>
                  </a:pPr>
                  <a:endParaRPr lang="el-GR" altLang="en-US"/>
                </a:p>
              </p:txBody>
            </p:sp>
          </p:grpSp>
          <p:sp>
            <p:nvSpPr>
              <p:cNvPr id="291912" name="Oval 45">
                <a:extLst>
                  <a:ext uri="{FF2B5EF4-FFF2-40B4-BE49-F238E27FC236}">
                    <a16:creationId xmlns:a16="http://schemas.microsoft.com/office/drawing/2014/main" id="{C86F349D-3402-4615-AD3D-C8323E28BE10}"/>
                  </a:ext>
                </a:extLst>
              </p:cNvPr>
              <p:cNvSpPr>
                <a:spLocks noChangeArrowheads="1"/>
              </p:cNvSpPr>
              <p:nvPr/>
            </p:nvSpPr>
            <p:spPr bwMode="auto">
              <a:xfrm>
                <a:off x="2116" y="196"/>
                <a:ext cx="179" cy="179"/>
              </a:xfrm>
              <a:prstGeom prst="ellipse">
                <a:avLst/>
              </a:prstGeom>
              <a:solidFill>
                <a:srgbClr val="438E00"/>
              </a:solidFill>
              <a:ln w="12600" cap="sq">
                <a:solidFill>
                  <a:srgbClr val="000000"/>
                </a:solidFill>
                <a:miter lim="800000"/>
                <a:headEnd/>
                <a:tailEnd/>
              </a:ln>
            </p:spPr>
            <p:txBody>
              <a:bodyPr wrap="none" anchor="ctr"/>
              <a:lstStyle/>
              <a:p>
                <a:pPr eaLnBrk="1">
                  <a:lnSpc>
                    <a:spcPct val="94000"/>
                  </a:lnSpc>
                  <a:buClr>
                    <a:srgbClr val="000000"/>
                  </a:buClr>
                  <a:buSzPct val="100000"/>
                  <a:buFont typeface="Times New Roman" panose="02020603050405020304" pitchFamily="18" charset="0"/>
                  <a:buNone/>
                </a:pPr>
                <a:endParaRPr lang="el-GR" altLang="en-US"/>
              </a:p>
            </p:txBody>
          </p:sp>
          <p:sp>
            <p:nvSpPr>
              <p:cNvPr id="291913" name="Oval 46">
                <a:extLst>
                  <a:ext uri="{FF2B5EF4-FFF2-40B4-BE49-F238E27FC236}">
                    <a16:creationId xmlns:a16="http://schemas.microsoft.com/office/drawing/2014/main" id="{EB0C0E08-4204-4045-AA92-38FDE1B9A0A8}"/>
                  </a:ext>
                </a:extLst>
              </p:cNvPr>
              <p:cNvSpPr>
                <a:spLocks noChangeArrowheads="1"/>
              </p:cNvSpPr>
              <p:nvPr/>
            </p:nvSpPr>
            <p:spPr bwMode="auto">
              <a:xfrm>
                <a:off x="2404" y="196"/>
                <a:ext cx="179" cy="179"/>
              </a:xfrm>
              <a:prstGeom prst="ellipse">
                <a:avLst/>
              </a:prstGeom>
              <a:solidFill>
                <a:srgbClr val="438E00"/>
              </a:solidFill>
              <a:ln w="12600" cap="sq">
                <a:solidFill>
                  <a:srgbClr val="000000"/>
                </a:solidFill>
                <a:miter lim="800000"/>
                <a:headEnd/>
                <a:tailEnd/>
              </a:ln>
            </p:spPr>
            <p:txBody>
              <a:bodyPr wrap="none" anchor="ctr"/>
              <a:lstStyle/>
              <a:p>
                <a:pPr eaLnBrk="1">
                  <a:lnSpc>
                    <a:spcPct val="94000"/>
                  </a:lnSpc>
                  <a:buClr>
                    <a:srgbClr val="000000"/>
                  </a:buClr>
                  <a:buSzPct val="100000"/>
                  <a:buFont typeface="Times New Roman" panose="02020603050405020304" pitchFamily="18" charset="0"/>
                  <a:buNone/>
                </a:pPr>
                <a:endParaRPr lang="el-GR" altLang="en-US"/>
              </a:p>
            </p:txBody>
          </p:sp>
        </p:grpSp>
        <p:sp>
          <p:nvSpPr>
            <p:cNvPr id="291908" name="Rectangle 47">
              <a:extLst>
                <a:ext uri="{FF2B5EF4-FFF2-40B4-BE49-F238E27FC236}">
                  <a16:creationId xmlns:a16="http://schemas.microsoft.com/office/drawing/2014/main" id="{A857F803-D34E-4CD0-BCF0-B64192FF1602}"/>
                </a:ext>
              </a:extLst>
            </p:cNvPr>
            <p:cNvSpPr>
              <a:spLocks noChangeArrowheads="1"/>
            </p:cNvSpPr>
            <p:nvPr/>
          </p:nvSpPr>
          <p:spPr bwMode="auto">
            <a:xfrm>
              <a:off x="663" y="730"/>
              <a:ext cx="350" cy="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360" tIns="44280" rIns="90360" bIns="44280">
              <a:spAutoFit/>
            </a:bodyPr>
            <a:lstStyle>
              <a:lvl1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1pPr>
              <a:lvl2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2pPr>
              <a:lvl3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3pPr>
              <a:lvl4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4pPr>
              <a:lvl5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5pPr>
              <a:lvl6pPr marL="25146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6pPr>
              <a:lvl7pPr marL="29718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7pPr>
              <a:lvl8pPr marL="34290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8pPr>
              <a:lvl9pPr marL="38862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9pPr>
            </a:lstStyle>
            <a:p>
              <a:pPr>
                <a:lnSpc>
                  <a:spcPct val="100000"/>
                </a:lnSpc>
                <a:buClrTx/>
                <a:buSzPct val="120000"/>
                <a:buFontTx/>
                <a:buNone/>
              </a:pPr>
              <a:r>
                <a:rPr lang="el-GR" altLang="en-US" sz="2800">
                  <a:solidFill>
                    <a:srgbClr val="000000"/>
                  </a:solidFill>
                </a:rPr>
                <a:t>6s</a:t>
              </a:r>
            </a:p>
          </p:txBody>
        </p:sp>
        <p:sp>
          <p:nvSpPr>
            <p:cNvPr id="291909" name="Rectangle 48">
              <a:extLst>
                <a:ext uri="{FF2B5EF4-FFF2-40B4-BE49-F238E27FC236}">
                  <a16:creationId xmlns:a16="http://schemas.microsoft.com/office/drawing/2014/main" id="{68D17FDB-8D49-4938-BA74-E02654ED3BCE}"/>
                </a:ext>
              </a:extLst>
            </p:cNvPr>
            <p:cNvSpPr>
              <a:spLocks noChangeArrowheads="1"/>
            </p:cNvSpPr>
            <p:nvPr/>
          </p:nvSpPr>
          <p:spPr bwMode="auto">
            <a:xfrm>
              <a:off x="1719" y="490"/>
              <a:ext cx="363" cy="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360" tIns="44280" rIns="90360" bIns="44280">
              <a:spAutoFit/>
            </a:bodyPr>
            <a:lstStyle>
              <a:lvl1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1pPr>
              <a:lvl2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2pPr>
              <a:lvl3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3pPr>
              <a:lvl4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4pPr>
              <a:lvl5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5pPr>
              <a:lvl6pPr marL="25146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6pPr>
              <a:lvl7pPr marL="29718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7pPr>
              <a:lvl8pPr marL="34290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8pPr>
              <a:lvl9pPr marL="38862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9pPr>
            </a:lstStyle>
            <a:p>
              <a:pPr>
                <a:lnSpc>
                  <a:spcPct val="100000"/>
                </a:lnSpc>
                <a:buClrTx/>
                <a:buSzPct val="120000"/>
                <a:buFontTx/>
                <a:buNone/>
              </a:pPr>
              <a:r>
                <a:rPr lang="el-GR" altLang="en-US" sz="2800">
                  <a:solidFill>
                    <a:srgbClr val="000000"/>
                  </a:solidFill>
                </a:rPr>
                <a:t>6p</a:t>
              </a:r>
            </a:p>
          </p:txBody>
        </p:sp>
        <p:sp>
          <p:nvSpPr>
            <p:cNvPr id="291910" name="Rectangle 49">
              <a:extLst>
                <a:ext uri="{FF2B5EF4-FFF2-40B4-BE49-F238E27FC236}">
                  <a16:creationId xmlns:a16="http://schemas.microsoft.com/office/drawing/2014/main" id="{A64344BE-7554-4F18-B7CA-45D8931E5B99}"/>
                </a:ext>
              </a:extLst>
            </p:cNvPr>
            <p:cNvSpPr>
              <a:spLocks noChangeArrowheads="1"/>
            </p:cNvSpPr>
            <p:nvPr/>
          </p:nvSpPr>
          <p:spPr bwMode="auto">
            <a:xfrm>
              <a:off x="3399" y="202"/>
              <a:ext cx="532" cy="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360" tIns="44280" rIns="90360" bIns="44280">
              <a:spAutoFit/>
            </a:bodyPr>
            <a:lstStyle>
              <a:lvl1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1pPr>
              <a:lvl2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2pPr>
              <a:lvl3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3pPr>
              <a:lvl4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4pPr>
              <a:lvl5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5pPr>
              <a:lvl6pPr marL="25146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6pPr>
              <a:lvl7pPr marL="29718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7pPr>
              <a:lvl8pPr marL="34290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8pPr>
              <a:lvl9pPr marL="38862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9pPr>
            </a:lstStyle>
            <a:p>
              <a:pPr>
                <a:lnSpc>
                  <a:spcPct val="100000"/>
                </a:lnSpc>
                <a:buClrTx/>
                <a:buSzPct val="120000"/>
                <a:buFontTx/>
                <a:buNone/>
              </a:pPr>
              <a:r>
                <a:rPr lang="el-GR" altLang="en-US" sz="2800">
                  <a:solidFill>
                    <a:srgbClr val="000000"/>
                  </a:solidFill>
                </a:rPr>
                <a:t>6d</a:t>
              </a:r>
            </a:p>
          </p:txBody>
        </p:sp>
      </p:grpSp>
      <p:grpSp>
        <p:nvGrpSpPr>
          <p:cNvPr id="14" name="Group 50">
            <a:extLst>
              <a:ext uri="{FF2B5EF4-FFF2-40B4-BE49-F238E27FC236}">
                <a16:creationId xmlns:a16="http://schemas.microsoft.com/office/drawing/2014/main" id="{FBCA561E-573C-4512-8F28-33BB93627ADD}"/>
              </a:ext>
            </a:extLst>
          </p:cNvPr>
          <p:cNvGrpSpPr>
            <a:grpSpLocks/>
          </p:cNvGrpSpPr>
          <p:nvPr/>
        </p:nvGrpSpPr>
        <p:grpSpPr bwMode="auto">
          <a:xfrm>
            <a:off x="806450" y="1101725"/>
            <a:ext cx="8094663" cy="2352675"/>
            <a:chOff x="508" y="694"/>
            <a:chExt cx="5099" cy="1482"/>
          </a:xfrm>
        </p:grpSpPr>
        <p:sp>
          <p:nvSpPr>
            <p:cNvPr id="291879" name="Oval 51">
              <a:extLst>
                <a:ext uri="{FF2B5EF4-FFF2-40B4-BE49-F238E27FC236}">
                  <a16:creationId xmlns:a16="http://schemas.microsoft.com/office/drawing/2014/main" id="{EC85636A-37F1-4094-98A2-F1B438E8659C}"/>
                </a:ext>
              </a:extLst>
            </p:cNvPr>
            <p:cNvSpPr>
              <a:spLocks noChangeArrowheads="1"/>
            </p:cNvSpPr>
            <p:nvPr/>
          </p:nvSpPr>
          <p:spPr bwMode="auto">
            <a:xfrm>
              <a:off x="508" y="1894"/>
              <a:ext cx="179" cy="179"/>
            </a:xfrm>
            <a:prstGeom prst="ellipse">
              <a:avLst/>
            </a:prstGeom>
            <a:solidFill>
              <a:srgbClr val="FF814B"/>
            </a:solidFill>
            <a:ln w="12600" cap="sq">
              <a:solidFill>
                <a:srgbClr val="000000"/>
              </a:solidFill>
              <a:miter lim="800000"/>
              <a:headEnd/>
              <a:tailEnd/>
            </a:ln>
          </p:spPr>
          <p:txBody>
            <a:bodyPr wrap="none" anchor="ctr"/>
            <a:lstStyle/>
            <a:p>
              <a:pPr eaLnBrk="1">
                <a:lnSpc>
                  <a:spcPct val="94000"/>
                </a:lnSpc>
                <a:buClr>
                  <a:srgbClr val="000000"/>
                </a:buClr>
                <a:buSzPct val="100000"/>
                <a:buFont typeface="Times New Roman" panose="02020603050405020304" pitchFamily="18" charset="0"/>
                <a:buNone/>
              </a:pPr>
              <a:endParaRPr lang="el-GR" altLang="en-US"/>
            </a:p>
          </p:txBody>
        </p:sp>
        <p:grpSp>
          <p:nvGrpSpPr>
            <p:cNvPr id="291880" name="Group 52">
              <a:extLst>
                <a:ext uri="{FF2B5EF4-FFF2-40B4-BE49-F238E27FC236}">
                  <a16:creationId xmlns:a16="http://schemas.microsoft.com/office/drawing/2014/main" id="{2A98D979-ADE7-47EF-8A86-3C11D87DA290}"/>
                </a:ext>
              </a:extLst>
            </p:cNvPr>
            <p:cNvGrpSpPr>
              <a:grpSpLocks/>
            </p:cNvGrpSpPr>
            <p:nvPr/>
          </p:nvGrpSpPr>
          <p:grpSpPr bwMode="auto">
            <a:xfrm>
              <a:off x="988" y="1462"/>
              <a:ext cx="755" cy="179"/>
              <a:chOff x="988" y="1462"/>
              <a:chExt cx="755" cy="179"/>
            </a:xfrm>
          </p:grpSpPr>
          <p:sp>
            <p:nvSpPr>
              <p:cNvPr id="291902" name="Oval 53">
                <a:extLst>
                  <a:ext uri="{FF2B5EF4-FFF2-40B4-BE49-F238E27FC236}">
                    <a16:creationId xmlns:a16="http://schemas.microsoft.com/office/drawing/2014/main" id="{E652CE9B-DBA2-42D2-A12C-0E455E6075AE}"/>
                  </a:ext>
                </a:extLst>
              </p:cNvPr>
              <p:cNvSpPr>
                <a:spLocks noChangeArrowheads="1"/>
              </p:cNvSpPr>
              <p:nvPr/>
            </p:nvSpPr>
            <p:spPr bwMode="auto">
              <a:xfrm>
                <a:off x="988" y="1462"/>
                <a:ext cx="179" cy="179"/>
              </a:xfrm>
              <a:prstGeom prst="ellipse">
                <a:avLst/>
              </a:prstGeom>
              <a:solidFill>
                <a:srgbClr val="FF814B"/>
              </a:solidFill>
              <a:ln w="12600" cap="sq">
                <a:solidFill>
                  <a:srgbClr val="000000"/>
                </a:solidFill>
                <a:miter lim="800000"/>
                <a:headEnd/>
                <a:tailEnd/>
              </a:ln>
            </p:spPr>
            <p:txBody>
              <a:bodyPr wrap="none" anchor="ctr"/>
              <a:lstStyle/>
              <a:p>
                <a:pPr eaLnBrk="1">
                  <a:lnSpc>
                    <a:spcPct val="94000"/>
                  </a:lnSpc>
                  <a:buClr>
                    <a:srgbClr val="000000"/>
                  </a:buClr>
                  <a:buSzPct val="100000"/>
                  <a:buFont typeface="Times New Roman" panose="02020603050405020304" pitchFamily="18" charset="0"/>
                  <a:buNone/>
                </a:pPr>
                <a:endParaRPr lang="el-GR" altLang="en-US"/>
              </a:p>
            </p:txBody>
          </p:sp>
          <p:sp>
            <p:nvSpPr>
              <p:cNvPr id="291903" name="Oval 54">
                <a:extLst>
                  <a:ext uri="{FF2B5EF4-FFF2-40B4-BE49-F238E27FC236}">
                    <a16:creationId xmlns:a16="http://schemas.microsoft.com/office/drawing/2014/main" id="{2686FACD-6945-482D-8C60-A25C6AA7CADA}"/>
                  </a:ext>
                </a:extLst>
              </p:cNvPr>
              <p:cNvSpPr>
                <a:spLocks noChangeArrowheads="1"/>
              </p:cNvSpPr>
              <p:nvPr/>
            </p:nvSpPr>
            <p:spPr bwMode="auto">
              <a:xfrm>
                <a:off x="1276" y="1462"/>
                <a:ext cx="179" cy="179"/>
              </a:xfrm>
              <a:prstGeom prst="ellipse">
                <a:avLst/>
              </a:prstGeom>
              <a:solidFill>
                <a:srgbClr val="FF814B"/>
              </a:solidFill>
              <a:ln w="12600" cap="sq">
                <a:solidFill>
                  <a:srgbClr val="000000"/>
                </a:solidFill>
                <a:miter lim="800000"/>
                <a:headEnd/>
                <a:tailEnd/>
              </a:ln>
            </p:spPr>
            <p:txBody>
              <a:bodyPr wrap="none" anchor="ctr"/>
              <a:lstStyle/>
              <a:p>
                <a:pPr eaLnBrk="1">
                  <a:lnSpc>
                    <a:spcPct val="94000"/>
                  </a:lnSpc>
                  <a:buClr>
                    <a:srgbClr val="000000"/>
                  </a:buClr>
                  <a:buSzPct val="100000"/>
                  <a:buFont typeface="Times New Roman" panose="02020603050405020304" pitchFamily="18" charset="0"/>
                  <a:buNone/>
                </a:pPr>
                <a:endParaRPr lang="el-GR" altLang="en-US"/>
              </a:p>
            </p:txBody>
          </p:sp>
          <p:sp>
            <p:nvSpPr>
              <p:cNvPr id="291904" name="Oval 55">
                <a:extLst>
                  <a:ext uri="{FF2B5EF4-FFF2-40B4-BE49-F238E27FC236}">
                    <a16:creationId xmlns:a16="http://schemas.microsoft.com/office/drawing/2014/main" id="{AE8FDCB4-5BE5-4E08-91DC-A3EBB974EBE1}"/>
                  </a:ext>
                </a:extLst>
              </p:cNvPr>
              <p:cNvSpPr>
                <a:spLocks noChangeArrowheads="1"/>
              </p:cNvSpPr>
              <p:nvPr/>
            </p:nvSpPr>
            <p:spPr bwMode="auto">
              <a:xfrm>
                <a:off x="1564" y="1462"/>
                <a:ext cx="179" cy="179"/>
              </a:xfrm>
              <a:prstGeom prst="ellipse">
                <a:avLst/>
              </a:prstGeom>
              <a:solidFill>
                <a:srgbClr val="FF814B"/>
              </a:solidFill>
              <a:ln w="12600" cap="sq">
                <a:solidFill>
                  <a:srgbClr val="000000"/>
                </a:solidFill>
                <a:miter lim="800000"/>
                <a:headEnd/>
                <a:tailEnd/>
              </a:ln>
            </p:spPr>
            <p:txBody>
              <a:bodyPr wrap="none" anchor="ctr"/>
              <a:lstStyle/>
              <a:p>
                <a:pPr eaLnBrk="1">
                  <a:lnSpc>
                    <a:spcPct val="94000"/>
                  </a:lnSpc>
                  <a:buClr>
                    <a:srgbClr val="000000"/>
                  </a:buClr>
                  <a:buSzPct val="100000"/>
                  <a:buFont typeface="Times New Roman" panose="02020603050405020304" pitchFamily="18" charset="0"/>
                  <a:buNone/>
                </a:pPr>
                <a:endParaRPr lang="el-GR" altLang="en-US"/>
              </a:p>
            </p:txBody>
          </p:sp>
        </p:grpSp>
        <p:grpSp>
          <p:nvGrpSpPr>
            <p:cNvPr id="291881" name="Group 56">
              <a:extLst>
                <a:ext uri="{FF2B5EF4-FFF2-40B4-BE49-F238E27FC236}">
                  <a16:creationId xmlns:a16="http://schemas.microsoft.com/office/drawing/2014/main" id="{1B953614-94DC-456D-BA5A-852A64AEE675}"/>
                </a:ext>
              </a:extLst>
            </p:cNvPr>
            <p:cNvGrpSpPr>
              <a:grpSpLocks/>
            </p:cNvGrpSpPr>
            <p:nvPr/>
          </p:nvGrpSpPr>
          <p:grpSpPr bwMode="auto">
            <a:xfrm>
              <a:off x="2116" y="1174"/>
              <a:ext cx="1283" cy="179"/>
              <a:chOff x="2116" y="1174"/>
              <a:chExt cx="1283" cy="179"/>
            </a:xfrm>
          </p:grpSpPr>
          <p:grpSp>
            <p:nvGrpSpPr>
              <p:cNvPr id="291896" name="Group 57">
                <a:extLst>
                  <a:ext uri="{FF2B5EF4-FFF2-40B4-BE49-F238E27FC236}">
                    <a16:creationId xmlns:a16="http://schemas.microsoft.com/office/drawing/2014/main" id="{C105C92F-126B-4B97-82DD-B02DDAE60FD0}"/>
                  </a:ext>
                </a:extLst>
              </p:cNvPr>
              <p:cNvGrpSpPr>
                <a:grpSpLocks/>
              </p:cNvGrpSpPr>
              <p:nvPr/>
            </p:nvGrpSpPr>
            <p:grpSpPr bwMode="auto">
              <a:xfrm>
                <a:off x="2644" y="1174"/>
                <a:ext cx="755" cy="179"/>
                <a:chOff x="2644" y="1174"/>
                <a:chExt cx="755" cy="179"/>
              </a:xfrm>
            </p:grpSpPr>
            <p:sp>
              <p:nvSpPr>
                <p:cNvPr id="291899" name="Oval 58">
                  <a:extLst>
                    <a:ext uri="{FF2B5EF4-FFF2-40B4-BE49-F238E27FC236}">
                      <a16:creationId xmlns:a16="http://schemas.microsoft.com/office/drawing/2014/main" id="{ECC125E2-A2B1-43DB-A99A-423A237D1CFF}"/>
                    </a:ext>
                  </a:extLst>
                </p:cNvPr>
                <p:cNvSpPr>
                  <a:spLocks noChangeArrowheads="1"/>
                </p:cNvSpPr>
                <p:nvPr/>
              </p:nvSpPr>
              <p:spPr bwMode="auto">
                <a:xfrm>
                  <a:off x="2644" y="1174"/>
                  <a:ext cx="179" cy="179"/>
                </a:xfrm>
                <a:prstGeom prst="ellipse">
                  <a:avLst/>
                </a:prstGeom>
                <a:solidFill>
                  <a:srgbClr val="FF814B"/>
                </a:solidFill>
                <a:ln w="12600" cap="sq">
                  <a:solidFill>
                    <a:srgbClr val="000000"/>
                  </a:solidFill>
                  <a:miter lim="800000"/>
                  <a:headEnd/>
                  <a:tailEnd/>
                </a:ln>
              </p:spPr>
              <p:txBody>
                <a:bodyPr wrap="none" anchor="ctr"/>
                <a:lstStyle/>
                <a:p>
                  <a:pPr eaLnBrk="1">
                    <a:lnSpc>
                      <a:spcPct val="94000"/>
                    </a:lnSpc>
                    <a:buClr>
                      <a:srgbClr val="000000"/>
                    </a:buClr>
                    <a:buSzPct val="100000"/>
                    <a:buFont typeface="Times New Roman" panose="02020603050405020304" pitchFamily="18" charset="0"/>
                    <a:buNone/>
                  </a:pPr>
                  <a:endParaRPr lang="el-GR" altLang="en-US"/>
                </a:p>
              </p:txBody>
            </p:sp>
            <p:sp>
              <p:nvSpPr>
                <p:cNvPr id="291900" name="Oval 59">
                  <a:extLst>
                    <a:ext uri="{FF2B5EF4-FFF2-40B4-BE49-F238E27FC236}">
                      <a16:creationId xmlns:a16="http://schemas.microsoft.com/office/drawing/2014/main" id="{345FBB0B-CFFE-45D8-9DE2-B3AF5A747844}"/>
                    </a:ext>
                  </a:extLst>
                </p:cNvPr>
                <p:cNvSpPr>
                  <a:spLocks noChangeArrowheads="1"/>
                </p:cNvSpPr>
                <p:nvPr/>
              </p:nvSpPr>
              <p:spPr bwMode="auto">
                <a:xfrm>
                  <a:off x="2932" y="1174"/>
                  <a:ext cx="179" cy="179"/>
                </a:xfrm>
                <a:prstGeom prst="ellipse">
                  <a:avLst/>
                </a:prstGeom>
                <a:solidFill>
                  <a:srgbClr val="FF814B"/>
                </a:solidFill>
                <a:ln w="12600" cap="sq">
                  <a:solidFill>
                    <a:srgbClr val="000000"/>
                  </a:solidFill>
                  <a:miter lim="800000"/>
                  <a:headEnd/>
                  <a:tailEnd/>
                </a:ln>
              </p:spPr>
              <p:txBody>
                <a:bodyPr wrap="none" anchor="ctr"/>
                <a:lstStyle/>
                <a:p>
                  <a:pPr eaLnBrk="1">
                    <a:lnSpc>
                      <a:spcPct val="94000"/>
                    </a:lnSpc>
                    <a:buClr>
                      <a:srgbClr val="000000"/>
                    </a:buClr>
                    <a:buSzPct val="100000"/>
                    <a:buFont typeface="Times New Roman" panose="02020603050405020304" pitchFamily="18" charset="0"/>
                    <a:buNone/>
                  </a:pPr>
                  <a:endParaRPr lang="el-GR" altLang="en-US"/>
                </a:p>
              </p:txBody>
            </p:sp>
            <p:sp>
              <p:nvSpPr>
                <p:cNvPr id="291901" name="Oval 60">
                  <a:extLst>
                    <a:ext uri="{FF2B5EF4-FFF2-40B4-BE49-F238E27FC236}">
                      <a16:creationId xmlns:a16="http://schemas.microsoft.com/office/drawing/2014/main" id="{851EC00F-46CB-431A-9F34-2B17D254E3A6}"/>
                    </a:ext>
                  </a:extLst>
                </p:cNvPr>
                <p:cNvSpPr>
                  <a:spLocks noChangeArrowheads="1"/>
                </p:cNvSpPr>
                <p:nvPr/>
              </p:nvSpPr>
              <p:spPr bwMode="auto">
                <a:xfrm>
                  <a:off x="3220" y="1174"/>
                  <a:ext cx="179" cy="179"/>
                </a:xfrm>
                <a:prstGeom prst="ellipse">
                  <a:avLst/>
                </a:prstGeom>
                <a:solidFill>
                  <a:srgbClr val="FF814B"/>
                </a:solidFill>
                <a:ln w="12600" cap="sq">
                  <a:solidFill>
                    <a:srgbClr val="000000"/>
                  </a:solidFill>
                  <a:miter lim="800000"/>
                  <a:headEnd/>
                  <a:tailEnd/>
                </a:ln>
              </p:spPr>
              <p:txBody>
                <a:bodyPr wrap="none" anchor="ctr"/>
                <a:lstStyle/>
                <a:p>
                  <a:pPr eaLnBrk="1">
                    <a:lnSpc>
                      <a:spcPct val="94000"/>
                    </a:lnSpc>
                    <a:buClr>
                      <a:srgbClr val="000000"/>
                    </a:buClr>
                    <a:buSzPct val="100000"/>
                    <a:buFont typeface="Times New Roman" panose="02020603050405020304" pitchFamily="18" charset="0"/>
                    <a:buNone/>
                  </a:pPr>
                  <a:endParaRPr lang="el-GR" altLang="en-US"/>
                </a:p>
              </p:txBody>
            </p:sp>
          </p:grpSp>
          <p:sp>
            <p:nvSpPr>
              <p:cNvPr id="291897" name="Oval 61">
                <a:extLst>
                  <a:ext uri="{FF2B5EF4-FFF2-40B4-BE49-F238E27FC236}">
                    <a16:creationId xmlns:a16="http://schemas.microsoft.com/office/drawing/2014/main" id="{9FA5A12F-80B9-4D7C-9EA4-82A4F7A460C3}"/>
                  </a:ext>
                </a:extLst>
              </p:cNvPr>
              <p:cNvSpPr>
                <a:spLocks noChangeArrowheads="1"/>
              </p:cNvSpPr>
              <p:nvPr/>
            </p:nvSpPr>
            <p:spPr bwMode="auto">
              <a:xfrm>
                <a:off x="2116" y="1174"/>
                <a:ext cx="179" cy="179"/>
              </a:xfrm>
              <a:prstGeom prst="ellipse">
                <a:avLst/>
              </a:prstGeom>
              <a:solidFill>
                <a:srgbClr val="FF814B"/>
              </a:solidFill>
              <a:ln w="12600" cap="sq">
                <a:solidFill>
                  <a:srgbClr val="000000"/>
                </a:solidFill>
                <a:miter lim="800000"/>
                <a:headEnd/>
                <a:tailEnd/>
              </a:ln>
            </p:spPr>
            <p:txBody>
              <a:bodyPr wrap="none" anchor="ctr"/>
              <a:lstStyle/>
              <a:p>
                <a:pPr eaLnBrk="1">
                  <a:lnSpc>
                    <a:spcPct val="94000"/>
                  </a:lnSpc>
                  <a:buClr>
                    <a:srgbClr val="000000"/>
                  </a:buClr>
                  <a:buSzPct val="100000"/>
                  <a:buFont typeface="Times New Roman" panose="02020603050405020304" pitchFamily="18" charset="0"/>
                  <a:buNone/>
                </a:pPr>
                <a:endParaRPr lang="el-GR" altLang="en-US"/>
              </a:p>
            </p:txBody>
          </p:sp>
          <p:sp>
            <p:nvSpPr>
              <p:cNvPr id="291898" name="Oval 62">
                <a:extLst>
                  <a:ext uri="{FF2B5EF4-FFF2-40B4-BE49-F238E27FC236}">
                    <a16:creationId xmlns:a16="http://schemas.microsoft.com/office/drawing/2014/main" id="{993EE503-C654-4D83-A75F-2589AFC8A5EC}"/>
                  </a:ext>
                </a:extLst>
              </p:cNvPr>
              <p:cNvSpPr>
                <a:spLocks noChangeArrowheads="1"/>
              </p:cNvSpPr>
              <p:nvPr/>
            </p:nvSpPr>
            <p:spPr bwMode="auto">
              <a:xfrm>
                <a:off x="2404" y="1174"/>
                <a:ext cx="179" cy="179"/>
              </a:xfrm>
              <a:prstGeom prst="ellipse">
                <a:avLst/>
              </a:prstGeom>
              <a:solidFill>
                <a:srgbClr val="FF814B"/>
              </a:solidFill>
              <a:ln w="12600" cap="sq">
                <a:solidFill>
                  <a:srgbClr val="000000"/>
                </a:solidFill>
                <a:miter lim="800000"/>
                <a:headEnd/>
                <a:tailEnd/>
              </a:ln>
            </p:spPr>
            <p:txBody>
              <a:bodyPr wrap="none" anchor="ctr"/>
              <a:lstStyle/>
              <a:p>
                <a:pPr eaLnBrk="1">
                  <a:lnSpc>
                    <a:spcPct val="94000"/>
                  </a:lnSpc>
                  <a:buClr>
                    <a:srgbClr val="000000"/>
                  </a:buClr>
                  <a:buSzPct val="100000"/>
                  <a:buFont typeface="Times New Roman" panose="02020603050405020304" pitchFamily="18" charset="0"/>
                  <a:buNone/>
                </a:pPr>
                <a:endParaRPr lang="el-GR" altLang="en-US"/>
              </a:p>
            </p:txBody>
          </p:sp>
        </p:grpSp>
        <p:grpSp>
          <p:nvGrpSpPr>
            <p:cNvPr id="291882" name="Group 63">
              <a:extLst>
                <a:ext uri="{FF2B5EF4-FFF2-40B4-BE49-F238E27FC236}">
                  <a16:creationId xmlns:a16="http://schemas.microsoft.com/office/drawing/2014/main" id="{967F42C4-235D-4440-8151-80D9C7B10BA6}"/>
                </a:ext>
              </a:extLst>
            </p:cNvPr>
            <p:cNvGrpSpPr>
              <a:grpSpLocks/>
            </p:cNvGrpSpPr>
            <p:nvPr/>
          </p:nvGrpSpPr>
          <p:grpSpPr bwMode="auto">
            <a:xfrm>
              <a:off x="3796" y="694"/>
              <a:ext cx="1811" cy="179"/>
              <a:chOff x="3796" y="694"/>
              <a:chExt cx="1811" cy="179"/>
            </a:xfrm>
          </p:grpSpPr>
          <p:grpSp>
            <p:nvGrpSpPr>
              <p:cNvPr id="291887" name="Group 64">
                <a:extLst>
                  <a:ext uri="{FF2B5EF4-FFF2-40B4-BE49-F238E27FC236}">
                    <a16:creationId xmlns:a16="http://schemas.microsoft.com/office/drawing/2014/main" id="{913B73E8-7450-4549-A71E-6570185E91C8}"/>
                  </a:ext>
                </a:extLst>
              </p:cNvPr>
              <p:cNvGrpSpPr>
                <a:grpSpLocks/>
              </p:cNvGrpSpPr>
              <p:nvPr/>
            </p:nvGrpSpPr>
            <p:grpSpPr bwMode="auto">
              <a:xfrm>
                <a:off x="4324" y="694"/>
                <a:ext cx="1283" cy="179"/>
                <a:chOff x="4324" y="694"/>
                <a:chExt cx="1283" cy="179"/>
              </a:xfrm>
            </p:grpSpPr>
            <p:grpSp>
              <p:nvGrpSpPr>
                <p:cNvPr id="291890" name="Group 65">
                  <a:extLst>
                    <a:ext uri="{FF2B5EF4-FFF2-40B4-BE49-F238E27FC236}">
                      <a16:creationId xmlns:a16="http://schemas.microsoft.com/office/drawing/2014/main" id="{0E965FCF-B16E-4CD4-BD3D-6F6505A45DA3}"/>
                    </a:ext>
                  </a:extLst>
                </p:cNvPr>
                <p:cNvGrpSpPr>
                  <a:grpSpLocks/>
                </p:cNvGrpSpPr>
                <p:nvPr/>
              </p:nvGrpSpPr>
              <p:grpSpPr bwMode="auto">
                <a:xfrm>
                  <a:off x="4852" y="694"/>
                  <a:ext cx="755" cy="179"/>
                  <a:chOff x="4852" y="694"/>
                  <a:chExt cx="755" cy="179"/>
                </a:xfrm>
              </p:grpSpPr>
              <p:sp>
                <p:nvSpPr>
                  <p:cNvPr id="291893" name="Oval 66">
                    <a:extLst>
                      <a:ext uri="{FF2B5EF4-FFF2-40B4-BE49-F238E27FC236}">
                        <a16:creationId xmlns:a16="http://schemas.microsoft.com/office/drawing/2014/main" id="{9D088791-012C-4D47-A319-45A6D4CD1F6A}"/>
                      </a:ext>
                    </a:extLst>
                  </p:cNvPr>
                  <p:cNvSpPr>
                    <a:spLocks noChangeArrowheads="1"/>
                  </p:cNvSpPr>
                  <p:nvPr/>
                </p:nvSpPr>
                <p:spPr bwMode="auto">
                  <a:xfrm>
                    <a:off x="4852" y="694"/>
                    <a:ext cx="179" cy="179"/>
                  </a:xfrm>
                  <a:prstGeom prst="ellipse">
                    <a:avLst/>
                  </a:prstGeom>
                  <a:solidFill>
                    <a:srgbClr val="FF814B"/>
                  </a:solidFill>
                  <a:ln w="12600" cap="sq">
                    <a:solidFill>
                      <a:srgbClr val="000000"/>
                    </a:solidFill>
                    <a:miter lim="800000"/>
                    <a:headEnd/>
                    <a:tailEnd/>
                  </a:ln>
                </p:spPr>
                <p:txBody>
                  <a:bodyPr wrap="none" anchor="ctr"/>
                  <a:lstStyle/>
                  <a:p>
                    <a:pPr eaLnBrk="1">
                      <a:lnSpc>
                        <a:spcPct val="94000"/>
                      </a:lnSpc>
                      <a:buClr>
                        <a:srgbClr val="000000"/>
                      </a:buClr>
                      <a:buSzPct val="100000"/>
                      <a:buFont typeface="Times New Roman" panose="02020603050405020304" pitchFamily="18" charset="0"/>
                      <a:buNone/>
                    </a:pPr>
                    <a:endParaRPr lang="el-GR" altLang="en-US"/>
                  </a:p>
                </p:txBody>
              </p:sp>
              <p:sp>
                <p:nvSpPr>
                  <p:cNvPr id="291894" name="Oval 67">
                    <a:extLst>
                      <a:ext uri="{FF2B5EF4-FFF2-40B4-BE49-F238E27FC236}">
                        <a16:creationId xmlns:a16="http://schemas.microsoft.com/office/drawing/2014/main" id="{534CFD8E-20B4-4A15-BDF7-03F93FED1B68}"/>
                      </a:ext>
                    </a:extLst>
                  </p:cNvPr>
                  <p:cNvSpPr>
                    <a:spLocks noChangeArrowheads="1"/>
                  </p:cNvSpPr>
                  <p:nvPr/>
                </p:nvSpPr>
                <p:spPr bwMode="auto">
                  <a:xfrm>
                    <a:off x="5140" y="694"/>
                    <a:ext cx="179" cy="179"/>
                  </a:xfrm>
                  <a:prstGeom prst="ellipse">
                    <a:avLst/>
                  </a:prstGeom>
                  <a:solidFill>
                    <a:srgbClr val="FF814B"/>
                  </a:solidFill>
                  <a:ln w="12600" cap="sq">
                    <a:solidFill>
                      <a:srgbClr val="000000"/>
                    </a:solidFill>
                    <a:miter lim="800000"/>
                    <a:headEnd/>
                    <a:tailEnd/>
                  </a:ln>
                </p:spPr>
                <p:txBody>
                  <a:bodyPr wrap="none" anchor="ctr"/>
                  <a:lstStyle/>
                  <a:p>
                    <a:pPr eaLnBrk="1">
                      <a:lnSpc>
                        <a:spcPct val="94000"/>
                      </a:lnSpc>
                      <a:buClr>
                        <a:srgbClr val="000000"/>
                      </a:buClr>
                      <a:buSzPct val="100000"/>
                      <a:buFont typeface="Times New Roman" panose="02020603050405020304" pitchFamily="18" charset="0"/>
                      <a:buNone/>
                    </a:pPr>
                    <a:endParaRPr lang="el-GR" altLang="en-US"/>
                  </a:p>
                </p:txBody>
              </p:sp>
              <p:sp>
                <p:nvSpPr>
                  <p:cNvPr id="291895" name="Oval 68">
                    <a:extLst>
                      <a:ext uri="{FF2B5EF4-FFF2-40B4-BE49-F238E27FC236}">
                        <a16:creationId xmlns:a16="http://schemas.microsoft.com/office/drawing/2014/main" id="{275BC670-0CDC-428A-870E-7C9A314A3AC3}"/>
                      </a:ext>
                    </a:extLst>
                  </p:cNvPr>
                  <p:cNvSpPr>
                    <a:spLocks noChangeArrowheads="1"/>
                  </p:cNvSpPr>
                  <p:nvPr/>
                </p:nvSpPr>
                <p:spPr bwMode="auto">
                  <a:xfrm>
                    <a:off x="5428" y="694"/>
                    <a:ext cx="179" cy="179"/>
                  </a:xfrm>
                  <a:prstGeom prst="ellipse">
                    <a:avLst/>
                  </a:prstGeom>
                  <a:solidFill>
                    <a:srgbClr val="FF814B"/>
                  </a:solidFill>
                  <a:ln w="12600" cap="sq">
                    <a:solidFill>
                      <a:srgbClr val="000000"/>
                    </a:solidFill>
                    <a:miter lim="800000"/>
                    <a:headEnd/>
                    <a:tailEnd/>
                  </a:ln>
                </p:spPr>
                <p:txBody>
                  <a:bodyPr wrap="none" anchor="ctr"/>
                  <a:lstStyle/>
                  <a:p>
                    <a:pPr eaLnBrk="1">
                      <a:lnSpc>
                        <a:spcPct val="94000"/>
                      </a:lnSpc>
                      <a:buClr>
                        <a:srgbClr val="000000"/>
                      </a:buClr>
                      <a:buSzPct val="100000"/>
                      <a:buFont typeface="Times New Roman" panose="02020603050405020304" pitchFamily="18" charset="0"/>
                      <a:buNone/>
                    </a:pPr>
                    <a:endParaRPr lang="el-GR" altLang="en-US"/>
                  </a:p>
                </p:txBody>
              </p:sp>
            </p:grpSp>
            <p:sp>
              <p:nvSpPr>
                <p:cNvPr id="291891" name="Oval 69">
                  <a:extLst>
                    <a:ext uri="{FF2B5EF4-FFF2-40B4-BE49-F238E27FC236}">
                      <a16:creationId xmlns:a16="http://schemas.microsoft.com/office/drawing/2014/main" id="{C548D876-5B22-44C1-9D7F-D0AFB5D3E80B}"/>
                    </a:ext>
                  </a:extLst>
                </p:cNvPr>
                <p:cNvSpPr>
                  <a:spLocks noChangeArrowheads="1"/>
                </p:cNvSpPr>
                <p:nvPr/>
              </p:nvSpPr>
              <p:spPr bwMode="auto">
                <a:xfrm>
                  <a:off x="4324" y="694"/>
                  <a:ext cx="179" cy="179"/>
                </a:xfrm>
                <a:prstGeom prst="ellipse">
                  <a:avLst/>
                </a:prstGeom>
                <a:solidFill>
                  <a:srgbClr val="FF814B"/>
                </a:solidFill>
                <a:ln w="12600" cap="sq">
                  <a:solidFill>
                    <a:srgbClr val="000000"/>
                  </a:solidFill>
                  <a:miter lim="800000"/>
                  <a:headEnd/>
                  <a:tailEnd/>
                </a:ln>
              </p:spPr>
              <p:txBody>
                <a:bodyPr wrap="none" anchor="ctr"/>
                <a:lstStyle/>
                <a:p>
                  <a:pPr eaLnBrk="1">
                    <a:lnSpc>
                      <a:spcPct val="94000"/>
                    </a:lnSpc>
                    <a:buClr>
                      <a:srgbClr val="000000"/>
                    </a:buClr>
                    <a:buSzPct val="100000"/>
                    <a:buFont typeface="Times New Roman" panose="02020603050405020304" pitchFamily="18" charset="0"/>
                    <a:buNone/>
                  </a:pPr>
                  <a:endParaRPr lang="el-GR" altLang="en-US"/>
                </a:p>
              </p:txBody>
            </p:sp>
            <p:sp>
              <p:nvSpPr>
                <p:cNvPr id="291892" name="Oval 70">
                  <a:extLst>
                    <a:ext uri="{FF2B5EF4-FFF2-40B4-BE49-F238E27FC236}">
                      <a16:creationId xmlns:a16="http://schemas.microsoft.com/office/drawing/2014/main" id="{31BF5E57-E243-4DE0-A193-8B977DD86E45}"/>
                    </a:ext>
                  </a:extLst>
                </p:cNvPr>
                <p:cNvSpPr>
                  <a:spLocks noChangeArrowheads="1"/>
                </p:cNvSpPr>
                <p:nvPr/>
              </p:nvSpPr>
              <p:spPr bwMode="auto">
                <a:xfrm>
                  <a:off x="4612" y="694"/>
                  <a:ext cx="179" cy="179"/>
                </a:xfrm>
                <a:prstGeom prst="ellipse">
                  <a:avLst/>
                </a:prstGeom>
                <a:solidFill>
                  <a:srgbClr val="FF814B"/>
                </a:solidFill>
                <a:ln w="12600" cap="sq">
                  <a:solidFill>
                    <a:srgbClr val="000000"/>
                  </a:solidFill>
                  <a:miter lim="800000"/>
                  <a:headEnd/>
                  <a:tailEnd/>
                </a:ln>
              </p:spPr>
              <p:txBody>
                <a:bodyPr wrap="none" anchor="ctr"/>
                <a:lstStyle/>
                <a:p>
                  <a:pPr eaLnBrk="1">
                    <a:lnSpc>
                      <a:spcPct val="94000"/>
                    </a:lnSpc>
                    <a:buClr>
                      <a:srgbClr val="000000"/>
                    </a:buClr>
                    <a:buSzPct val="100000"/>
                    <a:buFont typeface="Times New Roman" panose="02020603050405020304" pitchFamily="18" charset="0"/>
                    <a:buNone/>
                  </a:pPr>
                  <a:endParaRPr lang="el-GR" altLang="en-US"/>
                </a:p>
              </p:txBody>
            </p:sp>
          </p:grpSp>
          <p:sp>
            <p:nvSpPr>
              <p:cNvPr id="291888" name="Oval 71">
                <a:extLst>
                  <a:ext uri="{FF2B5EF4-FFF2-40B4-BE49-F238E27FC236}">
                    <a16:creationId xmlns:a16="http://schemas.microsoft.com/office/drawing/2014/main" id="{E89A038B-6666-4715-9C99-44785645225D}"/>
                  </a:ext>
                </a:extLst>
              </p:cNvPr>
              <p:cNvSpPr>
                <a:spLocks noChangeArrowheads="1"/>
              </p:cNvSpPr>
              <p:nvPr/>
            </p:nvSpPr>
            <p:spPr bwMode="auto">
              <a:xfrm>
                <a:off x="3796" y="694"/>
                <a:ext cx="179" cy="179"/>
              </a:xfrm>
              <a:prstGeom prst="ellipse">
                <a:avLst/>
              </a:prstGeom>
              <a:solidFill>
                <a:srgbClr val="FF814B"/>
              </a:solidFill>
              <a:ln w="12600" cap="sq">
                <a:solidFill>
                  <a:srgbClr val="000000"/>
                </a:solidFill>
                <a:miter lim="800000"/>
                <a:headEnd/>
                <a:tailEnd/>
              </a:ln>
            </p:spPr>
            <p:txBody>
              <a:bodyPr wrap="none" anchor="ctr"/>
              <a:lstStyle/>
              <a:p>
                <a:pPr eaLnBrk="1">
                  <a:lnSpc>
                    <a:spcPct val="94000"/>
                  </a:lnSpc>
                  <a:buClr>
                    <a:srgbClr val="000000"/>
                  </a:buClr>
                  <a:buSzPct val="100000"/>
                  <a:buFont typeface="Times New Roman" panose="02020603050405020304" pitchFamily="18" charset="0"/>
                  <a:buNone/>
                </a:pPr>
                <a:endParaRPr lang="el-GR" altLang="en-US"/>
              </a:p>
            </p:txBody>
          </p:sp>
          <p:sp>
            <p:nvSpPr>
              <p:cNvPr id="291889" name="Oval 72">
                <a:extLst>
                  <a:ext uri="{FF2B5EF4-FFF2-40B4-BE49-F238E27FC236}">
                    <a16:creationId xmlns:a16="http://schemas.microsoft.com/office/drawing/2014/main" id="{907035A3-47A6-4540-8D3A-E4D0CFE8008D}"/>
                  </a:ext>
                </a:extLst>
              </p:cNvPr>
              <p:cNvSpPr>
                <a:spLocks noChangeArrowheads="1"/>
              </p:cNvSpPr>
              <p:nvPr/>
            </p:nvSpPr>
            <p:spPr bwMode="auto">
              <a:xfrm>
                <a:off x="4084" y="694"/>
                <a:ext cx="179" cy="179"/>
              </a:xfrm>
              <a:prstGeom prst="ellipse">
                <a:avLst/>
              </a:prstGeom>
              <a:solidFill>
                <a:srgbClr val="FF814B"/>
              </a:solidFill>
              <a:ln w="12600" cap="sq">
                <a:solidFill>
                  <a:srgbClr val="000000"/>
                </a:solidFill>
                <a:miter lim="800000"/>
                <a:headEnd/>
                <a:tailEnd/>
              </a:ln>
            </p:spPr>
            <p:txBody>
              <a:bodyPr wrap="none" anchor="ctr"/>
              <a:lstStyle/>
              <a:p>
                <a:pPr eaLnBrk="1">
                  <a:lnSpc>
                    <a:spcPct val="94000"/>
                  </a:lnSpc>
                  <a:buClr>
                    <a:srgbClr val="000000"/>
                  </a:buClr>
                  <a:buSzPct val="100000"/>
                  <a:buFont typeface="Times New Roman" panose="02020603050405020304" pitchFamily="18" charset="0"/>
                  <a:buNone/>
                </a:pPr>
                <a:endParaRPr lang="el-GR" altLang="en-US"/>
              </a:p>
            </p:txBody>
          </p:sp>
        </p:grpSp>
        <p:sp>
          <p:nvSpPr>
            <p:cNvPr id="291883" name="Rectangle 73">
              <a:extLst>
                <a:ext uri="{FF2B5EF4-FFF2-40B4-BE49-F238E27FC236}">
                  <a16:creationId xmlns:a16="http://schemas.microsoft.com/office/drawing/2014/main" id="{B2EC69D8-C3BE-49A2-A9D0-712C7EC1255F}"/>
                </a:ext>
              </a:extLst>
            </p:cNvPr>
            <p:cNvSpPr>
              <a:spLocks noChangeArrowheads="1"/>
            </p:cNvSpPr>
            <p:nvPr/>
          </p:nvSpPr>
          <p:spPr bwMode="auto">
            <a:xfrm>
              <a:off x="663" y="1852"/>
              <a:ext cx="350" cy="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360" tIns="44280" rIns="90360" bIns="44280">
              <a:spAutoFit/>
            </a:bodyPr>
            <a:lstStyle>
              <a:lvl1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1pPr>
              <a:lvl2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2pPr>
              <a:lvl3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3pPr>
              <a:lvl4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4pPr>
              <a:lvl5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5pPr>
              <a:lvl6pPr marL="25146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6pPr>
              <a:lvl7pPr marL="29718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7pPr>
              <a:lvl8pPr marL="34290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8pPr>
              <a:lvl9pPr marL="38862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9pPr>
            </a:lstStyle>
            <a:p>
              <a:pPr>
                <a:lnSpc>
                  <a:spcPct val="100000"/>
                </a:lnSpc>
                <a:buClrTx/>
                <a:buSzPct val="120000"/>
                <a:buFontTx/>
                <a:buNone/>
              </a:pPr>
              <a:r>
                <a:rPr lang="el-GR" altLang="en-US" sz="2800">
                  <a:solidFill>
                    <a:srgbClr val="000000"/>
                  </a:solidFill>
                </a:rPr>
                <a:t>4s</a:t>
              </a:r>
            </a:p>
          </p:txBody>
        </p:sp>
        <p:sp>
          <p:nvSpPr>
            <p:cNvPr id="291884" name="Rectangle 74">
              <a:extLst>
                <a:ext uri="{FF2B5EF4-FFF2-40B4-BE49-F238E27FC236}">
                  <a16:creationId xmlns:a16="http://schemas.microsoft.com/office/drawing/2014/main" id="{E2E2F87D-1ADF-4C23-BDA6-C13858689903}"/>
                </a:ext>
              </a:extLst>
            </p:cNvPr>
            <p:cNvSpPr>
              <a:spLocks noChangeArrowheads="1"/>
            </p:cNvSpPr>
            <p:nvPr/>
          </p:nvSpPr>
          <p:spPr bwMode="auto">
            <a:xfrm>
              <a:off x="1719" y="1420"/>
              <a:ext cx="363" cy="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360" tIns="44280" rIns="90360" bIns="44280">
              <a:spAutoFit/>
            </a:bodyPr>
            <a:lstStyle>
              <a:lvl1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1pPr>
              <a:lvl2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2pPr>
              <a:lvl3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3pPr>
              <a:lvl4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4pPr>
              <a:lvl5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5pPr>
              <a:lvl6pPr marL="25146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6pPr>
              <a:lvl7pPr marL="29718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7pPr>
              <a:lvl8pPr marL="34290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8pPr>
              <a:lvl9pPr marL="38862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9pPr>
            </a:lstStyle>
            <a:p>
              <a:pPr>
                <a:lnSpc>
                  <a:spcPct val="100000"/>
                </a:lnSpc>
                <a:buClrTx/>
                <a:buSzPct val="120000"/>
                <a:buFontTx/>
                <a:buNone/>
              </a:pPr>
              <a:r>
                <a:rPr lang="el-GR" altLang="en-US" sz="2800">
                  <a:solidFill>
                    <a:srgbClr val="000000"/>
                  </a:solidFill>
                </a:rPr>
                <a:t>4p</a:t>
              </a:r>
            </a:p>
          </p:txBody>
        </p:sp>
        <p:sp>
          <p:nvSpPr>
            <p:cNvPr id="291885" name="Rectangle 75">
              <a:extLst>
                <a:ext uri="{FF2B5EF4-FFF2-40B4-BE49-F238E27FC236}">
                  <a16:creationId xmlns:a16="http://schemas.microsoft.com/office/drawing/2014/main" id="{4B59DFD2-A269-49EE-98C2-B7AD281ECEDA}"/>
                </a:ext>
              </a:extLst>
            </p:cNvPr>
            <p:cNvSpPr>
              <a:spLocks noChangeArrowheads="1"/>
            </p:cNvSpPr>
            <p:nvPr/>
          </p:nvSpPr>
          <p:spPr bwMode="auto">
            <a:xfrm>
              <a:off x="3399" y="1132"/>
              <a:ext cx="363" cy="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360" tIns="44280" rIns="90360" bIns="44280">
              <a:spAutoFit/>
            </a:bodyPr>
            <a:lstStyle>
              <a:lvl1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1pPr>
              <a:lvl2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2pPr>
              <a:lvl3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3pPr>
              <a:lvl4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4pPr>
              <a:lvl5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5pPr>
              <a:lvl6pPr marL="25146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6pPr>
              <a:lvl7pPr marL="29718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7pPr>
              <a:lvl8pPr marL="34290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8pPr>
              <a:lvl9pPr marL="38862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9pPr>
            </a:lstStyle>
            <a:p>
              <a:pPr>
                <a:lnSpc>
                  <a:spcPct val="100000"/>
                </a:lnSpc>
                <a:buClrTx/>
                <a:buSzPct val="120000"/>
                <a:buFontTx/>
                <a:buNone/>
              </a:pPr>
              <a:r>
                <a:rPr lang="el-GR" altLang="en-US" sz="2800">
                  <a:solidFill>
                    <a:srgbClr val="000000"/>
                  </a:solidFill>
                </a:rPr>
                <a:t>4d</a:t>
              </a:r>
            </a:p>
          </p:txBody>
        </p:sp>
        <p:sp>
          <p:nvSpPr>
            <p:cNvPr id="291886" name="Rectangle 76">
              <a:extLst>
                <a:ext uri="{FF2B5EF4-FFF2-40B4-BE49-F238E27FC236}">
                  <a16:creationId xmlns:a16="http://schemas.microsoft.com/office/drawing/2014/main" id="{58860068-9F52-4A8E-8D52-54FCA3DDF9C6}"/>
                </a:ext>
              </a:extLst>
            </p:cNvPr>
            <p:cNvSpPr>
              <a:spLocks noChangeArrowheads="1"/>
            </p:cNvSpPr>
            <p:nvPr/>
          </p:nvSpPr>
          <p:spPr bwMode="auto">
            <a:xfrm>
              <a:off x="4887" y="796"/>
              <a:ext cx="301" cy="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360" tIns="44280" rIns="90360" bIns="44280">
              <a:spAutoFit/>
            </a:bodyPr>
            <a:lstStyle>
              <a:lvl1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1pPr>
              <a:lvl2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2pPr>
              <a:lvl3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3pPr>
              <a:lvl4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4pPr>
              <a:lvl5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5pPr>
              <a:lvl6pPr marL="25146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6pPr>
              <a:lvl7pPr marL="29718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7pPr>
              <a:lvl8pPr marL="34290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8pPr>
              <a:lvl9pPr marL="38862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9pPr>
            </a:lstStyle>
            <a:p>
              <a:pPr>
                <a:lnSpc>
                  <a:spcPct val="100000"/>
                </a:lnSpc>
                <a:buClrTx/>
                <a:buSzPct val="120000"/>
                <a:buFontTx/>
                <a:buNone/>
              </a:pPr>
              <a:r>
                <a:rPr lang="el-GR" altLang="en-US" sz="2800">
                  <a:solidFill>
                    <a:srgbClr val="000000"/>
                  </a:solidFill>
                </a:rPr>
                <a:t>4f</a:t>
              </a:r>
            </a:p>
          </p:txBody>
        </p:sp>
      </p:grpSp>
      <p:grpSp>
        <p:nvGrpSpPr>
          <p:cNvPr id="21" name="Group 77">
            <a:extLst>
              <a:ext uri="{FF2B5EF4-FFF2-40B4-BE49-F238E27FC236}">
                <a16:creationId xmlns:a16="http://schemas.microsoft.com/office/drawing/2014/main" id="{E67635CD-563A-4C82-968F-7036B60C62C4}"/>
              </a:ext>
            </a:extLst>
          </p:cNvPr>
          <p:cNvGrpSpPr>
            <a:grpSpLocks/>
          </p:cNvGrpSpPr>
          <p:nvPr/>
        </p:nvGrpSpPr>
        <p:grpSpPr bwMode="auto">
          <a:xfrm>
            <a:off x="806450" y="463550"/>
            <a:ext cx="8170863" cy="2047875"/>
            <a:chOff x="508" y="292"/>
            <a:chExt cx="5147" cy="1290"/>
          </a:xfrm>
        </p:grpSpPr>
        <p:sp>
          <p:nvSpPr>
            <p:cNvPr id="291853" name="Oval 78">
              <a:extLst>
                <a:ext uri="{FF2B5EF4-FFF2-40B4-BE49-F238E27FC236}">
                  <a16:creationId xmlns:a16="http://schemas.microsoft.com/office/drawing/2014/main" id="{F4D748C6-3F80-481C-A595-915B5E37333E}"/>
                </a:ext>
              </a:extLst>
            </p:cNvPr>
            <p:cNvSpPr>
              <a:spLocks noChangeArrowheads="1"/>
            </p:cNvSpPr>
            <p:nvPr/>
          </p:nvSpPr>
          <p:spPr bwMode="auto">
            <a:xfrm>
              <a:off x="508" y="1300"/>
              <a:ext cx="179" cy="179"/>
            </a:xfrm>
            <a:prstGeom prst="ellipse">
              <a:avLst/>
            </a:prstGeom>
            <a:solidFill>
              <a:srgbClr val="9116F0"/>
            </a:solidFill>
            <a:ln w="12600" cap="sq">
              <a:solidFill>
                <a:srgbClr val="000000"/>
              </a:solidFill>
              <a:miter lim="800000"/>
              <a:headEnd/>
              <a:tailEnd/>
            </a:ln>
          </p:spPr>
          <p:txBody>
            <a:bodyPr wrap="none" anchor="ctr"/>
            <a:lstStyle/>
            <a:p>
              <a:pPr eaLnBrk="1">
                <a:lnSpc>
                  <a:spcPct val="94000"/>
                </a:lnSpc>
                <a:buClr>
                  <a:srgbClr val="000000"/>
                </a:buClr>
                <a:buSzPct val="100000"/>
                <a:buFont typeface="Times New Roman" panose="02020603050405020304" pitchFamily="18" charset="0"/>
                <a:buNone/>
              </a:pPr>
              <a:endParaRPr lang="el-GR" altLang="en-US"/>
            </a:p>
          </p:txBody>
        </p:sp>
        <p:grpSp>
          <p:nvGrpSpPr>
            <p:cNvPr id="291854" name="Group 79">
              <a:extLst>
                <a:ext uri="{FF2B5EF4-FFF2-40B4-BE49-F238E27FC236}">
                  <a16:creationId xmlns:a16="http://schemas.microsoft.com/office/drawing/2014/main" id="{4DF44F37-99B6-47B6-AF79-B1A911C9F03B}"/>
                </a:ext>
              </a:extLst>
            </p:cNvPr>
            <p:cNvGrpSpPr>
              <a:grpSpLocks/>
            </p:cNvGrpSpPr>
            <p:nvPr/>
          </p:nvGrpSpPr>
          <p:grpSpPr bwMode="auto">
            <a:xfrm>
              <a:off x="988" y="964"/>
              <a:ext cx="755" cy="179"/>
              <a:chOff x="988" y="964"/>
              <a:chExt cx="755" cy="179"/>
            </a:xfrm>
          </p:grpSpPr>
          <p:sp>
            <p:nvSpPr>
              <p:cNvPr id="291876" name="Oval 80">
                <a:extLst>
                  <a:ext uri="{FF2B5EF4-FFF2-40B4-BE49-F238E27FC236}">
                    <a16:creationId xmlns:a16="http://schemas.microsoft.com/office/drawing/2014/main" id="{BA0342EB-E8B7-404A-B57B-8BF2FDD5C579}"/>
                  </a:ext>
                </a:extLst>
              </p:cNvPr>
              <p:cNvSpPr>
                <a:spLocks noChangeArrowheads="1"/>
              </p:cNvSpPr>
              <p:nvPr/>
            </p:nvSpPr>
            <p:spPr bwMode="auto">
              <a:xfrm>
                <a:off x="988" y="964"/>
                <a:ext cx="179" cy="179"/>
              </a:xfrm>
              <a:prstGeom prst="ellipse">
                <a:avLst/>
              </a:prstGeom>
              <a:solidFill>
                <a:srgbClr val="9116F0"/>
              </a:solidFill>
              <a:ln w="12600" cap="sq">
                <a:solidFill>
                  <a:srgbClr val="000000"/>
                </a:solidFill>
                <a:miter lim="800000"/>
                <a:headEnd/>
                <a:tailEnd/>
              </a:ln>
            </p:spPr>
            <p:txBody>
              <a:bodyPr wrap="none" anchor="ctr"/>
              <a:lstStyle/>
              <a:p>
                <a:pPr eaLnBrk="1">
                  <a:lnSpc>
                    <a:spcPct val="94000"/>
                  </a:lnSpc>
                  <a:buClr>
                    <a:srgbClr val="000000"/>
                  </a:buClr>
                  <a:buSzPct val="100000"/>
                  <a:buFont typeface="Times New Roman" panose="02020603050405020304" pitchFamily="18" charset="0"/>
                  <a:buNone/>
                </a:pPr>
                <a:endParaRPr lang="el-GR" altLang="en-US"/>
              </a:p>
            </p:txBody>
          </p:sp>
          <p:sp>
            <p:nvSpPr>
              <p:cNvPr id="291877" name="Oval 81">
                <a:extLst>
                  <a:ext uri="{FF2B5EF4-FFF2-40B4-BE49-F238E27FC236}">
                    <a16:creationId xmlns:a16="http://schemas.microsoft.com/office/drawing/2014/main" id="{9B6CE35A-524F-4BE3-9BDD-A568BE819F86}"/>
                  </a:ext>
                </a:extLst>
              </p:cNvPr>
              <p:cNvSpPr>
                <a:spLocks noChangeArrowheads="1"/>
              </p:cNvSpPr>
              <p:nvPr/>
            </p:nvSpPr>
            <p:spPr bwMode="auto">
              <a:xfrm>
                <a:off x="1276" y="964"/>
                <a:ext cx="179" cy="179"/>
              </a:xfrm>
              <a:prstGeom prst="ellipse">
                <a:avLst/>
              </a:prstGeom>
              <a:solidFill>
                <a:srgbClr val="9116F0"/>
              </a:solidFill>
              <a:ln w="12600" cap="sq">
                <a:solidFill>
                  <a:srgbClr val="000000"/>
                </a:solidFill>
                <a:miter lim="800000"/>
                <a:headEnd/>
                <a:tailEnd/>
              </a:ln>
            </p:spPr>
            <p:txBody>
              <a:bodyPr wrap="none" anchor="ctr"/>
              <a:lstStyle/>
              <a:p>
                <a:pPr eaLnBrk="1">
                  <a:lnSpc>
                    <a:spcPct val="94000"/>
                  </a:lnSpc>
                  <a:buClr>
                    <a:srgbClr val="000000"/>
                  </a:buClr>
                  <a:buSzPct val="100000"/>
                  <a:buFont typeface="Times New Roman" panose="02020603050405020304" pitchFamily="18" charset="0"/>
                  <a:buNone/>
                </a:pPr>
                <a:endParaRPr lang="el-GR" altLang="en-US"/>
              </a:p>
            </p:txBody>
          </p:sp>
          <p:sp>
            <p:nvSpPr>
              <p:cNvPr id="291878" name="Oval 82">
                <a:extLst>
                  <a:ext uri="{FF2B5EF4-FFF2-40B4-BE49-F238E27FC236}">
                    <a16:creationId xmlns:a16="http://schemas.microsoft.com/office/drawing/2014/main" id="{E31211C4-1F5C-4551-B03F-3E8DA69C2144}"/>
                  </a:ext>
                </a:extLst>
              </p:cNvPr>
              <p:cNvSpPr>
                <a:spLocks noChangeArrowheads="1"/>
              </p:cNvSpPr>
              <p:nvPr/>
            </p:nvSpPr>
            <p:spPr bwMode="auto">
              <a:xfrm>
                <a:off x="1564" y="964"/>
                <a:ext cx="179" cy="179"/>
              </a:xfrm>
              <a:prstGeom prst="ellipse">
                <a:avLst/>
              </a:prstGeom>
              <a:solidFill>
                <a:srgbClr val="9116F0"/>
              </a:solidFill>
              <a:ln w="12600" cap="sq">
                <a:solidFill>
                  <a:srgbClr val="000000"/>
                </a:solidFill>
                <a:miter lim="800000"/>
                <a:headEnd/>
                <a:tailEnd/>
              </a:ln>
            </p:spPr>
            <p:txBody>
              <a:bodyPr wrap="none" anchor="ctr"/>
              <a:lstStyle/>
              <a:p>
                <a:pPr eaLnBrk="1">
                  <a:lnSpc>
                    <a:spcPct val="94000"/>
                  </a:lnSpc>
                  <a:buClr>
                    <a:srgbClr val="000000"/>
                  </a:buClr>
                  <a:buSzPct val="100000"/>
                  <a:buFont typeface="Times New Roman" panose="02020603050405020304" pitchFamily="18" charset="0"/>
                  <a:buNone/>
                </a:pPr>
                <a:endParaRPr lang="el-GR" altLang="en-US"/>
              </a:p>
            </p:txBody>
          </p:sp>
        </p:grpSp>
        <p:grpSp>
          <p:nvGrpSpPr>
            <p:cNvPr id="291855" name="Group 83">
              <a:extLst>
                <a:ext uri="{FF2B5EF4-FFF2-40B4-BE49-F238E27FC236}">
                  <a16:creationId xmlns:a16="http://schemas.microsoft.com/office/drawing/2014/main" id="{BA458291-1EA8-4194-89FB-8A3D6C1EE351}"/>
                </a:ext>
              </a:extLst>
            </p:cNvPr>
            <p:cNvGrpSpPr>
              <a:grpSpLocks/>
            </p:cNvGrpSpPr>
            <p:nvPr/>
          </p:nvGrpSpPr>
          <p:grpSpPr bwMode="auto">
            <a:xfrm>
              <a:off x="2116" y="628"/>
              <a:ext cx="1283" cy="179"/>
              <a:chOff x="2116" y="628"/>
              <a:chExt cx="1283" cy="179"/>
            </a:xfrm>
          </p:grpSpPr>
          <p:grpSp>
            <p:nvGrpSpPr>
              <p:cNvPr id="291870" name="Group 84">
                <a:extLst>
                  <a:ext uri="{FF2B5EF4-FFF2-40B4-BE49-F238E27FC236}">
                    <a16:creationId xmlns:a16="http://schemas.microsoft.com/office/drawing/2014/main" id="{0D0B815B-F8FA-410D-AC24-2540C97CD940}"/>
                  </a:ext>
                </a:extLst>
              </p:cNvPr>
              <p:cNvGrpSpPr>
                <a:grpSpLocks/>
              </p:cNvGrpSpPr>
              <p:nvPr/>
            </p:nvGrpSpPr>
            <p:grpSpPr bwMode="auto">
              <a:xfrm>
                <a:off x="2644" y="628"/>
                <a:ext cx="755" cy="179"/>
                <a:chOff x="2644" y="628"/>
                <a:chExt cx="755" cy="179"/>
              </a:xfrm>
            </p:grpSpPr>
            <p:sp>
              <p:nvSpPr>
                <p:cNvPr id="291873" name="Oval 85">
                  <a:extLst>
                    <a:ext uri="{FF2B5EF4-FFF2-40B4-BE49-F238E27FC236}">
                      <a16:creationId xmlns:a16="http://schemas.microsoft.com/office/drawing/2014/main" id="{86BE6F54-E535-4176-86F6-06BEC28DEF31}"/>
                    </a:ext>
                  </a:extLst>
                </p:cNvPr>
                <p:cNvSpPr>
                  <a:spLocks noChangeArrowheads="1"/>
                </p:cNvSpPr>
                <p:nvPr/>
              </p:nvSpPr>
              <p:spPr bwMode="auto">
                <a:xfrm>
                  <a:off x="2644" y="628"/>
                  <a:ext cx="179" cy="179"/>
                </a:xfrm>
                <a:prstGeom prst="ellipse">
                  <a:avLst/>
                </a:prstGeom>
                <a:solidFill>
                  <a:srgbClr val="9116F0"/>
                </a:solidFill>
                <a:ln w="12600" cap="sq">
                  <a:solidFill>
                    <a:srgbClr val="000000"/>
                  </a:solidFill>
                  <a:miter lim="800000"/>
                  <a:headEnd/>
                  <a:tailEnd/>
                </a:ln>
              </p:spPr>
              <p:txBody>
                <a:bodyPr wrap="none" anchor="ctr"/>
                <a:lstStyle/>
                <a:p>
                  <a:pPr eaLnBrk="1">
                    <a:lnSpc>
                      <a:spcPct val="94000"/>
                    </a:lnSpc>
                    <a:buClr>
                      <a:srgbClr val="000000"/>
                    </a:buClr>
                    <a:buSzPct val="100000"/>
                    <a:buFont typeface="Times New Roman" panose="02020603050405020304" pitchFamily="18" charset="0"/>
                    <a:buNone/>
                  </a:pPr>
                  <a:endParaRPr lang="el-GR" altLang="en-US"/>
                </a:p>
              </p:txBody>
            </p:sp>
            <p:sp>
              <p:nvSpPr>
                <p:cNvPr id="291874" name="Oval 86">
                  <a:extLst>
                    <a:ext uri="{FF2B5EF4-FFF2-40B4-BE49-F238E27FC236}">
                      <a16:creationId xmlns:a16="http://schemas.microsoft.com/office/drawing/2014/main" id="{1ACB4C60-B0C4-43C5-9B10-F138A3339D6D}"/>
                    </a:ext>
                  </a:extLst>
                </p:cNvPr>
                <p:cNvSpPr>
                  <a:spLocks noChangeArrowheads="1"/>
                </p:cNvSpPr>
                <p:nvPr/>
              </p:nvSpPr>
              <p:spPr bwMode="auto">
                <a:xfrm>
                  <a:off x="2932" y="628"/>
                  <a:ext cx="179" cy="179"/>
                </a:xfrm>
                <a:prstGeom prst="ellipse">
                  <a:avLst/>
                </a:prstGeom>
                <a:solidFill>
                  <a:srgbClr val="9116F0"/>
                </a:solidFill>
                <a:ln w="12600" cap="sq">
                  <a:solidFill>
                    <a:srgbClr val="000000"/>
                  </a:solidFill>
                  <a:miter lim="800000"/>
                  <a:headEnd/>
                  <a:tailEnd/>
                </a:ln>
              </p:spPr>
              <p:txBody>
                <a:bodyPr wrap="none" anchor="ctr"/>
                <a:lstStyle/>
                <a:p>
                  <a:pPr eaLnBrk="1">
                    <a:lnSpc>
                      <a:spcPct val="94000"/>
                    </a:lnSpc>
                    <a:buClr>
                      <a:srgbClr val="000000"/>
                    </a:buClr>
                    <a:buSzPct val="100000"/>
                    <a:buFont typeface="Times New Roman" panose="02020603050405020304" pitchFamily="18" charset="0"/>
                    <a:buNone/>
                  </a:pPr>
                  <a:endParaRPr lang="el-GR" altLang="en-US"/>
                </a:p>
              </p:txBody>
            </p:sp>
            <p:sp>
              <p:nvSpPr>
                <p:cNvPr id="291875" name="Oval 87">
                  <a:extLst>
                    <a:ext uri="{FF2B5EF4-FFF2-40B4-BE49-F238E27FC236}">
                      <a16:creationId xmlns:a16="http://schemas.microsoft.com/office/drawing/2014/main" id="{EC67B682-0E44-44A0-AC9D-DBB7DE97587E}"/>
                    </a:ext>
                  </a:extLst>
                </p:cNvPr>
                <p:cNvSpPr>
                  <a:spLocks noChangeArrowheads="1"/>
                </p:cNvSpPr>
                <p:nvPr/>
              </p:nvSpPr>
              <p:spPr bwMode="auto">
                <a:xfrm>
                  <a:off x="3220" y="628"/>
                  <a:ext cx="179" cy="179"/>
                </a:xfrm>
                <a:prstGeom prst="ellipse">
                  <a:avLst/>
                </a:prstGeom>
                <a:solidFill>
                  <a:srgbClr val="9116F0"/>
                </a:solidFill>
                <a:ln w="12600" cap="sq">
                  <a:solidFill>
                    <a:srgbClr val="000000"/>
                  </a:solidFill>
                  <a:miter lim="800000"/>
                  <a:headEnd/>
                  <a:tailEnd/>
                </a:ln>
              </p:spPr>
              <p:txBody>
                <a:bodyPr wrap="none" anchor="ctr"/>
                <a:lstStyle/>
                <a:p>
                  <a:pPr eaLnBrk="1">
                    <a:lnSpc>
                      <a:spcPct val="94000"/>
                    </a:lnSpc>
                    <a:buClr>
                      <a:srgbClr val="000000"/>
                    </a:buClr>
                    <a:buSzPct val="100000"/>
                    <a:buFont typeface="Times New Roman" panose="02020603050405020304" pitchFamily="18" charset="0"/>
                    <a:buNone/>
                  </a:pPr>
                  <a:endParaRPr lang="el-GR" altLang="en-US"/>
                </a:p>
              </p:txBody>
            </p:sp>
          </p:grpSp>
          <p:sp>
            <p:nvSpPr>
              <p:cNvPr id="291871" name="Oval 88">
                <a:extLst>
                  <a:ext uri="{FF2B5EF4-FFF2-40B4-BE49-F238E27FC236}">
                    <a16:creationId xmlns:a16="http://schemas.microsoft.com/office/drawing/2014/main" id="{9BA4C9CA-C3D3-494C-977C-E9FF9961C04B}"/>
                  </a:ext>
                </a:extLst>
              </p:cNvPr>
              <p:cNvSpPr>
                <a:spLocks noChangeArrowheads="1"/>
              </p:cNvSpPr>
              <p:nvPr/>
            </p:nvSpPr>
            <p:spPr bwMode="auto">
              <a:xfrm>
                <a:off x="2116" y="628"/>
                <a:ext cx="179" cy="179"/>
              </a:xfrm>
              <a:prstGeom prst="ellipse">
                <a:avLst/>
              </a:prstGeom>
              <a:solidFill>
                <a:srgbClr val="9116F0"/>
              </a:solidFill>
              <a:ln w="12600" cap="sq">
                <a:solidFill>
                  <a:srgbClr val="000000"/>
                </a:solidFill>
                <a:miter lim="800000"/>
                <a:headEnd/>
                <a:tailEnd/>
              </a:ln>
            </p:spPr>
            <p:txBody>
              <a:bodyPr wrap="none" anchor="ctr"/>
              <a:lstStyle/>
              <a:p>
                <a:pPr eaLnBrk="1">
                  <a:lnSpc>
                    <a:spcPct val="94000"/>
                  </a:lnSpc>
                  <a:buClr>
                    <a:srgbClr val="000000"/>
                  </a:buClr>
                  <a:buSzPct val="100000"/>
                  <a:buFont typeface="Times New Roman" panose="02020603050405020304" pitchFamily="18" charset="0"/>
                  <a:buNone/>
                </a:pPr>
                <a:endParaRPr lang="el-GR" altLang="en-US"/>
              </a:p>
            </p:txBody>
          </p:sp>
          <p:sp>
            <p:nvSpPr>
              <p:cNvPr id="291872" name="Oval 89">
                <a:extLst>
                  <a:ext uri="{FF2B5EF4-FFF2-40B4-BE49-F238E27FC236}">
                    <a16:creationId xmlns:a16="http://schemas.microsoft.com/office/drawing/2014/main" id="{10BB83E5-14C3-4C07-B22D-710D21219228}"/>
                  </a:ext>
                </a:extLst>
              </p:cNvPr>
              <p:cNvSpPr>
                <a:spLocks noChangeArrowheads="1"/>
              </p:cNvSpPr>
              <p:nvPr/>
            </p:nvSpPr>
            <p:spPr bwMode="auto">
              <a:xfrm>
                <a:off x="2404" y="628"/>
                <a:ext cx="179" cy="179"/>
              </a:xfrm>
              <a:prstGeom prst="ellipse">
                <a:avLst/>
              </a:prstGeom>
              <a:solidFill>
                <a:srgbClr val="9116F0"/>
              </a:solidFill>
              <a:ln w="12600" cap="sq">
                <a:solidFill>
                  <a:srgbClr val="000000"/>
                </a:solidFill>
                <a:miter lim="800000"/>
                <a:headEnd/>
                <a:tailEnd/>
              </a:ln>
            </p:spPr>
            <p:txBody>
              <a:bodyPr wrap="none" anchor="ctr"/>
              <a:lstStyle/>
              <a:p>
                <a:pPr eaLnBrk="1">
                  <a:lnSpc>
                    <a:spcPct val="94000"/>
                  </a:lnSpc>
                  <a:buClr>
                    <a:srgbClr val="000000"/>
                  </a:buClr>
                  <a:buSzPct val="100000"/>
                  <a:buFont typeface="Times New Roman" panose="02020603050405020304" pitchFamily="18" charset="0"/>
                  <a:buNone/>
                </a:pPr>
                <a:endParaRPr lang="el-GR" altLang="en-US"/>
              </a:p>
            </p:txBody>
          </p:sp>
        </p:grpSp>
        <p:grpSp>
          <p:nvGrpSpPr>
            <p:cNvPr id="291856" name="Group 90">
              <a:extLst>
                <a:ext uri="{FF2B5EF4-FFF2-40B4-BE49-F238E27FC236}">
                  <a16:creationId xmlns:a16="http://schemas.microsoft.com/office/drawing/2014/main" id="{1804BFAE-1A3E-41E1-A6FE-023E7D750112}"/>
                </a:ext>
              </a:extLst>
            </p:cNvPr>
            <p:cNvGrpSpPr>
              <a:grpSpLocks/>
            </p:cNvGrpSpPr>
            <p:nvPr/>
          </p:nvGrpSpPr>
          <p:grpSpPr bwMode="auto">
            <a:xfrm>
              <a:off x="3844" y="292"/>
              <a:ext cx="1811" cy="179"/>
              <a:chOff x="3844" y="292"/>
              <a:chExt cx="1811" cy="179"/>
            </a:xfrm>
          </p:grpSpPr>
          <p:grpSp>
            <p:nvGrpSpPr>
              <p:cNvPr id="291861" name="Group 91">
                <a:extLst>
                  <a:ext uri="{FF2B5EF4-FFF2-40B4-BE49-F238E27FC236}">
                    <a16:creationId xmlns:a16="http://schemas.microsoft.com/office/drawing/2014/main" id="{C8DB1916-C96D-44D8-8084-88698E730D28}"/>
                  </a:ext>
                </a:extLst>
              </p:cNvPr>
              <p:cNvGrpSpPr>
                <a:grpSpLocks/>
              </p:cNvGrpSpPr>
              <p:nvPr/>
            </p:nvGrpSpPr>
            <p:grpSpPr bwMode="auto">
              <a:xfrm>
                <a:off x="4372" y="292"/>
                <a:ext cx="1283" cy="179"/>
                <a:chOff x="4372" y="292"/>
                <a:chExt cx="1283" cy="179"/>
              </a:xfrm>
            </p:grpSpPr>
            <p:grpSp>
              <p:nvGrpSpPr>
                <p:cNvPr id="291864" name="Group 92">
                  <a:extLst>
                    <a:ext uri="{FF2B5EF4-FFF2-40B4-BE49-F238E27FC236}">
                      <a16:creationId xmlns:a16="http://schemas.microsoft.com/office/drawing/2014/main" id="{23F8D380-647F-45F5-9BAC-D7C53261AE8B}"/>
                    </a:ext>
                  </a:extLst>
                </p:cNvPr>
                <p:cNvGrpSpPr>
                  <a:grpSpLocks/>
                </p:cNvGrpSpPr>
                <p:nvPr/>
              </p:nvGrpSpPr>
              <p:grpSpPr bwMode="auto">
                <a:xfrm>
                  <a:off x="4900" y="292"/>
                  <a:ext cx="755" cy="179"/>
                  <a:chOff x="4900" y="292"/>
                  <a:chExt cx="755" cy="179"/>
                </a:xfrm>
              </p:grpSpPr>
              <p:sp>
                <p:nvSpPr>
                  <p:cNvPr id="291867" name="Oval 93">
                    <a:extLst>
                      <a:ext uri="{FF2B5EF4-FFF2-40B4-BE49-F238E27FC236}">
                        <a16:creationId xmlns:a16="http://schemas.microsoft.com/office/drawing/2014/main" id="{4AAB0184-5359-4CCF-AE67-2C23114BD074}"/>
                      </a:ext>
                    </a:extLst>
                  </p:cNvPr>
                  <p:cNvSpPr>
                    <a:spLocks noChangeArrowheads="1"/>
                  </p:cNvSpPr>
                  <p:nvPr/>
                </p:nvSpPr>
                <p:spPr bwMode="auto">
                  <a:xfrm>
                    <a:off x="4900" y="292"/>
                    <a:ext cx="179" cy="179"/>
                  </a:xfrm>
                  <a:prstGeom prst="ellipse">
                    <a:avLst/>
                  </a:prstGeom>
                  <a:solidFill>
                    <a:srgbClr val="9116F0"/>
                  </a:solidFill>
                  <a:ln w="12600" cap="sq">
                    <a:solidFill>
                      <a:srgbClr val="000000"/>
                    </a:solidFill>
                    <a:miter lim="800000"/>
                    <a:headEnd/>
                    <a:tailEnd/>
                  </a:ln>
                </p:spPr>
                <p:txBody>
                  <a:bodyPr wrap="none" anchor="ctr"/>
                  <a:lstStyle/>
                  <a:p>
                    <a:pPr eaLnBrk="1">
                      <a:lnSpc>
                        <a:spcPct val="94000"/>
                      </a:lnSpc>
                      <a:buClr>
                        <a:srgbClr val="000000"/>
                      </a:buClr>
                      <a:buSzPct val="100000"/>
                      <a:buFont typeface="Times New Roman" panose="02020603050405020304" pitchFamily="18" charset="0"/>
                      <a:buNone/>
                    </a:pPr>
                    <a:endParaRPr lang="el-GR" altLang="en-US"/>
                  </a:p>
                </p:txBody>
              </p:sp>
              <p:sp>
                <p:nvSpPr>
                  <p:cNvPr id="291868" name="Oval 94">
                    <a:extLst>
                      <a:ext uri="{FF2B5EF4-FFF2-40B4-BE49-F238E27FC236}">
                        <a16:creationId xmlns:a16="http://schemas.microsoft.com/office/drawing/2014/main" id="{A8A01BF7-9F9C-4964-807B-4C008E9B069A}"/>
                      </a:ext>
                    </a:extLst>
                  </p:cNvPr>
                  <p:cNvSpPr>
                    <a:spLocks noChangeArrowheads="1"/>
                  </p:cNvSpPr>
                  <p:nvPr/>
                </p:nvSpPr>
                <p:spPr bwMode="auto">
                  <a:xfrm>
                    <a:off x="5188" y="292"/>
                    <a:ext cx="179" cy="179"/>
                  </a:xfrm>
                  <a:prstGeom prst="ellipse">
                    <a:avLst/>
                  </a:prstGeom>
                  <a:solidFill>
                    <a:srgbClr val="9116F0"/>
                  </a:solidFill>
                  <a:ln w="12600" cap="sq">
                    <a:solidFill>
                      <a:srgbClr val="000000"/>
                    </a:solidFill>
                    <a:miter lim="800000"/>
                    <a:headEnd/>
                    <a:tailEnd/>
                  </a:ln>
                </p:spPr>
                <p:txBody>
                  <a:bodyPr wrap="none" anchor="ctr"/>
                  <a:lstStyle/>
                  <a:p>
                    <a:pPr eaLnBrk="1">
                      <a:lnSpc>
                        <a:spcPct val="94000"/>
                      </a:lnSpc>
                      <a:buClr>
                        <a:srgbClr val="000000"/>
                      </a:buClr>
                      <a:buSzPct val="100000"/>
                      <a:buFont typeface="Times New Roman" panose="02020603050405020304" pitchFamily="18" charset="0"/>
                      <a:buNone/>
                    </a:pPr>
                    <a:endParaRPr lang="el-GR" altLang="en-US"/>
                  </a:p>
                </p:txBody>
              </p:sp>
              <p:sp>
                <p:nvSpPr>
                  <p:cNvPr id="291869" name="Oval 95">
                    <a:extLst>
                      <a:ext uri="{FF2B5EF4-FFF2-40B4-BE49-F238E27FC236}">
                        <a16:creationId xmlns:a16="http://schemas.microsoft.com/office/drawing/2014/main" id="{B61521DC-7820-4CFB-9E33-34A48BE8A34C}"/>
                      </a:ext>
                    </a:extLst>
                  </p:cNvPr>
                  <p:cNvSpPr>
                    <a:spLocks noChangeArrowheads="1"/>
                  </p:cNvSpPr>
                  <p:nvPr/>
                </p:nvSpPr>
                <p:spPr bwMode="auto">
                  <a:xfrm>
                    <a:off x="5476" y="292"/>
                    <a:ext cx="179" cy="179"/>
                  </a:xfrm>
                  <a:prstGeom prst="ellipse">
                    <a:avLst/>
                  </a:prstGeom>
                  <a:solidFill>
                    <a:srgbClr val="9116F0"/>
                  </a:solidFill>
                  <a:ln w="12600" cap="sq">
                    <a:solidFill>
                      <a:srgbClr val="000000"/>
                    </a:solidFill>
                    <a:miter lim="800000"/>
                    <a:headEnd/>
                    <a:tailEnd/>
                  </a:ln>
                </p:spPr>
                <p:txBody>
                  <a:bodyPr wrap="none" anchor="ctr"/>
                  <a:lstStyle/>
                  <a:p>
                    <a:pPr eaLnBrk="1">
                      <a:lnSpc>
                        <a:spcPct val="94000"/>
                      </a:lnSpc>
                      <a:buClr>
                        <a:srgbClr val="000000"/>
                      </a:buClr>
                      <a:buSzPct val="100000"/>
                      <a:buFont typeface="Times New Roman" panose="02020603050405020304" pitchFamily="18" charset="0"/>
                      <a:buNone/>
                    </a:pPr>
                    <a:endParaRPr lang="el-GR" altLang="en-US"/>
                  </a:p>
                </p:txBody>
              </p:sp>
            </p:grpSp>
            <p:sp>
              <p:nvSpPr>
                <p:cNvPr id="291865" name="Oval 96">
                  <a:extLst>
                    <a:ext uri="{FF2B5EF4-FFF2-40B4-BE49-F238E27FC236}">
                      <a16:creationId xmlns:a16="http://schemas.microsoft.com/office/drawing/2014/main" id="{90482212-E0AA-4E2B-AFD2-A39C0771C7BD}"/>
                    </a:ext>
                  </a:extLst>
                </p:cNvPr>
                <p:cNvSpPr>
                  <a:spLocks noChangeArrowheads="1"/>
                </p:cNvSpPr>
                <p:nvPr/>
              </p:nvSpPr>
              <p:spPr bwMode="auto">
                <a:xfrm>
                  <a:off x="4372" y="292"/>
                  <a:ext cx="179" cy="179"/>
                </a:xfrm>
                <a:prstGeom prst="ellipse">
                  <a:avLst/>
                </a:prstGeom>
                <a:solidFill>
                  <a:srgbClr val="9116F0"/>
                </a:solidFill>
                <a:ln w="12600" cap="sq">
                  <a:solidFill>
                    <a:srgbClr val="000000"/>
                  </a:solidFill>
                  <a:miter lim="800000"/>
                  <a:headEnd/>
                  <a:tailEnd/>
                </a:ln>
              </p:spPr>
              <p:txBody>
                <a:bodyPr wrap="none" anchor="ctr"/>
                <a:lstStyle/>
                <a:p>
                  <a:pPr eaLnBrk="1">
                    <a:lnSpc>
                      <a:spcPct val="94000"/>
                    </a:lnSpc>
                    <a:buClr>
                      <a:srgbClr val="000000"/>
                    </a:buClr>
                    <a:buSzPct val="100000"/>
                    <a:buFont typeface="Times New Roman" panose="02020603050405020304" pitchFamily="18" charset="0"/>
                    <a:buNone/>
                  </a:pPr>
                  <a:endParaRPr lang="el-GR" altLang="en-US"/>
                </a:p>
              </p:txBody>
            </p:sp>
            <p:sp>
              <p:nvSpPr>
                <p:cNvPr id="291866" name="Oval 97">
                  <a:extLst>
                    <a:ext uri="{FF2B5EF4-FFF2-40B4-BE49-F238E27FC236}">
                      <a16:creationId xmlns:a16="http://schemas.microsoft.com/office/drawing/2014/main" id="{4228A2D3-7EAC-44B2-BB95-5FDB0B44FDB5}"/>
                    </a:ext>
                  </a:extLst>
                </p:cNvPr>
                <p:cNvSpPr>
                  <a:spLocks noChangeArrowheads="1"/>
                </p:cNvSpPr>
                <p:nvPr/>
              </p:nvSpPr>
              <p:spPr bwMode="auto">
                <a:xfrm>
                  <a:off x="4660" y="292"/>
                  <a:ext cx="179" cy="179"/>
                </a:xfrm>
                <a:prstGeom prst="ellipse">
                  <a:avLst/>
                </a:prstGeom>
                <a:solidFill>
                  <a:srgbClr val="9116F0"/>
                </a:solidFill>
                <a:ln w="12600" cap="sq">
                  <a:solidFill>
                    <a:srgbClr val="000000"/>
                  </a:solidFill>
                  <a:miter lim="800000"/>
                  <a:headEnd/>
                  <a:tailEnd/>
                </a:ln>
              </p:spPr>
              <p:txBody>
                <a:bodyPr wrap="none" anchor="ctr"/>
                <a:lstStyle/>
                <a:p>
                  <a:pPr eaLnBrk="1">
                    <a:lnSpc>
                      <a:spcPct val="94000"/>
                    </a:lnSpc>
                    <a:buClr>
                      <a:srgbClr val="000000"/>
                    </a:buClr>
                    <a:buSzPct val="100000"/>
                    <a:buFont typeface="Times New Roman" panose="02020603050405020304" pitchFamily="18" charset="0"/>
                    <a:buNone/>
                  </a:pPr>
                  <a:endParaRPr lang="el-GR" altLang="en-US"/>
                </a:p>
              </p:txBody>
            </p:sp>
          </p:grpSp>
          <p:sp>
            <p:nvSpPr>
              <p:cNvPr id="291862" name="Oval 98">
                <a:extLst>
                  <a:ext uri="{FF2B5EF4-FFF2-40B4-BE49-F238E27FC236}">
                    <a16:creationId xmlns:a16="http://schemas.microsoft.com/office/drawing/2014/main" id="{853138F5-DD02-4A13-8D01-1817F20ED976}"/>
                  </a:ext>
                </a:extLst>
              </p:cNvPr>
              <p:cNvSpPr>
                <a:spLocks noChangeArrowheads="1"/>
              </p:cNvSpPr>
              <p:nvPr/>
            </p:nvSpPr>
            <p:spPr bwMode="auto">
              <a:xfrm>
                <a:off x="3844" y="292"/>
                <a:ext cx="179" cy="179"/>
              </a:xfrm>
              <a:prstGeom prst="ellipse">
                <a:avLst/>
              </a:prstGeom>
              <a:solidFill>
                <a:srgbClr val="9116F0"/>
              </a:solidFill>
              <a:ln w="12600" cap="sq">
                <a:solidFill>
                  <a:srgbClr val="000000"/>
                </a:solidFill>
                <a:miter lim="800000"/>
                <a:headEnd/>
                <a:tailEnd/>
              </a:ln>
            </p:spPr>
            <p:txBody>
              <a:bodyPr wrap="none" anchor="ctr"/>
              <a:lstStyle/>
              <a:p>
                <a:pPr eaLnBrk="1">
                  <a:lnSpc>
                    <a:spcPct val="94000"/>
                  </a:lnSpc>
                  <a:buClr>
                    <a:srgbClr val="000000"/>
                  </a:buClr>
                  <a:buSzPct val="100000"/>
                  <a:buFont typeface="Times New Roman" panose="02020603050405020304" pitchFamily="18" charset="0"/>
                  <a:buNone/>
                </a:pPr>
                <a:endParaRPr lang="el-GR" altLang="en-US"/>
              </a:p>
            </p:txBody>
          </p:sp>
          <p:sp>
            <p:nvSpPr>
              <p:cNvPr id="291863" name="Oval 99">
                <a:extLst>
                  <a:ext uri="{FF2B5EF4-FFF2-40B4-BE49-F238E27FC236}">
                    <a16:creationId xmlns:a16="http://schemas.microsoft.com/office/drawing/2014/main" id="{692F51BD-9CC2-4585-A27E-1B8A25362F31}"/>
                  </a:ext>
                </a:extLst>
              </p:cNvPr>
              <p:cNvSpPr>
                <a:spLocks noChangeArrowheads="1"/>
              </p:cNvSpPr>
              <p:nvPr/>
            </p:nvSpPr>
            <p:spPr bwMode="auto">
              <a:xfrm>
                <a:off x="4132" y="292"/>
                <a:ext cx="179" cy="179"/>
              </a:xfrm>
              <a:prstGeom prst="ellipse">
                <a:avLst/>
              </a:prstGeom>
              <a:solidFill>
                <a:srgbClr val="9116F0"/>
              </a:solidFill>
              <a:ln w="12600" cap="sq">
                <a:solidFill>
                  <a:srgbClr val="000000"/>
                </a:solidFill>
                <a:miter lim="800000"/>
                <a:headEnd/>
                <a:tailEnd/>
              </a:ln>
            </p:spPr>
            <p:txBody>
              <a:bodyPr wrap="none" anchor="ctr"/>
              <a:lstStyle/>
              <a:p>
                <a:pPr eaLnBrk="1">
                  <a:lnSpc>
                    <a:spcPct val="94000"/>
                  </a:lnSpc>
                  <a:buClr>
                    <a:srgbClr val="000000"/>
                  </a:buClr>
                  <a:buSzPct val="100000"/>
                  <a:buFont typeface="Times New Roman" panose="02020603050405020304" pitchFamily="18" charset="0"/>
                  <a:buNone/>
                </a:pPr>
                <a:endParaRPr lang="el-GR" altLang="en-US"/>
              </a:p>
            </p:txBody>
          </p:sp>
        </p:grpSp>
        <p:sp>
          <p:nvSpPr>
            <p:cNvPr id="291857" name="Rectangle 100">
              <a:extLst>
                <a:ext uri="{FF2B5EF4-FFF2-40B4-BE49-F238E27FC236}">
                  <a16:creationId xmlns:a16="http://schemas.microsoft.com/office/drawing/2014/main" id="{B8F4D621-CAD5-4FF7-ABE6-258DC17557D3}"/>
                </a:ext>
              </a:extLst>
            </p:cNvPr>
            <p:cNvSpPr>
              <a:spLocks noChangeArrowheads="1"/>
            </p:cNvSpPr>
            <p:nvPr/>
          </p:nvSpPr>
          <p:spPr bwMode="auto">
            <a:xfrm>
              <a:off x="663" y="1258"/>
              <a:ext cx="350" cy="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360" tIns="44280" rIns="90360" bIns="44280">
              <a:spAutoFit/>
            </a:bodyPr>
            <a:lstStyle>
              <a:lvl1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1pPr>
              <a:lvl2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2pPr>
              <a:lvl3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3pPr>
              <a:lvl4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4pPr>
              <a:lvl5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5pPr>
              <a:lvl6pPr marL="25146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6pPr>
              <a:lvl7pPr marL="29718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7pPr>
              <a:lvl8pPr marL="34290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8pPr>
              <a:lvl9pPr marL="38862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9pPr>
            </a:lstStyle>
            <a:p>
              <a:pPr>
                <a:lnSpc>
                  <a:spcPct val="100000"/>
                </a:lnSpc>
                <a:buClrTx/>
                <a:buSzPct val="120000"/>
                <a:buFontTx/>
                <a:buNone/>
              </a:pPr>
              <a:r>
                <a:rPr lang="el-GR" altLang="en-US" sz="2800">
                  <a:solidFill>
                    <a:srgbClr val="000000"/>
                  </a:solidFill>
                </a:rPr>
                <a:t>5s</a:t>
              </a:r>
            </a:p>
          </p:txBody>
        </p:sp>
        <p:sp>
          <p:nvSpPr>
            <p:cNvPr id="291858" name="Rectangle 101">
              <a:extLst>
                <a:ext uri="{FF2B5EF4-FFF2-40B4-BE49-F238E27FC236}">
                  <a16:creationId xmlns:a16="http://schemas.microsoft.com/office/drawing/2014/main" id="{D92D4313-871E-4C85-B39A-7CC94DBBB0B4}"/>
                </a:ext>
              </a:extLst>
            </p:cNvPr>
            <p:cNvSpPr>
              <a:spLocks noChangeArrowheads="1"/>
            </p:cNvSpPr>
            <p:nvPr/>
          </p:nvSpPr>
          <p:spPr bwMode="auto">
            <a:xfrm>
              <a:off x="1719" y="922"/>
              <a:ext cx="363" cy="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360" tIns="44280" rIns="90360" bIns="44280">
              <a:spAutoFit/>
            </a:bodyPr>
            <a:lstStyle>
              <a:lvl1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1pPr>
              <a:lvl2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2pPr>
              <a:lvl3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3pPr>
              <a:lvl4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4pPr>
              <a:lvl5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5pPr>
              <a:lvl6pPr marL="25146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6pPr>
              <a:lvl7pPr marL="29718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7pPr>
              <a:lvl8pPr marL="34290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8pPr>
              <a:lvl9pPr marL="38862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9pPr>
            </a:lstStyle>
            <a:p>
              <a:pPr>
                <a:lnSpc>
                  <a:spcPct val="100000"/>
                </a:lnSpc>
                <a:buClrTx/>
                <a:buSzPct val="120000"/>
                <a:buFontTx/>
                <a:buNone/>
              </a:pPr>
              <a:r>
                <a:rPr lang="el-GR" altLang="en-US" sz="2800">
                  <a:solidFill>
                    <a:srgbClr val="000000"/>
                  </a:solidFill>
                </a:rPr>
                <a:t>5p</a:t>
              </a:r>
            </a:p>
          </p:txBody>
        </p:sp>
        <p:sp>
          <p:nvSpPr>
            <p:cNvPr id="291859" name="Rectangle 102">
              <a:extLst>
                <a:ext uri="{FF2B5EF4-FFF2-40B4-BE49-F238E27FC236}">
                  <a16:creationId xmlns:a16="http://schemas.microsoft.com/office/drawing/2014/main" id="{6CB7EFFB-D598-43B3-829B-DAFC339EA949}"/>
                </a:ext>
              </a:extLst>
            </p:cNvPr>
            <p:cNvSpPr>
              <a:spLocks noChangeArrowheads="1"/>
            </p:cNvSpPr>
            <p:nvPr/>
          </p:nvSpPr>
          <p:spPr bwMode="auto">
            <a:xfrm rot="10800000" flipV="1">
              <a:off x="3266" y="421"/>
              <a:ext cx="427" cy="5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360" tIns="44280" rIns="90360" bIns="44280">
              <a:spAutoFit/>
            </a:bodyPr>
            <a:lstStyle>
              <a:lvl1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1pPr>
              <a:lvl2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2pPr>
              <a:lvl3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3pPr>
              <a:lvl4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4pPr>
              <a:lvl5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5pPr>
              <a:lvl6pPr marL="25146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6pPr>
              <a:lvl7pPr marL="29718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7pPr>
              <a:lvl8pPr marL="34290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8pPr>
              <a:lvl9pPr marL="38862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9pPr>
            </a:lstStyle>
            <a:p>
              <a:pPr>
                <a:lnSpc>
                  <a:spcPct val="100000"/>
                </a:lnSpc>
                <a:buClrTx/>
                <a:buSzPct val="120000"/>
                <a:buFontTx/>
                <a:buNone/>
              </a:pPr>
              <a:r>
                <a:rPr lang="el-GR" altLang="en-US" sz="2800">
                  <a:solidFill>
                    <a:srgbClr val="000000"/>
                  </a:solidFill>
                </a:rPr>
                <a:t>  5d</a:t>
              </a:r>
            </a:p>
          </p:txBody>
        </p:sp>
        <p:sp>
          <p:nvSpPr>
            <p:cNvPr id="291860" name="Rectangle 103">
              <a:extLst>
                <a:ext uri="{FF2B5EF4-FFF2-40B4-BE49-F238E27FC236}">
                  <a16:creationId xmlns:a16="http://schemas.microsoft.com/office/drawing/2014/main" id="{5DB22D67-C4CE-4FFB-BCFC-98944825CD5D}"/>
                </a:ext>
              </a:extLst>
            </p:cNvPr>
            <p:cNvSpPr>
              <a:spLocks noChangeArrowheads="1"/>
            </p:cNvSpPr>
            <p:nvPr/>
          </p:nvSpPr>
          <p:spPr bwMode="auto">
            <a:xfrm>
              <a:off x="4839" y="394"/>
              <a:ext cx="301" cy="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360" tIns="44280" rIns="90360" bIns="44280">
              <a:spAutoFit/>
            </a:bodyPr>
            <a:lstStyle>
              <a:lvl1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1pPr>
              <a:lvl2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2pPr>
              <a:lvl3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3pPr>
              <a:lvl4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4pPr>
              <a:lvl5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5pPr>
              <a:lvl6pPr marL="25146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6pPr>
              <a:lvl7pPr marL="29718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7pPr>
              <a:lvl8pPr marL="34290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8pPr>
              <a:lvl9pPr marL="38862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9pPr>
            </a:lstStyle>
            <a:p>
              <a:pPr>
                <a:lnSpc>
                  <a:spcPct val="100000"/>
                </a:lnSpc>
                <a:buClrTx/>
                <a:buSzPct val="120000"/>
                <a:buFontTx/>
                <a:buNone/>
              </a:pPr>
              <a:r>
                <a:rPr lang="el-GR" altLang="en-US" sz="2800">
                  <a:solidFill>
                    <a:srgbClr val="000000"/>
                  </a:solidFill>
                </a:rPr>
                <a:t>5f</a:t>
              </a:r>
            </a:p>
          </p:txBody>
        </p:sp>
      </p:grpSp>
      <p:sp>
        <p:nvSpPr>
          <p:cNvPr id="167016" name="Text Box 104">
            <a:extLst>
              <a:ext uri="{FF2B5EF4-FFF2-40B4-BE49-F238E27FC236}">
                <a16:creationId xmlns:a16="http://schemas.microsoft.com/office/drawing/2014/main" id="{87E15B9D-6F11-45B4-841A-8735097F8069}"/>
              </a:ext>
            </a:extLst>
          </p:cNvPr>
          <p:cNvSpPr txBox="1">
            <a:spLocks noChangeArrowheads="1"/>
          </p:cNvSpPr>
          <p:nvPr/>
        </p:nvSpPr>
        <p:spPr bwMode="auto">
          <a:xfrm>
            <a:off x="3498850" y="3309144"/>
            <a:ext cx="5391150" cy="3480056"/>
          </a:xfrm>
          <a:prstGeom prst="rect">
            <a:avLst/>
          </a:prstGeom>
          <a:solidFill>
            <a:schemeClr val="accent2">
              <a:lumMod val="20000"/>
              <a:lumOff val="80000"/>
            </a:schemeClr>
          </a:solidFill>
          <a:ln>
            <a:noFill/>
          </a:ln>
        </p:spPr>
        <p:txBody>
          <a:bodyPr wrap="square" lIns="90000" tIns="46800" rIns="90000" bIns="46800">
            <a:spAutoFit/>
          </a:bodyPr>
          <a:lstStyle>
            <a:lvl1pPr marL="342900" indent="-334963">
              <a:lnSpc>
                <a:spcPct val="94000"/>
              </a:lnSpc>
              <a:buClr>
                <a:srgbClr val="000000"/>
              </a:buClr>
              <a:buSzPct val="100000"/>
              <a:buFont typeface="Times New Roman" panose="02020603050405020304" pitchFamily="18" charset="0"/>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solidFill>
                  <a:schemeClr val="bg1"/>
                </a:solidFill>
                <a:latin typeface="Arial" panose="020B0604020202020204" pitchFamily="34" charset="0"/>
                <a:cs typeface="Droid Sans Fallback" charset="0"/>
              </a:defRPr>
            </a:lvl1pPr>
            <a:lvl2pPr>
              <a:lnSpc>
                <a:spcPct val="94000"/>
              </a:lnSpc>
              <a:buClr>
                <a:srgbClr val="000000"/>
              </a:buClr>
              <a:buSzPct val="100000"/>
              <a:buFont typeface="Times New Roman" panose="02020603050405020304" pitchFamily="18" charset="0"/>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solidFill>
                  <a:schemeClr val="bg1"/>
                </a:solidFill>
                <a:latin typeface="Arial" panose="020B0604020202020204" pitchFamily="34" charset="0"/>
                <a:cs typeface="Droid Sans Fallback" charset="0"/>
              </a:defRPr>
            </a:lvl2pPr>
            <a:lvl3pPr>
              <a:lnSpc>
                <a:spcPct val="94000"/>
              </a:lnSpc>
              <a:buClr>
                <a:srgbClr val="000000"/>
              </a:buClr>
              <a:buSzPct val="100000"/>
              <a:buFont typeface="Times New Roman" panose="02020603050405020304" pitchFamily="18" charset="0"/>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solidFill>
                  <a:schemeClr val="bg1"/>
                </a:solidFill>
                <a:latin typeface="Arial" panose="020B0604020202020204" pitchFamily="34" charset="0"/>
                <a:cs typeface="Droid Sans Fallback" charset="0"/>
              </a:defRPr>
            </a:lvl3pPr>
            <a:lvl4pPr>
              <a:lnSpc>
                <a:spcPct val="94000"/>
              </a:lnSpc>
              <a:buClr>
                <a:srgbClr val="000000"/>
              </a:buClr>
              <a:buSzPct val="100000"/>
              <a:buFont typeface="Times New Roman" panose="02020603050405020304" pitchFamily="18" charset="0"/>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solidFill>
                  <a:schemeClr val="bg1"/>
                </a:solidFill>
                <a:latin typeface="Arial" panose="020B0604020202020204" pitchFamily="34" charset="0"/>
                <a:cs typeface="Droid Sans Fallback" charset="0"/>
              </a:defRPr>
            </a:lvl4pPr>
            <a:lvl5pPr>
              <a:lnSpc>
                <a:spcPct val="94000"/>
              </a:lnSpc>
              <a:buClr>
                <a:srgbClr val="000000"/>
              </a:buClr>
              <a:buSzPct val="100000"/>
              <a:buFont typeface="Times New Roman" panose="02020603050405020304" pitchFamily="18" charset="0"/>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solidFill>
                  <a:schemeClr val="bg1"/>
                </a:solidFill>
                <a:latin typeface="Arial" panose="020B0604020202020204" pitchFamily="34" charset="0"/>
                <a:cs typeface="Droid Sans Fallback" charset="0"/>
              </a:defRPr>
            </a:lvl5pPr>
            <a:lvl6pPr marL="25146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solidFill>
                  <a:schemeClr val="bg1"/>
                </a:solidFill>
                <a:latin typeface="Arial" panose="020B0604020202020204" pitchFamily="34" charset="0"/>
                <a:cs typeface="Droid Sans Fallback" charset="0"/>
              </a:defRPr>
            </a:lvl6pPr>
            <a:lvl7pPr marL="29718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solidFill>
                  <a:schemeClr val="bg1"/>
                </a:solidFill>
                <a:latin typeface="Arial" panose="020B0604020202020204" pitchFamily="34" charset="0"/>
                <a:cs typeface="Droid Sans Fallback" charset="0"/>
              </a:defRPr>
            </a:lvl7pPr>
            <a:lvl8pPr marL="34290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solidFill>
                  <a:schemeClr val="bg1"/>
                </a:solidFill>
                <a:latin typeface="Arial" panose="020B0604020202020204" pitchFamily="34" charset="0"/>
                <a:cs typeface="Droid Sans Fallback" charset="0"/>
              </a:defRPr>
            </a:lvl8pPr>
            <a:lvl9pPr marL="38862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solidFill>
                  <a:schemeClr val="bg1"/>
                </a:solidFill>
                <a:latin typeface="Arial" panose="020B0604020202020204" pitchFamily="34" charset="0"/>
                <a:cs typeface="Droid Sans Fallback" charset="0"/>
              </a:defRPr>
            </a:lvl9pPr>
          </a:lstStyle>
          <a:p>
            <a:pPr eaLnBrk="1" hangingPunct="1">
              <a:lnSpc>
                <a:spcPct val="100000"/>
              </a:lnSpc>
              <a:buClrTx/>
              <a:buSzPct val="120000"/>
              <a:buFontTx/>
              <a:buNone/>
            </a:pPr>
            <a:r>
              <a:rPr lang="el-GR" altLang="en-US" sz="2000" dirty="0">
                <a:solidFill>
                  <a:srgbClr val="000000"/>
                </a:solidFill>
              </a:rPr>
              <a:t>Σημαντικές παρατηρήσεις:</a:t>
            </a:r>
          </a:p>
          <a:p>
            <a:pPr eaLnBrk="1" hangingPunct="1">
              <a:lnSpc>
                <a:spcPct val="100000"/>
              </a:lnSpc>
              <a:buSzPct val="120000"/>
              <a:buFont typeface="Times New Roman" panose="02020603050405020304" pitchFamily="18" charset="0"/>
              <a:buAutoNum type="arabicPeriod"/>
            </a:pPr>
            <a:r>
              <a:rPr lang="el-GR" altLang="en-US" sz="2000" dirty="0">
                <a:solidFill>
                  <a:srgbClr val="000000"/>
                </a:solidFill>
              </a:rPr>
              <a:t>Εξ’αιτίας της </a:t>
            </a:r>
            <a:r>
              <a:rPr lang="el-GR" altLang="en-US" sz="2000" dirty="0">
                <a:solidFill>
                  <a:srgbClr val="FF3399"/>
                </a:solidFill>
              </a:rPr>
              <a:t>διείσδυσης</a:t>
            </a:r>
            <a:r>
              <a:rPr lang="el-GR" altLang="en-US" sz="2000" dirty="0">
                <a:solidFill>
                  <a:srgbClr val="000000"/>
                </a:solidFill>
              </a:rPr>
              <a:t>, οι υποστιβάδες στην κύρια στιβάδα δεν είναι εκφυλισμένες</a:t>
            </a:r>
          </a:p>
          <a:p>
            <a:pPr eaLnBrk="1" hangingPunct="1">
              <a:lnSpc>
                <a:spcPct val="100000"/>
              </a:lnSpc>
              <a:buSzPct val="120000"/>
              <a:buFont typeface="Times New Roman" panose="02020603050405020304" pitchFamily="18" charset="0"/>
              <a:buAutoNum type="arabicPeriod"/>
            </a:pPr>
            <a:r>
              <a:rPr lang="el-GR" altLang="en-US" sz="2000" dirty="0">
                <a:solidFill>
                  <a:srgbClr val="000000"/>
                </a:solidFill>
              </a:rPr>
              <a:t>Η </a:t>
            </a:r>
            <a:r>
              <a:rPr lang="el-GR" altLang="en-US" sz="2000" b="1" dirty="0">
                <a:solidFill>
                  <a:srgbClr val="000000"/>
                </a:solidFill>
              </a:rPr>
              <a:t>Διείσδυση</a:t>
            </a:r>
            <a:r>
              <a:rPr lang="el-GR" altLang="en-US" sz="2000" dirty="0">
                <a:solidFill>
                  <a:srgbClr val="000000"/>
                </a:solidFill>
              </a:rPr>
              <a:t> στο 4</a:t>
            </a:r>
            <a:r>
              <a:rPr lang="el-GR" altLang="en-US" sz="2000" baseline="30000" dirty="0">
                <a:solidFill>
                  <a:srgbClr val="000000"/>
                </a:solidFill>
              </a:rPr>
              <a:t>ο</a:t>
            </a:r>
            <a:r>
              <a:rPr lang="el-GR" altLang="en-US" sz="2000" dirty="0">
                <a:solidFill>
                  <a:srgbClr val="000000"/>
                </a:solidFill>
              </a:rPr>
              <a:t> και σε υψηλότερα ενεργειακά επίπεδα  είναι τόσο ισχυρή που η  </a:t>
            </a:r>
            <a:r>
              <a:rPr lang="el-GR" altLang="en-US" sz="2000" i="1" dirty="0">
                <a:solidFill>
                  <a:srgbClr val="FF3399"/>
                </a:solidFill>
              </a:rPr>
              <a:t>s υποστιβάδα είναι χαμηλότερα ενεργειακά από την</a:t>
            </a:r>
            <a:r>
              <a:rPr lang="el-GR" altLang="en-US" sz="2000" dirty="0">
                <a:solidFill>
                  <a:srgbClr val="FF3399"/>
                </a:solidFill>
              </a:rPr>
              <a:t> </a:t>
            </a:r>
            <a:r>
              <a:rPr lang="el-GR" altLang="en-US" sz="2000" i="1" dirty="0">
                <a:solidFill>
                  <a:srgbClr val="FF3399"/>
                </a:solidFill>
              </a:rPr>
              <a:t>d</a:t>
            </a:r>
            <a:r>
              <a:rPr lang="el-GR" altLang="en-US" sz="2000" dirty="0">
                <a:solidFill>
                  <a:srgbClr val="FF3399"/>
                </a:solidFill>
              </a:rPr>
              <a:t> υποστιβάδα</a:t>
            </a:r>
            <a:r>
              <a:rPr lang="el-GR" altLang="en-US" sz="2000" dirty="0">
                <a:solidFill>
                  <a:srgbClr val="000000"/>
                </a:solidFill>
              </a:rPr>
              <a:t> του προηγουμένου ενεργειακά επιπέδου</a:t>
            </a:r>
          </a:p>
          <a:p>
            <a:pPr eaLnBrk="1" hangingPunct="1">
              <a:lnSpc>
                <a:spcPct val="100000"/>
              </a:lnSpc>
              <a:buSzPct val="120000"/>
              <a:buFont typeface="Times New Roman" panose="02020603050405020304" pitchFamily="18" charset="0"/>
              <a:buAutoNum type="arabicPeriod"/>
            </a:pPr>
            <a:r>
              <a:rPr lang="el-GR" altLang="en-US" sz="2000" dirty="0">
                <a:solidFill>
                  <a:srgbClr val="000000"/>
                </a:solidFill>
              </a:rPr>
              <a:t>Η διαφορά ενέργειας μεταξύ των στιβάδων γίνεται μικρότερη για τις υψηλότερα ενεργειακά στιβάδες</a:t>
            </a:r>
          </a:p>
        </p:txBody>
      </p:sp>
    </p:spTree>
    <p:custDataLst>
      <p:tags r:id="rId1"/>
    </p:custDataLst>
  </p:cSld>
  <p:clrMapOvr>
    <a:masterClrMapping/>
  </p:clrMapOvr>
  <p:transition>
    <p:fade thruBlk="1"/>
  </p:transition>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3890" name="Text Box 1">
            <a:extLst>
              <a:ext uri="{FF2B5EF4-FFF2-40B4-BE49-F238E27FC236}">
                <a16:creationId xmlns:a16="http://schemas.microsoft.com/office/drawing/2014/main" id="{2A539FB7-466F-4600-BD7B-275F44438BDA}"/>
              </a:ext>
            </a:extLst>
          </p:cNvPr>
          <p:cNvSpPr txBox="1">
            <a:spLocks noChangeArrowheads="1"/>
          </p:cNvSpPr>
          <p:nvPr/>
        </p:nvSpPr>
        <p:spPr bwMode="auto">
          <a:xfrm>
            <a:off x="304800" y="6248400"/>
            <a:ext cx="3505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lstStyle>
            <a:lvl1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1pPr>
            <a:lvl2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2pPr>
            <a:lvl3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3pPr>
            <a:lvl4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4pPr>
            <a:lvl5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5pPr>
            <a:lvl6pPr marL="25146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6pPr>
            <a:lvl7pPr marL="29718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7pPr>
            <a:lvl8pPr marL="34290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8pPr>
            <a:lvl9pPr marL="38862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9pPr>
          </a:lstStyle>
          <a:p>
            <a:pPr eaLnBrk="1" hangingPunct="1">
              <a:lnSpc>
                <a:spcPct val="100000"/>
              </a:lnSpc>
              <a:buClrTx/>
              <a:buSzPct val="120000"/>
              <a:buFontTx/>
              <a:buNone/>
            </a:pPr>
            <a:r>
              <a:rPr lang="el-GR" altLang="en-US" sz="1400" dirty="0">
                <a:solidFill>
                  <a:srgbClr val="000000"/>
                </a:solidFill>
              </a:rPr>
              <a:t>Tro, Chemistry: A Molecular Approach</a:t>
            </a:r>
          </a:p>
        </p:txBody>
      </p:sp>
      <p:sp>
        <p:nvSpPr>
          <p:cNvPr id="293891" name="Text Box 2">
            <a:extLst>
              <a:ext uri="{FF2B5EF4-FFF2-40B4-BE49-F238E27FC236}">
                <a16:creationId xmlns:a16="http://schemas.microsoft.com/office/drawing/2014/main" id="{058F6432-89BA-4667-9D36-4F2FAE0DB566}"/>
              </a:ext>
            </a:extLst>
          </p:cNvPr>
          <p:cNvSpPr txBox="1">
            <a:spLocks noChangeArrowheads="1"/>
          </p:cNvSpPr>
          <p:nvPr/>
        </p:nvSpPr>
        <p:spPr bwMode="auto">
          <a:xfrm>
            <a:off x="6858000" y="62484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pPr eaLnBrk="1">
              <a:lnSpc>
                <a:spcPct val="94000"/>
              </a:lnSpc>
              <a:buClr>
                <a:srgbClr val="000000"/>
              </a:buClr>
              <a:buSzPct val="100000"/>
              <a:buFont typeface="Times New Roman" panose="02020603050405020304" pitchFamily="18" charset="0"/>
              <a:buNone/>
            </a:pPr>
            <a:endParaRPr lang="el-GR" altLang="en-US"/>
          </a:p>
        </p:txBody>
      </p:sp>
      <p:sp>
        <p:nvSpPr>
          <p:cNvPr id="293892" name="Text Box 3">
            <a:extLst>
              <a:ext uri="{FF2B5EF4-FFF2-40B4-BE49-F238E27FC236}">
                <a16:creationId xmlns:a16="http://schemas.microsoft.com/office/drawing/2014/main" id="{C4776619-D3E4-46C0-9EF6-809373A2B562}"/>
              </a:ext>
            </a:extLst>
          </p:cNvPr>
          <p:cNvSpPr txBox="1">
            <a:spLocks noChangeArrowheads="1"/>
          </p:cNvSpPr>
          <p:nvPr/>
        </p:nvSpPr>
        <p:spPr bwMode="auto">
          <a:xfrm>
            <a:off x="444500" y="314323"/>
            <a:ext cx="8229600" cy="1374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lvl1pPr marL="215900" indent="-209550">
              <a:lnSpc>
                <a:spcPct val="94000"/>
              </a:lnSpc>
              <a:buClr>
                <a:srgbClr val="000000"/>
              </a:buClr>
              <a:buSzPct val="100000"/>
              <a:buFont typeface="Times New Roman" panose="02020603050405020304" pitchFamily="18" charset="0"/>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a:solidFill>
                  <a:schemeClr val="bg1"/>
                </a:solidFill>
                <a:latin typeface="Arial" panose="020B0604020202020204" pitchFamily="34" charset="0"/>
                <a:cs typeface="Droid Sans Fallback" charset="0"/>
              </a:defRPr>
            </a:lvl1pPr>
            <a:lvl2pPr>
              <a:lnSpc>
                <a:spcPct val="94000"/>
              </a:lnSpc>
              <a:buClr>
                <a:srgbClr val="000000"/>
              </a:buClr>
              <a:buSzPct val="100000"/>
              <a:buFont typeface="Times New Roman" panose="02020603050405020304" pitchFamily="18" charset="0"/>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a:solidFill>
                  <a:schemeClr val="bg1"/>
                </a:solidFill>
                <a:latin typeface="Arial" panose="020B0604020202020204" pitchFamily="34" charset="0"/>
                <a:cs typeface="Droid Sans Fallback" charset="0"/>
              </a:defRPr>
            </a:lvl2pPr>
            <a:lvl3pPr>
              <a:lnSpc>
                <a:spcPct val="94000"/>
              </a:lnSpc>
              <a:buClr>
                <a:srgbClr val="000000"/>
              </a:buClr>
              <a:buSzPct val="100000"/>
              <a:buFont typeface="Times New Roman" panose="02020603050405020304" pitchFamily="18" charset="0"/>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a:solidFill>
                  <a:schemeClr val="bg1"/>
                </a:solidFill>
                <a:latin typeface="Arial" panose="020B0604020202020204" pitchFamily="34" charset="0"/>
                <a:cs typeface="Droid Sans Fallback" charset="0"/>
              </a:defRPr>
            </a:lvl3pPr>
            <a:lvl4pPr>
              <a:lnSpc>
                <a:spcPct val="94000"/>
              </a:lnSpc>
              <a:buClr>
                <a:srgbClr val="000000"/>
              </a:buClr>
              <a:buSzPct val="100000"/>
              <a:buFont typeface="Times New Roman" panose="02020603050405020304" pitchFamily="18" charset="0"/>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a:solidFill>
                  <a:schemeClr val="bg1"/>
                </a:solidFill>
                <a:latin typeface="Arial" panose="020B0604020202020204" pitchFamily="34" charset="0"/>
                <a:cs typeface="Droid Sans Fallback" charset="0"/>
              </a:defRPr>
            </a:lvl4pPr>
            <a:lvl5pPr>
              <a:lnSpc>
                <a:spcPct val="94000"/>
              </a:lnSpc>
              <a:buClr>
                <a:srgbClr val="000000"/>
              </a:buClr>
              <a:buSzPct val="100000"/>
              <a:buFont typeface="Times New Roman" panose="02020603050405020304" pitchFamily="18" charset="0"/>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a:solidFill>
                  <a:schemeClr val="bg1"/>
                </a:solidFill>
                <a:latin typeface="Arial" panose="020B0604020202020204" pitchFamily="34" charset="0"/>
                <a:cs typeface="Droid Sans Fallback" charset="0"/>
              </a:defRPr>
            </a:lvl5pPr>
            <a:lvl6pPr marL="25146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a:solidFill>
                  <a:schemeClr val="bg1"/>
                </a:solidFill>
                <a:latin typeface="Arial" panose="020B0604020202020204" pitchFamily="34" charset="0"/>
                <a:cs typeface="Droid Sans Fallback" charset="0"/>
              </a:defRPr>
            </a:lvl6pPr>
            <a:lvl7pPr marL="29718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a:solidFill>
                  <a:schemeClr val="bg1"/>
                </a:solidFill>
                <a:latin typeface="Arial" panose="020B0604020202020204" pitchFamily="34" charset="0"/>
                <a:cs typeface="Droid Sans Fallback" charset="0"/>
              </a:defRPr>
            </a:lvl7pPr>
            <a:lvl8pPr marL="34290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a:solidFill>
                  <a:schemeClr val="bg1"/>
                </a:solidFill>
                <a:latin typeface="Arial" panose="020B0604020202020204" pitchFamily="34" charset="0"/>
                <a:cs typeface="Droid Sans Fallback" charset="0"/>
              </a:defRPr>
            </a:lvl8pPr>
            <a:lvl9pPr marL="38862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a:solidFill>
                  <a:schemeClr val="bg1"/>
                </a:solidFill>
                <a:latin typeface="Arial" panose="020B0604020202020204" pitchFamily="34" charset="0"/>
                <a:cs typeface="Droid Sans Fallback" charset="0"/>
              </a:defRPr>
            </a:lvl9pPr>
          </a:lstStyle>
          <a:p>
            <a:pPr eaLnBrk="1" hangingPunct="1">
              <a:lnSpc>
                <a:spcPct val="100000"/>
              </a:lnSpc>
              <a:buClrTx/>
              <a:buSzPct val="45000"/>
              <a:buFontTx/>
              <a:buNone/>
            </a:pPr>
            <a:r>
              <a:rPr lang="el-GR" altLang="en-US" sz="2800" dirty="0">
                <a:solidFill>
                  <a:srgbClr val="000000"/>
                </a:solidFill>
                <a:latin typeface="Times New Roman" panose="02020603050405020304" pitchFamily="18" charset="0"/>
              </a:rPr>
              <a:t>	Η σειρά συμπλήρωσης των Υποστοιβάδων  </a:t>
            </a:r>
            <a:br>
              <a:rPr lang="el-GR" altLang="en-US" sz="2800" dirty="0">
                <a:solidFill>
                  <a:srgbClr val="000000"/>
                </a:solidFill>
                <a:latin typeface="Times New Roman" panose="02020603050405020304" pitchFamily="18" charset="0"/>
              </a:rPr>
            </a:br>
            <a:r>
              <a:rPr lang="el-GR" altLang="en-US" sz="2800" dirty="0">
                <a:solidFill>
                  <a:srgbClr val="000000"/>
                </a:solidFill>
                <a:latin typeface="Times New Roman" panose="02020603050405020304" pitchFamily="18" charset="0"/>
              </a:rPr>
              <a:t>σε Διαμορφώσεις στην βασική ηλεκτρονική κατάσταση</a:t>
            </a:r>
          </a:p>
        </p:txBody>
      </p:sp>
      <p:sp>
        <p:nvSpPr>
          <p:cNvPr id="167940" name="Text Box 4">
            <a:extLst>
              <a:ext uri="{FF2B5EF4-FFF2-40B4-BE49-F238E27FC236}">
                <a16:creationId xmlns:a16="http://schemas.microsoft.com/office/drawing/2014/main" id="{03BC1278-7B3B-49F5-AB7F-FD269887BEF3}"/>
              </a:ext>
            </a:extLst>
          </p:cNvPr>
          <p:cNvSpPr txBox="1">
            <a:spLocks noChangeArrowheads="1"/>
          </p:cNvSpPr>
          <p:nvPr/>
        </p:nvSpPr>
        <p:spPr bwMode="auto">
          <a:xfrm>
            <a:off x="5105400" y="2133600"/>
            <a:ext cx="3352800" cy="3797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1pPr>
            <a:lvl2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2pPr>
            <a:lvl3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3pPr>
            <a:lvl4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4pPr>
            <a:lvl5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5pPr>
            <a:lvl6pPr marL="25146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6pPr>
            <a:lvl7pPr marL="29718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7pPr>
            <a:lvl8pPr marL="34290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8pPr>
            <a:lvl9pPr marL="38862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9pPr>
          </a:lstStyle>
          <a:p>
            <a:pPr eaLnBrk="1" hangingPunct="1">
              <a:lnSpc>
                <a:spcPct val="100000"/>
              </a:lnSpc>
              <a:spcBef>
                <a:spcPts val="1500"/>
              </a:spcBef>
              <a:buClrTx/>
              <a:buSzPct val="120000"/>
              <a:buFontTx/>
              <a:buNone/>
            </a:pPr>
            <a:r>
              <a:rPr lang="el-GR" altLang="en-US" sz="2400">
                <a:solidFill>
                  <a:srgbClr val="000000"/>
                </a:solidFill>
              </a:rPr>
              <a:t>1</a:t>
            </a:r>
            <a:r>
              <a:rPr lang="el-GR" altLang="en-US" sz="2400" i="1">
                <a:solidFill>
                  <a:srgbClr val="000000"/>
                </a:solidFill>
              </a:rPr>
              <a:t>s</a:t>
            </a:r>
          </a:p>
          <a:p>
            <a:pPr eaLnBrk="1" hangingPunct="1">
              <a:lnSpc>
                <a:spcPct val="100000"/>
              </a:lnSpc>
              <a:spcBef>
                <a:spcPts val="1500"/>
              </a:spcBef>
              <a:buClrTx/>
              <a:buSzPct val="120000"/>
              <a:buFontTx/>
              <a:buNone/>
            </a:pPr>
            <a:r>
              <a:rPr lang="el-GR" altLang="en-US" sz="2400">
                <a:solidFill>
                  <a:srgbClr val="000000"/>
                </a:solidFill>
              </a:rPr>
              <a:t>2</a:t>
            </a:r>
            <a:r>
              <a:rPr lang="el-GR" altLang="en-US" sz="2400" i="1">
                <a:solidFill>
                  <a:srgbClr val="000000"/>
                </a:solidFill>
              </a:rPr>
              <a:t>s</a:t>
            </a:r>
            <a:r>
              <a:rPr lang="el-GR" altLang="en-US" sz="2400">
                <a:solidFill>
                  <a:srgbClr val="000000"/>
                </a:solidFill>
              </a:rPr>
              <a:t>	2</a:t>
            </a:r>
            <a:r>
              <a:rPr lang="el-GR" altLang="en-US" sz="2400" i="1">
                <a:solidFill>
                  <a:srgbClr val="000000"/>
                </a:solidFill>
              </a:rPr>
              <a:t>p</a:t>
            </a:r>
          </a:p>
          <a:p>
            <a:pPr eaLnBrk="1" hangingPunct="1">
              <a:lnSpc>
                <a:spcPct val="100000"/>
              </a:lnSpc>
              <a:spcBef>
                <a:spcPts val="1500"/>
              </a:spcBef>
              <a:buClrTx/>
              <a:buSzPct val="120000"/>
              <a:buFontTx/>
              <a:buNone/>
            </a:pPr>
            <a:r>
              <a:rPr lang="el-GR" altLang="en-US" sz="2400">
                <a:solidFill>
                  <a:srgbClr val="000000"/>
                </a:solidFill>
              </a:rPr>
              <a:t>3</a:t>
            </a:r>
            <a:r>
              <a:rPr lang="el-GR" altLang="en-US" sz="2400" i="1">
                <a:solidFill>
                  <a:srgbClr val="000000"/>
                </a:solidFill>
              </a:rPr>
              <a:t>s</a:t>
            </a:r>
            <a:r>
              <a:rPr lang="el-GR" altLang="en-US" sz="2400">
                <a:solidFill>
                  <a:srgbClr val="000000"/>
                </a:solidFill>
              </a:rPr>
              <a:t>	3</a:t>
            </a:r>
            <a:r>
              <a:rPr lang="el-GR" altLang="en-US" sz="2400" i="1">
                <a:solidFill>
                  <a:srgbClr val="000000"/>
                </a:solidFill>
              </a:rPr>
              <a:t>p</a:t>
            </a:r>
            <a:r>
              <a:rPr lang="el-GR" altLang="en-US" sz="2400">
                <a:solidFill>
                  <a:srgbClr val="000000"/>
                </a:solidFill>
              </a:rPr>
              <a:t>	3</a:t>
            </a:r>
            <a:r>
              <a:rPr lang="el-GR" altLang="en-US" sz="2400" i="1">
                <a:solidFill>
                  <a:srgbClr val="000000"/>
                </a:solidFill>
              </a:rPr>
              <a:t>d</a:t>
            </a:r>
          </a:p>
          <a:p>
            <a:pPr eaLnBrk="1" hangingPunct="1">
              <a:lnSpc>
                <a:spcPct val="100000"/>
              </a:lnSpc>
              <a:spcBef>
                <a:spcPts val="1500"/>
              </a:spcBef>
              <a:buClrTx/>
              <a:buSzPct val="120000"/>
              <a:buFontTx/>
              <a:buNone/>
            </a:pPr>
            <a:r>
              <a:rPr lang="el-GR" altLang="en-US" sz="2400">
                <a:solidFill>
                  <a:srgbClr val="000000"/>
                </a:solidFill>
              </a:rPr>
              <a:t>4</a:t>
            </a:r>
            <a:r>
              <a:rPr lang="el-GR" altLang="en-US" sz="2400" i="1">
                <a:solidFill>
                  <a:srgbClr val="000000"/>
                </a:solidFill>
              </a:rPr>
              <a:t>s</a:t>
            </a:r>
            <a:r>
              <a:rPr lang="el-GR" altLang="en-US" sz="2400">
                <a:solidFill>
                  <a:srgbClr val="000000"/>
                </a:solidFill>
              </a:rPr>
              <a:t>	4</a:t>
            </a:r>
            <a:r>
              <a:rPr lang="el-GR" altLang="en-US" sz="2400" i="1">
                <a:solidFill>
                  <a:srgbClr val="000000"/>
                </a:solidFill>
              </a:rPr>
              <a:t>p</a:t>
            </a:r>
            <a:r>
              <a:rPr lang="el-GR" altLang="en-US" sz="2400">
                <a:solidFill>
                  <a:srgbClr val="000000"/>
                </a:solidFill>
              </a:rPr>
              <a:t>	4</a:t>
            </a:r>
            <a:r>
              <a:rPr lang="el-GR" altLang="en-US" sz="2400" i="1">
                <a:solidFill>
                  <a:srgbClr val="000000"/>
                </a:solidFill>
              </a:rPr>
              <a:t>d	</a:t>
            </a:r>
            <a:r>
              <a:rPr lang="el-GR" altLang="en-US" sz="2400">
                <a:solidFill>
                  <a:srgbClr val="000000"/>
                </a:solidFill>
              </a:rPr>
              <a:t>4</a:t>
            </a:r>
            <a:r>
              <a:rPr lang="el-GR" altLang="en-US" sz="2400" i="1">
                <a:solidFill>
                  <a:srgbClr val="000000"/>
                </a:solidFill>
              </a:rPr>
              <a:t>f</a:t>
            </a:r>
          </a:p>
          <a:p>
            <a:pPr eaLnBrk="1" hangingPunct="1">
              <a:lnSpc>
                <a:spcPct val="100000"/>
              </a:lnSpc>
              <a:spcBef>
                <a:spcPts val="1500"/>
              </a:spcBef>
              <a:buClrTx/>
              <a:buSzPct val="120000"/>
              <a:buFontTx/>
              <a:buNone/>
            </a:pPr>
            <a:r>
              <a:rPr lang="el-GR" altLang="en-US" sz="2400">
                <a:solidFill>
                  <a:srgbClr val="000000"/>
                </a:solidFill>
              </a:rPr>
              <a:t>5</a:t>
            </a:r>
            <a:r>
              <a:rPr lang="el-GR" altLang="en-US" sz="2400" i="1">
                <a:solidFill>
                  <a:srgbClr val="000000"/>
                </a:solidFill>
              </a:rPr>
              <a:t>s</a:t>
            </a:r>
            <a:r>
              <a:rPr lang="el-GR" altLang="en-US" sz="2400">
                <a:solidFill>
                  <a:srgbClr val="000000"/>
                </a:solidFill>
              </a:rPr>
              <a:t>	5</a:t>
            </a:r>
            <a:r>
              <a:rPr lang="el-GR" altLang="en-US" sz="2400" i="1">
                <a:solidFill>
                  <a:srgbClr val="000000"/>
                </a:solidFill>
              </a:rPr>
              <a:t>p</a:t>
            </a:r>
            <a:r>
              <a:rPr lang="el-GR" altLang="en-US" sz="2400">
                <a:solidFill>
                  <a:srgbClr val="000000"/>
                </a:solidFill>
              </a:rPr>
              <a:t>	5</a:t>
            </a:r>
            <a:r>
              <a:rPr lang="el-GR" altLang="en-US" sz="2400" i="1">
                <a:solidFill>
                  <a:srgbClr val="000000"/>
                </a:solidFill>
              </a:rPr>
              <a:t>d	</a:t>
            </a:r>
            <a:r>
              <a:rPr lang="el-GR" altLang="en-US" sz="2400">
                <a:solidFill>
                  <a:srgbClr val="000000"/>
                </a:solidFill>
              </a:rPr>
              <a:t>5</a:t>
            </a:r>
            <a:r>
              <a:rPr lang="el-GR" altLang="en-US" sz="2400" i="1">
                <a:solidFill>
                  <a:srgbClr val="000000"/>
                </a:solidFill>
              </a:rPr>
              <a:t>f</a:t>
            </a:r>
          </a:p>
          <a:p>
            <a:pPr eaLnBrk="1" hangingPunct="1">
              <a:lnSpc>
                <a:spcPct val="100000"/>
              </a:lnSpc>
              <a:spcBef>
                <a:spcPts val="1500"/>
              </a:spcBef>
              <a:buClrTx/>
              <a:buSzPct val="120000"/>
              <a:buFontTx/>
              <a:buNone/>
            </a:pPr>
            <a:r>
              <a:rPr lang="el-GR" altLang="en-US" sz="2400">
                <a:solidFill>
                  <a:srgbClr val="000000"/>
                </a:solidFill>
              </a:rPr>
              <a:t>6</a:t>
            </a:r>
            <a:r>
              <a:rPr lang="el-GR" altLang="en-US" sz="2400" i="1">
                <a:solidFill>
                  <a:srgbClr val="000000"/>
                </a:solidFill>
              </a:rPr>
              <a:t>s</a:t>
            </a:r>
            <a:r>
              <a:rPr lang="el-GR" altLang="en-US" sz="2400">
                <a:solidFill>
                  <a:srgbClr val="000000"/>
                </a:solidFill>
              </a:rPr>
              <a:t>	6</a:t>
            </a:r>
            <a:r>
              <a:rPr lang="el-GR" altLang="en-US" sz="2400" i="1">
                <a:solidFill>
                  <a:srgbClr val="000000"/>
                </a:solidFill>
              </a:rPr>
              <a:t>p</a:t>
            </a:r>
            <a:r>
              <a:rPr lang="el-GR" altLang="en-US" sz="2400">
                <a:solidFill>
                  <a:srgbClr val="000000"/>
                </a:solidFill>
              </a:rPr>
              <a:t>	6</a:t>
            </a:r>
            <a:r>
              <a:rPr lang="el-GR" altLang="en-US" sz="2400" i="1">
                <a:solidFill>
                  <a:srgbClr val="000000"/>
                </a:solidFill>
              </a:rPr>
              <a:t>d	</a:t>
            </a:r>
          </a:p>
          <a:p>
            <a:pPr eaLnBrk="1" hangingPunct="1">
              <a:lnSpc>
                <a:spcPct val="100000"/>
              </a:lnSpc>
              <a:spcBef>
                <a:spcPts val="1500"/>
              </a:spcBef>
              <a:buClrTx/>
              <a:buSzPct val="120000"/>
              <a:buFontTx/>
              <a:buNone/>
            </a:pPr>
            <a:r>
              <a:rPr lang="el-GR" altLang="en-US" sz="2400">
                <a:solidFill>
                  <a:srgbClr val="000000"/>
                </a:solidFill>
              </a:rPr>
              <a:t>7</a:t>
            </a:r>
            <a:r>
              <a:rPr lang="el-GR" altLang="en-US" sz="2400" i="1">
                <a:solidFill>
                  <a:srgbClr val="000000"/>
                </a:solidFill>
              </a:rPr>
              <a:t>s</a:t>
            </a:r>
            <a:r>
              <a:rPr lang="el-GR" altLang="en-US" sz="2400">
                <a:solidFill>
                  <a:srgbClr val="000000"/>
                </a:solidFill>
              </a:rPr>
              <a:t>	</a:t>
            </a:r>
          </a:p>
        </p:txBody>
      </p:sp>
      <p:sp>
        <p:nvSpPr>
          <p:cNvPr id="167941" name="Text Box 5">
            <a:extLst>
              <a:ext uri="{FF2B5EF4-FFF2-40B4-BE49-F238E27FC236}">
                <a16:creationId xmlns:a16="http://schemas.microsoft.com/office/drawing/2014/main" id="{84EBEC16-AF69-45CB-BC00-EECE96502217}"/>
              </a:ext>
            </a:extLst>
          </p:cNvPr>
          <p:cNvSpPr txBox="1">
            <a:spLocks noChangeArrowheads="1"/>
          </p:cNvSpPr>
          <p:nvPr/>
        </p:nvSpPr>
        <p:spPr bwMode="auto">
          <a:xfrm>
            <a:off x="304800" y="2447925"/>
            <a:ext cx="4267200" cy="161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1pPr>
            <a:lvl2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2pPr>
            <a:lvl3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3pPr>
            <a:lvl4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4pPr>
            <a:lvl5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5pPr>
            <a:lvl6pPr marL="25146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6pPr>
            <a:lvl7pPr marL="29718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7pPr>
            <a:lvl8pPr marL="34290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8pPr>
            <a:lvl9pPr marL="38862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9pPr>
          </a:lstStyle>
          <a:p>
            <a:pPr eaLnBrk="1" hangingPunct="1">
              <a:lnSpc>
                <a:spcPct val="100000"/>
              </a:lnSpc>
              <a:buClrTx/>
              <a:buSzPct val="120000"/>
              <a:buFontTx/>
              <a:buNone/>
            </a:pPr>
            <a:r>
              <a:rPr lang="el-GR" altLang="en-US" sz="2000">
                <a:solidFill>
                  <a:srgbClr val="000000"/>
                </a:solidFill>
              </a:rPr>
              <a:t>Ξεκινάμε βάζοντας στη σειρά κάθε στιβάδα με τις υποστοιβάδες, </a:t>
            </a:r>
          </a:p>
          <a:p>
            <a:pPr eaLnBrk="1" hangingPunct="1">
              <a:lnSpc>
                <a:spcPct val="100000"/>
              </a:lnSpc>
              <a:buClrTx/>
              <a:buSzPct val="120000"/>
              <a:buFontTx/>
              <a:buNone/>
            </a:pPr>
            <a:r>
              <a:rPr lang="el-GR" altLang="en-US" sz="2000">
                <a:solidFill>
                  <a:srgbClr val="000000"/>
                </a:solidFill>
              </a:rPr>
              <a:t>(</a:t>
            </a:r>
            <a:r>
              <a:rPr lang="el-GR" altLang="en-US" sz="2000" i="1">
                <a:solidFill>
                  <a:srgbClr val="000000"/>
                </a:solidFill>
              </a:rPr>
              <a:t>s, p, d, f</a:t>
            </a:r>
            <a:r>
              <a:rPr lang="el-GR" altLang="en-US" sz="2000">
                <a:solidFill>
                  <a:srgbClr val="000000"/>
                </a:solidFill>
              </a:rPr>
              <a:t>), για αυτήν την στιβάδα κατά σειρά ενέργειας (από αριστερά στα δεξιά) </a:t>
            </a:r>
          </a:p>
        </p:txBody>
      </p:sp>
      <p:sp>
        <p:nvSpPr>
          <p:cNvPr id="167942" name="Freeform 6">
            <a:extLst>
              <a:ext uri="{FF2B5EF4-FFF2-40B4-BE49-F238E27FC236}">
                <a16:creationId xmlns:a16="http://schemas.microsoft.com/office/drawing/2014/main" id="{6828BE56-667B-4782-9EE8-A537714C40AF}"/>
              </a:ext>
            </a:extLst>
          </p:cNvPr>
          <p:cNvSpPr>
            <a:spLocks noChangeArrowheads="1"/>
          </p:cNvSpPr>
          <p:nvPr/>
        </p:nvSpPr>
        <p:spPr bwMode="auto">
          <a:xfrm>
            <a:off x="4559300" y="2495550"/>
            <a:ext cx="2987675" cy="1700213"/>
          </a:xfrm>
          <a:custGeom>
            <a:avLst/>
            <a:gdLst>
              <a:gd name="T0" fmla="*/ 212725 w 1882"/>
              <a:gd name="T1" fmla="*/ 1319213 h 1071"/>
              <a:gd name="T2" fmla="*/ 69850 w 1882"/>
              <a:gd name="T3" fmla="*/ 1490663 h 1071"/>
              <a:gd name="T4" fmla="*/ 398463 w 1882"/>
              <a:gd name="T5" fmla="*/ 1490663 h 1071"/>
              <a:gd name="T6" fmla="*/ 2463800 w 1882"/>
              <a:gd name="T7" fmla="*/ 233363 h 1071"/>
              <a:gd name="T8" fmla="*/ 2827338 w 1882"/>
              <a:gd name="T9" fmla="*/ 90488 h 1071"/>
              <a:gd name="T10" fmla="*/ 2927350 w 1882"/>
              <a:gd name="T11" fmla="*/ 247650 h 1071"/>
              <a:gd name="T12" fmla="*/ 2470150 w 1882"/>
              <a:gd name="T13" fmla="*/ 533400 h 1071"/>
              <a:gd name="T14" fmla="*/ 0 60000 65536"/>
              <a:gd name="T15" fmla="*/ 0 60000 65536"/>
              <a:gd name="T16" fmla="*/ 0 60000 65536"/>
              <a:gd name="T17" fmla="*/ 0 60000 65536"/>
              <a:gd name="T18" fmla="*/ 0 60000 65536"/>
              <a:gd name="T19" fmla="*/ 0 60000 65536"/>
              <a:gd name="T20" fmla="*/ 0 60000 65536"/>
              <a:gd name="T21" fmla="*/ 0 w 1882"/>
              <a:gd name="T22" fmla="*/ 0 h 1071"/>
              <a:gd name="T23" fmla="*/ 1882 w 1882"/>
              <a:gd name="T24" fmla="*/ 1071 h 107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882" h="1071">
                <a:moveTo>
                  <a:pt x="134" y="831"/>
                </a:moveTo>
                <a:cubicBezTo>
                  <a:pt x="119" y="849"/>
                  <a:pt x="24" y="921"/>
                  <a:pt x="44" y="939"/>
                </a:cubicBezTo>
                <a:cubicBezTo>
                  <a:pt x="64" y="957"/>
                  <a:pt x="0" y="1071"/>
                  <a:pt x="251" y="939"/>
                </a:cubicBezTo>
                <a:cubicBezTo>
                  <a:pt x="502" y="807"/>
                  <a:pt x="1297" y="294"/>
                  <a:pt x="1552" y="147"/>
                </a:cubicBezTo>
                <a:cubicBezTo>
                  <a:pt x="1807" y="0"/>
                  <a:pt x="1732" y="56"/>
                  <a:pt x="1781" y="57"/>
                </a:cubicBezTo>
                <a:cubicBezTo>
                  <a:pt x="1830" y="58"/>
                  <a:pt x="1882" y="109"/>
                  <a:pt x="1844" y="156"/>
                </a:cubicBezTo>
                <a:cubicBezTo>
                  <a:pt x="1806" y="203"/>
                  <a:pt x="1616" y="298"/>
                  <a:pt x="1556" y="336"/>
                </a:cubicBezTo>
              </a:path>
            </a:pathLst>
          </a:custGeom>
          <a:noFill/>
          <a:ln w="9360" cap="flat">
            <a:solidFill>
              <a:srgbClr val="FF0000"/>
            </a:solidFill>
            <a:prstDash val="dash"/>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67943" name="Freeform 7">
            <a:extLst>
              <a:ext uri="{FF2B5EF4-FFF2-40B4-BE49-F238E27FC236}">
                <a16:creationId xmlns:a16="http://schemas.microsoft.com/office/drawing/2014/main" id="{74904CB4-E410-4178-A44C-7127CA0F7E54}"/>
              </a:ext>
            </a:extLst>
          </p:cNvPr>
          <p:cNvSpPr>
            <a:spLocks/>
          </p:cNvSpPr>
          <p:nvPr/>
        </p:nvSpPr>
        <p:spPr bwMode="auto">
          <a:xfrm>
            <a:off x="4800600" y="2514600"/>
            <a:ext cx="2209800" cy="1295400"/>
          </a:xfrm>
          <a:custGeom>
            <a:avLst/>
            <a:gdLst>
              <a:gd name="T0" fmla="*/ 2209440 w 6139"/>
              <a:gd name="T1" fmla="*/ 0 h 3599"/>
              <a:gd name="T2" fmla="*/ 0 w 6139"/>
              <a:gd name="T3" fmla="*/ 1295040 h 3599"/>
              <a:gd name="T4" fmla="*/ 0 60000 65536"/>
              <a:gd name="T5" fmla="*/ 0 60000 65536"/>
              <a:gd name="T6" fmla="*/ 0 w 6139"/>
              <a:gd name="T7" fmla="*/ 0 h 3599"/>
              <a:gd name="T8" fmla="*/ 6139 w 6139"/>
              <a:gd name="T9" fmla="*/ 3599 h 3599"/>
            </a:gdLst>
            <a:ahLst/>
            <a:cxnLst>
              <a:cxn ang="T4">
                <a:pos x="T0" y="T1"/>
              </a:cxn>
              <a:cxn ang="T5">
                <a:pos x="T2" y="T3"/>
              </a:cxn>
            </a:cxnLst>
            <a:rect l="T6" t="T7" r="T8" b="T9"/>
            <a:pathLst>
              <a:path w="6139" h="3599">
                <a:moveTo>
                  <a:pt x="6138" y="0"/>
                </a:moveTo>
                <a:lnTo>
                  <a:pt x="0" y="3598"/>
                </a:lnTo>
              </a:path>
            </a:pathLst>
          </a:custGeom>
          <a:noFill/>
          <a:ln w="9360" cap="sq">
            <a:solidFill>
              <a:srgbClr val="FF0000"/>
            </a:solidFill>
            <a:miter lim="800000"/>
            <a:headEnd/>
            <a:tailEnd type="triangl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67944" name="Freeform 8">
            <a:extLst>
              <a:ext uri="{FF2B5EF4-FFF2-40B4-BE49-F238E27FC236}">
                <a16:creationId xmlns:a16="http://schemas.microsoft.com/office/drawing/2014/main" id="{C6700C25-D8C6-4B1E-9256-8F321C6733D9}"/>
              </a:ext>
            </a:extLst>
          </p:cNvPr>
          <p:cNvSpPr>
            <a:spLocks/>
          </p:cNvSpPr>
          <p:nvPr/>
        </p:nvSpPr>
        <p:spPr bwMode="auto">
          <a:xfrm>
            <a:off x="4800600" y="3048000"/>
            <a:ext cx="2209800" cy="1295400"/>
          </a:xfrm>
          <a:custGeom>
            <a:avLst/>
            <a:gdLst>
              <a:gd name="T0" fmla="*/ 2209440 w 6139"/>
              <a:gd name="T1" fmla="*/ 0 h 3599"/>
              <a:gd name="T2" fmla="*/ 0 w 6139"/>
              <a:gd name="T3" fmla="*/ 1295040 h 3599"/>
              <a:gd name="T4" fmla="*/ 0 60000 65536"/>
              <a:gd name="T5" fmla="*/ 0 60000 65536"/>
              <a:gd name="T6" fmla="*/ 0 w 6139"/>
              <a:gd name="T7" fmla="*/ 0 h 3599"/>
              <a:gd name="T8" fmla="*/ 6139 w 6139"/>
              <a:gd name="T9" fmla="*/ 3599 h 3599"/>
            </a:gdLst>
            <a:ahLst/>
            <a:cxnLst>
              <a:cxn ang="T4">
                <a:pos x="T0" y="T1"/>
              </a:cxn>
              <a:cxn ang="T5">
                <a:pos x="T2" y="T3"/>
              </a:cxn>
            </a:cxnLst>
            <a:rect l="T6" t="T7" r="T8" b="T9"/>
            <a:pathLst>
              <a:path w="6139" h="3599">
                <a:moveTo>
                  <a:pt x="6138" y="0"/>
                </a:moveTo>
                <a:lnTo>
                  <a:pt x="0" y="3598"/>
                </a:lnTo>
              </a:path>
            </a:pathLst>
          </a:custGeom>
          <a:noFill/>
          <a:ln w="9360" cap="sq">
            <a:solidFill>
              <a:srgbClr val="FF0000"/>
            </a:solidFill>
            <a:miter lim="800000"/>
            <a:headEnd/>
            <a:tailEnd type="triangl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67945" name="Freeform 9">
            <a:extLst>
              <a:ext uri="{FF2B5EF4-FFF2-40B4-BE49-F238E27FC236}">
                <a16:creationId xmlns:a16="http://schemas.microsoft.com/office/drawing/2014/main" id="{0696B50B-C785-4BEB-9D1C-B712EF8DCAD2}"/>
              </a:ext>
            </a:extLst>
          </p:cNvPr>
          <p:cNvSpPr>
            <a:spLocks noChangeArrowheads="1"/>
          </p:cNvSpPr>
          <p:nvPr/>
        </p:nvSpPr>
        <p:spPr bwMode="auto">
          <a:xfrm>
            <a:off x="4467225" y="1400175"/>
            <a:ext cx="2936875" cy="1716088"/>
          </a:xfrm>
          <a:custGeom>
            <a:avLst/>
            <a:gdLst>
              <a:gd name="T0" fmla="*/ 255588 w 1850"/>
              <a:gd name="T1" fmla="*/ 1300163 h 1081"/>
              <a:gd name="T2" fmla="*/ 104775 w 1850"/>
              <a:gd name="T3" fmla="*/ 1428750 h 1081"/>
              <a:gd name="T4" fmla="*/ 404813 w 1850"/>
              <a:gd name="T5" fmla="*/ 1514475 h 1081"/>
              <a:gd name="T6" fmla="*/ 2533650 w 1850"/>
              <a:gd name="T7" fmla="*/ 214313 h 1081"/>
              <a:gd name="T8" fmla="*/ 2827338 w 1850"/>
              <a:gd name="T9" fmla="*/ 228600 h 1081"/>
              <a:gd name="T10" fmla="*/ 2705100 w 1850"/>
              <a:gd name="T11" fmla="*/ 400050 h 1081"/>
              <a:gd name="T12" fmla="*/ 2519363 w 1850"/>
              <a:gd name="T13" fmla="*/ 514350 h 1081"/>
              <a:gd name="T14" fmla="*/ 0 60000 65536"/>
              <a:gd name="T15" fmla="*/ 0 60000 65536"/>
              <a:gd name="T16" fmla="*/ 0 60000 65536"/>
              <a:gd name="T17" fmla="*/ 0 60000 65536"/>
              <a:gd name="T18" fmla="*/ 0 60000 65536"/>
              <a:gd name="T19" fmla="*/ 0 60000 65536"/>
              <a:gd name="T20" fmla="*/ 0 60000 65536"/>
              <a:gd name="T21" fmla="*/ 0 w 1850"/>
              <a:gd name="T22" fmla="*/ 0 h 1081"/>
              <a:gd name="T23" fmla="*/ 1850 w 1850"/>
              <a:gd name="T24" fmla="*/ 1081 h 108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850" h="1081">
                <a:moveTo>
                  <a:pt x="161" y="819"/>
                </a:moveTo>
                <a:cubicBezTo>
                  <a:pt x="145" y="832"/>
                  <a:pt x="50" y="878"/>
                  <a:pt x="66" y="900"/>
                </a:cubicBezTo>
                <a:cubicBezTo>
                  <a:pt x="82" y="922"/>
                  <a:pt x="0" y="1081"/>
                  <a:pt x="255" y="954"/>
                </a:cubicBezTo>
                <a:cubicBezTo>
                  <a:pt x="510" y="827"/>
                  <a:pt x="1342" y="270"/>
                  <a:pt x="1596" y="135"/>
                </a:cubicBezTo>
                <a:cubicBezTo>
                  <a:pt x="1850" y="0"/>
                  <a:pt x="1763" y="124"/>
                  <a:pt x="1781" y="144"/>
                </a:cubicBezTo>
                <a:cubicBezTo>
                  <a:pt x="1799" y="164"/>
                  <a:pt x="1736" y="222"/>
                  <a:pt x="1704" y="252"/>
                </a:cubicBezTo>
                <a:cubicBezTo>
                  <a:pt x="1672" y="282"/>
                  <a:pt x="1611" y="309"/>
                  <a:pt x="1587" y="324"/>
                </a:cubicBezTo>
              </a:path>
            </a:pathLst>
          </a:custGeom>
          <a:noFill/>
          <a:ln w="9360" cap="flat">
            <a:solidFill>
              <a:srgbClr val="FF0000"/>
            </a:solidFill>
            <a:prstDash val="dash"/>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67946" name="Freeform 10">
            <a:extLst>
              <a:ext uri="{FF2B5EF4-FFF2-40B4-BE49-F238E27FC236}">
                <a16:creationId xmlns:a16="http://schemas.microsoft.com/office/drawing/2014/main" id="{D2E33AE1-C35B-48C3-BBCA-1DE96DBAC987}"/>
              </a:ext>
            </a:extLst>
          </p:cNvPr>
          <p:cNvSpPr>
            <a:spLocks/>
          </p:cNvSpPr>
          <p:nvPr/>
        </p:nvSpPr>
        <p:spPr bwMode="auto">
          <a:xfrm>
            <a:off x="4800600" y="1676400"/>
            <a:ext cx="1676400" cy="990600"/>
          </a:xfrm>
          <a:custGeom>
            <a:avLst/>
            <a:gdLst>
              <a:gd name="T0" fmla="*/ 1676040 w 4658"/>
              <a:gd name="T1" fmla="*/ 0 h 2752"/>
              <a:gd name="T2" fmla="*/ 0 w 4658"/>
              <a:gd name="T3" fmla="*/ 990240 h 2752"/>
              <a:gd name="T4" fmla="*/ 0 60000 65536"/>
              <a:gd name="T5" fmla="*/ 0 60000 65536"/>
              <a:gd name="T6" fmla="*/ 0 w 4658"/>
              <a:gd name="T7" fmla="*/ 0 h 2752"/>
              <a:gd name="T8" fmla="*/ 4658 w 4658"/>
              <a:gd name="T9" fmla="*/ 2752 h 2752"/>
            </a:gdLst>
            <a:ahLst/>
            <a:cxnLst>
              <a:cxn ang="T4">
                <a:pos x="T0" y="T1"/>
              </a:cxn>
              <a:cxn ang="T5">
                <a:pos x="T2" y="T3"/>
              </a:cxn>
            </a:cxnLst>
            <a:rect l="T6" t="T7" r="T8" b="T9"/>
            <a:pathLst>
              <a:path w="4658" h="2752">
                <a:moveTo>
                  <a:pt x="4657" y="0"/>
                </a:moveTo>
                <a:lnTo>
                  <a:pt x="0" y="2751"/>
                </a:lnTo>
              </a:path>
            </a:pathLst>
          </a:custGeom>
          <a:noFill/>
          <a:ln w="9360" cap="sq">
            <a:solidFill>
              <a:srgbClr val="FF0000"/>
            </a:solidFill>
            <a:miter lim="800000"/>
            <a:headEnd/>
            <a:tailEnd type="triangl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67947" name="Freeform 11">
            <a:extLst>
              <a:ext uri="{FF2B5EF4-FFF2-40B4-BE49-F238E27FC236}">
                <a16:creationId xmlns:a16="http://schemas.microsoft.com/office/drawing/2014/main" id="{2B62CB27-129A-4733-AC26-3637C9B9C35F}"/>
              </a:ext>
            </a:extLst>
          </p:cNvPr>
          <p:cNvSpPr>
            <a:spLocks/>
          </p:cNvSpPr>
          <p:nvPr/>
        </p:nvSpPr>
        <p:spPr bwMode="auto">
          <a:xfrm>
            <a:off x="4800600" y="1905000"/>
            <a:ext cx="2209800" cy="1295400"/>
          </a:xfrm>
          <a:custGeom>
            <a:avLst/>
            <a:gdLst>
              <a:gd name="T0" fmla="*/ 2209440 w 6139"/>
              <a:gd name="T1" fmla="*/ 0 h 3599"/>
              <a:gd name="T2" fmla="*/ 0 w 6139"/>
              <a:gd name="T3" fmla="*/ 1295040 h 3599"/>
              <a:gd name="T4" fmla="*/ 0 60000 65536"/>
              <a:gd name="T5" fmla="*/ 0 60000 65536"/>
              <a:gd name="T6" fmla="*/ 0 w 6139"/>
              <a:gd name="T7" fmla="*/ 0 h 3599"/>
              <a:gd name="T8" fmla="*/ 6139 w 6139"/>
              <a:gd name="T9" fmla="*/ 3599 h 3599"/>
            </a:gdLst>
            <a:ahLst/>
            <a:cxnLst>
              <a:cxn ang="T4">
                <a:pos x="T0" y="T1"/>
              </a:cxn>
              <a:cxn ang="T5">
                <a:pos x="T2" y="T3"/>
              </a:cxn>
            </a:cxnLst>
            <a:rect l="T6" t="T7" r="T8" b="T9"/>
            <a:pathLst>
              <a:path w="6139" h="3599">
                <a:moveTo>
                  <a:pt x="6138" y="0"/>
                </a:moveTo>
                <a:lnTo>
                  <a:pt x="0" y="3598"/>
                </a:lnTo>
              </a:path>
            </a:pathLst>
          </a:custGeom>
          <a:noFill/>
          <a:ln w="9360" cap="sq">
            <a:solidFill>
              <a:srgbClr val="FF0000"/>
            </a:solidFill>
            <a:miter lim="800000"/>
            <a:headEnd/>
            <a:tailEnd type="triangl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67948" name="Freeform 12">
            <a:extLst>
              <a:ext uri="{FF2B5EF4-FFF2-40B4-BE49-F238E27FC236}">
                <a16:creationId xmlns:a16="http://schemas.microsoft.com/office/drawing/2014/main" id="{630B3732-E689-4710-8B11-A2D13739FA66}"/>
              </a:ext>
            </a:extLst>
          </p:cNvPr>
          <p:cNvSpPr>
            <a:spLocks noChangeArrowheads="1"/>
          </p:cNvSpPr>
          <p:nvPr/>
        </p:nvSpPr>
        <p:spPr bwMode="auto">
          <a:xfrm>
            <a:off x="4545013" y="1951038"/>
            <a:ext cx="2932112" cy="1674812"/>
          </a:xfrm>
          <a:custGeom>
            <a:avLst/>
            <a:gdLst>
              <a:gd name="T0" fmla="*/ 206375 w 1847"/>
              <a:gd name="T1" fmla="*/ 1277937 h 1055"/>
              <a:gd name="T2" fmla="*/ 49212 w 1847"/>
              <a:gd name="T3" fmla="*/ 1392237 h 1055"/>
              <a:gd name="T4" fmla="*/ 412750 w 1847"/>
              <a:gd name="T5" fmla="*/ 1477962 h 1055"/>
              <a:gd name="T6" fmla="*/ 2527300 w 1847"/>
              <a:gd name="T7" fmla="*/ 206375 h 1055"/>
              <a:gd name="T8" fmla="*/ 2841625 w 1847"/>
              <a:gd name="T9" fmla="*/ 234950 h 1055"/>
              <a:gd name="T10" fmla="*/ 2741612 w 1847"/>
              <a:gd name="T11" fmla="*/ 406400 h 1055"/>
              <a:gd name="T12" fmla="*/ 2492375 w 1847"/>
              <a:gd name="T13" fmla="*/ 534987 h 1055"/>
              <a:gd name="T14" fmla="*/ 0 60000 65536"/>
              <a:gd name="T15" fmla="*/ 0 60000 65536"/>
              <a:gd name="T16" fmla="*/ 0 60000 65536"/>
              <a:gd name="T17" fmla="*/ 0 60000 65536"/>
              <a:gd name="T18" fmla="*/ 0 60000 65536"/>
              <a:gd name="T19" fmla="*/ 0 60000 65536"/>
              <a:gd name="T20" fmla="*/ 0 60000 65536"/>
              <a:gd name="T21" fmla="*/ 0 w 1847"/>
              <a:gd name="T22" fmla="*/ 0 h 1055"/>
              <a:gd name="T23" fmla="*/ 1847 w 1847"/>
              <a:gd name="T24" fmla="*/ 1055 h 105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847" h="1055">
                <a:moveTo>
                  <a:pt x="130" y="805"/>
                </a:moveTo>
                <a:cubicBezTo>
                  <a:pt x="113" y="817"/>
                  <a:pt x="9" y="856"/>
                  <a:pt x="31" y="877"/>
                </a:cubicBezTo>
                <a:cubicBezTo>
                  <a:pt x="53" y="898"/>
                  <a:pt x="0" y="1055"/>
                  <a:pt x="260" y="931"/>
                </a:cubicBezTo>
                <a:cubicBezTo>
                  <a:pt x="520" y="807"/>
                  <a:pt x="1337" y="260"/>
                  <a:pt x="1592" y="130"/>
                </a:cubicBezTo>
                <a:cubicBezTo>
                  <a:pt x="1847" y="0"/>
                  <a:pt x="1768" y="127"/>
                  <a:pt x="1790" y="148"/>
                </a:cubicBezTo>
                <a:cubicBezTo>
                  <a:pt x="1812" y="169"/>
                  <a:pt x="1764" y="225"/>
                  <a:pt x="1727" y="256"/>
                </a:cubicBezTo>
                <a:cubicBezTo>
                  <a:pt x="1690" y="287"/>
                  <a:pt x="1603" y="320"/>
                  <a:pt x="1570" y="337"/>
                </a:cubicBezTo>
              </a:path>
            </a:pathLst>
          </a:custGeom>
          <a:noFill/>
          <a:ln w="9360" cap="flat">
            <a:solidFill>
              <a:srgbClr val="FF0000"/>
            </a:solidFill>
            <a:prstDash val="dash"/>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67949" name="Freeform 13">
            <a:extLst>
              <a:ext uri="{FF2B5EF4-FFF2-40B4-BE49-F238E27FC236}">
                <a16:creationId xmlns:a16="http://schemas.microsoft.com/office/drawing/2014/main" id="{C4962B4C-02AB-4F53-89DF-25C7F8E4395C}"/>
              </a:ext>
            </a:extLst>
          </p:cNvPr>
          <p:cNvSpPr>
            <a:spLocks noChangeArrowheads="1"/>
          </p:cNvSpPr>
          <p:nvPr/>
        </p:nvSpPr>
        <p:spPr bwMode="auto">
          <a:xfrm>
            <a:off x="4443413" y="2692400"/>
            <a:ext cx="3697287" cy="2049463"/>
          </a:xfrm>
          <a:custGeom>
            <a:avLst/>
            <a:gdLst>
              <a:gd name="T0" fmla="*/ 365125 w 2329"/>
              <a:gd name="T1" fmla="*/ 1646238 h 1291"/>
              <a:gd name="T2" fmla="*/ 222250 w 2329"/>
              <a:gd name="T3" fmla="*/ 1731963 h 1291"/>
              <a:gd name="T4" fmla="*/ 493712 w 2329"/>
              <a:gd name="T5" fmla="*/ 1803400 h 1291"/>
              <a:gd name="T6" fmla="*/ 3186112 w 2329"/>
              <a:gd name="T7" fmla="*/ 250825 h 1291"/>
              <a:gd name="T8" fmla="*/ 3557587 w 2329"/>
              <a:gd name="T9" fmla="*/ 293688 h 1291"/>
              <a:gd name="T10" fmla="*/ 3414712 w 2329"/>
              <a:gd name="T11" fmla="*/ 436563 h 1291"/>
              <a:gd name="T12" fmla="*/ 3271837 w 2329"/>
              <a:gd name="T13" fmla="*/ 522288 h 1291"/>
              <a:gd name="T14" fmla="*/ 0 60000 65536"/>
              <a:gd name="T15" fmla="*/ 0 60000 65536"/>
              <a:gd name="T16" fmla="*/ 0 60000 65536"/>
              <a:gd name="T17" fmla="*/ 0 60000 65536"/>
              <a:gd name="T18" fmla="*/ 0 60000 65536"/>
              <a:gd name="T19" fmla="*/ 0 60000 65536"/>
              <a:gd name="T20" fmla="*/ 0 60000 65536"/>
              <a:gd name="T21" fmla="*/ 0 w 2329"/>
              <a:gd name="T22" fmla="*/ 0 h 1291"/>
              <a:gd name="T23" fmla="*/ 2329 w 2329"/>
              <a:gd name="T24" fmla="*/ 1291 h 129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329" h="1291">
                <a:moveTo>
                  <a:pt x="230" y="1037"/>
                </a:moveTo>
                <a:cubicBezTo>
                  <a:pt x="215" y="1046"/>
                  <a:pt x="127" y="1075"/>
                  <a:pt x="140" y="1091"/>
                </a:cubicBezTo>
                <a:cubicBezTo>
                  <a:pt x="153" y="1107"/>
                  <a:pt x="0" y="1291"/>
                  <a:pt x="311" y="1136"/>
                </a:cubicBezTo>
                <a:cubicBezTo>
                  <a:pt x="622" y="981"/>
                  <a:pt x="1685" y="316"/>
                  <a:pt x="2007" y="158"/>
                </a:cubicBezTo>
                <a:cubicBezTo>
                  <a:pt x="2329" y="0"/>
                  <a:pt x="2217" y="166"/>
                  <a:pt x="2241" y="185"/>
                </a:cubicBezTo>
                <a:cubicBezTo>
                  <a:pt x="2265" y="204"/>
                  <a:pt x="2181" y="251"/>
                  <a:pt x="2151" y="275"/>
                </a:cubicBezTo>
                <a:cubicBezTo>
                  <a:pt x="2121" y="299"/>
                  <a:pt x="2080" y="318"/>
                  <a:pt x="2061" y="329"/>
                </a:cubicBezTo>
              </a:path>
            </a:pathLst>
          </a:custGeom>
          <a:noFill/>
          <a:ln w="9360" cap="flat">
            <a:solidFill>
              <a:srgbClr val="FF0000"/>
            </a:solidFill>
            <a:prstDash val="dash"/>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67950" name="Freeform 14">
            <a:extLst>
              <a:ext uri="{FF2B5EF4-FFF2-40B4-BE49-F238E27FC236}">
                <a16:creationId xmlns:a16="http://schemas.microsoft.com/office/drawing/2014/main" id="{F9839501-D3D0-4F8E-AB13-55742277E005}"/>
              </a:ext>
            </a:extLst>
          </p:cNvPr>
          <p:cNvSpPr>
            <a:spLocks/>
          </p:cNvSpPr>
          <p:nvPr/>
        </p:nvSpPr>
        <p:spPr bwMode="auto">
          <a:xfrm>
            <a:off x="4800600" y="3200400"/>
            <a:ext cx="2895600" cy="1643063"/>
          </a:xfrm>
          <a:custGeom>
            <a:avLst/>
            <a:gdLst>
              <a:gd name="T0" fmla="*/ 2895240 w 8044"/>
              <a:gd name="T1" fmla="*/ 0 h 4565"/>
              <a:gd name="T2" fmla="*/ 0 w 8044"/>
              <a:gd name="T3" fmla="*/ 1642703 h 4565"/>
              <a:gd name="T4" fmla="*/ 0 60000 65536"/>
              <a:gd name="T5" fmla="*/ 0 60000 65536"/>
              <a:gd name="T6" fmla="*/ 0 w 8044"/>
              <a:gd name="T7" fmla="*/ 0 h 4565"/>
              <a:gd name="T8" fmla="*/ 8044 w 8044"/>
              <a:gd name="T9" fmla="*/ 4565 h 4565"/>
            </a:gdLst>
            <a:ahLst/>
            <a:cxnLst>
              <a:cxn ang="T4">
                <a:pos x="T0" y="T1"/>
              </a:cxn>
              <a:cxn ang="T5">
                <a:pos x="T2" y="T3"/>
              </a:cxn>
            </a:cxnLst>
            <a:rect l="T6" t="T7" r="T8" b="T9"/>
            <a:pathLst>
              <a:path w="8044" h="4565">
                <a:moveTo>
                  <a:pt x="8043" y="0"/>
                </a:moveTo>
                <a:lnTo>
                  <a:pt x="0" y="4564"/>
                </a:lnTo>
              </a:path>
            </a:pathLst>
          </a:custGeom>
          <a:noFill/>
          <a:ln w="9360" cap="sq">
            <a:solidFill>
              <a:srgbClr val="FF0000"/>
            </a:solidFill>
            <a:miter lim="800000"/>
            <a:headEnd/>
            <a:tailEnd type="triangl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67951" name="Freeform 15">
            <a:extLst>
              <a:ext uri="{FF2B5EF4-FFF2-40B4-BE49-F238E27FC236}">
                <a16:creationId xmlns:a16="http://schemas.microsoft.com/office/drawing/2014/main" id="{F84E1D6D-CB65-4AA3-8398-E0C0354660A0}"/>
              </a:ext>
            </a:extLst>
          </p:cNvPr>
          <p:cNvSpPr>
            <a:spLocks noChangeArrowheads="1"/>
          </p:cNvSpPr>
          <p:nvPr/>
        </p:nvSpPr>
        <p:spPr bwMode="auto">
          <a:xfrm>
            <a:off x="4486275" y="3317875"/>
            <a:ext cx="3509963" cy="1951038"/>
          </a:xfrm>
          <a:custGeom>
            <a:avLst/>
            <a:gdLst>
              <a:gd name="T0" fmla="*/ 285750 w 2211"/>
              <a:gd name="T1" fmla="*/ 1582738 h 1229"/>
              <a:gd name="T2" fmla="*/ 114300 w 2211"/>
              <a:gd name="T3" fmla="*/ 1682750 h 1229"/>
              <a:gd name="T4" fmla="*/ 485775 w 2211"/>
              <a:gd name="T5" fmla="*/ 1711325 h 1229"/>
              <a:gd name="T6" fmla="*/ 3028950 w 2211"/>
              <a:gd name="T7" fmla="*/ 239713 h 1229"/>
              <a:gd name="T8" fmla="*/ 3376613 w 2211"/>
              <a:gd name="T9" fmla="*/ 273050 h 1229"/>
              <a:gd name="T10" fmla="*/ 3257550 w 2211"/>
              <a:gd name="T11" fmla="*/ 396875 h 1229"/>
              <a:gd name="T12" fmla="*/ 3028950 w 2211"/>
              <a:gd name="T13" fmla="*/ 525463 h 1229"/>
              <a:gd name="T14" fmla="*/ 0 60000 65536"/>
              <a:gd name="T15" fmla="*/ 0 60000 65536"/>
              <a:gd name="T16" fmla="*/ 0 60000 65536"/>
              <a:gd name="T17" fmla="*/ 0 60000 65536"/>
              <a:gd name="T18" fmla="*/ 0 60000 65536"/>
              <a:gd name="T19" fmla="*/ 0 60000 65536"/>
              <a:gd name="T20" fmla="*/ 0 60000 65536"/>
              <a:gd name="T21" fmla="*/ 0 w 2211"/>
              <a:gd name="T22" fmla="*/ 0 h 1229"/>
              <a:gd name="T23" fmla="*/ 2211 w 2211"/>
              <a:gd name="T24" fmla="*/ 1229 h 122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211" h="1229">
                <a:moveTo>
                  <a:pt x="180" y="997"/>
                </a:moveTo>
                <a:cubicBezTo>
                  <a:pt x="162" y="1008"/>
                  <a:pt x="51" y="1047"/>
                  <a:pt x="72" y="1060"/>
                </a:cubicBezTo>
                <a:cubicBezTo>
                  <a:pt x="93" y="1073"/>
                  <a:pt x="0" y="1229"/>
                  <a:pt x="306" y="1078"/>
                </a:cubicBezTo>
                <a:cubicBezTo>
                  <a:pt x="612" y="927"/>
                  <a:pt x="1605" y="302"/>
                  <a:pt x="1908" y="151"/>
                </a:cubicBezTo>
                <a:cubicBezTo>
                  <a:pt x="2211" y="0"/>
                  <a:pt x="2103" y="156"/>
                  <a:pt x="2127" y="172"/>
                </a:cubicBezTo>
                <a:cubicBezTo>
                  <a:pt x="2151" y="188"/>
                  <a:pt x="2089" y="224"/>
                  <a:pt x="2052" y="250"/>
                </a:cubicBezTo>
                <a:cubicBezTo>
                  <a:pt x="2015" y="276"/>
                  <a:pt x="1938" y="314"/>
                  <a:pt x="1908" y="331"/>
                </a:cubicBezTo>
              </a:path>
            </a:pathLst>
          </a:custGeom>
          <a:noFill/>
          <a:ln w="9360" cap="flat">
            <a:solidFill>
              <a:srgbClr val="FF0000"/>
            </a:solidFill>
            <a:prstDash val="dash"/>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67952" name="Freeform 16">
            <a:extLst>
              <a:ext uri="{FF2B5EF4-FFF2-40B4-BE49-F238E27FC236}">
                <a16:creationId xmlns:a16="http://schemas.microsoft.com/office/drawing/2014/main" id="{5E1A692E-AD46-44A9-9E23-18353DC6B11E}"/>
              </a:ext>
            </a:extLst>
          </p:cNvPr>
          <p:cNvSpPr>
            <a:spLocks/>
          </p:cNvSpPr>
          <p:nvPr/>
        </p:nvSpPr>
        <p:spPr bwMode="auto">
          <a:xfrm>
            <a:off x="4800600" y="3867150"/>
            <a:ext cx="2700338" cy="1552575"/>
          </a:xfrm>
          <a:custGeom>
            <a:avLst/>
            <a:gdLst>
              <a:gd name="T0" fmla="*/ 2699978 w 7502"/>
              <a:gd name="T1" fmla="*/ 0 h 4314"/>
              <a:gd name="T2" fmla="*/ 0 w 7502"/>
              <a:gd name="T3" fmla="*/ 1552215 h 4314"/>
              <a:gd name="T4" fmla="*/ 0 60000 65536"/>
              <a:gd name="T5" fmla="*/ 0 60000 65536"/>
              <a:gd name="T6" fmla="*/ 0 w 7502"/>
              <a:gd name="T7" fmla="*/ 0 h 4314"/>
              <a:gd name="T8" fmla="*/ 7502 w 7502"/>
              <a:gd name="T9" fmla="*/ 4314 h 4314"/>
            </a:gdLst>
            <a:ahLst/>
            <a:cxnLst>
              <a:cxn ang="T4">
                <a:pos x="T0" y="T1"/>
              </a:cxn>
              <a:cxn ang="T5">
                <a:pos x="T2" y="T3"/>
              </a:cxn>
            </a:cxnLst>
            <a:rect l="T6" t="T7" r="T8" b="T9"/>
            <a:pathLst>
              <a:path w="7502" h="4314">
                <a:moveTo>
                  <a:pt x="7501" y="0"/>
                </a:moveTo>
                <a:lnTo>
                  <a:pt x="0" y="4313"/>
                </a:lnTo>
              </a:path>
            </a:pathLst>
          </a:custGeom>
          <a:noFill/>
          <a:ln w="9360" cap="sq">
            <a:solidFill>
              <a:srgbClr val="FF0000"/>
            </a:solidFill>
            <a:miter lim="800000"/>
            <a:headEnd/>
            <a:tailEnd type="triangl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67953" name="Freeform 17">
            <a:extLst>
              <a:ext uri="{FF2B5EF4-FFF2-40B4-BE49-F238E27FC236}">
                <a16:creationId xmlns:a16="http://schemas.microsoft.com/office/drawing/2014/main" id="{527EDB62-67CF-4620-8527-357477CD37A2}"/>
              </a:ext>
            </a:extLst>
          </p:cNvPr>
          <p:cNvSpPr>
            <a:spLocks/>
          </p:cNvSpPr>
          <p:nvPr/>
        </p:nvSpPr>
        <p:spPr bwMode="auto">
          <a:xfrm>
            <a:off x="4829175" y="3986213"/>
            <a:ext cx="3352800" cy="1933575"/>
          </a:xfrm>
          <a:custGeom>
            <a:avLst/>
            <a:gdLst>
              <a:gd name="T0" fmla="*/ 3352440 w 9315"/>
              <a:gd name="T1" fmla="*/ 0 h 5372"/>
              <a:gd name="T2" fmla="*/ 0 w 9315"/>
              <a:gd name="T3" fmla="*/ 1933215 h 5372"/>
              <a:gd name="T4" fmla="*/ 0 60000 65536"/>
              <a:gd name="T5" fmla="*/ 0 60000 65536"/>
              <a:gd name="T6" fmla="*/ 0 w 9315"/>
              <a:gd name="T7" fmla="*/ 0 h 5372"/>
              <a:gd name="T8" fmla="*/ 9315 w 9315"/>
              <a:gd name="T9" fmla="*/ 5372 h 5372"/>
            </a:gdLst>
            <a:ahLst/>
            <a:cxnLst>
              <a:cxn ang="T4">
                <a:pos x="T0" y="T1"/>
              </a:cxn>
              <a:cxn ang="T5">
                <a:pos x="T2" y="T3"/>
              </a:cxn>
            </a:cxnLst>
            <a:rect l="T6" t="T7" r="T8" b="T9"/>
            <a:pathLst>
              <a:path w="9315" h="5372">
                <a:moveTo>
                  <a:pt x="9314" y="0"/>
                </a:moveTo>
                <a:lnTo>
                  <a:pt x="0" y="5371"/>
                </a:lnTo>
              </a:path>
            </a:pathLst>
          </a:custGeom>
          <a:noFill/>
          <a:ln w="9360" cap="sq">
            <a:solidFill>
              <a:srgbClr val="FF0000"/>
            </a:solidFill>
            <a:miter lim="800000"/>
            <a:headEnd/>
            <a:tailEnd type="triangl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67954" name="Freeform 18">
            <a:extLst>
              <a:ext uri="{FF2B5EF4-FFF2-40B4-BE49-F238E27FC236}">
                <a16:creationId xmlns:a16="http://schemas.microsoft.com/office/drawing/2014/main" id="{25A5DA26-9303-4A48-828D-4833F304B509}"/>
              </a:ext>
            </a:extLst>
          </p:cNvPr>
          <p:cNvSpPr>
            <a:spLocks noChangeArrowheads="1"/>
          </p:cNvSpPr>
          <p:nvPr/>
        </p:nvSpPr>
        <p:spPr bwMode="auto">
          <a:xfrm>
            <a:off x="4438650" y="3513138"/>
            <a:ext cx="4130675" cy="2341562"/>
          </a:xfrm>
          <a:custGeom>
            <a:avLst/>
            <a:gdLst>
              <a:gd name="T0" fmla="*/ 350838 w 2602"/>
              <a:gd name="T1" fmla="*/ 1916112 h 1475"/>
              <a:gd name="T2" fmla="*/ 161925 w 2602"/>
              <a:gd name="T3" fmla="*/ 2030412 h 1475"/>
              <a:gd name="T4" fmla="*/ 566738 w 2602"/>
              <a:gd name="T5" fmla="*/ 2051050 h 1475"/>
              <a:gd name="T6" fmla="*/ 3562350 w 2602"/>
              <a:gd name="T7" fmla="*/ 287337 h 1475"/>
              <a:gd name="T8" fmla="*/ 3976688 w 2602"/>
              <a:gd name="T9" fmla="*/ 330200 h 1475"/>
              <a:gd name="T10" fmla="*/ 3851275 w 2602"/>
              <a:gd name="T11" fmla="*/ 444500 h 1475"/>
              <a:gd name="T12" fmla="*/ 0 60000 65536"/>
              <a:gd name="T13" fmla="*/ 0 60000 65536"/>
              <a:gd name="T14" fmla="*/ 0 60000 65536"/>
              <a:gd name="T15" fmla="*/ 0 60000 65536"/>
              <a:gd name="T16" fmla="*/ 0 60000 65536"/>
              <a:gd name="T17" fmla="*/ 0 60000 65536"/>
              <a:gd name="T18" fmla="*/ 0 w 2602"/>
              <a:gd name="T19" fmla="*/ 0 h 1475"/>
              <a:gd name="T20" fmla="*/ 2602 w 2602"/>
              <a:gd name="T21" fmla="*/ 1475 h 1475"/>
            </a:gdLst>
            <a:ahLst/>
            <a:cxnLst>
              <a:cxn ang="T12">
                <a:pos x="T0" y="T1"/>
              </a:cxn>
              <a:cxn ang="T13">
                <a:pos x="T2" y="T3"/>
              </a:cxn>
              <a:cxn ang="T14">
                <a:pos x="T4" y="T5"/>
              </a:cxn>
              <a:cxn ang="T15">
                <a:pos x="T6" y="T7"/>
              </a:cxn>
              <a:cxn ang="T16">
                <a:pos x="T8" y="T9"/>
              </a:cxn>
              <a:cxn ang="T17">
                <a:pos x="T10" y="T11"/>
              </a:cxn>
            </a:cxnLst>
            <a:rect l="T18" t="T19" r="T20" b="T21"/>
            <a:pathLst>
              <a:path w="2602" h="1475">
                <a:moveTo>
                  <a:pt x="221" y="1207"/>
                </a:moveTo>
                <a:cubicBezTo>
                  <a:pt x="201" y="1219"/>
                  <a:pt x="79" y="1265"/>
                  <a:pt x="102" y="1279"/>
                </a:cubicBezTo>
                <a:cubicBezTo>
                  <a:pt x="125" y="1293"/>
                  <a:pt x="0" y="1475"/>
                  <a:pt x="357" y="1292"/>
                </a:cubicBezTo>
                <a:cubicBezTo>
                  <a:pt x="714" y="1109"/>
                  <a:pt x="1886" y="362"/>
                  <a:pt x="2244" y="181"/>
                </a:cubicBezTo>
                <a:cubicBezTo>
                  <a:pt x="2602" y="0"/>
                  <a:pt x="2475" y="192"/>
                  <a:pt x="2505" y="208"/>
                </a:cubicBezTo>
                <a:cubicBezTo>
                  <a:pt x="2535" y="224"/>
                  <a:pt x="2442" y="265"/>
                  <a:pt x="2426" y="280"/>
                </a:cubicBezTo>
              </a:path>
            </a:pathLst>
          </a:custGeom>
          <a:noFill/>
          <a:ln w="9360" cap="flat">
            <a:solidFill>
              <a:srgbClr val="FF0000"/>
            </a:solidFill>
            <a:prstDash val="dash"/>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67955" name="Freeform 19">
            <a:extLst>
              <a:ext uri="{FF2B5EF4-FFF2-40B4-BE49-F238E27FC236}">
                <a16:creationId xmlns:a16="http://schemas.microsoft.com/office/drawing/2014/main" id="{86CB0061-55D5-4F4D-9737-F519C255578F}"/>
              </a:ext>
            </a:extLst>
          </p:cNvPr>
          <p:cNvSpPr>
            <a:spLocks noChangeArrowheads="1"/>
          </p:cNvSpPr>
          <p:nvPr/>
        </p:nvSpPr>
        <p:spPr bwMode="auto">
          <a:xfrm>
            <a:off x="4471988" y="4019550"/>
            <a:ext cx="4133850" cy="2314575"/>
          </a:xfrm>
          <a:custGeom>
            <a:avLst/>
            <a:gdLst>
              <a:gd name="T0" fmla="*/ 346075 w 2604"/>
              <a:gd name="T1" fmla="*/ 1893888 h 1458"/>
              <a:gd name="T2" fmla="*/ 188913 w 2604"/>
              <a:gd name="T3" fmla="*/ 2008188 h 1458"/>
              <a:gd name="T4" fmla="*/ 561975 w 2604"/>
              <a:gd name="T5" fmla="*/ 2028825 h 1458"/>
              <a:gd name="T6" fmla="*/ 3560763 w 2604"/>
              <a:gd name="T7" fmla="*/ 293688 h 1458"/>
              <a:gd name="T8" fmla="*/ 4000500 w 2604"/>
              <a:gd name="T9" fmla="*/ 266700 h 1458"/>
              <a:gd name="T10" fmla="*/ 3846513 w 2604"/>
              <a:gd name="T11" fmla="*/ 422275 h 1458"/>
              <a:gd name="T12" fmla="*/ 0 60000 65536"/>
              <a:gd name="T13" fmla="*/ 0 60000 65536"/>
              <a:gd name="T14" fmla="*/ 0 60000 65536"/>
              <a:gd name="T15" fmla="*/ 0 60000 65536"/>
              <a:gd name="T16" fmla="*/ 0 60000 65536"/>
              <a:gd name="T17" fmla="*/ 0 60000 65536"/>
              <a:gd name="T18" fmla="*/ 0 w 2604"/>
              <a:gd name="T19" fmla="*/ 0 h 1458"/>
              <a:gd name="T20" fmla="*/ 2604 w 2604"/>
              <a:gd name="T21" fmla="*/ 1458 h 1458"/>
            </a:gdLst>
            <a:ahLst/>
            <a:cxnLst>
              <a:cxn ang="T12">
                <a:pos x="T0" y="T1"/>
              </a:cxn>
              <a:cxn ang="T13">
                <a:pos x="T2" y="T3"/>
              </a:cxn>
              <a:cxn ang="T14">
                <a:pos x="T4" y="T5"/>
              </a:cxn>
              <a:cxn ang="T15">
                <a:pos x="T6" y="T7"/>
              </a:cxn>
              <a:cxn ang="T16">
                <a:pos x="T8" y="T9"/>
              </a:cxn>
              <a:cxn ang="T17">
                <a:pos x="T10" y="T11"/>
              </a:cxn>
            </a:cxnLst>
            <a:rect l="T18" t="T19" r="T20" b="T21"/>
            <a:pathLst>
              <a:path w="2604" h="1458">
                <a:moveTo>
                  <a:pt x="218" y="1193"/>
                </a:moveTo>
                <a:cubicBezTo>
                  <a:pt x="200" y="1205"/>
                  <a:pt x="96" y="1251"/>
                  <a:pt x="119" y="1265"/>
                </a:cubicBezTo>
                <a:cubicBezTo>
                  <a:pt x="142" y="1279"/>
                  <a:pt x="0" y="1458"/>
                  <a:pt x="354" y="1278"/>
                </a:cubicBezTo>
                <a:cubicBezTo>
                  <a:pt x="708" y="1098"/>
                  <a:pt x="1882" y="370"/>
                  <a:pt x="2243" y="185"/>
                </a:cubicBezTo>
                <a:cubicBezTo>
                  <a:pt x="2604" y="0"/>
                  <a:pt x="2490" y="154"/>
                  <a:pt x="2520" y="168"/>
                </a:cubicBezTo>
                <a:cubicBezTo>
                  <a:pt x="2550" y="182"/>
                  <a:pt x="2443" y="246"/>
                  <a:pt x="2423" y="266"/>
                </a:cubicBezTo>
              </a:path>
            </a:pathLst>
          </a:custGeom>
          <a:noFill/>
          <a:ln w="9360" cap="flat">
            <a:solidFill>
              <a:srgbClr val="FF0000"/>
            </a:solidFill>
            <a:prstDash val="dash"/>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67956" name="Freeform 20">
            <a:extLst>
              <a:ext uri="{FF2B5EF4-FFF2-40B4-BE49-F238E27FC236}">
                <a16:creationId xmlns:a16="http://schemas.microsoft.com/office/drawing/2014/main" id="{07631C8A-3F9C-4026-9BC1-35070DCABE8E}"/>
              </a:ext>
            </a:extLst>
          </p:cNvPr>
          <p:cNvSpPr>
            <a:spLocks/>
          </p:cNvSpPr>
          <p:nvPr/>
        </p:nvSpPr>
        <p:spPr bwMode="auto">
          <a:xfrm>
            <a:off x="6248400" y="4467225"/>
            <a:ext cx="2057400" cy="1219200"/>
          </a:xfrm>
          <a:custGeom>
            <a:avLst/>
            <a:gdLst>
              <a:gd name="T0" fmla="*/ 2057040 w 5716"/>
              <a:gd name="T1" fmla="*/ 0 h 3388"/>
              <a:gd name="T2" fmla="*/ 0 w 5716"/>
              <a:gd name="T3" fmla="*/ 1218840 h 3388"/>
              <a:gd name="T4" fmla="*/ 0 60000 65536"/>
              <a:gd name="T5" fmla="*/ 0 60000 65536"/>
              <a:gd name="T6" fmla="*/ 0 w 5716"/>
              <a:gd name="T7" fmla="*/ 0 h 3388"/>
              <a:gd name="T8" fmla="*/ 5716 w 5716"/>
              <a:gd name="T9" fmla="*/ 3388 h 3388"/>
            </a:gdLst>
            <a:ahLst/>
            <a:cxnLst>
              <a:cxn ang="T4">
                <a:pos x="T0" y="T1"/>
              </a:cxn>
              <a:cxn ang="T5">
                <a:pos x="T2" y="T3"/>
              </a:cxn>
            </a:cxnLst>
            <a:rect l="T6" t="T7" r="T8" b="T9"/>
            <a:pathLst>
              <a:path w="5716" h="3388">
                <a:moveTo>
                  <a:pt x="5715" y="0"/>
                </a:moveTo>
                <a:lnTo>
                  <a:pt x="0" y="3387"/>
                </a:lnTo>
              </a:path>
            </a:pathLst>
          </a:custGeom>
          <a:noFill/>
          <a:ln w="9360" cap="sq">
            <a:solidFill>
              <a:srgbClr val="FF0000"/>
            </a:solidFill>
            <a:miter lim="800000"/>
            <a:headEnd/>
            <a:tailEnd type="triangl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67957" name="Text Box 21">
            <a:extLst>
              <a:ext uri="{FF2B5EF4-FFF2-40B4-BE49-F238E27FC236}">
                <a16:creationId xmlns:a16="http://schemas.microsoft.com/office/drawing/2014/main" id="{E451AAB8-8335-4047-9FA5-DFD0D37C9F2E}"/>
              </a:ext>
            </a:extLst>
          </p:cNvPr>
          <p:cNvSpPr txBox="1">
            <a:spLocks noChangeArrowheads="1"/>
          </p:cNvSpPr>
          <p:nvPr/>
        </p:nvSpPr>
        <p:spPr bwMode="auto">
          <a:xfrm>
            <a:off x="279400" y="4106862"/>
            <a:ext cx="4130675" cy="1312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1pPr>
            <a:lvl2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2pPr>
            <a:lvl3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3pPr>
            <a:lvl4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4pPr>
            <a:lvl5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5pPr>
            <a:lvl6pPr marL="25146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6pPr>
            <a:lvl7pPr marL="29718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7pPr>
            <a:lvl8pPr marL="34290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8pPr>
            <a:lvl9pPr marL="38862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9pPr>
          </a:lstStyle>
          <a:p>
            <a:pPr eaLnBrk="1" hangingPunct="1">
              <a:lnSpc>
                <a:spcPct val="100000"/>
              </a:lnSpc>
              <a:buClrTx/>
              <a:buSzPct val="120000"/>
              <a:buFontTx/>
              <a:buNone/>
            </a:pPr>
            <a:r>
              <a:rPr lang="el-GR" altLang="en-US" sz="2000" dirty="0">
                <a:solidFill>
                  <a:srgbClr val="000000"/>
                </a:solidFill>
              </a:rPr>
              <a:t>Στη συνέχεια σχεδιάζουμε τα βέλη διαγωνίως κάνοντας βρόγχους προς τα πίσω προς την επομένη διαγώνιο κατά  το σχήμα</a:t>
            </a:r>
          </a:p>
        </p:txBody>
      </p:sp>
    </p:spTree>
    <p:custDataLst>
      <p:tags r:id="rId1"/>
    </p:custDataLst>
  </p:cSld>
  <p:clrMapOvr>
    <a:masterClrMapping/>
  </p:clrMapOvr>
  <p:transition>
    <p:fade thruBlk="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clickEffect">
                                  <p:stCondLst>
                                    <p:cond delay="0"/>
                                  </p:stCondLst>
                                  <p:childTnLst>
                                    <p:set>
                                      <p:cBhvr additive="repl">
                                        <p:cTn id="6" dur="1" fill="hold">
                                          <p:stCondLst>
                                            <p:cond delay="0"/>
                                          </p:stCondLst>
                                        </p:cTn>
                                        <p:tgtEl>
                                          <p:spTgt spid="167941"/>
                                        </p:tgtEl>
                                        <p:attrNameLst>
                                          <p:attrName>style.visibility</p:attrName>
                                        </p:attrNameLst>
                                      </p:cBhvr>
                                      <p:to>
                                        <p:strVal val="visible"/>
                                      </p:to>
                                    </p:set>
                                    <p:anim calcmode="lin" valueType="num">
                                      <p:cBhvr additive="repl">
                                        <p:cTn id="7" dur="500" fill="hold"/>
                                        <p:tgtEl>
                                          <p:spTgt spid="167941"/>
                                        </p:tgtEl>
                                        <p:attrNameLst>
                                          <p:attrName>ppt_x</p:attrName>
                                        </p:attrNameLst>
                                      </p:cBhvr>
                                      <p:tavLst>
                                        <p:tav tm="100000">
                                          <p:val>
                                            <p:strVal val="0-#ppt_w/2"/>
                                          </p:val>
                                        </p:tav>
                                        <p:tav>
                                          <p:val>
                                            <p:strVal val="#ppt_x"/>
                                          </p:val>
                                        </p:tav>
                                      </p:tavLst>
                                    </p:anim>
                                    <p:anim calcmode="lin" valueType="num">
                                      <p:cBhvr additive="repl">
                                        <p:cTn id="8" dur="500" fill="hold"/>
                                        <p:tgtEl>
                                          <p:spTgt spid="167941"/>
                                        </p:tgtEl>
                                        <p:attrNameLst>
                                          <p:attrName>ppt_y</p:attrName>
                                        </p:attrNameLst>
                                      </p:cBhvr>
                                      <p:tavLst>
                                        <p:tav tm="100000">
                                          <p:val>
                                            <p:strVal val="#ppt_y"/>
                                          </p:val>
                                        </p:tav>
                                        <p:tav>
                                          <p:val>
                                            <p:strVal val="#ppt_y"/>
                                          </p:val>
                                        </p:tav>
                                      </p:tavLst>
                                    </p:anim>
                                  </p:childTnLst>
                                </p:cTn>
                              </p:par>
                            </p:childTnLst>
                          </p:cTn>
                        </p:par>
                        <p:par>
                          <p:cTn id="9" fill="hold" nodeType="afterGroup">
                            <p:stCondLst>
                              <p:cond delay="500"/>
                            </p:stCondLst>
                            <p:childTnLst>
                              <p:par>
                                <p:cTn id="10" presetID="1" presetClass="entr" fill="hold" nodeType="afterEffect">
                                  <p:stCondLst>
                                    <p:cond delay="2500"/>
                                  </p:stCondLst>
                                  <p:iterate type="wd">
                                    <p:tmPct val="300"/>
                                  </p:iterate>
                                  <p:childTnLst>
                                    <p:set>
                                      <p:cBhvr additive="repl">
                                        <p:cTn id="11" dur="1" fill="hold">
                                          <p:stCondLst>
                                            <p:cond delay="294"/>
                                          </p:stCondLst>
                                        </p:cTn>
                                        <p:tgtEl>
                                          <p:spTgt spid="167940">
                                            <p:txEl>
                                              <p:pRg st="0" end="0"/>
                                            </p:txEl>
                                          </p:spTgt>
                                        </p:tgtEl>
                                        <p:attrNameLst>
                                          <p:attrName>style.visibility</p:attrName>
                                        </p:attrNameLst>
                                      </p:cBhvr>
                                      <p:to>
                                        <p:strVal val="visible"/>
                                      </p:to>
                                    </p:set>
                                  </p:childTnLst>
                                </p:cTn>
                              </p:par>
                            </p:childTnLst>
                          </p:cTn>
                        </p:par>
                        <p:par>
                          <p:cTn id="12" fill="hold" nodeType="afterGroup">
                            <p:stCondLst>
                              <p:cond delay="3295"/>
                            </p:stCondLst>
                            <p:childTnLst>
                              <p:par>
                                <p:cTn id="13" presetID="1" presetClass="entr" fill="hold" nodeType="afterEffect">
                                  <p:stCondLst>
                                    <p:cond delay="2500"/>
                                  </p:stCondLst>
                                  <p:iterate type="wd">
                                    <p:tmPct val="300"/>
                                  </p:iterate>
                                  <p:childTnLst>
                                    <p:set>
                                      <p:cBhvr additive="repl">
                                        <p:cTn id="14" dur="1" fill="hold">
                                          <p:stCondLst>
                                            <p:cond delay="294"/>
                                          </p:stCondLst>
                                        </p:cTn>
                                        <p:tgtEl>
                                          <p:spTgt spid="167940">
                                            <p:txEl>
                                              <p:pRg st="1" end="1"/>
                                            </p:txEl>
                                          </p:spTgt>
                                        </p:tgtEl>
                                        <p:attrNameLst>
                                          <p:attrName>style.visibility</p:attrName>
                                        </p:attrNameLst>
                                      </p:cBhvr>
                                      <p:to>
                                        <p:strVal val="visible"/>
                                      </p:to>
                                    </p:set>
                                  </p:childTnLst>
                                </p:cTn>
                              </p:par>
                            </p:childTnLst>
                          </p:cTn>
                        </p:par>
                        <p:par>
                          <p:cTn id="15" fill="hold" nodeType="afterGroup">
                            <p:stCondLst>
                              <p:cond delay="6091"/>
                            </p:stCondLst>
                            <p:childTnLst>
                              <p:par>
                                <p:cTn id="16" presetID="1" presetClass="entr" fill="hold" nodeType="afterEffect">
                                  <p:stCondLst>
                                    <p:cond delay="2500"/>
                                  </p:stCondLst>
                                  <p:iterate type="wd">
                                    <p:tmPct val="300"/>
                                  </p:iterate>
                                  <p:childTnLst>
                                    <p:set>
                                      <p:cBhvr additive="repl">
                                        <p:cTn id="17" dur="1" fill="hold">
                                          <p:stCondLst>
                                            <p:cond delay="294"/>
                                          </p:stCondLst>
                                        </p:cTn>
                                        <p:tgtEl>
                                          <p:spTgt spid="167940">
                                            <p:txEl>
                                              <p:pRg st="2" end="2"/>
                                            </p:txEl>
                                          </p:spTgt>
                                        </p:tgtEl>
                                        <p:attrNameLst>
                                          <p:attrName>style.visibility</p:attrName>
                                        </p:attrNameLst>
                                      </p:cBhvr>
                                      <p:to>
                                        <p:strVal val="visible"/>
                                      </p:to>
                                    </p:set>
                                  </p:childTnLst>
                                </p:cTn>
                              </p:par>
                            </p:childTnLst>
                          </p:cTn>
                        </p:par>
                        <p:par>
                          <p:cTn id="18" fill="hold" nodeType="afterGroup">
                            <p:stCondLst>
                              <p:cond delay="8888"/>
                            </p:stCondLst>
                            <p:childTnLst>
                              <p:par>
                                <p:cTn id="19" presetID="1" presetClass="entr" fill="hold" nodeType="afterEffect">
                                  <p:stCondLst>
                                    <p:cond delay="2500"/>
                                  </p:stCondLst>
                                  <p:iterate type="wd">
                                    <p:tmPct val="300"/>
                                  </p:iterate>
                                  <p:childTnLst>
                                    <p:set>
                                      <p:cBhvr additive="repl">
                                        <p:cTn id="20" dur="1" fill="hold">
                                          <p:stCondLst>
                                            <p:cond delay="294"/>
                                          </p:stCondLst>
                                        </p:cTn>
                                        <p:tgtEl>
                                          <p:spTgt spid="167940">
                                            <p:txEl>
                                              <p:pRg st="3" end="3"/>
                                            </p:txEl>
                                          </p:spTgt>
                                        </p:tgtEl>
                                        <p:attrNameLst>
                                          <p:attrName>style.visibility</p:attrName>
                                        </p:attrNameLst>
                                      </p:cBhvr>
                                      <p:to>
                                        <p:strVal val="visible"/>
                                      </p:to>
                                    </p:set>
                                  </p:childTnLst>
                                </p:cTn>
                              </p:par>
                            </p:childTnLst>
                          </p:cTn>
                        </p:par>
                        <p:par>
                          <p:cTn id="21" fill="hold" nodeType="afterGroup">
                            <p:stCondLst>
                              <p:cond delay="11685"/>
                            </p:stCondLst>
                            <p:childTnLst>
                              <p:par>
                                <p:cTn id="22" presetID="1" presetClass="entr" fill="hold" nodeType="afterEffect">
                                  <p:stCondLst>
                                    <p:cond delay="2500"/>
                                  </p:stCondLst>
                                  <p:iterate type="wd">
                                    <p:tmPct val="300"/>
                                  </p:iterate>
                                  <p:childTnLst>
                                    <p:set>
                                      <p:cBhvr additive="repl">
                                        <p:cTn id="23" dur="1" fill="hold">
                                          <p:stCondLst>
                                            <p:cond delay="294"/>
                                          </p:stCondLst>
                                        </p:cTn>
                                        <p:tgtEl>
                                          <p:spTgt spid="167940">
                                            <p:txEl>
                                              <p:pRg st="4" end="4"/>
                                            </p:txEl>
                                          </p:spTgt>
                                        </p:tgtEl>
                                        <p:attrNameLst>
                                          <p:attrName>style.visibility</p:attrName>
                                        </p:attrNameLst>
                                      </p:cBhvr>
                                      <p:to>
                                        <p:strVal val="visible"/>
                                      </p:to>
                                    </p:set>
                                  </p:childTnLst>
                                </p:cTn>
                              </p:par>
                            </p:childTnLst>
                          </p:cTn>
                        </p:par>
                        <p:par>
                          <p:cTn id="24" fill="hold" nodeType="afterGroup">
                            <p:stCondLst>
                              <p:cond delay="14483"/>
                            </p:stCondLst>
                            <p:childTnLst>
                              <p:par>
                                <p:cTn id="25" presetID="1" presetClass="entr" fill="hold" nodeType="afterEffect">
                                  <p:stCondLst>
                                    <p:cond delay="2500"/>
                                  </p:stCondLst>
                                  <p:iterate type="wd">
                                    <p:tmPct val="300"/>
                                  </p:iterate>
                                  <p:childTnLst>
                                    <p:set>
                                      <p:cBhvr additive="repl">
                                        <p:cTn id="26" dur="1" fill="hold">
                                          <p:stCondLst>
                                            <p:cond delay="294"/>
                                          </p:stCondLst>
                                        </p:cTn>
                                        <p:tgtEl>
                                          <p:spTgt spid="167940">
                                            <p:txEl>
                                              <p:pRg st="5" end="5"/>
                                            </p:txEl>
                                          </p:spTgt>
                                        </p:tgtEl>
                                        <p:attrNameLst>
                                          <p:attrName>style.visibility</p:attrName>
                                        </p:attrNameLst>
                                      </p:cBhvr>
                                      <p:to>
                                        <p:strVal val="visible"/>
                                      </p:to>
                                    </p:set>
                                  </p:childTnLst>
                                </p:cTn>
                              </p:par>
                            </p:childTnLst>
                          </p:cTn>
                        </p:par>
                        <p:par>
                          <p:cTn id="27" fill="hold" nodeType="afterGroup">
                            <p:stCondLst>
                              <p:cond delay="17280"/>
                            </p:stCondLst>
                            <p:childTnLst>
                              <p:par>
                                <p:cTn id="28" presetID="1" presetClass="entr" fill="hold" nodeType="afterEffect">
                                  <p:stCondLst>
                                    <p:cond delay="2500"/>
                                  </p:stCondLst>
                                  <p:iterate type="wd">
                                    <p:tmPct val="300"/>
                                  </p:iterate>
                                  <p:childTnLst>
                                    <p:set>
                                      <p:cBhvr additive="repl">
                                        <p:cTn id="29" dur="1" fill="hold">
                                          <p:stCondLst>
                                            <p:cond delay="294"/>
                                          </p:stCondLst>
                                        </p:cTn>
                                        <p:tgtEl>
                                          <p:spTgt spid="167940">
                                            <p:txEl>
                                              <p:pRg st="6" end="6"/>
                                            </p:txEl>
                                          </p:spTgt>
                                        </p:tgtEl>
                                        <p:attrNameLst>
                                          <p:attrName>style.visibility</p:attrName>
                                        </p:attrNameLst>
                                      </p:cBhvr>
                                      <p:to>
                                        <p:strVal val="visible"/>
                                      </p:to>
                                    </p:set>
                                  </p:childTnLst>
                                </p:cTn>
                              </p:par>
                            </p:childTnLst>
                          </p:cTn>
                        </p:par>
                      </p:childTnLst>
                    </p:cTn>
                  </p:par>
                  <p:par>
                    <p:cTn id="30" fill="hold" nodeType="clickPar">
                      <p:stCondLst>
                        <p:cond delay="indefinite"/>
                      </p:stCondLst>
                      <p:childTnLst>
                        <p:par>
                          <p:cTn id="31" fill="hold" nodeType="withGroup">
                            <p:stCondLst>
                              <p:cond delay="0"/>
                            </p:stCondLst>
                            <p:childTnLst>
                              <p:par>
                                <p:cTn id="32" presetID="2" presetClass="entr" presetSubtype="8" fill="hold" nodeType="clickEffect">
                                  <p:stCondLst>
                                    <p:cond delay="0"/>
                                  </p:stCondLst>
                                  <p:childTnLst>
                                    <p:set>
                                      <p:cBhvr additive="repl">
                                        <p:cTn id="33" dur="1" fill="hold">
                                          <p:stCondLst>
                                            <p:cond delay="0"/>
                                          </p:stCondLst>
                                        </p:cTn>
                                        <p:tgtEl>
                                          <p:spTgt spid="167957"/>
                                        </p:tgtEl>
                                        <p:attrNameLst>
                                          <p:attrName>style.visibility</p:attrName>
                                        </p:attrNameLst>
                                      </p:cBhvr>
                                      <p:to>
                                        <p:strVal val="visible"/>
                                      </p:to>
                                    </p:set>
                                    <p:anim calcmode="lin" valueType="num">
                                      <p:cBhvr additive="repl">
                                        <p:cTn id="34" dur="500" fill="hold"/>
                                        <p:tgtEl>
                                          <p:spTgt spid="167957"/>
                                        </p:tgtEl>
                                        <p:attrNameLst>
                                          <p:attrName>ppt_x</p:attrName>
                                        </p:attrNameLst>
                                      </p:cBhvr>
                                      <p:tavLst>
                                        <p:tav tm="100000">
                                          <p:val>
                                            <p:strVal val="0-#ppt_w/2"/>
                                          </p:val>
                                        </p:tav>
                                        <p:tav>
                                          <p:val>
                                            <p:strVal val="#ppt_x"/>
                                          </p:val>
                                        </p:tav>
                                      </p:tavLst>
                                    </p:anim>
                                    <p:anim calcmode="lin" valueType="num">
                                      <p:cBhvr additive="repl">
                                        <p:cTn id="35" dur="500" fill="hold"/>
                                        <p:tgtEl>
                                          <p:spTgt spid="167957"/>
                                        </p:tgtEl>
                                        <p:attrNameLst>
                                          <p:attrName>ppt_y</p:attrName>
                                        </p:attrNameLst>
                                      </p:cBhvr>
                                      <p:tavLst>
                                        <p:tav tm="100000">
                                          <p:val>
                                            <p:strVal val="#ppt_y"/>
                                          </p:val>
                                        </p:tav>
                                        <p:tav>
                                          <p:val>
                                            <p:strVal val="#ppt_y"/>
                                          </p:val>
                                        </p:tav>
                                      </p:tavLst>
                                    </p:anim>
                                  </p:childTnLst>
                                </p:cTn>
                              </p:par>
                            </p:childTnLst>
                          </p:cTn>
                        </p:par>
                      </p:childTnLst>
                    </p:cTn>
                  </p:par>
                  <p:par>
                    <p:cTn id="36" fill="hold" nodeType="clickPar">
                      <p:stCondLst>
                        <p:cond delay="indefinite"/>
                      </p:stCondLst>
                      <p:childTnLst>
                        <p:par>
                          <p:cTn id="37" fill="hold" nodeType="withGroup">
                            <p:stCondLst>
                              <p:cond delay="0"/>
                            </p:stCondLst>
                            <p:childTnLst>
                              <p:par>
                                <p:cTn id="38" presetID="22" presetClass="entr" presetSubtype="2" fill="hold" nodeType="clickEffect">
                                  <p:stCondLst>
                                    <p:cond delay="0"/>
                                  </p:stCondLst>
                                  <p:childTnLst>
                                    <p:set>
                                      <p:cBhvr additive="repl">
                                        <p:cTn id="39" dur="1" fill="hold">
                                          <p:stCondLst>
                                            <p:cond delay="0"/>
                                          </p:stCondLst>
                                        </p:cTn>
                                        <p:tgtEl>
                                          <p:spTgt spid="167946"/>
                                        </p:tgtEl>
                                        <p:attrNameLst>
                                          <p:attrName>style.visibility</p:attrName>
                                        </p:attrNameLst>
                                      </p:cBhvr>
                                      <p:to>
                                        <p:strVal val="visible"/>
                                      </p:to>
                                    </p:set>
                                    <p:animEffect transition="in" filter="wipe(right)">
                                      <p:cBhvr additive="repl">
                                        <p:cTn id="40" dur="500"/>
                                        <p:tgtEl>
                                          <p:spTgt spid="167946"/>
                                        </p:tgtEl>
                                      </p:cBhvr>
                                    </p:animEffect>
                                  </p:childTnLst>
                                </p:cTn>
                              </p:par>
                            </p:childTnLst>
                          </p:cTn>
                        </p:par>
                        <p:par>
                          <p:cTn id="41" fill="hold" nodeType="afterGroup">
                            <p:stCondLst>
                              <p:cond delay="500"/>
                            </p:stCondLst>
                            <p:childTnLst>
                              <p:par>
                                <p:cTn id="42" presetID="22" presetClass="entr" presetSubtype="8" fill="hold" nodeType="afterEffect">
                                  <p:stCondLst>
                                    <p:cond delay="1000"/>
                                  </p:stCondLst>
                                  <p:childTnLst>
                                    <p:set>
                                      <p:cBhvr additive="repl">
                                        <p:cTn id="43" dur="1" fill="hold">
                                          <p:stCondLst>
                                            <p:cond delay="0"/>
                                          </p:stCondLst>
                                        </p:cTn>
                                        <p:tgtEl>
                                          <p:spTgt spid="167945"/>
                                        </p:tgtEl>
                                        <p:attrNameLst>
                                          <p:attrName>style.visibility</p:attrName>
                                        </p:attrNameLst>
                                      </p:cBhvr>
                                      <p:to>
                                        <p:strVal val="visible"/>
                                      </p:to>
                                    </p:set>
                                    <p:animEffect transition="in" filter="wipe(left)">
                                      <p:cBhvr additive="repl">
                                        <p:cTn id="44" dur="2000"/>
                                        <p:tgtEl>
                                          <p:spTgt spid="167945"/>
                                        </p:tgtEl>
                                      </p:cBhvr>
                                    </p:animEffect>
                                  </p:childTnLst>
                                </p:cTn>
                              </p:par>
                            </p:childTnLst>
                          </p:cTn>
                        </p:par>
                        <p:par>
                          <p:cTn id="45" fill="hold" nodeType="afterGroup">
                            <p:stCondLst>
                              <p:cond delay="3500"/>
                            </p:stCondLst>
                            <p:childTnLst>
                              <p:par>
                                <p:cTn id="46" presetID="22" presetClass="entr" presetSubtype="2" fill="hold" nodeType="afterEffect">
                                  <p:stCondLst>
                                    <p:cond delay="1000"/>
                                  </p:stCondLst>
                                  <p:childTnLst>
                                    <p:set>
                                      <p:cBhvr additive="repl">
                                        <p:cTn id="47" dur="1" fill="hold">
                                          <p:stCondLst>
                                            <p:cond delay="0"/>
                                          </p:stCondLst>
                                        </p:cTn>
                                        <p:tgtEl>
                                          <p:spTgt spid="167947"/>
                                        </p:tgtEl>
                                        <p:attrNameLst>
                                          <p:attrName>style.visibility</p:attrName>
                                        </p:attrNameLst>
                                      </p:cBhvr>
                                      <p:to>
                                        <p:strVal val="visible"/>
                                      </p:to>
                                    </p:set>
                                    <p:animEffect transition="in" filter="wipe(right)">
                                      <p:cBhvr additive="repl">
                                        <p:cTn id="48" dur="2000"/>
                                        <p:tgtEl>
                                          <p:spTgt spid="167947"/>
                                        </p:tgtEl>
                                      </p:cBhvr>
                                    </p:animEffect>
                                  </p:childTnLst>
                                </p:cTn>
                              </p:par>
                            </p:childTnLst>
                          </p:cTn>
                        </p:par>
                        <p:par>
                          <p:cTn id="49" fill="hold" nodeType="afterGroup">
                            <p:stCondLst>
                              <p:cond delay="6500"/>
                            </p:stCondLst>
                            <p:childTnLst>
                              <p:par>
                                <p:cTn id="50" presetID="22" presetClass="entr" presetSubtype="8" fill="hold" nodeType="afterEffect">
                                  <p:stCondLst>
                                    <p:cond delay="1000"/>
                                  </p:stCondLst>
                                  <p:childTnLst>
                                    <p:set>
                                      <p:cBhvr additive="repl">
                                        <p:cTn id="51" dur="1" fill="hold">
                                          <p:stCondLst>
                                            <p:cond delay="0"/>
                                          </p:stCondLst>
                                        </p:cTn>
                                        <p:tgtEl>
                                          <p:spTgt spid="167948"/>
                                        </p:tgtEl>
                                        <p:attrNameLst>
                                          <p:attrName>style.visibility</p:attrName>
                                        </p:attrNameLst>
                                      </p:cBhvr>
                                      <p:to>
                                        <p:strVal val="visible"/>
                                      </p:to>
                                    </p:set>
                                    <p:animEffect transition="in" filter="wipe(left)">
                                      <p:cBhvr additive="repl">
                                        <p:cTn id="52" dur="2000"/>
                                        <p:tgtEl>
                                          <p:spTgt spid="167948"/>
                                        </p:tgtEl>
                                      </p:cBhvr>
                                    </p:animEffect>
                                  </p:childTnLst>
                                </p:cTn>
                              </p:par>
                            </p:childTnLst>
                          </p:cTn>
                        </p:par>
                        <p:par>
                          <p:cTn id="53" fill="hold" nodeType="afterGroup">
                            <p:stCondLst>
                              <p:cond delay="9500"/>
                            </p:stCondLst>
                            <p:childTnLst>
                              <p:par>
                                <p:cTn id="54" presetID="22" presetClass="entr" presetSubtype="2" fill="hold" nodeType="afterEffect">
                                  <p:stCondLst>
                                    <p:cond delay="1000"/>
                                  </p:stCondLst>
                                  <p:childTnLst>
                                    <p:set>
                                      <p:cBhvr additive="repl">
                                        <p:cTn id="55" dur="1" fill="hold">
                                          <p:stCondLst>
                                            <p:cond delay="0"/>
                                          </p:stCondLst>
                                        </p:cTn>
                                        <p:tgtEl>
                                          <p:spTgt spid="167943"/>
                                        </p:tgtEl>
                                        <p:attrNameLst>
                                          <p:attrName>style.visibility</p:attrName>
                                        </p:attrNameLst>
                                      </p:cBhvr>
                                      <p:to>
                                        <p:strVal val="visible"/>
                                      </p:to>
                                    </p:set>
                                    <p:animEffect transition="in" filter="wipe(right)">
                                      <p:cBhvr additive="repl">
                                        <p:cTn id="56" dur="2000"/>
                                        <p:tgtEl>
                                          <p:spTgt spid="167943"/>
                                        </p:tgtEl>
                                      </p:cBhvr>
                                    </p:animEffect>
                                  </p:childTnLst>
                                </p:cTn>
                              </p:par>
                            </p:childTnLst>
                          </p:cTn>
                        </p:par>
                        <p:par>
                          <p:cTn id="57" fill="hold" nodeType="afterGroup">
                            <p:stCondLst>
                              <p:cond delay="12500"/>
                            </p:stCondLst>
                            <p:childTnLst>
                              <p:par>
                                <p:cTn id="58" presetID="22" presetClass="entr" presetSubtype="8" fill="hold" nodeType="afterEffect">
                                  <p:stCondLst>
                                    <p:cond delay="500"/>
                                  </p:stCondLst>
                                  <p:childTnLst>
                                    <p:set>
                                      <p:cBhvr additive="repl">
                                        <p:cTn id="59" dur="1" fill="hold">
                                          <p:stCondLst>
                                            <p:cond delay="0"/>
                                          </p:stCondLst>
                                        </p:cTn>
                                        <p:tgtEl>
                                          <p:spTgt spid="167942"/>
                                        </p:tgtEl>
                                        <p:attrNameLst>
                                          <p:attrName>style.visibility</p:attrName>
                                        </p:attrNameLst>
                                      </p:cBhvr>
                                      <p:to>
                                        <p:strVal val="visible"/>
                                      </p:to>
                                    </p:set>
                                    <p:animEffect transition="in" filter="wipe(left)">
                                      <p:cBhvr additive="repl">
                                        <p:cTn id="60" dur="1000"/>
                                        <p:tgtEl>
                                          <p:spTgt spid="167942"/>
                                        </p:tgtEl>
                                      </p:cBhvr>
                                    </p:animEffect>
                                  </p:childTnLst>
                                </p:cTn>
                              </p:par>
                            </p:childTnLst>
                          </p:cTn>
                        </p:par>
                        <p:par>
                          <p:cTn id="61" fill="hold" nodeType="afterGroup">
                            <p:stCondLst>
                              <p:cond delay="14000"/>
                            </p:stCondLst>
                            <p:childTnLst>
                              <p:par>
                                <p:cTn id="62" presetID="22" presetClass="entr" presetSubtype="2" fill="hold" nodeType="afterEffect">
                                  <p:stCondLst>
                                    <p:cond delay="500"/>
                                  </p:stCondLst>
                                  <p:childTnLst>
                                    <p:set>
                                      <p:cBhvr additive="repl">
                                        <p:cTn id="63" dur="1" fill="hold">
                                          <p:stCondLst>
                                            <p:cond delay="0"/>
                                          </p:stCondLst>
                                        </p:cTn>
                                        <p:tgtEl>
                                          <p:spTgt spid="167944"/>
                                        </p:tgtEl>
                                        <p:attrNameLst>
                                          <p:attrName>style.visibility</p:attrName>
                                        </p:attrNameLst>
                                      </p:cBhvr>
                                      <p:to>
                                        <p:strVal val="visible"/>
                                      </p:to>
                                    </p:set>
                                    <p:animEffect transition="in" filter="wipe(right)">
                                      <p:cBhvr additive="repl">
                                        <p:cTn id="64" dur="1000"/>
                                        <p:tgtEl>
                                          <p:spTgt spid="167944"/>
                                        </p:tgtEl>
                                      </p:cBhvr>
                                    </p:animEffect>
                                  </p:childTnLst>
                                </p:cTn>
                              </p:par>
                            </p:childTnLst>
                          </p:cTn>
                        </p:par>
                        <p:par>
                          <p:cTn id="65" fill="hold" nodeType="afterGroup">
                            <p:stCondLst>
                              <p:cond delay="15500"/>
                            </p:stCondLst>
                            <p:childTnLst>
                              <p:par>
                                <p:cTn id="66" presetID="22" presetClass="entr" presetSubtype="8" fill="hold" nodeType="afterEffect">
                                  <p:stCondLst>
                                    <p:cond delay="2000"/>
                                  </p:stCondLst>
                                  <p:childTnLst>
                                    <p:set>
                                      <p:cBhvr additive="repl">
                                        <p:cTn id="67" dur="1" fill="hold">
                                          <p:stCondLst>
                                            <p:cond delay="0"/>
                                          </p:stCondLst>
                                        </p:cTn>
                                        <p:tgtEl>
                                          <p:spTgt spid="167949"/>
                                        </p:tgtEl>
                                        <p:attrNameLst>
                                          <p:attrName>style.visibility</p:attrName>
                                        </p:attrNameLst>
                                      </p:cBhvr>
                                      <p:to>
                                        <p:strVal val="visible"/>
                                      </p:to>
                                    </p:set>
                                    <p:animEffect transition="in" filter="wipe(left)">
                                      <p:cBhvr additive="repl">
                                        <p:cTn id="68" dur="500"/>
                                        <p:tgtEl>
                                          <p:spTgt spid="167949"/>
                                        </p:tgtEl>
                                      </p:cBhvr>
                                    </p:animEffect>
                                  </p:childTnLst>
                                </p:cTn>
                              </p:par>
                            </p:childTnLst>
                          </p:cTn>
                        </p:par>
                        <p:par>
                          <p:cTn id="69" fill="hold" nodeType="afterGroup">
                            <p:stCondLst>
                              <p:cond delay="18000"/>
                            </p:stCondLst>
                            <p:childTnLst>
                              <p:par>
                                <p:cTn id="70" presetID="22" presetClass="entr" presetSubtype="2" fill="hold" nodeType="afterEffect">
                                  <p:stCondLst>
                                    <p:cond delay="0"/>
                                  </p:stCondLst>
                                  <p:childTnLst>
                                    <p:set>
                                      <p:cBhvr additive="repl">
                                        <p:cTn id="71" dur="1" fill="hold">
                                          <p:stCondLst>
                                            <p:cond delay="0"/>
                                          </p:stCondLst>
                                        </p:cTn>
                                        <p:tgtEl>
                                          <p:spTgt spid="167950"/>
                                        </p:tgtEl>
                                        <p:attrNameLst>
                                          <p:attrName>style.visibility</p:attrName>
                                        </p:attrNameLst>
                                      </p:cBhvr>
                                      <p:to>
                                        <p:strVal val="visible"/>
                                      </p:to>
                                    </p:set>
                                    <p:animEffect transition="in" filter="wipe(right)">
                                      <p:cBhvr additive="repl">
                                        <p:cTn id="72" dur="500"/>
                                        <p:tgtEl>
                                          <p:spTgt spid="167950"/>
                                        </p:tgtEl>
                                      </p:cBhvr>
                                    </p:animEffect>
                                  </p:childTnLst>
                                </p:cTn>
                              </p:par>
                            </p:childTnLst>
                          </p:cTn>
                        </p:par>
                        <p:par>
                          <p:cTn id="73" fill="hold" nodeType="afterGroup">
                            <p:stCondLst>
                              <p:cond delay="18500"/>
                            </p:stCondLst>
                            <p:childTnLst>
                              <p:par>
                                <p:cTn id="74" presetID="22" presetClass="entr" presetSubtype="8" fill="hold" nodeType="afterEffect">
                                  <p:stCondLst>
                                    <p:cond delay="2000"/>
                                  </p:stCondLst>
                                  <p:childTnLst>
                                    <p:set>
                                      <p:cBhvr additive="repl">
                                        <p:cTn id="75" dur="1" fill="hold">
                                          <p:stCondLst>
                                            <p:cond delay="0"/>
                                          </p:stCondLst>
                                        </p:cTn>
                                        <p:tgtEl>
                                          <p:spTgt spid="167951"/>
                                        </p:tgtEl>
                                        <p:attrNameLst>
                                          <p:attrName>style.visibility</p:attrName>
                                        </p:attrNameLst>
                                      </p:cBhvr>
                                      <p:to>
                                        <p:strVal val="visible"/>
                                      </p:to>
                                    </p:set>
                                    <p:animEffect transition="in" filter="wipe(left)">
                                      <p:cBhvr additive="repl">
                                        <p:cTn id="76" dur="500"/>
                                        <p:tgtEl>
                                          <p:spTgt spid="167951"/>
                                        </p:tgtEl>
                                      </p:cBhvr>
                                    </p:animEffect>
                                  </p:childTnLst>
                                </p:cTn>
                              </p:par>
                            </p:childTnLst>
                          </p:cTn>
                        </p:par>
                        <p:par>
                          <p:cTn id="77" fill="hold" nodeType="afterGroup">
                            <p:stCondLst>
                              <p:cond delay="21000"/>
                            </p:stCondLst>
                            <p:childTnLst>
                              <p:par>
                                <p:cTn id="78" presetID="22" presetClass="entr" presetSubtype="2" fill="hold" nodeType="afterEffect">
                                  <p:stCondLst>
                                    <p:cond delay="0"/>
                                  </p:stCondLst>
                                  <p:childTnLst>
                                    <p:set>
                                      <p:cBhvr additive="repl">
                                        <p:cTn id="79" dur="1" fill="hold">
                                          <p:stCondLst>
                                            <p:cond delay="0"/>
                                          </p:stCondLst>
                                        </p:cTn>
                                        <p:tgtEl>
                                          <p:spTgt spid="167952"/>
                                        </p:tgtEl>
                                        <p:attrNameLst>
                                          <p:attrName>style.visibility</p:attrName>
                                        </p:attrNameLst>
                                      </p:cBhvr>
                                      <p:to>
                                        <p:strVal val="visible"/>
                                      </p:to>
                                    </p:set>
                                    <p:animEffect transition="in" filter="wipe(right)">
                                      <p:cBhvr additive="repl">
                                        <p:cTn id="80" dur="500"/>
                                        <p:tgtEl>
                                          <p:spTgt spid="167952"/>
                                        </p:tgtEl>
                                      </p:cBhvr>
                                    </p:animEffect>
                                  </p:childTnLst>
                                </p:cTn>
                              </p:par>
                            </p:childTnLst>
                          </p:cTn>
                        </p:par>
                        <p:par>
                          <p:cTn id="81" fill="hold" nodeType="afterGroup">
                            <p:stCondLst>
                              <p:cond delay="21500"/>
                            </p:stCondLst>
                            <p:childTnLst>
                              <p:par>
                                <p:cTn id="82" presetID="22" presetClass="entr" presetSubtype="8" fill="hold" nodeType="afterEffect">
                                  <p:stCondLst>
                                    <p:cond delay="2000"/>
                                  </p:stCondLst>
                                  <p:childTnLst>
                                    <p:set>
                                      <p:cBhvr additive="repl">
                                        <p:cTn id="83" dur="1" fill="hold">
                                          <p:stCondLst>
                                            <p:cond delay="0"/>
                                          </p:stCondLst>
                                        </p:cTn>
                                        <p:tgtEl>
                                          <p:spTgt spid="167954"/>
                                        </p:tgtEl>
                                        <p:attrNameLst>
                                          <p:attrName>style.visibility</p:attrName>
                                        </p:attrNameLst>
                                      </p:cBhvr>
                                      <p:to>
                                        <p:strVal val="visible"/>
                                      </p:to>
                                    </p:set>
                                    <p:animEffect transition="in" filter="wipe(left)">
                                      <p:cBhvr additive="repl">
                                        <p:cTn id="84" dur="500"/>
                                        <p:tgtEl>
                                          <p:spTgt spid="167954"/>
                                        </p:tgtEl>
                                      </p:cBhvr>
                                    </p:animEffect>
                                  </p:childTnLst>
                                </p:cTn>
                              </p:par>
                            </p:childTnLst>
                          </p:cTn>
                        </p:par>
                        <p:par>
                          <p:cTn id="85" fill="hold" nodeType="afterGroup">
                            <p:stCondLst>
                              <p:cond delay="24000"/>
                            </p:stCondLst>
                            <p:childTnLst>
                              <p:par>
                                <p:cTn id="86" presetID="22" presetClass="entr" presetSubtype="2" fill="hold" nodeType="afterEffect">
                                  <p:stCondLst>
                                    <p:cond delay="0"/>
                                  </p:stCondLst>
                                  <p:childTnLst>
                                    <p:set>
                                      <p:cBhvr additive="repl">
                                        <p:cTn id="87" dur="1" fill="hold">
                                          <p:stCondLst>
                                            <p:cond delay="0"/>
                                          </p:stCondLst>
                                        </p:cTn>
                                        <p:tgtEl>
                                          <p:spTgt spid="167953"/>
                                        </p:tgtEl>
                                        <p:attrNameLst>
                                          <p:attrName>style.visibility</p:attrName>
                                        </p:attrNameLst>
                                      </p:cBhvr>
                                      <p:to>
                                        <p:strVal val="visible"/>
                                      </p:to>
                                    </p:set>
                                    <p:animEffect transition="in" filter="wipe(right)">
                                      <p:cBhvr additive="repl">
                                        <p:cTn id="88" dur="500"/>
                                        <p:tgtEl>
                                          <p:spTgt spid="167953"/>
                                        </p:tgtEl>
                                      </p:cBhvr>
                                    </p:animEffect>
                                  </p:childTnLst>
                                </p:cTn>
                              </p:par>
                            </p:childTnLst>
                          </p:cTn>
                        </p:par>
                        <p:par>
                          <p:cTn id="89" fill="hold" nodeType="afterGroup">
                            <p:stCondLst>
                              <p:cond delay="24500"/>
                            </p:stCondLst>
                            <p:childTnLst>
                              <p:par>
                                <p:cTn id="90" presetID="22" presetClass="entr" presetSubtype="8" fill="hold" nodeType="afterEffect">
                                  <p:stCondLst>
                                    <p:cond delay="2000"/>
                                  </p:stCondLst>
                                  <p:childTnLst>
                                    <p:set>
                                      <p:cBhvr additive="repl">
                                        <p:cTn id="91" dur="1" fill="hold">
                                          <p:stCondLst>
                                            <p:cond delay="0"/>
                                          </p:stCondLst>
                                        </p:cTn>
                                        <p:tgtEl>
                                          <p:spTgt spid="167955"/>
                                        </p:tgtEl>
                                        <p:attrNameLst>
                                          <p:attrName>style.visibility</p:attrName>
                                        </p:attrNameLst>
                                      </p:cBhvr>
                                      <p:to>
                                        <p:strVal val="visible"/>
                                      </p:to>
                                    </p:set>
                                    <p:animEffect transition="in" filter="wipe(left)">
                                      <p:cBhvr additive="repl">
                                        <p:cTn id="92" dur="500"/>
                                        <p:tgtEl>
                                          <p:spTgt spid="167955"/>
                                        </p:tgtEl>
                                      </p:cBhvr>
                                    </p:animEffect>
                                  </p:childTnLst>
                                </p:cTn>
                              </p:par>
                            </p:childTnLst>
                          </p:cTn>
                        </p:par>
                        <p:par>
                          <p:cTn id="93" fill="hold" nodeType="afterGroup">
                            <p:stCondLst>
                              <p:cond delay="27000"/>
                            </p:stCondLst>
                            <p:childTnLst>
                              <p:par>
                                <p:cTn id="94" presetID="22" presetClass="entr" presetSubtype="2" fill="hold" nodeType="afterEffect">
                                  <p:stCondLst>
                                    <p:cond delay="0"/>
                                  </p:stCondLst>
                                  <p:childTnLst>
                                    <p:set>
                                      <p:cBhvr additive="repl">
                                        <p:cTn id="95" dur="1" fill="hold">
                                          <p:stCondLst>
                                            <p:cond delay="0"/>
                                          </p:stCondLst>
                                        </p:cTn>
                                        <p:tgtEl>
                                          <p:spTgt spid="167956"/>
                                        </p:tgtEl>
                                        <p:attrNameLst>
                                          <p:attrName>style.visibility</p:attrName>
                                        </p:attrNameLst>
                                      </p:cBhvr>
                                      <p:to>
                                        <p:strVal val="visible"/>
                                      </p:to>
                                    </p:set>
                                    <p:animEffect transition="in" filter="wipe(right)">
                                      <p:cBhvr additive="repl">
                                        <p:cTn id="96" dur="500"/>
                                        <p:tgtEl>
                                          <p:spTgt spid="1679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938" name="Text Box 1">
            <a:extLst>
              <a:ext uri="{FF2B5EF4-FFF2-40B4-BE49-F238E27FC236}">
                <a16:creationId xmlns:a16="http://schemas.microsoft.com/office/drawing/2014/main" id="{9A43342C-CC6B-44CF-B1E4-8510C9A99609}"/>
              </a:ext>
            </a:extLst>
          </p:cNvPr>
          <p:cNvSpPr txBox="1">
            <a:spLocks noChangeArrowheads="1"/>
          </p:cNvSpPr>
          <p:nvPr/>
        </p:nvSpPr>
        <p:spPr bwMode="auto">
          <a:xfrm>
            <a:off x="304800" y="6248400"/>
            <a:ext cx="3505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lstStyle>
            <a:lvl1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1pPr>
            <a:lvl2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2pPr>
            <a:lvl3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3pPr>
            <a:lvl4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4pPr>
            <a:lvl5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5pPr>
            <a:lvl6pPr marL="25146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6pPr>
            <a:lvl7pPr marL="29718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7pPr>
            <a:lvl8pPr marL="34290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8pPr>
            <a:lvl9pPr marL="38862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9pPr>
          </a:lstStyle>
          <a:p>
            <a:pPr eaLnBrk="1" hangingPunct="1">
              <a:lnSpc>
                <a:spcPct val="100000"/>
              </a:lnSpc>
              <a:buClrTx/>
              <a:buSzPct val="120000"/>
              <a:buFontTx/>
              <a:buNone/>
            </a:pPr>
            <a:r>
              <a:rPr lang="el-GR" altLang="en-US" sz="1400">
                <a:solidFill>
                  <a:srgbClr val="000000"/>
                </a:solidFill>
              </a:rPr>
              <a:t>Tro, Chemistry: A Molecular Approach</a:t>
            </a:r>
          </a:p>
        </p:txBody>
      </p:sp>
      <p:sp>
        <p:nvSpPr>
          <p:cNvPr id="295939" name="Text Box 2">
            <a:extLst>
              <a:ext uri="{FF2B5EF4-FFF2-40B4-BE49-F238E27FC236}">
                <a16:creationId xmlns:a16="http://schemas.microsoft.com/office/drawing/2014/main" id="{CE4CCC4A-03FF-4C56-94BE-70F6609EEAC8}"/>
              </a:ext>
            </a:extLst>
          </p:cNvPr>
          <p:cNvSpPr txBox="1">
            <a:spLocks noChangeArrowheads="1"/>
          </p:cNvSpPr>
          <p:nvPr/>
        </p:nvSpPr>
        <p:spPr bwMode="auto">
          <a:xfrm>
            <a:off x="6858000" y="62484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pPr eaLnBrk="1">
              <a:lnSpc>
                <a:spcPct val="94000"/>
              </a:lnSpc>
              <a:buClr>
                <a:srgbClr val="000000"/>
              </a:buClr>
              <a:buSzPct val="100000"/>
              <a:buFont typeface="Times New Roman" panose="02020603050405020304" pitchFamily="18" charset="0"/>
              <a:buNone/>
            </a:pPr>
            <a:endParaRPr lang="el-GR" altLang="en-US"/>
          </a:p>
        </p:txBody>
      </p:sp>
      <p:sp>
        <p:nvSpPr>
          <p:cNvPr id="295940" name="Text Box 3">
            <a:extLst>
              <a:ext uri="{FF2B5EF4-FFF2-40B4-BE49-F238E27FC236}">
                <a16:creationId xmlns:a16="http://schemas.microsoft.com/office/drawing/2014/main" id="{2935CE50-932A-4E98-9D05-31D0C8A451BE}"/>
              </a:ext>
            </a:extLst>
          </p:cNvPr>
          <p:cNvSpPr txBox="1">
            <a:spLocks noChangeArrowheads="1"/>
          </p:cNvSpPr>
          <p:nvPr/>
        </p:nvSpPr>
        <p:spPr bwMode="auto">
          <a:xfrm>
            <a:off x="304800" y="609600"/>
            <a:ext cx="8458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lvl1pPr marL="215900" indent="-209550">
              <a:lnSpc>
                <a:spcPct val="94000"/>
              </a:lnSpc>
              <a:buClr>
                <a:srgbClr val="000000"/>
              </a:buClr>
              <a:buSzPct val="100000"/>
              <a:buFont typeface="Times New Roman" panose="02020603050405020304" pitchFamily="18" charset="0"/>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a:solidFill>
                  <a:schemeClr val="bg1"/>
                </a:solidFill>
                <a:latin typeface="Arial" panose="020B0604020202020204" pitchFamily="34" charset="0"/>
                <a:cs typeface="Droid Sans Fallback" charset="0"/>
              </a:defRPr>
            </a:lvl1pPr>
            <a:lvl2pPr>
              <a:lnSpc>
                <a:spcPct val="94000"/>
              </a:lnSpc>
              <a:buClr>
                <a:srgbClr val="000000"/>
              </a:buClr>
              <a:buSzPct val="100000"/>
              <a:buFont typeface="Times New Roman" panose="02020603050405020304" pitchFamily="18" charset="0"/>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a:solidFill>
                  <a:schemeClr val="bg1"/>
                </a:solidFill>
                <a:latin typeface="Arial" panose="020B0604020202020204" pitchFamily="34" charset="0"/>
                <a:cs typeface="Droid Sans Fallback" charset="0"/>
              </a:defRPr>
            </a:lvl2pPr>
            <a:lvl3pPr>
              <a:lnSpc>
                <a:spcPct val="94000"/>
              </a:lnSpc>
              <a:buClr>
                <a:srgbClr val="000000"/>
              </a:buClr>
              <a:buSzPct val="100000"/>
              <a:buFont typeface="Times New Roman" panose="02020603050405020304" pitchFamily="18" charset="0"/>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a:solidFill>
                  <a:schemeClr val="bg1"/>
                </a:solidFill>
                <a:latin typeface="Arial" panose="020B0604020202020204" pitchFamily="34" charset="0"/>
                <a:cs typeface="Droid Sans Fallback" charset="0"/>
              </a:defRPr>
            </a:lvl3pPr>
            <a:lvl4pPr>
              <a:lnSpc>
                <a:spcPct val="94000"/>
              </a:lnSpc>
              <a:buClr>
                <a:srgbClr val="000000"/>
              </a:buClr>
              <a:buSzPct val="100000"/>
              <a:buFont typeface="Times New Roman" panose="02020603050405020304" pitchFamily="18" charset="0"/>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a:solidFill>
                  <a:schemeClr val="bg1"/>
                </a:solidFill>
                <a:latin typeface="Arial" panose="020B0604020202020204" pitchFamily="34" charset="0"/>
                <a:cs typeface="Droid Sans Fallback" charset="0"/>
              </a:defRPr>
            </a:lvl4pPr>
            <a:lvl5pPr>
              <a:lnSpc>
                <a:spcPct val="94000"/>
              </a:lnSpc>
              <a:buClr>
                <a:srgbClr val="000000"/>
              </a:buClr>
              <a:buSzPct val="100000"/>
              <a:buFont typeface="Times New Roman" panose="02020603050405020304" pitchFamily="18" charset="0"/>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a:solidFill>
                  <a:schemeClr val="bg1"/>
                </a:solidFill>
                <a:latin typeface="Arial" panose="020B0604020202020204" pitchFamily="34" charset="0"/>
                <a:cs typeface="Droid Sans Fallback" charset="0"/>
              </a:defRPr>
            </a:lvl5pPr>
            <a:lvl6pPr marL="25146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a:solidFill>
                  <a:schemeClr val="bg1"/>
                </a:solidFill>
                <a:latin typeface="Arial" panose="020B0604020202020204" pitchFamily="34" charset="0"/>
                <a:cs typeface="Droid Sans Fallback" charset="0"/>
              </a:defRPr>
            </a:lvl6pPr>
            <a:lvl7pPr marL="29718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a:solidFill>
                  <a:schemeClr val="bg1"/>
                </a:solidFill>
                <a:latin typeface="Arial" panose="020B0604020202020204" pitchFamily="34" charset="0"/>
                <a:cs typeface="Droid Sans Fallback" charset="0"/>
              </a:defRPr>
            </a:lvl7pPr>
            <a:lvl8pPr marL="34290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a:solidFill>
                  <a:schemeClr val="bg1"/>
                </a:solidFill>
                <a:latin typeface="Arial" panose="020B0604020202020204" pitchFamily="34" charset="0"/>
                <a:cs typeface="Droid Sans Fallback" charset="0"/>
              </a:defRPr>
            </a:lvl8pPr>
            <a:lvl9pPr marL="38862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a:solidFill>
                  <a:schemeClr val="bg1"/>
                </a:solidFill>
                <a:latin typeface="Arial" panose="020B0604020202020204" pitchFamily="34" charset="0"/>
                <a:cs typeface="Droid Sans Fallback" charset="0"/>
              </a:defRPr>
            </a:lvl9pPr>
          </a:lstStyle>
          <a:p>
            <a:pPr eaLnBrk="1" hangingPunct="1">
              <a:lnSpc>
                <a:spcPct val="100000"/>
              </a:lnSpc>
              <a:buClrTx/>
              <a:buSzPct val="45000"/>
              <a:buFontTx/>
              <a:buNone/>
            </a:pPr>
            <a:r>
              <a:rPr lang="el-GR" altLang="en-US" sz="4000">
                <a:solidFill>
                  <a:srgbClr val="000000"/>
                </a:solidFill>
                <a:latin typeface="Times New Roman" panose="02020603050405020304" pitchFamily="18" charset="0"/>
              </a:rPr>
              <a:t>Διαχωρισμός των υποστιβάδων στα πολυηλεκτρονικά Ατομα</a:t>
            </a:r>
          </a:p>
        </p:txBody>
      </p:sp>
      <p:sp>
        <p:nvSpPr>
          <p:cNvPr id="168964" name="Text Box 4">
            <a:extLst>
              <a:ext uri="{FF2B5EF4-FFF2-40B4-BE49-F238E27FC236}">
                <a16:creationId xmlns:a16="http://schemas.microsoft.com/office/drawing/2014/main" id="{87D86CAB-BF9B-4F2A-83EA-AF8A64154087}"/>
              </a:ext>
            </a:extLst>
          </p:cNvPr>
          <p:cNvSpPr txBox="1">
            <a:spLocks noChangeArrowheads="1"/>
          </p:cNvSpPr>
          <p:nvPr/>
        </p:nvSpPr>
        <p:spPr bwMode="auto">
          <a:xfrm>
            <a:off x="304800" y="1981200"/>
            <a:ext cx="84582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marL="425450" indent="-320675">
              <a:lnSpc>
                <a:spcPct val="94000"/>
              </a:lnSpc>
              <a:buClr>
                <a:srgbClr val="000000"/>
              </a:buClr>
              <a:buSzPct val="100000"/>
              <a:buFont typeface="Times New Roman" panose="02020603050405020304" pitchFamily="18" charset="0"/>
              <a:tabLst>
                <a:tab pos="425450" algn="l"/>
                <a:tab pos="873125" algn="l"/>
                <a:tab pos="1322388" algn="l"/>
                <a:tab pos="1771650" algn="l"/>
                <a:tab pos="2220913" algn="l"/>
                <a:tab pos="2670175" algn="l"/>
                <a:tab pos="3119438" algn="l"/>
                <a:tab pos="3568700" algn="l"/>
                <a:tab pos="4017963" algn="l"/>
                <a:tab pos="4467225" algn="l"/>
                <a:tab pos="4916488" algn="l"/>
                <a:tab pos="5365750" algn="l"/>
                <a:tab pos="5815013" algn="l"/>
                <a:tab pos="6264275" algn="l"/>
                <a:tab pos="6713538" algn="l"/>
                <a:tab pos="7162800" algn="l"/>
                <a:tab pos="7612063" algn="l"/>
                <a:tab pos="8061325" algn="l"/>
                <a:tab pos="8510588" algn="l"/>
                <a:tab pos="8959850" algn="l"/>
                <a:tab pos="9409113" algn="l"/>
              </a:tabLst>
              <a:defRPr>
                <a:solidFill>
                  <a:schemeClr val="bg1"/>
                </a:solidFill>
                <a:latin typeface="Arial" panose="020B0604020202020204" pitchFamily="34" charset="0"/>
                <a:cs typeface="Droid Sans Fallback" charset="0"/>
              </a:defRPr>
            </a:lvl1pPr>
            <a:lvl2pPr marL="857250" indent="-320675">
              <a:lnSpc>
                <a:spcPct val="94000"/>
              </a:lnSpc>
              <a:buClr>
                <a:srgbClr val="000000"/>
              </a:buClr>
              <a:buSzPct val="100000"/>
              <a:buFont typeface="Times New Roman" panose="02020603050405020304" pitchFamily="18" charset="0"/>
              <a:tabLst>
                <a:tab pos="425450" algn="l"/>
                <a:tab pos="873125" algn="l"/>
                <a:tab pos="1322388" algn="l"/>
                <a:tab pos="1771650" algn="l"/>
                <a:tab pos="2220913" algn="l"/>
                <a:tab pos="2670175" algn="l"/>
                <a:tab pos="3119438" algn="l"/>
                <a:tab pos="3568700" algn="l"/>
                <a:tab pos="4017963" algn="l"/>
                <a:tab pos="4467225" algn="l"/>
                <a:tab pos="4916488" algn="l"/>
                <a:tab pos="5365750" algn="l"/>
                <a:tab pos="5815013" algn="l"/>
                <a:tab pos="6264275" algn="l"/>
                <a:tab pos="6713538" algn="l"/>
                <a:tab pos="7162800" algn="l"/>
                <a:tab pos="7612063" algn="l"/>
                <a:tab pos="8061325" algn="l"/>
                <a:tab pos="8510588" algn="l"/>
                <a:tab pos="8959850" algn="l"/>
                <a:tab pos="9409113" algn="l"/>
              </a:tabLst>
              <a:defRPr>
                <a:solidFill>
                  <a:schemeClr val="bg1"/>
                </a:solidFill>
                <a:latin typeface="Arial" panose="020B0604020202020204" pitchFamily="34" charset="0"/>
                <a:cs typeface="Droid Sans Fallback" charset="0"/>
              </a:defRPr>
            </a:lvl2pPr>
            <a:lvl3pPr>
              <a:lnSpc>
                <a:spcPct val="94000"/>
              </a:lnSpc>
              <a:buClr>
                <a:srgbClr val="000000"/>
              </a:buClr>
              <a:buSzPct val="100000"/>
              <a:buFont typeface="Times New Roman" panose="02020603050405020304" pitchFamily="18" charset="0"/>
              <a:tabLst>
                <a:tab pos="425450" algn="l"/>
                <a:tab pos="873125" algn="l"/>
                <a:tab pos="1322388" algn="l"/>
                <a:tab pos="1771650" algn="l"/>
                <a:tab pos="2220913" algn="l"/>
                <a:tab pos="2670175" algn="l"/>
                <a:tab pos="3119438" algn="l"/>
                <a:tab pos="3568700" algn="l"/>
                <a:tab pos="4017963" algn="l"/>
                <a:tab pos="4467225" algn="l"/>
                <a:tab pos="4916488" algn="l"/>
                <a:tab pos="5365750" algn="l"/>
                <a:tab pos="5815013" algn="l"/>
                <a:tab pos="6264275" algn="l"/>
                <a:tab pos="6713538" algn="l"/>
                <a:tab pos="7162800" algn="l"/>
                <a:tab pos="7612063" algn="l"/>
                <a:tab pos="8061325" algn="l"/>
                <a:tab pos="8510588" algn="l"/>
                <a:tab pos="8959850" algn="l"/>
                <a:tab pos="9409113" algn="l"/>
              </a:tabLst>
              <a:defRPr>
                <a:solidFill>
                  <a:schemeClr val="bg1"/>
                </a:solidFill>
                <a:latin typeface="Arial" panose="020B0604020202020204" pitchFamily="34" charset="0"/>
                <a:cs typeface="Droid Sans Fallback" charset="0"/>
              </a:defRPr>
            </a:lvl3pPr>
            <a:lvl4pPr>
              <a:lnSpc>
                <a:spcPct val="94000"/>
              </a:lnSpc>
              <a:buClr>
                <a:srgbClr val="000000"/>
              </a:buClr>
              <a:buSzPct val="100000"/>
              <a:buFont typeface="Times New Roman" panose="02020603050405020304" pitchFamily="18" charset="0"/>
              <a:tabLst>
                <a:tab pos="425450" algn="l"/>
                <a:tab pos="873125" algn="l"/>
                <a:tab pos="1322388" algn="l"/>
                <a:tab pos="1771650" algn="l"/>
                <a:tab pos="2220913" algn="l"/>
                <a:tab pos="2670175" algn="l"/>
                <a:tab pos="3119438" algn="l"/>
                <a:tab pos="3568700" algn="l"/>
                <a:tab pos="4017963" algn="l"/>
                <a:tab pos="4467225" algn="l"/>
                <a:tab pos="4916488" algn="l"/>
                <a:tab pos="5365750" algn="l"/>
                <a:tab pos="5815013" algn="l"/>
                <a:tab pos="6264275" algn="l"/>
                <a:tab pos="6713538" algn="l"/>
                <a:tab pos="7162800" algn="l"/>
                <a:tab pos="7612063" algn="l"/>
                <a:tab pos="8061325" algn="l"/>
                <a:tab pos="8510588" algn="l"/>
                <a:tab pos="8959850" algn="l"/>
                <a:tab pos="9409113" algn="l"/>
              </a:tabLst>
              <a:defRPr>
                <a:solidFill>
                  <a:schemeClr val="bg1"/>
                </a:solidFill>
                <a:latin typeface="Arial" panose="020B0604020202020204" pitchFamily="34" charset="0"/>
                <a:cs typeface="Droid Sans Fallback" charset="0"/>
              </a:defRPr>
            </a:lvl4pPr>
            <a:lvl5pPr>
              <a:lnSpc>
                <a:spcPct val="94000"/>
              </a:lnSpc>
              <a:buClr>
                <a:srgbClr val="000000"/>
              </a:buClr>
              <a:buSzPct val="100000"/>
              <a:buFont typeface="Times New Roman" panose="02020603050405020304" pitchFamily="18" charset="0"/>
              <a:tabLst>
                <a:tab pos="425450" algn="l"/>
                <a:tab pos="873125" algn="l"/>
                <a:tab pos="1322388" algn="l"/>
                <a:tab pos="1771650" algn="l"/>
                <a:tab pos="2220913" algn="l"/>
                <a:tab pos="2670175" algn="l"/>
                <a:tab pos="3119438" algn="l"/>
                <a:tab pos="3568700" algn="l"/>
                <a:tab pos="4017963" algn="l"/>
                <a:tab pos="4467225" algn="l"/>
                <a:tab pos="4916488" algn="l"/>
                <a:tab pos="5365750" algn="l"/>
                <a:tab pos="5815013" algn="l"/>
                <a:tab pos="6264275" algn="l"/>
                <a:tab pos="6713538" algn="l"/>
                <a:tab pos="7162800" algn="l"/>
                <a:tab pos="7612063" algn="l"/>
                <a:tab pos="8061325" algn="l"/>
                <a:tab pos="8510588" algn="l"/>
                <a:tab pos="8959850" algn="l"/>
                <a:tab pos="9409113" algn="l"/>
              </a:tabLst>
              <a:defRPr>
                <a:solidFill>
                  <a:schemeClr val="bg1"/>
                </a:solidFill>
                <a:latin typeface="Arial" panose="020B0604020202020204" pitchFamily="34" charset="0"/>
                <a:cs typeface="Droid Sans Fallback" charset="0"/>
              </a:defRPr>
            </a:lvl5pPr>
            <a:lvl6pPr marL="25146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425450" algn="l"/>
                <a:tab pos="873125" algn="l"/>
                <a:tab pos="1322388" algn="l"/>
                <a:tab pos="1771650" algn="l"/>
                <a:tab pos="2220913" algn="l"/>
                <a:tab pos="2670175" algn="l"/>
                <a:tab pos="3119438" algn="l"/>
                <a:tab pos="3568700" algn="l"/>
                <a:tab pos="4017963" algn="l"/>
                <a:tab pos="4467225" algn="l"/>
                <a:tab pos="4916488" algn="l"/>
                <a:tab pos="5365750" algn="l"/>
                <a:tab pos="5815013" algn="l"/>
                <a:tab pos="6264275" algn="l"/>
                <a:tab pos="6713538" algn="l"/>
                <a:tab pos="7162800" algn="l"/>
                <a:tab pos="7612063" algn="l"/>
                <a:tab pos="8061325" algn="l"/>
                <a:tab pos="8510588" algn="l"/>
                <a:tab pos="8959850" algn="l"/>
                <a:tab pos="9409113" algn="l"/>
              </a:tabLst>
              <a:defRPr>
                <a:solidFill>
                  <a:schemeClr val="bg1"/>
                </a:solidFill>
                <a:latin typeface="Arial" panose="020B0604020202020204" pitchFamily="34" charset="0"/>
                <a:cs typeface="Droid Sans Fallback" charset="0"/>
              </a:defRPr>
            </a:lvl6pPr>
            <a:lvl7pPr marL="29718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425450" algn="l"/>
                <a:tab pos="873125" algn="l"/>
                <a:tab pos="1322388" algn="l"/>
                <a:tab pos="1771650" algn="l"/>
                <a:tab pos="2220913" algn="l"/>
                <a:tab pos="2670175" algn="l"/>
                <a:tab pos="3119438" algn="l"/>
                <a:tab pos="3568700" algn="l"/>
                <a:tab pos="4017963" algn="l"/>
                <a:tab pos="4467225" algn="l"/>
                <a:tab pos="4916488" algn="l"/>
                <a:tab pos="5365750" algn="l"/>
                <a:tab pos="5815013" algn="l"/>
                <a:tab pos="6264275" algn="l"/>
                <a:tab pos="6713538" algn="l"/>
                <a:tab pos="7162800" algn="l"/>
                <a:tab pos="7612063" algn="l"/>
                <a:tab pos="8061325" algn="l"/>
                <a:tab pos="8510588" algn="l"/>
                <a:tab pos="8959850" algn="l"/>
                <a:tab pos="9409113" algn="l"/>
              </a:tabLst>
              <a:defRPr>
                <a:solidFill>
                  <a:schemeClr val="bg1"/>
                </a:solidFill>
                <a:latin typeface="Arial" panose="020B0604020202020204" pitchFamily="34" charset="0"/>
                <a:cs typeface="Droid Sans Fallback" charset="0"/>
              </a:defRPr>
            </a:lvl7pPr>
            <a:lvl8pPr marL="34290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425450" algn="l"/>
                <a:tab pos="873125" algn="l"/>
                <a:tab pos="1322388" algn="l"/>
                <a:tab pos="1771650" algn="l"/>
                <a:tab pos="2220913" algn="l"/>
                <a:tab pos="2670175" algn="l"/>
                <a:tab pos="3119438" algn="l"/>
                <a:tab pos="3568700" algn="l"/>
                <a:tab pos="4017963" algn="l"/>
                <a:tab pos="4467225" algn="l"/>
                <a:tab pos="4916488" algn="l"/>
                <a:tab pos="5365750" algn="l"/>
                <a:tab pos="5815013" algn="l"/>
                <a:tab pos="6264275" algn="l"/>
                <a:tab pos="6713538" algn="l"/>
                <a:tab pos="7162800" algn="l"/>
                <a:tab pos="7612063" algn="l"/>
                <a:tab pos="8061325" algn="l"/>
                <a:tab pos="8510588" algn="l"/>
                <a:tab pos="8959850" algn="l"/>
                <a:tab pos="9409113" algn="l"/>
              </a:tabLst>
              <a:defRPr>
                <a:solidFill>
                  <a:schemeClr val="bg1"/>
                </a:solidFill>
                <a:latin typeface="Arial" panose="020B0604020202020204" pitchFamily="34" charset="0"/>
                <a:cs typeface="Droid Sans Fallback" charset="0"/>
              </a:defRPr>
            </a:lvl8pPr>
            <a:lvl9pPr marL="38862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425450" algn="l"/>
                <a:tab pos="873125" algn="l"/>
                <a:tab pos="1322388" algn="l"/>
                <a:tab pos="1771650" algn="l"/>
                <a:tab pos="2220913" algn="l"/>
                <a:tab pos="2670175" algn="l"/>
                <a:tab pos="3119438" algn="l"/>
                <a:tab pos="3568700" algn="l"/>
                <a:tab pos="4017963" algn="l"/>
                <a:tab pos="4467225" algn="l"/>
                <a:tab pos="4916488" algn="l"/>
                <a:tab pos="5365750" algn="l"/>
                <a:tab pos="5815013" algn="l"/>
                <a:tab pos="6264275" algn="l"/>
                <a:tab pos="6713538" algn="l"/>
                <a:tab pos="7162800" algn="l"/>
                <a:tab pos="7612063" algn="l"/>
                <a:tab pos="8061325" algn="l"/>
                <a:tab pos="8510588" algn="l"/>
                <a:tab pos="8959850" algn="l"/>
                <a:tab pos="9409113" algn="l"/>
              </a:tabLst>
              <a:defRPr>
                <a:solidFill>
                  <a:schemeClr val="bg1"/>
                </a:solidFill>
                <a:latin typeface="Arial" panose="020B0604020202020204" pitchFamily="34" charset="0"/>
                <a:cs typeface="Droid Sans Fallback" charset="0"/>
              </a:defRPr>
            </a:lvl9pPr>
          </a:lstStyle>
          <a:p>
            <a:pPr eaLnBrk="1" hangingPunct="1">
              <a:lnSpc>
                <a:spcPct val="80000"/>
              </a:lnSpc>
              <a:spcBef>
                <a:spcPts val="700"/>
              </a:spcBef>
              <a:buSzPct val="45000"/>
              <a:buFont typeface="Wingdings" panose="05000000000000000000" pitchFamily="2" charset="2"/>
              <a:buChar char=""/>
            </a:pPr>
            <a:r>
              <a:rPr lang="el-GR" altLang="en-US" sz="2800" dirty="0">
                <a:solidFill>
                  <a:srgbClr val="000000"/>
                </a:solidFill>
                <a:latin typeface="Times New Roman" panose="02020603050405020304" pitchFamily="18" charset="0"/>
              </a:rPr>
              <a:t>Οι </a:t>
            </a:r>
            <a:r>
              <a:rPr lang="el-GR" altLang="en-US" sz="2800" dirty="0" err="1">
                <a:solidFill>
                  <a:srgbClr val="000000"/>
                </a:solidFill>
                <a:latin typeface="Times New Roman" panose="02020603050405020304" pitchFamily="18" charset="0"/>
              </a:rPr>
              <a:t>υποστιβάδες</a:t>
            </a:r>
            <a:r>
              <a:rPr lang="el-GR" altLang="en-US" sz="2800" dirty="0">
                <a:solidFill>
                  <a:srgbClr val="000000"/>
                </a:solidFill>
                <a:latin typeface="Times New Roman" panose="02020603050405020304" pitchFamily="18" charset="0"/>
              </a:rPr>
              <a:t> σε κάθε κύριο ενεργειακό επίπεδο του Υδρογόνου έχουν όλες  την ίδια ενέργεια- τα τροχιακά  με την ίδια ενέργεια ονομάζονται </a:t>
            </a:r>
            <a:r>
              <a:rPr lang="el-GR" altLang="en-US" sz="2800" b="1" dirty="0">
                <a:solidFill>
                  <a:srgbClr val="FF3300"/>
                </a:solidFill>
                <a:latin typeface="Times New Roman" panose="02020603050405020304" pitchFamily="18" charset="0"/>
              </a:rPr>
              <a:t>εκφυλισμένα</a:t>
            </a:r>
          </a:p>
          <a:p>
            <a:pPr lvl="1" eaLnBrk="1" hangingPunct="1">
              <a:lnSpc>
                <a:spcPct val="80000"/>
              </a:lnSpc>
              <a:spcBef>
                <a:spcPts val="600"/>
              </a:spcBef>
              <a:buSzPct val="75000"/>
              <a:buFont typeface="Symbol" panose="05050102010706020507" pitchFamily="18" charset="2"/>
              <a:buChar char=""/>
            </a:pPr>
            <a:r>
              <a:rPr lang="el-GR" altLang="en-US" sz="2400" dirty="0">
                <a:solidFill>
                  <a:srgbClr val="000000"/>
                </a:solidFill>
                <a:latin typeface="Times New Roman" panose="02020603050405020304" pitchFamily="18" charset="0"/>
              </a:rPr>
              <a:t>Ή άλλα συστήματα με ένα ηλεκτρόνιο</a:t>
            </a:r>
          </a:p>
          <a:p>
            <a:pPr eaLnBrk="1" hangingPunct="1">
              <a:lnSpc>
                <a:spcPct val="80000"/>
              </a:lnSpc>
              <a:spcBef>
                <a:spcPts val="700"/>
              </a:spcBef>
              <a:buSzPct val="45000"/>
              <a:buFont typeface="Wingdings" panose="05000000000000000000" pitchFamily="2" charset="2"/>
              <a:buChar char=""/>
            </a:pPr>
            <a:r>
              <a:rPr lang="el-GR" altLang="en-US" sz="2800" dirty="0">
                <a:solidFill>
                  <a:srgbClr val="000000"/>
                </a:solidFill>
                <a:latin typeface="Times New Roman" panose="02020603050405020304" pitchFamily="18" charset="0"/>
              </a:rPr>
              <a:t>Για </a:t>
            </a:r>
            <a:r>
              <a:rPr lang="el-GR" altLang="en-US" sz="2800" dirty="0" err="1">
                <a:solidFill>
                  <a:srgbClr val="000000"/>
                </a:solidFill>
                <a:latin typeface="Times New Roman" panose="02020603050405020304" pitchFamily="18" charset="0"/>
              </a:rPr>
              <a:t>πολυηλεκτρονικά</a:t>
            </a:r>
            <a:r>
              <a:rPr lang="el-GR" altLang="en-US" sz="2800" dirty="0">
                <a:solidFill>
                  <a:srgbClr val="000000"/>
                </a:solidFill>
                <a:latin typeface="Times New Roman" panose="02020603050405020304" pitchFamily="18" charset="0"/>
              </a:rPr>
              <a:t>  άτομα, οι ενέργειες των </a:t>
            </a:r>
            <a:r>
              <a:rPr lang="el-GR" altLang="en-US" sz="2800" dirty="0" err="1">
                <a:solidFill>
                  <a:srgbClr val="000000"/>
                </a:solidFill>
                <a:latin typeface="Times New Roman" panose="02020603050405020304" pitchFamily="18" charset="0"/>
              </a:rPr>
              <a:t>υποστιβάδων</a:t>
            </a:r>
            <a:r>
              <a:rPr lang="el-GR" altLang="en-US" sz="2800" dirty="0">
                <a:solidFill>
                  <a:srgbClr val="000000"/>
                </a:solidFill>
                <a:latin typeface="Times New Roman" panose="02020603050405020304" pitchFamily="18" charset="0"/>
              </a:rPr>
              <a:t> διαχωρίζονται</a:t>
            </a:r>
          </a:p>
          <a:p>
            <a:pPr eaLnBrk="1" hangingPunct="1">
              <a:lnSpc>
                <a:spcPct val="80000"/>
              </a:lnSpc>
              <a:spcBef>
                <a:spcPts val="700"/>
              </a:spcBef>
              <a:buSzPct val="45000"/>
              <a:buFont typeface="Wingdings" panose="05000000000000000000" pitchFamily="2" charset="2"/>
              <a:buChar char=""/>
            </a:pPr>
            <a:r>
              <a:rPr lang="el-GR" altLang="en-US" sz="2800" dirty="0">
                <a:solidFill>
                  <a:srgbClr val="000000"/>
                </a:solidFill>
                <a:latin typeface="Times New Roman" panose="02020603050405020304" pitchFamily="18" charset="0"/>
              </a:rPr>
              <a:t>Όσο μικρότερη η τιμή του κβαντικού αριθμού  </a:t>
            </a:r>
            <a:r>
              <a:rPr lang="el-GR" altLang="en-US" sz="2800" i="1" dirty="0">
                <a:solidFill>
                  <a:srgbClr val="000000"/>
                </a:solidFill>
                <a:latin typeface="Times New Roman" panose="02020603050405020304" pitchFamily="18" charset="0"/>
              </a:rPr>
              <a:t>l, τόσο μικρότερη ενέργεια  έχει η </a:t>
            </a:r>
            <a:r>
              <a:rPr lang="el-GR" altLang="en-US" sz="2800" i="1" dirty="0" err="1">
                <a:solidFill>
                  <a:srgbClr val="000000"/>
                </a:solidFill>
                <a:latin typeface="Times New Roman" panose="02020603050405020304" pitchFamily="18" charset="0"/>
              </a:rPr>
              <a:t>υποστοιβάδα</a:t>
            </a:r>
            <a:endParaRPr lang="el-GR" altLang="en-US" sz="2800" i="1" dirty="0">
              <a:solidFill>
                <a:srgbClr val="000000"/>
              </a:solidFill>
              <a:latin typeface="Times New Roman" panose="02020603050405020304" pitchFamily="18" charset="0"/>
            </a:endParaRPr>
          </a:p>
          <a:p>
            <a:pPr eaLnBrk="1" hangingPunct="1">
              <a:lnSpc>
                <a:spcPct val="80000"/>
              </a:lnSpc>
              <a:spcBef>
                <a:spcPts val="700"/>
              </a:spcBef>
              <a:buSzPct val="45000"/>
              <a:buFont typeface="Wingdings" panose="05000000000000000000" pitchFamily="2" charset="2"/>
              <a:buChar char=""/>
            </a:pPr>
            <a:r>
              <a:rPr lang="el-GR" altLang="en-US" sz="2800" i="1" dirty="0">
                <a:solidFill>
                  <a:srgbClr val="000000"/>
                </a:solidFill>
                <a:latin typeface="Times New Roman" panose="02020603050405020304" pitchFamily="18" charset="0"/>
              </a:rPr>
              <a:t>s</a:t>
            </a:r>
            <a:r>
              <a:rPr lang="el-GR" altLang="en-US" sz="2800" dirty="0">
                <a:solidFill>
                  <a:srgbClr val="000000"/>
                </a:solidFill>
                <a:latin typeface="Times New Roman" panose="02020603050405020304" pitchFamily="18" charset="0"/>
              </a:rPr>
              <a:t> (</a:t>
            </a:r>
            <a:r>
              <a:rPr lang="el-GR" altLang="en-US" sz="2800" i="1" dirty="0">
                <a:solidFill>
                  <a:srgbClr val="000000"/>
                </a:solidFill>
                <a:latin typeface="Times New Roman" panose="02020603050405020304" pitchFamily="18" charset="0"/>
              </a:rPr>
              <a:t>l</a:t>
            </a:r>
            <a:r>
              <a:rPr lang="el-GR" altLang="en-US" sz="2800" dirty="0">
                <a:solidFill>
                  <a:srgbClr val="000000"/>
                </a:solidFill>
                <a:latin typeface="Times New Roman" panose="02020603050405020304" pitchFamily="18" charset="0"/>
              </a:rPr>
              <a:t> = 0) &lt; </a:t>
            </a:r>
            <a:r>
              <a:rPr lang="el-GR" altLang="en-US" sz="2800" i="1" dirty="0">
                <a:solidFill>
                  <a:srgbClr val="000000"/>
                </a:solidFill>
                <a:latin typeface="Times New Roman" panose="02020603050405020304" pitchFamily="18" charset="0"/>
              </a:rPr>
              <a:t>p</a:t>
            </a:r>
            <a:r>
              <a:rPr lang="el-GR" altLang="en-US" sz="2800" dirty="0">
                <a:solidFill>
                  <a:srgbClr val="000000"/>
                </a:solidFill>
                <a:latin typeface="Times New Roman" panose="02020603050405020304" pitchFamily="18" charset="0"/>
              </a:rPr>
              <a:t> (</a:t>
            </a:r>
            <a:r>
              <a:rPr lang="el-GR" altLang="en-US" sz="2800" i="1" dirty="0">
                <a:solidFill>
                  <a:srgbClr val="000000"/>
                </a:solidFill>
                <a:latin typeface="Times New Roman" panose="02020603050405020304" pitchFamily="18" charset="0"/>
              </a:rPr>
              <a:t>l</a:t>
            </a:r>
            <a:r>
              <a:rPr lang="el-GR" altLang="en-US" sz="2800" dirty="0">
                <a:solidFill>
                  <a:srgbClr val="000000"/>
                </a:solidFill>
                <a:latin typeface="Times New Roman" panose="02020603050405020304" pitchFamily="18" charset="0"/>
              </a:rPr>
              <a:t> = 1) &lt; </a:t>
            </a:r>
            <a:r>
              <a:rPr lang="el-GR" altLang="en-US" sz="2800" i="1" dirty="0">
                <a:solidFill>
                  <a:srgbClr val="000000"/>
                </a:solidFill>
                <a:latin typeface="Times New Roman" panose="02020603050405020304" pitchFamily="18" charset="0"/>
              </a:rPr>
              <a:t>d</a:t>
            </a:r>
            <a:r>
              <a:rPr lang="el-GR" altLang="en-US" sz="2800" dirty="0">
                <a:solidFill>
                  <a:srgbClr val="000000"/>
                </a:solidFill>
                <a:latin typeface="Times New Roman" panose="02020603050405020304" pitchFamily="18" charset="0"/>
              </a:rPr>
              <a:t> (</a:t>
            </a:r>
            <a:r>
              <a:rPr lang="el-GR" altLang="en-US" sz="2800" i="1" dirty="0">
                <a:solidFill>
                  <a:srgbClr val="000000"/>
                </a:solidFill>
                <a:latin typeface="Times New Roman" panose="02020603050405020304" pitchFamily="18" charset="0"/>
              </a:rPr>
              <a:t>l</a:t>
            </a:r>
            <a:r>
              <a:rPr lang="el-GR" altLang="en-US" sz="2800" dirty="0">
                <a:solidFill>
                  <a:srgbClr val="000000"/>
                </a:solidFill>
                <a:latin typeface="Times New Roman" panose="02020603050405020304" pitchFamily="18" charset="0"/>
              </a:rPr>
              <a:t> = 2) &lt; </a:t>
            </a:r>
            <a:r>
              <a:rPr lang="el-GR" altLang="en-US" sz="2800" i="1" dirty="0">
                <a:solidFill>
                  <a:srgbClr val="000000"/>
                </a:solidFill>
                <a:latin typeface="Times New Roman" panose="02020603050405020304" pitchFamily="18" charset="0"/>
              </a:rPr>
              <a:t>f</a:t>
            </a:r>
            <a:r>
              <a:rPr lang="el-GR" altLang="en-US" sz="2800" dirty="0">
                <a:solidFill>
                  <a:srgbClr val="000000"/>
                </a:solidFill>
                <a:latin typeface="Times New Roman" panose="02020603050405020304" pitchFamily="18" charset="0"/>
              </a:rPr>
              <a:t> (</a:t>
            </a:r>
            <a:r>
              <a:rPr lang="el-GR" altLang="en-US" sz="2800" i="1" dirty="0">
                <a:solidFill>
                  <a:srgbClr val="000000"/>
                </a:solidFill>
                <a:latin typeface="Times New Roman" panose="02020603050405020304" pitchFamily="18" charset="0"/>
              </a:rPr>
              <a:t>l</a:t>
            </a:r>
            <a:r>
              <a:rPr lang="el-GR" altLang="en-US" sz="2800" dirty="0">
                <a:solidFill>
                  <a:srgbClr val="000000"/>
                </a:solidFill>
                <a:latin typeface="Times New Roman" panose="02020603050405020304" pitchFamily="18" charset="0"/>
              </a:rPr>
              <a:t> = 3) </a:t>
            </a: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additive="repl">
                                        <p:cTn id="6" dur="1" fill="hold">
                                          <p:stCondLst>
                                            <p:cond delay="0"/>
                                          </p:stCondLst>
                                        </p:cTn>
                                        <p:tgtEl>
                                          <p:spTgt spid="168964">
                                            <p:txEl>
                                              <p:pRg st="0" end="0"/>
                                            </p:txEl>
                                          </p:spTgt>
                                        </p:tgtEl>
                                        <p:attrNameLst>
                                          <p:attrName>style.visibility</p:attrName>
                                        </p:attrNameLst>
                                      </p:cBhvr>
                                      <p:to>
                                        <p:strVal val="visible"/>
                                      </p:to>
                                    </p:set>
                                    <p:animEffect transition="in" filter="wipe(left)">
                                      <p:cBhvr additive="repl">
                                        <p:cTn id="7" dur="500"/>
                                        <p:tgtEl>
                                          <p:spTgt spid="168964">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additive="repl">
                                        <p:cTn id="11" dur="1" fill="hold">
                                          <p:stCondLst>
                                            <p:cond delay="0"/>
                                          </p:stCondLst>
                                        </p:cTn>
                                        <p:tgtEl>
                                          <p:spTgt spid="168964">
                                            <p:txEl>
                                              <p:pRg st="1" end="1"/>
                                            </p:txEl>
                                          </p:spTgt>
                                        </p:tgtEl>
                                        <p:attrNameLst>
                                          <p:attrName>style.visibility</p:attrName>
                                        </p:attrNameLst>
                                      </p:cBhvr>
                                      <p:to>
                                        <p:strVal val="visible"/>
                                      </p:to>
                                    </p:set>
                                    <p:animEffect transition="in" filter="wipe(left)">
                                      <p:cBhvr additive="repl">
                                        <p:cTn id="12" dur="500"/>
                                        <p:tgtEl>
                                          <p:spTgt spid="168964">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nodeType="clickEffect">
                                  <p:stCondLst>
                                    <p:cond delay="0"/>
                                  </p:stCondLst>
                                  <p:childTnLst>
                                    <p:set>
                                      <p:cBhvr additive="repl">
                                        <p:cTn id="16" dur="1" fill="hold">
                                          <p:stCondLst>
                                            <p:cond delay="0"/>
                                          </p:stCondLst>
                                        </p:cTn>
                                        <p:tgtEl>
                                          <p:spTgt spid="168964">
                                            <p:txEl>
                                              <p:pRg st="2" end="2"/>
                                            </p:txEl>
                                          </p:spTgt>
                                        </p:tgtEl>
                                        <p:attrNameLst>
                                          <p:attrName>style.visibility</p:attrName>
                                        </p:attrNameLst>
                                      </p:cBhvr>
                                      <p:to>
                                        <p:strVal val="visible"/>
                                      </p:to>
                                    </p:set>
                                    <p:animEffect transition="in" filter="wipe(left)">
                                      <p:cBhvr additive="repl">
                                        <p:cTn id="17" dur="500"/>
                                        <p:tgtEl>
                                          <p:spTgt spid="168964">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nodeType="clickEffect">
                                  <p:stCondLst>
                                    <p:cond delay="0"/>
                                  </p:stCondLst>
                                  <p:childTnLst>
                                    <p:set>
                                      <p:cBhvr additive="repl">
                                        <p:cTn id="21" dur="1" fill="hold">
                                          <p:stCondLst>
                                            <p:cond delay="0"/>
                                          </p:stCondLst>
                                        </p:cTn>
                                        <p:tgtEl>
                                          <p:spTgt spid="168964">
                                            <p:txEl>
                                              <p:pRg st="3" end="3"/>
                                            </p:txEl>
                                          </p:spTgt>
                                        </p:tgtEl>
                                        <p:attrNameLst>
                                          <p:attrName>style.visibility</p:attrName>
                                        </p:attrNameLst>
                                      </p:cBhvr>
                                      <p:to>
                                        <p:strVal val="visible"/>
                                      </p:to>
                                    </p:set>
                                    <p:animEffect transition="in" filter="wipe(left)">
                                      <p:cBhvr additive="repl">
                                        <p:cTn id="22" dur="500"/>
                                        <p:tgtEl>
                                          <p:spTgt spid="168964">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8" fill="hold" nodeType="clickEffect">
                                  <p:stCondLst>
                                    <p:cond delay="0"/>
                                  </p:stCondLst>
                                  <p:childTnLst>
                                    <p:set>
                                      <p:cBhvr additive="repl">
                                        <p:cTn id="26" dur="1" fill="hold">
                                          <p:stCondLst>
                                            <p:cond delay="0"/>
                                          </p:stCondLst>
                                        </p:cTn>
                                        <p:tgtEl>
                                          <p:spTgt spid="168964">
                                            <p:txEl>
                                              <p:pRg st="4" end="4"/>
                                            </p:txEl>
                                          </p:spTgt>
                                        </p:tgtEl>
                                        <p:attrNameLst>
                                          <p:attrName>style.visibility</p:attrName>
                                        </p:attrNameLst>
                                      </p:cBhvr>
                                      <p:to>
                                        <p:strVal val="visible"/>
                                      </p:to>
                                    </p:set>
                                    <p:animEffect transition="in" filter="wipe(left)">
                                      <p:cBhvr additive="repl">
                                        <p:cTn id="27" dur="500"/>
                                        <p:tgtEl>
                                          <p:spTgt spid="16896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0034" name="Text Box 1">
            <a:extLst>
              <a:ext uri="{FF2B5EF4-FFF2-40B4-BE49-F238E27FC236}">
                <a16:creationId xmlns:a16="http://schemas.microsoft.com/office/drawing/2014/main" id="{C6E3E49B-A868-48B2-B497-8B71B2E2178F}"/>
              </a:ext>
            </a:extLst>
          </p:cNvPr>
          <p:cNvSpPr txBox="1">
            <a:spLocks noChangeArrowheads="1"/>
          </p:cNvSpPr>
          <p:nvPr/>
        </p:nvSpPr>
        <p:spPr bwMode="auto">
          <a:xfrm>
            <a:off x="304800" y="6248400"/>
            <a:ext cx="3505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lstStyle>
            <a:lvl1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1pPr>
            <a:lvl2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2pPr>
            <a:lvl3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3pPr>
            <a:lvl4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4pPr>
            <a:lvl5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5pPr>
            <a:lvl6pPr marL="25146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6pPr>
            <a:lvl7pPr marL="29718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7pPr>
            <a:lvl8pPr marL="34290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8pPr>
            <a:lvl9pPr marL="38862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9pPr>
          </a:lstStyle>
          <a:p>
            <a:pPr eaLnBrk="1" hangingPunct="1">
              <a:lnSpc>
                <a:spcPct val="100000"/>
              </a:lnSpc>
              <a:buClrTx/>
              <a:buSzPct val="120000"/>
              <a:buFontTx/>
              <a:buNone/>
            </a:pPr>
            <a:r>
              <a:rPr lang="el-GR" altLang="en-US" sz="1400">
                <a:solidFill>
                  <a:srgbClr val="000000"/>
                </a:solidFill>
              </a:rPr>
              <a:t>Tro, Chemistry: A Molecular Approach</a:t>
            </a:r>
          </a:p>
        </p:txBody>
      </p:sp>
      <p:sp>
        <p:nvSpPr>
          <p:cNvPr id="300036" name="Text Box 3">
            <a:extLst>
              <a:ext uri="{FF2B5EF4-FFF2-40B4-BE49-F238E27FC236}">
                <a16:creationId xmlns:a16="http://schemas.microsoft.com/office/drawing/2014/main" id="{0F00F106-1A24-4FF8-93D1-7D1F89A4A246}"/>
              </a:ext>
            </a:extLst>
          </p:cNvPr>
          <p:cNvSpPr txBox="1">
            <a:spLocks noChangeArrowheads="1"/>
          </p:cNvSpPr>
          <p:nvPr/>
        </p:nvSpPr>
        <p:spPr bwMode="auto">
          <a:xfrm>
            <a:off x="304800" y="609600"/>
            <a:ext cx="8458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lvl1pPr marL="215900" indent="-209550">
              <a:lnSpc>
                <a:spcPct val="94000"/>
              </a:lnSpc>
              <a:buClr>
                <a:srgbClr val="000000"/>
              </a:buClr>
              <a:buSzPct val="100000"/>
              <a:buFont typeface="Times New Roman" panose="02020603050405020304" pitchFamily="18" charset="0"/>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a:solidFill>
                  <a:schemeClr val="bg1"/>
                </a:solidFill>
                <a:latin typeface="Arial" panose="020B0604020202020204" pitchFamily="34" charset="0"/>
                <a:cs typeface="Droid Sans Fallback" charset="0"/>
              </a:defRPr>
            </a:lvl1pPr>
            <a:lvl2pPr>
              <a:lnSpc>
                <a:spcPct val="94000"/>
              </a:lnSpc>
              <a:buClr>
                <a:srgbClr val="000000"/>
              </a:buClr>
              <a:buSzPct val="100000"/>
              <a:buFont typeface="Times New Roman" panose="02020603050405020304" pitchFamily="18" charset="0"/>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a:solidFill>
                  <a:schemeClr val="bg1"/>
                </a:solidFill>
                <a:latin typeface="Arial" panose="020B0604020202020204" pitchFamily="34" charset="0"/>
                <a:cs typeface="Droid Sans Fallback" charset="0"/>
              </a:defRPr>
            </a:lvl2pPr>
            <a:lvl3pPr>
              <a:lnSpc>
                <a:spcPct val="94000"/>
              </a:lnSpc>
              <a:buClr>
                <a:srgbClr val="000000"/>
              </a:buClr>
              <a:buSzPct val="100000"/>
              <a:buFont typeface="Times New Roman" panose="02020603050405020304" pitchFamily="18" charset="0"/>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a:solidFill>
                  <a:schemeClr val="bg1"/>
                </a:solidFill>
                <a:latin typeface="Arial" panose="020B0604020202020204" pitchFamily="34" charset="0"/>
                <a:cs typeface="Droid Sans Fallback" charset="0"/>
              </a:defRPr>
            </a:lvl3pPr>
            <a:lvl4pPr>
              <a:lnSpc>
                <a:spcPct val="94000"/>
              </a:lnSpc>
              <a:buClr>
                <a:srgbClr val="000000"/>
              </a:buClr>
              <a:buSzPct val="100000"/>
              <a:buFont typeface="Times New Roman" panose="02020603050405020304" pitchFamily="18" charset="0"/>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a:solidFill>
                  <a:schemeClr val="bg1"/>
                </a:solidFill>
                <a:latin typeface="Arial" panose="020B0604020202020204" pitchFamily="34" charset="0"/>
                <a:cs typeface="Droid Sans Fallback" charset="0"/>
              </a:defRPr>
            </a:lvl4pPr>
            <a:lvl5pPr>
              <a:lnSpc>
                <a:spcPct val="94000"/>
              </a:lnSpc>
              <a:buClr>
                <a:srgbClr val="000000"/>
              </a:buClr>
              <a:buSzPct val="100000"/>
              <a:buFont typeface="Times New Roman" panose="02020603050405020304" pitchFamily="18" charset="0"/>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a:solidFill>
                  <a:schemeClr val="bg1"/>
                </a:solidFill>
                <a:latin typeface="Arial" panose="020B0604020202020204" pitchFamily="34" charset="0"/>
                <a:cs typeface="Droid Sans Fallback" charset="0"/>
              </a:defRPr>
            </a:lvl5pPr>
            <a:lvl6pPr marL="25146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a:solidFill>
                  <a:schemeClr val="bg1"/>
                </a:solidFill>
                <a:latin typeface="Arial" panose="020B0604020202020204" pitchFamily="34" charset="0"/>
                <a:cs typeface="Droid Sans Fallback" charset="0"/>
              </a:defRPr>
            </a:lvl6pPr>
            <a:lvl7pPr marL="29718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a:solidFill>
                  <a:schemeClr val="bg1"/>
                </a:solidFill>
                <a:latin typeface="Arial" panose="020B0604020202020204" pitchFamily="34" charset="0"/>
                <a:cs typeface="Droid Sans Fallback" charset="0"/>
              </a:defRPr>
            </a:lvl7pPr>
            <a:lvl8pPr marL="34290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a:solidFill>
                  <a:schemeClr val="bg1"/>
                </a:solidFill>
                <a:latin typeface="Arial" panose="020B0604020202020204" pitchFamily="34" charset="0"/>
                <a:cs typeface="Droid Sans Fallback" charset="0"/>
              </a:defRPr>
            </a:lvl8pPr>
            <a:lvl9pPr marL="38862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a:solidFill>
                  <a:schemeClr val="bg1"/>
                </a:solidFill>
                <a:latin typeface="Arial" panose="020B0604020202020204" pitchFamily="34" charset="0"/>
                <a:cs typeface="Droid Sans Fallback" charset="0"/>
              </a:defRPr>
            </a:lvl9pPr>
          </a:lstStyle>
          <a:p>
            <a:pPr eaLnBrk="1" hangingPunct="1">
              <a:lnSpc>
                <a:spcPct val="100000"/>
              </a:lnSpc>
              <a:buClrTx/>
              <a:buSzPct val="45000"/>
              <a:buFontTx/>
              <a:buNone/>
            </a:pPr>
            <a:r>
              <a:rPr lang="el-GR" altLang="en-US" sz="4000">
                <a:solidFill>
                  <a:srgbClr val="000000"/>
                </a:solidFill>
                <a:latin typeface="Times New Roman" panose="02020603050405020304" pitchFamily="18" charset="0"/>
              </a:rPr>
              <a:t>Συμπλήρωση των Τροχιακών με Ηλεκτρόνια</a:t>
            </a:r>
          </a:p>
        </p:txBody>
      </p:sp>
      <p:sp>
        <p:nvSpPr>
          <p:cNvPr id="171012" name="Text Box 4">
            <a:extLst>
              <a:ext uri="{FF2B5EF4-FFF2-40B4-BE49-F238E27FC236}">
                <a16:creationId xmlns:a16="http://schemas.microsoft.com/office/drawing/2014/main" id="{7892B9A6-9244-4793-9085-87D807F224DA}"/>
              </a:ext>
            </a:extLst>
          </p:cNvPr>
          <p:cNvSpPr txBox="1">
            <a:spLocks noChangeArrowheads="1"/>
          </p:cNvSpPr>
          <p:nvPr/>
        </p:nvSpPr>
        <p:spPr bwMode="auto">
          <a:xfrm>
            <a:off x="304800" y="1981200"/>
            <a:ext cx="8458200" cy="434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marL="425450" indent="-320675">
              <a:lnSpc>
                <a:spcPct val="94000"/>
              </a:lnSpc>
              <a:buClr>
                <a:srgbClr val="000000"/>
              </a:buClr>
              <a:buSzPct val="100000"/>
              <a:buFont typeface="Times New Roman" panose="02020603050405020304" pitchFamily="18" charset="0"/>
              <a:tabLst>
                <a:tab pos="425450" algn="l"/>
                <a:tab pos="873125" algn="l"/>
                <a:tab pos="1322388" algn="l"/>
                <a:tab pos="1771650" algn="l"/>
                <a:tab pos="2220913" algn="l"/>
                <a:tab pos="2670175" algn="l"/>
                <a:tab pos="3119438" algn="l"/>
                <a:tab pos="3568700" algn="l"/>
                <a:tab pos="4017963" algn="l"/>
                <a:tab pos="4467225" algn="l"/>
                <a:tab pos="4916488" algn="l"/>
                <a:tab pos="5365750" algn="l"/>
                <a:tab pos="5815013" algn="l"/>
                <a:tab pos="6264275" algn="l"/>
                <a:tab pos="6713538" algn="l"/>
                <a:tab pos="7162800" algn="l"/>
                <a:tab pos="7612063" algn="l"/>
                <a:tab pos="8061325" algn="l"/>
                <a:tab pos="8510588" algn="l"/>
                <a:tab pos="8959850" algn="l"/>
                <a:tab pos="9409113" algn="l"/>
              </a:tabLst>
              <a:defRPr>
                <a:solidFill>
                  <a:schemeClr val="bg1"/>
                </a:solidFill>
                <a:latin typeface="Arial" panose="020B0604020202020204" pitchFamily="34" charset="0"/>
                <a:cs typeface="Droid Sans Fallback" charset="0"/>
              </a:defRPr>
            </a:lvl1pPr>
            <a:lvl2pPr marL="857250" indent="-320675">
              <a:lnSpc>
                <a:spcPct val="94000"/>
              </a:lnSpc>
              <a:buClr>
                <a:srgbClr val="000000"/>
              </a:buClr>
              <a:buSzPct val="100000"/>
              <a:buFont typeface="Times New Roman" panose="02020603050405020304" pitchFamily="18" charset="0"/>
              <a:tabLst>
                <a:tab pos="425450" algn="l"/>
                <a:tab pos="873125" algn="l"/>
                <a:tab pos="1322388" algn="l"/>
                <a:tab pos="1771650" algn="l"/>
                <a:tab pos="2220913" algn="l"/>
                <a:tab pos="2670175" algn="l"/>
                <a:tab pos="3119438" algn="l"/>
                <a:tab pos="3568700" algn="l"/>
                <a:tab pos="4017963" algn="l"/>
                <a:tab pos="4467225" algn="l"/>
                <a:tab pos="4916488" algn="l"/>
                <a:tab pos="5365750" algn="l"/>
                <a:tab pos="5815013" algn="l"/>
                <a:tab pos="6264275" algn="l"/>
                <a:tab pos="6713538" algn="l"/>
                <a:tab pos="7162800" algn="l"/>
                <a:tab pos="7612063" algn="l"/>
                <a:tab pos="8061325" algn="l"/>
                <a:tab pos="8510588" algn="l"/>
                <a:tab pos="8959850" algn="l"/>
                <a:tab pos="9409113" algn="l"/>
              </a:tabLst>
              <a:defRPr>
                <a:solidFill>
                  <a:schemeClr val="bg1"/>
                </a:solidFill>
                <a:latin typeface="Arial" panose="020B0604020202020204" pitchFamily="34" charset="0"/>
                <a:cs typeface="Droid Sans Fallback" charset="0"/>
              </a:defRPr>
            </a:lvl2pPr>
            <a:lvl3pPr>
              <a:lnSpc>
                <a:spcPct val="94000"/>
              </a:lnSpc>
              <a:buClr>
                <a:srgbClr val="000000"/>
              </a:buClr>
              <a:buSzPct val="100000"/>
              <a:buFont typeface="Times New Roman" panose="02020603050405020304" pitchFamily="18" charset="0"/>
              <a:tabLst>
                <a:tab pos="425450" algn="l"/>
                <a:tab pos="873125" algn="l"/>
                <a:tab pos="1322388" algn="l"/>
                <a:tab pos="1771650" algn="l"/>
                <a:tab pos="2220913" algn="l"/>
                <a:tab pos="2670175" algn="l"/>
                <a:tab pos="3119438" algn="l"/>
                <a:tab pos="3568700" algn="l"/>
                <a:tab pos="4017963" algn="l"/>
                <a:tab pos="4467225" algn="l"/>
                <a:tab pos="4916488" algn="l"/>
                <a:tab pos="5365750" algn="l"/>
                <a:tab pos="5815013" algn="l"/>
                <a:tab pos="6264275" algn="l"/>
                <a:tab pos="6713538" algn="l"/>
                <a:tab pos="7162800" algn="l"/>
                <a:tab pos="7612063" algn="l"/>
                <a:tab pos="8061325" algn="l"/>
                <a:tab pos="8510588" algn="l"/>
                <a:tab pos="8959850" algn="l"/>
                <a:tab pos="9409113" algn="l"/>
              </a:tabLst>
              <a:defRPr>
                <a:solidFill>
                  <a:schemeClr val="bg1"/>
                </a:solidFill>
                <a:latin typeface="Arial" panose="020B0604020202020204" pitchFamily="34" charset="0"/>
                <a:cs typeface="Droid Sans Fallback" charset="0"/>
              </a:defRPr>
            </a:lvl3pPr>
            <a:lvl4pPr>
              <a:lnSpc>
                <a:spcPct val="94000"/>
              </a:lnSpc>
              <a:buClr>
                <a:srgbClr val="000000"/>
              </a:buClr>
              <a:buSzPct val="100000"/>
              <a:buFont typeface="Times New Roman" panose="02020603050405020304" pitchFamily="18" charset="0"/>
              <a:tabLst>
                <a:tab pos="425450" algn="l"/>
                <a:tab pos="873125" algn="l"/>
                <a:tab pos="1322388" algn="l"/>
                <a:tab pos="1771650" algn="l"/>
                <a:tab pos="2220913" algn="l"/>
                <a:tab pos="2670175" algn="l"/>
                <a:tab pos="3119438" algn="l"/>
                <a:tab pos="3568700" algn="l"/>
                <a:tab pos="4017963" algn="l"/>
                <a:tab pos="4467225" algn="l"/>
                <a:tab pos="4916488" algn="l"/>
                <a:tab pos="5365750" algn="l"/>
                <a:tab pos="5815013" algn="l"/>
                <a:tab pos="6264275" algn="l"/>
                <a:tab pos="6713538" algn="l"/>
                <a:tab pos="7162800" algn="l"/>
                <a:tab pos="7612063" algn="l"/>
                <a:tab pos="8061325" algn="l"/>
                <a:tab pos="8510588" algn="l"/>
                <a:tab pos="8959850" algn="l"/>
                <a:tab pos="9409113" algn="l"/>
              </a:tabLst>
              <a:defRPr>
                <a:solidFill>
                  <a:schemeClr val="bg1"/>
                </a:solidFill>
                <a:latin typeface="Arial" panose="020B0604020202020204" pitchFamily="34" charset="0"/>
                <a:cs typeface="Droid Sans Fallback" charset="0"/>
              </a:defRPr>
            </a:lvl4pPr>
            <a:lvl5pPr>
              <a:lnSpc>
                <a:spcPct val="94000"/>
              </a:lnSpc>
              <a:buClr>
                <a:srgbClr val="000000"/>
              </a:buClr>
              <a:buSzPct val="100000"/>
              <a:buFont typeface="Times New Roman" panose="02020603050405020304" pitchFamily="18" charset="0"/>
              <a:tabLst>
                <a:tab pos="425450" algn="l"/>
                <a:tab pos="873125" algn="l"/>
                <a:tab pos="1322388" algn="l"/>
                <a:tab pos="1771650" algn="l"/>
                <a:tab pos="2220913" algn="l"/>
                <a:tab pos="2670175" algn="l"/>
                <a:tab pos="3119438" algn="l"/>
                <a:tab pos="3568700" algn="l"/>
                <a:tab pos="4017963" algn="l"/>
                <a:tab pos="4467225" algn="l"/>
                <a:tab pos="4916488" algn="l"/>
                <a:tab pos="5365750" algn="l"/>
                <a:tab pos="5815013" algn="l"/>
                <a:tab pos="6264275" algn="l"/>
                <a:tab pos="6713538" algn="l"/>
                <a:tab pos="7162800" algn="l"/>
                <a:tab pos="7612063" algn="l"/>
                <a:tab pos="8061325" algn="l"/>
                <a:tab pos="8510588" algn="l"/>
                <a:tab pos="8959850" algn="l"/>
                <a:tab pos="9409113" algn="l"/>
              </a:tabLst>
              <a:defRPr>
                <a:solidFill>
                  <a:schemeClr val="bg1"/>
                </a:solidFill>
                <a:latin typeface="Arial" panose="020B0604020202020204" pitchFamily="34" charset="0"/>
                <a:cs typeface="Droid Sans Fallback" charset="0"/>
              </a:defRPr>
            </a:lvl5pPr>
            <a:lvl6pPr marL="25146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425450" algn="l"/>
                <a:tab pos="873125" algn="l"/>
                <a:tab pos="1322388" algn="l"/>
                <a:tab pos="1771650" algn="l"/>
                <a:tab pos="2220913" algn="l"/>
                <a:tab pos="2670175" algn="l"/>
                <a:tab pos="3119438" algn="l"/>
                <a:tab pos="3568700" algn="l"/>
                <a:tab pos="4017963" algn="l"/>
                <a:tab pos="4467225" algn="l"/>
                <a:tab pos="4916488" algn="l"/>
                <a:tab pos="5365750" algn="l"/>
                <a:tab pos="5815013" algn="l"/>
                <a:tab pos="6264275" algn="l"/>
                <a:tab pos="6713538" algn="l"/>
                <a:tab pos="7162800" algn="l"/>
                <a:tab pos="7612063" algn="l"/>
                <a:tab pos="8061325" algn="l"/>
                <a:tab pos="8510588" algn="l"/>
                <a:tab pos="8959850" algn="l"/>
                <a:tab pos="9409113" algn="l"/>
              </a:tabLst>
              <a:defRPr>
                <a:solidFill>
                  <a:schemeClr val="bg1"/>
                </a:solidFill>
                <a:latin typeface="Arial" panose="020B0604020202020204" pitchFamily="34" charset="0"/>
                <a:cs typeface="Droid Sans Fallback" charset="0"/>
              </a:defRPr>
            </a:lvl6pPr>
            <a:lvl7pPr marL="29718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425450" algn="l"/>
                <a:tab pos="873125" algn="l"/>
                <a:tab pos="1322388" algn="l"/>
                <a:tab pos="1771650" algn="l"/>
                <a:tab pos="2220913" algn="l"/>
                <a:tab pos="2670175" algn="l"/>
                <a:tab pos="3119438" algn="l"/>
                <a:tab pos="3568700" algn="l"/>
                <a:tab pos="4017963" algn="l"/>
                <a:tab pos="4467225" algn="l"/>
                <a:tab pos="4916488" algn="l"/>
                <a:tab pos="5365750" algn="l"/>
                <a:tab pos="5815013" algn="l"/>
                <a:tab pos="6264275" algn="l"/>
                <a:tab pos="6713538" algn="l"/>
                <a:tab pos="7162800" algn="l"/>
                <a:tab pos="7612063" algn="l"/>
                <a:tab pos="8061325" algn="l"/>
                <a:tab pos="8510588" algn="l"/>
                <a:tab pos="8959850" algn="l"/>
                <a:tab pos="9409113" algn="l"/>
              </a:tabLst>
              <a:defRPr>
                <a:solidFill>
                  <a:schemeClr val="bg1"/>
                </a:solidFill>
                <a:latin typeface="Arial" panose="020B0604020202020204" pitchFamily="34" charset="0"/>
                <a:cs typeface="Droid Sans Fallback" charset="0"/>
              </a:defRPr>
            </a:lvl7pPr>
            <a:lvl8pPr marL="34290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425450" algn="l"/>
                <a:tab pos="873125" algn="l"/>
                <a:tab pos="1322388" algn="l"/>
                <a:tab pos="1771650" algn="l"/>
                <a:tab pos="2220913" algn="l"/>
                <a:tab pos="2670175" algn="l"/>
                <a:tab pos="3119438" algn="l"/>
                <a:tab pos="3568700" algn="l"/>
                <a:tab pos="4017963" algn="l"/>
                <a:tab pos="4467225" algn="l"/>
                <a:tab pos="4916488" algn="l"/>
                <a:tab pos="5365750" algn="l"/>
                <a:tab pos="5815013" algn="l"/>
                <a:tab pos="6264275" algn="l"/>
                <a:tab pos="6713538" algn="l"/>
                <a:tab pos="7162800" algn="l"/>
                <a:tab pos="7612063" algn="l"/>
                <a:tab pos="8061325" algn="l"/>
                <a:tab pos="8510588" algn="l"/>
                <a:tab pos="8959850" algn="l"/>
                <a:tab pos="9409113" algn="l"/>
              </a:tabLst>
              <a:defRPr>
                <a:solidFill>
                  <a:schemeClr val="bg1"/>
                </a:solidFill>
                <a:latin typeface="Arial" panose="020B0604020202020204" pitchFamily="34" charset="0"/>
                <a:cs typeface="Droid Sans Fallback" charset="0"/>
              </a:defRPr>
            </a:lvl8pPr>
            <a:lvl9pPr marL="38862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425450" algn="l"/>
                <a:tab pos="873125" algn="l"/>
                <a:tab pos="1322388" algn="l"/>
                <a:tab pos="1771650" algn="l"/>
                <a:tab pos="2220913" algn="l"/>
                <a:tab pos="2670175" algn="l"/>
                <a:tab pos="3119438" algn="l"/>
                <a:tab pos="3568700" algn="l"/>
                <a:tab pos="4017963" algn="l"/>
                <a:tab pos="4467225" algn="l"/>
                <a:tab pos="4916488" algn="l"/>
                <a:tab pos="5365750" algn="l"/>
                <a:tab pos="5815013" algn="l"/>
                <a:tab pos="6264275" algn="l"/>
                <a:tab pos="6713538" algn="l"/>
                <a:tab pos="7162800" algn="l"/>
                <a:tab pos="7612063" algn="l"/>
                <a:tab pos="8061325" algn="l"/>
                <a:tab pos="8510588" algn="l"/>
                <a:tab pos="8959850" algn="l"/>
                <a:tab pos="9409113" algn="l"/>
              </a:tabLst>
              <a:defRPr>
                <a:solidFill>
                  <a:schemeClr val="bg1"/>
                </a:solidFill>
                <a:latin typeface="Arial" panose="020B0604020202020204" pitchFamily="34" charset="0"/>
                <a:cs typeface="Droid Sans Fallback" charset="0"/>
              </a:defRPr>
            </a:lvl9pPr>
          </a:lstStyle>
          <a:p>
            <a:pPr eaLnBrk="1" hangingPunct="1">
              <a:lnSpc>
                <a:spcPct val="80000"/>
              </a:lnSpc>
              <a:spcBef>
                <a:spcPts val="600"/>
              </a:spcBef>
              <a:buSzPct val="45000"/>
              <a:buFont typeface="Wingdings" panose="05000000000000000000" pitchFamily="2" charset="2"/>
              <a:buChar char=""/>
            </a:pPr>
            <a:r>
              <a:rPr lang="el-GR" altLang="en-US" sz="2400" dirty="0">
                <a:solidFill>
                  <a:srgbClr val="000000"/>
                </a:solidFill>
                <a:latin typeface="Times New Roman" panose="02020603050405020304" pitchFamily="18" charset="0"/>
              </a:rPr>
              <a:t>Οι ενεργειακές στιβάδες συμπληρώνονται από την χαμηλότερη ενέργεια στην υψηλότερη</a:t>
            </a:r>
          </a:p>
          <a:p>
            <a:pPr eaLnBrk="1" hangingPunct="1">
              <a:lnSpc>
                <a:spcPct val="80000"/>
              </a:lnSpc>
              <a:spcBef>
                <a:spcPts val="600"/>
              </a:spcBef>
              <a:buSzPct val="45000"/>
              <a:buFont typeface="Wingdings" panose="05000000000000000000" pitchFamily="2" charset="2"/>
              <a:buChar char=""/>
            </a:pPr>
            <a:r>
              <a:rPr lang="el-GR" altLang="en-US" sz="2400" dirty="0">
                <a:solidFill>
                  <a:srgbClr val="000000"/>
                </a:solidFill>
                <a:latin typeface="Times New Roman" panose="02020603050405020304" pitchFamily="18" charset="0"/>
              </a:rPr>
              <a:t>Οι υποστοιβάδες συμπληρώνονται από την χαμηλότερη ενέργεια στην υψηλότερη</a:t>
            </a:r>
          </a:p>
          <a:p>
            <a:pPr lvl="1" eaLnBrk="1" hangingPunct="1">
              <a:lnSpc>
                <a:spcPct val="80000"/>
              </a:lnSpc>
              <a:spcBef>
                <a:spcPts val="500"/>
              </a:spcBef>
              <a:buSzPct val="75000"/>
              <a:buFont typeface="Symbol" panose="05050102010706020507" pitchFamily="18" charset="2"/>
              <a:buChar char=""/>
            </a:pPr>
            <a:r>
              <a:rPr lang="el-GR" altLang="en-US" sz="2000" i="1" dirty="0">
                <a:solidFill>
                  <a:srgbClr val="000000"/>
                </a:solidFill>
                <a:latin typeface="Times New Roman" panose="02020603050405020304" pitchFamily="18" charset="0"/>
              </a:rPr>
              <a:t>s</a:t>
            </a:r>
            <a:r>
              <a:rPr lang="el-GR" altLang="en-US" sz="2000" dirty="0">
                <a:solidFill>
                  <a:srgbClr val="000000"/>
                </a:solidFill>
                <a:latin typeface="Times New Roman" panose="02020603050405020304" pitchFamily="18" charset="0"/>
              </a:rPr>
              <a:t> → </a:t>
            </a:r>
            <a:r>
              <a:rPr lang="el-GR" altLang="en-US" sz="2000" i="1" dirty="0">
                <a:solidFill>
                  <a:srgbClr val="000000"/>
                </a:solidFill>
                <a:latin typeface="Times New Roman" panose="02020603050405020304" pitchFamily="18" charset="0"/>
              </a:rPr>
              <a:t>p</a:t>
            </a:r>
            <a:r>
              <a:rPr lang="el-GR" altLang="en-US" sz="2000" dirty="0">
                <a:solidFill>
                  <a:srgbClr val="000000"/>
                </a:solidFill>
                <a:latin typeface="Times New Roman" panose="02020603050405020304" pitchFamily="18" charset="0"/>
              </a:rPr>
              <a:t> → </a:t>
            </a:r>
            <a:r>
              <a:rPr lang="el-GR" altLang="en-US" sz="2000" i="1" dirty="0">
                <a:solidFill>
                  <a:srgbClr val="000000"/>
                </a:solidFill>
                <a:latin typeface="Times New Roman" panose="02020603050405020304" pitchFamily="18" charset="0"/>
              </a:rPr>
              <a:t>d</a:t>
            </a:r>
            <a:r>
              <a:rPr lang="el-GR" altLang="en-US" sz="2000" dirty="0">
                <a:solidFill>
                  <a:srgbClr val="000000"/>
                </a:solidFill>
                <a:latin typeface="Times New Roman" panose="02020603050405020304" pitchFamily="18" charset="0"/>
              </a:rPr>
              <a:t> → </a:t>
            </a:r>
            <a:r>
              <a:rPr lang="el-GR" altLang="en-US" sz="2000" i="1" dirty="0">
                <a:solidFill>
                  <a:srgbClr val="000000"/>
                </a:solidFill>
                <a:latin typeface="Times New Roman" panose="02020603050405020304" pitchFamily="18" charset="0"/>
              </a:rPr>
              <a:t>f</a:t>
            </a:r>
          </a:p>
          <a:p>
            <a:pPr lvl="1" eaLnBrk="1" hangingPunct="1">
              <a:lnSpc>
                <a:spcPct val="80000"/>
              </a:lnSpc>
              <a:spcBef>
                <a:spcPts val="500"/>
              </a:spcBef>
              <a:buSzPct val="75000"/>
              <a:buFont typeface="Symbol" panose="05050102010706020507" pitchFamily="18" charset="2"/>
              <a:buChar char=""/>
            </a:pPr>
            <a:r>
              <a:rPr lang="el-GR" altLang="en-US" sz="2000" dirty="0">
                <a:solidFill>
                  <a:srgbClr val="000000"/>
                </a:solidFill>
                <a:latin typeface="Times New Roman" panose="02020603050405020304" pitchFamily="18" charset="0"/>
              </a:rPr>
              <a:t>Η Αρχή Δόμησης (</a:t>
            </a:r>
            <a:r>
              <a:rPr lang="el-GR" altLang="en-US" sz="2000" dirty="0">
                <a:solidFill>
                  <a:srgbClr val="0070C0"/>
                </a:solidFill>
                <a:latin typeface="Times New Roman" panose="02020603050405020304" pitchFamily="18" charset="0"/>
              </a:rPr>
              <a:t>Aufbau Principle</a:t>
            </a:r>
            <a:r>
              <a:rPr lang="el-GR" altLang="en-US" sz="2000" dirty="0">
                <a:solidFill>
                  <a:srgbClr val="000000"/>
                </a:solidFill>
                <a:latin typeface="Times New Roman" panose="02020603050405020304" pitchFamily="18" charset="0"/>
              </a:rPr>
              <a:t>)</a:t>
            </a:r>
          </a:p>
          <a:p>
            <a:pPr eaLnBrk="1" hangingPunct="1">
              <a:lnSpc>
                <a:spcPct val="80000"/>
              </a:lnSpc>
              <a:spcBef>
                <a:spcPts val="600"/>
              </a:spcBef>
              <a:buSzPct val="45000"/>
              <a:buFont typeface="Wingdings" panose="05000000000000000000" pitchFamily="2" charset="2"/>
              <a:buChar char=""/>
            </a:pPr>
            <a:r>
              <a:rPr lang="el-GR" altLang="en-US" sz="2400" dirty="0">
                <a:solidFill>
                  <a:srgbClr val="000000"/>
                </a:solidFill>
                <a:latin typeface="Times New Roman" panose="02020603050405020304" pitchFamily="18" charset="0"/>
              </a:rPr>
              <a:t>Τροχιακά  που είναι στην ίδια υποστιβάδα έχουν την ίδια ενέργεια</a:t>
            </a:r>
          </a:p>
          <a:p>
            <a:pPr eaLnBrk="1" hangingPunct="1">
              <a:lnSpc>
                <a:spcPct val="80000"/>
              </a:lnSpc>
              <a:spcBef>
                <a:spcPts val="600"/>
              </a:spcBef>
              <a:buSzPct val="45000"/>
              <a:buFont typeface="Wingdings" panose="05000000000000000000" pitchFamily="2" charset="2"/>
              <a:buChar char=""/>
            </a:pPr>
            <a:r>
              <a:rPr lang="el-GR" altLang="en-US" sz="2400" dirty="0">
                <a:solidFill>
                  <a:srgbClr val="000000"/>
                </a:solidFill>
                <a:latin typeface="Times New Roman" panose="02020603050405020304" pitchFamily="18" charset="0"/>
              </a:rPr>
              <a:t>Όχι περισσότερα από 2 ηλεκτρόνια ανά τροχιακό</a:t>
            </a:r>
          </a:p>
          <a:p>
            <a:pPr lvl="1" eaLnBrk="1" hangingPunct="1">
              <a:lnSpc>
                <a:spcPct val="80000"/>
              </a:lnSpc>
              <a:spcBef>
                <a:spcPts val="500"/>
              </a:spcBef>
              <a:buClr>
                <a:srgbClr val="0070C0"/>
              </a:buClr>
              <a:buFont typeface="Wingdings" panose="05000000000000000000" pitchFamily="2" charset="2"/>
              <a:buChar char=""/>
            </a:pPr>
            <a:r>
              <a:rPr lang="el-GR" altLang="en-US" sz="2000" dirty="0">
                <a:solidFill>
                  <a:srgbClr val="0070C0"/>
                </a:solidFill>
                <a:latin typeface="Times New Roman" panose="02020603050405020304" pitchFamily="18" charset="0"/>
              </a:rPr>
              <a:t>Η Απαγορευτική Αρχή του Pauli </a:t>
            </a:r>
          </a:p>
          <a:p>
            <a:pPr lvl="1" eaLnBrk="1" hangingPunct="1">
              <a:lnSpc>
                <a:spcPct val="80000"/>
              </a:lnSpc>
              <a:spcBef>
                <a:spcPts val="500"/>
              </a:spcBef>
              <a:buSzPct val="75000"/>
              <a:buFont typeface="Symbol" panose="05050102010706020507" pitchFamily="18" charset="2"/>
              <a:buChar char=""/>
            </a:pPr>
            <a:r>
              <a:rPr lang="el-GR" altLang="en-US" sz="2000" dirty="0">
                <a:solidFill>
                  <a:srgbClr val="000000"/>
                </a:solidFill>
                <a:latin typeface="Times New Roman" panose="02020603050405020304" pitchFamily="18" charset="0"/>
              </a:rPr>
              <a:t>Κατά την συμπλήρωση των τροχιακών που έχουν την ίδια ενέργεια θέτουμε ένα ηλεκτρόνιο στο καθένα πριν συμπληρώσουμε ζεύγη</a:t>
            </a:r>
          </a:p>
          <a:p>
            <a:pPr lvl="1" eaLnBrk="1" hangingPunct="1">
              <a:lnSpc>
                <a:spcPct val="80000"/>
              </a:lnSpc>
              <a:spcBef>
                <a:spcPts val="500"/>
              </a:spcBef>
              <a:buClr>
                <a:srgbClr val="0070C0"/>
              </a:buClr>
              <a:buFont typeface="Wingdings" panose="05000000000000000000" pitchFamily="2" charset="2"/>
              <a:buChar char=""/>
            </a:pPr>
            <a:r>
              <a:rPr lang="el-GR" altLang="en-US" sz="2000" dirty="0">
                <a:solidFill>
                  <a:srgbClr val="0070C0"/>
                </a:solidFill>
                <a:latin typeface="Times New Roman" panose="02020603050405020304" pitchFamily="18" charset="0"/>
              </a:rPr>
              <a:t>Κανόνας του Hund</a:t>
            </a:r>
          </a:p>
        </p:txBody>
      </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additive="repl">
                                        <p:cTn id="6" dur="1" fill="hold">
                                          <p:stCondLst>
                                            <p:cond delay="0"/>
                                          </p:stCondLst>
                                        </p:cTn>
                                        <p:tgtEl>
                                          <p:spTgt spid="171012">
                                            <p:txEl>
                                              <p:pRg st="0" end="0"/>
                                            </p:txEl>
                                          </p:spTgt>
                                        </p:tgtEl>
                                        <p:attrNameLst>
                                          <p:attrName>style.visibility</p:attrName>
                                        </p:attrNameLst>
                                      </p:cBhvr>
                                      <p:to>
                                        <p:strVal val="visible"/>
                                      </p:to>
                                    </p:set>
                                    <p:animEffect transition="in" filter="wipe(left)">
                                      <p:cBhvr additive="repl">
                                        <p:cTn id="7" dur="500"/>
                                        <p:tgtEl>
                                          <p:spTgt spid="171012">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additive="repl">
                                        <p:cTn id="11" dur="1" fill="hold">
                                          <p:stCondLst>
                                            <p:cond delay="0"/>
                                          </p:stCondLst>
                                        </p:cTn>
                                        <p:tgtEl>
                                          <p:spTgt spid="171012">
                                            <p:txEl>
                                              <p:pRg st="1" end="1"/>
                                            </p:txEl>
                                          </p:spTgt>
                                        </p:tgtEl>
                                        <p:attrNameLst>
                                          <p:attrName>style.visibility</p:attrName>
                                        </p:attrNameLst>
                                      </p:cBhvr>
                                      <p:to>
                                        <p:strVal val="visible"/>
                                      </p:to>
                                    </p:set>
                                    <p:animEffect transition="in" filter="wipe(left)">
                                      <p:cBhvr additive="repl">
                                        <p:cTn id="12" dur="500"/>
                                        <p:tgtEl>
                                          <p:spTgt spid="171012">
                                            <p:txEl>
                                              <p:pRg st="1" end="1"/>
                                            </p:txEl>
                                          </p:spTgt>
                                        </p:tgtEl>
                                      </p:cBhvr>
                                    </p:animEffect>
                                  </p:childTnLst>
                                </p:cTn>
                              </p:par>
                              <p:par>
                                <p:cTn id="13" presetID="22" presetClass="entr" presetSubtype="8" fill="hold" nodeType="withEffect">
                                  <p:stCondLst>
                                    <p:cond delay="0"/>
                                  </p:stCondLst>
                                  <p:childTnLst>
                                    <p:set>
                                      <p:cBhvr additive="repl">
                                        <p:cTn id="14" dur="1" fill="hold">
                                          <p:stCondLst>
                                            <p:cond delay="0"/>
                                          </p:stCondLst>
                                        </p:cTn>
                                        <p:tgtEl>
                                          <p:spTgt spid="171012">
                                            <p:txEl>
                                              <p:pRg st="2" end="2"/>
                                            </p:txEl>
                                          </p:spTgt>
                                        </p:tgtEl>
                                        <p:attrNameLst>
                                          <p:attrName>style.visibility</p:attrName>
                                        </p:attrNameLst>
                                      </p:cBhvr>
                                      <p:to>
                                        <p:strVal val="visible"/>
                                      </p:to>
                                    </p:set>
                                    <p:animEffect transition="in" filter="wipe(left)">
                                      <p:cBhvr additive="repl">
                                        <p:cTn id="15" dur="500"/>
                                        <p:tgtEl>
                                          <p:spTgt spid="171012">
                                            <p:txEl>
                                              <p:pRg st="2" end="2"/>
                                            </p:txEl>
                                          </p:spTgt>
                                        </p:tgtEl>
                                      </p:cBhvr>
                                    </p:animEffect>
                                  </p:childTnLst>
                                </p:cTn>
                              </p:par>
                              <p:par>
                                <p:cTn id="16" presetID="22" presetClass="entr" presetSubtype="8" fill="hold" nodeType="withEffect">
                                  <p:stCondLst>
                                    <p:cond delay="0"/>
                                  </p:stCondLst>
                                  <p:childTnLst>
                                    <p:set>
                                      <p:cBhvr additive="repl">
                                        <p:cTn id="17" dur="1" fill="hold">
                                          <p:stCondLst>
                                            <p:cond delay="0"/>
                                          </p:stCondLst>
                                        </p:cTn>
                                        <p:tgtEl>
                                          <p:spTgt spid="171012">
                                            <p:txEl>
                                              <p:pRg st="3" end="3"/>
                                            </p:txEl>
                                          </p:spTgt>
                                        </p:tgtEl>
                                        <p:attrNameLst>
                                          <p:attrName>style.visibility</p:attrName>
                                        </p:attrNameLst>
                                      </p:cBhvr>
                                      <p:to>
                                        <p:strVal val="visible"/>
                                      </p:to>
                                    </p:set>
                                    <p:animEffect transition="in" filter="wipe(left)">
                                      <p:cBhvr additive="repl">
                                        <p:cTn id="18" dur="500"/>
                                        <p:tgtEl>
                                          <p:spTgt spid="171012">
                                            <p:txEl>
                                              <p:pRg st="3" end="3"/>
                                            </p:txEl>
                                          </p:spTgt>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22" presetClass="entr" presetSubtype="8" fill="hold" nodeType="clickEffect">
                                  <p:stCondLst>
                                    <p:cond delay="0"/>
                                  </p:stCondLst>
                                  <p:childTnLst>
                                    <p:set>
                                      <p:cBhvr additive="repl">
                                        <p:cTn id="22" dur="1" fill="hold">
                                          <p:stCondLst>
                                            <p:cond delay="0"/>
                                          </p:stCondLst>
                                        </p:cTn>
                                        <p:tgtEl>
                                          <p:spTgt spid="171012">
                                            <p:txEl>
                                              <p:pRg st="4" end="4"/>
                                            </p:txEl>
                                          </p:spTgt>
                                        </p:tgtEl>
                                        <p:attrNameLst>
                                          <p:attrName>style.visibility</p:attrName>
                                        </p:attrNameLst>
                                      </p:cBhvr>
                                      <p:to>
                                        <p:strVal val="visible"/>
                                      </p:to>
                                    </p:set>
                                    <p:animEffect transition="in" filter="wipe(left)">
                                      <p:cBhvr additive="repl">
                                        <p:cTn id="23" dur="500"/>
                                        <p:tgtEl>
                                          <p:spTgt spid="171012">
                                            <p:txEl>
                                              <p:pRg st="4" end="4"/>
                                            </p:txEl>
                                          </p:spTgt>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22" presetClass="entr" presetSubtype="8" fill="hold" nodeType="clickEffect">
                                  <p:stCondLst>
                                    <p:cond delay="0"/>
                                  </p:stCondLst>
                                  <p:childTnLst>
                                    <p:set>
                                      <p:cBhvr additive="repl">
                                        <p:cTn id="27" dur="1" fill="hold">
                                          <p:stCondLst>
                                            <p:cond delay="0"/>
                                          </p:stCondLst>
                                        </p:cTn>
                                        <p:tgtEl>
                                          <p:spTgt spid="171012">
                                            <p:txEl>
                                              <p:pRg st="5" end="5"/>
                                            </p:txEl>
                                          </p:spTgt>
                                        </p:tgtEl>
                                        <p:attrNameLst>
                                          <p:attrName>style.visibility</p:attrName>
                                        </p:attrNameLst>
                                      </p:cBhvr>
                                      <p:to>
                                        <p:strVal val="visible"/>
                                      </p:to>
                                    </p:set>
                                    <p:animEffect transition="in" filter="wipe(left)">
                                      <p:cBhvr additive="repl">
                                        <p:cTn id="28" dur="500"/>
                                        <p:tgtEl>
                                          <p:spTgt spid="171012">
                                            <p:txEl>
                                              <p:pRg st="5" end="5"/>
                                            </p:txEl>
                                          </p:spTgt>
                                        </p:tgtEl>
                                      </p:cBhvr>
                                    </p:animEffect>
                                  </p:childTnLst>
                                </p:cTn>
                              </p:par>
                              <p:par>
                                <p:cTn id="29" presetID="22" presetClass="entr" presetSubtype="8" fill="hold" nodeType="withEffect">
                                  <p:stCondLst>
                                    <p:cond delay="0"/>
                                  </p:stCondLst>
                                  <p:childTnLst>
                                    <p:set>
                                      <p:cBhvr additive="repl">
                                        <p:cTn id="30" dur="1" fill="hold">
                                          <p:stCondLst>
                                            <p:cond delay="0"/>
                                          </p:stCondLst>
                                        </p:cTn>
                                        <p:tgtEl>
                                          <p:spTgt spid="171012">
                                            <p:txEl>
                                              <p:pRg st="6" end="6"/>
                                            </p:txEl>
                                          </p:spTgt>
                                        </p:tgtEl>
                                        <p:attrNameLst>
                                          <p:attrName>style.visibility</p:attrName>
                                        </p:attrNameLst>
                                      </p:cBhvr>
                                      <p:to>
                                        <p:strVal val="visible"/>
                                      </p:to>
                                    </p:set>
                                    <p:animEffect transition="in" filter="wipe(left)">
                                      <p:cBhvr additive="repl">
                                        <p:cTn id="31" dur="500"/>
                                        <p:tgtEl>
                                          <p:spTgt spid="171012">
                                            <p:txEl>
                                              <p:pRg st="6" end="6"/>
                                            </p:txEl>
                                          </p:spTgt>
                                        </p:tgtEl>
                                      </p:cBhvr>
                                    </p:animEffect>
                                  </p:childTnLst>
                                </p:cTn>
                              </p:par>
                              <p:par>
                                <p:cTn id="32" presetID="22" presetClass="entr" presetSubtype="8" fill="hold" nodeType="withEffect">
                                  <p:stCondLst>
                                    <p:cond delay="0"/>
                                  </p:stCondLst>
                                  <p:childTnLst>
                                    <p:set>
                                      <p:cBhvr additive="repl">
                                        <p:cTn id="33" dur="1" fill="hold">
                                          <p:stCondLst>
                                            <p:cond delay="0"/>
                                          </p:stCondLst>
                                        </p:cTn>
                                        <p:tgtEl>
                                          <p:spTgt spid="171012">
                                            <p:txEl>
                                              <p:pRg st="7" end="7"/>
                                            </p:txEl>
                                          </p:spTgt>
                                        </p:tgtEl>
                                        <p:attrNameLst>
                                          <p:attrName>style.visibility</p:attrName>
                                        </p:attrNameLst>
                                      </p:cBhvr>
                                      <p:to>
                                        <p:strVal val="visible"/>
                                      </p:to>
                                    </p:set>
                                    <p:animEffect transition="in" filter="wipe(left)">
                                      <p:cBhvr additive="repl">
                                        <p:cTn id="34" dur="500"/>
                                        <p:tgtEl>
                                          <p:spTgt spid="171012">
                                            <p:txEl>
                                              <p:pRg st="7" end="7"/>
                                            </p:txEl>
                                          </p:spTgt>
                                        </p:tgtEl>
                                      </p:cBhvr>
                                    </p:animEffect>
                                  </p:childTnLst>
                                </p:cTn>
                              </p:par>
                              <p:par>
                                <p:cTn id="35" presetID="22" presetClass="entr" presetSubtype="8" fill="hold" nodeType="withEffect">
                                  <p:stCondLst>
                                    <p:cond delay="0"/>
                                  </p:stCondLst>
                                  <p:childTnLst>
                                    <p:set>
                                      <p:cBhvr additive="repl">
                                        <p:cTn id="36" dur="1" fill="hold">
                                          <p:stCondLst>
                                            <p:cond delay="0"/>
                                          </p:stCondLst>
                                        </p:cTn>
                                        <p:tgtEl>
                                          <p:spTgt spid="171012">
                                            <p:txEl>
                                              <p:pRg st="8" end="8"/>
                                            </p:txEl>
                                          </p:spTgt>
                                        </p:tgtEl>
                                        <p:attrNameLst>
                                          <p:attrName>style.visibility</p:attrName>
                                        </p:attrNameLst>
                                      </p:cBhvr>
                                      <p:to>
                                        <p:strVal val="visible"/>
                                      </p:to>
                                    </p:set>
                                    <p:animEffect transition="in" filter="wipe(left)">
                                      <p:cBhvr additive="repl">
                                        <p:cTn id="37" dur="500"/>
                                        <p:tgtEl>
                                          <p:spTgt spid="171012">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4130" name="Text Box 1">
            <a:extLst>
              <a:ext uri="{FF2B5EF4-FFF2-40B4-BE49-F238E27FC236}">
                <a16:creationId xmlns:a16="http://schemas.microsoft.com/office/drawing/2014/main" id="{71DFF3B9-5EE0-45B5-9CA6-DBD5CE3F818D}"/>
              </a:ext>
            </a:extLst>
          </p:cNvPr>
          <p:cNvSpPr txBox="1">
            <a:spLocks noChangeArrowheads="1"/>
          </p:cNvSpPr>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lvl1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1pPr>
            <a:lvl2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2pPr>
            <a:lvl3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3pPr>
            <a:lvl4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4pPr>
            <a:lvl5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5pPr>
            <a:lvl6pPr marL="25146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6pPr>
            <a:lvl7pPr marL="29718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7pPr>
            <a:lvl8pPr marL="34290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8pPr>
            <a:lvl9pPr marL="38862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9pPr>
          </a:lstStyle>
          <a:p>
            <a:pPr algn="ctr" eaLnBrk="1" hangingPunct="1">
              <a:lnSpc>
                <a:spcPct val="100000"/>
              </a:lnSpc>
              <a:buClrTx/>
              <a:buFontTx/>
              <a:buNone/>
            </a:pPr>
            <a:r>
              <a:rPr lang="el-GR" altLang="en-US" sz="4000">
                <a:solidFill>
                  <a:srgbClr val="604A7B"/>
                </a:solidFill>
                <a:latin typeface="Times New Roman" panose="02020603050405020304" pitchFamily="18" charset="0"/>
              </a:rPr>
              <a:t>Γιατί είναι </a:t>
            </a:r>
            <a:r>
              <a:rPr lang="en-US" altLang="en-US" sz="4000">
                <a:solidFill>
                  <a:srgbClr val="604A7B"/>
                </a:solidFill>
                <a:latin typeface="Times New Roman" panose="02020603050405020304" pitchFamily="18" charset="0"/>
              </a:rPr>
              <a:t>E</a:t>
            </a:r>
            <a:r>
              <a:rPr lang="en-US" altLang="en-US" sz="4000" baseline="-25000">
                <a:solidFill>
                  <a:srgbClr val="604A7B"/>
                </a:solidFill>
                <a:latin typeface="Times New Roman" panose="02020603050405020304" pitchFamily="18" charset="0"/>
              </a:rPr>
              <a:t>2s</a:t>
            </a:r>
            <a:r>
              <a:rPr lang="en-US" altLang="en-US" sz="4000">
                <a:solidFill>
                  <a:srgbClr val="604A7B"/>
                </a:solidFill>
                <a:latin typeface="Times New Roman" panose="02020603050405020304" pitchFamily="18" charset="0"/>
              </a:rPr>
              <a:t> &lt; (</a:t>
            </a:r>
            <a:r>
              <a:rPr lang="el-GR" altLang="en-US" sz="4000">
                <a:solidFill>
                  <a:srgbClr val="604A7B"/>
                </a:solidFill>
                <a:latin typeface="Times New Roman" panose="02020603050405020304" pitchFamily="18" charset="0"/>
              </a:rPr>
              <a:t>πιο αρνητική </a:t>
            </a:r>
            <a:r>
              <a:rPr lang="en-US" altLang="en-US" sz="4000">
                <a:solidFill>
                  <a:srgbClr val="604A7B"/>
                </a:solidFill>
                <a:latin typeface="Times New Roman" panose="02020603050405020304" pitchFamily="18" charset="0"/>
              </a:rPr>
              <a:t>) E</a:t>
            </a:r>
            <a:r>
              <a:rPr lang="en-US" altLang="en-US" sz="4000" baseline="-25000">
                <a:solidFill>
                  <a:srgbClr val="604A7B"/>
                </a:solidFill>
                <a:latin typeface="Times New Roman" panose="02020603050405020304" pitchFamily="18" charset="0"/>
              </a:rPr>
              <a:t>2p</a:t>
            </a:r>
            <a:r>
              <a:rPr lang="en-US" altLang="en-US" sz="4000">
                <a:solidFill>
                  <a:srgbClr val="604A7B"/>
                </a:solidFill>
                <a:latin typeface="Times New Roman" panose="02020603050405020304" pitchFamily="18" charset="0"/>
              </a:rPr>
              <a:t> </a:t>
            </a:r>
            <a:r>
              <a:rPr lang="el-GR" altLang="en-US" sz="4000">
                <a:solidFill>
                  <a:srgbClr val="604A7B"/>
                </a:solidFill>
                <a:latin typeface="Times New Roman" panose="02020603050405020304" pitchFamily="18" charset="0"/>
              </a:rPr>
              <a:t>και </a:t>
            </a:r>
            <a:r>
              <a:rPr lang="en-US" altLang="en-US" sz="4000">
                <a:solidFill>
                  <a:srgbClr val="604A7B"/>
                </a:solidFill>
                <a:latin typeface="Times New Roman" panose="02020603050405020304" pitchFamily="18" charset="0"/>
              </a:rPr>
              <a:t> </a:t>
            </a:r>
            <a:r>
              <a:rPr lang="en-US" altLang="en-US" sz="4000">
                <a:solidFill>
                  <a:srgbClr val="000000"/>
                </a:solidFill>
                <a:latin typeface="Times New Roman" panose="02020603050405020304" pitchFamily="18" charset="0"/>
              </a:rPr>
              <a:t>E</a:t>
            </a:r>
            <a:r>
              <a:rPr lang="en-US" altLang="en-US" sz="4000" baseline="-25000">
                <a:solidFill>
                  <a:srgbClr val="000000"/>
                </a:solidFill>
                <a:latin typeface="Times New Roman" panose="02020603050405020304" pitchFamily="18" charset="0"/>
              </a:rPr>
              <a:t>3s</a:t>
            </a:r>
            <a:r>
              <a:rPr lang="en-US" altLang="en-US" sz="4000">
                <a:solidFill>
                  <a:srgbClr val="000000"/>
                </a:solidFill>
                <a:latin typeface="Times New Roman" panose="02020603050405020304" pitchFamily="18" charset="0"/>
              </a:rPr>
              <a:t> &lt; E</a:t>
            </a:r>
            <a:r>
              <a:rPr lang="en-US" altLang="en-US" sz="4000" baseline="-25000">
                <a:solidFill>
                  <a:srgbClr val="000000"/>
                </a:solidFill>
                <a:latin typeface="Times New Roman" panose="02020603050405020304" pitchFamily="18" charset="0"/>
              </a:rPr>
              <a:t>3p </a:t>
            </a:r>
            <a:r>
              <a:rPr lang="en-US" altLang="en-US" sz="4000">
                <a:solidFill>
                  <a:srgbClr val="000000"/>
                </a:solidFill>
                <a:latin typeface="Times New Roman" panose="02020603050405020304" pitchFamily="18" charset="0"/>
              </a:rPr>
              <a:t>&lt; E</a:t>
            </a:r>
            <a:r>
              <a:rPr lang="en-US" altLang="en-US" sz="4000" baseline="-25000">
                <a:solidFill>
                  <a:srgbClr val="000000"/>
                </a:solidFill>
                <a:latin typeface="Times New Roman" panose="02020603050405020304" pitchFamily="18" charset="0"/>
              </a:rPr>
              <a:t>3d</a:t>
            </a:r>
          </a:p>
        </p:txBody>
      </p:sp>
      <p:sp>
        <p:nvSpPr>
          <p:cNvPr id="304131" name="Text Box 2">
            <a:extLst>
              <a:ext uri="{FF2B5EF4-FFF2-40B4-BE49-F238E27FC236}">
                <a16:creationId xmlns:a16="http://schemas.microsoft.com/office/drawing/2014/main" id="{4ABA3159-384A-42D7-B398-99D29A9E6C1A}"/>
              </a:ext>
            </a:extLst>
          </p:cNvPr>
          <p:cNvSpPr txBox="1">
            <a:spLocks noChangeArrowheads="1"/>
          </p:cNvSpPr>
          <p:nvPr/>
        </p:nvSpPr>
        <p:spPr bwMode="auto">
          <a:xfrm>
            <a:off x="130176" y="2116138"/>
            <a:ext cx="4584700" cy="3963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marL="334963" indent="-334963">
              <a:lnSpc>
                <a:spcPct val="94000"/>
              </a:lnSpc>
              <a:buClr>
                <a:srgbClr val="000000"/>
              </a:buClr>
              <a:buSzPct val="100000"/>
              <a:buFont typeface="Times New Roman" panose="02020603050405020304" pitchFamily="18" charset="0"/>
              <a:tabLst>
                <a:tab pos="334963" algn="l"/>
                <a:tab pos="782638" algn="l"/>
                <a:tab pos="1231900" algn="l"/>
                <a:tab pos="1681163" algn="l"/>
                <a:tab pos="2130425" algn="l"/>
                <a:tab pos="2579688" algn="l"/>
                <a:tab pos="3028950" algn="l"/>
                <a:tab pos="3478213" algn="l"/>
                <a:tab pos="3927475" algn="l"/>
                <a:tab pos="4376738" algn="l"/>
                <a:tab pos="4826000" algn="l"/>
                <a:tab pos="5275263" algn="l"/>
                <a:tab pos="5724525" algn="l"/>
                <a:tab pos="6173788" algn="l"/>
                <a:tab pos="6623050" algn="l"/>
                <a:tab pos="7072313" algn="l"/>
                <a:tab pos="7521575" algn="l"/>
                <a:tab pos="7970838" algn="l"/>
                <a:tab pos="8420100" algn="l"/>
                <a:tab pos="8869363" algn="l"/>
                <a:tab pos="9318625" algn="l"/>
              </a:tabLst>
              <a:defRPr>
                <a:solidFill>
                  <a:schemeClr val="bg1"/>
                </a:solidFill>
                <a:latin typeface="Arial" panose="020B0604020202020204" pitchFamily="34" charset="0"/>
                <a:cs typeface="Droid Sans Fallback" charset="0"/>
              </a:defRPr>
            </a:lvl1pPr>
            <a:lvl2pPr>
              <a:lnSpc>
                <a:spcPct val="94000"/>
              </a:lnSpc>
              <a:buClr>
                <a:srgbClr val="000000"/>
              </a:buClr>
              <a:buSzPct val="100000"/>
              <a:buFont typeface="Times New Roman" panose="02020603050405020304" pitchFamily="18" charset="0"/>
              <a:tabLst>
                <a:tab pos="334963" algn="l"/>
                <a:tab pos="782638" algn="l"/>
                <a:tab pos="1231900" algn="l"/>
                <a:tab pos="1681163" algn="l"/>
                <a:tab pos="2130425" algn="l"/>
                <a:tab pos="2579688" algn="l"/>
                <a:tab pos="3028950" algn="l"/>
                <a:tab pos="3478213" algn="l"/>
                <a:tab pos="3927475" algn="l"/>
                <a:tab pos="4376738" algn="l"/>
                <a:tab pos="4826000" algn="l"/>
                <a:tab pos="5275263" algn="l"/>
                <a:tab pos="5724525" algn="l"/>
                <a:tab pos="6173788" algn="l"/>
                <a:tab pos="6623050" algn="l"/>
                <a:tab pos="7072313" algn="l"/>
                <a:tab pos="7521575" algn="l"/>
                <a:tab pos="7970838" algn="l"/>
                <a:tab pos="8420100" algn="l"/>
                <a:tab pos="8869363" algn="l"/>
                <a:tab pos="9318625" algn="l"/>
              </a:tabLst>
              <a:defRPr>
                <a:solidFill>
                  <a:schemeClr val="bg1"/>
                </a:solidFill>
                <a:latin typeface="Arial" panose="020B0604020202020204" pitchFamily="34" charset="0"/>
                <a:cs typeface="Droid Sans Fallback" charset="0"/>
              </a:defRPr>
            </a:lvl2pPr>
            <a:lvl3pPr>
              <a:lnSpc>
                <a:spcPct val="94000"/>
              </a:lnSpc>
              <a:buClr>
                <a:srgbClr val="000000"/>
              </a:buClr>
              <a:buSzPct val="100000"/>
              <a:buFont typeface="Times New Roman" panose="02020603050405020304" pitchFamily="18" charset="0"/>
              <a:tabLst>
                <a:tab pos="334963" algn="l"/>
                <a:tab pos="782638" algn="l"/>
                <a:tab pos="1231900" algn="l"/>
                <a:tab pos="1681163" algn="l"/>
                <a:tab pos="2130425" algn="l"/>
                <a:tab pos="2579688" algn="l"/>
                <a:tab pos="3028950" algn="l"/>
                <a:tab pos="3478213" algn="l"/>
                <a:tab pos="3927475" algn="l"/>
                <a:tab pos="4376738" algn="l"/>
                <a:tab pos="4826000" algn="l"/>
                <a:tab pos="5275263" algn="l"/>
                <a:tab pos="5724525" algn="l"/>
                <a:tab pos="6173788" algn="l"/>
                <a:tab pos="6623050" algn="l"/>
                <a:tab pos="7072313" algn="l"/>
                <a:tab pos="7521575" algn="l"/>
                <a:tab pos="7970838" algn="l"/>
                <a:tab pos="8420100" algn="l"/>
                <a:tab pos="8869363" algn="l"/>
                <a:tab pos="9318625" algn="l"/>
              </a:tabLst>
              <a:defRPr>
                <a:solidFill>
                  <a:schemeClr val="bg1"/>
                </a:solidFill>
                <a:latin typeface="Arial" panose="020B0604020202020204" pitchFamily="34" charset="0"/>
                <a:cs typeface="Droid Sans Fallback" charset="0"/>
              </a:defRPr>
            </a:lvl3pPr>
            <a:lvl4pPr>
              <a:lnSpc>
                <a:spcPct val="94000"/>
              </a:lnSpc>
              <a:buClr>
                <a:srgbClr val="000000"/>
              </a:buClr>
              <a:buSzPct val="100000"/>
              <a:buFont typeface="Times New Roman" panose="02020603050405020304" pitchFamily="18" charset="0"/>
              <a:tabLst>
                <a:tab pos="334963" algn="l"/>
                <a:tab pos="782638" algn="l"/>
                <a:tab pos="1231900" algn="l"/>
                <a:tab pos="1681163" algn="l"/>
                <a:tab pos="2130425" algn="l"/>
                <a:tab pos="2579688" algn="l"/>
                <a:tab pos="3028950" algn="l"/>
                <a:tab pos="3478213" algn="l"/>
                <a:tab pos="3927475" algn="l"/>
                <a:tab pos="4376738" algn="l"/>
                <a:tab pos="4826000" algn="l"/>
                <a:tab pos="5275263" algn="l"/>
                <a:tab pos="5724525" algn="l"/>
                <a:tab pos="6173788" algn="l"/>
                <a:tab pos="6623050" algn="l"/>
                <a:tab pos="7072313" algn="l"/>
                <a:tab pos="7521575" algn="l"/>
                <a:tab pos="7970838" algn="l"/>
                <a:tab pos="8420100" algn="l"/>
                <a:tab pos="8869363" algn="l"/>
                <a:tab pos="9318625" algn="l"/>
              </a:tabLst>
              <a:defRPr>
                <a:solidFill>
                  <a:schemeClr val="bg1"/>
                </a:solidFill>
                <a:latin typeface="Arial" panose="020B0604020202020204" pitchFamily="34" charset="0"/>
                <a:cs typeface="Droid Sans Fallback" charset="0"/>
              </a:defRPr>
            </a:lvl4pPr>
            <a:lvl5pPr>
              <a:lnSpc>
                <a:spcPct val="94000"/>
              </a:lnSpc>
              <a:buClr>
                <a:srgbClr val="000000"/>
              </a:buClr>
              <a:buSzPct val="100000"/>
              <a:buFont typeface="Times New Roman" panose="02020603050405020304" pitchFamily="18" charset="0"/>
              <a:tabLst>
                <a:tab pos="334963" algn="l"/>
                <a:tab pos="782638" algn="l"/>
                <a:tab pos="1231900" algn="l"/>
                <a:tab pos="1681163" algn="l"/>
                <a:tab pos="2130425" algn="l"/>
                <a:tab pos="2579688" algn="l"/>
                <a:tab pos="3028950" algn="l"/>
                <a:tab pos="3478213" algn="l"/>
                <a:tab pos="3927475" algn="l"/>
                <a:tab pos="4376738" algn="l"/>
                <a:tab pos="4826000" algn="l"/>
                <a:tab pos="5275263" algn="l"/>
                <a:tab pos="5724525" algn="l"/>
                <a:tab pos="6173788" algn="l"/>
                <a:tab pos="6623050" algn="l"/>
                <a:tab pos="7072313" algn="l"/>
                <a:tab pos="7521575" algn="l"/>
                <a:tab pos="7970838" algn="l"/>
                <a:tab pos="8420100" algn="l"/>
                <a:tab pos="8869363" algn="l"/>
                <a:tab pos="9318625" algn="l"/>
              </a:tabLst>
              <a:defRPr>
                <a:solidFill>
                  <a:schemeClr val="bg1"/>
                </a:solidFill>
                <a:latin typeface="Arial" panose="020B0604020202020204" pitchFamily="34" charset="0"/>
                <a:cs typeface="Droid Sans Fallback" charset="0"/>
              </a:defRPr>
            </a:lvl5pPr>
            <a:lvl6pPr marL="25146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334963" algn="l"/>
                <a:tab pos="782638" algn="l"/>
                <a:tab pos="1231900" algn="l"/>
                <a:tab pos="1681163" algn="l"/>
                <a:tab pos="2130425" algn="l"/>
                <a:tab pos="2579688" algn="l"/>
                <a:tab pos="3028950" algn="l"/>
                <a:tab pos="3478213" algn="l"/>
                <a:tab pos="3927475" algn="l"/>
                <a:tab pos="4376738" algn="l"/>
                <a:tab pos="4826000" algn="l"/>
                <a:tab pos="5275263" algn="l"/>
                <a:tab pos="5724525" algn="l"/>
                <a:tab pos="6173788" algn="l"/>
                <a:tab pos="6623050" algn="l"/>
                <a:tab pos="7072313" algn="l"/>
                <a:tab pos="7521575" algn="l"/>
                <a:tab pos="7970838" algn="l"/>
                <a:tab pos="8420100" algn="l"/>
                <a:tab pos="8869363" algn="l"/>
                <a:tab pos="9318625" algn="l"/>
              </a:tabLst>
              <a:defRPr>
                <a:solidFill>
                  <a:schemeClr val="bg1"/>
                </a:solidFill>
                <a:latin typeface="Arial" panose="020B0604020202020204" pitchFamily="34" charset="0"/>
                <a:cs typeface="Droid Sans Fallback" charset="0"/>
              </a:defRPr>
            </a:lvl6pPr>
            <a:lvl7pPr marL="29718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334963" algn="l"/>
                <a:tab pos="782638" algn="l"/>
                <a:tab pos="1231900" algn="l"/>
                <a:tab pos="1681163" algn="l"/>
                <a:tab pos="2130425" algn="l"/>
                <a:tab pos="2579688" algn="l"/>
                <a:tab pos="3028950" algn="l"/>
                <a:tab pos="3478213" algn="l"/>
                <a:tab pos="3927475" algn="l"/>
                <a:tab pos="4376738" algn="l"/>
                <a:tab pos="4826000" algn="l"/>
                <a:tab pos="5275263" algn="l"/>
                <a:tab pos="5724525" algn="l"/>
                <a:tab pos="6173788" algn="l"/>
                <a:tab pos="6623050" algn="l"/>
                <a:tab pos="7072313" algn="l"/>
                <a:tab pos="7521575" algn="l"/>
                <a:tab pos="7970838" algn="l"/>
                <a:tab pos="8420100" algn="l"/>
                <a:tab pos="8869363" algn="l"/>
                <a:tab pos="9318625" algn="l"/>
              </a:tabLst>
              <a:defRPr>
                <a:solidFill>
                  <a:schemeClr val="bg1"/>
                </a:solidFill>
                <a:latin typeface="Arial" panose="020B0604020202020204" pitchFamily="34" charset="0"/>
                <a:cs typeface="Droid Sans Fallback" charset="0"/>
              </a:defRPr>
            </a:lvl7pPr>
            <a:lvl8pPr marL="34290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334963" algn="l"/>
                <a:tab pos="782638" algn="l"/>
                <a:tab pos="1231900" algn="l"/>
                <a:tab pos="1681163" algn="l"/>
                <a:tab pos="2130425" algn="l"/>
                <a:tab pos="2579688" algn="l"/>
                <a:tab pos="3028950" algn="l"/>
                <a:tab pos="3478213" algn="l"/>
                <a:tab pos="3927475" algn="l"/>
                <a:tab pos="4376738" algn="l"/>
                <a:tab pos="4826000" algn="l"/>
                <a:tab pos="5275263" algn="l"/>
                <a:tab pos="5724525" algn="l"/>
                <a:tab pos="6173788" algn="l"/>
                <a:tab pos="6623050" algn="l"/>
                <a:tab pos="7072313" algn="l"/>
                <a:tab pos="7521575" algn="l"/>
                <a:tab pos="7970838" algn="l"/>
                <a:tab pos="8420100" algn="l"/>
                <a:tab pos="8869363" algn="l"/>
                <a:tab pos="9318625" algn="l"/>
              </a:tabLst>
              <a:defRPr>
                <a:solidFill>
                  <a:schemeClr val="bg1"/>
                </a:solidFill>
                <a:latin typeface="Arial" panose="020B0604020202020204" pitchFamily="34" charset="0"/>
                <a:cs typeface="Droid Sans Fallback" charset="0"/>
              </a:defRPr>
            </a:lvl8pPr>
            <a:lvl9pPr marL="38862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334963" algn="l"/>
                <a:tab pos="782638" algn="l"/>
                <a:tab pos="1231900" algn="l"/>
                <a:tab pos="1681163" algn="l"/>
                <a:tab pos="2130425" algn="l"/>
                <a:tab pos="2579688" algn="l"/>
                <a:tab pos="3028950" algn="l"/>
                <a:tab pos="3478213" algn="l"/>
                <a:tab pos="3927475" algn="l"/>
                <a:tab pos="4376738" algn="l"/>
                <a:tab pos="4826000" algn="l"/>
                <a:tab pos="5275263" algn="l"/>
                <a:tab pos="5724525" algn="l"/>
                <a:tab pos="6173788" algn="l"/>
                <a:tab pos="6623050" algn="l"/>
                <a:tab pos="7072313" algn="l"/>
                <a:tab pos="7521575" algn="l"/>
                <a:tab pos="7970838" algn="l"/>
                <a:tab pos="8420100" algn="l"/>
                <a:tab pos="8869363" algn="l"/>
                <a:tab pos="9318625" algn="l"/>
              </a:tabLst>
              <a:defRPr>
                <a:solidFill>
                  <a:schemeClr val="bg1"/>
                </a:solidFill>
                <a:latin typeface="Arial" panose="020B0604020202020204" pitchFamily="34" charset="0"/>
                <a:cs typeface="Droid Sans Fallback" charset="0"/>
              </a:defRPr>
            </a:lvl9pPr>
          </a:lstStyle>
          <a:p>
            <a:pPr eaLnBrk="1" hangingPunct="1">
              <a:lnSpc>
                <a:spcPct val="80000"/>
              </a:lnSpc>
              <a:spcBef>
                <a:spcPts val="650"/>
              </a:spcBef>
              <a:buFont typeface="Arial" panose="020B0604020202020204" pitchFamily="34" charset="0"/>
              <a:buChar char="•"/>
            </a:pPr>
            <a:r>
              <a:rPr lang="el-GR" altLang="en-US" sz="2600" dirty="0">
                <a:solidFill>
                  <a:srgbClr val="000000"/>
                </a:solidFill>
                <a:latin typeface="Times New Roman" panose="02020603050405020304" pitchFamily="18" charset="0"/>
              </a:rPr>
              <a:t>Για δεδομένο </a:t>
            </a:r>
            <a:r>
              <a:rPr lang="en-US" altLang="en-US" sz="2600" dirty="0">
                <a:solidFill>
                  <a:srgbClr val="000000"/>
                </a:solidFill>
                <a:latin typeface="Times New Roman" panose="02020603050405020304" pitchFamily="18" charset="0"/>
              </a:rPr>
              <a:t>n (</a:t>
            </a:r>
            <a:r>
              <a:rPr lang="el-GR" altLang="en-US" sz="2600" dirty="0">
                <a:solidFill>
                  <a:srgbClr val="000000"/>
                </a:solidFill>
                <a:latin typeface="Times New Roman" panose="02020603050405020304" pitchFamily="18" charset="0"/>
              </a:rPr>
              <a:t>φλοιός</a:t>
            </a:r>
            <a:r>
              <a:rPr lang="en-US" altLang="en-US" sz="2600" dirty="0">
                <a:solidFill>
                  <a:srgbClr val="000000"/>
                </a:solidFill>
                <a:latin typeface="Times New Roman" panose="02020603050405020304" pitchFamily="18" charset="0"/>
              </a:rPr>
              <a:t>), </a:t>
            </a:r>
            <a:r>
              <a:rPr lang="el-GR" altLang="en-US" sz="2600" dirty="0">
                <a:solidFill>
                  <a:srgbClr val="000000"/>
                </a:solidFill>
                <a:latin typeface="Times New Roman" panose="02020603050405020304" pitchFamily="18" charset="0"/>
              </a:rPr>
              <a:t>τα ηλεκτρόνια σε τροχιακά με  χαμηλότερες τιμές </a:t>
            </a:r>
            <a:r>
              <a:rPr lang="en-US" altLang="en-US" sz="2600" dirty="0">
                <a:solidFill>
                  <a:srgbClr val="000000"/>
                </a:solidFill>
                <a:latin typeface="Times New Roman" panose="02020603050405020304" pitchFamily="18" charset="0"/>
              </a:rPr>
              <a:t>l </a:t>
            </a:r>
            <a:r>
              <a:rPr lang="el-GR" altLang="en-US" sz="2600" dirty="0">
                <a:solidFill>
                  <a:srgbClr val="000000"/>
                </a:solidFill>
                <a:latin typeface="Times New Roman" panose="02020603050405020304" pitchFamily="18" charset="0"/>
              </a:rPr>
              <a:t>διεισδύουν πλησιέστερα στον πυρήνα</a:t>
            </a:r>
            <a:br>
              <a:rPr lang="en-US" altLang="en-US" sz="2600" dirty="0">
                <a:solidFill>
                  <a:srgbClr val="000000"/>
                </a:solidFill>
                <a:latin typeface="Times New Roman" panose="02020603050405020304" pitchFamily="18" charset="0"/>
              </a:rPr>
            </a:br>
            <a:r>
              <a:rPr lang="el-GR" altLang="en-US" sz="2600" dirty="0">
                <a:solidFill>
                  <a:srgbClr val="000000"/>
                </a:solidFill>
                <a:latin typeface="Times New Roman" panose="02020603050405020304" pitchFamily="18" charset="0"/>
              </a:rPr>
              <a:t>Αυτό σημαίνει </a:t>
            </a:r>
            <a:r>
              <a:rPr lang="en-US" altLang="en-US" sz="2600" dirty="0">
                <a:solidFill>
                  <a:srgbClr val="000000"/>
                </a:solidFill>
                <a:latin typeface="Times New Roman" panose="02020603050405020304" pitchFamily="18" charset="0"/>
              </a:rPr>
              <a:t>(</a:t>
            </a:r>
            <a:r>
              <a:rPr lang="el-GR" altLang="en-US" sz="2600" dirty="0">
                <a:solidFill>
                  <a:srgbClr val="000000"/>
                </a:solidFill>
                <a:latin typeface="Times New Roman" panose="02020603050405020304" pitchFamily="18" charset="0"/>
              </a:rPr>
              <a:t>για το ίδιο </a:t>
            </a:r>
            <a:r>
              <a:rPr lang="en-US" altLang="en-US" sz="2600" dirty="0">
                <a:solidFill>
                  <a:srgbClr val="000000"/>
                </a:solidFill>
                <a:latin typeface="Times New Roman" panose="02020603050405020304" pitchFamily="18" charset="0"/>
              </a:rPr>
              <a:t>n): </a:t>
            </a:r>
          </a:p>
          <a:p>
            <a:pPr eaLnBrk="1" hangingPunct="1">
              <a:lnSpc>
                <a:spcPct val="80000"/>
              </a:lnSpc>
              <a:spcBef>
                <a:spcPts val="650"/>
              </a:spcBef>
              <a:buClrTx/>
              <a:buFontTx/>
              <a:buNone/>
            </a:pPr>
            <a:r>
              <a:rPr lang="en-US" altLang="en-US" sz="2600" dirty="0">
                <a:solidFill>
                  <a:srgbClr val="000000"/>
                </a:solidFill>
                <a:latin typeface="Times New Roman" panose="02020603050405020304" pitchFamily="18" charset="0"/>
              </a:rPr>
              <a:t>•</a:t>
            </a:r>
            <a:r>
              <a:rPr lang="el-GR" altLang="en-US" sz="2600" dirty="0">
                <a:solidFill>
                  <a:srgbClr val="000000"/>
                </a:solidFill>
                <a:latin typeface="Times New Roman" panose="02020603050405020304" pitchFamily="18" charset="0"/>
              </a:rPr>
              <a:t>   </a:t>
            </a:r>
            <a:r>
              <a:rPr lang="el-GR" altLang="en-US" sz="2600" dirty="0">
                <a:solidFill>
                  <a:srgbClr val="953735"/>
                </a:solidFill>
                <a:latin typeface="Times New Roman" panose="02020603050405020304" pitchFamily="18" charset="0"/>
              </a:rPr>
              <a:t>τα</a:t>
            </a:r>
            <a:r>
              <a:rPr lang="en-US" altLang="en-US" sz="2600" dirty="0">
                <a:solidFill>
                  <a:srgbClr val="953735"/>
                </a:solidFill>
                <a:latin typeface="Times New Roman" panose="02020603050405020304" pitchFamily="18" charset="0"/>
              </a:rPr>
              <a:t> s-</a:t>
            </a:r>
            <a:r>
              <a:rPr lang="el-GR" altLang="en-US" sz="2600" dirty="0">
                <a:solidFill>
                  <a:srgbClr val="953735"/>
                </a:solidFill>
                <a:latin typeface="Times New Roman" panose="02020603050405020304" pitchFamily="18" charset="0"/>
              </a:rPr>
              <a:t>ηλεκτρόνια είναι λιγότερο προστατευμένα από τα</a:t>
            </a:r>
            <a:r>
              <a:rPr lang="en-US" altLang="en-US" sz="2600" dirty="0">
                <a:solidFill>
                  <a:srgbClr val="953735"/>
                </a:solidFill>
                <a:latin typeface="Times New Roman" panose="02020603050405020304" pitchFamily="18" charset="0"/>
              </a:rPr>
              <a:t> p</a:t>
            </a:r>
            <a:r>
              <a:rPr lang="el-GR" altLang="en-US" sz="2600" dirty="0">
                <a:solidFill>
                  <a:srgbClr val="953735"/>
                </a:solidFill>
                <a:latin typeface="Times New Roman" panose="02020603050405020304" pitchFamily="18" charset="0"/>
              </a:rPr>
              <a:t>-ηλεκτρόνια</a:t>
            </a:r>
            <a:r>
              <a:rPr lang="en-US" altLang="en-US" sz="2600" dirty="0">
                <a:solidFill>
                  <a:srgbClr val="953735"/>
                </a:solidFill>
                <a:latin typeface="Times New Roman" panose="02020603050405020304" pitchFamily="18" charset="0"/>
              </a:rPr>
              <a:t>. </a:t>
            </a:r>
          </a:p>
          <a:p>
            <a:pPr eaLnBrk="1" hangingPunct="1">
              <a:lnSpc>
                <a:spcPct val="80000"/>
              </a:lnSpc>
              <a:spcBef>
                <a:spcPts val="650"/>
              </a:spcBef>
              <a:buFont typeface="Arial" panose="020B0604020202020204" pitchFamily="34" charset="0"/>
              <a:buChar char="•"/>
            </a:pPr>
            <a:r>
              <a:rPr lang="el-GR" altLang="en-US" sz="2600" dirty="0">
                <a:solidFill>
                  <a:srgbClr val="00B050"/>
                </a:solidFill>
                <a:latin typeface="Times New Roman" panose="02020603050405020304" pitchFamily="18" charset="0"/>
              </a:rPr>
              <a:t>τα </a:t>
            </a:r>
            <a:r>
              <a:rPr lang="en-US" altLang="en-US" sz="2600" dirty="0">
                <a:solidFill>
                  <a:srgbClr val="00B050"/>
                </a:solidFill>
                <a:latin typeface="Times New Roman" panose="02020603050405020304" pitchFamily="18" charset="0"/>
              </a:rPr>
              <a:t>p-</a:t>
            </a:r>
            <a:r>
              <a:rPr lang="el-GR" altLang="en-US" sz="2600" dirty="0">
                <a:solidFill>
                  <a:srgbClr val="00B050"/>
                </a:solidFill>
                <a:latin typeface="Times New Roman" panose="02020603050405020304" pitchFamily="18" charset="0"/>
              </a:rPr>
              <a:t>ηλεκτρόνια</a:t>
            </a:r>
            <a:r>
              <a:rPr lang="en-US" altLang="en-US" sz="2600" dirty="0">
                <a:solidFill>
                  <a:srgbClr val="00B050"/>
                </a:solidFill>
                <a:latin typeface="Times New Roman" panose="02020603050405020304" pitchFamily="18" charset="0"/>
              </a:rPr>
              <a:t> </a:t>
            </a:r>
            <a:r>
              <a:rPr lang="el-GR" altLang="en-US" sz="2600" dirty="0">
                <a:solidFill>
                  <a:srgbClr val="00B050"/>
                </a:solidFill>
                <a:latin typeface="Times New Roman" panose="02020603050405020304" pitchFamily="18" charset="0"/>
              </a:rPr>
              <a:t>είναι πιο προστατευμένα από τα </a:t>
            </a:r>
            <a:r>
              <a:rPr lang="en-US" altLang="en-US" sz="2600" dirty="0">
                <a:solidFill>
                  <a:srgbClr val="00B050"/>
                </a:solidFill>
                <a:latin typeface="Times New Roman" panose="02020603050405020304" pitchFamily="18" charset="0"/>
              </a:rPr>
              <a:t>s-</a:t>
            </a:r>
            <a:r>
              <a:rPr lang="el-GR" altLang="en-US" sz="2600" dirty="0">
                <a:solidFill>
                  <a:srgbClr val="00B050"/>
                </a:solidFill>
                <a:latin typeface="Times New Roman" panose="02020603050405020304" pitchFamily="18" charset="0"/>
              </a:rPr>
              <a:t>ηλεκτρόνια</a:t>
            </a:r>
          </a:p>
        </p:txBody>
      </p:sp>
      <p:pic>
        <p:nvPicPr>
          <p:cNvPr id="304132" name="Picture 3">
            <a:extLst>
              <a:ext uri="{FF2B5EF4-FFF2-40B4-BE49-F238E27FC236}">
                <a16:creationId xmlns:a16="http://schemas.microsoft.com/office/drawing/2014/main" id="{B10A9F6A-287B-4864-A270-3C7453CEB6F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87912" y="2683668"/>
            <a:ext cx="4125913"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cxnSp>
        <p:nvCxnSpPr>
          <p:cNvPr id="5" name="Straight Arrow Connector 4">
            <a:extLst>
              <a:ext uri="{FF2B5EF4-FFF2-40B4-BE49-F238E27FC236}">
                <a16:creationId xmlns:a16="http://schemas.microsoft.com/office/drawing/2014/main" id="{655D4B45-6C86-7573-8025-2F6F7DB31650}"/>
              </a:ext>
            </a:extLst>
          </p:cNvPr>
          <p:cNvCxnSpPr>
            <a:cxnSpLocks/>
          </p:cNvCxnSpPr>
          <p:nvPr/>
        </p:nvCxnSpPr>
        <p:spPr>
          <a:xfrm>
            <a:off x="4800601" y="4386263"/>
            <a:ext cx="528637" cy="0"/>
          </a:xfrm>
          <a:prstGeom prst="straightConnector1">
            <a:avLst/>
          </a:prstGeom>
          <a:ln w="57150">
            <a:solidFill>
              <a:schemeClr val="accent2">
                <a:lumMod val="50000"/>
              </a:schemeClr>
            </a:solidFill>
            <a:tailEnd type="triangle"/>
          </a:ln>
        </p:spPr>
        <p:style>
          <a:lnRef idx="1">
            <a:schemeClr val="accent2"/>
          </a:lnRef>
          <a:fillRef idx="0">
            <a:schemeClr val="accent2"/>
          </a:fillRef>
          <a:effectRef idx="0">
            <a:schemeClr val="accent2"/>
          </a:effectRef>
          <a:fontRef idx="minor">
            <a:schemeClr val="tx1"/>
          </a:fontRef>
        </p:style>
      </p:cxn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4C693CA8-FD9B-4522-A516-79BF3F9E95E0}"/>
              </a:ext>
            </a:extLst>
          </p:cNvPr>
          <p:cNvSpPr>
            <a:spLocks noGrp="1"/>
          </p:cNvSpPr>
          <p:nvPr>
            <p:ph type="title"/>
          </p:nvPr>
        </p:nvSpPr>
        <p:spPr/>
        <p:txBody>
          <a:bodyPr/>
          <a:lstStyle/>
          <a:p>
            <a:r>
              <a:rPr lang="el-GR" sz="2800" u="sng" dirty="0">
                <a:latin typeface="Tahoma" panose="020B0604030504040204" pitchFamily="34" charset="0"/>
              </a:rPr>
              <a:t>Προάσπιση</a:t>
            </a:r>
            <a:r>
              <a:rPr lang="en-US" sz="2800" dirty="0">
                <a:latin typeface="Tahoma" panose="020B0604030504040204" pitchFamily="34" charset="0"/>
              </a:rPr>
              <a:t>:</a:t>
            </a:r>
            <a:r>
              <a:rPr lang="el-GR" sz="2800" dirty="0">
                <a:latin typeface="Tahoma" panose="020B0604030504040204" pitchFamily="34" charset="0"/>
              </a:rPr>
              <a:t>Πως τα εσωτερικά ηλεκτρόνια μπορούν να </a:t>
            </a:r>
            <a:r>
              <a:rPr lang="en-US" sz="2800" dirty="0">
                <a:latin typeface="Tahoma" panose="020B0604030504040204" pitchFamily="34" charset="0"/>
              </a:rPr>
              <a:t>“</a:t>
            </a:r>
            <a:r>
              <a:rPr lang="el-GR" sz="2800" dirty="0">
                <a:latin typeface="Tahoma" panose="020B0604030504040204" pitchFamily="34" charset="0"/>
              </a:rPr>
              <a:t>προστατεύσουν</a:t>
            </a:r>
            <a:r>
              <a:rPr lang="en-US" sz="2800" dirty="0">
                <a:latin typeface="Tahoma" panose="020B0604030504040204" pitchFamily="34" charset="0"/>
              </a:rPr>
              <a:t>”</a:t>
            </a:r>
            <a:r>
              <a:rPr lang="el-GR" sz="2800" dirty="0">
                <a:latin typeface="Tahoma" panose="020B0604030504040204" pitchFamily="34" charset="0"/>
              </a:rPr>
              <a:t> τα εξωτερικά ηλεκτρόνια από το πυρηνικό φορτίο</a:t>
            </a:r>
            <a:endParaRPr lang="en-US" sz="2800" dirty="0"/>
          </a:p>
        </p:txBody>
      </p:sp>
      <p:pic>
        <p:nvPicPr>
          <p:cNvPr id="5" name="Θέση περιεχομένου 4" descr="Εικόνα που περιέχει εσωτερικό, αντικείμενο, πίνακας, καθιστός&#10;&#10;Περιγραφή που δημιουργήθηκε αυτόματα">
            <a:extLst>
              <a:ext uri="{FF2B5EF4-FFF2-40B4-BE49-F238E27FC236}">
                <a16:creationId xmlns:a16="http://schemas.microsoft.com/office/drawing/2014/main" id="{2317A5D6-3243-4CEE-A533-C1385DEB0696}"/>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923544" y="2140474"/>
            <a:ext cx="6631640" cy="3884246"/>
          </a:xfrm>
        </p:spPr>
      </p:pic>
    </p:spTree>
    <p:extLst>
      <p:ext uri="{BB962C8B-B14F-4D97-AF65-F5344CB8AC3E}">
        <p14:creationId xmlns:p14="http://schemas.microsoft.com/office/powerpoint/2010/main" val="2369398757"/>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226" name="Text Box 1">
            <a:extLst>
              <a:ext uri="{FF2B5EF4-FFF2-40B4-BE49-F238E27FC236}">
                <a16:creationId xmlns:a16="http://schemas.microsoft.com/office/drawing/2014/main" id="{6E955762-42B9-44C9-AAE4-98E89C8BFC4A}"/>
              </a:ext>
            </a:extLst>
          </p:cNvPr>
          <p:cNvSpPr txBox="1">
            <a:spLocks noChangeArrowheads="1"/>
          </p:cNvSpPr>
          <p:nvPr/>
        </p:nvSpPr>
        <p:spPr bwMode="auto">
          <a:xfrm>
            <a:off x="6858000" y="62484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pPr eaLnBrk="1">
              <a:lnSpc>
                <a:spcPct val="94000"/>
              </a:lnSpc>
              <a:buClr>
                <a:srgbClr val="000000"/>
              </a:buClr>
              <a:buSzPct val="100000"/>
              <a:buFont typeface="Times New Roman" panose="02020603050405020304" pitchFamily="18" charset="0"/>
              <a:buNone/>
            </a:pPr>
            <a:endParaRPr lang="el-GR" altLang="en-US"/>
          </a:p>
        </p:txBody>
      </p:sp>
      <p:sp>
        <p:nvSpPr>
          <p:cNvPr id="308227" name="Text Box 2">
            <a:extLst>
              <a:ext uri="{FF2B5EF4-FFF2-40B4-BE49-F238E27FC236}">
                <a16:creationId xmlns:a16="http://schemas.microsoft.com/office/drawing/2014/main" id="{050A4EE8-CAF5-49C3-A440-FCE4738EC31E}"/>
              </a:ext>
            </a:extLst>
          </p:cNvPr>
          <p:cNvSpPr txBox="1">
            <a:spLocks noChangeArrowheads="1"/>
          </p:cNvSpPr>
          <p:nvPr/>
        </p:nvSpPr>
        <p:spPr bwMode="auto">
          <a:xfrm>
            <a:off x="304800" y="228600"/>
            <a:ext cx="8458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lvl1pPr marL="215900" indent="-209550">
              <a:lnSpc>
                <a:spcPct val="94000"/>
              </a:lnSpc>
              <a:buClr>
                <a:srgbClr val="000000"/>
              </a:buClr>
              <a:buSzPct val="100000"/>
              <a:buFont typeface="Times New Roman" panose="02020603050405020304" pitchFamily="18" charset="0"/>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a:solidFill>
                  <a:schemeClr val="bg1"/>
                </a:solidFill>
                <a:latin typeface="Arial" panose="020B0604020202020204" pitchFamily="34" charset="0"/>
                <a:cs typeface="Droid Sans Fallback" charset="0"/>
              </a:defRPr>
            </a:lvl1pPr>
            <a:lvl2pPr>
              <a:lnSpc>
                <a:spcPct val="94000"/>
              </a:lnSpc>
              <a:buClr>
                <a:srgbClr val="000000"/>
              </a:buClr>
              <a:buSzPct val="100000"/>
              <a:buFont typeface="Times New Roman" panose="02020603050405020304" pitchFamily="18" charset="0"/>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a:solidFill>
                  <a:schemeClr val="bg1"/>
                </a:solidFill>
                <a:latin typeface="Arial" panose="020B0604020202020204" pitchFamily="34" charset="0"/>
                <a:cs typeface="Droid Sans Fallback" charset="0"/>
              </a:defRPr>
            </a:lvl2pPr>
            <a:lvl3pPr>
              <a:lnSpc>
                <a:spcPct val="94000"/>
              </a:lnSpc>
              <a:buClr>
                <a:srgbClr val="000000"/>
              </a:buClr>
              <a:buSzPct val="100000"/>
              <a:buFont typeface="Times New Roman" panose="02020603050405020304" pitchFamily="18" charset="0"/>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a:solidFill>
                  <a:schemeClr val="bg1"/>
                </a:solidFill>
                <a:latin typeface="Arial" panose="020B0604020202020204" pitchFamily="34" charset="0"/>
                <a:cs typeface="Droid Sans Fallback" charset="0"/>
              </a:defRPr>
            </a:lvl3pPr>
            <a:lvl4pPr>
              <a:lnSpc>
                <a:spcPct val="94000"/>
              </a:lnSpc>
              <a:buClr>
                <a:srgbClr val="000000"/>
              </a:buClr>
              <a:buSzPct val="100000"/>
              <a:buFont typeface="Times New Roman" panose="02020603050405020304" pitchFamily="18" charset="0"/>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a:solidFill>
                  <a:schemeClr val="bg1"/>
                </a:solidFill>
                <a:latin typeface="Arial" panose="020B0604020202020204" pitchFamily="34" charset="0"/>
                <a:cs typeface="Droid Sans Fallback" charset="0"/>
              </a:defRPr>
            </a:lvl4pPr>
            <a:lvl5pPr>
              <a:lnSpc>
                <a:spcPct val="94000"/>
              </a:lnSpc>
              <a:buClr>
                <a:srgbClr val="000000"/>
              </a:buClr>
              <a:buSzPct val="100000"/>
              <a:buFont typeface="Times New Roman" panose="02020603050405020304" pitchFamily="18" charset="0"/>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a:solidFill>
                  <a:schemeClr val="bg1"/>
                </a:solidFill>
                <a:latin typeface="Arial" panose="020B0604020202020204" pitchFamily="34" charset="0"/>
                <a:cs typeface="Droid Sans Fallback" charset="0"/>
              </a:defRPr>
            </a:lvl5pPr>
            <a:lvl6pPr marL="25146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a:solidFill>
                  <a:schemeClr val="bg1"/>
                </a:solidFill>
                <a:latin typeface="Arial" panose="020B0604020202020204" pitchFamily="34" charset="0"/>
                <a:cs typeface="Droid Sans Fallback" charset="0"/>
              </a:defRPr>
            </a:lvl6pPr>
            <a:lvl7pPr marL="29718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a:solidFill>
                  <a:schemeClr val="bg1"/>
                </a:solidFill>
                <a:latin typeface="Arial" panose="020B0604020202020204" pitchFamily="34" charset="0"/>
                <a:cs typeface="Droid Sans Fallback" charset="0"/>
              </a:defRPr>
            </a:lvl7pPr>
            <a:lvl8pPr marL="34290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a:solidFill>
                  <a:schemeClr val="bg1"/>
                </a:solidFill>
                <a:latin typeface="Arial" panose="020B0604020202020204" pitchFamily="34" charset="0"/>
                <a:cs typeface="Droid Sans Fallback" charset="0"/>
              </a:defRPr>
            </a:lvl8pPr>
            <a:lvl9pPr marL="38862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a:solidFill>
                  <a:schemeClr val="bg1"/>
                </a:solidFill>
                <a:latin typeface="Arial" panose="020B0604020202020204" pitchFamily="34" charset="0"/>
                <a:cs typeface="Droid Sans Fallback" charset="0"/>
              </a:defRPr>
            </a:lvl9pPr>
          </a:lstStyle>
          <a:p>
            <a:pPr eaLnBrk="1" hangingPunct="1">
              <a:lnSpc>
                <a:spcPct val="100000"/>
              </a:lnSpc>
              <a:buClrTx/>
              <a:buSzPct val="45000"/>
              <a:buFontTx/>
              <a:buNone/>
            </a:pPr>
            <a:r>
              <a:rPr lang="el-GR" altLang="en-US" sz="4000">
                <a:solidFill>
                  <a:srgbClr val="000000"/>
                </a:solidFill>
                <a:latin typeface="Times New Roman" panose="02020603050405020304" pitchFamily="18" charset="0"/>
              </a:rPr>
              <a:t>Προάσπιση &amp; Δραστικό Πυρηνικό φορτίο</a:t>
            </a:r>
          </a:p>
        </p:txBody>
      </p:sp>
      <p:pic>
        <p:nvPicPr>
          <p:cNvPr id="308228" name="Picture 3">
            <a:extLst>
              <a:ext uri="{FF2B5EF4-FFF2-40B4-BE49-F238E27FC236}">
                <a16:creationId xmlns:a16="http://schemas.microsoft.com/office/drawing/2014/main" id="{1C78CFAD-FAAC-404D-97FD-5DE6C57AE26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1524000"/>
            <a:ext cx="6959600" cy="5064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Tree>
  </p:cSld>
  <p:clrMapOvr>
    <a:masterClrMapping/>
  </p:clrMapOvr>
  <p:transition spd="med"/>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0274" name="Text Box 1">
            <a:extLst>
              <a:ext uri="{FF2B5EF4-FFF2-40B4-BE49-F238E27FC236}">
                <a16:creationId xmlns:a16="http://schemas.microsoft.com/office/drawing/2014/main" id="{447361C6-6343-41DA-BF8B-701827E2DF6F}"/>
              </a:ext>
            </a:extLst>
          </p:cNvPr>
          <p:cNvSpPr txBox="1">
            <a:spLocks noChangeArrowheads="1"/>
          </p:cNvSpPr>
          <p:nvPr/>
        </p:nvSpPr>
        <p:spPr bwMode="auto">
          <a:xfrm>
            <a:off x="304800" y="6248400"/>
            <a:ext cx="3505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lstStyle>
            <a:lvl1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1pPr>
            <a:lvl2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2pPr>
            <a:lvl3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3pPr>
            <a:lvl4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4pPr>
            <a:lvl5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5pPr>
            <a:lvl6pPr marL="25146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6pPr>
            <a:lvl7pPr marL="29718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7pPr>
            <a:lvl8pPr marL="34290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8pPr>
            <a:lvl9pPr marL="38862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9pPr>
          </a:lstStyle>
          <a:p>
            <a:pPr eaLnBrk="1" hangingPunct="1">
              <a:lnSpc>
                <a:spcPct val="100000"/>
              </a:lnSpc>
              <a:buClrTx/>
              <a:buSzPct val="120000"/>
              <a:buFontTx/>
              <a:buNone/>
            </a:pPr>
            <a:r>
              <a:rPr lang="el-GR" altLang="en-US" sz="1400">
                <a:solidFill>
                  <a:srgbClr val="000000"/>
                </a:solidFill>
              </a:rPr>
              <a:t>Tro, Chemistry: A Molecular Approach</a:t>
            </a:r>
          </a:p>
        </p:txBody>
      </p:sp>
      <p:sp>
        <p:nvSpPr>
          <p:cNvPr id="310275" name="Text Box 2">
            <a:extLst>
              <a:ext uri="{FF2B5EF4-FFF2-40B4-BE49-F238E27FC236}">
                <a16:creationId xmlns:a16="http://schemas.microsoft.com/office/drawing/2014/main" id="{E594702B-C6B3-4455-8CA4-1D5061024C81}"/>
              </a:ext>
            </a:extLst>
          </p:cNvPr>
          <p:cNvSpPr txBox="1">
            <a:spLocks noChangeArrowheads="1"/>
          </p:cNvSpPr>
          <p:nvPr/>
        </p:nvSpPr>
        <p:spPr bwMode="auto">
          <a:xfrm>
            <a:off x="6858000" y="62484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pPr eaLnBrk="1">
              <a:lnSpc>
                <a:spcPct val="94000"/>
              </a:lnSpc>
              <a:buClr>
                <a:srgbClr val="000000"/>
              </a:buClr>
              <a:buSzPct val="100000"/>
              <a:buFont typeface="Times New Roman" panose="02020603050405020304" pitchFamily="18" charset="0"/>
              <a:buNone/>
            </a:pPr>
            <a:endParaRPr lang="el-GR" altLang="en-US"/>
          </a:p>
        </p:txBody>
      </p:sp>
      <p:sp>
        <p:nvSpPr>
          <p:cNvPr id="310276" name="Text Box 3">
            <a:extLst>
              <a:ext uri="{FF2B5EF4-FFF2-40B4-BE49-F238E27FC236}">
                <a16:creationId xmlns:a16="http://schemas.microsoft.com/office/drawing/2014/main" id="{CEB1C953-E644-4DC4-8436-6898CFA11799}"/>
              </a:ext>
            </a:extLst>
          </p:cNvPr>
          <p:cNvSpPr txBox="1">
            <a:spLocks noChangeArrowheads="1"/>
          </p:cNvSpPr>
          <p:nvPr/>
        </p:nvSpPr>
        <p:spPr bwMode="auto">
          <a:xfrm>
            <a:off x="304800" y="304800"/>
            <a:ext cx="8458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lvl1pPr marL="215900" indent="-209550">
              <a:lnSpc>
                <a:spcPct val="94000"/>
              </a:lnSpc>
              <a:buClr>
                <a:srgbClr val="000000"/>
              </a:buClr>
              <a:buSzPct val="100000"/>
              <a:buFont typeface="Times New Roman" panose="02020603050405020304" pitchFamily="18" charset="0"/>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a:solidFill>
                  <a:schemeClr val="bg1"/>
                </a:solidFill>
                <a:latin typeface="Arial" panose="020B0604020202020204" pitchFamily="34" charset="0"/>
                <a:cs typeface="Droid Sans Fallback" charset="0"/>
              </a:defRPr>
            </a:lvl1pPr>
            <a:lvl2pPr>
              <a:lnSpc>
                <a:spcPct val="94000"/>
              </a:lnSpc>
              <a:buClr>
                <a:srgbClr val="000000"/>
              </a:buClr>
              <a:buSzPct val="100000"/>
              <a:buFont typeface="Times New Roman" panose="02020603050405020304" pitchFamily="18" charset="0"/>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a:solidFill>
                  <a:schemeClr val="bg1"/>
                </a:solidFill>
                <a:latin typeface="Arial" panose="020B0604020202020204" pitchFamily="34" charset="0"/>
                <a:cs typeface="Droid Sans Fallback" charset="0"/>
              </a:defRPr>
            </a:lvl2pPr>
            <a:lvl3pPr>
              <a:lnSpc>
                <a:spcPct val="94000"/>
              </a:lnSpc>
              <a:buClr>
                <a:srgbClr val="000000"/>
              </a:buClr>
              <a:buSzPct val="100000"/>
              <a:buFont typeface="Times New Roman" panose="02020603050405020304" pitchFamily="18" charset="0"/>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a:solidFill>
                  <a:schemeClr val="bg1"/>
                </a:solidFill>
                <a:latin typeface="Arial" panose="020B0604020202020204" pitchFamily="34" charset="0"/>
                <a:cs typeface="Droid Sans Fallback" charset="0"/>
              </a:defRPr>
            </a:lvl3pPr>
            <a:lvl4pPr>
              <a:lnSpc>
                <a:spcPct val="94000"/>
              </a:lnSpc>
              <a:buClr>
                <a:srgbClr val="000000"/>
              </a:buClr>
              <a:buSzPct val="100000"/>
              <a:buFont typeface="Times New Roman" panose="02020603050405020304" pitchFamily="18" charset="0"/>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a:solidFill>
                  <a:schemeClr val="bg1"/>
                </a:solidFill>
                <a:latin typeface="Arial" panose="020B0604020202020204" pitchFamily="34" charset="0"/>
                <a:cs typeface="Droid Sans Fallback" charset="0"/>
              </a:defRPr>
            </a:lvl4pPr>
            <a:lvl5pPr>
              <a:lnSpc>
                <a:spcPct val="94000"/>
              </a:lnSpc>
              <a:buClr>
                <a:srgbClr val="000000"/>
              </a:buClr>
              <a:buSzPct val="100000"/>
              <a:buFont typeface="Times New Roman" panose="02020603050405020304" pitchFamily="18" charset="0"/>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a:solidFill>
                  <a:schemeClr val="bg1"/>
                </a:solidFill>
                <a:latin typeface="Arial" panose="020B0604020202020204" pitchFamily="34" charset="0"/>
                <a:cs typeface="Droid Sans Fallback" charset="0"/>
              </a:defRPr>
            </a:lvl5pPr>
            <a:lvl6pPr marL="25146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a:solidFill>
                  <a:schemeClr val="bg1"/>
                </a:solidFill>
                <a:latin typeface="Arial" panose="020B0604020202020204" pitchFamily="34" charset="0"/>
                <a:cs typeface="Droid Sans Fallback" charset="0"/>
              </a:defRPr>
            </a:lvl6pPr>
            <a:lvl7pPr marL="29718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a:solidFill>
                  <a:schemeClr val="bg1"/>
                </a:solidFill>
                <a:latin typeface="Arial" panose="020B0604020202020204" pitchFamily="34" charset="0"/>
                <a:cs typeface="Droid Sans Fallback" charset="0"/>
              </a:defRPr>
            </a:lvl7pPr>
            <a:lvl8pPr marL="34290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a:solidFill>
                  <a:schemeClr val="bg1"/>
                </a:solidFill>
                <a:latin typeface="Arial" panose="020B0604020202020204" pitchFamily="34" charset="0"/>
                <a:cs typeface="Droid Sans Fallback" charset="0"/>
              </a:defRPr>
            </a:lvl8pPr>
            <a:lvl9pPr marL="38862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a:solidFill>
                  <a:schemeClr val="bg1"/>
                </a:solidFill>
                <a:latin typeface="Arial" panose="020B0604020202020204" pitchFamily="34" charset="0"/>
                <a:cs typeface="Droid Sans Fallback" charset="0"/>
              </a:defRPr>
            </a:lvl9pPr>
          </a:lstStyle>
          <a:p>
            <a:pPr algn="ctr" eaLnBrk="1" hangingPunct="1">
              <a:lnSpc>
                <a:spcPct val="100000"/>
              </a:lnSpc>
              <a:buClrTx/>
              <a:buSzPct val="45000"/>
              <a:buFontTx/>
              <a:buNone/>
            </a:pPr>
            <a:r>
              <a:rPr lang="el-GR" altLang="en-US" sz="3600">
                <a:solidFill>
                  <a:srgbClr val="000000"/>
                </a:solidFill>
                <a:latin typeface="Times New Roman" panose="02020603050405020304" pitchFamily="18" charset="0"/>
              </a:rPr>
              <a:t>Διείσδυση και Προάσπιση</a:t>
            </a:r>
          </a:p>
        </p:txBody>
      </p:sp>
      <p:pic>
        <p:nvPicPr>
          <p:cNvPr id="310277" name="Picture 4">
            <a:extLst>
              <a:ext uri="{FF2B5EF4-FFF2-40B4-BE49-F238E27FC236}">
                <a16:creationId xmlns:a16="http://schemas.microsoft.com/office/drawing/2014/main" id="{712B16FA-5B17-4399-B460-97233589FAB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1381125"/>
            <a:ext cx="8229600" cy="409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Tree>
  </p:cSld>
  <p:clrMapOvr>
    <a:masterClrMapping/>
  </p:clrMapOvr>
  <p:transition spd="med"/>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370" name="Text Box 1">
            <a:extLst>
              <a:ext uri="{FF2B5EF4-FFF2-40B4-BE49-F238E27FC236}">
                <a16:creationId xmlns:a16="http://schemas.microsoft.com/office/drawing/2014/main" id="{A4453282-6F8A-456E-B9EB-A324280128C3}"/>
              </a:ext>
            </a:extLst>
          </p:cNvPr>
          <p:cNvSpPr txBox="1">
            <a:spLocks noChangeArrowheads="1"/>
          </p:cNvSpPr>
          <p:nvPr/>
        </p:nvSpPr>
        <p:spPr bwMode="auto">
          <a:xfrm>
            <a:off x="304800" y="6248400"/>
            <a:ext cx="3505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lstStyle>
            <a:lvl1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1pPr>
            <a:lvl2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2pPr>
            <a:lvl3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3pPr>
            <a:lvl4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4pPr>
            <a:lvl5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5pPr>
            <a:lvl6pPr marL="25146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6pPr>
            <a:lvl7pPr marL="29718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7pPr>
            <a:lvl8pPr marL="34290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8pPr>
            <a:lvl9pPr marL="38862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9pPr>
          </a:lstStyle>
          <a:p>
            <a:pPr eaLnBrk="1" hangingPunct="1">
              <a:lnSpc>
                <a:spcPct val="100000"/>
              </a:lnSpc>
              <a:buClrTx/>
              <a:buSzPct val="120000"/>
              <a:buFontTx/>
              <a:buNone/>
            </a:pPr>
            <a:r>
              <a:rPr lang="el-GR" altLang="en-US" sz="1400">
                <a:solidFill>
                  <a:srgbClr val="000000"/>
                </a:solidFill>
              </a:rPr>
              <a:t>Tro, Chemistry: A Molecular Approach</a:t>
            </a:r>
          </a:p>
        </p:txBody>
      </p:sp>
      <p:sp>
        <p:nvSpPr>
          <p:cNvPr id="314371" name="Text Box 2">
            <a:extLst>
              <a:ext uri="{FF2B5EF4-FFF2-40B4-BE49-F238E27FC236}">
                <a16:creationId xmlns:a16="http://schemas.microsoft.com/office/drawing/2014/main" id="{DA2FA098-FE12-4C83-BA26-8986A0B39698}"/>
              </a:ext>
            </a:extLst>
          </p:cNvPr>
          <p:cNvSpPr txBox="1">
            <a:spLocks noChangeArrowheads="1"/>
          </p:cNvSpPr>
          <p:nvPr/>
        </p:nvSpPr>
        <p:spPr bwMode="auto">
          <a:xfrm>
            <a:off x="6858000" y="62484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pPr eaLnBrk="1">
              <a:lnSpc>
                <a:spcPct val="94000"/>
              </a:lnSpc>
              <a:buClr>
                <a:srgbClr val="000000"/>
              </a:buClr>
              <a:buSzPct val="100000"/>
              <a:buFont typeface="Times New Roman" panose="02020603050405020304" pitchFamily="18" charset="0"/>
              <a:buNone/>
            </a:pPr>
            <a:endParaRPr lang="el-GR" altLang="en-US"/>
          </a:p>
        </p:txBody>
      </p:sp>
      <p:sp>
        <p:nvSpPr>
          <p:cNvPr id="314372" name="Text Box 3">
            <a:extLst>
              <a:ext uri="{FF2B5EF4-FFF2-40B4-BE49-F238E27FC236}">
                <a16:creationId xmlns:a16="http://schemas.microsoft.com/office/drawing/2014/main" id="{9686C21F-2E24-4D1F-8C6A-91CCC0D15269}"/>
              </a:ext>
            </a:extLst>
          </p:cNvPr>
          <p:cNvSpPr txBox="1">
            <a:spLocks noChangeArrowheads="1"/>
          </p:cNvSpPr>
          <p:nvPr/>
        </p:nvSpPr>
        <p:spPr bwMode="auto">
          <a:xfrm>
            <a:off x="685800" y="76200"/>
            <a:ext cx="77724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360" tIns="44280" rIns="90360" bIns="44280" anchor="ctr"/>
          <a:lstStyle>
            <a:lvl1pPr marL="215900" indent="-209550">
              <a:lnSpc>
                <a:spcPct val="94000"/>
              </a:lnSpc>
              <a:buClr>
                <a:srgbClr val="000000"/>
              </a:buClr>
              <a:buSzPct val="100000"/>
              <a:buFont typeface="Times New Roman" panose="02020603050405020304" pitchFamily="18" charset="0"/>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a:solidFill>
                  <a:schemeClr val="bg1"/>
                </a:solidFill>
                <a:latin typeface="Arial" panose="020B0604020202020204" pitchFamily="34" charset="0"/>
                <a:cs typeface="Droid Sans Fallback" charset="0"/>
              </a:defRPr>
            </a:lvl1pPr>
            <a:lvl2pPr>
              <a:lnSpc>
                <a:spcPct val="94000"/>
              </a:lnSpc>
              <a:buClr>
                <a:srgbClr val="000000"/>
              </a:buClr>
              <a:buSzPct val="100000"/>
              <a:buFont typeface="Times New Roman" panose="02020603050405020304" pitchFamily="18" charset="0"/>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a:solidFill>
                  <a:schemeClr val="bg1"/>
                </a:solidFill>
                <a:latin typeface="Arial" panose="020B0604020202020204" pitchFamily="34" charset="0"/>
                <a:cs typeface="Droid Sans Fallback" charset="0"/>
              </a:defRPr>
            </a:lvl2pPr>
            <a:lvl3pPr>
              <a:lnSpc>
                <a:spcPct val="94000"/>
              </a:lnSpc>
              <a:buClr>
                <a:srgbClr val="000000"/>
              </a:buClr>
              <a:buSzPct val="100000"/>
              <a:buFont typeface="Times New Roman" panose="02020603050405020304" pitchFamily="18" charset="0"/>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a:solidFill>
                  <a:schemeClr val="bg1"/>
                </a:solidFill>
                <a:latin typeface="Arial" panose="020B0604020202020204" pitchFamily="34" charset="0"/>
                <a:cs typeface="Droid Sans Fallback" charset="0"/>
              </a:defRPr>
            </a:lvl3pPr>
            <a:lvl4pPr>
              <a:lnSpc>
                <a:spcPct val="94000"/>
              </a:lnSpc>
              <a:buClr>
                <a:srgbClr val="000000"/>
              </a:buClr>
              <a:buSzPct val="100000"/>
              <a:buFont typeface="Times New Roman" panose="02020603050405020304" pitchFamily="18" charset="0"/>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a:solidFill>
                  <a:schemeClr val="bg1"/>
                </a:solidFill>
                <a:latin typeface="Arial" panose="020B0604020202020204" pitchFamily="34" charset="0"/>
                <a:cs typeface="Droid Sans Fallback" charset="0"/>
              </a:defRPr>
            </a:lvl4pPr>
            <a:lvl5pPr>
              <a:lnSpc>
                <a:spcPct val="94000"/>
              </a:lnSpc>
              <a:buClr>
                <a:srgbClr val="000000"/>
              </a:buClr>
              <a:buSzPct val="100000"/>
              <a:buFont typeface="Times New Roman" panose="02020603050405020304" pitchFamily="18" charset="0"/>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a:solidFill>
                  <a:schemeClr val="bg1"/>
                </a:solidFill>
                <a:latin typeface="Arial" panose="020B0604020202020204" pitchFamily="34" charset="0"/>
                <a:cs typeface="Droid Sans Fallback" charset="0"/>
              </a:defRPr>
            </a:lvl5pPr>
            <a:lvl6pPr marL="25146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a:solidFill>
                  <a:schemeClr val="bg1"/>
                </a:solidFill>
                <a:latin typeface="Arial" panose="020B0604020202020204" pitchFamily="34" charset="0"/>
                <a:cs typeface="Droid Sans Fallback" charset="0"/>
              </a:defRPr>
            </a:lvl6pPr>
            <a:lvl7pPr marL="29718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a:solidFill>
                  <a:schemeClr val="bg1"/>
                </a:solidFill>
                <a:latin typeface="Arial" panose="020B0604020202020204" pitchFamily="34" charset="0"/>
                <a:cs typeface="Droid Sans Fallback" charset="0"/>
              </a:defRPr>
            </a:lvl7pPr>
            <a:lvl8pPr marL="34290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a:solidFill>
                  <a:schemeClr val="bg1"/>
                </a:solidFill>
                <a:latin typeface="Arial" panose="020B0604020202020204" pitchFamily="34" charset="0"/>
                <a:cs typeface="Droid Sans Fallback" charset="0"/>
              </a:defRPr>
            </a:lvl8pPr>
            <a:lvl9pPr marL="38862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a:solidFill>
                  <a:schemeClr val="bg1"/>
                </a:solidFill>
                <a:latin typeface="Arial" panose="020B0604020202020204" pitchFamily="34" charset="0"/>
                <a:cs typeface="Droid Sans Fallback" charset="0"/>
              </a:defRPr>
            </a:lvl9pPr>
          </a:lstStyle>
          <a:p>
            <a:pPr eaLnBrk="1" hangingPunct="1">
              <a:lnSpc>
                <a:spcPct val="100000"/>
              </a:lnSpc>
              <a:buClrTx/>
              <a:buSzPct val="45000"/>
              <a:buFontTx/>
              <a:buNone/>
            </a:pPr>
            <a:r>
              <a:rPr lang="el-GR" altLang="en-US" sz="3600" dirty="0">
                <a:solidFill>
                  <a:srgbClr val="000000"/>
                </a:solidFill>
                <a:latin typeface="Times New Roman" panose="02020603050405020304" pitchFamily="18" charset="0"/>
              </a:rPr>
              <a:t>Το Δραστικό Πυρηνικό Φορτίο</a:t>
            </a:r>
          </a:p>
        </p:txBody>
      </p:sp>
      <p:sp>
        <p:nvSpPr>
          <p:cNvPr id="178180" name="Text Box 4">
            <a:extLst>
              <a:ext uri="{FF2B5EF4-FFF2-40B4-BE49-F238E27FC236}">
                <a16:creationId xmlns:a16="http://schemas.microsoft.com/office/drawing/2014/main" id="{99C02260-ABD6-48A0-B46F-A8A13E0D6007}"/>
              </a:ext>
            </a:extLst>
          </p:cNvPr>
          <p:cNvSpPr txBox="1">
            <a:spLocks noChangeArrowheads="1"/>
          </p:cNvSpPr>
          <p:nvPr/>
        </p:nvSpPr>
        <p:spPr bwMode="auto">
          <a:xfrm>
            <a:off x="228600" y="1066800"/>
            <a:ext cx="8686800" cy="563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360" tIns="44280" rIns="90360" bIns="44280"/>
          <a:lstStyle>
            <a:lvl1pPr marL="425450" indent="-320675">
              <a:lnSpc>
                <a:spcPct val="94000"/>
              </a:lnSpc>
              <a:buClr>
                <a:srgbClr val="000000"/>
              </a:buClr>
              <a:buSzPct val="100000"/>
              <a:buFont typeface="Times New Roman" panose="02020603050405020304" pitchFamily="18" charset="0"/>
              <a:tabLst>
                <a:tab pos="425450" algn="l"/>
                <a:tab pos="873125" algn="l"/>
                <a:tab pos="1322388" algn="l"/>
                <a:tab pos="1771650" algn="l"/>
                <a:tab pos="2220913" algn="l"/>
                <a:tab pos="2670175" algn="l"/>
                <a:tab pos="3119438" algn="l"/>
                <a:tab pos="3568700" algn="l"/>
                <a:tab pos="4017963" algn="l"/>
                <a:tab pos="4467225" algn="l"/>
                <a:tab pos="4916488" algn="l"/>
                <a:tab pos="5365750" algn="l"/>
                <a:tab pos="5815013" algn="l"/>
                <a:tab pos="6264275" algn="l"/>
                <a:tab pos="6713538" algn="l"/>
                <a:tab pos="7162800" algn="l"/>
                <a:tab pos="7612063" algn="l"/>
                <a:tab pos="8061325" algn="l"/>
                <a:tab pos="8510588" algn="l"/>
                <a:tab pos="8959850" algn="l"/>
                <a:tab pos="9409113" algn="l"/>
              </a:tabLst>
              <a:defRPr>
                <a:solidFill>
                  <a:schemeClr val="bg1"/>
                </a:solidFill>
                <a:latin typeface="Arial" panose="020B0604020202020204" pitchFamily="34" charset="0"/>
                <a:cs typeface="Droid Sans Fallback" charset="0"/>
              </a:defRPr>
            </a:lvl1pPr>
            <a:lvl2pPr marL="857250" indent="-320675">
              <a:lnSpc>
                <a:spcPct val="94000"/>
              </a:lnSpc>
              <a:buClr>
                <a:srgbClr val="000000"/>
              </a:buClr>
              <a:buSzPct val="100000"/>
              <a:buFont typeface="Times New Roman" panose="02020603050405020304" pitchFamily="18" charset="0"/>
              <a:tabLst>
                <a:tab pos="425450" algn="l"/>
                <a:tab pos="873125" algn="l"/>
                <a:tab pos="1322388" algn="l"/>
                <a:tab pos="1771650" algn="l"/>
                <a:tab pos="2220913" algn="l"/>
                <a:tab pos="2670175" algn="l"/>
                <a:tab pos="3119438" algn="l"/>
                <a:tab pos="3568700" algn="l"/>
                <a:tab pos="4017963" algn="l"/>
                <a:tab pos="4467225" algn="l"/>
                <a:tab pos="4916488" algn="l"/>
                <a:tab pos="5365750" algn="l"/>
                <a:tab pos="5815013" algn="l"/>
                <a:tab pos="6264275" algn="l"/>
                <a:tab pos="6713538" algn="l"/>
                <a:tab pos="7162800" algn="l"/>
                <a:tab pos="7612063" algn="l"/>
                <a:tab pos="8061325" algn="l"/>
                <a:tab pos="8510588" algn="l"/>
                <a:tab pos="8959850" algn="l"/>
                <a:tab pos="9409113" algn="l"/>
              </a:tabLst>
              <a:defRPr>
                <a:solidFill>
                  <a:schemeClr val="bg1"/>
                </a:solidFill>
                <a:latin typeface="Arial" panose="020B0604020202020204" pitchFamily="34" charset="0"/>
                <a:cs typeface="Droid Sans Fallback" charset="0"/>
              </a:defRPr>
            </a:lvl2pPr>
            <a:lvl3pPr>
              <a:lnSpc>
                <a:spcPct val="94000"/>
              </a:lnSpc>
              <a:buClr>
                <a:srgbClr val="000000"/>
              </a:buClr>
              <a:buSzPct val="100000"/>
              <a:buFont typeface="Times New Roman" panose="02020603050405020304" pitchFamily="18" charset="0"/>
              <a:tabLst>
                <a:tab pos="425450" algn="l"/>
                <a:tab pos="873125" algn="l"/>
                <a:tab pos="1322388" algn="l"/>
                <a:tab pos="1771650" algn="l"/>
                <a:tab pos="2220913" algn="l"/>
                <a:tab pos="2670175" algn="l"/>
                <a:tab pos="3119438" algn="l"/>
                <a:tab pos="3568700" algn="l"/>
                <a:tab pos="4017963" algn="l"/>
                <a:tab pos="4467225" algn="l"/>
                <a:tab pos="4916488" algn="l"/>
                <a:tab pos="5365750" algn="l"/>
                <a:tab pos="5815013" algn="l"/>
                <a:tab pos="6264275" algn="l"/>
                <a:tab pos="6713538" algn="l"/>
                <a:tab pos="7162800" algn="l"/>
                <a:tab pos="7612063" algn="l"/>
                <a:tab pos="8061325" algn="l"/>
                <a:tab pos="8510588" algn="l"/>
                <a:tab pos="8959850" algn="l"/>
                <a:tab pos="9409113" algn="l"/>
              </a:tabLst>
              <a:defRPr>
                <a:solidFill>
                  <a:schemeClr val="bg1"/>
                </a:solidFill>
                <a:latin typeface="Arial" panose="020B0604020202020204" pitchFamily="34" charset="0"/>
                <a:cs typeface="Droid Sans Fallback" charset="0"/>
              </a:defRPr>
            </a:lvl3pPr>
            <a:lvl4pPr>
              <a:lnSpc>
                <a:spcPct val="94000"/>
              </a:lnSpc>
              <a:buClr>
                <a:srgbClr val="000000"/>
              </a:buClr>
              <a:buSzPct val="100000"/>
              <a:buFont typeface="Times New Roman" panose="02020603050405020304" pitchFamily="18" charset="0"/>
              <a:tabLst>
                <a:tab pos="425450" algn="l"/>
                <a:tab pos="873125" algn="l"/>
                <a:tab pos="1322388" algn="l"/>
                <a:tab pos="1771650" algn="l"/>
                <a:tab pos="2220913" algn="l"/>
                <a:tab pos="2670175" algn="l"/>
                <a:tab pos="3119438" algn="l"/>
                <a:tab pos="3568700" algn="l"/>
                <a:tab pos="4017963" algn="l"/>
                <a:tab pos="4467225" algn="l"/>
                <a:tab pos="4916488" algn="l"/>
                <a:tab pos="5365750" algn="l"/>
                <a:tab pos="5815013" algn="l"/>
                <a:tab pos="6264275" algn="l"/>
                <a:tab pos="6713538" algn="l"/>
                <a:tab pos="7162800" algn="l"/>
                <a:tab pos="7612063" algn="l"/>
                <a:tab pos="8061325" algn="l"/>
                <a:tab pos="8510588" algn="l"/>
                <a:tab pos="8959850" algn="l"/>
                <a:tab pos="9409113" algn="l"/>
              </a:tabLst>
              <a:defRPr>
                <a:solidFill>
                  <a:schemeClr val="bg1"/>
                </a:solidFill>
                <a:latin typeface="Arial" panose="020B0604020202020204" pitchFamily="34" charset="0"/>
                <a:cs typeface="Droid Sans Fallback" charset="0"/>
              </a:defRPr>
            </a:lvl4pPr>
            <a:lvl5pPr>
              <a:lnSpc>
                <a:spcPct val="94000"/>
              </a:lnSpc>
              <a:buClr>
                <a:srgbClr val="000000"/>
              </a:buClr>
              <a:buSzPct val="100000"/>
              <a:buFont typeface="Times New Roman" panose="02020603050405020304" pitchFamily="18" charset="0"/>
              <a:tabLst>
                <a:tab pos="425450" algn="l"/>
                <a:tab pos="873125" algn="l"/>
                <a:tab pos="1322388" algn="l"/>
                <a:tab pos="1771650" algn="l"/>
                <a:tab pos="2220913" algn="l"/>
                <a:tab pos="2670175" algn="l"/>
                <a:tab pos="3119438" algn="l"/>
                <a:tab pos="3568700" algn="l"/>
                <a:tab pos="4017963" algn="l"/>
                <a:tab pos="4467225" algn="l"/>
                <a:tab pos="4916488" algn="l"/>
                <a:tab pos="5365750" algn="l"/>
                <a:tab pos="5815013" algn="l"/>
                <a:tab pos="6264275" algn="l"/>
                <a:tab pos="6713538" algn="l"/>
                <a:tab pos="7162800" algn="l"/>
                <a:tab pos="7612063" algn="l"/>
                <a:tab pos="8061325" algn="l"/>
                <a:tab pos="8510588" algn="l"/>
                <a:tab pos="8959850" algn="l"/>
                <a:tab pos="9409113" algn="l"/>
              </a:tabLst>
              <a:defRPr>
                <a:solidFill>
                  <a:schemeClr val="bg1"/>
                </a:solidFill>
                <a:latin typeface="Arial" panose="020B0604020202020204" pitchFamily="34" charset="0"/>
                <a:cs typeface="Droid Sans Fallback" charset="0"/>
              </a:defRPr>
            </a:lvl5pPr>
            <a:lvl6pPr marL="25146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425450" algn="l"/>
                <a:tab pos="873125" algn="l"/>
                <a:tab pos="1322388" algn="l"/>
                <a:tab pos="1771650" algn="l"/>
                <a:tab pos="2220913" algn="l"/>
                <a:tab pos="2670175" algn="l"/>
                <a:tab pos="3119438" algn="l"/>
                <a:tab pos="3568700" algn="l"/>
                <a:tab pos="4017963" algn="l"/>
                <a:tab pos="4467225" algn="l"/>
                <a:tab pos="4916488" algn="l"/>
                <a:tab pos="5365750" algn="l"/>
                <a:tab pos="5815013" algn="l"/>
                <a:tab pos="6264275" algn="l"/>
                <a:tab pos="6713538" algn="l"/>
                <a:tab pos="7162800" algn="l"/>
                <a:tab pos="7612063" algn="l"/>
                <a:tab pos="8061325" algn="l"/>
                <a:tab pos="8510588" algn="l"/>
                <a:tab pos="8959850" algn="l"/>
                <a:tab pos="9409113" algn="l"/>
              </a:tabLst>
              <a:defRPr>
                <a:solidFill>
                  <a:schemeClr val="bg1"/>
                </a:solidFill>
                <a:latin typeface="Arial" panose="020B0604020202020204" pitchFamily="34" charset="0"/>
                <a:cs typeface="Droid Sans Fallback" charset="0"/>
              </a:defRPr>
            </a:lvl6pPr>
            <a:lvl7pPr marL="29718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425450" algn="l"/>
                <a:tab pos="873125" algn="l"/>
                <a:tab pos="1322388" algn="l"/>
                <a:tab pos="1771650" algn="l"/>
                <a:tab pos="2220913" algn="l"/>
                <a:tab pos="2670175" algn="l"/>
                <a:tab pos="3119438" algn="l"/>
                <a:tab pos="3568700" algn="l"/>
                <a:tab pos="4017963" algn="l"/>
                <a:tab pos="4467225" algn="l"/>
                <a:tab pos="4916488" algn="l"/>
                <a:tab pos="5365750" algn="l"/>
                <a:tab pos="5815013" algn="l"/>
                <a:tab pos="6264275" algn="l"/>
                <a:tab pos="6713538" algn="l"/>
                <a:tab pos="7162800" algn="l"/>
                <a:tab pos="7612063" algn="l"/>
                <a:tab pos="8061325" algn="l"/>
                <a:tab pos="8510588" algn="l"/>
                <a:tab pos="8959850" algn="l"/>
                <a:tab pos="9409113" algn="l"/>
              </a:tabLst>
              <a:defRPr>
                <a:solidFill>
                  <a:schemeClr val="bg1"/>
                </a:solidFill>
                <a:latin typeface="Arial" panose="020B0604020202020204" pitchFamily="34" charset="0"/>
                <a:cs typeface="Droid Sans Fallback" charset="0"/>
              </a:defRPr>
            </a:lvl7pPr>
            <a:lvl8pPr marL="34290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425450" algn="l"/>
                <a:tab pos="873125" algn="l"/>
                <a:tab pos="1322388" algn="l"/>
                <a:tab pos="1771650" algn="l"/>
                <a:tab pos="2220913" algn="l"/>
                <a:tab pos="2670175" algn="l"/>
                <a:tab pos="3119438" algn="l"/>
                <a:tab pos="3568700" algn="l"/>
                <a:tab pos="4017963" algn="l"/>
                <a:tab pos="4467225" algn="l"/>
                <a:tab pos="4916488" algn="l"/>
                <a:tab pos="5365750" algn="l"/>
                <a:tab pos="5815013" algn="l"/>
                <a:tab pos="6264275" algn="l"/>
                <a:tab pos="6713538" algn="l"/>
                <a:tab pos="7162800" algn="l"/>
                <a:tab pos="7612063" algn="l"/>
                <a:tab pos="8061325" algn="l"/>
                <a:tab pos="8510588" algn="l"/>
                <a:tab pos="8959850" algn="l"/>
                <a:tab pos="9409113" algn="l"/>
              </a:tabLst>
              <a:defRPr>
                <a:solidFill>
                  <a:schemeClr val="bg1"/>
                </a:solidFill>
                <a:latin typeface="Arial" panose="020B0604020202020204" pitchFamily="34" charset="0"/>
                <a:cs typeface="Droid Sans Fallback" charset="0"/>
              </a:defRPr>
            </a:lvl8pPr>
            <a:lvl9pPr marL="38862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425450" algn="l"/>
                <a:tab pos="873125" algn="l"/>
                <a:tab pos="1322388" algn="l"/>
                <a:tab pos="1771650" algn="l"/>
                <a:tab pos="2220913" algn="l"/>
                <a:tab pos="2670175" algn="l"/>
                <a:tab pos="3119438" algn="l"/>
                <a:tab pos="3568700" algn="l"/>
                <a:tab pos="4017963" algn="l"/>
                <a:tab pos="4467225" algn="l"/>
                <a:tab pos="4916488" algn="l"/>
                <a:tab pos="5365750" algn="l"/>
                <a:tab pos="5815013" algn="l"/>
                <a:tab pos="6264275" algn="l"/>
                <a:tab pos="6713538" algn="l"/>
                <a:tab pos="7162800" algn="l"/>
                <a:tab pos="7612063" algn="l"/>
                <a:tab pos="8061325" algn="l"/>
                <a:tab pos="8510588" algn="l"/>
                <a:tab pos="8959850" algn="l"/>
                <a:tab pos="9409113" algn="l"/>
              </a:tabLst>
              <a:defRPr>
                <a:solidFill>
                  <a:schemeClr val="bg1"/>
                </a:solidFill>
                <a:latin typeface="Arial" panose="020B0604020202020204" pitchFamily="34" charset="0"/>
                <a:cs typeface="Droid Sans Fallback" charset="0"/>
              </a:defRPr>
            </a:lvl9pPr>
          </a:lstStyle>
          <a:p>
            <a:pPr eaLnBrk="1" hangingPunct="1">
              <a:lnSpc>
                <a:spcPct val="90000"/>
              </a:lnSpc>
              <a:spcBef>
                <a:spcPts val="600"/>
              </a:spcBef>
              <a:buSzPct val="45000"/>
              <a:buFont typeface="Wingdings" panose="05000000000000000000" pitchFamily="2" charset="2"/>
              <a:buChar char=""/>
            </a:pPr>
            <a:r>
              <a:rPr lang="el-GR" altLang="en-US" sz="2400" dirty="0">
                <a:solidFill>
                  <a:srgbClr val="000000"/>
                </a:solidFill>
                <a:latin typeface="Times New Roman" panose="02020603050405020304" pitchFamily="18" charset="0"/>
              </a:rPr>
              <a:t>Σε ένα </a:t>
            </a:r>
            <a:r>
              <a:rPr lang="el-GR" altLang="en-US" sz="2400" dirty="0" err="1">
                <a:solidFill>
                  <a:srgbClr val="000000"/>
                </a:solidFill>
                <a:latin typeface="Times New Roman" panose="02020603050405020304" pitchFamily="18" charset="0"/>
              </a:rPr>
              <a:t>πολυηλεκτρονικό</a:t>
            </a:r>
            <a:r>
              <a:rPr lang="el-GR" altLang="en-US" sz="2400" dirty="0">
                <a:solidFill>
                  <a:srgbClr val="000000"/>
                </a:solidFill>
                <a:latin typeface="Times New Roman" panose="02020603050405020304" pitchFamily="18" charset="0"/>
              </a:rPr>
              <a:t> σύστημα, τα ηλεκτρόνια ταυτόχρονα έλκονται από τον πυρήνα και απωθούνται μεταξύ τους</a:t>
            </a:r>
          </a:p>
          <a:p>
            <a:pPr eaLnBrk="1" hangingPunct="1">
              <a:lnSpc>
                <a:spcPct val="90000"/>
              </a:lnSpc>
              <a:spcBef>
                <a:spcPts val="600"/>
              </a:spcBef>
              <a:buSzPct val="45000"/>
              <a:buFont typeface="Wingdings" panose="05000000000000000000" pitchFamily="2" charset="2"/>
              <a:buChar char=""/>
            </a:pPr>
            <a:r>
              <a:rPr lang="el-GR" altLang="en-US" sz="2400" dirty="0">
                <a:solidFill>
                  <a:srgbClr val="000000"/>
                </a:solidFill>
                <a:latin typeface="Times New Roman" panose="02020603050405020304" pitchFamily="18" charset="0"/>
              </a:rPr>
              <a:t>Τα εξωτερικά ηλεκτρόνια </a:t>
            </a:r>
            <a:r>
              <a:rPr lang="el-GR" altLang="en-US" sz="2400" dirty="0">
                <a:solidFill>
                  <a:srgbClr val="FF3300"/>
                </a:solidFill>
                <a:latin typeface="Times New Roman" panose="02020603050405020304" pitchFamily="18" charset="0"/>
              </a:rPr>
              <a:t>προστατεύονται</a:t>
            </a:r>
            <a:r>
              <a:rPr lang="el-GR" altLang="en-US" sz="2400" dirty="0">
                <a:solidFill>
                  <a:srgbClr val="000000"/>
                </a:solidFill>
                <a:latin typeface="Times New Roman" panose="02020603050405020304" pitchFamily="18" charset="0"/>
              </a:rPr>
              <a:t>  από την πλήρη ισχύ του πυρήνα</a:t>
            </a:r>
          </a:p>
          <a:p>
            <a:pPr lvl="1" eaLnBrk="1" hangingPunct="1">
              <a:lnSpc>
                <a:spcPct val="90000"/>
              </a:lnSpc>
              <a:spcBef>
                <a:spcPts val="600"/>
              </a:spcBef>
              <a:buSzPct val="75000"/>
              <a:buFont typeface="Symbol" panose="05050102010706020507" pitchFamily="18" charset="2"/>
              <a:buChar char=""/>
            </a:pPr>
            <a:r>
              <a:rPr lang="el-GR" altLang="en-US" sz="2400" dirty="0">
                <a:solidFill>
                  <a:srgbClr val="000000"/>
                </a:solidFill>
                <a:latin typeface="Times New Roman" panose="02020603050405020304" pitchFamily="18" charset="0"/>
              </a:rPr>
              <a:t>Δράση προάσπισης (</a:t>
            </a:r>
            <a:r>
              <a:rPr lang="el-GR" altLang="en-US" sz="2400" dirty="0" err="1">
                <a:solidFill>
                  <a:srgbClr val="000000"/>
                </a:solidFill>
                <a:latin typeface="Times New Roman" panose="02020603050405020304" pitchFamily="18" charset="0"/>
              </a:rPr>
              <a:t>screening</a:t>
            </a:r>
            <a:r>
              <a:rPr lang="el-GR" altLang="en-US" sz="2400" dirty="0">
                <a:solidFill>
                  <a:srgbClr val="000000"/>
                </a:solidFill>
                <a:latin typeface="Times New Roman" panose="02020603050405020304" pitchFamily="18" charset="0"/>
              </a:rPr>
              <a:t> </a:t>
            </a:r>
            <a:r>
              <a:rPr lang="el-GR" altLang="en-US" sz="2400" dirty="0" err="1">
                <a:solidFill>
                  <a:srgbClr val="000000"/>
                </a:solidFill>
                <a:latin typeface="Times New Roman" panose="02020603050405020304" pitchFamily="18" charset="0"/>
              </a:rPr>
              <a:t>effect</a:t>
            </a:r>
            <a:r>
              <a:rPr lang="el-GR" altLang="en-US" sz="2400" dirty="0">
                <a:solidFill>
                  <a:srgbClr val="000000"/>
                </a:solidFill>
                <a:latin typeface="Times New Roman" panose="02020603050405020304" pitchFamily="18" charset="0"/>
              </a:rPr>
              <a:t>)</a:t>
            </a:r>
          </a:p>
          <a:p>
            <a:pPr eaLnBrk="1" hangingPunct="1">
              <a:lnSpc>
                <a:spcPct val="90000"/>
              </a:lnSpc>
              <a:spcBef>
                <a:spcPts val="600"/>
              </a:spcBef>
              <a:buClr>
                <a:srgbClr val="FF0000"/>
              </a:buClr>
              <a:buSzPct val="120000"/>
              <a:buFont typeface="Times New Roman" panose="02020603050405020304" pitchFamily="18" charset="0"/>
              <a:buChar char="•"/>
            </a:pPr>
            <a:r>
              <a:rPr lang="el-GR" altLang="en-US" sz="2400" b="1" dirty="0">
                <a:solidFill>
                  <a:srgbClr val="FF0000"/>
                </a:solidFill>
                <a:latin typeface="Times New Roman" panose="02020603050405020304" pitchFamily="18" charset="0"/>
              </a:rPr>
              <a:t>Το δραστικό πυρηνικό φορτίο </a:t>
            </a:r>
            <a:r>
              <a:rPr lang="el-GR" altLang="en-US" sz="2400" u="sng" dirty="0">
                <a:solidFill>
                  <a:srgbClr val="000000"/>
                </a:solidFill>
                <a:latin typeface="Times New Roman" panose="02020603050405020304" pitchFamily="18" charset="0"/>
              </a:rPr>
              <a:t>είναι το καθαρό θετικό φορτίο  που έλκει ένα ηλεκτρόνιο </a:t>
            </a:r>
          </a:p>
          <a:p>
            <a:pPr eaLnBrk="1" hangingPunct="1">
              <a:lnSpc>
                <a:spcPct val="90000"/>
              </a:lnSpc>
              <a:spcBef>
                <a:spcPts val="600"/>
              </a:spcBef>
              <a:buSzPct val="45000"/>
              <a:buFont typeface="Wingdings" panose="05000000000000000000" pitchFamily="2" charset="2"/>
              <a:buChar char=""/>
            </a:pPr>
            <a:r>
              <a:rPr lang="el-GR" altLang="en-US" sz="2400" b="1" dirty="0">
                <a:solidFill>
                  <a:srgbClr val="000000"/>
                </a:solidFill>
                <a:latin typeface="Times New Roman" panose="02020603050405020304" pitchFamily="18" charset="0"/>
              </a:rPr>
              <a:t>Z</a:t>
            </a:r>
            <a:r>
              <a:rPr lang="el-GR" altLang="en-US" sz="2400" dirty="0">
                <a:solidFill>
                  <a:srgbClr val="000000"/>
                </a:solidFill>
                <a:latin typeface="Times New Roman" panose="02020603050405020304" pitchFamily="18" charset="0"/>
              </a:rPr>
              <a:t> είναι το πυρηνικό φορτίο, </a:t>
            </a:r>
            <a:r>
              <a:rPr lang="el-GR" altLang="en-US" sz="2400" b="1" dirty="0">
                <a:solidFill>
                  <a:srgbClr val="000000"/>
                </a:solidFill>
                <a:latin typeface="Times New Roman" panose="02020603050405020304" pitchFamily="18" charset="0"/>
              </a:rPr>
              <a:t>S</a:t>
            </a:r>
            <a:r>
              <a:rPr lang="el-GR" altLang="en-US" sz="2400" dirty="0">
                <a:solidFill>
                  <a:srgbClr val="000000"/>
                </a:solidFill>
                <a:latin typeface="Times New Roman" panose="02020603050405020304" pitchFamily="18" charset="0"/>
              </a:rPr>
              <a:t> είναι τα ηλεκτρόνια  σε χαμηλότερα ενεργειακά επίπεδα</a:t>
            </a:r>
          </a:p>
          <a:p>
            <a:pPr lvl="1" eaLnBrk="1" hangingPunct="1">
              <a:lnSpc>
                <a:spcPct val="90000"/>
              </a:lnSpc>
              <a:spcBef>
                <a:spcPts val="525"/>
              </a:spcBef>
              <a:buSzPct val="75000"/>
              <a:buFont typeface="Symbol" panose="05050102010706020507" pitchFamily="18" charset="2"/>
              <a:buChar char=""/>
            </a:pPr>
            <a:r>
              <a:rPr lang="el-GR" altLang="en-US" sz="2100" dirty="0">
                <a:solidFill>
                  <a:srgbClr val="000000"/>
                </a:solidFill>
                <a:latin typeface="Times New Roman" panose="02020603050405020304" pitchFamily="18" charset="0"/>
              </a:rPr>
              <a:t>Τα ηλεκτρόνια στην ίδια ενεργειακή στάθμη συνεισφέρουν στην προάσπιση αλλά πολύ λίγο</a:t>
            </a:r>
          </a:p>
          <a:p>
            <a:pPr lvl="1" eaLnBrk="1" hangingPunct="1">
              <a:lnSpc>
                <a:spcPct val="90000"/>
              </a:lnSpc>
              <a:spcBef>
                <a:spcPts val="525"/>
              </a:spcBef>
              <a:buSzPct val="75000"/>
              <a:buFont typeface="Symbol" panose="05050102010706020507" pitchFamily="18" charset="2"/>
              <a:buChar char=""/>
            </a:pPr>
            <a:r>
              <a:rPr lang="el-GR" altLang="en-US" sz="2100" dirty="0">
                <a:solidFill>
                  <a:srgbClr val="000000"/>
                </a:solidFill>
                <a:latin typeface="Times New Roman" panose="02020603050405020304" pitchFamily="18" charset="0"/>
              </a:rPr>
              <a:t>Τάση των </a:t>
            </a:r>
            <a:r>
              <a:rPr lang="el-GR" altLang="en-US" sz="2100" dirty="0" err="1">
                <a:solidFill>
                  <a:srgbClr val="000000"/>
                </a:solidFill>
                <a:latin typeface="Times New Roman" panose="02020603050405020304" pitchFamily="18" charset="0"/>
              </a:rPr>
              <a:t>υποστιβάδων</a:t>
            </a:r>
            <a:r>
              <a:rPr lang="el-GR" altLang="en-US" sz="2100" dirty="0">
                <a:solidFill>
                  <a:srgbClr val="000000"/>
                </a:solidFill>
                <a:latin typeface="Times New Roman" panose="02020603050405020304" pitchFamily="18" charset="0"/>
              </a:rPr>
              <a:t> στο δραστικό πυρηνικό φορτίο,</a:t>
            </a:r>
            <a:r>
              <a:rPr lang="el-GR" altLang="en-US" sz="2100" b="1" i="1" dirty="0">
                <a:solidFill>
                  <a:srgbClr val="000000"/>
                </a:solidFill>
                <a:latin typeface="Times New Roman" panose="02020603050405020304" pitchFamily="18" charset="0"/>
              </a:rPr>
              <a:t> </a:t>
            </a:r>
            <a:r>
              <a:rPr lang="el-GR" altLang="en-US" sz="2100" i="1" dirty="0">
                <a:solidFill>
                  <a:srgbClr val="000000"/>
                </a:solidFill>
                <a:latin typeface="Times New Roman" panose="02020603050405020304" pitchFamily="18" charset="0"/>
              </a:rPr>
              <a:t>s &gt; p &gt; d &gt; f</a:t>
            </a:r>
          </a:p>
          <a:p>
            <a:pPr algn="ctr" eaLnBrk="1" hangingPunct="1">
              <a:lnSpc>
                <a:spcPct val="90000"/>
              </a:lnSpc>
              <a:spcBef>
                <a:spcPts val="700"/>
              </a:spcBef>
              <a:buClrTx/>
              <a:buSzPct val="120000"/>
              <a:buFontTx/>
              <a:buNone/>
            </a:pPr>
            <a:r>
              <a:rPr lang="el-GR" altLang="en-US" sz="2800" b="1" dirty="0" err="1">
                <a:solidFill>
                  <a:srgbClr val="FF0000"/>
                </a:solidFill>
                <a:latin typeface="Times New Roman" panose="02020603050405020304" pitchFamily="18" charset="0"/>
              </a:rPr>
              <a:t>Z</a:t>
            </a:r>
            <a:r>
              <a:rPr lang="el-GR" altLang="en-US" sz="2800" b="1" baseline="-25000" dirty="0" err="1">
                <a:solidFill>
                  <a:srgbClr val="FF0000"/>
                </a:solidFill>
                <a:latin typeface="Times New Roman" panose="02020603050405020304" pitchFamily="18" charset="0"/>
              </a:rPr>
              <a:t>δραστικό</a:t>
            </a:r>
            <a:r>
              <a:rPr lang="el-GR" altLang="en-US" sz="2800" baseline="-25000" dirty="0">
                <a:solidFill>
                  <a:srgbClr val="FF0000"/>
                </a:solidFill>
                <a:latin typeface="Times New Roman" panose="02020603050405020304" pitchFamily="18" charset="0"/>
              </a:rPr>
              <a:t> </a:t>
            </a:r>
            <a:r>
              <a:rPr lang="el-GR" altLang="en-US" sz="2800" dirty="0">
                <a:solidFill>
                  <a:srgbClr val="FF0000"/>
                </a:solidFill>
                <a:latin typeface="Times New Roman" panose="02020603050405020304" pitchFamily="18" charset="0"/>
              </a:rPr>
              <a:t>= Z - S</a:t>
            </a:r>
          </a:p>
        </p:txBody>
      </p:sp>
    </p:spTree>
    <p:custDataLst>
      <p:tags r:id="rId1"/>
    </p:custDataLst>
  </p:cSld>
  <p:clrMapOvr>
    <a:masterClrMapping/>
  </p:clrMapOvr>
  <p:transition>
    <p:fade thruBlk="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2" fill="hold" nodeType="clickEffect">
                                  <p:stCondLst>
                                    <p:cond delay="0"/>
                                  </p:stCondLst>
                                  <p:childTnLst>
                                    <p:set>
                                      <p:cBhvr additive="repl">
                                        <p:cTn id="6" dur="1" fill="hold">
                                          <p:stCondLst>
                                            <p:cond delay="0"/>
                                          </p:stCondLst>
                                        </p:cTn>
                                        <p:tgtEl>
                                          <p:spTgt spid="178180">
                                            <p:txEl>
                                              <p:pRg st="0" end="0"/>
                                            </p:txEl>
                                          </p:spTgt>
                                        </p:tgtEl>
                                        <p:attrNameLst>
                                          <p:attrName>style.visibility</p:attrName>
                                        </p:attrNameLst>
                                      </p:cBhvr>
                                      <p:to>
                                        <p:strVal val="visible"/>
                                      </p:to>
                                    </p:set>
                                    <p:animEffect transition="in" filter="wipe(right)">
                                      <p:cBhvr additive="repl">
                                        <p:cTn id="7" dur="500"/>
                                        <p:tgtEl>
                                          <p:spTgt spid="178180">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2" fill="hold" nodeType="clickEffect">
                                  <p:stCondLst>
                                    <p:cond delay="0"/>
                                  </p:stCondLst>
                                  <p:childTnLst>
                                    <p:set>
                                      <p:cBhvr additive="repl">
                                        <p:cTn id="11" dur="1" fill="hold">
                                          <p:stCondLst>
                                            <p:cond delay="0"/>
                                          </p:stCondLst>
                                        </p:cTn>
                                        <p:tgtEl>
                                          <p:spTgt spid="178180">
                                            <p:txEl>
                                              <p:pRg st="1" end="1"/>
                                            </p:txEl>
                                          </p:spTgt>
                                        </p:tgtEl>
                                        <p:attrNameLst>
                                          <p:attrName>style.visibility</p:attrName>
                                        </p:attrNameLst>
                                      </p:cBhvr>
                                      <p:to>
                                        <p:strVal val="visible"/>
                                      </p:to>
                                    </p:set>
                                    <p:animEffect transition="in" filter="wipe(right)">
                                      <p:cBhvr additive="repl">
                                        <p:cTn id="12" dur="500"/>
                                        <p:tgtEl>
                                          <p:spTgt spid="178180">
                                            <p:txEl>
                                              <p:pRg st="1" end="1"/>
                                            </p:txEl>
                                          </p:spTgt>
                                        </p:tgtEl>
                                      </p:cBhvr>
                                    </p:animEffect>
                                  </p:childTnLst>
                                </p:cTn>
                              </p:par>
                              <p:par>
                                <p:cTn id="13" presetID="22" presetClass="entr" presetSubtype="2" fill="hold" nodeType="withEffect">
                                  <p:stCondLst>
                                    <p:cond delay="0"/>
                                  </p:stCondLst>
                                  <p:childTnLst>
                                    <p:set>
                                      <p:cBhvr additive="repl">
                                        <p:cTn id="14" dur="1" fill="hold">
                                          <p:stCondLst>
                                            <p:cond delay="0"/>
                                          </p:stCondLst>
                                        </p:cTn>
                                        <p:tgtEl>
                                          <p:spTgt spid="178180">
                                            <p:txEl>
                                              <p:pRg st="2" end="2"/>
                                            </p:txEl>
                                          </p:spTgt>
                                        </p:tgtEl>
                                        <p:attrNameLst>
                                          <p:attrName>style.visibility</p:attrName>
                                        </p:attrNameLst>
                                      </p:cBhvr>
                                      <p:to>
                                        <p:strVal val="visible"/>
                                      </p:to>
                                    </p:set>
                                    <p:animEffect transition="in" filter="wipe(right)">
                                      <p:cBhvr additive="repl">
                                        <p:cTn id="15" dur="500"/>
                                        <p:tgtEl>
                                          <p:spTgt spid="178180">
                                            <p:txEl>
                                              <p:pRg st="2" end="2"/>
                                            </p:txEl>
                                          </p:spTgt>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22" presetClass="entr" presetSubtype="2" fill="hold" nodeType="clickEffect">
                                  <p:stCondLst>
                                    <p:cond delay="0"/>
                                  </p:stCondLst>
                                  <p:childTnLst>
                                    <p:set>
                                      <p:cBhvr additive="repl">
                                        <p:cTn id="19" dur="1" fill="hold">
                                          <p:stCondLst>
                                            <p:cond delay="0"/>
                                          </p:stCondLst>
                                        </p:cTn>
                                        <p:tgtEl>
                                          <p:spTgt spid="178180">
                                            <p:txEl>
                                              <p:pRg st="3" end="3"/>
                                            </p:txEl>
                                          </p:spTgt>
                                        </p:tgtEl>
                                        <p:attrNameLst>
                                          <p:attrName>style.visibility</p:attrName>
                                        </p:attrNameLst>
                                      </p:cBhvr>
                                      <p:to>
                                        <p:strVal val="visible"/>
                                      </p:to>
                                    </p:set>
                                    <p:animEffect transition="in" filter="wipe(right)">
                                      <p:cBhvr additive="repl">
                                        <p:cTn id="20" dur="500"/>
                                        <p:tgtEl>
                                          <p:spTgt spid="178180">
                                            <p:txEl>
                                              <p:pRg st="3" end="3"/>
                                            </p:txEl>
                                          </p:spTgt>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22" presetClass="entr" presetSubtype="2" fill="hold" nodeType="clickEffect">
                                  <p:stCondLst>
                                    <p:cond delay="0"/>
                                  </p:stCondLst>
                                  <p:childTnLst>
                                    <p:set>
                                      <p:cBhvr additive="repl">
                                        <p:cTn id="24" dur="1" fill="hold">
                                          <p:stCondLst>
                                            <p:cond delay="0"/>
                                          </p:stCondLst>
                                        </p:cTn>
                                        <p:tgtEl>
                                          <p:spTgt spid="178180">
                                            <p:txEl>
                                              <p:pRg st="4" end="4"/>
                                            </p:txEl>
                                          </p:spTgt>
                                        </p:tgtEl>
                                        <p:attrNameLst>
                                          <p:attrName>style.visibility</p:attrName>
                                        </p:attrNameLst>
                                      </p:cBhvr>
                                      <p:to>
                                        <p:strVal val="visible"/>
                                      </p:to>
                                    </p:set>
                                    <p:animEffect transition="in" filter="wipe(right)">
                                      <p:cBhvr additive="repl">
                                        <p:cTn id="25" dur="500"/>
                                        <p:tgtEl>
                                          <p:spTgt spid="178180">
                                            <p:txEl>
                                              <p:pRg st="4" end="4"/>
                                            </p:txEl>
                                          </p:spTgt>
                                        </p:tgtEl>
                                      </p:cBhvr>
                                    </p:animEffect>
                                  </p:childTnLst>
                                </p:cTn>
                              </p:par>
                              <p:par>
                                <p:cTn id="26" presetID="22" presetClass="entr" presetSubtype="2" fill="hold" nodeType="withEffect">
                                  <p:stCondLst>
                                    <p:cond delay="0"/>
                                  </p:stCondLst>
                                  <p:childTnLst>
                                    <p:set>
                                      <p:cBhvr additive="repl">
                                        <p:cTn id="27" dur="1" fill="hold">
                                          <p:stCondLst>
                                            <p:cond delay="0"/>
                                          </p:stCondLst>
                                        </p:cTn>
                                        <p:tgtEl>
                                          <p:spTgt spid="178180">
                                            <p:txEl>
                                              <p:pRg st="5" end="5"/>
                                            </p:txEl>
                                          </p:spTgt>
                                        </p:tgtEl>
                                        <p:attrNameLst>
                                          <p:attrName>style.visibility</p:attrName>
                                        </p:attrNameLst>
                                      </p:cBhvr>
                                      <p:to>
                                        <p:strVal val="visible"/>
                                      </p:to>
                                    </p:set>
                                    <p:animEffect transition="in" filter="wipe(right)">
                                      <p:cBhvr additive="repl">
                                        <p:cTn id="28" dur="500"/>
                                        <p:tgtEl>
                                          <p:spTgt spid="178180">
                                            <p:txEl>
                                              <p:pRg st="5" end="5"/>
                                            </p:txEl>
                                          </p:spTgt>
                                        </p:tgtEl>
                                      </p:cBhvr>
                                    </p:animEffect>
                                  </p:childTnLst>
                                </p:cTn>
                              </p:par>
                              <p:par>
                                <p:cTn id="29" presetID="22" presetClass="entr" presetSubtype="2" fill="hold" nodeType="withEffect">
                                  <p:stCondLst>
                                    <p:cond delay="0"/>
                                  </p:stCondLst>
                                  <p:childTnLst>
                                    <p:set>
                                      <p:cBhvr additive="repl">
                                        <p:cTn id="30" dur="1" fill="hold">
                                          <p:stCondLst>
                                            <p:cond delay="0"/>
                                          </p:stCondLst>
                                        </p:cTn>
                                        <p:tgtEl>
                                          <p:spTgt spid="178180">
                                            <p:txEl>
                                              <p:pRg st="6" end="6"/>
                                            </p:txEl>
                                          </p:spTgt>
                                        </p:tgtEl>
                                        <p:attrNameLst>
                                          <p:attrName>style.visibility</p:attrName>
                                        </p:attrNameLst>
                                      </p:cBhvr>
                                      <p:to>
                                        <p:strVal val="visible"/>
                                      </p:to>
                                    </p:set>
                                    <p:animEffect transition="in" filter="wipe(right)">
                                      <p:cBhvr additive="repl">
                                        <p:cTn id="31" dur="500"/>
                                        <p:tgtEl>
                                          <p:spTgt spid="178180">
                                            <p:txEl>
                                              <p:pRg st="6" end="6"/>
                                            </p:txEl>
                                          </p:spTgt>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22" presetClass="entr" presetSubtype="2" fill="hold" nodeType="clickEffect">
                                  <p:stCondLst>
                                    <p:cond delay="0"/>
                                  </p:stCondLst>
                                  <p:childTnLst>
                                    <p:set>
                                      <p:cBhvr additive="repl">
                                        <p:cTn id="35" dur="1" fill="hold">
                                          <p:stCondLst>
                                            <p:cond delay="0"/>
                                          </p:stCondLst>
                                        </p:cTn>
                                        <p:tgtEl>
                                          <p:spTgt spid="178180">
                                            <p:txEl>
                                              <p:pRg st="7" end="7"/>
                                            </p:txEl>
                                          </p:spTgt>
                                        </p:tgtEl>
                                        <p:attrNameLst>
                                          <p:attrName>style.visibility</p:attrName>
                                        </p:attrNameLst>
                                      </p:cBhvr>
                                      <p:to>
                                        <p:strVal val="visible"/>
                                      </p:to>
                                    </p:set>
                                    <p:animEffect transition="in" filter="wipe(right)">
                                      <p:cBhvr additive="repl">
                                        <p:cTn id="36" dur="500"/>
                                        <p:tgtEl>
                                          <p:spTgt spid="178180">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40" name="Rectangle 1039">
            <a:extLst>
              <a:ext uri="{FF2B5EF4-FFF2-40B4-BE49-F238E27FC236}">
                <a16:creationId xmlns:a16="http://schemas.microsoft.com/office/drawing/2014/main" id="{78BA5F19-D5E1-4ECC-BEC2-DF7AEDFD7C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2" name="Freeform: Shape 1041">
            <a:extLst>
              <a:ext uri="{FF2B5EF4-FFF2-40B4-BE49-F238E27FC236}">
                <a16:creationId xmlns:a16="http://schemas.microsoft.com/office/drawing/2014/main" id="{50CC88A9-A661-4C48-866E-8734E511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8452002" cy="2008639"/>
          </a:xfrm>
          <a:custGeom>
            <a:avLst/>
            <a:gdLst>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742561 w 11269336"/>
              <a:gd name="connsiteY18" fmla="*/ 500437 h 2323145"/>
              <a:gd name="connsiteX19" fmla="*/ 9561831 w 11269336"/>
              <a:gd name="connsiteY19" fmla="*/ 547649 h 2323145"/>
              <a:gd name="connsiteX20" fmla="*/ 9380600 w 11269336"/>
              <a:gd name="connsiteY20" fmla="*/ 549821 h 2323145"/>
              <a:gd name="connsiteX21" fmla="*/ 9139429 w 11269336"/>
              <a:gd name="connsiteY21" fmla="*/ 696446 h 2323145"/>
              <a:gd name="connsiteX22" fmla="*/ 9114263 w 11269336"/>
              <a:gd name="connsiteY22" fmla="*/ 709213 h 2323145"/>
              <a:gd name="connsiteX23" fmla="*/ 9028928 w 11269336"/>
              <a:gd name="connsiteY23" fmla="*/ 745350 h 2323145"/>
              <a:gd name="connsiteX24" fmla="*/ 8977138 w 11269336"/>
              <a:gd name="connsiteY24" fmla="*/ 774970 h 2323145"/>
              <a:gd name="connsiteX25" fmla="*/ 8947030 w 11269336"/>
              <a:gd name="connsiteY25" fmla="*/ 814934 h 2323145"/>
              <a:gd name="connsiteX26" fmla="*/ 8914746 w 11269336"/>
              <a:gd name="connsiteY26" fmla="*/ 826428 h 2323145"/>
              <a:gd name="connsiteX27" fmla="*/ 8917778 w 11269336"/>
              <a:gd name="connsiteY27" fmla="*/ 835198 h 2323145"/>
              <a:gd name="connsiteX28" fmla="*/ 8905560 w 11269336"/>
              <a:gd name="connsiteY28" fmla="*/ 838358 h 2323145"/>
              <a:gd name="connsiteX29" fmla="*/ 8897564 w 11269336"/>
              <a:gd name="connsiteY29" fmla="*/ 834287 h 2323145"/>
              <a:gd name="connsiteX30" fmla="*/ 8878040 w 11269336"/>
              <a:gd name="connsiteY30" fmla="*/ 844150 h 2323145"/>
              <a:gd name="connsiteX31" fmla="*/ 8882654 w 11269336"/>
              <a:gd name="connsiteY31" fmla="*/ 892768 h 2323145"/>
              <a:gd name="connsiteX32" fmla="*/ 8837498 w 11269336"/>
              <a:gd name="connsiteY32" fmla="*/ 885664 h 2323145"/>
              <a:gd name="connsiteX33" fmla="*/ 8795998 w 11269336"/>
              <a:gd name="connsiteY33" fmla="*/ 863337 h 2323145"/>
              <a:gd name="connsiteX34" fmla="*/ 8776970 w 11269336"/>
              <a:gd name="connsiteY34" fmla="*/ 885177 h 2323145"/>
              <a:gd name="connsiteX35" fmla="*/ 8755719 w 11269336"/>
              <a:gd name="connsiteY35" fmla="*/ 889754 h 2323145"/>
              <a:gd name="connsiteX36" fmla="*/ 8743257 w 11269336"/>
              <a:gd name="connsiteY36" fmla="*/ 904723 h 2323145"/>
              <a:gd name="connsiteX37" fmla="*/ 8721366 w 11269336"/>
              <a:gd name="connsiteY37" fmla="*/ 904711 h 2323145"/>
              <a:gd name="connsiteX38" fmla="*/ 8678353 w 11269336"/>
              <a:gd name="connsiteY38" fmla="*/ 926318 h 2323145"/>
              <a:gd name="connsiteX39" fmla="*/ 8636849 w 11269336"/>
              <a:gd name="connsiteY39" fmla="*/ 937900 h 2323145"/>
              <a:gd name="connsiteX40" fmla="*/ 8620213 w 11269336"/>
              <a:gd name="connsiteY40" fmla="*/ 943068 h 2323145"/>
              <a:gd name="connsiteX41" fmla="*/ 8612581 w 11269336"/>
              <a:gd name="connsiteY41" fmla="*/ 952695 h 2323145"/>
              <a:gd name="connsiteX42" fmla="*/ 8589038 w 11269336"/>
              <a:gd name="connsiteY42" fmla="*/ 963892 h 2323145"/>
              <a:gd name="connsiteX43" fmla="*/ 8579950 w 11269336"/>
              <a:gd name="connsiteY43" fmla="*/ 960899 h 2323145"/>
              <a:gd name="connsiteX44" fmla="*/ 8579319 w 11269336"/>
              <a:gd name="connsiteY44" fmla="*/ 965630 h 2323145"/>
              <a:gd name="connsiteX45" fmla="*/ 8547429 w 11269336"/>
              <a:gd name="connsiteY45" fmla="*/ 984506 h 2323145"/>
              <a:gd name="connsiteX46" fmla="*/ 8478704 w 11269336"/>
              <a:gd name="connsiteY46" fmla="*/ 1025490 h 2323145"/>
              <a:gd name="connsiteX47" fmla="*/ 8461421 w 11269336"/>
              <a:gd name="connsiteY47" fmla="*/ 1035512 h 2323145"/>
              <a:gd name="connsiteX48" fmla="*/ 8445003 w 11269336"/>
              <a:gd name="connsiteY48" fmla="*/ 1036851 h 2323145"/>
              <a:gd name="connsiteX49" fmla="*/ 8357350 w 11269336"/>
              <a:gd name="connsiteY49" fmla="*/ 1060213 h 2323145"/>
              <a:gd name="connsiteX50" fmla="*/ 8335565 w 11269336"/>
              <a:gd name="connsiteY50" fmla="*/ 1061151 h 2323145"/>
              <a:gd name="connsiteX51" fmla="*/ 8325267 w 11269336"/>
              <a:gd name="connsiteY51" fmla="*/ 1055919 h 2323145"/>
              <a:gd name="connsiteX52" fmla="*/ 8293586 w 11269336"/>
              <a:gd name="connsiteY52" fmla="*/ 1076144 h 2323145"/>
              <a:gd name="connsiteX53" fmla="*/ 8242405 w 11269336"/>
              <a:gd name="connsiteY53" fmla="*/ 1095960 h 2323145"/>
              <a:gd name="connsiteX54" fmla="*/ 8218531 w 11269336"/>
              <a:gd name="connsiteY54" fmla="*/ 1107622 h 2323145"/>
              <a:gd name="connsiteX55" fmla="*/ 8197391 w 11269336"/>
              <a:gd name="connsiteY55" fmla="*/ 1107746 h 2323145"/>
              <a:gd name="connsiteX56" fmla="*/ 8081474 w 11269336"/>
              <a:gd name="connsiteY56" fmla="*/ 1130125 h 2323145"/>
              <a:gd name="connsiteX57" fmla="*/ 8053585 w 11269336"/>
              <a:gd name="connsiteY57" fmla="*/ 1129169 h 2323145"/>
              <a:gd name="connsiteX58" fmla="*/ 8038422 w 11269336"/>
              <a:gd name="connsiteY58" fmla="*/ 1119092 h 2323145"/>
              <a:gd name="connsiteX59" fmla="*/ 8029450 w 11269336"/>
              <a:gd name="connsiteY59" fmla="*/ 1125592 h 2323145"/>
              <a:gd name="connsiteX60" fmla="*/ 7959552 w 11269336"/>
              <a:gd name="connsiteY60" fmla="*/ 1140188 h 2323145"/>
              <a:gd name="connsiteX61" fmla="*/ 7914188 w 11269336"/>
              <a:gd name="connsiteY61" fmla="*/ 1150862 h 2323145"/>
              <a:gd name="connsiteX62" fmla="*/ 7914918 w 11269336"/>
              <a:gd name="connsiteY62" fmla="*/ 1168758 h 2323145"/>
              <a:gd name="connsiteX63" fmla="*/ 7875510 w 11269336"/>
              <a:gd name="connsiteY63" fmla="*/ 1183153 h 2323145"/>
              <a:gd name="connsiteX64" fmla="*/ 7829932 w 11269336"/>
              <a:gd name="connsiteY64" fmla="*/ 1180782 h 2323145"/>
              <a:gd name="connsiteX65" fmla="*/ 7779182 w 11269336"/>
              <a:gd name="connsiteY65" fmla="*/ 1192665 h 2323145"/>
              <a:gd name="connsiteX66" fmla="*/ 7748774 w 11269336"/>
              <a:gd name="connsiteY66" fmla="*/ 1199586 h 2323145"/>
              <a:gd name="connsiteX67" fmla="*/ 7671846 w 11269336"/>
              <a:gd name="connsiteY67" fmla="*/ 1231966 h 2323145"/>
              <a:gd name="connsiteX68" fmla="*/ 7554146 w 11269336"/>
              <a:gd name="connsiteY68" fmla="*/ 1319748 h 2323145"/>
              <a:gd name="connsiteX69" fmla="*/ 7515052 w 11269336"/>
              <a:gd name="connsiteY69" fmla="*/ 1336718 h 2323145"/>
              <a:gd name="connsiteX70" fmla="*/ 7507193 w 11269336"/>
              <a:gd name="connsiteY70" fmla="*/ 1334617 h 2323145"/>
              <a:gd name="connsiteX71" fmla="*/ 7461694 w 11269336"/>
              <a:gd name="connsiteY71" fmla="*/ 1375866 h 2323145"/>
              <a:gd name="connsiteX72" fmla="*/ 7377571 w 11269336"/>
              <a:gd name="connsiteY72" fmla="*/ 1400128 h 2323145"/>
              <a:gd name="connsiteX73" fmla="*/ 7311261 w 11269336"/>
              <a:gd name="connsiteY73" fmla="*/ 1412652 h 2323145"/>
              <a:gd name="connsiteX74" fmla="*/ 7275307 w 11269336"/>
              <a:gd name="connsiteY74" fmla="*/ 1422171 h 2323145"/>
              <a:gd name="connsiteX75" fmla="*/ 7247783 w 11269336"/>
              <a:gd name="connsiteY75" fmla="*/ 1426330 h 2323145"/>
              <a:gd name="connsiteX76" fmla="*/ 7185047 w 11269336"/>
              <a:gd name="connsiteY76" fmla="*/ 1451812 h 2323145"/>
              <a:gd name="connsiteX77" fmla="*/ 7084117 w 11269336"/>
              <a:gd name="connsiteY77" fmla="*/ 1500281 h 2323145"/>
              <a:gd name="connsiteX78" fmla="*/ 7062011 w 11269336"/>
              <a:gd name="connsiteY78" fmla="*/ 1509183 h 2323145"/>
              <a:gd name="connsiteX79" fmla="*/ 7040555 w 11269336"/>
              <a:gd name="connsiteY79" fmla="*/ 1511207 h 2323145"/>
              <a:gd name="connsiteX80" fmla="*/ 7033438 w 11269336"/>
              <a:gd name="connsiteY80" fmla="*/ 1506772 h 2323145"/>
              <a:gd name="connsiteX81" fmla="*/ 7020886 w 11269336"/>
              <a:gd name="connsiteY81" fmla="*/ 1510764 h 2323145"/>
              <a:gd name="connsiteX82" fmla="*/ 7017033 w 11269336"/>
              <a:gd name="connsiteY82" fmla="*/ 1510650 h 2323145"/>
              <a:gd name="connsiteX83" fmla="*/ 6995460 w 11269336"/>
              <a:gd name="connsiteY83" fmla="*/ 1511173 h 2323145"/>
              <a:gd name="connsiteX84" fmla="*/ 6962144 w 11269336"/>
              <a:gd name="connsiteY84" fmla="*/ 1541508 h 2323145"/>
              <a:gd name="connsiteX85" fmla="*/ 6910674 w 11269336"/>
              <a:gd name="connsiteY85" fmla="*/ 1554793 h 2323145"/>
              <a:gd name="connsiteX86" fmla="*/ 6732152 w 11269336"/>
              <a:gd name="connsiteY86" fmla="*/ 1642538 h 2323145"/>
              <a:gd name="connsiteX87" fmla="*/ 6694106 w 11269336"/>
              <a:gd name="connsiteY87" fmla="*/ 1632377 h 2323145"/>
              <a:gd name="connsiteX88" fmla="*/ 6617223 w 11269336"/>
              <a:gd name="connsiteY88" fmla="*/ 1659889 h 2323145"/>
              <a:gd name="connsiteX89" fmla="*/ 6521138 w 11269336"/>
              <a:gd name="connsiteY89" fmla="*/ 1744340 h 2323145"/>
              <a:gd name="connsiteX90" fmla="*/ 6380677 w 11269336"/>
              <a:gd name="connsiteY90" fmla="*/ 1796883 h 2323145"/>
              <a:gd name="connsiteX91" fmla="*/ 6374897 w 11269336"/>
              <a:gd name="connsiteY91" fmla="*/ 1809910 h 2323145"/>
              <a:gd name="connsiteX92" fmla="*/ 6364545 w 11269336"/>
              <a:gd name="connsiteY92" fmla="*/ 1820090 h 2323145"/>
              <a:gd name="connsiteX93" fmla="*/ 6362126 w 11269336"/>
              <a:gd name="connsiteY93" fmla="*/ 1819991 h 2323145"/>
              <a:gd name="connsiteX94" fmla="*/ 6346673 w 11269336"/>
              <a:gd name="connsiteY94" fmla="*/ 1827824 h 2323145"/>
              <a:gd name="connsiteX95" fmla="*/ 6345588 w 11269336"/>
              <a:gd name="connsiteY95" fmla="*/ 1832232 h 2323145"/>
              <a:gd name="connsiteX96" fmla="*/ 6335708 w 11269336"/>
              <a:gd name="connsiteY96" fmla="*/ 1838451 h 2323145"/>
              <a:gd name="connsiteX97" fmla="*/ 6318182 w 11269336"/>
              <a:gd name="connsiteY97" fmla="*/ 1852975 h 2323145"/>
              <a:gd name="connsiteX98" fmla="*/ 6313084 w 11269336"/>
              <a:gd name="connsiteY98" fmla="*/ 1853561 h 2323145"/>
              <a:gd name="connsiteX99" fmla="*/ 6283816 w 11269336"/>
              <a:gd name="connsiteY99" fmla="*/ 1872148 h 2323145"/>
              <a:gd name="connsiteX100" fmla="*/ 6282550 w 11269336"/>
              <a:gd name="connsiteY100" fmla="*/ 1871392 h 2323145"/>
              <a:gd name="connsiteX101" fmla="*/ 6270527 w 11269336"/>
              <a:gd name="connsiteY101" fmla="*/ 1872208 h 2323145"/>
              <a:gd name="connsiteX102" fmla="*/ 6249518 w 11269336"/>
              <a:gd name="connsiteY102" fmla="*/ 1876079 h 2323145"/>
              <a:gd name="connsiteX103" fmla="*/ 6190386 w 11269336"/>
              <a:gd name="connsiteY103" fmla="*/ 1872478 h 2323145"/>
              <a:gd name="connsiteX104" fmla="*/ 6159777 w 11269336"/>
              <a:gd name="connsiteY104" fmla="*/ 1891745 h 2323145"/>
              <a:gd name="connsiteX105" fmla="*/ 6153131 w 11269336"/>
              <a:gd name="connsiteY105" fmla="*/ 1895079 h 2323145"/>
              <a:gd name="connsiteX106" fmla="*/ 6152798 w 11269336"/>
              <a:gd name="connsiteY106" fmla="*/ 1894920 h 2323145"/>
              <a:gd name="connsiteX107" fmla="*/ 6145388 w 11269336"/>
              <a:gd name="connsiteY107" fmla="*/ 1897990 h 2323145"/>
              <a:gd name="connsiteX108" fmla="*/ 6141014 w 11269336"/>
              <a:gd name="connsiteY108" fmla="*/ 1901155 h 2323145"/>
              <a:gd name="connsiteX109" fmla="*/ 6128122 w 11269336"/>
              <a:gd name="connsiteY109" fmla="*/ 1907623 h 2323145"/>
              <a:gd name="connsiteX110" fmla="*/ 6122351 w 11269336"/>
              <a:gd name="connsiteY110" fmla="*/ 1908359 h 2323145"/>
              <a:gd name="connsiteX111" fmla="*/ 6064750 w 11269336"/>
              <a:gd name="connsiteY111" fmla="*/ 1896394 h 2323145"/>
              <a:gd name="connsiteX112" fmla="*/ 5964230 w 11269336"/>
              <a:gd name="connsiteY112" fmla="*/ 1910038 h 2323145"/>
              <a:gd name="connsiteX113" fmla="*/ 5865399 w 11269336"/>
              <a:gd name="connsiteY113" fmla="*/ 1926966 h 2323145"/>
              <a:gd name="connsiteX114" fmla="*/ 5829951 w 11269336"/>
              <a:gd name="connsiteY114" fmla="*/ 1934755 h 2323145"/>
              <a:gd name="connsiteX115" fmla="*/ 5765285 w 11269336"/>
              <a:gd name="connsiteY115" fmla="*/ 1941322 h 2323145"/>
              <a:gd name="connsiteX116" fmla="*/ 5734750 w 11269336"/>
              <a:gd name="connsiteY116" fmla="*/ 1939793 h 2323145"/>
              <a:gd name="connsiteX117" fmla="*/ 5733569 w 11269336"/>
              <a:gd name="connsiteY117" fmla="*/ 1940505 h 2323145"/>
              <a:gd name="connsiteX118" fmla="*/ 5730329 w 11269336"/>
              <a:gd name="connsiteY118" fmla="*/ 1937845 h 2323145"/>
              <a:gd name="connsiteX119" fmla="*/ 5724661 w 11269336"/>
              <a:gd name="connsiteY119" fmla="*/ 1937455 h 2323145"/>
              <a:gd name="connsiteX120" fmla="*/ 5710186 w 11269336"/>
              <a:gd name="connsiteY120" fmla="*/ 1941370 h 2323145"/>
              <a:gd name="connsiteX121" fmla="*/ 5704910 w 11269336"/>
              <a:gd name="connsiteY121" fmla="*/ 1943663 h 2323145"/>
              <a:gd name="connsiteX122" fmla="*/ 5696836 w 11269336"/>
              <a:gd name="connsiteY122" fmla="*/ 1945271 h 2323145"/>
              <a:gd name="connsiteX123" fmla="*/ 5696583 w 11269336"/>
              <a:gd name="connsiteY123" fmla="*/ 1945050 h 2323145"/>
              <a:gd name="connsiteX124" fmla="*/ 5689123 w 11269336"/>
              <a:gd name="connsiteY124" fmla="*/ 1947067 h 2323145"/>
              <a:gd name="connsiteX125" fmla="*/ 5653291 w 11269336"/>
              <a:gd name="connsiteY125" fmla="*/ 1960245 h 2323145"/>
              <a:gd name="connsiteX126" fmla="*/ 5599385 w 11269336"/>
              <a:gd name="connsiteY126" fmla="*/ 1945198 h 2323145"/>
              <a:gd name="connsiteX127" fmla="*/ 5578300 w 11269336"/>
              <a:gd name="connsiteY127" fmla="*/ 1944963 h 2323145"/>
              <a:gd name="connsiteX128" fmla="*/ 5566758 w 11269336"/>
              <a:gd name="connsiteY128" fmla="*/ 1943441 h 2323145"/>
              <a:gd name="connsiteX129" fmla="*/ 5565857 w 11269336"/>
              <a:gd name="connsiteY129" fmla="*/ 1942445 h 2323145"/>
              <a:gd name="connsiteX130" fmla="*/ 5531534 w 11269336"/>
              <a:gd name="connsiteY130" fmla="*/ 1955208 h 2323145"/>
              <a:gd name="connsiteX131" fmla="*/ 5526552 w 11269336"/>
              <a:gd name="connsiteY131" fmla="*/ 1954799 h 2323145"/>
              <a:gd name="connsiteX132" fmla="*/ 5504723 w 11269336"/>
              <a:gd name="connsiteY132" fmla="*/ 1965811 h 2323145"/>
              <a:gd name="connsiteX133" fmla="*/ 5493156 w 11269336"/>
              <a:gd name="connsiteY133" fmla="*/ 1970063 h 2323145"/>
              <a:gd name="connsiteX134" fmla="*/ 5490486 w 11269336"/>
              <a:gd name="connsiteY134" fmla="*/ 1974227 h 2323145"/>
              <a:gd name="connsiteX135" fmla="*/ 5473107 w 11269336"/>
              <a:gd name="connsiteY135" fmla="*/ 1979001 h 2323145"/>
              <a:gd name="connsiteX136" fmla="*/ 5470885 w 11269336"/>
              <a:gd name="connsiteY136" fmla="*/ 1978432 h 2323145"/>
              <a:gd name="connsiteX137" fmla="*/ 5457393 w 11269336"/>
              <a:gd name="connsiteY137" fmla="*/ 1986525 h 2323145"/>
              <a:gd name="connsiteX138" fmla="*/ 5447102 w 11269336"/>
              <a:gd name="connsiteY138" fmla="*/ 1998329 h 2323145"/>
              <a:gd name="connsiteX139" fmla="*/ 5296127 w 11269336"/>
              <a:gd name="connsiteY139" fmla="*/ 2023208 h 2323145"/>
              <a:gd name="connsiteX140" fmla="*/ 5174645 w 11269336"/>
              <a:gd name="connsiteY140" fmla="*/ 2088358 h 2323145"/>
              <a:gd name="connsiteX141" fmla="*/ 5092476 w 11269336"/>
              <a:gd name="connsiteY141" fmla="*/ 2100737 h 2323145"/>
              <a:gd name="connsiteX142" fmla="*/ 5060738 w 11269336"/>
              <a:gd name="connsiteY142" fmla="*/ 2083274 h 2323145"/>
              <a:gd name="connsiteX143" fmla="*/ 4860988 w 11269336"/>
              <a:gd name="connsiteY143" fmla="*/ 2135698 h 2323145"/>
              <a:gd name="connsiteX144" fmla="*/ 4807902 w 11269336"/>
              <a:gd name="connsiteY144" fmla="*/ 2138894 h 2323145"/>
              <a:gd name="connsiteX145" fmla="*/ 4765388 w 11269336"/>
              <a:gd name="connsiteY145" fmla="*/ 2162525 h 2323145"/>
              <a:gd name="connsiteX146" fmla="*/ 4745033 w 11269336"/>
              <a:gd name="connsiteY146" fmla="*/ 2158859 h 2323145"/>
              <a:gd name="connsiteX147" fmla="*/ 4741475 w 11269336"/>
              <a:gd name="connsiteY147" fmla="*/ 2157998 h 2323145"/>
              <a:gd name="connsiteX148" fmla="*/ 4728247 w 11269336"/>
              <a:gd name="connsiteY148" fmla="*/ 2159526 h 2323145"/>
              <a:gd name="connsiteX149" fmla="*/ 4723263 w 11269336"/>
              <a:gd name="connsiteY149" fmla="*/ 2153742 h 2323145"/>
              <a:gd name="connsiteX150" fmla="*/ 4702453 w 11269336"/>
              <a:gd name="connsiteY150" fmla="*/ 2151586 h 2323145"/>
              <a:gd name="connsiteX151" fmla="*/ 4678455 w 11269336"/>
              <a:gd name="connsiteY151" fmla="*/ 2156131 h 2323145"/>
              <a:gd name="connsiteX152" fmla="*/ 4593061 w 11269336"/>
              <a:gd name="connsiteY152" fmla="*/ 2171597 h 2323145"/>
              <a:gd name="connsiteX153" fmla="*/ 4579902 w 11269336"/>
              <a:gd name="connsiteY153" fmla="*/ 2177927 h 2323145"/>
              <a:gd name="connsiteX154" fmla="*/ 4533444 w 11269336"/>
              <a:gd name="connsiteY154" fmla="*/ 2181200 h 2323145"/>
              <a:gd name="connsiteX155" fmla="*/ 4492832 w 11269336"/>
              <a:gd name="connsiteY155" fmla="*/ 2188033 h 2323145"/>
              <a:gd name="connsiteX156" fmla="*/ 4467257 w 11269336"/>
              <a:gd name="connsiteY156" fmla="*/ 2196121 h 2323145"/>
              <a:gd name="connsiteX157" fmla="*/ 4459937 w 11269336"/>
              <a:gd name="connsiteY157" fmla="*/ 2195182 h 2323145"/>
              <a:gd name="connsiteX158" fmla="*/ 4433312 w 11269336"/>
              <a:gd name="connsiteY158" fmla="*/ 2199004 h 2323145"/>
              <a:gd name="connsiteX159" fmla="*/ 4420601 w 11269336"/>
              <a:gd name="connsiteY159" fmla="*/ 2205158 h 2323145"/>
              <a:gd name="connsiteX160" fmla="*/ 4405765 w 11269336"/>
              <a:gd name="connsiteY160" fmla="*/ 2199902 h 2323145"/>
              <a:gd name="connsiteX161" fmla="*/ 4401354 w 11269336"/>
              <a:gd name="connsiteY161" fmla="*/ 2194745 h 2323145"/>
              <a:gd name="connsiteX162" fmla="*/ 4383151 w 11269336"/>
              <a:gd name="connsiteY162" fmla="*/ 2201140 h 2323145"/>
              <a:gd name="connsiteX163" fmla="*/ 4366646 w 11269336"/>
              <a:gd name="connsiteY163" fmla="*/ 2198564 h 2323145"/>
              <a:gd name="connsiteX164" fmla="*/ 4354009 w 11269336"/>
              <a:gd name="connsiteY164" fmla="*/ 2204984 h 2323145"/>
              <a:gd name="connsiteX165" fmla="*/ 4348284 w 11269336"/>
              <a:gd name="connsiteY165" fmla="*/ 2205270 h 2323145"/>
              <a:gd name="connsiteX166" fmla="*/ 4333906 w 11269336"/>
              <a:gd name="connsiteY166" fmla="*/ 2205251 h 2323145"/>
              <a:gd name="connsiteX167" fmla="*/ 4308819 w 11269336"/>
              <a:gd name="connsiteY167" fmla="*/ 2203822 h 2323145"/>
              <a:gd name="connsiteX168" fmla="*/ 4301210 w 11269336"/>
              <a:gd name="connsiteY168" fmla="*/ 2204456 h 2323145"/>
              <a:gd name="connsiteX169" fmla="*/ 4283095 w 11269336"/>
              <a:gd name="connsiteY169" fmla="*/ 2198177 h 2323145"/>
              <a:gd name="connsiteX170" fmla="*/ 4250119 w 11269336"/>
              <a:gd name="connsiteY170" fmla="*/ 2196342 h 2323145"/>
              <a:gd name="connsiteX171" fmla="*/ 4189203 w 11269336"/>
              <a:gd name="connsiteY171" fmla="*/ 2178994 h 2323145"/>
              <a:gd name="connsiteX172" fmla="*/ 4154035 w 11269336"/>
              <a:gd name="connsiteY172" fmla="*/ 2171950 h 2323145"/>
              <a:gd name="connsiteX173" fmla="*/ 4129569 w 11269336"/>
              <a:gd name="connsiteY173" fmla="*/ 2163850 h 2323145"/>
              <a:gd name="connsiteX174" fmla="*/ 4061250 w 11269336"/>
              <a:gd name="connsiteY174" fmla="*/ 2159236 h 2323145"/>
              <a:gd name="connsiteX175" fmla="*/ 3945480 w 11269336"/>
              <a:gd name="connsiteY175" fmla="*/ 2158279 h 2323145"/>
              <a:gd name="connsiteX176" fmla="*/ 3921468 w 11269336"/>
              <a:gd name="connsiteY176" fmla="*/ 2156588 h 2323145"/>
              <a:gd name="connsiteX177" fmla="*/ 3903348 w 11269336"/>
              <a:gd name="connsiteY177" fmla="*/ 2149220 h 2323145"/>
              <a:gd name="connsiteX178" fmla="*/ 3901342 w 11269336"/>
              <a:gd name="connsiteY178" fmla="*/ 2142355 h 2323145"/>
              <a:gd name="connsiteX179" fmla="*/ 3888539 w 11269336"/>
              <a:gd name="connsiteY179" fmla="*/ 2140476 h 2323145"/>
              <a:gd name="connsiteX180" fmla="*/ 3885662 w 11269336"/>
              <a:gd name="connsiteY180" fmla="*/ 2138740 h 2323145"/>
              <a:gd name="connsiteX181" fmla="*/ 3868627 w 11269336"/>
              <a:gd name="connsiteY181" fmla="*/ 2130023 h 2323145"/>
              <a:gd name="connsiteX182" fmla="*/ 3819177 w 11269336"/>
              <a:gd name="connsiteY182" fmla="*/ 2142111 h 2323145"/>
              <a:gd name="connsiteX183" fmla="*/ 3769100 w 11269336"/>
              <a:gd name="connsiteY183" fmla="*/ 2131731 h 2323145"/>
              <a:gd name="connsiteX184" fmla="*/ 3562752 w 11269336"/>
              <a:gd name="connsiteY184" fmla="*/ 2131785 h 2323145"/>
              <a:gd name="connsiteX185" fmla="*/ 3541402 w 11269336"/>
              <a:gd name="connsiteY185" fmla="*/ 2106821 h 2323145"/>
              <a:gd name="connsiteX186" fmla="*/ 3460591 w 11269336"/>
              <a:gd name="connsiteY186" fmla="*/ 2097951 h 2323145"/>
              <a:gd name="connsiteX187" fmla="*/ 3320348 w 11269336"/>
              <a:gd name="connsiteY187" fmla="*/ 2130191 h 2323145"/>
              <a:gd name="connsiteX188" fmla="*/ 3170922 w 11269336"/>
              <a:gd name="connsiteY188" fmla="*/ 2115957 h 2323145"/>
              <a:gd name="connsiteX189" fmla="*/ 3156256 w 11269336"/>
              <a:gd name="connsiteY189" fmla="*/ 2124773 h 2323145"/>
              <a:gd name="connsiteX190" fmla="*/ 3140298 w 11269336"/>
              <a:gd name="connsiteY190" fmla="*/ 2129182 h 2323145"/>
              <a:gd name="connsiteX191" fmla="*/ 3138514 w 11269336"/>
              <a:gd name="connsiteY191" fmla="*/ 2128069 h 2323145"/>
              <a:gd name="connsiteX192" fmla="*/ 3120467 w 11269336"/>
              <a:gd name="connsiteY192" fmla="*/ 2128281 h 2323145"/>
              <a:gd name="connsiteX193" fmla="*/ 3116175 w 11269336"/>
              <a:gd name="connsiteY193" fmla="*/ 2131633 h 2323145"/>
              <a:gd name="connsiteX194" fmla="*/ 3103685 w 11269336"/>
              <a:gd name="connsiteY194" fmla="*/ 2132814 h 2323145"/>
              <a:gd name="connsiteX195" fmla="*/ 3078794 w 11269336"/>
              <a:gd name="connsiteY195" fmla="*/ 2137935 h 2323145"/>
              <a:gd name="connsiteX196" fmla="*/ 3074407 w 11269336"/>
              <a:gd name="connsiteY196" fmla="*/ 2136274 h 2323145"/>
              <a:gd name="connsiteX197" fmla="*/ 3037285 w 11269336"/>
              <a:gd name="connsiteY197" fmla="*/ 2139919 h 2323145"/>
              <a:gd name="connsiteX198" fmla="*/ 3036901 w 11269336"/>
              <a:gd name="connsiteY198" fmla="*/ 2138726 h 2323145"/>
              <a:gd name="connsiteX199" fmla="*/ 3026996 w 11269336"/>
              <a:gd name="connsiteY199" fmla="*/ 2134322 h 2323145"/>
              <a:gd name="connsiteX200" fmla="*/ 3007772 w 11269336"/>
              <a:gd name="connsiteY200" fmla="*/ 2128742 h 2323145"/>
              <a:gd name="connsiteX201" fmla="*/ 2965030 w 11269336"/>
              <a:gd name="connsiteY201" fmla="*/ 2100494 h 2323145"/>
              <a:gd name="connsiteX202" fmla="*/ 2926342 w 11269336"/>
              <a:gd name="connsiteY202" fmla="*/ 2104155 h 2323145"/>
              <a:gd name="connsiteX203" fmla="*/ 2918608 w 11269336"/>
              <a:gd name="connsiteY203" fmla="*/ 2104215 h 2323145"/>
              <a:gd name="connsiteX204" fmla="*/ 2918475 w 11269336"/>
              <a:gd name="connsiteY204" fmla="*/ 2103937 h 2323145"/>
              <a:gd name="connsiteX205" fmla="*/ 2910360 w 11269336"/>
              <a:gd name="connsiteY205" fmla="*/ 2103444 h 2323145"/>
              <a:gd name="connsiteX206" fmla="*/ 2904507 w 11269336"/>
              <a:gd name="connsiteY206" fmla="*/ 2104326 h 2323145"/>
              <a:gd name="connsiteX207" fmla="*/ 2889503 w 11269336"/>
              <a:gd name="connsiteY207" fmla="*/ 2104443 h 2323145"/>
              <a:gd name="connsiteX208" fmla="*/ 2884480 w 11269336"/>
              <a:gd name="connsiteY208" fmla="*/ 2102626 h 2323145"/>
              <a:gd name="connsiteX209" fmla="*/ 2882689 w 11269336"/>
              <a:gd name="connsiteY209" fmla="*/ 2099228 h 2323145"/>
              <a:gd name="connsiteX210" fmla="*/ 2881291 w 11269336"/>
              <a:gd name="connsiteY210" fmla="*/ 2099618 h 2323145"/>
              <a:gd name="connsiteX211" fmla="*/ 2853979 w 11269336"/>
              <a:gd name="connsiteY211" fmla="*/ 2090388 h 2323145"/>
              <a:gd name="connsiteX212" fmla="*/ 2791790 w 11269336"/>
              <a:gd name="connsiteY212" fmla="*/ 2080332 h 2323145"/>
              <a:gd name="connsiteX213" fmla="*/ 2755844 w 11269336"/>
              <a:gd name="connsiteY213" fmla="*/ 2078874 h 2323145"/>
              <a:gd name="connsiteX214" fmla="*/ 2657742 w 11269336"/>
              <a:gd name="connsiteY214" fmla="*/ 2070179 h 2323145"/>
              <a:gd name="connsiteX215" fmla="*/ 2559549 w 11269336"/>
              <a:gd name="connsiteY215" fmla="*/ 2057873 h 2323145"/>
              <a:gd name="connsiteX216" fmla="*/ 2512054 w 11269336"/>
              <a:gd name="connsiteY216" fmla="*/ 2031671 h 2323145"/>
              <a:gd name="connsiteX217" fmla="*/ 2506437 w 11269336"/>
              <a:gd name="connsiteY217" fmla="*/ 2030918 h 2323145"/>
              <a:gd name="connsiteX218" fmla="*/ 2491752 w 11269336"/>
              <a:gd name="connsiteY218" fmla="*/ 2033906 h 2323145"/>
              <a:gd name="connsiteX219" fmla="*/ 2486338 w 11269336"/>
              <a:gd name="connsiteY219" fmla="*/ 2035862 h 2323145"/>
              <a:gd name="connsiteX220" fmla="*/ 2478186 w 11269336"/>
              <a:gd name="connsiteY220" fmla="*/ 2036953 h 2323145"/>
              <a:gd name="connsiteX221" fmla="*/ 2477950 w 11269336"/>
              <a:gd name="connsiteY221" fmla="*/ 2036715 h 2323145"/>
              <a:gd name="connsiteX222" fmla="*/ 2470381 w 11269336"/>
              <a:gd name="connsiteY222" fmla="*/ 2038256 h 2323145"/>
              <a:gd name="connsiteX223" fmla="*/ 2433781 w 11269336"/>
              <a:gd name="connsiteY223" fmla="*/ 2049140 h 2323145"/>
              <a:gd name="connsiteX224" fmla="*/ 2381172 w 11269336"/>
              <a:gd name="connsiteY224" fmla="*/ 2030645 h 2323145"/>
              <a:gd name="connsiteX225" fmla="*/ 2360198 w 11269336"/>
              <a:gd name="connsiteY225" fmla="*/ 2029059 h 2323145"/>
              <a:gd name="connsiteX226" fmla="*/ 2348815 w 11269336"/>
              <a:gd name="connsiteY226" fmla="*/ 2026798 h 2323145"/>
              <a:gd name="connsiteX227" fmla="*/ 2347988 w 11269336"/>
              <a:gd name="connsiteY227" fmla="*/ 2025745 h 2323145"/>
              <a:gd name="connsiteX228" fmla="*/ 2312920 w 11269336"/>
              <a:gd name="connsiteY228" fmla="*/ 2036311 h 2323145"/>
              <a:gd name="connsiteX229" fmla="*/ 2307986 w 11269336"/>
              <a:gd name="connsiteY229" fmla="*/ 2035583 h 2323145"/>
              <a:gd name="connsiteX230" fmla="*/ 2285481 w 11269336"/>
              <a:gd name="connsiteY230" fmla="*/ 2045197 h 2323145"/>
              <a:gd name="connsiteX231" fmla="*/ 2273666 w 11269336"/>
              <a:gd name="connsiteY231" fmla="*/ 2048710 h 2323145"/>
              <a:gd name="connsiteX232" fmla="*/ 2270719 w 11269336"/>
              <a:gd name="connsiteY232" fmla="*/ 2052702 h 2323145"/>
              <a:gd name="connsiteX233" fmla="*/ 2253080 w 11269336"/>
              <a:gd name="connsiteY233" fmla="*/ 2056363 h 2323145"/>
              <a:gd name="connsiteX234" fmla="*/ 2250906 w 11269336"/>
              <a:gd name="connsiteY234" fmla="*/ 2055654 h 2323145"/>
              <a:gd name="connsiteX235" fmla="*/ 2236905 w 11269336"/>
              <a:gd name="connsiteY235" fmla="*/ 2062882 h 2323145"/>
              <a:gd name="connsiteX236" fmla="*/ 2225830 w 11269336"/>
              <a:gd name="connsiteY236" fmla="*/ 2074027 h 2323145"/>
              <a:gd name="connsiteX237" fmla="*/ 2073776 w 11269336"/>
              <a:gd name="connsiteY237" fmla="*/ 2089244 h 2323145"/>
              <a:gd name="connsiteX238" fmla="*/ 1948256 w 11269336"/>
              <a:gd name="connsiteY238" fmla="*/ 2146616 h 2323145"/>
              <a:gd name="connsiteX239" fmla="*/ 1865582 w 11269336"/>
              <a:gd name="connsiteY239" fmla="*/ 2153738 h 2323145"/>
              <a:gd name="connsiteX240" fmla="*/ 1835210 w 11269336"/>
              <a:gd name="connsiteY240" fmla="*/ 2134244 h 2323145"/>
              <a:gd name="connsiteX241" fmla="*/ 1632661 w 11269336"/>
              <a:gd name="connsiteY241" fmla="*/ 2173882 h 2323145"/>
              <a:gd name="connsiteX242" fmla="*/ 1579590 w 11269336"/>
              <a:gd name="connsiteY242" fmla="*/ 2173680 h 2323145"/>
              <a:gd name="connsiteX243" fmla="*/ 1535601 w 11269336"/>
              <a:gd name="connsiteY243" fmla="*/ 2194590 h 2323145"/>
              <a:gd name="connsiteX244" fmla="*/ 1515594 w 11269336"/>
              <a:gd name="connsiteY244" fmla="*/ 2189622 h 2323145"/>
              <a:gd name="connsiteX245" fmla="*/ 1512113 w 11269336"/>
              <a:gd name="connsiteY245" fmla="*/ 2188534 h 2323145"/>
              <a:gd name="connsiteX246" fmla="*/ 1498838 w 11269336"/>
              <a:gd name="connsiteY246" fmla="*/ 2189213 h 2323145"/>
              <a:gd name="connsiteX247" fmla="*/ 1494279 w 11269336"/>
              <a:gd name="connsiteY247" fmla="*/ 2183112 h 2323145"/>
              <a:gd name="connsiteX248" fmla="*/ 1473714 w 11269336"/>
              <a:gd name="connsiteY248" fmla="*/ 2179625 h 2323145"/>
              <a:gd name="connsiteX249" fmla="*/ 1449503 w 11269336"/>
              <a:gd name="connsiteY249" fmla="*/ 2182633 h 2323145"/>
              <a:gd name="connsiteX250" fmla="*/ 1335495 w 11269336"/>
              <a:gd name="connsiteY250" fmla="*/ 2203940 h 2323145"/>
              <a:gd name="connsiteX251" fmla="*/ 1266687 w 11269336"/>
              <a:gd name="connsiteY251" fmla="*/ 2212688 h 2323145"/>
              <a:gd name="connsiteX252" fmla="*/ 1239614 w 11269336"/>
              <a:gd name="connsiteY252" fmla="*/ 2209727 h 2323145"/>
              <a:gd name="connsiteX253" fmla="*/ 1202436 w 11269336"/>
              <a:gd name="connsiteY253" fmla="*/ 2209817 h 2323145"/>
              <a:gd name="connsiteX254" fmla="*/ 1136097 w 11269336"/>
              <a:gd name="connsiteY254" fmla="*/ 2205112 h 2323145"/>
              <a:gd name="connsiteX255" fmla="*/ 1048229 w 11269336"/>
              <a:gd name="connsiteY255" fmla="*/ 2207249 h 2323145"/>
              <a:gd name="connsiteX256" fmla="*/ 988232 w 11269336"/>
              <a:gd name="connsiteY256" fmla="*/ 2235635 h 2323145"/>
              <a:gd name="connsiteX257" fmla="*/ 981959 w 11269336"/>
              <a:gd name="connsiteY257" fmla="*/ 2231607 h 2323145"/>
              <a:gd name="connsiteX258" fmla="*/ 938600 w 11269336"/>
              <a:gd name="connsiteY258" fmla="*/ 2238113 h 2323145"/>
              <a:gd name="connsiteX259" fmla="*/ 791788 w 11269336"/>
              <a:gd name="connsiteY259" fmla="*/ 2293224 h 2323145"/>
              <a:gd name="connsiteX260" fmla="*/ 706914 w 11269336"/>
              <a:gd name="connsiteY260" fmla="*/ 2305046 h 2323145"/>
              <a:gd name="connsiteX261" fmla="*/ 675971 w 11269336"/>
              <a:gd name="connsiteY261" fmla="*/ 2304030 h 2323145"/>
              <a:gd name="connsiteX262" fmla="*/ 624180 w 11269336"/>
              <a:gd name="connsiteY262" fmla="*/ 2302650 h 2323145"/>
              <a:gd name="connsiteX263" fmla="*/ 583453 w 11269336"/>
              <a:gd name="connsiteY263" fmla="*/ 2288788 h 2323145"/>
              <a:gd name="connsiteX264" fmla="*/ 540946 w 11269336"/>
              <a:gd name="connsiteY264" fmla="*/ 2292721 h 2323145"/>
              <a:gd name="connsiteX265" fmla="*/ 533680 w 11269336"/>
              <a:gd name="connsiteY265" fmla="*/ 2310233 h 2323145"/>
              <a:gd name="connsiteX266" fmla="*/ 487366 w 11269336"/>
              <a:gd name="connsiteY266" fmla="*/ 2309053 h 2323145"/>
              <a:gd name="connsiteX267" fmla="*/ 416820 w 11269336"/>
              <a:gd name="connsiteY267" fmla="*/ 2305443 h 2323145"/>
              <a:gd name="connsiteX268" fmla="*/ 376805 w 11269336"/>
              <a:gd name="connsiteY268" fmla="*/ 2307647 h 2323145"/>
              <a:gd name="connsiteX269" fmla="*/ 266777 w 11269336"/>
              <a:gd name="connsiteY269" fmla="*/ 2309012 h 2323145"/>
              <a:gd name="connsiteX270" fmla="*/ 156013 w 11269336"/>
              <a:gd name="connsiteY270" fmla="*/ 2306832 h 2323145"/>
              <a:gd name="connsiteX271" fmla="*/ 87258 w 11269336"/>
              <a:gd name="connsiteY271" fmla="*/ 2285511 h 2323145"/>
              <a:gd name="connsiteX272" fmla="*/ 23798 w 11269336"/>
              <a:gd name="connsiteY272" fmla="*/ 2281822 h 2323145"/>
              <a:gd name="connsiteX273" fmla="*/ 0 w 11269336"/>
              <a:gd name="connsiteY273" fmla="*/ 2285369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742561 w 11269336"/>
              <a:gd name="connsiteY18" fmla="*/ 500437 h 2323145"/>
              <a:gd name="connsiteX19" fmla="*/ 9561831 w 11269336"/>
              <a:gd name="connsiteY19" fmla="*/ 547649 h 2323145"/>
              <a:gd name="connsiteX20" fmla="*/ 9380600 w 11269336"/>
              <a:gd name="connsiteY20" fmla="*/ 549821 h 2323145"/>
              <a:gd name="connsiteX21" fmla="*/ 9139429 w 11269336"/>
              <a:gd name="connsiteY21" fmla="*/ 696446 h 2323145"/>
              <a:gd name="connsiteX22" fmla="*/ 9114263 w 11269336"/>
              <a:gd name="connsiteY22" fmla="*/ 709213 h 2323145"/>
              <a:gd name="connsiteX23" fmla="*/ 9028928 w 11269336"/>
              <a:gd name="connsiteY23" fmla="*/ 745350 h 2323145"/>
              <a:gd name="connsiteX24" fmla="*/ 8977138 w 11269336"/>
              <a:gd name="connsiteY24" fmla="*/ 774970 h 2323145"/>
              <a:gd name="connsiteX25" fmla="*/ 8947030 w 11269336"/>
              <a:gd name="connsiteY25" fmla="*/ 814934 h 2323145"/>
              <a:gd name="connsiteX26" fmla="*/ 8914746 w 11269336"/>
              <a:gd name="connsiteY26" fmla="*/ 826428 h 2323145"/>
              <a:gd name="connsiteX27" fmla="*/ 8917778 w 11269336"/>
              <a:gd name="connsiteY27" fmla="*/ 835198 h 2323145"/>
              <a:gd name="connsiteX28" fmla="*/ 8905560 w 11269336"/>
              <a:gd name="connsiteY28" fmla="*/ 838358 h 2323145"/>
              <a:gd name="connsiteX29" fmla="*/ 8897564 w 11269336"/>
              <a:gd name="connsiteY29" fmla="*/ 834287 h 2323145"/>
              <a:gd name="connsiteX30" fmla="*/ 8878040 w 11269336"/>
              <a:gd name="connsiteY30" fmla="*/ 844150 h 2323145"/>
              <a:gd name="connsiteX31" fmla="*/ 8882654 w 11269336"/>
              <a:gd name="connsiteY31" fmla="*/ 892768 h 2323145"/>
              <a:gd name="connsiteX32" fmla="*/ 8837498 w 11269336"/>
              <a:gd name="connsiteY32" fmla="*/ 885664 h 2323145"/>
              <a:gd name="connsiteX33" fmla="*/ 8795998 w 11269336"/>
              <a:gd name="connsiteY33" fmla="*/ 863337 h 2323145"/>
              <a:gd name="connsiteX34" fmla="*/ 8776970 w 11269336"/>
              <a:gd name="connsiteY34" fmla="*/ 885177 h 2323145"/>
              <a:gd name="connsiteX35" fmla="*/ 8755719 w 11269336"/>
              <a:gd name="connsiteY35" fmla="*/ 889754 h 2323145"/>
              <a:gd name="connsiteX36" fmla="*/ 8743257 w 11269336"/>
              <a:gd name="connsiteY36" fmla="*/ 904723 h 2323145"/>
              <a:gd name="connsiteX37" fmla="*/ 8721366 w 11269336"/>
              <a:gd name="connsiteY37" fmla="*/ 904711 h 2323145"/>
              <a:gd name="connsiteX38" fmla="*/ 8678353 w 11269336"/>
              <a:gd name="connsiteY38" fmla="*/ 926318 h 2323145"/>
              <a:gd name="connsiteX39" fmla="*/ 8636849 w 11269336"/>
              <a:gd name="connsiteY39" fmla="*/ 937900 h 2323145"/>
              <a:gd name="connsiteX40" fmla="*/ 8620213 w 11269336"/>
              <a:gd name="connsiteY40" fmla="*/ 943068 h 2323145"/>
              <a:gd name="connsiteX41" fmla="*/ 8612581 w 11269336"/>
              <a:gd name="connsiteY41" fmla="*/ 952695 h 2323145"/>
              <a:gd name="connsiteX42" fmla="*/ 8589038 w 11269336"/>
              <a:gd name="connsiteY42" fmla="*/ 963892 h 2323145"/>
              <a:gd name="connsiteX43" fmla="*/ 8579950 w 11269336"/>
              <a:gd name="connsiteY43" fmla="*/ 960899 h 2323145"/>
              <a:gd name="connsiteX44" fmla="*/ 8579319 w 11269336"/>
              <a:gd name="connsiteY44" fmla="*/ 965630 h 2323145"/>
              <a:gd name="connsiteX45" fmla="*/ 8547429 w 11269336"/>
              <a:gd name="connsiteY45" fmla="*/ 984506 h 2323145"/>
              <a:gd name="connsiteX46" fmla="*/ 8478704 w 11269336"/>
              <a:gd name="connsiteY46" fmla="*/ 1025490 h 2323145"/>
              <a:gd name="connsiteX47" fmla="*/ 8461421 w 11269336"/>
              <a:gd name="connsiteY47" fmla="*/ 1035512 h 2323145"/>
              <a:gd name="connsiteX48" fmla="*/ 8445003 w 11269336"/>
              <a:gd name="connsiteY48" fmla="*/ 1036851 h 2323145"/>
              <a:gd name="connsiteX49" fmla="*/ 8357350 w 11269336"/>
              <a:gd name="connsiteY49" fmla="*/ 1060213 h 2323145"/>
              <a:gd name="connsiteX50" fmla="*/ 8335565 w 11269336"/>
              <a:gd name="connsiteY50" fmla="*/ 1061151 h 2323145"/>
              <a:gd name="connsiteX51" fmla="*/ 8325267 w 11269336"/>
              <a:gd name="connsiteY51" fmla="*/ 1055919 h 2323145"/>
              <a:gd name="connsiteX52" fmla="*/ 8293586 w 11269336"/>
              <a:gd name="connsiteY52" fmla="*/ 1076144 h 2323145"/>
              <a:gd name="connsiteX53" fmla="*/ 8242405 w 11269336"/>
              <a:gd name="connsiteY53" fmla="*/ 1095960 h 2323145"/>
              <a:gd name="connsiteX54" fmla="*/ 8218531 w 11269336"/>
              <a:gd name="connsiteY54" fmla="*/ 1107622 h 2323145"/>
              <a:gd name="connsiteX55" fmla="*/ 8197391 w 11269336"/>
              <a:gd name="connsiteY55" fmla="*/ 1107746 h 2323145"/>
              <a:gd name="connsiteX56" fmla="*/ 8081474 w 11269336"/>
              <a:gd name="connsiteY56" fmla="*/ 1130125 h 2323145"/>
              <a:gd name="connsiteX57" fmla="*/ 8053585 w 11269336"/>
              <a:gd name="connsiteY57" fmla="*/ 1129169 h 2323145"/>
              <a:gd name="connsiteX58" fmla="*/ 8038422 w 11269336"/>
              <a:gd name="connsiteY58" fmla="*/ 1119092 h 2323145"/>
              <a:gd name="connsiteX59" fmla="*/ 8029450 w 11269336"/>
              <a:gd name="connsiteY59" fmla="*/ 1125592 h 2323145"/>
              <a:gd name="connsiteX60" fmla="*/ 7959552 w 11269336"/>
              <a:gd name="connsiteY60" fmla="*/ 1140188 h 2323145"/>
              <a:gd name="connsiteX61" fmla="*/ 7914188 w 11269336"/>
              <a:gd name="connsiteY61" fmla="*/ 1150862 h 2323145"/>
              <a:gd name="connsiteX62" fmla="*/ 7914918 w 11269336"/>
              <a:gd name="connsiteY62" fmla="*/ 1168758 h 2323145"/>
              <a:gd name="connsiteX63" fmla="*/ 7875510 w 11269336"/>
              <a:gd name="connsiteY63" fmla="*/ 1183153 h 2323145"/>
              <a:gd name="connsiteX64" fmla="*/ 7829932 w 11269336"/>
              <a:gd name="connsiteY64" fmla="*/ 1180782 h 2323145"/>
              <a:gd name="connsiteX65" fmla="*/ 7779182 w 11269336"/>
              <a:gd name="connsiteY65" fmla="*/ 1192665 h 2323145"/>
              <a:gd name="connsiteX66" fmla="*/ 7748774 w 11269336"/>
              <a:gd name="connsiteY66" fmla="*/ 1199586 h 2323145"/>
              <a:gd name="connsiteX67" fmla="*/ 7671846 w 11269336"/>
              <a:gd name="connsiteY67" fmla="*/ 1231966 h 2323145"/>
              <a:gd name="connsiteX68" fmla="*/ 7554146 w 11269336"/>
              <a:gd name="connsiteY68" fmla="*/ 1319748 h 2323145"/>
              <a:gd name="connsiteX69" fmla="*/ 7515052 w 11269336"/>
              <a:gd name="connsiteY69" fmla="*/ 1336718 h 2323145"/>
              <a:gd name="connsiteX70" fmla="*/ 7507193 w 11269336"/>
              <a:gd name="connsiteY70" fmla="*/ 1334617 h 2323145"/>
              <a:gd name="connsiteX71" fmla="*/ 7461694 w 11269336"/>
              <a:gd name="connsiteY71" fmla="*/ 1375866 h 2323145"/>
              <a:gd name="connsiteX72" fmla="*/ 7377571 w 11269336"/>
              <a:gd name="connsiteY72" fmla="*/ 1400128 h 2323145"/>
              <a:gd name="connsiteX73" fmla="*/ 7311261 w 11269336"/>
              <a:gd name="connsiteY73" fmla="*/ 1412652 h 2323145"/>
              <a:gd name="connsiteX74" fmla="*/ 7275307 w 11269336"/>
              <a:gd name="connsiteY74" fmla="*/ 1422171 h 2323145"/>
              <a:gd name="connsiteX75" fmla="*/ 7247783 w 11269336"/>
              <a:gd name="connsiteY75" fmla="*/ 1426330 h 2323145"/>
              <a:gd name="connsiteX76" fmla="*/ 7185047 w 11269336"/>
              <a:gd name="connsiteY76" fmla="*/ 1451812 h 2323145"/>
              <a:gd name="connsiteX77" fmla="*/ 7084117 w 11269336"/>
              <a:gd name="connsiteY77" fmla="*/ 1500281 h 2323145"/>
              <a:gd name="connsiteX78" fmla="*/ 7062011 w 11269336"/>
              <a:gd name="connsiteY78" fmla="*/ 1509183 h 2323145"/>
              <a:gd name="connsiteX79" fmla="*/ 7040555 w 11269336"/>
              <a:gd name="connsiteY79" fmla="*/ 1511207 h 2323145"/>
              <a:gd name="connsiteX80" fmla="*/ 7033438 w 11269336"/>
              <a:gd name="connsiteY80" fmla="*/ 1506772 h 2323145"/>
              <a:gd name="connsiteX81" fmla="*/ 7020886 w 11269336"/>
              <a:gd name="connsiteY81" fmla="*/ 1510764 h 2323145"/>
              <a:gd name="connsiteX82" fmla="*/ 7017033 w 11269336"/>
              <a:gd name="connsiteY82" fmla="*/ 1510650 h 2323145"/>
              <a:gd name="connsiteX83" fmla="*/ 6995460 w 11269336"/>
              <a:gd name="connsiteY83" fmla="*/ 1511173 h 2323145"/>
              <a:gd name="connsiteX84" fmla="*/ 6962144 w 11269336"/>
              <a:gd name="connsiteY84" fmla="*/ 1541508 h 2323145"/>
              <a:gd name="connsiteX85" fmla="*/ 6910674 w 11269336"/>
              <a:gd name="connsiteY85" fmla="*/ 1554793 h 2323145"/>
              <a:gd name="connsiteX86" fmla="*/ 6732152 w 11269336"/>
              <a:gd name="connsiteY86" fmla="*/ 1642538 h 2323145"/>
              <a:gd name="connsiteX87" fmla="*/ 6694106 w 11269336"/>
              <a:gd name="connsiteY87" fmla="*/ 1632377 h 2323145"/>
              <a:gd name="connsiteX88" fmla="*/ 6617223 w 11269336"/>
              <a:gd name="connsiteY88" fmla="*/ 1659889 h 2323145"/>
              <a:gd name="connsiteX89" fmla="*/ 6521138 w 11269336"/>
              <a:gd name="connsiteY89" fmla="*/ 1744340 h 2323145"/>
              <a:gd name="connsiteX90" fmla="*/ 6380677 w 11269336"/>
              <a:gd name="connsiteY90" fmla="*/ 1796883 h 2323145"/>
              <a:gd name="connsiteX91" fmla="*/ 6374897 w 11269336"/>
              <a:gd name="connsiteY91" fmla="*/ 1809910 h 2323145"/>
              <a:gd name="connsiteX92" fmla="*/ 6364545 w 11269336"/>
              <a:gd name="connsiteY92" fmla="*/ 1820090 h 2323145"/>
              <a:gd name="connsiteX93" fmla="*/ 6362126 w 11269336"/>
              <a:gd name="connsiteY93" fmla="*/ 1819991 h 2323145"/>
              <a:gd name="connsiteX94" fmla="*/ 6346673 w 11269336"/>
              <a:gd name="connsiteY94" fmla="*/ 1827824 h 2323145"/>
              <a:gd name="connsiteX95" fmla="*/ 6345588 w 11269336"/>
              <a:gd name="connsiteY95" fmla="*/ 1832232 h 2323145"/>
              <a:gd name="connsiteX96" fmla="*/ 6335708 w 11269336"/>
              <a:gd name="connsiteY96" fmla="*/ 1838451 h 2323145"/>
              <a:gd name="connsiteX97" fmla="*/ 6318182 w 11269336"/>
              <a:gd name="connsiteY97" fmla="*/ 1852975 h 2323145"/>
              <a:gd name="connsiteX98" fmla="*/ 6313084 w 11269336"/>
              <a:gd name="connsiteY98" fmla="*/ 1853561 h 2323145"/>
              <a:gd name="connsiteX99" fmla="*/ 6283816 w 11269336"/>
              <a:gd name="connsiteY99" fmla="*/ 1872148 h 2323145"/>
              <a:gd name="connsiteX100" fmla="*/ 6282550 w 11269336"/>
              <a:gd name="connsiteY100" fmla="*/ 1871392 h 2323145"/>
              <a:gd name="connsiteX101" fmla="*/ 6270527 w 11269336"/>
              <a:gd name="connsiteY101" fmla="*/ 1872208 h 2323145"/>
              <a:gd name="connsiteX102" fmla="*/ 6249518 w 11269336"/>
              <a:gd name="connsiteY102" fmla="*/ 1876079 h 2323145"/>
              <a:gd name="connsiteX103" fmla="*/ 6190386 w 11269336"/>
              <a:gd name="connsiteY103" fmla="*/ 1872478 h 2323145"/>
              <a:gd name="connsiteX104" fmla="*/ 6159777 w 11269336"/>
              <a:gd name="connsiteY104" fmla="*/ 1891745 h 2323145"/>
              <a:gd name="connsiteX105" fmla="*/ 6153131 w 11269336"/>
              <a:gd name="connsiteY105" fmla="*/ 1895079 h 2323145"/>
              <a:gd name="connsiteX106" fmla="*/ 6152798 w 11269336"/>
              <a:gd name="connsiteY106" fmla="*/ 1894920 h 2323145"/>
              <a:gd name="connsiteX107" fmla="*/ 6145388 w 11269336"/>
              <a:gd name="connsiteY107" fmla="*/ 1897990 h 2323145"/>
              <a:gd name="connsiteX108" fmla="*/ 6141014 w 11269336"/>
              <a:gd name="connsiteY108" fmla="*/ 1901155 h 2323145"/>
              <a:gd name="connsiteX109" fmla="*/ 6128122 w 11269336"/>
              <a:gd name="connsiteY109" fmla="*/ 1907623 h 2323145"/>
              <a:gd name="connsiteX110" fmla="*/ 6122351 w 11269336"/>
              <a:gd name="connsiteY110" fmla="*/ 1908359 h 2323145"/>
              <a:gd name="connsiteX111" fmla="*/ 6064750 w 11269336"/>
              <a:gd name="connsiteY111" fmla="*/ 1896394 h 2323145"/>
              <a:gd name="connsiteX112" fmla="*/ 5964230 w 11269336"/>
              <a:gd name="connsiteY112" fmla="*/ 1910038 h 2323145"/>
              <a:gd name="connsiteX113" fmla="*/ 5865399 w 11269336"/>
              <a:gd name="connsiteY113" fmla="*/ 1926966 h 2323145"/>
              <a:gd name="connsiteX114" fmla="*/ 5829951 w 11269336"/>
              <a:gd name="connsiteY114" fmla="*/ 1934755 h 2323145"/>
              <a:gd name="connsiteX115" fmla="*/ 5765285 w 11269336"/>
              <a:gd name="connsiteY115" fmla="*/ 1941322 h 2323145"/>
              <a:gd name="connsiteX116" fmla="*/ 5734750 w 11269336"/>
              <a:gd name="connsiteY116" fmla="*/ 1939793 h 2323145"/>
              <a:gd name="connsiteX117" fmla="*/ 5733569 w 11269336"/>
              <a:gd name="connsiteY117" fmla="*/ 1940505 h 2323145"/>
              <a:gd name="connsiteX118" fmla="*/ 5730329 w 11269336"/>
              <a:gd name="connsiteY118" fmla="*/ 1937845 h 2323145"/>
              <a:gd name="connsiteX119" fmla="*/ 5724661 w 11269336"/>
              <a:gd name="connsiteY119" fmla="*/ 1937455 h 2323145"/>
              <a:gd name="connsiteX120" fmla="*/ 5710186 w 11269336"/>
              <a:gd name="connsiteY120" fmla="*/ 1941370 h 2323145"/>
              <a:gd name="connsiteX121" fmla="*/ 5704910 w 11269336"/>
              <a:gd name="connsiteY121" fmla="*/ 1943663 h 2323145"/>
              <a:gd name="connsiteX122" fmla="*/ 5696836 w 11269336"/>
              <a:gd name="connsiteY122" fmla="*/ 1945271 h 2323145"/>
              <a:gd name="connsiteX123" fmla="*/ 5696583 w 11269336"/>
              <a:gd name="connsiteY123" fmla="*/ 1945050 h 2323145"/>
              <a:gd name="connsiteX124" fmla="*/ 5689123 w 11269336"/>
              <a:gd name="connsiteY124" fmla="*/ 1947067 h 2323145"/>
              <a:gd name="connsiteX125" fmla="*/ 5653291 w 11269336"/>
              <a:gd name="connsiteY125" fmla="*/ 1960245 h 2323145"/>
              <a:gd name="connsiteX126" fmla="*/ 5599385 w 11269336"/>
              <a:gd name="connsiteY126" fmla="*/ 1945198 h 2323145"/>
              <a:gd name="connsiteX127" fmla="*/ 5578300 w 11269336"/>
              <a:gd name="connsiteY127" fmla="*/ 1944963 h 2323145"/>
              <a:gd name="connsiteX128" fmla="*/ 5566758 w 11269336"/>
              <a:gd name="connsiteY128" fmla="*/ 1943441 h 2323145"/>
              <a:gd name="connsiteX129" fmla="*/ 5565857 w 11269336"/>
              <a:gd name="connsiteY129" fmla="*/ 1942445 h 2323145"/>
              <a:gd name="connsiteX130" fmla="*/ 5531534 w 11269336"/>
              <a:gd name="connsiteY130" fmla="*/ 1955208 h 2323145"/>
              <a:gd name="connsiteX131" fmla="*/ 5526552 w 11269336"/>
              <a:gd name="connsiteY131" fmla="*/ 1954799 h 2323145"/>
              <a:gd name="connsiteX132" fmla="*/ 5504723 w 11269336"/>
              <a:gd name="connsiteY132" fmla="*/ 1965811 h 2323145"/>
              <a:gd name="connsiteX133" fmla="*/ 5493156 w 11269336"/>
              <a:gd name="connsiteY133" fmla="*/ 1970063 h 2323145"/>
              <a:gd name="connsiteX134" fmla="*/ 5490486 w 11269336"/>
              <a:gd name="connsiteY134" fmla="*/ 1974227 h 2323145"/>
              <a:gd name="connsiteX135" fmla="*/ 5473107 w 11269336"/>
              <a:gd name="connsiteY135" fmla="*/ 1979001 h 2323145"/>
              <a:gd name="connsiteX136" fmla="*/ 5470885 w 11269336"/>
              <a:gd name="connsiteY136" fmla="*/ 1978432 h 2323145"/>
              <a:gd name="connsiteX137" fmla="*/ 5457393 w 11269336"/>
              <a:gd name="connsiteY137" fmla="*/ 1986525 h 2323145"/>
              <a:gd name="connsiteX138" fmla="*/ 5447102 w 11269336"/>
              <a:gd name="connsiteY138" fmla="*/ 1998329 h 2323145"/>
              <a:gd name="connsiteX139" fmla="*/ 5296127 w 11269336"/>
              <a:gd name="connsiteY139" fmla="*/ 2023208 h 2323145"/>
              <a:gd name="connsiteX140" fmla="*/ 5092476 w 11269336"/>
              <a:gd name="connsiteY140" fmla="*/ 2100737 h 2323145"/>
              <a:gd name="connsiteX141" fmla="*/ 5060738 w 11269336"/>
              <a:gd name="connsiteY141" fmla="*/ 2083274 h 2323145"/>
              <a:gd name="connsiteX142" fmla="*/ 4860988 w 11269336"/>
              <a:gd name="connsiteY142" fmla="*/ 2135698 h 2323145"/>
              <a:gd name="connsiteX143" fmla="*/ 4807902 w 11269336"/>
              <a:gd name="connsiteY143" fmla="*/ 2138894 h 2323145"/>
              <a:gd name="connsiteX144" fmla="*/ 4765388 w 11269336"/>
              <a:gd name="connsiteY144" fmla="*/ 2162525 h 2323145"/>
              <a:gd name="connsiteX145" fmla="*/ 4745033 w 11269336"/>
              <a:gd name="connsiteY145" fmla="*/ 2158859 h 2323145"/>
              <a:gd name="connsiteX146" fmla="*/ 4741475 w 11269336"/>
              <a:gd name="connsiteY146" fmla="*/ 2157998 h 2323145"/>
              <a:gd name="connsiteX147" fmla="*/ 4728247 w 11269336"/>
              <a:gd name="connsiteY147" fmla="*/ 2159526 h 2323145"/>
              <a:gd name="connsiteX148" fmla="*/ 4723263 w 11269336"/>
              <a:gd name="connsiteY148" fmla="*/ 2153742 h 2323145"/>
              <a:gd name="connsiteX149" fmla="*/ 4702453 w 11269336"/>
              <a:gd name="connsiteY149" fmla="*/ 2151586 h 2323145"/>
              <a:gd name="connsiteX150" fmla="*/ 4678455 w 11269336"/>
              <a:gd name="connsiteY150" fmla="*/ 2156131 h 2323145"/>
              <a:gd name="connsiteX151" fmla="*/ 4593061 w 11269336"/>
              <a:gd name="connsiteY151" fmla="*/ 2171597 h 2323145"/>
              <a:gd name="connsiteX152" fmla="*/ 4579902 w 11269336"/>
              <a:gd name="connsiteY152" fmla="*/ 2177927 h 2323145"/>
              <a:gd name="connsiteX153" fmla="*/ 4533444 w 11269336"/>
              <a:gd name="connsiteY153" fmla="*/ 2181200 h 2323145"/>
              <a:gd name="connsiteX154" fmla="*/ 4492832 w 11269336"/>
              <a:gd name="connsiteY154" fmla="*/ 2188033 h 2323145"/>
              <a:gd name="connsiteX155" fmla="*/ 4467257 w 11269336"/>
              <a:gd name="connsiteY155" fmla="*/ 2196121 h 2323145"/>
              <a:gd name="connsiteX156" fmla="*/ 4459937 w 11269336"/>
              <a:gd name="connsiteY156" fmla="*/ 2195182 h 2323145"/>
              <a:gd name="connsiteX157" fmla="*/ 4433312 w 11269336"/>
              <a:gd name="connsiteY157" fmla="*/ 2199004 h 2323145"/>
              <a:gd name="connsiteX158" fmla="*/ 4420601 w 11269336"/>
              <a:gd name="connsiteY158" fmla="*/ 2205158 h 2323145"/>
              <a:gd name="connsiteX159" fmla="*/ 4405765 w 11269336"/>
              <a:gd name="connsiteY159" fmla="*/ 2199902 h 2323145"/>
              <a:gd name="connsiteX160" fmla="*/ 4401354 w 11269336"/>
              <a:gd name="connsiteY160" fmla="*/ 2194745 h 2323145"/>
              <a:gd name="connsiteX161" fmla="*/ 4383151 w 11269336"/>
              <a:gd name="connsiteY161" fmla="*/ 2201140 h 2323145"/>
              <a:gd name="connsiteX162" fmla="*/ 4366646 w 11269336"/>
              <a:gd name="connsiteY162" fmla="*/ 2198564 h 2323145"/>
              <a:gd name="connsiteX163" fmla="*/ 4354009 w 11269336"/>
              <a:gd name="connsiteY163" fmla="*/ 2204984 h 2323145"/>
              <a:gd name="connsiteX164" fmla="*/ 4348284 w 11269336"/>
              <a:gd name="connsiteY164" fmla="*/ 2205270 h 2323145"/>
              <a:gd name="connsiteX165" fmla="*/ 4333906 w 11269336"/>
              <a:gd name="connsiteY165" fmla="*/ 2205251 h 2323145"/>
              <a:gd name="connsiteX166" fmla="*/ 4308819 w 11269336"/>
              <a:gd name="connsiteY166" fmla="*/ 2203822 h 2323145"/>
              <a:gd name="connsiteX167" fmla="*/ 4301210 w 11269336"/>
              <a:gd name="connsiteY167" fmla="*/ 2204456 h 2323145"/>
              <a:gd name="connsiteX168" fmla="*/ 4283095 w 11269336"/>
              <a:gd name="connsiteY168" fmla="*/ 2198177 h 2323145"/>
              <a:gd name="connsiteX169" fmla="*/ 4250119 w 11269336"/>
              <a:gd name="connsiteY169" fmla="*/ 2196342 h 2323145"/>
              <a:gd name="connsiteX170" fmla="*/ 4189203 w 11269336"/>
              <a:gd name="connsiteY170" fmla="*/ 2178994 h 2323145"/>
              <a:gd name="connsiteX171" fmla="*/ 4154035 w 11269336"/>
              <a:gd name="connsiteY171" fmla="*/ 2171950 h 2323145"/>
              <a:gd name="connsiteX172" fmla="*/ 4129569 w 11269336"/>
              <a:gd name="connsiteY172" fmla="*/ 2163850 h 2323145"/>
              <a:gd name="connsiteX173" fmla="*/ 4061250 w 11269336"/>
              <a:gd name="connsiteY173" fmla="*/ 2159236 h 2323145"/>
              <a:gd name="connsiteX174" fmla="*/ 3945480 w 11269336"/>
              <a:gd name="connsiteY174" fmla="*/ 2158279 h 2323145"/>
              <a:gd name="connsiteX175" fmla="*/ 3921468 w 11269336"/>
              <a:gd name="connsiteY175" fmla="*/ 2156588 h 2323145"/>
              <a:gd name="connsiteX176" fmla="*/ 3903348 w 11269336"/>
              <a:gd name="connsiteY176" fmla="*/ 2149220 h 2323145"/>
              <a:gd name="connsiteX177" fmla="*/ 3901342 w 11269336"/>
              <a:gd name="connsiteY177" fmla="*/ 2142355 h 2323145"/>
              <a:gd name="connsiteX178" fmla="*/ 3888539 w 11269336"/>
              <a:gd name="connsiteY178" fmla="*/ 2140476 h 2323145"/>
              <a:gd name="connsiteX179" fmla="*/ 3885662 w 11269336"/>
              <a:gd name="connsiteY179" fmla="*/ 2138740 h 2323145"/>
              <a:gd name="connsiteX180" fmla="*/ 3868627 w 11269336"/>
              <a:gd name="connsiteY180" fmla="*/ 2130023 h 2323145"/>
              <a:gd name="connsiteX181" fmla="*/ 3819177 w 11269336"/>
              <a:gd name="connsiteY181" fmla="*/ 2142111 h 2323145"/>
              <a:gd name="connsiteX182" fmla="*/ 3769100 w 11269336"/>
              <a:gd name="connsiteY182" fmla="*/ 2131731 h 2323145"/>
              <a:gd name="connsiteX183" fmla="*/ 3562752 w 11269336"/>
              <a:gd name="connsiteY183" fmla="*/ 2131785 h 2323145"/>
              <a:gd name="connsiteX184" fmla="*/ 3541402 w 11269336"/>
              <a:gd name="connsiteY184" fmla="*/ 2106821 h 2323145"/>
              <a:gd name="connsiteX185" fmla="*/ 3460591 w 11269336"/>
              <a:gd name="connsiteY185" fmla="*/ 2097951 h 2323145"/>
              <a:gd name="connsiteX186" fmla="*/ 3320348 w 11269336"/>
              <a:gd name="connsiteY186" fmla="*/ 2130191 h 2323145"/>
              <a:gd name="connsiteX187" fmla="*/ 3170922 w 11269336"/>
              <a:gd name="connsiteY187" fmla="*/ 2115957 h 2323145"/>
              <a:gd name="connsiteX188" fmla="*/ 3156256 w 11269336"/>
              <a:gd name="connsiteY188" fmla="*/ 2124773 h 2323145"/>
              <a:gd name="connsiteX189" fmla="*/ 3140298 w 11269336"/>
              <a:gd name="connsiteY189" fmla="*/ 2129182 h 2323145"/>
              <a:gd name="connsiteX190" fmla="*/ 3138514 w 11269336"/>
              <a:gd name="connsiteY190" fmla="*/ 2128069 h 2323145"/>
              <a:gd name="connsiteX191" fmla="*/ 3120467 w 11269336"/>
              <a:gd name="connsiteY191" fmla="*/ 2128281 h 2323145"/>
              <a:gd name="connsiteX192" fmla="*/ 3116175 w 11269336"/>
              <a:gd name="connsiteY192" fmla="*/ 2131633 h 2323145"/>
              <a:gd name="connsiteX193" fmla="*/ 3103685 w 11269336"/>
              <a:gd name="connsiteY193" fmla="*/ 2132814 h 2323145"/>
              <a:gd name="connsiteX194" fmla="*/ 3078794 w 11269336"/>
              <a:gd name="connsiteY194" fmla="*/ 2137935 h 2323145"/>
              <a:gd name="connsiteX195" fmla="*/ 3074407 w 11269336"/>
              <a:gd name="connsiteY195" fmla="*/ 2136274 h 2323145"/>
              <a:gd name="connsiteX196" fmla="*/ 3037285 w 11269336"/>
              <a:gd name="connsiteY196" fmla="*/ 2139919 h 2323145"/>
              <a:gd name="connsiteX197" fmla="*/ 3036901 w 11269336"/>
              <a:gd name="connsiteY197" fmla="*/ 2138726 h 2323145"/>
              <a:gd name="connsiteX198" fmla="*/ 3026996 w 11269336"/>
              <a:gd name="connsiteY198" fmla="*/ 2134322 h 2323145"/>
              <a:gd name="connsiteX199" fmla="*/ 3007772 w 11269336"/>
              <a:gd name="connsiteY199" fmla="*/ 2128742 h 2323145"/>
              <a:gd name="connsiteX200" fmla="*/ 2965030 w 11269336"/>
              <a:gd name="connsiteY200" fmla="*/ 2100494 h 2323145"/>
              <a:gd name="connsiteX201" fmla="*/ 2926342 w 11269336"/>
              <a:gd name="connsiteY201" fmla="*/ 2104155 h 2323145"/>
              <a:gd name="connsiteX202" fmla="*/ 2918608 w 11269336"/>
              <a:gd name="connsiteY202" fmla="*/ 2104215 h 2323145"/>
              <a:gd name="connsiteX203" fmla="*/ 2918475 w 11269336"/>
              <a:gd name="connsiteY203" fmla="*/ 2103937 h 2323145"/>
              <a:gd name="connsiteX204" fmla="*/ 2910360 w 11269336"/>
              <a:gd name="connsiteY204" fmla="*/ 2103444 h 2323145"/>
              <a:gd name="connsiteX205" fmla="*/ 2904507 w 11269336"/>
              <a:gd name="connsiteY205" fmla="*/ 2104326 h 2323145"/>
              <a:gd name="connsiteX206" fmla="*/ 2889503 w 11269336"/>
              <a:gd name="connsiteY206" fmla="*/ 2104443 h 2323145"/>
              <a:gd name="connsiteX207" fmla="*/ 2884480 w 11269336"/>
              <a:gd name="connsiteY207" fmla="*/ 2102626 h 2323145"/>
              <a:gd name="connsiteX208" fmla="*/ 2882689 w 11269336"/>
              <a:gd name="connsiteY208" fmla="*/ 2099228 h 2323145"/>
              <a:gd name="connsiteX209" fmla="*/ 2881291 w 11269336"/>
              <a:gd name="connsiteY209" fmla="*/ 2099618 h 2323145"/>
              <a:gd name="connsiteX210" fmla="*/ 2853979 w 11269336"/>
              <a:gd name="connsiteY210" fmla="*/ 2090388 h 2323145"/>
              <a:gd name="connsiteX211" fmla="*/ 2791790 w 11269336"/>
              <a:gd name="connsiteY211" fmla="*/ 2080332 h 2323145"/>
              <a:gd name="connsiteX212" fmla="*/ 2755844 w 11269336"/>
              <a:gd name="connsiteY212" fmla="*/ 2078874 h 2323145"/>
              <a:gd name="connsiteX213" fmla="*/ 2657742 w 11269336"/>
              <a:gd name="connsiteY213" fmla="*/ 2070179 h 2323145"/>
              <a:gd name="connsiteX214" fmla="*/ 2559549 w 11269336"/>
              <a:gd name="connsiteY214" fmla="*/ 2057873 h 2323145"/>
              <a:gd name="connsiteX215" fmla="*/ 2512054 w 11269336"/>
              <a:gd name="connsiteY215" fmla="*/ 2031671 h 2323145"/>
              <a:gd name="connsiteX216" fmla="*/ 2506437 w 11269336"/>
              <a:gd name="connsiteY216" fmla="*/ 2030918 h 2323145"/>
              <a:gd name="connsiteX217" fmla="*/ 2491752 w 11269336"/>
              <a:gd name="connsiteY217" fmla="*/ 2033906 h 2323145"/>
              <a:gd name="connsiteX218" fmla="*/ 2486338 w 11269336"/>
              <a:gd name="connsiteY218" fmla="*/ 2035862 h 2323145"/>
              <a:gd name="connsiteX219" fmla="*/ 2478186 w 11269336"/>
              <a:gd name="connsiteY219" fmla="*/ 2036953 h 2323145"/>
              <a:gd name="connsiteX220" fmla="*/ 2477950 w 11269336"/>
              <a:gd name="connsiteY220" fmla="*/ 2036715 h 2323145"/>
              <a:gd name="connsiteX221" fmla="*/ 2470381 w 11269336"/>
              <a:gd name="connsiteY221" fmla="*/ 2038256 h 2323145"/>
              <a:gd name="connsiteX222" fmla="*/ 2433781 w 11269336"/>
              <a:gd name="connsiteY222" fmla="*/ 2049140 h 2323145"/>
              <a:gd name="connsiteX223" fmla="*/ 2381172 w 11269336"/>
              <a:gd name="connsiteY223" fmla="*/ 2030645 h 2323145"/>
              <a:gd name="connsiteX224" fmla="*/ 2360198 w 11269336"/>
              <a:gd name="connsiteY224" fmla="*/ 2029059 h 2323145"/>
              <a:gd name="connsiteX225" fmla="*/ 2348815 w 11269336"/>
              <a:gd name="connsiteY225" fmla="*/ 2026798 h 2323145"/>
              <a:gd name="connsiteX226" fmla="*/ 2347988 w 11269336"/>
              <a:gd name="connsiteY226" fmla="*/ 2025745 h 2323145"/>
              <a:gd name="connsiteX227" fmla="*/ 2312920 w 11269336"/>
              <a:gd name="connsiteY227" fmla="*/ 2036311 h 2323145"/>
              <a:gd name="connsiteX228" fmla="*/ 2307986 w 11269336"/>
              <a:gd name="connsiteY228" fmla="*/ 2035583 h 2323145"/>
              <a:gd name="connsiteX229" fmla="*/ 2285481 w 11269336"/>
              <a:gd name="connsiteY229" fmla="*/ 2045197 h 2323145"/>
              <a:gd name="connsiteX230" fmla="*/ 2273666 w 11269336"/>
              <a:gd name="connsiteY230" fmla="*/ 2048710 h 2323145"/>
              <a:gd name="connsiteX231" fmla="*/ 2270719 w 11269336"/>
              <a:gd name="connsiteY231" fmla="*/ 2052702 h 2323145"/>
              <a:gd name="connsiteX232" fmla="*/ 2253080 w 11269336"/>
              <a:gd name="connsiteY232" fmla="*/ 2056363 h 2323145"/>
              <a:gd name="connsiteX233" fmla="*/ 2250906 w 11269336"/>
              <a:gd name="connsiteY233" fmla="*/ 2055654 h 2323145"/>
              <a:gd name="connsiteX234" fmla="*/ 2236905 w 11269336"/>
              <a:gd name="connsiteY234" fmla="*/ 2062882 h 2323145"/>
              <a:gd name="connsiteX235" fmla="*/ 2225830 w 11269336"/>
              <a:gd name="connsiteY235" fmla="*/ 2074027 h 2323145"/>
              <a:gd name="connsiteX236" fmla="*/ 2073776 w 11269336"/>
              <a:gd name="connsiteY236" fmla="*/ 2089244 h 2323145"/>
              <a:gd name="connsiteX237" fmla="*/ 1948256 w 11269336"/>
              <a:gd name="connsiteY237" fmla="*/ 2146616 h 2323145"/>
              <a:gd name="connsiteX238" fmla="*/ 1865582 w 11269336"/>
              <a:gd name="connsiteY238" fmla="*/ 2153738 h 2323145"/>
              <a:gd name="connsiteX239" fmla="*/ 1835210 w 11269336"/>
              <a:gd name="connsiteY239" fmla="*/ 2134244 h 2323145"/>
              <a:gd name="connsiteX240" fmla="*/ 1632661 w 11269336"/>
              <a:gd name="connsiteY240" fmla="*/ 2173882 h 2323145"/>
              <a:gd name="connsiteX241" fmla="*/ 1579590 w 11269336"/>
              <a:gd name="connsiteY241" fmla="*/ 2173680 h 2323145"/>
              <a:gd name="connsiteX242" fmla="*/ 1535601 w 11269336"/>
              <a:gd name="connsiteY242" fmla="*/ 2194590 h 2323145"/>
              <a:gd name="connsiteX243" fmla="*/ 1515594 w 11269336"/>
              <a:gd name="connsiteY243" fmla="*/ 2189622 h 2323145"/>
              <a:gd name="connsiteX244" fmla="*/ 1512113 w 11269336"/>
              <a:gd name="connsiteY244" fmla="*/ 2188534 h 2323145"/>
              <a:gd name="connsiteX245" fmla="*/ 1498838 w 11269336"/>
              <a:gd name="connsiteY245" fmla="*/ 2189213 h 2323145"/>
              <a:gd name="connsiteX246" fmla="*/ 1494279 w 11269336"/>
              <a:gd name="connsiteY246" fmla="*/ 2183112 h 2323145"/>
              <a:gd name="connsiteX247" fmla="*/ 1473714 w 11269336"/>
              <a:gd name="connsiteY247" fmla="*/ 2179625 h 2323145"/>
              <a:gd name="connsiteX248" fmla="*/ 1449503 w 11269336"/>
              <a:gd name="connsiteY248" fmla="*/ 2182633 h 2323145"/>
              <a:gd name="connsiteX249" fmla="*/ 1335495 w 11269336"/>
              <a:gd name="connsiteY249" fmla="*/ 2203940 h 2323145"/>
              <a:gd name="connsiteX250" fmla="*/ 1266687 w 11269336"/>
              <a:gd name="connsiteY250" fmla="*/ 2212688 h 2323145"/>
              <a:gd name="connsiteX251" fmla="*/ 1239614 w 11269336"/>
              <a:gd name="connsiteY251" fmla="*/ 2209727 h 2323145"/>
              <a:gd name="connsiteX252" fmla="*/ 1202436 w 11269336"/>
              <a:gd name="connsiteY252" fmla="*/ 2209817 h 2323145"/>
              <a:gd name="connsiteX253" fmla="*/ 1136097 w 11269336"/>
              <a:gd name="connsiteY253" fmla="*/ 2205112 h 2323145"/>
              <a:gd name="connsiteX254" fmla="*/ 1048229 w 11269336"/>
              <a:gd name="connsiteY254" fmla="*/ 2207249 h 2323145"/>
              <a:gd name="connsiteX255" fmla="*/ 988232 w 11269336"/>
              <a:gd name="connsiteY255" fmla="*/ 2235635 h 2323145"/>
              <a:gd name="connsiteX256" fmla="*/ 981959 w 11269336"/>
              <a:gd name="connsiteY256" fmla="*/ 2231607 h 2323145"/>
              <a:gd name="connsiteX257" fmla="*/ 938600 w 11269336"/>
              <a:gd name="connsiteY257" fmla="*/ 2238113 h 2323145"/>
              <a:gd name="connsiteX258" fmla="*/ 791788 w 11269336"/>
              <a:gd name="connsiteY258" fmla="*/ 2293224 h 2323145"/>
              <a:gd name="connsiteX259" fmla="*/ 706914 w 11269336"/>
              <a:gd name="connsiteY259" fmla="*/ 2305046 h 2323145"/>
              <a:gd name="connsiteX260" fmla="*/ 675971 w 11269336"/>
              <a:gd name="connsiteY260" fmla="*/ 2304030 h 2323145"/>
              <a:gd name="connsiteX261" fmla="*/ 624180 w 11269336"/>
              <a:gd name="connsiteY261" fmla="*/ 2302650 h 2323145"/>
              <a:gd name="connsiteX262" fmla="*/ 583453 w 11269336"/>
              <a:gd name="connsiteY262" fmla="*/ 2288788 h 2323145"/>
              <a:gd name="connsiteX263" fmla="*/ 540946 w 11269336"/>
              <a:gd name="connsiteY263" fmla="*/ 2292721 h 2323145"/>
              <a:gd name="connsiteX264" fmla="*/ 533680 w 11269336"/>
              <a:gd name="connsiteY264" fmla="*/ 2310233 h 2323145"/>
              <a:gd name="connsiteX265" fmla="*/ 487366 w 11269336"/>
              <a:gd name="connsiteY265" fmla="*/ 2309053 h 2323145"/>
              <a:gd name="connsiteX266" fmla="*/ 416820 w 11269336"/>
              <a:gd name="connsiteY266" fmla="*/ 2305443 h 2323145"/>
              <a:gd name="connsiteX267" fmla="*/ 376805 w 11269336"/>
              <a:gd name="connsiteY267" fmla="*/ 2307647 h 2323145"/>
              <a:gd name="connsiteX268" fmla="*/ 266777 w 11269336"/>
              <a:gd name="connsiteY268" fmla="*/ 2309012 h 2323145"/>
              <a:gd name="connsiteX269" fmla="*/ 156013 w 11269336"/>
              <a:gd name="connsiteY269" fmla="*/ 2306832 h 2323145"/>
              <a:gd name="connsiteX270" fmla="*/ 87258 w 11269336"/>
              <a:gd name="connsiteY270" fmla="*/ 2285511 h 2323145"/>
              <a:gd name="connsiteX271" fmla="*/ 23798 w 11269336"/>
              <a:gd name="connsiteY271" fmla="*/ 2281822 h 2323145"/>
              <a:gd name="connsiteX272" fmla="*/ 0 w 11269336"/>
              <a:gd name="connsiteY272" fmla="*/ 2285369 h 2323145"/>
              <a:gd name="connsiteX273" fmla="*/ 0 w 11269336"/>
              <a:gd name="connsiteY273"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742561 w 11269336"/>
              <a:gd name="connsiteY18" fmla="*/ 500437 h 2323145"/>
              <a:gd name="connsiteX19" fmla="*/ 9561831 w 11269336"/>
              <a:gd name="connsiteY19" fmla="*/ 547649 h 2323145"/>
              <a:gd name="connsiteX20" fmla="*/ 9380600 w 11269336"/>
              <a:gd name="connsiteY20" fmla="*/ 549821 h 2323145"/>
              <a:gd name="connsiteX21" fmla="*/ 9139429 w 11269336"/>
              <a:gd name="connsiteY21" fmla="*/ 696446 h 2323145"/>
              <a:gd name="connsiteX22" fmla="*/ 9114263 w 11269336"/>
              <a:gd name="connsiteY22" fmla="*/ 709213 h 2323145"/>
              <a:gd name="connsiteX23" fmla="*/ 9028928 w 11269336"/>
              <a:gd name="connsiteY23" fmla="*/ 745350 h 2323145"/>
              <a:gd name="connsiteX24" fmla="*/ 8977138 w 11269336"/>
              <a:gd name="connsiteY24" fmla="*/ 774970 h 2323145"/>
              <a:gd name="connsiteX25" fmla="*/ 8947030 w 11269336"/>
              <a:gd name="connsiteY25" fmla="*/ 814934 h 2323145"/>
              <a:gd name="connsiteX26" fmla="*/ 8914746 w 11269336"/>
              <a:gd name="connsiteY26" fmla="*/ 826428 h 2323145"/>
              <a:gd name="connsiteX27" fmla="*/ 8917778 w 11269336"/>
              <a:gd name="connsiteY27" fmla="*/ 835198 h 2323145"/>
              <a:gd name="connsiteX28" fmla="*/ 8905560 w 11269336"/>
              <a:gd name="connsiteY28" fmla="*/ 838358 h 2323145"/>
              <a:gd name="connsiteX29" fmla="*/ 8897564 w 11269336"/>
              <a:gd name="connsiteY29" fmla="*/ 834287 h 2323145"/>
              <a:gd name="connsiteX30" fmla="*/ 8878040 w 11269336"/>
              <a:gd name="connsiteY30" fmla="*/ 844150 h 2323145"/>
              <a:gd name="connsiteX31" fmla="*/ 8882654 w 11269336"/>
              <a:gd name="connsiteY31" fmla="*/ 892768 h 2323145"/>
              <a:gd name="connsiteX32" fmla="*/ 8837498 w 11269336"/>
              <a:gd name="connsiteY32" fmla="*/ 885664 h 2323145"/>
              <a:gd name="connsiteX33" fmla="*/ 8795998 w 11269336"/>
              <a:gd name="connsiteY33" fmla="*/ 863337 h 2323145"/>
              <a:gd name="connsiteX34" fmla="*/ 8776970 w 11269336"/>
              <a:gd name="connsiteY34" fmla="*/ 885177 h 2323145"/>
              <a:gd name="connsiteX35" fmla="*/ 8755719 w 11269336"/>
              <a:gd name="connsiteY35" fmla="*/ 889754 h 2323145"/>
              <a:gd name="connsiteX36" fmla="*/ 8743257 w 11269336"/>
              <a:gd name="connsiteY36" fmla="*/ 904723 h 2323145"/>
              <a:gd name="connsiteX37" fmla="*/ 8721366 w 11269336"/>
              <a:gd name="connsiteY37" fmla="*/ 904711 h 2323145"/>
              <a:gd name="connsiteX38" fmla="*/ 8678353 w 11269336"/>
              <a:gd name="connsiteY38" fmla="*/ 926318 h 2323145"/>
              <a:gd name="connsiteX39" fmla="*/ 8636849 w 11269336"/>
              <a:gd name="connsiteY39" fmla="*/ 937900 h 2323145"/>
              <a:gd name="connsiteX40" fmla="*/ 8620213 w 11269336"/>
              <a:gd name="connsiteY40" fmla="*/ 943068 h 2323145"/>
              <a:gd name="connsiteX41" fmla="*/ 8612581 w 11269336"/>
              <a:gd name="connsiteY41" fmla="*/ 952695 h 2323145"/>
              <a:gd name="connsiteX42" fmla="*/ 8589038 w 11269336"/>
              <a:gd name="connsiteY42" fmla="*/ 963892 h 2323145"/>
              <a:gd name="connsiteX43" fmla="*/ 8579950 w 11269336"/>
              <a:gd name="connsiteY43" fmla="*/ 960899 h 2323145"/>
              <a:gd name="connsiteX44" fmla="*/ 8579319 w 11269336"/>
              <a:gd name="connsiteY44" fmla="*/ 965630 h 2323145"/>
              <a:gd name="connsiteX45" fmla="*/ 8547429 w 11269336"/>
              <a:gd name="connsiteY45" fmla="*/ 984506 h 2323145"/>
              <a:gd name="connsiteX46" fmla="*/ 8478704 w 11269336"/>
              <a:gd name="connsiteY46" fmla="*/ 1025490 h 2323145"/>
              <a:gd name="connsiteX47" fmla="*/ 8461421 w 11269336"/>
              <a:gd name="connsiteY47" fmla="*/ 1035512 h 2323145"/>
              <a:gd name="connsiteX48" fmla="*/ 8445003 w 11269336"/>
              <a:gd name="connsiteY48" fmla="*/ 1036851 h 2323145"/>
              <a:gd name="connsiteX49" fmla="*/ 8357350 w 11269336"/>
              <a:gd name="connsiteY49" fmla="*/ 1060213 h 2323145"/>
              <a:gd name="connsiteX50" fmla="*/ 8335565 w 11269336"/>
              <a:gd name="connsiteY50" fmla="*/ 1061151 h 2323145"/>
              <a:gd name="connsiteX51" fmla="*/ 8325267 w 11269336"/>
              <a:gd name="connsiteY51" fmla="*/ 1055919 h 2323145"/>
              <a:gd name="connsiteX52" fmla="*/ 8293586 w 11269336"/>
              <a:gd name="connsiteY52" fmla="*/ 1076144 h 2323145"/>
              <a:gd name="connsiteX53" fmla="*/ 8242405 w 11269336"/>
              <a:gd name="connsiteY53" fmla="*/ 1095960 h 2323145"/>
              <a:gd name="connsiteX54" fmla="*/ 8218531 w 11269336"/>
              <a:gd name="connsiteY54" fmla="*/ 1107622 h 2323145"/>
              <a:gd name="connsiteX55" fmla="*/ 8197391 w 11269336"/>
              <a:gd name="connsiteY55" fmla="*/ 1107746 h 2323145"/>
              <a:gd name="connsiteX56" fmla="*/ 8081474 w 11269336"/>
              <a:gd name="connsiteY56" fmla="*/ 1130125 h 2323145"/>
              <a:gd name="connsiteX57" fmla="*/ 8053585 w 11269336"/>
              <a:gd name="connsiteY57" fmla="*/ 1129169 h 2323145"/>
              <a:gd name="connsiteX58" fmla="*/ 8038422 w 11269336"/>
              <a:gd name="connsiteY58" fmla="*/ 1119092 h 2323145"/>
              <a:gd name="connsiteX59" fmla="*/ 8029450 w 11269336"/>
              <a:gd name="connsiteY59" fmla="*/ 1125592 h 2323145"/>
              <a:gd name="connsiteX60" fmla="*/ 7959552 w 11269336"/>
              <a:gd name="connsiteY60" fmla="*/ 1140188 h 2323145"/>
              <a:gd name="connsiteX61" fmla="*/ 7914188 w 11269336"/>
              <a:gd name="connsiteY61" fmla="*/ 1150862 h 2323145"/>
              <a:gd name="connsiteX62" fmla="*/ 7914918 w 11269336"/>
              <a:gd name="connsiteY62" fmla="*/ 1168758 h 2323145"/>
              <a:gd name="connsiteX63" fmla="*/ 7875510 w 11269336"/>
              <a:gd name="connsiteY63" fmla="*/ 1183153 h 2323145"/>
              <a:gd name="connsiteX64" fmla="*/ 7829932 w 11269336"/>
              <a:gd name="connsiteY64" fmla="*/ 1180782 h 2323145"/>
              <a:gd name="connsiteX65" fmla="*/ 7779182 w 11269336"/>
              <a:gd name="connsiteY65" fmla="*/ 1192665 h 2323145"/>
              <a:gd name="connsiteX66" fmla="*/ 7748774 w 11269336"/>
              <a:gd name="connsiteY66" fmla="*/ 1199586 h 2323145"/>
              <a:gd name="connsiteX67" fmla="*/ 7671846 w 11269336"/>
              <a:gd name="connsiteY67" fmla="*/ 1231966 h 2323145"/>
              <a:gd name="connsiteX68" fmla="*/ 7554146 w 11269336"/>
              <a:gd name="connsiteY68" fmla="*/ 1319748 h 2323145"/>
              <a:gd name="connsiteX69" fmla="*/ 7515052 w 11269336"/>
              <a:gd name="connsiteY69" fmla="*/ 1336718 h 2323145"/>
              <a:gd name="connsiteX70" fmla="*/ 7507193 w 11269336"/>
              <a:gd name="connsiteY70" fmla="*/ 1334617 h 2323145"/>
              <a:gd name="connsiteX71" fmla="*/ 7461694 w 11269336"/>
              <a:gd name="connsiteY71" fmla="*/ 1375866 h 2323145"/>
              <a:gd name="connsiteX72" fmla="*/ 7377571 w 11269336"/>
              <a:gd name="connsiteY72" fmla="*/ 1400128 h 2323145"/>
              <a:gd name="connsiteX73" fmla="*/ 7311261 w 11269336"/>
              <a:gd name="connsiteY73" fmla="*/ 1412652 h 2323145"/>
              <a:gd name="connsiteX74" fmla="*/ 7275307 w 11269336"/>
              <a:gd name="connsiteY74" fmla="*/ 1422171 h 2323145"/>
              <a:gd name="connsiteX75" fmla="*/ 7247783 w 11269336"/>
              <a:gd name="connsiteY75" fmla="*/ 1426330 h 2323145"/>
              <a:gd name="connsiteX76" fmla="*/ 7185047 w 11269336"/>
              <a:gd name="connsiteY76" fmla="*/ 1451812 h 2323145"/>
              <a:gd name="connsiteX77" fmla="*/ 7084117 w 11269336"/>
              <a:gd name="connsiteY77" fmla="*/ 1500281 h 2323145"/>
              <a:gd name="connsiteX78" fmla="*/ 7062011 w 11269336"/>
              <a:gd name="connsiteY78" fmla="*/ 1509183 h 2323145"/>
              <a:gd name="connsiteX79" fmla="*/ 7040555 w 11269336"/>
              <a:gd name="connsiteY79" fmla="*/ 1511207 h 2323145"/>
              <a:gd name="connsiteX80" fmla="*/ 7033438 w 11269336"/>
              <a:gd name="connsiteY80" fmla="*/ 1506772 h 2323145"/>
              <a:gd name="connsiteX81" fmla="*/ 7020886 w 11269336"/>
              <a:gd name="connsiteY81" fmla="*/ 1510764 h 2323145"/>
              <a:gd name="connsiteX82" fmla="*/ 7017033 w 11269336"/>
              <a:gd name="connsiteY82" fmla="*/ 1510650 h 2323145"/>
              <a:gd name="connsiteX83" fmla="*/ 6995460 w 11269336"/>
              <a:gd name="connsiteY83" fmla="*/ 1511173 h 2323145"/>
              <a:gd name="connsiteX84" fmla="*/ 6962144 w 11269336"/>
              <a:gd name="connsiteY84" fmla="*/ 1541508 h 2323145"/>
              <a:gd name="connsiteX85" fmla="*/ 6910674 w 11269336"/>
              <a:gd name="connsiteY85" fmla="*/ 1554793 h 2323145"/>
              <a:gd name="connsiteX86" fmla="*/ 6732152 w 11269336"/>
              <a:gd name="connsiteY86" fmla="*/ 1642538 h 2323145"/>
              <a:gd name="connsiteX87" fmla="*/ 6694106 w 11269336"/>
              <a:gd name="connsiteY87" fmla="*/ 1632377 h 2323145"/>
              <a:gd name="connsiteX88" fmla="*/ 6617223 w 11269336"/>
              <a:gd name="connsiteY88" fmla="*/ 1659889 h 2323145"/>
              <a:gd name="connsiteX89" fmla="*/ 6521138 w 11269336"/>
              <a:gd name="connsiteY89" fmla="*/ 1744340 h 2323145"/>
              <a:gd name="connsiteX90" fmla="*/ 6380677 w 11269336"/>
              <a:gd name="connsiteY90" fmla="*/ 1796883 h 2323145"/>
              <a:gd name="connsiteX91" fmla="*/ 6374897 w 11269336"/>
              <a:gd name="connsiteY91" fmla="*/ 1809910 h 2323145"/>
              <a:gd name="connsiteX92" fmla="*/ 6364545 w 11269336"/>
              <a:gd name="connsiteY92" fmla="*/ 1820090 h 2323145"/>
              <a:gd name="connsiteX93" fmla="*/ 6362126 w 11269336"/>
              <a:gd name="connsiteY93" fmla="*/ 1819991 h 2323145"/>
              <a:gd name="connsiteX94" fmla="*/ 6346673 w 11269336"/>
              <a:gd name="connsiteY94" fmla="*/ 1827824 h 2323145"/>
              <a:gd name="connsiteX95" fmla="*/ 6345588 w 11269336"/>
              <a:gd name="connsiteY95" fmla="*/ 1832232 h 2323145"/>
              <a:gd name="connsiteX96" fmla="*/ 6335708 w 11269336"/>
              <a:gd name="connsiteY96" fmla="*/ 1838451 h 2323145"/>
              <a:gd name="connsiteX97" fmla="*/ 6318182 w 11269336"/>
              <a:gd name="connsiteY97" fmla="*/ 1852975 h 2323145"/>
              <a:gd name="connsiteX98" fmla="*/ 6313084 w 11269336"/>
              <a:gd name="connsiteY98" fmla="*/ 1853561 h 2323145"/>
              <a:gd name="connsiteX99" fmla="*/ 6283816 w 11269336"/>
              <a:gd name="connsiteY99" fmla="*/ 1872148 h 2323145"/>
              <a:gd name="connsiteX100" fmla="*/ 6282550 w 11269336"/>
              <a:gd name="connsiteY100" fmla="*/ 1871392 h 2323145"/>
              <a:gd name="connsiteX101" fmla="*/ 6270527 w 11269336"/>
              <a:gd name="connsiteY101" fmla="*/ 1872208 h 2323145"/>
              <a:gd name="connsiteX102" fmla="*/ 6249518 w 11269336"/>
              <a:gd name="connsiteY102" fmla="*/ 1876079 h 2323145"/>
              <a:gd name="connsiteX103" fmla="*/ 6190386 w 11269336"/>
              <a:gd name="connsiteY103" fmla="*/ 1872478 h 2323145"/>
              <a:gd name="connsiteX104" fmla="*/ 6159777 w 11269336"/>
              <a:gd name="connsiteY104" fmla="*/ 1891745 h 2323145"/>
              <a:gd name="connsiteX105" fmla="*/ 6153131 w 11269336"/>
              <a:gd name="connsiteY105" fmla="*/ 1895079 h 2323145"/>
              <a:gd name="connsiteX106" fmla="*/ 6152798 w 11269336"/>
              <a:gd name="connsiteY106" fmla="*/ 1894920 h 2323145"/>
              <a:gd name="connsiteX107" fmla="*/ 6145388 w 11269336"/>
              <a:gd name="connsiteY107" fmla="*/ 1897990 h 2323145"/>
              <a:gd name="connsiteX108" fmla="*/ 6141014 w 11269336"/>
              <a:gd name="connsiteY108" fmla="*/ 1901155 h 2323145"/>
              <a:gd name="connsiteX109" fmla="*/ 6128122 w 11269336"/>
              <a:gd name="connsiteY109" fmla="*/ 1907623 h 2323145"/>
              <a:gd name="connsiteX110" fmla="*/ 6122351 w 11269336"/>
              <a:gd name="connsiteY110" fmla="*/ 1908359 h 2323145"/>
              <a:gd name="connsiteX111" fmla="*/ 6064750 w 11269336"/>
              <a:gd name="connsiteY111" fmla="*/ 1896394 h 2323145"/>
              <a:gd name="connsiteX112" fmla="*/ 5964230 w 11269336"/>
              <a:gd name="connsiteY112" fmla="*/ 1910038 h 2323145"/>
              <a:gd name="connsiteX113" fmla="*/ 5865399 w 11269336"/>
              <a:gd name="connsiteY113" fmla="*/ 1926966 h 2323145"/>
              <a:gd name="connsiteX114" fmla="*/ 5829951 w 11269336"/>
              <a:gd name="connsiteY114" fmla="*/ 1934755 h 2323145"/>
              <a:gd name="connsiteX115" fmla="*/ 5765285 w 11269336"/>
              <a:gd name="connsiteY115" fmla="*/ 1941322 h 2323145"/>
              <a:gd name="connsiteX116" fmla="*/ 5734750 w 11269336"/>
              <a:gd name="connsiteY116" fmla="*/ 1939793 h 2323145"/>
              <a:gd name="connsiteX117" fmla="*/ 5733569 w 11269336"/>
              <a:gd name="connsiteY117" fmla="*/ 1940505 h 2323145"/>
              <a:gd name="connsiteX118" fmla="*/ 5730329 w 11269336"/>
              <a:gd name="connsiteY118" fmla="*/ 1937845 h 2323145"/>
              <a:gd name="connsiteX119" fmla="*/ 5724661 w 11269336"/>
              <a:gd name="connsiteY119" fmla="*/ 1937455 h 2323145"/>
              <a:gd name="connsiteX120" fmla="*/ 5710186 w 11269336"/>
              <a:gd name="connsiteY120" fmla="*/ 1941370 h 2323145"/>
              <a:gd name="connsiteX121" fmla="*/ 5704910 w 11269336"/>
              <a:gd name="connsiteY121" fmla="*/ 1943663 h 2323145"/>
              <a:gd name="connsiteX122" fmla="*/ 5696836 w 11269336"/>
              <a:gd name="connsiteY122" fmla="*/ 1945271 h 2323145"/>
              <a:gd name="connsiteX123" fmla="*/ 5696583 w 11269336"/>
              <a:gd name="connsiteY123" fmla="*/ 1945050 h 2323145"/>
              <a:gd name="connsiteX124" fmla="*/ 5689123 w 11269336"/>
              <a:gd name="connsiteY124" fmla="*/ 1947067 h 2323145"/>
              <a:gd name="connsiteX125" fmla="*/ 5653291 w 11269336"/>
              <a:gd name="connsiteY125" fmla="*/ 1960245 h 2323145"/>
              <a:gd name="connsiteX126" fmla="*/ 5599385 w 11269336"/>
              <a:gd name="connsiteY126" fmla="*/ 1945198 h 2323145"/>
              <a:gd name="connsiteX127" fmla="*/ 5578300 w 11269336"/>
              <a:gd name="connsiteY127" fmla="*/ 1944963 h 2323145"/>
              <a:gd name="connsiteX128" fmla="*/ 5566758 w 11269336"/>
              <a:gd name="connsiteY128" fmla="*/ 1943441 h 2323145"/>
              <a:gd name="connsiteX129" fmla="*/ 5565857 w 11269336"/>
              <a:gd name="connsiteY129" fmla="*/ 1942445 h 2323145"/>
              <a:gd name="connsiteX130" fmla="*/ 5531534 w 11269336"/>
              <a:gd name="connsiteY130" fmla="*/ 1955208 h 2323145"/>
              <a:gd name="connsiteX131" fmla="*/ 5526552 w 11269336"/>
              <a:gd name="connsiteY131" fmla="*/ 1954799 h 2323145"/>
              <a:gd name="connsiteX132" fmla="*/ 5504723 w 11269336"/>
              <a:gd name="connsiteY132" fmla="*/ 1965811 h 2323145"/>
              <a:gd name="connsiteX133" fmla="*/ 5493156 w 11269336"/>
              <a:gd name="connsiteY133" fmla="*/ 1970063 h 2323145"/>
              <a:gd name="connsiteX134" fmla="*/ 5490486 w 11269336"/>
              <a:gd name="connsiteY134" fmla="*/ 1974227 h 2323145"/>
              <a:gd name="connsiteX135" fmla="*/ 5473107 w 11269336"/>
              <a:gd name="connsiteY135" fmla="*/ 1979001 h 2323145"/>
              <a:gd name="connsiteX136" fmla="*/ 5470885 w 11269336"/>
              <a:gd name="connsiteY136" fmla="*/ 1978432 h 2323145"/>
              <a:gd name="connsiteX137" fmla="*/ 5457393 w 11269336"/>
              <a:gd name="connsiteY137" fmla="*/ 1986525 h 2323145"/>
              <a:gd name="connsiteX138" fmla="*/ 5447102 w 11269336"/>
              <a:gd name="connsiteY138" fmla="*/ 1998329 h 2323145"/>
              <a:gd name="connsiteX139" fmla="*/ 5092476 w 11269336"/>
              <a:gd name="connsiteY139" fmla="*/ 2100737 h 2323145"/>
              <a:gd name="connsiteX140" fmla="*/ 5060738 w 11269336"/>
              <a:gd name="connsiteY140" fmla="*/ 2083274 h 2323145"/>
              <a:gd name="connsiteX141" fmla="*/ 4860988 w 11269336"/>
              <a:gd name="connsiteY141" fmla="*/ 2135698 h 2323145"/>
              <a:gd name="connsiteX142" fmla="*/ 4807902 w 11269336"/>
              <a:gd name="connsiteY142" fmla="*/ 2138894 h 2323145"/>
              <a:gd name="connsiteX143" fmla="*/ 4765388 w 11269336"/>
              <a:gd name="connsiteY143" fmla="*/ 2162525 h 2323145"/>
              <a:gd name="connsiteX144" fmla="*/ 4745033 w 11269336"/>
              <a:gd name="connsiteY144" fmla="*/ 2158859 h 2323145"/>
              <a:gd name="connsiteX145" fmla="*/ 4741475 w 11269336"/>
              <a:gd name="connsiteY145" fmla="*/ 2157998 h 2323145"/>
              <a:gd name="connsiteX146" fmla="*/ 4728247 w 11269336"/>
              <a:gd name="connsiteY146" fmla="*/ 2159526 h 2323145"/>
              <a:gd name="connsiteX147" fmla="*/ 4723263 w 11269336"/>
              <a:gd name="connsiteY147" fmla="*/ 2153742 h 2323145"/>
              <a:gd name="connsiteX148" fmla="*/ 4702453 w 11269336"/>
              <a:gd name="connsiteY148" fmla="*/ 2151586 h 2323145"/>
              <a:gd name="connsiteX149" fmla="*/ 4678455 w 11269336"/>
              <a:gd name="connsiteY149" fmla="*/ 2156131 h 2323145"/>
              <a:gd name="connsiteX150" fmla="*/ 4593061 w 11269336"/>
              <a:gd name="connsiteY150" fmla="*/ 2171597 h 2323145"/>
              <a:gd name="connsiteX151" fmla="*/ 4579902 w 11269336"/>
              <a:gd name="connsiteY151" fmla="*/ 2177927 h 2323145"/>
              <a:gd name="connsiteX152" fmla="*/ 4533444 w 11269336"/>
              <a:gd name="connsiteY152" fmla="*/ 2181200 h 2323145"/>
              <a:gd name="connsiteX153" fmla="*/ 4492832 w 11269336"/>
              <a:gd name="connsiteY153" fmla="*/ 2188033 h 2323145"/>
              <a:gd name="connsiteX154" fmla="*/ 4467257 w 11269336"/>
              <a:gd name="connsiteY154" fmla="*/ 2196121 h 2323145"/>
              <a:gd name="connsiteX155" fmla="*/ 4459937 w 11269336"/>
              <a:gd name="connsiteY155" fmla="*/ 2195182 h 2323145"/>
              <a:gd name="connsiteX156" fmla="*/ 4433312 w 11269336"/>
              <a:gd name="connsiteY156" fmla="*/ 2199004 h 2323145"/>
              <a:gd name="connsiteX157" fmla="*/ 4420601 w 11269336"/>
              <a:gd name="connsiteY157" fmla="*/ 2205158 h 2323145"/>
              <a:gd name="connsiteX158" fmla="*/ 4405765 w 11269336"/>
              <a:gd name="connsiteY158" fmla="*/ 2199902 h 2323145"/>
              <a:gd name="connsiteX159" fmla="*/ 4401354 w 11269336"/>
              <a:gd name="connsiteY159" fmla="*/ 2194745 h 2323145"/>
              <a:gd name="connsiteX160" fmla="*/ 4383151 w 11269336"/>
              <a:gd name="connsiteY160" fmla="*/ 2201140 h 2323145"/>
              <a:gd name="connsiteX161" fmla="*/ 4366646 w 11269336"/>
              <a:gd name="connsiteY161" fmla="*/ 2198564 h 2323145"/>
              <a:gd name="connsiteX162" fmla="*/ 4354009 w 11269336"/>
              <a:gd name="connsiteY162" fmla="*/ 2204984 h 2323145"/>
              <a:gd name="connsiteX163" fmla="*/ 4348284 w 11269336"/>
              <a:gd name="connsiteY163" fmla="*/ 2205270 h 2323145"/>
              <a:gd name="connsiteX164" fmla="*/ 4333906 w 11269336"/>
              <a:gd name="connsiteY164" fmla="*/ 2205251 h 2323145"/>
              <a:gd name="connsiteX165" fmla="*/ 4308819 w 11269336"/>
              <a:gd name="connsiteY165" fmla="*/ 2203822 h 2323145"/>
              <a:gd name="connsiteX166" fmla="*/ 4301210 w 11269336"/>
              <a:gd name="connsiteY166" fmla="*/ 2204456 h 2323145"/>
              <a:gd name="connsiteX167" fmla="*/ 4283095 w 11269336"/>
              <a:gd name="connsiteY167" fmla="*/ 2198177 h 2323145"/>
              <a:gd name="connsiteX168" fmla="*/ 4250119 w 11269336"/>
              <a:gd name="connsiteY168" fmla="*/ 2196342 h 2323145"/>
              <a:gd name="connsiteX169" fmla="*/ 4189203 w 11269336"/>
              <a:gd name="connsiteY169" fmla="*/ 2178994 h 2323145"/>
              <a:gd name="connsiteX170" fmla="*/ 4154035 w 11269336"/>
              <a:gd name="connsiteY170" fmla="*/ 2171950 h 2323145"/>
              <a:gd name="connsiteX171" fmla="*/ 4129569 w 11269336"/>
              <a:gd name="connsiteY171" fmla="*/ 2163850 h 2323145"/>
              <a:gd name="connsiteX172" fmla="*/ 4061250 w 11269336"/>
              <a:gd name="connsiteY172" fmla="*/ 2159236 h 2323145"/>
              <a:gd name="connsiteX173" fmla="*/ 3945480 w 11269336"/>
              <a:gd name="connsiteY173" fmla="*/ 2158279 h 2323145"/>
              <a:gd name="connsiteX174" fmla="*/ 3921468 w 11269336"/>
              <a:gd name="connsiteY174" fmla="*/ 2156588 h 2323145"/>
              <a:gd name="connsiteX175" fmla="*/ 3903348 w 11269336"/>
              <a:gd name="connsiteY175" fmla="*/ 2149220 h 2323145"/>
              <a:gd name="connsiteX176" fmla="*/ 3901342 w 11269336"/>
              <a:gd name="connsiteY176" fmla="*/ 2142355 h 2323145"/>
              <a:gd name="connsiteX177" fmla="*/ 3888539 w 11269336"/>
              <a:gd name="connsiteY177" fmla="*/ 2140476 h 2323145"/>
              <a:gd name="connsiteX178" fmla="*/ 3885662 w 11269336"/>
              <a:gd name="connsiteY178" fmla="*/ 2138740 h 2323145"/>
              <a:gd name="connsiteX179" fmla="*/ 3868627 w 11269336"/>
              <a:gd name="connsiteY179" fmla="*/ 2130023 h 2323145"/>
              <a:gd name="connsiteX180" fmla="*/ 3819177 w 11269336"/>
              <a:gd name="connsiteY180" fmla="*/ 2142111 h 2323145"/>
              <a:gd name="connsiteX181" fmla="*/ 3769100 w 11269336"/>
              <a:gd name="connsiteY181" fmla="*/ 2131731 h 2323145"/>
              <a:gd name="connsiteX182" fmla="*/ 3562752 w 11269336"/>
              <a:gd name="connsiteY182" fmla="*/ 2131785 h 2323145"/>
              <a:gd name="connsiteX183" fmla="*/ 3541402 w 11269336"/>
              <a:gd name="connsiteY183" fmla="*/ 2106821 h 2323145"/>
              <a:gd name="connsiteX184" fmla="*/ 3460591 w 11269336"/>
              <a:gd name="connsiteY184" fmla="*/ 2097951 h 2323145"/>
              <a:gd name="connsiteX185" fmla="*/ 3320348 w 11269336"/>
              <a:gd name="connsiteY185" fmla="*/ 2130191 h 2323145"/>
              <a:gd name="connsiteX186" fmla="*/ 3170922 w 11269336"/>
              <a:gd name="connsiteY186" fmla="*/ 2115957 h 2323145"/>
              <a:gd name="connsiteX187" fmla="*/ 3156256 w 11269336"/>
              <a:gd name="connsiteY187" fmla="*/ 2124773 h 2323145"/>
              <a:gd name="connsiteX188" fmla="*/ 3140298 w 11269336"/>
              <a:gd name="connsiteY188" fmla="*/ 2129182 h 2323145"/>
              <a:gd name="connsiteX189" fmla="*/ 3138514 w 11269336"/>
              <a:gd name="connsiteY189" fmla="*/ 2128069 h 2323145"/>
              <a:gd name="connsiteX190" fmla="*/ 3120467 w 11269336"/>
              <a:gd name="connsiteY190" fmla="*/ 2128281 h 2323145"/>
              <a:gd name="connsiteX191" fmla="*/ 3116175 w 11269336"/>
              <a:gd name="connsiteY191" fmla="*/ 2131633 h 2323145"/>
              <a:gd name="connsiteX192" fmla="*/ 3103685 w 11269336"/>
              <a:gd name="connsiteY192" fmla="*/ 2132814 h 2323145"/>
              <a:gd name="connsiteX193" fmla="*/ 3078794 w 11269336"/>
              <a:gd name="connsiteY193" fmla="*/ 2137935 h 2323145"/>
              <a:gd name="connsiteX194" fmla="*/ 3074407 w 11269336"/>
              <a:gd name="connsiteY194" fmla="*/ 2136274 h 2323145"/>
              <a:gd name="connsiteX195" fmla="*/ 3037285 w 11269336"/>
              <a:gd name="connsiteY195" fmla="*/ 2139919 h 2323145"/>
              <a:gd name="connsiteX196" fmla="*/ 3036901 w 11269336"/>
              <a:gd name="connsiteY196" fmla="*/ 2138726 h 2323145"/>
              <a:gd name="connsiteX197" fmla="*/ 3026996 w 11269336"/>
              <a:gd name="connsiteY197" fmla="*/ 2134322 h 2323145"/>
              <a:gd name="connsiteX198" fmla="*/ 3007772 w 11269336"/>
              <a:gd name="connsiteY198" fmla="*/ 2128742 h 2323145"/>
              <a:gd name="connsiteX199" fmla="*/ 2965030 w 11269336"/>
              <a:gd name="connsiteY199" fmla="*/ 2100494 h 2323145"/>
              <a:gd name="connsiteX200" fmla="*/ 2926342 w 11269336"/>
              <a:gd name="connsiteY200" fmla="*/ 2104155 h 2323145"/>
              <a:gd name="connsiteX201" fmla="*/ 2918608 w 11269336"/>
              <a:gd name="connsiteY201" fmla="*/ 2104215 h 2323145"/>
              <a:gd name="connsiteX202" fmla="*/ 2918475 w 11269336"/>
              <a:gd name="connsiteY202" fmla="*/ 2103937 h 2323145"/>
              <a:gd name="connsiteX203" fmla="*/ 2910360 w 11269336"/>
              <a:gd name="connsiteY203" fmla="*/ 2103444 h 2323145"/>
              <a:gd name="connsiteX204" fmla="*/ 2904507 w 11269336"/>
              <a:gd name="connsiteY204" fmla="*/ 2104326 h 2323145"/>
              <a:gd name="connsiteX205" fmla="*/ 2889503 w 11269336"/>
              <a:gd name="connsiteY205" fmla="*/ 2104443 h 2323145"/>
              <a:gd name="connsiteX206" fmla="*/ 2884480 w 11269336"/>
              <a:gd name="connsiteY206" fmla="*/ 2102626 h 2323145"/>
              <a:gd name="connsiteX207" fmla="*/ 2882689 w 11269336"/>
              <a:gd name="connsiteY207" fmla="*/ 2099228 h 2323145"/>
              <a:gd name="connsiteX208" fmla="*/ 2881291 w 11269336"/>
              <a:gd name="connsiteY208" fmla="*/ 2099618 h 2323145"/>
              <a:gd name="connsiteX209" fmla="*/ 2853979 w 11269336"/>
              <a:gd name="connsiteY209" fmla="*/ 2090388 h 2323145"/>
              <a:gd name="connsiteX210" fmla="*/ 2791790 w 11269336"/>
              <a:gd name="connsiteY210" fmla="*/ 2080332 h 2323145"/>
              <a:gd name="connsiteX211" fmla="*/ 2755844 w 11269336"/>
              <a:gd name="connsiteY211" fmla="*/ 2078874 h 2323145"/>
              <a:gd name="connsiteX212" fmla="*/ 2657742 w 11269336"/>
              <a:gd name="connsiteY212" fmla="*/ 2070179 h 2323145"/>
              <a:gd name="connsiteX213" fmla="*/ 2559549 w 11269336"/>
              <a:gd name="connsiteY213" fmla="*/ 2057873 h 2323145"/>
              <a:gd name="connsiteX214" fmla="*/ 2512054 w 11269336"/>
              <a:gd name="connsiteY214" fmla="*/ 2031671 h 2323145"/>
              <a:gd name="connsiteX215" fmla="*/ 2506437 w 11269336"/>
              <a:gd name="connsiteY215" fmla="*/ 2030918 h 2323145"/>
              <a:gd name="connsiteX216" fmla="*/ 2491752 w 11269336"/>
              <a:gd name="connsiteY216" fmla="*/ 2033906 h 2323145"/>
              <a:gd name="connsiteX217" fmla="*/ 2486338 w 11269336"/>
              <a:gd name="connsiteY217" fmla="*/ 2035862 h 2323145"/>
              <a:gd name="connsiteX218" fmla="*/ 2478186 w 11269336"/>
              <a:gd name="connsiteY218" fmla="*/ 2036953 h 2323145"/>
              <a:gd name="connsiteX219" fmla="*/ 2477950 w 11269336"/>
              <a:gd name="connsiteY219" fmla="*/ 2036715 h 2323145"/>
              <a:gd name="connsiteX220" fmla="*/ 2470381 w 11269336"/>
              <a:gd name="connsiteY220" fmla="*/ 2038256 h 2323145"/>
              <a:gd name="connsiteX221" fmla="*/ 2433781 w 11269336"/>
              <a:gd name="connsiteY221" fmla="*/ 2049140 h 2323145"/>
              <a:gd name="connsiteX222" fmla="*/ 2381172 w 11269336"/>
              <a:gd name="connsiteY222" fmla="*/ 2030645 h 2323145"/>
              <a:gd name="connsiteX223" fmla="*/ 2360198 w 11269336"/>
              <a:gd name="connsiteY223" fmla="*/ 2029059 h 2323145"/>
              <a:gd name="connsiteX224" fmla="*/ 2348815 w 11269336"/>
              <a:gd name="connsiteY224" fmla="*/ 2026798 h 2323145"/>
              <a:gd name="connsiteX225" fmla="*/ 2347988 w 11269336"/>
              <a:gd name="connsiteY225" fmla="*/ 2025745 h 2323145"/>
              <a:gd name="connsiteX226" fmla="*/ 2312920 w 11269336"/>
              <a:gd name="connsiteY226" fmla="*/ 2036311 h 2323145"/>
              <a:gd name="connsiteX227" fmla="*/ 2307986 w 11269336"/>
              <a:gd name="connsiteY227" fmla="*/ 2035583 h 2323145"/>
              <a:gd name="connsiteX228" fmla="*/ 2285481 w 11269336"/>
              <a:gd name="connsiteY228" fmla="*/ 2045197 h 2323145"/>
              <a:gd name="connsiteX229" fmla="*/ 2273666 w 11269336"/>
              <a:gd name="connsiteY229" fmla="*/ 2048710 h 2323145"/>
              <a:gd name="connsiteX230" fmla="*/ 2270719 w 11269336"/>
              <a:gd name="connsiteY230" fmla="*/ 2052702 h 2323145"/>
              <a:gd name="connsiteX231" fmla="*/ 2253080 w 11269336"/>
              <a:gd name="connsiteY231" fmla="*/ 2056363 h 2323145"/>
              <a:gd name="connsiteX232" fmla="*/ 2250906 w 11269336"/>
              <a:gd name="connsiteY232" fmla="*/ 2055654 h 2323145"/>
              <a:gd name="connsiteX233" fmla="*/ 2236905 w 11269336"/>
              <a:gd name="connsiteY233" fmla="*/ 2062882 h 2323145"/>
              <a:gd name="connsiteX234" fmla="*/ 2225830 w 11269336"/>
              <a:gd name="connsiteY234" fmla="*/ 2074027 h 2323145"/>
              <a:gd name="connsiteX235" fmla="*/ 2073776 w 11269336"/>
              <a:gd name="connsiteY235" fmla="*/ 2089244 h 2323145"/>
              <a:gd name="connsiteX236" fmla="*/ 1948256 w 11269336"/>
              <a:gd name="connsiteY236" fmla="*/ 2146616 h 2323145"/>
              <a:gd name="connsiteX237" fmla="*/ 1865582 w 11269336"/>
              <a:gd name="connsiteY237" fmla="*/ 2153738 h 2323145"/>
              <a:gd name="connsiteX238" fmla="*/ 1835210 w 11269336"/>
              <a:gd name="connsiteY238" fmla="*/ 2134244 h 2323145"/>
              <a:gd name="connsiteX239" fmla="*/ 1632661 w 11269336"/>
              <a:gd name="connsiteY239" fmla="*/ 2173882 h 2323145"/>
              <a:gd name="connsiteX240" fmla="*/ 1579590 w 11269336"/>
              <a:gd name="connsiteY240" fmla="*/ 2173680 h 2323145"/>
              <a:gd name="connsiteX241" fmla="*/ 1535601 w 11269336"/>
              <a:gd name="connsiteY241" fmla="*/ 2194590 h 2323145"/>
              <a:gd name="connsiteX242" fmla="*/ 1515594 w 11269336"/>
              <a:gd name="connsiteY242" fmla="*/ 2189622 h 2323145"/>
              <a:gd name="connsiteX243" fmla="*/ 1512113 w 11269336"/>
              <a:gd name="connsiteY243" fmla="*/ 2188534 h 2323145"/>
              <a:gd name="connsiteX244" fmla="*/ 1498838 w 11269336"/>
              <a:gd name="connsiteY244" fmla="*/ 2189213 h 2323145"/>
              <a:gd name="connsiteX245" fmla="*/ 1494279 w 11269336"/>
              <a:gd name="connsiteY245" fmla="*/ 2183112 h 2323145"/>
              <a:gd name="connsiteX246" fmla="*/ 1473714 w 11269336"/>
              <a:gd name="connsiteY246" fmla="*/ 2179625 h 2323145"/>
              <a:gd name="connsiteX247" fmla="*/ 1449503 w 11269336"/>
              <a:gd name="connsiteY247" fmla="*/ 2182633 h 2323145"/>
              <a:gd name="connsiteX248" fmla="*/ 1335495 w 11269336"/>
              <a:gd name="connsiteY248" fmla="*/ 2203940 h 2323145"/>
              <a:gd name="connsiteX249" fmla="*/ 1266687 w 11269336"/>
              <a:gd name="connsiteY249" fmla="*/ 2212688 h 2323145"/>
              <a:gd name="connsiteX250" fmla="*/ 1239614 w 11269336"/>
              <a:gd name="connsiteY250" fmla="*/ 2209727 h 2323145"/>
              <a:gd name="connsiteX251" fmla="*/ 1202436 w 11269336"/>
              <a:gd name="connsiteY251" fmla="*/ 2209817 h 2323145"/>
              <a:gd name="connsiteX252" fmla="*/ 1136097 w 11269336"/>
              <a:gd name="connsiteY252" fmla="*/ 2205112 h 2323145"/>
              <a:gd name="connsiteX253" fmla="*/ 1048229 w 11269336"/>
              <a:gd name="connsiteY253" fmla="*/ 2207249 h 2323145"/>
              <a:gd name="connsiteX254" fmla="*/ 988232 w 11269336"/>
              <a:gd name="connsiteY254" fmla="*/ 2235635 h 2323145"/>
              <a:gd name="connsiteX255" fmla="*/ 981959 w 11269336"/>
              <a:gd name="connsiteY255" fmla="*/ 2231607 h 2323145"/>
              <a:gd name="connsiteX256" fmla="*/ 938600 w 11269336"/>
              <a:gd name="connsiteY256" fmla="*/ 2238113 h 2323145"/>
              <a:gd name="connsiteX257" fmla="*/ 791788 w 11269336"/>
              <a:gd name="connsiteY257" fmla="*/ 2293224 h 2323145"/>
              <a:gd name="connsiteX258" fmla="*/ 706914 w 11269336"/>
              <a:gd name="connsiteY258" fmla="*/ 2305046 h 2323145"/>
              <a:gd name="connsiteX259" fmla="*/ 675971 w 11269336"/>
              <a:gd name="connsiteY259" fmla="*/ 2304030 h 2323145"/>
              <a:gd name="connsiteX260" fmla="*/ 624180 w 11269336"/>
              <a:gd name="connsiteY260" fmla="*/ 2302650 h 2323145"/>
              <a:gd name="connsiteX261" fmla="*/ 583453 w 11269336"/>
              <a:gd name="connsiteY261" fmla="*/ 2288788 h 2323145"/>
              <a:gd name="connsiteX262" fmla="*/ 540946 w 11269336"/>
              <a:gd name="connsiteY262" fmla="*/ 2292721 h 2323145"/>
              <a:gd name="connsiteX263" fmla="*/ 533680 w 11269336"/>
              <a:gd name="connsiteY263" fmla="*/ 2310233 h 2323145"/>
              <a:gd name="connsiteX264" fmla="*/ 487366 w 11269336"/>
              <a:gd name="connsiteY264" fmla="*/ 2309053 h 2323145"/>
              <a:gd name="connsiteX265" fmla="*/ 416820 w 11269336"/>
              <a:gd name="connsiteY265" fmla="*/ 2305443 h 2323145"/>
              <a:gd name="connsiteX266" fmla="*/ 376805 w 11269336"/>
              <a:gd name="connsiteY266" fmla="*/ 2307647 h 2323145"/>
              <a:gd name="connsiteX267" fmla="*/ 266777 w 11269336"/>
              <a:gd name="connsiteY267" fmla="*/ 2309012 h 2323145"/>
              <a:gd name="connsiteX268" fmla="*/ 156013 w 11269336"/>
              <a:gd name="connsiteY268" fmla="*/ 2306832 h 2323145"/>
              <a:gd name="connsiteX269" fmla="*/ 87258 w 11269336"/>
              <a:gd name="connsiteY269" fmla="*/ 2285511 h 2323145"/>
              <a:gd name="connsiteX270" fmla="*/ 23798 w 11269336"/>
              <a:gd name="connsiteY270" fmla="*/ 2281822 h 2323145"/>
              <a:gd name="connsiteX271" fmla="*/ 0 w 11269336"/>
              <a:gd name="connsiteY271" fmla="*/ 2285369 h 2323145"/>
              <a:gd name="connsiteX272" fmla="*/ 0 w 11269336"/>
              <a:gd name="connsiteY272"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742561 w 11269336"/>
              <a:gd name="connsiteY18" fmla="*/ 500437 h 2323145"/>
              <a:gd name="connsiteX19" fmla="*/ 9561831 w 11269336"/>
              <a:gd name="connsiteY19" fmla="*/ 547649 h 2323145"/>
              <a:gd name="connsiteX20" fmla="*/ 9380600 w 11269336"/>
              <a:gd name="connsiteY20" fmla="*/ 549821 h 2323145"/>
              <a:gd name="connsiteX21" fmla="*/ 9139429 w 11269336"/>
              <a:gd name="connsiteY21" fmla="*/ 696446 h 2323145"/>
              <a:gd name="connsiteX22" fmla="*/ 9114263 w 11269336"/>
              <a:gd name="connsiteY22" fmla="*/ 709213 h 2323145"/>
              <a:gd name="connsiteX23" fmla="*/ 9028928 w 11269336"/>
              <a:gd name="connsiteY23" fmla="*/ 745350 h 2323145"/>
              <a:gd name="connsiteX24" fmla="*/ 8977138 w 11269336"/>
              <a:gd name="connsiteY24" fmla="*/ 774970 h 2323145"/>
              <a:gd name="connsiteX25" fmla="*/ 8947030 w 11269336"/>
              <a:gd name="connsiteY25" fmla="*/ 814934 h 2323145"/>
              <a:gd name="connsiteX26" fmla="*/ 8914746 w 11269336"/>
              <a:gd name="connsiteY26" fmla="*/ 826428 h 2323145"/>
              <a:gd name="connsiteX27" fmla="*/ 8917778 w 11269336"/>
              <a:gd name="connsiteY27" fmla="*/ 835198 h 2323145"/>
              <a:gd name="connsiteX28" fmla="*/ 8905560 w 11269336"/>
              <a:gd name="connsiteY28" fmla="*/ 838358 h 2323145"/>
              <a:gd name="connsiteX29" fmla="*/ 8897564 w 11269336"/>
              <a:gd name="connsiteY29" fmla="*/ 834287 h 2323145"/>
              <a:gd name="connsiteX30" fmla="*/ 8878040 w 11269336"/>
              <a:gd name="connsiteY30" fmla="*/ 844150 h 2323145"/>
              <a:gd name="connsiteX31" fmla="*/ 8882654 w 11269336"/>
              <a:gd name="connsiteY31" fmla="*/ 892768 h 2323145"/>
              <a:gd name="connsiteX32" fmla="*/ 8837498 w 11269336"/>
              <a:gd name="connsiteY32" fmla="*/ 885664 h 2323145"/>
              <a:gd name="connsiteX33" fmla="*/ 8795998 w 11269336"/>
              <a:gd name="connsiteY33" fmla="*/ 863337 h 2323145"/>
              <a:gd name="connsiteX34" fmla="*/ 8776970 w 11269336"/>
              <a:gd name="connsiteY34" fmla="*/ 885177 h 2323145"/>
              <a:gd name="connsiteX35" fmla="*/ 8755719 w 11269336"/>
              <a:gd name="connsiteY35" fmla="*/ 889754 h 2323145"/>
              <a:gd name="connsiteX36" fmla="*/ 8743257 w 11269336"/>
              <a:gd name="connsiteY36" fmla="*/ 904723 h 2323145"/>
              <a:gd name="connsiteX37" fmla="*/ 8721366 w 11269336"/>
              <a:gd name="connsiteY37" fmla="*/ 904711 h 2323145"/>
              <a:gd name="connsiteX38" fmla="*/ 8678353 w 11269336"/>
              <a:gd name="connsiteY38" fmla="*/ 926318 h 2323145"/>
              <a:gd name="connsiteX39" fmla="*/ 8636849 w 11269336"/>
              <a:gd name="connsiteY39" fmla="*/ 937900 h 2323145"/>
              <a:gd name="connsiteX40" fmla="*/ 8620213 w 11269336"/>
              <a:gd name="connsiteY40" fmla="*/ 943068 h 2323145"/>
              <a:gd name="connsiteX41" fmla="*/ 8612581 w 11269336"/>
              <a:gd name="connsiteY41" fmla="*/ 952695 h 2323145"/>
              <a:gd name="connsiteX42" fmla="*/ 8589038 w 11269336"/>
              <a:gd name="connsiteY42" fmla="*/ 963892 h 2323145"/>
              <a:gd name="connsiteX43" fmla="*/ 8579950 w 11269336"/>
              <a:gd name="connsiteY43" fmla="*/ 960899 h 2323145"/>
              <a:gd name="connsiteX44" fmla="*/ 8579319 w 11269336"/>
              <a:gd name="connsiteY44" fmla="*/ 965630 h 2323145"/>
              <a:gd name="connsiteX45" fmla="*/ 8547429 w 11269336"/>
              <a:gd name="connsiteY45" fmla="*/ 984506 h 2323145"/>
              <a:gd name="connsiteX46" fmla="*/ 8478704 w 11269336"/>
              <a:gd name="connsiteY46" fmla="*/ 1025490 h 2323145"/>
              <a:gd name="connsiteX47" fmla="*/ 8461421 w 11269336"/>
              <a:gd name="connsiteY47" fmla="*/ 1035512 h 2323145"/>
              <a:gd name="connsiteX48" fmla="*/ 8445003 w 11269336"/>
              <a:gd name="connsiteY48" fmla="*/ 1036851 h 2323145"/>
              <a:gd name="connsiteX49" fmla="*/ 8357350 w 11269336"/>
              <a:gd name="connsiteY49" fmla="*/ 1060213 h 2323145"/>
              <a:gd name="connsiteX50" fmla="*/ 8335565 w 11269336"/>
              <a:gd name="connsiteY50" fmla="*/ 1061151 h 2323145"/>
              <a:gd name="connsiteX51" fmla="*/ 8325267 w 11269336"/>
              <a:gd name="connsiteY51" fmla="*/ 1055919 h 2323145"/>
              <a:gd name="connsiteX52" fmla="*/ 8293586 w 11269336"/>
              <a:gd name="connsiteY52" fmla="*/ 1076144 h 2323145"/>
              <a:gd name="connsiteX53" fmla="*/ 8242405 w 11269336"/>
              <a:gd name="connsiteY53" fmla="*/ 1095960 h 2323145"/>
              <a:gd name="connsiteX54" fmla="*/ 8218531 w 11269336"/>
              <a:gd name="connsiteY54" fmla="*/ 1107622 h 2323145"/>
              <a:gd name="connsiteX55" fmla="*/ 8197391 w 11269336"/>
              <a:gd name="connsiteY55" fmla="*/ 1107746 h 2323145"/>
              <a:gd name="connsiteX56" fmla="*/ 8081474 w 11269336"/>
              <a:gd name="connsiteY56" fmla="*/ 1130125 h 2323145"/>
              <a:gd name="connsiteX57" fmla="*/ 8053585 w 11269336"/>
              <a:gd name="connsiteY57" fmla="*/ 1129169 h 2323145"/>
              <a:gd name="connsiteX58" fmla="*/ 8038422 w 11269336"/>
              <a:gd name="connsiteY58" fmla="*/ 1119092 h 2323145"/>
              <a:gd name="connsiteX59" fmla="*/ 8029450 w 11269336"/>
              <a:gd name="connsiteY59" fmla="*/ 1125592 h 2323145"/>
              <a:gd name="connsiteX60" fmla="*/ 7959552 w 11269336"/>
              <a:gd name="connsiteY60" fmla="*/ 1140188 h 2323145"/>
              <a:gd name="connsiteX61" fmla="*/ 7914188 w 11269336"/>
              <a:gd name="connsiteY61" fmla="*/ 1150862 h 2323145"/>
              <a:gd name="connsiteX62" fmla="*/ 7914918 w 11269336"/>
              <a:gd name="connsiteY62" fmla="*/ 1168758 h 2323145"/>
              <a:gd name="connsiteX63" fmla="*/ 7875510 w 11269336"/>
              <a:gd name="connsiteY63" fmla="*/ 1183153 h 2323145"/>
              <a:gd name="connsiteX64" fmla="*/ 7829932 w 11269336"/>
              <a:gd name="connsiteY64" fmla="*/ 1180782 h 2323145"/>
              <a:gd name="connsiteX65" fmla="*/ 7779182 w 11269336"/>
              <a:gd name="connsiteY65" fmla="*/ 1192665 h 2323145"/>
              <a:gd name="connsiteX66" fmla="*/ 7748774 w 11269336"/>
              <a:gd name="connsiteY66" fmla="*/ 1199586 h 2323145"/>
              <a:gd name="connsiteX67" fmla="*/ 7671846 w 11269336"/>
              <a:gd name="connsiteY67" fmla="*/ 1231966 h 2323145"/>
              <a:gd name="connsiteX68" fmla="*/ 7554146 w 11269336"/>
              <a:gd name="connsiteY68" fmla="*/ 1319748 h 2323145"/>
              <a:gd name="connsiteX69" fmla="*/ 7515052 w 11269336"/>
              <a:gd name="connsiteY69" fmla="*/ 1336718 h 2323145"/>
              <a:gd name="connsiteX70" fmla="*/ 7507193 w 11269336"/>
              <a:gd name="connsiteY70" fmla="*/ 1334617 h 2323145"/>
              <a:gd name="connsiteX71" fmla="*/ 7461694 w 11269336"/>
              <a:gd name="connsiteY71" fmla="*/ 1375866 h 2323145"/>
              <a:gd name="connsiteX72" fmla="*/ 7377571 w 11269336"/>
              <a:gd name="connsiteY72" fmla="*/ 1400128 h 2323145"/>
              <a:gd name="connsiteX73" fmla="*/ 7311261 w 11269336"/>
              <a:gd name="connsiteY73" fmla="*/ 1412652 h 2323145"/>
              <a:gd name="connsiteX74" fmla="*/ 7275307 w 11269336"/>
              <a:gd name="connsiteY74" fmla="*/ 1422171 h 2323145"/>
              <a:gd name="connsiteX75" fmla="*/ 7247783 w 11269336"/>
              <a:gd name="connsiteY75" fmla="*/ 1426330 h 2323145"/>
              <a:gd name="connsiteX76" fmla="*/ 7185047 w 11269336"/>
              <a:gd name="connsiteY76" fmla="*/ 1451812 h 2323145"/>
              <a:gd name="connsiteX77" fmla="*/ 7084117 w 11269336"/>
              <a:gd name="connsiteY77" fmla="*/ 1500281 h 2323145"/>
              <a:gd name="connsiteX78" fmla="*/ 7062011 w 11269336"/>
              <a:gd name="connsiteY78" fmla="*/ 1509183 h 2323145"/>
              <a:gd name="connsiteX79" fmla="*/ 7040555 w 11269336"/>
              <a:gd name="connsiteY79" fmla="*/ 1511207 h 2323145"/>
              <a:gd name="connsiteX80" fmla="*/ 7033438 w 11269336"/>
              <a:gd name="connsiteY80" fmla="*/ 1506772 h 2323145"/>
              <a:gd name="connsiteX81" fmla="*/ 7020886 w 11269336"/>
              <a:gd name="connsiteY81" fmla="*/ 1510764 h 2323145"/>
              <a:gd name="connsiteX82" fmla="*/ 7017033 w 11269336"/>
              <a:gd name="connsiteY82" fmla="*/ 1510650 h 2323145"/>
              <a:gd name="connsiteX83" fmla="*/ 6995460 w 11269336"/>
              <a:gd name="connsiteY83" fmla="*/ 1511173 h 2323145"/>
              <a:gd name="connsiteX84" fmla="*/ 6962144 w 11269336"/>
              <a:gd name="connsiteY84" fmla="*/ 1541508 h 2323145"/>
              <a:gd name="connsiteX85" fmla="*/ 6910674 w 11269336"/>
              <a:gd name="connsiteY85" fmla="*/ 1554793 h 2323145"/>
              <a:gd name="connsiteX86" fmla="*/ 6732152 w 11269336"/>
              <a:gd name="connsiteY86" fmla="*/ 1642538 h 2323145"/>
              <a:gd name="connsiteX87" fmla="*/ 6694106 w 11269336"/>
              <a:gd name="connsiteY87" fmla="*/ 1632377 h 2323145"/>
              <a:gd name="connsiteX88" fmla="*/ 6617223 w 11269336"/>
              <a:gd name="connsiteY88" fmla="*/ 1659889 h 2323145"/>
              <a:gd name="connsiteX89" fmla="*/ 6521138 w 11269336"/>
              <a:gd name="connsiteY89" fmla="*/ 1744340 h 2323145"/>
              <a:gd name="connsiteX90" fmla="*/ 6380677 w 11269336"/>
              <a:gd name="connsiteY90" fmla="*/ 1796883 h 2323145"/>
              <a:gd name="connsiteX91" fmla="*/ 6374897 w 11269336"/>
              <a:gd name="connsiteY91" fmla="*/ 1809910 h 2323145"/>
              <a:gd name="connsiteX92" fmla="*/ 6364545 w 11269336"/>
              <a:gd name="connsiteY92" fmla="*/ 1820090 h 2323145"/>
              <a:gd name="connsiteX93" fmla="*/ 6362126 w 11269336"/>
              <a:gd name="connsiteY93" fmla="*/ 1819991 h 2323145"/>
              <a:gd name="connsiteX94" fmla="*/ 6346673 w 11269336"/>
              <a:gd name="connsiteY94" fmla="*/ 1827824 h 2323145"/>
              <a:gd name="connsiteX95" fmla="*/ 6345588 w 11269336"/>
              <a:gd name="connsiteY95" fmla="*/ 1832232 h 2323145"/>
              <a:gd name="connsiteX96" fmla="*/ 6335708 w 11269336"/>
              <a:gd name="connsiteY96" fmla="*/ 1838451 h 2323145"/>
              <a:gd name="connsiteX97" fmla="*/ 6318182 w 11269336"/>
              <a:gd name="connsiteY97" fmla="*/ 1852975 h 2323145"/>
              <a:gd name="connsiteX98" fmla="*/ 6313084 w 11269336"/>
              <a:gd name="connsiteY98" fmla="*/ 1853561 h 2323145"/>
              <a:gd name="connsiteX99" fmla="*/ 6283816 w 11269336"/>
              <a:gd name="connsiteY99" fmla="*/ 1872148 h 2323145"/>
              <a:gd name="connsiteX100" fmla="*/ 6282550 w 11269336"/>
              <a:gd name="connsiteY100" fmla="*/ 1871392 h 2323145"/>
              <a:gd name="connsiteX101" fmla="*/ 6270527 w 11269336"/>
              <a:gd name="connsiteY101" fmla="*/ 1872208 h 2323145"/>
              <a:gd name="connsiteX102" fmla="*/ 6249518 w 11269336"/>
              <a:gd name="connsiteY102" fmla="*/ 1876079 h 2323145"/>
              <a:gd name="connsiteX103" fmla="*/ 6190386 w 11269336"/>
              <a:gd name="connsiteY103" fmla="*/ 1872478 h 2323145"/>
              <a:gd name="connsiteX104" fmla="*/ 6159777 w 11269336"/>
              <a:gd name="connsiteY104" fmla="*/ 1891745 h 2323145"/>
              <a:gd name="connsiteX105" fmla="*/ 6153131 w 11269336"/>
              <a:gd name="connsiteY105" fmla="*/ 1895079 h 2323145"/>
              <a:gd name="connsiteX106" fmla="*/ 6152798 w 11269336"/>
              <a:gd name="connsiteY106" fmla="*/ 1894920 h 2323145"/>
              <a:gd name="connsiteX107" fmla="*/ 6145388 w 11269336"/>
              <a:gd name="connsiteY107" fmla="*/ 1897990 h 2323145"/>
              <a:gd name="connsiteX108" fmla="*/ 6141014 w 11269336"/>
              <a:gd name="connsiteY108" fmla="*/ 1901155 h 2323145"/>
              <a:gd name="connsiteX109" fmla="*/ 6128122 w 11269336"/>
              <a:gd name="connsiteY109" fmla="*/ 1907623 h 2323145"/>
              <a:gd name="connsiteX110" fmla="*/ 6122351 w 11269336"/>
              <a:gd name="connsiteY110" fmla="*/ 1908359 h 2323145"/>
              <a:gd name="connsiteX111" fmla="*/ 6064750 w 11269336"/>
              <a:gd name="connsiteY111" fmla="*/ 1896394 h 2323145"/>
              <a:gd name="connsiteX112" fmla="*/ 5964230 w 11269336"/>
              <a:gd name="connsiteY112" fmla="*/ 1910038 h 2323145"/>
              <a:gd name="connsiteX113" fmla="*/ 5865399 w 11269336"/>
              <a:gd name="connsiteY113" fmla="*/ 1926966 h 2323145"/>
              <a:gd name="connsiteX114" fmla="*/ 5829951 w 11269336"/>
              <a:gd name="connsiteY114" fmla="*/ 1934755 h 2323145"/>
              <a:gd name="connsiteX115" fmla="*/ 5765285 w 11269336"/>
              <a:gd name="connsiteY115" fmla="*/ 1941322 h 2323145"/>
              <a:gd name="connsiteX116" fmla="*/ 5734750 w 11269336"/>
              <a:gd name="connsiteY116" fmla="*/ 1939793 h 2323145"/>
              <a:gd name="connsiteX117" fmla="*/ 5733569 w 11269336"/>
              <a:gd name="connsiteY117" fmla="*/ 1940505 h 2323145"/>
              <a:gd name="connsiteX118" fmla="*/ 5730329 w 11269336"/>
              <a:gd name="connsiteY118" fmla="*/ 1937845 h 2323145"/>
              <a:gd name="connsiteX119" fmla="*/ 5724661 w 11269336"/>
              <a:gd name="connsiteY119" fmla="*/ 1937455 h 2323145"/>
              <a:gd name="connsiteX120" fmla="*/ 5710186 w 11269336"/>
              <a:gd name="connsiteY120" fmla="*/ 1941370 h 2323145"/>
              <a:gd name="connsiteX121" fmla="*/ 5704910 w 11269336"/>
              <a:gd name="connsiteY121" fmla="*/ 1943663 h 2323145"/>
              <a:gd name="connsiteX122" fmla="*/ 5696836 w 11269336"/>
              <a:gd name="connsiteY122" fmla="*/ 1945271 h 2323145"/>
              <a:gd name="connsiteX123" fmla="*/ 5696583 w 11269336"/>
              <a:gd name="connsiteY123" fmla="*/ 1945050 h 2323145"/>
              <a:gd name="connsiteX124" fmla="*/ 5689123 w 11269336"/>
              <a:gd name="connsiteY124" fmla="*/ 1947067 h 2323145"/>
              <a:gd name="connsiteX125" fmla="*/ 5653291 w 11269336"/>
              <a:gd name="connsiteY125" fmla="*/ 1960245 h 2323145"/>
              <a:gd name="connsiteX126" fmla="*/ 5599385 w 11269336"/>
              <a:gd name="connsiteY126" fmla="*/ 1945198 h 2323145"/>
              <a:gd name="connsiteX127" fmla="*/ 5578300 w 11269336"/>
              <a:gd name="connsiteY127" fmla="*/ 1944963 h 2323145"/>
              <a:gd name="connsiteX128" fmla="*/ 5566758 w 11269336"/>
              <a:gd name="connsiteY128" fmla="*/ 1943441 h 2323145"/>
              <a:gd name="connsiteX129" fmla="*/ 5565857 w 11269336"/>
              <a:gd name="connsiteY129" fmla="*/ 1942445 h 2323145"/>
              <a:gd name="connsiteX130" fmla="*/ 5531534 w 11269336"/>
              <a:gd name="connsiteY130" fmla="*/ 1955208 h 2323145"/>
              <a:gd name="connsiteX131" fmla="*/ 5526552 w 11269336"/>
              <a:gd name="connsiteY131" fmla="*/ 1954799 h 2323145"/>
              <a:gd name="connsiteX132" fmla="*/ 5504723 w 11269336"/>
              <a:gd name="connsiteY132" fmla="*/ 1965811 h 2323145"/>
              <a:gd name="connsiteX133" fmla="*/ 5493156 w 11269336"/>
              <a:gd name="connsiteY133" fmla="*/ 1970063 h 2323145"/>
              <a:gd name="connsiteX134" fmla="*/ 5490486 w 11269336"/>
              <a:gd name="connsiteY134" fmla="*/ 1974227 h 2323145"/>
              <a:gd name="connsiteX135" fmla="*/ 5473107 w 11269336"/>
              <a:gd name="connsiteY135" fmla="*/ 1979001 h 2323145"/>
              <a:gd name="connsiteX136" fmla="*/ 5470885 w 11269336"/>
              <a:gd name="connsiteY136" fmla="*/ 1978432 h 2323145"/>
              <a:gd name="connsiteX137" fmla="*/ 5457393 w 11269336"/>
              <a:gd name="connsiteY137" fmla="*/ 1986525 h 2323145"/>
              <a:gd name="connsiteX138" fmla="*/ 5447102 w 11269336"/>
              <a:gd name="connsiteY138" fmla="*/ 1998329 h 2323145"/>
              <a:gd name="connsiteX139" fmla="*/ 5159151 w 11269336"/>
              <a:gd name="connsiteY139" fmla="*/ 2029640 h 2323145"/>
              <a:gd name="connsiteX140" fmla="*/ 5060738 w 11269336"/>
              <a:gd name="connsiteY140" fmla="*/ 2083274 h 2323145"/>
              <a:gd name="connsiteX141" fmla="*/ 4860988 w 11269336"/>
              <a:gd name="connsiteY141" fmla="*/ 2135698 h 2323145"/>
              <a:gd name="connsiteX142" fmla="*/ 4807902 w 11269336"/>
              <a:gd name="connsiteY142" fmla="*/ 2138894 h 2323145"/>
              <a:gd name="connsiteX143" fmla="*/ 4765388 w 11269336"/>
              <a:gd name="connsiteY143" fmla="*/ 2162525 h 2323145"/>
              <a:gd name="connsiteX144" fmla="*/ 4745033 w 11269336"/>
              <a:gd name="connsiteY144" fmla="*/ 2158859 h 2323145"/>
              <a:gd name="connsiteX145" fmla="*/ 4741475 w 11269336"/>
              <a:gd name="connsiteY145" fmla="*/ 2157998 h 2323145"/>
              <a:gd name="connsiteX146" fmla="*/ 4728247 w 11269336"/>
              <a:gd name="connsiteY146" fmla="*/ 2159526 h 2323145"/>
              <a:gd name="connsiteX147" fmla="*/ 4723263 w 11269336"/>
              <a:gd name="connsiteY147" fmla="*/ 2153742 h 2323145"/>
              <a:gd name="connsiteX148" fmla="*/ 4702453 w 11269336"/>
              <a:gd name="connsiteY148" fmla="*/ 2151586 h 2323145"/>
              <a:gd name="connsiteX149" fmla="*/ 4678455 w 11269336"/>
              <a:gd name="connsiteY149" fmla="*/ 2156131 h 2323145"/>
              <a:gd name="connsiteX150" fmla="*/ 4593061 w 11269336"/>
              <a:gd name="connsiteY150" fmla="*/ 2171597 h 2323145"/>
              <a:gd name="connsiteX151" fmla="*/ 4579902 w 11269336"/>
              <a:gd name="connsiteY151" fmla="*/ 2177927 h 2323145"/>
              <a:gd name="connsiteX152" fmla="*/ 4533444 w 11269336"/>
              <a:gd name="connsiteY152" fmla="*/ 2181200 h 2323145"/>
              <a:gd name="connsiteX153" fmla="*/ 4492832 w 11269336"/>
              <a:gd name="connsiteY153" fmla="*/ 2188033 h 2323145"/>
              <a:gd name="connsiteX154" fmla="*/ 4467257 w 11269336"/>
              <a:gd name="connsiteY154" fmla="*/ 2196121 h 2323145"/>
              <a:gd name="connsiteX155" fmla="*/ 4459937 w 11269336"/>
              <a:gd name="connsiteY155" fmla="*/ 2195182 h 2323145"/>
              <a:gd name="connsiteX156" fmla="*/ 4433312 w 11269336"/>
              <a:gd name="connsiteY156" fmla="*/ 2199004 h 2323145"/>
              <a:gd name="connsiteX157" fmla="*/ 4420601 w 11269336"/>
              <a:gd name="connsiteY157" fmla="*/ 2205158 h 2323145"/>
              <a:gd name="connsiteX158" fmla="*/ 4405765 w 11269336"/>
              <a:gd name="connsiteY158" fmla="*/ 2199902 h 2323145"/>
              <a:gd name="connsiteX159" fmla="*/ 4401354 w 11269336"/>
              <a:gd name="connsiteY159" fmla="*/ 2194745 h 2323145"/>
              <a:gd name="connsiteX160" fmla="*/ 4383151 w 11269336"/>
              <a:gd name="connsiteY160" fmla="*/ 2201140 h 2323145"/>
              <a:gd name="connsiteX161" fmla="*/ 4366646 w 11269336"/>
              <a:gd name="connsiteY161" fmla="*/ 2198564 h 2323145"/>
              <a:gd name="connsiteX162" fmla="*/ 4354009 w 11269336"/>
              <a:gd name="connsiteY162" fmla="*/ 2204984 h 2323145"/>
              <a:gd name="connsiteX163" fmla="*/ 4348284 w 11269336"/>
              <a:gd name="connsiteY163" fmla="*/ 2205270 h 2323145"/>
              <a:gd name="connsiteX164" fmla="*/ 4333906 w 11269336"/>
              <a:gd name="connsiteY164" fmla="*/ 2205251 h 2323145"/>
              <a:gd name="connsiteX165" fmla="*/ 4308819 w 11269336"/>
              <a:gd name="connsiteY165" fmla="*/ 2203822 h 2323145"/>
              <a:gd name="connsiteX166" fmla="*/ 4301210 w 11269336"/>
              <a:gd name="connsiteY166" fmla="*/ 2204456 h 2323145"/>
              <a:gd name="connsiteX167" fmla="*/ 4283095 w 11269336"/>
              <a:gd name="connsiteY167" fmla="*/ 2198177 h 2323145"/>
              <a:gd name="connsiteX168" fmla="*/ 4250119 w 11269336"/>
              <a:gd name="connsiteY168" fmla="*/ 2196342 h 2323145"/>
              <a:gd name="connsiteX169" fmla="*/ 4189203 w 11269336"/>
              <a:gd name="connsiteY169" fmla="*/ 2178994 h 2323145"/>
              <a:gd name="connsiteX170" fmla="*/ 4154035 w 11269336"/>
              <a:gd name="connsiteY170" fmla="*/ 2171950 h 2323145"/>
              <a:gd name="connsiteX171" fmla="*/ 4129569 w 11269336"/>
              <a:gd name="connsiteY171" fmla="*/ 2163850 h 2323145"/>
              <a:gd name="connsiteX172" fmla="*/ 4061250 w 11269336"/>
              <a:gd name="connsiteY172" fmla="*/ 2159236 h 2323145"/>
              <a:gd name="connsiteX173" fmla="*/ 3945480 w 11269336"/>
              <a:gd name="connsiteY173" fmla="*/ 2158279 h 2323145"/>
              <a:gd name="connsiteX174" fmla="*/ 3921468 w 11269336"/>
              <a:gd name="connsiteY174" fmla="*/ 2156588 h 2323145"/>
              <a:gd name="connsiteX175" fmla="*/ 3903348 w 11269336"/>
              <a:gd name="connsiteY175" fmla="*/ 2149220 h 2323145"/>
              <a:gd name="connsiteX176" fmla="*/ 3901342 w 11269336"/>
              <a:gd name="connsiteY176" fmla="*/ 2142355 h 2323145"/>
              <a:gd name="connsiteX177" fmla="*/ 3888539 w 11269336"/>
              <a:gd name="connsiteY177" fmla="*/ 2140476 h 2323145"/>
              <a:gd name="connsiteX178" fmla="*/ 3885662 w 11269336"/>
              <a:gd name="connsiteY178" fmla="*/ 2138740 h 2323145"/>
              <a:gd name="connsiteX179" fmla="*/ 3868627 w 11269336"/>
              <a:gd name="connsiteY179" fmla="*/ 2130023 h 2323145"/>
              <a:gd name="connsiteX180" fmla="*/ 3819177 w 11269336"/>
              <a:gd name="connsiteY180" fmla="*/ 2142111 h 2323145"/>
              <a:gd name="connsiteX181" fmla="*/ 3769100 w 11269336"/>
              <a:gd name="connsiteY181" fmla="*/ 2131731 h 2323145"/>
              <a:gd name="connsiteX182" fmla="*/ 3562752 w 11269336"/>
              <a:gd name="connsiteY182" fmla="*/ 2131785 h 2323145"/>
              <a:gd name="connsiteX183" fmla="*/ 3541402 w 11269336"/>
              <a:gd name="connsiteY183" fmla="*/ 2106821 h 2323145"/>
              <a:gd name="connsiteX184" fmla="*/ 3460591 w 11269336"/>
              <a:gd name="connsiteY184" fmla="*/ 2097951 h 2323145"/>
              <a:gd name="connsiteX185" fmla="*/ 3320348 w 11269336"/>
              <a:gd name="connsiteY185" fmla="*/ 2130191 h 2323145"/>
              <a:gd name="connsiteX186" fmla="*/ 3170922 w 11269336"/>
              <a:gd name="connsiteY186" fmla="*/ 2115957 h 2323145"/>
              <a:gd name="connsiteX187" fmla="*/ 3156256 w 11269336"/>
              <a:gd name="connsiteY187" fmla="*/ 2124773 h 2323145"/>
              <a:gd name="connsiteX188" fmla="*/ 3140298 w 11269336"/>
              <a:gd name="connsiteY188" fmla="*/ 2129182 h 2323145"/>
              <a:gd name="connsiteX189" fmla="*/ 3138514 w 11269336"/>
              <a:gd name="connsiteY189" fmla="*/ 2128069 h 2323145"/>
              <a:gd name="connsiteX190" fmla="*/ 3120467 w 11269336"/>
              <a:gd name="connsiteY190" fmla="*/ 2128281 h 2323145"/>
              <a:gd name="connsiteX191" fmla="*/ 3116175 w 11269336"/>
              <a:gd name="connsiteY191" fmla="*/ 2131633 h 2323145"/>
              <a:gd name="connsiteX192" fmla="*/ 3103685 w 11269336"/>
              <a:gd name="connsiteY192" fmla="*/ 2132814 h 2323145"/>
              <a:gd name="connsiteX193" fmla="*/ 3078794 w 11269336"/>
              <a:gd name="connsiteY193" fmla="*/ 2137935 h 2323145"/>
              <a:gd name="connsiteX194" fmla="*/ 3074407 w 11269336"/>
              <a:gd name="connsiteY194" fmla="*/ 2136274 h 2323145"/>
              <a:gd name="connsiteX195" fmla="*/ 3037285 w 11269336"/>
              <a:gd name="connsiteY195" fmla="*/ 2139919 h 2323145"/>
              <a:gd name="connsiteX196" fmla="*/ 3036901 w 11269336"/>
              <a:gd name="connsiteY196" fmla="*/ 2138726 h 2323145"/>
              <a:gd name="connsiteX197" fmla="*/ 3026996 w 11269336"/>
              <a:gd name="connsiteY197" fmla="*/ 2134322 h 2323145"/>
              <a:gd name="connsiteX198" fmla="*/ 3007772 w 11269336"/>
              <a:gd name="connsiteY198" fmla="*/ 2128742 h 2323145"/>
              <a:gd name="connsiteX199" fmla="*/ 2965030 w 11269336"/>
              <a:gd name="connsiteY199" fmla="*/ 2100494 h 2323145"/>
              <a:gd name="connsiteX200" fmla="*/ 2926342 w 11269336"/>
              <a:gd name="connsiteY200" fmla="*/ 2104155 h 2323145"/>
              <a:gd name="connsiteX201" fmla="*/ 2918608 w 11269336"/>
              <a:gd name="connsiteY201" fmla="*/ 2104215 h 2323145"/>
              <a:gd name="connsiteX202" fmla="*/ 2918475 w 11269336"/>
              <a:gd name="connsiteY202" fmla="*/ 2103937 h 2323145"/>
              <a:gd name="connsiteX203" fmla="*/ 2910360 w 11269336"/>
              <a:gd name="connsiteY203" fmla="*/ 2103444 h 2323145"/>
              <a:gd name="connsiteX204" fmla="*/ 2904507 w 11269336"/>
              <a:gd name="connsiteY204" fmla="*/ 2104326 h 2323145"/>
              <a:gd name="connsiteX205" fmla="*/ 2889503 w 11269336"/>
              <a:gd name="connsiteY205" fmla="*/ 2104443 h 2323145"/>
              <a:gd name="connsiteX206" fmla="*/ 2884480 w 11269336"/>
              <a:gd name="connsiteY206" fmla="*/ 2102626 h 2323145"/>
              <a:gd name="connsiteX207" fmla="*/ 2882689 w 11269336"/>
              <a:gd name="connsiteY207" fmla="*/ 2099228 h 2323145"/>
              <a:gd name="connsiteX208" fmla="*/ 2881291 w 11269336"/>
              <a:gd name="connsiteY208" fmla="*/ 2099618 h 2323145"/>
              <a:gd name="connsiteX209" fmla="*/ 2853979 w 11269336"/>
              <a:gd name="connsiteY209" fmla="*/ 2090388 h 2323145"/>
              <a:gd name="connsiteX210" fmla="*/ 2791790 w 11269336"/>
              <a:gd name="connsiteY210" fmla="*/ 2080332 h 2323145"/>
              <a:gd name="connsiteX211" fmla="*/ 2755844 w 11269336"/>
              <a:gd name="connsiteY211" fmla="*/ 2078874 h 2323145"/>
              <a:gd name="connsiteX212" fmla="*/ 2657742 w 11269336"/>
              <a:gd name="connsiteY212" fmla="*/ 2070179 h 2323145"/>
              <a:gd name="connsiteX213" fmla="*/ 2559549 w 11269336"/>
              <a:gd name="connsiteY213" fmla="*/ 2057873 h 2323145"/>
              <a:gd name="connsiteX214" fmla="*/ 2512054 w 11269336"/>
              <a:gd name="connsiteY214" fmla="*/ 2031671 h 2323145"/>
              <a:gd name="connsiteX215" fmla="*/ 2506437 w 11269336"/>
              <a:gd name="connsiteY215" fmla="*/ 2030918 h 2323145"/>
              <a:gd name="connsiteX216" fmla="*/ 2491752 w 11269336"/>
              <a:gd name="connsiteY216" fmla="*/ 2033906 h 2323145"/>
              <a:gd name="connsiteX217" fmla="*/ 2486338 w 11269336"/>
              <a:gd name="connsiteY217" fmla="*/ 2035862 h 2323145"/>
              <a:gd name="connsiteX218" fmla="*/ 2478186 w 11269336"/>
              <a:gd name="connsiteY218" fmla="*/ 2036953 h 2323145"/>
              <a:gd name="connsiteX219" fmla="*/ 2477950 w 11269336"/>
              <a:gd name="connsiteY219" fmla="*/ 2036715 h 2323145"/>
              <a:gd name="connsiteX220" fmla="*/ 2470381 w 11269336"/>
              <a:gd name="connsiteY220" fmla="*/ 2038256 h 2323145"/>
              <a:gd name="connsiteX221" fmla="*/ 2433781 w 11269336"/>
              <a:gd name="connsiteY221" fmla="*/ 2049140 h 2323145"/>
              <a:gd name="connsiteX222" fmla="*/ 2381172 w 11269336"/>
              <a:gd name="connsiteY222" fmla="*/ 2030645 h 2323145"/>
              <a:gd name="connsiteX223" fmla="*/ 2360198 w 11269336"/>
              <a:gd name="connsiteY223" fmla="*/ 2029059 h 2323145"/>
              <a:gd name="connsiteX224" fmla="*/ 2348815 w 11269336"/>
              <a:gd name="connsiteY224" fmla="*/ 2026798 h 2323145"/>
              <a:gd name="connsiteX225" fmla="*/ 2347988 w 11269336"/>
              <a:gd name="connsiteY225" fmla="*/ 2025745 h 2323145"/>
              <a:gd name="connsiteX226" fmla="*/ 2312920 w 11269336"/>
              <a:gd name="connsiteY226" fmla="*/ 2036311 h 2323145"/>
              <a:gd name="connsiteX227" fmla="*/ 2307986 w 11269336"/>
              <a:gd name="connsiteY227" fmla="*/ 2035583 h 2323145"/>
              <a:gd name="connsiteX228" fmla="*/ 2285481 w 11269336"/>
              <a:gd name="connsiteY228" fmla="*/ 2045197 h 2323145"/>
              <a:gd name="connsiteX229" fmla="*/ 2273666 w 11269336"/>
              <a:gd name="connsiteY229" fmla="*/ 2048710 h 2323145"/>
              <a:gd name="connsiteX230" fmla="*/ 2270719 w 11269336"/>
              <a:gd name="connsiteY230" fmla="*/ 2052702 h 2323145"/>
              <a:gd name="connsiteX231" fmla="*/ 2253080 w 11269336"/>
              <a:gd name="connsiteY231" fmla="*/ 2056363 h 2323145"/>
              <a:gd name="connsiteX232" fmla="*/ 2250906 w 11269336"/>
              <a:gd name="connsiteY232" fmla="*/ 2055654 h 2323145"/>
              <a:gd name="connsiteX233" fmla="*/ 2236905 w 11269336"/>
              <a:gd name="connsiteY233" fmla="*/ 2062882 h 2323145"/>
              <a:gd name="connsiteX234" fmla="*/ 2225830 w 11269336"/>
              <a:gd name="connsiteY234" fmla="*/ 2074027 h 2323145"/>
              <a:gd name="connsiteX235" fmla="*/ 2073776 w 11269336"/>
              <a:gd name="connsiteY235" fmla="*/ 2089244 h 2323145"/>
              <a:gd name="connsiteX236" fmla="*/ 1948256 w 11269336"/>
              <a:gd name="connsiteY236" fmla="*/ 2146616 h 2323145"/>
              <a:gd name="connsiteX237" fmla="*/ 1865582 w 11269336"/>
              <a:gd name="connsiteY237" fmla="*/ 2153738 h 2323145"/>
              <a:gd name="connsiteX238" fmla="*/ 1835210 w 11269336"/>
              <a:gd name="connsiteY238" fmla="*/ 2134244 h 2323145"/>
              <a:gd name="connsiteX239" fmla="*/ 1632661 w 11269336"/>
              <a:gd name="connsiteY239" fmla="*/ 2173882 h 2323145"/>
              <a:gd name="connsiteX240" fmla="*/ 1579590 w 11269336"/>
              <a:gd name="connsiteY240" fmla="*/ 2173680 h 2323145"/>
              <a:gd name="connsiteX241" fmla="*/ 1535601 w 11269336"/>
              <a:gd name="connsiteY241" fmla="*/ 2194590 h 2323145"/>
              <a:gd name="connsiteX242" fmla="*/ 1515594 w 11269336"/>
              <a:gd name="connsiteY242" fmla="*/ 2189622 h 2323145"/>
              <a:gd name="connsiteX243" fmla="*/ 1512113 w 11269336"/>
              <a:gd name="connsiteY243" fmla="*/ 2188534 h 2323145"/>
              <a:gd name="connsiteX244" fmla="*/ 1498838 w 11269336"/>
              <a:gd name="connsiteY244" fmla="*/ 2189213 h 2323145"/>
              <a:gd name="connsiteX245" fmla="*/ 1494279 w 11269336"/>
              <a:gd name="connsiteY245" fmla="*/ 2183112 h 2323145"/>
              <a:gd name="connsiteX246" fmla="*/ 1473714 w 11269336"/>
              <a:gd name="connsiteY246" fmla="*/ 2179625 h 2323145"/>
              <a:gd name="connsiteX247" fmla="*/ 1449503 w 11269336"/>
              <a:gd name="connsiteY247" fmla="*/ 2182633 h 2323145"/>
              <a:gd name="connsiteX248" fmla="*/ 1335495 w 11269336"/>
              <a:gd name="connsiteY248" fmla="*/ 2203940 h 2323145"/>
              <a:gd name="connsiteX249" fmla="*/ 1266687 w 11269336"/>
              <a:gd name="connsiteY249" fmla="*/ 2212688 h 2323145"/>
              <a:gd name="connsiteX250" fmla="*/ 1239614 w 11269336"/>
              <a:gd name="connsiteY250" fmla="*/ 2209727 h 2323145"/>
              <a:gd name="connsiteX251" fmla="*/ 1202436 w 11269336"/>
              <a:gd name="connsiteY251" fmla="*/ 2209817 h 2323145"/>
              <a:gd name="connsiteX252" fmla="*/ 1136097 w 11269336"/>
              <a:gd name="connsiteY252" fmla="*/ 2205112 h 2323145"/>
              <a:gd name="connsiteX253" fmla="*/ 1048229 w 11269336"/>
              <a:gd name="connsiteY253" fmla="*/ 2207249 h 2323145"/>
              <a:gd name="connsiteX254" fmla="*/ 988232 w 11269336"/>
              <a:gd name="connsiteY254" fmla="*/ 2235635 h 2323145"/>
              <a:gd name="connsiteX255" fmla="*/ 981959 w 11269336"/>
              <a:gd name="connsiteY255" fmla="*/ 2231607 h 2323145"/>
              <a:gd name="connsiteX256" fmla="*/ 938600 w 11269336"/>
              <a:gd name="connsiteY256" fmla="*/ 2238113 h 2323145"/>
              <a:gd name="connsiteX257" fmla="*/ 791788 w 11269336"/>
              <a:gd name="connsiteY257" fmla="*/ 2293224 h 2323145"/>
              <a:gd name="connsiteX258" fmla="*/ 706914 w 11269336"/>
              <a:gd name="connsiteY258" fmla="*/ 2305046 h 2323145"/>
              <a:gd name="connsiteX259" fmla="*/ 675971 w 11269336"/>
              <a:gd name="connsiteY259" fmla="*/ 2304030 h 2323145"/>
              <a:gd name="connsiteX260" fmla="*/ 624180 w 11269336"/>
              <a:gd name="connsiteY260" fmla="*/ 2302650 h 2323145"/>
              <a:gd name="connsiteX261" fmla="*/ 583453 w 11269336"/>
              <a:gd name="connsiteY261" fmla="*/ 2288788 h 2323145"/>
              <a:gd name="connsiteX262" fmla="*/ 540946 w 11269336"/>
              <a:gd name="connsiteY262" fmla="*/ 2292721 h 2323145"/>
              <a:gd name="connsiteX263" fmla="*/ 533680 w 11269336"/>
              <a:gd name="connsiteY263" fmla="*/ 2310233 h 2323145"/>
              <a:gd name="connsiteX264" fmla="*/ 487366 w 11269336"/>
              <a:gd name="connsiteY264" fmla="*/ 2309053 h 2323145"/>
              <a:gd name="connsiteX265" fmla="*/ 416820 w 11269336"/>
              <a:gd name="connsiteY265" fmla="*/ 2305443 h 2323145"/>
              <a:gd name="connsiteX266" fmla="*/ 376805 w 11269336"/>
              <a:gd name="connsiteY266" fmla="*/ 2307647 h 2323145"/>
              <a:gd name="connsiteX267" fmla="*/ 266777 w 11269336"/>
              <a:gd name="connsiteY267" fmla="*/ 2309012 h 2323145"/>
              <a:gd name="connsiteX268" fmla="*/ 156013 w 11269336"/>
              <a:gd name="connsiteY268" fmla="*/ 2306832 h 2323145"/>
              <a:gd name="connsiteX269" fmla="*/ 87258 w 11269336"/>
              <a:gd name="connsiteY269" fmla="*/ 2285511 h 2323145"/>
              <a:gd name="connsiteX270" fmla="*/ 23798 w 11269336"/>
              <a:gd name="connsiteY270" fmla="*/ 2281822 h 2323145"/>
              <a:gd name="connsiteX271" fmla="*/ 0 w 11269336"/>
              <a:gd name="connsiteY271" fmla="*/ 2285369 h 2323145"/>
              <a:gd name="connsiteX272" fmla="*/ 0 w 11269336"/>
              <a:gd name="connsiteY272"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742561 w 11269336"/>
              <a:gd name="connsiteY18" fmla="*/ 500437 h 2323145"/>
              <a:gd name="connsiteX19" fmla="*/ 9561831 w 11269336"/>
              <a:gd name="connsiteY19" fmla="*/ 547649 h 2323145"/>
              <a:gd name="connsiteX20" fmla="*/ 9380600 w 11269336"/>
              <a:gd name="connsiteY20" fmla="*/ 549821 h 2323145"/>
              <a:gd name="connsiteX21" fmla="*/ 9139429 w 11269336"/>
              <a:gd name="connsiteY21" fmla="*/ 696446 h 2323145"/>
              <a:gd name="connsiteX22" fmla="*/ 9114263 w 11269336"/>
              <a:gd name="connsiteY22" fmla="*/ 709213 h 2323145"/>
              <a:gd name="connsiteX23" fmla="*/ 9028928 w 11269336"/>
              <a:gd name="connsiteY23" fmla="*/ 745350 h 2323145"/>
              <a:gd name="connsiteX24" fmla="*/ 8977138 w 11269336"/>
              <a:gd name="connsiteY24" fmla="*/ 774970 h 2323145"/>
              <a:gd name="connsiteX25" fmla="*/ 8947030 w 11269336"/>
              <a:gd name="connsiteY25" fmla="*/ 814934 h 2323145"/>
              <a:gd name="connsiteX26" fmla="*/ 8914746 w 11269336"/>
              <a:gd name="connsiteY26" fmla="*/ 826428 h 2323145"/>
              <a:gd name="connsiteX27" fmla="*/ 8917778 w 11269336"/>
              <a:gd name="connsiteY27" fmla="*/ 835198 h 2323145"/>
              <a:gd name="connsiteX28" fmla="*/ 8905560 w 11269336"/>
              <a:gd name="connsiteY28" fmla="*/ 838358 h 2323145"/>
              <a:gd name="connsiteX29" fmla="*/ 8897564 w 11269336"/>
              <a:gd name="connsiteY29" fmla="*/ 834287 h 2323145"/>
              <a:gd name="connsiteX30" fmla="*/ 8878040 w 11269336"/>
              <a:gd name="connsiteY30" fmla="*/ 844150 h 2323145"/>
              <a:gd name="connsiteX31" fmla="*/ 8882654 w 11269336"/>
              <a:gd name="connsiteY31" fmla="*/ 892768 h 2323145"/>
              <a:gd name="connsiteX32" fmla="*/ 8837498 w 11269336"/>
              <a:gd name="connsiteY32" fmla="*/ 885664 h 2323145"/>
              <a:gd name="connsiteX33" fmla="*/ 8795998 w 11269336"/>
              <a:gd name="connsiteY33" fmla="*/ 863337 h 2323145"/>
              <a:gd name="connsiteX34" fmla="*/ 8776970 w 11269336"/>
              <a:gd name="connsiteY34" fmla="*/ 885177 h 2323145"/>
              <a:gd name="connsiteX35" fmla="*/ 8755719 w 11269336"/>
              <a:gd name="connsiteY35" fmla="*/ 889754 h 2323145"/>
              <a:gd name="connsiteX36" fmla="*/ 8743257 w 11269336"/>
              <a:gd name="connsiteY36" fmla="*/ 904723 h 2323145"/>
              <a:gd name="connsiteX37" fmla="*/ 8721366 w 11269336"/>
              <a:gd name="connsiteY37" fmla="*/ 904711 h 2323145"/>
              <a:gd name="connsiteX38" fmla="*/ 8678353 w 11269336"/>
              <a:gd name="connsiteY38" fmla="*/ 926318 h 2323145"/>
              <a:gd name="connsiteX39" fmla="*/ 8636849 w 11269336"/>
              <a:gd name="connsiteY39" fmla="*/ 937900 h 2323145"/>
              <a:gd name="connsiteX40" fmla="*/ 8620213 w 11269336"/>
              <a:gd name="connsiteY40" fmla="*/ 943068 h 2323145"/>
              <a:gd name="connsiteX41" fmla="*/ 8612581 w 11269336"/>
              <a:gd name="connsiteY41" fmla="*/ 952695 h 2323145"/>
              <a:gd name="connsiteX42" fmla="*/ 8589038 w 11269336"/>
              <a:gd name="connsiteY42" fmla="*/ 963892 h 2323145"/>
              <a:gd name="connsiteX43" fmla="*/ 8579950 w 11269336"/>
              <a:gd name="connsiteY43" fmla="*/ 960899 h 2323145"/>
              <a:gd name="connsiteX44" fmla="*/ 8579319 w 11269336"/>
              <a:gd name="connsiteY44" fmla="*/ 965630 h 2323145"/>
              <a:gd name="connsiteX45" fmla="*/ 8547429 w 11269336"/>
              <a:gd name="connsiteY45" fmla="*/ 984506 h 2323145"/>
              <a:gd name="connsiteX46" fmla="*/ 8478704 w 11269336"/>
              <a:gd name="connsiteY46" fmla="*/ 1025490 h 2323145"/>
              <a:gd name="connsiteX47" fmla="*/ 8461421 w 11269336"/>
              <a:gd name="connsiteY47" fmla="*/ 1035512 h 2323145"/>
              <a:gd name="connsiteX48" fmla="*/ 8445003 w 11269336"/>
              <a:gd name="connsiteY48" fmla="*/ 1036851 h 2323145"/>
              <a:gd name="connsiteX49" fmla="*/ 8357350 w 11269336"/>
              <a:gd name="connsiteY49" fmla="*/ 1060213 h 2323145"/>
              <a:gd name="connsiteX50" fmla="*/ 8335565 w 11269336"/>
              <a:gd name="connsiteY50" fmla="*/ 1061151 h 2323145"/>
              <a:gd name="connsiteX51" fmla="*/ 8325267 w 11269336"/>
              <a:gd name="connsiteY51" fmla="*/ 1055919 h 2323145"/>
              <a:gd name="connsiteX52" fmla="*/ 8293586 w 11269336"/>
              <a:gd name="connsiteY52" fmla="*/ 1076144 h 2323145"/>
              <a:gd name="connsiteX53" fmla="*/ 8242405 w 11269336"/>
              <a:gd name="connsiteY53" fmla="*/ 1095960 h 2323145"/>
              <a:gd name="connsiteX54" fmla="*/ 8218531 w 11269336"/>
              <a:gd name="connsiteY54" fmla="*/ 1107622 h 2323145"/>
              <a:gd name="connsiteX55" fmla="*/ 8197391 w 11269336"/>
              <a:gd name="connsiteY55" fmla="*/ 1107746 h 2323145"/>
              <a:gd name="connsiteX56" fmla="*/ 8081474 w 11269336"/>
              <a:gd name="connsiteY56" fmla="*/ 1130125 h 2323145"/>
              <a:gd name="connsiteX57" fmla="*/ 8053585 w 11269336"/>
              <a:gd name="connsiteY57" fmla="*/ 1129169 h 2323145"/>
              <a:gd name="connsiteX58" fmla="*/ 8038422 w 11269336"/>
              <a:gd name="connsiteY58" fmla="*/ 1119092 h 2323145"/>
              <a:gd name="connsiteX59" fmla="*/ 8029450 w 11269336"/>
              <a:gd name="connsiteY59" fmla="*/ 1125592 h 2323145"/>
              <a:gd name="connsiteX60" fmla="*/ 7959552 w 11269336"/>
              <a:gd name="connsiteY60" fmla="*/ 1140188 h 2323145"/>
              <a:gd name="connsiteX61" fmla="*/ 7914188 w 11269336"/>
              <a:gd name="connsiteY61" fmla="*/ 1150862 h 2323145"/>
              <a:gd name="connsiteX62" fmla="*/ 7914918 w 11269336"/>
              <a:gd name="connsiteY62" fmla="*/ 1168758 h 2323145"/>
              <a:gd name="connsiteX63" fmla="*/ 7875510 w 11269336"/>
              <a:gd name="connsiteY63" fmla="*/ 1183153 h 2323145"/>
              <a:gd name="connsiteX64" fmla="*/ 7829932 w 11269336"/>
              <a:gd name="connsiteY64" fmla="*/ 1180782 h 2323145"/>
              <a:gd name="connsiteX65" fmla="*/ 7779182 w 11269336"/>
              <a:gd name="connsiteY65" fmla="*/ 1192665 h 2323145"/>
              <a:gd name="connsiteX66" fmla="*/ 7748774 w 11269336"/>
              <a:gd name="connsiteY66" fmla="*/ 1199586 h 2323145"/>
              <a:gd name="connsiteX67" fmla="*/ 7671846 w 11269336"/>
              <a:gd name="connsiteY67" fmla="*/ 1231966 h 2323145"/>
              <a:gd name="connsiteX68" fmla="*/ 7554146 w 11269336"/>
              <a:gd name="connsiteY68" fmla="*/ 1319748 h 2323145"/>
              <a:gd name="connsiteX69" fmla="*/ 7515052 w 11269336"/>
              <a:gd name="connsiteY69" fmla="*/ 1336718 h 2323145"/>
              <a:gd name="connsiteX70" fmla="*/ 7507193 w 11269336"/>
              <a:gd name="connsiteY70" fmla="*/ 1334617 h 2323145"/>
              <a:gd name="connsiteX71" fmla="*/ 7461694 w 11269336"/>
              <a:gd name="connsiteY71" fmla="*/ 1375866 h 2323145"/>
              <a:gd name="connsiteX72" fmla="*/ 7377571 w 11269336"/>
              <a:gd name="connsiteY72" fmla="*/ 1400128 h 2323145"/>
              <a:gd name="connsiteX73" fmla="*/ 7311261 w 11269336"/>
              <a:gd name="connsiteY73" fmla="*/ 1412652 h 2323145"/>
              <a:gd name="connsiteX74" fmla="*/ 7275307 w 11269336"/>
              <a:gd name="connsiteY74" fmla="*/ 1422171 h 2323145"/>
              <a:gd name="connsiteX75" fmla="*/ 7247783 w 11269336"/>
              <a:gd name="connsiteY75" fmla="*/ 1426330 h 2323145"/>
              <a:gd name="connsiteX76" fmla="*/ 7185047 w 11269336"/>
              <a:gd name="connsiteY76" fmla="*/ 1451812 h 2323145"/>
              <a:gd name="connsiteX77" fmla="*/ 7084117 w 11269336"/>
              <a:gd name="connsiteY77" fmla="*/ 1500281 h 2323145"/>
              <a:gd name="connsiteX78" fmla="*/ 7062011 w 11269336"/>
              <a:gd name="connsiteY78" fmla="*/ 1509183 h 2323145"/>
              <a:gd name="connsiteX79" fmla="*/ 7040555 w 11269336"/>
              <a:gd name="connsiteY79" fmla="*/ 1511207 h 2323145"/>
              <a:gd name="connsiteX80" fmla="*/ 7033438 w 11269336"/>
              <a:gd name="connsiteY80" fmla="*/ 1506772 h 2323145"/>
              <a:gd name="connsiteX81" fmla="*/ 7020886 w 11269336"/>
              <a:gd name="connsiteY81" fmla="*/ 1510764 h 2323145"/>
              <a:gd name="connsiteX82" fmla="*/ 7017033 w 11269336"/>
              <a:gd name="connsiteY82" fmla="*/ 1510650 h 2323145"/>
              <a:gd name="connsiteX83" fmla="*/ 6995460 w 11269336"/>
              <a:gd name="connsiteY83" fmla="*/ 1511173 h 2323145"/>
              <a:gd name="connsiteX84" fmla="*/ 6962144 w 11269336"/>
              <a:gd name="connsiteY84" fmla="*/ 1541508 h 2323145"/>
              <a:gd name="connsiteX85" fmla="*/ 6910674 w 11269336"/>
              <a:gd name="connsiteY85" fmla="*/ 1554793 h 2323145"/>
              <a:gd name="connsiteX86" fmla="*/ 6732152 w 11269336"/>
              <a:gd name="connsiteY86" fmla="*/ 1642538 h 2323145"/>
              <a:gd name="connsiteX87" fmla="*/ 6694106 w 11269336"/>
              <a:gd name="connsiteY87" fmla="*/ 1632377 h 2323145"/>
              <a:gd name="connsiteX88" fmla="*/ 6617223 w 11269336"/>
              <a:gd name="connsiteY88" fmla="*/ 1659889 h 2323145"/>
              <a:gd name="connsiteX89" fmla="*/ 6521138 w 11269336"/>
              <a:gd name="connsiteY89" fmla="*/ 1744340 h 2323145"/>
              <a:gd name="connsiteX90" fmla="*/ 6380677 w 11269336"/>
              <a:gd name="connsiteY90" fmla="*/ 1796883 h 2323145"/>
              <a:gd name="connsiteX91" fmla="*/ 6374897 w 11269336"/>
              <a:gd name="connsiteY91" fmla="*/ 1809910 h 2323145"/>
              <a:gd name="connsiteX92" fmla="*/ 6364545 w 11269336"/>
              <a:gd name="connsiteY92" fmla="*/ 1820090 h 2323145"/>
              <a:gd name="connsiteX93" fmla="*/ 6362126 w 11269336"/>
              <a:gd name="connsiteY93" fmla="*/ 1819991 h 2323145"/>
              <a:gd name="connsiteX94" fmla="*/ 6346673 w 11269336"/>
              <a:gd name="connsiteY94" fmla="*/ 1827824 h 2323145"/>
              <a:gd name="connsiteX95" fmla="*/ 6345588 w 11269336"/>
              <a:gd name="connsiteY95" fmla="*/ 1832232 h 2323145"/>
              <a:gd name="connsiteX96" fmla="*/ 6335708 w 11269336"/>
              <a:gd name="connsiteY96" fmla="*/ 1838451 h 2323145"/>
              <a:gd name="connsiteX97" fmla="*/ 6318182 w 11269336"/>
              <a:gd name="connsiteY97" fmla="*/ 1852975 h 2323145"/>
              <a:gd name="connsiteX98" fmla="*/ 6313084 w 11269336"/>
              <a:gd name="connsiteY98" fmla="*/ 1853561 h 2323145"/>
              <a:gd name="connsiteX99" fmla="*/ 6283816 w 11269336"/>
              <a:gd name="connsiteY99" fmla="*/ 1872148 h 2323145"/>
              <a:gd name="connsiteX100" fmla="*/ 6282550 w 11269336"/>
              <a:gd name="connsiteY100" fmla="*/ 1871392 h 2323145"/>
              <a:gd name="connsiteX101" fmla="*/ 6270527 w 11269336"/>
              <a:gd name="connsiteY101" fmla="*/ 1872208 h 2323145"/>
              <a:gd name="connsiteX102" fmla="*/ 6249518 w 11269336"/>
              <a:gd name="connsiteY102" fmla="*/ 1876079 h 2323145"/>
              <a:gd name="connsiteX103" fmla="*/ 6190386 w 11269336"/>
              <a:gd name="connsiteY103" fmla="*/ 1872478 h 2323145"/>
              <a:gd name="connsiteX104" fmla="*/ 6159777 w 11269336"/>
              <a:gd name="connsiteY104" fmla="*/ 1891745 h 2323145"/>
              <a:gd name="connsiteX105" fmla="*/ 6153131 w 11269336"/>
              <a:gd name="connsiteY105" fmla="*/ 1895079 h 2323145"/>
              <a:gd name="connsiteX106" fmla="*/ 6152798 w 11269336"/>
              <a:gd name="connsiteY106" fmla="*/ 1894920 h 2323145"/>
              <a:gd name="connsiteX107" fmla="*/ 6145388 w 11269336"/>
              <a:gd name="connsiteY107" fmla="*/ 1897990 h 2323145"/>
              <a:gd name="connsiteX108" fmla="*/ 6141014 w 11269336"/>
              <a:gd name="connsiteY108" fmla="*/ 1901155 h 2323145"/>
              <a:gd name="connsiteX109" fmla="*/ 6128122 w 11269336"/>
              <a:gd name="connsiteY109" fmla="*/ 1907623 h 2323145"/>
              <a:gd name="connsiteX110" fmla="*/ 6122351 w 11269336"/>
              <a:gd name="connsiteY110" fmla="*/ 1908359 h 2323145"/>
              <a:gd name="connsiteX111" fmla="*/ 6064750 w 11269336"/>
              <a:gd name="connsiteY111" fmla="*/ 1896394 h 2323145"/>
              <a:gd name="connsiteX112" fmla="*/ 5964230 w 11269336"/>
              <a:gd name="connsiteY112" fmla="*/ 1910038 h 2323145"/>
              <a:gd name="connsiteX113" fmla="*/ 5865399 w 11269336"/>
              <a:gd name="connsiteY113" fmla="*/ 1926966 h 2323145"/>
              <a:gd name="connsiteX114" fmla="*/ 5829951 w 11269336"/>
              <a:gd name="connsiteY114" fmla="*/ 1934755 h 2323145"/>
              <a:gd name="connsiteX115" fmla="*/ 5765285 w 11269336"/>
              <a:gd name="connsiteY115" fmla="*/ 1941322 h 2323145"/>
              <a:gd name="connsiteX116" fmla="*/ 5734750 w 11269336"/>
              <a:gd name="connsiteY116" fmla="*/ 1939793 h 2323145"/>
              <a:gd name="connsiteX117" fmla="*/ 5733569 w 11269336"/>
              <a:gd name="connsiteY117" fmla="*/ 1940505 h 2323145"/>
              <a:gd name="connsiteX118" fmla="*/ 5730329 w 11269336"/>
              <a:gd name="connsiteY118" fmla="*/ 1937845 h 2323145"/>
              <a:gd name="connsiteX119" fmla="*/ 5724661 w 11269336"/>
              <a:gd name="connsiteY119" fmla="*/ 1937455 h 2323145"/>
              <a:gd name="connsiteX120" fmla="*/ 5710186 w 11269336"/>
              <a:gd name="connsiteY120" fmla="*/ 1941370 h 2323145"/>
              <a:gd name="connsiteX121" fmla="*/ 5704910 w 11269336"/>
              <a:gd name="connsiteY121" fmla="*/ 1943663 h 2323145"/>
              <a:gd name="connsiteX122" fmla="*/ 5696836 w 11269336"/>
              <a:gd name="connsiteY122" fmla="*/ 1945271 h 2323145"/>
              <a:gd name="connsiteX123" fmla="*/ 5696583 w 11269336"/>
              <a:gd name="connsiteY123" fmla="*/ 1945050 h 2323145"/>
              <a:gd name="connsiteX124" fmla="*/ 5689123 w 11269336"/>
              <a:gd name="connsiteY124" fmla="*/ 1947067 h 2323145"/>
              <a:gd name="connsiteX125" fmla="*/ 5653291 w 11269336"/>
              <a:gd name="connsiteY125" fmla="*/ 1960245 h 2323145"/>
              <a:gd name="connsiteX126" fmla="*/ 5599385 w 11269336"/>
              <a:gd name="connsiteY126" fmla="*/ 1945198 h 2323145"/>
              <a:gd name="connsiteX127" fmla="*/ 5578300 w 11269336"/>
              <a:gd name="connsiteY127" fmla="*/ 1944963 h 2323145"/>
              <a:gd name="connsiteX128" fmla="*/ 5566758 w 11269336"/>
              <a:gd name="connsiteY128" fmla="*/ 1943441 h 2323145"/>
              <a:gd name="connsiteX129" fmla="*/ 5565857 w 11269336"/>
              <a:gd name="connsiteY129" fmla="*/ 1942445 h 2323145"/>
              <a:gd name="connsiteX130" fmla="*/ 5531534 w 11269336"/>
              <a:gd name="connsiteY130" fmla="*/ 1955208 h 2323145"/>
              <a:gd name="connsiteX131" fmla="*/ 5526552 w 11269336"/>
              <a:gd name="connsiteY131" fmla="*/ 1954799 h 2323145"/>
              <a:gd name="connsiteX132" fmla="*/ 5504723 w 11269336"/>
              <a:gd name="connsiteY132" fmla="*/ 1965811 h 2323145"/>
              <a:gd name="connsiteX133" fmla="*/ 5493156 w 11269336"/>
              <a:gd name="connsiteY133" fmla="*/ 1970063 h 2323145"/>
              <a:gd name="connsiteX134" fmla="*/ 5490486 w 11269336"/>
              <a:gd name="connsiteY134" fmla="*/ 1974227 h 2323145"/>
              <a:gd name="connsiteX135" fmla="*/ 5473107 w 11269336"/>
              <a:gd name="connsiteY135" fmla="*/ 1979001 h 2323145"/>
              <a:gd name="connsiteX136" fmla="*/ 5470885 w 11269336"/>
              <a:gd name="connsiteY136" fmla="*/ 1978432 h 2323145"/>
              <a:gd name="connsiteX137" fmla="*/ 5457393 w 11269336"/>
              <a:gd name="connsiteY137" fmla="*/ 1986525 h 2323145"/>
              <a:gd name="connsiteX138" fmla="*/ 5447102 w 11269336"/>
              <a:gd name="connsiteY138" fmla="*/ 1998329 h 2323145"/>
              <a:gd name="connsiteX139" fmla="*/ 5159151 w 11269336"/>
              <a:gd name="connsiteY139" fmla="*/ 2029640 h 2323145"/>
              <a:gd name="connsiteX140" fmla="*/ 5041688 w 11269336"/>
              <a:gd name="connsiteY140" fmla="*/ 2022334 h 2323145"/>
              <a:gd name="connsiteX141" fmla="*/ 4860988 w 11269336"/>
              <a:gd name="connsiteY141" fmla="*/ 2135698 h 2323145"/>
              <a:gd name="connsiteX142" fmla="*/ 4807902 w 11269336"/>
              <a:gd name="connsiteY142" fmla="*/ 2138894 h 2323145"/>
              <a:gd name="connsiteX143" fmla="*/ 4765388 w 11269336"/>
              <a:gd name="connsiteY143" fmla="*/ 2162525 h 2323145"/>
              <a:gd name="connsiteX144" fmla="*/ 4745033 w 11269336"/>
              <a:gd name="connsiteY144" fmla="*/ 2158859 h 2323145"/>
              <a:gd name="connsiteX145" fmla="*/ 4741475 w 11269336"/>
              <a:gd name="connsiteY145" fmla="*/ 2157998 h 2323145"/>
              <a:gd name="connsiteX146" fmla="*/ 4728247 w 11269336"/>
              <a:gd name="connsiteY146" fmla="*/ 2159526 h 2323145"/>
              <a:gd name="connsiteX147" fmla="*/ 4723263 w 11269336"/>
              <a:gd name="connsiteY147" fmla="*/ 2153742 h 2323145"/>
              <a:gd name="connsiteX148" fmla="*/ 4702453 w 11269336"/>
              <a:gd name="connsiteY148" fmla="*/ 2151586 h 2323145"/>
              <a:gd name="connsiteX149" fmla="*/ 4678455 w 11269336"/>
              <a:gd name="connsiteY149" fmla="*/ 2156131 h 2323145"/>
              <a:gd name="connsiteX150" fmla="*/ 4593061 w 11269336"/>
              <a:gd name="connsiteY150" fmla="*/ 2171597 h 2323145"/>
              <a:gd name="connsiteX151" fmla="*/ 4579902 w 11269336"/>
              <a:gd name="connsiteY151" fmla="*/ 2177927 h 2323145"/>
              <a:gd name="connsiteX152" fmla="*/ 4533444 w 11269336"/>
              <a:gd name="connsiteY152" fmla="*/ 2181200 h 2323145"/>
              <a:gd name="connsiteX153" fmla="*/ 4492832 w 11269336"/>
              <a:gd name="connsiteY153" fmla="*/ 2188033 h 2323145"/>
              <a:gd name="connsiteX154" fmla="*/ 4467257 w 11269336"/>
              <a:gd name="connsiteY154" fmla="*/ 2196121 h 2323145"/>
              <a:gd name="connsiteX155" fmla="*/ 4459937 w 11269336"/>
              <a:gd name="connsiteY155" fmla="*/ 2195182 h 2323145"/>
              <a:gd name="connsiteX156" fmla="*/ 4433312 w 11269336"/>
              <a:gd name="connsiteY156" fmla="*/ 2199004 h 2323145"/>
              <a:gd name="connsiteX157" fmla="*/ 4420601 w 11269336"/>
              <a:gd name="connsiteY157" fmla="*/ 2205158 h 2323145"/>
              <a:gd name="connsiteX158" fmla="*/ 4405765 w 11269336"/>
              <a:gd name="connsiteY158" fmla="*/ 2199902 h 2323145"/>
              <a:gd name="connsiteX159" fmla="*/ 4401354 w 11269336"/>
              <a:gd name="connsiteY159" fmla="*/ 2194745 h 2323145"/>
              <a:gd name="connsiteX160" fmla="*/ 4383151 w 11269336"/>
              <a:gd name="connsiteY160" fmla="*/ 2201140 h 2323145"/>
              <a:gd name="connsiteX161" fmla="*/ 4366646 w 11269336"/>
              <a:gd name="connsiteY161" fmla="*/ 2198564 h 2323145"/>
              <a:gd name="connsiteX162" fmla="*/ 4354009 w 11269336"/>
              <a:gd name="connsiteY162" fmla="*/ 2204984 h 2323145"/>
              <a:gd name="connsiteX163" fmla="*/ 4348284 w 11269336"/>
              <a:gd name="connsiteY163" fmla="*/ 2205270 h 2323145"/>
              <a:gd name="connsiteX164" fmla="*/ 4333906 w 11269336"/>
              <a:gd name="connsiteY164" fmla="*/ 2205251 h 2323145"/>
              <a:gd name="connsiteX165" fmla="*/ 4308819 w 11269336"/>
              <a:gd name="connsiteY165" fmla="*/ 2203822 h 2323145"/>
              <a:gd name="connsiteX166" fmla="*/ 4301210 w 11269336"/>
              <a:gd name="connsiteY166" fmla="*/ 2204456 h 2323145"/>
              <a:gd name="connsiteX167" fmla="*/ 4283095 w 11269336"/>
              <a:gd name="connsiteY167" fmla="*/ 2198177 h 2323145"/>
              <a:gd name="connsiteX168" fmla="*/ 4250119 w 11269336"/>
              <a:gd name="connsiteY168" fmla="*/ 2196342 h 2323145"/>
              <a:gd name="connsiteX169" fmla="*/ 4189203 w 11269336"/>
              <a:gd name="connsiteY169" fmla="*/ 2178994 h 2323145"/>
              <a:gd name="connsiteX170" fmla="*/ 4154035 w 11269336"/>
              <a:gd name="connsiteY170" fmla="*/ 2171950 h 2323145"/>
              <a:gd name="connsiteX171" fmla="*/ 4129569 w 11269336"/>
              <a:gd name="connsiteY171" fmla="*/ 2163850 h 2323145"/>
              <a:gd name="connsiteX172" fmla="*/ 4061250 w 11269336"/>
              <a:gd name="connsiteY172" fmla="*/ 2159236 h 2323145"/>
              <a:gd name="connsiteX173" fmla="*/ 3945480 w 11269336"/>
              <a:gd name="connsiteY173" fmla="*/ 2158279 h 2323145"/>
              <a:gd name="connsiteX174" fmla="*/ 3921468 w 11269336"/>
              <a:gd name="connsiteY174" fmla="*/ 2156588 h 2323145"/>
              <a:gd name="connsiteX175" fmla="*/ 3903348 w 11269336"/>
              <a:gd name="connsiteY175" fmla="*/ 2149220 h 2323145"/>
              <a:gd name="connsiteX176" fmla="*/ 3901342 w 11269336"/>
              <a:gd name="connsiteY176" fmla="*/ 2142355 h 2323145"/>
              <a:gd name="connsiteX177" fmla="*/ 3888539 w 11269336"/>
              <a:gd name="connsiteY177" fmla="*/ 2140476 h 2323145"/>
              <a:gd name="connsiteX178" fmla="*/ 3885662 w 11269336"/>
              <a:gd name="connsiteY178" fmla="*/ 2138740 h 2323145"/>
              <a:gd name="connsiteX179" fmla="*/ 3868627 w 11269336"/>
              <a:gd name="connsiteY179" fmla="*/ 2130023 h 2323145"/>
              <a:gd name="connsiteX180" fmla="*/ 3819177 w 11269336"/>
              <a:gd name="connsiteY180" fmla="*/ 2142111 h 2323145"/>
              <a:gd name="connsiteX181" fmla="*/ 3769100 w 11269336"/>
              <a:gd name="connsiteY181" fmla="*/ 2131731 h 2323145"/>
              <a:gd name="connsiteX182" fmla="*/ 3562752 w 11269336"/>
              <a:gd name="connsiteY182" fmla="*/ 2131785 h 2323145"/>
              <a:gd name="connsiteX183" fmla="*/ 3541402 w 11269336"/>
              <a:gd name="connsiteY183" fmla="*/ 2106821 h 2323145"/>
              <a:gd name="connsiteX184" fmla="*/ 3460591 w 11269336"/>
              <a:gd name="connsiteY184" fmla="*/ 2097951 h 2323145"/>
              <a:gd name="connsiteX185" fmla="*/ 3320348 w 11269336"/>
              <a:gd name="connsiteY185" fmla="*/ 2130191 h 2323145"/>
              <a:gd name="connsiteX186" fmla="*/ 3170922 w 11269336"/>
              <a:gd name="connsiteY186" fmla="*/ 2115957 h 2323145"/>
              <a:gd name="connsiteX187" fmla="*/ 3156256 w 11269336"/>
              <a:gd name="connsiteY187" fmla="*/ 2124773 h 2323145"/>
              <a:gd name="connsiteX188" fmla="*/ 3140298 w 11269336"/>
              <a:gd name="connsiteY188" fmla="*/ 2129182 h 2323145"/>
              <a:gd name="connsiteX189" fmla="*/ 3138514 w 11269336"/>
              <a:gd name="connsiteY189" fmla="*/ 2128069 h 2323145"/>
              <a:gd name="connsiteX190" fmla="*/ 3120467 w 11269336"/>
              <a:gd name="connsiteY190" fmla="*/ 2128281 h 2323145"/>
              <a:gd name="connsiteX191" fmla="*/ 3116175 w 11269336"/>
              <a:gd name="connsiteY191" fmla="*/ 2131633 h 2323145"/>
              <a:gd name="connsiteX192" fmla="*/ 3103685 w 11269336"/>
              <a:gd name="connsiteY192" fmla="*/ 2132814 h 2323145"/>
              <a:gd name="connsiteX193" fmla="*/ 3078794 w 11269336"/>
              <a:gd name="connsiteY193" fmla="*/ 2137935 h 2323145"/>
              <a:gd name="connsiteX194" fmla="*/ 3074407 w 11269336"/>
              <a:gd name="connsiteY194" fmla="*/ 2136274 h 2323145"/>
              <a:gd name="connsiteX195" fmla="*/ 3037285 w 11269336"/>
              <a:gd name="connsiteY195" fmla="*/ 2139919 h 2323145"/>
              <a:gd name="connsiteX196" fmla="*/ 3036901 w 11269336"/>
              <a:gd name="connsiteY196" fmla="*/ 2138726 h 2323145"/>
              <a:gd name="connsiteX197" fmla="*/ 3026996 w 11269336"/>
              <a:gd name="connsiteY197" fmla="*/ 2134322 h 2323145"/>
              <a:gd name="connsiteX198" fmla="*/ 3007772 w 11269336"/>
              <a:gd name="connsiteY198" fmla="*/ 2128742 h 2323145"/>
              <a:gd name="connsiteX199" fmla="*/ 2965030 w 11269336"/>
              <a:gd name="connsiteY199" fmla="*/ 2100494 h 2323145"/>
              <a:gd name="connsiteX200" fmla="*/ 2926342 w 11269336"/>
              <a:gd name="connsiteY200" fmla="*/ 2104155 h 2323145"/>
              <a:gd name="connsiteX201" fmla="*/ 2918608 w 11269336"/>
              <a:gd name="connsiteY201" fmla="*/ 2104215 h 2323145"/>
              <a:gd name="connsiteX202" fmla="*/ 2918475 w 11269336"/>
              <a:gd name="connsiteY202" fmla="*/ 2103937 h 2323145"/>
              <a:gd name="connsiteX203" fmla="*/ 2910360 w 11269336"/>
              <a:gd name="connsiteY203" fmla="*/ 2103444 h 2323145"/>
              <a:gd name="connsiteX204" fmla="*/ 2904507 w 11269336"/>
              <a:gd name="connsiteY204" fmla="*/ 2104326 h 2323145"/>
              <a:gd name="connsiteX205" fmla="*/ 2889503 w 11269336"/>
              <a:gd name="connsiteY205" fmla="*/ 2104443 h 2323145"/>
              <a:gd name="connsiteX206" fmla="*/ 2884480 w 11269336"/>
              <a:gd name="connsiteY206" fmla="*/ 2102626 h 2323145"/>
              <a:gd name="connsiteX207" fmla="*/ 2882689 w 11269336"/>
              <a:gd name="connsiteY207" fmla="*/ 2099228 h 2323145"/>
              <a:gd name="connsiteX208" fmla="*/ 2881291 w 11269336"/>
              <a:gd name="connsiteY208" fmla="*/ 2099618 h 2323145"/>
              <a:gd name="connsiteX209" fmla="*/ 2853979 w 11269336"/>
              <a:gd name="connsiteY209" fmla="*/ 2090388 h 2323145"/>
              <a:gd name="connsiteX210" fmla="*/ 2791790 w 11269336"/>
              <a:gd name="connsiteY210" fmla="*/ 2080332 h 2323145"/>
              <a:gd name="connsiteX211" fmla="*/ 2755844 w 11269336"/>
              <a:gd name="connsiteY211" fmla="*/ 2078874 h 2323145"/>
              <a:gd name="connsiteX212" fmla="*/ 2657742 w 11269336"/>
              <a:gd name="connsiteY212" fmla="*/ 2070179 h 2323145"/>
              <a:gd name="connsiteX213" fmla="*/ 2559549 w 11269336"/>
              <a:gd name="connsiteY213" fmla="*/ 2057873 h 2323145"/>
              <a:gd name="connsiteX214" fmla="*/ 2512054 w 11269336"/>
              <a:gd name="connsiteY214" fmla="*/ 2031671 h 2323145"/>
              <a:gd name="connsiteX215" fmla="*/ 2506437 w 11269336"/>
              <a:gd name="connsiteY215" fmla="*/ 2030918 h 2323145"/>
              <a:gd name="connsiteX216" fmla="*/ 2491752 w 11269336"/>
              <a:gd name="connsiteY216" fmla="*/ 2033906 h 2323145"/>
              <a:gd name="connsiteX217" fmla="*/ 2486338 w 11269336"/>
              <a:gd name="connsiteY217" fmla="*/ 2035862 h 2323145"/>
              <a:gd name="connsiteX218" fmla="*/ 2478186 w 11269336"/>
              <a:gd name="connsiteY218" fmla="*/ 2036953 h 2323145"/>
              <a:gd name="connsiteX219" fmla="*/ 2477950 w 11269336"/>
              <a:gd name="connsiteY219" fmla="*/ 2036715 h 2323145"/>
              <a:gd name="connsiteX220" fmla="*/ 2470381 w 11269336"/>
              <a:gd name="connsiteY220" fmla="*/ 2038256 h 2323145"/>
              <a:gd name="connsiteX221" fmla="*/ 2433781 w 11269336"/>
              <a:gd name="connsiteY221" fmla="*/ 2049140 h 2323145"/>
              <a:gd name="connsiteX222" fmla="*/ 2381172 w 11269336"/>
              <a:gd name="connsiteY222" fmla="*/ 2030645 h 2323145"/>
              <a:gd name="connsiteX223" fmla="*/ 2360198 w 11269336"/>
              <a:gd name="connsiteY223" fmla="*/ 2029059 h 2323145"/>
              <a:gd name="connsiteX224" fmla="*/ 2348815 w 11269336"/>
              <a:gd name="connsiteY224" fmla="*/ 2026798 h 2323145"/>
              <a:gd name="connsiteX225" fmla="*/ 2347988 w 11269336"/>
              <a:gd name="connsiteY225" fmla="*/ 2025745 h 2323145"/>
              <a:gd name="connsiteX226" fmla="*/ 2312920 w 11269336"/>
              <a:gd name="connsiteY226" fmla="*/ 2036311 h 2323145"/>
              <a:gd name="connsiteX227" fmla="*/ 2307986 w 11269336"/>
              <a:gd name="connsiteY227" fmla="*/ 2035583 h 2323145"/>
              <a:gd name="connsiteX228" fmla="*/ 2285481 w 11269336"/>
              <a:gd name="connsiteY228" fmla="*/ 2045197 h 2323145"/>
              <a:gd name="connsiteX229" fmla="*/ 2273666 w 11269336"/>
              <a:gd name="connsiteY229" fmla="*/ 2048710 h 2323145"/>
              <a:gd name="connsiteX230" fmla="*/ 2270719 w 11269336"/>
              <a:gd name="connsiteY230" fmla="*/ 2052702 h 2323145"/>
              <a:gd name="connsiteX231" fmla="*/ 2253080 w 11269336"/>
              <a:gd name="connsiteY231" fmla="*/ 2056363 h 2323145"/>
              <a:gd name="connsiteX232" fmla="*/ 2250906 w 11269336"/>
              <a:gd name="connsiteY232" fmla="*/ 2055654 h 2323145"/>
              <a:gd name="connsiteX233" fmla="*/ 2236905 w 11269336"/>
              <a:gd name="connsiteY233" fmla="*/ 2062882 h 2323145"/>
              <a:gd name="connsiteX234" fmla="*/ 2225830 w 11269336"/>
              <a:gd name="connsiteY234" fmla="*/ 2074027 h 2323145"/>
              <a:gd name="connsiteX235" fmla="*/ 2073776 w 11269336"/>
              <a:gd name="connsiteY235" fmla="*/ 2089244 h 2323145"/>
              <a:gd name="connsiteX236" fmla="*/ 1948256 w 11269336"/>
              <a:gd name="connsiteY236" fmla="*/ 2146616 h 2323145"/>
              <a:gd name="connsiteX237" fmla="*/ 1865582 w 11269336"/>
              <a:gd name="connsiteY237" fmla="*/ 2153738 h 2323145"/>
              <a:gd name="connsiteX238" fmla="*/ 1835210 w 11269336"/>
              <a:gd name="connsiteY238" fmla="*/ 2134244 h 2323145"/>
              <a:gd name="connsiteX239" fmla="*/ 1632661 w 11269336"/>
              <a:gd name="connsiteY239" fmla="*/ 2173882 h 2323145"/>
              <a:gd name="connsiteX240" fmla="*/ 1579590 w 11269336"/>
              <a:gd name="connsiteY240" fmla="*/ 2173680 h 2323145"/>
              <a:gd name="connsiteX241" fmla="*/ 1535601 w 11269336"/>
              <a:gd name="connsiteY241" fmla="*/ 2194590 h 2323145"/>
              <a:gd name="connsiteX242" fmla="*/ 1515594 w 11269336"/>
              <a:gd name="connsiteY242" fmla="*/ 2189622 h 2323145"/>
              <a:gd name="connsiteX243" fmla="*/ 1512113 w 11269336"/>
              <a:gd name="connsiteY243" fmla="*/ 2188534 h 2323145"/>
              <a:gd name="connsiteX244" fmla="*/ 1498838 w 11269336"/>
              <a:gd name="connsiteY244" fmla="*/ 2189213 h 2323145"/>
              <a:gd name="connsiteX245" fmla="*/ 1494279 w 11269336"/>
              <a:gd name="connsiteY245" fmla="*/ 2183112 h 2323145"/>
              <a:gd name="connsiteX246" fmla="*/ 1473714 w 11269336"/>
              <a:gd name="connsiteY246" fmla="*/ 2179625 h 2323145"/>
              <a:gd name="connsiteX247" fmla="*/ 1449503 w 11269336"/>
              <a:gd name="connsiteY247" fmla="*/ 2182633 h 2323145"/>
              <a:gd name="connsiteX248" fmla="*/ 1335495 w 11269336"/>
              <a:gd name="connsiteY248" fmla="*/ 2203940 h 2323145"/>
              <a:gd name="connsiteX249" fmla="*/ 1266687 w 11269336"/>
              <a:gd name="connsiteY249" fmla="*/ 2212688 h 2323145"/>
              <a:gd name="connsiteX250" fmla="*/ 1239614 w 11269336"/>
              <a:gd name="connsiteY250" fmla="*/ 2209727 h 2323145"/>
              <a:gd name="connsiteX251" fmla="*/ 1202436 w 11269336"/>
              <a:gd name="connsiteY251" fmla="*/ 2209817 h 2323145"/>
              <a:gd name="connsiteX252" fmla="*/ 1136097 w 11269336"/>
              <a:gd name="connsiteY252" fmla="*/ 2205112 h 2323145"/>
              <a:gd name="connsiteX253" fmla="*/ 1048229 w 11269336"/>
              <a:gd name="connsiteY253" fmla="*/ 2207249 h 2323145"/>
              <a:gd name="connsiteX254" fmla="*/ 988232 w 11269336"/>
              <a:gd name="connsiteY254" fmla="*/ 2235635 h 2323145"/>
              <a:gd name="connsiteX255" fmla="*/ 981959 w 11269336"/>
              <a:gd name="connsiteY255" fmla="*/ 2231607 h 2323145"/>
              <a:gd name="connsiteX256" fmla="*/ 938600 w 11269336"/>
              <a:gd name="connsiteY256" fmla="*/ 2238113 h 2323145"/>
              <a:gd name="connsiteX257" fmla="*/ 791788 w 11269336"/>
              <a:gd name="connsiteY257" fmla="*/ 2293224 h 2323145"/>
              <a:gd name="connsiteX258" fmla="*/ 706914 w 11269336"/>
              <a:gd name="connsiteY258" fmla="*/ 2305046 h 2323145"/>
              <a:gd name="connsiteX259" fmla="*/ 675971 w 11269336"/>
              <a:gd name="connsiteY259" fmla="*/ 2304030 h 2323145"/>
              <a:gd name="connsiteX260" fmla="*/ 624180 w 11269336"/>
              <a:gd name="connsiteY260" fmla="*/ 2302650 h 2323145"/>
              <a:gd name="connsiteX261" fmla="*/ 583453 w 11269336"/>
              <a:gd name="connsiteY261" fmla="*/ 2288788 h 2323145"/>
              <a:gd name="connsiteX262" fmla="*/ 540946 w 11269336"/>
              <a:gd name="connsiteY262" fmla="*/ 2292721 h 2323145"/>
              <a:gd name="connsiteX263" fmla="*/ 533680 w 11269336"/>
              <a:gd name="connsiteY263" fmla="*/ 2310233 h 2323145"/>
              <a:gd name="connsiteX264" fmla="*/ 487366 w 11269336"/>
              <a:gd name="connsiteY264" fmla="*/ 2309053 h 2323145"/>
              <a:gd name="connsiteX265" fmla="*/ 416820 w 11269336"/>
              <a:gd name="connsiteY265" fmla="*/ 2305443 h 2323145"/>
              <a:gd name="connsiteX266" fmla="*/ 376805 w 11269336"/>
              <a:gd name="connsiteY266" fmla="*/ 2307647 h 2323145"/>
              <a:gd name="connsiteX267" fmla="*/ 266777 w 11269336"/>
              <a:gd name="connsiteY267" fmla="*/ 2309012 h 2323145"/>
              <a:gd name="connsiteX268" fmla="*/ 156013 w 11269336"/>
              <a:gd name="connsiteY268" fmla="*/ 2306832 h 2323145"/>
              <a:gd name="connsiteX269" fmla="*/ 87258 w 11269336"/>
              <a:gd name="connsiteY269" fmla="*/ 2285511 h 2323145"/>
              <a:gd name="connsiteX270" fmla="*/ 23798 w 11269336"/>
              <a:gd name="connsiteY270" fmla="*/ 2281822 h 2323145"/>
              <a:gd name="connsiteX271" fmla="*/ 0 w 11269336"/>
              <a:gd name="connsiteY271" fmla="*/ 2285369 h 2323145"/>
              <a:gd name="connsiteX272" fmla="*/ 0 w 11269336"/>
              <a:gd name="connsiteY272"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742561 w 11269336"/>
              <a:gd name="connsiteY18" fmla="*/ 500437 h 2323145"/>
              <a:gd name="connsiteX19" fmla="*/ 9561831 w 11269336"/>
              <a:gd name="connsiteY19" fmla="*/ 547649 h 2323145"/>
              <a:gd name="connsiteX20" fmla="*/ 9380600 w 11269336"/>
              <a:gd name="connsiteY20" fmla="*/ 549821 h 2323145"/>
              <a:gd name="connsiteX21" fmla="*/ 9139429 w 11269336"/>
              <a:gd name="connsiteY21" fmla="*/ 696446 h 2323145"/>
              <a:gd name="connsiteX22" fmla="*/ 9114263 w 11269336"/>
              <a:gd name="connsiteY22" fmla="*/ 709213 h 2323145"/>
              <a:gd name="connsiteX23" fmla="*/ 9028928 w 11269336"/>
              <a:gd name="connsiteY23" fmla="*/ 745350 h 2323145"/>
              <a:gd name="connsiteX24" fmla="*/ 8977138 w 11269336"/>
              <a:gd name="connsiteY24" fmla="*/ 774970 h 2323145"/>
              <a:gd name="connsiteX25" fmla="*/ 8947030 w 11269336"/>
              <a:gd name="connsiteY25" fmla="*/ 814934 h 2323145"/>
              <a:gd name="connsiteX26" fmla="*/ 8914746 w 11269336"/>
              <a:gd name="connsiteY26" fmla="*/ 826428 h 2323145"/>
              <a:gd name="connsiteX27" fmla="*/ 8917778 w 11269336"/>
              <a:gd name="connsiteY27" fmla="*/ 835198 h 2323145"/>
              <a:gd name="connsiteX28" fmla="*/ 8905560 w 11269336"/>
              <a:gd name="connsiteY28" fmla="*/ 838358 h 2323145"/>
              <a:gd name="connsiteX29" fmla="*/ 8897564 w 11269336"/>
              <a:gd name="connsiteY29" fmla="*/ 834287 h 2323145"/>
              <a:gd name="connsiteX30" fmla="*/ 8878040 w 11269336"/>
              <a:gd name="connsiteY30" fmla="*/ 844150 h 2323145"/>
              <a:gd name="connsiteX31" fmla="*/ 8882654 w 11269336"/>
              <a:gd name="connsiteY31" fmla="*/ 892768 h 2323145"/>
              <a:gd name="connsiteX32" fmla="*/ 8837498 w 11269336"/>
              <a:gd name="connsiteY32" fmla="*/ 885664 h 2323145"/>
              <a:gd name="connsiteX33" fmla="*/ 8795998 w 11269336"/>
              <a:gd name="connsiteY33" fmla="*/ 863337 h 2323145"/>
              <a:gd name="connsiteX34" fmla="*/ 8776970 w 11269336"/>
              <a:gd name="connsiteY34" fmla="*/ 885177 h 2323145"/>
              <a:gd name="connsiteX35" fmla="*/ 8755719 w 11269336"/>
              <a:gd name="connsiteY35" fmla="*/ 889754 h 2323145"/>
              <a:gd name="connsiteX36" fmla="*/ 8743257 w 11269336"/>
              <a:gd name="connsiteY36" fmla="*/ 904723 h 2323145"/>
              <a:gd name="connsiteX37" fmla="*/ 8721366 w 11269336"/>
              <a:gd name="connsiteY37" fmla="*/ 904711 h 2323145"/>
              <a:gd name="connsiteX38" fmla="*/ 8678353 w 11269336"/>
              <a:gd name="connsiteY38" fmla="*/ 926318 h 2323145"/>
              <a:gd name="connsiteX39" fmla="*/ 8636849 w 11269336"/>
              <a:gd name="connsiteY39" fmla="*/ 937900 h 2323145"/>
              <a:gd name="connsiteX40" fmla="*/ 8620213 w 11269336"/>
              <a:gd name="connsiteY40" fmla="*/ 943068 h 2323145"/>
              <a:gd name="connsiteX41" fmla="*/ 8612581 w 11269336"/>
              <a:gd name="connsiteY41" fmla="*/ 952695 h 2323145"/>
              <a:gd name="connsiteX42" fmla="*/ 8589038 w 11269336"/>
              <a:gd name="connsiteY42" fmla="*/ 963892 h 2323145"/>
              <a:gd name="connsiteX43" fmla="*/ 8579950 w 11269336"/>
              <a:gd name="connsiteY43" fmla="*/ 960899 h 2323145"/>
              <a:gd name="connsiteX44" fmla="*/ 8579319 w 11269336"/>
              <a:gd name="connsiteY44" fmla="*/ 965630 h 2323145"/>
              <a:gd name="connsiteX45" fmla="*/ 8547429 w 11269336"/>
              <a:gd name="connsiteY45" fmla="*/ 984506 h 2323145"/>
              <a:gd name="connsiteX46" fmla="*/ 8478704 w 11269336"/>
              <a:gd name="connsiteY46" fmla="*/ 1025490 h 2323145"/>
              <a:gd name="connsiteX47" fmla="*/ 8461421 w 11269336"/>
              <a:gd name="connsiteY47" fmla="*/ 1035512 h 2323145"/>
              <a:gd name="connsiteX48" fmla="*/ 8445003 w 11269336"/>
              <a:gd name="connsiteY48" fmla="*/ 1036851 h 2323145"/>
              <a:gd name="connsiteX49" fmla="*/ 8357350 w 11269336"/>
              <a:gd name="connsiteY49" fmla="*/ 1060213 h 2323145"/>
              <a:gd name="connsiteX50" fmla="*/ 8335565 w 11269336"/>
              <a:gd name="connsiteY50" fmla="*/ 1061151 h 2323145"/>
              <a:gd name="connsiteX51" fmla="*/ 8325267 w 11269336"/>
              <a:gd name="connsiteY51" fmla="*/ 1055919 h 2323145"/>
              <a:gd name="connsiteX52" fmla="*/ 8293586 w 11269336"/>
              <a:gd name="connsiteY52" fmla="*/ 1076144 h 2323145"/>
              <a:gd name="connsiteX53" fmla="*/ 8242405 w 11269336"/>
              <a:gd name="connsiteY53" fmla="*/ 1095960 h 2323145"/>
              <a:gd name="connsiteX54" fmla="*/ 8218531 w 11269336"/>
              <a:gd name="connsiteY54" fmla="*/ 1107622 h 2323145"/>
              <a:gd name="connsiteX55" fmla="*/ 8197391 w 11269336"/>
              <a:gd name="connsiteY55" fmla="*/ 1107746 h 2323145"/>
              <a:gd name="connsiteX56" fmla="*/ 8081474 w 11269336"/>
              <a:gd name="connsiteY56" fmla="*/ 1130125 h 2323145"/>
              <a:gd name="connsiteX57" fmla="*/ 8053585 w 11269336"/>
              <a:gd name="connsiteY57" fmla="*/ 1129169 h 2323145"/>
              <a:gd name="connsiteX58" fmla="*/ 8038422 w 11269336"/>
              <a:gd name="connsiteY58" fmla="*/ 1119092 h 2323145"/>
              <a:gd name="connsiteX59" fmla="*/ 8029450 w 11269336"/>
              <a:gd name="connsiteY59" fmla="*/ 1125592 h 2323145"/>
              <a:gd name="connsiteX60" fmla="*/ 7959552 w 11269336"/>
              <a:gd name="connsiteY60" fmla="*/ 1140188 h 2323145"/>
              <a:gd name="connsiteX61" fmla="*/ 7914188 w 11269336"/>
              <a:gd name="connsiteY61" fmla="*/ 1150862 h 2323145"/>
              <a:gd name="connsiteX62" fmla="*/ 7914918 w 11269336"/>
              <a:gd name="connsiteY62" fmla="*/ 1168758 h 2323145"/>
              <a:gd name="connsiteX63" fmla="*/ 7875510 w 11269336"/>
              <a:gd name="connsiteY63" fmla="*/ 1183153 h 2323145"/>
              <a:gd name="connsiteX64" fmla="*/ 7829932 w 11269336"/>
              <a:gd name="connsiteY64" fmla="*/ 1180782 h 2323145"/>
              <a:gd name="connsiteX65" fmla="*/ 7779182 w 11269336"/>
              <a:gd name="connsiteY65" fmla="*/ 1192665 h 2323145"/>
              <a:gd name="connsiteX66" fmla="*/ 7748774 w 11269336"/>
              <a:gd name="connsiteY66" fmla="*/ 1199586 h 2323145"/>
              <a:gd name="connsiteX67" fmla="*/ 7671846 w 11269336"/>
              <a:gd name="connsiteY67" fmla="*/ 1231966 h 2323145"/>
              <a:gd name="connsiteX68" fmla="*/ 7554146 w 11269336"/>
              <a:gd name="connsiteY68" fmla="*/ 1319748 h 2323145"/>
              <a:gd name="connsiteX69" fmla="*/ 7515052 w 11269336"/>
              <a:gd name="connsiteY69" fmla="*/ 1336718 h 2323145"/>
              <a:gd name="connsiteX70" fmla="*/ 7507193 w 11269336"/>
              <a:gd name="connsiteY70" fmla="*/ 1334617 h 2323145"/>
              <a:gd name="connsiteX71" fmla="*/ 7461694 w 11269336"/>
              <a:gd name="connsiteY71" fmla="*/ 1375866 h 2323145"/>
              <a:gd name="connsiteX72" fmla="*/ 7377571 w 11269336"/>
              <a:gd name="connsiteY72" fmla="*/ 1400128 h 2323145"/>
              <a:gd name="connsiteX73" fmla="*/ 7311261 w 11269336"/>
              <a:gd name="connsiteY73" fmla="*/ 1412652 h 2323145"/>
              <a:gd name="connsiteX74" fmla="*/ 7275307 w 11269336"/>
              <a:gd name="connsiteY74" fmla="*/ 1422171 h 2323145"/>
              <a:gd name="connsiteX75" fmla="*/ 7247783 w 11269336"/>
              <a:gd name="connsiteY75" fmla="*/ 1426330 h 2323145"/>
              <a:gd name="connsiteX76" fmla="*/ 7185047 w 11269336"/>
              <a:gd name="connsiteY76" fmla="*/ 1451812 h 2323145"/>
              <a:gd name="connsiteX77" fmla="*/ 7084117 w 11269336"/>
              <a:gd name="connsiteY77" fmla="*/ 1500281 h 2323145"/>
              <a:gd name="connsiteX78" fmla="*/ 7062011 w 11269336"/>
              <a:gd name="connsiteY78" fmla="*/ 1509183 h 2323145"/>
              <a:gd name="connsiteX79" fmla="*/ 7040555 w 11269336"/>
              <a:gd name="connsiteY79" fmla="*/ 1511207 h 2323145"/>
              <a:gd name="connsiteX80" fmla="*/ 7033438 w 11269336"/>
              <a:gd name="connsiteY80" fmla="*/ 1506772 h 2323145"/>
              <a:gd name="connsiteX81" fmla="*/ 7020886 w 11269336"/>
              <a:gd name="connsiteY81" fmla="*/ 1510764 h 2323145"/>
              <a:gd name="connsiteX82" fmla="*/ 7017033 w 11269336"/>
              <a:gd name="connsiteY82" fmla="*/ 1510650 h 2323145"/>
              <a:gd name="connsiteX83" fmla="*/ 6995460 w 11269336"/>
              <a:gd name="connsiteY83" fmla="*/ 1511173 h 2323145"/>
              <a:gd name="connsiteX84" fmla="*/ 6962144 w 11269336"/>
              <a:gd name="connsiteY84" fmla="*/ 1541508 h 2323145"/>
              <a:gd name="connsiteX85" fmla="*/ 6910674 w 11269336"/>
              <a:gd name="connsiteY85" fmla="*/ 1554793 h 2323145"/>
              <a:gd name="connsiteX86" fmla="*/ 6732152 w 11269336"/>
              <a:gd name="connsiteY86" fmla="*/ 1642538 h 2323145"/>
              <a:gd name="connsiteX87" fmla="*/ 6694106 w 11269336"/>
              <a:gd name="connsiteY87" fmla="*/ 1632377 h 2323145"/>
              <a:gd name="connsiteX88" fmla="*/ 6617223 w 11269336"/>
              <a:gd name="connsiteY88" fmla="*/ 1659889 h 2323145"/>
              <a:gd name="connsiteX89" fmla="*/ 6521138 w 11269336"/>
              <a:gd name="connsiteY89" fmla="*/ 1744340 h 2323145"/>
              <a:gd name="connsiteX90" fmla="*/ 6380677 w 11269336"/>
              <a:gd name="connsiteY90" fmla="*/ 1796883 h 2323145"/>
              <a:gd name="connsiteX91" fmla="*/ 6374897 w 11269336"/>
              <a:gd name="connsiteY91" fmla="*/ 1809910 h 2323145"/>
              <a:gd name="connsiteX92" fmla="*/ 6364545 w 11269336"/>
              <a:gd name="connsiteY92" fmla="*/ 1820090 h 2323145"/>
              <a:gd name="connsiteX93" fmla="*/ 6362126 w 11269336"/>
              <a:gd name="connsiteY93" fmla="*/ 1819991 h 2323145"/>
              <a:gd name="connsiteX94" fmla="*/ 6346673 w 11269336"/>
              <a:gd name="connsiteY94" fmla="*/ 1827824 h 2323145"/>
              <a:gd name="connsiteX95" fmla="*/ 6345588 w 11269336"/>
              <a:gd name="connsiteY95" fmla="*/ 1832232 h 2323145"/>
              <a:gd name="connsiteX96" fmla="*/ 6335708 w 11269336"/>
              <a:gd name="connsiteY96" fmla="*/ 1838451 h 2323145"/>
              <a:gd name="connsiteX97" fmla="*/ 6318182 w 11269336"/>
              <a:gd name="connsiteY97" fmla="*/ 1852975 h 2323145"/>
              <a:gd name="connsiteX98" fmla="*/ 6313084 w 11269336"/>
              <a:gd name="connsiteY98" fmla="*/ 1853561 h 2323145"/>
              <a:gd name="connsiteX99" fmla="*/ 6283816 w 11269336"/>
              <a:gd name="connsiteY99" fmla="*/ 1872148 h 2323145"/>
              <a:gd name="connsiteX100" fmla="*/ 6282550 w 11269336"/>
              <a:gd name="connsiteY100" fmla="*/ 1871392 h 2323145"/>
              <a:gd name="connsiteX101" fmla="*/ 6270527 w 11269336"/>
              <a:gd name="connsiteY101" fmla="*/ 1872208 h 2323145"/>
              <a:gd name="connsiteX102" fmla="*/ 6249518 w 11269336"/>
              <a:gd name="connsiteY102" fmla="*/ 1876079 h 2323145"/>
              <a:gd name="connsiteX103" fmla="*/ 6190386 w 11269336"/>
              <a:gd name="connsiteY103" fmla="*/ 1872478 h 2323145"/>
              <a:gd name="connsiteX104" fmla="*/ 6159777 w 11269336"/>
              <a:gd name="connsiteY104" fmla="*/ 1891745 h 2323145"/>
              <a:gd name="connsiteX105" fmla="*/ 6153131 w 11269336"/>
              <a:gd name="connsiteY105" fmla="*/ 1895079 h 2323145"/>
              <a:gd name="connsiteX106" fmla="*/ 6152798 w 11269336"/>
              <a:gd name="connsiteY106" fmla="*/ 1894920 h 2323145"/>
              <a:gd name="connsiteX107" fmla="*/ 6145388 w 11269336"/>
              <a:gd name="connsiteY107" fmla="*/ 1897990 h 2323145"/>
              <a:gd name="connsiteX108" fmla="*/ 6141014 w 11269336"/>
              <a:gd name="connsiteY108" fmla="*/ 1901155 h 2323145"/>
              <a:gd name="connsiteX109" fmla="*/ 6128122 w 11269336"/>
              <a:gd name="connsiteY109" fmla="*/ 1907623 h 2323145"/>
              <a:gd name="connsiteX110" fmla="*/ 6122351 w 11269336"/>
              <a:gd name="connsiteY110" fmla="*/ 1908359 h 2323145"/>
              <a:gd name="connsiteX111" fmla="*/ 6064750 w 11269336"/>
              <a:gd name="connsiteY111" fmla="*/ 1896394 h 2323145"/>
              <a:gd name="connsiteX112" fmla="*/ 5964230 w 11269336"/>
              <a:gd name="connsiteY112" fmla="*/ 1910038 h 2323145"/>
              <a:gd name="connsiteX113" fmla="*/ 5865399 w 11269336"/>
              <a:gd name="connsiteY113" fmla="*/ 1926966 h 2323145"/>
              <a:gd name="connsiteX114" fmla="*/ 5829951 w 11269336"/>
              <a:gd name="connsiteY114" fmla="*/ 1934755 h 2323145"/>
              <a:gd name="connsiteX115" fmla="*/ 5765285 w 11269336"/>
              <a:gd name="connsiteY115" fmla="*/ 1941322 h 2323145"/>
              <a:gd name="connsiteX116" fmla="*/ 5734750 w 11269336"/>
              <a:gd name="connsiteY116" fmla="*/ 1939793 h 2323145"/>
              <a:gd name="connsiteX117" fmla="*/ 5733569 w 11269336"/>
              <a:gd name="connsiteY117" fmla="*/ 1940505 h 2323145"/>
              <a:gd name="connsiteX118" fmla="*/ 5730329 w 11269336"/>
              <a:gd name="connsiteY118" fmla="*/ 1937845 h 2323145"/>
              <a:gd name="connsiteX119" fmla="*/ 5724661 w 11269336"/>
              <a:gd name="connsiteY119" fmla="*/ 1937455 h 2323145"/>
              <a:gd name="connsiteX120" fmla="*/ 5710186 w 11269336"/>
              <a:gd name="connsiteY120" fmla="*/ 1941370 h 2323145"/>
              <a:gd name="connsiteX121" fmla="*/ 5704910 w 11269336"/>
              <a:gd name="connsiteY121" fmla="*/ 1943663 h 2323145"/>
              <a:gd name="connsiteX122" fmla="*/ 5696836 w 11269336"/>
              <a:gd name="connsiteY122" fmla="*/ 1945271 h 2323145"/>
              <a:gd name="connsiteX123" fmla="*/ 5696583 w 11269336"/>
              <a:gd name="connsiteY123" fmla="*/ 1945050 h 2323145"/>
              <a:gd name="connsiteX124" fmla="*/ 5689123 w 11269336"/>
              <a:gd name="connsiteY124" fmla="*/ 1947067 h 2323145"/>
              <a:gd name="connsiteX125" fmla="*/ 5653291 w 11269336"/>
              <a:gd name="connsiteY125" fmla="*/ 1960245 h 2323145"/>
              <a:gd name="connsiteX126" fmla="*/ 5599385 w 11269336"/>
              <a:gd name="connsiteY126" fmla="*/ 1945198 h 2323145"/>
              <a:gd name="connsiteX127" fmla="*/ 5578300 w 11269336"/>
              <a:gd name="connsiteY127" fmla="*/ 1944963 h 2323145"/>
              <a:gd name="connsiteX128" fmla="*/ 5566758 w 11269336"/>
              <a:gd name="connsiteY128" fmla="*/ 1943441 h 2323145"/>
              <a:gd name="connsiteX129" fmla="*/ 5565857 w 11269336"/>
              <a:gd name="connsiteY129" fmla="*/ 1942445 h 2323145"/>
              <a:gd name="connsiteX130" fmla="*/ 5531534 w 11269336"/>
              <a:gd name="connsiteY130" fmla="*/ 1955208 h 2323145"/>
              <a:gd name="connsiteX131" fmla="*/ 5526552 w 11269336"/>
              <a:gd name="connsiteY131" fmla="*/ 1954799 h 2323145"/>
              <a:gd name="connsiteX132" fmla="*/ 5504723 w 11269336"/>
              <a:gd name="connsiteY132" fmla="*/ 1965811 h 2323145"/>
              <a:gd name="connsiteX133" fmla="*/ 5493156 w 11269336"/>
              <a:gd name="connsiteY133" fmla="*/ 1970063 h 2323145"/>
              <a:gd name="connsiteX134" fmla="*/ 5490486 w 11269336"/>
              <a:gd name="connsiteY134" fmla="*/ 1974227 h 2323145"/>
              <a:gd name="connsiteX135" fmla="*/ 5473107 w 11269336"/>
              <a:gd name="connsiteY135" fmla="*/ 1979001 h 2323145"/>
              <a:gd name="connsiteX136" fmla="*/ 5470885 w 11269336"/>
              <a:gd name="connsiteY136" fmla="*/ 1978432 h 2323145"/>
              <a:gd name="connsiteX137" fmla="*/ 5457393 w 11269336"/>
              <a:gd name="connsiteY137" fmla="*/ 1986525 h 2323145"/>
              <a:gd name="connsiteX138" fmla="*/ 5447102 w 11269336"/>
              <a:gd name="connsiteY138" fmla="*/ 1998329 h 2323145"/>
              <a:gd name="connsiteX139" fmla="*/ 5159151 w 11269336"/>
              <a:gd name="connsiteY139" fmla="*/ 2029640 h 2323145"/>
              <a:gd name="connsiteX140" fmla="*/ 5041688 w 11269336"/>
              <a:gd name="connsiteY140" fmla="*/ 2022334 h 2323145"/>
              <a:gd name="connsiteX141" fmla="*/ 4860988 w 11269336"/>
              <a:gd name="connsiteY141" fmla="*/ 2135698 h 2323145"/>
              <a:gd name="connsiteX142" fmla="*/ 4807902 w 11269336"/>
              <a:gd name="connsiteY142" fmla="*/ 2138894 h 2323145"/>
              <a:gd name="connsiteX143" fmla="*/ 4765388 w 11269336"/>
              <a:gd name="connsiteY143" fmla="*/ 2162525 h 2323145"/>
              <a:gd name="connsiteX144" fmla="*/ 4745033 w 11269336"/>
              <a:gd name="connsiteY144" fmla="*/ 2158859 h 2323145"/>
              <a:gd name="connsiteX145" fmla="*/ 4741475 w 11269336"/>
              <a:gd name="connsiteY145" fmla="*/ 2157998 h 2323145"/>
              <a:gd name="connsiteX146" fmla="*/ 4728247 w 11269336"/>
              <a:gd name="connsiteY146" fmla="*/ 2159526 h 2323145"/>
              <a:gd name="connsiteX147" fmla="*/ 4723263 w 11269336"/>
              <a:gd name="connsiteY147" fmla="*/ 2153742 h 2323145"/>
              <a:gd name="connsiteX148" fmla="*/ 4702453 w 11269336"/>
              <a:gd name="connsiteY148" fmla="*/ 2151586 h 2323145"/>
              <a:gd name="connsiteX149" fmla="*/ 4678455 w 11269336"/>
              <a:gd name="connsiteY149" fmla="*/ 2156131 h 2323145"/>
              <a:gd name="connsiteX150" fmla="*/ 4593061 w 11269336"/>
              <a:gd name="connsiteY150" fmla="*/ 2171597 h 2323145"/>
              <a:gd name="connsiteX151" fmla="*/ 4579902 w 11269336"/>
              <a:gd name="connsiteY151" fmla="*/ 2177927 h 2323145"/>
              <a:gd name="connsiteX152" fmla="*/ 4533444 w 11269336"/>
              <a:gd name="connsiteY152" fmla="*/ 2181200 h 2323145"/>
              <a:gd name="connsiteX153" fmla="*/ 4492832 w 11269336"/>
              <a:gd name="connsiteY153" fmla="*/ 2188033 h 2323145"/>
              <a:gd name="connsiteX154" fmla="*/ 4467257 w 11269336"/>
              <a:gd name="connsiteY154" fmla="*/ 2196121 h 2323145"/>
              <a:gd name="connsiteX155" fmla="*/ 4459937 w 11269336"/>
              <a:gd name="connsiteY155" fmla="*/ 2195182 h 2323145"/>
              <a:gd name="connsiteX156" fmla="*/ 4433312 w 11269336"/>
              <a:gd name="connsiteY156" fmla="*/ 2199004 h 2323145"/>
              <a:gd name="connsiteX157" fmla="*/ 4420601 w 11269336"/>
              <a:gd name="connsiteY157" fmla="*/ 2205158 h 2323145"/>
              <a:gd name="connsiteX158" fmla="*/ 4405765 w 11269336"/>
              <a:gd name="connsiteY158" fmla="*/ 2199902 h 2323145"/>
              <a:gd name="connsiteX159" fmla="*/ 4401354 w 11269336"/>
              <a:gd name="connsiteY159" fmla="*/ 2194745 h 2323145"/>
              <a:gd name="connsiteX160" fmla="*/ 4383151 w 11269336"/>
              <a:gd name="connsiteY160" fmla="*/ 2201140 h 2323145"/>
              <a:gd name="connsiteX161" fmla="*/ 4366646 w 11269336"/>
              <a:gd name="connsiteY161" fmla="*/ 2198564 h 2323145"/>
              <a:gd name="connsiteX162" fmla="*/ 4354009 w 11269336"/>
              <a:gd name="connsiteY162" fmla="*/ 2204984 h 2323145"/>
              <a:gd name="connsiteX163" fmla="*/ 4348284 w 11269336"/>
              <a:gd name="connsiteY163" fmla="*/ 2205270 h 2323145"/>
              <a:gd name="connsiteX164" fmla="*/ 4333906 w 11269336"/>
              <a:gd name="connsiteY164" fmla="*/ 2205251 h 2323145"/>
              <a:gd name="connsiteX165" fmla="*/ 4308819 w 11269336"/>
              <a:gd name="connsiteY165" fmla="*/ 2203822 h 2323145"/>
              <a:gd name="connsiteX166" fmla="*/ 4301210 w 11269336"/>
              <a:gd name="connsiteY166" fmla="*/ 2204456 h 2323145"/>
              <a:gd name="connsiteX167" fmla="*/ 4283095 w 11269336"/>
              <a:gd name="connsiteY167" fmla="*/ 2198177 h 2323145"/>
              <a:gd name="connsiteX168" fmla="*/ 4250119 w 11269336"/>
              <a:gd name="connsiteY168" fmla="*/ 2196342 h 2323145"/>
              <a:gd name="connsiteX169" fmla="*/ 4189203 w 11269336"/>
              <a:gd name="connsiteY169" fmla="*/ 2178994 h 2323145"/>
              <a:gd name="connsiteX170" fmla="*/ 4154035 w 11269336"/>
              <a:gd name="connsiteY170" fmla="*/ 2171950 h 2323145"/>
              <a:gd name="connsiteX171" fmla="*/ 4129569 w 11269336"/>
              <a:gd name="connsiteY171" fmla="*/ 2163850 h 2323145"/>
              <a:gd name="connsiteX172" fmla="*/ 4061250 w 11269336"/>
              <a:gd name="connsiteY172" fmla="*/ 2159236 h 2323145"/>
              <a:gd name="connsiteX173" fmla="*/ 3945480 w 11269336"/>
              <a:gd name="connsiteY173" fmla="*/ 2158279 h 2323145"/>
              <a:gd name="connsiteX174" fmla="*/ 3921468 w 11269336"/>
              <a:gd name="connsiteY174" fmla="*/ 2156588 h 2323145"/>
              <a:gd name="connsiteX175" fmla="*/ 3903348 w 11269336"/>
              <a:gd name="connsiteY175" fmla="*/ 2149220 h 2323145"/>
              <a:gd name="connsiteX176" fmla="*/ 3901342 w 11269336"/>
              <a:gd name="connsiteY176" fmla="*/ 2142355 h 2323145"/>
              <a:gd name="connsiteX177" fmla="*/ 3888539 w 11269336"/>
              <a:gd name="connsiteY177" fmla="*/ 2140476 h 2323145"/>
              <a:gd name="connsiteX178" fmla="*/ 3885662 w 11269336"/>
              <a:gd name="connsiteY178" fmla="*/ 2138740 h 2323145"/>
              <a:gd name="connsiteX179" fmla="*/ 3868627 w 11269336"/>
              <a:gd name="connsiteY179" fmla="*/ 2130023 h 2323145"/>
              <a:gd name="connsiteX180" fmla="*/ 3819177 w 11269336"/>
              <a:gd name="connsiteY180" fmla="*/ 2142111 h 2323145"/>
              <a:gd name="connsiteX181" fmla="*/ 3769100 w 11269336"/>
              <a:gd name="connsiteY181" fmla="*/ 2131731 h 2323145"/>
              <a:gd name="connsiteX182" fmla="*/ 3562752 w 11269336"/>
              <a:gd name="connsiteY182" fmla="*/ 2131785 h 2323145"/>
              <a:gd name="connsiteX183" fmla="*/ 3541402 w 11269336"/>
              <a:gd name="connsiteY183" fmla="*/ 2106821 h 2323145"/>
              <a:gd name="connsiteX184" fmla="*/ 3460591 w 11269336"/>
              <a:gd name="connsiteY184" fmla="*/ 2097951 h 2323145"/>
              <a:gd name="connsiteX185" fmla="*/ 3170922 w 11269336"/>
              <a:gd name="connsiteY185" fmla="*/ 2115957 h 2323145"/>
              <a:gd name="connsiteX186" fmla="*/ 3156256 w 11269336"/>
              <a:gd name="connsiteY186" fmla="*/ 2124773 h 2323145"/>
              <a:gd name="connsiteX187" fmla="*/ 3140298 w 11269336"/>
              <a:gd name="connsiteY187" fmla="*/ 2129182 h 2323145"/>
              <a:gd name="connsiteX188" fmla="*/ 3138514 w 11269336"/>
              <a:gd name="connsiteY188" fmla="*/ 2128069 h 2323145"/>
              <a:gd name="connsiteX189" fmla="*/ 3120467 w 11269336"/>
              <a:gd name="connsiteY189" fmla="*/ 2128281 h 2323145"/>
              <a:gd name="connsiteX190" fmla="*/ 3116175 w 11269336"/>
              <a:gd name="connsiteY190" fmla="*/ 2131633 h 2323145"/>
              <a:gd name="connsiteX191" fmla="*/ 3103685 w 11269336"/>
              <a:gd name="connsiteY191" fmla="*/ 2132814 h 2323145"/>
              <a:gd name="connsiteX192" fmla="*/ 3078794 w 11269336"/>
              <a:gd name="connsiteY192" fmla="*/ 2137935 h 2323145"/>
              <a:gd name="connsiteX193" fmla="*/ 3074407 w 11269336"/>
              <a:gd name="connsiteY193" fmla="*/ 2136274 h 2323145"/>
              <a:gd name="connsiteX194" fmla="*/ 3037285 w 11269336"/>
              <a:gd name="connsiteY194" fmla="*/ 2139919 h 2323145"/>
              <a:gd name="connsiteX195" fmla="*/ 3036901 w 11269336"/>
              <a:gd name="connsiteY195" fmla="*/ 2138726 h 2323145"/>
              <a:gd name="connsiteX196" fmla="*/ 3026996 w 11269336"/>
              <a:gd name="connsiteY196" fmla="*/ 2134322 h 2323145"/>
              <a:gd name="connsiteX197" fmla="*/ 3007772 w 11269336"/>
              <a:gd name="connsiteY197" fmla="*/ 2128742 h 2323145"/>
              <a:gd name="connsiteX198" fmla="*/ 2965030 w 11269336"/>
              <a:gd name="connsiteY198" fmla="*/ 2100494 h 2323145"/>
              <a:gd name="connsiteX199" fmla="*/ 2926342 w 11269336"/>
              <a:gd name="connsiteY199" fmla="*/ 2104155 h 2323145"/>
              <a:gd name="connsiteX200" fmla="*/ 2918608 w 11269336"/>
              <a:gd name="connsiteY200" fmla="*/ 2104215 h 2323145"/>
              <a:gd name="connsiteX201" fmla="*/ 2918475 w 11269336"/>
              <a:gd name="connsiteY201" fmla="*/ 2103937 h 2323145"/>
              <a:gd name="connsiteX202" fmla="*/ 2910360 w 11269336"/>
              <a:gd name="connsiteY202" fmla="*/ 2103444 h 2323145"/>
              <a:gd name="connsiteX203" fmla="*/ 2904507 w 11269336"/>
              <a:gd name="connsiteY203" fmla="*/ 2104326 h 2323145"/>
              <a:gd name="connsiteX204" fmla="*/ 2889503 w 11269336"/>
              <a:gd name="connsiteY204" fmla="*/ 2104443 h 2323145"/>
              <a:gd name="connsiteX205" fmla="*/ 2884480 w 11269336"/>
              <a:gd name="connsiteY205" fmla="*/ 2102626 h 2323145"/>
              <a:gd name="connsiteX206" fmla="*/ 2882689 w 11269336"/>
              <a:gd name="connsiteY206" fmla="*/ 2099228 h 2323145"/>
              <a:gd name="connsiteX207" fmla="*/ 2881291 w 11269336"/>
              <a:gd name="connsiteY207" fmla="*/ 2099618 h 2323145"/>
              <a:gd name="connsiteX208" fmla="*/ 2853979 w 11269336"/>
              <a:gd name="connsiteY208" fmla="*/ 2090388 h 2323145"/>
              <a:gd name="connsiteX209" fmla="*/ 2791790 w 11269336"/>
              <a:gd name="connsiteY209" fmla="*/ 2080332 h 2323145"/>
              <a:gd name="connsiteX210" fmla="*/ 2755844 w 11269336"/>
              <a:gd name="connsiteY210" fmla="*/ 2078874 h 2323145"/>
              <a:gd name="connsiteX211" fmla="*/ 2657742 w 11269336"/>
              <a:gd name="connsiteY211" fmla="*/ 2070179 h 2323145"/>
              <a:gd name="connsiteX212" fmla="*/ 2559549 w 11269336"/>
              <a:gd name="connsiteY212" fmla="*/ 2057873 h 2323145"/>
              <a:gd name="connsiteX213" fmla="*/ 2512054 w 11269336"/>
              <a:gd name="connsiteY213" fmla="*/ 2031671 h 2323145"/>
              <a:gd name="connsiteX214" fmla="*/ 2506437 w 11269336"/>
              <a:gd name="connsiteY214" fmla="*/ 2030918 h 2323145"/>
              <a:gd name="connsiteX215" fmla="*/ 2491752 w 11269336"/>
              <a:gd name="connsiteY215" fmla="*/ 2033906 h 2323145"/>
              <a:gd name="connsiteX216" fmla="*/ 2486338 w 11269336"/>
              <a:gd name="connsiteY216" fmla="*/ 2035862 h 2323145"/>
              <a:gd name="connsiteX217" fmla="*/ 2478186 w 11269336"/>
              <a:gd name="connsiteY217" fmla="*/ 2036953 h 2323145"/>
              <a:gd name="connsiteX218" fmla="*/ 2477950 w 11269336"/>
              <a:gd name="connsiteY218" fmla="*/ 2036715 h 2323145"/>
              <a:gd name="connsiteX219" fmla="*/ 2470381 w 11269336"/>
              <a:gd name="connsiteY219" fmla="*/ 2038256 h 2323145"/>
              <a:gd name="connsiteX220" fmla="*/ 2433781 w 11269336"/>
              <a:gd name="connsiteY220" fmla="*/ 2049140 h 2323145"/>
              <a:gd name="connsiteX221" fmla="*/ 2381172 w 11269336"/>
              <a:gd name="connsiteY221" fmla="*/ 2030645 h 2323145"/>
              <a:gd name="connsiteX222" fmla="*/ 2360198 w 11269336"/>
              <a:gd name="connsiteY222" fmla="*/ 2029059 h 2323145"/>
              <a:gd name="connsiteX223" fmla="*/ 2348815 w 11269336"/>
              <a:gd name="connsiteY223" fmla="*/ 2026798 h 2323145"/>
              <a:gd name="connsiteX224" fmla="*/ 2347988 w 11269336"/>
              <a:gd name="connsiteY224" fmla="*/ 2025745 h 2323145"/>
              <a:gd name="connsiteX225" fmla="*/ 2312920 w 11269336"/>
              <a:gd name="connsiteY225" fmla="*/ 2036311 h 2323145"/>
              <a:gd name="connsiteX226" fmla="*/ 2307986 w 11269336"/>
              <a:gd name="connsiteY226" fmla="*/ 2035583 h 2323145"/>
              <a:gd name="connsiteX227" fmla="*/ 2285481 w 11269336"/>
              <a:gd name="connsiteY227" fmla="*/ 2045197 h 2323145"/>
              <a:gd name="connsiteX228" fmla="*/ 2273666 w 11269336"/>
              <a:gd name="connsiteY228" fmla="*/ 2048710 h 2323145"/>
              <a:gd name="connsiteX229" fmla="*/ 2270719 w 11269336"/>
              <a:gd name="connsiteY229" fmla="*/ 2052702 h 2323145"/>
              <a:gd name="connsiteX230" fmla="*/ 2253080 w 11269336"/>
              <a:gd name="connsiteY230" fmla="*/ 2056363 h 2323145"/>
              <a:gd name="connsiteX231" fmla="*/ 2250906 w 11269336"/>
              <a:gd name="connsiteY231" fmla="*/ 2055654 h 2323145"/>
              <a:gd name="connsiteX232" fmla="*/ 2236905 w 11269336"/>
              <a:gd name="connsiteY232" fmla="*/ 2062882 h 2323145"/>
              <a:gd name="connsiteX233" fmla="*/ 2225830 w 11269336"/>
              <a:gd name="connsiteY233" fmla="*/ 2074027 h 2323145"/>
              <a:gd name="connsiteX234" fmla="*/ 2073776 w 11269336"/>
              <a:gd name="connsiteY234" fmla="*/ 2089244 h 2323145"/>
              <a:gd name="connsiteX235" fmla="*/ 1948256 w 11269336"/>
              <a:gd name="connsiteY235" fmla="*/ 2146616 h 2323145"/>
              <a:gd name="connsiteX236" fmla="*/ 1865582 w 11269336"/>
              <a:gd name="connsiteY236" fmla="*/ 2153738 h 2323145"/>
              <a:gd name="connsiteX237" fmla="*/ 1835210 w 11269336"/>
              <a:gd name="connsiteY237" fmla="*/ 2134244 h 2323145"/>
              <a:gd name="connsiteX238" fmla="*/ 1632661 w 11269336"/>
              <a:gd name="connsiteY238" fmla="*/ 2173882 h 2323145"/>
              <a:gd name="connsiteX239" fmla="*/ 1579590 w 11269336"/>
              <a:gd name="connsiteY239" fmla="*/ 2173680 h 2323145"/>
              <a:gd name="connsiteX240" fmla="*/ 1535601 w 11269336"/>
              <a:gd name="connsiteY240" fmla="*/ 2194590 h 2323145"/>
              <a:gd name="connsiteX241" fmla="*/ 1515594 w 11269336"/>
              <a:gd name="connsiteY241" fmla="*/ 2189622 h 2323145"/>
              <a:gd name="connsiteX242" fmla="*/ 1512113 w 11269336"/>
              <a:gd name="connsiteY242" fmla="*/ 2188534 h 2323145"/>
              <a:gd name="connsiteX243" fmla="*/ 1498838 w 11269336"/>
              <a:gd name="connsiteY243" fmla="*/ 2189213 h 2323145"/>
              <a:gd name="connsiteX244" fmla="*/ 1494279 w 11269336"/>
              <a:gd name="connsiteY244" fmla="*/ 2183112 h 2323145"/>
              <a:gd name="connsiteX245" fmla="*/ 1473714 w 11269336"/>
              <a:gd name="connsiteY245" fmla="*/ 2179625 h 2323145"/>
              <a:gd name="connsiteX246" fmla="*/ 1449503 w 11269336"/>
              <a:gd name="connsiteY246" fmla="*/ 2182633 h 2323145"/>
              <a:gd name="connsiteX247" fmla="*/ 1335495 w 11269336"/>
              <a:gd name="connsiteY247" fmla="*/ 2203940 h 2323145"/>
              <a:gd name="connsiteX248" fmla="*/ 1266687 w 11269336"/>
              <a:gd name="connsiteY248" fmla="*/ 2212688 h 2323145"/>
              <a:gd name="connsiteX249" fmla="*/ 1239614 w 11269336"/>
              <a:gd name="connsiteY249" fmla="*/ 2209727 h 2323145"/>
              <a:gd name="connsiteX250" fmla="*/ 1202436 w 11269336"/>
              <a:gd name="connsiteY250" fmla="*/ 2209817 h 2323145"/>
              <a:gd name="connsiteX251" fmla="*/ 1136097 w 11269336"/>
              <a:gd name="connsiteY251" fmla="*/ 2205112 h 2323145"/>
              <a:gd name="connsiteX252" fmla="*/ 1048229 w 11269336"/>
              <a:gd name="connsiteY252" fmla="*/ 2207249 h 2323145"/>
              <a:gd name="connsiteX253" fmla="*/ 988232 w 11269336"/>
              <a:gd name="connsiteY253" fmla="*/ 2235635 h 2323145"/>
              <a:gd name="connsiteX254" fmla="*/ 981959 w 11269336"/>
              <a:gd name="connsiteY254" fmla="*/ 2231607 h 2323145"/>
              <a:gd name="connsiteX255" fmla="*/ 938600 w 11269336"/>
              <a:gd name="connsiteY255" fmla="*/ 2238113 h 2323145"/>
              <a:gd name="connsiteX256" fmla="*/ 791788 w 11269336"/>
              <a:gd name="connsiteY256" fmla="*/ 2293224 h 2323145"/>
              <a:gd name="connsiteX257" fmla="*/ 706914 w 11269336"/>
              <a:gd name="connsiteY257" fmla="*/ 2305046 h 2323145"/>
              <a:gd name="connsiteX258" fmla="*/ 675971 w 11269336"/>
              <a:gd name="connsiteY258" fmla="*/ 2304030 h 2323145"/>
              <a:gd name="connsiteX259" fmla="*/ 624180 w 11269336"/>
              <a:gd name="connsiteY259" fmla="*/ 2302650 h 2323145"/>
              <a:gd name="connsiteX260" fmla="*/ 583453 w 11269336"/>
              <a:gd name="connsiteY260" fmla="*/ 2288788 h 2323145"/>
              <a:gd name="connsiteX261" fmla="*/ 540946 w 11269336"/>
              <a:gd name="connsiteY261" fmla="*/ 2292721 h 2323145"/>
              <a:gd name="connsiteX262" fmla="*/ 533680 w 11269336"/>
              <a:gd name="connsiteY262" fmla="*/ 2310233 h 2323145"/>
              <a:gd name="connsiteX263" fmla="*/ 487366 w 11269336"/>
              <a:gd name="connsiteY263" fmla="*/ 2309053 h 2323145"/>
              <a:gd name="connsiteX264" fmla="*/ 416820 w 11269336"/>
              <a:gd name="connsiteY264" fmla="*/ 2305443 h 2323145"/>
              <a:gd name="connsiteX265" fmla="*/ 376805 w 11269336"/>
              <a:gd name="connsiteY265" fmla="*/ 2307647 h 2323145"/>
              <a:gd name="connsiteX266" fmla="*/ 266777 w 11269336"/>
              <a:gd name="connsiteY266" fmla="*/ 2309012 h 2323145"/>
              <a:gd name="connsiteX267" fmla="*/ 156013 w 11269336"/>
              <a:gd name="connsiteY267" fmla="*/ 2306832 h 2323145"/>
              <a:gd name="connsiteX268" fmla="*/ 87258 w 11269336"/>
              <a:gd name="connsiteY268" fmla="*/ 2285511 h 2323145"/>
              <a:gd name="connsiteX269" fmla="*/ 23798 w 11269336"/>
              <a:gd name="connsiteY269" fmla="*/ 2281822 h 2323145"/>
              <a:gd name="connsiteX270" fmla="*/ 0 w 11269336"/>
              <a:gd name="connsiteY270" fmla="*/ 2285369 h 2323145"/>
              <a:gd name="connsiteX271" fmla="*/ 0 w 11269336"/>
              <a:gd name="connsiteY271"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742561 w 11269336"/>
              <a:gd name="connsiteY18" fmla="*/ 500437 h 2323145"/>
              <a:gd name="connsiteX19" fmla="*/ 9561831 w 11269336"/>
              <a:gd name="connsiteY19" fmla="*/ 547649 h 2323145"/>
              <a:gd name="connsiteX20" fmla="*/ 9380600 w 11269336"/>
              <a:gd name="connsiteY20" fmla="*/ 549821 h 2323145"/>
              <a:gd name="connsiteX21" fmla="*/ 9139429 w 11269336"/>
              <a:gd name="connsiteY21" fmla="*/ 696446 h 2323145"/>
              <a:gd name="connsiteX22" fmla="*/ 9114263 w 11269336"/>
              <a:gd name="connsiteY22" fmla="*/ 709213 h 2323145"/>
              <a:gd name="connsiteX23" fmla="*/ 9028928 w 11269336"/>
              <a:gd name="connsiteY23" fmla="*/ 745350 h 2323145"/>
              <a:gd name="connsiteX24" fmla="*/ 8977138 w 11269336"/>
              <a:gd name="connsiteY24" fmla="*/ 774970 h 2323145"/>
              <a:gd name="connsiteX25" fmla="*/ 8947030 w 11269336"/>
              <a:gd name="connsiteY25" fmla="*/ 814934 h 2323145"/>
              <a:gd name="connsiteX26" fmla="*/ 8914746 w 11269336"/>
              <a:gd name="connsiteY26" fmla="*/ 826428 h 2323145"/>
              <a:gd name="connsiteX27" fmla="*/ 8917778 w 11269336"/>
              <a:gd name="connsiteY27" fmla="*/ 835198 h 2323145"/>
              <a:gd name="connsiteX28" fmla="*/ 8905560 w 11269336"/>
              <a:gd name="connsiteY28" fmla="*/ 838358 h 2323145"/>
              <a:gd name="connsiteX29" fmla="*/ 8897564 w 11269336"/>
              <a:gd name="connsiteY29" fmla="*/ 834287 h 2323145"/>
              <a:gd name="connsiteX30" fmla="*/ 8878040 w 11269336"/>
              <a:gd name="connsiteY30" fmla="*/ 844150 h 2323145"/>
              <a:gd name="connsiteX31" fmla="*/ 8882654 w 11269336"/>
              <a:gd name="connsiteY31" fmla="*/ 892768 h 2323145"/>
              <a:gd name="connsiteX32" fmla="*/ 8837498 w 11269336"/>
              <a:gd name="connsiteY32" fmla="*/ 885664 h 2323145"/>
              <a:gd name="connsiteX33" fmla="*/ 8795998 w 11269336"/>
              <a:gd name="connsiteY33" fmla="*/ 863337 h 2323145"/>
              <a:gd name="connsiteX34" fmla="*/ 8776970 w 11269336"/>
              <a:gd name="connsiteY34" fmla="*/ 885177 h 2323145"/>
              <a:gd name="connsiteX35" fmla="*/ 8755719 w 11269336"/>
              <a:gd name="connsiteY35" fmla="*/ 889754 h 2323145"/>
              <a:gd name="connsiteX36" fmla="*/ 8743257 w 11269336"/>
              <a:gd name="connsiteY36" fmla="*/ 904723 h 2323145"/>
              <a:gd name="connsiteX37" fmla="*/ 8721366 w 11269336"/>
              <a:gd name="connsiteY37" fmla="*/ 904711 h 2323145"/>
              <a:gd name="connsiteX38" fmla="*/ 8678353 w 11269336"/>
              <a:gd name="connsiteY38" fmla="*/ 926318 h 2323145"/>
              <a:gd name="connsiteX39" fmla="*/ 8636849 w 11269336"/>
              <a:gd name="connsiteY39" fmla="*/ 937900 h 2323145"/>
              <a:gd name="connsiteX40" fmla="*/ 8620213 w 11269336"/>
              <a:gd name="connsiteY40" fmla="*/ 943068 h 2323145"/>
              <a:gd name="connsiteX41" fmla="*/ 8612581 w 11269336"/>
              <a:gd name="connsiteY41" fmla="*/ 952695 h 2323145"/>
              <a:gd name="connsiteX42" fmla="*/ 8589038 w 11269336"/>
              <a:gd name="connsiteY42" fmla="*/ 963892 h 2323145"/>
              <a:gd name="connsiteX43" fmla="*/ 8579950 w 11269336"/>
              <a:gd name="connsiteY43" fmla="*/ 960899 h 2323145"/>
              <a:gd name="connsiteX44" fmla="*/ 8579319 w 11269336"/>
              <a:gd name="connsiteY44" fmla="*/ 965630 h 2323145"/>
              <a:gd name="connsiteX45" fmla="*/ 8547429 w 11269336"/>
              <a:gd name="connsiteY45" fmla="*/ 984506 h 2323145"/>
              <a:gd name="connsiteX46" fmla="*/ 8478704 w 11269336"/>
              <a:gd name="connsiteY46" fmla="*/ 1025490 h 2323145"/>
              <a:gd name="connsiteX47" fmla="*/ 8461421 w 11269336"/>
              <a:gd name="connsiteY47" fmla="*/ 1035512 h 2323145"/>
              <a:gd name="connsiteX48" fmla="*/ 8445003 w 11269336"/>
              <a:gd name="connsiteY48" fmla="*/ 1036851 h 2323145"/>
              <a:gd name="connsiteX49" fmla="*/ 8357350 w 11269336"/>
              <a:gd name="connsiteY49" fmla="*/ 1060213 h 2323145"/>
              <a:gd name="connsiteX50" fmla="*/ 8335565 w 11269336"/>
              <a:gd name="connsiteY50" fmla="*/ 1061151 h 2323145"/>
              <a:gd name="connsiteX51" fmla="*/ 8325267 w 11269336"/>
              <a:gd name="connsiteY51" fmla="*/ 1055919 h 2323145"/>
              <a:gd name="connsiteX52" fmla="*/ 8293586 w 11269336"/>
              <a:gd name="connsiteY52" fmla="*/ 1076144 h 2323145"/>
              <a:gd name="connsiteX53" fmla="*/ 8242405 w 11269336"/>
              <a:gd name="connsiteY53" fmla="*/ 1095960 h 2323145"/>
              <a:gd name="connsiteX54" fmla="*/ 8218531 w 11269336"/>
              <a:gd name="connsiteY54" fmla="*/ 1107622 h 2323145"/>
              <a:gd name="connsiteX55" fmla="*/ 8197391 w 11269336"/>
              <a:gd name="connsiteY55" fmla="*/ 1107746 h 2323145"/>
              <a:gd name="connsiteX56" fmla="*/ 8081474 w 11269336"/>
              <a:gd name="connsiteY56" fmla="*/ 1130125 h 2323145"/>
              <a:gd name="connsiteX57" fmla="*/ 8053585 w 11269336"/>
              <a:gd name="connsiteY57" fmla="*/ 1129169 h 2323145"/>
              <a:gd name="connsiteX58" fmla="*/ 8038422 w 11269336"/>
              <a:gd name="connsiteY58" fmla="*/ 1119092 h 2323145"/>
              <a:gd name="connsiteX59" fmla="*/ 8029450 w 11269336"/>
              <a:gd name="connsiteY59" fmla="*/ 1125592 h 2323145"/>
              <a:gd name="connsiteX60" fmla="*/ 7959552 w 11269336"/>
              <a:gd name="connsiteY60" fmla="*/ 1140188 h 2323145"/>
              <a:gd name="connsiteX61" fmla="*/ 7914188 w 11269336"/>
              <a:gd name="connsiteY61" fmla="*/ 1150862 h 2323145"/>
              <a:gd name="connsiteX62" fmla="*/ 7914918 w 11269336"/>
              <a:gd name="connsiteY62" fmla="*/ 1168758 h 2323145"/>
              <a:gd name="connsiteX63" fmla="*/ 7875510 w 11269336"/>
              <a:gd name="connsiteY63" fmla="*/ 1183153 h 2323145"/>
              <a:gd name="connsiteX64" fmla="*/ 7829932 w 11269336"/>
              <a:gd name="connsiteY64" fmla="*/ 1180782 h 2323145"/>
              <a:gd name="connsiteX65" fmla="*/ 7779182 w 11269336"/>
              <a:gd name="connsiteY65" fmla="*/ 1192665 h 2323145"/>
              <a:gd name="connsiteX66" fmla="*/ 7748774 w 11269336"/>
              <a:gd name="connsiteY66" fmla="*/ 1199586 h 2323145"/>
              <a:gd name="connsiteX67" fmla="*/ 7671846 w 11269336"/>
              <a:gd name="connsiteY67" fmla="*/ 1231966 h 2323145"/>
              <a:gd name="connsiteX68" fmla="*/ 7554146 w 11269336"/>
              <a:gd name="connsiteY68" fmla="*/ 1319748 h 2323145"/>
              <a:gd name="connsiteX69" fmla="*/ 7515052 w 11269336"/>
              <a:gd name="connsiteY69" fmla="*/ 1336718 h 2323145"/>
              <a:gd name="connsiteX70" fmla="*/ 7507193 w 11269336"/>
              <a:gd name="connsiteY70" fmla="*/ 1334617 h 2323145"/>
              <a:gd name="connsiteX71" fmla="*/ 7461694 w 11269336"/>
              <a:gd name="connsiteY71" fmla="*/ 1375866 h 2323145"/>
              <a:gd name="connsiteX72" fmla="*/ 7377571 w 11269336"/>
              <a:gd name="connsiteY72" fmla="*/ 1400128 h 2323145"/>
              <a:gd name="connsiteX73" fmla="*/ 7311261 w 11269336"/>
              <a:gd name="connsiteY73" fmla="*/ 1412652 h 2323145"/>
              <a:gd name="connsiteX74" fmla="*/ 7275307 w 11269336"/>
              <a:gd name="connsiteY74" fmla="*/ 1422171 h 2323145"/>
              <a:gd name="connsiteX75" fmla="*/ 7247783 w 11269336"/>
              <a:gd name="connsiteY75" fmla="*/ 1426330 h 2323145"/>
              <a:gd name="connsiteX76" fmla="*/ 7185047 w 11269336"/>
              <a:gd name="connsiteY76" fmla="*/ 1451812 h 2323145"/>
              <a:gd name="connsiteX77" fmla="*/ 7084117 w 11269336"/>
              <a:gd name="connsiteY77" fmla="*/ 1500281 h 2323145"/>
              <a:gd name="connsiteX78" fmla="*/ 7062011 w 11269336"/>
              <a:gd name="connsiteY78" fmla="*/ 1509183 h 2323145"/>
              <a:gd name="connsiteX79" fmla="*/ 7040555 w 11269336"/>
              <a:gd name="connsiteY79" fmla="*/ 1511207 h 2323145"/>
              <a:gd name="connsiteX80" fmla="*/ 7033438 w 11269336"/>
              <a:gd name="connsiteY80" fmla="*/ 1506772 h 2323145"/>
              <a:gd name="connsiteX81" fmla="*/ 7020886 w 11269336"/>
              <a:gd name="connsiteY81" fmla="*/ 1510764 h 2323145"/>
              <a:gd name="connsiteX82" fmla="*/ 7017033 w 11269336"/>
              <a:gd name="connsiteY82" fmla="*/ 1510650 h 2323145"/>
              <a:gd name="connsiteX83" fmla="*/ 6995460 w 11269336"/>
              <a:gd name="connsiteY83" fmla="*/ 1511173 h 2323145"/>
              <a:gd name="connsiteX84" fmla="*/ 6962144 w 11269336"/>
              <a:gd name="connsiteY84" fmla="*/ 1541508 h 2323145"/>
              <a:gd name="connsiteX85" fmla="*/ 6910674 w 11269336"/>
              <a:gd name="connsiteY85" fmla="*/ 1554793 h 2323145"/>
              <a:gd name="connsiteX86" fmla="*/ 6732152 w 11269336"/>
              <a:gd name="connsiteY86" fmla="*/ 1642538 h 2323145"/>
              <a:gd name="connsiteX87" fmla="*/ 6694106 w 11269336"/>
              <a:gd name="connsiteY87" fmla="*/ 1632377 h 2323145"/>
              <a:gd name="connsiteX88" fmla="*/ 6617223 w 11269336"/>
              <a:gd name="connsiteY88" fmla="*/ 1659889 h 2323145"/>
              <a:gd name="connsiteX89" fmla="*/ 6521138 w 11269336"/>
              <a:gd name="connsiteY89" fmla="*/ 1744340 h 2323145"/>
              <a:gd name="connsiteX90" fmla="*/ 6380677 w 11269336"/>
              <a:gd name="connsiteY90" fmla="*/ 1796883 h 2323145"/>
              <a:gd name="connsiteX91" fmla="*/ 6374897 w 11269336"/>
              <a:gd name="connsiteY91" fmla="*/ 1809910 h 2323145"/>
              <a:gd name="connsiteX92" fmla="*/ 6364545 w 11269336"/>
              <a:gd name="connsiteY92" fmla="*/ 1820090 h 2323145"/>
              <a:gd name="connsiteX93" fmla="*/ 6362126 w 11269336"/>
              <a:gd name="connsiteY93" fmla="*/ 1819991 h 2323145"/>
              <a:gd name="connsiteX94" fmla="*/ 6346673 w 11269336"/>
              <a:gd name="connsiteY94" fmla="*/ 1827824 h 2323145"/>
              <a:gd name="connsiteX95" fmla="*/ 6345588 w 11269336"/>
              <a:gd name="connsiteY95" fmla="*/ 1832232 h 2323145"/>
              <a:gd name="connsiteX96" fmla="*/ 6335708 w 11269336"/>
              <a:gd name="connsiteY96" fmla="*/ 1838451 h 2323145"/>
              <a:gd name="connsiteX97" fmla="*/ 6318182 w 11269336"/>
              <a:gd name="connsiteY97" fmla="*/ 1852975 h 2323145"/>
              <a:gd name="connsiteX98" fmla="*/ 6313084 w 11269336"/>
              <a:gd name="connsiteY98" fmla="*/ 1853561 h 2323145"/>
              <a:gd name="connsiteX99" fmla="*/ 6283816 w 11269336"/>
              <a:gd name="connsiteY99" fmla="*/ 1872148 h 2323145"/>
              <a:gd name="connsiteX100" fmla="*/ 6282550 w 11269336"/>
              <a:gd name="connsiteY100" fmla="*/ 1871392 h 2323145"/>
              <a:gd name="connsiteX101" fmla="*/ 6270527 w 11269336"/>
              <a:gd name="connsiteY101" fmla="*/ 1872208 h 2323145"/>
              <a:gd name="connsiteX102" fmla="*/ 6249518 w 11269336"/>
              <a:gd name="connsiteY102" fmla="*/ 1876079 h 2323145"/>
              <a:gd name="connsiteX103" fmla="*/ 6190386 w 11269336"/>
              <a:gd name="connsiteY103" fmla="*/ 1872478 h 2323145"/>
              <a:gd name="connsiteX104" fmla="*/ 6159777 w 11269336"/>
              <a:gd name="connsiteY104" fmla="*/ 1891745 h 2323145"/>
              <a:gd name="connsiteX105" fmla="*/ 6153131 w 11269336"/>
              <a:gd name="connsiteY105" fmla="*/ 1895079 h 2323145"/>
              <a:gd name="connsiteX106" fmla="*/ 6152798 w 11269336"/>
              <a:gd name="connsiteY106" fmla="*/ 1894920 h 2323145"/>
              <a:gd name="connsiteX107" fmla="*/ 6145388 w 11269336"/>
              <a:gd name="connsiteY107" fmla="*/ 1897990 h 2323145"/>
              <a:gd name="connsiteX108" fmla="*/ 6141014 w 11269336"/>
              <a:gd name="connsiteY108" fmla="*/ 1901155 h 2323145"/>
              <a:gd name="connsiteX109" fmla="*/ 6128122 w 11269336"/>
              <a:gd name="connsiteY109" fmla="*/ 1907623 h 2323145"/>
              <a:gd name="connsiteX110" fmla="*/ 6122351 w 11269336"/>
              <a:gd name="connsiteY110" fmla="*/ 1908359 h 2323145"/>
              <a:gd name="connsiteX111" fmla="*/ 6064750 w 11269336"/>
              <a:gd name="connsiteY111" fmla="*/ 1896394 h 2323145"/>
              <a:gd name="connsiteX112" fmla="*/ 5964230 w 11269336"/>
              <a:gd name="connsiteY112" fmla="*/ 1910038 h 2323145"/>
              <a:gd name="connsiteX113" fmla="*/ 5865399 w 11269336"/>
              <a:gd name="connsiteY113" fmla="*/ 1926966 h 2323145"/>
              <a:gd name="connsiteX114" fmla="*/ 5829951 w 11269336"/>
              <a:gd name="connsiteY114" fmla="*/ 1934755 h 2323145"/>
              <a:gd name="connsiteX115" fmla="*/ 5765285 w 11269336"/>
              <a:gd name="connsiteY115" fmla="*/ 1941322 h 2323145"/>
              <a:gd name="connsiteX116" fmla="*/ 5734750 w 11269336"/>
              <a:gd name="connsiteY116" fmla="*/ 1939793 h 2323145"/>
              <a:gd name="connsiteX117" fmla="*/ 5733569 w 11269336"/>
              <a:gd name="connsiteY117" fmla="*/ 1940505 h 2323145"/>
              <a:gd name="connsiteX118" fmla="*/ 5730329 w 11269336"/>
              <a:gd name="connsiteY118" fmla="*/ 1937845 h 2323145"/>
              <a:gd name="connsiteX119" fmla="*/ 5724661 w 11269336"/>
              <a:gd name="connsiteY119" fmla="*/ 1937455 h 2323145"/>
              <a:gd name="connsiteX120" fmla="*/ 5710186 w 11269336"/>
              <a:gd name="connsiteY120" fmla="*/ 1941370 h 2323145"/>
              <a:gd name="connsiteX121" fmla="*/ 5704910 w 11269336"/>
              <a:gd name="connsiteY121" fmla="*/ 1943663 h 2323145"/>
              <a:gd name="connsiteX122" fmla="*/ 5696836 w 11269336"/>
              <a:gd name="connsiteY122" fmla="*/ 1945271 h 2323145"/>
              <a:gd name="connsiteX123" fmla="*/ 5696583 w 11269336"/>
              <a:gd name="connsiteY123" fmla="*/ 1945050 h 2323145"/>
              <a:gd name="connsiteX124" fmla="*/ 5689123 w 11269336"/>
              <a:gd name="connsiteY124" fmla="*/ 1947067 h 2323145"/>
              <a:gd name="connsiteX125" fmla="*/ 5653291 w 11269336"/>
              <a:gd name="connsiteY125" fmla="*/ 1960245 h 2323145"/>
              <a:gd name="connsiteX126" fmla="*/ 5599385 w 11269336"/>
              <a:gd name="connsiteY126" fmla="*/ 1945198 h 2323145"/>
              <a:gd name="connsiteX127" fmla="*/ 5578300 w 11269336"/>
              <a:gd name="connsiteY127" fmla="*/ 1944963 h 2323145"/>
              <a:gd name="connsiteX128" fmla="*/ 5566758 w 11269336"/>
              <a:gd name="connsiteY128" fmla="*/ 1943441 h 2323145"/>
              <a:gd name="connsiteX129" fmla="*/ 5565857 w 11269336"/>
              <a:gd name="connsiteY129" fmla="*/ 1942445 h 2323145"/>
              <a:gd name="connsiteX130" fmla="*/ 5531534 w 11269336"/>
              <a:gd name="connsiteY130" fmla="*/ 1955208 h 2323145"/>
              <a:gd name="connsiteX131" fmla="*/ 5526552 w 11269336"/>
              <a:gd name="connsiteY131" fmla="*/ 1954799 h 2323145"/>
              <a:gd name="connsiteX132" fmla="*/ 5504723 w 11269336"/>
              <a:gd name="connsiteY132" fmla="*/ 1965811 h 2323145"/>
              <a:gd name="connsiteX133" fmla="*/ 5493156 w 11269336"/>
              <a:gd name="connsiteY133" fmla="*/ 1970063 h 2323145"/>
              <a:gd name="connsiteX134" fmla="*/ 5490486 w 11269336"/>
              <a:gd name="connsiteY134" fmla="*/ 1974227 h 2323145"/>
              <a:gd name="connsiteX135" fmla="*/ 5473107 w 11269336"/>
              <a:gd name="connsiteY135" fmla="*/ 1979001 h 2323145"/>
              <a:gd name="connsiteX136" fmla="*/ 5470885 w 11269336"/>
              <a:gd name="connsiteY136" fmla="*/ 1978432 h 2323145"/>
              <a:gd name="connsiteX137" fmla="*/ 5457393 w 11269336"/>
              <a:gd name="connsiteY137" fmla="*/ 1986525 h 2323145"/>
              <a:gd name="connsiteX138" fmla="*/ 5447102 w 11269336"/>
              <a:gd name="connsiteY138" fmla="*/ 1998329 h 2323145"/>
              <a:gd name="connsiteX139" fmla="*/ 5159151 w 11269336"/>
              <a:gd name="connsiteY139" fmla="*/ 2029640 h 2323145"/>
              <a:gd name="connsiteX140" fmla="*/ 5041688 w 11269336"/>
              <a:gd name="connsiteY140" fmla="*/ 2022334 h 2323145"/>
              <a:gd name="connsiteX141" fmla="*/ 4860988 w 11269336"/>
              <a:gd name="connsiteY141" fmla="*/ 2135698 h 2323145"/>
              <a:gd name="connsiteX142" fmla="*/ 4807902 w 11269336"/>
              <a:gd name="connsiteY142" fmla="*/ 2138894 h 2323145"/>
              <a:gd name="connsiteX143" fmla="*/ 4765388 w 11269336"/>
              <a:gd name="connsiteY143" fmla="*/ 2162525 h 2323145"/>
              <a:gd name="connsiteX144" fmla="*/ 4745033 w 11269336"/>
              <a:gd name="connsiteY144" fmla="*/ 2158859 h 2323145"/>
              <a:gd name="connsiteX145" fmla="*/ 4741475 w 11269336"/>
              <a:gd name="connsiteY145" fmla="*/ 2157998 h 2323145"/>
              <a:gd name="connsiteX146" fmla="*/ 4728247 w 11269336"/>
              <a:gd name="connsiteY146" fmla="*/ 2159526 h 2323145"/>
              <a:gd name="connsiteX147" fmla="*/ 4723263 w 11269336"/>
              <a:gd name="connsiteY147" fmla="*/ 2153742 h 2323145"/>
              <a:gd name="connsiteX148" fmla="*/ 4702453 w 11269336"/>
              <a:gd name="connsiteY148" fmla="*/ 2151586 h 2323145"/>
              <a:gd name="connsiteX149" fmla="*/ 4678455 w 11269336"/>
              <a:gd name="connsiteY149" fmla="*/ 2156131 h 2323145"/>
              <a:gd name="connsiteX150" fmla="*/ 4593061 w 11269336"/>
              <a:gd name="connsiteY150" fmla="*/ 2171597 h 2323145"/>
              <a:gd name="connsiteX151" fmla="*/ 4579902 w 11269336"/>
              <a:gd name="connsiteY151" fmla="*/ 2177927 h 2323145"/>
              <a:gd name="connsiteX152" fmla="*/ 4533444 w 11269336"/>
              <a:gd name="connsiteY152" fmla="*/ 2181200 h 2323145"/>
              <a:gd name="connsiteX153" fmla="*/ 4492832 w 11269336"/>
              <a:gd name="connsiteY153" fmla="*/ 2188033 h 2323145"/>
              <a:gd name="connsiteX154" fmla="*/ 4467257 w 11269336"/>
              <a:gd name="connsiteY154" fmla="*/ 2196121 h 2323145"/>
              <a:gd name="connsiteX155" fmla="*/ 4459937 w 11269336"/>
              <a:gd name="connsiteY155" fmla="*/ 2195182 h 2323145"/>
              <a:gd name="connsiteX156" fmla="*/ 4433312 w 11269336"/>
              <a:gd name="connsiteY156" fmla="*/ 2199004 h 2323145"/>
              <a:gd name="connsiteX157" fmla="*/ 4420601 w 11269336"/>
              <a:gd name="connsiteY157" fmla="*/ 2205158 h 2323145"/>
              <a:gd name="connsiteX158" fmla="*/ 4405765 w 11269336"/>
              <a:gd name="connsiteY158" fmla="*/ 2199902 h 2323145"/>
              <a:gd name="connsiteX159" fmla="*/ 4401354 w 11269336"/>
              <a:gd name="connsiteY159" fmla="*/ 2194745 h 2323145"/>
              <a:gd name="connsiteX160" fmla="*/ 4383151 w 11269336"/>
              <a:gd name="connsiteY160" fmla="*/ 2201140 h 2323145"/>
              <a:gd name="connsiteX161" fmla="*/ 4366646 w 11269336"/>
              <a:gd name="connsiteY161" fmla="*/ 2198564 h 2323145"/>
              <a:gd name="connsiteX162" fmla="*/ 4354009 w 11269336"/>
              <a:gd name="connsiteY162" fmla="*/ 2204984 h 2323145"/>
              <a:gd name="connsiteX163" fmla="*/ 4348284 w 11269336"/>
              <a:gd name="connsiteY163" fmla="*/ 2205270 h 2323145"/>
              <a:gd name="connsiteX164" fmla="*/ 4333906 w 11269336"/>
              <a:gd name="connsiteY164" fmla="*/ 2205251 h 2323145"/>
              <a:gd name="connsiteX165" fmla="*/ 4308819 w 11269336"/>
              <a:gd name="connsiteY165" fmla="*/ 2203822 h 2323145"/>
              <a:gd name="connsiteX166" fmla="*/ 4301210 w 11269336"/>
              <a:gd name="connsiteY166" fmla="*/ 2204456 h 2323145"/>
              <a:gd name="connsiteX167" fmla="*/ 4283095 w 11269336"/>
              <a:gd name="connsiteY167" fmla="*/ 2198177 h 2323145"/>
              <a:gd name="connsiteX168" fmla="*/ 4250119 w 11269336"/>
              <a:gd name="connsiteY168" fmla="*/ 2196342 h 2323145"/>
              <a:gd name="connsiteX169" fmla="*/ 4189203 w 11269336"/>
              <a:gd name="connsiteY169" fmla="*/ 2178994 h 2323145"/>
              <a:gd name="connsiteX170" fmla="*/ 4154035 w 11269336"/>
              <a:gd name="connsiteY170" fmla="*/ 2171950 h 2323145"/>
              <a:gd name="connsiteX171" fmla="*/ 4129569 w 11269336"/>
              <a:gd name="connsiteY171" fmla="*/ 2163850 h 2323145"/>
              <a:gd name="connsiteX172" fmla="*/ 4061250 w 11269336"/>
              <a:gd name="connsiteY172" fmla="*/ 2159236 h 2323145"/>
              <a:gd name="connsiteX173" fmla="*/ 3945480 w 11269336"/>
              <a:gd name="connsiteY173" fmla="*/ 2158279 h 2323145"/>
              <a:gd name="connsiteX174" fmla="*/ 3921468 w 11269336"/>
              <a:gd name="connsiteY174" fmla="*/ 2156588 h 2323145"/>
              <a:gd name="connsiteX175" fmla="*/ 3903348 w 11269336"/>
              <a:gd name="connsiteY175" fmla="*/ 2149220 h 2323145"/>
              <a:gd name="connsiteX176" fmla="*/ 3901342 w 11269336"/>
              <a:gd name="connsiteY176" fmla="*/ 2142355 h 2323145"/>
              <a:gd name="connsiteX177" fmla="*/ 3888539 w 11269336"/>
              <a:gd name="connsiteY177" fmla="*/ 2140476 h 2323145"/>
              <a:gd name="connsiteX178" fmla="*/ 3885662 w 11269336"/>
              <a:gd name="connsiteY178" fmla="*/ 2138740 h 2323145"/>
              <a:gd name="connsiteX179" fmla="*/ 3868627 w 11269336"/>
              <a:gd name="connsiteY179" fmla="*/ 2130023 h 2323145"/>
              <a:gd name="connsiteX180" fmla="*/ 3819177 w 11269336"/>
              <a:gd name="connsiteY180" fmla="*/ 2142111 h 2323145"/>
              <a:gd name="connsiteX181" fmla="*/ 3769100 w 11269336"/>
              <a:gd name="connsiteY181" fmla="*/ 2131731 h 2323145"/>
              <a:gd name="connsiteX182" fmla="*/ 3562752 w 11269336"/>
              <a:gd name="connsiteY182" fmla="*/ 2131785 h 2323145"/>
              <a:gd name="connsiteX183" fmla="*/ 3541402 w 11269336"/>
              <a:gd name="connsiteY183" fmla="*/ 2106821 h 2323145"/>
              <a:gd name="connsiteX184" fmla="*/ 3365341 w 11269336"/>
              <a:gd name="connsiteY184" fmla="*/ 2077638 h 2323145"/>
              <a:gd name="connsiteX185" fmla="*/ 3170922 w 11269336"/>
              <a:gd name="connsiteY185" fmla="*/ 2115957 h 2323145"/>
              <a:gd name="connsiteX186" fmla="*/ 3156256 w 11269336"/>
              <a:gd name="connsiteY186" fmla="*/ 2124773 h 2323145"/>
              <a:gd name="connsiteX187" fmla="*/ 3140298 w 11269336"/>
              <a:gd name="connsiteY187" fmla="*/ 2129182 h 2323145"/>
              <a:gd name="connsiteX188" fmla="*/ 3138514 w 11269336"/>
              <a:gd name="connsiteY188" fmla="*/ 2128069 h 2323145"/>
              <a:gd name="connsiteX189" fmla="*/ 3120467 w 11269336"/>
              <a:gd name="connsiteY189" fmla="*/ 2128281 h 2323145"/>
              <a:gd name="connsiteX190" fmla="*/ 3116175 w 11269336"/>
              <a:gd name="connsiteY190" fmla="*/ 2131633 h 2323145"/>
              <a:gd name="connsiteX191" fmla="*/ 3103685 w 11269336"/>
              <a:gd name="connsiteY191" fmla="*/ 2132814 h 2323145"/>
              <a:gd name="connsiteX192" fmla="*/ 3078794 w 11269336"/>
              <a:gd name="connsiteY192" fmla="*/ 2137935 h 2323145"/>
              <a:gd name="connsiteX193" fmla="*/ 3074407 w 11269336"/>
              <a:gd name="connsiteY193" fmla="*/ 2136274 h 2323145"/>
              <a:gd name="connsiteX194" fmla="*/ 3037285 w 11269336"/>
              <a:gd name="connsiteY194" fmla="*/ 2139919 h 2323145"/>
              <a:gd name="connsiteX195" fmla="*/ 3036901 w 11269336"/>
              <a:gd name="connsiteY195" fmla="*/ 2138726 h 2323145"/>
              <a:gd name="connsiteX196" fmla="*/ 3026996 w 11269336"/>
              <a:gd name="connsiteY196" fmla="*/ 2134322 h 2323145"/>
              <a:gd name="connsiteX197" fmla="*/ 3007772 w 11269336"/>
              <a:gd name="connsiteY197" fmla="*/ 2128742 h 2323145"/>
              <a:gd name="connsiteX198" fmla="*/ 2965030 w 11269336"/>
              <a:gd name="connsiteY198" fmla="*/ 2100494 h 2323145"/>
              <a:gd name="connsiteX199" fmla="*/ 2926342 w 11269336"/>
              <a:gd name="connsiteY199" fmla="*/ 2104155 h 2323145"/>
              <a:gd name="connsiteX200" fmla="*/ 2918608 w 11269336"/>
              <a:gd name="connsiteY200" fmla="*/ 2104215 h 2323145"/>
              <a:gd name="connsiteX201" fmla="*/ 2918475 w 11269336"/>
              <a:gd name="connsiteY201" fmla="*/ 2103937 h 2323145"/>
              <a:gd name="connsiteX202" fmla="*/ 2910360 w 11269336"/>
              <a:gd name="connsiteY202" fmla="*/ 2103444 h 2323145"/>
              <a:gd name="connsiteX203" fmla="*/ 2904507 w 11269336"/>
              <a:gd name="connsiteY203" fmla="*/ 2104326 h 2323145"/>
              <a:gd name="connsiteX204" fmla="*/ 2889503 w 11269336"/>
              <a:gd name="connsiteY204" fmla="*/ 2104443 h 2323145"/>
              <a:gd name="connsiteX205" fmla="*/ 2884480 w 11269336"/>
              <a:gd name="connsiteY205" fmla="*/ 2102626 h 2323145"/>
              <a:gd name="connsiteX206" fmla="*/ 2882689 w 11269336"/>
              <a:gd name="connsiteY206" fmla="*/ 2099228 h 2323145"/>
              <a:gd name="connsiteX207" fmla="*/ 2881291 w 11269336"/>
              <a:gd name="connsiteY207" fmla="*/ 2099618 h 2323145"/>
              <a:gd name="connsiteX208" fmla="*/ 2853979 w 11269336"/>
              <a:gd name="connsiteY208" fmla="*/ 2090388 h 2323145"/>
              <a:gd name="connsiteX209" fmla="*/ 2791790 w 11269336"/>
              <a:gd name="connsiteY209" fmla="*/ 2080332 h 2323145"/>
              <a:gd name="connsiteX210" fmla="*/ 2755844 w 11269336"/>
              <a:gd name="connsiteY210" fmla="*/ 2078874 h 2323145"/>
              <a:gd name="connsiteX211" fmla="*/ 2657742 w 11269336"/>
              <a:gd name="connsiteY211" fmla="*/ 2070179 h 2323145"/>
              <a:gd name="connsiteX212" fmla="*/ 2559549 w 11269336"/>
              <a:gd name="connsiteY212" fmla="*/ 2057873 h 2323145"/>
              <a:gd name="connsiteX213" fmla="*/ 2512054 w 11269336"/>
              <a:gd name="connsiteY213" fmla="*/ 2031671 h 2323145"/>
              <a:gd name="connsiteX214" fmla="*/ 2506437 w 11269336"/>
              <a:gd name="connsiteY214" fmla="*/ 2030918 h 2323145"/>
              <a:gd name="connsiteX215" fmla="*/ 2491752 w 11269336"/>
              <a:gd name="connsiteY215" fmla="*/ 2033906 h 2323145"/>
              <a:gd name="connsiteX216" fmla="*/ 2486338 w 11269336"/>
              <a:gd name="connsiteY216" fmla="*/ 2035862 h 2323145"/>
              <a:gd name="connsiteX217" fmla="*/ 2478186 w 11269336"/>
              <a:gd name="connsiteY217" fmla="*/ 2036953 h 2323145"/>
              <a:gd name="connsiteX218" fmla="*/ 2477950 w 11269336"/>
              <a:gd name="connsiteY218" fmla="*/ 2036715 h 2323145"/>
              <a:gd name="connsiteX219" fmla="*/ 2470381 w 11269336"/>
              <a:gd name="connsiteY219" fmla="*/ 2038256 h 2323145"/>
              <a:gd name="connsiteX220" fmla="*/ 2433781 w 11269336"/>
              <a:gd name="connsiteY220" fmla="*/ 2049140 h 2323145"/>
              <a:gd name="connsiteX221" fmla="*/ 2381172 w 11269336"/>
              <a:gd name="connsiteY221" fmla="*/ 2030645 h 2323145"/>
              <a:gd name="connsiteX222" fmla="*/ 2360198 w 11269336"/>
              <a:gd name="connsiteY222" fmla="*/ 2029059 h 2323145"/>
              <a:gd name="connsiteX223" fmla="*/ 2348815 w 11269336"/>
              <a:gd name="connsiteY223" fmla="*/ 2026798 h 2323145"/>
              <a:gd name="connsiteX224" fmla="*/ 2347988 w 11269336"/>
              <a:gd name="connsiteY224" fmla="*/ 2025745 h 2323145"/>
              <a:gd name="connsiteX225" fmla="*/ 2312920 w 11269336"/>
              <a:gd name="connsiteY225" fmla="*/ 2036311 h 2323145"/>
              <a:gd name="connsiteX226" fmla="*/ 2307986 w 11269336"/>
              <a:gd name="connsiteY226" fmla="*/ 2035583 h 2323145"/>
              <a:gd name="connsiteX227" fmla="*/ 2285481 w 11269336"/>
              <a:gd name="connsiteY227" fmla="*/ 2045197 h 2323145"/>
              <a:gd name="connsiteX228" fmla="*/ 2273666 w 11269336"/>
              <a:gd name="connsiteY228" fmla="*/ 2048710 h 2323145"/>
              <a:gd name="connsiteX229" fmla="*/ 2270719 w 11269336"/>
              <a:gd name="connsiteY229" fmla="*/ 2052702 h 2323145"/>
              <a:gd name="connsiteX230" fmla="*/ 2253080 w 11269336"/>
              <a:gd name="connsiteY230" fmla="*/ 2056363 h 2323145"/>
              <a:gd name="connsiteX231" fmla="*/ 2250906 w 11269336"/>
              <a:gd name="connsiteY231" fmla="*/ 2055654 h 2323145"/>
              <a:gd name="connsiteX232" fmla="*/ 2236905 w 11269336"/>
              <a:gd name="connsiteY232" fmla="*/ 2062882 h 2323145"/>
              <a:gd name="connsiteX233" fmla="*/ 2225830 w 11269336"/>
              <a:gd name="connsiteY233" fmla="*/ 2074027 h 2323145"/>
              <a:gd name="connsiteX234" fmla="*/ 2073776 w 11269336"/>
              <a:gd name="connsiteY234" fmla="*/ 2089244 h 2323145"/>
              <a:gd name="connsiteX235" fmla="*/ 1948256 w 11269336"/>
              <a:gd name="connsiteY235" fmla="*/ 2146616 h 2323145"/>
              <a:gd name="connsiteX236" fmla="*/ 1865582 w 11269336"/>
              <a:gd name="connsiteY236" fmla="*/ 2153738 h 2323145"/>
              <a:gd name="connsiteX237" fmla="*/ 1835210 w 11269336"/>
              <a:gd name="connsiteY237" fmla="*/ 2134244 h 2323145"/>
              <a:gd name="connsiteX238" fmla="*/ 1632661 w 11269336"/>
              <a:gd name="connsiteY238" fmla="*/ 2173882 h 2323145"/>
              <a:gd name="connsiteX239" fmla="*/ 1579590 w 11269336"/>
              <a:gd name="connsiteY239" fmla="*/ 2173680 h 2323145"/>
              <a:gd name="connsiteX240" fmla="*/ 1535601 w 11269336"/>
              <a:gd name="connsiteY240" fmla="*/ 2194590 h 2323145"/>
              <a:gd name="connsiteX241" fmla="*/ 1515594 w 11269336"/>
              <a:gd name="connsiteY241" fmla="*/ 2189622 h 2323145"/>
              <a:gd name="connsiteX242" fmla="*/ 1512113 w 11269336"/>
              <a:gd name="connsiteY242" fmla="*/ 2188534 h 2323145"/>
              <a:gd name="connsiteX243" fmla="*/ 1498838 w 11269336"/>
              <a:gd name="connsiteY243" fmla="*/ 2189213 h 2323145"/>
              <a:gd name="connsiteX244" fmla="*/ 1494279 w 11269336"/>
              <a:gd name="connsiteY244" fmla="*/ 2183112 h 2323145"/>
              <a:gd name="connsiteX245" fmla="*/ 1473714 w 11269336"/>
              <a:gd name="connsiteY245" fmla="*/ 2179625 h 2323145"/>
              <a:gd name="connsiteX246" fmla="*/ 1449503 w 11269336"/>
              <a:gd name="connsiteY246" fmla="*/ 2182633 h 2323145"/>
              <a:gd name="connsiteX247" fmla="*/ 1335495 w 11269336"/>
              <a:gd name="connsiteY247" fmla="*/ 2203940 h 2323145"/>
              <a:gd name="connsiteX248" fmla="*/ 1266687 w 11269336"/>
              <a:gd name="connsiteY248" fmla="*/ 2212688 h 2323145"/>
              <a:gd name="connsiteX249" fmla="*/ 1239614 w 11269336"/>
              <a:gd name="connsiteY249" fmla="*/ 2209727 h 2323145"/>
              <a:gd name="connsiteX250" fmla="*/ 1202436 w 11269336"/>
              <a:gd name="connsiteY250" fmla="*/ 2209817 h 2323145"/>
              <a:gd name="connsiteX251" fmla="*/ 1136097 w 11269336"/>
              <a:gd name="connsiteY251" fmla="*/ 2205112 h 2323145"/>
              <a:gd name="connsiteX252" fmla="*/ 1048229 w 11269336"/>
              <a:gd name="connsiteY252" fmla="*/ 2207249 h 2323145"/>
              <a:gd name="connsiteX253" fmla="*/ 988232 w 11269336"/>
              <a:gd name="connsiteY253" fmla="*/ 2235635 h 2323145"/>
              <a:gd name="connsiteX254" fmla="*/ 981959 w 11269336"/>
              <a:gd name="connsiteY254" fmla="*/ 2231607 h 2323145"/>
              <a:gd name="connsiteX255" fmla="*/ 938600 w 11269336"/>
              <a:gd name="connsiteY255" fmla="*/ 2238113 h 2323145"/>
              <a:gd name="connsiteX256" fmla="*/ 791788 w 11269336"/>
              <a:gd name="connsiteY256" fmla="*/ 2293224 h 2323145"/>
              <a:gd name="connsiteX257" fmla="*/ 706914 w 11269336"/>
              <a:gd name="connsiteY257" fmla="*/ 2305046 h 2323145"/>
              <a:gd name="connsiteX258" fmla="*/ 675971 w 11269336"/>
              <a:gd name="connsiteY258" fmla="*/ 2304030 h 2323145"/>
              <a:gd name="connsiteX259" fmla="*/ 624180 w 11269336"/>
              <a:gd name="connsiteY259" fmla="*/ 2302650 h 2323145"/>
              <a:gd name="connsiteX260" fmla="*/ 583453 w 11269336"/>
              <a:gd name="connsiteY260" fmla="*/ 2288788 h 2323145"/>
              <a:gd name="connsiteX261" fmla="*/ 540946 w 11269336"/>
              <a:gd name="connsiteY261" fmla="*/ 2292721 h 2323145"/>
              <a:gd name="connsiteX262" fmla="*/ 533680 w 11269336"/>
              <a:gd name="connsiteY262" fmla="*/ 2310233 h 2323145"/>
              <a:gd name="connsiteX263" fmla="*/ 487366 w 11269336"/>
              <a:gd name="connsiteY263" fmla="*/ 2309053 h 2323145"/>
              <a:gd name="connsiteX264" fmla="*/ 416820 w 11269336"/>
              <a:gd name="connsiteY264" fmla="*/ 2305443 h 2323145"/>
              <a:gd name="connsiteX265" fmla="*/ 376805 w 11269336"/>
              <a:gd name="connsiteY265" fmla="*/ 2307647 h 2323145"/>
              <a:gd name="connsiteX266" fmla="*/ 266777 w 11269336"/>
              <a:gd name="connsiteY266" fmla="*/ 2309012 h 2323145"/>
              <a:gd name="connsiteX267" fmla="*/ 156013 w 11269336"/>
              <a:gd name="connsiteY267" fmla="*/ 2306832 h 2323145"/>
              <a:gd name="connsiteX268" fmla="*/ 87258 w 11269336"/>
              <a:gd name="connsiteY268" fmla="*/ 2285511 h 2323145"/>
              <a:gd name="connsiteX269" fmla="*/ 23798 w 11269336"/>
              <a:gd name="connsiteY269" fmla="*/ 2281822 h 2323145"/>
              <a:gd name="connsiteX270" fmla="*/ 0 w 11269336"/>
              <a:gd name="connsiteY270" fmla="*/ 2285369 h 2323145"/>
              <a:gd name="connsiteX271" fmla="*/ 0 w 11269336"/>
              <a:gd name="connsiteY271"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742561 w 11269336"/>
              <a:gd name="connsiteY18" fmla="*/ 500437 h 2323145"/>
              <a:gd name="connsiteX19" fmla="*/ 9561831 w 11269336"/>
              <a:gd name="connsiteY19" fmla="*/ 547649 h 2323145"/>
              <a:gd name="connsiteX20" fmla="*/ 9380600 w 11269336"/>
              <a:gd name="connsiteY20" fmla="*/ 549821 h 2323145"/>
              <a:gd name="connsiteX21" fmla="*/ 9139429 w 11269336"/>
              <a:gd name="connsiteY21" fmla="*/ 696446 h 2323145"/>
              <a:gd name="connsiteX22" fmla="*/ 9114263 w 11269336"/>
              <a:gd name="connsiteY22" fmla="*/ 709213 h 2323145"/>
              <a:gd name="connsiteX23" fmla="*/ 9028928 w 11269336"/>
              <a:gd name="connsiteY23" fmla="*/ 745350 h 2323145"/>
              <a:gd name="connsiteX24" fmla="*/ 8977138 w 11269336"/>
              <a:gd name="connsiteY24" fmla="*/ 774970 h 2323145"/>
              <a:gd name="connsiteX25" fmla="*/ 8947030 w 11269336"/>
              <a:gd name="connsiteY25" fmla="*/ 814934 h 2323145"/>
              <a:gd name="connsiteX26" fmla="*/ 8914746 w 11269336"/>
              <a:gd name="connsiteY26" fmla="*/ 826428 h 2323145"/>
              <a:gd name="connsiteX27" fmla="*/ 8917778 w 11269336"/>
              <a:gd name="connsiteY27" fmla="*/ 835198 h 2323145"/>
              <a:gd name="connsiteX28" fmla="*/ 8905560 w 11269336"/>
              <a:gd name="connsiteY28" fmla="*/ 838358 h 2323145"/>
              <a:gd name="connsiteX29" fmla="*/ 8897564 w 11269336"/>
              <a:gd name="connsiteY29" fmla="*/ 834287 h 2323145"/>
              <a:gd name="connsiteX30" fmla="*/ 8878040 w 11269336"/>
              <a:gd name="connsiteY30" fmla="*/ 844150 h 2323145"/>
              <a:gd name="connsiteX31" fmla="*/ 8882654 w 11269336"/>
              <a:gd name="connsiteY31" fmla="*/ 892768 h 2323145"/>
              <a:gd name="connsiteX32" fmla="*/ 8837498 w 11269336"/>
              <a:gd name="connsiteY32" fmla="*/ 885664 h 2323145"/>
              <a:gd name="connsiteX33" fmla="*/ 8795998 w 11269336"/>
              <a:gd name="connsiteY33" fmla="*/ 863337 h 2323145"/>
              <a:gd name="connsiteX34" fmla="*/ 8776970 w 11269336"/>
              <a:gd name="connsiteY34" fmla="*/ 885177 h 2323145"/>
              <a:gd name="connsiteX35" fmla="*/ 8755719 w 11269336"/>
              <a:gd name="connsiteY35" fmla="*/ 889754 h 2323145"/>
              <a:gd name="connsiteX36" fmla="*/ 8743257 w 11269336"/>
              <a:gd name="connsiteY36" fmla="*/ 904723 h 2323145"/>
              <a:gd name="connsiteX37" fmla="*/ 8721366 w 11269336"/>
              <a:gd name="connsiteY37" fmla="*/ 904711 h 2323145"/>
              <a:gd name="connsiteX38" fmla="*/ 8678353 w 11269336"/>
              <a:gd name="connsiteY38" fmla="*/ 926318 h 2323145"/>
              <a:gd name="connsiteX39" fmla="*/ 8636849 w 11269336"/>
              <a:gd name="connsiteY39" fmla="*/ 937900 h 2323145"/>
              <a:gd name="connsiteX40" fmla="*/ 8620213 w 11269336"/>
              <a:gd name="connsiteY40" fmla="*/ 943068 h 2323145"/>
              <a:gd name="connsiteX41" fmla="*/ 8612581 w 11269336"/>
              <a:gd name="connsiteY41" fmla="*/ 952695 h 2323145"/>
              <a:gd name="connsiteX42" fmla="*/ 8589038 w 11269336"/>
              <a:gd name="connsiteY42" fmla="*/ 963892 h 2323145"/>
              <a:gd name="connsiteX43" fmla="*/ 8579950 w 11269336"/>
              <a:gd name="connsiteY43" fmla="*/ 960899 h 2323145"/>
              <a:gd name="connsiteX44" fmla="*/ 8579319 w 11269336"/>
              <a:gd name="connsiteY44" fmla="*/ 965630 h 2323145"/>
              <a:gd name="connsiteX45" fmla="*/ 8547429 w 11269336"/>
              <a:gd name="connsiteY45" fmla="*/ 984506 h 2323145"/>
              <a:gd name="connsiteX46" fmla="*/ 8478704 w 11269336"/>
              <a:gd name="connsiteY46" fmla="*/ 1025490 h 2323145"/>
              <a:gd name="connsiteX47" fmla="*/ 8461421 w 11269336"/>
              <a:gd name="connsiteY47" fmla="*/ 1035512 h 2323145"/>
              <a:gd name="connsiteX48" fmla="*/ 8445003 w 11269336"/>
              <a:gd name="connsiteY48" fmla="*/ 1036851 h 2323145"/>
              <a:gd name="connsiteX49" fmla="*/ 8357350 w 11269336"/>
              <a:gd name="connsiteY49" fmla="*/ 1060213 h 2323145"/>
              <a:gd name="connsiteX50" fmla="*/ 8335565 w 11269336"/>
              <a:gd name="connsiteY50" fmla="*/ 1061151 h 2323145"/>
              <a:gd name="connsiteX51" fmla="*/ 8325267 w 11269336"/>
              <a:gd name="connsiteY51" fmla="*/ 1055919 h 2323145"/>
              <a:gd name="connsiteX52" fmla="*/ 8293586 w 11269336"/>
              <a:gd name="connsiteY52" fmla="*/ 1076144 h 2323145"/>
              <a:gd name="connsiteX53" fmla="*/ 8242405 w 11269336"/>
              <a:gd name="connsiteY53" fmla="*/ 1095960 h 2323145"/>
              <a:gd name="connsiteX54" fmla="*/ 8218531 w 11269336"/>
              <a:gd name="connsiteY54" fmla="*/ 1107622 h 2323145"/>
              <a:gd name="connsiteX55" fmla="*/ 8197391 w 11269336"/>
              <a:gd name="connsiteY55" fmla="*/ 1107746 h 2323145"/>
              <a:gd name="connsiteX56" fmla="*/ 8081474 w 11269336"/>
              <a:gd name="connsiteY56" fmla="*/ 1130125 h 2323145"/>
              <a:gd name="connsiteX57" fmla="*/ 8053585 w 11269336"/>
              <a:gd name="connsiteY57" fmla="*/ 1129169 h 2323145"/>
              <a:gd name="connsiteX58" fmla="*/ 8038422 w 11269336"/>
              <a:gd name="connsiteY58" fmla="*/ 1119092 h 2323145"/>
              <a:gd name="connsiteX59" fmla="*/ 8029450 w 11269336"/>
              <a:gd name="connsiteY59" fmla="*/ 1125592 h 2323145"/>
              <a:gd name="connsiteX60" fmla="*/ 7959552 w 11269336"/>
              <a:gd name="connsiteY60" fmla="*/ 1140188 h 2323145"/>
              <a:gd name="connsiteX61" fmla="*/ 7914188 w 11269336"/>
              <a:gd name="connsiteY61" fmla="*/ 1150862 h 2323145"/>
              <a:gd name="connsiteX62" fmla="*/ 7914918 w 11269336"/>
              <a:gd name="connsiteY62" fmla="*/ 1168758 h 2323145"/>
              <a:gd name="connsiteX63" fmla="*/ 7875510 w 11269336"/>
              <a:gd name="connsiteY63" fmla="*/ 1183153 h 2323145"/>
              <a:gd name="connsiteX64" fmla="*/ 7829932 w 11269336"/>
              <a:gd name="connsiteY64" fmla="*/ 1180782 h 2323145"/>
              <a:gd name="connsiteX65" fmla="*/ 7779182 w 11269336"/>
              <a:gd name="connsiteY65" fmla="*/ 1192665 h 2323145"/>
              <a:gd name="connsiteX66" fmla="*/ 7748774 w 11269336"/>
              <a:gd name="connsiteY66" fmla="*/ 1199586 h 2323145"/>
              <a:gd name="connsiteX67" fmla="*/ 7671846 w 11269336"/>
              <a:gd name="connsiteY67" fmla="*/ 1231966 h 2323145"/>
              <a:gd name="connsiteX68" fmla="*/ 7554146 w 11269336"/>
              <a:gd name="connsiteY68" fmla="*/ 1319748 h 2323145"/>
              <a:gd name="connsiteX69" fmla="*/ 7515052 w 11269336"/>
              <a:gd name="connsiteY69" fmla="*/ 1336718 h 2323145"/>
              <a:gd name="connsiteX70" fmla="*/ 7507193 w 11269336"/>
              <a:gd name="connsiteY70" fmla="*/ 1334617 h 2323145"/>
              <a:gd name="connsiteX71" fmla="*/ 7461694 w 11269336"/>
              <a:gd name="connsiteY71" fmla="*/ 1375866 h 2323145"/>
              <a:gd name="connsiteX72" fmla="*/ 7377571 w 11269336"/>
              <a:gd name="connsiteY72" fmla="*/ 1400128 h 2323145"/>
              <a:gd name="connsiteX73" fmla="*/ 7311261 w 11269336"/>
              <a:gd name="connsiteY73" fmla="*/ 1412652 h 2323145"/>
              <a:gd name="connsiteX74" fmla="*/ 7275307 w 11269336"/>
              <a:gd name="connsiteY74" fmla="*/ 1422171 h 2323145"/>
              <a:gd name="connsiteX75" fmla="*/ 7247783 w 11269336"/>
              <a:gd name="connsiteY75" fmla="*/ 1426330 h 2323145"/>
              <a:gd name="connsiteX76" fmla="*/ 7185047 w 11269336"/>
              <a:gd name="connsiteY76" fmla="*/ 1451812 h 2323145"/>
              <a:gd name="connsiteX77" fmla="*/ 7084117 w 11269336"/>
              <a:gd name="connsiteY77" fmla="*/ 1500281 h 2323145"/>
              <a:gd name="connsiteX78" fmla="*/ 7062011 w 11269336"/>
              <a:gd name="connsiteY78" fmla="*/ 1509183 h 2323145"/>
              <a:gd name="connsiteX79" fmla="*/ 7040555 w 11269336"/>
              <a:gd name="connsiteY79" fmla="*/ 1511207 h 2323145"/>
              <a:gd name="connsiteX80" fmla="*/ 7033438 w 11269336"/>
              <a:gd name="connsiteY80" fmla="*/ 1506772 h 2323145"/>
              <a:gd name="connsiteX81" fmla="*/ 7020886 w 11269336"/>
              <a:gd name="connsiteY81" fmla="*/ 1510764 h 2323145"/>
              <a:gd name="connsiteX82" fmla="*/ 7017033 w 11269336"/>
              <a:gd name="connsiteY82" fmla="*/ 1510650 h 2323145"/>
              <a:gd name="connsiteX83" fmla="*/ 6995460 w 11269336"/>
              <a:gd name="connsiteY83" fmla="*/ 1511173 h 2323145"/>
              <a:gd name="connsiteX84" fmla="*/ 6962144 w 11269336"/>
              <a:gd name="connsiteY84" fmla="*/ 1541508 h 2323145"/>
              <a:gd name="connsiteX85" fmla="*/ 6910674 w 11269336"/>
              <a:gd name="connsiteY85" fmla="*/ 1554793 h 2323145"/>
              <a:gd name="connsiteX86" fmla="*/ 6732152 w 11269336"/>
              <a:gd name="connsiteY86" fmla="*/ 1642538 h 2323145"/>
              <a:gd name="connsiteX87" fmla="*/ 6694106 w 11269336"/>
              <a:gd name="connsiteY87" fmla="*/ 1632377 h 2323145"/>
              <a:gd name="connsiteX88" fmla="*/ 6617223 w 11269336"/>
              <a:gd name="connsiteY88" fmla="*/ 1659889 h 2323145"/>
              <a:gd name="connsiteX89" fmla="*/ 6521138 w 11269336"/>
              <a:gd name="connsiteY89" fmla="*/ 1744340 h 2323145"/>
              <a:gd name="connsiteX90" fmla="*/ 6380677 w 11269336"/>
              <a:gd name="connsiteY90" fmla="*/ 1796883 h 2323145"/>
              <a:gd name="connsiteX91" fmla="*/ 6374897 w 11269336"/>
              <a:gd name="connsiteY91" fmla="*/ 1809910 h 2323145"/>
              <a:gd name="connsiteX92" fmla="*/ 6364545 w 11269336"/>
              <a:gd name="connsiteY92" fmla="*/ 1820090 h 2323145"/>
              <a:gd name="connsiteX93" fmla="*/ 6362126 w 11269336"/>
              <a:gd name="connsiteY93" fmla="*/ 1819991 h 2323145"/>
              <a:gd name="connsiteX94" fmla="*/ 6346673 w 11269336"/>
              <a:gd name="connsiteY94" fmla="*/ 1827824 h 2323145"/>
              <a:gd name="connsiteX95" fmla="*/ 6345588 w 11269336"/>
              <a:gd name="connsiteY95" fmla="*/ 1832232 h 2323145"/>
              <a:gd name="connsiteX96" fmla="*/ 6335708 w 11269336"/>
              <a:gd name="connsiteY96" fmla="*/ 1838451 h 2323145"/>
              <a:gd name="connsiteX97" fmla="*/ 6318182 w 11269336"/>
              <a:gd name="connsiteY97" fmla="*/ 1852975 h 2323145"/>
              <a:gd name="connsiteX98" fmla="*/ 6313084 w 11269336"/>
              <a:gd name="connsiteY98" fmla="*/ 1853561 h 2323145"/>
              <a:gd name="connsiteX99" fmla="*/ 6283816 w 11269336"/>
              <a:gd name="connsiteY99" fmla="*/ 1872148 h 2323145"/>
              <a:gd name="connsiteX100" fmla="*/ 6282550 w 11269336"/>
              <a:gd name="connsiteY100" fmla="*/ 1871392 h 2323145"/>
              <a:gd name="connsiteX101" fmla="*/ 6270527 w 11269336"/>
              <a:gd name="connsiteY101" fmla="*/ 1872208 h 2323145"/>
              <a:gd name="connsiteX102" fmla="*/ 6249518 w 11269336"/>
              <a:gd name="connsiteY102" fmla="*/ 1876079 h 2323145"/>
              <a:gd name="connsiteX103" fmla="*/ 6190386 w 11269336"/>
              <a:gd name="connsiteY103" fmla="*/ 1872478 h 2323145"/>
              <a:gd name="connsiteX104" fmla="*/ 6159777 w 11269336"/>
              <a:gd name="connsiteY104" fmla="*/ 1891745 h 2323145"/>
              <a:gd name="connsiteX105" fmla="*/ 6153131 w 11269336"/>
              <a:gd name="connsiteY105" fmla="*/ 1895079 h 2323145"/>
              <a:gd name="connsiteX106" fmla="*/ 6152798 w 11269336"/>
              <a:gd name="connsiteY106" fmla="*/ 1894920 h 2323145"/>
              <a:gd name="connsiteX107" fmla="*/ 6145388 w 11269336"/>
              <a:gd name="connsiteY107" fmla="*/ 1897990 h 2323145"/>
              <a:gd name="connsiteX108" fmla="*/ 6141014 w 11269336"/>
              <a:gd name="connsiteY108" fmla="*/ 1901155 h 2323145"/>
              <a:gd name="connsiteX109" fmla="*/ 6128122 w 11269336"/>
              <a:gd name="connsiteY109" fmla="*/ 1907623 h 2323145"/>
              <a:gd name="connsiteX110" fmla="*/ 6122351 w 11269336"/>
              <a:gd name="connsiteY110" fmla="*/ 1908359 h 2323145"/>
              <a:gd name="connsiteX111" fmla="*/ 6064750 w 11269336"/>
              <a:gd name="connsiteY111" fmla="*/ 1896394 h 2323145"/>
              <a:gd name="connsiteX112" fmla="*/ 5964230 w 11269336"/>
              <a:gd name="connsiteY112" fmla="*/ 1910038 h 2323145"/>
              <a:gd name="connsiteX113" fmla="*/ 5865399 w 11269336"/>
              <a:gd name="connsiteY113" fmla="*/ 1926966 h 2323145"/>
              <a:gd name="connsiteX114" fmla="*/ 5829951 w 11269336"/>
              <a:gd name="connsiteY114" fmla="*/ 1934755 h 2323145"/>
              <a:gd name="connsiteX115" fmla="*/ 5765285 w 11269336"/>
              <a:gd name="connsiteY115" fmla="*/ 1941322 h 2323145"/>
              <a:gd name="connsiteX116" fmla="*/ 5734750 w 11269336"/>
              <a:gd name="connsiteY116" fmla="*/ 1939793 h 2323145"/>
              <a:gd name="connsiteX117" fmla="*/ 5733569 w 11269336"/>
              <a:gd name="connsiteY117" fmla="*/ 1940505 h 2323145"/>
              <a:gd name="connsiteX118" fmla="*/ 5730329 w 11269336"/>
              <a:gd name="connsiteY118" fmla="*/ 1937845 h 2323145"/>
              <a:gd name="connsiteX119" fmla="*/ 5724661 w 11269336"/>
              <a:gd name="connsiteY119" fmla="*/ 1937455 h 2323145"/>
              <a:gd name="connsiteX120" fmla="*/ 5710186 w 11269336"/>
              <a:gd name="connsiteY120" fmla="*/ 1941370 h 2323145"/>
              <a:gd name="connsiteX121" fmla="*/ 5704910 w 11269336"/>
              <a:gd name="connsiteY121" fmla="*/ 1943663 h 2323145"/>
              <a:gd name="connsiteX122" fmla="*/ 5696836 w 11269336"/>
              <a:gd name="connsiteY122" fmla="*/ 1945271 h 2323145"/>
              <a:gd name="connsiteX123" fmla="*/ 5696583 w 11269336"/>
              <a:gd name="connsiteY123" fmla="*/ 1945050 h 2323145"/>
              <a:gd name="connsiteX124" fmla="*/ 5689123 w 11269336"/>
              <a:gd name="connsiteY124" fmla="*/ 1947067 h 2323145"/>
              <a:gd name="connsiteX125" fmla="*/ 5653291 w 11269336"/>
              <a:gd name="connsiteY125" fmla="*/ 1960245 h 2323145"/>
              <a:gd name="connsiteX126" fmla="*/ 5599385 w 11269336"/>
              <a:gd name="connsiteY126" fmla="*/ 1945198 h 2323145"/>
              <a:gd name="connsiteX127" fmla="*/ 5578300 w 11269336"/>
              <a:gd name="connsiteY127" fmla="*/ 1944963 h 2323145"/>
              <a:gd name="connsiteX128" fmla="*/ 5566758 w 11269336"/>
              <a:gd name="connsiteY128" fmla="*/ 1943441 h 2323145"/>
              <a:gd name="connsiteX129" fmla="*/ 5565857 w 11269336"/>
              <a:gd name="connsiteY129" fmla="*/ 1942445 h 2323145"/>
              <a:gd name="connsiteX130" fmla="*/ 5531534 w 11269336"/>
              <a:gd name="connsiteY130" fmla="*/ 1955208 h 2323145"/>
              <a:gd name="connsiteX131" fmla="*/ 5526552 w 11269336"/>
              <a:gd name="connsiteY131" fmla="*/ 1954799 h 2323145"/>
              <a:gd name="connsiteX132" fmla="*/ 5504723 w 11269336"/>
              <a:gd name="connsiteY132" fmla="*/ 1965811 h 2323145"/>
              <a:gd name="connsiteX133" fmla="*/ 5493156 w 11269336"/>
              <a:gd name="connsiteY133" fmla="*/ 1970063 h 2323145"/>
              <a:gd name="connsiteX134" fmla="*/ 5490486 w 11269336"/>
              <a:gd name="connsiteY134" fmla="*/ 1974227 h 2323145"/>
              <a:gd name="connsiteX135" fmla="*/ 5473107 w 11269336"/>
              <a:gd name="connsiteY135" fmla="*/ 1979001 h 2323145"/>
              <a:gd name="connsiteX136" fmla="*/ 5470885 w 11269336"/>
              <a:gd name="connsiteY136" fmla="*/ 1978432 h 2323145"/>
              <a:gd name="connsiteX137" fmla="*/ 5457393 w 11269336"/>
              <a:gd name="connsiteY137" fmla="*/ 1986525 h 2323145"/>
              <a:gd name="connsiteX138" fmla="*/ 5447102 w 11269336"/>
              <a:gd name="connsiteY138" fmla="*/ 1998329 h 2323145"/>
              <a:gd name="connsiteX139" fmla="*/ 5159151 w 11269336"/>
              <a:gd name="connsiteY139" fmla="*/ 2029640 h 2323145"/>
              <a:gd name="connsiteX140" fmla="*/ 5041688 w 11269336"/>
              <a:gd name="connsiteY140" fmla="*/ 2022334 h 2323145"/>
              <a:gd name="connsiteX141" fmla="*/ 4860988 w 11269336"/>
              <a:gd name="connsiteY141" fmla="*/ 2135698 h 2323145"/>
              <a:gd name="connsiteX142" fmla="*/ 4807902 w 11269336"/>
              <a:gd name="connsiteY142" fmla="*/ 2138894 h 2323145"/>
              <a:gd name="connsiteX143" fmla="*/ 4765388 w 11269336"/>
              <a:gd name="connsiteY143" fmla="*/ 2162525 h 2323145"/>
              <a:gd name="connsiteX144" fmla="*/ 4745033 w 11269336"/>
              <a:gd name="connsiteY144" fmla="*/ 2158859 h 2323145"/>
              <a:gd name="connsiteX145" fmla="*/ 4741475 w 11269336"/>
              <a:gd name="connsiteY145" fmla="*/ 2157998 h 2323145"/>
              <a:gd name="connsiteX146" fmla="*/ 4728247 w 11269336"/>
              <a:gd name="connsiteY146" fmla="*/ 2159526 h 2323145"/>
              <a:gd name="connsiteX147" fmla="*/ 4723263 w 11269336"/>
              <a:gd name="connsiteY147" fmla="*/ 2153742 h 2323145"/>
              <a:gd name="connsiteX148" fmla="*/ 4702453 w 11269336"/>
              <a:gd name="connsiteY148" fmla="*/ 2151586 h 2323145"/>
              <a:gd name="connsiteX149" fmla="*/ 4678455 w 11269336"/>
              <a:gd name="connsiteY149" fmla="*/ 2156131 h 2323145"/>
              <a:gd name="connsiteX150" fmla="*/ 4593061 w 11269336"/>
              <a:gd name="connsiteY150" fmla="*/ 2171597 h 2323145"/>
              <a:gd name="connsiteX151" fmla="*/ 4579902 w 11269336"/>
              <a:gd name="connsiteY151" fmla="*/ 2177927 h 2323145"/>
              <a:gd name="connsiteX152" fmla="*/ 4533444 w 11269336"/>
              <a:gd name="connsiteY152" fmla="*/ 2181200 h 2323145"/>
              <a:gd name="connsiteX153" fmla="*/ 4492832 w 11269336"/>
              <a:gd name="connsiteY153" fmla="*/ 2188033 h 2323145"/>
              <a:gd name="connsiteX154" fmla="*/ 4467257 w 11269336"/>
              <a:gd name="connsiteY154" fmla="*/ 2196121 h 2323145"/>
              <a:gd name="connsiteX155" fmla="*/ 4459937 w 11269336"/>
              <a:gd name="connsiteY155" fmla="*/ 2195182 h 2323145"/>
              <a:gd name="connsiteX156" fmla="*/ 4433312 w 11269336"/>
              <a:gd name="connsiteY156" fmla="*/ 2199004 h 2323145"/>
              <a:gd name="connsiteX157" fmla="*/ 4420601 w 11269336"/>
              <a:gd name="connsiteY157" fmla="*/ 2205158 h 2323145"/>
              <a:gd name="connsiteX158" fmla="*/ 4405765 w 11269336"/>
              <a:gd name="connsiteY158" fmla="*/ 2199902 h 2323145"/>
              <a:gd name="connsiteX159" fmla="*/ 4401354 w 11269336"/>
              <a:gd name="connsiteY159" fmla="*/ 2194745 h 2323145"/>
              <a:gd name="connsiteX160" fmla="*/ 4383151 w 11269336"/>
              <a:gd name="connsiteY160" fmla="*/ 2201140 h 2323145"/>
              <a:gd name="connsiteX161" fmla="*/ 4366646 w 11269336"/>
              <a:gd name="connsiteY161" fmla="*/ 2198564 h 2323145"/>
              <a:gd name="connsiteX162" fmla="*/ 4354009 w 11269336"/>
              <a:gd name="connsiteY162" fmla="*/ 2204984 h 2323145"/>
              <a:gd name="connsiteX163" fmla="*/ 4348284 w 11269336"/>
              <a:gd name="connsiteY163" fmla="*/ 2205270 h 2323145"/>
              <a:gd name="connsiteX164" fmla="*/ 4333906 w 11269336"/>
              <a:gd name="connsiteY164" fmla="*/ 2205251 h 2323145"/>
              <a:gd name="connsiteX165" fmla="*/ 4308819 w 11269336"/>
              <a:gd name="connsiteY165" fmla="*/ 2203822 h 2323145"/>
              <a:gd name="connsiteX166" fmla="*/ 4301210 w 11269336"/>
              <a:gd name="connsiteY166" fmla="*/ 2204456 h 2323145"/>
              <a:gd name="connsiteX167" fmla="*/ 4283095 w 11269336"/>
              <a:gd name="connsiteY167" fmla="*/ 2198177 h 2323145"/>
              <a:gd name="connsiteX168" fmla="*/ 4250119 w 11269336"/>
              <a:gd name="connsiteY168" fmla="*/ 2196342 h 2323145"/>
              <a:gd name="connsiteX169" fmla="*/ 4189203 w 11269336"/>
              <a:gd name="connsiteY169" fmla="*/ 2178994 h 2323145"/>
              <a:gd name="connsiteX170" fmla="*/ 4154035 w 11269336"/>
              <a:gd name="connsiteY170" fmla="*/ 2171950 h 2323145"/>
              <a:gd name="connsiteX171" fmla="*/ 4129569 w 11269336"/>
              <a:gd name="connsiteY171" fmla="*/ 2163850 h 2323145"/>
              <a:gd name="connsiteX172" fmla="*/ 4061250 w 11269336"/>
              <a:gd name="connsiteY172" fmla="*/ 2159236 h 2323145"/>
              <a:gd name="connsiteX173" fmla="*/ 3945480 w 11269336"/>
              <a:gd name="connsiteY173" fmla="*/ 2158279 h 2323145"/>
              <a:gd name="connsiteX174" fmla="*/ 3921468 w 11269336"/>
              <a:gd name="connsiteY174" fmla="*/ 2156588 h 2323145"/>
              <a:gd name="connsiteX175" fmla="*/ 3903348 w 11269336"/>
              <a:gd name="connsiteY175" fmla="*/ 2149220 h 2323145"/>
              <a:gd name="connsiteX176" fmla="*/ 3901342 w 11269336"/>
              <a:gd name="connsiteY176" fmla="*/ 2142355 h 2323145"/>
              <a:gd name="connsiteX177" fmla="*/ 3888539 w 11269336"/>
              <a:gd name="connsiteY177" fmla="*/ 2140476 h 2323145"/>
              <a:gd name="connsiteX178" fmla="*/ 3885662 w 11269336"/>
              <a:gd name="connsiteY178" fmla="*/ 2138740 h 2323145"/>
              <a:gd name="connsiteX179" fmla="*/ 3868627 w 11269336"/>
              <a:gd name="connsiteY179" fmla="*/ 2130023 h 2323145"/>
              <a:gd name="connsiteX180" fmla="*/ 3819177 w 11269336"/>
              <a:gd name="connsiteY180" fmla="*/ 2142111 h 2323145"/>
              <a:gd name="connsiteX181" fmla="*/ 3769100 w 11269336"/>
              <a:gd name="connsiteY181" fmla="*/ 2131731 h 2323145"/>
              <a:gd name="connsiteX182" fmla="*/ 3562752 w 11269336"/>
              <a:gd name="connsiteY182" fmla="*/ 2131785 h 2323145"/>
              <a:gd name="connsiteX183" fmla="*/ 3541402 w 11269336"/>
              <a:gd name="connsiteY183" fmla="*/ 2106821 h 2323145"/>
              <a:gd name="connsiteX184" fmla="*/ 3365341 w 11269336"/>
              <a:gd name="connsiteY184" fmla="*/ 2077638 h 2323145"/>
              <a:gd name="connsiteX185" fmla="*/ 3170922 w 11269336"/>
              <a:gd name="connsiteY185" fmla="*/ 2115957 h 2323145"/>
              <a:gd name="connsiteX186" fmla="*/ 3156256 w 11269336"/>
              <a:gd name="connsiteY186" fmla="*/ 2124773 h 2323145"/>
              <a:gd name="connsiteX187" fmla="*/ 3140298 w 11269336"/>
              <a:gd name="connsiteY187" fmla="*/ 2129182 h 2323145"/>
              <a:gd name="connsiteX188" fmla="*/ 3138514 w 11269336"/>
              <a:gd name="connsiteY188" fmla="*/ 2128069 h 2323145"/>
              <a:gd name="connsiteX189" fmla="*/ 3120467 w 11269336"/>
              <a:gd name="connsiteY189" fmla="*/ 2128281 h 2323145"/>
              <a:gd name="connsiteX190" fmla="*/ 3116175 w 11269336"/>
              <a:gd name="connsiteY190" fmla="*/ 2131633 h 2323145"/>
              <a:gd name="connsiteX191" fmla="*/ 3103685 w 11269336"/>
              <a:gd name="connsiteY191" fmla="*/ 2132814 h 2323145"/>
              <a:gd name="connsiteX192" fmla="*/ 3078794 w 11269336"/>
              <a:gd name="connsiteY192" fmla="*/ 2137935 h 2323145"/>
              <a:gd name="connsiteX193" fmla="*/ 3074407 w 11269336"/>
              <a:gd name="connsiteY193" fmla="*/ 2136274 h 2323145"/>
              <a:gd name="connsiteX194" fmla="*/ 3037285 w 11269336"/>
              <a:gd name="connsiteY194" fmla="*/ 2139919 h 2323145"/>
              <a:gd name="connsiteX195" fmla="*/ 3036901 w 11269336"/>
              <a:gd name="connsiteY195" fmla="*/ 2138726 h 2323145"/>
              <a:gd name="connsiteX196" fmla="*/ 3026996 w 11269336"/>
              <a:gd name="connsiteY196" fmla="*/ 2134322 h 2323145"/>
              <a:gd name="connsiteX197" fmla="*/ 3007772 w 11269336"/>
              <a:gd name="connsiteY197" fmla="*/ 2128742 h 2323145"/>
              <a:gd name="connsiteX198" fmla="*/ 2965030 w 11269336"/>
              <a:gd name="connsiteY198" fmla="*/ 2100494 h 2323145"/>
              <a:gd name="connsiteX199" fmla="*/ 2926342 w 11269336"/>
              <a:gd name="connsiteY199" fmla="*/ 2104155 h 2323145"/>
              <a:gd name="connsiteX200" fmla="*/ 2918608 w 11269336"/>
              <a:gd name="connsiteY200" fmla="*/ 2104215 h 2323145"/>
              <a:gd name="connsiteX201" fmla="*/ 2918475 w 11269336"/>
              <a:gd name="connsiteY201" fmla="*/ 2103937 h 2323145"/>
              <a:gd name="connsiteX202" fmla="*/ 2910360 w 11269336"/>
              <a:gd name="connsiteY202" fmla="*/ 2103444 h 2323145"/>
              <a:gd name="connsiteX203" fmla="*/ 2904507 w 11269336"/>
              <a:gd name="connsiteY203" fmla="*/ 2104326 h 2323145"/>
              <a:gd name="connsiteX204" fmla="*/ 2889503 w 11269336"/>
              <a:gd name="connsiteY204" fmla="*/ 2104443 h 2323145"/>
              <a:gd name="connsiteX205" fmla="*/ 2884480 w 11269336"/>
              <a:gd name="connsiteY205" fmla="*/ 2102626 h 2323145"/>
              <a:gd name="connsiteX206" fmla="*/ 2882689 w 11269336"/>
              <a:gd name="connsiteY206" fmla="*/ 2099228 h 2323145"/>
              <a:gd name="connsiteX207" fmla="*/ 2881291 w 11269336"/>
              <a:gd name="connsiteY207" fmla="*/ 2099618 h 2323145"/>
              <a:gd name="connsiteX208" fmla="*/ 2853979 w 11269336"/>
              <a:gd name="connsiteY208" fmla="*/ 2090388 h 2323145"/>
              <a:gd name="connsiteX209" fmla="*/ 2791790 w 11269336"/>
              <a:gd name="connsiteY209" fmla="*/ 2080332 h 2323145"/>
              <a:gd name="connsiteX210" fmla="*/ 2755844 w 11269336"/>
              <a:gd name="connsiteY210" fmla="*/ 2078874 h 2323145"/>
              <a:gd name="connsiteX211" fmla="*/ 2657742 w 11269336"/>
              <a:gd name="connsiteY211" fmla="*/ 2070179 h 2323145"/>
              <a:gd name="connsiteX212" fmla="*/ 2559549 w 11269336"/>
              <a:gd name="connsiteY212" fmla="*/ 2057873 h 2323145"/>
              <a:gd name="connsiteX213" fmla="*/ 2512054 w 11269336"/>
              <a:gd name="connsiteY213" fmla="*/ 2031671 h 2323145"/>
              <a:gd name="connsiteX214" fmla="*/ 2506437 w 11269336"/>
              <a:gd name="connsiteY214" fmla="*/ 2030918 h 2323145"/>
              <a:gd name="connsiteX215" fmla="*/ 2491752 w 11269336"/>
              <a:gd name="connsiteY215" fmla="*/ 2033906 h 2323145"/>
              <a:gd name="connsiteX216" fmla="*/ 2486338 w 11269336"/>
              <a:gd name="connsiteY216" fmla="*/ 2035862 h 2323145"/>
              <a:gd name="connsiteX217" fmla="*/ 2478186 w 11269336"/>
              <a:gd name="connsiteY217" fmla="*/ 2036953 h 2323145"/>
              <a:gd name="connsiteX218" fmla="*/ 2477950 w 11269336"/>
              <a:gd name="connsiteY218" fmla="*/ 2036715 h 2323145"/>
              <a:gd name="connsiteX219" fmla="*/ 2470381 w 11269336"/>
              <a:gd name="connsiteY219" fmla="*/ 2038256 h 2323145"/>
              <a:gd name="connsiteX220" fmla="*/ 2433781 w 11269336"/>
              <a:gd name="connsiteY220" fmla="*/ 2049140 h 2323145"/>
              <a:gd name="connsiteX221" fmla="*/ 2381172 w 11269336"/>
              <a:gd name="connsiteY221" fmla="*/ 2030645 h 2323145"/>
              <a:gd name="connsiteX222" fmla="*/ 2360198 w 11269336"/>
              <a:gd name="connsiteY222" fmla="*/ 2029059 h 2323145"/>
              <a:gd name="connsiteX223" fmla="*/ 2348815 w 11269336"/>
              <a:gd name="connsiteY223" fmla="*/ 2026798 h 2323145"/>
              <a:gd name="connsiteX224" fmla="*/ 2347988 w 11269336"/>
              <a:gd name="connsiteY224" fmla="*/ 2025745 h 2323145"/>
              <a:gd name="connsiteX225" fmla="*/ 2312920 w 11269336"/>
              <a:gd name="connsiteY225" fmla="*/ 2036311 h 2323145"/>
              <a:gd name="connsiteX226" fmla="*/ 2307986 w 11269336"/>
              <a:gd name="connsiteY226" fmla="*/ 2035583 h 2323145"/>
              <a:gd name="connsiteX227" fmla="*/ 2285481 w 11269336"/>
              <a:gd name="connsiteY227" fmla="*/ 2045197 h 2323145"/>
              <a:gd name="connsiteX228" fmla="*/ 2273666 w 11269336"/>
              <a:gd name="connsiteY228" fmla="*/ 2048710 h 2323145"/>
              <a:gd name="connsiteX229" fmla="*/ 2270719 w 11269336"/>
              <a:gd name="connsiteY229" fmla="*/ 2052702 h 2323145"/>
              <a:gd name="connsiteX230" fmla="*/ 2253080 w 11269336"/>
              <a:gd name="connsiteY230" fmla="*/ 2056363 h 2323145"/>
              <a:gd name="connsiteX231" fmla="*/ 2250906 w 11269336"/>
              <a:gd name="connsiteY231" fmla="*/ 2055654 h 2323145"/>
              <a:gd name="connsiteX232" fmla="*/ 2236905 w 11269336"/>
              <a:gd name="connsiteY232" fmla="*/ 2062882 h 2323145"/>
              <a:gd name="connsiteX233" fmla="*/ 2225830 w 11269336"/>
              <a:gd name="connsiteY233" fmla="*/ 2074027 h 2323145"/>
              <a:gd name="connsiteX234" fmla="*/ 2073776 w 11269336"/>
              <a:gd name="connsiteY234" fmla="*/ 2089244 h 2323145"/>
              <a:gd name="connsiteX235" fmla="*/ 1948256 w 11269336"/>
              <a:gd name="connsiteY235" fmla="*/ 2146616 h 2323145"/>
              <a:gd name="connsiteX236" fmla="*/ 1865582 w 11269336"/>
              <a:gd name="connsiteY236" fmla="*/ 2153738 h 2323145"/>
              <a:gd name="connsiteX237" fmla="*/ 1835210 w 11269336"/>
              <a:gd name="connsiteY237" fmla="*/ 2134244 h 2323145"/>
              <a:gd name="connsiteX238" fmla="*/ 1632661 w 11269336"/>
              <a:gd name="connsiteY238" fmla="*/ 2173882 h 2323145"/>
              <a:gd name="connsiteX239" fmla="*/ 1579590 w 11269336"/>
              <a:gd name="connsiteY239" fmla="*/ 2173680 h 2323145"/>
              <a:gd name="connsiteX240" fmla="*/ 1535601 w 11269336"/>
              <a:gd name="connsiteY240" fmla="*/ 2194590 h 2323145"/>
              <a:gd name="connsiteX241" fmla="*/ 1515594 w 11269336"/>
              <a:gd name="connsiteY241" fmla="*/ 2189622 h 2323145"/>
              <a:gd name="connsiteX242" fmla="*/ 1512113 w 11269336"/>
              <a:gd name="connsiteY242" fmla="*/ 2188534 h 2323145"/>
              <a:gd name="connsiteX243" fmla="*/ 1498838 w 11269336"/>
              <a:gd name="connsiteY243" fmla="*/ 2189213 h 2323145"/>
              <a:gd name="connsiteX244" fmla="*/ 1494279 w 11269336"/>
              <a:gd name="connsiteY244" fmla="*/ 2183112 h 2323145"/>
              <a:gd name="connsiteX245" fmla="*/ 1473714 w 11269336"/>
              <a:gd name="connsiteY245" fmla="*/ 2179625 h 2323145"/>
              <a:gd name="connsiteX246" fmla="*/ 1449503 w 11269336"/>
              <a:gd name="connsiteY246" fmla="*/ 2182633 h 2323145"/>
              <a:gd name="connsiteX247" fmla="*/ 1335495 w 11269336"/>
              <a:gd name="connsiteY247" fmla="*/ 2203940 h 2323145"/>
              <a:gd name="connsiteX248" fmla="*/ 1266687 w 11269336"/>
              <a:gd name="connsiteY248" fmla="*/ 2212688 h 2323145"/>
              <a:gd name="connsiteX249" fmla="*/ 1239614 w 11269336"/>
              <a:gd name="connsiteY249" fmla="*/ 2209727 h 2323145"/>
              <a:gd name="connsiteX250" fmla="*/ 1202436 w 11269336"/>
              <a:gd name="connsiteY250" fmla="*/ 2209817 h 2323145"/>
              <a:gd name="connsiteX251" fmla="*/ 1136097 w 11269336"/>
              <a:gd name="connsiteY251" fmla="*/ 2205112 h 2323145"/>
              <a:gd name="connsiteX252" fmla="*/ 988232 w 11269336"/>
              <a:gd name="connsiteY252" fmla="*/ 2235635 h 2323145"/>
              <a:gd name="connsiteX253" fmla="*/ 981959 w 11269336"/>
              <a:gd name="connsiteY253" fmla="*/ 2231607 h 2323145"/>
              <a:gd name="connsiteX254" fmla="*/ 938600 w 11269336"/>
              <a:gd name="connsiteY254" fmla="*/ 2238113 h 2323145"/>
              <a:gd name="connsiteX255" fmla="*/ 791788 w 11269336"/>
              <a:gd name="connsiteY255" fmla="*/ 2293224 h 2323145"/>
              <a:gd name="connsiteX256" fmla="*/ 706914 w 11269336"/>
              <a:gd name="connsiteY256" fmla="*/ 2305046 h 2323145"/>
              <a:gd name="connsiteX257" fmla="*/ 675971 w 11269336"/>
              <a:gd name="connsiteY257" fmla="*/ 2304030 h 2323145"/>
              <a:gd name="connsiteX258" fmla="*/ 624180 w 11269336"/>
              <a:gd name="connsiteY258" fmla="*/ 2302650 h 2323145"/>
              <a:gd name="connsiteX259" fmla="*/ 583453 w 11269336"/>
              <a:gd name="connsiteY259" fmla="*/ 2288788 h 2323145"/>
              <a:gd name="connsiteX260" fmla="*/ 540946 w 11269336"/>
              <a:gd name="connsiteY260" fmla="*/ 2292721 h 2323145"/>
              <a:gd name="connsiteX261" fmla="*/ 533680 w 11269336"/>
              <a:gd name="connsiteY261" fmla="*/ 2310233 h 2323145"/>
              <a:gd name="connsiteX262" fmla="*/ 487366 w 11269336"/>
              <a:gd name="connsiteY262" fmla="*/ 2309053 h 2323145"/>
              <a:gd name="connsiteX263" fmla="*/ 416820 w 11269336"/>
              <a:gd name="connsiteY263" fmla="*/ 2305443 h 2323145"/>
              <a:gd name="connsiteX264" fmla="*/ 376805 w 11269336"/>
              <a:gd name="connsiteY264" fmla="*/ 2307647 h 2323145"/>
              <a:gd name="connsiteX265" fmla="*/ 266777 w 11269336"/>
              <a:gd name="connsiteY265" fmla="*/ 2309012 h 2323145"/>
              <a:gd name="connsiteX266" fmla="*/ 156013 w 11269336"/>
              <a:gd name="connsiteY266" fmla="*/ 2306832 h 2323145"/>
              <a:gd name="connsiteX267" fmla="*/ 87258 w 11269336"/>
              <a:gd name="connsiteY267" fmla="*/ 2285511 h 2323145"/>
              <a:gd name="connsiteX268" fmla="*/ 23798 w 11269336"/>
              <a:gd name="connsiteY268" fmla="*/ 2281822 h 2323145"/>
              <a:gd name="connsiteX269" fmla="*/ 0 w 11269336"/>
              <a:gd name="connsiteY269" fmla="*/ 2285369 h 2323145"/>
              <a:gd name="connsiteX270" fmla="*/ 0 w 11269336"/>
              <a:gd name="connsiteY270"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742561 w 11269336"/>
              <a:gd name="connsiteY18" fmla="*/ 500437 h 2323145"/>
              <a:gd name="connsiteX19" fmla="*/ 9561831 w 11269336"/>
              <a:gd name="connsiteY19" fmla="*/ 547649 h 2323145"/>
              <a:gd name="connsiteX20" fmla="*/ 9380600 w 11269336"/>
              <a:gd name="connsiteY20" fmla="*/ 549821 h 2323145"/>
              <a:gd name="connsiteX21" fmla="*/ 9139429 w 11269336"/>
              <a:gd name="connsiteY21" fmla="*/ 696446 h 2323145"/>
              <a:gd name="connsiteX22" fmla="*/ 9114263 w 11269336"/>
              <a:gd name="connsiteY22" fmla="*/ 709213 h 2323145"/>
              <a:gd name="connsiteX23" fmla="*/ 9028928 w 11269336"/>
              <a:gd name="connsiteY23" fmla="*/ 745350 h 2323145"/>
              <a:gd name="connsiteX24" fmla="*/ 8977138 w 11269336"/>
              <a:gd name="connsiteY24" fmla="*/ 774970 h 2323145"/>
              <a:gd name="connsiteX25" fmla="*/ 8947030 w 11269336"/>
              <a:gd name="connsiteY25" fmla="*/ 814934 h 2323145"/>
              <a:gd name="connsiteX26" fmla="*/ 8914746 w 11269336"/>
              <a:gd name="connsiteY26" fmla="*/ 826428 h 2323145"/>
              <a:gd name="connsiteX27" fmla="*/ 8917778 w 11269336"/>
              <a:gd name="connsiteY27" fmla="*/ 835198 h 2323145"/>
              <a:gd name="connsiteX28" fmla="*/ 8905560 w 11269336"/>
              <a:gd name="connsiteY28" fmla="*/ 838358 h 2323145"/>
              <a:gd name="connsiteX29" fmla="*/ 8897564 w 11269336"/>
              <a:gd name="connsiteY29" fmla="*/ 834287 h 2323145"/>
              <a:gd name="connsiteX30" fmla="*/ 8878040 w 11269336"/>
              <a:gd name="connsiteY30" fmla="*/ 844150 h 2323145"/>
              <a:gd name="connsiteX31" fmla="*/ 8882654 w 11269336"/>
              <a:gd name="connsiteY31" fmla="*/ 892768 h 2323145"/>
              <a:gd name="connsiteX32" fmla="*/ 8837498 w 11269336"/>
              <a:gd name="connsiteY32" fmla="*/ 885664 h 2323145"/>
              <a:gd name="connsiteX33" fmla="*/ 8795998 w 11269336"/>
              <a:gd name="connsiteY33" fmla="*/ 863337 h 2323145"/>
              <a:gd name="connsiteX34" fmla="*/ 8776970 w 11269336"/>
              <a:gd name="connsiteY34" fmla="*/ 885177 h 2323145"/>
              <a:gd name="connsiteX35" fmla="*/ 8755719 w 11269336"/>
              <a:gd name="connsiteY35" fmla="*/ 889754 h 2323145"/>
              <a:gd name="connsiteX36" fmla="*/ 8743257 w 11269336"/>
              <a:gd name="connsiteY36" fmla="*/ 904723 h 2323145"/>
              <a:gd name="connsiteX37" fmla="*/ 8721366 w 11269336"/>
              <a:gd name="connsiteY37" fmla="*/ 904711 h 2323145"/>
              <a:gd name="connsiteX38" fmla="*/ 8678353 w 11269336"/>
              <a:gd name="connsiteY38" fmla="*/ 926318 h 2323145"/>
              <a:gd name="connsiteX39" fmla="*/ 8636849 w 11269336"/>
              <a:gd name="connsiteY39" fmla="*/ 937900 h 2323145"/>
              <a:gd name="connsiteX40" fmla="*/ 8620213 w 11269336"/>
              <a:gd name="connsiteY40" fmla="*/ 943068 h 2323145"/>
              <a:gd name="connsiteX41" fmla="*/ 8612581 w 11269336"/>
              <a:gd name="connsiteY41" fmla="*/ 952695 h 2323145"/>
              <a:gd name="connsiteX42" fmla="*/ 8589038 w 11269336"/>
              <a:gd name="connsiteY42" fmla="*/ 963892 h 2323145"/>
              <a:gd name="connsiteX43" fmla="*/ 8579950 w 11269336"/>
              <a:gd name="connsiteY43" fmla="*/ 960899 h 2323145"/>
              <a:gd name="connsiteX44" fmla="*/ 8579319 w 11269336"/>
              <a:gd name="connsiteY44" fmla="*/ 965630 h 2323145"/>
              <a:gd name="connsiteX45" fmla="*/ 8547429 w 11269336"/>
              <a:gd name="connsiteY45" fmla="*/ 984506 h 2323145"/>
              <a:gd name="connsiteX46" fmla="*/ 8478704 w 11269336"/>
              <a:gd name="connsiteY46" fmla="*/ 1025490 h 2323145"/>
              <a:gd name="connsiteX47" fmla="*/ 8461421 w 11269336"/>
              <a:gd name="connsiteY47" fmla="*/ 1035512 h 2323145"/>
              <a:gd name="connsiteX48" fmla="*/ 8445003 w 11269336"/>
              <a:gd name="connsiteY48" fmla="*/ 1036851 h 2323145"/>
              <a:gd name="connsiteX49" fmla="*/ 8357350 w 11269336"/>
              <a:gd name="connsiteY49" fmla="*/ 1060213 h 2323145"/>
              <a:gd name="connsiteX50" fmla="*/ 8335565 w 11269336"/>
              <a:gd name="connsiteY50" fmla="*/ 1061151 h 2323145"/>
              <a:gd name="connsiteX51" fmla="*/ 8325267 w 11269336"/>
              <a:gd name="connsiteY51" fmla="*/ 1055919 h 2323145"/>
              <a:gd name="connsiteX52" fmla="*/ 8293586 w 11269336"/>
              <a:gd name="connsiteY52" fmla="*/ 1076144 h 2323145"/>
              <a:gd name="connsiteX53" fmla="*/ 8242405 w 11269336"/>
              <a:gd name="connsiteY53" fmla="*/ 1095960 h 2323145"/>
              <a:gd name="connsiteX54" fmla="*/ 8218531 w 11269336"/>
              <a:gd name="connsiteY54" fmla="*/ 1107622 h 2323145"/>
              <a:gd name="connsiteX55" fmla="*/ 8197391 w 11269336"/>
              <a:gd name="connsiteY55" fmla="*/ 1107746 h 2323145"/>
              <a:gd name="connsiteX56" fmla="*/ 8081474 w 11269336"/>
              <a:gd name="connsiteY56" fmla="*/ 1130125 h 2323145"/>
              <a:gd name="connsiteX57" fmla="*/ 8053585 w 11269336"/>
              <a:gd name="connsiteY57" fmla="*/ 1129169 h 2323145"/>
              <a:gd name="connsiteX58" fmla="*/ 8038422 w 11269336"/>
              <a:gd name="connsiteY58" fmla="*/ 1119092 h 2323145"/>
              <a:gd name="connsiteX59" fmla="*/ 8029450 w 11269336"/>
              <a:gd name="connsiteY59" fmla="*/ 1125592 h 2323145"/>
              <a:gd name="connsiteX60" fmla="*/ 7959552 w 11269336"/>
              <a:gd name="connsiteY60" fmla="*/ 1140188 h 2323145"/>
              <a:gd name="connsiteX61" fmla="*/ 7914188 w 11269336"/>
              <a:gd name="connsiteY61" fmla="*/ 1150862 h 2323145"/>
              <a:gd name="connsiteX62" fmla="*/ 7914918 w 11269336"/>
              <a:gd name="connsiteY62" fmla="*/ 1168758 h 2323145"/>
              <a:gd name="connsiteX63" fmla="*/ 7875510 w 11269336"/>
              <a:gd name="connsiteY63" fmla="*/ 1183153 h 2323145"/>
              <a:gd name="connsiteX64" fmla="*/ 7829932 w 11269336"/>
              <a:gd name="connsiteY64" fmla="*/ 1180782 h 2323145"/>
              <a:gd name="connsiteX65" fmla="*/ 7779182 w 11269336"/>
              <a:gd name="connsiteY65" fmla="*/ 1192665 h 2323145"/>
              <a:gd name="connsiteX66" fmla="*/ 7748774 w 11269336"/>
              <a:gd name="connsiteY66" fmla="*/ 1199586 h 2323145"/>
              <a:gd name="connsiteX67" fmla="*/ 7671846 w 11269336"/>
              <a:gd name="connsiteY67" fmla="*/ 1231966 h 2323145"/>
              <a:gd name="connsiteX68" fmla="*/ 7554146 w 11269336"/>
              <a:gd name="connsiteY68" fmla="*/ 1319748 h 2323145"/>
              <a:gd name="connsiteX69" fmla="*/ 7515052 w 11269336"/>
              <a:gd name="connsiteY69" fmla="*/ 1336718 h 2323145"/>
              <a:gd name="connsiteX70" fmla="*/ 7507193 w 11269336"/>
              <a:gd name="connsiteY70" fmla="*/ 1334617 h 2323145"/>
              <a:gd name="connsiteX71" fmla="*/ 7461694 w 11269336"/>
              <a:gd name="connsiteY71" fmla="*/ 1375866 h 2323145"/>
              <a:gd name="connsiteX72" fmla="*/ 7377571 w 11269336"/>
              <a:gd name="connsiteY72" fmla="*/ 1400128 h 2323145"/>
              <a:gd name="connsiteX73" fmla="*/ 7311261 w 11269336"/>
              <a:gd name="connsiteY73" fmla="*/ 1412652 h 2323145"/>
              <a:gd name="connsiteX74" fmla="*/ 7275307 w 11269336"/>
              <a:gd name="connsiteY74" fmla="*/ 1422171 h 2323145"/>
              <a:gd name="connsiteX75" fmla="*/ 7247783 w 11269336"/>
              <a:gd name="connsiteY75" fmla="*/ 1426330 h 2323145"/>
              <a:gd name="connsiteX76" fmla="*/ 7185047 w 11269336"/>
              <a:gd name="connsiteY76" fmla="*/ 1451812 h 2323145"/>
              <a:gd name="connsiteX77" fmla="*/ 7084117 w 11269336"/>
              <a:gd name="connsiteY77" fmla="*/ 1500281 h 2323145"/>
              <a:gd name="connsiteX78" fmla="*/ 7062011 w 11269336"/>
              <a:gd name="connsiteY78" fmla="*/ 1509183 h 2323145"/>
              <a:gd name="connsiteX79" fmla="*/ 7040555 w 11269336"/>
              <a:gd name="connsiteY79" fmla="*/ 1511207 h 2323145"/>
              <a:gd name="connsiteX80" fmla="*/ 7033438 w 11269336"/>
              <a:gd name="connsiteY80" fmla="*/ 1506772 h 2323145"/>
              <a:gd name="connsiteX81" fmla="*/ 7020886 w 11269336"/>
              <a:gd name="connsiteY81" fmla="*/ 1510764 h 2323145"/>
              <a:gd name="connsiteX82" fmla="*/ 7017033 w 11269336"/>
              <a:gd name="connsiteY82" fmla="*/ 1510650 h 2323145"/>
              <a:gd name="connsiteX83" fmla="*/ 6995460 w 11269336"/>
              <a:gd name="connsiteY83" fmla="*/ 1511173 h 2323145"/>
              <a:gd name="connsiteX84" fmla="*/ 6962144 w 11269336"/>
              <a:gd name="connsiteY84" fmla="*/ 1541508 h 2323145"/>
              <a:gd name="connsiteX85" fmla="*/ 6910674 w 11269336"/>
              <a:gd name="connsiteY85" fmla="*/ 1554793 h 2323145"/>
              <a:gd name="connsiteX86" fmla="*/ 6732152 w 11269336"/>
              <a:gd name="connsiteY86" fmla="*/ 1642538 h 2323145"/>
              <a:gd name="connsiteX87" fmla="*/ 6694106 w 11269336"/>
              <a:gd name="connsiteY87" fmla="*/ 1632377 h 2323145"/>
              <a:gd name="connsiteX88" fmla="*/ 6617223 w 11269336"/>
              <a:gd name="connsiteY88" fmla="*/ 1659889 h 2323145"/>
              <a:gd name="connsiteX89" fmla="*/ 6521138 w 11269336"/>
              <a:gd name="connsiteY89" fmla="*/ 1744340 h 2323145"/>
              <a:gd name="connsiteX90" fmla="*/ 6380677 w 11269336"/>
              <a:gd name="connsiteY90" fmla="*/ 1796883 h 2323145"/>
              <a:gd name="connsiteX91" fmla="*/ 6374897 w 11269336"/>
              <a:gd name="connsiteY91" fmla="*/ 1809910 h 2323145"/>
              <a:gd name="connsiteX92" fmla="*/ 6364545 w 11269336"/>
              <a:gd name="connsiteY92" fmla="*/ 1820090 h 2323145"/>
              <a:gd name="connsiteX93" fmla="*/ 6362126 w 11269336"/>
              <a:gd name="connsiteY93" fmla="*/ 1819991 h 2323145"/>
              <a:gd name="connsiteX94" fmla="*/ 6346673 w 11269336"/>
              <a:gd name="connsiteY94" fmla="*/ 1827824 h 2323145"/>
              <a:gd name="connsiteX95" fmla="*/ 6345588 w 11269336"/>
              <a:gd name="connsiteY95" fmla="*/ 1832232 h 2323145"/>
              <a:gd name="connsiteX96" fmla="*/ 6335708 w 11269336"/>
              <a:gd name="connsiteY96" fmla="*/ 1838451 h 2323145"/>
              <a:gd name="connsiteX97" fmla="*/ 6318182 w 11269336"/>
              <a:gd name="connsiteY97" fmla="*/ 1852975 h 2323145"/>
              <a:gd name="connsiteX98" fmla="*/ 6313084 w 11269336"/>
              <a:gd name="connsiteY98" fmla="*/ 1853561 h 2323145"/>
              <a:gd name="connsiteX99" fmla="*/ 6283816 w 11269336"/>
              <a:gd name="connsiteY99" fmla="*/ 1872148 h 2323145"/>
              <a:gd name="connsiteX100" fmla="*/ 6282550 w 11269336"/>
              <a:gd name="connsiteY100" fmla="*/ 1871392 h 2323145"/>
              <a:gd name="connsiteX101" fmla="*/ 6270527 w 11269336"/>
              <a:gd name="connsiteY101" fmla="*/ 1872208 h 2323145"/>
              <a:gd name="connsiteX102" fmla="*/ 6249518 w 11269336"/>
              <a:gd name="connsiteY102" fmla="*/ 1876079 h 2323145"/>
              <a:gd name="connsiteX103" fmla="*/ 6190386 w 11269336"/>
              <a:gd name="connsiteY103" fmla="*/ 1872478 h 2323145"/>
              <a:gd name="connsiteX104" fmla="*/ 6159777 w 11269336"/>
              <a:gd name="connsiteY104" fmla="*/ 1891745 h 2323145"/>
              <a:gd name="connsiteX105" fmla="*/ 6153131 w 11269336"/>
              <a:gd name="connsiteY105" fmla="*/ 1895079 h 2323145"/>
              <a:gd name="connsiteX106" fmla="*/ 6152798 w 11269336"/>
              <a:gd name="connsiteY106" fmla="*/ 1894920 h 2323145"/>
              <a:gd name="connsiteX107" fmla="*/ 6145388 w 11269336"/>
              <a:gd name="connsiteY107" fmla="*/ 1897990 h 2323145"/>
              <a:gd name="connsiteX108" fmla="*/ 6141014 w 11269336"/>
              <a:gd name="connsiteY108" fmla="*/ 1901155 h 2323145"/>
              <a:gd name="connsiteX109" fmla="*/ 6128122 w 11269336"/>
              <a:gd name="connsiteY109" fmla="*/ 1907623 h 2323145"/>
              <a:gd name="connsiteX110" fmla="*/ 6122351 w 11269336"/>
              <a:gd name="connsiteY110" fmla="*/ 1908359 h 2323145"/>
              <a:gd name="connsiteX111" fmla="*/ 6064750 w 11269336"/>
              <a:gd name="connsiteY111" fmla="*/ 1896394 h 2323145"/>
              <a:gd name="connsiteX112" fmla="*/ 5964230 w 11269336"/>
              <a:gd name="connsiteY112" fmla="*/ 1910038 h 2323145"/>
              <a:gd name="connsiteX113" fmla="*/ 5865399 w 11269336"/>
              <a:gd name="connsiteY113" fmla="*/ 1926966 h 2323145"/>
              <a:gd name="connsiteX114" fmla="*/ 5829951 w 11269336"/>
              <a:gd name="connsiteY114" fmla="*/ 1934755 h 2323145"/>
              <a:gd name="connsiteX115" fmla="*/ 5765285 w 11269336"/>
              <a:gd name="connsiteY115" fmla="*/ 1941322 h 2323145"/>
              <a:gd name="connsiteX116" fmla="*/ 5734750 w 11269336"/>
              <a:gd name="connsiteY116" fmla="*/ 1939793 h 2323145"/>
              <a:gd name="connsiteX117" fmla="*/ 5733569 w 11269336"/>
              <a:gd name="connsiteY117" fmla="*/ 1940505 h 2323145"/>
              <a:gd name="connsiteX118" fmla="*/ 5730329 w 11269336"/>
              <a:gd name="connsiteY118" fmla="*/ 1937845 h 2323145"/>
              <a:gd name="connsiteX119" fmla="*/ 5724661 w 11269336"/>
              <a:gd name="connsiteY119" fmla="*/ 1937455 h 2323145"/>
              <a:gd name="connsiteX120" fmla="*/ 5710186 w 11269336"/>
              <a:gd name="connsiteY120" fmla="*/ 1941370 h 2323145"/>
              <a:gd name="connsiteX121" fmla="*/ 5704910 w 11269336"/>
              <a:gd name="connsiteY121" fmla="*/ 1943663 h 2323145"/>
              <a:gd name="connsiteX122" fmla="*/ 5696836 w 11269336"/>
              <a:gd name="connsiteY122" fmla="*/ 1945271 h 2323145"/>
              <a:gd name="connsiteX123" fmla="*/ 5696583 w 11269336"/>
              <a:gd name="connsiteY123" fmla="*/ 1945050 h 2323145"/>
              <a:gd name="connsiteX124" fmla="*/ 5689123 w 11269336"/>
              <a:gd name="connsiteY124" fmla="*/ 1947067 h 2323145"/>
              <a:gd name="connsiteX125" fmla="*/ 5653291 w 11269336"/>
              <a:gd name="connsiteY125" fmla="*/ 1960245 h 2323145"/>
              <a:gd name="connsiteX126" fmla="*/ 5599385 w 11269336"/>
              <a:gd name="connsiteY126" fmla="*/ 1945198 h 2323145"/>
              <a:gd name="connsiteX127" fmla="*/ 5578300 w 11269336"/>
              <a:gd name="connsiteY127" fmla="*/ 1944963 h 2323145"/>
              <a:gd name="connsiteX128" fmla="*/ 5566758 w 11269336"/>
              <a:gd name="connsiteY128" fmla="*/ 1943441 h 2323145"/>
              <a:gd name="connsiteX129" fmla="*/ 5565857 w 11269336"/>
              <a:gd name="connsiteY129" fmla="*/ 1942445 h 2323145"/>
              <a:gd name="connsiteX130" fmla="*/ 5531534 w 11269336"/>
              <a:gd name="connsiteY130" fmla="*/ 1955208 h 2323145"/>
              <a:gd name="connsiteX131" fmla="*/ 5526552 w 11269336"/>
              <a:gd name="connsiteY131" fmla="*/ 1954799 h 2323145"/>
              <a:gd name="connsiteX132" fmla="*/ 5504723 w 11269336"/>
              <a:gd name="connsiteY132" fmla="*/ 1965811 h 2323145"/>
              <a:gd name="connsiteX133" fmla="*/ 5493156 w 11269336"/>
              <a:gd name="connsiteY133" fmla="*/ 1970063 h 2323145"/>
              <a:gd name="connsiteX134" fmla="*/ 5490486 w 11269336"/>
              <a:gd name="connsiteY134" fmla="*/ 1974227 h 2323145"/>
              <a:gd name="connsiteX135" fmla="*/ 5473107 w 11269336"/>
              <a:gd name="connsiteY135" fmla="*/ 1979001 h 2323145"/>
              <a:gd name="connsiteX136" fmla="*/ 5470885 w 11269336"/>
              <a:gd name="connsiteY136" fmla="*/ 1978432 h 2323145"/>
              <a:gd name="connsiteX137" fmla="*/ 5457393 w 11269336"/>
              <a:gd name="connsiteY137" fmla="*/ 1986525 h 2323145"/>
              <a:gd name="connsiteX138" fmla="*/ 5447102 w 11269336"/>
              <a:gd name="connsiteY138" fmla="*/ 1998329 h 2323145"/>
              <a:gd name="connsiteX139" fmla="*/ 5159151 w 11269336"/>
              <a:gd name="connsiteY139" fmla="*/ 2029640 h 2323145"/>
              <a:gd name="connsiteX140" fmla="*/ 5041688 w 11269336"/>
              <a:gd name="connsiteY140" fmla="*/ 2022334 h 2323145"/>
              <a:gd name="connsiteX141" fmla="*/ 4860988 w 11269336"/>
              <a:gd name="connsiteY141" fmla="*/ 2135698 h 2323145"/>
              <a:gd name="connsiteX142" fmla="*/ 4807902 w 11269336"/>
              <a:gd name="connsiteY142" fmla="*/ 2138894 h 2323145"/>
              <a:gd name="connsiteX143" fmla="*/ 4765388 w 11269336"/>
              <a:gd name="connsiteY143" fmla="*/ 2162525 h 2323145"/>
              <a:gd name="connsiteX144" fmla="*/ 4745033 w 11269336"/>
              <a:gd name="connsiteY144" fmla="*/ 2158859 h 2323145"/>
              <a:gd name="connsiteX145" fmla="*/ 4741475 w 11269336"/>
              <a:gd name="connsiteY145" fmla="*/ 2157998 h 2323145"/>
              <a:gd name="connsiteX146" fmla="*/ 4728247 w 11269336"/>
              <a:gd name="connsiteY146" fmla="*/ 2159526 h 2323145"/>
              <a:gd name="connsiteX147" fmla="*/ 4723263 w 11269336"/>
              <a:gd name="connsiteY147" fmla="*/ 2153742 h 2323145"/>
              <a:gd name="connsiteX148" fmla="*/ 4702453 w 11269336"/>
              <a:gd name="connsiteY148" fmla="*/ 2151586 h 2323145"/>
              <a:gd name="connsiteX149" fmla="*/ 4678455 w 11269336"/>
              <a:gd name="connsiteY149" fmla="*/ 2156131 h 2323145"/>
              <a:gd name="connsiteX150" fmla="*/ 4593061 w 11269336"/>
              <a:gd name="connsiteY150" fmla="*/ 2171597 h 2323145"/>
              <a:gd name="connsiteX151" fmla="*/ 4579902 w 11269336"/>
              <a:gd name="connsiteY151" fmla="*/ 2177927 h 2323145"/>
              <a:gd name="connsiteX152" fmla="*/ 4533444 w 11269336"/>
              <a:gd name="connsiteY152" fmla="*/ 2181200 h 2323145"/>
              <a:gd name="connsiteX153" fmla="*/ 4492832 w 11269336"/>
              <a:gd name="connsiteY153" fmla="*/ 2188033 h 2323145"/>
              <a:gd name="connsiteX154" fmla="*/ 4467257 w 11269336"/>
              <a:gd name="connsiteY154" fmla="*/ 2196121 h 2323145"/>
              <a:gd name="connsiteX155" fmla="*/ 4459937 w 11269336"/>
              <a:gd name="connsiteY155" fmla="*/ 2195182 h 2323145"/>
              <a:gd name="connsiteX156" fmla="*/ 4433312 w 11269336"/>
              <a:gd name="connsiteY156" fmla="*/ 2199004 h 2323145"/>
              <a:gd name="connsiteX157" fmla="*/ 4420601 w 11269336"/>
              <a:gd name="connsiteY157" fmla="*/ 2205158 h 2323145"/>
              <a:gd name="connsiteX158" fmla="*/ 4405765 w 11269336"/>
              <a:gd name="connsiteY158" fmla="*/ 2199902 h 2323145"/>
              <a:gd name="connsiteX159" fmla="*/ 4401354 w 11269336"/>
              <a:gd name="connsiteY159" fmla="*/ 2194745 h 2323145"/>
              <a:gd name="connsiteX160" fmla="*/ 4383151 w 11269336"/>
              <a:gd name="connsiteY160" fmla="*/ 2201140 h 2323145"/>
              <a:gd name="connsiteX161" fmla="*/ 4366646 w 11269336"/>
              <a:gd name="connsiteY161" fmla="*/ 2198564 h 2323145"/>
              <a:gd name="connsiteX162" fmla="*/ 4354009 w 11269336"/>
              <a:gd name="connsiteY162" fmla="*/ 2204984 h 2323145"/>
              <a:gd name="connsiteX163" fmla="*/ 4348284 w 11269336"/>
              <a:gd name="connsiteY163" fmla="*/ 2205270 h 2323145"/>
              <a:gd name="connsiteX164" fmla="*/ 4333906 w 11269336"/>
              <a:gd name="connsiteY164" fmla="*/ 2205251 h 2323145"/>
              <a:gd name="connsiteX165" fmla="*/ 4308819 w 11269336"/>
              <a:gd name="connsiteY165" fmla="*/ 2203822 h 2323145"/>
              <a:gd name="connsiteX166" fmla="*/ 4301210 w 11269336"/>
              <a:gd name="connsiteY166" fmla="*/ 2204456 h 2323145"/>
              <a:gd name="connsiteX167" fmla="*/ 4283095 w 11269336"/>
              <a:gd name="connsiteY167" fmla="*/ 2198177 h 2323145"/>
              <a:gd name="connsiteX168" fmla="*/ 4250119 w 11269336"/>
              <a:gd name="connsiteY168" fmla="*/ 2196342 h 2323145"/>
              <a:gd name="connsiteX169" fmla="*/ 4189203 w 11269336"/>
              <a:gd name="connsiteY169" fmla="*/ 2178994 h 2323145"/>
              <a:gd name="connsiteX170" fmla="*/ 4154035 w 11269336"/>
              <a:gd name="connsiteY170" fmla="*/ 2171950 h 2323145"/>
              <a:gd name="connsiteX171" fmla="*/ 4129569 w 11269336"/>
              <a:gd name="connsiteY171" fmla="*/ 2163850 h 2323145"/>
              <a:gd name="connsiteX172" fmla="*/ 4061250 w 11269336"/>
              <a:gd name="connsiteY172" fmla="*/ 2159236 h 2323145"/>
              <a:gd name="connsiteX173" fmla="*/ 3945480 w 11269336"/>
              <a:gd name="connsiteY173" fmla="*/ 2158279 h 2323145"/>
              <a:gd name="connsiteX174" fmla="*/ 3921468 w 11269336"/>
              <a:gd name="connsiteY174" fmla="*/ 2156588 h 2323145"/>
              <a:gd name="connsiteX175" fmla="*/ 3903348 w 11269336"/>
              <a:gd name="connsiteY175" fmla="*/ 2149220 h 2323145"/>
              <a:gd name="connsiteX176" fmla="*/ 3901342 w 11269336"/>
              <a:gd name="connsiteY176" fmla="*/ 2142355 h 2323145"/>
              <a:gd name="connsiteX177" fmla="*/ 3888539 w 11269336"/>
              <a:gd name="connsiteY177" fmla="*/ 2140476 h 2323145"/>
              <a:gd name="connsiteX178" fmla="*/ 3885662 w 11269336"/>
              <a:gd name="connsiteY178" fmla="*/ 2138740 h 2323145"/>
              <a:gd name="connsiteX179" fmla="*/ 3868627 w 11269336"/>
              <a:gd name="connsiteY179" fmla="*/ 2130023 h 2323145"/>
              <a:gd name="connsiteX180" fmla="*/ 3819177 w 11269336"/>
              <a:gd name="connsiteY180" fmla="*/ 2142111 h 2323145"/>
              <a:gd name="connsiteX181" fmla="*/ 3769100 w 11269336"/>
              <a:gd name="connsiteY181" fmla="*/ 2131731 h 2323145"/>
              <a:gd name="connsiteX182" fmla="*/ 3562752 w 11269336"/>
              <a:gd name="connsiteY182" fmla="*/ 2131785 h 2323145"/>
              <a:gd name="connsiteX183" fmla="*/ 3541402 w 11269336"/>
              <a:gd name="connsiteY183" fmla="*/ 2106821 h 2323145"/>
              <a:gd name="connsiteX184" fmla="*/ 3365341 w 11269336"/>
              <a:gd name="connsiteY184" fmla="*/ 2077638 h 2323145"/>
              <a:gd name="connsiteX185" fmla="*/ 3170922 w 11269336"/>
              <a:gd name="connsiteY185" fmla="*/ 2115957 h 2323145"/>
              <a:gd name="connsiteX186" fmla="*/ 3156256 w 11269336"/>
              <a:gd name="connsiteY186" fmla="*/ 2124773 h 2323145"/>
              <a:gd name="connsiteX187" fmla="*/ 3140298 w 11269336"/>
              <a:gd name="connsiteY187" fmla="*/ 2129182 h 2323145"/>
              <a:gd name="connsiteX188" fmla="*/ 3138514 w 11269336"/>
              <a:gd name="connsiteY188" fmla="*/ 2128069 h 2323145"/>
              <a:gd name="connsiteX189" fmla="*/ 3120467 w 11269336"/>
              <a:gd name="connsiteY189" fmla="*/ 2128281 h 2323145"/>
              <a:gd name="connsiteX190" fmla="*/ 3116175 w 11269336"/>
              <a:gd name="connsiteY190" fmla="*/ 2131633 h 2323145"/>
              <a:gd name="connsiteX191" fmla="*/ 3103685 w 11269336"/>
              <a:gd name="connsiteY191" fmla="*/ 2132814 h 2323145"/>
              <a:gd name="connsiteX192" fmla="*/ 3078794 w 11269336"/>
              <a:gd name="connsiteY192" fmla="*/ 2137935 h 2323145"/>
              <a:gd name="connsiteX193" fmla="*/ 3074407 w 11269336"/>
              <a:gd name="connsiteY193" fmla="*/ 2136274 h 2323145"/>
              <a:gd name="connsiteX194" fmla="*/ 3037285 w 11269336"/>
              <a:gd name="connsiteY194" fmla="*/ 2139919 h 2323145"/>
              <a:gd name="connsiteX195" fmla="*/ 3036901 w 11269336"/>
              <a:gd name="connsiteY195" fmla="*/ 2138726 h 2323145"/>
              <a:gd name="connsiteX196" fmla="*/ 3026996 w 11269336"/>
              <a:gd name="connsiteY196" fmla="*/ 2134322 h 2323145"/>
              <a:gd name="connsiteX197" fmla="*/ 3007772 w 11269336"/>
              <a:gd name="connsiteY197" fmla="*/ 2128742 h 2323145"/>
              <a:gd name="connsiteX198" fmla="*/ 2965030 w 11269336"/>
              <a:gd name="connsiteY198" fmla="*/ 2100494 h 2323145"/>
              <a:gd name="connsiteX199" fmla="*/ 2926342 w 11269336"/>
              <a:gd name="connsiteY199" fmla="*/ 2104155 h 2323145"/>
              <a:gd name="connsiteX200" fmla="*/ 2918608 w 11269336"/>
              <a:gd name="connsiteY200" fmla="*/ 2104215 h 2323145"/>
              <a:gd name="connsiteX201" fmla="*/ 2918475 w 11269336"/>
              <a:gd name="connsiteY201" fmla="*/ 2103937 h 2323145"/>
              <a:gd name="connsiteX202" fmla="*/ 2910360 w 11269336"/>
              <a:gd name="connsiteY202" fmla="*/ 2103444 h 2323145"/>
              <a:gd name="connsiteX203" fmla="*/ 2904507 w 11269336"/>
              <a:gd name="connsiteY203" fmla="*/ 2104326 h 2323145"/>
              <a:gd name="connsiteX204" fmla="*/ 2889503 w 11269336"/>
              <a:gd name="connsiteY204" fmla="*/ 2104443 h 2323145"/>
              <a:gd name="connsiteX205" fmla="*/ 2884480 w 11269336"/>
              <a:gd name="connsiteY205" fmla="*/ 2102626 h 2323145"/>
              <a:gd name="connsiteX206" fmla="*/ 2882689 w 11269336"/>
              <a:gd name="connsiteY206" fmla="*/ 2099228 h 2323145"/>
              <a:gd name="connsiteX207" fmla="*/ 2881291 w 11269336"/>
              <a:gd name="connsiteY207" fmla="*/ 2099618 h 2323145"/>
              <a:gd name="connsiteX208" fmla="*/ 2853979 w 11269336"/>
              <a:gd name="connsiteY208" fmla="*/ 2090388 h 2323145"/>
              <a:gd name="connsiteX209" fmla="*/ 2791790 w 11269336"/>
              <a:gd name="connsiteY209" fmla="*/ 2080332 h 2323145"/>
              <a:gd name="connsiteX210" fmla="*/ 2755844 w 11269336"/>
              <a:gd name="connsiteY210" fmla="*/ 2078874 h 2323145"/>
              <a:gd name="connsiteX211" fmla="*/ 2657742 w 11269336"/>
              <a:gd name="connsiteY211" fmla="*/ 2070179 h 2323145"/>
              <a:gd name="connsiteX212" fmla="*/ 2559549 w 11269336"/>
              <a:gd name="connsiteY212" fmla="*/ 2057873 h 2323145"/>
              <a:gd name="connsiteX213" fmla="*/ 2512054 w 11269336"/>
              <a:gd name="connsiteY213" fmla="*/ 2031671 h 2323145"/>
              <a:gd name="connsiteX214" fmla="*/ 2506437 w 11269336"/>
              <a:gd name="connsiteY214" fmla="*/ 2030918 h 2323145"/>
              <a:gd name="connsiteX215" fmla="*/ 2491752 w 11269336"/>
              <a:gd name="connsiteY215" fmla="*/ 2033906 h 2323145"/>
              <a:gd name="connsiteX216" fmla="*/ 2486338 w 11269336"/>
              <a:gd name="connsiteY216" fmla="*/ 2035862 h 2323145"/>
              <a:gd name="connsiteX217" fmla="*/ 2478186 w 11269336"/>
              <a:gd name="connsiteY217" fmla="*/ 2036953 h 2323145"/>
              <a:gd name="connsiteX218" fmla="*/ 2477950 w 11269336"/>
              <a:gd name="connsiteY218" fmla="*/ 2036715 h 2323145"/>
              <a:gd name="connsiteX219" fmla="*/ 2470381 w 11269336"/>
              <a:gd name="connsiteY219" fmla="*/ 2038256 h 2323145"/>
              <a:gd name="connsiteX220" fmla="*/ 2433781 w 11269336"/>
              <a:gd name="connsiteY220" fmla="*/ 2049140 h 2323145"/>
              <a:gd name="connsiteX221" fmla="*/ 2381172 w 11269336"/>
              <a:gd name="connsiteY221" fmla="*/ 2030645 h 2323145"/>
              <a:gd name="connsiteX222" fmla="*/ 2360198 w 11269336"/>
              <a:gd name="connsiteY222" fmla="*/ 2029059 h 2323145"/>
              <a:gd name="connsiteX223" fmla="*/ 2348815 w 11269336"/>
              <a:gd name="connsiteY223" fmla="*/ 2026798 h 2323145"/>
              <a:gd name="connsiteX224" fmla="*/ 2347988 w 11269336"/>
              <a:gd name="connsiteY224" fmla="*/ 2025745 h 2323145"/>
              <a:gd name="connsiteX225" fmla="*/ 2312920 w 11269336"/>
              <a:gd name="connsiteY225" fmla="*/ 2036311 h 2323145"/>
              <a:gd name="connsiteX226" fmla="*/ 2307986 w 11269336"/>
              <a:gd name="connsiteY226" fmla="*/ 2035583 h 2323145"/>
              <a:gd name="connsiteX227" fmla="*/ 2285481 w 11269336"/>
              <a:gd name="connsiteY227" fmla="*/ 2045197 h 2323145"/>
              <a:gd name="connsiteX228" fmla="*/ 2273666 w 11269336"/>
              <a:gd name="connsiteY228" fmla="*/ 2048710 h 2323145"/>
              <a:gd name="connsiteX229" fmla="*/ 2270719 w 11269336"/>
              <a:gd name="connsiteY229" fmla="*/ 2052702 h 2323145"/>
              <a:gd name="connsiteX230" fmla="*/ 2253080 w 11269336"/>
              <a:gd name="connsiteY230" fmla="*/ 2056363 h 2323145"/>
              <a:gd name="connsiteX231" fmla="*/ 2250906 w 11269336"/>
              <a:gd name="connsiteY231" fmla="*/ 2055654 h 2323145"/>
              <a:gd name="connsiteX232" fmla="*/ 2236905 w 11269336"/>
              <a:gd name="connsiteY232" fmla="*/ 2062882 h 2323145"/>
              <a:gd name="connsiteX233" fmla="*/ 2225830 w 11269336"/>
              <a:gd name="connsiteY233" fmla="*/ 2074027 h 2323145"/>
              <a:gd name="connsiteX234" fmla="*/ 2073776 w 11269336"/>
              <a:gd name="connsiteY234" fmla="*/ 2089244 h 2323145"/>
              <a:gd name="connsiteX235" fmla="*/ 1948256 w 11269336"/>
              <a:gd name="connsiteY235" fmla="*/ 2146616 h 2323145"/>
              <a:gd name="connsiteX236" fmla="*/ 1865582 w 11269336"/>
              <a:gd name="connsiteY236" fmla="*/ 2153738 h 2323145"/>
              <a:gd name="connsiteX237" fmla="*/ 1835210 w 11269336"/>
              <a:gd name="connsiteY237" fmla="*/ 2134244 h 2323145"/>
              <a:gd name="connsiteX238" fmla="*/ 1632661 w 11269336"/>
              <a:gd name="connsiteY238" fmla="*/ 2173882 h 2323145"/>
              <a:gd name="connsiteX239" fmla="*/ 1579590 w 11269336"/>
              <a:gd name="connsiteY239" fmla="*/ 2173680 h 2323145"/>
              <a:gd name="connsiteX240" fmla="*/ 1535601 w 11269336"/>
              <a:gd name="connsiteY240" fmla="*/ 2194590 h 2323145"/>
              <a:gd name="connsiteX241" fmla="*/ 1515594 w 11269336"/>
              <a:gd name="connsiteY241" fmla="*/ 2189622 h 2323145"/>
              <a:gd name="connsiteX242" fmla="*/ 1512113 w 11269336"/>
              <a:gd name="connsiteY242" fmla="*/ 2188534 h 2323145"/>
              <a:gd name="connsiteX243" fmla="*/ 1498838 w 11269336"/>
              <a:gd name="connsiteY243" fmla="*/ 2189213 h 2323145"/>
              <a:gd name="connsiteX244" fmla="*/ 1494279 w 11269336"/>
              <a:gd name="connsiteY244" fmla="*/ 2183112 h 2323145"/>
              <a:gd name="connsiteX245" fmla="*/ 1473714 w 11269336"/>
              <a:gd name="connsiteY245" fmla="*/ 2179625 h 2323145"/>
              <a:gd name="connsiteX246" fmla="*/ 1449503 w 11269336"/>
              <a:gd name="connsiteY246" fmla="*/ 2182633 h 2323145"/>
              <a:gd name="connsiteX247" fmla="*/ 1266687 w 11269336"/>
              <a:gd name="connsiteY247" fmla="*/ 2212688 h 2323145"/>
              <a:gd name="connsiteX248" fmla="*/ 1239614 w 11269336"/>
              <a:gd name="connsiteY248" fmla="*/ 2209727 h 2323145"/>
              <a:gd name="connsiteX249" fmla="*/ 1202436 w 11269336"/>
              <a:gd name="connsiteY249" fmla="*/ 2209817 h 2323145"/>
              <a:gd name="connsiteX250" fmla="*/ 1136097 w 11269336"/>
              <a:gd name="connsiteY250" fmla="*/ 2205112 h 2323145"/>
              <a:gd name="connsiteX251" fmla="*/ 988232 w 11269336"/>
              <a:gd name="connsiteY251" fmla="*/ 2235635 h 2323145"/>
              <a:gd name="connsiteX252" fmla="*/ 981959 w 11269336"/>
              <a:gd name="connsiteY252" fmla="*/ 2231607 h 2323145"/>
              <a:gd name="connsiteX253" fmla="*/ 938600 w 11269336"/>
              <a:gd name="connsiteY253" fmla="*/ 2238113 h 2323145"/>
              <a:gd name="connsiteX254" fmla="*/ 791788 w 11269336"/>
              <a:gd name="connsiteY254" fmla="*/ 2293224 h 2323145"/>
              <a:gd name="connsiteX255" fmla="*/ 706914 w 11269336"/>
              <a:gd name="connsiteY255" fmla="*/ 2305046 h 2323145"/>
              <a:gd name="connsiteX256" fmla="*/ 675971 w 11269336"/>
              <a:gd name="connsiteY256" fmla="*/ 2304030 h 2323145"/>
              <a:gd name="connsiteX257" fmla="*/ 624180 w 11269336"/>
              <a:gd name="connsiteY257" fmla="*/ 2302650 h 2323145"/>
              <a:gd name="connsiteX258" fmla="*/ 583453 w 11269336"/>
              <a:gd name="connsiteY258" fmla="*/ 2288788 h 2323145"/>
              <a:gd name="connsiteX259" fmla="*/ 540946 w 11269336"/>
              <a:gd name="connsiteY259" fmla="*/ 2292721 h 2323145"/>
              <a:gd name="connsiteX260" fmla="*/ 533680 w 11269336"/>
              <a:gd name="connsiteY260" fmla="*/ 2310233 h 2323145"/>
              <a:gd name="connsiteX261" fmla="*/ 487366 w 11269336"/>
              <a:gd name="connsiteY261" fmla="*/ 2309053 h 2323145"/>
              <a:gd name="connsiteX262" fmla="*/ 416820 w 11269336"/>
              <a:gd name="connsiteY262" fmla="*/ 2305443 h 2323145"/>
              <a:gd name="connsiteX263" fmla="*/ 376805 w 11269336"/>
              <a:gd name="connsiteY263" fmla="*/ 2307647 h 2323145"/>
              <a:gd name="connsiteX264" fmla="*/ 266777 w 11269336"/>
              <a:gd name="connsiteY264" fmla="*/ 2309012 h 2323145"/>
              <a:gd name="connsiteX265" fmla="*/ 156013 w 11269336"/>
              <a:gd name="connsiteY265" fmla="*/ 2306832 h 2323145"/>
              <a:gd name="connsiteX266" fmla="*/ 87258 w 11269336"/>
              <a:gd name="connsiteY266" fmla="*/ 2285511 h 2323145"/>
              <a:gd name="connsiteX267" fmla="*/ 23798 w 11269336"/>
              <a:gd name="connsiteY267" fmla="*/ 2281822 h 2323145"/>
              <a:gd name="connsiteX268" fmla="*/ 0 w 11269336"/>
              <a:gd name="connsiteY268" fmla="*/ 2285369 h 2323145"/>
              <a:gd name="connsiteX269" fmla="*/ 0 w 11269336"/>
              <a:gd name="connsiteY269"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742561 w 11269336"/>
              <a:gd name="connsiteY18" fmla="*/ 500437 h 2323145"/>
              <a:gd name="connsiteX19" fmla="*/ 9561831 w 11269336"/>
              <a:gd name="connsiteY19" fmla="*/ 547649 h 2323145"/>
              <a:gd name="connsiteX20" fmla="*/ 9380600 w 11269336"/>
              <a:gd name="connsiteY20" fmla="*/ 549821 h 2323145"/>
              <a:gd name="connsiteX21" fmla="*/ 9139429 w 11269336"/>
              <a:gd name="connsiteY21" fmla="*/ 696446 h 2323145"/>
              <a:gd name="connsiteX22" fmla="*/ 9114263 w 11269336"/>
              <a:gd name="connsiteY22" fmla="*/ 709213 h 2323145"/>
              <a:gd name="connsiteX23" fmla="*/ 9028928 w 11269336"/>
              <a:gd name="connsiteY23" fmla="*/ 745350 h 2323145"/>
              <a:gd name="connsiteX24" fmla="*/ 8977138 w 11269336"/>
              <a:gd name="connsiteY24" fmla="*/ 774970 h 2323145"/>
              <a:gd name="connsiteX25" fmla="*/ 8947030 w 11269336"/>
              <a:gd name="connsiteY25" fmla="*/ 814934 h 2323145"/>
              <a:gd name="connsiteX26" fmla="*/ 8914746 w 11269336"/>
              <a:gd name="connsiteY26" fmla="*/ 826428 h 2323145"/>
              <a:gd name="connsiteX27" fmla="*/ 8917778 w 11269336"/>
              <a:gd name="connsiteY27" fmla="*/ 835198 h 2323145"/>
              <a:gd name="connsiteX28" fmla="*/ 8905560 w 11269336"/>
              <a:gd name="connsiteY28" fmla="*/ 838358 h 2323145"/>
              <a:gd name="connsiteX29" fmla="*/ 8897564 w 11269336"/>
              <a:gd name="connsiteY29" fmla="*/ 834287 h 2323145"/>
              <a:gd name="connsiteX30" fmla="*/ 8878040 w 11269336"/>
              <a:gd name="connsiteY30" fmla="*/ 844150 h 2323145"/>
              <a:gd name="connsiteX31" fmla="*/ 8882654 w 11269336"/>
              <a:gd name="connsiteY31" fmla="*/ 892768 h 2323145"/>
              <a:gd name="connsiteX32" fmla="*/ 8837498 w 11269336"/>
              <a:gd name="connsiteY32" fmla="*/ 885664 h 2323145"/>
              <a:gd name="connsiteX33" fmla="*/ 8795998 w 11269336"/>
              <a:gd name="connsiteY33" fmla="*/ 863337 h 2323145"/>
              <a:gd name="connsiteX34" fmla="*/ 8776970 w 11269336"/>
              <a:gd name="connsiteY34" fmla="*/ 885177 h 2323145"/>
              <a:gd name="connsiteX35" fmla="*/ 8755719 w 11269336"/>
              <a:gd name="connsiteY35" fmla="*/ 889754 h 2323145"/>
              <a:gd name="connsiteX36" fmla="*/ 8743257 w 11269336"/>
              <a:gd name="connsiteY36" fmla="*/ 904723 h 2323145"/>
              <a:gd name="connsiteX37" fmla="*/ 8721366 w 11269336"/>
              <a:gd name="connsiteY37" fmla="*/ 904711 h 2323145"/>
              <a:gd name="connsiteX38" fmla="*/ 8678353 w 11269336"/>
              <a:gd name="connsiteY38" fmla="*/ 926318 h 2323145"/>
              <a:gd name="connsiteX39" fmla="*/ 8636849 w 11269336"/>
              <a:gd name="connsiteY39" fmla="*/ 937900 h 2323145"/>
              <a:gd name="connsiteX40" fmla="*/ 8620213 w 11269336"/>
              <a:gd name="connsiteY40" fmla="*/ 943068 h 2323145"/>
              <a:gd name="connsiteX41" fmla="*/ 8612581 w 11269336"/>
              <a:gd name="connsiteY41" fmla="*/ 952695 h 2323145"/>
              <a:gd name="connsiteX42" fmla="*/ 8589038 w 11269336"/>
              <a:gd name="connsiteY42" fmla="*/ 963892 h 2323145"/>
              <a:gd name="connsiteX43" fmla="*/ 8579950 w 11269336"/>
              <a:gd name="connsiteY43" fmla="*/ 960899 h 2323145"/>
              <a:gd name="connsiteX44" fmla="*/ 8579319 w 11269336"/>
              <a:gd name="connsiteY44" fmla="*/ 965630 h 2323145"/>
              <a:gd name="connsiteX45" fmla="*/ 8547429 w 11269336"/>
              <a:gd name="connsiteY45" fmla="*/ 984506 h 2323145"/>
              <a:gd name="connsiteX46" fmla="*/ 8478704 w 11269336"/>
              <a:gd name="connsiteY46" fmla="*/ 1025490 h 2323145"/>
              <a:gd name="connsiteX47" fmla="*/ 8461421 w 11269336"/>
              <a:gd name="connsiteY47" fmla="*/ 1035512 h 2323145"/>
              <a:gd name="connsiteX48" fmla="*/ 8445003 w 11269336"/>
              <a:gd name="connsiteY48" fmla="*/ 1036851 h 2323145"/>
              <a:gd name="connsiteX49" fmla="*/ 8357350 w 11269336"/>
              <a:gd name="connsiteY49" fmla="*/ 1060213 h 2323145"/>
              <a:gd name="connsiteX50" fmla="*/ 8335565 w 11269336"/>
              <a:gd name="connsiteY50" fmla="*/ 1061151 h 2323145"/>
              <a:gd name="connsiteX51" fmla="*/ 8325267 w 11269336"/>
              <a:gd name="connsiteY51" fmla="*/ 1055919 h 2323145"/>
              <a:gd name="connsiteX52" fmla="*/ 8293586 w 11269336"/>
              <a:gd name="connsiteY52" fmla="*/ 1076144 h 2323145"/>
              <a:gd name="connsiteX53" fmla="*/ 8242405 w 11269336"/>
              <a:gd name="connsiteY53" fmla="*/ 1095960 h 2323145"/>
              <a:gd name="connsiteX54" fmla="*/ 8197391 w 11269336"/>
              <a:gd name="connsiteY54" fmla="*/ 1107746 h 2323145"/>
              <a:gd name="connsiteX55" fmla="*/ 8081474 w 11269336"/>
              <a:gd name="connsiteY55" fmla="*/ 1130125 h 2323145"/>
              <a:gd name="connsiteX56" fmla="*/ 8053585 w 11269336"/>
              <a:gd name="connsiteY56" fmla="*/ 1129169 h 2323145"/>
              <a:gd name="connsiteX57" fmla="*/ 8038422 w 11269336"/>
              <a:gd name="connsiteY57" fmla="*/ 1119092 h 2323145"/>
              <a:gd name="connsiteX58" fmla="*/ 8029450 w 11269336"/>
              <a:gd name="connsiteY58" fmla="*/ 1125592 h 2323145"/>
              <a:gd name="connsiteX59" fmla="*/ 7959552 w 11269336"/>
              <a:gd name="connsiteY59" fmla="*/ 1140188 h 2323145"/>
              <a:gd name="connsiteX60" fmla="*/ 7914188 w 11269336"/>
              <a:gd name="connsiteY60" fmla="*/ 1150862 h 2323145"/>
              <a:gd name="connsiteX61" fmla="*/ 7914918 w 11269336"/>
              <a:gd name="connsiteY61" fmla="*/ 1168758 h 2323145"/>
              <a:gd name="connsiteX62" fmla="*/ 7875510 w 11269336"/>
              <a:gd name="connsiteY62" fmla="*/ 1183153 h 2323145"/>
              <a:gd name="connsiteX63" fmla="*/ 7829932 w 11269336"/>
              <a:gd name="connsiteY63" fmla="*/ 1180782 h 2323145"/>
              <a:gd name="connsiteX64" fmla="*/ 7779182 w 11269336"/>
              <a:gd name="connsiteY64" fmla="*/ 1192665 h 2323145"/>
              <a:gd name="connsiteX65" fmla="*/ 7748774 w 11269336"/>
              <a:gd name="connsiteY65" fmla="*/ 1199586 h 2323145"/>
              <a:gd name="connsiteX66" fmla="*/ 7671846 w 11269336"/>
              <a:gd name="connsiteY66" fmla="*/ 1231966 h 2323145"/>
              <a:gd name="connsiteX67" fmla="*/ 7554146 w 11269336"/>
              <a:gd name="connsiteY67" fmla="*/ 1319748 h 2323145"/>
              <a:gd name="connsiteX68" fmla="*/ 7515052 w 11269336"/>
              <a:gd name="connsiteY68" fmla="*/ 1336718 h 2323145"/>
              <a:gd name="connsiteX69" fmla="*/ 7507193 w 11269336"/>
              <a:gd name="connsiteY69" fmla="*/ 1334617 h 2323145"/>
              <a:gd name="connsiteX70" fmla="*/ 7461694 w 11269336"/>
              <a:gd name="connsiteY70" fmla="*/ 1375866 h 2323145"/>
              <a:gd name="connsiteX71" fmla="*/ 7377571 w 11269336"/>
              <a:gd name="connsiteY71" fmla="*/ 1400128 h 2323145"/>
              <a:gd name="connsiteX72" fmla="*/ 7311261 w 11269336"/>
              <a:gd name="connsiteY72" fmla="*/ 1412652 h 2323145"/>
              <a:gd name="connsiteX73" fmla="*/ 7275307 w 11269336"/>
              <a:gd name="connsiteY73" fmla="*/ 1422171 h 2323145"/>
              <a:gd name="connsiteX74" fmla="*/ 7247783 w 11269336"/>
              <a:gd name="connsiteY74" fmla="*/ 1426330 h 2323145"/>
              <a:gd name="connsiteX75" fmla="*/ 7185047 w 11269336"/>
              <a:gd name="connsiteY75" fmla="*/ 1451812 h 2323145"/>
              <a:gd name="connsiteX76" fmla="*/ 7084117 w 11269336"/>
              <a:gd name="connsiteY76" fmla="*/ 1500281 h 2323145"/>
              <a:gd name="connsiteX77" fmla="*/ 7062011 w 11269336"/>
              <a:gd name="connsiteY77" fmla="*/ 1509183 h 2323145"/>
              <a:gd name="connsiteX78" fmla="*/ 7040555 w 11269336"/>
              <a:gd name="connsiteY78" fmla="*/ 1511207 h 2323145"/>
              <a:gd name="connsiteX79" fmla="*/ 7033438 w 11269336"/>
              <a:gd name="connsiteY79" fmla="*/ 1506772 h 2323145"/>
              <a:gd name="connsiteX80" fmla="*/ 7020886 w 11269336"/>
              <a:gd name="connsiteY80" fmla="*/ 1510764 h 2323145"/>
              <a:gd name="connsiteX81" fmla="*/ 7017033 w 11269336"/>
              <a:gd name="connsiteY81" fmla="*/ 1510650 h 2323145"/>
              <a:gd name="connsiteX82" fmla="*/ 6995460 w 11269336"/>
              <a:gd name="connsiteY82" fmla="*/ 1511173 h 2323145"/>
              <a:gd name="connsiteX83" fmla="*/ 6962144 w 11269336"/>
              <a:gd name="connsiteY83" fmla="*/ 1541508 h 2323145"/>
              <a:gd name="connsiteX84" fmla="*/ 6910674 w 11269336"/>
              <a:gd name="connsiteY84" fmla="*/ 1554793 h 2323145"/>
              <a:gd name="connsiteX85" fmla="*/ 6732152 w 11269336"/>
              <a:gd name="connsiteY85" fmla="*/ 1642538 h 2323145"/>
              <a:gd name="connsiteX86" fmla="*/ 6694106 w 11269336"/>
              <a:gd name="connsiteY86" fmla="*/ 1632377 h 2323145"/>
              <a:gd name="connsiteX87" fmla="*/ 6617223 w 11269336"/>
              <a:gd name="connsiteY87" fmla="*/ 1659889 h 2323145"/>
              <a:gd name="connsiteX88" fmla="*/ 6521138 w 11269336"/>
              <a:gd name="connsiteY88" fmla="*/ 1744340 h 2323145"/>
              <a:gd name="connsiteX89" fmla="*/ 6380677 w 11269336"/>
              <a:gd name="connsiteY89" fmla="*/ 1796883 h 2323145"/>
              <a:gd name="connsiteX90" fmla="*/ 6374897 w 11269336"/>
              <a:gd name="connsiteY90" fmla="*/ 1809910 h 2323145"/>
              <a:gd name="connsiteX91" fmla="*/ 6364545 w 11269336"/>
              <a:gd name="connsiteY91" fmla="*/ 1820090 h 2323145"/>
              <a:gd name="connsiteX92" fmla="*/ 6362126 w 11269336"/>
              <a:gd name="connsiteY92" fmla="*/ 1819991 h 2323145"/>
              <a:gd name="connsiteX93" fmla="*/ 6346673 w 11269336"/>
              <a:gd name="connsiteY93" fmla="*/ 1827824 h 2323145"/>
              <a:gd name="connsiteX94" fmla="*/ 6345588 w 11269336"/>
              <a:gd name="connsiteY94" fmla="*/ 1832232 h 2323145"/>
              <a:gd name="connsiteX95" fmla="*/ 6335708 w 11269336"/>
              <a:gd name="connsiteY95" fmla="*/ 1838451 h 2323145"/>
              <a:gd name="connsiteX96" fmla="*/ 6318182 w 11269336"/>
              <a:gd name="connsiteY96" fmla="*/ 1852975 h 2323145"/>
              <a:gd name="connsiteX97" fmla="*/ 6313084 w 11269336"/>
              <a:gd name="connsiteY97" fmla="*/ 1853561 h 2323145"/>
              <a:gd name="connsiteX98" fmla="*/ 6283816 w 11269336"/>
              <a:gd name="connsiteY98" fmla="*/ 1872148 h 2323145"/>
              <a:gd name="connsiteX99" fmla="*/ 6282550 w 11269336"/>
              <a:gd name="connsiteY99" fmla="*/ 1871392 h 2323145"/>
              <a:gd name="connsiteX100" fmla="*/ 6270527 w 11269336"/>
              <a:gd name="connsiteY100" fmla="*/ 1872208 h 2323145"/>
              <a:gd name="connsiteX101" fmla="*/ 6249518 w 11269336"/>
              <a:gd name="connsiteY101" fmla="*/ 1876079 h 2323145"/>
              <a:gd name="connsiteX102" fmla="*/ 6190386 w 11269336"/>
              <a:gd name="connsiteY102" fmla="*/ 1872478 h 2323145"/>
              <a:gd name="connsiteX103" fmla="*/ 6159777 w 11269336"/>
              <a:gd name="connsiteY103" fmla="*/ 1891745 h 2323145"/>
              <a:gd name="connsiteX104" fmla="*/ 6153131 w 11269336"/>
              <a:gd name="connsiteY104" fmla="*/ 1895079 h 2323145"/>
              <a:gd name="connsiteX105" fmla="*/ 6152798 w 11269336"/>
              <a:gd name="connsiteY105" fmla="*/ 1894920 h 2323145"/>
              <a:gd name="connsiteX106" fmla="*/ 6145388 w 11269336"/>
              <a:gd name="connsiteY106" fmla="*/ 1897990 h 2323145"/>
              <a:gd name="connsiteX107" fmla="*/ 6141014 w 11269336"/>
              <a:gd name="connsiteY107" fmla="*/ 1901155 h 2323145"/>
              <a:gd name="connsiteX108" fmla="*/ 6128122 w 11269336"/>
              <a:gd name="connsiteY108" fmla="*/ 1907623 h 2323145"/>
              <a:gd name="connsiteX109" fmla="*/ 6122351 w 11269336"/>
              <a:gd name="connsiteY109" fmla="*/ 1908359 h 2323145"/>
              <a:gd name="connsiteX110" fmla="*/ 6064750 w 11269336"/>
              <a:gd name="connsiteY110" fmla="*/ 1896394 h 2323145"/>
              <a:gd name="connsiteX111" fmla="*/ 5964230 w 11269336"/>
              <a:gd name="connsiteY111" fmla="*/ 1910038 h 2323145"/>
              <a:gd name="connsiteX112" fmla="*/ 5865399 w 11269336"/>
              <a:gd name="connsiteY112" fmla="*/ 1926966 h 2323145"/>
              <a:gd name="connsiteX113" fmla="*/ 5829951 w 11269336"/>
              <a:gd name="connsiteY113" fmla="*/ 1934755 h 2323145"/>
              <a:gd name="connsiteX114" fmla="*/ 5765285 w 11269336"/>
              <a:gd name="connsiteY114" fmla="*/ 1941322 h 2323145"/>
              <a:gd name="connsiteX115" fmla="*/ 5734750 w 11269336"/>
              <a:gd name="connsiteY115" fmla="*/ 1939793 h 2323145"/>
              <a:gd name="connsiteX116" fmla="*/ 5733569 w 11269336"/>
              <a:gd name="connsiteY116" fmla="*/ 1940505 h 2323145"/>
              <a:gd name="connsiteX117" fmla="*/ 5730329 w 11269336"/>
              <a:gd name="connsiteY117" fmla="*/ 1937845 h 2323145"/>
              <a:gd name="connsiteX118" fmla="*/ 5724661 w 11269336"/>
              <a:gd name="connsiteY118" fmla="*/ 1937455 h 2323145"/>
              <a:gd name="connsiteX119" fmla="*/ 5710186 w 11269336"/>
              <a:gd name="connsiteY119" fmla="*/ 1941370 h 2323145"/>
              <a:gd name="connsiteX120" fmla="*/ 5704910 w 11269336"/>
              <a:gd name="connsiteY120" fmla="*/ 1943663 h 2323145"/>
              <a:gd name="connsiteX121" fmla="*/ 5696836 w 11269336"/>
              <a:gd name="connsiteY121" fmla="*/ 1945271 h 2323145"/>
              <a:gd name="connsiteX122" fmla="*/ 5696583 w 11269336"/>
              <a:gd name="connsiteY122" fmla="*/ 1945050 h 2323145"/>
              <a:gd name="connsiteX123" fmla="*/ 5689123 w 11269336"/>
              <a:gd name="connsiteY123" fmla="*/ 1947067 h 2323145"/>
              <a:gd name="connsiteX124" fmla="*/ 5653291 w 11269336"/>
              <a:gd name="connsiteY124" fmla="*/ 1960245 h 2323145"/>
              <a:gd name="connsiteX125" fmla="*/ 5599385 w 11269336"/>
              <a:gd name="connsiteY125" fmla="*/ 1945198 h 2323145"/>
              <a:gd name="connsiteX126" fmla="*/ 5578300 w 11269336"/>
              <a:gd name="connsiteY126" fmla="*/ 1944963 h 2323145"/>
              <a:gd name="connsiteX127" fmla="*/ 5566758 w 11269336"/>
              <a:gd name="connsiteY127" fmla="*/ 1943441 h 2323145"/>
              <a:gd name="connsiteX128" fmla="*/ 5565857 w 11269336"/>
              <a:gd name="connsiteY128" fmla="*/ 1942445 h 2323145"/>
              <a:gd name="connsiteX129" fmla="*/ 5531534 w 11269336"/>
              <a:gd name="connsiteY129" fmla="*/ 1955208 h 2323145"/>
              <a:gd name="connsiteX130" fmla="*/ 5526552 w 11269336"/>
              <a:gd name="connsiteY130" fmla="*/ 1954799 h 2323145"/>
              <a:gd name="connsiteX131" fmla="*/ 5504723 w 11269336"/>
              <a:gd name="connsiteY131" fmla="*/ 1965811 h 2323145"/>
              <a:gd name="connsiteX132" fmla="*/ 5493156 w 11269336"/>
              <a:gd name="connsiteY132" fmla="*/ 1970063 h 2323145"/>
              <a:gd name="connsiteX133" fmla="*/ 5490486 w 11269336"/>
              <a:gd name="connsiteY133" fmla="*/ 1974227 h 2323145"/>
              <a:gd name="connsiteX134" fmla="*/ 5473107 w 11269336"/>
              <a:gd name="connsiteY134" fmla="*/ 1979001 h 2323145"/>
              <a:gd name="connsiteX135" fmla="*/ 5470885 w 11269336"/>
              <a:gd name="connsiteY135" fmla="*/ 1978432 h 2323145"/>
              <a:gd name="connsiteX136" fmla="*/ 5457393 w 11269336"/>
              <a:gd name="connsiteY136" fmla="*/ 1986525 h 2323145"/>
              <a:gd name="connsiteX137" fmla="*/ 5447102 w 11269336"/>
              <a:gd name="connsiteY137" fmla="*/ 1998329 h 2323145"/>
              <a:gd name="connsiteX138" fmla="*/ 5159151 w 11269336"/>
              <a:gd name="connsiteY138" fmla="*/ 2029640 h 2323145"/>
              <a:gd name="connsiteX139" fmla="*/ 5041688 w 11269336"/>
              <a:gd name="connsiteY139" fmla="*/ 2022334 h 2323145"/>
              <a:gd name="connsiteX140" fmla="*/ 4860988 w 11269336"/>
              <a:gd name="connsiteY140" fmla="*/ 2135698 h 2323145"/>
              <a:gd name="connsiteX141" fmla="*/ 4807902 w 11269336"/>
              <a:gd name="connsiteY141" fmla="*/ 2138894 h 2323145"/>
              <a:gd name="connsiteX142" fmla="*/ 4765388 w 11269336"/>
              <a:gd name="connsiteY142" fmla="*/ 2162525 h 2323145"/>
              <a:gd name="connsiteX143" fmla="*/ 4745033 w 11269336"/>
              <a:gd name="connsiteY143" fmla="*/ 2158859 h 2323145"/>
              <a:gd name="connsiteX144" fmla="*/ 4741475 w 11269336"/>
              <a:gd name="connsiteY144" fmla="*/ 2157998 h 2323145"/>
              <a:gd name="connsiteX145" fmla="*/ 4728247 w 11269336"/>
              <a:gd name="connsiteY145" fmla="*/ 2159526 h 2323145"/>
              <a:gd name="connsiteX146" fmla="*/ 4723263 w 11269336"/>
              <a:gd name="connsiteY146" fmla="*/ 2153742 h 2323145"/>
              <a:gd name="connsiteX147" fmla="*/ 4702453 w 11269336"/>
              <a:gd name="connsiteY147" fmla="*/ 2151586 h 2323145"/>
              <a:gd name="connsiteX148" fmla="*/ 4678455 w 11269336"/>
              <a:gd name="connsiteY148" fmla="*/ 2156131 h 2323145"/>
              <a:gd name="connsiteX149" fmla="*/ 4593061 w 11269336"/>
              <a:gd name="connsiteY149" fmla="*/ 2171597 h 2323145"/>
              <a:gd name="connsiteX150" fmla="*/ 4579902 w 11269336"/>
              <a:gd name="connsiteY150" fmla="*/ 2177927 h 2323145"/>
              <a:gd name="connsiteX151" fmla="*/ 4533444 w 11269336"/>
              <a:gd name="connsiteY151" fmla="*/ 2181200 h 2323145"/>
              <a:gd name="connsiteX152" fmla="*/ 4492832 w 11269336"/>
              <a:gd name="connsiteY152" fmla="*/ 2188033 h 2323145"/>
              <a:gd name="connsiteX153" fmla="*/ 4467257 w 11269336"/>
              <a:gd name="connsiteY153" fmla="*/ 2196121 h 2323145"/>
              <a:gd name="connsiteX154" fmla="*/ 4459937 w 11269336"/>
              <a:gd name="connsiteY154" fmla="*/ 2195182 h 2323145"/>
              <a:gd name="connsiteX155" fmla="*/ 4433312 w 11269336"/>
              <a:gd name="connsiteY155" fmla="*/ 2199004 h 2323145"/>
              <a:gd name="connsiteX156" fmla="*/ 4420601 w 11269336"/>
              <a:gd name="connsiteY156" fmla="*/ 2205158 h 2323145"/>
              <a:gd name="connsiteX157" fmla="*/ 4405765 w 11269336"/>
              <a:gd name="connsiteY157" fmla="*/ 2199902 h 2323145"/>
              <a:gd name="connsiteX158" fmla="*/ 4401354 w 11269336"/>
              <a:gd name="connsiteY158" fmla="*/ 2194745 h 2323145"/>
              <a:gd name="connsiteX159" fmla="*/ 4383151 w 11269336"/>
              <a:gd name="connsiteY159" fmla="*/ 2201140 h 2323145"/>
              <a:gd name="connsiteX160" fmla="*/ 4366646 w 11269336"/>
              <a:gd name="connsiteY160" fmla="*/ 2198564 h 2323145"/>
              <a:gd name="connsiteX161" fmla="*/ 4354009 w 11269336"/>
              <a:gd name="connsiteY161" fmla="*/ 2204984 h 2323145"/>
              <a:gd name="connsiteX162" fmla="*/ 4348284 w 11269336"/>
              <a:gd name="connsiteY162" fmla="*/ 2205270 h 2323145"/>
              <a:gd name="connsiteX163" fmla="*/ 4333906 w 11269336"/>
              <a:gd name="connsiteY163" fmla="*/ 2205251 h 2323145"/>
              <a:gd name="connsiteX164" fmla="*/ 4308819 w 11269336"/>
              <a:gd name="connsiteY164" fmla="*/ 2203822 h 2323145"/>
              <a:gd name="connsiteX165" fmla="*/ 4301210 w 11269336"/>
              <a:gd name="connsiteY165" fmla="*/ 2204456 h 2323145"/>
              <a:gd name="connsiteX166" fmla="*/ 4283095 w 11269336"/>
              <a:gd name="connsiteY166" fmla="*/ 2198177 h 2323145"/>
              <a:gd name="connsiteX167" fmla="*/ 4250119 w 11269336"/>
              <a:gd name="connsiteY167" fmla="*/ 2196342 h 2323145"/>
              <a:gd name="connsiteX168" fmla="*/ 4189203 w 11269336"/>
              <a:gd name="connsiteY168" fmla="*/ 2178994 h 2323145"/>
              <a:gd name="connsiteX169" fmla="*/ 4154035 w 11269336"/>
              <a:gd name="connsiteY169" fmla="*/ 2171950 h 2323145"/>
              <a:gd name="connsiteX170" fmla="*/ 4129569 w 11269336"/>
              <a:gd name="connsiteY170" fmla="*/ 2163850 h 2323145"/>
              <a:gd name="connsiteX171" fmla="*/ 4061250 w 11269336"/>
              <a:gd name="connsiteY171" fmla="*/ 2159236 h 2323145"/>
              <a:gd name="connsiteX172" fmla="*/ 3945480 w 11269336"/>
              <a:gd name="connsiteY172" fmla="*/ 2158279 h 2323145"/>
              <a:gd name="connsiteX173" fmla="*/ 3921468 w 11269336"/>
              <a:gd name="connsiteY173" fmla="*/ 2156588 h 2323145"/>
              <a:gd name="connsiteX174" fmla="*/ 3903348 w 11269336"/>
              <a:gd name="connsiteY174" fmla="*/ 2149220 h 2323145"/>
              <a:gd name="connsiteX175" fmla="*/ 3901342 w 11269336"/>
              <a:gd name="connsiteY175" fmla="*/ 2142355 h 2323145"/>
              <a:gd name="connsiteX176" fmla="*/ 3888539 w 11269336"/>
              <a:gd name="connsiteY176" fmla="*/ 2140476 h 2323145"/>
              <a:gd name="connsiteX177" fmla="*/ 3885662 w 11269336"/>
              <a:gd name="connsiteY177" fmla="*/ 2138740 h 2323145"/>
              <a:gd name="connsiteX178" fmla="*/ 3868627 w 11269336"/>
              <a:gd name="connsiteY178" fmla="*/ 2130023 h 2323145"/>
              <a:gd name="connsiteX179" fmla="*/ 3819177 w 11269336"/>
              <a:gd name="connsiteY179" fmla="*/ 2142111 h 2323145"/>
              <a:gd name="connsiteX180" fmla="*/ 3769100 w 11269336"/>
              <a:gd name="connsiteY180" fmla="*/ 2131731 h 2323145"/>
              <a:gd name="connsiteX181" fmla="*/ 3562752 w 11269336"/>
              <a:gd name="connsiteY181" fmla="*/ 2131785 h 2323145"/>
              <a:gd name="connsiteX182" fmla="*/ 3541402 w 11269336"/>
              <a:gd name="connsiteY182" fmla="*/ 2106821 h 2323145"/>
              <a:gd name="connsiteX183" fmla="*/ 3365341 w 11269336"/>
              <a:gd name="connsiteY183" fmla="*/ 2077638 h 2323145"/>
              <a:gd name="connsiteX184" fmla="*/ 3170922 w 11269336"/>
              <a:gd name="connsiteY184" fmla="*/ 2115957 h 2323145"/>
              <a:gd name="connsiteX185" fmla="*/ 3156256 w 11269336"/>
              <a:gd name="connsiteY185" fmla="*/ 2124773 h 2323145"/>
              <a:gd name="connsiteX186" fmla="*/ 3140298 w 11269336"/>
              <a:gd name="connsiteY186" fmla="*/ 2129182 h 2323145"/>
              <a:gd name="connsiteX187" fmla="*/ 3138514 w 11269336"/>
              <a:gd name="connsiteY187" fmla="*/ 2128069 h 2323145"/>
              <a:gd name="connsiteX188" fmla="*/ 3120467 w 11269336"/>
              <a:gd name="connsiteY188" fmla="*/ 2128281 h 2323145"/>
              <a:gd name="connsiteX189" fmla="*/ 3116175 w 11269336"/>
              <a:gd name="connsiteY189" fmla="*/ 2131633 h 2323145"/>
              <a:gd name="connsiteX190" fmla="*/ 3103685 w 11269336"/>
              <a:gd name="connsiteY190" fmla="*/ 2132814 h 2323145"/>
              <a:gd name="connsiteX191" fmla="*/ 3078794 w 11269336"/>
              <a:gd name="connsiteY191" fmla="*/ 2137935 h 2323145"/>
              <a:gd name="connsiteX192" fmla="*/ 3074407 w 11269336"/>
              <a:gd name="connsiteY192" fmla="*/ 2136274 h 2323145"/>
              <a:gd name="connsiteX193" fmla="*/ 3037285 w 11269336"/>
              <a:gd name="connsiteY193" fmla="*/ 2139919 h 2323145"/>
              <a:gd name="connsiteX194" fmla="*/ 3036901 w 11269336"/>
              <a:gd name="connsiteY194" fmla="*/ 2138726 h 2323145"/>
              <a:gd name="connsiteX195" fmla="*/ 3026996 w 11269336"/>
              <a:gd name="connsiteY195" fmla="*/ 2134322 h 2323145"/>
              <a:gd name="connsiteX196" fmla="*/ 3007772 w 11269336"/>
              <a:gd name="connsiteY196" fmla="*/ 2128742 h 2323145"/>
              <a:gd name="connsiteX197" fmla="*/ 2965030 w 11269336"/>
              <a:gd name="connsiteY197" fmla="*/ 2100494 h 2323145"/>
              <a:gd name="connsiteX198" fmla="*/ 2926342 w 11269336"/>
              <a:gd name="connsiteY198" fmla="*/ 2104155 h 2323145"/>
              <a:gd name="connsiteX199" fmla="*/ 2918608 w 11269336"/>
              <a:gd name="connsiteY199" fmla="*/ 2104215 h 2323145"/>
              <a:gd name="connsiteX200" fmla="*/ 2918475 w 11269336"/>
              <a:gd name="connsiteY200" fmla="*/ 2103937 h 2323145"/>
              <a:gd name="connsiteX201" fmla="*/ 2910360 w 11269336"/>
              <a:gd name="connsiteY201" fmla="*/ 2103444 h 2323145"/>
              <a:gd name="connsiteX202" fmla="*/ 2904507 w 11269336"/>
              <a:gd name="connsiteY202" fmla="*/ 2104326 h 2323145"/>
              <a:gd name="connsiteX203" fmla="*/ 2889503 w 11269336"/>
              <a:gd name="connsiteY203" fmla="*/ 2104443 h 2323145"/>
              <a:gd name="connsiteX204" fmla="*/ 2884480 w 11269336"/>
              <a:gd name="connsiteY204" fmla="*/ 2102626 h 2323145"/>
              <a:gd name="connsiteX205" fmla="*/ 2882689 w 11269336"/>
              <a:gd name="connsiteY205" fmla="*/ 2099228 h 2323145"/>
              <a:gd name="connsiteX206" fmla="*/ 2881291 w 11269336"/>
              <a:gd name="connsiteY206" fmla="*/ 2099618 h 2323145"/>
              <a:gd name="connsiteX207" fmla="*/ 2853979 w 11269336"/>
              <a:gd name="connsiteY207" fmla="*/ 2090388 h 2323145"/>
              <a:gd name="connsiteX208" fmla="*/ 2791790 w 11269336"/>
              <a:gd name="connsiteY208" fmla="*/ 2080332 h 2323145"/>
              <a:gd name="connsiteX209" fmla="*/ 2755844 w 11269336"/>
              <a:gd name="connsiteY209" fmla="*/ 2078874 h 2323145"/>
              <a:gd name="connsiteX210" fmla="*/ 2657742 w 11269336"/>
              <a:gd name="connsiteY210" fmla="*/ 2070179 h 2323145"/>
              <a:gd name="connsiteX211" fmla="*/ 2559549 w 11269336"/>
              <a:gd name="connsiteY211" fmla="*/ 2057873 h 2323145"/>
              <a:gd name="connsiteX212" fmla="*/ 2512054 w 11269336"/>
              <a:gd name="connsiteY212" fmla="*/ 2031671 h 2323145"/>
              <a:gd name="connsiteX213" fmla="*/ 2506437 w 11269336"/>
              <a:gd name="connsiteY213" fmla="*/ 2030918 h 2323145"/>
              <a:gd name="connsiteX214" fmla="*/ 2491752 w 11269336"/>
              <a:gd name="connsiteY214" fmla="*/ 2033906 h 2323145"/>
              <a:gd name="connsiteX215" fmla="*/ 2486338 w 11269336"/>
              <a:gd name="connsiteY215" fmla="*/ 2035862 h 2323145"/>
              <a:gd name="connsiteX216" fmla="*/ 2478186 w 11269336"/>
              <a:gd name="connsiteY216" fmla="*/ 2036953 h 2323145"/>
              <a:gd name="connsiteX217" fmla="*/ 2477950 w 11269336"/>
              <a:gd name="connsiteY217" fmla="*/ 2036715 h 2323145"/>
              <a:gd name="connsiteX218" fmla="*/ 2470381 w 11269336"/>
              <a:gd name="connsiteY218" fmla="*/ 2038256 h 2323145"/>
              <a:gd name="connsiteX219" fmla="*/ 2433781 w 11269336"/>
              <a:gd name="connsiteY219" fmla="*/ 2049140 h 2323145"/>
              <a:gd name="connsiteX220" fmla="*/ 2381172 w 11269336"/>
              <a:gd name="connsiteY220" fmla="*/ 2030645 h 2323145"/>
              <a:gd name="connsiteX221" fmla="*/ 2360198 w 11269336"/>
              <a:gd name="connsiteY221" fmla="*/ 2029059 h 2323145"/>
              <a:gd name="connsiteX222" fmla="*/ 2348815 w 11269336"/>
              <a:gd name="connsiteY222" fmla="*/ 2026798 h 2323145"/>
              <a:gd name="connsiteX223" fmla="*/ 2347988 w 11269336"/>
              <a:gd name="connsiteY223" fmla="*/ 2025745 h 2323145"/>
              <a:gd name="connsiteX224" fmla="*/ 2312920 w 11269336"/>
              <a:gd name="connsiteY224" fmla="*/ 2036311 h 2323145"/>
              <a:gd name="connsiteX225" fmla="*/ 2307986 w 11269336"/>
              <a:gd name="connsiteY225" fmla="*/ 2035583 h 2323145"/>
              <a:gd name="connsiteX226" fmla="*/ 2285481 w 11269336"/>
              <a:gd name="connsiteY226" fmla="*/ 2045197 h 2323145"/>
              <a:gd name="connsiteX227" fmla="*/ 2273666 w 11269336"/>
              <a:gd name="connsiteY227" fmla="*/ 2048710 h 2323145"/>
              <a:gd name="connsiteX228" fmla="*/ 2270719 w 11269336"/>
              <a:gd name="connsiteY228" fmla="*/ 2052702 h 2323145"/>
              <a:gd name="connsiteX229" fmla="*/ 2253080 w 11269336"/>
              <a:gd name="connsiteY229" fmla="*/ 2056363 h 2323145"/>
              <a:gd name="connsiteX230" fmla="*/ 2250906 w 11269336"/>
              <a:gd name="connsiteY230" fmla="*/ 2055654 h 2323145"/>
              <a:gd name="connsiteX231" fmla="*/ 2236905 w 11269336"/>
              <a:gd name="connsiteY231" fmla="*/ 2062882 h 2323145"/>
              <a:gd name="connsiteX232" fmla="*/ 2225830 w 11269336"/>
              <a:gd name="connsiteY232" fmla="*/ 2074027 h 2323145"/>
              <a:gd name="connsiteX233" fmla="*/ 2073776 w 11269336"/>
              <a:gd name="connsiteY233" fmla="*/ 2089244 h 2323145"/>
              <a:gd name="connsiteX234" fmla="*/ 1948256 w 11269336"/>
              <a:gd name="connsiteY234" fmla="*/ 2146616 h 2323145"/>
              <a:gd name="connsiteX235" fmla="*/ 1865582 w 11269336"/>
              <a:gd name="connsiteY235" fmla="*/ 2153738 h 2323145"/>
              <a:gd name="connsiteX236" fmla="*/ 1835210 w 11269336"/>
              <a:gd name="connsiteY236" fmla="*/ 2134244 h 2323145"/>
              <a:gd name="connsiteX237" fmla="*/ 1632661 w 11269336"/>
              <a:gd name="connsiteY237" fmla="*/ 2173882 h 2323145"/>
              <a:gd name="connsiteX238" fmla="*/ 1579590 w 11269336"/>
              <a:gd name="connsiteY238" fmla="*/ 2173680 h 2323145"/>
              <a:gd name="connsiteX239" fmla="*/ 1535601 w 11269336"/>
              <a:gd name="connsiteY239" fmla="*/ 2194590 h 2323145"/>
              <a:gd name="connsiteX240" fmla="*/ 1515594 w 11269336"/>
              <a:gd name="connsiteY240" fmla="*/ 2189622 h 2323145"/>
              <a:gd name="connsiteX241" fmla="*/ 1512113 w 11269336"/>
              <a:gd name="connsiteY241" fmla="*/ 2188534 h 2323145"/>
              <a:gd name="connsiteX242" fmla="*/ 1498838 w 11269336"/>
              <a:gd name="connsiteY242" fmla="*/ 2189213 h 2323145"/>
              <a:gd name="connsiteX243" fmla="*/ 1494279 w 11269336"/>
              <a:gd name="connsiteY243" fmla="*/ 2183112 h 2323145"/>
              <a:gd name="connsiteX244" fmla="*/ 1473714 w 11269336"/>
              <a:gd name="connsiteY244" fmla="*/ 2179625 h 2323145"/>
              <a:gd name="connsiteX245" fmla="*/ 1449503 w 11269336"/>
              <a:gd name="connsiteY245" fmla="*/ 2182633 h 2323145"/>
              <a:gd name="connsiteX246" fmla="*/ 1266687 w 11269336"/>
              <a:gd name="connsiteY246" fmla="*/ 2212688 h 2323145"/>
              <a:gd name="connsiteX247" fmla="*/ 1239614 w 11269336"/>
              <a:gd name="connsiteY247" fmla="*/ 2209727 h 2323145"/>
              <a:gd name="connsiteX248" fmla="*/ 1202436 w 11269336"/>
              <a:gd name="connsiteY248" fmla="*/ 2209817 h 2323145"/>
              <a:gd name="connsiteX249" fmla="*/ 1136097 w 11269336"/>
              <a:gd name="connsiteY249" fmla="*/ 2205112 h 2323145"/>
              <a:gd name="connsiteX250" fmla="*/ 988232 w 11269336"/>
              <a:gd name="connsiteY250" fmla="*/ 2235635 h 2323145"/>
              <a:gd name="connsiteX251" fmla="*/ 981959 w 11269336"/>
              <a:gd name="connsiteY251" fmla="*/ 2231607 h 2323145"/>
              <a:gd name="connsiteX252" fmla="*/ 938600 w 11269336"/>
              <a:gd name="connsiteY252" fmla="*/ 2238113 h 2323145"/>
              <a:gd name="connsiteX253" fmla="*/ 791788 w 11269336"/>
              <a:gd name="connsiteY253" fmla="*/ 2293224 h 2323145"/>
              <a:gd name="connsiteX254" fmla="*/ 706914 w 11269336"/>
              <a:gd name="connsiteY254" fmla="*/ 2305046 h 2323145"/>
              <a:gd name="connsiteX255" fmla="*/ 675971 w 11269336"/>
              <a:gd name="connsiteY255" fmla="*/ 2304030 h 2323145"/>
              <a:gd name="connsiteX256" fmla="*/ 624180 w 11269336"/>
              <a:gd name="connsiteY256" fmla="*/ 2302650 h 2323145"/>
              <a:gd name="connsiteX257" fmla="*/ 583453 w 11269336"/>
              <a:gd name="connsiteY257" fmla="*/ 2288788 h 2323145"/>
              <a:gd name="connsiteX258" fmla="*/ 540946 w 11269336"/>
              <a:gd name="connsiteY258" fmla="*/ 2292721 h 2323145"/>
              <a:gd name="connsiteX259" fmla="*/ 533680 w 11269336"/>
              <a:gd name="connsiteY259" fmla="*/ 2310233 h 2323145"/>
              <a:gd name="connsiteX260" fmla="*/ 487366 w 11269336"/>
              <a:gd name="connsiteY260" fmla="*/ 2309053 h 2323145"/>
              <a:gd name="connsiteX261" fmla="*/ 416820 w 11269336"/>
              <a:gd name="connsiteY261" fmla="*/ 2305443 h 2323145"/>
              <a:gd name="connsiteX262" fmla="*/ 376805 w 11269336"/>
              <a:gd name="connsiteY262" fmla="*/ 2307647 h 2323145"/>
              <a:gd name="connsiteX263" fmla="*/ 266777 w 11269336"/>
              <a:gd name="connsiteY263" fmla="*/ 2309012 h 2323145"/>
              <a:gd name="connsiteX264" fmla="*/ 156013 w 11269336"/>
              <a:gd name="connsiteY264" fmla="*/ 2306832 h 2323145"/>
              <a:gd name="connsiteX265" fmla="*/ 87258 w 11269336"/>
              <a:gd name="connsiteY265" fmla="*/ 2285511 h 2323145"/>
              <a:gd name="connsiteX266" fmla="*/ 23798 w 11269336"/>
              <a:gd name="connsiteY266" fmla="*/ 2281822 h 2323145"/>
              <a:gd name="connsiteX267" fmla="*/ 0 w 11269336"/>
              <a:gd name="connsiteY267" fmla="*/ 2285369 h 2323145"/>
              <a:gd name="connsiteX268" fmla="*/ 0 w 11269336"/>
              <a:gd name="connsiteY268"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742561 w 11269336"/>
              <a:gd name="connsiteY18" fmla="*/ 500437 h 2323145"/>
              <a:gd name="connsiteX19" fmla="*/ 9561831 w 11269336"/>
              <a:gd name="connsiteY19" fmla="*/ 547649 h 2323145"/>
              <a:gd name="connsiteX20" fmla="*/ 9380600 w 11269336"/>
              <a:gd name="connsiteY20" fmla="*/ 549821 h 2323145"/>
              <a:gd name="connsiteX21" fmla="*/ 9139429 w 11269336"/>
              <a:gd name="connsiteY21" fmla="*/ 696446 h 2323145"/>
              <a:gd name="connsiteX22" fmla="*/ 9114263 w 11269336"/>
              <a:gd name="connsiteY22" fmla="*/ 709213 h 2323145"/>
              <a:gd name="connsiteX23" fmla="*/ 9028928 w 11269336"/>
              <a:gd name="connsiteY23" fmla="*/ 745350 h 2323145"/>
              <a:gd name="connsiteX24" fmla="*/ 8977138 w 11269336"/>
              <a:gd name="connsiteY24" fmla="*/ 774970 h 2323145"/>
              <a:gd name="connsiteX25" fmla="*/ 8947030 w 11269336"/>
              <a:gd name="connsiteY25" fmla="*/ 814934 h 2323145"/>
              <a:gd name="connsiteX26" fmla="*/ 8914746 w 11269336"/>
              <a:gd name="connsiteY26" fmla="*/ 826428 h 2323145"/>
              <a:gd name="connsiteX27" fmla="*/ 8917778 w 11269336"/>
              <a:gd name="connsiteY27" fmla="*/ 835198 h 2323145"/>
              <a:gd name="connsiteX28" fmla="*/ 8905560 w 11269336"/>
              <a:gd name="connsiteY28" fmla="*/ 838358 h 2323145"/>
              <a:gd name="connsiteX29" fmla="*/ 8897564 w 11269336"/>
              <a:gd name="connsiteY29" fmla="*/ 834287 h 2323145"/>
              <a:gd name="connsiteX30" fmla="*/ 8878040 w 11269336"/>
              <a:gd name="connsiteY30" fmla="*/ 844150 h 2323145"/>
              <a:gd name="connsiteX31" fmla="*/ 8882654 w 11269336"/>
              <a:gd name="connsiteY31" fmla="*/ 892768 h 2323145"/>
              <a:gd name="connsiteX32" fmla="*/ 8795998 w 11269336"/>
              <a:gd name="connsiteY32" fmla="*/ 863337 h 2323145"/>
              <a:gd name="connsiteX33" fmla="*/ 8776970 w 11269336"/>
              <a:gd name="connsiteY33" fmla="*/ 885177 h 2323145"/>
              <a:gd name="connsiteX34" fmla="*/ 8755719 w 11269336"/>
              <a:gd name="connsiteY34" fmla="*/ 889754 h 2323145"/>
              <a:gd name="connsiteX35" fmla="*/ 8743257 w 11269336"/>
              <a:gd name="connsiteY35" fmla="*/ 904723 h 2323145"/>
              <a:gd name="connsiteX36" fmla="*/ 8721366 w 11269336"/>
              <a:gd name="connsiteY36" fmla="*/ 904711 h 2323145"/>
              <a:gd name="connsiteX37" fmla="*/ 8678353 w 11269336"/>
              <a:gd name="connsiteY37" fmla="*/ 926318 h 2323145"/>
              <a:gd name="connsiteX38" fmla="*/ 8636849 w 11269336"/>
              <a:gd name="connsiteY38" fmla="*/ 937900 h 2323145"/>
              <a:gd name="connsiteX39" fmla="*/ 8620213 w 11269336"/>
              <a:gd name="connsiteY39" fmla="*/ 943068 h 2323145"/>
              <a:gd name="connsiteX40" fmla="*/ 8612581 w 11269336"/>
              <a:gd name="connsiteY40" fmla="*/ 952695 h 2323145"/>
              <a:gd name="connsiteX41" fmla="*/ 8589038 w 11269336"/>
              <a:gd name="connsiteY41" fmla="*/ 963892 h 2323145"/>
              <a:gd name="connsiteX42" fmla="*/ 8579950 w 11269336"/>
              <a:gd name="connsiteY42" fmla="*/ 960899 h 2323145"/>
              <a:gd name="connsiteX43" fmla="*/ 8579319 w 11269336"/>
              <a:gd name="connsiteY43" fmla="*/ 965630 h 2323145"/>
              <a:gd name="connsiteX44" fmla="*/ 8547429 w 11269336"/>
              <a:gd name="connsiteY44" fmla="*/ 984506 h 2323145"/>
              <a:gd name="connsiteX45" fmla="*/ 8478704 w 11269336"/>
              <a:gd name="connsiteY45" fmla="*/ 1025490 h 2323145"/>
              <a:gd name="connsiteX46" fmla="*/ 8461421 w 11269336"/>
              <a:gd name="connsiteY46" fmla="*/ 1035512 h 2323145"/>
              <a:gd name="connsiteX47" fmla="*/ 8445003 w 11269336"/>
              <a:gd name="connsiteY47" fmla="*/ 1036851 h 2323145"/>
              <a:gd name="connsiteX48" fmla="*/ 8357350 w 11269336"/>
              <a:gd name="connsiteY48" fmla="*/ 1060213 h 2323145"/>
              <a:gd name="connsiteX49" fmla="*/ 8335565 w 11269336"/>
              <a:gd name="connsiteY49" fmla="*/ 1061151 h 2323145"/>
              <a:gd name="connsiteX50" fmla="*/ 8325267 w 11269336"/>
              <a:gd name="connsiteY50" fmla="*/ 1055919 h 2323145"/>
              <a:gd name="connsiteX51" fmla="*/ 8293586 w 11269336"/>
              <a:gd name="connsiteY51" fmla="*/ 1076144 h 2323145"/>
              <a:gd name="connsiteX52" fmla="*/ 8242405 w 11269336"/>
              <a:gd name="connsiteY52" fmla="*/ 1095960 h 2323145"/>
              <a:gd name="connsiteX53" fmla="*/ 8197391 w 11269336"/>
              <a:gd name="connsiteY53" fmla="*/ 1107746 h 2323145"/>
              <a:gd name="connsiteX54" fmla="*/ 8081474 w 11269336"/>
              <a:gd name="connsiteY54" fmla="*/ 1130125 h 2323145"/>
              <a:gd name="connsiteX55" fmla="*/ 8053585 w 11269336"/>
              <a:gd name="connsiteY55" fmla="*/ 1129169 h 2323145"/>
              <a:gd name="connsiteX56" fmla="*/ 8038422 w 11269336"/>
              <a:gd name="connsiteY56" fmla="*/ 1119092 h 2323145"/>
              <a:gd name="connsiteX57" fmla="*/ 8029450 w 11269336"/>
              <a:gd name="connsiteY57" fmla="*/ 1125592 h 2323145"/>
              <a:gd name="connsiteX58" fmla="*/ 7959552 w 11269336"/>
              <a:gd name="connsiteY58" fmla="*/ 1140188 h 2323145"/>
              <a:gd name="connsiteX59" fmla="*/ 7914188 w 11269336"/>
              <a:gd name="connsiteY59" fmla="*/ 1150862 h 2323145"/>
              <a:gd name="connsiteX60" fmla="*/ 7914918 w 11269336"/>
              <a:gd name="connsiteY60" fmla="*/ 1168758 h 2323145"/>
              <a:gd name="connsiteX61" fmla="*/ 7875510 w 11269336"/>
              <a:gd name="connsiteY61" fmla="*/ 1183153 h 2323145"/>
              <a:gd name="connsiteX62" fmla="*/ 7829932 w 11269336"/>
              <a:gd name="connsiteY62" fmla="*/ 1180782 h 2323145"/>
              <a:gd name="connsiteX63" fmla="*/ 7779182 w 11269336"/>
              <a:gd name="connsiteY63" fmla="*/ 1192665 h 2323145"/>
              <a:gd name="connsiteX64" fmla="*/ 7748774 w 11269336"/>
              <a:gd name="connsiteY64" fmla="*/ 1199586 h 2323145"/>
              <a:gd name="connsiteX65" fmla="*/ 7671846 w 11269336"/>
              <a:gd name="connsiteY65" fmla="*/ 1231966 h 2323145"/>
              <a:gd name="connsiteX66" fmla="*/ 7554146 w 11269336"/>
              <a:gd name="connsiteY66" fmla="*/ 1319748 h 2323145"/>
              <a:gd name="connsiteX67" fmla="*/ 7515052 w 11269336"/>
              <a:gd name="connsiteY67" fmla="*/ 1336718 h 2323145"/>
              <a:gd name="connsiteX68" fmla="*/ 7507193 w 11269336"/>
              <a:gd name="connsiteY68" fmla="*/ 1334617 h 2323145"/>
              <a:gd name="connsiteX69" fmla="*/ 7461694 w 11269336"/>
              <a:gd name="connsiteY69" fmla="*/ 1375866 h 2323145"/>
              <a:gd name="connsiteX70" fmla="*/ 7377571 w 11269336"/>
              <a:gd name="connsiteY70" fmla="*/ 1400128 h 2323145"/>
              <a:gd name="connsiteX71" fmla="*/ 7311261 w 11269336"/>
              <a:gd name="connsiteY71" fmla="*/ 1412652 h 2323145"/>
              <a:gd name="connsiteX72" fmla="*/ 7275307 w 11269336"/>
              <a:gd name="connsiteY72" fmla="*/ 1422171 h 2323145"/>
              <a:gd name="connsiteX73" fmla="*/ 7247783 w 11269336"/>
              <a:gd name="connsiteY73" fmla="*/ 1426330 h 2323145"/>
              <a:gd name="connsiteX74" fmla="*/ 7185047 w 11269336"/>
              <a:gd name="connsiteY74" fmla="*/ 1451812 h 2323145"/>
              <a:gd name="connsiteX75" fmla="*/ 7084117 w 11269336"/>
              <a:gd name="connsiteY75" fmla="*/ 1500281 h 2323145"/>
              <a:gd name="connsiteX76" fmla="*/ 7062011 w 11269336"/>
              <a:gd name="connsiteY76" fmla="*/ 1509183 h 2323145"/>
              <a:gd name="connsiteX77" fmla="*/ 7040555 w 11269336"/>
              <a:gd name="connsiteY77" fmla="*/ 1511207 h 2323145"/>
              <a:gd name="connsiteX78" fmla="*/ 7033438 w 11269336"/>
              <a:gd name="connsiteY78" fmla="*/ 1506772 h 2323145"/>
              <a:gd name="connsiteX79" fmla="*/ 7020886 w 11269336"/>
              <a:gd name="connsiteY79" fmla="*/ 1510764 h 2323145"/>
              <a:gd name="connsiteX80" fmla="*/ 7017033 w 11269336"/>
              <a:gd name="connsiteY80" fmla="*/ 1510650 h 2323145"/>
              <a:gd name="connsiteX81" fmla="*/ 6995460 w 11269336"/>
              <a:gd name="connsiteY81" fmla="*/ 1511173 h 2323145"/>
              <a:gd name="connsiteX82" fmla="*/ 6962144 w 11269336"/>
              <a:gd name="connsiteY82" fmla="*/ 1541508 h 2323145"/>
              <a:gd name="connsiteX83" fmla="*/ 6910674 w 11269336"/>
              <a:gd name="connsiteY83" fmla="*/ 1554793 h 2323145"/>
              <a:gd name="connsiteX84" fmla="*/ 6732152 w 11269336"/>
              <a:gd name="connsiteY84" fmla="*/ 1642538 h 2323145"/>
              <a:gd name="connsiteX85" fmla="*/ 6694106 w 11269336"/>
              <a:gd name="connsiteY85" fmla="*/ 1632377 h 2323145"/>
              <a:gd name="connsiteX86" fmla="*/ 6617223 w 11269336"/>
              <a:gd name="connsiteY86" fmla="*/ 1659889 h 2323145"/>
              <a:gd name="connsiteX87" fmla="*/ 6521138 w 11269336"/>
              <a:gd name="connsiteY87" fmla="*/ 1744340 h 2323145"/>
              <a:gd name="connsiteX88" fmla="*/ 6380677 w 11269336"/>
              <a:gd name="connsiteY88" fmla="*/ 1796883 h 2323145"/>
              <a:gd name="connsiteX89" fmla="*/ 6374897 w 11269336"/>
              <a:gd name="connsiteY89" fmla="*/ 1809910 h 2323145"/>
              <a:gd name="connsiteX90" fmla="*/ 6364545 w 11269336"/>
              <a:gd name="connsiteY90" fmla="*/ 1820090 h 2323145"/>
              <a:gd name="connsiteX91" fmla="*/ 6362126 w 11269336"/>
              <a:gd name="connsiteY91" fmla="*/ 1819991 h 2323145"/>
              <a:gd name="connsiteX92" fmla="*/ 6346673 w 11269336"/>
              <a:gd name="connsiteY92" fmla="*/ 1827824 h 2323145"/>
              <a:gd name="connsiteX93" fmla="*/ 6345588 w 11269336"/>
              <a:gd name="connsiteY93" fmla="*/ 1832232 h 2323145"/>
              <a:gd name="connsiteX94" fmla="*/ 6335708 w 11269336"/>
              <a:gd name="connsiteY94" fmla="*/ 1838451 h 2323145"/>
              <a:gd name="connsiteX95" fmla="*/ 6318182 w 11269336"/>
              <a:gd name="connsiteY95" fmla="*/ 1852975 h 2323145"/>
              <a:gd name="connsiteX96" fmla="*/ 6313084 w 11269336"/>
              <a:gd name="connsiteY96" fmla="*/ 1853561 h 2323145"/>
              <a:gd name="connsiteX97" fmla="*/ 6283816 w 11269336"/>
              <a:gd name="connsiteY97" fmla="*/ 1872148 h 2323145"/>
              <a:gd name="connsiteX98" fmla="*/ 6282550 w 11269336"/>
              <a:gd name="connsiteY98" fmla="*/ 1871392 h 2323145"/>
              <a:gd name="connsiteX99" fmla="*/ 6270527 w 11269336"/>
              <a:gd name="connsiteY99" fmla="*/ 1872208 h 2323145"/>
              <a:gd name="connsiteX100" fmla="*/ 6249518 w 11269336"/>
              <a:gd name="connsiteY100" fmla="*/ 1876079 h 2323145"/>
              <a:gd name="connsiteX101" fmla="*/ 6190386 w 11269336"/>
              <a:gd name="connsiteY101" fmla="*/ 1872478 h 2323145"/>
              <a:gd name="connsiteX102" fmla="*/ 6159777 w 11269336"/>
              <a:gd name="connsiteY102" fmla="*/ 1891745 h 2323145"/>
              <a:gd name="connsiteX103" fmla="*/ 6153131 w 11269336"/>
              <a:gd name="connsiteY103" fmla="*/ 1895079 h 2323145"/>
              <a:gd name="connsiteX104" fmla="*/ 6152798 w 11269336"/>
              <a:gd name="connsiteY104" fmla="*/ 1894920 h 2323145"/>
              <a:gd name="connsiteX105" fmla="*/ 6145388 w 11269336"/>
              <a:gd name="connsiteY105" fmla="*/ 1897990 h 2323145"/>
              <a:gd name="connsiteX106" fmla="*/ 6141014 w 11269336"/>
              <a:gd name="connsiteY106" fmla="*/ 1901155 h 2323145"/>
              <a:gd name="connsiteX107" fmla="*/ 6128122 w 11269336"/>
              <a:gd name="connsiteY107" fmla="*/ 1907623 h 2323145"/>
              <a:gd name="connsiteX108" fmla="*/ 6122351 w 11269336"/>
              <a:gd name="connsiteY108" fmla="*/ 1908359 h 2323145"/>
              <a:gd name="connsiteX109" fmla="*/ 6064750 w 11269336"/>
              <a:gd name="connsiteY109" fmla="*/ 1896394 h 2323145"/>
              <a:gd name="connsiteX110" fmla="*/ 5964230 w 11269336"/>
              <a:gd name="connsiteY110" fmla="*/ 1910038 h 2323145"/>
              <a:gd name="connsiteX111" fmla="*/ 5865399 w 11269336"/>
              <a:gd name="connsiteY111" fmla="*/ 1926966 h 2323145"/>
              <a:gd name="connsiteX112" fmla="*/ 5829951 w 11269336"/>
              <a:gd name="connsiteY112" fmla="*/ 1934755 h 2323145"/>
              <a:gd name="connsiteX113" fmla="*/ 5765285 w 11269336"/>
              <a:gd name="connsiteY113" fmla="*/ 1941322 h 2323145"/>
              <a:gd name="connsiteX114" fmla="*/ 5734750 w 11269336"/>
              <a:gd name="connsiteY114" fmla="*/ 1939793 h 2323145"/>
              <a:gd name="connsiteX115" fmla="*/ 5733569 w 11269336"/>
              <a:gd name="connsiteY115" fmla="*/ 1940505 h 2323145"/>
              <a:gd name="connsiteX116" fmla="*/ 5730329 w 11269336"/>
              <a:gd name="connsiteY116" fmla="*/ 1937845 h 2323145"/>
              <a:gd name="connsiteX117" fmla="*/ 5724661 w 11269336"/>
              <a:gd name="connsiteY117" fmla="*/ 1937455 h 2323145"/>
              <a:gd name="connsiteX118" fmla="*/ 5710186 w 11269336"/>
              <a:gd name="connsiteY118" fmla="*/ 1941370 h 2323145"/>
              <a:gd name="connsiteX119" fmla="*/ 5704910 w 11269336"/>
              <a:gd name="connsiteY119" fmla="*/ 1943663 h 2323145"/>
              <a:gd name="connsiteX120" fmla="*/ 5696836 w 11269336"/>
              <a:gd name="connsiteY120" fmla="*/ 1945271 h 2323145"/>
              <a:gd name="connsiteX121" fmla="*/ 5696583 w 11269336"/>
              <a:gd name="connsiteY121" fmla="*/ 1945050 h 2323145"/>
              <a:gd name="connsiteX122" fmla="*/ 5689123 w 11269336"/>
              <a:gd name="connsiteY122" fmla="*/ 1947067 h 2323145"/>
              <a:gd name="connsiteX123" fmla="*/ 5653291 w 11269336"/>
              <a:gd name="connsiteY123" fmla="*/ 1960245 h 2323145"/>
              <a:gd name="connsiteX124" fmla="*/ 5599385 w 11269336"/>
              <a:gd name="connsiteY124" fmla="*/ 1945198 h 2323145"/>
              <a:gd name="connsiteX125" fmla="*/ 5578300 w 11269336"/>
              <a:gd name="connsiteY125" fmla="*/ 1944963 h 2323145"/>
              <a:gd name="connsiteX126" fmla="*/ 5566758 w 11269336"/>
              <a:gd name="connsiteY126" fmla="*/ 1943441 h 2323145"/>
              <a:gd name="connsiteX127" fmla="*/ 5565857 w 11269336"/>
              <a:gd name="connsiteY127" fmla="*/ 1942445 h 2323145"/>
              <a:gd name="connsiteX128" fmla="*/ 5531534 w 11269336"/>
              <a:gd name="connsiteY128" fmla="*/ 1955208 h 2323145"/>
              <a:gd name="connsiteX129" fmla="*/ 5526552 w 11269336"/>
              <a:gd name="connsiteY129" fmla="*/ 1954799 h 2323145"/>
              <a:gd name="connsiteX130" fmla="*/ 5504723 w 11269336"/>
              <a:gd name="connsiteY130" fmla="*/ 1965811 h 2323145"/>
              <a:gd name="connsiteX131" fmla="*/ 5493156 w 11269336"/>
              <a:gd name="connsiteY131" fmla="*/ 1970063 h 2323145"/>
              <a:gd name="connsiteX132" fmla="*/ 5490486 w 11269336"/>
              <a:gd name="connsiteY132" fmla="*/ 1974227 h 2323145"/>
              <a:gd name="connsiteX133" fmla="*/ 5473107 w 11269336"/>
              <a:gd name="connsiteY133" fmla="*/ 1979001 h 2323145"/>
              <a:gd name="connsiteX134" fmla="*/ 5470885 w 11269336"/>
              <a:gd name="connsiteY134" fmla="*/ 1978432 h 2323145"/>
              <a:gd name="connsiteX135" fmla="*/ 5457393 w 11269336"/>
              <a:gd name="connsiteY135" fmla="*/ 1986525 h 2323145"/>
              <a:gd name="connsiteX136" fmla="*/ 5447102 w 11269336"/>
              <a:gd name="connsiteY136" fmla="*/ 1998329 h 2323145"/>
              <a:gd name="connsiteX137" fmla="*/ 5159151 w 11269336"/>
              <a:gd name="connsiteY137" fmla="*/ 2029640 h 2323145"/>
              <a:gd name="connsiteX138" fmla="*/ 5041688 w 11269336"/>
              <a:gd name="connsiteY138" fmla="*/ 2022334 h 2323145"/>
              <a:gd name="connsiteX139" fmla="*/ 4860988 w 11269336"/>
              <a:gd name="connsiteY139" fmla="*/ 2135698 h 2323145"/>
              <a:gd name="connsiteX140" fmla="*/ 4807902 w 11269336"/>
              <a:gd name="connsiteY140" fmla="*/ 2138894 h 2323145"/>
              <a:gd name="connsiteX141" fmla="*/ 4765388 w 11269336"/>
              <a:gd name="connsiteY141" fmla="*/ 2162525 h 2323145"/>
              <a:gd name="connsiteX142" fmla="*/ 4745033 w 11269336"/>
              <a:gd name="connsiteY142" fmla="*/ 2158859 h 2323145"/>
              <a:gd name="connsiteX143" fmla="*/ 4741475 w 11269336"/>
              <a:gd name="connsiteY143" fmla="*/ 2157998 h 2323145"/>
              <a:gd name="connsiteX144" fmla="*/ 4728247 w 11269336"/>
              <a:gd name="connsiteY144" fmla="*/ 2159526 h 2323145"/>
              <a:gd name="connsiteX145" fmla="*/ 4723263 w 11269336"/>
              <a:gd name="connsiteY145" fmla="*/ 2153742 h 2323145"/>
              <a:gd name="connsiteX146" fmla="*/ 4702453 w 11269336"/>
              <a:gd name="connsiteY146" fmla="*/ 2151586 h 2323145"/>
              <a:gd name="connsiteX147" fmla="*/ 4678455 w 11269336"/>
              <a:gd name="connsiteY147" fmla="*/ 2156131 h 2323145"/>
              <a:gd name="connsiteX148" fmla="*/ 4593061 w 11269336"/>
              <a:gd name="connsiteY148" fmla="*/ 2171597 h 2323145"/>
              <a:gd name="connsiteX149" fmla="*/ 4579902 w 11269336"/>
              <a:gd name="connsiteY149" fmla="*/ 2177927 h 2323145"/>
              <a:gd name="connsiteX150" fmla="*/ 4533444 w 11269336"/>
              <a:gd name="connsiteY150" fmla="*/ 2181200 h 2323145"/>
              <a:gd name="connsiteX151" fmla="*/ 4492832 w 11269336"/>
              <a:gd name="connsiteY151" fmla="*/ 2188033 h 2323145"/>
              <a:gd name="connsiteX152" fmla="*/ 4467257 w 11269336"/>
              <a:gd name="connsiteY152" fmla="*/ 2196121 h 2323145"/>
              <a:gd name="connsiteX153" fmla="*/ 4459937 w 11269336"/>
              <a:gd name="connsiteY153" fmla="*/ 2195182 h 2323145"/>
              <a:gd name="connsiteX154" fmla="*/ 4433312 w 11269336"/>
              <a:gd name="connsiteY154" fmla="*/ 2199004 h 2323145"/>
              <a:gd name="connsiteX155" fmla="*/ 4420601 w 11269336"/>
              <a:gd name="connsiteY155" fmla="*/ 2205158 h 2323145"/>
              <a:gd name="connsiteX156" fmla="*/ 4405765 w 11269336"/>
              <a:gd name="connsiteY156" fmla="*/ 2199902 h 2323145"/>
              <a:gd name="connsiteX157" fmla="*/ 4401354 w 11269336"/>
              <a:gd name="connsiteY157" fmla="*/ 2194745 h 2323145"/>
              <a:gd name="connsiteX158" fmla="*/ 4383151 w 11269336"/>
              <a:gd name="connsiteY158" fmla="*/ 2201140 h 2323145"/>
              <a:gd name="connsiteX159" fmla="*/ 4366646 w 11269336"/>
              <a:gd name="connsiteY159" fmla="*/ 2198564 h 2323145"/>
              <a:gd name="connsiteX160" fmla="*/ 4354009 w 11269336"/>
              <a:gd name="connsiteY160" fmla="*/ 2204984 h 2323145"/>
              <a:gd name="connsiteX161" fmla="*/ 4348284 w 11269336"/>
              <a:gd name="connsiteY161" fmla="*/ 2205270 h 2323145"/>
              <a:gd name="connsiteX162" fmla="*/ 4333906 w 11269336"/>
              <a:gd name="connsiteY162" fmla="*/ 2205251 h 2323145"/>
              <a:gd name="connsiteX163" fmla="*/ 4308819 w 11269336"/>
              <a:gd name="connsiteY163" fmla="*/ 2203822 h 2323145"/>
              <a:gd name="connsiteX164" fmla="*/ 4301210 w 11269336"/>
              <a:gd name="connsiteY164" fmla="*/ 2204456 h 2323145"/>
              <a:gd name="connsiteX165" fmla="*/ 4283095 w 11269336"/>
              <a:gd name="connsiteY165" fmla="*/ 2198177 h 2323145"/>
              <a:gd name="connsiteX166" fmla="*/ 4250119 w 11269336"/>
              <a:gd name="connsiteY166" fmla="*/ 2196342 h 2323145"/>
              <a:gd name="connsiteX167" fmla="*/ 4189203 w 11269336"/>
              <a:gd name="connsiteY167" fmla="*/ 2178994 h 2323145"/>
              <a:gd name="connsiteX168" fmla="*/ 4154035 w 11269336"/>
              <a:gd name="connsiteY168" fmla="*/ 2171950 h 2323145"/>
              <a:gd name="connsiteX169" fmla="*/ 4129569 w 11269336"/>
              <a:gd name="connsiteY169" fmla="*/ 2163850 h 2323145"/>
              <a:gd name="connsiteX170" fmla="*/ 4061250 w 11269336"/>
              <a:gd name="connsiteY170" fmla="*/ 2159236 h 2323145"/>
              <a:gd name="connsiteX171" fmla="*/ 3945480 w 11269336"/>
              <a:gd name="connsiteY171" fmla="*/ 2158279 h 2323145"/>
              <a:gd name="connsiteX172" fmla="*/ 3921468 w 11269336"/>
              <a:gd name="connsiteY172" fmla="*/ 2156588 h 2323145"/>
              <a:gd name="connsiteX173" fmla="*/ 3903348 w 11269336"/>
              <a:gd name="connsiteY173" fmla="*/ 2149220 h 2323145"/>
              <a:gd name="connsiteX174" fmla="*/ 3901342 w 11269336"/>
              <a:gd name="connsiteY174" fmla="*/ 2142355 h 2323145"/>
              <a:gd name="connsiteX175" fmla="*/ 3888539 w 11269336"/>
              <a:gd name="connsiteY175" fmla="*/ 2140476 h 2323145"/>
              <a:gd name="connsiteX176" fmla="*/ 3885662 w 11269336"/>
              <a:gd name="connsiteY176" fmla="*/ 2138740 h 2323145"/>
              <a:gd name="connsiteX177" fmla="*/ 3868627 w 11269336"/>
              <a:gd name="connsiteY177" fmla="*/ 2130023 h 2323145"/>
              <a:gd name="connsiteX178" fmla="*/ 3819177 w 11269336"/>
              <a:gd name="connsiteY178" fmla="*/ 2142111 h 2323145"/>
              <a:gd name="connsiteX179" fmla="*/ 3769100 w 11269336"/>
              <a:gd name="connsiteY179" fmla="*/ 2131731 h 2323145"/>
              <a:gd name="connsiteX180" fmla="*/ 3562752 w 11269336"/>
              <a:gd name="connsiteY180" fmla="*/ 2131785 h 2323145"/>
              <a:gd name="connsiteX181" fmla="*/ 3541402 w 11269336"/>
              <a:gd name="connsiteY181" fmla="*/ 2106821 h 2323145"/>
              <a:gd name="connsiteX182" fmla="*/ 3365341 w 11269336"/>
              <a:gd name="connsiteY182" fmla="*/ 2077638 h 2323145"/>
              <a:gd name="connsiteX183" fmla="*/ 3170922 w 11269336"/>
              <a:gd name="connsiteY183" fmla="*/ 2115957 h 2323145"/>
              <a:gd name="connsiteX184" fmla="*/ 3156256 w 11269336"/>
              <a:gd name="connsiteY184" fmla="*/ 2124773 h 2323145"/>
              <a:gd name="connsiteX185" fmla="*/ 3140298 w 11269336"/>
              <a:gd name="connsiteY185" fmla="*/ 2129182 h 2323145"/>
              <a:gd name="connsiteX186" fmla="*/ 3138514 w 11269336"/>
              <a:gd name="connsiteY186" fmla="*/ 2128069 h 2323145"/>
              <a:gd name="connsiteX187" fmla="*/ 3120467 w 11269336"/>
              <a:gd name="connsiteY187" fmla="*/ 2128281 h 2323145"/>
              <a:gd name="connsiteX188" fmla="*/ 3116175 w 11269336"/>
              <a:gd name="connsiteY188" fmla="*/ 2131633 h 2323145"/>
              <a:gd name="connsiteX189" fmla="*/ 3103685 w 11269336"/>
              <a:gd name="connsiteY189" fmla="*/ 2132814 h 2323145"/>
              <a:gd name="connsiteX190" fmla="*/ 3078794 w 11269336"/>
              <a:gd name="connsiteY190" fmla="*/ 2137935 h 2323145"/>
              <a:gd name="connsiteX191" fmla="*/ 3074407 w 11269336"/>
              <a:gd name="connsiteY191" fmla="*/ 2136274 h 2323145"/>
              <a:gd name="connsiteX192" fmla="*/ 3037285 w 11269336"/>
              <a:gd name="connsiteY192" fmla="*/ 2139919 h 2323145"/>
              <a:gd name="connsiteX193" fmla="*/ 3036901 w 11269336"/>
              <a:gd name="connsiteY193" fmla="*/ 2138726 h 2323145"/>
              <a:gd name="connsiteX194" fmla="*/ 3026996 w 11269336"/>
              <a:gd name="connsiteY194" fmla="*/ 2134322 h 2323145"/>
              <a:gd name="connsiteX195" fmla="*/ 3007772 w 11269336"/>
              <a:gd name="connsiteY195" fmla="*/ 2128742 h 2323145"/>
              <a:gd name="connsiteX196" fmla="*/ 2965030 w 11269336"/>
              <a:gd name="connsiteY196" fmla="*/ 2100494 h 2323145"/>
              <a:gd name="connsiteX197" fmla="*/ 2926342 w 11269336"/>
              <a:gd name="connsiteY197" fmla="*/ 2104155 h 2323145"/>
              <a:gd name="connsiteX198" fmla="*/ 2918608 w 11269336"/>
              <a:gd name="connsiteY198" fmla="*/ 2104215 h 2323145"/>
              <a:gd name="connsiteX199" fmla="*/ 2918475 w 11269336"/>
              <a:gd name="connsiteY199" fmla="*/ 2103937 h 2323145"/>
              <a:gd name="connsiteX200" fmla="*/ 2910360 w 11269336"/>
              <a:gd name="connsiteY200" fmla="*/ 2103444 h 2323145"/>
              <a:gd name="connsiteX201" fmla="*/ 2904507 w 11269336"/>
              <a:gd name="connsiteY201" fmla="*/ 2104326 h 2323145"/>
              <a:gd name="connsiteX202" fmla="*/ 2889503 w 11269336"/>
              <a:gd name="connsiteY202" fmla="*/ 2104443 h 2323145"/>
              <a:gd name="connsiteX203" fmla="*/ 2884480 w 11269336"/>
              <a:gd name="connsiteY203" fmla="*/ 2102626 h 2323145"/>
              <a:gd name="connsiteX204" fmla="*/ 2882689 w 11269336"/>
              <a:gd name="connsiteY204" fmla="*/ 2099228 h 2323145"/>
              <a:gd name="connsiteX205" fmla="*/ 2881291 w 11269336"/>
              <a:gd name="connsiteY205" fmla="*/ 2099618 h 2323145"/>
              <a:gd name="connsiteX206" fmla="*/ 2853979 w 11269336"/>
              <a:gd name="connsiteY206" fmla="*/ 2090388 h 2323145"/>
              <a:gd name="connsiteX207" fmla="*/ 2791790 w 11269336"/>
              <a:gd name="connsiteY207" fmla="*/ 2080332 h 2323145"/>
              <a:gd name="connsiteX208" fmla="*/ 2755844 w 11269336"/>
              <a:gd name="connsiteY208" fmla="*/ 2078874 h 2323145"/>
              <a:gd name="connsiteX209" fmla="*/ 2657742 w 11269336"/>
              <a:gd name="connsiteY209" fmla="*/ 2070179 h 2323145"/>
              <a:gd name="connsiteX210" fmla="*/ 2559549 w 11269336"/>
              <a:gd name="connsiteY210" fmla="*/ 2057873 h 2323145"/>
              <a:gd name="connsiteX211" fmla="*/ 2512054 w 11269336"/>
              <a:gd name="connsiteY211" fmla="*/ 2031671 h 2323145"/>
              <a:gd name="connsiteX212" fmla="*/ 2506437 w 11269336"/>
              <a:gd name="connsiteY212" fmla="*/ 2030918 h 2323145"/>
              <a:gd name="connsiteX213" fmla="*/ 2491752 w 11269336"/>
              <a:gd name="connsiteY213" fmla="*/ 2033906 h 2323145"/>
              <a:gd name="connsiteX214" fmla="*/ 2486338 w 11269336"/>
              <a:gd name="connsiteY214" fmla="*/ 2035862 h 2323145"/>
              <a:gd name="connsiteX215" fmla="*/ 2478186 w 11269336"/>
              <a:gd name="connsiteY215" fmla="*/ 2036953 h 2323145"/>
              <a:gd name="connsiteX216" fmla="*/ 2477950 w 11269336"/>
              <a:gd name="connsiteY216" fmla="*/ 2036715 h 2323145"/>
              <a:gd name="connsiteX217" fmla="*/ 2470381 w 11269336"/>
              <a:gd name="connsiteY217" fmla="*/ 2038256 h 2323145"/>
              <a:gd name="connsiteX218" fmla="*/ 2433781 w 11269336"/>
              <a:gd name="connsiteY218" fmla="*/ 2049140 h 2323145"/>
              <a:gd name="connsiteX219" fmla="*/ 2381172 w 11269336"/>
              <a:gd name="connsiteY219" fmla="*/ 2030645 h 2323145"/>
              <a:gd name="connsiteX220" fmla="*/ 2360198 w 11269336"/>
              <a:gd name="connsiteY220" fmla="*/ 2029059 h 2323145"/>
              <a:gd name="connsiteX221" fmla="*/ 2348815 w 11269336"/>
              <a:gd name="connsiteY221" fmla="*/ 2026798 h 2323145"/>
              <a:gd name="connsiteX222" fmla="*/ 2347988 w 11269336"/>
              <a:gd name="connsiteY222" fmla="*/ 2025745 h 2323145"/>
              <a:gd name="connsiteX223" fmla="*/ 2312920 w 11269336"/>
              <a:gd name="connsiteY223" fmla="*/ 2036311 h 2323145"/>
              <a:gd name="connsiteX224" fmla="*/ 2307986 w 11269336"/>
              <a:gd name="connsiteY224" fmla="*/ 2035583 h 2323145"/>
              <a:gd name="connsiteX225" fmla="*/ 2285481 w 11269336"/>
              <a:gd name="connsiteY225" fmla="*/ 2045197 h 2323145"/>
              <a:gd name="connsiteX226" fmla="*/ 2273666 w 11269336"/>
              <a:gd name="connsiteY226" fmla="*/ 2048710 h 2323145"/>
              <a:gd name="connsiteX227" fmla="*/ 2270719 w 11269336"/>
              <a:gd name="connsiteY227" fmla="*/ 2052702 h 2323145"/>
              <a:gd name="connsiteX228" fmla="*/ 2253080 w 11269336"/>
              <a:gd name="connsiteY228" fmla="*/ 2056363 h 2323145"/>
              <a:gd name="connsiteX229" fmla="*/ 2250906 w 11269336"/>
              <a:gd name="connsiteY229" fmla="*/ 2055654 h 2323145"/>
              <a:gd name="connsiteX230" fmla="*/ 2236905 w 11269336"/>
              <a:gd name="connsiteY230" fmla="*/ 2062882 h 2323145"/>
              <a:gd name="connsiteX231" fmla="*/ 2225830 w 11269336"/>
              <a:gd name="connsiteY231" fmla="*/ 2074027 h 2323145"/>
              <a:gd name="connsiteX232" fmla="*/ 2073776 w 11269336"/>
              <a:gd name="connsiteY232" fmla="*/ 2089244 h 2323145"/>
              <a:gd name="connsiteX233" fmla="*/ 1948256 w 11269336"/>
              <a:gd name="connsiteY233" fmla="*/ 2146616 h 2323145"/>
              <a:gd name="connsiteX234" fmla="*/ 1865582 w 11269336"/>
              <a:gd name="connsiteY234" fmla="*/ 2153738 h 2323145"/>
              <a:gd name="connsiteX235" fmla="*/ 1835210 w 11269336"/>
              <a:gd name="connsiteY235" fmla="*/ 2134244 h 2323145"/>
              <a:gd name="connsiteX236" fmla="*/ 1632661 w 11269336"/>
              <a:gd name="connsiteY236" fmla="*/ 2173882 h 2323145"/>
              <a:gd name="connsiteX237" fmla="*/ 1579590 w 11269336"/>
              <a:gd name="connsiteY237" fmla="*/ 2173680 h 2323145"/>
              <a:gd name="connsiteX238" fmla="*/ 1535601 w 11269336"/>
              <a:gd name="connsiteY238" fmla="*/ 2194590 h 2323145"/>
              <a:gd name="connsiteX239" fmla="*/ 1515594 w 11269336"/>
              <a:gd name="connsiteY239" fmla="*/ 2189622 h 2323145"/>
              <a:gd name="connsiteX240" fmla="*/ 1512113 w 11269336"/>
              <a:gd name="connsiteY240" fmla="*/ 2188534 h 2323145"/>
              <a:gd name="connsiteX241" fmla="*/ 1498838 w 11269336"/>
              <a:gd name="connsiteY241" fmla="*/ 2189213 h 2323145"/>
              <a:gd name="connsiteX242" fmla="*/ 1494279 w 11269336"/>
              <a:gd name="connsiteY242" fmla="*/ 2183112 h 2323145"/>
              <a:gd name="connsiteX243" fmla="*/ 1473714 w 11269336"/>
              <a:gd name="connsiteY243" fmla="*/ 2179625 h 2323145"/>
              <a:gd name="connsiteX244" fmla="*/ 1449503 w 11269336"/>
              <a:gd name="connsiteY244" fmla="*/ 2182633 h 2323145"/>
              <a:gd name="connsiteX245" fmla="*/ 1266687 w 11269336"/>
              <a:gd name="connsiteY245" fmla="*/ 2212688 h 2323145"/>
              <a:gd name="connsiteX246" fmla="*/ 1239614 w 11269336"/>
              <a:gd name="connsiteY246" fmla="*/ 2209727 h 2323145"/>
              <a:gd name="connsiteX247" fmla="*/ 1202436 w 11269336"/>
              <a:gd name="connsiteY247" fmla="*/ 2209817 h 2323145"/>
              <a:gd name="connsiteX248" fmla="*/ 1136097 w 11269336"/>
              <a:gd name="connsiteY248" fmla="*/ 2205112 h 2323145"/>
              <a:gd name="connsiteX249" fmla="*/ 988232 w 11269336"/>
              <a:gd name="connsiteY249" fmla="*/ 2235635 h 2323145"/>
              <a:gd name="connsiteX250" fmla="*/ 981959 w 11269336"/>
              <a:gd name="connsiteY250" fmla="*/ 2231607 h 2323145"/>
              <a:gd name="connsiteX251" fmla="*/ 938600 w 11269336"/>
              <a:gd name="connsiteY251" fmla="*/ 2238113 h 2323145"/>
              <a:gd name="connsiteX252" fmla="*/ 791788 w 11269336"/>
              <a:gd name="connsiteY252" fmla="*/ 2293224 h 2323145"/>
              <a:gd name="connsiteX253" fmla="*/ 706914 w 11269336"/>
              <a:gd name="connsiteY253" fmla="*/ 2305046 h 2323145"/>
              <a:gd name="connsiteX254" fmla="*/ 675971 w 11269336"/>
              <a:gd name="connsiteY254" fmla="*/ 2304030 h 2323145"/>
              <a:gd name="connsiteX255" fmla="*/ 624180 w 11269336"/>
              <a:gd name="connsiteY255" fmla="*/ 2302650 h 2323145"/>
              <a:gd name="connsiteX256" fmla="*/ 583453 w 11269336"/>
              <a:gd name="connsiteY256" fmla="*/ 2288788 h 2323145"/>
              <a:gd name="connsiteX257" fmla="*/ 540946 w 11269336"/>
              <a:gd name="connsiteY257" fmla="*/ 2292721 h 2323145"/>
              <a:gd name="connsiteX258" fmla="*/ 533680 w 11269336"/>
              <a:gd name="connsiteY258" fmla="*/ 2310233 h 2323145"/>
              <a:gd name="connsiteX259" fmla="*/ 487366 w 11269336"/>
              <a:gd name="connsiteY259" fmla="*/ 2309053 h 2323145"/>
              <a:gd name="connsiteX260" fmla="*/ 416820 w 11269336"/>
              <a:gd name="connsiteY260" fmla="*/ 2305443 h 2323145"/>
              <a:gd name="connsiteX261" fmla="*/ 376805 w 11269336"/>
              <a:gd name="connsiteY261" fmla="*/ 2307647 h 2323145"/>
              <a:gd name="connsiteX262" fmla="*/ 266777 w 11269336"/>
              <a:gd name="connsiteY262" fmla="*/ 2309012 h 2323145"/>
              <a:gd name="connsiteX263" fmla="*/ 156013 w 11269336"/>
              <a:gd name="connsiteY263" fmla="*/ 2306832 h 2323145"/>
              <a:gd name="connsiteX264" fmla="*/ 87258 w 11269336"/>
              <a:gd name="connsiteY264" fmla="*/ 2285511 h 2323145"/>
              <a:gd name="connsiteX265" fmla="*/ 23798 w 11269336"/>
              <a:gd name="connsiteY265" fmla="*/ 2281822 h 2323145"/>
              <a:gd name="connsiteX266" fmla="*/ 0 w 11269336"/>
              <a:gd name="connsiteY266" fmla="*/ 2285369 h 2323145"/>
              <a:gd name="connsiteX267" fmla="*/ 0 w 11269336"/>
              <a:gd name="connsiteY267"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742561 w 11269336"/>
              <a:gd name="connsiteY18" fmla="*/ 500437 h 2323145"/>
              <a:gd name="connsiteX19" fmla="*/ 9380600 w 11269336"/>
              <a:gd name="connsiteY19" fmla="*/ 549821 h 2323145"/>
              <a:gd name="connsiteX20" fmla="*/ 9139429 w 11269336"/>
              <a:gd name="connsiteY20" fmla="*/ 696446 h 2323145"/>
              <a:gd name="connsiteX21" fmla="*/ 9114263 w 11269336"/>
              <a:gd name="connsiteY21" fmla="*/ 709213 h 2323145"/>
              <a:gd name="connsiteX22" fmla="*/ 9028928 w 11269336"/>
              <a:gd name="connsiteY22" fmla="*/ 745350 h 2323145"/>
              <a:gd name="connsiteX23" fmla="*/ 8977138 w 11269336"/>
              <a:gd name="connsiteY23" fmla="*/ 774970 h 2323145"/>
              <a:gd name="connsiteX24" fmla="*/ 8947030 w 11269336"/>
              <a:gd name="connsiteY24" fmla="*/ 814934 h 2323145"/>
              <a:gd name="connsiteX25" fmla="*/ 8914746 w 11269336"/>
              <a:gd name="connsiteY25" fmla="*/ 826428 h 2323145"/>
              <a:gd name="connsiteX26" fmla="*/ 8917778 w 11269336"/>
              <a:gd name="connsiteY26" fmla="*/ 835198 h 2323145"/>
              <a:gd name="connsiteX27" fmla="*/ 8905560 w 11269336"/>
              <a:gd name="connsiteY27" fmla="*/ 838358 h 2323145"/>
              <a:gd name="connsiteX28" fmla="*/ 8897564 w 11269336"/>
              <a:gd name="connsiteY28" fmla="*/ 834287 h 2323145"/>
              <a:gd name="connsiteX29" fmla="*/ 8878040 w 11269336"/>
              <a:gd name="connsiteY29" fmla="*/ 844150 h 2323145"/>
              <a:gd name="connsiteX30" fmla="*/ 8882654 w 11269336"/>
              <a:gd name="connsiteY30" fmla="*/ 892768 h 2323145"/>
              <a:gd name="connsiteX31" fmla="*/ 8795998 w 11269336"/>
              <a:gd name="connsiteY31" fmla="*/ 863337 h 2323145"/>
              <a:gd name="connsiteX32" fmla="*/ 8776970 w 11269336"/>
              <a:gd name="connsiteY32" fmla="*/ 885177 h 2323145"/>
              <a:gd name="connsiteX33" fmla="*/ 8755719 w 11269336"/>
              <a:gd name="connsiteY33" fmla="*/ 889754 h 2323145"/>
              <a:gd name="connsiteX34" fmla="*/ 8743257 w 11269336"/>
              <a:gd name="connsiteY34" fmla="*/ 904723 h 2323145"/>
              <a:gd name="connsiteX35" fmla="*/ 8721366 w 11269336"/>
              <a:gd name="connsiteY35" fmla="*/ 904711 h 2323145"/>
              <a:gd name="connsiteX36" fmla="*/ 8678353 w 11269336"/>
              <a:gd name="connsiteY36" fmla="*/ 926318 h 2323145"/>
              <a:gd name="connsiteX37" fmla="*/ 8636849 w 11269336"/>
              <a:gd name="connsiteY37" fmla="*/ 937900 h 2323145"/>
              <a:gd name="connsiteX38" fmla="*/ 8620213 w 11269336"/>
              <a:gd name="connsiteY38" fmla="*/ 943068 h 2323145"/>
              <a:gd name="connsiteX39" fmla="*/ 8612581 w 11269336"/>
              <a:gd name="connsiteY39" fmla="*/ 952695 h 2323145"/>
              <a:gd name="connsiteX40" fmla="*/ 8589038 w 11269336"/>
              <a:gd name="connsiteY40" fmla="*/ 963892 h 2323145"/>
              <a:gd name="connsiteX41" fmla="*/ 8579950 w 11269336"/>
              <a:gd name="connsiteY41" fmla="*/ 960899 h 2323145"/>
              <a:gd name="connsiteX42" fmla="*/ 8579319 w 11269336"/>
              <a:gd name="connsiteY42" fmla="*/ 965630 h 2323145"/>
              <a:gd name="connsiteX43" fmla="*/ 8547429 w 11269336"/>
              <a:gd name="connsiteY43" fmla="*/ 984506 h 2323145"/>
              <a:gd name="connsiteX44" fmla="*/ 8478704 w 11269336"/>
              <a:gd name="connsiteY44" fmla="*/ 1025490 h 2323145"/>
              <a:gd name="connsiteX45" fmla="*/ 8461421 w 11269336"/>
              <a:gd name="connsiteY45" fmla="*/ 1035512 h 2323145"/>
              <a:gd name="connsiteX46" fmla="*/ 8445003 w 11269336"/>
              <a:gd name="connsiteY46" fmla="*/ 1036851 h 2323145"/>
              <a:gd name="connsiteX47" fmla="*/ 8357350 w 11269336"/>
              <a:gd name="connsiteY47" fmla="*/ 1060213 h 2323145"/>
              <a:gd name="connsiteX48" fmla="*/ 8335565 w 11269336"/>
              <a:gd name="connsiteY48" fmla="*/ 1061151 h 2323145"/>
              <a:gd name="connsiteX49" fmla="*/ 8325267 w 11269336"/>
              <a:gd name="connsiteY49" fmla="*/ 1055919 h 2323145"/>
              <a:gd name="connsiteX50" fmla="*/ 8293586 w 11269336"/>
              <a:gd name="connsiteY50" fmla="*/ 1076144 h 2323145"/>
              <a:gd name="connsiteX51" fmla="*/ 8242405 w 11269336"/>
              <a:gd name="connsiteY51" fmla="*/ 1095960 h 2323145"/>
              <a:gd name="connsiteX52" fmla="*/ 8197391 w 11269336"/>
              <a:gd name="connsiteY52" fmla="*/ 1107746 h 2323145"/>
              <a:gd name="connsiteX53" fmla="*/ 8081474 w 11269336"/>
              <a:gd name="connsiteY53" fmla="*/ 1130125 h 2323145"/>
              <a:gd name="connsiteX54" fmla="*/ 8053585 w 11269336"/>
              <a:gd name="connsiteY54" fmla="*/ 1129169 h 2323145"/>
              <a:gd name="connsiteX55" fmla="*/ 8038422 w 11269336"/>
              <a:gd name="connsiteY55" fmla="*/ 1119092 h 2323145"/>
              <a:gd name="connsiteX56" fmla="*/ 8029450 w 11269336"/>
              <a:gd name="connsiteY56" fmla="*/ 1125592 h 2323145"/>
              <a:gd name="connsiteX57" fmla="*/ 7959552 w 11269336"/>
              <a:gd name="connsiteY57" fmla="*/ 1140188 h 2323145"/>
              <a:gd name="connsiteX58" fmla="*/ 7914188 w 11269336"/>
              <a:gd name="connsiteY58" fmla="*/ 1150862 h 2323145"/>
              <a:gd name="connsiteX59" fmla="*/ 7914918 w 11269336"/>
              <a:gd name="connsiteY59" fmla="*/ 1168758 h 2323145"/>
              <a:gd name="connsiteX60" fmla="*/ 7875510 w 11269336"/>
              <a:gd name="connsiteY60" fmla="*/ 1183153 h 2323145"/>
              <a:gd name="connsiteX61" fmla="*/ 7829932 w 11269336"/>
              <a:gd name="connsiteY61" fmla="*/ 1180782 h 2323145"/>
              <a:gd name="connsiteX62" fmla="*/ 7779182 w 11269336"/>
              <a:gd name="connsiteY62" fmla="*/ 1192665 h 2323145"/>
              <a:gd name="connsiteX63" fmla="*/ 7748774 w 11269336"/>
              <a:gd name="connsiteY63" fmla="*/ 1199586 h 2323145"/>
              <a:gd name="connsiteX64" fmla="*/ 7671846 w 11269336"/>
              <a:gd name="connsiteY64" fmla="*/ 1231966 h 2323145"/>
              <a:gd name="connsiteX65" fmla="*/ 7554146 w 11269336"/>
              <a:gd name="connsiteY65" fmla="*/ 1319748 h 2323145"/>
              <a:gd name="connsiteX66" fmla="*/ 7515052 w 11269336"/>
              <a:gd name="connsiteY66" fmla="*/ 1336718 h 2323145"/>
              <a:gd name="connsiteX67" fmla="*/ 7507193 w 11269336"/>
              <a:gd name="connsiteY67" fmla="*/ 1334617 h 2323145"/>
              <a:gd name="connsiteX68" fmla="*/ 7461694 w 11269336"/>
              <a:gd name="connsiteY68" fmla="*/ 1375866 h 2323145"/>
              <a:gd name="connsiteX69" fmla="*/ 7377571 w 11269336"/>
              <a:gd name="connsiteY69" fmla="*/ 1400128 h 2323145"/>
              <a:gd name="connsiteX70" fmla="*/ 7311261 w 11269336"/>
              <a:gd name="connsiteY70" fmla="*/ 1412652 h 2323145"/>
              <a:gd name="connsiteX71" fmla="*/ 7275307 w 11269336"/>
              <a:gd name="connsiteY71" fmla="*/ 1422171 h 2323145"/>
              <a:gd name="connsiteX72" fmla="*/ 7247783 w 11269336"/>
              <a:gd name="connsiteY72" fmla="*/ 1426330 h 2323145"/>
              <a:gd name="connsiteX73" fmla="*/ 7185047 w 11269336"/>
              <a:gd name="connsiteY73" fmla="*/ 1451812 h 2323145"/>
              <a:gd name="connsiteX74" fmla="*/ 7084117 w 11269336"/>
              <a:gd name="connsiteY74" fmla="*/ 1500281 h 2323145"/>
              <a:gd name="connsiteX75" fmla="*/ 7062011 w 11269336"/>
              <a:gd name="connsiteY75" fmla="*/ 1509183 h 2323145"/>
              <a:gd name="connsiteX76" fmla="*/ 7040555 w 11269336"/>
              <a:gd name="connsiteY76" fmla="*/ 1511207 h 2323145"/>
              <a:gd name="connsiteX77" fmla="*/ 7033438 w 11269336"/>
              <a:gd name="connsiteY77" fmla="*/ 1506772 h 2323145"/>
              <a:gd name="connsiteX78" fmla="*/ 7020886 w 11269336"/>
              <a:gd name="connsiteY78" fmla="*/ 1510764 h 2323145"/>
              <a:gd name="connsiteX79" fmla="*/ 7017033 w 11269336"/>
              <a:gd name="connsiteY79" fmla="*/ 1510650 h 2323145"/>
              <a:gd name="connsiteX80" fmla="*/ 6995460 w 11269336"/>
              <a:gd name="connsiteY80" fmla="*/ 1511173 h 2323145"/>
              <a:gd name="connsiteX81" fmla="*/ 6962144 w 11269336"/>
              <a:gd name="connsiteY81" fmla="*/ 1541508 h 2323145"/>
              <a:gd name="connsiteX82" fmla="*/ 6910674 w 11269336"/>
              <a:gd name="connsiteY82" fmla="*/ 1554793 h 2323145"/>
              <a:gd name="connsiteX83" fmla="*/ 6732152 w 11269336"/>
              <a:gd name="connsiteY83" fmla="*/ 1642538 h 2323145"/>
              <a:gd name="connsiteX84" fmla="*/ 6694106 w 11269336"/>
              <a:gd name="connsiteY84" fmla="*/ 1632377 h 2323145"/>
              <a:gd name="connsiteX85" fmla="*/ 6617223 w 11269336"/>
              <a:gd name="connsiteY85" fmla="*/ 1659889 h 2323145"/>
              <a:gd name="connsiteX86" fmla="*/ 6521138 w 11269336"/>
              <a:gd name="connsiteY86" fmla="*/ 1744340 h 2323145"/>
              <a:gd name="connsiteX87" fmla="*/ 6380677 w 11269336"/>
              <a:gd name="connsiteY87" fmla="*/ 1796883 h 2323145"/>
              <a:gd name="connsiteX88" fmla="*/ 6374897 w 11269336"/>
              <a:gd name="connsiteY88" fmla="*/ 1809910 h 2323145"/>
              <a:gd name="connsiteX89" fmla="*/ 6364545 w 11269336"/>
              <a:gd name="connsiteY89" fmla="*/ 1820090 h 2323145"/>
              <a:gd name="connsiteX90" fmla="*/ 6362126 w 11269336"/>
              <a:gd name="connsiteY90" fmla="*/ 1819991 h 2323145"/>
              <a:gd name="connsiteX91" fmla="*/ 6346673 w 11269336"/>
              <a:gd name="connsiteY91" fmla="*/ 1827824 h 2323145"/>
              <a:gd name="connsiteX92" fmla="*/ 6345588 w 11269336"/>
              <a:gd name="connsiteY92" fmla="*/ 1832232 h 2323145"/>
              <a:gd name="connsiteX93" fmla="*/ 6335708 w 11269336"/>
              <a:gd name="connsiteY93" fmla="*/ 1838451 h 2323145"/>
              <a:gd name="connsiteX94" fmla="*/ 6318182 w 11269336"/>
              <a:gd name="connsiteY94" fmla="*/ 1852975 h 2323145"/>
              <a:gd name="connsiteX95" fmla="*/ 6313084 w 11269336"/>
              <a:gd name="connsiteY95" fmla="*/ 1853561 h 2323145"/>
              <a:gd name="connsiteX96" fmla="*/ 6283816 w 11269336"/>
              <a:gd name="connsiteY96" fmla="*/ 1872148 h 2323145"/>
              <a:gd name="connsiteX97" fmla="*/ 6282550 w 11269336"/>
              <a:gd name="connsiteY97" fmla="*/ 1871392 h 2323145"/>
              <a:gd name="connsiteX98" fmla="*/ 6270527 w 11269336"/>
              <a:gd name="connsiteY98" fmla="*/ 1872208 h 2323145"/>
              <a:gd name="connsiteX99" fmla="*/ 6249518 w 11269336"/>
              <a:gd name="connsiteY99" fmla="*/ 1876079 h 2323145"/>
              <a:gd name="connsiteX100" fmla="*/ 6190386 w 11269336"/>
              <a:gd name="connsiteY100" fmla="*/ 1872478 h 2323145"/>
              <a:gd name="connsiteX101" fmla="*/ 6159777 w 11269336"/>
              <a:gd name="connsiteY101" fmla="*/ 1891745 h 2323145"/>
              <a:gd name="connsiteX102" fmla="*/ 6153131 w 11269336"/>
              <a:gd name="connsiteY102" fmla="*/ 1895079 h 2323145"/>
              <a:gd name="connsiteX103" fmla="*/ 6152798 w 11269336"/>
              <a:gd name="connsiteY103" fmla="*/ 1894920 h 2323145"/>
              <a:gd name="connsiteX104" fmla="*/ 6145388 w 11269336"/>
              <a:gd name="connsiteY104" fmla="*/ 1897990 h 2323145"/>
              <a:gd name="connsiteX105" fmla="*/ 6141014 w 11269336"/>
              <a:gd name="connsiteY105" fmla="*/ 1901155 h 2323145"/>
              <a:gd name="connsiteX106" fmla="*/ 6128122 w 11269336"/>
              <a:gd name="connsiteY106" fmla="*/ 1907623 h 2323145"/>
              <a:gd name="connsiteX107" fmla="*/ 6122351 w 11269336"/>
              <a:gd name="connsiteY107" fmla="*/ 1908359 h 2323145"/>
              <a:gd name="connsiteX108" fmla="*/ 6064750 w 11269336"/>
              <a:gd name="connsiteY108" fmla="*/ 1896394 h 2323145"/>
              <a:gd name="connsiteX109" fmla="*/ 5964230 w 11269336"/>
              <a:gd name="connsiteY109" fmla="*/ 1910038 h 2323145"/>
              <a:gd name="connsiteX110" fmla="*/ 5865399 w 11269336"/>
              <a:gd name="connsiteY110" fmla="*/ 1926966 h 2323145"/>
              <a:gd name="connsiteX111" fmla="*/ 5829951 w 11269336"/>
              <a:gd name="connsiteY111" fmla="*/ 1934755 h 2323145"/>
              <a:gd name="connsiteX112" fmla="*/ 5765285 w 11269336"/>
              <a:gd name="connsiteY112" fmla="*/ 1941322 h 2323145"/>
              <a:gd name="connsiteX113" fmla="*/ 5734750 w 11269336"/>
              <a:gd name="connsiteY113" fmla="*/ 1939793 h 2323145"/>
              <a:gd name="connsiteX114" fmla="*/ 5733569 w 11269336"/>
              <a:gd name="connsiteY114" fmla="*/ 1940505 h 2323145"/>
              <a:gd name="connsiteX115" fmla="*/ 5730329 w 11269336"/>
              <a:gd name="connsiteY115" fmla="*/ 1937845 h 2323145"/>
              <a:gd name="connsiteX116" fmla="*/ 5724661 w 11269336"/>
              <a:gd name="connsiteY116" fmla="*/ 1937455 h 2323145"/>
              <a:gd name="connsiteX117" fmla="*/ 5710186 w 11269336"/>
              <a:gd name="connsiteY117" fmla="*/ 1941370 h 2323145"/>
              <a:gd name="connsiteX118" fmla="*/ 5704910 w 11269336"/>
              <a:gd name="connsiteY118" fmla="*/ 1943663 h 2323145"/>
              <a:gd name="connsiteX119" fmla="*/ 5696836 w 11269336"/>
              <a:gd name="connsiteY119" fmla="*/ 1945271 h 2323145"/>
              <a:gd name="connsiteX120" fmla="*/ 5696583 w 11269336"/>
              <a:gd name="connsiteY120" fmla="*/ 1945050 h 2323145"/>
              <a:gd name="connsiteX121" fmla="*/ 5689123 w 11269336"/>
              <a:gd name="connsiteY121" fmla="*/ 1947067 h 2323145"/>
              <a:gd name="connsiteX122" fmla="*/ 5653291 w 11269336"/>
              <a:gd name="connsiteY122" fmla="*/ 1960245 h 2323145"/>
              <a:gd name="connsiteX123" fmla="*/ 5599385 w 11269336"/>
              <a:gd name="connsiteY123" fmla="*/ 1945198 h 2323145"/>
              <a:gd name="connsiteX124" fmla="*/ 5578300 w 11269336"/>
              <a:gd name="connsiteY124" fmla="*/ 1944963 h 2323145"/>
              <a:gd name="connsiteX125" fmla="*/ 5566758 w 11269336"/>
              <a:gd name="connsiteY125" fmla="*/ 1943441 h 2323145"/>
              <a:gd name="connsiteX126" fmla="*/ 5565857 w 11269336"/>
              <a:gd name="connsiteY126" fmla="*/ 1942445 h 2323145"/>
              <a:gd name="connsiteX127" fmla="*/ 5531534 w 11269336"/>
              <a:gd name="connsiteY127" fmla="*/ 1955208 h 2323145"/>
              <a:gd name="connsiteX128" fmla="*/ 5526552 w 11269336"/>
              <a:gd name="connsiteY128" fmla="*/ 1954799 h 2323145"/>
              <a:gd name="connsiteX129" fmla="*/ 5504723 w 11269336"/>
              <a:gd name="connsiteY129" fmla="*/ 1965811 h 2323145"/>
              <a:gd name="connsiteX130" fmla="*/ 5493156 w 11269336"/>
              <a:gd name="connsiteY130" fmla="*/ 1970063 h 2323145"/>
              <a:gd name="connsiteX131" fmla="*/ 5490486 w 11269336"/>
              <a:gd name="connsiteY131" fmla="*/ 1974227 h 2323145"/>
              <a:gd name="connsiteX132" fmla="*/ 5473107 w 11269336"/>
              <a:gd name="connsiteY132" fmla="*/ 1979001 h 2323145"/>
              <a:gd name="connsiteX133" fmla="*/ 5470885 w 11269336"/>
              <a:gd name="connsiteY133" fmla="*/ 1978432 h 2323145"/>
              <a:gd name="connsiteX134" fmla="*/ 5457393 w 11269336"/>
              <a:gd name="connsiteY134" fmla="*/ 1986525 h 2323145"/>
              <a:gd name="connsiteX135" fmla="*/ 5447102 w 11269336"/>
              <a:gd name="connsiteY135" fmla="*/ 1998329 h 2323145"/>
              <a:gd name="connsiteX136" fmla="*/ 5159151 w 11269336"/>
              <a:gd name="connsiteY136" fmla="*/ 2029640 h 2323145"/>
              <a:gd name="connsiteX137" fmla="*/ 5041688 w 11269336"/>
              <a:gd name="connsiteY137" fmla="*/ 2022334 h 2323145"/>
              <a:gd name="connsiteX138" fmla="*/ 4860988 w 11269336"/>
              <a:gd name="connsiteY138" fmla="*/ 2135698 h 2323145"/>
              <a:gd name="connsiteX139" fmla="*/ 4807902 w 11269336"/>
              <a:gd name="connsiteY139" fmla="*/ 2138894 h 2323145"/>
              <a:gd name="connsiteX140" fmla="*/ 4765388 w 11269336"/>
              <a:gd name="connsiteY140" fmla="*/ 2162525 h 2323145"/>
              <a:gd name="connsiteX141" fmla="*/ 4745033 w 11269336"/>
              <a:gd name="connsiteY141" fmla="*/ 2158859 h 2323145"/>
              <a:gd name="connsiteX142" fmla="*/ 4741475 w 11269336"/>
              <a:gd name="connsiteY142" fmla="*/ 2157998 h 2323145"/>
              <a:gd name="connsiteX143" fmla="*/ 4728247 w 11269336"/>
              <a:gd name="connsiteY143" fmla="*/ 2159526 h 2323145"/>
              <a:gd name="connsiteX144" fmla="*/ 4723263 w 11269336"/>
              <a:gd name="connsiteY144" fmla="*/ 2153742 h 2323145"/>
              <a:gd name="connsiteX145" fmla="*/ 4702453 w 11269336"/>
              <a:gd name="connsiteY145" fmla="*/ 2151586 h 2323145"/>
              <a:gd name="connsiteX146" fmla="*/ 4678455 w 11269336"/>
              <a:gd name="connsiteY146" fmla="*/ 2156131 h 2323145"/>
              <a:gd name="connsiteX147" fmla="*/ 4593061 w 11269336"/>
              <a:gd name="connsiteY147" fmla="*/ 2171597 h 2323145"/>
              <a:gd name="connsiteX148" fmla="*/ 4579902 w 11269336"/>
              <a:gd name="connsiteY148" fmla="*/ 2177927 h 2323145"/>
              <a:gd name="connsiteX149" fmla="*/ 4533444 w 11269336"/>
              <a:gd name="connsiteY149" fmla="*/ 2181200 h 2323145"/>
              <a:gd name="connsiteX150" fmla="*/ 4492832 w 11269336"/>
              <a:gd name="connsiteY150" fmla="*/ 2188033 h 2323145"/>
              <a:gd name="connsiteX151" fmla="*/ 4467257 w 11269336"/>
              <a:gd name="connsiteY151" fmla="*/ 2196121 h 2323145"/>
              <a:gd name="connsiteX152" fmla="*/ 4459937 w 11269336"/>
              <a:gd name="connsiteY152" fmla="*/ 2195182 h 2323145"/>
              <a:gd name="connsiteX153" fmla="*/ 4433312 w 11269336"/>
              <a:gd name="connsiteY153" fmla="*/ 2199004 h 2323145"/>
              <a:gd name="connsiteX154" fmla="*/ 4420601 w 11269336"/>
              <a:gd name="connsiteY154" fmla="*/ 2205158 h 2323145"/>
              <a:gd name="connsiteX155" fmla="*/ 4405765 w 11269336"/>
              <a:gd name="connsiteY155" fmla="*/ 2199902 h 2323145"/>
              <a:gd name="connsiteX156" fmla="*/ 4401354 w 11269336"/>
              <a:gd name="connsiteY156" fmla="*/ 2194745 h 2323145"/>
              <a:gd name="connsiteX157" fmla="*/ 4383151 w 11269336"/>
              <a:gd name="connsiteY157" fmla="*/ 2201140 h 2323145"/>
              <a:gd name="connsiteX158" fmla="*/ 4366646 w 11269336"/>
              <a:gd name="connsiteY158" fmla="*/ 2198564 h 2323145"/>
              <a:gd name="connsiteX159" fmla="*/ 4354009 w 11269336"/>
              <a:gd name="connsiteY159" fmla="*/ 2204984 h 2323145"/>
              <a:gd name="connsiteX160" fmla="*/ 4348284 w 11269336"/>
              <a:gd name="connsiteY160" fmla="*/ 2205270 h 2323145"/>
              <a:gd name="connsiteX161" fmla="*/ 4333906 w 11269336"/>
              <a:gd name="connsiteY161" fmla="*/ 2205251 h 2323145"/>
              <a:gd name="connsiteX162" fmla="*/ 4308819 w 11269336"/>
              <a:gd name="connsiteY162" fmla="*/ 2203822 h 2323145"/>
              <a:gd name="connsiteX163" fmla="*/ 4301210 w 11269336"/>
              <a:gd name="connsiteY163" fmla="*/ 2204456 h 2323145"/>
              <a:gd name="connsiteX164" fmla="*/ 4283095 w 11269336"/>
              <a:gd name="connsiteY164" fmla="*/ 2198177 h 2323145"/>
              <a:gd name="connsiteX165" fmla="*/ 4250119 w 11269336"/>
              <a:gd name="connsiteY165" fmla="*/ 2196342 h 2323145"/>
              <a:gd name="connsiteX166" fmla="*/ 4189203 w 11269336"/>
              <a:gd name="connsiteY166" fmla="*/ 2178994 h 2323145"/>
              <a:gd name="connsiteX167" fmla="*/ 4154035 w 11269336"/>
              <a:gd name="connsiteY167" fmla="*/ 2171950 h 2323145"/>
              <a:gd name="connsiteX168" fmla="*/ 4129569 w 11269336"/>
              <a:gd name="connsiteY168" fmla="*/ 2163850 h 2323145"/>
              <a:gd name="connsiteX169" fmla="*/ 4061250 w 11269336"/>
              <a:gd name="connsiteY169" fmla="*/ 2159236 h 2323145"/>
              <a:gd name="connsiteX170" fmla="*/ 3945480 w 11269336"/>
              <a:gd name="connsiteY170" fmla="*/ 2158279 h 2323145"/>
              <a:gd name="connsiteX171" fmla="*/ 3921468 w 11269336"/>
              <a:gd name="connsiteY171" fmla="*/ 2156588 h 2323145"/>
              <a:gd name="connsiteX172" fmla="*/ 3903348 w 11269336"/>
              <a:gd name="connsiteY172" fmla="*/ 2149220 h 2323145"/>
              <a:gd name="connsiteX173" fmla="*/ 3901342 w 11269336"/>
              <a:gd name="connsiteY173" fmla="*/ 2142355 h 2323145"/>
              <a:gd name="connsiteX174" fmla="*/ 3888539 w 11269336"/>
              <a:gd name="connsiteY174" fmla="*/ 2140476 h 2323145"/>
              <a:gd name="connsiteX175" fmla="*/ 3885662 w 11269336"/>
              <a:gd name="connsiteY175" fmla="*/ 2138740 h 2323145"/>
              <a:gd name="connsiteX176" fmla="*/ 3868627 w 11269336"/>
              <a:gd name="connsiteY176" fmla="*/ 2130023 h 2323145"/>
              <a:gd name="connsiteX177" fmla="*/ 3819177 w 11269336"/>
              <a:gd name="connsiteY177" fmla="*/ 2142111 h 2323145"/>
              <a:gd name="connsiteX178" fmla="*/ 3769100 w 11269336"/>
              <a:gd name="connsiteY178" fmla="*/ 2131731 h 2323145"/>
              <a:gd name="connsiteX179" fmla="*/ 3562752 w 11269336"/>
              <a:gd name="connsiteY179" fmla="*/ 2131785 h 2323145"/>
              <a:gd name="connsiteX180" fmla="*/ 3541402 w 11269336"/>
              <a:gd name="connsiteY180" fmla="*/ 2106821 h 2323145"/>
              <a:gd name="connsiteX181" fmla="*/ 3365341 w 11269336"/>
              <a:gd name="connsiteY181" fmla="*/ 2077638 h 2323145"/>
              <a:gd name="connsiteX182" fmla="*/ 3170922 w 11269336"/>
              <a:gd name="connsiteY182" fmla="*/ 2115957 h 2323145"/>
              <a:gd name="connsiteX183" fmla="*/ 3156256 w 11269336"/>
              <a:gd name="connsiteY183" fmla="*/ 2124773 h 2323145"/>
              <a:gd name="connsiteX184" fmla="*/ 3140298 w 11269336"/>
              <a:gd name="connsiteY184" fmla="*/ 2129182 h 2323145"/>
              <a:gd name="connsiteX185" fmla="*/ 3138514 w 11269336"/>
              <a:gd name="connsiteY185" fmla="*/ 2128069 h 2323145"/>
              <a:gd name="connsiteX186" fmla="*/ 3120467 w 11269336"/>
              <a:gd name="connsiteY186" fmla="*/ 2128281 h 2323145"/>
              <a:gd name="connsiteX187" fmla="*/ 3116175 w 11269336"/>
              <a:gd name="connsiteY187" fmla="*/ 2131633 h 2323145"/>
              <a:gd name="connsiteX188" fmla="*/ 3103685 w 11269336"/>
              <a:gd name="connsiteY188" fmla="*/ 2132814 h 2323145"/>
              <a:gd name="connsiteX189" fmla="*/ 3078794 w 11269336"/>
              <a:gd name="connsiteY189" fmla="*/ 2137935 h 2323145"/>
              <a:gd name="connsiteX190" fmla="*/ 3074407 w 11269336"/>
              <a:gd name="connsiteY190" fmla="*/ 2136274 h 2323145"/>
              <a:gd name="connsiteX191" fmla="*/ 3037285 w 11269336"/>
              <a:gd name="connsiteY191" fmla="*/ 2139919 h 2323145"/>
              <a:gd name="connsiteX192" fmla="*/ 3036901 w 11269336"/>
              <a:gd name="connsiteY192" fmla="*/ 2138726 h 2323145"/>
              <a:gd name="connsiteX193" fmla="*/ 3026996 w 11269336"/>
              <a:gd name="connsiteY193" fmla="*/ 2134322 h 2323145"/>
              <a:gd name="connsiteX194" fmla="*/ 3007772 w 11269336"/>
              <a:gd name="connsiteY194" fmla="*/ 2128742 h 2323145"/>
              <a:gd name="connsiteX195" fmla="*/ 2965030 w 11269336"/>
              <a:gd name="connsiteY195" fmla="*/ 2100494 h 2323145"/>
              <a:gd name="connsiteX196" fmla="*/ 2926342 w 11269336"/>
              <a:gd name="connsiteY196" fmla="*/ 2104155 h 2323145"/>
              <a:gd name="connsiteX197" fmla="*/ 2918608 w 11269336"/>
              <a:gd name="connsiteY197" fmla="*/ 2104215 h 2323145"/>
              <a:gd name="connsiteX198" fmla="*/ 2918475 w 11269336"/>
              <a:gd name="connsiteY198" fmla="*/ 2103937 h 2323145"/>
              <a:gd name="connsiteX199" fmla="*/ 2910360 w 11269336"/>
              <a:gd name="connsiteY199" fmla="*/ 2103444 h 2323145"/>
              <a:gd name="connsiteX200" fmla="*/ 2904507 w 11269336"/>
              <a:gd name="connsiteY200" fmla="*/ 2104326 h 2323145"/>
              <a:gd name="connsiteX201" fmla="*/ 2889503 w 11269336"/>
              <a:gd name="connsiteY201" fmla="*/ 2104443 h 2323145"/>
              <a:gd name="connsiteX202" fmla="*/ 2884480 w 11269336"/>
              <a:gd name="connsiteY202" fmla="*/ 2102626 h 2323145"/>
              <a:gd name="connsiteX203" fmla="*/ 2882689 w 11269336"/>
              <a:gd name="connsiteY203" fmla="*/ 2099228 h 2323145"/>
              <a:gd name="connsiteX204" fmla="*/ 2881291 w 11269336"/>
              <a:gd name="connsiteY204" fmla="*/ 2099618 h 2323145"/>
              <a:gd name="connsiteX205" fmla="*/ 2853979 w 11269336"/>
              <a:gd name="connsiteY205" fmla="*/ 2090388 h 2323145"/>
              <a:gd name="connsiteX206" fmla="*/ 2791790 w 11269336"/>
              <a:gd name="connsiteY206" fmla="*/ 2080332 h 2323145"/>
              <a:gd name="connsiteX207" fmla="*/ 2755844 w 11269336"/>
              <a:gd name="connsiteY207" fmla="*/ 2078874 h 2323145"/>
              <a:gd name="connsiteX208" fmla="*/ 2657742 w 11269336"/>
              <a:gd name="connsiteY208" fmla="*/ 2070179 h 2323145"/>
              <a:gd name="connsiteX209" fmla="*/ 2559549 w 11269336"/>
              <a:gd name="connsiteY209" fmla="*/ 2057873 h 2323145"/>
              <a:gd name="connsiteX210" fmla="*/ 2512054 w 11269336"/>
              <a:gd name="connsiteY210" fmla="*/ 2031671 h 2323145"/>
              <a:gd name="connsiteX211" fmla="*/ 2506437 w 11269336"/>
              <a:gd name="connsiteY211" fmla="*/ 2030918 h 2323145"/>
              <a:gd name="connsiteX212" fmla="*/ 2491752 w 11269336"/>
              <a:gd name="connsiteY212" fmla="*/ 2033906 h 2323145"/>
              <a:gd name="connsiteX213" fmla="*/ 2486338 w 11269336"/>
              <a:gd name="connsiteY213" fmla="*/ 2035862 h 2323145"/>
              <a:gd name="connsiteX214" fmla="*/ 2478186 w 11269336"/>
              <a:gd name="connsiteY214" fmla="*/ 2036953 h 2323145"/>
              <a:gd name="connsiteX215" fmla="*/ 2477950 w 11269336"/>
              <a:gd name="connsiteY215" fmla="*/ 2036715 h 2323145"/>
              <a:gd name="connsiteX216" fmla="*/ 2470381 w 11269336"/>
              <a:gd name="connsiteY216" fmla="*/ 2038256 h 2323145"/>
              <a:gd name="connsiteX217" fmla="*/ 2433781 w 11269336"/>
              <a:gd name="connsiteY217" fmla="*/ 2049140 h 2323145"/>
              <a:gd name="connsiteX218" fmla="*/ 2381172 w 11269336"/>
              <a:gd name="connsiteY218" fmla="*/ 2030645 h 2323145"/>
              <a:gd name="connsiteX219" fmla="*/ 2360198 w 11269336"/>
              <a:gd name="connsiteY219" fmla="*/ 2029059 h 2323145"/>
              <a:gd name="connsiteX220" fmla="*/ 2348815 w 11269336"/>
              <a:gd name="connsiteY220" fmla="*/ 2026798 h 2323145"/>
              <a:gd name="connsiteX221" fmla="*/ 2347988 w 11269336"/>
              <a:gd name="connsiteY221" fmla="*/ 2025745 h 2323145"/>
              <a:gd name="connsiteX222" fmla="*/ 2312920 w 11269336"/>
              <a:gd name="connsiteY222" fmla="*/ 2036311 h 2323145"/>
              <a:gd name="connsiteX223" fmla="*/ 2307986 w 11269336"/>
              <a:gd name="connsiteY223" fmla="*/ 2035583 h 2323145"/>
              <a:gd name="connsiteX224" fmla="*/ 2285481 w 11269336"/>
              <a:gd name="connsiteY224" fmla="*/ 2045197 h 2323145"/>
              <a:gd name="connsiteX225" fmla="*/ 2273666 w 11269336"/>
              <a:gd name="connsiteY225" fmla="*/ 2048710 h 2323145"/>
              <a:gd name="connsiteX226" fmla="*/ 2270719 w 11269336"/>
              <a:gd name="connsiteY226" fmla="*/ 2052702 h 2323145"/>
              <a:gd name="connsiteX227" fmla="*/ 2253080 w 11269336"/>
              <a:gd name="connsiteY227" fmla="*/ 2056363 h 2323145"/>
              <a:gd name="connsiteX228" fmla="*/ 2250906 w 11269336"/>
              <a:gd name="connsiteY228" fmla="*/ 2055654 h 2323145"/>
              <a:gd name="connsiteX229" fmla="*/ 2236905 w 11269336"/>
              <a:gd name="connsiteY229" fmla="*/ 2062882 h 2323145"/>
              <a:gd name="connsiteX230" fmla="*/ 2225830 w 11269336"/>
              <a:gd name="connsiteY230" fmla="*/ 2074027 h 2323145"/>
              <a:gd name="connsiteX231" fmla="*/ 2073776 w 11269336"/>
              <a:gd name="connsiteY231" fmla="*/ 2089244 h 2323145"/>
              <a:gd name="connsiteX232" fmla="*/ 1948256 w 11269336"/>
              <a:gd name="connsiteY232" fmla="*/ 2146616 h 2323145"/>
              <a:gd name="connsiteX233" fmla="*/ 1865582 w 11269336"/>
              <a:gd name="connsiteY233" fmla="*/ 2153738 h 2323145"/>
              <a:gd name="connsiteX234" fmla="*/ 1835210 w 11269336"/>
              <a:gd name="connsiteY234" fmla="*/ 2134244 h 2323145"/>
              <a:gd name="connsiteX235" fmla="*/ 1632661 w 11269336"/>
              <a:gd name="connsiteY235" fmla="*/ 2173882 h 2323145"/>
              <a:gd name="connsiteX236" fmla="*/ 1579590 w 11269336"/>
              <a:gd name="connsiteY236" fmla="*/ 2173680 h 2323145"/>
              <a:gd name="connsiteX237" fmla="*/ 1535601 w 11269336"/>
              <a:gd name="connsiteY237" fmla="*/ 2194590 h 2323145"/>
              <a:gd name="connsiteX238" fmla="*/ 1515594 w 11269336"/>
              <a:gd name="connsiteY238" fmla="*/ 2189622 h 2323145"/>
              <a:gd name="connsiteX239" fmla="*/ 1512113 w 11269336"/>
              <a:gd name="connsiteY239" fmla="*/ 2188534 h 2323145"/>
              <a:gd name="connsiteX240" fmla="*/ 1498838 w 11269336"/>
              <a:gd name="connsiteY240" fmla="*/ 2189213 h 2323145"/>
              <a:gd name="connsiteX241" fmla="*/ 1494279 w 11269336"/>
              <a:gd name="connsiteY241" fmla="*/ 2183112 h 2323145"/>
              <a:gd name="connsiteX242" fmla="*/ 1473714 w 11269336"/>
              <a:gd name="connsiteY242" fmla="*/ 2179625 h 2323145"/>
              <a:gd name="connsiteX243" fmla="*/ 1449503 w 11269336"/>
              <a:gd name="connsiteY243" fmla="*/ 2182633 h 2323145"/>
              <a:gd name="connsiteX244" fmla="*/ 1266687 w 11269336"/>
              <a:gd name="connsiteY244" fmla="*/ 2212688 h 2323145"/>
              <a:gd name="connsiteX245" fmla="*/ 1239614 w 11269336"/>
              <a:gd name="connsiteY245" fmla="*/ 2209727 h 2323145"/>
              <a:gd name="connsiteX246" fmla="*/ 1202436 w 11269336"/>
              <a:gd name="connsiteY246" fmla="*/ 2209817 h 2323145"/>
              <a:gd name="connsiteX247" fmla="*/ 1136097 w 11269336"/>
              <a:gd name="connsiteY247" fmla="*/ 2205112 h 2323145"/>
              <a:gd name="connsiteX248" fmla="*/ 988232 w 11269336"/>
              <a:gd name="connsiteY248" fmla="*/ 2235635 h 2323145"/>
              <a:gd name="connsiteX249" fmla="*/ 981959 w 11269336"/>
              <a:gd name="connsiteY249" fmla="*/ 2231607 h 2323145"/>
              <a:gd name="connsiteX250" fmla="*/ 938600 w 11269336"/>
              <a:gd name="connsiteY250" fmla="*/ 2238113 h 2323145"/>
              <a:gd name="connsiteX251" fmla="*/ 791788 w 11269336"/>
              <a:gd name="connsiteY251" fmla="*/ 2293224 h 2323145"/>
              <a:gd name="connsiteX252" fmla="*/ 706914 w 11269336"/>
              <a:gd name="connsiteY252" fmla="*/ 2305046 h 2323145"/>
              <a:gd name="connsiteX253" fmla="*/ 675971 w 11269336"/>
              <a:gd name="connsiteY253" fmla="*/ 2304030 h 2323145"/>
              <a:gd name="connsiteX254" fmla="*/ 624180 w 11269336"/>
              <a:gd name="connsiteY254" fmla="*/ 2302650 h 2323145"/>
              <a:gd name="connsiteX255" fmla="*/ 583453 w 11269336"/>
              <a:gd name="connsiteY255" fmla="*/ 2288788 h 2323145"/>
              <a:gd name="connsiteX256" fmla="*/ 540946 w 11269336"/>
              <a:gd name="connsiteY256" fmla="*/ 2292721 h 2323145"/>
              <a:gd name="connsiteX257" fmla="*/ 533680 w 11269336"/>
              <a:gd name="connsiteY257" fmla="*/ 2310233 h 2323145"/>
              <a:gd name="connsiteX258" fmla="*/ 487366 w 11269336"/>
              <a:gd name="connsiteY258" fmla="*/ 2309053 h 2323145"/>
              <a:gd name="connsiteX259" fmla="*/ 416820 w 11269336"/>
              <a:gd name="connsiteY259" fmla="*/ 2305443 h 2323145"/>
              <a:gd name="connsiteX260" fmla="*/ 376805 w 11269336"/>
              <a:gd name="connsiteY260" fmla="*/ 2307647 h 2323145"/>
              <a:gd name="connsiteX261" fmla="*/ 266777 w 11269336"/>
              <a:gd name="connsiteY261" fmla="*/ 2309012 h 2323145"/>
              <a:gd name="connsiteX262" fmla="*/ 156013 w 11269336"/>
              <a:gd name="connsiteY262" fmla="*/ 2306832 h 2323145"/>
              <a:gd name="connsiteX263" fmla="*/ 87258 w 11269336"/>
              <a:gd name="connsiteY263" fmla="*/ 2285511 h 2323145"/>
              <a:gd name="connsiteX264" fmla="*/ 23798 w 11269336"/>
              <a:gd name="connsiteY264" fmla="*/ 2281822 h 2323145"/>
              <a:gd name="connsiteX265" fmla="*/ 0 w 11269336"/>
              <a:gd name="connsiteY265" fmla="*/ 2285369 h 2323145"/>
              <a:gd name="connsiteX266" fmla="*/ 0 w 11269336"/>
              <a:gd name="connsiteY266"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380600 w 11269336"/>
              <a:gd name="connsiteY19" fmla="*/ 549821 h 2323145"/>
              <a:gd name="connsiteX20" fmla="*/ 9139429 w 11269336"/>
              <a:gd name="connsiteY20" fmla="*/ 696446 h 2323145"/>
              <a:gd name="connsiteX21" fmla="*/ 9114263 w 11269336"/>
              <a:gd name="connsiteY21" fmla="*/ 709213 h 2323145"/>
              <a:gd name="connsiteX22" fmla="*/ 9028928 w 11269336"/>
              <a:gd name="connsiteY22" fmla="*/ 745350 h 2323145"/>
              <a:gd name="connsiteX23" fmla="*/ 8977138 w 11269336"/>
              <a:gd name="connsiteY23" fmla="*/ 774970 h 2323145"/>
              <a:gd name="connsiteX24" fmla="*/ 8947030 w 11269336"/>
              <a:gd name="connsiteY24" fmla="*/ 814934 h 2323145"/>
              <a:gd name="connsiteX25" fmla="*/ 8914746 w 11269336"/>
              <a:gd name="connsiteY25" fmla="*/ 826428 h 2323145"/>
              <a:gd name="connsiteX26" fmla="*/ 8917778 w 11269336"/>
              <a:gd name="connsiteY26" fmla="*/ 835198 h 2323145"/>
              <a:gd name="connsiteX27" fmla="*/ 8905560 w 11269336"/>
              <a:gd name="connsiteY27" fmla="*/ 838358 h 2323145"/>
              <a:gd name="connsiteX28" fmla="*/ 8897564 w 11269336"/>
              <a:gd name="connsiteY28" fmla="*/ 834287 h 2323145"/>
              <a:gd name="connsiteX29" fmla="*/ 8878040 w 11269336"/>
              <a:gd name="connsiteY29" fmla="*/ 844150 h 2323145"/>
              <a:gd name="connsiteX30" fmla="*/ 8882654 w 11269336"/>
              <a:gd name="connsiteY30" fmla="*/ 892768 h 2323145"/>
              <a:gd name="connsiteX31" fmla="*/ 8795998 w 11269336"/>
              <a:gd name="connsiteY31" fmla="*/ 863337 h 2323145"/>
              <a:gd name="connsiteX32" fmla="*/ 8776970 w 11269336"/>
              <a:gd name="connsiteY32" fmla="*/ 885177 h 2323145"/>
              <a:gd name="connsiteX33" fmla="*/ 8755719 w 11269336"/>
              <a:gd name="connsiteY33" fmla="*/ 889754 h 2323145"/>
              <a:gd name="connsiteX34" fmla="*/ 8743257 w 11269336"/>
              <a:gd name="connsiteY34" fmla="*/ 904723 h 2323145"/>
              <a:gd name="connsiteX35" fmla="*/ 8721366 w 11269336"/>
              <a:gd name="connsiteY35" fmla="*/ 904711 h 2323145"/>
              <a:gd name="connsiteX36" fmla="*/ 8678353 w 11269336"/>
              <a:gd name="connsiteY36" fmla="*/ 926318 h 2323145"/>
              <a:gd name="connsiteX37" fmla="*/ 8636849 w 11269336"/>
              <a:gd name="connsiteY37" fmla="*/ 937900 h 2323145"/>
              <a:gd name="connsiteX38" fmla="*/ 8620213 w 11269336"/>
              <a:gd name="connsiteY38" fmla="*/ 943068 h 2323145"/>
              <a:gd name="connsiteX39" fmla="*/ 8612581 w 11269336"/>
              <a:gd name="connsiteY39" fmla="*/ 952695 h 2323145"/>
              <a:gd name="connsiteX40" fmla="*/ 8589038 w 11269336"/>
              <a:gd name="connsiteY40" fmla="*/ 963892 h 2323145"/>
              <a:gd name="connsiteX41" fmla="*/ 8579950 w 11269336"/>
              <a:gd name="connsiteY41" fmla="*/ 960899 h 2323145"/>
              <a:gd name="connsiteX42" fmla="*/ 8579319 w 11269336"/>
              <a:gd name="connsiteY42" fmla="*/ 965630 h 2323145"/>
              <a:gd name="connsiteX43" fmla="*/ 8547429 w 11269336"/>
              <a:gd name="connsiteY43" fmla="*/ 984506 h 2323145"/>
              <a:gd name="connsiteX44" fmla="*/ 8478704 w 11269336"/>
              <a:gd name="connsiteY44" fmla="*/ 1025490 h 2323145"/>
              <a:gd name="connsiteX45" fmla="*/ 8461421 w 11269336"/>
              <a:gd name="connsiteY45" fmla="*/ 1035512 h 2323145"/>
              <a:gd name="connsiteX46" fmla="*/ 8445003 w 11269336"/>
              <a:gd name="connsiteY46" fmla="*/ 1036851 h 2323145"/>
              <a:gd name="connsiteX47" fmla="*/ 8357350 w 11269336"/>
              <a:gd name="connsiteY47" fmla="*/ 1060213 h 2323145"/>
              <a:gd name="connsiteX48" fmla="*/ 8335565 w 11269336"/>
              <a:gd name="connsiteY48" fmla="*/ 1061151 h 2323145"/>
              <a:gd name="connsiteX49" fmla="*/ 8325267 w 11269336"/>
              <a:gd name="connsiteY49" fmla="*/ 1055919 h 2323145"/>
              <a:gd name="connsiteX50" fmla="*/ 8293586 w 11269336"/>
              <a:gd name="connsiteY50" fmla="*/ 1076144 h 2323145"/>
              <a:gd name="connsiteX51" fmla="*/ 8242405 w 11269336"/>
              <a:gd name="connsiteY51" fmla="*/ 1095960 h 2323145"/>
              <a:gd name="connsiteX52" fmla="*/ 8197391 w 11269336"/>
              <a:gd name="connsiteY52" fmla="*/ 1107746 h 2323145"/>
              <a:gd name="connsiteX53" fmla="*/ 8081474 w 11269336"/>
              <a:gd name="connsiteY53" fmla="*/ 1130125 h 2323145"/>
              <a:gd name="connsiteX54" fmla="*/ 8053585 w 11269336"/>
              <a:gd name="connsiteY54" fmla="*/ 1129169 h 2323145"/>
              <a:gd name="connsiteX55" fmla="*/ 8038422 w 11269336"/>
              <a:gd name="connsiteY55" fmla="*/ 1119092 h 2323145"/>
              <a:gd name="connsiteX56" fmla="*/ 8029450 w 11269336"/>
              <a:gd name="connsiteY56" fmla="*/ 1125592 h 2323145"/>
              <a:gd name="connsiteX57" fmla="*/ 7959552 w 11269336"/>
              <a:gd name="connsiteY57" fmla="*/ 1140188 h 2323145"/>
              <a:gd name="connsiteX58" fmla="*/ 7914188 w 11269336"/>
              <a:gd name="connsiteY58" fmla="*/ 1150862 h 2323145"/>
              <a:gd name="connsiteX59" fmla="*/ 7914918 w 11269336"/>
              <a:gd name="connsiteY59" fmla="*/ 1168758 h 2323145"/>
              <a:gd name="connsiteX60" fmla="*/ 7875510 w 11269336"/>
              <a:gd name="connsiteY60" fmla="*/ 1183153 h 2323145"/>
              <a:gd name="connsiteX61" fmla="*/ 7829932 w 11269336"/>
              <a:gd name="connsiteY61" fmla="*/ 1180782 h 2323145"/>
              <a:gd name="connsiteX62" fmla="*/ 7779182 w 11269336"/>
              <a:gd name="connsiteY62" fmla="*/ 1192665 h 2323145"/>
              <a:gd name="connsiteX63" fmla="*/ 7748774 w 11269336"/>
              <a:gd name="connsiteY63" fmla="*/ 1199586 h 2323145"/>
              <a:gd name="connsiteX64" fmla="*/ 7671846 w 11269336"/>
              <a:gd name="connsiteY64" fmla="*/ 1231966 h 2323145"/>
              <a:gd name="connsiteX65" fmla="*/ 7554146 w 11269336"/>
              <a:gd name="connsiteY65" fmla="*/ 1319748 h 2323145"/>
              <a:gd name="connsiteX66" fmla="*/ 7515052 w 11269336"/>
              <a:gd name="connsiteY66" fmla="*/ 1336718 h 2323145"/>
              <a:gd name="connsiteX67" fmla="*/ 7507193 w 11269336"/>
              <a:gd name="connsiteY67" fmla="*/ 1334617 h 2323145"/>
              <a:gd name="connsiteX68" fmla="*/ 7461694 w 11269336"/>
              <a:gd name="connsiteY68" fmla="*/ 1375866 h 2323145"/>
              <a:gd name="connsiteX69" fmla="*/ 7377571 w 11269336"/>
              <a:gd name="connsiteY69" fmla="*/ 1400128 h 2323145"/>
              <a:gd name="connsiteX70" fmla="*/ 7311261 w 11269336"/>
              <a:gd name="connsiteY70" fmla="*/ 1412652 h 2323145"/>
              <a:gd name="connsiteX71" fmla="*/ 7275307 w 11269336"/>
              <a:gd name="connsiteY71" fmla="*/ 1422171 h 2323145"/>
              <a:gd name="connsiteX72" fmla="*/ 7247783 w 11269336"/>
              <a:gd name="connsiteY72" fmla="*/ 1426330 h 2323145"/>
              <a:gd name="connsiteX73" fmla="*/ 7185047 w 11269336"/>
              <a:gd name="connsiteY73" fmla="*/ 1451812 h 2323145"/>
              <a:gd name="connsiteX74" fmla="*/ 7084117 w 11269336"/>
              <a:gd name="connsiteY74" fmla="*/ 1500281 h 2323145"/>
              <a:gd name="connsiteX75" fmla="*/ 7062011 w 11269336"/>
              <a:gd name="connsiteY75" fmla="*/ 1509183 h 2323145"/>
              <a:gd name="connsiteX76" fmla="*/ 7040555 w 11269336"/>
              <a:gd name="connsiteY76" fmla="*/ 1511207 h 2323145"/>
              <a:gd name="connsiteX77" fmla="*/ 7033438 w 11269336"/>
              <a:gd name="connsiteY77" fmla="*/ 1506772 h 2323145"/>
              <a:gd name="connsiteX78" fmla="*/ 7020886 w 11269336"/>
              <a:gd name="connsiteY78" fmla="*/ 1510764 h 2323145"/>
              <a:gd name="connsiteX79" fmla="*/ 7017033 w 11269336"/>
              <a:gd name="connsiteY79" fmla="*/ 1510650 h 2323145"/>
              <a:gd name="connsiteX80" fmla="*/ 6995460 w 11269336"/>
              <a:gd name="connsiteY80" fmla="*/ 1511173 h 2323145"/>
              <a:gd name="connsiteX81" fmla="*/ 6962144 w 11269336"/>
              <a:gd name="connsiteY81" fmla="*/ 1541508 h 2323145"/>
              <a:gd name="connsiteX82" fmla="*/ 6910674 w 11269336"/>
              <a:gd name="connsiteY82" fmla="*/ 1554793 h 2323145"/>
              <a:gd name="connsiteX83" fmla="*/ 6732152 w 11269336"/>
              <a:gd name="connsiteY83" fmla="*/ 1642538 h 2323145"/>
              <a:gd name="connsiteX84" fmla="*/ 6694106 w 11269336"/>
              <a:gd name="connsiteY84" fmla="*/ 1632377 h 2323145"/>
              <a:gd name="connsiteX85" fmla="*/ 6617223 w 11269336"/>
              <a:gd name="connsiteY85" fmla="*/ 1659889 h 2323145"/>
              <a:gd name="connsiteX86" fmla="*/ 6521138 w 11269336"/>
              <a:gd name="connsiteY86" fmla="*/ 1744340 h 2323145"/>
              <a:gd name="connsiteX87" fmla="*/ 6380677 w 11269336"/>
              <a:gd name="connsiteY87" fmla="*/ 1796883 h 2323145"/>
              <a:gd name="connsiteX88" fmla="*/ 6374897 w 11269336"/>
              <a:gd name="connsiteY88" fmla="*/ 1809910 h 2323145"/>
              <a:gd name="connsiteX89" fmla="*/ 6364545 w 11269336"/>
              <a:gd name="connsiteY89" fmla="*/ 1820090 h 2323145"/>
              <a:gd name="connsiteX90" fmla="*/ 6362126 w 11269336"/>
              <a:gd name="connsiteY90" fmla="*/ 1819991 h 2323145"/>
              <a:gd name="connsiteX91" fmla="*/ 6346673 w 11269336"/>
              <a:gd name="connsiteY91" fmla="*/ 1827824 h 2323145"/>
              <a:gd name="connsiteX92" fmla="*/ 6345588 w 11269336"/>
              <a:gd name="connsiteY92" fmla="*/ 1832232 h 2323145"/>
              <a:gd name="connsiteX93" fmla="*/ 6335708 w 11269336"/>
              <a:gd name="connsiteY93" fmla="*/ 1838451 h 2323145"/>
              <a:gd name="connsiteX94" fmla="*/ 6318182 w 11269336"/>
              <a:gd name="connsiteY94" fmla="*/ 1852975 h 2323145"/>
              <a:gd name="connsiteX95" fmla="*/ 6313084 w 11269336"/>
              <a:gd name="connsiteY95" fmla="*/ 1853561 h 2323145"/>
              <a:gd name="connsiteX96" fmla="*/ 6283816 w 11269336"/>
              <a:gd name="connsiteY96" fmla="*/ 1872148 h 2323145"/>
              <a:gd name="connsiteX97" fmla="*/ 6282550 w 11269336"/>
              <a:gd name="connsiteY97" fmla="*/ 1871392 h 2323145"/>
              <a:gd name="connsiteX98" fmla="*/ 6270527 w 11269336"/>
              <a:gd name="connsiteY98" fmla="*/ 1872208 h 2323145"/>
              <a:gd name="connsiteX99" fmla="*/ 6249518 w 11269336"/>
              <a:gd name="connsiteY99" fmla="*/ 1876079 h 2323145"/>
              <a:gd name="connsiteX100" fmla="*/ 6190386 w 11269336"/>
              <a:gd name="connsiteY100" fmla="*/ 1872478 h 2323145"/>
              <a:gd name="connsiteX101" fmla="*/ 6159777 w 11269336"/>
              <a:gd name="connsiteY101" fmla="*/ 1891745 h 2323145"/>
              <a:gd name="connsiteX102" fmla="*/ 6153131 w 11269336"/>
              <a:gd name="connsiteY102" fmla="*/ 1895079 h 2323145"/>
              <a:gd name="connsiteX103" fmla="*/ 6152798 w 11269336"/>
              <a:gd name="connsiteY103" fmla="*/ 1894920 h 2323145"/>
              <a:gd name="connsiteX104" fmla="*/ 6145388 w 11269336"/>
              <a:gd name="connsiteY104" fmla="*/ 1897990 h 2323145"/>
              <a:gd name="connsiteX105" fmla="*/ 6141014 w 11269336"/>
              <a:gd name="connsiteY105" fmla="*/ 1901155 h 2323145"/>
              <a:gd name="connsiteX106" fmla="*/ 6128122 w 11269336"/>
              <a:gd name="connsiteY106" fmla="*/ 1907623 h 2323145"/>
              <a:gd name="connsiteX107" fmla="*/ 6122351 w 11269336"/>
              <a:gd name="connsiteY107" fmla="*/ 1908359 h 2323145"/>
              <a:gd name="connsiteX108" fmla="*/ 6064750 w 11269336"/>
              <a:gd name="connsiteY108" fmla="*/ 1896394 h 2323145"/>
              <a:gd name="connsiteX109" fmla="*/ 5964230 w 11269336"/>
              <a:gd name="connsiteY109" fmla="*/ 1910038 h 2323145"/>
              <a:gd name="connsiteX110" fmla="*/ 5865399 w 11269336"/>
              <a:gd name="connsiteY110" fmla="*/ 1926966 h 2323145"/>
              <a:gd name="connsiteX111" fmla="*/ 5829951 w 11269336"/>
              <a:gd name="connsiteY111" fmla="*/ 1934755 h 2323145"/>
              <a:gd name="connsiteX112" fmla="*/ 5765285 w 11269336"/>
              <a:gd name="connsiteY112" fmla="*/ 1941322 h 2323145"/>
              <a:gd name="connsiteX113" fmla="*/ 5734750 w 11269336"/>
              <a:gd name="connsiteY113" fmla="*/ 1939793 h 2323145"/>
              <a:gd name="connsiteX114" fmla="*/ 5733569 w 11269336"/>
              <a:gd name="connsiteY114" fmla="*/ 1940505 h 2323145"/>
              <a:gd name="connsiteX115" fmla="*/ 5730329 w 11269336"/>
              <a:gd name="connsiteY115" fmla="*/ 1937845 h 2323145"/>
              <a:gd name="connsiteX116" fmla="*/ 5724661 w 11269336"/>
              <a:gd name="connsiteY116" fmla="*/ 1937455 h 2323145"/>
              <a:gd name="connsiteX117" fmla="*/ 5710186 w 11269336"/>
              <a:gd name="connsiteY117" fmla="*/ 1941370 h 2323145"/>
              <a:gd name="connsiteX118" fmla="*/ 5704910 w 11269336"/>
              <a:gd name="connsiteY118" fmla="*/ 1943663 h 2323145"/>
              <a:gd name="connsiteX119" fmla="*/ 5696836 w 11269336"/>
              <a:gd name="connsiteY119" fmla="*/ 1945271 h 2323145"/>
              <a:gd name="connsiteX120" fmla="*/ 5696583 w 11269336"/>
              <a:gd name="connsiteY120" fmla="*/ 1945050 h 2323145"/>
              <a:gd name="connsiteX121" fmla="*/ 5689123 w 11269336"/>
              <a:gd name="connsiteY121" fmla="*/ 1947067 h 2323145"/>
              <a:gd name="connsiteX122" fmla="*/ 5653291 w 11269336"/>
              <a:gd name="connsiteY122" fmla="*/ 1960245 h 2323145"/>
              <a:gd name="connsiteX123" fmla="*/ 5599385 w 11269336"/>
              <a:gd name="connsiteY123" fmla="*/ 1945198 h 2323145"/>
              <a:gd name="connsiteX124" fmla="*/ 5578300 w 11269336"/>
              <a:gd name="connsiteY124" fmla="*/ 1944963 h 2323145"/>
              <a:gd name="connsiteX125" fmla="*/ 5566758 w 11269336"/>
              <a:gd name="connsiteY125" fmla="*/ 1943441 h 2323145"/>
              <a:gd name="connsiteX126" fmla="*/ 5565857 w 11269336"/>
              <a:gd name="connsiteY126" fmla="*/ 1942445 h 2323145"/>
              <a:gd name="connsiteX127" fmla="*/ 5531534 w 11269336"/>
              <a:gd name="connsiteY127" fmla="*/ 1955208 h 2323145"/>
              <a:gd name="connsiteX128" fmla="*/ 5526552 w 11269336"/>
              <a:gd name="connsiteY128" fmla="*/ 1954799 h 2323145"/>
              <a:gd name="connsiteX129" fmla="*/ 5504723 w 11269336"/>
              <a:gd name="connsiteY129" fmla="*/ 1965811 h 2323145"/>
              <a:gd name="connsiteX130" fmla="*/ 5493156 w 11269336"/>
              <a:gd name="connsiteY130" fmla="*/ 1970063 h 2323145"/>
              <a:gd name="connsiteX131" fmla="*/ 5490486 w 11269336"/>
              <a:gd name="connsiteY131" fmla="*/ 1974227 h 2323145"/>
              <a:gd name="connsiteX132" fmla="*/ 5473107 w 11269336"/>
              <a:gd name="connsiteY132" fmla="*/ 1979001 h 2323145"/>
              <a:gd name="connsiteX133" fmla="*/ 5470885 w 11269336"/>
              <a:gd name="connsiteY133" fmla="*/ 1978432 h 2323145"/>
              <a:gd name="connsiteX134" fmla="*/ 5457393 w 11269336"/>
              <a:gd name="connsiteY134" fmla="*/ 1986525 h 2323145"/>
              <a:gd name="connsiteX135" fmla="*/ 5447102 w 11269336"/>
              <a:gd name="connsiteY135" fmla="*/ 1998329 h 2323145"/>
              <a:gd name="connsiteX136" fmla="*/ 5159151 w 11269336"/>
              <a:gd name="connsiteY136" fmla="*/ 2029640 h 2323145"/>
              <a:gd name="connsiteX137" fmla="*/ 5041688 w 11269336"/>
              <a:gd name="connsiteY137" fmla="*/ 2022334 h 2323145"/>
              <a:gd name="connsiteX138" fmla="*/ 4860988 w 11269336"/>
              <a:gd name="connsiteY138" fmla="*/ 2135698 h 2323145"/>
              <a:gd name="connsiteX139" fmla="*/ 4807902 w 11269336"/>
              <a:gd name="connsiteY139" fmla="*/ 2138894 h 2323145"/>
              <a:gd name="connsiteX140" fmla="*/ 4765388 w 11269336"/>
              <a:gd name="connsiteY140" fmla="*/ 2162525 h 2323145"/>
              <a:gd name="connsiteX141" fmla="*/ 4745033 w 11269336"/>
              <a:gd name="connsiteY141" fmla="*/ 2158859 h 2323145"/>
              <a:gd name="connsiteX142" fmla="*/ 4741475 w 11269336"/>
              <a:gd name="connsiteY142" fmla="*/ 2157998 h 2323145"/>
              <a:gd name="connsiteX143" fmla="*/ 4728247 w 11269336"/>
              <a:gd name="connsiteY143" fmla="*/ 2159526 h 2323145"/>
              <a:gd name="connsiteX144" fmla="*/ 4723263 w 11269336"/>
              <a:gd name="connsiteY144" fmla="*/ 2153742 h 2323145"/>
              <a:gd name="connsiteX145" fmla="*/ 4702453 w 11269336"/>
              <a:gd name="connsiteY145" fmla="*/ 2151586 h 2323145"/>
              <a:gd name="connsiteX146" fmla="*/ 4678455 w 11269336"/>
              <a:gd name="connsiteY146" fmla="*/ 2156131 h 2323145"/>
              <a:gd name="connsiteX147" fmla="*/ 4593061 w 11269336"/>
              <a:gd name="connsiteY147" fmla="*/ 2171597 h 2323145"/>
              <a:gd name="connsiteX148" fmla="*/ 4579902 w 11269336"/>
              <a:gd name="connsiteY148" fmla="*/ 2177927 h 2323145"/>
              <a:gd name="connsiteX149" fmla="*/ 4533444 w 11269336"/>
              <a:gd name="connsiteY149" fmla="*/ 2181200 h 2323145"/>
              <a:gd name="connsiteX150" fmla="*/ 4492832 w 11269336"/>
              <a:gd name="connsiteY150" fmla="*/ 2188033 h 2323145"/>
              <a:gd name="connsiteX151" fmla="*/ 4467257 w 11269336"/>
              <a:gd name="connsiteY151" fmla="*/ 2196121 h 2323145"/>
              <a:gd name="connsiteX152" fmla="*/ 4459937 w 11269336"/>
              <a:gd name="connsiteY152" fmla="*/ 2195182 h 2323145"/>
              <a:gd name="connsiteX153" fmla="*/ 4433312 w 11269336"/>
              <a:gd name="connsiteY153" fmla="*/ 2199004 h 2323145"/>
              <a:gd name="connsiteX154" fmla="*/ 4420601 w 11269336"/>
              <a:gd name="connsiteY154" fmla="*/ 2205158 h 2323145"/>
              <a:gd name="connsiteX155" fmla="*/ 4405765 w 11269336"/>
              <a:gd name="connsiteY155" fmla="*/ 2199902 h 2323145"/>
              <a:gd name="connsiteX156" fmla="*/ 4401354 w 11269336"/>
              <a:gd name="connsiteY156" fmla="*/ 2194745 h 2323145"/>
              <a:gd name="connsiteX157" fmla="*/ 4383151 w 11269336"/>
              <a:gd name="connsiteY157" fmla="*/ 2201140 h 2323145"/>
              <a:gd name="connsiteX158" fmla="*/ 4366646 w 11269336"/>
              <a:gd name="connsiteY158" fmla="*/ 2198564 h 2323145"/>
              <a:gd name="connsiteX159" fmla="*/ 4354009 w 11269336"/>
              <a:gd name="connsiteY159" fmla="*/ 2204984 h 2323145"/>
              <a:gd name="connsiteX160" fmla="*/ 4348284 w 11269336"/>
              <a:gd name="connsiteY160" fmla="*/ 2205270 h 2323145"/>
              <a:gd name="connsiteX161" fmla="*/ 4333906 w 11269336"/>
              <a:gd name="connsiteY161" fmla="*/ 2205251 h 2323145"/>
              <a:gd name="connsiteX162" fmla="*/ 4308819 w 11269336"/>
              <a:gd name="connsiteY162" fmla="*/ 2203822 h 2323145"/>
              <a:gd name="connsiteX163" fmla="*/ 4301210 w 11269336"/>
              <a:gd name="connsiteY163" fmla="*/ 2204456 h 2323145"/>
              <a:gd name="connsiteX164" fmla="*/ 4283095 w 11269336"/>
              <a:gd name="connsiteY164" fmla="*/ 2198177 h 2323145"/>
              <a:gd name="connsiteX165" fmla="*/ 4250119 w 11269336"/>
              <a:gd name="connsiteY165" fmla="*/ 2196342 h 2323145"/>
              <a:gd name="connsiteX166" fmla="*/ 4189203 w 11269336"/>
              <a:gd name="connsiteY166" fmla="*/ 2178994 h 2323145"/>
              <a:gd name="connsiteX167" fmla="*/ 4154035 w 11269336"/>
              <a:gd name="connsiteY167" fmla="*/ 2171950 h 2323145"/>
              <a:gd name="connsiteX168" fmla="*/ 4129569 w 11269336"/>
              <a:gd name="connsiteY168" fmla="*/ 2163850 h 2323145"/>
              <a:gd name="connsiteX169" fmla="*/ 4061250 w 11269336"/>
              <a:gd name="connsiteY169" fmla="*/ 2159236 h 2323145"/>
              <a:gd name="connsiteX170" fmla="*/ 3945480 w 11269336"/>
              <a:gd name="connsiteY170" fmla="*/ 2158279 h 2323145"/>
              <a:gd name="connsiteX171" fmla="*/ 3921468 w 11269336"/>
              <a:gd name="connsiteY171" fmla="*/ 2156588 h 2323145"/>
              <a:gd name="connsiteX172" fmla="*/ 3903348 w 11269336"/>
              <a:gd name="connsiteY172" fmla="*/ 2149220 h 2323145"/>
              <a:gd name="connsiteX173" fmla="*/ 3901342 w 11269336"/>
              <a:gd name="connsiteY173" fmla="*/ 2142355 h 2323145"/>
              <a:gd name="connsiteX174" fmla="*/ 3888539 w 11269336"/>
              <a:gd name="connsiteY174" fmla="*/ 2140476 h 2323145"/>
              <a:gd name="connsiteX175" fmla="*/ 3885662 w 11269336"/>
              <a:gd name="connsiteY175" fmla="*/ 2138740 h 2323145"/>
              <a:gd name="connsiteX176" fmla="*/ 3868627 w 11269336"/>
              <a:gd name="connsiteY176" fmla="*/ 2130023 h 2323145"/>
              <a:gd name="connsiteX177" fmla="*/ 3819177 w 11269336"/>
              <a:gd name="connsiteY177" fmla="*/ 2142111 h 2323145"/>
              <a:gd name="connsiteX178" fmla="*/ 3769100 w 11269336"/>
              <a:gd name="connsiteY178" fmla="*/ 2131731 h 2323145"/>
              <a:gd name="connsiteX179" fmla="*/ 3562752 w 11269336"/>
              <a:gd name="connsiteY179" fmla="*/ 2131785 h 2323145"/>
              <a:gd name="connsiteX180" fmla="*/ 3541402 w 11269336"/>
              <a:gd name="connsiteY180" fmla="*/ 2106821 h 2323145"/>
              <a:gd name="connsiteX181" fmla="*/ 3365341 w 11269336"/>
              <a:gd name="connsiteY181" fmla="*/ 2077638 h 2323145"/>
              <a:gd name="connsiteX182" fmla="*/ 3170922 w 11269336"/>
              <a:gd name="connsiteY182" fmla="*/ 2115957 h 2323145"/>
              <a:gd name="connsiteX183" fmla="*/ 3156256 w 11269336"/>
              <a:gd name="connsiteY183" fmla="*/ 2124773 h 2323145"/>
              <a:gd name="connsiteX184" fmla="*/ 3140298 w 11269336"/>
              <a:gd name="connsiteY184" fmla="*/ 2129182 h 2323145"/>
              <a:gd name="connsiteX185" fmla="*/ 3138514 w 11269336"/>
              <a:gd name="connsiteY185" fmla="*/ 2128069 h 2323145"/>
              <a:gd name="connsiteX186" fmla="*/ 3120467 w 11269336"/>
              <a:gd name="connsiteY186" fmla="*/ 2128281 h 2323145"/>
              <a:gd name="connsiteX187" fmla="*/ 3116175 w 11269336"/>
              <a:gd name="connsiteY187" fmla="*/ 2131633 h 2323145"/>
              <a:gd name="connsiteX188" fmla="*/ 3103685 w 11269336"/>
              <a:gd name="connsiteY188" fmla="*/ 2132814 h 2323145"/>
              <a:gd name="connsiteX189" fmla="*/ 3078794 w 11269336"/>
              <a:gd name="connsiteY189" fmla="*/ 2137935 h 2323145"/>
              <a:gd name="connsiteX190" fmla="*/ 3074407 w 11269336"/>
              <a:gd name="connsiteY190" fmla="*/ 2136274 h 2323145"/>
              <a:gd name="connsiteX191" fmla="*/ 3037285 w 11269336"/>
              <a:gd name="connsiteY191" fmla="*/ 2139919 h 2323145"/>
              <a:gd name="connsiteX192" fmla="*/ 3036901 w 11269336"/>
              <a:gd name="connsiteY192" fmla="*/ 2138726 h 2323145"/>
              <a:gd name="connsiteX193" fmla="*/ 3026996 w 11269336"/>
              <a:gd name="connsiteY193" fmla="*/ 2134322 h 2323145"/>
              <a:gd name="connsiteX194" fmla="*/ 3007772 w 11269336"/>
              <a:gd name="connsiteY194" fmla="*/ 2128742 h 2323145"/>
              <a:gd name="connsiteX195" fmla="*/ 2965030 w 11269336"/>
              <a:gd name="connsiteY195" fmla="*/ 2100494 h 2323145"/>
              <a:gd name="connsiteX196" fmla="*/ 2926342 w 11269336"/>
              <a:gd name="connsiteY196" fmla="*/ 2104155 h 2323145"/>
              <a:gd name="connsiteX197" fmla="*/ 2918608 w 11269336"/>
              <a:gd name="connsiteY197" fmla="*/ 2104215 h 2323145"/>
              <a:gd name="connsiteX198" fmla="*/ 2918475 w 11269336"/>
              <a:gd name="connsiteY198" fmla="*/ 2103937 h 2323145"/>
              <a:gd name="connsiteX199" fmla="*/ 2910360 w 11269336"/>
              <a:gd name="connsiteY199" fmla="*/ 2103444 h 2323145"/>
              <a:gd name="connsiteX200" fmla="*/ 2904507 w 11269336"/>
              <a:gd name="connsiteY200" fmla="*/ 2104326 h 2323145"/>
              <a:gd name="connsiteX201" fmla="*/ 2889503 w 11269336"/>
              <a:gd name="connsiteY201" fmla="*/ 2104443 h 2323145"/>
              <a:gd name="connsiteX202" fmla="*/ 2884480 w 11269336"/>
              <a:gd name="connsiteY202" fmla="*/ 2102626 h 2323145"/>
              <a:gd name="connsiteX203" fmla="*/ 2882689 w 11269336"/>
              <a:gd name="connsiteY203" fmla="*/ 2099228 h 2323145"/>
              <a:gd name="connsiteX204" fmla="*/ 2881291 w 11269336"/>
              <a:gd name="connsiteY204" fmla="*/ 2099618 h 2323145"/>
              <a:gd name="connsiteX205" fmla="*/ 2853979 w 11269336"/>
              <a:gd name="connsiteY205" fmla="*/ 2090388 h 2323145"/>
              <a:gd name="connsiteX206" fmla="*/ 2791790 w 11269336"/>
              <a:gd name="connsiteY206" fmla="*/ 2080332 h 2323145"/>
              <a:gd name="connsiteX207" fmla="*/ 2755844 w 11269336"/>
              <a:gd name="connsiteY207" fmla="*/ 2078874 h 2323145"/>
              <a:gd name="connsiteX208" fmla="*/ 2657742 w 11269336"/>
              <a:gd name="connsiteY208" fmla="*/ 2070179 h 2323145"/>
              <a:gd name="connsiteX209" fmla="*/ 2559549 w 11269336"/>
              <a:gd name="connsiteY209" fmla="*/ 2057873 h 2323145"/>
              <a:gd name="connsiteX210" fmla="*/ 2512054 w 11269336"/>
              <a:gd name="connsiteY210" fmla="*/ 2031671 h 2323145"/>
              <a:gd name="connsiteX211" fmla="*/ 2506437 w 11269336"/>
              <a:gd name="connsiteY211" fmla="*/ 2030918 h 2323145"/>
              <a:gd name="connsiteX212" fmla="*/ 2491752 w 11269336"/>
              <a:gd name="connsiteY212" fmla="*/ 2033906 h 2323145"/>
              <a:gd name="connsiteX213" fmla="*/ 2486338 w 11269336"/>
              <a:gd name="connsiteY213" fmla="*/ 2035862 h 2323145"/>
              <a:gd name="connsiteX214" fmla="*/ 2478186 w 11269336"/>
              <a:gd name="connsiteY214" fmla="*/ 2036953 h 2323145"/>
              <a:gd name="connsiteX215" fmla="*/ 2477950 w 11269336"/>
              <a:gd name="connsiteY215" fmla="*/ 2036715 h 2323145"/>
              <a:gd name="connsiteX216" fmla="*/ 2470381 w 11269336"/>
              <a:gd name="connsiteY216" fmla="*/ 2038256 h 2323145"/>
              <a:gd name="connsiteX217" fmla="*/ 2433781 w 11269336"/>
              <a:gd name="connsiteY217" fmla="*/ 2049140 h 2323145"/>
              <a:gd name="connsiteX218" fmla="*/ 2381172 w 11269336"/>
              <a:gd name="connsiteY218" fmla="*/ 2030645 h 2323145"/>
              <a:gd name="connsiteX219" fmla="*/ 2360198 w 11269336"/>
              <a:gd name="connsiteY219" fmla="*/ 2029059 h 2323145"/>
              <a:gd name="connsiteX220" fmla="*/ 2348815 w 11269336"/>
              <a:gd name="connsiteY220" fmla="*/ 2026798 h 2323145"/>
              <a:gd name="connsiteX221" fmla="*/ 2347988 w 11269336"/>
              <a:gd name="connsiteY221" fmla="*/ 2025745 h 2323145"/>
              <a:gd name="connsiteX222" fmla="*/ 2312920 w 11269336"/>
              <a:gd name="connsiteY222" fmla="*/ 2036311 h 2323145"/>
              <a:gd name="connsiteX223" fmla="*/ 2307986 w 11269336"/>
              <a:gd name="connsiteY223" fmla="*/ 2035583 h 2323145"/>
              <a:gd name="connsiteX224" fmla="*/ 2285481 w 11269336"/>
              <a:gd name="connsiteY224" fmla="*/ 2045197 h 2323145"/>
              <a:gd name="connsiteX225" fmla="*/ 2273666 w 11269336"/>
              <a:gd name="connsiteY225" fmla="*/ 2048710 h 2323145"/>
              <a:gd name="connsiteX226" fmla="*/ 2270719 w 11269336"/>
              <a:gd name="connsiteY226" fmla="*/ 2052702 h 2323145"/>
              <a:gd name="connsiteX227" fmla="*/ 2253080 w 11269336"/>
              <a:gd name="connsiteY227" fmla="*/ 2056363 h 2323145"/>
              <a:gd name="connsiteX228" fmla="*/ 2250906 w 11269336"/>
              <a:gd name="connsiteY228" fmla="*/ 2055654 h 2323145"/>
              <a:gd name="connsiteX229" fmla="*/ 2236905 w 11269336"/>
              <a:gd name="connsiteY229" fmla="*/ 2062882 h 2323145"/>
              <a:gd name="connsiteX230" fmla="*/ 2225830 w 11269336"/>
              <a:gd name="connsiteY230" fmla="*/ 2074027 h 2323145"/>
              <a:gd name="connsiteX231" fmla="*/ 2073776 w 11269336"/>
              <a:gd name="connsiteY231" fmla="*/ 2089244 h 2323145"/>
              <a:gd name="connsiteX232" fmla="*/ 1948256 w 11269336"/>
              <a:gd name="connsiteY232" fmla="*/ 2146616 h 2323145"/>
              <a:gd name="connsiteX233" fmla="*/ 1865582 w 11269336"/>
              <a:gd name="connsiteY233" fmla="*/ 2153738 h 2323145"/>
              <a:gd name="connsiteX234" fmla="*/ 1835210 w 11269336"/>
              <a:gd name="connsiteY234" fmla="*/ 2134244 h 2323145"/>
              <a:gd name="connsiteX235" fmla="*/ 1632661 w 11269336"/>
              <a:gd name="connsiteY235" fmla="*/ 2173882 h 2323145"/>
              <a:gd name="connsiteX236" fmla="*/ 1579590 w 11269336"/>
              <a:gd name="connsiteY236" fmla="*/ 2173680 h 2323145"/>
              <a:gd name="connsiteX237" fmla="*/ 1535601 w 11269336"/>
              <a:gd name="connsiteY237" fmla="*/ 2194590 h 2323145"/>
              <a:gd name="connsiteX238" fmla="*/ 1515594 w 11269336"/>
              <a:gd name="connsiteY238" fmla="*/ 2189622 h 2323145"/>
              <a:gd name="connsiteX239" fmla="*/ 1512113 w 11269336"/>
              <a:gd name="connsiteY239" fmla="*/ 2188534 h 2323145"/>
              <a:gd name="connsiteX240" fmla="*/ 1498838 w 11269336"/>
              <a:gd name="connsiteY240" fmla="*/ 2189213 h 2323145"/>
              <a:gd name="connsiteX241" fmla="*/ 1494279 w 11269336"/>
              <a:gd name="connsiteY241" fmla="*/ 2183112 h 2323145"/>
              <a:gd name="connsiteX242" fmla="*/ 1473714 w 11269336"/>
              <a:gd name="connsiteY242" fmla="*/ 2179625 h 2323145"/>
              <a:gd name="connsiteX243" fmla="*/ 1449503 w 11269336"/>
              <a:gd name="connsiteY243" fmla="*/ 2182633 h 2323145"/>
              <a:gd name="connsiteX244" fmla="*/ 1266687 w 11269336"/>
              <a:gd name="connsiteY244" fmla="*/ 2212688 h 2323145"/>
              <a:gd name="connsiteX245" fmla="*/ 1239614 w 11269336"/>
              <a:gd name="connsiteY245" fmla="*/ 2209727 h 2323145"/>
              <a:gd name="connsiteX246" fmla="*/ 1202436 w 11269336"/>
              <a:gd name="connsiteY246" fmla="*/ 2209817 h 2323145"/>
              <a:gd name="connsiteX247" fmla="*/ 1136097 w 11269336"/>
              <a:gd name="connsiteY247" fmla="*/ 2205112 h 2323145"/>
              <a:gd name="connsiteX248" fmla="*/ 988232 w 11269336"/>
              <a:gd name="connsiteY248" fmla="*/ 2235635 h 2323145"/>
              <a:gd name="connsiteX249" fmla="*/ 981959 w 11269336"/>
              <a:gd name="connsiteY249" fmla="*/ 2231607 h 2323145"/>
              <a:gd name="connsiteX250" fmla="*/ 938600 w 11269336"/>
              <a:gd name="connsiteY250" fmla="*/ 2238113 h 2323145"/>
              <a:gd name="connsiteX251" fmla="*/ 791788 w 11269336"/>
              <a:gd name="connsiteY251" fmla="*/ 2293224 h 2323145"/>
              <a:gd name="connsiteX252" fmla="*/ 706914 w 11269336"/>
              <a:gd name="connsiteY252" fmla="*/ 2305046 h 2323145"/>
              <a:gd name="connsiteX253" fmla="*/ 675971 w 11269336"/>
              <a:gd name="connsiteY253" fmla="*/ 2304030 h 2323145"/>
              <a:gd name="connsiteX254" fmla="*/ 624180 w 11269336"/>
              <a:gd name="connsiteY254" fmla="*/ 2302650 h 2323145"/>
              <a:gd name="connsiteX255" fmla="*/ 583453 w 11269336"/>
              <a:gd name="connsiteY255" fmla="*/ 2288788 h 2323145"/>
              <a:gd name="connsiteX256" fmla="*/ 540946 w 11269336"/>
              <a:gd name="connsiteY256" fmla="*/ 2292721 h 2323145"/>
              <a:gd name="connsiteX257" fmla="*/ 533680 w 11269336"/>
              <a:gd name="connsiteY257" fmla="*/ 2310233 h 2323145"/>
              <a:gd name="connsiteX258" fmla="*/ 487366 w 11269336"/>
              <a:gd name="connsiteY258" fmla="*/ 2309053 h 2323145"/>
              <a:gd name="connsiteX259" fmla="*/ 416820 w 11269336"/>
              <a:gd name="connsiteY259" fmla="*/ 2305443 h 2323145"/>
              <a:gd name="connsiteX260" fmla="*/ 376805 w 11269336"/>
              <a:gd name="connsiteY260" fmla="*/ 2307647 h 2323145"/>
              <a:gd name="connsiteX261" fmla="*/ 266777 w 11269336"/>
              <a:gd name="connsiteY261" fmla="*/ 2309012 h 2323145"/>
              <a:gd name="connsiteX262" fmla="*/ 156013 w 11269336"/>
              <a:gd name="connsiteY262" fmla="*/ 2306832 h 2323145"/>
              <a:gd name="connsiteX263" fmla="*/ 87258 w 11269336"/>
              <a:gd name="connsiteY263" fmla="*/ 2285511 h 2323145"/>
              <a:gd name="connsiteX264" fmla="*/ 23798 w 11269336"/>
              <a:gd name="connsiteY264" fmla="*/ 2281822 h 2323145"/>
              <a:gd name="connsiteX265" fmla="*/ 0 w 11269336"/>
              <a:gd name="connsiteY265" fmla="*/ 2285369 h 2323145"/>
              <a:gd name="connsiteX266" fmla="*/ 0 w 11269336"/>
              <a:gd name="connsiteY266"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380600 w 11269336"/>
              <a:gd name="connsiteY19" fmla="*/ 549821 h 2323145"/>
              <a:gd name="connsiteX20" fmla="*/ 9139429 w 11269336"/>
              <a:gd name="connsiteY20" fmla="*/ 696446 h 2323145"/>
              <a:gd name="connsiteX21" fmla="*/ 9028928 w 11269336"/>
              <a:gd name="connsiteY21" fmla="*/ 745350 h 2323145"/>
              <a:gd name="connsiteX22" fmla="*/ 8977138 w 11269336"/>
              <a:gd name="connsiteY22" fmla="*/ 774970 h 2323145"/>
              <a:gd name="connsiteX23" fmla="*/ 8947030 w 11269336"/>
              <a:gd name="connsiteY23" fmla="*/ 814934 h 2323145"/>
              <a:gd name="connsiteX24" fmla="*/ 8914746 w 11269336"/>
              <a:gd name="connsiteY24" fmla="*/ 826428 h 2323145"/>
              <a:gd name="connsiteX25" fmla="*/ 8917778 w 11269336"/>
              <a:gd name="connsiteY25" fmla="*/ 835198 h 2323145"/>
              <a:gd name="connsiteX26" fmla="*/ 8905560 w 11269336"/>
              <a:gd name="connsiteY26" fmla="*/ 838358 h 2323145"/>
              <a:gd name="connsiteX27" fmla="*/ 8897564 w 11269336"/>
              <a:gd name="connsiteY27" fmla="*/ 834287 h 2323145"/>
              <a:gd name="connsiteX28" fmla="*/ 8878040 w 11269336"/>
              <a:gd name="connsiteY28" fmla="*/ 844150 h 2323145"/>
              <a:gd name="connsiteX29" fmla="*/ 8882654 w 11269336"/>
              <a:gd name="connsiteY29" fmla="*/ 892768 h 2323145"/>
              <a:gd name="connsiteX30" fmla="*/ 8795998 w 11269336"/>
              <a:gd name="connsiteY30" fmla="*/ 863337 h 2323145"/>
              <a:gd name="connsiteX31" fmla="*/ 8776970 w 11269336"/>
              <a:gd name="connsiteY31" fmla="*/ 885177 h 2323145"/>
              <a:gd name="connsiteX32" fmla="*/ 8755719 w 11269336"/>
              <a:gd name="connsiteY32" fmla="*/ 889754 h 2323145"/>
              <a:gd name="connsiteX33" fmla="*/ 8743257 w 11269336"/>
              <a:gd name="connsiteY33" fmla="*/ 904723 h 2323145"/>
              <a:gd name="connsiteX34" fmla="*/ 8721366 w 11269336"/>
              <a:gd name="connsiteY34" fmla="*/ 904711 h 2323145"/>
              <a:gd name="connsiteX35" fmla="*/ 8678353 w 11269336"/>
              <a:gd name="connsiteY35" fmla="*/ 926318 h 2323145"/>
              <a:gd name="connsiteX36" fmla="*/ 8636849 w 11269336"/>
              <a:gd name="connsiteY36" fmla="*/ 937900 h 2323145"/>
              <a:gd name="connsiteX37" fmla="*/ 8620213 w 11269336"/>
              <a:gd name="connsiteY37" fmla="*/ 943068 h 2323145"/>
              <a:gd name="connsiteX38" fmla="*/ 8612581 w 11269336"/>
              <a:gd name="connsiteY38" fmla="*/ 952695 h 2323145"/>
              <a:gd name="connsiteX39" fmla="*/ 8589038 w 11269336"/>
              <a:gd name="connsiteY39" fmla="*/ 963892 h 2323145"/>
              <a:gd name="connsiteX40" fmla="*/ 8579950 w 11269336"/>
              <a:gd name="connsiteY40" fmla="*/ 960899 h 2323145"/>
              <a:gd name="connsiteX41" fmla="*/ 8579319 w 11269336"/>
              <a:gd name="connsiteY41" fmla="*/ 965630 h 2323145"/>
              <a:gd name="connsiteX42" fmla="*/ 8547429 w 11269336"/>
              <a:gd name="connsiteY42" fmla="*/ 984506 h 2323145"/>
              <a:gd name="connsiteX43" fmla="*/ 8478704 w 11269336"/>
              <a:gd name="connsiteY43" fmla="*/ 1025490 h 2323145"/>
              <a:gd name="connsiteX44" fmla="*/ 8461421 w 11269336"/>
              <a:gd name="connsiteY44" fmla="*/ 1035512 h 2323145"/>
              <a:gd name="connsiteX45" fmla="*/ 8445003 w 11269336"/>
              <a:gd name="connsiteY45" fmla="*/ 1036851 h 2323145"/>
              <a:gd name="connsiteX46" fmla="*/ 8357350 w 11269336"/>
              <a:gd name="connsiteY46" fmla="*/ 1060213 h 2323145"/>
              <a:gd name="connsiteX47" fmla="*/ 8335565 w 11269336"/>
              <a:gd name="connsiteY47" fmla="*/ 1061151 h 2323145"/>
              <a:gd name="connsiteX48" fmla="*/ 8325267 w 11269336"/>
              <a:gd name="connsiteY48" fmla="*/ 1055919 h 2323145"/>
              <a:gd name="connsiteX49" fmla="*/ 8293586 w 11269336"/>
              <a:gd name="connsiteY49" fmla="*/ 1076144 h 2323145"/>
              <a:gd name="connsiteX50" fmla="*/ 8242405 w 11269336"/>
              <a:gd name="connsiteY50" fmla="*/ 1095960 h 2323145"/>
              <a:gd name="connsiteX51" fmla="*/ 8197391 w 11269336"/>
              <a:gd name="connsiteY51" fmla="*/ 1107746 h 2323145"/>
              <a:gd name="connsiteX52" fmla="*/ 8081474 w 11269336"/>
              <a:gd name="connsiteY52" fmla="*/ 1130125 h 2323145"/>
              <a:gd name="connsiteX53" fmla="*/ 8053585 w 11269336"/>
              <a:gd name="connsiteY53" fmla="*/ 1129169 h 2323145"/>
              <a:gd name="connsiteX54" fmla="*/ 8038422 w 11269336"/>
              <a:gd name="connsiteY54" fmla="*/ 1119092 h 2323145"/>
              <a:gd name="connsiteX55" fmla="*/ 8029450 w 11269336"/>
              <a:gd name="connsiteY55" fmla="*/ 1125592 h 2323145"/>
              <a:gd name="connsiteX56" fmla="*/ 7959552 w 11269336"/>
              <a:gd name="connsiteY56" fmla="*/ 1140188 h 2323145"/>
              <a:gd name="connsiteX57" fmla="*/ 7914188 w 11269336"/>
              <a:gd name="connsiteY57" fmla="*/ 1150862 h 2323145"/>
              <a:gd name="connsiteX58" fmla="*/ 7914918 w 11269336"/>
              <a:gd name="connsiteY58" fmla="*/ 1168758 h 2323145"/>
              <a:gd name="connsiteX59" fmla="*/ 7875510 w 11269336"/>
              <a:gd name="connsiteY59" fmla="*/ 1183153 h 2323145"/>
              <a:gd name="connsiteX60" fmla="*/ 7829932 w 11269336"/>
              <a:gd name="connsiteY60" fmla="*/ 1180782 h 2323145"/>
              <a:gd name="connsiteX61" fmla="*/ 7779182 w 11269336"/>
              <a:gd name="connsiteY61" fmla="*/ 1192665 h 2323145"/>
              <a:gd name="connsiteX62" fmla="*/ 7748774 w 11269336"/>
              <a:gd name="connsiteY62" fmla="*/ 1199586 h 2323145"/>
              <a:gd name="connsiteX63" fmla="*/ 7671846 w 11269336"/>
              <a:gd name="connsiteY63" fmla="*/ 1231966 h 2323145"/>
              <a:gd name="connsiteX64" fmla="*/ 7554146 w 11269336"/>
              <a:gd name="connsiteY64" fmla="*/ 1319748 h 2323145"/>
              <a:gd name="connsiteX65" fmla="*/ 7515052 w 11269336"/>
              <a:gd name="connsiteY65" fmla="*/ 1336718 h 2323145"/>
              <a:gd name="connsiteX66" fmla="*/ 7507193 w 11269336"/>
              <a:gd name="connsiteY66" fmla="*/ 1334617 h 2323145"/>
              <a:gd name="connsiteX67" fmla="*/ 7461694 w 11269336"/>
              <a:gd name="connsiteY67" fmla="*/ 1375866 h 2323145"/>
              <a:gd name="connsiteX68" fmla="*/ 7377571 w 11269336"/>
              <a:gd name="connsiteY68" fmla="*/ 1400128 h 2323145"/>
              <a:gd name="connsiteX69" fmla="*/ 7311261 w 11269336"/>
              <a:gd name="connsiteY69" fmla="*/ 1412652 h 2323145"/>
              <a:gd name="connsiteX70" fmla="*/ 7275307 w 11269336"/>
              <a:gd name="connsiteY70" fmla="*/ 1422171 h 2323145"/>
              <a:gd name="connsiteX71" fmla="*/ 7247783 w 11269336"/>
              <a:gd name="connsiteY71" fmla="*/ 1426330 h 2323145"/>
              <a:gd name="connsiteX72" fmla="*/ 7185047 w 11269336"/>
              <a:gd name="connsiteY72" fmla="*/ 1451812 h 2323145"/>
              <a:gd name="connsiteX73" fmla="*/ 7084117 w 11269336"/>
              <a:gd name="connsiteY73" fmla="*/ 1500281 h 2323145"/>
              <a:gd name="connsiteX74" fmla="*/ 7062011 w 11269336"/>
              <a:gd name="connsiteY74" fmla="*/ 1509183 h 2323145"/>
              <a:gd name="connsiteX75" fmla="*/ 7040555 w 11269336"/>
              <a:gd name="connsiteY75" fmla="*/ 1511207 h 2323145"/>
              <a:gd name="connsiteX76" fmla="*/ 7033438 w 11269336"/>
              <a:gd name="connsiteY76" fmla="*/ 1506772 h 2323145"/>
              <a:gd name="connsiteX77" fmla="*/ 7020886 w 11269336"/>
              <a:gd name="connsiteY77" fmla="*/ 1510764 h 2323145"/>
              <a:gd name="connsiteX78" fmla="*/ 7017033 w 11269336"/>
              <a:gd name="connsiteY78" fmla="*/ 1510650 h 2323145"/>
              <a:gd name="connsiteX79" fmla="*/ 6995460 w 11269336"/>
              <a:gd name="connsiteY79" fmla="*/ 1511173 h 2323145"/>
              <a:gd name="connsiteX80" fmla="*/ 6962144 w 11269336"/>
              <a:gd name="connsiteY80" fmla="*/ 1541508 h 2323145"/>
              <a:gd name="connsiteX81" fmla="*/ 6910674 w 11269336"/>
              <a:gd name="connsiteY81" fmla="*/ 1554793 h 2323145"/>
              <a:gd name="connsiteX82" fmla="*/ 6732152 w 11269336"/>
              <a:gd name="connsiteY82" fmla="*/ 1642538 h 2323145"/>
              <a:gd name="connsiteX83" fmla="*/ 6694106 w 11269336"/>
              <a:gd name="connsiteY83" fmla="*/ 1632377 h 2323145"/>
              <a:gd name="connsiteX84" fmla="*/ 6617223 w 11269336"/>
              <a:gd name="connsiteY84" fmla="*/ 1659889 h 2323145"/>
              <a:gd name="connsiteX85" fmla="*/ 6521138 w 11269336"/>
              <a:gd name="connsiteY85" fmla="*/ 1744340 h 2323145"/>
              <a:gd name="connsiteX86" fmla="*/ 6380677 w 11269336"/>
              <a:gd name="connsiteY86" fmla="*/ 1796883 h 2323145"/>
              <a:gd name="connsiteX87" fmla="*/ 6374897 w 11269336"/>
              <a:gd name="connsiteY87" fmla="*/ 1809910 h 2323145"/>
              <a:gd name="connsiteX88" fmla="*/ 6364545 w 11269336"/>
              <a:gd name="connsiteY88" fmla="*/ 1820090 h 2323145"/>
              <a:gd name="connsiteX89" fmla="*/ 6362126 w 11269336"/>
              <a:gd name="connsiteY89" fmla="*/ 1819991 h 2323145"/>
              <a:gd name="connsiteX90" fmla="*/ 6346673 w 11269336"/>
              <a:gd name="connsiteY90" fmla="*/ 1827824 h 2323145"/>
              <a:gd name="connsiteX91" fmla="*/ 6345588 w 11269336"/>
              <a:gd name="connsiteY91" fmla="*/ 1832232 h 2323145"/>
              <a:gd name="connsiteX92" fmla="*/ 6335708 w 11269336"/>
              <a:gd name="connsiteY92" fmla="*/ 1838451 h 2323145"/>
              <a:gd name="connsiteX93" fmla="*/ 6318182 w 11269336"/>
              <a:gd name="connsiteY93" fmla="*/ 1852975 h 2323145"/>
              <a:gd name="connsiteX94" fmla="*/ 6313084 w 11269336"/>
              <a:gd name="connsiteY94" fmla="*/ 1853561 h 2323145"/>
              <a:gd name="connsiteX95" fmla="*/ 6283816 w 11269336"/>
              <a:gd name="connsiteY95" fmla="*/ 1872148 h 2323145"/>
              <a:gd name="connsiteX96" fmla="*/ 6282550 w 11269336"/>
              <a:gd name="connsiteY96" fmla="*/ 1871392 h 2323145"/>
              <a:gd name="connsiteX97" fmla="*/ 6270527 w 11269336"/>
              <a:gd name="connsiteY97" fmla="*/ 1872208 h 2323145"/>
              <a:gd name="connsiteX98" fmla="*/ 6249518 w 11269336"/>
              <a:gd name="connsiteY98" fmla="*/ 1876079 h 2323145"/>
              <a:gd name="connsiteX99" fmla="*/ 6190386 w 11269336"/>
              <a:gd name="connsiteY99" fmla="*/ 1872478 h 2323145"/>
              <a:gd name="connsiteX100" fmla="*/ 6159777 w 11269336"/>
              <a:gd name="connsiteY100" fmla="*/ 1891745 h 2323145"/>
              <a:gd name="connsiteX101" fmla="*/ 6153131 w 11269336"/>
              <a:gd name="connsiteY101" fmla="*/ 1895079 h 2323145"/>
              <a:gd name="connsiteX102" fmla="*/ 6152798 w 11269336"/>
              <a:gd name="connsiteY102" fmla="*/ 1894920 h 2323145"/>
              <a:gd name="connsiteX103" fmla="*/ 6145388 w 11269336"/>
              <a:gd name="connsiteY103" fmla="*/ 1897990 h 2323145"/>
              <a:gd name="connsiteX104" fmla="*/ 6141014 w 11269336"/>
              <a:gd name="connsiteY104" fmla="*/ 1901155 h 2323145"/>
              <a:gd name="connsiteX105" fmla="*/ 6128122 w 11269336"/>
              <a:gd name="connsiteY105" fmla="*/ 1907623 h 2323145"/>
              <a:gd name="connsiteX106" fmla="*/ 6122351 w 11269336"/>
              <a:gd name="connsiteY106" fmla="*/ 1908359 h 2323145"/>
              <a:gd name="connsiteX107" fmla="*/ 6064750 w 11269336"/>
              <a:gd name="connsiteY107" fmla="*/ 1896394 h 2323145"/>
              <a:gd name="connsiteX108" fmla="*/ 5964230 w 11269336"/>
              <a:gd name="connsiteY108" fmla="*/ 1910038 h 2323145"/>
              <a:gd name="connsiteX109" fmla="*/ 5865399 w 11269336"/>
              <a:gd name="connsiteY109" fmla="*/ 1926966 h 2323145"/>
              <a:gd name="connsiteX110" fmla="*/ 5829951 w 11269336"/>
              <a:gd name="connsiteY110" fmla="*/ 1934755 h 2323145"/>
              <a:gd name="connsiteX111" fmla="*/ 5765285 w 11269336"/>
              <a:gd name="connsiteY111" fmla="*/ 1941322 h 2323145"/>
              <a:gd name="connsiteX112" fmla="*/ 5734750 w 11269336"/>
              <a:gd name="connsiteY112" fmla="*/ 1939793 h 2323145"/>
              <a:gd name="connsiteX113" fmla="*/ 5733569 w 11269336"/>
              <a:gd name="connsiteY113" fmla="*/ 1940505 h 2323145"/>
              <a:gd name="connsiteX114" fmla="*/ 5730329 w 11269336"/>
              <a:gd name="connsiteY114" fmla="*/ 1937845 h 2323145"/>
              <a:gd name="connsiteX115" fmla="*/ 5724661 w 11269336"/>
              <a:gd name="connsiteY115" fmla="*/ 1937455 h 2323145"/>
              <a:gd name="connsiteX116" fmla="*/ 5710186 w 11269336"/>
              <a:gd name="connsiteY116" fmla="*/ 1941370 h 2323145"/>
              <a:gd name="connsiteX117" fmla="*/ 5704910 w 11269336"/>
              <a:gd name="connsiteY117" fmla="*/ 1943663 h 2323145"/>
              <a:gd name="connsiteX118" fmla="*/ 5696836 w 11269336"/>
              <a:gd name="connsiteY118" fmla="*/ 1945271 h 2323145"/>
              <a:gd name="connsiteX119" fmla="*/ 5696583 w 11269336"/>
              <a:gd name="connsiteY119" fmla="*/ 1945050 h 2323145"/>
              <a:gd name="connsiteX120" fmla="*/ 5689123 w 11269336"/>
              <a:gd name="connsiteY120" fmla="*/ 1947067 h 2323145"/>
              <a:gd name="connsiteX121" fmla="*/ 5653291 w 11269336"/>
              <a:gd name="connsiteY121" fmla="*/ 1960245 h 2323145"/>
              <a:gd name="connsiteX122" fmla="*/ 5599385 w 11269336"/>
              <a:gd name="connsiteY122" fmla="*/ 1945198 h 2323145"/>
              <a:gd name="connsiteX123" fmla="*/ 5578300 w 11269336"/>
              <a:gd name="connsiteY123" fmla="*/ 1944963 h 2323145"/>
              <a:gd name="connsiteX124" fmla="*/ 5566758 w 11269336"/>
              <a:gd name="connsiteY124" fmla="*/ 1943441 h 2323145"/>
              <a:gd name="connsiteX125" fmla="*/ 5565857 w 11269336"/>
              <a:gd name="connsiteY125" fmla="*/ 1942445 h 2323145"/>
              <a:gd name="connsiteX126" fmla="*/ 5531534 w 11269336"/>
              <a:gd name="connsiteY126" fmla="*/ 1955208 h 2323145"/>
              <a:gd name="connsiteX127" fmla="*/ 5526552 w 11269336"/>
              <a:gd name="connsiteY127" fmla="*/ 1954799 h 2323145"/>
              <a:gd name="connsiteX128" fmla="*/ 5504723 w 11269336"/>
              <a:gd name="connsiteY128" fmla="*/ 1965811 h 2323145"/>
              <a:gd name="connsiteX129" fmla="*/ 5493156 w 11269336"/>
              <a:gd name="connsiteY129" fmla="*/ 1970063 h 2323145"/>
              <a:gd name="connsiteX130" fmla="*/ 5490486 w 11269336"/>
              <a:gd name="connsiteY130" fmla="*/ 1974227 h 2323145"/>
              <a:gd name="connsiteX131" fmla="*/ 5473107 w 11269336"/>
              <a:gd name="connsiteY131" fmla="*/ 1979001 h 2323145"/>
              <a:gd name="connsiteX132" fmla="*/ 5470885 w 11269336"/>
              <a:gd name="connsiteY132" fmla="*/ 1978432 h 2323145"/>
              <a:gd name="connsiteX133" fmla="*/ 5457393 w 11269336"/>
              <a:gd name="connsiteY133" fmla="*/ 1986525 h 2323145"/>
              <a:gd name="connsiteX134" fmla="*/ 5447102 w 11269336"/>
              <a:gd name="connsiteY134" fmla="*/ 1998329 h 2323145"/>
              <a:gd name="connsiteX135" fmla="*/ 5159151 w 11269336"/>
              <a:gd name="connsiteY135" fmla="*/ 2029640 h 2323145"/>
              <a:gd name="connsiteX136" fmla="*/ 5041688 w 11269336"/>
              <a:gd name="connsiteY136" fmla="*/ 2022334 h 2323145"/>
              <a:gd name="connsiteX137" fmla="*/ 4860988 w 11269336"/>
              <a:gd name="connsiteY137" fmla="*/ 2135698 h 2323145"/>
              <a:gd name="connsiteX138" fmla="*/ 4807902 w 11269336"/>
              <a:gd name="connsiteY138" fmla="*/ 2138894 h 2323145"/>
              <a:gd name="connsiteX139" fmla="*/ 4765388 w 11269336"/>
              <a:gd name="connsiteY139" fmla="*/ 2162525 h 2323145"/>
              <a:gd name="connsiteX140" fmla="*/ 4745033 w 11269336"/>
              <a:gd name="connsiteY140" fmla="*/ 2158859 h 2323145"/>
              <a:gd name="connsiteX141" fmla="*/ 4741475 w 11269336"/>
              <a:gd name="connsiteY141" fmla="*/ 2157998 h 2323145"/>
              <a:gd name="connsiteX142" fmla="*/ 4728247 w 11269336"/>
              <a:gd name="connsiteY142" fmla="*/ 2159526 h 2323145"/>
              <a:gd name="connsiteX143" fmla="*/ 4723263 w 11269336"/>
              <a:gd name="connsiteY143" fmla="*/ 2153742 h 2323145"/>
              <a:gd name="connsiteX144" fmla="*/ 4702453 w 11269336"/>
              <a:gd name="connsiteY144" fmla="*/ 2151586 h 2323145"/>
              <a:gd name="connsiteX145" fmla="*/ 4678455 w 11269336"/>
              <a:gd name="connsiteY145" fmla="*/ 2156131 h 2323145"/>
              <a:gd name="connsiteX146" fmla="*/ 4593061 w 11269336"/>
              <a:gd name="connsiteY146" fmla="*/ 2171597 h 2323145"/>
              <a:gd name="connsiteX147" fmla="*/ 4579902 w 11269336"/>
              <a:gd name="connsiteY147" fmla="*/ 2177927 h 2323145"/>
              <a:gd name="connsiteX148" fmla="*/ 4533444 w 11269336"/>
              <a:gd name="connsiteY148" fmla="*/ 2181200 h 2323145"/>
              <a:gd name="connsiteX149" fmla="*/ 4492832 w 11269336"/>
              <a:gd name="connsiteY149" fmla="*/ 2188033 h 2323145"/>
              <a:gd name="connsiteX150" fmla="*/ 4467257 w 11269336"/>
              <a:gd name="connsiteY150" fmla="*/ 2196121 h 2323145"/>
              <a:gd name="connsiteX151" fmla="*/ 4459937 w 11269336"/>
              <a:gd name="connsiteY151" fmla="*/ 2195182 h 2323145"/>
              <a:gd name="connsiteX152" fmla="*/ 4433312 w 11269336"/>
              <a:gd name="connsiteY152" fmla="*/ 2199004 h 2323145"/>
              <a:gd name="connsiteX153" fmla="*/ 4420601 w 11269336"/>
              <a:gd name="connsiteY153" fmla="*/ 2205158 h 2323145"/>
              <a:gd name="connsiteX154" fmla="*/ 4405765 w 11269336"/>
              <a:gd name="connsiteY154" fmla="*/ 2199902 h 2323145"/>
              <a:gd name="connsiteX155" fmla="*/ 4401354 w 11269336"/>
              <a:gd name="connsiteY155" fmla="*/ 2194745 h 2323145"/>
              <a:gd name="connsiteX156" fmla="*/ 4383151 w 11269336"/>
              <a:gd name="connsiteY156" fmla="*/ 2201140 h 2323145"/>
              <a:gd name="connsiteX157" fmla="*/ 4366646 w 11269336"/>
              <a:gd name="connsiteY157" fmla="*/ 2198564 h 2323145"/>
              <a:gd name="connsiteX158" fmla="*/ 4354009 w 11269336"/>
              <a:gd name="connsiteY158" fmla="*/ 2204984 h 2323145"/>
              <a:gd name="connsiteX159" fmla="*/ 4348284 w 11269336"/>
              <a:gd name="connsiteY159" fmla="*/ 2205270 h 2323145"/>
              <a:gd name="connsiteX160" fmla="*/ 4333906 w 11269336"/>
              <a:gd name="connsiteY160" fmla="*/ 2205251 h 2323145"/>
              <a:gd name="connsiteX161" fmla="*/ 4308819 w 11269336"/>
              <a:gd name="connsiteY161" fmla="*/ 2203822 h 2323145"/>
              <a:gd name="connsiteX162" fmla="*/ 4301210 w 11269336"/>
              <a:gd name="connsiteY162" fmla="*/ 2204456 h 2323145"/>
              <a:gd name="connsiteX163" fmla="*/ 4283095 w 11269336"/>
              <a:gd name="connsiteY163" fmla="*/ 2198177 h 2323145"/>
              <a:gd name="connsiteX164" fmla="*/ 4250119 w 11269336"/>
              <a:gd name="connsiteY164" fmla="*/ 2196342 h 2323145"/>
              <a:gd name="connsiteX165" fmla="*/ 4189203 w 11269336"/>
              <a:gd name="connsiteY165" fmla="*/ 2178994 h 2323145"/>
              <a:gd name="connsiteX166" fmla="*/ 4154035 w 11269336"/>
              <a:gd name="connsiteY166" fmla="*/ 2171950 h 2323145"/>
              <a:gd name="connsiteX167" fmla="*/ 4129569 w 11269336"/>
              <a:gd name="connsiteY167" fmla="*/ 2163850 h 2323145"/>
              <a:gd name="connsiteX168" fmla="*/ 4061250 w 11269336"/>
              <a:gd name="connsiteY168" fmla="*/ 2159236 h 2323145"/>
              <a:gd name="connsiteX169" fmla="*/ 3945480 w 11269336"/>
              <a:gd name="connsiteY169" fmla="*/ 2158279 h 2323145"/>
              <a:gd name="connsiteX170" fmla="*/ 3921468 w 11269336"/>
              <a:gd name="connsiteY170" fmla="*/ 2156588 h 2323145"/>
              <a:gd name="connsiteX171" fmla="*/ 3903348 w 11269336"/>
              <a:gd name="connsiteY171" fmla="*/ 2149220 h 2323145"/>
              <a:gd name="connsiteX172" fmla="*/ 3901342 w 11269336"/>
              <a:gd name="connsiteY172" fmla="*/ 2142355 h 2323145"/>
              <a:gd name="connsiteX173" fmla="*/ 3888539 w 11269336"/>
              <a:gd name="connsiteY173" fmla="*/ 2140476 h 2323145"/>
              <a:gd name="connsiteX174" fmla="*/ 3885662 w 11269336"/>
              <a:gd name="connsiteY174" fmla="*/ 2138740 h 2323145"/>
              <a:gd name="connsiteX175" fmla="*/ 3868627 w 11269336"/>
              <a:gd name="connsiteY175" fmla="*/ 2130023 h 2323145"/>
              <a:gd name="connsiteX176" fmla="*/ 3819177 w 11269336"/>
              <a:gd name="connsiteY176" fmla="*/ 2142111 h 2323145"/>
              <a:gd name="connsiteX177" fmla="*/ 3769100 w 11269336"/>
              <a:gd name="connsiteY177" fmla="*/ 2131731 h 2323145"/>
              <a:gd name="connsiteX178" fmla="*/ 3562752 w 11269336"/>
              <a:gd name="connsiteY178" fmla="*/ 2131785 h 2323145"/>
              <a:gd name="connsiteX179" fmla="*/ 3541402 w 11269336"/>
              <a:gd name="connsiteY179" fmla="*/ 2106821 h 2323145"/>
              <a:gd name="connsiteX180" fmla="*/ 3365341 w 11269336"/>
              <a:gd name="connsiteY180" fmla="*/ 2077638 h 2323145"/>
              <a:gd name="connsiteX181" fmla="*/ 3170922 w 11269336"/>
              <a:gd name="connsiteY181" fmla="*/ 2115957 h 2323145"/>
              <a:gd name="connsiteX182" fmla="*/ 3156256 w 11269336"/>
              <a:gd name="connsiteY182" fmla="*/ 2124773 h 2323145"/>
              <a:gd name="connsiteX183" fmla="*/ 3140298 w 11269336"/>
              <a:gd name="connsiteY183" fmla="*/ 2129182 h 2323145"/>
              <a:gd name="connsiteX184" fmla="*/ 3138514 w 11269336"/>
              <a:gd name="connsiteY184" fmla="*/ 2128069 h 2323145"/>
              <a:gd name="connsiteX185" fmla="*/ 3120467 w 11269336"/>
              <a:gd name="connsiteY185" fmla="*/ 2128281 h 2323145"/>
              <a:gd name="connsiteX186" fmla="*/ 3116175 w 11269336"/>
              <a:gd name="connsiteY186" fmla="*/ 2131633 h 2323145"/>
              <a:gd name="connsiteX187" fmla="*/ 3103685 w 11269336"/>
              <a:gd name="connsiteY187" fmla="*/ 2132814 h 2323145"/>
              <a:gd name="connsiteX188" fmla="*/ 3078794 w 11269336"/>
              <a:gd name="connsiteY188" fmla="*/ 2137935 h 2323145"/>
              <a:gd name="connsiteX189" fmla="*/ 3074407 w 11269336"/>
              <a:gd name="connsiteY189" fmla="*/ 2136274 h 2323145"/>
              <a:gd name="connsiteX190" fmla="*/ 3037285 w 11269336"/>
              <a:gd name="connsiteY190" fmla="*/ 2139919 h 2323145"/>
              <a:gd name="connsiteX191" fmla="*/ 3036901 w 11269336"/>
              <a:gd name="connsiteY191" fmla="*/ 2138726 h 2323145"/>
              <a:gd name="connsiteX192" fmla="*/ 3026996 w 11269336"/>
              <a:gd name="connsiteY192" fmla="*/ 2134322 h 2323145"/>
              <a:gd name="connsiteX193" fmla="*/ 3007772 w 11269336"/>
              <a:gd name="connsiteY193" fmla="*/ 2128742 h 2323145"/>
              <a:gd name="connsiteX194" fmla="*/ 2965030 w 11269336"/>
              <a:gd name="connsiteY194" fmla="*/ 2100494 h 2323145"/>
              <a:gd name="connsiteX195" fmla="*/ 2926342 w 11269336"/>
              <a:gd name="connsiteY195" fmla="*/ 2104155 h 2323145"/>
              <a:gd name="connsiteX196" fmla="*/ 2918608 w 11269336"/>
              <a:gd name="connsiteY196" fmla="*/ 2104215 h 2323145"/>
              <a:gd name="connsiteX197" fmla="*/ 2918475 w 11269336"/>
              <a:gd name="connsiteY197" fmla="*/ 2103937 h 2323145"/>
              <a:gd name="connsiteX198" fmla="*/ 2910360 w 11269336"/>
              <a:gd name="connsiteY198" fmla="*/ 2103444 h 2323145"/>
              <a:gd name="connsiteX199" fmla="*/ 2904507 w 11269336"/>
              <a:gd name="connsiteY199" fmla="*/ 2104326 h 2323145"/>
              <a:gd name="connsiteX200" fmla="*/ 2889503 w 11269336"/>
              <a:gd name="connsiteY200" fmla="*/ 2104443 h 2323145"/>
              <a:gd name="connsiteX201" fmla="*/ 2884480 w 11269336"/>
              <a:gd name="connsiteY201" fmla="*/ 2102626 h 2323145"/>
              <a:gd name="connsiteX202" fmla="*/ 2882689 w 11269336"/>
              <a:gd name="connsiteY202" fmla="*/ 2099228 h 2323145"/>
              <a:gd name="connsiteX203" fmla="*/ 2881291 w 11269336"/>
              <a:gd name="connsiteY203" fmla="*/ 2099618 h 2323145"/>
              <a:gd name="connsiteX204" fmla="*/ 2853979 w 11269336"/>
              <a:gd name="connsiteY204" fmla="*/ 2090388 h 2323145"/>
              <a:gd name="connsiteX205" fmla="*/ 2791790 w 11269336"/>
              <a:gd name="connsiteY205" fmla="*/ 2080332 h 2323145"/>
              <a:gd name="connsiteX206" fmla="*/ 2755844 w 11269336"/>
              <a:gd name="connsiteY206" fmla="*/ 2078874 h 2323145"/>
              <a:gd name="connsiteX207" fmla="*/ 2657742 w 11269336"/>
              <a:gd name="connsiteY207" fmla="*/ 2070179 h 2323145"/>
              <a:gd name="connsiteX208" fmla="*/ 2559549 w 11269336"/>
              <a:gd name="connsiteY208" fmla="*/ 2057873 h 2323145"/>
              <a:gd name="connsiteX209" fmla="*/ 2512054 w 11269336"/>
              <a:gd name="connsiteY209" fmla="*/ 2031671 h 2323145"/>
              <a:gd name="connsiteX210" fmla="*/ 2506437 w 11269336"/>
              <a:gd name="connsiteY210" fmla="*/ 2030918 h 2323145"/>
              <a:gd name="connsiteX211" fmla="*/ 2491752 w 11269336"/>
              <a:gd name="connsiteY211" fmla="*/ 2033906 h 2323145"/>
              <a:gd name="connsiteX212" fmla="*/ 2486338 w 11269336"/>
              <a:gd name="connsiteY212" fmla="*/ 2035862 h 2323145"/>
              <a:gd name="connsiteX213" fmla="*/ 2478186 w 11269336"/>
              <a:gd name="connsiteY213" fmla="*/ 2036953 h 2323145"/>
              <a:gd name="connsiteX214" fmla="*/ 2477950 w 11269336"/>
              <a:gd name="connsiteY214" fmla="*/ 2036715 h 2323145"/>
              <a:gd name="connsiteX215" fmla="*/ 2470381 w 11269336"/>
              <a:gd name="connsiteY215" fmla="*/ 2038256 h 2323145"/>
              <a:gd name="connsiteX216" fmla="*/ 2433781 w 11269336"/>
              <a:gd name="connsiteY216" fmla="*/ 2049140 h 2323145"/>
              <a:gd name="connsiteX217" fmla="*/ 2381172 w 11269336"/>
              <a:gd name="connsiteY217" fmla="*/ 2030645 h 2323145"/>
              <a:gd name="connsiteX218" fmla="*/ 2360198 w 11269336"/>
              <a:gd name="connsiteY218" fmla="*/ 2029059 h 2323145"/>
              <a:gd name="connsiteX219" fmla="*/ 2348815 w 11269336"/>
              <a:gd name="connsiteY219" fmla="*/ 2026798 h 2323145"/>
              <a:gd name="connsiteX220" fmla="*/ 2347988 w 11269336"/>
              <a:gd name="connsiteY220" fmla="*/ 2025745 h 2323145"/>
              <a:gd name="connsiteX221" fmla="*/ 2312920 w 11269336"/>
              <a:gd name="connsiteY221" fmla="*/ 2036311 h 2323145"/>
              <a:gd name="connsiteX222" fmla="*/ 2307986 w 11269336"/>
              <a:gd name="connsiteY222" fmla="*/ 2035583 h 2323145"/>
              <a:gd name="connsiteX223" fmla="*/ 2285481 w 11269336"/>
              <a:gd name="connsiteY223" fmla="*/ 2045197 h 2323145"/>
              <a:gd name="connsiteX224" fmla="*/ 2273666 w 11269336"/>
              <a:gd name="connsiteY224" fmla="*/ 2048710 h 2323145"/>
              <a:gd name="connsiteX225" fmla="*/ 2270719 w 11269336"/>
              <a:gd name="connsiteY225" fmla="*/ 2052702 h 2323145"/>
              <a:gd name="connsiteX226" fmla="*/ 2253080 w 11269336"/>
              <a:gd name="connsiteY226" fmla="*/ 2056363 h 2323145"/>
              <a:gd name="connsiteX227" fmla="*/ 2250906 w 11269336"/>
              <a:gd name="connsiteY227" fmla="*/ 2055654 h 2323145"/>
              <a:gd name="connsiteX228" fmla="*/ 2236905 w 11269336"/>
              <a:gd name="connsiteY228" fmla="*/ 2062882 h 2323145"/>
              <a:gd name="connsiteX229" fmla="*/ 2225830 w 11269336"/>
              <a:gd name="connsiteY229" fmla="*/ 2074027 h 2323145"/>
              <a:gd name="connsiteX230" fmla="*/ 2073776 w 11269336"/>
              <a:gd name="connsiteY230" fmla="*/ 2089244 h 2323145"/>
              <a:gd name="connsiteX231" fmla="*/ 1948256 w 11269336"/>
              <a:gd name="connsiteY231" fmla="*/ 2146616 h 2323145"/>
              <a:gd name="connsiteX232" fmla="*/ 1865582 w 11269336"/>
              <a:gd name="connsiteY232" fmla="*/ 2153738 h 2323145"/>
              <a:gd name="connsiteX233" fmla="*/ 1835210 w 11269336"/>
              <a:gd name="connsiteY233" fmla="*/ 2134244 h 2323145"/>
              <a:gd name="connsiteX234" fmla="*/ 1632661 w 11269336"/>
              <a:gd name="connsiteY234" fmla="*/ 2173882 h 2323145"/>
              <a:gd name="connsiteX235" fmla="*/ 1579590 w 11269336"/>
              <a:gd name="connsiteY235" fmla="*/ 2173680 h 2323145"/>
              <a:gd name="connsiteX236" fmla="*/ 1535601 w 11269336"/>
              <a:gd name="connsiteY236" fmla="*/ 2194590 h 2323145"/>
              <a:gd name="connsiteX237" fmla="*/ 1515594 w 11269336"/>
              <a:gd name="connsiteY237" fmla="*/ 2189622 h 2323145"/>
              <a:gd name="connsiteX238" fmla="*/ 1512113 w 11269336"/>
              <a:gd name="connsiteY238" fmla="*/ 2188534 h 2323145"/>
              <a:gd name="connsiteX239" fmla="*/ 1498838 w 11269336"/>
              <a:gd name="connsiteY239" fmla="*/ 2189213 h 2323145"/>
              <a:gd name="connsiteX240" fmla="*/ 1494279 w 11269336"/>
              <a:gd name="connsiteY240" fmla="*/ 2183112 h 2323145"/>
              <a:gd name="connsiteX241" fmla="*/ 1473714 w 11269336"/>
              <a:gd name="connsiteY241" fmla="*/ 2179625 h 2323145"/>
              <a:gd name="connsiteX242" fmla="*/ 1449503 w 11269336"/>
              <a:gd name="connsiteY242" fmla="*/ 2182633 h 2323145"/>
              <a:gd name="connsiteX243" fmla="*/ 1266687 w 11269336"/>
              <a:gd name="connsiteY243" fmla="*/ 2212688 h 2323145"/>
              <a:gd name="connsiteX244" fmla="*/ 1239614 w 11269336"/>
              <a:gd name="connsiteY244" fmla="*/ 2209727 h 2323145"/>
              <a:gd name="connsiteX245" fmla="*/ 1202436 w 11269336"/>
              <a:gd name="connsiteY245" fmla="*/ 2209817 h 2323145"/>
              <a:gd name="connsiteX246" fmla="*/ 1136097 w 11269336"/>
              <a:gd name="connsiteY246" fmla="*/ 2205112 h 2323145"/>
              <a:gd name="connsiteX247" fmla="*/ 988232 w 11269336"/>
              <a:gd name="connsiteY247" fmla="*/ 2235635 h 2323145"/>
              <a:gd name="connsiteX248" fmla="*/ 981959 w 11269336"/>
              <a:gd name="connsiteY248" fmla="*/ 2231607 h 2323145"/>
              <a:gd name="connsiteX249" fmla="*/ 938600 w 11269336"/>
              <a:gd name="connsiteY249" fmla="*/ 2238113 h 2323145"/>
              <a:gd name="connsiteX250" fmla="*/ 791788 w 11269336"/>
              <a:gd name="connsiteY250" fmla="*/ 2293224 h 2323145"/>
              <a:gd name="connsiteX251" fmla="*/ 706914 w 11269336"/>
              <a:gd name="connsiteY251" fmla="*/ 2305046 h 2323145"/>
              <a:gd name="connsiteX252" fmla="*/ 675971 w 11269336"/>
              <a:gd name="connsiteY252" fmla="*/ 2304030 h 2323145"/>
              <a:gd name="connsiteX253" fmla="*/ 624180 w 11269336"/>
              <a:gd name="connsiteY253" fmla="*/ 2302650 h 2323145"/>
              <a:gd name="connsiteX254" fmla="*/ 583453 w 11269336"/>
              <a:gd name="connsiteY254" fmla="*/ 2288788 h 2323145"/>
              <a:gd name="connsiteX255" fmla="*/ 540946 w 11269336"/>
              <a:gd name="connsiteY255" fmla="*/ 2292721 h 2323145"/>
              <a:gd name="connsiteX256" fmla="*/ 533680 w 11269336"/>
              <a:gd name="connsiteY256" fmla="*/ 2310233 h 2323145"/>
              <a:gd name="connsiteX257" fmla="*/ 487366 w 11269336"/>
              <a:gd name="connsiteY257" fmla="*/ 2309053 h 2323145"/>
              <a:gd name="connsiteX258" fmla="*/ 416820 w 11269336"/>
              <a:gd name="connsiteY258" fmla="*/ 2305443 h 2323145"/>
              <a:gd name="connsiteX259" fmla="*/ 376805 w 11269336"/>
              <a:gd name="connsiteY259" fmla="*/ 2307647 h 2323145"/>
              <a:gd name="connsiteX260" fmla="*/ 266777 w 11269336"/>
              <a:gd name="connsiteY260" fmla="*/ 2309012 h 2323145"/>
              <a:gd name="connsiteX261" fmla="*/ 156013 w 11269336"/>
              <a:gd name="connsiteY261" fmla="*/ 2306832 h 2323145"/>
              <a:gd name="connsiteX262" fmla="*/ 87258 w 11269336"/>
              <a:gd name="connsiteY262" fmla="*/ 2285511 h 2323145"/>
              <a:gd name="connsiteX263" fmla="*/ 23798 w 11269336"/>
              <a:gd name="connsiteY263" fmla="*/ 2281822 h 2323145"/>
              <a:gd name="connsiteX264" fmla="*/ 0 w 11269336"/>
              <a:gd name="connsiteY264" fmla="*/ 2285369 h 2323145"/>
              <a:gd name="connsiteX265" fmla="*/ 0 w 11269336"/>
              <a:gd name="connsiteY265"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380600 w 11269336"/>
              <a:gd name="connsiteY19" fmla="*/ 549821 h 2323145"/>
              <a:gd name="connsiteX20" fmla="*/ 9263254 w 11269336"/>
              <a:gd name="connsiteY20" fmla="*/ 645662 h 2323145"/>
              <a:gd name="connsiteX21" fmla="*/ 9028928 w 11269336"/>
              <a:gd name="connsiteY21" fmla="*/ 745350 h 2323145"/>
              <a:gd name="connsiteX22" fmla="*/ 8977138 w 11269336"/>
              <a:gd name="connsiteY22" fmla="*/ 774970 h 2323145"/>
              <a:gd name="connsiteX23" fmla="*/ 8947030 w 11269336"/>
              <a:gd name="connsiteY23" fmla="*/ 814934 h 2323145"/>
              <a:gd name="connsiteX24" fmla="*/ 8914746 w 11269336"/>
              <a:gd name="connsiteY24" fmla="*/ 826428 h 2323145"/>
              <a:gd name="connsiteX25" fmla="*/ 8917778 w 11269336"/>
              <a:gd name="connsiteY25" fmla="*/ 835198 h 2323145"/>
              <a:gd name="connsiteX26" fmla="*/ 8905560 w 11269336"/>
              <a:gd name="connsiteY26" fmla="*/ 838358 h 2323145"/>
              <a:gd name="connsiteX27" fmla="*/ 8897564 w 11269336"/>
              <a:gd name="connsiteY27" fmla="*/ 834287 h 2323145"/>
              <a:gd name="connsiteX28" fmla="*/ 8878040 w 11269336"/>
              <a:gd name="connsiteY28" fmla="*/ 844150 h 2323145"/>
              <a:gd name="connsiteX29" fmla="*/ 8882654 w 11269336"/>
              <a:gd name="connsiteY29" fmla="*/ 892768 h 2323145"/>
              <a:gd name="connsiteX30" fmla="*/ 8795998 w 11269336"/>
              <a:gd name="connsiteY30" fmla="*/ 863337 h 2323145"/>
              <a:gd name="connsiteX31" fmla="*/ 8776970 w 11269336"/>
              <a:gd name="connsiteY31" fmla="*/ 885177 h 2323145"/>
              <a:gd name="connsiteX32" fmla="*/ 8755719 w 11269336"/>
              <a:gd name="connsiteY32" fmla="*/ 889754 h 2323145"/>
              <a:gd name="connsiteX33" fmla="*/ 8743257 w 11269336"/>
              <a:gd name="connsiteY33" fmla="*/ 904723 h 2323145"/>
              <a:gd name="connsiteX34" fmla="*/ 8721366 w 11269336"/>
              <a:gd name="connsiteY34" fmla="*/ 904711 h 2323145"/>
              <a:gd name="connsiteX35" fmla="*/ 8678353 w 11269336"/>
              <a:gd name="connsiteY35" fmla="*/ 926318 h 2323145"/>
              <a:gd name="connsiteX36" fmla="*/ 8636849 w 11269336"/>
              <a:gd name="connsiteY36" fmla="*/ 937900 h 2323145"/>
              <a:gd name="connsiteX37" fmla="*/ 8620213 w 11269336"/>
              <a:gd name="connsiteY37" fmla="*/ 943068 h 2323145"/>
              <a:gd name="connsiteX38" fmla="*/ 8612581 w 11269336"/>
              <a:gd name="connsiteY38" fmla="*/ 952695 h 2323145"/>
              <a:gd name="connsiteX39" fmla="*/ 8589038 w 11269336"/>
              <a:gd name="connsiteY39" fmla="*/ 963892 h 2323145"/>
              <a:gd name="connsiteX40" fmla="*/ 8579950 w 11269336"/>
              <a:gd name="connsiteY40" fmla="*/ 960899 h 2323145"/>
              <a:gd name="connsiteX41" fmla="*/ 8579319 w 11269336"/>
              <a:gd name="connsiteY41" fmla="*/ 965630 h 2323145"/>
              <a:gd name="connsiteX42" fmla="*/ 8547429 w 11269336"/>
              <a:gd name="connsiteY42" fmla="*/ 984506 h 2323145"/>
              <a:gd name="connsiteX43" fmla="*/ 8478704 w 11269336"/>
              <a:gd name="connsiteY43" fmla="*/ 1025490 h 2323145"/>
              <a:gd name="connsiteX44" fmla="*/ 8461421 w 11269336"/>
              <a:gd name="connsiteY44" fmla="*/ 1035512 h 2323145"/>
              <a:gd name="connsiteX45" fmla="*/ 8445003 w 11269336"/>
              <a:gd name="connsiteY45" fmla="*/ 1036851 h 2323145"/>
              <a:gd name="connsiteX46" fmla="*/ 8357350 w 11269336"/>
              <a:gd name="connsiteY46" fmla="*/ 1060213 h 2323145"/>
              <a:gd name="connsiteX47" fmla="*/ 8335565 w 11269336"/>
              <a:gd name="connsiteY47" fmla="*/ 1061151 h 2323145"/>
              <a:gd name="connsiteX48" fmla="*/ 8325267 w 11269336"/>
              <a:gd name="connsiteY48" fmla="*/ 1055919 h 2323145"/>
              <a:gd name="connsiteX49" fmla="*/ 8293586 w 11269336"/>
              <a:gd name="connsiteY49" fmla="*/ 1076144 h 2323145"/>
              <a:gd name="connsiteX50" fmla="*/ 8242405 w 11269336"/>
              <a:gd name="connsiteY50" fmla="*/ 1095960 h 2323145"/>
              <a:gd name="connsiteX51" fmla="*/ 8197391 w 11269336"/>
              <a:gd name="connsiteY51" fmla="*/ 1107746 h 2323145"/>
              <a:gd name="connsiteX52" fmla="*/ 8081474 w 11269336"/>
              <a:gd name="connsiteY52" fmla="*/ 1130125 h 2323145"/>
              <a:gd name="connsiteX53" fmla="*/ 8053585 w 11269336"/>
              <a:gd name="connsiteY53" fmla="*/ 1129169 h 2323145"/>
              <a:gd name="connsiteX54" fmla="*/ 8038422 w 11269336"/>
              <a:gd name="connsiteY54" fmla="*/ 1119092 h 2323145"/>
              <a:gd name="connsiteX55" fmla="*/ 8029450 w 11269336"/>
              <a:gd name="connsiteY55" fmla="*/ 1125592 h 2323145"/>
              <a:gd name="connsiteX56" fmla="*/ 7959552 w 11269336"/>
              <a:gd name="connsiteY56" fmla="*/ 1140188 h 2323145"/>
              <a:gd name="connsiteX57" fmla="*/ 7914188 w 11269336"/>
              <a:gd name="connsiteY57" fmla="*/ 1150862 h 2323145"/>
              <a:gd name="connsiteX58" fmla="*/ 7914918 w 11269336"/>
              <a:gd name="connsiteY58" fmla="*/ 1168758 h 2323145"/>
              <a:gd name="connsiteX59" fmla="*/ 7875510 w 11269336"/>
              <a:gd name="connsiteY59" fmla="*/ 1183153 h 2323145"/>
              <a:gd name="connsiteX60" fmla="*/ 7829932 w 11269336"/>
              <a:gd name="connsiteY60" fmla="*/ 1180782 h 2323145"/>
              <a:gd name="connsiteX61" fmla="*/ 7779182 w 11269336"/>
              <a:gd name="connsiteY61" fmla="*/ 1192665 h 2323145"/>
              <a:gd name="connsiteX62" fmla="*/ 7748774 w 11269336"/>
              <a:gd name="connsiteY62" fmla="*/ 1199586 h 2323145"/>
              <a:gd name="connsiteX63" fmla="*/ 7671846 w 11269336"/>
              <a:gd name="connsiteY63" fmla="*/ 1231966 h 2323145"/>
              <a:gd name="connsiteX64" fmla="*/ 7554146 w 11269336"/>
              <a:gd name="connsiteY64" fmla="*/ 1319748 h 2323145"/>
              <a:gd name="connsiteX65" fmla="*/ 7515052 w 11269336"/>
              <a:gd name="connsiteY65" fmla="*/ 1336718 h 2323145"/>
              <a:gd name="connsiteX66" fmla="*/ 7507193 w 11269336"/>
              <a:gd name="connsiteY66" fmla="*/ 1334617 h 2323145"/>
              <a:gd name="connsiteX67" fmla="*/ 7461694 w 11269336"/>
              <a:gd name="connsiteY67" fmla="*/ 1375866 h 2323145"/>
              <a:gd name="connsiteX68" fmla="*/ 7377571 w 11269336"/>
              <a:gd name="connsiteY68" fmla="*/ 1400128 h 2323145"/>
              <a:gd name="connsiteX69" fmla="*/ 7311261 w 11269336"/>
              <a:gd name="connsiteY69" fmla="*/ 1412652 h 2323145"/>
              <a:gd name="connsiteX70" fmla="*/ 7275307 w 11269336"/>
              <a:gd name="connsiteY70" fmla="*/ 1422171 h 2323145"/>
              <a:gd name="connsiteX71" fmla="*/ 7247783 w 11269336"/>
              <a:gd name="connsiteY71" fmla="*/ 1426330 h 2323145"/>
              <a:gd name="connsiteX72" fmla="*/ 7185047 w 11269336"/>
              <a:gd name="connsiteY72" fmla="*/ 1451812 h 2323145"/>
              <a:gd name="connsiteX73" fmla="*/ 7084117 w 11269336"/>
              <a:gd name="connsiteY73" fmla="*/ 1500281 h 2323145"/>
              <a:gd name="connsiteX74" fmla="*/ 7062011 w 11269336"/>
              <a:gd name="connsiteY74" fmla="*/ 1509183 h 2323145"/>
              <a:gd name="connsiteX75" fmla="*/ 7040555 w 11269336"/>
              <a:gd name="connsiteY75" fmla="*/ 1511207 h 2323145"/>
              <a:gd name="connsiteX76" fmla="*/ 7033438 w 11269336"/>
              <a:gd name="connsiteY76" fmla="*/ 1506772 h 2323145"/>
              <a:gd name="connsiteX77" fmla="*/ 7020886 w 11269336"/>
              <a:gd name="connsiteY77" fmla="*/ 1510764 h 2323145"/>
              <a:gd name="connsiteX78" fmla="*/ 7017033 w 11269336"/>
              <a:gd name="connsiteY78" fmla="*/ 1510650 h 2323145"/>
              <a:gd name="connsiteX79" fmla="*/ 6995460 w 11269336"/>
              <a:gd name="connsiteY79" fmla="*/ 1511173 h 2323145"/>
              <a:gd name="connsiteX80" fmla="*/ 6962144 w 11269336"/>
              <a:gd name="connsiteY80" fmla="*/ 1541508 h 2323145"/>
              <a:gd name="connsiteX81" fmla="*/ 6910674 w 11269336"/>
              <a:gd name="connsiteY81" fmla="*/ 1554793 h 2323145"/>
              <a:gd name="connsiteX82" fmla="*/ 6732152 w 11269336"/>
              <a:gd name="connsiteY82" fmla="*/ 1642538 h 2323145"/>
              <a:gd name="connsiteX83" fmla="*/ 6694106 w 11269336"/>
              <a:gd name="connsiteY83" fmla="*/ 1632377 h 2323145"/>
              <a:gd name="connsiteX84" fmla="*/ 6617223 w 11269336"/>
              <a:gd name="connsiteY84" fmla="*/ 1659889 h 2323145"/>
              <a:gd name="connsiteX85" fmla="*/ 6521138 w 11269336"/>
              <a:gd name="connsiteY85" fmla="*/ 1744340 h 2323145"/>
              <a:gd name="connsiteX86" fmla="*/ 6380677 w 11269336"/>
              <a:gd name="connsiteY86" fmla="*/ 1796883 h 2323145"/>
              <a:gd name="connsiteX87" fmla="*/ 6374897 w 11269336"/>
              <a:gd name="connsiteY87" fmla="*/ 1809910 h 2323145"/>
              <a:gd name="connsiteX88" fmla="*/ 6364545 w 11269336"/>
              <a:gd name="connsiteY88" fmla="*/ 1820090 h 2323145"/>
              <a:gd name="connsiteX89" fmla="*/ 6362126 w 11269336"/>
              <a:gd name="connsiteY89" fmla="*/ 1819991 h 2323145"/>
              <a:gd name="connsiteX90" fmla="*/ 6346673 w 11269336"/>
              <a:gd name="connsiteY90" fmla="*/ 1827824 h 2323145"/>
              <a:gd name="connsiteX91" fmla="*/ 6345588 w 11269336"/>
              <a:gd name="connsiteY91" fmla="*/ 1832232 h 2323145"/>
              <a:gd name="connsiteX92" fmla="*/ 6335708 w 11269336"/>
              <a:gd name="connsiteY92" fmla="*/ 1838451 h 2323145"/>
              <a:gd name="connsiteX93" fmla="*/ 6318182 w 11269336"/>
              <a:gd name="connsiteY93" fmla="*/ 1852975 h 2323145"/>
              <a:gd name="connsiteX94" fmla="*/ 6313084 w 11269336"/>
              <a:gd name="connsiteY94" fmla="*/ 1853561 h 2323145"/>
              <a:gd name="connsiteX95" fmla="*/ 6283816 w 11269336"/>
              <a:gd name="connsiteY95" fmla="*/ 1872148 h 2323145"/>
              <a:gd name="connsiteX96" fmla="*/ 6282550 w 11269336"/>
              <a:gd name="connsiteY96" fmla="*/ 1871392 h 2323145"/>
              <a:gd name="connsiteX97" fmla="*/ 6270527 w 11269336"/>
              <a:gd name="connsiteY97" fmla="*/ 1872208 h 2323145"/>
              <a:gd name="connsiteX98" fmla="*/ 6249518 w 11269336"/>
              <a:gd name="connsiteY98" fmla="*/ 1876079 h 2323145"/>
              <a:gd name="connsiteX99" fmla="*/ 6190386 w 11269336"/>
              <a:gd name="connsiteY99" fmla="*/ 1872478 h 2323145"/>
              <a:gd name="connsiteX100" fmla="*/ 6159777 w 11269336"/>
              <a:gd name="connsiteY100" fmla="*/ 1891745 h 2323145"/>
              <a:gd name="connsiteX101" fmla="*/ 6153131 w 11269336"/>
              <a:gd name="connsiteY101" fmla="*/ 1895079 h 2323145"/>
              <a:gd name="connsiteX102" fmla="*/ 6152798 w 11269336"/>
              <a:gd name="connsiteY102" fmla="*/ 1894920 h 2323145"/>
              <a:gd name="connsiteX103" fmla="*/ 6145388 w 11269336"/>
              <a:gd name="connsiteY103" fmla="*/ 1897990 h 2323145"/>
              <a:gd name="connsiteX104" fmla="*/ 6141014 w 11269336"/>
              <a:gd name="connsiteY104" fmla="*/ 1901155 h 2323145"/>
              <a:gd name="connsiteX105" fmla="*/ 6128122 w 11269336"/>
              <a:gd name="connsiteY105" fmla="*/ 1907623 h 2323145"/>
              <a:gd name="connsiteX106" fmla="*/ 6122351 w 11269336"/>
              <a:gd name="connsiteY106" fmla="*/ 1908359 h 2323145"/>
              <a:gd name="connsiteX107" fmla="*/ 6064750 w 11269336"/>
              <a:gd name="connsiteY107" fmla="*/ 1896394 h 2323145"/>
              <a:gd name="connsiteX108" fmla="*/ 5964230 w 11269336"/>
              <a:gd name="connsiteY108" fmla="*/ 1910038 h 2323145"/>
              <a:gd name="connsiteX109" fmla="*/ 5865399 w 11269336"/>
              <a:gd name="connsiteY109" fmla="*/ 1926966 h 2323145"/>
              <a:gd name="connsiteX110" fmla="*/ 5829951 w 11269336"/>
              <a:gd name="connsiteY110" fmla="*/ 1934755 h 2323145"/>
              <a:gd name="connsiteX111" fmla="*/ 5765285 w 11269336"/>
              <a:gd name="connsiteY111" fmla="*/ 1941322 h 2323145"/>
              <a:gd name="connsiteX112" fmla="*/ 5734750 w 11269336"/>
              <a:gd name="connsiteY112" fmla="*/ 1939793 h 2323145"/>
              <a:gd name="connsiteX113" fmla="*/ 5733569 w 11269336"/>
              <a:gd name="connsiteY113" fmla="*/ 1940505 h 2323145"/>
              <a:gd name="connsiteX114" fmla="*/ 5730329 w 11269336"/>
              <a:gd name="connsiteY114" fmla="*/ 1937845 h 2323145"/>
              <a:gd name="connsiteX115" fmla="*/ 5724661 w 11269336"/>
              <a:gd name="connsiteY115" fmla="*/ 1937455 h 2323145"/>
              <a:gd name="connsiteX116" fmla="*/ 5710186 w 11269336"/>
              <a:gd name="connsiteY116" fmla="*/ 1941370 h 2323145"/>
              <a:gd name="connsiteX117" fmla="*/ 5704910 w 11269336"/>
              <a:gd name="connsiteY117" fmla="*/ 1943663 h 2323145"/>
              <a:gd name="connsiteX118" fmla="*/ 5696836 w 11269336"/>
              <a:gd name="connsiteY118" fmla="*/ 1945271 h 2323145"/>
              <a:gd name="connsiteX119" fmla="*/ 5696583 w 11269336"/>
              <a:gd name="connsiteY119" fmla="*/ 1945050 h 2323145"/>
              <a:gd name="connsiteX120" fmla="*/ 5689123 w 11269336"/>
              <a:gd name="connsiteY120" fmla="*/ 1947067 h 2323145"/>
              <a:gd name="connsiteX121" fmla="*/ 5653291 w 11269336"/>
              <a:gd name="connsiteY121" fmla="*/ 1960245 h 2323145"/>
              <a:gd name="connsiteX122" fmla="*/ 5599385 w 11269336"/>
              <a:gd name="connsiteY122" fmla="*/ 1945198 h 2323145"/>
              <a:gd name="connsiteX123" fmla="*/ 5578300 w 11269336"/>
              <a:gd name="connsiteY123" fmla="*/ 1944963 h 2323145"/>
              <a:gd name="connsiteX124" fmla="*/ 5566758 w 11269336"/>
              <a:gd name="connsiteY124" fmla="*/ 1943441 h 2323145"/>
              <a:gd name="connsiteX125" fmla="*/ 5565857 w 11269336"/>
              <a:gd name="connsiteY125" fmla="*/ 1942445 h 2323145"/>
              <a:gd name="connsiteX126" fmla="*/ 5531534 w 11269336"/>
              <a:gd name="connsiteY126" fmla="*/ 1955208 h 2323145"/>
              <a:gd name="connsiteX127" fmla="*/ 5526552 w 11269336"/>
              <a:gd name="connsiteY127" fmla="*/ 1954799 h 2323145"/>
              <a:gd name="connsiteX128" fmla="*/ 5504723 w 11269336"/>
              <a:gd name="connsiteY128" fmla="*/ 1965811 h 2323145"/>
              <a:gd name="connsiteX129" fmla="*/ 5493156 w 11269336"/>
              <a:gd name="connsiteY129" fmla="*/ 1970063 h 2323145"/>
              <a:gd name="connsiteX130" fmla="*/ 5490486 w 11269336"/>
              <a:gd name="connsiteY130" fmla="*/ 1974227 h 2323145"/>
              <a:gd name="connsiteX131" fmla="*/ 5473107 w 11269336"/>
              <a:gd name="connsiteY131" fmla="*/ 1979001 h 2323145"/>
              <a:gd name="connsiteX132" fmla="*/ 5470885 w 11269336"/>
              <a:gd name="connsiteY132" fmla="*/ 1978432 h 2323145"/>
              <a:gd name="connsiteX133" fmla="*/ 5457393 w 11269336"/>
              <a:gd name="connsiteY133" fmla="*/ 1986525 h 2323145"/>
              <a:gd name="connsiteX134" fmla="*/ 5447102 w 11269336"/>
              <a:gd name="connsiteY134" fmla="*/ 1998329 h 2323145"/>
              <a:gd name="connsiteX135" fmla="*/ 5159151 w 11269336"/>
              <a:gd name="connsiteY135" fmla="*/ 2029640 h 2323145"/>
              <a:gd name="connsiteX136" fmla="*/ 5041688 w 11269336"/>
              <a:gd name="connsiteY136" fmla="*/ 2022334 h 2323145"/>
              <a:gd name="connsiteX137" fmla="*/ 4860988 w 11269336"/>
              <a:gd name="connsiteY137" fmla="*/ 2135698 h 2323145"/>
              <a:gd name="connsiteX138" fmla="*/ 4807902 w 11269336"/>
              <a:gd name="connsiteY138" fmla="*/ 2138894 h 2323145"/>
              <a:gd name="connsiteX139" fmla="*/ 4765388 w 11269336"/>
              <a:gd name="connsiteY139" fmla="*/ 2162525 h 2323145"/>
              <a:gd name="connsiteX140" fmla="*/ 4745033 w 11269336"/>
              <a:gd name="connsiteY140" fmla="*/ 2158859 h 2323145"/>
              <a:gd name="connsiteX141" fmla="*/ 4741475 w 11269336"/>
              <a:gd name="connsiteY141" fmla="*/ 2157998 h 2323145"/>
              <a:gd name="connsiteX142" fmla="*/ 4728247 w 11269336"/>
              <a:gd name="connsiteY142" fmla="*/ 2159526 h 2323145"/>
              <a:gd name="connsiteX143" fmla="*/ 4723263 w 11269336"/>
              <a:gd name="connsiteY143" fmla="*/ 2153742 h 2323145"/>
              <a:gd name="connsiteX144" fmla="*/ 4702453 w 11269336"/>
              <a:gd name="connsiteY144" fmla="*/ 2151586 h 2323145"/>
              <a:gd name="connsiteX145" fmla="*/ 4678455 w 11269336"/>
              <a:gd name="connsiteY145" fmla="*/ 2156131 h 2323145"/>
              <a:gd name="connsiteX146" fmla="*/ 4593061 w 11269336"/>
              <a:gd name="connsiteY146" fmla="*/ 2171597 h 2323145"/>
              <a:gd name="connsiteX147" fmla="*/ 4579902 w 11269336"/>
              <a:gd name="connsiteY147" fmla="*/ 2177927 h 2323145"/>
              <a:gd name="connsiteX148" fmla="*/ 4533444 w 11269336"/>
              <a:gd name="connsiteY148" fmla="*/ 2181200 h 2323145"/>
              <a:gd name="connsiteX149" fmla="*/ 4492832 w 11269336"/>
              <a:gd name="connsiteY149" fmla="*/ 2188033 h 2323145"/>
              <a:gd name="connsiteX150" fmla="*/ 4467257 w 11269336"/>
              <a:gd name="connsiteY150" fmla="*/ 2196121 h 2323145"/>
              <a:gd name="connsiteX151" fmla="*/ 4459937 w 11269336"/>
              <a:gd name="connsiteY151" fmla="*/ 2195182 h 2323145"/>
              <a:gd name="connsiteX152" fmla="*/ 4433312 w 11269336"/>
              <a:gd name="connsiteY152" fmla="*/ 2199004 h 2323145"/>
              <a:gd name="connsiteX153" fmla="*/ 4420601 w 11269336"/>
              <a:gd name="connsiteY153" fmla="*/ 2205158 h 2323145"/>
              <a:gd name="connsiteX154" fmla="*/ 4405765 w 11269336"/>
              <a:gd name="connsiteY154" fmla="*/ 2199902 h 2323145"/>
              <a:gd name="connsiteX155" fmla="*/ 4401354 w 11269336"/>
              <a:gd name="connsiteY155" fmla="*/ 2194745 h 2323145"/>
              <a:gd name="connsiteX156" fmla="*/ 4383151 w 11269336"/>
              <a:gd name="connsiteY156" fmla="*/ 2201140 h 2323145"/>
              <a:gd name="connsiteX157" fmla="*/ 4366646 w 11269336"/>
              <a:gd name="connsiteY157" fmla="*/ 2198564 h 2323145"/>
              <a:gd name="connsiteX158" fmla="*/ 4354009 w 11269336"/>
              <a:gd name="connsiteY158" fmla="*/ 2204984 h 2323145"/>
              <a:gd name="connsiteX159" fmla="*/ 4348284 w 11269336"/>
              <a:gd name="connsiteY159" fmla="*/ 2205270 h 2323145"/>
              <a:gd name="connsiteX160" fmla="*/ 4333906 w 11269336"/>
              <a:gd name="connsiteY160" fmla="*/ 2205251 h 2323145"/>
              <a:gd name="connsiteX161" fmla="*/ 4308819 w 11269336"/>
              <a:gd name="connsiteY161" fmla="*/ 2203822 h 2323145"/>
              <a:gd name="connsiteX162" fmla="*/ 4301210 w 11269336"/>
              <a:gd name="connsiteY162" fmla="*/ 2204456 h 2323145"/>
              <a:gd name="connsiteX163" fmla="*/ 4283095 w 11269336"/>
              <a:gd name="connsiteY163" fmla="*/ 2198177 h 2323145"/>
              <a:gd name="connsiteX164" fmla="*/ 4250119 w 11269336"/>
              <a:gd name="connsiteY164" fmla="*/ 2196342 h 2323145"/>
              <a:gd name="connsiteX165" fmla="*/ 4189203 w 11269336"/>
              <a:gd name="connsiteY165" fmla="*/ 2178994 h 2323145"/>
              <a:gd name="connsiteX166" fmla="*/ 4154035 w 11269336"/>
              <a:gd name="connsiteY166" fmla="*/ 2171950 h 2323145"/>
              <a:gd name="connsiteX167" fmla="*/ 4129569 w 11269336"/>
              <a:gd name="connsiteY167" fmla="*/ 2163850 h 2323145"/>
              <a:gd name="connsiteX168" fmla="*/ 4061250 w 11269336"/>
              <a:gd name="connsiteY168" fmla="*/ 2159236 h 2323145"/>
              <a:gd name="connsiteX169" fmla="*/ 3945480 w 11269336"/>
              <a:gd name="connsiteY169" fmla="*/ 2158279 h 2323145"/>
              <a:gd name="connsiteX170" fmla="*/ 3921468 w 11269336"/>
              <a:gd name="connsiteY170" fmla="*/ 2156588 h 2323145"/>
              <a:gd name="connsiteX171" fmla="*/ 3903348 w 11269336"/>
              <a:gd name="connsiteY171" fmla="*/ 2149220 h 2323145"/>
              <a:gd name="connsiteX172" fmla="*/ 3901342 w 11269336"/>
              <a:gd name="connsiteY172" fmla="*/ 2142355 h 2323145"/>
              <a:gd name="connsiteX173" fmla="*/ 3888539 w 11269336"/>
              <a:gd name="connsiteY173" fmla="*/ 2140476 h 2323145"/>
              <a:gd name="connsiteX174" fmla="*/ 3885662 w 11269336"/>
              <a:gd name="connsiteY174" fmla="*/ 2138740 h 2323145"/>
              <a:gd name="connsiteX175" fmla="*/ 3868627 w 11269336"/>
              <a:gd name="connsiteY175" fmla="*/ 2130023 h 2323145"/>
              <a:gd name="connsiteX176" fmla="*/ 3819177 w 11269336"/>
              <a:gd name="connsiteY176" fmla="*/ 2142111 h 2323145"/>
              <a:gd name="connsiteX177" fmla="*/ 3769100 w 11269336"/>
              <a:gd name="connsiteY177" fmla="*/ 2131731 h 2323145"/>
              <a:gd name="connsiteX178" fmla="*/ 3562752 w 11269336"/>
              <a:gd name="connsiteY178" fmla="*/ 2131785 h 2323145"/>
              <a:gd name="connsiteX179" fmla="*/ 3541402 w 11269336"/>
              <a:gd name="connsiteY179" fmla="*/ 2106821 h 2323145"/>
              <a:gd name="connsiteX180" fmla="*/ 3365341 w 11269336"/>
              <a:gd name="connsiteY180" fmla="*/ 2077638 h 2323145"/>
              <a:gd name="connsiteX181" fmla="*/ 3170922 w 11269336"/>
              <a:gd name="connsiteY181" fmla="*/ 2115957 h 2323145"/>
              <a:gd name="connsiteX182" fmla="*/ 3156256 w 11269336"/>
              <a:gd name="connsiteY182" fmla="*/ 2124773 h 2323145"/>
              <a:gd name="connsiteX183" fmla="*/ 3140298 w 11269336"/>
              <a:gd name="connsiteY183" fmla="*/ 2129182 h 2323145"/>
              <a:gd name="connsiteX184" fmla="*/ 3138514 w 11269336"/>
              <a:gd name="connsiteY184" fmla="*/ 2128069 h 2323145"/>
              <a:gd name="connsiteX185" fmla="*/ 3120467 w 11269336"/>
              <a:gd name="connsiteY185" fmla="*/ 2128281 h 2323145"/>
              <a:gd name="connsiteX186" fmla="*/ 3116175 w 11269336"/>
              <a:gd name="connsiteY186" fmla="*/ 2131633 h 2323145"/>
              <a:gd name="connsiteX187" fmla="*/ 3103685 w 11269336"/>
              <a:gd name="connsiteY187" fmla="*/ 2132814 h 2323145"/>
              <a:gd name="connsiteX188" fmla="*/ 3078794 w 11269336"/>
              <a:gd name="connsiteY188" fmla="*/ 2137935 h 2323145"/>
              <a:gd name="connsiteX189" fmla="*/ 3074407 w 11269336"/>
              <a:gd name="connsiteY189" fmla="*/ 2136274 h 2323145"/>
              <a:gd name="connsiteX190" fmla="*/ 3037285 w 11269336"/>
              <a:gd name="connsiteY190" fmla="*/ 2139919 h 2323145"/>
              <a:gd name="connsiteX191" fmla="*/ 3036901 w 11269336"/>
              <a:gd name="connsiteY191" fmla="*/ 2138726 h 2323145"/>
              <a:gd name="connsiteX192" fmla="*/ 3026996 w 11269336"/>
              <a:gd name="connsiteY192" fmla="*/ 2134322 h 2323145"/>
              <a:gd name="connsiteX193" fmla="*/ 3007772 w 11269336"/>
              <a:gd name="connsiteY193" fmla="*/ 2128742 h 2323145"/>
              <a:gd name="connsiteX194" fmla="*/ 2965030 w 11269336"/>
              <a:gd name="connsiteY194" fmla="*/ 2100494 h 2323145"/>
              <a:gd name="connsiteX195" fmla="*/ 2926342 w 11269336"/>
              <a:gd name="connsiteY195" fmla="*/ 2104155 h 2323145"/>
              <a:gd name="connsiteX196" fmla="*/ 2918608 w 11269336"/>
              <a:gd name="connsiteY196" fmla="*/ 2104215 h 2323145"/>
              <a:gd name="connsiteX197" fmla="*/ 2918475 w 11269336"/>
              <a:gd name="connsiteY197" fmla="*/ 2103937 h 2323145"/>
              <a:gd name="connsiteX198" fmla="*/ 2910360 w 11269336"/>
              <a:gd name="connsiteY198" fmla="*/ 2103444 h 2323145"/>
              <a:gd name="connsiteX199" fmla="*/ 2904507 w 11269336"/>
              <a:gd name="connsiteY199" fmla="*/ 2104326 h 2323145"/>
              <a:gd name="connsiteX200" fmla="*/ 2889503 w 11269336"/>
              <a:gd name="connsiteY200" fmla="*/ 2104443 h 2323145"/>
              <a:gd name="connsiteX201" fmla="*/ 2884480 w 11269336"/>
              <a:gd name="connsiteY201" fmla="*/ 2102626 h 2323145"/>
              <a:gd name="connsiteX202" fmla="*/ 2882689 w 11269336"/>
              <a:gd name="connsiteY202" fmla="*/ 2099228 h 2323145"/>
              <a:gd name="connsiteX203" fmla="*/ 2881291 w 11269336"/>
              <a:gd name="connsiteY203" fmla="*/ 2099618 h 2323145"/>
              <a:gd name="connsiteX204" fmla="*/ 2853979 w 11269336"/>
              <a:gd name="connsiteY204" fmla="*/ 2090388 h 2323145"/>
              <a:gd name="connsiteX205" fmla="*/ 2791790 w 11269336"/>
              <a:gd name="connsiteY205" fmla="*/ 2080332 h 2323145"/>
              <a:gd name="connsiteX206" fmla="*/ 2755844 w 11269336"/>
              <a:gd name="connsiteY206" fmla="*/ 2078874 h 2323145"/>
              <a:gd name="connsiteX207" fmla="*/ 2657742 w 11269336"/>
              <a:gd name="connsiteY207" fmla="*/ 2070179 h 2323145"/>
              <a:gd name="connsiteX208" fmla="*/ 2559549 w 11269336"/>
              <a:gd name="connsiteY208" fmla="*/ 2057873 h 2323145"/>
              <a:gd name="connsiteX209" fmla="*/ 2512054 w 11269336"/>
              <a:gd name="connsiteY209" fmla="*/ 2031671 h 2323145"/>
              <a:gd name="connsiteX210" fmla="*/ 2506437 w 11269336"/>
              <a:gd name="connsiteY210" fmla="*/ 2030918 h 2323145"/>
              <a:gd name="connsiteX211" fmla="*/ 2491752 w 11269336"/>
              <a:gd name="connsiteY211" fmla="*/ 2033906 h 2323145"/>
              <a:gd name="connsiteX212" fmla="*/ 2486338 w 11269336"/>
              <a:gd name="connsiteY212" fmla="*/ 2035862 h 2323145"/>
              <a:gd name="connsiteX213" fmla="*/ 2478186 w 11269336"/>
              <a:gd name="connsiteY213" fmla="*/ 2036953 h 2323145"/>
              <a:gd name="connsiteX214" fmla="*/ 2477950 w 11269336"/>
              <a:gd name="connsiteY214" fmla="*/ 2036715 h 2323145"/>
              <a:gd name="connsiteX215" fmla="*/ 2470381 w 11269336"/>
              <a:gd name="connsiteY215" fmla="*/ 2038256 h 2323145"/>
              <a:gd name="connsiteX216" fmla="*/ 2433781 w 11269336"/>
              <a:gd name="connsiteY216" fmla="*/ 2049140 h 2323145"/>
              <a:gd name="connsiteX217" fmla="*/ 2381172 w 11269336"/>
              <a:gd name="connsiteY217" fmla="*/ 2030645 h 2323145"/>
              <a:gd name="connsiteX218" fmla="*/ 2360198 w 11269336"/>
              <a:gd name="connsiteY218" fmla="*/ 2029059 h 2323145"/>
              <a:gd name="connsiteX219" fmla="*/ 2348815 w 11269336"/>
              <a:gd name="connsiteY219" fmla="*/ 2026798 h 2323145"/>
              <a:gd name="connsiteX220" fmla="*/ 2347988 w 11269336"/>
              <a:gd name="connsiteY220" fmla="*/ 2025745 h 2323145"/>
              <a:gd name="connsiteX221" fmla="*/ 2312920 w 11269336"/>
              <a:gd name="connsiteY221" fmla="*/ 2036311 h 2323145"/>
              <a:gd name="connsiteX222" fmla="*/ 2307986 w 11269336"/>
              <a:gd name="connsiteY222" fmla="*/ 2035583 h 2323145"/>
              <a:gd name="connsiteX223" fmla="*/ 2285481 w 11269336"/>
              <a:gd name="connsiteY223" fmla="*/ 2045197 h 2323145"/>
              <a:gd name="connsiteX224" fmla="*/ 2273666 w 11269336"/>
              <a:gd name="connsiteY224" fmla="*/ 2048710 h 2323145"/>
              <a:gd name="connsiteX225" fmla="*/ 2270719 w 11269336"/>
              <a:gd name="connsiteY225" fmla="*/ 2052702 h 2323145"/>
              <a:gd name="connsiteX226" fmla="*/ 2253080 w 11269336"/>
              <a:gd name="connsiteY226" fmla="*/ 2056363 h 2323145"/>
              <a:gd name="connsiteX227" fmla="*/ 2250906 w 11269336"/>
              <a:gd name="connsiteY227" fmla="*/ 2055654 h 2323145"/>
              <a:gd name="connsiteX228" fmla="*/ 2236905 w 11269336"/>
              <a:gd name="connsiteY228" fmla="*/ 2062882 h 2323145"/>
              <a:gd name="connsiteX229" fmla="*/ 2225830 w 11269336"/>
              <a:gd name="connsiteY229" fmla="*/ 2074027 h 2323145"/>
              <a:gd name="connsiteX230" fmla="*/ 2073776 w 11269336"/>
              <a:gd name="connsiteY230" fmla="*/ 2089244 h 2323145"/>
              <a:gd name="connsiteX231" fmla="*/ 1948256 w 11269336"/>
              <a:gd name="connsiteY231" fmla="*/ 2146616 h 2323145"/>
              <a:gd name="connsiteX232" fmla="*/ 1865582 w 11269336"/>
              <a:gd name="connsiteY232" fmla="*/ 2153738 h 2323145"/>
              <a:gd name="connsiteX233" fmla="*/ 1835210 w 11269336"/>
              <a:gd name="connsiteY233" fmla="*/ 2134244 h 2323145"/>
              <a:gd name="connsiteX234" fmla="*/ 1632661 w 11269336"/>
              <a:gd name="connsiteY234" fmla="*/ 2173882 h 2323145"/>
              <a:gd name="connsiteX235" fmla="*/ 1579590 w 11269336"/>
              <a:gd name="connsiteY235" fmla="*/ 2173680 h 2323145"/>
              <a:gd name="connsiteX236" fmla="*/ 1535601 w 11269336"/>
              <a:gd name="connsiteY236" fmla="*/ 2194590 h 2323145"/>
              <a:gd name="connsiteX237" fmla="*/ 1515594 w 11269336"/>
              <a:gd name="connsiteY237" fmla="*/ 2189622 h 2323145"/>
              <a:gd name="connsiteX238" fmla="*/ 1512113 w 11269336"/>
              <a:gd name="connsiteY238" fmla="*/ 2188534 h 2323145"/>
              <a:gd name="connsiteX239" fmla="*/ 1498838 w 11269336"/>
              <a:gd name="connsiteY239" fmla="*/ 2189213 h 2323145"/>
              <a:gd name="connsiteX240" fmla="*/ 1494279 w 11269336"/>
              <a:gd name="connsiteY240" fmla="*/ 2183112 h 2323145"/>
              <a:gd name="connsiteX241" fmla="*/ 1473714 w 11269336"/>
              <a:gd name="connsiteY241" fmla="*/ 2179625 h 2323145"/>
              <a:gd name="connsiteX242" fmla="*/ 1449503 w 11269336"/>
              <a:gd name="connsiteY242" fmla="*/ 2182633 h 2323145"/>
              <a:gd name="connsiteX243" fmla="*/ 1266687 w 11269336"/>
              <a:gd name="connsiteY243" fmla="*/ 2212688 h 2323145"/>
              <a:gd name="connsiteX244" fmla="*/ 1239614 w 11269336"/>
              <a:gd name="connsiteY244" fmla="*/ 2209727 h 2323145"/>
              <a:gd name="connsiteX245" fmla="*/ 1202436 w 11269336"/>
              <a:gd name="connsiteY245" fmla="*/ 2209817 h 2323145"/>
              <a:gd name="connsiteX246" fmla="*/ 1136097 w 11269336"/>
              <a:gd name="connsiteY246" fmla="*/ 2205112 h 2323145"/>
              <a:gd name="connsiteX247" fmla="*/ 988232 w 11269336"/>
              <a:gd name="connsiteY247" fmla="*/ 2235635 h 2323145"/>
              <a:gd name="connsiteX248" fmla="*/ 981959 w 11269336"/>
              <a:gd name="connsiteY248" fmla="*/ 2231607 h 2323145"/>
              <a:gd name="connsiteX249" fmla="*/ 938600 w 11269336"/>
              <a:gd name="connsiteY249" fmla="*/ 2238113 h 2323145"/>
              <a:gd name="connsiteX250" fmla="*/ 791788 w 11269336"/>
              <a:gd name="connsiteY250" fmla="*/ 2293224 h 2323145"/>
              <a:gd name="connsiteX251" fmla="*/ 706914 w 11269336"/>
              <a:gd name="connsiteY251" fmla="*/ 2305046 h 2323145"/>
              <a:gd name="connsiteX252" fmla="*/ 675971 w 11269336"/>
              <a:gd name="connsiteY252" fmla="*/ 2304030 h 2323145"/>
              <a:gd name="connsiteX253" fmla="*/ 624180 w 11269336"/>
              <a:gd name="connsiteY253" fmla="*/ 2302650 h 2323145"/>
              <a:gd name="connsiteX254" fmla="*/ 583453 w 11269336"/>
              <a:gd name="connsiteY254" fmla="*/ 2288788 h 2323145"/>
              <a:gd name="connsiteX255" fmla="*/ 540946 w 11269336"/>
              <a:gd name="connsiteY255" fmla="*/ 2292721 h 2323145"/>
              <a:gd name="connsiteX256" fmla="*/ 533680 w 11269336"/>
              <a:gd name="connsiteY256" fmla="*/ 2310233 h 2323145"/>
              <a:gd name="connsiteX257" fmla="*/ 487366 w 11269336"/>
              <a:gd name="connsiteY257" fmla="*/ 2309053 h 2323145"/>
              <a:gd name="connsiteX258" fmla="*/ 416820 w 11269336"/>
              <a:gd name="connsiteY258" fmla="*/ 2305443 h 2323145"/>
              <a:gd name="connsiteX259" fmla="*/ 376805 w 11269336"/>
              <a:gd name="connsiteY259" fmla="*/ 2307647 h 2323145"/>
              <a:gd name="connsiteX260" fmla="*/ 266777 w 11269336"/>
              <a:gd name="connsiteY260" fmla="*/ 2309012 h 2323145"/>
              <a:gd name="connsiteX261" fmla="*/ 156013 w 11269336"/>
              <a:gd name="connsiteY261" fmla="*/ 2306832 h 2323145"/>
              <a:gd name="connsiteX262" fmla="*/ 87258 w 11269336"/>
              <a:gd name="connsiteY262" fmla="*/ 2285511 h 2323145"/>
              <a:gd name="connsiteX263" fmla="*/ 23798 w 11269336"/>
              <a:gd name="connsiteY263" fmla="*/ 2281822 h 2323145"/>
              <a:gd name="connsiteX264" fmla="*/ 0 w 11269336"/>
              <a:gd name="connsiteY264" fmla="*/ 2285369 h 2323145"/>
              <a:gd name="connsiteX265" fmla="*/ 0 w 11269336"/>
              <a:gd name="connsiteY265"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380600 w 11269336"/>
              <a:gd name="connsiteY19" fmla="*/ 549821 h 2323145"/>
              <a:gd name="connsiteX20" fmla="*/ 9263254 w 11269336"/>
              <a:gd name="connsiteY20" fmla="*/ 645662 h 2323145"/>
              <a:gd name="connsiteX21" fmla="*/ 9162278 w 11269336"/>
              <a:gd name="connsiteY21" fmla="*/ 704724 h 2323145"/>
              <a:gd name="connsiteX22" fmla="*/ 8977138 w 11269336"/>
              <a:gd name="connsiteY22" fmla="*/ 774970 h 2323145"/>
              <a:gd name="connsiteX23" fmla="*/ 8947030 w 11269336"/>
              <a:gd name="connsiteY23" fmla="*/ 814934 h 2323145"/>
              <a:gd name="connsiteX24" fmla="*/ 8914746 w 11269336"/>
              <a:gd name="connsiteY24" fmla="*/ 826428 h 2323145"/>
              <a:gd name="connsiteX25" fmla="*/ 8917778 w 11269336"/>
              <a:gd name="connsiteY25" fmla="*/ 835198 h 2323145"/>
              <a:gd name="connsiteX26" fmla="*/ 8905560 w 11269336"/>
              <a:gd name="connsiteY26" fmla="*/ 838358 h 2323145"/>
              <a:gd name="connsiteX27" fmla="*/ 8897564 w 11269336"/>
              <a:gd name="connsiteY27" fmla="*/ 834287 h 2323145"/>
              <a:gd name="connsiteX28" fmla="*/ 8878040 w 11269336"/>
              <a:gd name="connsiteY28" fmla="*/ 844150 h 2323145"/>
              <a:gd name="connsiteX29" fmla="*/ 8882654 w 11269336"/>
              <a:gd name="connsiteY29" fmla="*/ 892768 h 2323145"/>
              <a:gd name="connsiteX30" fmla="*/ 8795998 w 11269336"/>
              <a:gd name="connsiteY30" fmla="*/ 863337 h 2323145"/>
              <a:gd name="connsiteX31" fmla="*/ 8776970 w 11269336"/>
              <a:gd name="connsiteY31" fmla="*/ 885177 h 2323145"/>
              <a:gd name="connsiteX32" fmla="*/ 8755719 w 11269336"/>
              <a:gd name="connsiteY32" fmla="*/ 889754 h 2323145"/>
              <a:gd name="connsiteX33" fmla="*/ 8743257 w 11269336"/>
              <a:gd name="connsiteY33" fmla="*/ 904723 h 2323145"/>
              <a:gd name="connsiteX34" fmla="*/ 8721366 w 11269336"/>
              <a:gd name="connsiteY34" fmla="*/ 904711 h 2323145"/>
              <a:gd name="connsiteX35" fmla="*/ 8678353 w 11269336"/>
              <a:gd name="connsiteY35" fmla="*/ 926318 h 2323145"/>
              <a:gd name="connsiteX36" fmla="*/ 8636849 w 11269336"/>
              <a:gd name="connsiteY36" fmla="*/ 937900 h 2323145"/>
              <a:gd name="connsiteX37" fmla="*/ 8620213 w 11269336"/>
              <a:gd name="connsiteY37" fmla="*/ 943068 h 2323145"/>
              <a:gd name="connsiteX38" fmla="*/ 8612581 w 11269336"/>
              <a:gd name="connsiteY38" fmla="*/ 952695 h 2323145"/>
              <a:gd name="connsiteX39" fmla="*/ 8589038 w 11269336"/>
              <a:gd name="connsiteY39" fmla="*/ 963892 h 2323145"/>
              <a:gd name="connsiteX40" fmla="*/ 8579950 w 11269336"/>
              <a:gd name="connsiteY40" fmla="*/ 960899 h 2323145"/>
              <a:gd name="connsiteX41" fmla="*/ 8579319 w 11269336"/>
              <a:gd name="connsiteY41" fmla="*/ 965630 h 2323145"/>
              <a:gd name="connsiteX42" fmla="*/ 8547429 w 11269336"/>
              <a:gd name="connsiteY42" fmla="*/ 984506 h 2323145"/>
              <a:gd name="connsiteX43" fmla="*/ 8478704 w 11269336"/>
              <a:gd name="connsiteY43" fmla="*/ 1025490 h 2323145"/>
              <a:gd name="connsiteX44" fmla="*/ 8461421 w 11269336"/>
              <a:gd name="connsiteY44" fmla="*/ 1035512 h 2323145"/>
              <a:gd name="connsiteX45" fmla="*/ 8445003 w 11269336"/>
              <a:gd name="connsiteY45" fmla="*/ 1036851 h 2323145"/>
              <a:gd name="connsiteX46" fmla="*/ 8357350 w 11269336"/>
              <a:gd name="connsiteY46" fmla="*/ 1060213 h 2323145"/>
              <a:gd name="connsiteX47" fmla="*/ 8335565 w 11269336"/>
              <a:gd name="connsiteY47" fmla="*/ 1061151 h 2323145"/>
              <a:gd name="connsiteX48" fmla="*/ 8325267 w 11269336"/>
              <a:gd name="connsiteY48" fmla="*/ 1055919 h 2323145"/>
              <a:gd name="connsiteX49" fmla="*/ 8293586 w 11269336"/>
              <a:gd name="connsiteY49" fmla="*/ 1076144 h 2323145"/>
              <a:gd name="connsiteX50" fmla="*/ 8242405 w 11269336"/>
              <a:gd name="connsiteY50" fmla="*/ 1095960 h 2323145"/>
              <a:gd name="connsiteX51" fmla="*/ 8197391 w 11269336"/>
              <a:gd name="connsiteY51" fmla="*/ 1107746 h 2323145"/>
              <a:gd name="connsiteX52" fmla="*/ 8081474 w 11269336"/>
              <a:gd name="connsiteY52" fmla="*/ 1130125 h 2323145"/>
              <a:gd name="connsiteX53" fmla="*/ 8053585 w 11269336"/>
              <a:gd name="connsiteY53" fmla="*/ 1129169 h 2323145"/>
              <a:gd name="connsiteX54" fmla="*/ 8038422 w 11269336"/>
              <a:gd name="connsiteY54" fmla="*/ 1119092 h 2323145"/>
              <a:gd name="connsiteX55" fmla="*/ 8029450 w 11269336"/>
              <a:gd name="connsiteY55" fmla="*/ 1125592 h 2323145"/>
              <a:gd name="connsiteX56" fmla="*/ 7959552 w 11269336"/>
              <a:gd name="connsiteY56" fmla="*/ 1140188 h 2323145"/>
              <a:gd name="connsiteX57" fmla="*/ 7914188 w 11269336"/>
              <a:gd name="connsiteY57" fmla="*/ 1150862 h 2323145"/>
              <a:gd name="connsiteX58" fmla="*/ 7914918 w 11269336"/>
              <a:gd name="connsiteY58" fmla="*/ 1168758 h 2323145"/>
              <a:gd name="connsiteX59" fmla="*/ 7875510 w 11269336"/>
              <a:gd name="connsiteY59" fmla="*/ 1183153 h 2323145"/>
              <a:gd name="connsiteX60" fmla="*/ 7829932 w 11269336"/>
              <a:gd name="connsiteY60" fmla="*/ 1180782 h 2323145"/>
              <a:gd name="connsiteX61" fmla="*/ 7779182 w 11269336"/>
              <a:gd name="connsiteY61" fmla="*/ 1192665 h 2323145"/>
              <a:gd name="connsiteX62" fmla="*/ 7748774 w 11269336"/>
              <a:gd name="connsiteY62" fmla="*/ 1199586 h 2323145"/>
              <a:gd name="connsiteX63" fmla="*/ 7671846 w 11269336"/>
              <a:gd name="connsiteY63" fmla="*/ 1231966 h 2323145"/>
              <a:gd name="connsiteX64" fmla="*/ 7554146 w 11269336"/>
              <a:gd name="connsiteY64" fmla="*/ 1319748 h 2323145"/>
              <a:gd name="connsiteX65" fmla="*/ 7515052 w 11269336"/>
              <a:gd name="connsiteY65" fmla="*/ 1336718 h 2323145"/>
              <a:gd name="connsiteX66" fmla="*/ 7507193 w 11269336"/>
              <a:gd name="connsiteY66" fmla="*/ 1334617 h 2323145"/>
              <a:gd name="connsiteX67" fmla="*/ 7461694 w 11269336"/>
              <a:gd name="connsiteY67" fmla="*/ 1375866 h 2323145"/>
              <a:gd name="connsiteX68" fmla="*/ 7377571 w 11269336"/>
              <a:gd name="connsiteY68" fmla="*/ 1400128 h 2323145"/>
              <a:gd name="connsiteX69" fmla="*/ 7311261 w 11269336"/>
              <a:gd name="connsiteY69" fmla="*/ 1412652 h 2323145"/>
              <a:gd name="connsiteX70" fmla="*/ 7275307 w 11269336"/>
              <a:gd name="connsiteY70" fmla="*/ 1422171 h 2323145"/>
              <a:gd name="connsiteX71" fmla="*/ 7247783 w 11269336"/>
              <a:gd name="connsiteY71" fmla="*/ 1426330 h 2323145"/>
              <a:gd name="connsiteX72" fmla="*/ 7185047 w 11269336"/>
              <a:gd name="connsiteY72" fmla="*/ 1451812 h 2323145"/>
              <a:gd name="connsiteX73" fmla="*/ 7084117 w 11269336"/>
              <a:gd name="connsiteY73" fmla="*/ 1500281 h 2323145"/>
              <a:gd name="connsiteX74" fmla="*/ 7062011 w 11269336"/>
              <a:gd name="connsiteY74" fmla="*/ 1509183 h 2323145"/>
              <a:gd name="connsiteX75" fmla="*/ 7040555 w 11269336"/>
              <a:gd name="connsiteY75" fmla="*/ 1511207 h 2323145"/>
              <a:gd name="connsiteX76" fmla="*/ 7033438 w 11269336"/>
              <a:gd name="connsiteY76" fmla="*/ 1506772 h 2323145"/>
              <a:gd name="connsiteX77" fmla="*/ 7020886 w 11269336"/>
              <a:gd name="connsiteY77" fmla="*/ 1510764 h 2323145"/>
              <a:gd name="connsiteX78" fmla="*/ 7017033 w 11269336"/>
              <a:gd name="connsiteY78" fmla="*/ 1510650 h 2323145"/>
              <a:gd name="connsiteX79" fmla="*/ 6995460 w 11269336"/>
              <a:gd name="connsiteY79" fmla="*/ 1511173 h 2323145"/>
              <a:gd name="connsiteX80" fmla="*/ 6962144 w 11269336"/>
              <a:gd name="connsiteY80" fmla="*/ 1541508 h 2323145"/>
              <a:gd name="connsiteX81" fmla="*/ 6910674 w 11269336"/>
              <a:gd name="connsiteY81" fmla="*/ 1554793 h 2323145"/>
              <a:gd name="connsiteX82" fmla="*/ 6732152 w 11269336"/>
              <a:gd name="connsiteY82" fmla="*/ 1642538 h 2323145"/>
              <a:gd name="connsiteX83" fmla="*/ 6694106 w 11269336"/>
              <a:gd name="connsiteY83" fmla="*/ 1632377 h 2323145"/>
              <a:gd name="connsiteX84" fmla="*/ 6617223 w 11269336"/>
              <a:gd name="connsiteY84" fmla="*/ 1659889 h 2323145"/>
              <a:gd name="connsiteX85" fmla="*/ 6521138 w 11269336"/>
              <a:gd name="connsiteY85" fmla="*/ 1744340 h 2323145"/>
              <a:gd name="connsiteX86" fmla="*/ 6380677 w 11269336"/>
              <a:gd name="connsiteY86" fmla="*/ 1796883 h 2323145"/>
              <a:gd name="connsiteX87" fmla="*/ 6374897 w 11269336"/>
              <a:gd name="connsiteY87" fmla="*/ 1809910 h 2323145"/>
              <a:gd name="connsiteX88" fmla="*/ 6364545 w 11269336"/>
              <a:gd name="connsiteY88" fmla="*/ 1820090 h 2323145"/>
              <a:gd name="connsiteX89" fmla="*/ 6362126 w 11269336"/>
              <a:gd name="connsiteY89" fmla="*/ 1819991 h 2323145"/>
              <a:gd name="connsiteX90" fmla="*/ 6346673 w 11269336"/>
              <a:gd name="connsiteY90" fmla="*/ 1827824 h 2323145"/>
              <a:gd name="connsiteX91" fmla="*/ 6345588 w 11269336"/>
              <a:gd name="connsiteY91" fmla="*/ 1832232 h 2323145"/>
              <a:gd name="connsiteX92" fmla="*/ 6335708 w 11269336"/>
              <a:gd name="connsiteY92" fmla="*/ 1838451 h 2323145"/>
              <a:gd name="connsiteX93" fmla="*/ 6318182 w 11269336"/>
              <a:gd name="connsiteY93" fmla="*/ 1852975 h 2323145"/>
              <a:gd name="connsiteX94" fmla="*/ 6313084 w 11269336"/>
              <a:gd name="connsiteY94" fmla="*/ 1853561 h 2323145"/>
              <a:gd name="connsiteX95" fmla="*/ 6283816 w 11269336"/>
              <a:gd name="connsiteY95" fmla="*/ 1872148 h 2323145"/>
              <a:gd name="connsiteX96" fmla="*/ 6282550 w 11269336"/>
              <a:gd name="connsiteY96" fmla="*/ 1871392 h 2323145"/>
              <a:gd name="connsiteX97" fmla="*/ 6270527 w 11269336"/>
              <a:gd name="connsiteY97" fmla="*/ 1872208 h 2323145"/>
              <a:gd name="connsiteX98" fmla="*/ 6249518 w 11269336"/>
              <a:gd name="connsiteY98" fmla="*/ 1876079 h 2323145"/>
              <a:gd name="connsiteX99" fmla="*/ 6190386 w 11269336"/>
              <a:gd name="connsiteY99" fmla="*/ 1872478 h 2323145"/>
              <a:gd name="connsiteX100" fmla="*/ 6159777 w 11269336"/>
              <a:gd name="connsiteY100" fmla="*/ 1891745 h 2323145"/>
              <a:gd name="connsiteX101" fmla="*/ 6153131 w 11269336"/>
              <a:gd name="connsiteY101" fmla="*/ 1895079 h 2323145"/>
              <a:gd name="connsiteX102" fmla="*/ 6152798 w 11269336"/>
              <a:gd name="connsiteY102" fmla="*/ 1894920 h 2323145"/>
              <a:gd name="connsiteX103" fmla="*/ 6145388 w 11269336"/>
              <a:gd name="connsiteY103" fmla="*/ 1897990 h 2323145"/>
              <a:gd name="connsiteX104" fmla="*/ 6141014 w 11269336"/>
              <a:gd name="connsiteY104" fmla="*/ 1901155 h 2323145"/>
              <a:gd name="connsiteX105" fmla="*/ 6128122 w 11269336"/>
              <a:gd name="connsiteY105" fmla="*/ 1907623 h 2323145"/>
              <a:gd name="connsiteX106" fmla="*/ 6122351 w 11269336"/>
              <a:gd name="connsiteY106" fmla="*/ 1908359 h 2323145"/>
              <a:gd name="connsiteX107" fmla="*/ 6064750 w 11269336"/>
              <a:gd name="connsiteY107" fmla="*/ 1896394 h 2323145"/>
              <a:gd name="connsiteX108" fmla="*/ 5964230 w 11269336"/>
              <a:gd name="connsiteY108" fmla="*/ 1910038 h 2323145"/>
              <a:gd name="connsiteX109" fmla="*/ 5865399 w 11269336"/>
              <a:gd name="connsiteY109" fmla="*/ 1926966 h 2323145"/>
              <a:gd name="connsiteX110" fmla="*/ 5829951 w 11269336"/>
              <a:gd name="connsiteY110" fmla="*/ 1934755 h 2323145"/>
              <a:gd name="connsiteX111" fmla="*/ 5765285 w 11269336"/>
              <a:gd name="connsiteY111" fmla="*/ 1941322 h 2323145"/>
              <a:gd name="connsiteX112" fmla="*/ 5734750 w 11269336"/>
              <a:gd name="connsiteY112" fmla="*/ 1939793 h 2323145"/>
              <a:gd name="connsiteX113" fmla="*/ 5733569 w 11269336"/>
              <a:gd name="connsiteY113" fmla="*/ 1940505 h 2323145"/>
              <a:gd name="connsiteX114" fmla="*/ 5730329 w 11269336"/>
              <a:gd name="connsiteY114" fmla="*/ 1937845 h 2323145"/>
              <a:gd name="connsiteX115" fmla="*/ 5724661 w 11269336"/>
              <a:gd name="connsiteY115" fmla="*/ 1937455 h 2323145"/>
              <a:gd name="connsiteX116" fmla="*/ 5710186 w 11269336"/>
              <a:gd name="connsiteY116" fmla="*/ 1941370 h 2323145"/>
              <a:gd name="connsiteX117" fmla="*/ 5704910 w 11269336"/>
              <a:gd name="connsiteY117" fmla="*/ 1943663 h 2323145"/>
              <a:gd name="connsiteX118" fmla="*/ 5696836 w 11269336"/>
              <a:gd name="connsiteY118" fmla="*/ 1945271 h 2323145"/>
              <a:gd name="connsiteX119" fmla="*/ 5696583 w 11269336"/>
              <a:gd name="connsiteY119" fmla="*/ 1945050 h 2323145"/>
              <a:gd name="connsiteX120" fmla="*/ 5689123 w 11269336"/>
              <a:gd name="connsiteY120" fmla="*/ 1947067 h 2323145"/>
              <a:gd name="connsiteX121" fmla="*/ 5653291 w 11269336"/>
              <a:gd name="connsiteY121" fmla="*/ 1960245 h 2323145"/>
              <a:gd name="connsiteX122" fmla="*/ 5599385 w 11269336"/>
              <a:gd name="connsiteY122" fmla="*/ 1945198 h 2323145"/>
              <a:gd name="connsiteX123" fmla="*/ 5578300 w 11269336"/>
              <a:gd name="connsiteY123" fmla="*/ 1944963 h 2323145"/>
              <a:gd name="connsiteX124" fmla="*/ 5566758 w 11269336"/>
              <a:gd name="connsiteY124" fmla="*/ 1943441 h 2323145"/>
              <a:gd name="connsiteX125" fmla="*/ 5565857 w 11269336"/>
              <a:gd name="connsiteY125" fmla="*/ 1942445 h 2323145"/>
              <a:gd name="connsiteX126" fmla="*/ 5531534 w 11269336"/>
              <a:gd name="connsiteY126" fmla="*/ 1955208 h 2323145"/>
              <a:gd name="connsiteX127" fmla="*/ 5526552 w 11269336"/>
              <a:gd name="connsiteY127" fmla="*/ 1954799 h 2323145"/>
              <a:gd name="connsiteX128" fmla="*/ 5504723 w 11269336"/>
              <a:gd name="connsiteY128" fmla="*/ 1965811 h 2323145"/>
              <a:gd name="connsiteX129" fmla="*/ 5493156 w 11269336"/>
              <a:gd name="connsiteY129" fmla="*/ 1970063 h 2323145"/>
              <a:gd name="connsiteX130" fmla="*/ 5490486 w 11269336"/>
              <a:gd name="connsiteY130" fmla="*/ 1974227 h 2323145"/>
              <a:gd name="connsiteX131" fmla="*/ 5473107 w 11269336"/>
              <a:gd name="connsiteY131" fmla="*/ 1979001 h 2323145"/>
              <a:gd name="connsiteX132" fmla="*/ 5470885 w 11269336"/>
              <a:gd name="connsiteY132" fmla="*/ 1978432 h 2323145"/>
              <a:gd name="connsiteX133" fmla="*/ 5457393 w 11269336"/>
              <a:gd name="connsiteY133" fmla="*/ 1986525 h 2323145"/>
              <a:gd name="connsiteX134" fmla="*/ 5447102 w 11269336"/>
              <a:gd name="connsiteY134" fmla="*/ 1998329 h 2323145"/>
              <a:gd name="connsiteX135" fmla="*/ 5159151 w 11269336"/>
              <a:gd name="connsiteY135" fmla="*/ 2029640 h 2323145"/>
              <a:gd name="connsiteX136" fmla="*/ 5041688 w 11269336"/>
              <a:gd name="connsiteY136" fmla="*/ 2022334 h 2323145"/>
              <a:gd name="connsiteX137" fmla="*/ 4860988 w 11269336"/>
              <a:gd name="connsiteY137" fmla="*/ 2135698 h 2323145"/>
              <a:gd name="connsiteX138" fmla="*/ 4807902 w 11269336"/>
              <a:gd name="connsiteY138" fmla="*/ 2138894 h 2323145"/>
              <a:gd name="connsiteX139" fmla="*/ 4765388 w 11269336"/>
              <a:gd name="connsiteY139" fmla="*/ 2162525 h 2323145"/>
              <a:gd name="connsiteX140" fmla="*/ 4745033 w 11269336"/>
              <a:gd name="connsiteY140" fmla="*/ 2158859 h 2323145"/>
              <a:gd name="connsiteX141" fmla="*/ 4741475 w 11269336"/>
              <a:gd name="connsiteY141" fmla="*/ 2157998 h 2323145"/>
              <a:gd name="connsiteX142" fmla="*/ 4728247 w 11269336"/>
              <a:gd name="connsiteY142" fmla="*/ 2159526 h 2323145"/>
              <a:gd name="connsiteX143" fmla="*/ 4723263 w 11269336"/>
              <a:gd name="connsiteY143" fmla="*/ 2153742 h 2323145"/>
              <a:gd name="connsiteX144" fmla="*/ 4702453 w 11269336"/>
              <a:gd name="connsiteY144" fmla="*/ 2151586 h 2323145"/>
              <a:gd name="connsiteX145" fmla="*/ 4678455 w 11269336"/>
              <a:gd name="connsiteY145" fmla="*/ 2156131 h 2323145"/>
              <a:gd name="connsiteX146" fmla="*/ 4593061 w 11269336"/>
              <a:gd name="connsiteY146" fmla="*/ 2171597 h 2323145"/>
              <a:gd name="connsiteX147" fmla="*/ 4579902 w 11269336"/>
              <a:gd name="connsiteY147" fmla="*/ 2177927 h 2323145"/>
              <a:gd name="connsiteX148" fmla="*/ 4533444 w 11269336"/>
              <a:gd name="connsiteY148" fmla="*/ 2181200 h 2323145"/>
              <a:gd name="connsiteX149" fmla="*/ 4492832 w 11269336"/>
              <a:gd name="connsiteY149" fmla="*/ 2188033 h 2323145"/>
              <a:gd name="connsiteX150" fmla="*/ 4467257 w 11269336"/>
              <a:gd name="connsiteY150" fmla="*/ 2196121 h 2323145"/>
              <a:gd name="connsiteX151" fmla="*/ 4459937 w 11269336"/>
              <a:gd name="connsiteY151" fmla="*/ 2195182 h 2323145"/>
              <a:gd name="connsiteX152" fmla="*/ 4433312 w 11269336"/>
              <a:gd name="connsiteY152" fmla="*/ 2199004 h 2323145"/>
              <a:gd name="connsiteX153" fmla="*/ 4420601 w 11269336"/>
              <a:gd name="connsiteY153" fmla="*/ 2205158 h 2323145"/>
              <a:gd name="connsiteX154" fmla="*/ 4405765 w 11269336"/>
              <a:gd name="connsiteY154" fmla="*/ 2199902 h 2323145"/>
              <a:gd name="connsiteX155" fmla="*/ 4401354 w 11269336"/>
              <a:gd name="connsiteY155" fmla="*/ 2194745 h 2323145"/>
              <a:gd name="connsiteX156" fmla="*/ 4383151 w 11269336"/>
              <a:gd name="connsiteY156" fmla="*/ 2201140 h 2323145"/>
              <a:gd name="connsiteX157" fmla="*/ 4366646 w 11269336"/>
              <a:gd name="connsiteY157" fmla="*/ 2198564 h 2323145"/>
              <a:gd name="connsiteX158" fmla="*/ 4354009 w 11269336"/>
              <a:gd name="connsiteY158" fmla="*/ 2204984 h 2323145"/>
              <a:gd name="connsiteX159" fmla="*/ 4348284 w 11269336"/>
              <a:gd name="connsiteY159" fmla="*/ 2205270 h 2323145"/>
              <a:gd name="connsiteX160" fmla="*/ 4333906 w 11269336"/>
              <a:gd name="connsiteY160" fmla="*/ 2205251 h 2323145"/>
              <a:gd name="connsiteX161" fmla="*/ 4308819 w 11269336"/>
              <a:gd name="connsiteY161" fmla="*/ 2203822 h 2323145"/>
              <a:gd name="connsiteX162" fmla="*/ 4301210 w 11269336"/>
              <a:gd name="connsiteY162" fmla="*/ 2204456 h 2323145"/>
              <a:gd name="connsiteX163" fmla="*/ 4283095 w 11269336"/>
              <a:gd name="connsiteY163" fmla="*/ 2198177 h 2323145"/>
              <a:gd name="connsiteX164" fmla="*/ 4250119 w 11269336"/>
              <a:gd name="connsiteY164" fmla="*/ 2196342 h 2323145"/>
              <a:gd name="connsiteX165" fmla="*/ 4189203 w 11269336"/>
              <a:gd name="connsiteY165" fmla="*/ 2178994 h 2323145"/>
              <a:gd name="connsiteX166" fmla="*/ 4154035 w 11269336"/>
              <a:gd name="connsiteY166" fmla="*/ 2171950 h 2323145"/>
              <a:gd name="connsiteX167" fmla="*/ 4129569 w 11269336"/>
              <a:gd name="connsiteY167" fmla="*/ 2163850 h 2323145"/>
              <a:gd name="connsiteX168" fmla="*/ 4061250 w 11269336"/>
              <a:gd name="connsiteY168" fmla="*/ 2159236 h 2323145"/>
              <a:gd name="connsiteX169" fmla="*/ 3945480 w 11269336"/>
              <a:gd name="connsiteY169" fmla="*/ 2158279 h 2323145"/>
              <a:gd name="connsiteX170" fmla="*/ 3921468 w 11269336"/>
              <a:gd name="connsiteY170" fmla="*/ 2156588 h 2323145"/>
              <a:gd name="connsiteX171" fmla="*/ 3903348 w 11269336"/>
              <a:gd name="connsiteY171" fmla="*/ 2149220 h 2323145"/>
              <a:gd name="connsiteX172" fmla="*/ 3901342 w 11269336"/>
              <a:gd name="connsiteY172" fmla="*/ 2142355 h 2323145"/>
              <a:gd name="connsiteX173" fmla="*/ 3888539 w 11269336"/>
              <a:gd name="connsiteY173" fmla="*/ 2140476 h 2323145"/>
              <a:gd name="connsiteX174" fmla="*/ 3885662 w 11269336"/>
              <a:gd name="connsiteY174" fmla="*/ 2138740 h 2323145"/>
              <a:gd name="connsiteX175" fmla="*/ 3868627 w 11269336"/>
              <a:gd name="connsiteY175" fmla="*/ 2130023 h 2323145"/>
              <a:gd name="connsiteX176" fmla="*/ 3819177 w 11269336"/>
              <a:gd name="connsiteY176" fmla="*/ 2142111 h 2323145"/>
              <a:gd name="connsiteX177" fmla="*/ 3769100 w 11269336"/>
              <a:gd name="connsiteY177" fmla="*/ 2131731 h 2323145"/>
              <a:gd name="connsiteX178" fmla="*/ 3562752 w 11269336"/>
              <a:gd name="connsiteY178" fmla="*/ 2131785 h 2323145"/>
              <a:gd name="connsiteX179" fmla="*/ 3541402 w 11269336"/>
              <a:gd name="connsiteY179" fmla="*/ 2106821 h 2323145"/>
              <a:gd name="connsiteX180" fmla="*/ 3365341 w 11269336"/>
              <a:gd name="connsiteY180" fmla="*/ 2077638 h 2323145"/>
              <a:gd name="connsiteX181" fmla="*/ 3170922 w 11269336"/>
              <a:gd name="connsiteY181" fmla="*/ 2115957 h 2323145"/>
              <a:gd name="connsiteX182" fmla="*/ 3156256 w 11269336"/>
              <a:gd name="connsiteY182" fmla="*/ 2124773 h 2323145"/>
              <a:gd name="connsiteX183" fmla="*/ 3140298 w 11269336"/>
              <a:gd name="connsiteY183" fmla="*/ 2129182 h 2323145"/>
              <a:gd name="connsiteX184" fmla="*/ 3138514 w 11269336"/>
              <a:gd name="connsiteY184" fmla="*/ 2128069 h 2323145"/>
              <a:gd name="connsiteX185" fmla="*/ 3120467 w 11269336"/>
              <a:gd name="connsiteY185" fmla="*/ 2128281 h 2323145"/>
              <a:gd name="connsiteX186" fmla="*/ 3116175 w 11269336"/>
              <a:gd name="connsiteY186" fmla="*/ 2131633 h 2323145"/>
              <a:gd name="connsiteX187" fmla="*/ 3103685 w 11269336"/>
              <a:gd name="connsiteY187" fmla="*/ 2132814 h 2323145"/>
              <a:gd name="connsiteX188" fmla="*/ 3078794 w 11269336"/>
              <a:gd name="connsiteY188" fmla="*/ 2137935 h 2323145"/>
              <a:gd name="connsiteX189" fmla="*/ 3074407 w 11269336"/>
              <a:gd name="connsiteY189" fmla="*/ 2136274 h 2323145"/>
              <a:gd name="connsiteX190" fmla="*/ 3037285 w 11269336"/>
              <a:gd name="connsiteY190" fmla="*/ 2139919 h 2323145"/>
              <a:gd name="connsiteX191" fmla="*/ 3036901 w 11269336"/>
              <a:gd name="connsiteY191" fmla="*/ 2138726 h 2323145"/>
              <a:gd name="connsiteX192" fmla="*/ 3026996 w 11269336"/>
              <a:gd name="connsiteY192" fmla="*/ 2134322 h 2323145"/>
              <a:gd name="connsiteX193" fmla="*/ 3007772 w 11269336"/>
              <a:gd name="connsiteY193" fmla="*/ 2128742 h 2323145"/>
              <a:gd name="connsiteX194" fmla="*/ 2965030 w 11269336"/>
              <a:gd name="connsiteY194" fmla="*/ 2100494 h 2323145"/>
              <a:gd name="connsiteX195" fmla="*/ 2926342 w 11269336"/>
              <a:gd name="connsiteY195" fmla="*/ 2104155 h 2323145"/>
              <a:gd name="connsiteX196" fmla="*/ 2918608 w 11269336"/>
              <a:gd name="connsiteY196" fmla="*/ 2104215 h 2323145"/>
              <a:gd name="connsiteX197" fmla="*/ 2918475 w 11269336"/>
              <a:gd name="connsiteY197" fmla="*/ 2103937 h 2323145"/>
              <a:gd name="connsiteX198" fmla="*/ 2910360 w 11269336"/>
              <a:gd name="connsiteY198" fmla="*/ 2103444 h 2323145"/>
              <a:gd name="connsiteX199" fmla="*/ 2904507 w 11269336"/>
              <a:gd name="connsiteY199" fmla="*/ 2104326 h 2323145"/>
              <a:gd name="connsiteX200" fmla="*/ 2889503 w 11269336"/>
              <a:gd name="connsiteY200" fmla="*/ 2104443 h 2323145"/>
              <a:gd name="connsiteX201" fmla="*/ 2884480 w 11269336"/>
              <a:gd name="connsiteY201" fmla="*/ 2102626 h 2323145"/>
              <a:gd name="connsiteX202" fmla="*/ 2882689 w 11269336"/>
              <a:gd name="connsiteY202" fmla="*/ 2099228 h 2323145"/>
              <a:gd name="connsiteX203" fmla="*/ 2881291 w 11269336"/>
              <a:gd name="connsiteY203" fmla="*/ 2099618 h 2323145"/>
              <a:gd name="connsiteX204" fmla="*/ 2853979 w 11269336"/>
              <a:gd name="connsiteY204" fmla="*/ 2090388 h 2323145"/>
              <a:gd name="connsiteX205" fmla="*/ 2791790 w 11269336"/>
              <a:gd name="connsiteY205" fmla="*/ 2080332 h 2323145"/>
              <a:gd name="connsiteX206" fmla="*/ 2755844 w 11269336"/>
              <a:gd name="connsiteY206" fmla="*/ 2078874 h 2323145"/>
              <a:gd name="connsiteX207" fmla="*/ 2657742 w 11269336"/>
              <a:gd name="connsiteY207" fmla="*/ 2070179 h 2323145"/>
              <a:gd name="connsiteX208" fmla="*/ 2559549 w 11269336"/>
              <a:gd name="connsiteY208" fmla="*/ 2057873 h 2323145"/>
              <a:gd name="connsiteX209" fmla="*/ 2512054 w 11269336"/>
              <a:gd name="connsiteY209" fmla="*/ 2031671 h 2323145"/>
              <a:gd name="connsiteX210" fmla="*/ 2506437 w 11269336"/>
              <a:gd name="connsiteY210" fmla="*/ 2030918 h 2323145"/>
              <a:gd name="connsiteX211" fmla="*/ 2491752 w 11269336"/>
              <a:gd name="connsiteY211" fmla="*/ 2033906 h 2323145"/>
              <a:gd name="connsiteX212" fmla="*/ 2486338 w 11269336"/>
              <a:gd name="connsiteY212" fmla="*/ 2035862 h 2323145"/>
              <a:gd name="connsiteX213" fmla="*/ 2478186 w 11269336"/>
              <a:gd name="connsiteY213" fmla="*/ 2036953 h 2323145"/>
              <a:gd name="connsiteX214" fmla="*/ 2477950 w 11269336"/>
              <a:gd name="connsiteY214" fmla="*/ 2036715 h 2323145"/>
              <a:gd name="connsiteX215" fmla="*/ 2470381 w 11269336"/>
              <a:gd name="connsiteY215" fmla="*/ 2038256 h 2323145"/>
              <a:gd name="connsiteX216" fmla="*/ 2433781 w 11269336"/>
              <a:gd name="connsiteY216" fmla="*/ 2049140 h 2323145"/>
              <a:gd name="connsiteX217" fmla="*/ 2381172 w 11269336"/>
              <a:gd name="connsiteY217" fmla="*/ 2030645 h 2323145"/>
              <a:gd name="connsiteX218" fmla="*/ 2360198 w 11269336"/>
              <a:gd name="connsiteY218" fmla="*/ 2029059 h 2323145"/>
              <a:gd name="connsiteX219" fmla="*/ 2348815 w 11269336"/>
              <a:gd name="connsiteY219" fmla="*/ 2026798 h 2323145"/>
              <a:gd name="connsiteX220" fmla="*/ 2347988 w 11269336"/>
              <a:gd name="connsiteY220" fmla="*/ 2025745 h 2323145"/>
              <a:gd name="connsiteX221" fmla="*/ 2312920 w 11269336"/>
              <a:gd name="connsiteY221" fmla="*/ 2036311 h 2323145"/>
              <a:gd name="connsiteX222" fmla="*/ 2307986 w 11269336"/>
              <a:gd name="connsiteY222" fmla="*/ 2035583 h 2323145"/>
              <a:gd name="connsiteX223" fmla="*/ 2285481 w 11269336"/>
              <a:gd name="connsiteY223" fmla="*/ 2045197 h 2323145"/>
              <a:gd name="connsiteX224" fmla="*/ 2273666 w 11269336"/>
              <a:gd name="connsiteY224" fmla="*/ 2048710 h 2323145"/>
              <a:gd name="connsiteX225" fmla="*/ 2270719 w 11269336"/>
              <a:gd name="connsiteY225" fmla="*/ 2052702 h 2323145"/>
              <a:gd name="connsiteX226" fmla="*/ 2253080 w 11269336"/>
              <a:gd name="connsiteY226" fmla="*/ 2056363 h 2323145"/>
              <a:gd name="connsiteX227" fmla="*/ 2250906 w 11269336"/>
              <a:gd name="connsiteY227" fmla="*/ 2055654 h 2323145"/>
              <a:gd name="connsiteX228" fmla="*/ 2236905 w 11269336"/>
              <a:gd name="connsiteY228" fmla="*/ 2062882 h 2323145"/>
              <a:gd name="connsiteX229" fmla="*/ 2225830 w 11269336"/>
              <a:gd name="connsiteY229" fmla="*/ 2074027 h 2323145"/>
              <a:gd name="connsiteX230" fmla="*/ 2073776 w 11269336"/>
              <a:gd name="connsiteY230" fmla="*/ 2089244 h 2323145"/>
              <a:gd name="connsiteX231" fmla="*/ 1948256 w 11269336"/>
              <a:gd name="connsiteY231" fmla="*/ 2146616 h 2323145"/>
              <a:gd name="connsiteX232" fmla="*/ 1865582 w 11269336"/>
              <a:gd name="connsiteY232" fmla="*/ 2153738 h 2323145"/>
              <a:gd name="connsiteX233" fmla="*/ 1835210 w 11269336"/>
              <a:gd name="connsiteY233" fmla="*/ 2134244 h 2323145"/>
              <a:gd name="connsiteX234" fmla="*/ 1632661 w 11269336"/>
              <a:gd name="connsiteY234" fmla="*/ 2173882 h 2323145"/>
              <a:gd name="connsiteX235" fmla="*/ 1579590 w 11269336"/>
              <a:gd name="connsiteY235" fmla="*/ 2173680 h 2323145"/>
              <a:gd name="connsiteX236" fmla="*/ 1535601 w 11269336"/>
              <a:gd name="connsiteY236" fmla="*/ 2194590 h 2323145"/>
              <a:gd name="connsiteX237" fmla="*/ 1515594 w 11269336"/>
              <a:gd name="connsiteY237" fmla="*/ 2189622 h 2323145"/>
              <a:gd name="connsiteX238" fmla="*/ 1512113 w 11269336"/>
              <a:gd name="connsiteY238" fmla="*/ 2188534 h 2323145"/>
              <a:gd name="connsiteX239" fmla="*/ 1498838 w 11269336"/>
              <a:gd name="connsiteY239" fmla="*/ 2189213 h 2323145"/>
              <a:gd name="connsiteX240" fmla="*/ 1494279 w 11269336"/>
              <a:gd name="connsiteY240" fmla="*/ 2183112 h 2323145"/>
              <a:gd name="connsiteX241" fmla="*/ 1473714 w 11269336"/>
              <a:gd name="connsiteY241" fmla="*/ 2179625 h 2323145"/>
              <a:gd name="connsiteX242" fmla="*/ 1449503 w 11269336"/>
              <a:gd name="connsiteY242" fmla="*/ 2182633 h 2323145"/>
              <a:gd name="connsiteX243" fmla="*/ 1266687 w 11269336"/>
              <a:gd name="connsiteY243" fmla="*/ 2212688 h 2323145"/>
              <a:gd name="connsiteX244" fmla="*/ 1239614 w 11269336"/>
              <a:gd name="connsiteY244" fmla="*/ 2209727 h 2323145"/>
              <a:gd name="connsiteX245" fmla="*/ 1202436 w 11269336"/>
              <a:gd name="connsiteY245" fmla="*/ 2209817 h 2323145"/>
              <a:gd name="connsiteX246" fmla="*/ 1136097 w 11269336"/>
              <a:gd name="connsiteY246" fmla="*/ 2205112 h 2323145"/>
              <a:gd name="connsiteX247" fmla="*/ 988232 w 11269336"/>
              <a:gd name="connsiteY247" fmla="*/ 2235635 h 2323145"/>
              <a:gd name="connsiteX248" fmla="*/ 981959 w 11269336"/>
              <a:gd name="connsiteY248" fmla="*/ 2231607 h 2323145"/>
              <a:gd name="connsiteX249" fmla="*/ 938600 w 11269336"/>
              <a:gd name="connsiteY249" fmla="*/ 2238113 h 2323145"/>
              <a:gd name="connsiteX250" fmla="*/ 791788 w 11269336"/>
              <a:gd name="connsiteY250" fmla="*/ 2293224 h 2323145"/>
              <a:gd name="connsiteX251" fmla="*/ 706914 w 11269336"/>
              <a:gd name="connsiteY251" fmla="*/ 2305046 h 2323145"/>
              <a:gd name="connsiteX252" fmla="*/ 675971 w 11269336"/>
              <a:gd name="connsiteY252" fmla="*/ 2304030 h 2323145"/>
              <a:gd name="connsiteX253" fmla="*/ 624180 w 11269336"/>
              <a:gd name="connsiteY253" fmla="*/ 2302650 h 2323145"/>
              <a:gd name="connsiteX254" fmla="*/ 583453 w 11269336"/>
              <a:gd name="connsiteY254" fmla="*/ 2288788 h 2323145"/>
              <a:gd name="connsiteX255" fmla="*/ 540946 w 11269336"/>
              <a:gd name="connsiteY255" fmla="*/ 2292721 h 2323145"/>
              <a:gd name="connsiteX256" fmla="*/ 533680 w 11269336"/>
              <a:gd name="connsiteY256" fmla="*/ 2310233 h 2323145"/>
              <a:gd name="connsiteX257" fmla="*/ 487366 w 11269336"/>
              <a:gd name="connsiteY257" fmla="*/ 2309053 h 2323145"/>
              <a:gd name="connsiteX258" fmla="*/ 416820 w 11269336"/>
              <a:gd name="connsiteY258" fmla="*/ 2305443 h 2323145"/>
              <a:gd name="connsiteX259" fmla="*/ 376805 w 11269336"/>
              <a:gd name="connsiteY259" fmla="*/ 2307647 h 2323145"/>
              <a:gd name="connsiteX260" fmla="*/ 266777 w 11269336"/>
              <a:gd name="connsiteY260" fmla="*/ 2309012 h 2323145"/>
              <a:gd name="connsiteX261" fmla="*/ 156013 w 11269336"/>
              <a:gd name="connsiteY261" fmla="*/ 2306832 h 2323145"/>
              <a:gd name="connsiteX262" fmla="*/ 87258 w 11269336"/>
              <a:gd name="connsiteY262" fmla="*/ 2285511 h 2323145"/>
              <a:gd name="connsiteX263" fmla="*/ 23798 w 11269336"/>
              <a:gd name="connsiteY263" fmla="*/ 2281822 h 2323145"/>
              <a:gd name="connsiteX264" fmla="*/ 0 w 11269336"/>
              <a:gd name="connsiteY264" fmla="*/ 2285369 h 2323145"/>
              <a:gd name="connsiteX265" fmla="*/ 0 w 11269336"/>
              <a:gd name="connsiteY265"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380600 w 11269336"/>
              <a:gd name="connsiteY19" fmla="*/ 549821 h 2323145"/>
              <a:gd name="connsiteX20" fmla="*/ 9263254 w 11269336"/>
              <a:gd name="connsiteY20" fmla="*/ 645662 h 2323145"/>
              <a:gd name="connsiteX21" fmla="*/ 9162278 w 11269336"/>
              <a:gd name="connsiteY21" fmla="*/ 704724 h 2323145"/>
              <a:gd name="connsiteX22" fmla="*/ 8977138 w 11269336"/>
              <a:gd name="connsiteY22" fmla="*/ 774970 h 2323145"/>
              <a:gd name="connsiteX23" fmla="*/ 9070855 w 11269336"/>
              <a:gd name="connsiteY23" fmla="*/ 794621 h 2323145"/>
              <a:gd name="connsiteX24" fmla="*/ 8914746 w 11269336"/>
              <a:gd name="connsiteY24" fmla="*/ 826428 h 2323145"/>
              <a:gd name="connsiteX25" fmla="*/ 8917778 w 11269336"/>
              <a:gd name="connsiteY25" fmla="*/ 835198 h 2323145"/>
              <a:gd name="connsiteX26" fmla="*/ 8905560 w 11269336"/>
              <a:gd name="connsiteY26" fmla="*/ 838358 h 2323145"/>
              <a:gd name="connsiteX27" fmla="*/ 8897564 w 11269336"/>
              <a:gd name="connsiteY27" fmla="*/ 834287 h 2323145"/>
              <a:gd name="connsiteX28" fmla="*/ 8878040 w 11269336"/>
              <a:gd name="connsiteY28" fmla="*/ 844150 h 2323145"/>
              <a:gd name="connsiteX29" fmla="*/ 8882654 w 11269336"/>
              <a:gd name="connsiteY29" fmla="*/ 892768 h 2323145"/>
              <a:gd name="connsiteX30" fmla="*/ 8795998 w 11269336"/>
              <a:gd name="connsiteY30" fmla="*/ 863337 h 2323145"/>
              <a:gd name="connsiteX31" fmla="*/ 8776970 w 11269336"/>
              <a:gd name="connsiteY31" fmla="*/ 885177 h 2323145"/>
              <a:gd name="connsiteX32" fmla="*/ 8755719 w 11269336"/>
              <a:gd name="connsiteY32" fmla="*/ 889754 h 2323145"/>
              <a:gd name="connsiteX33" fmla="*/ 8743257 w 11269336"/>
              <a:gd name="connsiteY33" fmla="*/ 904723 h 2323145"/>
              <a:gd name="connsiteX34" fmla="*/ 8721366 w 11269336"/>
              <a:gd name="connsiteY34" fmla="*/ 904711 h 2323145"/>
              <a:gd name="connsiteX35" fmla="*/ 8678353 w 11269336"/>
              <a:gd name="connsiteY35" fmla="*/ 926318 h 2323145"/>
              <a:gd name="connsiteX36" fmla="*/ 8636849 w 11269336"/>
              <a:gd name="connsiteY36" fmla="*/ 937900 h 2323145"/>
              <a:gd name="connsiteX37" fmla="*/ 8620213 w 11269336"/>
              <a:gd name="connsiteY37" fmla="*/ 943068 h 2323145"/>
              <a:gd name="connsiteX38" fmla="*/ 8612581 w 11269336"/>
              <a:gd name="connsiteY38" fmla="*/ 952695 h 2323145"/>
              <a:gd name="connsiteX39" fmla="*/ 8589038 w 11269336"/>
              <a:gd name="connsiteY39" fmla="*/ 963892 h 2323145"/>
              <a:gd name="connsiteX40" fmla="*/ 8579950 w 11269336"/>
              <a:gd name="connsiteY40" fmla="*/ 960899 h 2323145"/>
              <a:gd name="connsiteX41" fmla="*/ 8579319 w 11269336"/>
              <a:gd name="connsiteY41" fmla="*/ 965630 h 2323145"/>
              <a:gd name="connsiteX42" fmla="*/ 8547429 w 11269336"/>
              <a:gd name="connsiteY42" fmla="*/ 984506 h 2323145"/>
              <a:gd name="connsiteX43" fmla="*/ 8478704 w 11269336"/>
              <a:gd name="connsiteY43" fmla="*/ 1025490 h 2323145"/>
              <a:gd name="connsiteX44" fmla="*/ 8461421 w 11269336"/>
              <a:gd name="connsiteY44" fmla="*/ 1035512 h 2323145"/>
              <a:gd name="connsiteX45" fmla="*/ 8445003 w 11269336"/>
              <a:gd name="connsiteY45" fmla="*/ 1036851 h 2323145"/>
              <a:gd name="connsiteX46" fmla="*/ 8357350 w 11269336"/>
              <a:gd name="connsiteY46" fmla="*/ 1060213 h 2323145"/>
              <a:gd name="connsiteX47" fmla="*/ 8335565 w 11269336"/>
              <a:gd name="connsiteY47" fmla="*/ 1061151 h 2323145"/>
              <a:gd name="connsiteX48" fmla="*/ 8325267 w 11269336"/>
              <a:gd name="connsiteY48" fmla="*/ 1055919 h 2323145"/>
              <a:gd name="connsiteX49" fmla="*/ 8293586 w 11269336"/>
              <a:gd name="connsiteY49" fmla="*/ 1076144 h 2323145"/>
              <a:gd name="connsiteX50" fmla="*/ 8242405 w 11269336"/>
              <a:gd name="connsiteY50" fmla="*/ 1095960 h 2323145"/>
              <a:gd name="connsiteX51" fmla="*/ 8197391 w 11269336"/>
              <a:gd name="connsiteY51" fmla="*/ 1107746 h 2323145"/>
              <a:gd name="connsiteX52" fmla="*/ 8081474 w 11269336"/>
              <a:gd name="connsiteY52" fmla="*/ 1130125 h 2323145"/>
              <a:gd name="connsiteX53" fmla="*/ 8053585 w 11269336"/>
              <a:gd name="connsiteY53" fmla="*/ 1129169 h 2323145"/>
              <a:gd name="connsiteX54" fmla="*/ 8038422 w 11269336"/>
              <a:gd name="connsiteY54" fmla="*/ 1119092 h 2323145"/>
              <a:gd name="connsiteX55" fmla="*/ 8029450 w 11269336"/>
              <a:gd name="connsiteY55" fmla="*/ 1125592 h 2323145"/>
              <a:gd name="connsiteX56" fmla="*/ 7959552 w 11269336"/>
              <a:gd name="connsiteY56" fmla="*/ 1140188 h 2323145"/>
              <a:gd name="connsiteX57" fmla="*/ 7914188 w 11269336"/>
              <a:gd name="connsiteY57" fmla="*/ 1150862 h 2323145"/>
              <a:gd name="connsiteX58" fmla="*/ 7914918 w 11269336"/>
              <a:gd name="connsiteY58" fmla="*/ 1168758 h 2323145"/>
              <a:gd name="connsiteX59" fmla="*/ 7875510 w 11269336"/>
              <a:gd name="connsiteY59" fmla="*/ 1183153 h 2323145"/>
              <a:gd name="connsiteX60" fmla="*/ 7829932 w 11269336"/>
              <a:gd name="connsiteY60" fmla="*/ 1180782 h 2323145"/>
              <a:gd name="connsiteX61" fmla="*/ 7779182 w 11269336"/>
              <a:gd name="connsiteY61" fmla="*/ 1192665 h 2323145"/>
              <a:gd name="connsiteX62" fmla="*/ 7748774 w 11269336"/>
              <a:gd name="connsiteY62" fmla="*/ 1199586 h 2323145"/>
              <a:gd name="connsiteX63" fmla="*/ 7671846 w 11269336"/>
              <a:gd name="connsiteY63" fmla="*/ 1231966 h 2323145"/>
              <a:gd name="connsiteX64" fmla="*/ 7554146 w 11269336"/>
              <a:gd name="connsiteY64" fmla="*/ 1319748 h 2323145"/>
              <a:gd name="connsiteX65" fmla="*/ 7515052 w 11269336"/>
              <a:gd name="connsiteY65" fmla="*/ 1336718 h 2323145"/>
              <a:gd name="connsiteX66" fmla="*/ 7507193 w 11269336"/>
              <a:gd name="connsiteY66" fmla="*/ 1334617 h 2323145"/>
              <a:gd name="connsiteX67" fmla="*/ 7461694 w 11269336"/>
              <a:gd name="connsiteY67" fmla="*/ 1375866 h 2323145"/>
              <a:gd name="connsiteX68" fmla="*/ 7377571 w 11269336"/>
              <a:gd name="connsiteY68" fmla="*/ 1400128 h 2323145"/>
              <a:gd name="connsiteX69" fmla="*/ 7311261 w 11269336"/>
              <a:gd name="connsiteY69" fmla="*/ 1412652 h 2323145"/>
              <a:gd name="connsiteX70" fmla="*/ 7275307 w 11269336"/>
              <a:gd name="connsiteY70" fmla="*/ 1422171 h 2323145"/>
              <a:gd name="connsiteX71" fmla="*/ 7247783 w 11269336"/>
              <a:gd name="connsiteY71" fmla="*/ 1426330 h 2323145"/>
              <a:gd name="connsiteX72" fmla="*/ 7185047 w 11269336"/>
              <a:gd name="connsiteY72" fmla="*/ 1451812 h 2323145"/>
              <a:gd name="connsiteX73" fmla="*/ 7084117 w 11269336"/>
              <a:gd name="connsiteY73" fmla="*/ 1500281 h 2323145"/>
              <a:gd name="connsiteX74" fmla="*/ 7062011 w 11269336"/>
              <a:gd name="connsiteY74" fmla="*/ 1509183 h 2323145"/>
              <a:gd name="connsiteX75" fmla="*/ 7040555 w 11269336"/>
              <a:gd name="connsiteY75" fmla="*/ 1511207 h 2323145"/>
              <a:gd name="connsiteX76" fmla="*/ 7033438 w 11269336"/>
              <a:gd name="connsiteY76" fmla="*/ 1506772 h 2323145"/>
              <a:gd name="connsiteX77" fmla="*/ 7020886 w 11269336"/>
              <a:gd name="connsiteY77" fmla="*/ 1510764 h 2323145"/>
              <a:gd name="connsiteX78" fmla="*/ 7017033 w 11269336"/>
              <a:gd name="connsiteY78" fmla="*/ 1510650 h 2323145"/>
              <a:gd name="connsiteX79" fmla="*/ 6995460 w 11269336"/>
              <a:gd name="connsiteY79" fmla="*/ 1511173 h 2323145"/>
              <a:gd name="connsiteX80" fmla="*/ 6962144 w 11269336"/>
              <a:gd name="connsiteY80" fmla="*/ 1541508 h 2323145"/>
              <a:gd name="connsiteX81" fmla="*/ 6910674 w 11269336"/>
              <a:gd name="connsiteY81" fmla="*/ 1554793 h 2323145"/>
              <a:gd name="connsiteX82" fmla="*/ 6732152 w 11269336"/>
              <a:gd name="connsiteY82" fmla="*/ 1642538 h 2323145"/>
              <a:gd name="connsiteX83" fmla="*/ 6694106 w 11269336"/>
              <a:gd name="connsiteY83" fmla="*/ 1632377 h 2323145"/>
              <a:gd name="connsiteX84" fmla="*/ 6617223 w 11269336"/>
              <a:gd name="connsiteY84" fmla="*/ 1659889 h 2323145"/>
              <a:gd name="connsiteX85" fmla="*/ 6521138 w 11269336"/>
              <a:gd name="connsiteY85" fmla="*/ 1744340 h 2323145"/>
              <a:gd name="connsiteX86" fmla="*/ 6380677 w 11269336"/>
              <a:gd name="connsiteY86" fmla="*/ 1796883 h 2323145"/>
              <a:gd name="connsiteX87" fmla="*/ 6374897 w 11269336"/>
              <a:gd name="connsiteY87" fmla="*/ 1809910 h 2323145"/>
              <a:gd name="connsiteX88" fmla="*/ 6364545 w 11269336"/>
              <a:gd name="connsiteY88" fmla="*/ 1820090 h 2323145"/>
              <a:gd name="connsiteX89" fmla="*/ 6362126 w 11269336"/>
              <a:gd name="connsiteY89" fmla="*/ 1819991 h 2323145"/>
              <a:gd name="connsiteX90" fmla="*/ 6346673 w 11269336"/>
              <a:gd name="connsiteY90" fmla="*/ 1827824 h 2323145"/>
              <a:gd name="connsiteX91" fmla="*/ 6345588 w 11269336"/>
              <a:gd name="connsiteY91" fmla="*/ 1832232 h 2323145"/>
              <a:gd name="connsiteX92" fmla="*/ 6335708 w 11269336"/>
              <a:gd name="connsiteY92" fmla="*/ 1838451 h 2323145"/>
              <a:gd name="connsiteX93" fmla="*/ 6318182 w 11269336"/>
              <a:gd name="connsiteY93" fmla="*/ 1852975 h 2323145"/>
              <a:gd name="connsiteX94" fmla="*/ 6313084 w 11269336"/>
              <a:gd name="connsiteY94" fmla="*/ 1853561 h 2323145"/>
              <a:gd name="connsiteX95" fmla="*/ 6283816 w 11269336"/>
              <a:gd name="connsiteY95" fmla="*/ 1872148 h 2323145"/>
              <a:gd name="connsiteX96" fmla="*/ 6282550 w 11269336"/>
              <a:gd name="connsiteY96" fmla="*/ 1871392 h 2323145"/>
              <a:gd name="connsiteX97" fmla="*/ 6270527 w 11269336"/>
              <a:gd name="connsiteY97" fmla="*/ 1872208 h 2323145"/>
              <a:gd name="connsiteX98" fmla="*/ 6249518 w 11269336"/>
              <a:gd name="connsiteY98" fmla="*/ 1876079 h 2323145"/>
              <a:gd name="connsiteX99" fmla="*/ 6190386 w 11269336"/>
              <a:gd name="connsiteY99" fmla="*/ 1872478 h 2323145"/>
              <a:gd name="connsiteX100" fmla="*/ 6159777 w 11269336"/>
              <a:gd name="connsiteY100" fmla="*/ 1891745 h 2323145"/>
              <a:gd name="connsiteX101" fmla="*/ 6153131 w 11269336"/>
              <a:gd name="connsiteY101" fmla="*/ 1895079 h 2323145"/>
              <a:gd name="connsiteX102" fmla="*/ 6152798 w 11269336"/>
              <a:gd name="connsiteY102" fmla="*/ 1894920 h 2323145"/>
              <a:gd name="connsiteX103" fmla="*/ 6145388 w 11269336"/>
              <a:gd name="connsiteY103" fmla="*/ 1897990 h 2323145"/>
              <a:gd name="connsiteX104" fmla="*/ 6141014 w 11269336"/>
              <a:gd name="connsiteY104" fmla="*/ 1901155 h 2323145"/>
              <a:gd name="connsiteX105" fmla="*/ 6128122 w 11269336"/>
              <a:gd name="connsiteY105" fmla="*/ 1907623 h 2323145"/>
              <a:gd name="connsiteX106" fmla="*/ 6122351 w 11269336"/>
              <a:gd name="connsiteY106" fmla="*/ 1908359 h 2323145"/>
              <a:gd name="connsiteX107" fmla="*/ 6064750 w 11269336"/>
              <a:gd name="connsiteY107" fmla="*/ 1896394 h 2323145"/>
              <a:gd name="connsiteX108" fmla="*/ 5964230 w 11269336"/>
              <a:gd name="connsiteY108" fmla="*/ 1910038 h 2323145"/>
              <a:gd name="connsiteX109" fmla="*/ 5865399 w 11269336"/>
              <a:gd name="connsiteY109" fmla="*/ 1926966 h 2323145"/>
              <a:gd name="connsiteX110" fmla="*/ 5829951 w 11269336"/>
              <a:gd name="connsiteY110" fmla="*/ 1934755 h 2323145"/>
              <a:gd name="connsiteX111" fmla="*/ 5765285 w 11269336"/>
              <a:gd name="connsiteY111" fmla="*/ 1941322 h 2323145"/>
              <a:gd name="connsiteX112" fmla="*/ 5734750 w 11269336"/>
              <a:gd name="connsiteY112" fmla="*/ 1939793 h 2323145"/>
              <a:gd name="connsiteX113" fmla="*/ 5733569 w 11269336"/>
              <a:gd name="connsiteY113" fmla="*/ 1940505 h 2323145"/>
              <a:gd name="connsiteX114" fmla="*/ 5730329 w 11269336"/>
              <a:gd name="connsiteY114" fmla="*/ 1937845 h 2323145"/>
              <a:gd name="connsiteX115" fmla="*/ 5724661 w 11269336"/>
              <a:gd name="connsiteY115" fmla="*/ 1937455 h 2323145"/>
              <a:gd name="connsiteX116" fmla="*/ 5710186 w 11269336"/>
              <a:gd name="connsiteY116" fmla="*/ 1941370 h 2323145"/>
              <a:gd name="connsiteX117" fmla="*/ 5704910 w 11269336"/>
              <a:gd name="connsiteY117" fmla="*/ 1943663 h 2323145"/>
              <a:gd name="connsiteX118" fmla="*/ 5696836 w 11269336"/>
              <a:gd name="connsiteY118" fmla="*/ 1945271 h 2323145"/>
              <a:gd name="connsiteX119" fmla="*/ 5696583 w 11269336"/>
              <a:gd name="connsiteY119" fmla="*/ 1945050 h 2323145"/>
              <a:gd name="connsiteX120" fmla="*/ 5689123 w 11269336"/>
              <a:gd name="connsiteY120" fmla="*/ 1947067 h 2323145"/>
              <a:gd name="connsiteX121" fmla="*/ 5653291 w 11269336"/>
              <a:gd name="connsiteY121" fmla="*/ 1960245 h 2323145"/>
              <a:gd name="connsiteX122" fmla="*/ 5599385 w 11269336"/>
              <a:gd name="connsiteY122" fmla="*/ 1945198 h 2323145"/>
              <a:gd name="connsiteX123" fmla="*/ 5578300 w 11269336"/>
              <a:gd name="connsiteY123" fmla="*/ 1944963 h 2323145"/>
              <a:gd name="connsiteX124" fmla="*/ 5566758 w 11269336"/>
              <a:gd name="connsiteY124" fmla="*/ 1943441 h 2323145"/>
              <a:gd name="connsiteX125" fmla="*/ 5565857 w 11269336"/>
              <a:gd name="connsiteY125" fmla="*/ 1942445 h 2323145"/>
              <a:gd name="connsiteX126" fmla="*/ 5531534 w 11269336"/>
              <a:gd name="connsiteY126" fmla="*/ 1955208 h 2323145"/>
              <a:gd name="connsiteX127" fmla="*/ 5526552 w 11269336"/>
              <a:gd name="connsiteY127" fmla="*/ 1954799 h 2323145"/>
              <a:gd name="connsiteX128" fmla="*/ 5504723 w 11269336"/>
              <a:gd name="connsiteY128" fmla="*/ 1965811 h 2323145"/>
              <a:gd name="connsiteX129" fmla="*/ 5493156 w 11269336"/>
              <a:gd name="connsiteY129" fmla="*/ 1970063 h 2323145"/>
              <a:gd name="connsiteX130" fmla="*/ 5490486 w 11269336"/>
              <a:gd name="connsiteY130" fmla="*/ 1974227 h 2323145"/>
              <a:gd name="connsiteX131" fmla="*/ 5473107 w 11269336"/>
              <a:gd name="connsiteY131" fmla="*/ 1979001 h 2323145"/>
              <a:gd name="connsiteX132" fmla="*/ 5470885 w 11269336"/>
              <a:gd name="connsiteY132" fmla="*/ 1978432 h 2323145"/>
              <a:gd name="connsiteX133" fmla="*/ 5457393 w 11269336"/>
              <a:gd name="connsiteY133" fmla="*/ 1986525 h 2323145"/>
              <a:gd name="connsiteX134" fmla="*/ 5447102 w 11269336"/>
              <a:gd name="connsiteY134" fmla="*/ 1998329 h 2323145"/>
              <a:gd name="connsiteX135" fmla="*/ 5159151 w 11269336"/>
              <a:gd name="connsiteY135" fmla="*/ 2029640 h 2323145"/>
              <a:gd name="connsiteX136" fmla="*/ 5041688 w 11269336"/>
              <a:gd name="connsiteY136" fmla="*/ 2022334 h 2323145"/>
              <a:gd name="connsiteX137" fmla="*/ 4860988 w 11269336"/>
              <a:gd name="connsiteY137" fmla="*/ 2135698 h 2323145"/>
              <a:gd name="connsiteX138" fmla="*/ 4807902 w 11269336"/>
              <a:gd name="connsiteY138" fmla="*/ 2138894 h 2323145"/>
              <a:gd name="connsiteX139" fmla="*/ 4765388 w 11269336"/>
              <a:gd name="connsiteY139" fmla="*/ 2162525 h 2323145"/>
              <a:gd name="connsiteX140" fmla="*/ 4745033 w 11269336"/>
              <a:gd name="connsiteY140" fmla="*/ 2158859 h 2323145"/>
              <a:gd name="connsiteX141" fmla="*/ 4741475 w 11269336"/>
              <a:gd name="connsiteY141" fmla="*/ 2157998 h 2323145"/>
              <a:gd name="connsiteX142" fmla="*/ 4728247 w 11269336"/>
              <a:gd name="connsiteY142" fmla="*/ 2159526 h 2323145"/>
              <a:gd name="connsiteX143" fmla="*/ 4723263 w 11269336"/>
              <a:gd name="connsiteY143" fmla="*/ 2153742 h 2323145"/>
              <a:gd name="connsiteX144" fmla="*/ 4702453 w 11269336"/>
              <a:gd name="connsiteY144" fmla="*/ 2151586 h 2323145"/>
              <a:gd name="connsiteX145" fmla="*/ 4678455 w 11269336"/>
              <a:gd name="connsiteY145" fmla="*/ 2156131 h 2323145"/>
              <a:gd name="connsiteX146" fmla="*/ 4593061 w 11269336"/>
              <a:gd name="connsiteY146" fmla="*/ 2171597 h 2323145"/>
              <a:gd name="connsiteX147" fmla="*/ 4579902 w 11269336"/>
              <a:gd name="connsiteY147" fmla="*/ 2177927 h 2323145"/>
              <a:gd name="connsiteX148" fmla="*/ 4533444 w 11269336"/>
              <a:gd name="connsiteY148" fmla="*/ 2181200 h 2323145"/>
              <a:gd name="connsiteX149" fmla="*/ 4492832 w 11269336"/>
              <a:gd name="connsiteY149" fmla="*/ 2188033 h 2323145"/>
              <a:gd name="connsiteX150" fmla="*/ 4467257 w 11269336"/>
              <a:gd name="connsiteY150" fmla="*/ 2196121 h 2323145"/>
              <a:gd name="connsiteX151" fmla="*/ 4459937 w 11269336"/>
              <a:gd name="connsiteY151" fmla="*/ 2195182 h 2323145"/>
              <a:gd name="connsiteX152" fmla="*/ 4433312 w 11269336"/>
              <a:gd name="connsiteY152" fmla="*/ 2199004 h 2323145"/>
              <a:gd name="connsiteX153" fmla="*/ 4420601 w 11269336"/>
              <a:gd name="connsiteY153" fmla="*/ 2205158 h 2323145"/>
              <a:gd name="connsiteX154" fmla="*/ 4405765 w 11269336"/>
              <a:gd name="connsiteY154" fmla="*/ 2199902 h 2323145"/>
              <a:gd name="connsiteX155" fmla="*/ 4401354 w 11269336"/>
              <a:gd name="connsiteY155" fmla="*/ 2194745 h 2323145"/>
              <a:gd name="connsiteX156" fmla="*/ 4383151 w 11269336"/>
              <a:gd name="connsiteY156" fmla="*/ 2201140 h 2323145"/>
              <a:gd name="connsiteX157" fmla="*/ 4366646 w 11269336"/>
              <a:gd name="connsiteY157" fmla="*/ 2198564 h 2323145"/>
              <a:gd name="connsiteX158" fmla="*/ 4354009 w 11269336"/>
              <a:gd name="connsiteY158" fmla="*/ 2204984 h 2323145"/>
              <a:gd name="connsiteX159" fmla="*/ 4348284 w 11269336"/>
              <a:gd name="connsiteY159" fmla="*/ 2205270 h 2323145"/>
              <a:gd name="connsiteX160" fmla="*/ 4333906 w 11269336"/>
              <a:gd name="connsiteY160" fmla="*/ 2205251 h 2323145"/>
              <a:gd name="connsiteX161" fmla="*/ 4308819 w 11269336"/>
              <a:gd name="connsiteY161" fmla="*/ 2203822 h 2323145"/>
              <a:gd name="connsiteX162" fmla="*/ 4301210 w 11269336"/>
              <a:gd name="connsiteY162" fmla="*/ 2204456 h 2323145"/>
              <a:gd name="connsiteX163" fmla="*/ 4283095 w 11269336"/>
              <a:gd name="connsiteY163" fmla="*/ 2198177 h 2323145"/>
              <a:gd name="connsiteX164" fmla="*/ 4250119 w 11269336"/>
              <a:gd name="connsiteY164" fmla="*/ 2196342 h 2323145"/>
              <a:gd name="connsiteX165" fmla="*/ 4189203 w 11269336"/>
              <a:gd name="connsiteY165" fmla="*/ 2178994 h 2323145"/>
              <a:gd name="connsiteX166" fmla="*/ 4154035 w 11269336"/>
              <a:gd name="connsiteY166" fmla="*/ 2171950 h 2323145"/>
              <a:gd name="connsiteX167" fmla="*/ 4129569 w 11269336"/>
              <a:gd name="connsiteY167" fmla="*/ 2163850 h 2323145"/>
              <a:gd name="connsiteX168" fmla="*/ 4061250 w 11269336"/>
              <a:gd name="connsiteY168" fmla="*/ 2159236 h 2323145"/>
              <a:gd name="connsiteX169" fmla="*/ 3945480 w 11269336"/>
              <a:gd name="connsiteY169" fmla="*/ 2158279 h 2323145"/>
              <a:gd name="connsiteX170" fmla="*/ 3921468 w 11269336"/>
              <a:gd name="connsiteY170" fmla="*/ 2156588 h 2323145"/>
              <a:gd name="connsiteX171" fmla="*/ 3903348 w 11269336"/>
              <a:gd name="connsiteY171" fmla="*/ 2149220 h 2323145"/>
              <a:gd name="connsiteX172" fmla="*/ 3901342 w 11269336"/>
              <a:gd name="connsiteY172" fmla="*/ 2142355 h 2323145"/>
              <a:gd name="connsiteX173" fmla="*/ 3888539 w 11269336"/>
              <a:gd name="connsiteY173" fmla="*/ 2140476 h 2323145"/>
              <a:gd name="connsiteX174" fmla="*/ 3885662 w 11269336"/>
              <a:gd name="connsiteY174" fmla="*/ 2138740 h 2323145"/>
              <a:gd name="connsiteX175" fmla="*/ 3868627 w 11269336"/>
              <a:gd name="connsiteY175" fmla="*/ 2130023 h 2323145"/>
              <a:gd name="connsiteX176" fmla="*/ 3819177 w 11269336"/>
              <a:gd name="connsiteY176" fmla="*/ 2142111 h 2323145"/>
              <a:gd name="connsiteX177" fmla="*/ 3769100 w 11269336"/>
              <a:gd name="connsiteY177" fmla="*/ 2131731 h 2323145"/>
              <a:gd name="connsiteX178" fmla="*/ 3562752 w 11269336"/>
              <a:gd name="connsiteY178" fmla="*/ 2131785 h 2323145"/>
              <a:gd name="connsiteX179" fmla="*/ 3541402 w 11269336"/>
              <a:gd name="connsiteY179" fmla="*/ 2106821 h 2323145"/>
              <a:gd name="connsiteX180" fmla="*/ 3365341 w 11269336"/>
              <a:gd name="connsiteY180" fmla="*/ 2077638 h 2323145"/>
              <a:gd name="connsiteX181" fmla="*/ 3170922 w 11269336"/>
              <a:gd name="connsiteY181" fmla="*/ 2115957 h 2323145"/>
              <a:gd name="connsiteX182" fmla="*/ 3156256 w 11269336"/>
              <a:gd name="connsiteY182" fmla="*/ 2124773 h 2323145"/>
              <a:gd name="connsiteX183" fmla="*/ 3140298 w 11269336"/>
              <a:gd name="connsiteY183" fmla="*/ 2129182 h 2323145"/>
              <a:gd name="connsiteX184" fmla="*/ 3138514 w 11269336"/>
              <a:gd name="connsiteY184" fmla="*/ 2128069 h 2323145"/>
              <a:gd name="connsiteX185" fmla="*/ 3120467 w 11269336"/>
              <a:gd name="connsiteY185" fmla="*/ 2128281 h 2323145"/>
              <a:gd name="connsiteX186" fmla="*/ 3116175 w 11269336"/>
              <a:gd name="connsiteY186" fmla="*/ 2131633 h 2323145"/>
              <a:gd name="connsiteX187" fmla="*/ 3103685 w 11269336"/>
              <a:gd name="connsiteY187" fmla="*/ 2132814 h 2323145"/>
              <a:gd name="connsiteX188" fmla="*/ 3078794 w 11269336"/>
              <a:gd name="connsiteY188" fmla="*/ 2137935 h 2323145"/>
              <a:gd name="connsiteX189" fmla="*/ 3074407 w 11269336"/>
              <a:gd name="connsiteY189" fmla="*/ 2136274 h 2323145"/>
              <a:gd name="connsiteX190" fmla="*/ 3037285 w 11269336"/>
              <a:gd name="connsiteY190" fmla="*/ 2139919 h 2323145"/>
              <a:gd name="connsiteX191" fmla="*/ 3036901 w 11269336"/>
              <a:gd name="connsiteY191" fmla="*/ 2138726 h 2323145"/>
              <a:gd name="connsiteX192" fmla="*/ 3026996 w 11269336"/>
              <a:gd name="connsiteY192" fmla="*/ 2134322 h 2323145"/>
              <a:gd name="connsiteX193" fmla="*/ 3007772 w 11269336"/>
              <a:gd name="connsiteY193" fmla="*/ 2128742 h 2323145"/>
              <a:gd name="connsiteX194" fmla="*/ 2965030 w 11269336"/>
              <a:gd name="connsiteY194" fmla="*/ 2100494 h 2323145"/>
              <a:gd name="connsiteX195" fmla="*/ 2926342 w 11269336"/>
              <a:gd name="connsiteY195" fmla="*/ 2104155 h 2323145"/>
              <a:gd name="connsiteX196" fmla="*/ 2918608 w 11269336"/>
              <a:gd name="connsiteY196" fmla="*/ 2104215 h 2323145"/>
              <a:gd name="connsiteX197" fmla="*/ 2918475 w 11269336"/>
              <a:gd name="connsiteY197" fmla="*/ 2103937 h 2323145"/>
              <a:gd name="connsiteX198" fmla="*/ 2910360 w 11269336"/>
              <a:gd name="connsiteY198" fmla="*/ 2103444 h 2323145"/>
              <a:gd name="connsiteX199" fmla="*/ 2904507 w 11269336"/>
              <a:gd name="connsiteY199" fmla="*/ 2104326 h 2323145"/>
              <a:gd name="connsiteX200" fmla="*/ 2889503 w 11269336"/>
              <a:gd name="connsiteY200" fmla="*/ 2104443 h 2323145"/>
              <a:gd name="connsiteX201" fmla="*/ 2884480 w 11269336"/>
              <a:gd name="connsiteY201" fmla="*/ 2102626 h 2323145"/>
              <a:gd name="connsiteX202" fmla="*/ 2882689 w 11269336"/>
              <a:gd name="connsiteY202" fmla="*/ 2099228 h 2323145"/>
              <a:gd name="connsiteX203" fmla="*/ 2881291 w 11269336"/>
              <a:gd name="connsiteY203" fmla="*/ 2099618 h 2323145"/>
              <a:gd name="connsiteX204" fmla="*/ 2853979 w 11269336"/>
              <a:gd name="connsiteY204" fmla="*/ 2090388 h 2323145"/>
              <a:gd name="connsiteX205" fmla="*/ 2791790 w 11269336"/>
              <a:gd name="connsiteY205" fmla="*/ 2080332 h 2323145"/>
              <a:gd name="connsiteX206" fmla="*/ 2755844 w 11269336"/>
              <a:gd name="connsiteY206" fmla="*/ 2078874 h 2323145"/>
              <a:gd name="connsiteX207" fmla="*/ 2657742 w 11269336"/>
              <a:gd name="connsiteY207" fmla="*/ 2070179 h 2323145"/>
              <a:gd name="connsiteX208" fmla="*/ 2559549 w 11269336"/>
              <a:gd name="connsiteY208" fmla="*/ 2057873 h 2323145"/>
              <a:gd name="connsiteX209" fmla="*/ 2512054 w 11269336"/>
              <a:gd name="connsiteY209" fmla="*/ 2031671 h 2323145"/>
              <a:gd name="connsiteX210" fmla="*/ 2506437 w 11269336"/>
              <a:gd name="connsiteY210" fmla="*/ 2030918 h 2323145"/>
              <a:gd name="connsiteX211" fmla="*/ 2491752 w 11269336"/>
              <a:gd name="connsiteY211" fmla="*/ 2033906 h 2323145"/>
              <a:gd name="connsiteX212" fmla="*/ 2486338 w 11269336"/>
              <a:gd name="connsiteY212" fmla="*/ 2035862 h 2323145"/>
              <a:gd name="connsiteX213" fmla="*/ 2478186 w 11269336"/>
              <a:gd name="connsiteY213" fmla="*/ 2036953 h 2323145"/>
              <a:gd name="connsiteX214" fmla="*/ 2477950 w 11269336"/>
              <a:gd name="connsiteY214" fmla="*/ 2036715 h 2323145"/>
              <a:gd name="connsiteX215" fmla="*/ 2470381 w 11269336"/>
              <a:gd name="connsiteY215" fmla="*/ 2038256 h 2323145"/>
              <a:gd name="connsiteX216" fmla="*/ 2433781 w 11269336"/>
              <a:gd name="connsiteY216" fmla="*/ 2049140 h 2323145"/>
              <a:gd name="connsiteX217" fmla="*/ 2381172 w 11269336"/>
              <a:gd name="connsiteY217" fmla="*/ 2030645 h 2323145"/>
              <a:gd name="connsiteX218" fmla="*/ 2360198 w 11269336"/>
              <a:gd name="connsiteY218" fmla="*/ 2029059 h 2323145"/>
              <a:gd name="connsiteX219" fmla="*/ 2348815 w 11269336"/>
              <a:gd name="connsiteY219" fmla="*/ 2026798 h 2323145"/>
              <a:gd name="connsiteX220" fmla="*/ 2347988 w 11269336"/>
              <a:gd name="connsiteY220" fmla="*/ 2025745 h 2323145"/>
              <a:gd name="connsiteX221" fmla="*/ 2312920 w 11269336"/>
              <a:gd name="connsiteY221" fmla="*/ 2036311 h 2323145"/>
              <a:gd name="connsiteX222" fmla="*/ 2307986 w 11269336"/>
              <a:gd name="connsiteY222" fmla="*/ 2035583 h 2323145"/>
              <a:gd name="connsiteX223" fmla="*/ 2285481 w 11269336"/>
              <a:gd name="connsiteY223" fmla="*/ 2045197 h 2323145"/>
              <a:gd name="connsiteX224" fmla="*/ 2273666 w 11269336"/>
              <a:gd name="connsiteY224" fmla="*/ 2048710 h 2323145"/>
              <a:gd name="connsiteX225" fmla="*/ 2270719 w 11269336"/>
              <a:gd name="connsiteY225" fmla="*/ 2052702 h 2323145"/>
              <a:gd name="connsiteX226" fmla="*/ 2253080 w 11269336"/>
              <a:gd name="connsiteY226" fmla="*/ 2056363 h 2323145"/>
              <a:gd name="connsiteX227" fmla="*/ 2250906 w 11269336"/>
              <a:gd name="connsiteY227" fmla="*/ 2055654 h 2323145"/>
              <a:gd name="connsiteX228" fmla="*/ 2236905 w 11269336"/>
              <a:gd name="connsiteY228" fmla="*/ 2062882 h 2323145"/>
              <a:gd name="connsiteX229" fmla="*/ 2225830 w 11269336"/>
              <a:gd name="connsiteY229" fmla="*/ 2074027 h 2323145"/>
              <a:gd name="connsiteX230" fmla="*/ 2073776 w 11269336"/>
              <a:gd name="connsiteY230" fmla="*/ 2089244 h 2323145"/>
              <a:gd name="connsiteX231" fmla="*/ 1948256 w 11269336"/>
              <a:gd name="connsiteY231" fmla="*/ 2146616 h 2323145"/>
              <a:gd name="connsiteX232" fmla="*/ 1865582 w 11269336"/>
              <a:gd name="connsiteY232" fmla="*/ 2153738 h 2323145"/>
              <a:gd name="connsiteX233" fmla="*/ 1835210 w 11269336"/>
              <a:gd name="connsiteY233" fmla="*/ 2134244 h 2323145"/>
              <a:gd name="connsiteX234" fmla="*/ 1632661 w 11269336"/>
              <a:gd name="connsiteY234" fmla="*/ 2173882 h 2323145"/>
              <a:gd name="connsiteX235" fmla="*/ 1579590 w 11269336"/>
              <a:gd name="connsiteY235" fmla="*/ 2173680 h 2323145"/>
              <a:gd name="connsiteX236" fmla="*/ 1535601 w 11269336"/>
              <a:gd name="connsiteY236" fmla="*/ 2194590 h 2323145"/>
              <a:gd name="connsiteX237" fmla="*/ 1515594 w 11269336"/>
              <a:gd name="connsiteY237" fmla="*/ 2189622 h 2323145"/>
              <a:gd name="connsiteX238" fmla="*/ 1512113 w 11269336"/>
              <a:gd name="connsiteY238" fmla="*/ 2188534 h 2323145"/>
              <a:gd name="connsiteX239" fmla="*/ 1498838 w 11269336"/>
              <a:gd name="connsiteY239" fmla="*/ 2189213 h 2323145"/>
              <a:gd name="connsiteX240" fmla="*/ 1494279 w 11269336"/>
              <a:gd name="connsiteY240" fmla="*/ 2183112 h 2323145"/>
              <a:gd name="connsiteX241" fmla="*/ 1473714 w 11269336"/>
              <a:gd name="connsiteY241" fmla="*/ 2179625 h 2323145"/>
              <a:gd name="connsiteX242" fmla="*/ 1449503 w 11269336"/>
              <a:gd name="connsiteY242" fmla="*/ 2182633 h 2323145"/>
              <a:gd name="connsiteX243" fmla="*/ 1266687 w 11269336"/>
              <a:gd name="connsiteY243" fmla="*/ 2212688 h 2323145"/>
              <a:gd name="connsiteX244" fmla="*/ 1239614 w 11269336"/>
              <a:gd name="connsiteY244" fmla="*/ 2209727 h 2323145"/>
              <a:gd name="connsiteX245" fmla="*/ 1202436 w 11269336"/>
              <a:gd name="connsiteY245" fmla="*/ 2209817 h 2323145"/>
              <a:gd name="connsiteX246" fmla="*/ 1136097 w 11269336"/>
              <a:gd name="connsiteY246" fmla="*/ 2205112 h 2323145"/>
              <a:gd name="connsiteX247" fmla="*/ 988232 w 11269336"/>
              <a:gd name="connsiteY247" fmla="*/ 2235635 h 2323145"/>
              <a:gd name="connsiteX248" fmla="*/ 981959 w 11269336"/>
              <a:gd name="connsiteY248" fmla="*/ 2231607 h 2323145"/>
              <a:gd name="connsiteX249" fmla="*/ 938600 w 11269336"/>
              <a:gd name="connsiteY249" fmla="*/ 2238113 h 2323145"/>
              <a:gd name="connsiteX250" fmla="*/ 791788 w 11269336"/>
              <a:gd name="connsiteY250" fmla="*/ 2293224 h 2323145"/>
              <a:gd name="connsiteX251" fmla="*/ 706914 w 11269336"/>
              <a:gd name="connsiteY251" fmla="*/ 2305046 h 2323145"/>
              <a:gd name="connsiteX252" fmla="*/ 675971 w 11269336"/>
              <a:gd name="connsiteY252" fmla="*/ 2304030 h 2323145"/>
              <a:gd name="connsiteX253" fmla="*/ 624180 w 11269336"/>
              <a:gd name="connsiteY253" fmla="*/ 2302650 h 2323145"/>
              <a:gd name="connsiteX254" fmla="*/ 583453 w 11269336"/>
              <a:gd name="connsiteY254" fmla="*/ 2288788 h 2323145"/>
              <a:gd name="connsiteX255" fmla="*/ 540946 w 11269336"/>
              <a:gd name="connsiteY255" fmla="*/ 2292721 h 2323145"/>
              <a:gd name="connsiteX256" fmla="*/ 533680 w 11269336"/>
              <a:gd name="connsiteY256" fmla="*/ 2310233 h 2323145"/>
              <a:gd name="connsiteX257" fmla="*/ 487366 w 11269336"/>
              <a:gd name="connsiteY257" fmla="*/ 2309053 h 2323145"/>
              <a:gd name="connsiteX258" fmla="*/ 416820 w 11269336"/>
              <a:gd name="connsiteY258" fmla="*/ 2305443 h 2323145"/>
              <a:gd name="connsiteX259" fmla="*/ 376805 w 11269336"/>
              <a:gd name="connsiteY259" fmla="*/ 2307647 h 2323145"/>
              <a:gd name="connsiteX260" fmla="*/ 266777 w 11269336"/>
              <a:gd name="connsiteY260" fmla="*/ 2309012 h 2323145"/>
              <a:gd name="connsiteX261" fmla="*/ 156013 w 11269336"/>
              <a:gd name="connsiteY261" fmla="*/ 2306832 h 2323145"/>
              <a:gd name="connsiteX262" fmla="*/ 87258 w 11269336"/>
              <a:gd name="connsiteY262" fmla="*/ 2285511 h 2323145"/>
              <a:gd name="connsiteX263" fmla="*/ 23798 w 11269336"/>
              <a:gd name="connsiteY263" fmla="*/ 2281822 h 2323145"/>
              <a:gd name="connsiteX264" fmla="*/ 0 w 11269336"/>
              <a:gd name="connsiteY264" fmla="*/ 2285369 h 2323145"/>
              <a:gd name="connsiteX265" fmla="*/ 0 w 11269336"/>
              <a:gd name="connsiteY265"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380600 w 11269336"/>
              <a:gd name="connsiteY19" fmla="*/ 549821 h 2323145"/>
              <a:gd name="connsiteX20" fmla="*/ 9263254 w 11269336"/>
              <a:gd name="connsiteY20" fmla="*/ 645662 h 2323145"/>
              <a:gd name="connsiteX21" fmla="*/ 9162278 w 11269336"/>
              <a:gd name="connsiteY21" fmla="*/ 704724 h 2323145"/>
              <a:gd name="connsiteX22" fmla="*/ 8977138 w 11269336"/>
              <a:gd name="connsiteY22" fmla="*/ 774970 h 2323145"/>
              <a:gd name="connsiteX23" fmla="*/ 9070855 w 11269336"/>
              <a:gd name="connsiteY23" fmla="*/ 794621 h 2323145"/>
              <a:gd name="connsiteX24" fmla="*/ 8914746 w 11269336"/>
              <a:gd name="connsiteY24" fmla="*/ 826428 h 2323145"/>
              <a:gd name="connsiteX25" fmla="*/ 8917778 w 11269336"/>
              <a:gd name="connsiteY25" fmla="*/ 835198 h 2323145"/>
              <a:gd name="connsiteX26" fmla="*/ 8905560 w 11269336"/>
              <a:gd name="connsiteY26" fmla="*/ 838358 h 2323145"/>
              <a:gd name="connsiteX27" fmla="*/ 8897564 w 11269336"/>
              <a:gd name="connsiteY27" fmla="*/ 834287 h 2323145"/>
              <a:gd name="connsiteX28" fmla="*/ 8878040 w 11269336"/>
              <a:gd name="connsiteY28" fmla="*/ 844150 h 2323145"/>
              <a:gd name="connsiteX29" fmla="*/ 8795998 w 11269336"/>
              <a:gd name="connsiteY29" fmla="*/ 863337 h 2323145"/>
              <a:gd name="connsiteX30" fmla="*/ 8776970 w 11269336"/>
              <a:gd name="connsiteY30" fmla="*/ 885177 h 2323145"/>
              <a:gd name="connsiteX31" fmla="*/ 8755719 w 11269336"/>
              <a:gd name="connsiteY31" fmla="*/ 889754 h 2323145"/>
              <a:gd name="connsiteX32" fmla="*/ 8743257 w 11269336"/>
              <a:gd name="connsiteY32" fmla="*/ 904723 h 2323145"/>
              <a:gd name="connsiteX33" fmla="*/ 8721366 w 11269336"/>
              <a:gd name="connsiteY33" fmla="*/ 904711 h 2323145"/>
              <a:gd name="connsiteX34" fmla="*/ 8678353 w 11269336"/>
              <a:gd name="connsiteY34" fmla="*/ 926318 h 2323145"/>
              <a:gd name="connsiteX35" fmla="*/ 8636849 w 11269336"/>
              <a:gd name="connsiteY35" fmla="*/ 937900 h 2323145"/>
              <a:gd name="connsiteX36" fmla="*/ 8620213 w 11269336"/>
              <a:gd name="connsiteY36" fmla="*/ 943068 h 2323145"/>
              <a:gd name="connsiteX37" fmla="*/ 8612581 w 11269336"/>
              <a:gd name="connsiteY37" fmla="*/ 952695 h 2323145"/>
              <a:gd name="connsiteX38" fmla="*/ 8589038 w 11269336"/>
              <a:gd name="connsiteY38" fmla="*/ 963892 h 2323145"/>
              <a:gd name="connsiteX39" fmla="*/ 8579950 w 11269336"/>
              <a:gd name="connsiteY39" fmla="*/ 960899 h 2323145"/>
              <a:gd name="connsiteX40" fmla="*/ 8579319 w 11269336"/>
              <a:gd name="connsiteY40" fmla="*/ 965630 h 2323145"/>
              <a:gd name="connsiteX41" fmla="*/ 8547429 w 11269336"/>
              <a:gd name="connsiteY41" fmla="*/ 984506 h 2323145"/>
              <a:gd name="connsiteX42" fmla="*/ 8478704 w 11269336"/>
              <a:gd name="connsiteY42" fmla="*/ 1025490 h 2323145"/>
              <a:gd name="connsiteX43" fmla="*/ 8461421 w 11269336"/>
              <a:gd name="connsiteY43" fmla="*/ 1035512 h 2323145"/>
              <a:gd name="connsiteX44" fmla="*/ 8445003 w 11269336"/>
              <a:gd name="connsiteY44" fmla="*/ 1036851 h 2323145"/>
              <a:gd name="connsiteX45" fmla="*/ 8357350 w 11269336"/>
              <a:gd name="connsiteY45" fmla="*/ 1060213 h 2323145"/>
              <a:gd name="connsiteX46" fmla="*/ 8335565 w 11269336"/>
              <a:gd name="connsiteY46" fmla="*/ 1061151 h 2323145"/>
              <a:gd name="connsiteX47" fmla="*/ 8325267 w 11269336"/>
              <a:gd name="connsiteY47" fmla="*/ 1055919 h 2323145"/>
              <a:gd name="connsiteX48" fmla="*/ 8293586 w 11269336"/>
              <a:gd name="connsiteY48" fmla="*/ 1076144 h 2323145"/>
              <a:gd name="connsiteX49" fmla="*/ 8242405 w 11269336"/>
              <a:gd name="connsiteY49" fmla="*/ 1095960 h 2323145"/>
              <a:gd name="connsiteX50" fmla="*/ 8197391 w 11269336"/>
              <a:gd name="connsiteY50" fmla="*/ 1107746 h 2323145"/>
              <a:gd name="connsiteX51" fmla="*/ 8081474 w 11269336"/>
              <a:gd name="connsiteY51" fmla="*/ 1130125 h 2323145"/>
              <a:gd name="connsiteX52" fmla="*/ 8053585 w 11269336"/>
              <a:gd name="connsiteY52" fmla="*/ 1129169 h 2323145"/>
              <a:gd name="connsiteX53" fmla="*/ 8038422 w 11269336"/>
              <a:gd name="connsiteY53" fmla="*/ 1119092 h 2323145"/>
              <a:gd name="connsiteX54" fmla="*/ 8029450 w 11269336"/>
              <a:gd name="connsiteY54" fmla="*/ 1125592 h 2323145"/>
              <a:gd name="connsiteX55" fmla="*/ 7959552 w 11269336"/>
              <a:gd name="connsiteY55" fmla="*/ 1140188 h 2323145"/>
              <a:gd name="connsiteX56" fmla="*/ 7914188 w 11269336"/>
              <a:gd name="connsiteY56" fmla="*/ 1150862 h 2323145"/>
              <a:gd name="connsiteX57" fmla="*/ 7914918 w 11269336"/>
              <a:gd name="connsiteY57" fmla="*/ 1168758 h 2323145"/>
              <a:gd name="connsiteX58" fmla="*/ 7875510 w 11269336"/>
              <a:gd name="connsiteY58" fmla="*/ 1183153 h 2323145"/>
              <a:gd name="connsiteX59" fmla="*/ 7829932 w 11269336"/>
              <a:gd name="connsiteY59" fmla="*/ 1180782 h 2323145"/>
              <a:gd name="connsiteX60" fmla="*/ 7779182 w 11269336"/>
              <a:gd name="connsiteY60" fmla="*/ 1192665 h 2323145"/>
              <a:gd name="connsiteX61" fmla="*/ 7748774 w 11269336"/>
              <a:gd name="connsiteY61" fmla="*/ 1199586 h 2323145"/>
              <a:gd name="connsiteX62" fmla="*/ 7671846 w 11269336"/>
              <a:gd name="connsiteY62" fmla="*/ 1231966 h 2323145"/>
              <a:gd name="connsiteX63" fmla="*/ 7554146 w 11269336"/>
              <a:gd name="connsiteY63" fmla="*/ 1319748 h 2323145"/>
              <a:gd name="connsiteX64" fmla="*/ 7515052 w 11269336"/>
              <a:gd name="connsiteY64" fmla="*/ 1336718 h 2323145"/>
              <a:gd name="connsiteX65" fmla="*/ 7507193 w 11269336"/>
              <a:gd name="connsiteY65" fmla="*/ 1334617 h 2323145"/>
              <a:gd name="connsiteX66" fmla="*/ 7461694 w 11269336"/>
              <a:gd name="connsiteY66" fmla="*/ 1375866 h 2323145"/>
              <a:gd name="connsiteX67" fmla="*/ 7377571 w 11269336"/>
              <a:gd name="connsiteY67" fmla="*/ 1400128 h 2323145"/>
              <a:gd name="connsiteX68" fmla="*/ 7311261 w 11269336"/>
              <a:gd name="connsiteY68" fmla="*/ 1412652 h 2323145"/>
              <a:gd name="connsiteX69" fmla="*/ 7275307 w 11269336"/>
              <a:gd name="connsiteY69" fmla="*/ 1422171 h 2323145"/>
              <a:gd name="connsiteX70" fmla="*/ 7247783 w 11269336"/>
              <a:gd name="connsiteY70" fmla="*/ 1426330 h 2323145"/>
              <a:gd name="connsiteX71" fmla="*/ 7185047 w 11269336"/>
              <a:gd name="connsiteY71" fmla="*/ 1451812 h 2323145"/>
              <a:gd name="connsiteX72" fmla="*/ 7084117 w 11269336"/>
              <a:gd name="connsiteY72" fmla="*/ 1500281 h 2323145"/>
              <a:gd name="connsiteX73" fmla="*/ 7062011 w 11269336"/>
              <a:gd name="connsiteY73" fmla="*/ 1509183 h 2323145"/>
              <a:gd name="connsiteX74" fmla="*/ 7040555 w 11269336"/>
              <a:gd name="connsiteY74" fmla="*/ 1511207 h 2323145"/>
              <a:gd name="connsiteX75" fmla="*/ 7033438 w 11269336"/>
              <a:gd name="connsiteY75" fmla="*/ 1506772 h 2323145"/>
              <a:gd name="connsiteX76" fmla="*/ 7020886 w 11269336"/>
              <a:gd name="connsiteY76" fmla="*/ 1510764 h 2323145"/>
              <a:gd name="connsiteX77" fmla="*/ 7017033 w 11269336"/>
              <a:gd name="connsiteY77" fmla="*/ 1510650 h 2323145"/>
              <a:gd name="connsiteX78" fmla="*/ 6995460 w 11269336"/>
              <a:gd name="connsiteY78" fmla="*/ 1511173 h 2323145"/>
              <a:gd name="connsiteX79" fmla="*/ 6962144 w 11269336"/>
              <a:gd name="connsiteY79" fmla="*/ 1541508 h 2323145"/>
              <a:gd name="connsiteX80" fmla="*/ 6910674 w 11269336"/>
              <a:gd name="connsiteY80" fmla="*/ 1554793 h 2323145"/>
              <a:gd name="connsiteX81" fmla="*/ 6732152 w 11269336"/>
              <a:gd name="connsiteY81" fmla="*/ 1642538 h 2323145"/>
              <a:gd name="connsiteX82" fmla="*/ 6694106 w 11269336"/>
              <a:gd name="connsiteY82" fmla="*/ 1632377 h 2323145"/>
              <a:gd name="connsiteX83" fmla="*/ 6617223 w 11269336"/>
              <a:gd name="connsiteY83" fmla="*/ 1659889 h 2323145"/>
              <a:gd name="connsiteX84" fmla="*/ 6521138 w 11269336"/>
              <a:gd name="connsiteY84" fmla="*/ 1744340 h 2323145"/>
              <a:gd name="connsiteX85" fmla="*/ 6380677 w 11269336"/>
              <a:gd name="connsiteY85" fmla="*/ 1796883 h 2323145"/>
              <a:gd name="connsiteX86" fmla="*/ 6374897 w 11269336"/>
              <a:gd name="connsiteY86" fmla="*/ 1809910 h 2323145"/>
              <a:gd name="connsiteX87" fmla="*/ 6364545 w 11269336"/>
              <a:gd name="connsiteY87" fmla="*/ 1820090 h 2323145"/>
              <a:gd name="connsiteX88" fmla="*/ 6362126 w 11269336"/>
              <a:gd name="connsiteY88" fmla="*/ 1819991 h 2323145"/>
              <a:gd name="connsiteX89" fmla="*/ 6346673 w 11269336"/>
              <a:gd name="connsiteY89" fmla="*/ 1827824 h 2323145"/>
              <a:gd name="connsiteX90" fmla="*/ 6345588 w 11269336"/>
              <a:gd name="connsiteY90" fmla="*/ 1832232 h 2323145"/>
              <a:gd name="connsiteX91" fmla="*/ 6335708 w 11269336"/>
              <a:gd name="connsiteY91" fmla="*/ 1838451 h 2323145"/>
              <a:gd name="connsiteX92" fmla="*/ 6318182 w 11269336"/>
              <a:gd name="connsiteY92" fmla="*/ 1852975 h 2323145"/>
              <a:gd name="connsiteX93" fmla="*/ 6313084 w 11269336"/>
              <a:gd name="connsiteY93" fmla="*/ 1853561 h 2323145"/>
              <a:gd name="connsiteX94" fmla="*/ 6283816 w 11269336"/>
              <a:gd name="connsiteY94" fmla="*/ 1872148 h 2323145"/>
              <a:gd name="connsiteX95" fmla="*/ 6282550 w 11269336"/>
              <a:gd name="connsiteY95" fmla="*/ 1871392 h 2323145"/>
              <a:gd name="connsiteX96" fmla="*/ 6270527 w 11269336"/>
              <a:gd name="connsiteY96" fmla="*/ 1872208 h 2323145"/>
              <a:gd name="connsiteX97" fmla="*/ 6249518 w 11269336"/>
              <a:gd name="connsiteY97" fmla="*/ 1876079 h 2323145"/>
              <a:gd name="connsiteX98" fmla="*/ 6190386 w 11269336"/>
              <a:gd name="connsiteY98" fmla="*/ 1872478 h 2323145"/>
              <a:gd name="connsiteX99" fmla="*/ 6159777 w 11269336"/>
              <a:gd name="connsiteY99" fmla="*/ 1891745 h 2323145"/>
              <a:gd name="connsiteX100" fmla="*/ 6153131 w 11269336"/>
              <a:gd name="connsiteY100" fmla="*/ 1895079 h 2323145"/>
              <a:gd name="connsiteX101" fmla="*/ 6152798 w 11269336"/>
              <a:gd name="connsiteY101" fmla="*/ 1894920 h 2323145"/>
              <a:gd name="connsiteX102" fmla="*/ 6145388 w 11269336"/>
              <a:gd name="connsiteY102" fmla="*/ 1897990 h 2323145"/>
              <a:gd name="connsiteX103" fmla="*/ 6141014 w 11269336"/>
              <a:gd name="connsiteY103" fmla="*/ 1901155 h 2323145"/>
              <a:gd name="connsiteX104" fmla="*/ 6128122 w 11269336"/>
              <a:gd name="connsiteY104" fmla="*/ 1907623 h 2323145"/>
              <a:gd name="connsiteX105" fmla="*/ 6122351 w 11269336"/>
              <a:gd name="connsiteY105" fmla="*/ 1908359 h 2323145"/>
              <a:gd name="connsiteX106" fmla="*/ 6064750 w 11269336"/>
              <a:gd name="connsiteY106" fmla="*/ 1896394 h 2323145"/>
              <a:gd name="connsiteX107" fmla="*/ 5964230 w 11269336"/>
              <a:gd name="connsiteY107" fmla="*/ 1910038 h 2323145"/>
              <a:gd name="connsiteX108" fmla="*/ 5865399 w 11269336"/>
              <a:gd name="connsiteY108" fmla="*/ 1926966 h 2323145"/>
              <a:gd name="connsiteX109" fmla="*/ 5829951 w 11269336"/>
              <a:gd name="connsiteY109" fmla="*/ 1934755 h 2323145"/>
              <a:gd name="connsiteX110" fmla="*/ 5765285 w 11269336"/>
              <a:gd name="connsiteY110" fmla="*/ 1941322 h 2323145"/>
              <a:gd name="connsiteX111" fmla="*/ 5734750 w 11269336"/>
              <a:gd name="connsiteY111" fmla="*/ 1939793 h 2323145"/>
              <a:gd name="connsiteX112" fmla="*/ 5733569 w 11269336"/>
              <a:gd name="connsiteY112" fmla="*/ 1940505 h 2323145"/>
              <a:gd name="connsiteX113" fmla="*/ 5730329 w 11269336"/>
              <a:gd name="connsiteY113" fmla="*/ 1937845 h 2323145"/>
              <a:gd name="connsiteX114" fmla="*/ 5724661 w 11269336"/>
              <a:gd name="connsiteY114" fmla="*/ 1937455 h 2323145"/>
              <a:gd name="connsiteX115" fmla="*/ 5710186 w 11269336"/>
              <a:gd name="connsiteY115" fmla="*/ 1941370 h 2323145"/>
              <a:gd name="connsiteX116" fmla="*/ 5704910 w 11269336"/>
              <a:gd name="connsiteY116" fmla="*/ 1943663 h 2323145"/>
              <a:gd name="connsiteX117" fmla="*/ 5696836 w 11269336"/>
              <a:gd name="connsiteY117" fmla="*/ 1945271 h 2323145"/>
              <a:gd name="connsiteX118" fmla="*/ 5696583 w 11269336"/>
              <a:gd name="connsiteY118" fmla="*/ 1945050 h 2323145"/>
              <a:gd name="connsiteX119" fmla="*/ 5689123 w 11269336"/>
              <a:gd name="connsiteY119" fmla="*/ 1947067 h 2323145"/>
              <a:gd name="connsiteX120" fmla="*/ 5653291 w 11269336"/>
              <a:gd name="connsiteY120" fmla="*/ 1960245 h 2323145"/>
              <a:gd name="connsiteX121" fmla="*/ 5599385 w 11269336"/>
              <a:gd name="connsiteY121" fmla="*/ 1945198 h 2323145"/>
              <a:gd name="connsiteX122" fmla="*/ 5578300 w 11269336"/>
              <a:gd name="connsiteY122" fmla="*/ 1944963 h 2323145"/>
              <a:gd name="connsiteX123" fmla="*/ 5566758 w 11269336"/>
              <a:gd name="connsiteY123" fmla="*/ 1943441 h 2323145"/>
              <a:gd name="connsiteX124" fmla="*/ 5565857 w 11269336"/>
              <a:gd name="connsiteY124" fmla="*/ 1942445 h 2323145"/>
              <a:gd name="connsiteX125" fmla="*/ 5531534 w 11269336"/>
              <a:gd name="connsiteY125" fmla="*/ 1955208 h 2323145"/>
              <a:gd name="connsiteX126" fmla="*/ 5526552 w 11269336"/>
              <a:gd name="connsiteY126" fmla="*/ 1954799 h 2323145"/>
              <a:gd name="connsiteX127" fmla="*/ 5504723 w 11269336"/>
              <a:gd name="connsiteY127" fmla="*/ 1965811 h 2323145"/>
              <a:gd name="connsiteX128" fmla="*/ 5493156 w 11269336"/>
              <a:gd name="connsiteY128" fmla="*/ 1970063 h 2323145"/>
              <a:gd name="connsiteX129" fmla="*/ 5490486 w 11269336"/>
              <a:gd name="connsiteY129" fmla="*/ 1974227 h 2323145"/>
              <a:gd name="connsiteX130" fmla="*/ 5473107 w 11269336"/>
              <a:gd name="connsiteY130" fmla="*/ 1979001 h 2323145"/>
              <a:gd name="connsiteX131" fmla="*/ 5470885 w 11269336"/>
              <a:gd name="connsiteY131" fmla="*/ 1978432 h 2323145"/>
              <a:gd name="connsiteX132" fmla="*/ 5457393 w 11269336"/>
              <a:gd name="connsiteY132" fmla="*/ 1986525 h 2323145"/>
              <a:gd name="connsiteX133" fmla="*/ 5447102 w 11269336"/>
              <a:gd name="connsiteY133" fmla="*/ 1998329 h 2323145"/>
              <a:gd name="connsiteX134" fmla="*/ 5159151 w 11269336"/>
              <a:gd name="connsiteY134" fmla="*/ 2029640 h 2323145"/>
              <a:gd name="connsiteX135" fmla="*/ 5041688 w 11269336"/>
              <a:gd name="connsiteY135" fmla="*/ 2022334 h 2323145"/>
              <a:gd name="connsiteX136" fmla="*/ 4860988 w 11269336"/>
              <a:gd name="connsiteY136" fmla="*/ 2135698 h 2323145"/>
              <a:gd name="connsiteX137" fmla="*/ 4807902 w 11269336"/>
              <a:gd name="connsiteY137" fmla="*/ 2138894 h 2323145"/>
              <a:gd name="connsiteX138" fmla="*/ 4765388 w 11269336"/>
              <a:gd name="connsiteY138" fmla="*/ 2162525 h 2323145"/>
              <a:gd name="connsiteX139" fmla="*/ 4745033 w 11269336"/>
              <a:gd name="connsiteY139" fmla="*/ 2158859 h 2323145"/>
              <a:gd name="connsiteX140" fmla="*/ 4741475 w 11269336"/>
              <a:gd name="connsiteY140" fmla="*/ 2157998 h 2323145"/>
              <a:gd name="connsiteX141" fmla="*/ 4728247 w 11269336"/>
              <a:gd name="connsiteY141" fmla="*/ 2159526 h 2323145"/>
              <a:gd name="connsiteX142" fmla="*/ 4723263 w 11269336"/>
              <a:gd name="connsiteY142" fmla="*/ 2153742 h 2323145"/>
              <a:gd name="connsiteX143" fmla="*/ 4702453 w 11269336"/>
              <a:gd name="connsiteY143" fmla="*/ 2151586 h 2323145"/>
              <a:gd name="connsiteX144" fmla="*/ 4678455 w 11269336"/>
              <a:gd name="connsiteY144" fmla="*/ 2156131 h 2323145"/>
              <a:gd name="connsiteX145" fmla="*/ 4593061 w 11269336"/>
              <a:gd name="connsiteY145" fmla="*/ 2171597 h 2323145"/>
              <a:gd name="connsiteX146" fmla="*/ 4579902 w 11269336"/>
              <a:gd name="connsiteY146" fmla="*/ 2177927 h 2323145"/>
              <a:gd name="connsiteX147" fmla="*/ 4533444 w 11269336"/>
              <a:gd name="connsiteY147" fmla="*/ 2181200 h 2323145"/>
              <a:gd name="connsiteX148" fmla="*/ 4492832 w 11269336"/>
              <a:gd name="connsiteY148" fmla="*/ 2188033 h 2323145"/>
              <a:gd name="connsiteX149" fmla="*/ 4467257 w 11269336"/>
              <a:gd name="connsiteY149" fmla="*/ 2196121 h 2323145"/>
              <a:gd name="connsiteX150" fmla="*/ 4459937 w 11269336"/>
              <a:gd name="connsiteY150" fmla="*/ 2195182 h 2323145"/>
              <a:gd name="connsiteX151" fmla="*/ 4433312 w 11269336"/>
              <a:gd name="connsiteY151" fmla="*/ 2199004 h 2323145"/>
              <a:gd name="connsiteX152" fmla="*/ 4420601 w 11269336"/>
              <a:gd name="connsiteY152" fmla="*/ 2205158 h 2323145"/>
              <a:gd name="connsiteX153" fmla="*/ 4405765 w 11269336"/>
              <a:gd name="connsiteY153" fmla="*/ 2199902 h 2323145"/>
              <a:gd name="connsiteX154" fmla="*/ 4401354 w 11269336"/>
              <a:gd name="connsiteY154" fmla="*/ 2194745 h 2323145"/>
              <a:gd name="connsiteX155" fmla="*/ 4383151 w 11269336"/>
              <a:gd name="connsiteY155" fmla="*/ 2201140 h 2323145"/>
              <a:gd name="connsiteX156" fmla="*/ 4366646 w 11269336"/>
              <a:gd name="connsiteY156" fmla="*/ 2198564 h 2323145"/>
              <a:gd name="connsiteX157" fmla="*/ 4354009 w 11269336"/>
              <a:gd name="connsiteY157" fmla="*/ 2204984 h 2323145"/>
              <a:gd name="connsiteX158" fmla="*/ 4348284 w 11269336"/>
              <a:gd name="connsiteY158" fmla="*/ 2205270 h 2323145"/>
              <a:gd name="connsiteX159" fmla="*/ 4333906 w 11269336"/>
              <a:gd name="connsiteY159" fmla="*/ 2205251 h 2323145"/>
              <a:gd name="connsiteX160" fmla="*/ 4308819 w 11269336"/>
              <a:gd name="connsiteY160" fmla="*/ 2203822 h 2323145"/>
              <a:gd name="connsiteX161" fmla="*/ 4301210 w 11269336"/>
              <a:gd name="connsiteY161" fmla="*/ 2204456 h 2323145"/>
              <a:gd name="connsiteX162" fmla="*/ 4283095 w 11269336"/>
              <a:gd name="connsiteY162" fmla="*/ 2198177 h 2323145"/>
              <a:gd name="connsiteX163" fmla="*/ 4250119 w 11269336"/>
              <a:gd name="connsiteY163" fmla="*/ 2196342 h 2323145"/>
              <a:gd name="connsiteX164" fmla="*/ 4189203 w 11269336"/>
              <a:gd name="connsiteY164" fmla="*/ 2178994 h 2323145"/>
              <a:gd name="connsiteX165" fmla="*/ 4154035 w 11269336"/>
              <a:gd name="connsiteY165" fmla="*/ 2171950 h 2323145"/>
              <a:gd name="connsiteX166" fmla="*/ 4129569 w 11269336"/>
              <a:gd name="connsiteY166" fmla="*/ 2163850 h 2323145"/>
              <a:gd name="connsiteX167" fmla="*/ 4061250 w 11269336"/>
              <a:gd name="connsiteY167" fmla="*/ 2159236 h 2323145"/>
              <a:gd name="connsiteX168" fmla="*/ 3945480 w 11269336"/>
              <a:gd name="connsiteY168" fmla="*/ 2158279 h 2323145"/>
              <a:gd name="connsiteX169" fmla="*/ 3921468 w 11269336"/>
              <a:gd name="connsiteY169" fmla="*/ 2156588 h 2323145"/>
              <a:gd name="connsiteX170" fmla="*/ 3903348 w 11269336"/>
              <a:gd name="connsiteY170" fmla="*/ 2149220 h 2323145"/>
              <a:gd name="connsiteX171" fmla="*/ 3901342 w 11269336"/>
              <a:gd name="connsiteY171" fmla="*/ 2142355 h 2323145"/>
              <a:gd name="connsiteX172" fmla="*/ 3888539 w 11269336"/>
              <a:gd name="connsiteY172" fmla="*/ 2140476 h 2323145"/>
              <a:gd name="connsiteX173" fmla="*/ 3885662 w 11269336"/>
              <a:gd name="connsiteY173" fmla="*/ 2138740 h 2323145"/>
              <a:gd name="connsiteX174" fmla="*/ 3868627 w 11269336"/>
              <a:gd name="connsiteY174" fmla="*/ 2130023 h 2323145"/>
              <a:gd name="connsiteX175" fmla="*/ 3819177 w 11269336"/>
              <a:gd name="connsiteY175" fmla="*/ 2142111 h 2323145"/>
              <a:gd name="connsiteX176" fmla="*/ 3769100 w 11269336"/>
              <a:gd name="connsiteY176" fmla="*/ 2131731 h 2323145"/>
              <a:gd name="connsiteX177" fmla="*/ 3562752 w 11269336"/>
              <a:gd name="connsiteY177" fmla="*/ 2131785 h 2323145"/>
              <a:gd name="connsiteX178" fmla="*/ 3541402 w 11269336"/>
              <a:gd name="connsiteY178" fmla="*/ 2106821 h 2323145"/>
              <a:gd name="connsiteX179" fmla="*/ 3365341 w 11269336"/>
              <a:gd name="connsiteY179" fmla="*/ 2077638 h 2323145"/>
              <a:gd name="connsiteX180" fmla="*/ 3170922 w 11269336"/>
              <a:gd name="connsiteY180" fmla="*/ 2115957 h 2323145"/>
              <a:gd name="connsiteX181" fmla="*/ 3156256 w 11269336"/>
              <a:gd name="connsiteY181" fmla="*/ 2124773 h 2323145"/>
              <a:gd name="connsiteX182" fmla="*/ 3140298 w 11269336"/>
              <a:gd name="connsiteY182" fmla="*/ 2129182 h 2323145"/>
              <a:gd name="connsiteX183" fmla="*/ 3138514 w 11269336"/>
              <a:gd name="connsiteY183" fmla="*/ 2128069 h 2323145"/>
              <a:gd name="connsiteX184" fmla="*/ 3120467 w 11269336"/>
              <a:gd name="connsiteY184" fmla="*/ 2128281 h 2323145"/>
              <a:gd name="connsiteX185" fmla="*/ 3116175 w 11269336"/>
              <a:gd name="connsiteY185" fmla="*/ 2131633 h 2323145"/>
              <a:gd name="connsiteX186" fmla="*/ 3103685 w 11269336"/>
              <a:gd name="connsiteY186" fmla="*/ 2132814 h 2323145"/>
              <a:gd name="connsiteX187" fmla="*/ 3078794 w 11269336"/>
              <a:gd name="connsiteY187" fmla="*/ 2137935 h 2323145"/>
              <a:gd name="connsiteX188" fmla="*/ 3074407 w 11269336"/>
              <a:gd name="connsiteY188" fmla="*/ 2136274 h 2323145"/>
              <a:gd name="connsiteX189" fmla="*/ 3037285 w 11269336"/>
              <a:gd name="connsiteY189" fmla="*/ 2139919 h 2323145"/>
              <a:gd name="connsiteX190" fmla="*/ 3036901 w 11269336"/>
              <a:gd name="connsiteY190" fmla="*/ 2138726 h 2323145"/>
              <a:gd name="connsiteX191" fmla="*/ 3026996 w 11269336"/>
              <a:gd name="connsiteY191" fmla="*/ 2134322 h 2323145"/>
              <a:gd name="connsiteX192" fmla="*/ 3007772 w 11269336"/>
              <a:gd name="connsiteY192" fmla="*/ 2128742 h 2323145"/>
              <a:gd name="connsiteX193" fmla="*/ 2965030 w 11269336"/>
              <a:gd name="connsiteY193" fmla="*/ 2100494 h 2323145"/>
              <a:gd name="connsiteX194" fmla="*/ 2926342 w 11269336"/>
              <a:gd name="connsiteY194" fmla="*/ 2104155 h 2323145"/>
              <a:gd name="connsiteX195" fmla="*/ 2918608 w 11269336"/>
              <a:gd name="connsiteY195" fmla="*/ 2104215 h 2323145"/>
              <a:gd name="connsiteX196" fmla="*/ 2918475 w 11269336"/>
              <a:gd name="connsiteY196" fmla="*/ 2103937 h 2323145"/>
              <a:gd name="connsiteX197" fmla="*/ 2910360 w 11269336"/>
              <a:gd name="connsiteY197" fmla="*/ 2103444 h 2323145"/>
              <a:gd name="connsiteX198" fmla="*/ 2904507 w 11269336"/>
              <a:gd name="connsiteY198" fmla="*/ 2104326 h 2323145"/>
              <a:gd name="connsiteX199" fmla="*/ 2889503 w 11269336"/>
              <a:gd name="connsiteY199" fmla="*/ 2104443 h 2323145"/>
              <a:gd name="connsiteX200" fmla="*/ 2884480 w 11269336"/>
              <a:gd name="connsiteY200" fmla="*/ 2102626 h 2323145"/>
              <a:gd name="connsiteX201" fmla="*/ 2882689 w 11269336"/>
              <a:gd name="connsiteY201" fmla="*/ 2099228 h 2323145"/>
              <a:gd name="connsiteX202" fmla="*/ 2881291 w 11269336"/>
              <a:gd name="connsiteY202" fmla="*/ 2099618 h 2323145"/>
              <a:gd name="connsiteX203" fmla="*/ 2853979 w 11269336"/>
              <a:gd name="connsiteY203" fmla="*/ 2090388 h 2323145"/>
              <a:gd name="connsiteX204" fmla="*/ 2791790 w 11269336"/>
              <a:gd name="connsiteY204" fmla="*/ 2080332 h 2323145"/>
              <a:gd name="connsiteX205" fmla="*/ 2755844 w 11269336"/>
              <a:gd name="connsiteY205" fmla="*/ 2078874 h 2323145"/>
              <a:gd name="connsiteX206" fmla="*/ 2657742 w 11269336"/>
              <a:gd name="connsiteY206" fmla="*/ 2070179 h 2323145"/>
              <a:gd name="connsiteX207" fmla="*/ 2559549 w 11269336"/>
              <a:gd name="connsiteY207" fmla="*/ 2057873 h 2323145"/>
              <a:gd name="connsiteX208" fmla="*/ 2512054 w 11269336"/>
              <a:gd name="connsiteY208" fmla="*/ 2031671 h 2323145"/>
              <a:gd name="connsiteX209" fmla="*/ 2506437 w 11269336"/>
              <a:gd name="connsiteY209" fmla="*/ 2030918 h 2323145"/>
              <a:gd name="connsiteX210" fmla="*/ 2491752 w 11269336"/>
              <a:gd name="connsiteY210" fmla="*/ 2033906 h 2323145"/>
              <a:gd name="connsiteX211" fmla="*/ 2486338 w 11269336"/>
              <a:gd name="connsiteY211" fmla="*/ 2035862 h 2323145"/>
              <a:gd name="connsiteX212" fmla="*/ 2478186 w 11269336"/>
              <a:gd name="connsiteY212" fmla="*/ 2036953 h 2323145"/>
              <a:gd name="connsiteX213" fmla="*/ 2477950 w 11269336"/>
              <a:gd name="connsiteY213" fmla="*/ 2036715 h 2323145"/>
              <a:gd name="connsiteX214" fmla="*/ 2470381 w 11269336"/>
              <a:gd name="connsiteY214" fmla="*/ 2038256 h 2323145"/>
              <a:gd name="connsiteX215" fmla="*/ 2433781 w 11269336"/>
              <a:gd name="connsiteY215" fmla="*/ 2049140 h 2323145"/>
              <a:gd name="connsiteX216" fmla="*/ 2381172 w 11269336"/>
              <a:gd name="connsiteY216" fmla="*/ 2030645 h 2323145"/>
              <a:gd name="connsiteX217" fmla="*/ 2360198 w 11269336"/>
              <a:gd name="connsiteY217" fmla="*/ 2029059 h 2323145"/>
              <a:gd name="connsiteX218" fmla="*/ 2348815 w 11269336"/>
              <a:gd name="connsiteY218" fmla="*/ 2026798 h 2323145"/>
              <a:gd name="connsiteX219" fmla="*/ 2347988 w 11269336"/>
              <a:gd name="connsiteY219" fmla="*/ 2025745 h 2323145"/>
              <a:gd name="connsiteX220" fmla="*/ 2312920 w 11269336"/>
              <a:gd name="connsiteY220" fmla="*/ 2036311 h 2323145"/>
              <a:gd name="connsiteX221" fmla="*/ 2307986 w 11269336"/>
              <a:gd name="connsiteY221" fmla="*/ 2035583 h 2323145"/>
              <a:gd name="connsiteX222" fmla="*/ 2285481 w 11269336"/>
              <a:gd name="connsiteY222" fmla="*/ 2045197 h 2323145"/>
              <a:gd name="connsiteX223" fmla="*/ 2273666 w 11269336"/>
              <a:gd name="connsiteY223" fmla="*/ 2048710 h 2323145"/>
              <a:gd name="connsiteX224" fmla="*/ 2270719 w 11269336"/>
              <a:gd name="connsiteY224" fmla="*/ 2052702 h 2323145"/>
              <a:gd name="connsiteX225" fmla="*/ 2253080 w 11269336"/>
              <a:gd name="connsiteY225" fmla="*/ 2056363 h 2323145"/>
              <a:gd name="connsiteX226" fmla="*/ 2250906 w 11269336"/>
              <a:gd name="connsiteY226" fmla="*/ 2055654 h 2323145"/>
              <a:gd name="connsiteX227" fmla="*/ 2236905 w 11269336"/>
              <a:gd name="connsiteY227" fmla="*/ 2062882 h 2323145"/>
              <a:gd name="connsiteX228" fmla="*/ 2225830 w 11269336"/>
              <a:gd name="connsiteY228" fmla="*/ 2074027 h 2323145"/>
              <a:gd name="connsiteX229" fmla="*/ 2073776 w 11269336"/>
              <a:gd name="connsiteY229" fmla="*/ 2089244 h 2323145"/>
              <a:gd name="connsiteX230" fmla="*/ 1948256 w 11269336"/>
              <a:gd name="connsiteY230" fmla="*/ 2146616 h 2323145"/>
              <a:gd name="connsiteX231" fmla="*/ 1865582 w 11269336"/>
              <a:gd name="connsiteY231" fmla="*/ 2153738 h 2323145"/>
              <a:gd name="connsiteX232" fmla="*/ 1835210 w 11269336"/>
              <a:gd name="connsiteY232" fmla="*/ 2134244 h 2323145"/>
              <a:gd name="connsiteX233" fmla="*/ 1632661 w 11269336"/>
              <a:gd name="connsiteY233" fmla="*/ 2173882 h 2323145"/>
              <a:gd name="connsiteX234" fmla="*/ 1579590 w 11269336"/>
              <a:gd name="connsiteY234" fmla="*/ 2173680 h 2323145"/>
              <a:gd name="connsiteX235" fmla="*/ 1535601 w 11269336"/>
              <a:gd name="connsiteY235" fmla="*/ 2194590 h 2323145"/>
              <a:gd name="connsiteX236" fmla="*/ 1515594 w 11269336"/>
              <a:gd name="connsiteY236" fmla="*/ 2189622 h 2323145"/>
              <a:gd name="connsiteX237" fmla="*/ 1512113 w 11269336"/>
              <a:gd name="connsiteY237" fmla="*/ 2188534 h 2323145"/>
              <a:gd name="connsiteX238" fmla="*/ 1498838 w 11269336"/>
              <a:gd name="connsiteY238" fmla="*/ 2189213 h 2323145"/>
              <a:gd name="connsiteX239" fmla="*/ 1494279 w 11269336"/>
              <a:gd name="connsiteY239" fmla="*/ 2183112 h 2323145"/>
              <a:gd name="connsiteX240" fmla="*/ 1473714 w 11269336"/>
              <a:gd name="connsiteY240" fmla="*/ 2179625 h 2323145"/>
              <a:gd name="connsiteX241" fmla="*/ 1449503 w 11269336"/>
              <a:gd name="connsiteY241" fmla="*/ 2182633 h 2323145"/>
              <a:gd name="connsiteX242" fmla="*/ 1266687 w 11269336"/>
              <a:gd name="connsiteY242" fmla="*/ 2212688 h 2323145"/>
              <a:gd name="connsiteX243" fmla="*/ 1239614 w 11269336"/>
              <a:gd name="connsiteY243" fmla="*/ 2209727 h 2323145"/>
              <a:gd name="connsiteX244" fmla="*/ 1202436 w 11269336"/>
              <a:gd name="connsiteY244" fmla="*/ 2209817 h 2323145"/>
              <a:gd name="connsiteX245" fmla="*/ 1136097 w 11269336"/>
              <a:gd name="connsiteY245" fmla="*/ 2205112 h 2323145"/>
              <a:gd name="connsiteX246" fmla="*/ 988232 w 11269336"/>
              <a:gd name="connsiteY246" fmla="*/ 2235635 h 2323145"/>
              <a:gd name="connsiteX247" fmla="*/ 981959 w 11269336"/>
              <a:gd name="connsiteY247" fmla="*/ 2231607 h 2323145"/>
              <a:gd name="connsiteX248" fmla="*/ 938600 w 11269336"/>
              <a:gd name="connsiteY248" fmla="*/ 2238113 h 2323145"/>
              <a:gd name="connsiteX249" fmla="*/ 791788 w 11269336"/>
              <a:gd name="connsiteY249" fmla="*/ 2293224 h 2323145"/>
              <a:gd name="connsiteX250" fmla="*/ 706914 w 11269336"/>
              <a:gd name="connsiteY250" fmla="*/ 2305046 h 2323145"/>
              <a:gd name="connsiteX251" fmla="*/ 675971 w 11269336"/>
              <a:gd name="connsiteY251" fmla="*/ 2304030 h 2323145"/>
              <a:gd name="connsiteX252" fmla="*/ 624180 w 11269336"/>
              <a:gd name="connsiteY252" fmla="*/ 2302650 h 2323145"/>
              <a:gd name="connsiteX253" fmla="*/ 583453 w 11269336"/>
              <a:gd name="connsiteY253" fmla="*/ 2288788 h 2323145"/>
              <a:gd name="connsiteX254" fmla="*/ 540946 w 11269336"/>
              <a:gd name="connsiteY254" fmla="*/ 2292721 h 2323145"/>
              <a:gd name="connsiteX255" fmla="*/ 533680 w 11269336"/>
              <a:gd name="connsiteY255" fmla="*/ 2310233 h 2323145"/>
              <a:gd name="connsiteX256" fmla="*/ 487366 w 11269336"/>
              <a:gd name="connsiteY256" fmla="*/ 2309053 h 2323145"/>
              <a:gd name="connsiteX257" fmla="*/ 416820 w 11269336"/>
              <a:gd name="connsiteY257" fmla="*/ 2305443 h 2323145"/>
              <a:gd name="connsiteX258" fmla="*/ 376805 w 11269336"/>
              <a:gd name="connsiteY258" fmla="*/ 2307647 h 2323145"/>
              <a:gd name="connsiteX259" fmla="*/ 266777 w 11269336"/>
              <a:gd name="connsiteY259" fmla="*/ 2309012 h 2323145"/>
              <a:gd name="connsiteX260" fmla="*/ 156013 w 11269336"/>
              <a:gd name="connsiteY260" fmla="*/ 2306832 h 2323145"/>
              <a:gd name="connsiteX261" fmla="*/ 87258 w 11269336"/>
              <a:gd name="connsiteY261" fmla="*/ 2285511 h 2323145"/>
              <a:gd name="connsiteX262" fmla="*/ 23798 w 11269336"/>
              <a:gd name="connsiteY262" fmla="*/ 2281822 h 2323145"/>
              <a:gd name="connsiteX263" fmla="*/ 0 w 11269336"/>
              <a:gd name="connsiteY263" fmla="*/ 2285369 h 2323145"/>
              <a:gd name="connsiteX264" fmla="*/ 0 w 11269336"/>
              <a:gd name="connsiteY264"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380600 w 11269336"/>
              <a:gd name="connsiteY19" fmla="*/ 549821 h 2323145"/>
              <a:gd name="connsiteX20" fmla="*/ 9263254 w 11269336"/>
              <a:gd name="connsiteY20" fmla="*/ 645662 h 2323145"/>
              <a:gd name="connsiteX21" fmla="*/ 9162278 w 11269336"/>
              <a:gd name="connsiteY21" fmla="*/ 704724 h 2323145"/>
              <a:gd name="connsiteX22" fmla="*/ 8977138 w 11269336"/>
              <a:gd name="connsiteY22" fmla="*/ 774970 h 2323145"/>
              <a:gd name="connsiteX23" fmla="*/ 8914746 w 11269336"/>
              <a:gd name="connsiteY23" fmla="*/ 826428 h 2323145"/>
              <a:gd name="connsiteX24" fmla="*/ 8917778 w 11269336"/>
              <a:gd name="connsiteY24" fmla="*/ 835198 h 2323145"/>
              <a:gd name="connsiteX25" fmla="*/ 8905560 w 11269336"/>
              <a:gd name="connsiteY25" fmla="*/ 838358 h 2323145"/>
              <a:gd name="connsiteX26" fmla="*/ 8897564 w 11269336"/>
              <a:gd name="connsiteY26" fmla="*/ 834287 h 2323145"/>
              <a:gd name="connsiteX27" fmla="*/ 8878040 w 11269336"/>
              <a:gd name="connsiteY27" fmla="*/ 844150 h 2323145"/>
              <a:gd name="connsiteX28" fmla="*/ 8795998 w 11269336"/>
              <a:gd name="connsiteY28" fmla="*/ 863337 h 2323145"/>
              <a:gd name="connsiteX29" fmla="*/ 8776970 w 11269336"/>
              <a:gd name="connsiteY29" fmla="*/ 885177 h 2323145"/>
              <a:gd name="connsiteX30" fmla="*/ 8755719 w 11269336"/>
              <a:gd name="connsiteY30" fmla="*/ 889754 h 2323145"/>
              <a:gd name="connsiteX31" fmla="*/ 8743257 w 11269336"/>
              <a:gd name="connsiteY31" fmla="*/ 904723 h 2323145"/>
              <a:gd name="connsiteX32" fmla="*/ 8721366 w 11269336"/>
              <a:gd name="connsiteY32" fmla="*/ 904711 h 2323145"/>
              <a:gd name="connsiteX33" fmla="*/ 8678353 w 11269336"/>
              <a:gd name="connsiteY33" fmla="*/ 926318 h 2323145"/>
              <a:gd name="connsiteX34" fmla="*/ 8636849 w 11269336"/>
              <a:gd name="connsiteY34" fmla="*/ 937900 h 2323145"/>
              <a:gd name="connsiteX35" fmla="*/ 8620213 w 11269336"/>
              <a:gd name="connsiteY35" fmla="*/ 943068 h 2323145"/>
              <a:gd name="connsiteX36" fmla="*/ 8612581 w 11269336"/>
              <a:gd name="connsiteY36" fmla="*/ 952695 h 2323145"/>
              <a:gd name="connsiteX37" fmla="*/ 8589038 w 11269336"/>
              <a:gd name="connsiteY37" fmla="*/ 963892 h 2323145"/>
              <a:gd name="connsiteX38" fmla="*/ 8579950 w 11269336"/>
              <a:gd name="connsiteY38" fmla="*/ 960899 h 2323145"/>
              <a:gd name="connsiteX39" fmla="*/ 8579319 w 11269336"/>
              <a:gd name="connsiteY39" fmla="*/ 965630 h 2323145"/>
              <a:gd name="connsiteX40" fmla="*/ 8547429 w 11269336"/>
              <a:gd name="connsiteY40" fmla="*/ 984506 h 2323145"/>
              <a:gd name="connsiteX41" fmla="*/ 8478704 w 11269336"/>
              <a:gd name="connsiteY41" fmla="*/ 1025490 h 2323145"/>
              <a:gd name="connsiteX42" fmla="*/ 8461421 w 11269336"/>
              <a:gd name="connsiteY42" fmla="*/ 1035512 h 2323145"/>
              <a:gd name="connsiteX43" fmla="*/ 8445003 w 11269336"/>
              <a:gd name="connsiteY43" fmla="*/ 1036851 h 2323145"/>
              <a:gd name="connsiteX44" fmla="*/ 8357350 w 11269336"/>
              <a:gd name="connsiteY44" fmla="*/ 1060213 h 2323145"/>
              <a:gd name="connsiteX45" fmla="*/ 8335565 w 11269336"/>
              <a:gd name="connsiteY45" fmla="*/ 1061151 h 2323145"/>
              <a:gd name="connsiteX46" fmla="*/ 8325267 w 11269336"/>
              <a:gd name="connsiteY46" fmla="*/ 1055919 h 2323145"/>
              <a:gd name="connsiteX47" fmla="*/ 8293586 w 11269336"/>
              <a:gd name="connsiteY47" fmla="*/ 1076144 h 2323145"/>
              <a:gd name="connsiteX48" fmla="*/ 8242405 w 11269336"/>
              <a:gd name="connsiteY48" fmla="*/ 1095960 h 2323145"/>
              <a:gd name="connsiteX49" fmla="*/ 8197391 w 11269336"/>
              <a:gd name="connsiteY49" fmla="*/ 1107746 h 2323145"/>
              <a:gd name="connsiteX50" fmla="*/ 8081474 w 11269336"/>
              <a:gd name="connsiteY50" fmla="*/ 1130125 h 2323145"/>
              <a:gd name="connsiteX51" fmla="*/ 8053585 w 11269336"/>
              <a:gd name="connsiteY51" fmla="*/ 1129169 h 2323145"/>
              <a:gd name="connsiteX52" fmla="*/ 8038422 w 11269336"/>
              <a:gd name="connsiteY52" fmla="*/ 1119092 h 2323145"/>
              <a:gd name="connsiteX53" fmla="*/ 8029450 w 11269336"/>
              <a:gd name="connsiteY53" fmla="*/ 1125592 h 2323145"/>
              <a:gd name="connsiteX54" fmla="*/ 7959552 w 11269336"/>
              <a:gd name="connsiteY54" fmla="*/ 1140188 h 2323145"/>
              <a:gd name="connsiteX55" fmla="*/ 7914188 w 11269336"/>
              <a:gd name="connsiteY55" fmla="*/ 1150862 h 2323145"/>
              <a:gd name="connsiteX56" fmla="*/ 7914918 w 11269336"/>
              <a:gd name="connsiteY56" fmla="*/ 1168758 h 2323145"/>
              <a:gd name="connsiteX57" fmla="*/ 7875510 w 11269336"/>
              <a:gd name="connsiteY57" fmla="*/ 1183153 h 2323145"/>
              <a:gd name="connsiteX58" fmla="*/ 7829932 w 11269336"/>
              <a:gd name="connsiteY58" fmla="*/ 1180782 h 2323145"/>
              <a:gd name="connsiteX59" fmla="*/ 7779182 w 11269336"/>
              <a:gd name="connsiteY59" fmla="*/ 1192665 h 2323145"/>
              <a:gd name="connsiteX60" fmla="*/ 7748774 w 11269336"/>
              <a:gd name="connsiteY60" fmla="*/ 1199586 h 2323145"/>
              <a:gd name="connsiteX61" fmla="*/ 7671846 w 11269336"/>
              <a:gd name="connsiteY61" fmla="*/ 1231966 h 2323145"/>
              <a:gd name="connsiteX62" fmla="*/ 7554146 w 11269336"/>
              <a:gd name="connsiteY62" fmla="*/ 1319748 h 2323145"/>
              <a:gd name="connsiteX63" fmla="*/ 7515052 w 11269336"/>
              <a:gd name="connsiteY63" fmla="*/ 1336718 h 2323145"/>
              <a:gd name="connsiteX64" fmla="*/ 7507193 w 11269336"/>
              <a:gd name="connsiteY64" fmla="*/ 1334617 h 2323145"/>
              <a:gd name="connsiteX65" fmla="*/ 7461694 w 11269336"/>
              <a:gd name="connsiteY65" fmla="*/ 1375866 h 2323145"/>
              <a:gd name="connsiteX66" fmla="*/ 7377571 w 11269336"/>
              <a:gd name="connsiteY66" fmla="*/ 1400128 h 2323145"/>
              <a:gd name="connsiteX67" fmla="*/ 7311261 w 11269336"/>
              <a:gd name="connsiteY67" fmla="*/ 1412652 h 2323145"/>
              <a:gd name="connsiteX68" fmla="*/ 7275307 w 11269336"/>
              <a:gd name="connsiteY68" fmla="*/ 1422171 h 2323145"/>
              <a:gd name="connsiteX69" fmla="*/ 7247783 w 11269336"/>
              <a:gd name="connsiteY69" fmla="*/ 1426330 h 2323145"/>
              <a:gd name="connsiteX70" fmla="*/ 7185047 w 11269336"/>
              <a:gd name="connsiteY70" fmla="*/ 1451812 h 2323145"/>
              <a:gd name="connsiteX71" fmla="*/ 7084117 w 11269336"/>
              <a:gd name="connsiteY71" fmla="*/ 1500281 h 2323145"/>
              <a:gd name="connsiteX72" fmla="*/ 7062011 w 11269336"/>
              <a:gd name="connsiteY72" fmla="*/ 1509183 h 2323145"/>
              <a:gd name="connsiteX73" fmla="*/ 7040555 w 11269336"/>
              <a:gd name="connsiteY73" fmla="*/ 1511207 h 2323145"/>
              <a:gd name="connsiteX74" fmla="*/ 7033438 w 11269336"/>
              <a:gd name="connsiteY74" fmla="*/ 1506772 h 2323145"/>
              <a:gd name="connsiteX75" fmla="*/ 7020886 w 11269336"/>
              <a:gd name="connsiteY75" fmla="*/ 1510764 h 2323145"/>
              <a:gd name="connsiteX76" fmla="*/ 7017033 w 11269336"/>
              <a:gd name="connsiteY76" fmla="*/ 1510650 h 2323145"/>
              <a:gd name="connsiteX77" fmla="*/ 6995460 w 11269336"/>
              <a:gd name="connsiteY77" fmla="*/ 1511173 h 2323145"/>
              <a:gd name="connsiteX78" fmla="*/ 6962144 w 11269336"/>
              <a:gd name="connsiteY78" fmla="*/ 1541508 h 2323145"/>
              <a:gd name="connsiteX79" fmla="*/ 6910674 w 11269336"/>
              <a:gd name="connsiteY79" fmla="*/ 1554793 h 2323145"/>
              <a:gd name="connsiteX80" fmla="*/ 6732152 w 11269336"/>
              <a:gd name="connsiteY80" fmla="*/ 1642538 h 2323145"/>
              <a:gd name="connsiteX81" fmla="*/ 6694106 w 11269336"/>
              <a:gd name="connsiteY81" fmla="*/ 1632377 h 2323145"/>
              <a:gd name="connsiteX82" fmla="*/ 6617223 w 11269336"/>
              <a:gd name="connsiteY82" fmla="*/ 1659889 h 2323145"/>
              <a:gd name="connsiteX83" fmla="*/ 6521138 w 11269336"/>
              <a:gd name="connsiteY83" fmla="*/ 1744340 h 2323145"/>
              <a:gd name="connsiteX84" fmla="*/ 6380677 w 11269336"/>
              <a:gd name="connsiteY84" fmla="*/ 1796883 h 2323145"/>
              <a:gd name="connsiteX85" fmla="*/ 6374897 w 11269336"/>
              <a:gd name="connsiteY85" fmla="*/ 1809910 h 2323145"/>
              <a:gd name="connsiteX86" fmla="*/ 6364545 w 11269336"/>
              <a:gd name="connsiteY86" fmla="*/ 1820090 h 2323145"/>
              <a:gd name="connsiteX87" fmla="*/ 6362126 w 11269336"/>
              <a:gd name="connsiteY87" fmla="*/ 1819991 h 2323145"/>
              <a:gd name="connsiteX88" fmla="*/ 6346673 w 11269336"/>
              <a:gd name="connsiteY88" fmla="*/ 1827824 h 2323145"/>
              <a:gd name="connsiteX89" fmla="*/ 6345588 w 11269336"/>
              <a:gd name="connsiteY89" fmla="*/ 1832232 h 2323145"/>
              <a:gd name="connsiteX90" fmla="*/ 6335708 w 11269336"/>
              <a:gd name="connsiteY90" fmla="*/ 1838451 h 2323145"/>
              <a:gd name="connsiteX91" fmla="*/ 6318182 w 11269336"/>
              <a:gd name="connsiteY91" fmla="*/ 1852975 h 2323145"/>
              <a:gd name="connsiteX92" fmla="*/ 6313084 w 11269336"/>
              <a:gd name="connsiteY92" fmla="*/ 1853561 h 2323145"/>
              <a:gd name="connsiteX93" fmla="*/ 6283816 w 11269336"/>
              <a:gd name="connsiteY93" fmla="*/ 1872148 h 2323145"/>
              <a:gd name="connsiteX94" fmla="*/ 6282550 w 11269336"/>
              <a:gd name="connsiteY94" fmla="*/ 1871392 h 2323145"/>
              <a:gd name="connsiteX95" fmla="*/ 6270527 w 11269336"/>
              <a:gd name="connsiteY95" fmla="*/ 1872208 h 2323145"/>
              <a:gd name="connsiteX96" fmla="*/ 6249518 w 11269336"/>
              <a:gd name="connsiteY96" fmla="*/ 1876079 h 2323145"/>
              <a:gd name="connsiteX97" fmla="*/ 6190386 w 11269336"/>
              <a:gd name="connsiteY97" fmla="*/ 1872478 h 2323145"/>
              <a:gd name="connsiteX98" fmla="*/ 6159777 w 11269336"/>
              <a:gd name="connsiteY98" fmla="*/ 1891745 h 2323145"/>
              <a:gd name="connsiteX99" fmla="*/ 6153131 w 11269336"/>
              <a:gd name="connsiteY99" fmla="*/ 1895079 h 2323145"/>
              <a:gd name="connsiteX100" fmla="*/ 6152798 w 11269336"/>
              <a:gd name="connsiteY100" fmla="*/ 1894920 h 2323145"/>
              <a:gd name="connsiteX101" fmla="*/ 6145388 w 11269336"/>
              <a:gd name="connsiteY101" fmla="*/ 1897990 h 2323145"/>
              <a:gd name="connsiteX102" fmla="*/ 6141014 w 11269336"/>
              <a:gd name="connsiteY102" fmla="*/ 1901155 h 2323145"/>
              <a:gd name="connsiteX103" fmla="*/ 6128122 w 11269336"/>
              <a:gd name="connsiteY103" fmla="*/ 1907623 h 2323145"/>
              <a:gd name="connsiteX104" fmla="*/ 6122351 w 11269336"/>
              <a:gd name="connsiteY104" fmla="*/ 1908359 h 2323145"/>
              <a:gd name="connsiteX105" fmla="*/ 6064750 w 11269336"/>
              <a:gd name="connsiteY105" fmla="*/ 1896394 h 2323145"/>
              <a:gd name="connsiteX106" fmla="*/ 5964230 w 11269336"/>
              <a:gd name="connsiteY106" fmla="*/ 1910038 h 2323145"/>
              <a:gd name="connsiteX107" fmla="*/ 5865399 w 11269336"/>
              <a:gd name="connsiteY107" fmla="*/ 1926966 h 2323145"/>
              <a:gd name="connsiteX108" fmla="*/ 5829951 w 11269336"/>
              <a:gd name="connsiteY108" fmla="*/ 1934755 h 2323145"/>
              <a:gd name="connsiteX109" fmla="*/ 5765285 w 11269336"/>
              <a:gd name="connsiteY109" fmla="*/ 1941322 h 2323145"/>
              <a:gd name="connsiteX110" fmla="*/ 5734750 w 11269336"/>
              <a:gd name="connsiteY110" fmla="*/ 1939793 h 2323145"/>
              <a:gd name="connsiteX111" fmla="*/ 5733569 w 11269336"/>
              <a:gd name="connsiteY111" fmla="*/ 1940505 h 2323145"/>
              <a:gd name="connsiteX112" fmla="*/ 5730329 w 11269336"/>
              <a:gd name="connsiteY112" fmla="*/ 1937845 h 2323145"/>
              <a:gd name="connsiteX113" fmla="*/ 5724661 w 11269336"/>
              <a:gd name="connsiteY113" fmla="*/ 1937455 h 2323145"/>
              <a:gd name="connsiteX114" fmla="*/ 5710186 w 11269336"/>
              <a:gd name="connsiteY114" fmla="*/ 1941370 h 2323145"/>
              <a:gd name="connsiteX115" fmla="*/ 5704910 w 11269336"/>
              <a:gd name="connsiteY115" fmla="*/ 1943663 h 2323145"/>
              <a:gd name="connsiteX116" fmla="*/ 5696836 w 11269336"/>
              <a:gd name="connsiteY116" fmla="*/ 1945271 h 2323145"/>
              <a:gd name="connsiteX117" fmla="*/ 5696583 w 11269336"/>
              <a:gd name="connsiteY117" fmla="*/ 1945050 h 2323145"/>
              <a:gd name="connsiteX118" fmla="*/ 5689123 w 11269336"/>
              <a:gd name="connsiteY118" fmla="*/ 1947067 h 2323145"/>
              <a:gd name="connsiteX119" fmla="*/ 5653291 w 11269336"/>
              <a:gd name="connsiteY119" fmla="*/ 1960245 h 2323145"/>
              <a:gd name="connsiteX120" fmla="*/ 5599385 w 11269336"/>
              <a:gd name="connsiteY120" fmla="*/ 1945198 h 2323145"/>
              <a:gd name="connsiteX121" fmla="*/ 5578300 w 11269336"/>
              <a:gd name="connsiteY121" fmla="*/ 1944963 h 2323145"/>
              <a:gd name="connsiteX122" fmla="*/ 5566758 w 11269336"/>
              <a:gd name="connsiteY122" fmla="*/ 1943441 h 2323145"/>
              <a:gd name="connsiteX123" fmla="*/ 5565857 w 11269336"/>
              <a:gd name="connsiteY123" fmla="*/ 1942445 h 2323145"/>
              <a:gd name="connsiteX124" fmla="*/ 5531534 w 11269336"/>
              <a:gd name="connsiteY124" fmla="*/ 1955208 h 2323145"/>
              <a:gd name="connsiteX125" fmla="*/ 5526552 w 11269336"/>
              <a:gd name="connsiteY125" fmla="*/ 1954799 h 2323145"/>
              <a:gd name="connsiteX126" fmla="*/ 5504723 w 11269336"/>
              <a:gd name="connsiteY126" fmla="*/ 1965811 h 2323145"/>
              <a:gd name="connsiteX127" fmla="*/ 5493156 w 11269336"/>
              <a:gd name="connsiteY127" fmla="*/ 1970063 h 2323145"/>
              <a:gd name="connsiteX128" fmla="*/ 5490486 w 11269336"/>
              <a:gd name="connsiteY128" fmla="*/ 1974227 h 2323145"/>
              <a:gd name="connsiteX129" fmla="*/ 5473107 w 11269336"/>
              <a:gd name="connsiteY129" fmla="*/ 1979001 h 2323145"/>
              <a:gd name="connsiteX130" fmla="*/ 5470885 w 11269336"/>
              <a:gd name="connsiteY130" fmla="*/ 1978432 h 2323145"/>
              <a:gd name="connsiteX131" fmla="*/ 5457393 w 11269336"/>
              <a:gd name="connsiteY131" fmla="*/ 1986525 h 2323145"/>
              <a:gd name="connsiteX132" fmla="*/ 5447102 w 11269336"/>
              <a:gd name="connsiteY132" fmla="*/ 1998329 h 2323145"/>
              <a:gd name="connsiteX133" fmla="*/ 5159151 w 11269336"/>
              <a:gd name="connsiteY133" fmla="*/ 2029640 h 2323145"/>
              <a:gd name="connsiteX134" fmla="*/ 5041688 w 11269336"/>
              <a:gd name="connsiteY134" fmla="*/ 2022334 h 2323145"/>
              <a:gd name="connsiteX135" fmla="*/ 4860988 w 11269336"/>
              <a:gd name="connsiteY135" fmla="*/ 2135698 h 2323145"/>
              <a:gd name="connsiteX136" fmla="*/ 4807902 w 11269336"/>
              <a:gd name="connsiteY136" fmla="*/ 2138894 h 2323145"/>
              <a:gd name="connsiteX137" fmla="*/ 4765388 w 11269336"/>
              <a:gd name="connsiteY137" fmla="*/ 2162525 h 2323145"/>
              <a:gd name="connsiteX138" fmla="*/ 4745033 w 11269336"/>
              <a:gd name="connsiteY138" fmla="*/ 2158859 h 2323145"/>
              <a:gd name="connsiteX139" fmla="*/ 4741475 w 11269336"/>
              <a:gd name="connsiteY139" fmla="*/ 2157998 h 2323145"/>
              <a:gd name="connsiteX140" fmla="*/ 4728247 w 11269336"/>
              <a:gd name="connsiteY140" fmla="*/ 2159526 h 2323145"/>
              <a:gd name="connsiteX141" fmla="*/ 4723263 w 11269336"/>
              <a:gd name="connsiteY141" fmla="*/ 2153742 h 2323145"/>
              <a:gd name="connsiteX142" fmla="*/ 4702453 w 11269336"/>
              <a:gd name="connsiteY142" fmla="*/ 2151586 h 2323145"/>
              <a:gd name="connsiteX143" fmla="*/ 4678455 w 11269336"/>
              <a:gd name="connsiteY143" fmla="*/ 2156131 h 2323145"/>
              <a:gd name="connsiteX144" fmla="*/ 4593061 w 11269336"/>
              <a:gd name="connsiteY144" fmla="*/ 2171597 h 2323145"/>
              <a:gd name="connsiteX145" fmla="*/ 4579902 w 11269336"/>
              <a:gd name="connsiteY145" fmla="*/ 2177927 h 2323145"/>
              <a:gd name="connsiteX146" fmla="*/ 4533444 w 11269336"/>
              <a:gd name="connsiteY146" fmla="*/ 2181200 h 2323145"/>
              <a:gd name="connsiteX147" fmla="*/ 4492832 w 11269336"/>
              <a:gd name="connsiteY147" fmla="*/ 2188033 h 2323145"/>
              <a:gd name="connsiteX148" fmla="*/ 4467257 w 11269336"/>
              <a:gd name="connsiteY148" fmla="*/ 2196121 h 2323145"/>
              <a:gd name="connsiteX149" fmla="*/ 4459937 w 11269336"/>
              <a:gd name="connsiteY149" fmla="*/ 2195182 h 2323145"/>
              <a:gd name="connsiteX150" fmla="*/ 4433312 w 11269336"/>
              <a:gd name="connsiteY150" fmla="*/ 2199004 h 2323145"/>
              <a:gd name="connsiteX151" fmla="*/ 4420601 w 11269336"/>
              <a:gd name="connsiteY151" fmla="*/ 2205158 h 2323145"/>
              <a:gd name="connsiteX152" fmla="*/ 4405765 w 11269336"/>
              <a:gd name="connsiteY152" fmla="*/ 2199902 h 2323145"/>
              <a:gd name="connsiteX153" fmla="*/ 4401354 w 11269336"/>
              <a:gd name="connsiteY153" fmla="*/ 2194745 h 2323145"/>
              <a:gd name="connsiteX154" fmla="*/ 4383151 w 11269336"/>
              <a:gd name="connsiteY154" fmla="*/ 2201140 h 2323145"/>
              <a:gd name="connsiteX155" fmla="*/ 4366646 w 11269336"/>
              <a:gd name="connsiteY155" fmla="*/ 2198564 h 2323145"/>
              <a:gd name="connsiteX156" fmla="*/ 4354009 w 11269336"/>
              <a:gd name="connsiteY156" fmla="*/ 2204984 h 2323145"/>
              <a:gd name="connsiteX157" fmla="*/ 4348284 w 11269336"/>
              <a:gd name="connsiteY157" fmla="*/ 2205270 h 2323145"/>
              <a:gd name="connsiteX158" fmla="*/ 4333906 w 11269336"/>
              <a:gd name="connsiteY158" fmla="*/ 2205251 h 2323145"/>
              <a:gd name="connsiteX159" fmla="*/ 4308819 w 11269336"/>
              <a:gd name="connsiteY159" fmla="*/ 2203822 h 2323145"/>
              <a:gd name="connsiteX160" fmla="*/ 4301210 w 11269336"/>
              <a:gd name="connsiteY160" fmla="*/ 2204456 h 2323145"/>
              <a:gd name="connsiteX161" fmla="*/ 4283095 w 11269336"/>
              <a:gd name="connsiteY161" fmla="*/ 2198177 h 2323145"/>
              <a:gd name="connsiteX162" fmla="*/ 4250119 w 11269336"/>
              <a:gd name="connsiteY162" fmla="*/ 2196342 h 2323145"/>
              <a:gd name="connsiteX163" fmla="*/ 4189203 w 11269336"/>
              <a:gd name="connsiteY163" fmla="*/ 2178994 h 2323145"/>
              <a:gd name="connsiteX164" fmla="*/ 4154035 w 11269336"/>
              <a:gd name="connsiteY164" fmla="*/ 2171950 h 2323145"/>
              <a:gd name="connsiteX165" fmla="*/ 4129569 w 11269336"/>
              <a:gd name="connsiteY165" fmla="*/ 2163850 h 2323145"/>
              <a:gd name="connsiteX166" fmla="*/ 4061250 w 11269336"/>
              <a:gd name="connsiteY166" fmla="*/ 2159236 h 2323145"/>
              <a:gd name="connsiteX167" fmla="*/ 3945480 w 11269336"/>
              <a:gd name="connsiteY167" fmla="*/ 2158279 h 2323145"/>
              <a:gd name="connsiteX168" fmla="*/ 3921468 w 11269336"/>
              <a:gd name="connsiteY168" fmla="*/ 2156588 h 2323145"/>
              <a:gd name="connsiteX169" fmla="*/ 3903348 w 11269336"/>
              <a:gd name="connsiteY169" fmla="*/ 2149220 h 2323145"/>
              <a:gd name="connsiteX170" fmla="*/ 3901342 w 11269336"/>
              <a:gd name="connsiteY170" fmla="*/ 2142355 h 2323145"/>
              <a:gd name="connsiteX171" fmla="*/ 3888539 w 11269336"/>
              <a:gd name="connsiteY171" fmla="*/ 2140476 h 2323145"/>
              <a:gd name="connsiteX172" fmla="*/ 3885662 w 11269336"/>
              <a:gd name="connsiteY172" fmla="*/ 2138740 h 2323145"/>
              <a:gd name="connsiteX173" fmla="*/ 3868627 w 11269336"/>
              <a:gd name="connsiteY173" fmla="*/ 2130023 h 2323145"/>
              <a:gd name="connsiteX174" fmla="*/ 3819177 w 11269336"/>
              <a:gd name="connsiteY174" fmla="*/ 2142111 h 2323145"/>
              <a:gd name="connsiteX175" fmla="*/ 3769100 w 11269336"/>
              <a:gd name="connsiteY175" fmla="*/ 2131731 h 2323145"/>
              <a:gd name="connsiteX176" fmla="*/ 3562752 w 11269336"/>
              <a:gd name="connsiteY176" fmla="*/ 2131785 h 2323145"/>
              <a:gd name="connsiteX177" fmla="*/ 3541402 w 11269336"/>
              <a:gd name="connsiteY177" fmla="*/ 2106821 h 2323145"/>
              <a:gd name="connsiteX178" fmla="*/ 3365341 w 11269336"/>
              <a:gd name="connsiteY178" fmla="*/ 2077638 h 2323145"/>
              <a:gd name="connsiteX179" fmla="*/ 3170922 w 11269336"/>
              <a:gd name="connsiteY179" fmla="*/ 2115957 h 2323145"/>
              <a:gd name="connsiteX180" fmla="*/ 3156256 w 11269336"/>
              <a:gd name="connsiteY180" fmla="*/ 2124773 h 2323145"/>
              <a:gd name="connsiteX181" fmla="*/ 3140298 w 11269336"/>
              <a:gd name="connsiteY181" fmla="*/ 2129182 h 2323145"/>
              <a:gd name="connsiteX182" fmla="*/ 3138514 w 11269336"/>
              <a:gd name="connsiteY182" fmla="*/ 2128069 h 2323145"/>
              <a:gd name="connsiteX183" fmla="*/ 3120467 w 11269336"/>
              <a:gd name="connsiteY183" fmla="*/ 2128281 h 2323145"/>
              <a:gd name="connsiteX184" fmla="*/ 3116175 w 11269336"/>
              <a:gd name="connsiteY184" fmla="*/ 2131633 h 2323145"/>
              <a:gd name="connsiteX185" fmla="*/ 3103685 w 11269336"/>
              <a:gd name="connsiteY185" fmla="*/ 2132814 h 2323145"/>
              <a:gd name="connsiteX186" fmla="*/ 3078794 w 11269336"/>
              <a:gd name="connsiteY186" fmla="*/ 2137935 h 2323145"/>
              <a:gd name="connsiteX187" fmla="*/ 3074407 w 11269336"/>
              <a:gd name="connsiteY187" fmla="*/ 2136274 h 2323145"/>
              <a:gd name="connsiteX188" fmla="*/ 3037285 w 11269336"/>
              <a:gd name="connsiteY188" fmla="*/ 2139919 h 2323145"/>
              <a:gd name="connsiteX189" fmla="*/ 3036901 w 11269336"/>
              <a:gd name="connsiteY189" fmla="*/ 2138726 h 2323145"/>
              <a:gd name="connsiteX190" fmla="*/ 3026996 w 11269336"/>
              <a:gd name="connsiteY190" fmla="*/ 2134322 h 2323145"/>
              <a:gd name="connsiteX191" fmla="*/ 3007772 w 11269336"/>
              <a:gd name="connsiteY191" fmla="*/ 2128742 h 2323145"/>
              <a:gd name="connsiteX192" fmla="*/ 2965030 w 11269336"/>
              <a:gd name="connsiteY192" fmla="*/ 2100494 h 2323145"/>
              <a:gd name="connsiteX193" fmla="*/ 2926342 w 11269336"/>
              <a:gd name="connsiteY193" fmla="*/ 2104155 h 2323145"/>
              <a:gd name="connsiteX194" fmla="*/ 2918608 w 11269336"/>
              <a:gd name="connsiteY194" fmla="*/ 2104215 h 2323145"/>
              <a:gd name="connsiteX195" fmla="*/ 2918475 w 11269336"/>
              <a:gd name="connsiteY195" fmla="*/ 2103937 h 2323145"/>
              <a:gd name="connsiteX196" fmla="*/ 2910360 w 11269336"/>
              <a:gd name="connsiteY196" fmla="*/ 2103444 h 2323145"/>
              <a:gd name="connsiteX197" fmla="*/ 2904507 w 11269336"/>
              <a:gd name="connsiteY197" fmla="*/ 2104326 h 2323145"/>
              <a:gd name="connsiteX198" fmla="*/ 2889503 w 11269336"/>
              <a:gd name="connsiteY198" fmla="*/ 2104443 h 2323145"/>
              <a:gd name="connsiteX199" fmla="*/ 2884480 w 11269336"/>
              <a:gd name="connsiteY199" fmla="*/ 2102626 h 2323145"/>
              <a:gd name="connsiteX200" fmla="*/ 2882689 w 11269336"/>
              <a:gd name="connsiteY200" fmla="*/ 2099228 h 2323145"/>
              <a:gd name="connsiteX201" fmla="*/ 2881291 w 11269336"/>
              <a:gd name="connsiteY201" fmla="*/ 2099618 h 2323145"/>
              <a:gd name="connsiteX202" fmla="*/ 2853979 w 11269336"/>
              <a:gd name="connsiteY202" fmla="*/ 2090388 h 2323145"/>
              <a:gd name="connsiteX203" fmla="*/ 2791790 w 11269336"/>
              <a:gd name="connsiteY203" fmla="*/ 2080332 h 2323145"/>
              <a:gd name="connsiteX204" fmla="*/ 2755844 w 11269336"/>
              <a:gd name="connsiteY204" fmla="*/ 2078874 h 2323145"/>
              <a:gd name="connsiteX205" fmla="*/ 2657742 w 11269336"/>
              <a:gd name="connsiteY205" fmla="*/ 2070179 h 2323145"/>
              <a:gd name="connsiteX206" fmla="*/ 2559549 w 11269336"/>
              <a:gd name="connsiteY206" fmla="*/ 2057873 h 2323145"/>
              <a:gd name="connsiteX207" fmla="*/ 2512054 w 11269336"/>
              <a:gd name="connsiteY207" fmla="*/ 2031671 h 2323145"/>
              <a:gd name="connsiteX208" fmla="*/ 2506437 w 11269336"/>
              <a:gd name="connsiteY208" fmla="*/ 2030918 h 2323145"/>
              <a:gd name="connsiteX209" fmla="*/ 2491752 w 11269336"/>
              <a:gd name="connsiteY209" fmla="*/ 2033906 h 2323145"/>
              <a:gd name="connsiteX210" fmla="*/ 2486338 w 11269336"/>
              <a:gd name="connsiteY210" fmla="*/ 2035862 h 2323145"/>
              <a:gd name="connsiteX211" fmla="*/ 2478186 w 11269336"/>
              <a:gd name="connsiteY211" fmla="*/ 2036953 h 2323145"/>
              <a:gd name="connsiteX212" fmla="*/ 2477950 w 11269336"/>
              <a:gd name="connsiteY212" fmla="*/ 2036715 h 2323145"/>
              <a:gd name="connsiteX213" fmla="*/ 2470381 w 11269336"/>
              <a:gd name="connsiteY213" fmla="*/ 2038256 h 2323145"/>
              <a:gd name="connsiteX214" fmla="*/ 2433781 w 11269336"/>
              <a:gd name="connsiteY214" fmla="*/ 2049140 h 2323145"/>
              <a:gd name="connsiteX215" fmla="*/ 2381172 w 11269336"/>
              <a:gd name="connsiteY215" fmla="*/ 2030645 h 2323145"/>
              <a:gd name="connsiteX216" fmla="*/ 2360198 w 11269336"/>
              <a:gd name="connsiteY216" fmla="*/ 2029059 h 2323145"/>
              <a:gd name="connsiteX217" fmla="*/ 2348815 w 11269336"/>
              <a:gd name="connsiteY217" fmla="*/ 2026798 h 2323145"/>
              <a:gd name="connsiteX218" fmla="*/ 2347988 w 11269336"/>
              <a:gd name="connsiteY218" fmla="*/ 2025745 h 2323145"/>
              <a:gd name="connsiteX219" fmla="*/ 2312920 w 11269336"/>
              <a:gd name="connsiteY219" fmla="*/ 2036311 h 2323145"/>
              <a:gd name="connsiteX220" fmla="*/ 2307986 w 11269336"/>
              <a:gd name="connsiteY220" fmla="*/ 2035583 h 2323145"/>
              <a:gd name="connsiteX221" fmla="*/ 2285481 w 11269336"/>
              <a:gd name="connsiteY221" fmla="*/ 2045197 h 2323145"/>
              <a:gd name="connsiteX222" fmla="*/ 2273666 w 11269336"/>
              <a:gd name="connsiteY222" fmla="*/ 2048710 h 2323145"/>
              <a:gd name="connsiteX223" fmla="*/ 2270719 w 11269336"/>
              <a:gd name="connsiteY223" fmla="*/ 2052702 h 2323145"/>
              <a:gd name="connsiteX224" fmla="*/ 2253080 w 11269336"/>
              <a:gd name="connsiteY224" fmla="*/ 2056363 h 2323145"/>
              <a:gd name="connsiteX225" fmla="*/ 2250906 w 11269336"/>
              <a:gd name="connsiteY225" fmla="*/ 2055654 h 2323145"/>
              <a:gd name="connsiteX226" fmla="*/ 2236905 w 11269336"/>
              <a:gd name="connsiteY226" fmla="*/ 2062882 h 2323145"/>
              <a:gd name="connsiteX227" fmla="*/ 2225830 w 11269336"/>
              <a:gd name="connsiteY227" fmla="*/ 2074027 h 2323145"/>
              <a:gd name="connsiteX228" fmla="*/ 2073776 w 11269336"/>
              <a:gd name="connsiteY228" fmla="*/ 2089244 h 2323145"/>
              <a:gd name="connsiteX229" fmla="*/ 1948256 w 11269336"/>
              <a:gd name="connsiteY229" fmla="*/ 2146616 h 2323145"/>
              <a:gd name="connsiteX230" fmla="*/ 1865582 w 11269336"/>
              <a:gd name="connsiteY230" fmla="*/ 2153738 h 2323145"/>
              <a:gd name="connsiteX231" fmla="*/ 1835210 w 11269336"/>
              <a:gd name="connsiteY231" fmla="*/ 2134244 h 2323145"/>
              <a:gd name="connsiteX232" fmla="*/ 1632661 w 11269336"/>
              <a:gd name="connsiteY232" fmla="*/ 2173882 h 2323145"/>
              <a:gd name="connsiteX233" fmla="*/ 1579590 w 11269336"/>
              <a:gd name="connsiteY233" fmla="*/ 2173680 h 2323145"/>
              <a:gd name="connsiteX234" fmla="*/ 1535601 w 11269336"/>
              <a:gd name="connsiteY234" fmla="*/ 2194590 h 2323145"/>
              <a:gd name="connsiteX235" fmla="*/ 1515594 w 11269336"/>
              <a:gd name="connsiteY235" fmla="*/ 2189622 h 2323145"/>
              <a:gd name="connsiteX236" fmla="*/ 1512113 w 11269336"/>
              <a:gd name="connsiteY236" fmla="*/ 2188534 h 2323145"/>
              <a:gd name="connsiteX237" fmla="*/ 1498838 w 11269336"/>
              <a:gd name="connsiteY237" fmla="*/ 2189213 h 2323145"/>
              <a:gd name="connsiteX238" fmla="*/ 1494279 w 11269336"/>
              <a:gd name="connsiteY238" fmla="*/ 2183112 h 2323145"/>
              <a:gd name="connsiteX239" fmla="*/ 1473714 w 11269336"/>
              <a:gd name="connsiteY239" fmla="*/ 2179625 h 2323145"/>
              <a:gd name="connsiteX240" fmla="*/ 1449503 w 11269336"/>
              <a:gd name="connsiteY240" fmla="*/ 2182633 h 2323145"/>
              <a:gd name="connsiteX241" fmla="*/ 1266687 w 11269336"/>
              <a:gd name="connsiteY241" fmla="*/ 2212688 h 2323145"/>
              <a:gd name="connsiteX242" fmla="*/ 1239614 w 11269336"/>
              <a:gd name="connsiteY242" fmla="*/ 2209727 h 2323145"/>
              <a:gd name="connsiteX243" fmla="*/ 1202436 w 11269336"/>
              <a:gd name="connsiteY243" fmla="*/ 2209817 h 2323145"/>
              <a:gd name="connsiteX244" fmla="*/ 1136097 w 11269336"/>
              <a:gd name="connsiteY244" fmla="*/ 2205112 h 2323145"/>
              <a:gd name="connsiteX245" fmla="*/ 988232 w 11269336"/>
              <a:gd name="connsiteY245" fmla="*/ 2235635 h 2323145"/>
              <a:gd name="connsiteX246" fmla="*/ 981959 w 11269336"/>
              <a:gd name="connsiteY246" fmla="*/ 2231607 h 2323145"/>
              <a:gd name="connsiteX247" fmla="*/ 938600 w 11269336"/>
              <a:gd name="connsiteY247" fmla="*/ 2238113 h 2323145"/>
              <a:gd name="connsiteX248" fmla="*/ 791788 w 11269336"/>
              <a:gd name="connsiteY248" fmla="*/ 2293224 h 2323145"/>
              <a:gd name="connsiteX249" fmla="*/ 706914 w 11269336"/>
              <a:gd name="connsiteY249" fmla="*/ 2305046 h 2323145"/>
              <a:gd name="connsiteX250" fmla="*/ 675971 w 11269336"/>
              <a:gd name="connsiteY250" fmla="*/ 2304030 h 2323145"/>
              <a:gd name="connsiteX251" fmla="*/ 624180 w 11269336"/>
              <a:gd name="connsiteY251" fmla="*/ 2302650 h 2323145"/>
              <a:gd name="connsiteX252" fmla="*/ 583453 w 11269336"/>
              <a:gd name="connsiteY252" fmla="*/ 2288788 h 2323145"/>
              <a:gd name="connsiteX253" fmla="*/ 540946 w 11269336"/>
              <a:gd name="connsiteY253" fmla="*/ 2292721 h 2323145"/>
              <a:gd name="connsiteX254" fmla="*/ 533680 w 11269336"/>
              <a:gd name="connsiteY254" fmla="*/ 2310233 h 2323145"/>
              <a:gd name="connsiteX255" fmla="*/ 487366 w 11269336"/>
              <a:gd name="connsiteY255" fmla="*/ 2309053 h 2323145"/>
              <a:gd name="connsiteX256" fmla="*/ 416820 w 11269336"/>
              <a:gd name="connsiteY256" fmla="*/ 2305443 h 2323145"/>
              <a:gd name="connsiteX257" fmla="*/ 376805 w 11269336"/>
              <a:gd name="connsiteY257" fmla="*/ 2307647 h 2323145"/>
              <a:gd name="connsiteX258" fmla="*/ 266777 w 11269336"/>
              <a:gd name="connsiteY258" fmla="*/ 2309012 h 2323145"/>
              <a:gd name="connsiteX259" fmla="*/ 156013 w 11269336"/>
              <a:gd name="connsiteY259" fmla="*/ 2306832 h 2323145"/>
              <a:gd name="connsiteX260" fmla="*/ 87258 w 11269336"/>
              <a:gd name="connsiteY260" fmla="*/ 2285511 h 2323145"/>
              <a:gd name="connsiteX261" fmla="*/ 23798 w 11269336"/>
              <a:gd name="connsiteY261" fmla="*/ 2281822 h 2323145"/>
              <a:gd name="connsiteX262" fmla="*/ 0 w 11269336"/>
              <a:gd name="connsiteY262" fmla="*/ 2285369 h 2323145"/>
              <a:gd name="connsiteX263" fmla="*/ 0 w 11269336"/>
              <a:gd name="connsiteY263"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380600 w 11269336"/>
              <a:gd name="connsiteY19" fmla="*/ 549821 h 2323145"/>
              <a:gd name="connsiteX20" fmla="*/ 9263254 w 11269336"/>
              <a:gd name="connsiteY20" fmla="*/ 645662 h 2323145"/>
              <a:gd name="connsiteX21" fmla="*/ 9162278 w 11269336"/>
              <a:gd name="connsiteY21" fmla="*/ 704724 h 2323145"/>
              <a:gd name="connsiteX22" fmla="*/ 9062863 w 11269336"/>
              <a:gd name="connsiteY22" fmla="*/ 754656 h 2323145"/>
              <a:gd name="connsiteX23" fmla="*/ 8914746 w 11269336"/>
              <a:gd name="connsiteY23" fmla="*/ 826428 h 2323145"/>
              <a:gd name="connsiteX24" fmla="*/ 8917778 w 11269336"/>
              <a:gd name="connsiteY24" fmla="*/ 835198 h 2323145"/>
              <a:gd name="connsiteX25" fmla="*/ 8905560 w 11269336"/>
              <a:gd name="connsiteY25" fmla="*/ 838358 h 2323145"/>
              <a:gd name="connsiteX26" fmla="*/ 8897564 w 11269336"/>
              <a:gd name="connsiteY26" fmla="*/ 834287 h 2323145"/>
              <a:gd name="connsiteX27" fmla="*/ 8878040 w 11269336"/>
              <a:gd name="connsiteY27" fmla="*/ 844150 h 2323145"/>
              <a:gd name="connsiteX28" fmla="*/ 8795998 w 11269336"/>
              <a:gd name="connsiteY28" fmla="*/ 863337 h 2323145"/>
              <a:gd name="connsiteX29" fmla="*/ 8776970 w 11269336"/>
              <a:gd name="connsiteY29" fmla="*/ 885177 h 2323145"/>
              <a:gd name="connsiteX30" fmla="*/ 8755719 w 11269336"/>
              <a:gd name="connsiteY30" fmla="*/ 889754 h 2323145"/>
              <a:gd name="connsiteX31" fmla="*/ 8743257 w 11269336"/>
              <a:gd name="connsiteY31" fmla="*/ 904723 h 2323145"/>
              <a:gd name="connsiteX32" fmla="*/ 8721366 w 11269336"/>
              <a:gd name="connsiteY32" fmla="*/ 904711 h 2323145"/>
              <a:gd name="connsiteX33" fmla="*/ 8678353 w 11269336"/>
              <a:gd name="connsiteY33" fmla="*/ 926318 h 2323145"/>
              <a:gd name="connsiteX34" fmla="*/ 8636849 w 11269336"/>
              <a:gd name="connsiteY34" fmla="*/ 937900 h 2323145"/>
              <a:gd name="connsiteX35" fmla="*/ 8620213 w 11269336"/>
              <a:gd name="connsiteY35" fmla="*/ 943068 h 2323145"/>
              <a:gd name="connsiteX36" fmla="*/ 8612581 w 11269336"/>
              <a:gd name="connsiteY36" fmla="*/ 952695 h 2323145"/>
              <a:gd name="connsiteX37" fmla="*/ 8589038 w 11269336"/>
              <a:gd name="connsiteY37" fmla="*/ 963892 h 2323145"/>
              <a:gd name="connsiteX38" fmla="*/ 8579950 w 11269336"/>
              <a:gd name="connsiteY38" fmla="*/ 960899 h 2323145"/>
              <a:gd name="connsiteX39" fmla="*/ 8579319 w 11269336"/>
              <a:gd name="connsiteY39" fmla="*/ 965630 h 2323145"/>
              <a:gd name="connsiteX40" fmla="*/ 8547429 w 11269336"/>
              <a:gd name="connsiteY40" fmla="*/ 984506 h 2323145"/>
              <a:gd name="connsiteX41" fmla="*/ 8478704 w 11269336"/>
              <a:gd name="connsiteY41" fmla="*/ 1025490 h 2323145"/>
              <a:gd name="connsiteX42" fmla="*/ 8461421 w 11269336"/>
              <a:gd name="connsiteY42" fmla="*/ 1035512 h 2323145"/>
              <a:gd name="connsiteX43" fmla="*/ 8445003 w 11269336"/>
              <a:gd name="connsiteY43" fmla="*/ 1036851 h 2323145"/>
              <a:gd name="connsiteX44" fmla="*/ 8357350 w 11269336"/>
              <a:gd name="connsiteY44" fmla="*/ 1060213 h 2323145"/>
              <a:gd name="connsiteX45" fmla="*/ 8335565 w 11269336"/>
              <a:gd name="connsiteY45" fmla="*/ 1061151 h 2323145"/>
              <a:gd name="connsiteX46" fmla="*/ 8325267 w 11269336"/>
              <a:gd name="connsiteY46" fmla="*/ 1055919 h 2323145"/>
              <a:gd name="connsiteX47" fmla="*/ 8293586 w 11269336"/>
              <a:gd name="connsiteY47" fmla="*/ 1076144 h 2323145"/>
              <a:gd name="connsiteX48" fmla="*/ 8242405 w 11269336"/>
              <a:gd name="connsiteY48" fmla="*/ 1095960 h 2323145"/>
              <a:gd name="connsiteX49" fmla="*/ 8197391 w 11269336"/>
              <a:gd name="connsiteY49" fmla="*/ 1107746 h 2323145"/>
              <a:gd name="connsiteX50" fmla="*/ 8081474 w 11269336"/>
              <a:gd name="connsiteY50" fmla="*/ 1130125 h 2323145"/>
              <a:gd name="connsiteX51" fmla="*/ 8053585 w 11269336"/>
              <a:gd name="connsiteY51" fmla="*/ 1129169 h 2323145"/>
              <a:gd name="connsiteX52" fmla="*/ 8038422 w 11269336"/>
              <a:gd name="connsiteY52" fmla="*/ 1119092 h 2323145"/>
              <a:gd name="connsiteX53" fmla="*/ 8029450 w 11269336"/>
              <a:gd name="connsiteY53" fmla="*/ 1125592 h 2323145"/>
              <a:gd name="connsiteX54" fmla="*/ 7959552 w 11269336"/>
              <a:gd name="connsiteY54" fmla="*/ 1140188 h 2323145"/>
              <a:gd name="connsiteX55" fmla="*/ 7914188 w 11269336"/>
              <a:gd name="connsiteY55" fmla="*/ 1150862 h 2323145"/>
              <a:gd name="connsiteX56" fmla="*/ 7914918 w 11269336"/>
              <a:gd name="connsiteY56" fmla="*/ 1168758 h 2323145"/>
              <a:gd name="connsiteX57" fmla="*/ 7875510 w 11269336"/>
              <a:gd name="connsiteY57" fmla="*/ 1183153 h 2323145"/>
              <a:gd name="connsiteX58" fmla="*/ 7829932 w 11269336"/>
              <a:gd name="connsiteY58" fmla="*/ 1180782 h 2323145"/>
              <a:gd name="connsiteX59" fmla="*/ 7779182 w 11269336"/>
              <a:gd name="connsiteY59" fmla="*/ 1192665 h 2323145"/>
              <a:gd name="connsiteX60" fmla="*/ 7748774 w 11269336"/>
              <a:gd name="connsiteY60" fmla="*/ 1199586 h 2323145"/>
              <a:gd name="connsiteX61" fmla="*/ 7671846 w 11269336"/>
              <a:gd name="connsiteY61" fmla="*/ 1231966 h 2323145"/>
              <a:gd name="connsiteX62" fmla="*/ 7554146 w 11269336"/>
              <a:gd name="connsiteY62" fmla="*/ 1319748 h 2323145"/>
              <a:gd name="connsiteX63" fmla="*/ 7515052 w 11269336"/>
              <a:gd name="connsiteY63" fmla="*/ 1336718 h 2323145"/>
              <a:gd name="connsiteX64" fmla="*/ 7507193 w 11269336"/>
              <a:gd name="connsiteY64" fmla="*/ 1334617 h 2323145"/>
              <a:gd name="connsiteX65" fmla="*/ 7461694 w 11269336"/>
              <a:gd name="connsiteY65" fmla="*/ 1375866 h 2323145"/>
              <a:gd name="connsiteX66" fmla="*/ 7377571 w 11269336"/>
              <a:gd name="connsiteY66" fmla="*/ 1400128 h 2323145"/>
              <a:gd name="connsiteX67" fmla="*/ 7311261 w 11269336"/>
              <a:gd name="connsiteY67" fmla="*/ 1412652 h 2323145"/>
              <a:gd name="connsiteX68" fmla="*/ 7275307 w 11269336"/>
              <a:gd name="connsiteY68" fmla="*/ 1422171 h 2323145"/>
              <a:gd name="connsiteX69" fmla="*/ 7247783 w 11269336"/>
              <a:gd name="connsiteY69" fmla="*/ 1426330 h 2323145"/>
              <a:gd name="connsiteX70" fmla="*/ 7185047 w 11269336"/>
              <a:gd name="connsiteY70" fmla="*/ 1451812 h 2323145"/>
              <a:gd name="connsiteX71" fmla="*/ 7084117 w 11269336"/>
              <a:gd name="connsiteY71" fmla="*/ 1500281 h 2323145"/>
              <a:gd name="connsiteX72" fmla="*/ 7062011 w 11269336"/>
              <a:gd name="connsiteY72" fmla="*/ 1509183 h 2323145"/>
              <a:gd name="connsiteX73" fmla="*/ 7040555 w 11269336"/>
              <a:gd name="connsiteY73" fmla="*/ 1511207 h 2323145"/>
              <a:gd name="connsiteX74" fmla="*/ 7033438 w 11269336"/>
              <a:gd name="connsiteY74" fmla="*/ 1506772 h 2323145"/>
              <a:gd name="connsiteX75" fmla="*/ 7020886 w 11269336"/>
              <a:gd name="connsiteY75" fmla="*/ 1510764 h 2323145"/>
              <a:gd name="connsiteX76" fmla="*/ 7017033 w 11269336"/>
              <a:gd name="connsiteY76" fmla="*/ 1510650 h 2323145"/>
              <a:gd name="connsiteX77" fmla="*/ 6995460 w 11269336"/>
              <a:gd name="connsiteY77" fmla="*/ 1511173 h 2323145"/>
              <a:gd name="connsiteX78" fmla="*/ 6962144 w 11269336"/>
              <a:gd name="connsiteY78" fmla="*/ 1541508 h 2323145"/>
              <a:gd name="connsiteX79" fmla="*/ 6910674 w 11269336"/>
              <a:gd name="connsiteY79" fmla="*/ 1554793 h 2323145"/>
              <a:gd name="connsiteX80" fmla="*/ 6732152 w 11269336"/>
              <a:gd name="connsiteY80" fmla="*/ 1642538 h 2323145"/>
              <a:gd name="connsiteX81" fmla="*/ 6694106 w 11269336"/>
              <a:gd name="connsiteY81" fmla="*/ 1632377 h 2323145"/>
              <a:gd name="connsiteX82" fmla="*/ 6617223 w 11269336"/>
              <a:gd name="connsiteY82" fmla="*/ 1659889 h 2323145"/>
              <a:gd name="connsiteX83" fmla="*/ 6521138 w 11269336"/>
              <a:gd name="connsiteY83" fmla="*/ 1744340 h 2323145"/>
              <a:gd name="connsiteX84" fmla="*/ 6380677 w 11269336"/>
              <a:gd name="connsiteY84" fmla="*/ 1796883 h 2323145"/>
              <a:gd name="connsiteX85" fmla="*/ 6374897 w 11269336"/>
              <a:gd name="connsiteY85" fmla="*/ 1809910 h 2323145"/>
              <a:gd name="connsiteX86" fmla="*/ 6364545 w 11269336"/>
              <a:gd name="connsiteY86" fmla="*/ 1820090 h 2323145"/>
              <a:gd name="connsiteX87" fmla="*/ 6362126 w 11269336"/>
              <a:gd name="connsiteY87" fmla="*/ 1819991 h 2323145"/>
              <a:gd name="connsiteX88" fmla="*/ 6346673 w 11269336"/>
              <a:gd name="connsiteY88" fmla="*/ 1827824 h 2323145"/>
              <a:gd name="connsiteX89" fmla="*/ 6345588 w 11269336"/>
              <a:gd name="connsiteY89" fmla="*/ 1832232 h 2323145"/>
              <a:gd name="connsiteX90" fmla="*/ 6335708 w 11269336"/>
              <a:gd name="connsiteY90" fmla="*/ 1838451 h 2323145"/>
              <a:gd name="connsiteX91" fmla="*/ 6318182 w 11269336"/>
              <a:gd name="connsiteY91" fmla="*/ 1852975 h 2323145"/>
              <a:gd name="connsiteX92" fmla="*/ 6313084 w 11269336"/>
              <a:gd name="connsiteY92" fmla="*/ 1853561 h 2323145"/>
              <a:gd name="connsiteX93" fmla="*/ 6283816 w 11269336"/>
              <a:gd name="connsiteY93" fmla="*/ 1872148 h 2323145"/>
              <a:gd name="connsiteX94" fmla="*/ 6282550 w 11269336"/>
              <a:gd name="connsiteY94" fmla="*/ 1871392 h 2323145"/>
              <a:gd name="connsiteX95" fmla="*/ 6270527 w 11269336"/>
              <a:gd name="connsiteY95" fmla="*/ 1872208 h 2323145"/>
              <a:gd name="connsiteX96" fmla="*/ 6249518 w 11269336"/>
              <a:gd name="connsiteY96" fmla="*/ 1876079 h 2323145"/>
              <a:gd name="connsiteX97" fmla="*/ 6190386 w 11269336"/>
              <a:gd name="connsiteY97" fmla="*/ 1872478 h 2323145"/>
              <a:gd name="connsiteX98" fmla="*/ 6159777 w 11269336"/>
              <a:gd name="connsiteY98" fmla="*/ 1891745 h 2323145"/>
              <a:gd name="connsiteX99" fmla="*/ 6153131 w 11269336"/>
              <a:gd name="connsiteY99" fmla="*/ 1895079 h 2323145"/>
              <a:gd name="connsiteX100" fmla="*/ 6152798 w 11269336"/>
              <a:gd name="connsiteY100" fmla="*/ 1894920 h 2323145"/>
              <a:gd name="connsiteX101" fmla="*/ 6145388 w 11269336"/>
              <a:gd name="connsiteY101" fmla="*/ 1897990 h 2323145"/>
              <a:gd name="connsiteX102" fmla="*/ 6141014 w 11269336"/>
              <a:gd name="connsiteY102" fmla="*/ 1901155 h 2323145"/>
              <a:gd name="connsiteX103" fmla="*/ 6128122 w 11269336"/>
              <a:gd name="connsiteY103" fmla="*/ 1907623 h 2323145"/>
              <a:gd name="connsiteX104" fmla="*/ 6122351 w 11269336"/>
              <a:gd name="connsiteY104" fmla="*/ 1908359 h 2323145"/>
              <a:gd name="connsiteX105" fmla="*/ 6064750 w 11269336"/>
              <a:gd name="connsiteY105" fmla="*/ 1896394 h 2323145"/>
              <a:gd name="connsiteX106" fmla="*/ 5964230 w 11269336"/>
              <a:gd name="connsiteY106" fmla="*/ 1910038 h 2323145"/>
              <a:gd name="connsiteX107" fmla="*/ 5865399 w 11269336"/>
              <a:gd name="connsiteY107" fmla="*/ 1926966 h 2323145"/>
              <a:gd name="connsiteX108" fmla="*/ 5829951 w 11269336"/>
              <a:gd name="connsiteY108" fmla="*/ 1934755 h 2323145"/>
              <a:gd name="connsiteX109" fmla="*/ 5765285 w 11269336"/>
              <a:gd name="connsiteY109" fmla="*/ 1941322 h 2323145"/>
              <a:gd name="connsiteX110" fmla="*/ 5734750 w 11269336"/>
              <a:gd name="connsiteY110" fmla="*/ 1939793 h 2323145"/>
              <a:gd name="connsiteX111" fmla="*/ 5733569 w 11269336"/>
              <a:gd name="connsiteY111" fmla="*/ 1940505 h 2323145"/>
              <a:gd name="connsiteX112" fmla="*/ 5730329 w 11269336"/>
              <a:gd name="connsiteY112" fmla="*/ 1937845 h 2323145"/>
              <a:gd name="connsiteX113" fmla="*/ 5724661 w 11269336"/>
              <a:gd name="connsiteY113" fmla="*/ 1937455 h 2323145"/>
              <a:gd name="connsiteX114" fmla="*/ 5710186 w 11269336"/>
              <a:gd name="connsiteY114" fmla="*/ 1941370 h 2323145"/>
              <a:gd name="connsiteX115" fmla="*/ 5704910 w 11269336"/>
              <a:gd name="connsiteY115" fmla="*/ 1943663 h 2323145"/>
              <a:gd name="connsiteX116" fmla="*/ 5696836 w 11269336"/>
              <a:gd name="connsiteY116" fmla="*/ 1945271 h 2323145"/>
              <a:gd name="connsiteX117" fmla="*/ 5696583 w 11269336"/>
              <a:gd name="connsiteY117" fmla="*/ 1945050 h 2323145"/>
              <a:gd name="connsiteX118" fmla="*/ 5689123 w 11269336"/>
              <a:gd name="connsiteY118" fmla="*/ 1947067 h 2323145"/>
              <a:gd name="connsiteX119" fmla="*/ 5653291 w 11269336"/>
              <a:gd name="connsiteY119" fmla="*/ 1960245 h 2323145"/>
              <a:gd name="connsiteX120" fmla="*/ 5599385 w 11269336"/>
              <a:gd name="connsiteY120" fmla="*/ 1945198 h 2323145"/>
              <a:gd name="connsiteX121" fmla="*/ 5578300 w 11269336"/>
              <a:gd name="connsiteY121" fmla="*/ 1944963 h 2323145"/>
              <a:gd name="connsiteX122" fmla="*/ 5566758 w 11269336"/>
              <a:gd name="connsiteY122" fmla="*/ 1943441 h 2323145"/>
              <a:gd name="connsiteX123" fmla="*/ 5565857 w 11269336"/>
              <a:gd name="connsiteY123" fmla="*/ 1942445 h 2323145"/>
              <a:gd name="connsiteX124" fmla="*/ 5531534 w 11269336"/>
              <a:gd name="connsiteY124" fmla="*/ 1955208 h 2323145"/>
              <a:gd name="connsiteX125" fmla="*/ 5526552 w 11269336"/>
              <a:gd name="connsiteY125" fmla="*/ 1954799 h 2323145"/>
              <a:gd name="connsiteX126" fmla="*/ 5504723 w 11269336"/>
              <a:gd name="connsiteY126" fmla="*/ 1965811 h 2323145"/>
              <a:gd name="connsiteX127" fmla="*/ 5493156 w 11269336"/>
              <a:gd name="connsiteY127" fmla="*/ 1970063 h 2323145"/>
              <a:gd name="connsiteX128" fmla="*/ 5490486 w 11269336"/>
              <a:gd name="connsiteY128" fmla="*/ 1974227 h 2323145"/>
              <a:gd name="connsiteX129" fmla="*/ 5473107 w 11269336"/>
              <a:gd name="connsiteY129" fmla="*/ 1979001 h 2323145"/>
              <a:gd name="connsiteX130" fmla="*/ 5470885 w 11269336"/>
              <a:gd name="connsiteY130" fmla="*/ 1978432 h 2323145"/>
              <a:gd name="connsiteX131" fmla="*/ 5457393 w 11269336"/>
              <a:gd name="connsiteY131" fmla="*/ 1986525 h 2323145"/>
              <a:gd name="connsiteX132" fmla="*/ 5447102 w 11269336"/>
              <a:gd name="connsiteY132" fmla="*/ 1998329 h 2323145"/>
              <a:gd name="connsiteX133" fmla="*/ 5159151 w 11269336"/>
              <a:gd name="connsiteY133" fmla="*/ 2029640 h 2323145"/>
              <a:gd name="connsiteX134" fmla="*/ 5041688 w 11269336"/>
              <a:gd name="connsiteY134" fmla="*/ 2022334 h 2323145"/>
              <a:gd name="connsiteX135" fmla="*/ 4860988 w 11269336"/>
              <a:gd name="connsiteY135" fmla="*/ 2135698 h 2323145"/>
              <a:gd name="connsiteX136" fmla="*/ 4807902 w 11269336"/>
              <a:gd name="connsiteY136" fmla="*/ 2138894 h 2323145"/>
              <a:gd name="connsiteX137" fmla="*/ 4765388 w 11269336"/>
              <a:gd name="connsiteY137" fmla="*/ 2162525 h 2323145"/>
              <a:gd name="connsiteX138" fmla="*/ 4745033 w 11269336"/>
              <a:gd name="connsiteY138" fmla="*/ 2158859 h 2323145"/>
              <a:gd name="connsiteX139" fmla="*/ 4741475 w 11269336"/>
              <a:gd name="connsiteY139" fmla="*/ 2157998 h 2323145"/>
              <a:gd name="connsiteX140" fmla="*/ 4728247 w 11269336"/>
              <a:gd name="connsiteY140" fmla="*/ 2159526 h 2323145"/>
              <a:gd name="connsiteX141" fmla="*/ 4723263 w 11269336"/>
              <a:gd name="connsiteY141" fmla="*/ 2153742 h 2323145"/>
              <a:gd name="connsiteX142" fmla="*/ 4702453 w 11269336"/>
              <a:gd name="connsiteY142" fmla="*/ 2151586 h 2323145"/>
              <a:gd name="connsiteX143" fmla="*/ 4678455 w 11269336"/>
              <a:gd name="connsiteY143" fmla="*/ 2156131 h 2323145"/>
              <a:gd name="connsiteX144" fmla="*/ 4593061 w 11269336"/>
              <a:gd name="connsiteY144" fmla="*/ 2171597 h 2323145"/>
              <a:gd name="connsiteX145" fmla="*/ 4579902 w 11269336"/>
              <a:gd name="connsiteY145" fmla="*/ 2177927 h 2323145"/>
              <a:gd name="connsiteX146" fmla="*/ 4533444 w 11269336"/>
              <a:gd name="connsiteY146" fmla="*/ 2181200 h 2323145"/>
              <a:gd name="connsiteX147" fmla="*/ 4492832 w 11269336"/>
              <a:gd name="connsiteY147" fmla="*/ 2188033 h 2323145"/>
              <a:gd name="connsiteX148" fmla="*/ 4467257 w 11269336"/>
              <a:gd name="connsiteY148" fmla="*/ 2196121 h 2323145"/>
              <a:gd name="connsiteX149" fmla="*/ 4459937 w 11269336"/>
              <a:gd name="connsiteY149" fmla="*/ 2195182 h 2323145"/>
              <a:gd name="connsiteX150" fmla="*/ 4433312 w 11269336"/>
              <a:gd name="connsiteY150" fmla="*/ 2199004 h 2323145"/>
              <a:gd name="connsiteX151" fmla="*/ 4420601 w 11269336"/>
              <a:gd name="connsiteY151" fmla="*/ 2205158 h 2323145"/>
              <a:gd name="connsiteX152" fmla="*/ 4405765 w 11269336"/>
              <a:gd name="connsiteY152" fmla="*/ 2199902 h 2323145"/>
              <a:gd name="connsiteX153" fmla="*/ 4401354 w 11269336"/>
              <a:gd name="connsiteY153" fmla="*/ 2194745 h 2323145"/>
              <a:gd name="connsiteX154" fmla="*/ 4383151 w 11269336"/>
              <a:gd name="connsiteY154" fmla="*/ 2201140 h 2323145"/>
              <a:gd name="connsiteX155" fmla="*/ 4366646 w 11269336"/>
              <a:gd name="connsiteY155" fmla="*/ 2198564 h 2323145"/>
              <a:gd name="connsiteX156" fmla="*/ 4354009 w 11269336"/>
              <a:gd name="connsiteY156" fmla="*/ 2204984 h 2323145"/>
              <a:gd name="connsiteX157" fmla="*/ 4348284 w 11269336"/>
              <a:gd name="connsiteY157" fmla="*/ 2205270 h 2323145"/>
              <a:gd name="connsiteX158" fmla="*/ 4333906 w 11269336"/>
              <a:gd name="connsiteY158" fmla="*/ 2205251 h 2323145"/>
              <a:gd name="connsiteX159" fmla="*/ 4308819 w 11269336"/>
              <a:gd name="connsiteY159" fmla="*/ 2203822 h 2323145"/>
              <a:gd name="connsiteX160" fmla="*/ 4301210 w 11269336"/>
              <a:gd name="connsiteY160" fmla="*/ 2204456 h 2323145"/>
              <a:gd name="connsiteX161" fmla="*/ 4283095 w 11269336"/>
              <a:gd name="connsiteY161" fmla="*/ 2198177 h 2323145"/>
              <a:gd name="connsiteX162" fmla="*/ 4250119 w 11269336"/>
              <a:gd name="connsiteY162" fmla="*/ 2196342 h 2323145"/>
              <a:gd name="connsiteX163" fmla="*/ 4189203 w 11269336"/>
              <a:gd name="connsiteY163" fmla="*/ 2178994 h 2323145"/>
              <a:gd name="connsiteX164" fmla="*/ 4154035 w 11269336"/>
              <a:gd name="connsiteY164" fmla="*/ 2171950 h 2323145"/>
              <a:gd name="connsiteX165" fmla="*/ 4129569 w 11269336"/>
              <a:gd name="connsiteY165" fmla="*/ 2163850 h 2323145"/>
              <a:gd name="connsiteX166" fmla="*/ 4061250 w 11269336"/>
              <a:gd name="connsiteY166" fmla="*/ 2159236 h 2323145"/>
              <a:gd name="connsiteX167" fmla="*/ 3945480 w 11269336"/>
              <a:gd name="connsiteY167" fmla="*/ 2158279 h 2323145"/>
              <a:gd name="connsiteX168" fmla="*/ 3921468 w 11269336"/>
              <a:gd name="connsiteY168" fmla="*/ 2156588 h 2323145"/>
              <a:gd name="connsiteX169" fmla="*/ 3903348 w 11269336"/>
              <a:gd name="connsiteY169" fmla="*/ 2149220 h 2323145"/>
              <a:gd name="connsiteX170" fmla="*/ 3901342 w 11269336"/>
              <a:gd name="connsiteY170" fmla="*/ 2142355 h 2323145"/>
              <a:gd name="connsiteX171" fmla="*/ 3888539 w 11269336"/>
              <a:gd name="connsiteY171" fmla="*/ 2140476 h 2323145"/>
              <a:gd name="connsiteX172" fmla="*/ 3885662 w 11269336"/>
              <a:gd name="connsiteY172" fmla="*/ 2138740 h 2323145"/>
              <a:gd name="connsiteX173" fmla="*/ 3868627 w 11269336"/>
              <a:gd name="connsiteY173" fmla="*/ 2130023 h 2323145"/>
              <a:gd name="connsiteX174" fmla="*/ 3819177 w 11269336"/>
              <a:gd name="connsiteY174" fmla="*/ 2142111 h 2323145"/>
              <a:gd name="connsiteX175" fmla="*/ 3769100 w 11269336"/>
              <a:gd name="connsiteY175" fmla="*/ 2131731 h 2323145"/>
              <a:gd name="connsiteX176" fmla="*/ 3562752 w 11269336"/>
              <a:gd name="connsiteY176" fmla="*/ 2131785 h 2323145"/>
              <a:gd name="connsiteX177" fmla="*/ 3541402 w 11269336"/>
              <a:gd name="connsiteY177" fmla="*/ 2106821 h 2323145"/>
              <a:gd name="connsiteX178" fmla="*/ 3365341 w 11269336"/>
              <a:gd name="connsiteY178" fmla="*/ 2077638 h 2323145"/>
              <a:gd name="connsiteX179" fmla="*/ 3170922 w 11269336"/>
              <a:gd name="connsiteY179" fmla="*/ 2115957 h 2323145"/>
              <a:gd name="connsiteX180" fmla="*/ 3156256 w 11269336"/>
              <a:gd name="connsiteY180" fmla="*/ 2124773 h 2323145"/>
              <a:gd name="connsiteX181" fmla="*/ 3140298 w 11269336"/>
              <a:gd name="connsiteY181" fmla="*/ 2129182 h 2323145"/>
              <a:gd name="connsiteX182" fmla="*/ 3138514 w 11269336"/>
              <a:gd name="connsiteY182" fmla="*/ 2128069 h 2323145"/>
              <a:gd name="connsiteX183" fmla="*/ 3120467 w 11269336"/>
              <a:gd name="connsiteY183" fmla="*/ 2128281 h 2323145"/>
              <a:gd name="connsiteX184" fmla="*/ 3116175 w 11269336"/>
              <a:gd name="connsiteY184" fmla="*/ 2131633 h 2323145"/>
              <a:gd name="connsiteX185" fmla="*/ 3103685 w 11269336"/>
              <a:gd name="connsiteY185" fmla="*/ 2132814 h 2323145"/>
              <a:gd name="connsiteX186" fmla="*/ 3078794 w 11269336"/>
              <a:gd name="connsiteY186" fmla="*/ 2137935 h 2323145"/>
              <a:gd name="connsiteX187" fmla="*/ 3074407 w 11269336"/>
              <a:gd name="connsiteY187" fmla="*/ 2136274 h 2323145"/>
              <a:gd name="connsiteX188" fmla="*/ 3037285 w 11269336"/>
              <a:gd name="connsiteY188" fmla="*/ 2139919 h 2323145"/>
              <a:gd name="connsiteX189" fmla="*/ 3036901 w 11269336"/>
              <a:gd name="connsiteY189" fmla="*/ 2138726 h 2323145"/>
              <a:gd name="connsiteX190" fmla="*/ 3026996 w 11269336"/>
              <a:gd name="connsiteY190" fmla="*/ 2134322 h 2323145"/>
              <a:gd name="connsiteX191" fmla="*/ 3007772 w 11269336"/>
              <a:gd name="connsiteY191" fmla="*/ 2128742 h 2323145"/>
              <a:gd name="connsiteX192" fmla="*/ 2965030 w 11269336"/>
              <a:gd name="connsiteY192" fmla="*/ 2100494 h 2323145"/>
              <a:gd name="connsiteX193" fmla="*/ 2926342 w 11269336"/>
              <a:gd name="connsiteY193" fmla="*/ 2104155 h 2323145"/>
              <a:gd name="connsiteX194" fmla="*/ 2918608 w 11269336"/>
              <a:gd name="connsiteY194" fmla="*/ 2104215 h 2323145"/>
              <a:gd name="connsiteX195" fmla="*/ 2918475 w 11269336"/>
              <a:gd name="connsiteY195" fmla="*/ 2103937 h 2323145"/>
              <a:gd name="connsiteX196" fmla="*/ 2910360 w 11269336"/>
              <a:gd name="connsiteY196" fmla="*/ 2103444 h 2323145"/>
              <a:gd name="connsiteX197" fmla="*/ 2904507 w 11269336"/>
              <a:gd name="connsiteY197" fmla="*/ 2104326 h 2323145"/>
              <a:gd name="connsiteX198" fmla="*/ 2889503 w 11269336"/>
              <a:gd name="connsiteY198" fmla="*/ 2104443 h 2323145"/>
              <a:gd name="connsiteX199" fmla="*/ 2884480 w 11269336"/>
              <a:gd name="connsiteY199" fmla="*/ 2102626 h 2323145"/>
              <a:gd name="connsiteX200" fmla="*/ 2882689 w 11269336"/>
              <a:gd name="connsiteY200" fmla="*/ 2099228 h 2323145"/>
              <a:gd name="connsiteX201" fmla="*/ 2881291 w 11269336"/>
              <a:gd name="connsiteY201" fmla="*/ 2099618 h 2323145"/>
              <a:gd name="connsiteX202" fmla="*/ 2853979 w 11269336"/>
              <a:gd name="connsiteY202" fmla="*/ 2090388 h 2323145"/>
              <a:gd name="connsiteX203" fmla="*/ 2791790 w 11269336"/>
              <a:gd name="connsiteY203" fmla="*/ 2080332 h 2323145"/>
              <a:gd name="connsiteX204" fmla="*/ 2755844 w 11269336"/>
              <a:gd name="connsiteY204" fmla="*/ 2078874 h 2323145"/>
              <a:gd name="connsiteX205" fmla="*/ 2657742 w 11269336"/>
              <a:gd name="connsiteY205" fmla="*/ 2070179 h 2323145"/>
              <a:gd name="connsiteX206" fmla="*/ 2559549 w 11269336"/>
              <a:gd name="connsiteY206" fmla="*/ 2057873 h 2323145"/>
              <a:gd name="connsiteX207" fmla="*/ 2512054 w 11269336"/>
              <a:gd name="connsiteY207" fmla="*/ 2031671 h 2323145"/>
              <a:gd name="connsiteX208" fmla="*/ 2506437 w 11269336"/>
              <a:gd name="connsiteY208" fmla="*/ 2030918 h 2323145"/>
              <a:gd name="connsiteX209" fmla="*/ 2491752 w 11269336"/>
              <a:gd name="connsiteY209" fmla="*/ 2033906 h 2323145"/>
              <a:gd name="connsiteX210" fmla="*/ 2486338 w 11269336"/>
              <a:gd name="connsiteY210" fmla="*/ 2035862 h 2323145"/>
              <a:gd name="connsiteX211" fmla="*/ 2478186 w 11269336"/>
              <a:gd name="connsiteY211" fmla="*/ 2036953 h 2323145"/>
              <a:gd name="connsiteX212" fmla="*/ 2477950 w 11269336"/>
              <a:gd name="connsiteY212" fmla="*/ 2036715 h 2323145"/>
              <a:gd name="connsiteX213" fmla="*/ 2470381 w 11269336"/>
              <a:gd name="connsiteY213" fmla="*/ 2038256 h 2323145"/>
              <a:gd name="connsiteX214" fmla="*/ 2433781 w 11269336"/>
              <a:gd name="connsiteY214" fmla="*/ 2049140 h 2323145"/>
              <a:gd name="connsiteX215" fmla="*/ 2381172 w 11269336"/>
              <a:gd name="connsiteY215" fmla="*/ 2030645 h 2323145"/>
              <a:gd name="connsiteX216" fmla="*/ 2360198 w 11269336"/>
              <a:gd name="connsiteY216" fmla="*/ 2029059 h 2323145"/>
              <a:gd name="connsiteX217" fmla="*/ 2348815 w 11269336"/>
              <a:gd name="connsiteY217" fmla="*/ 2026798 h 2323145"/>
              <a:gd name="connsiteX218" fmla="*/ 2347988 w 11269336"/>
              <a:gd name="connsiteY218" fmla="*/ 2025745 h 2323145"/>
              <a:gd name="connsiteX219" fmla="*/ 2312920 w 11269336"/>
              <a:gd name="connsiteY219" fmla="*/ 2036311 h 2323145"/>
              <a:gd name="connsiteX220" fmla="*/ 2307986 w 11269336"/>
              <a:gd name="connsiteY220" fmla="*/ 2035583 h 2323145"/>
              <a:gd name="connsiteX221" fmla="*/ 2285481 w 11269336"/>
              <a:gd name="connsiteY221" fmla="*/ 2045197 h 2323145"/>
              <a:gd name="connsiteX222" fmla="*/ 2273666 w 11269336"/>
              <a:gd name="connsiteY222" fmla="*/ 2048710 h 2323145"/>
              <a:gd name="connsiteX223" fmla="*/ 2270719 w 11269336"/>
              <a:gd name="connsiteY223" fmla="*/ 2052702 h 2323145"/>
              <a:gd name="connsiteX224" fmla="*/ 2253080 w 11269336"/>
              <a:gd name="connsiteY224" fmla="*/ 2056363 h 2323145"/>
              <a:gd name="connsiteX225" fmla="*/ 2250906 w 11269336"/>
              <a:gd name="connsiteY225" fmla="*/ 2055654 h 2323145"/>
              <a:gd name="connsiteX226" fmla="*/ 2236905 w 11269336"/>
              <a:gd name="connsiteY226" fmla="*/ 2062882 h 2323145"/>
              <a:gd name="connsiteX227" fmla="*/ 2225830 w 11269336"/>
              <a:gd name="connsiteY227" fmla="*/ 2074027 h 2323145"/>
              <a:gd name="connsiteX228" fmla="*/ 2073776 w 11269336"/>
              <a:gd name="connsiteY228" fmla="*/ 2089244 h 2323145"/>
              <a:gd name="connsiteX229" fmla="*/ 1948256 w 11269336"/>
              <a:gd name="connsiteY229" fmla="*/ 2146616 h 2323145"/>
              <a:gd name="connsiteX230" fmla="*/ 1865582 w 11269336"/>
              <a:gd name="connsiteY230" fmla="*/ 2153738 h 2323145"/>
              <a:gd name="connsiteX231" fmla="*/ 1835210 w 11269336"/>
              <a:gd name="connsiteY231" fmla="*/ 2134244 h 2323145"/>
              <a:gd name="connsiteX232" fmla="*/ 1632661 w 11269336"/>
              <a:gd name="connsiteY232" fmla="*/ 2173882 h 2323145"/>
              <a:gd name="connsiteX233" fmla="*/ 1579590 w 11269336"/>
              <a:gd name="connsiteY233" fmla="*/ 2173680 h 2323145"/>
              <a:gd name="connsiteX234" fmla="*/ 1535601 w 11269336"/>
              <a:gd name="connsiteY234" fmla="*/ 2194590 h 2323145"/>
              <a:gd name="connsiteX235" fmla="*/ 1515594 w 11269336"/>
              <a:gd name="connsiteY235" fmla="*/ 2189622 h 2323145"/>
              <a:gd name="connsiteX236" fmla="*/ 1512113 w 11269336"/>
              <a:gd name="connsiteY236" fmla="*/ 2188534 h 2323145"/>
              <a:gd name="connsiteX237" fmla="*/ 1498838 w 11269336"/>
              <a:gd name="connsiteY237" fmla="*/ 2189213 h 2323145"/>
              <a:gd name="connsiteX238" fmla="*/ 1494279 w 11269336"/>
              <a:gd name="connsiteY238" fmla="*/ 2183112 h 2323145"/>
              <a:gd name="connsiteX239" fmla="*/ 1473714 w 11269336"/>
              <a:gd name="connsiteY239" fmla="*/ 2179625 h 2323145"/>
              <a:gd name="connsiteX240" fmla="*/ 1449503 w 11269336"/>
              <a:gd name="connsiteY240" fmla="*/ 2182633 h 2323145"/>
              <a:gd name="connsiteX241" fmla="*/ 1266687 w 11269336"/>
              <a:gd name="connsiteY241" fmla="*/ 2212688 h 2323145"/>
              <a:gd name="connsiteX242" fmla="*/ 1239614 w 11269336"/>
              <a:gd name="connsiteY242" fmla="*/ 2209727 h 2323145"/>
              <a:gd name="connsiteX243" fmla="*/ 1202436 w 11269336"/>
              <a:gd name="connsiteY243" fmla="*/ 2209817 h 2323145"/>
              <a:gd name="connsiteX244" fmla="*/ 1136097 w 11269336"/>
              <a:gd name="connsiteY244" fmla="*/ 2205112 h 2323145"/>
              <a:gd name="connsiteX245" fmla="*/ 988232 w 11269336"/>
              <a:gd name="connsiteY245" fmla="*/ 2235635 h 2323145"/>
              <a:gd name="connsiteX246" fmla="*/ 981959 w 11269336"/>
              <a:gd name="connsiteY246" fmla="*/ 2231607 h 2323145"/>
              <a:gd name="connsiteX247" fmla="*/ 938600 w 11269336"/>
              <a:gd name="connsiteY247" fmla="*/ 2238113 h 2323145"/>
              <a:gd name="connsiteX248" fmla="*/ 791788 w 11269336"/>
              <a:gd name="connsiteY248" fmla="*/ 2293224 h 2323145"/>
              <a:gd name="connsiteX249" fmla="*/ 706914 w 11269336"/>
              <a:gd name="connsiteY249" fmla="*/ 2305046 h 2323145"/>
              <a:gd name="connsiteX250" fmla="*/ 675971 w 11269336"/>
              <a:gd name="connsiteY250" fmla="*/ 2304030 h 2323145"/>
              <a:gd name="connsiteX251" fmla="*/ 624180 w 11269336"/>
              <a:gd name="connsiteY251" fmla="*/ 2302650 h 2323145"/>
              <a:gd name="connsiteX252" fmla="*/ 583453 w 11269336"/>
              <a:gd name="connsiteY252" fmla="*/ 2288788 h 2323145"/>
              <a:gd name="connsiteX253" fmla="*/ 540946 w 11269336"/>
              <a:gd name="connsiteY253" fmla="*/ 2292721 h 2323145"/>
              <a:gd name="connsiteX254" fmla="*/ 533680 w 11269336"/>
              <a:gd name="connsiteY254" fmla="*/ 2310233 h 2323145"/>
              <a:gd name="connsiteX255" fmla="*/ 487366 w 11269336"/>
              <a:gd name="connsiteY255" fmla="*/ 2309053 h 2323145"/>
              <a:gd name="connsiteX256" fmla="*/ 416820 w 11269336"/>
              <a:gd name="connsiteY256" fmla="*/ 2305443 h 2323145"/>
              <a:gd name="connsiteX257" fmla="*/ 376805 w 11269336"/>
              <a:gd name="connsiteY257" fmla="*/ 2307647 h 2323145"/>
              <a:gd name="connsiteX258" fmla="*/ 266777 w 11269336"/>
              <a:gd name="connsiteY258" fmla="*/ 2309012 h 2323145"/>
              <a:gd name="connsiteX259" fmla="*/ 156013 w 11269336"/>
              <a:gd name="connsiteY259" fmla="*/ 2306832 h 2323145"/>
              <a:gd name="connsiteX260" fmla="*/ 87258 w 11269336"/>
              <a:gd name="connsiteY260" fmla="*/ 2285511 h 2323145"/>
              <a:gd name="connsiteX261" fmla="*/ 23798 w 11269336"/>
              <a:gd name="connsiteY261" fmla="*/ 2281822 h 2323145"/>
              <a:gd name="connsiteX262" fmla="*/ 0 w 11269336"/>
              <a:gd name="connsiteY262" fmla="*/ 2285369 h 2323145"/>
              <a:gd name="connsiteX263" fmla="*/ 0 w 11269336"/>
              <a:gd name="connsiteY263"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380600 w 11269336"/>
              <a:gd name="connsiteY19" fmla="*/ 549821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41688 w 11269336"/>
              <a:gd name="connsiteY133" fmla="*/ 2022334 h 2323145"/>
              <a:gd name="connsiteX134" fmla="*/ 4860988 w 11269336"/>
              <a:gd name="connsiteY134" fmla="*/ 2135698 h 2323145"/>
              <a:gd name="connsiteX135" fmla="*/ 4807902 w 11269336"/>
              <a:gd name="connsiteY135" fmla="*/ 2138894 h 2323145"/>
              <a:gd name="connsiteX136" fmla="*/ 4765388 w 11269336"/>
              <a:gd name="connsiteY136" fmla="*/ 2162525 h 2323145"/>
              <a:gd name="connsiteX137" fmla="*/ 4745033 w 11269336"/>
              <a:gd name="connsiteY137" fmla="*/ 2158859 h 2323145"/>
              <a:gd name="connsiteX138" fmla="*/ 4741475 w 11269336"/>
              <a:gd name="connsiteY138" fmla="*/ 2157998 h 2323145"/>
              <a:gd name="connsiteX139" fmla="*/ 4728247 w 11269336"/>
              <a:gd name="connsiteY139" fmla="*/ 2159526 h 2323145"/>
              <a:gd name="connsiteX140" fmla="*/ 4723263 w 11269336"/>
              <a:gd name="connsiteY140" fmla="*/ 2153742 h 2323145"/>
              <a:gd name="connsiteX141" fmla="*/ 4702453 w 11269336"/>
              <a:gd name="connsiteY141" fmla="*/ 2151586 h 2323145"/>
              <a:gd name="connsiteX142" fmla="*/ 4678455 w 11269336"/>
              <a:gd name="connsiteY142" fmla="*/ 2156131 h 2323145"/>
              <a:gd name="connsiteX143" fmla="*/ 4593061 w 11269336"/>
              <a:gd name="connsiteY143" fmla="*/ 2171597 h 2323145"/>
              <a:gd name="connsiteX144" fmla="*/ 4579902 w 11269336"/>
              <a:gd name="connsiteY144" fmla="*/ 2177927 h 2323145"/>
              <a:gd name="connsiteX145" fmla="*/ 4533444 w 11269336"/>
              <a:gd name="connsiteY145" fmla="*/ 2181200 h 2323145"/>
              <a:gd name="connsiteX146" fmla="*/ 4492832 w 11269336"/>
              <a:gd name="connsiteY146" fmla="*/ 2188033 h 2323145"/>
              <a:gd name="connsiteX147" fmla="*/ 4467257 w 11269336"/>
              <a:gd name="connsiteY147" fmla="*/ 2196121 h 2323145"/>
              <a:gd name="connsiteX148" fmla="*/ 4459937 w 11269336"/>
              <a:gd name="connsiteY148" fmla="*/ 2195182 h 2323145"/>
              <a:gd name="connsiteX149" fmla="*/ 4433312 w 11269336"/>
              <a:gd name="connsiteY149" fmla="*/ 2199004 h 2323145"/>
              <a:gd name="connsiteX150" fmla="*/ 4420601 w 11269336"/>
              <a:gd name="connsiteY150" fmla="*/ 2205158 h 2323145"/>
              <a:gd name="connsiteX151" fmla="*/ 4405765 w 11269336"/>
              <a:gd name="connsiteY151" fmla="*/ 2199902 h 2323145"/>
              <a:gd name="connsiteX152" fmla="*/ 4401354 w 11269336"/>
              <a:gd name="connsiteY152" fmla="*/ 2194745 h 2323145"/>
              <a:gd name="connsiteX153" fmla="*/ 4383151 w 11269336"/>
              <a:gd name="connsiteY153" fmla="*/ 2201140 h 2323145"/>
              <a:gd name="connsiteX154" fmla="*/ 4366646 w 11269336"/>
              <a:gd name="connsiteY154" fmla="*/ 2198564 h 2323145"/>
              <a:gd name="connsiteX155" fmla="*/ 4354009 w 11269336"/>
              <a:gd name="connsiteY155" fmla="*/ 2204984 h 2323145"/>
              <a:gd name="connsiteX156" fmla="*/ 4348284 w 11269336"/>
              <a:gd name="connsiteY156" fmla="*/ 2205270 h 2323145"/>
              <a:gd name="connsiteX157" fmla="*/ 4333906 w 11269336"/>
              <a:gd name="connsiteY157" fmla="*/ 2205251 h 2323145"/>
              <a:gd name="connsiteX158" fmla="*/ 4308819 w 11269336"/>
              <a:gd name="connsiteY158" fmla="*/ 2203822 h 2323145"/>
              <a:gd name="connsiteX159" fmla="*/ 4301210 w 11269336"/>
              <a:gd name="connsiteY159" fmla="*/ 2204456 h 2323145"/>
              <a:gd name="connsiteX160" fmla="*/ 4283095 w 11269336"/>
              <a:gd name="connsiteY160" fmla="*/ 2198177 h 2323145"/>
              <a:gd name="connsiteX161" fmla="*/ 4250119 w 11269336"/>
              <a:gd name="connsiteY161" fmla="*/ 2196342 h 2323145"/>
              <a:gd name="connsiteX162" fmla="*/ 4189203 w 11269336"/>
              <a:gd name="connsiteY162" fmla="*/ 2178994 h 2323145"/>
              <a:gd name="connsiteX163" fmla="*/ 4154035 w 11269336"/>
              <a:gd name="connsiteY163" fmla="*/ 2171950 h 2323145"/>
              <a:gd name="connsiteX164" fmla="*/ 4129569 w 11269336"/>
              <a:gd name="connsiteY164" fmla="*/ 2163850 h 2323145"/>
              <a:gd name="connsiteX165" fmla="*/ 4061250 w 11269336"/>
              <a:gd name="connsiteY165" fmla="*/ 2159236 h 2323145"/>
              <a:gd name="connsiteX166" fmla="*/ 3945480 w 11269336"/>
              <a:gd name="connsiteY166" fmla="*/ 2158279 h 2323145"/>
              <a:gd name="connsiteX167" fmla="*/ 3921468 w 11269336"/>
              <a:gd name="connsiteY167" fmla="*/ 2156588 h 2323145"/>
              <a:gd name="connsiteX168" fmla="*/ 3903348 w 11269336"/>
              <a:gd name="connsiteY168" fmla="*/ 2149220 h 2323145"/>
              <a:gd name="connsiteX169" fmla="*/ 3901342 w 11269336"/>
              <a:gd name="connsiteY169" fmla="*/ 2142355 h 2323145"/>
              <a:gd name="connsiteX170" fmla="*/ 3888539 w 11269336"/>
              <a:gd name="connsiteY170" fmla="*/ 2140476 h 2323145"/>
              <a:gd name="connsiteX171" fmla="*/ 3885662 w 11269336"/>
              <a:gd name="connsiteY171" fmla="*/ 2138740 h 2323145"/>
              <a:gd name="connsiteX172" fmla="*/ 3868627 w 11269336"/>
              <a:gd name="connsiteY172" fmla="*/ 2130023 h 2323145"/>
              <a:gd name="connsiteX173" fmla="*/ 3819177 w 11269336"/>
              <a:gd name="connsiteY173" fmla="*/ 2142111 h 2323145"/>
              <a:gd name="connsiteX174" fmla="*/ 3769100 w 11269336"/>
              <a:gd name="connsiteY174" fmla="*/ 2131731 h 2323145"/>
              <a:gd name="connsiteX175" fmla="*/ 3562752 w 11269336"/>
              <a:gd name="connsiteY175" fmla="*/ 2131785 h 2323145"/>
              <a:gd name="connsiteX176" fmla="*/ 3541402 w 11269336"/>
              <a:gd name="connsiteY176" fmla="*/ 2106821 h 2323145"/>
              <a:gd name="connsiteX177" fmla="*/ 3365341 w 11269336"/>
              <a:gd name="connsiteY177" fmla="*/ 2077638 h 2323145"/>
              <a:gd name="connsiteX178" fmla="*/ 3170922 w 11269336"/>
              <a:gd name="connsiteY178" fmla="*/ 2115957 h 2323145"/>
              <a:gd name="connsiteX179" fmla="*/ 3156256 w 11269336"/>
              <a:gd name="connsiteY179" fmla="*/ 2124773 h 2323145"/>
              <a:gd name="connsiteX180" fmla="*/ 3140298 w 11269336"/>
              <a:gd name="connsiteY180" fmla="*/ 2129182 h 2323145"/>
              <a:gd name="connsiteX181" fmla="*/ 3138514 w 11269336"/>
              <a:gd name="connsiteY181" fmla="*/ 2128069 h 2323145"/>
              <a:gd name="connsiteX182" fmla="*/ 3120467 w 11269336"/>
              <a:gd name="connsiteY182" fmla="*/ 2128281 h 2323145"/>
              <a:gd name="connsiteX183" fmla="*/ 3116175 w 11269336"/>
              <a:gd name="connsiteY183" fmla="*/ 2131633 h 2323145"/>
              <a:gd name="connsiteX184" fmla="*/ 3103685 w 11269336"/>
              <a:gd name="connsiteY184" fmla="*/ 2132814 h 2323145"/>
              <a:gd name="connsiteX185" fmla="*/ 3078794 w 11269336"/>
              <a:gd name="connsiteY185" fmla="*/ 2137935 h 2323145"/>
              <a:gd name="connsiteX186" fmla="*/ 3074407 w 11269336"/>
              <a:gd name="connsiteY186" fmla="*/ 2136274 h 2323145"/>
              <a:gd name="connsiteX187" fmla="*/ 3037285 w 11269336"/>
              <a:gd name="connsiteY187" fmla="*/ 2139919 h 2323145"/>
              <a:gd name="connsiteX188" fmla="*/ 3036901 w 11269336"/>
              <a:gd name="connsiteY188" fmla="*/ 2138726 h 2323145"/>
              <a:gd name="connsiteX189" fmla="*/ 3026996 w 11269336"/>
              <a:gd name="connsiteY189" fmla="*/ 2134322 h 2323145"/>
              <a:gd name="connsiteX190" fmla="*/ 3007772 w 11269336"/>
              <a:gd name="connsiteY190" fmla="*/ 2128742 h 2323145"/>
              <a:gd name="connsiteX191" fmla="*/ 2965030 w 11269336"/>
              <a:gd name="connsiteY191" fmla="*/ 2100494 h 2323145"/>
              <a:gd name="connsiteX192" fmla="*/ 2926342 w 11269336"/>
              <a:gd name="connsiteY192" fmla="*/ 2104155 h 2323145"/>
              <a:gd name="connsiteX193" fmla="*/ 2918608 w 11269336"/>
              <a:gd name="connsiteY193" fmla="*/ 2104215 h 2323145"/>
              <a:gd name="connsiteX194" fmla="*/ 2918475 w 11269336"/>
              <a:gd name="connsiteY194" fmla="*/ 2103937 h 2323145"/>
              <a:gd name="connsiteX195" fmla="*/ 2910360 w 11269336"/>
              <a:gd name="connsiteY195" fmla="*/ 2103444 h 2323145"/>
              <a:gd name="connsiteX196" fmla="*/ 2904507 w 11269336"/>
              <a:gd name="connsiteY196" fmla="*/ 2104326 h 2323145"/>
              <a:gd name="connsiteX197" fmla="*/ 2889503 w 11269336"/>
              <a:gd name="connsiteY197" fmla="*/ 2104443 h 2323145"/>
              <a:gd name="connsiteX198" fmla="*/ 2884480 w 11269336"/>
              <a:gd name="connsiteY198" fmla="*/ 2102626 h 2323145"/>
              <a:gd name="connsiteX199" fmla="*/ 2882689 w 11269336"/>
              <a:gd name="connsiteY199" fmla="*/ 2099228 h 2323145"/>
              <a:gd name="connsiteX200" fmla="*/ 2881291 w 11269336"/>
              <a:gd name="connsiteY200" fmla="*/ 2099618 h 2323145"/>
              <a:gd name="connsiteX201" fmla="*/ 2853979 w 11269336"/>
              <a:gd name="connsiteY201" fmla="*/ 2090388 h 2323145"/>
              <a:gd name="connsiteX202" fmla="*/ 2791790 w 11269336"/>
              <a:gd name="connsiteY202" fmla="*/ 2080332 h 2323145"/>
              <a:gd name="connsiteX203" fmla="*/ 2755844 w 11269336"/>
              <a:gd name="connsiteY203" fmla="*/ 2078874 h 2323145"/>
              <a:gd name="connsiteX204" fmla="*/ 2657742 w 11269336"/>
              <a:gd name="connsiteY204" fmla="*/ 2070179 h 2323145"/>
              <a:gd name="connsiteX205" fmla="*/ 2559549 w 11269336"/>
              <a:gd name="connsiteY205" fmla="*/ 2057873 h 2323145"/>
              <a:gd name="connsiteX206" fmla="*/ 2512054 w 11269336"/>
              <a:gd name="connsiteY206" fmla="*/ 2031671 h 2323145"/>
              <a:gd name="connsiteX207" fmla="*/ 2506437 w 11269336"/>
              <a:gd name="connsiteY207" fmla="*/ 2030918 h 2323145"/>
              <a:gd name="connsiteX208" fmla="*/ 2491752 w 11269336"/>
              <a:gd name="connsiteY208" fmla="*/ 2033906 h 2323145"/>
              <a:gd name="connsiteX209" fmla="*/ 2486338 w 11269336"/>
              <a:gd name="connsiteY209" fmla="*/ 2035862 h 2323145"/>
              <a:gd name="connsiteX210" fmla="*/ 2478186 w 11269336"/>
              <a:gd name="connsiteY210" fmla="*/ 2036953 h 2323145"/>
              <a:gd name="connsiteX211" fmla="*/ 2477950 w 11269336"/>
              <a:gd name="connsiteY211" fmla="*/ 2036715 h 2323145"/>
              <a:gd name="connsiteX212" fmla="*/ 2470381 w 11269336"/>
              <a:gd name="connsiteY212" fmla="*/ 2038256 h 2323145"/>
              <a:gd name="connsiteX213" fmla="*/ 2433781 w 11269336"/>
              <a:gd name="connsiteY213" fmla="*/ 2049140 h 2323145"/>
              <a:gd name="connsiteX214" fmla="*/ 2381172 w 11269336"/>
              <a:gd name="connsiteY214" fmla="*/ 2030645 h 2323145"/>
              <a:gd name="connsiteX215" fmla="*/ 2360198 w 11269336"/>
              <a:gd name="connsiteY215" fmla="*/ 2029059 h 2323145"/>
              <a:gd name="connsiteX216" fmla="*/ 2348815 w 11269336"/>
              <a:gd name="connsiteY216" fmla="*/ 2026798 h 2323145"/>
              <a:gd name="connsiteX217" fmla="*/ 2347988 w 11269336"/>
              <a:gd name="connsiteY217" fmla="*/ 2025745 h 2323145"/>
              <a:gd name="connsiteX218" fmla="*/ 2312920 w 11269336"/>
              <a:gd name="connsiteY218" fmla="*/ 2036311 h 2323145"/>
              <a:gd name="connsiteX219" fmla="*/ 2307986 w 11269336"/>
              <a:gd name="connsiteY219" fmla="*/ 2035583 h 2323145"/>
              <a:gd name="connsiteX220" fmla="*/ 2285481 w 11269336"/>
              <a:gd name="connsiteY220" fmla="*/ 2045197 h 2323145"/>
              <a:gd name="connsiteX221" fmla="*/ 2273666 w 11269336"/>
              <a:gd name="connsiteY221" fmla="*/ 2048710 h 2323145"/>
              <a:gd name="connsiteX222" fmla="*/ 2270719 w 11269336"/>
              <a:gd name="connsiteY222" fmla="*/ 2052702 h 2323145"/>
              <a:gd name="connsiteX223" fmla="*/ 2253080 w 11269336"/>
              <a:gd name="connsiteY223" fmla="*/ 2056363 h 2323145"/>
              <a:gd name="connsiteX224" fmla="*/ 2250906 w 11269336"/>
              <a:gd name="connsiteY224" fmla="*/ 2055654 h 2323145"/>
              <a:gd name="connsiteX225" fmla="*/ 2236905 w 11269336"/>
              <a:gd name="connsiteY225" fmla="*/ 2062882 h 2323145"/>
              <a:gd name="connsiteX226" fmla="*/ 2225830 w 11269336"/>
              <a:gd name="connsiteY226" fmla="*/ 2074027 h 2323145"/>
              <a:gd name="connsiteX227" fmla="*/ 2073776 w 11269336"/>
              <a:gd name="connsiteY227" fmla="*/ 2089244 h 2323145"/>
              <a:gd name="connsiteX228" fmla="*/ 1948256 w 11269336"/>
              <a:gd name="connsiteY228" fmla="*/ 2146616 h 2323145"/>
              <a:gd name="connsiteX229" fmla="*/ 1865582 w 11269336"/>
              <a:gd name="connsiteY229" fmla="*/ 2153738 h 2323145"/>
              <a:gd name="connsiteX230" fmla="*/ 1835210 w 11269336"/>
              <a:gd name="connsiteY230" fmla="*/ 2134244 h 2323145"/>
              <a:gd name="connsiteX231" fmla="*/ 1632661 w 11269336"/>
              <a:gd name="connsiteY231" fmla="*/ 2173882 h 2323145"/>
              <a:gd name="connsiteX232" fmla="*/ 1579590 w 11269336"/>
              <a:gd name="connsiteY232" fmla="*/ 2173680 h 2323145"/>
              <a:gd name="connsiteX233" fmla="*/ 1535601 w 11269336"/>
              <a:gd name="connsiteY233" fmla="*/ 2194590 h 2323145"/>
              <a:gd name="connsiteX234" fmla="*/ 1515594 w 11269336"/>
              <a:gd name="connsiteY234" fmla="*/ 2189622 h 2323145"/>
              <a:gd name="connsiteX235" fmla="*/ 1512113 w 11269336"/>
              <a:gd name="connsiteY235" fmla="*/ 2188534 h 2323145"/>
              <a:gd name="connsiteX236" fmla="*/ 1498838 w 11269336"/>
              <a:gd name="connsiteY236" fmla="*/ 2189213 h 2323145"/>
              <a:gd name="connsiteX237" fmla="*/ 1494279 w 11269336"/>
              <a:gd name="connsiteY237" fmla="*/ 2183112 h 2323145"/>
              <a:gd name="connsiteX238" fmla="*/ 1473714 w 11269336"/>
              <a:gd name="connsiteY238" fmla="*/ 2179625 h 2323145"/>
              <a:gd name="connsiteX239" fmla="*/ 1449503 w 11269336"/>
              <a:gd name="connsiteY239" fmla="*/ 2182633 h 2323145"/>
              <a:gd name="connsiteX240" fmla="*/ 1266687 w 11269336"/>
              <a:gd name="connsiteY240" fmla="*/ 2212688 h 2323145"/>
              <a:gd name="connsiteX241" fmla="*/ 1239614 w 11269336"/>
              <a:gd name="connsiteY241" fmla="*/ 2209727 h 2323145"/>
              <a:gd name="connsiteX242" fmla="*/ 1202436 w 11269336"/>
              <a:gd name="connsiteY242" fmla="*/ 2209817 h 2323145"/>
              <a:gd name="connsiteX243" fmla="*/ 1136097 w 11269336"/>
              <a:gd name="connsiteY243" fmla="*/ 2205112 h 2323145"/>
              <a:gd name="connsiteX244" fmla="*/ 988232 w 11269336"/>
              <a:gd name="connsiteY244" fmla="*/ 2235635 h 2323145"/>
              <a:gd name="connsiteX245" fmla="*/ 981959 w 11269336"/>
              <a:gd name="connsiteY245" fmla="*/ 2231607 h 2323145"/>
              <a:gd name="connsiteX246" fmla="*/ 938600 w 11269336"/>
              <a:gd name="connsiteY246" fmla="*/ 2238113 h 2323145"/>
              <a:gd name="connsiteX247" fmla="*/ 791788 w 11269336"/>
              <a:gd name="connsiteY247" fmla="*/ 2293224 h 2323145"/>
              <a:gd name="connsiteX248" fmla="*/ 706914 w 11269336"/>
              <a:gd name="connsiteY248" fmla="*/ 2305046 h 2323145"/>
              <a:gd name="connsiteX249" fmla="*/ 675971 w 11269336"/>
              <a:gd name="connsiteY249" fmla="*/ 2304030 h 2323145"/>
              <a:gd name="connsiteX250" fmla="*/ 624180 w 11269336"/>
              <a:gd name="connsiteY250" fmla="*/ 2302650 h 2323145"/>
              <a:gd name="connsiteX251" fmla="*/ 583453 w 11269336"/>
              <a:gd name="connsiteY251" fmla="*/ 2288788 h 2323145"/>
              <a:gd name="connsiteX252" fmla="*/ 540946 w 11269336"/>
              <a:gd name="connsiteY252" fmla="*/ 2292721 h 2323145"/>
              <a:gd name="connsiteX253" fmla="*/ 533680 w 11269336"/>
              <a:gd name="connsiteY253" fmla="*/ 2310233 h 2323145"/>
              <a:gd name="connsiteX254" fmla="*/ 487366 w 11269336"/>
              <a:gd name="connsiteY254" fmla="*/ 2309053 h 2323145"/>
              <a:gd name="connsiteX255" fmla="*/ 416820 w 11269336"/>
              <a:gd name="connsiteY255" fmla="*/ 2305443 h 2323145"/>
              <a:gd name="connsiteX256" fmla="*/ 376805 w 11269336"/>
              <a:gd name="connsiteY256" fmla="*/ 2307647 h 2323145"/>
              <a:gd name="connsiteX257" fmla="*/ 266777 w 11269336"/>
              <a:gd name="connsiteY257" fmla="*/ 2309012 h 2323145"/>
              <a:gd name="connsiteX258" fmla="*/ 156013 w 11269336"/>
              <a:gd name="connsiteY258" fmla="*/ 2306832 h 2323145"/>
              <a:gd name="connsiteX259" fmla="*/ 87258 w 11269336"/>
              <a:gd name="connsiteY259" fmla="*/ 2285511 h 2323145"/>
              <a:gd name="connsiteX260" fmla="*/ 23798 w 11269336"/>
              <a:gd name="connsiteY260" fmla="*/ 2281822 h 2323145"/>
              <a:gd name="connsiteX261" fmla="*/ 0 w 11269336"/>
              <a:gd name="connsiteY261" fmla="*/ 2285369 h 2323145"/>
              <a:gd name="connsiteX262" fmla="*/ 0 w 11269336"/>
              <a:gd name="connsiteY262"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41688 w 11269336"/>
              <a:gd name="connsiteY133" fmla="*/ 2022334 h 2323145"/>
              <a:gd name="connsiteX134" fmla="*/ 4860988 w 11269336"/>
              <a:gd name="connsiteY134" fmla="*/ 2135698 h 2323145"/>
              <a:gd name="connsiteX135" fmla="*/ 4807902 w 11269336"/>
              <a:gd name="connsiteY135" fmla="*/ 2138894 h 2323145"/>
              <a:gd name="connsiteX136" fmla="*/ 4765388 w 11269336"/>
              <a:gd name="connsiteY136" fmla="*/ 2162525 h 2323145"/>
              <a:gd name="connsiteX137" fmla="*/ 4745033 w 11269336"/>
              <a:gd name="connsiteY137" fmla="*/ 2158859 h 2323145"/>
              <a:gd name="connsiteX138" fmla="*/ 4741475 w 11269336"/>
              <a:gd name="connsiteY138" fmla="*/ 2157998 h 2323145"/>
              <a:gd name="connsiteX139" fmla="*/ 4728247 w 11269336"/>
              <a:gd name="connsiteY139" fmla="*/ 2159526 h 2323145"/>
              <a:gd name="connsiteX140" fmla="*/ 4723263 w 11269336"/>
              <a:gd name="connsiteY140" fmla="*/ 2153742 h 2323145"/>
              <a:gd name="connsiteX141" fmla="*/ 4702453 w 11269336"/>
              <a:gd name="connsiteY141" fmla="*/ 2151586 h 2323145"/>
              <a:gd name="connsiteX142" fmla="*/ 4678455 w 11269336"/>
              <a:gd name="connsiteY142" fmla="*/ 2156131 h 2323145"/>
              <a:gd name="connsiteX143" fmla="*/ 4593061 w 11269336"/>
              <a:gd name="connsiteY143" fmla="*/ 2171597 h 2323145"/>
              <a:gd name="connsiteX144" fmla="*/ 4579902 w 11269336"/>
              <a:gd name="connsiteY144" fmla="*/ 2177927 h 2323145"/>
              <a:gd name="connsiteX145" fmla="*/ 4533444 w 11269336"/>
              <a:gd name="connsiteY145" fmla="*/ 2181200 h 2323145"/>
              <a:gd name="connsiteX146" fmla="*/ 4492832 w 11269336"/>
              <a:gd name="connsiteY146" fmla="*/ 2188033 h 2323145"/>
              <a:gd name="connsiteX147" fmla="*/ 4467257 w 11269336"/>
              <a:gd name="connsiteY147" fmla="*/ 2196121 h 2323145"/>
              <a:gd name="connsiteX148" fmla="*/ 4459937 w 11269336"/>
              <a:gd name="connsiteY148" fmla="*/ 2195182 h 2323145"/>
              <a:gd name="connsiteX149" fmla="*/ 4433312 w 11269336"/>
              <a:gd name="connsiteY149" fmla="*/ 2199004 h 2323145"/>
              <a:gd name="connsiteX150" fmla="*/ 4420601 w 11269336"/>
              <a:gd name="connsiteY150" fmla="*/ 2205158 h 2323145"/>
              <a:gd name="connsiteX151" fmla="*/ 4405765 w 11269336"/>
              <a:gd name="connsiteY151" fmla="*/ 2199902 h 2323145"/>
              <a:gd name="connsiteX152" fmla="*/ 4401354 w 11269336"/>
              <a:gd name="connsiteY152" fmla="*/ 2194745 h 2323145"/>
              <a:gd name="connsiteX153" fmla="*/ 4383151 w 11269336"/>
              <a:gd name="connsiteY153" fmla="*/ 2201140 h 2323145"/>
              <a:gd name="connsiteX154" fmla="*/ 4366646 w 11269336"/>
              <a:gd name="connsiteY154" fmla="*/ 2198564 h 2323145"/>
              <a:gd name="connsiteX155" fmla="*/ 4354009 w 11269336"/>
              <a:gd name="connsiteY155" fmla="*/ 2204984 h 2323145"/>
              <a:gd name="connsiteX156" fmla="*/ 4348284 w 11269336"/>
              <a:gd name="connsiteY156" fmla="*/ 2205270 h 2323145"/>
              <a:gd name="connsiteX157" fmla="*/ 4333906 w 11269336"/>
              <a:gd name="connsiteY157" fmla="*/ 2205251 h 2323145"/>
              <a:gd name="connsiteX158" fmla="*/ 4308819 w 11269336"/>
              <a:gd name="connsiteY158" fmla="*/ 2203822 h 2323145"/>
              <a:gd name="connsiteX159" fmla="*/ 4301210 w 11269336"/>
              <a:gd name="connsiteY159" fmla="*/ 2204456 h 2323145"/>
              <a:gd name="connsiteX160" fmla="*/ 4283095 w 11269336"/>
              <a:gd name="connsiteY160" fmla="*/ 2198177 h 2323145"/>
              <a:gd name="connsiteX161" fmla="*/ 4250119 w 11269336"/>
              <a:gd name="connsiteY161" fmla="*/ 2196342 h 2323145"/>
              <a:gd name="connsiteX162" fmla="*/ 4189203 w 11269336"/>
              <a:gd name="connsiteY162" fmla="*/ 2178994 h 2323145"/>
              <a:gd name="connsiteX163" fmla="*/ 4154035 w 11269336"/>
              <a:gd name="connsiteY163" fmla="*/ 2171950 h 2323145"/>
              <a:gd name="connsiteX164" fmla="*/ 4129569 w 11269336"/>
              <a:gd name="connsiteY164" fmla="*/ 2163850 h 2323145"/>
              <a:gd name="connsiteX165" fmla="*/ 4061250 w 11269336"/>
              <a:gd name="connsiteY165" fmla="*/ 2159236 h 2323145"/>
              <a:gd name="connsiteX166" fmla="*/ 3945480 w 11269336"/>
              <a:gd name="connsiteY166" fmla="*/ 2158279 h 2323145"/>
              <a:gd name="connsiteX167" fmla="*/ 3921468 w 11269336"/>
              <a:gd name="connsiteY167" fmla="*/ 2156588 h 2323145"/>
              <a:gd name="connsiteX168" fmla="*/ 3903348 w 11269336"/>
              <a:gd name="connsiteY168" fmla="*/ 2149220 h 2323145"/>
              <a:gd name="connsiteX169" fmla="*/ 3901342 w 11269336"/>
              <a:gd name="connsiteY169" fmla="*/ 2142355 h 2323145"/>
              <a:gd name="connsiteX170" fmla="*/ 3888539 w 11269336"/>
              <a:gd name="connsiteY170" fmla="*/ 2140476 h 2323145"/>
              <a:gd name="connsiteX171" fmla="*/ 3885662 w 11269336"/>
              <a:gd name="connsiteY171" fmla="*/ 2138740 h 2323145"/>
              <a:gd name="connsiteX172" fmla="*/ 3868627 w 11269336"/>
              <a:gd name="connsiteY172" fmla="*/ 2130023 h 2323145"/>
              <a:gd name="connsiteX173" fmla="*/ 3819177 w 11269336"/>
              <a:gd name="connsiteY173" fmla="*/ 2142111 h 2323145"/>
              <a:gd name="connsiteX174" fmla="*/ 3769100 w 11269336"/>
              <a:gd name="connsiteY174" fmla="*/ 2131731 h 2323145"/>
              <a:gd name="connsiteX175" fmla="*/ 3562752 w 11269336"/>
              <a:gd name="connsiteY175" fmla="*/ 2131785 h 2323145"/>
              <a:gd name="connsiteX176" fmla="*/ 3541402 w 11269336"/>
              <a:gd name="connsiteY176" fmla="*/ 2106821 h 2323145"/>
              <a:gd name="connsiteX177" fmla="*/ 3365341 w 11269336"/>
              <a:gd name="connsiteY177" fmla="*/ 2077638 h 2323145"/>
              <a:gd name="connsiteX178" fmla="*/ 3170922 w 11269336"/>
              <a:gd name="connsiteY178" fmla="*/ 2115957 h 2323145"/>
              <a:gd name="connsiteX179" fmla="*/ 3156256 w 11269336"/>
              <a:gd name="connsiteY179" fmla="*/ 2124773 h 2323145"/>
              <a:gd name="connsiteX180" fmla="*/ 3140298 w 11269336"/>
              <a:gd name="connsiteY180" fmla="*/ 2129182 h 2323145"/>
              <a:gd name="connsiteX181" fmla="*/ 3138514 w 11269336"/>
              <a:gd name="connsiteY181" fmla="*/ 2128069 h 2323145"/>
              <a:gd name="connsiteX182" fmla="*/ 3120467 w 11269336"/>
              <a:gd name="connsiteY182" fmla="*/ 2128281 h 2323145"/>
              <a:gd name="connsiteX183" fmla="*/ 3116175 w 11269336"/>
              <a:gd name="connsiteY183" fmla="*/ 2131633 h 2323145"/>
              <a:gd name="connsiteX184" fmla="*/ 3103685 w 11269336"/>
              <a:gd name="connsiteY184" fmla="*/ 2132814 h 2323145"/>
              <a:gd name="connsiteX185" fmla="*/ 3078794 w 11269336"/>
              <a:gd name="connsiteY185" fmla="*/ 2137935 h 2323145"/>
              <a:gd name="connsiteX186" fmla="*/ 3074407 w 11269336"/>
              <a:gd name="connsiteY186" fmla="*/ 2136274 h 2323145"/>
              <a:gd name="connsiteX187" fmla="*/ 3037285 w 11269336"/>
              <a:gd name="connsiteY187" fmla="*/ 2139919 h 2323145"/>
              <a:gd name="connsiteX188" fmla="*/ 3036901 w 11269336"/>
              <a:gd name="connsiteY188" fmla="*/ 2138726 h 2323145"/>
              <a:gd name="connsiteX189" fmla="*/ 3026996 w 11269336"/>
              <a:gd name="connsiteY189" fmla="*/ 2134322 h 2323145"/>
              <a:gd name="connsiteX190" fmla="*/ 3007772 w 11269336"/>
              <a:gd name="connsiteY190" fmla="*/ 2128742 h 2323145"/>
              <a:gd name="connsiteX191" fmla="*/ 2965030 w 11269336"/>
              <a:gd name="connsiteY191" fmla="*/ 2100494 h 2323145"/>
              <a:gd name="connsiteX192" fmla="*/ 2926342 w 11269336"/>
              <a:gd name="connsiteY192" fmla="*/ 2104155 h 2323145"/>
              <a:gd name="connsiteX193" fmla="*/ 2918608 w 11269336"/>
              <a:gd name="connsiteY193" fmla="*/ 2104215 h 2323145"/>
              <a:gd name="connsiteX194" fmla="*/ 2918475 w 11269336"/>
              <a:gd name="connsiteY194" fmla="*/ 2103937 h 2323145"/>
              <a:gd name="connsiteX195" fmla="*/ 2910360 w 11269336"/>
              <a:gd name="connsiteY195" fmla="*/ 2103444 h 2323145"/>
              <a:gd name="connsiteX196" fmla="*/ 2904507 w 11269336"/>
              <a:gd name="connsiteY196" fmla="*/ 2104326 h 2323145"/>
              <a:gd name="connsiteX197" fmla="*/ 2889503 w 11269336"/>
              <a:gd name="connsiteY197" fmla="*/ 2104443 h 2323145"/>
              <a:gd name="connsiteX198" fmla="*/ 2884480 w 11269336"/>
              <a:gd name="connsiteY198" fmla="*/ 2102626 h 2323145"/>
              <a:gd name="connsiteX199" fmla="*/ 2882689 w 11269336"/>
              <a:gd name="connsiteY199" fmla="*/ 2099228 h 2323145"/>
              <a:gd name="connsiteX200" fmla="*/ 2881291 w 11269336"/>
              <a:gd name="connsiteY200" fmla="*/ 2099618 h 2323145"/>
              <a:gd name="connsiteX201" fmla="*/ 2853979 w 11269336"/>
              <a:gd name="connsiteY201" fmla="*/ 2090388 h 2323145"/>
              <a:gd name="connsiteX202" fmla="*/ 2791790 w 11269336"/>
              <a:gd name="connsiteY202" fmla="*/ 2080332 h 2323145"/>
              <a:gd name="connsiteX203" fmla="*/ 2755844 w 11269336"/>
              <a:gd name="connsiteY203" fmla="*/ 2078874 h 2323145"/>
              <a:gd name="connsiteX204" fmla="*/ 2657742 w 11269336"/>
              <a:gd name="connsiteY204" fmla="*/ 2070179 h 2323145"/>
              <a:gd name="connsiteX205" fmla="*/ 2559549 w 11269336"/>
              <a:gd name="connsiteY205" fmla="*/ 2057873 h 2323145"/>
              <a:gd name="connsiteX206" fmla="*/ 2512054 w 11269336"/>
              <a:gd name="connsiteY206" fmla="*/ 2031671 h 2323145"/>
              <a:gd name="connsiteX207" fmla="*/ 2506437 w 11269336"/>
              <a:gd name="connsiteY207" fmla="*/ 2030918 h 2323145"/>
              <a:gd name="connsiteX208" fmla="*/ 2491752 w 11269336"/>
              <a:gd name="connsiteY208" fmla="*/ 2033906 h 2323145"/>
              <a:gd name="connsiteX209" fmla="*/ 2486338 w 11269336"/>
              <a:gd name="connsiteY209" fmla="*/ 2035862 h 2323145"/>
              <a:gd name="connsiteX210" fmla="*/ 2478186 w 11269336"/>
              <a:gd name="connsiteY210" fmla="*/ 2036953 h 2323145"/>
              <a:gd name="connsiteX211" fmla="*/ 2477950 w 11269336"/>
              <a:gd name="connsiteY211" fmla="*/ 2036715 h 2323145"/>
              <a:gd name="connsiteX212" fmla="*/ 2470381 w 11269336"/>
              <a:gd name="connsiteY212" fmla="*/ 2038256 h 2323145"/>
              <a:gd name="connsiteX213" fmla="*/ 2433781 w 11269336"/>
              <a:gd name="connsiteY213" fmla="*/ 2049140 h 2323145"/>
              <a:gd name="connsiteX214" fmla="*/ 2381172 w 11269336"/>
              <a:gd name="connsiteY214" fmla="*/ 2030645 h 2323145"/>
              <a:gd name="connsiteX215" fmla="*/ 2360198 w 11269336"/>
              <a:gd name="connsiteY215" fmla="*/ 2029059 h 2323145"/>
              <a:gd name="connsiteX216" fmla="*/ 2348815 w 11269336"/>
              <a:gd name="connsiteY216" fmla="*/ 2026798 h 2323145"/>
              <a:gd name="connsiteX217" fmla="*/ 2347988 w 11269336"/>
              <a:gd name="connsiteY217" fmla="*/ 2025745 h 2323145"/>
              <a:gd name="connsiteX218" fmla="*/ 2312920 w 11269336"/>
              <a:gd name="connsiteY218" fmla="*/ 2036311 h 2323145"/>
              <a:gd name="connsiteX219" fmla="*/ 2307986 w 11269336"/>
              <a:gd name="connsiteY219" fmla="*/ 2035583 h 2323145"/>
              <a:gd name="connsiteX220" fmla="*/ 2285481 w 11269336"/>
              <a:gd name="connsiteY220" fmla="*/ 2045197 h 2323145"/>
              <a:gd name="connsiteX221" fmla="*/ 2273666 w 11269336"/>
              <a:gd name="connsiteY221" fmla="*/ 2048710 h 2323145"/>
              <a:gd name="connsiteX222" fmla="*/ 2270719 w 11269336"/>
              <a:gd name="connsiteY222" fmla="*/ 2052702 h 2323145"/>
              <a:gd name="connsiteX223" fmla="*/ 2253080 w 11269336"/>
              <a:gd name="connsiteY223" fmla="*/ 2056363 h 2323145"/>
              <a:gd name="connsiteX224" fmla="*/ 2250906 w 11269336"/>
              <a:gd name="connsiteY224" fmla="*/ 2055654 h 2323145"/>
              <a:gd name="connsiteX225" fmla="*/ 2236905 w 11269336"/>
              <a:gd name="connsiteY225" fmla="*/ 2062882 h 2323145"/>
              <a:gd name="connsiteX226" fmla="*/ 2225830 w 11269336"/>
              <a:gd name="connsiteY226" fmla="*/ 2074027 h 2323145"/>
              <a:gd name="connsiteX227" fmla="*/ 2073776 w 11269336"/>
              <a:gd name="connsiteY227" fmla="*/ 2089244 h 2323145"/>
              <a:gd name="connsiteX228" fmla="*/ 1948256 w 11269336"/>
              <a:gd name="connsiteY228" fmla="*/ 2146616 h 2323145"/>
              <a:gd name="connsiteX229" fmla="*/ 1865582 w 11269336"/>
              <a:gd name="connsiteY229" fmla="*/ 2153738 h 2323145"/>
              <a:gd name="connsiteX230" fmla="*/ 1835210 w 11269336"/>
              <a:gd name="connsiteY230" fmla="*/ 2134244 h 2323145"/>
              <a:gd name="connsiteX231" fmla="*/ 1632661 w 11269336"/>
              <a:gd name="connsiteY231" fmla="*/ 2173882 h 2323145"/>
              <a:gd name="connsiteX232" fmla="*/ 1579590 w 11269336"/>
              <a:gd name="connsiteY232" fmla="*/ 2173680 h 2323145"/>
              <a:gd name="connsiteX233" fmla="*/ 1535601 w 11269336"/>
              <a:gd name="connsiteY233" fmla="*/ 2194590 h 2323145"/>
              <a:gd name="connsiteX234" fmla="*/ 1515594 w 11269336"/>
              <a:gd name="connsiteY234" fmla="*/ 2189622 h 2323145"/>
              <a:gd name="connsiteX235" fmla="*/ 1512113 w 11269336"/>
              <a:gd name="connsiteY235" fmla="*/ 2188534 h 2323145"/>
              <a:gd name="connsiteX236" fmla="*/ 1498838 w 11269336"/>
              <a:gd name="connsiteY236" fmla="*/ 2189213 h 2323145"/>
              <a:gd name="connsiteX237" fmla="*/ 1494279 w 11269336"/>
              <a:gd name="connsiteY237" fmla="*/ 2183112 h 2323145"/>
              <a:gd name="connsiteX238" fmla="*/ 1473714 w 11269336"/>
              <a:gd name="connsiteY238" fmla="*/ 2179625 h 2323145"/>
              <a:gd name="connsiteX239" fmla="*/ 1449503 w 11269336"/>
              <a:gd name="connsiteY239" fmla="*/ 2182633 h 2323145"/>
              <a:gd name="connsiteX240" fmla="*/ 1266687 w 11269336"/>
              <a:gd name="connsiteY240" fmla="*/ 2212688 h 2323145"/>
              <a:gd name="connsiteX241" fmla="*/ 1239614 w 11269336"/>
              <a:gd name="connsiteY241" fmla="*/ 2209727 h 2323145"/>
              <a:gd name="connsiteX242" fmla="*/ 1202436 w 11269336"/>
              <a:gd name="connsiteY242" fmla="*/ 2209817 h 2323145"/>
              <a:gd name="connsiteX243" fmla="*/ 1136097 w 11269336"/>
              <a:gd name="connsiteY243" fmla="*/ 2205112 h 2323145"/>
              <a:gd name="connsiteX244" fmla="*/ 988232 w 11269336"/>
              <a:gd name="connsiteY244" fmla="*/ 2235635 h 2323145"/>
              <a:gd name="connsiteX245" fmla="*/ 981959 w 11269336"/>
              <a:gd name="connsiteY245" fmla="*/ 2231607 h 2323145"/>
              <a:gd name="connsiteX246" fmla="*/ 938600 w 11269336"/>
              <a:gd name="connsiteY246" fmla="*/ 2238113 h 2323145"/>
              <a:gd name="connsiteX247" fmla="*/ 791788 w 11269336"/>
              <a:gd name="connsiteY247" fmla="*/ 2293224 h 2323145"/>
              <a:gd name="connsiteX248" fmla="*/ 706914 w 11269336"/>
              <a:gd name="connsiteY248" fmla="*/ 2305046 h 2323145"/>
              <a:gd name="connsiteX249" fmla="*/ 675971 w 11269336"/>
              <a:gd name="connsiteY249" fmla="*/ 2304030 h 2323145"/>
              <a:gd name="connsiteX250" fmla="*/ 624180 w 11269336"/>
              <a:gd name="connsiteY250" fmla="*/ 2302650 h 2323145"/>
              <a:gd name="connsiteX251" fmla="*/ 583453 w 11269336"/>
              <a:gd name="connsiteY251" fmla="*/ 2288788 h 2323145"/>
              <a:gd name="connsiteX252" fmla="*/ 540946 w 11269336"/>
              <a:gd name="connsiteY252" fmla="*/ 2292721 h 2323145"/>
              <a:gd name="connsiteX253" fmla="*/ 533680 w 11269336"/>
              <a:gd name="connsiteY253" fmla="*/ 2310233 h 2323145"/>
              <a:gd name="connsiteX254" fmla="*/ 487366 w 11269336"/>
              <a:gd name="connsiteY254" fmla="*/ 2309053 h 2323145"/>
              <a:gd name="connsiteX255" fmla="*/ 416820 w 11269336"/>
              <a:gd name="connsiteY255" fmla="*/ 2305443 h 2323145"/>
              <a:gd name="connsiteX256" fmla="*/ 376805 w 11269336"/>
              <a:gd name="connsiteY256" fmla="*/ 2307647 h 2323145"/>
              <a:gd name="connsiteX257" fmla="*/ 266777 w 11269336"/>
              <a:gd name="connsiteY257" fmla="*/ 2309012 h 2323145"/>
              <a:gd name="connsiteX258" fmla="*/ 156013 w 11269336"/>
              <a:gd name="connsiteY258" fmla="*/ 2306832 h 2323145"/>
              <a:gd name="connsiteX259" fmla="*/ 87258 w 11269336"/>
              <a:gd name="connsiteY259" fmla="*/ 2285511 h 2323145"/>
              <a:gd name="connsiteX260" fmla="*/ 23798 w 11269336"/>
              <a:gd name="connsiteY260" fmla="*/ 2281822 h 2323145"/>
              <a:gd name="connsiteX261" fmla="*/ 0 w 11269336"/>
              <a:gd name="connsiteY261" fmla="*/ 2285369 h 2323145"/>
              <a:gd name="connsiteX262" fmla="*/ 0 w 11269336"/>
              <a:gd name="connsiteY262"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98838 w 11269336"/>
              <a:gd name="connsiteY133" fmla="*/ 2062961 h 2323145"/>
              <a:gd name="connsiteX134" fmla="*/ 4860988 w 11269336"/>
              <a:gd name="connsiteY134" fmla="*/ 2135698 h 2323145"/>
              <a:gd name="connsiteX135" fmla="*/ 4807902 w 11269336"/>
              <a:gd name="connsiteY135" fmla="*/ 2138894 h 2323145"/>
              <a:gd name="connsiteX136" fmla="*/ 4765388 w 11269336"/>
              <a:gd name="connsiteY136" fmla="*/ 2162525 h 2323145"/>
              <a:gd name="connsiteX137" fmla="*/ 4745033 w 11269336"/>
              <a:gd name="connsiteY137" fmla="*/ 2158859 h 2323145"/>
              <a:gd name="connsiteX138" fmla="*/ 4741475 w 11269336"/>
              <a:gd name="connsiteY138" fmla="*/ 2157998 h 2323145"/>
              <a:gd name="connsiteX139" fmla="*/ 4728247 w 11269336"/>
              <a:gd name="connsiteY139" fmla="*/ 2159526 h 2323145"/>
              <a:gd name="connsiteX140" fmla="*/ 4723263 w 11269336"/>
              <a:gd name="connsiteY140" fmla="*/ 2153742 h 2323145"/>
              <a:gd name="connsiteX141" fmla="*/ 4702453 w 11269336"/>
              <a:gd name="connsiteY141" fmla="*/ 2151586 h 2323145"/>
              <a:gd name="connsiteX142" fmla="*/ 4678455 w 11269336"/>
              <a:gd name="connsiteY142" fmla="*/ 2156131 h 2323145"/>
              <a:gd name="connsiteX143" fmla="*/ 4593061 w 11269336"/>
              <a:gd name="connsiteY143" fmla="*/ 2171597 h 2323145"/>
              <a:gd name="connsiteX144" fmla="*/ 4579902 w 11269336"/>
              <a:gd name="connsiteY144" fmla="*/ 2177927 h 2323145"/>
              <a:gd name="connsiteX145" fmla="*/ 4533444 w 11269336"/>
              <a:gd name="connsiteY145" fmla="*/ 2181200 h 2323145"/>
              <a:gd name="connsiteX146" fmla="*/ 4492832 w 11269336"/>
              <a:gd name="connsiteY146" fmla="*/ 2188033 h 2323145"/>
              <a:gd name="connsiteX147" fmla="*/ 4467257 w 11269336"/>
              <a:gd name="connsiteY147" fmla="*/ 2196121 h 2323145"/>
              <a:gd name="connsiteX148" fmla="*/ 4459937 w 11269336"/>
              <a:gd name="connsiteY148" fmla="*/ 2195182 h 2323145"/>
              <a:gd name="connsiteX149" fmla="*/ 4433312 w 11269336"/>
              <a:gd name="connsiteY149" fmla="*/ 2199004 h 2323145"/>
              <a:gd name="connsiteX150" fmla="*/ 4420601 w 11269336"/>
              <a:gd name="connsiteY150" fmla="*/ 2205158 h 2323145"/>
              <a:gd name="connsiteX151" fmla="*/ 4405765 w 11269336"/>
              <a:gd name="connsiteY151" fmla="*/ 2199902 h 2323145"/>
              <a:gd name="connsiteX152" fmla="*/ 4401354 w 11269336"/>
              <a:gd name="connsiteY152" fmla="*/ 2194745 h 2323145"/>
              <a:gd name="connsiteX153" fmla="*/ 4383151 w 11269336"/>
              <a:gd name="connsiteY153" fmla="*/ 2201140 h 2323145"/>
              <a:gd name="connsiteX154" fmla="*/ 4366646 w 11269336"/>
              <a:gd name="connsiteY154" fmla="*/ 2198564 h 2323145"/>
              <a:gd name="connsiteX155" fmla="*/ 4354009 w 11269336"/>
              <a:gd name="connsiteY155" fmla="*/ 2204984 h 2323145"/>
              <a:gd name="connsiteX156" fmla="*/ 4348284 w 11269336"/>
              <a:gd name="connsiteY156" fmla="*/ 2205270 h 2323145"/>
              <a:gd name="connsiteX157" fmla="*/ 4333906 w 11269336"/>
              <a:gd name="connsiteY157" fmla="*/ 2205251 h 2323145"/>
              <a:gd name="connsiteX158" fmla="*/ 4308819 w 11269336"/>
              <a:gd name="connsiteY158" fmla="*/ 2203822 h 2323145"/>
              <a:gd name="connsiteX159" fmla="*/ 4301210 w 11269336"/>
              <a:gd name="connsiteY159" fmla="*/ 2204456 h 2323145"/>
              <a:gd name="connsiteX160" fmla="*/ 4283095 w 11269336"/>
              <a:gd name="connsiteY160" fmla="*/ 2198177 h 2323145"/>
              <a:gd name="connsiteX161" fmla="*/ 4250119 w 11269336"/>
              <a:gd name="connsiteY161" fmla="*/ 2196342 h 2323145"/>
              <a:gd name="connsiteX162" fmla="*/ 4189203 w 11269336"/>
              <a:gd name="connsiteY162" fmla="*/ 2178994 h 2323145"/>
              <a:gd name="connsiteX163" fmla="*/ 4154035 w 11269336"/>
              <a:gd name="connsiteY163" fmla="*/ 2171950 h 2323145"/>
              <a:gd name="connsiteX164" fmla="*/ 4129569 w 11269336"/>
              <a:gd name="connsiteY164" fmla="*/ 2163850 h 2323145"/>
              <a:gd name="connsiteX165" fmla="*/ 4061250 w 11269336"/>
              <a:gd name="connsiteY165" fmla="*/ 2159236 h 2323145"/>
              <a:gd name="connsiteX166" fmla="*/ 3945480 w 11269336"/>
              <a:gd name="connsiteY166" fmla="*/ 2158279 h 2323145"/>
              <a:gd name="connsiteX167" fmla="*/ 3921468 w 11269336"/>
              <a:gd name="connsiteY167" fmla="*/ 2156588 h 2323145"/>
              <a:gd name="connsiteX168" fmla="*/ 3903348 w 11269336"/>
              <a:gd name="connsiteY168" fmla="*/ 2149220 h 2323145"/>
              <a:gd name="connsiteX169" fmla="*/ 3901342 w 11269336"/>
              <a:gd name="connsiteY169" fmla="*/ 2142355 h 2323145"/>
              <a:gd name="connsiteX170" fmla="*/ 3888539 w 11269336"/>
              <a:gd name="connsiteY170" fmla="*/ 2140476 h 2323145"/>
              <a:gd name="connsiteX171" fmla="*/ 3885662 w 11269336"/>
              <a:gd name="connsiteY171" fmla="*/ 2138740 h 2323145"/>
              <a:gd name="connsiteX172" fmla="*/ 3868627 w 11269336"/>
              <a:gd name="connsiteY172" fmla="*/ 2130023 h 2323145"/>
              <a:gd name="connsiteX173" fmla="*/ 3819177 w 11269336"/>
              <a:gd name="connsiteY173" fmla="*/ 2142111 h 2323145"/>
              <a:gd name="connsiteX174" fmla="*/ 3769100 w 11269336"/>
              <a:gd name="connsiteY174" fmla="*/ 2131731 h 2323145"/>
              <a:gd name="connsiteX175" fmla="*/ 3562752 w 11269336"/>
              <a:gd name="connsiteY175" fmla="*/ 2131785 h 2323145"/>
              <a:gd name="connsiteX176" fmla="*/ 3541402 w 11269336"/>
              <a:gd name="connsiteY176" fmla="*/ 2106821 h 2323145"/>
              <a:gd name="connsiteX177" fmla="*/ 3365341 w 11269336"/>
              <a:gd name="connsiteY177" fmla="*/ 2077638 h 2323145"/>
              <a:gd name="connsiteX178" fmla="*/ 3170922 w 11269336"/>
              <a:gd name="connsiteY178" fmla="*/ 2115957 h 2323145"/>
              <a:gd name="connsiteX179" fmla="*/ 3156256 w 11269336"/>
              <a:gd name="connsiteY179" fmla="*/ 2124773 h 2323145"/>
              <a:gd name="connsiteX180" fmla="*/ 3140298 w 11269336"/>
              <a:gd name="connsiteY180" fmla="*/ 2129182 h 2323145"/>
              <a:gd name="connsiteX181" fmla="*/ 3138514 w 11269336"/>
              <a:gd name="connsiteY181" fmla="*/ 2128069 h 2323145"/>
              <a:gd name="connsiteX182" fmla="*/ 3120467 w 11269336"/>
              <a:gd name="connsiteY182" fmla="*/ 2128281 h 2323145"/>
              <a:gd name="connsiteX183" fmla="*/ 3116175 w 11269336"/>
              <a:gd name="connsiteY183" fmla="*/ 2131633 h 2323145"/>
              <a:gd name="connsiteX184" fmla="*/ 3103685 w 11269336"/>
              <a:gd name="connsiteY184" fmla="*/ 2132814 h 2323145"/>
              <a:gd name="connsiteX185" fmla="*/ 3078794 w 11269336"/>
              <a:gd name="connsiteY185" fmla="*/ 2137935 h 2323145"/>
              <a:gd name="connsiteX186" fmla="*/ 3074407 w 11269336"/>
              <a:gd name="connsiteY186" fmla="*/ 2136274 h 2323145"/>
              <a:gd name="connsiteX187" fmla="*/ 3037285 w 11269336"/>
              <a:gd name="connsiteY187" fmla="*/ 2139919 h 2323145"/>
              <a:gd name="connsiteX188" fmla="*/ 3036901 w 11269336"/>
              <a:gd name="connsiteY188" fmla="*/ 2138726 h 2323145"/>
              <a:gd name="connsiteX189" fmla="*/ 3026996 w 11269336"/>
              <a:gd name="connsiteY189" fmla="*/ 2134322 h 2323145"/>
              <a:gd name="connsiteX190" fmla="*/ 3007772 w 11269336"/>
              <a:gd name="connsiteY190" fmla="*/ 2128742 h 2323145"/>
              <a:gd name="connsiteX191" fmla="*/ 2965030 w 11269336"/>
              <a:gd name="connsiteY191" fmla="*/ 2100494 h 2323145"/>
              <a:gd name="connsiteX192" fmla="*/ 2926342 w 11269336"/>
              <a:gd name="connsiteY192" fmla="*/ 2104155 h 2323145"/>
              <a:gd name="connsiteX193" fmla="*/ 2918608 w 11269336"/>
              <a:gd name="connsiteY193" fmla="*/ 2104215 h 2323145"/>
              <a:gd name="connsiteX194" fmla="*/ 2918475 w 11269336"/>
              <a:gd name="connsiteY194" fmla="*/ 2103937 h 2323145"/>
              <a:gd name="connsiteX195" fmla="*/ 2910360 w 11269336"/>
              <a:gd name="connsiteY195" fmla="*/ 2103444 h 2323145"/>
              <a:gd name="connsiteX196" fmla="*/ 2904507 w 11269336"/>
              <a:gd name="connsiteY196" fmla="*/ 2104326 h 2323145"/>
              <a:gd name="connsiteX197" fmla="*/ 2889503 w 11269336"/>
              <a:gd name="connsiteY197" fmla="*/ 2104443 h 2323145"/>
              <a:gd name="connsiteX198" fmla="*/ 2884480 w 11269336"/>
              <a:gd name="connsiteY198" fmla="*/ 2102626 h 2323145"/>
              <a:gd name="connsiteX199" fmla="*/ 2882689 w 11269336"/>
              <a:gd name="connsiteY199" fmla="*/ 2099228 h 2323145"/>
              <a:gd name="connsiteX200" fmla="*/ 2881291 w 11269336"/>
              <a:gd name="connsiteY200" fmla="*/ 2099618 h 2323145"/>
              <a:gd name="connsiteX201" fmla="*/ 2853979 w 11269336"/>
              <a:gd name="connsiteY201" fmla="*/ 2090388 h 2323145"/>
              <a:gd name="connsiteX202" fmla="*/ 2791790 w 11269336"/>
              <a:gd name="connsiteY202" fmla="*/ 2080332 h 2323145"/>
              <a:gd name="connsiteX203" fmla="*/ 2755844 w 11269336"/>
              <a:gd name="connsiteY203" fmla="*/ 2078874 h 2323145"/>
              <a:gd name="connsiteX204" fmla="*/ 2657742 w 11269336"/>
              <a:gd name="connsiteY204" fmla="*/ 2070179 h 2323145"/>
              <a:gd name="connsiteX205" fmla="*/ 2559549 w 11269336"/>
              <a:gd name="connsiteY205" fmla="*/ 2057873 h 2323145"/>
              <a:gd name="connsiteX206" fmla="*/ 2512054 w 11269336"/>
              <a:gd name="connsiteY206" fmla="*/ 2031671 h 2323145"/>
              <a:gd name="connsiteX207" fmla="*/ 2506437 w 11269336"/>
              <a:gd name="connsiteY207" fmla="*/ 2030918 h 2323145"/>
              <a:gd name="connsiteX208" fmla="*/ 2491752 w 11269336"/>
              <a:gd name="connsiteY208" fmla="*/ 2033906 h 2323145"/>
              <a:gd name="connsiteX209" fmla="*/ 2486338 w 11269336"/>
              <a:gd name="connsiteY209" fmla="*/ 2035862 h 2323145"/>
              <a:gd name="connsiteX210" fmla="*/ 2478186 w 11269336"/>
              <a:gd name="connsiteY210" fmla="*/ 2036953 h 2323145"/>
              <a:gd name="connsiteX211" fmla="*/ 2477950 w 11269336"/>
              <a:gd name="connsiteY211" fmla="*/ 2036715 h 2323145"/>
              <a:gd name="connsiteX212" fmla="*/ 2470381 w 11269336"/>
              <a:gd name="connsiteY212" fmla="*/ 2038256 h 2323145"/>
              <a:gd name="connsiteX213" fmla="*/ 2433781 w 11269336"/>
              <a:gd name="connsiteY213" fmla="*/ 2049140 h 2323145"/>
              <a:gd name="connsiteX214" fmla="*/ 2381172 w 11269336"/>
              <a:gd name="connsiteY214" fmla="*/ 2030645 h 2323145"/>
              <a:gd name="connsiteX215" fmla="*/ 2360198 w 11269336"/>
              <a:gd name="connsiteY215" fmla="*/ 2029059 h 2323145"/>
              <a:gd name="connsiteX216" fmla="*/ 2348815 w 11269336"/>
              <a:gd name="connsiteY216" fmla="*/ 2026798 h 2323145"/>
              <a:gd name="connsiteX217" fmla="*/ 2347988 w 11269336"/>
              <a:gd name="connsiteY217" fmla="*/ 2025745 h 2323145"/>
              <a:gd name="connsiteX218" fmla="*/ 2312920 w 11269336"/>
              <a:gd name="connsiteY218" fmla="*/ 2036311 h 2323145"/>
              <a:gd name="connsiteX219" fmla="*/ 2307986 w 11269336"/>
              <a:gd name="connsiteY219" fmla="*/ 2035583 h 2323145"/>
              <a:gd name="connsiteX220" fmla="*/ 2285481 w 11269336"/>
              <a:gd name="connsiteY220" fmla="*/ 2045197 h 2323145"/>
              <a:gd name="connsiteX221" fmla="*/ 2273666 w 11269336"/>
              <a:gd name="connsiteY221" fmla="*/ 2048710 h 2323145"/>
              <a:gd name="connsiteX222" fmla="*/ 2270719 w 11269336"/>
              <a:gd name="connsiteY222" fmla="*/ 2052702 h 2323145"/>
              <a:gd name="connsiteX223" fmla="*/ 2253080 w 11269336"/>
              <a:gd name="connsiteY223" fmla="*/ 2056363 h 2323145"/>
              <a:gd name="connsiteX224" fmla="*/ 2250906 w 11269336"/>
              <a:gd name="connsiteY224" fmla="*/ 2055654 h 2323145"/>
              <a:gd name="connsiteX225" fmla="*/ 2236905 w 11269336"/>
              <a:gd name="connsiteY225" fmla="*/ 2062882 h 2323145"/>
              <a:gd name="connsiteX226" fmla="*/ 2225830 w 11269336"/>
              <a:gd name="connsiteY226" fmla="*/ 2074027 h 2323145"/>
              <a:gd name="connsiteX227" fmla="*/ 2073776 w 11269336"/>
              <a:gd name="connsiteY227" fmla="*/ 2089244 h 2323145"/>
              <a:gd name="connsiteX228" fmla="*/ 1948256 w 11269336"/>
              <a:gd name="connsiteY228" fmla="*/ 2146616 h 2323145"/>
              <a:gd name="connsiteX229" fmla="*/ 1865582 w 11269336"/>
              <a:gd name="connsiteY229" fmla="*/ 2153738 h 2323145"/>
              <a:gd name="connsiteX230" fmla="*/ 1835210 w 11269336"/>
              <a:gd name="connsiteY230" fmla="*/ 2134244 h 2323145"/>
              <a:gd name="connsiteX231" fmla="*/ 1632661 w 11269336"/>
              <a:gd name="connsiteY231" fmla="*/ 2173882 h 2323145"/>
              <a:gd name="connsiteX232" fmla="*/ 1579590 w 11269336"/>
              <a:gd name="connsiteY232" fmla="*/ 2173680 h 2323145"/>
              <a:gd name="connsiteX233" fmla="*/ 1535601 w 11269336"/>
              <a:gd name="connsiteY233" fmla="*/ 2194590 h 2323145"/>
              <a:gd name="connsiteX234" fmla="*/ 1515594 w 11269336"/>
              <a:gd name="connsiteY234" fmla="*/ 2189622 h 2323145"/>
              <a:gd name="connsiteX235" fmla="*/ 1512113 w 11269336"/>
              <a:gd name="connsiteY235" fmla="*/ 2188534 h 2323145"/>
              <a:gd name="connsiteX236" fmla="*/ 1498838 w 11269336"/>
              <a:gd name="connsiteY236" fmla="*/ 2189213 h 2323145"/>
              <a:gd name="connsiteX237" fmla="*/ 1494279 w 11269336"/>
              <a:gd name="connsiteY237" fmla="*/ 2183112 h 2323145"/>
              <a:gd name="connsiteX238" fmla="*/ 1473714 w 11269336"/>
              <a:gd name="connsiteY238" fmla="*/ 2179625 h 2323145"/>
              <a:gd name="connsiteX239" fmla="*/ 1449503 w 11269336"/>
              <a:gd name="connsiteY239" fmla="*/ 2182633 h 2323145"/>
              <a:gd name="connsiteX240" fmla="*/ 1266687 w 11269336"/>
              <a:gd name="connsiteY240" fmla="*/ 2212688 h 2323145"/>
              <a:gd name="connsiteX241" fmla="*/ 1239614 w 11269336"/>
              <a:gd name="connsiteY241" fmla="*/ 2209727 h 2323145"/>
              <a:gd name="connsiteX242" fmla="*/ 1202436 w 11269336"/>
              <a:gd name="connsiteY242" fmla="*/ 2209817 h 2323145"/>
              <a:gd name="connsiteX243" fmla="*/ 1136097 w 11269336"/>
              <a:gd name="connsiteY243" fmla="*/ 2205112 h 2323145"/>
              <a:gd name="connsiteX244" fmla="*/ 988232 w 11269336"/>
              <a:gd name="connsiteY244" fmla="*/ 2235635 h 2323145"/>
              <a:gd name="connsiteX245" fmla="*/ 981959 w 11269336"/>
              <a:gd name="connsiteY245" fmla="*/ 2231607 h 2323145"/>
              <a:gd name="connsiteX246" fmla="*/ 938600 w 11269336"/>
              <a:gd name="connsiteY246" fmla="*/ 2238113 h 2323145"/>
              <a:gd name="connsiteX247" fmla="*/ 791788 w 11269336"/>
              <a:gd name="connsiteY247" fmla="*/ 2293224 h 2323145"/>
              <a:gd name="connsiteX248" fmla="*/ 706914 w 11269336"/>
              <a:gd name="connsiteY248" fmla="*/ 2305046 h 2323145"/>
              <a:gd name="connsiteX249" fmla="*/ 675971 w 11269336"/>
              <a:gd name="connsiteY249" fmla="*/ 2304030 h 2323145"/>
              <a:gd name="connsiteX250" fmla="*/ 624180 w 11269336"/>
              <a:gd name="connsiteY250" fmla="*/ 2302650 h 2323145"/>
              <a:gd name="connsiteX251" fmla="*/ 583453 w 11269336"/>
              <a:gd name="connsiteY251" fmla="*/ 2288788 h 2323145"/>
              <a:gd name="connsiteX252" fmla="*/ 540946 w 11269336"/>
              <a:gd name="connsiteY252" fmla="*/ 2292721 h 2323145"/>
              <a:gd name="connsiteX253" fmla="*/ 533680 w 11269336"/>
              <a:gd name="connsiteY253" fmla="*/ 2310233 h 2323145"/>
              <a:gd name="connsiteX254" fmla="*/ 487366 w 11269336"/>
              <a:gd name="connsiteY254" fmla="*/ 2309053 h 2323145"/>
              <a:gd name="connsiteX255" fmla="*/ 416820 w 11269336"/>
              <a:gd name="connsiteY255" fmla="*/ 2305443 h 2323145"/>
              <a:gd name="connsiteX256" fmla="*/ 376805 w 11269336"/>
              <a:gd name="connsiteY256" fmla="*/ 2307647 h 2323145"/>
              <a:gd name="connsiteX257" fmla="*/ 266777 w 11269336"/>
              <a:gd name="connsiteY257" fmla="*/ 2309012 h 2323145"/>
              <a:gd name="connsiteX258" fmla="*/ 156013 w 11269336"/>
              <a:gd name="connsiteY258" fmla="*/ 2306832 h 2323145"/>
              <a:gd name="connsiteX259" fmla="*/ 87258 w 11269336"/>
              <a:gd name="connsiteY259" fmla="*/ 2285511 h 2323145"/>
              <a:gd name="connsiteX260" fmla="*/ 23798 w 11269336"/>
              <a:gd name="connsiteY260" fmla="*/ 2281822 h 2323145"/>
              <a:gd name="connsiteX261" fmla="*/ 0 w 11269336"/>
              <a:gd name="connsiteY261" fmla="*/ 2285369 h 2323145"/>
              <a:gd name="connsiteX262" fmla="*/ 0 w 11269336"/>
              <a:gd name="connsiteY262"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98838 w 11269336"/>
              <a:gd name="connsiteY133" fmla="*/ 2062961 h 2323145"/>
              <a:gd name="connsiteX134" fmla="*/ 4860988 w 11269336"/>
              <a:gd name="connsiteY134" fmla="*/ 2135698 h 2323145"/>
              <a:gd name="connsiteX135" fmla="*/ 4807902 w 11269336"/>
              <a:gd name="connsiteY135" fmla="*/ 2138894 h 2323145"/>
              <a:gd name="connsiteX136" fmla="*/ 4765388 w 11269336"/>
              <a:gd name="connsiteY136" fmla="*/ 2162525 h 2323145"/>
              <a:gd name="connsiteX137" fmla="*/ 4745033 w 11269336"/>
              <a:gd name="connsiteY137" fmla="*/ 2158859 h 2323145"/>
              <a:gd name="connsiteX138" fmla="*/ 4741475 w 11269336"/>
              <a:gd name="connsiteY138" fmla="*/ 2157998 h 2323145"/>
              <a:gd name="connsiteX139" fmla="*/ 4728247 w 11269336"/>
              <a:gd name="connsiteY139" fmla="*/ 2159526 h 2323145"/>
              <a:gd name="connsiteX140" fmla="*/ 4723263 w 11269336"/>
              <a:gd name="connsiteY140" fmla="*/ 2153742 h 2323145"/>
              <a:gd name="connsiteX141" fmla="*/ 4702453 w 11269336"/>
              <a:gd name="connsiteY141" fmla="*/ 2151586 h 2323145"/>
              <a:gd name="connsiteX142" fmla="*/ 4678455 w 11269336"/>
              <a:gd name="connsiteY142" fmla="*/ 2156131 h 2323145"/>
              <a:gd name="connsiteX143" fmla="*/ 4593061 w 11269336"/>
              <a:gd name="connsiteY143" fmla="*/ 2171597 h 2323145"/>
              <a:gd name="connsiteX144" fmla="*/ 4533444 w 11269336"/>
              <a:gd name="connsiteY144" fmla="*/ 2181200 h 2323145"/>
              <a:gd name="connsiteX145" fmla="*/ 4492832 w 11269336"/>
              <a:gd name="connsiteY145" fmla="*/ 2188033 h 2323145"/>
              <a:gd name="connsiteX146" fmla="*/ 4467257 w 11269336"/>
              <a:gd name="connsiteY146" fmla="*/ 2196121 h 2323145"/>
              <a:gd name="connsiteX147" fmla="*/ 4459937 w 11269336"/>
              <a:gd name="connsiteY147" fmla="*/ 2195182 h 2323145"/>
              <a:gd name="connsiteX148" fmla="*/ 4433312 w 11269336"/>
              <a:gd name="connsiteY148" fmla="*/ 2199004 h 2323145"/>
              <a:gd name="connsiteX149" fmla="*/ 4420601 w 11269336"/>
              <a:gd name="connsiteY149" fmla="*/ 2205158 h 2323145"/>
              <a:gd name="connsiteX150" fmla="*/ 4405765 w 11269336"/>
              <a:gd name="connsiteY150" fmla="*/ 2199902 h 2323145"/>
              <a:gd name="connsiteX151" fmla="*/ 4401354 w 11269336"/>
              <a:gd name="connsiteY151" fmla="*/ 2194745 h 2323145"/>
              <a:gd name="connsiteX152" fmla="*/ 4383151 w 11269336"/>
              <a:gd name="connsiteY152" fmla="*/ 2201140 h 2323145"/>
              <a:gd name="connsiteX153" fmla="*/ 4366646 w 11269336"/>
              <a:gd name="connsiteY153" fmla="*/ 2198564 h 2323145"/>
              <a:gd name="connsiteX154" fmla="*/ 4354009 w 11269336"/>
              <a:gd name="connsiteY154" fmla="*/ 2204984 h 2323145"/>
              <a:gd name="connsiteX155" fmla="*/ 4348284 w 11269336"/>
              <a:gd name="connsiteY155" fmla="*/ 2205270 h 2323145"/>
              <a:gd name="connsiteX156" fmla="*/ 4333906 w 11269336"/>
              <a:gd name="connsiteY156" fmla="*/ 2205251 h 2323145"/>
              <a:gd name="connsiteX157" fmla="*/ 4308819 w 11269336"/>
              <a:gd name="connsiteY157" fmla="*/ 2203822 h 2323145"/>
              <a:gd name="connsiteX158" fmla="*/ 4301210 w 11269336"/>
              <a:gd name="connsiteY158" fmla="*/ 2204456 h 2323145"/>
              <a:gd name="connsiteX159" fmla="*/ 4283095 w 11269336"/>
              <a:gd name="connsiteY159" fmla="*/ 2198177 h 2323145"/>
              <a:gd name="connsiteX160" fmla="*/ 4250119 w 11269336"/>
              <a:gd name="connsiteY160" fmla="*/ 2196342 h 2323145"/>
              <a:gd name="connsiteX161" fmla="*/ 4189203 w 11269336"/>
              <a:gd name="connsiteY161" fmla="*/ 2178994 h 2323145"/>
              <a:gd name="connsiteX162" fmla="*/ 4154035 w 11269336"/>
              <a:gd name="connsiteY162" fmla="*/ 2171950 h 2323145"/>
              <a:gd name="connsiteX163" fmla="*/ 4129569 w 11269336"/>
              <a:gd name="connsiteY163" fmla="*/ 2163850 h 2323145"/>
              <a:gd name="connsiteX164" fmla="*/ 4061250 w 11269336"/>
              <a:gd name="connsiteY164" fmla="*/ 2159236 h 2323145"/>
              <a:gd name="connsiteX165" fmla="*/ 3945480 w 11269336"/>
              <a:gd name="connsiteY165" fmla="*/ 2158279 h 2323145"/>
              <a:gd name="connsiteX166" fmla="*/ 3921468 w 11269336"/>
              <a:gd name="connsiteY166" fmla="*/ 2156588 h 2323145"/>
              <a:gd name="connsiteX167" fmla="*/ 3903348 w 11269336"/>
              <a:gd name="connsiteY167" fmla="*/ 2149220 h 2323145"/>
              <a:gd name="connsiteX168" fmla="*/ 3901342 w 11269336"/>
              <a:gd name="connsiteY168" fmla="*/ 2142355 h 2323145"/>
              <a:gd name="connsiteX169" fmla="*/ 3888539 w 11269336"/>
              <a:gd name="connsiteY169" fmla="*/ 2140476 h 2323145"/>
              <a:gd name="connsiteX170" fmla="*/ 3885662 w 11269336"/>
              <a:gd name="connsiteY170" fmla="*/ 2138740 h 2323145"/>
              <a:gd name="connsiteX171" fmla="*/ 3868627 w 11269336"/>
              <a:gd name="connsiteY171" fmla="*/ 2130023 h 2323145"/>
              <a:gd name="connsiteX172" fmla="*/ 3819177 w 11269336"/>
              <a:gd name="connsiteY172" fmla="*/ 2142111 h 2323145"/>
              <a:gd name="connsiteX173" fmla="*/ 3769100 w 11269336"/>
              <a:gd name="connsiteY173" fmla="*/ 2131731 h 2323145"/>
              <a:gd name="connsiteX174" fmla="*/ 3562752 w 11269336"/>
              <a:gd name="connsiteY174" fmla="*/ 2131785 h 2323145"/>
              <a:gd name="connsiteX175" fmla="*/ 3541402 w 11269336"/>
              <a:gd name="connsiteY175" fmla="*/ 2106821 h 2323145"/>
              <a:gd name="connsiteX176" fmla="*/ 3365341 w 11269336"/>
              <a:gd name="connsiteY176" fmla="*/ 2077638 h 2323145"/>
              <a:gd name="connsiteX177" fmla="*/ 3170922 w 11269336"/>
              <a:gd name="connsiteY177" fmla="*/ 2115957 h 2323145"/>
              <a:gd name="connsiteX178" fmla="*/ 3156256 w 11269336"/>
              <a:gd name="connsiteY178" fmla="*/ 2124773 h 2323145"/>
              <a:gd name="connsiteX179" fmla="*/ 3140298 w 11269336"/>
              <a:gd name="connsiteY179" fmla="*/ 2129182 h 2323145"/>
              <a:gd name="connsiteX180" fmla="*/ 3138514 w 11269336"/>
              <a:gd name="connsiteY180" fmla="*/ 2128069 h 2323145"/>
              <a:gd name="connsiteX181" fmla="*/ 3120467 w 11269336"/>
              <a:gd name="connsiteY181" fmla="*/ 2128281 h 2323145"/>
              <a:gd name="connsiteX182" fmla="*/ 3116175 w 11269336"/>
              <a:gd name="connsiteY182" fmla="*/ 2131633 h 2323145"/>
              <a:gd name="connsiteX183" fmla="*/ 3103685 w 11269336"/>
              <a:gd name="connsiteY183" fmla="*/ 2132814 h 2323145"/>
              <a:gd name="connsiteX184" fmla="*/ 3078794 w 11269336"/>
              <a:gd name="connsiteY184" fmla="*/ 2137935 h 2323145"/>
              <a:gd name="connsiteX185" fmla="*/ 3074407 w 11269336"/>
              <a:gd name="connsiteY185" fmla="*/ 2136274 h 2323145"/>
              <a:gd name="connsiteX186" fmla="*/ 3037285 w 11269336"/>
              <a:gd name="connsiteY186" fmla="*/ 2139919 h 2323145"/>
              <a:gd name="connsiteX187" fmla="*/ 3036901 w 11269336"/>
              <a:gd name="connsiteY187" fmla="*/ 2138726 h 2323145"/>
              <a:gd name="connsiteX188" fmla="*/ 3026996 w 11269336"/>
              <a:gd name="connsiteY188" fmla="*/ 2134322 h 2323145"/>
              <a:gd name="connsiteX189" fmla="*/ 3007772 w 11269336"/>
              <a:gd name="connsiteY189" fmla="*/ 2128742 h 2323145"/>
              <a:gd name="connsiteX190" fmla="*/ 2965030 w 11269336"/>
              <a:gd name="connsiteY190" fmla="*/ 2100494 h 2323145"/>
              <a:gd name="connsiteX191" fmla="*/ 2926342 w 11269336"/>
              <a:gd name="connsiteY191" fmla="*/ 2104155 h 2323145"/>
              <a:gd name="connsiteX192" fmla="*/ 2918608 w 11269336"/>
              <a:gd name="connsiteY192" fmla="*/ 2104215 h 2323145"/>
              <a:gd name="connsiteX193" fmla="*/ 2918475 w 11269336"/>
              <a:gd name="connsiteY193" fmla="*/ 2103937 h 2323145"/>
              <a:gd name="connsiteX194" fmla="*/ 2910360 w 11269336"/>
              <a:gd name="connsiteY194" fmla="*/ 2103444 h 2323145"/>
              <a:gd name="connsiteX195" fmla="*/ 2904507 w 11269336"/>
              <a:gd name="connsiteY195" fmla="*/ 2104326 h 2323145"/>
              <a:gd name="connsiteX196" fmla="*/ 2889503 w 11269336"/>
              <a:gd name="connsiteY196" fmla="*/ 2104443 h 2323145"/>
              <a:gd name="connsiteX197" fmla="*/ 2884480 w 11269336"/>
              <a:gd name="connsiteY197" fmla="*/ 2102626 h 2323145"/>
              <a:gd name="connsiteX198" fmla="*/ 2882689 w 11269336"/>
              <a:gd name="connsiteY198" fmla="*/ 2099228 h 2323145"/>
              <a:gd name="connsiteX199" fmla="*/ 2881291 w 11269336"/>
              <a:gd name="connsiteY199" fmla="*/ 2099618 h 2323145"/>
              <a:gd name="connsiteX200" fmla="*/ 2853979 w 11269336"/>
              <a:gd name="connsiteY200" fmla="*/ 2090388 h 2323145"/>
              <a:gd name="connsiteX201" fmla="*/ 2791790 w 11269336"/>
              <a:gd name="connsiteY201" fmla="*/ 2080332 h 2323145"/>
              <a:gd name="connsiteX202" fmla="*/ 2755844 w 11269336"/>
              <a:gd name="connsiteY202" fmla="*/ 2078874 h 2323145"/>
              <a:gd name="connsiteX203" fmla="*/ 2657742 w 11269336"/>
              <a:gd name="connsiteY203" fmla="*/ 2070179 h 2323145"/>
              <a:gd name="connsiteX204" fmla="*/ 2559549 w 11269336"/>
              <a:gd name="connsiteY204" fmla="*/ 2057873 h 2323145"/>
              <a:gd name="connsiteX205" fmla="*/ 2512054 w 11269336"/>
              <a:gd name="connsiteY205" fmla="*/ 2031671 h 2323145"/>
              <a:gd name="connsiteX206" fmla="*/ 2506437 w 11269336"/>
              <a:gd name="connsiteY206" fmla="*/ 2030918 h 2323145"/>
              <a:gd name="connsiteX207" fmla="*/ 2491752 w 11269336"/>
              <a:gd name="connsiteY207" fmla="*/ 2033906 h 2323145"/>
              <a:gd name="connsiteX208" fmla="*/ 2486338 w 11269336"/>
              <a:gd name="connsiteY208" fmla="*/ 2035862 h 2323145"/>
              <a:gd name="connsiteX209" fmla="*/ 2478186 w 11269336"/>
              <a:gd name="connsiteY209" fmla="*/ 2036953 h 2323145"/>
              <a:gd name="connsiteX210" fmla="*/ 2477950 w 11269336"/>
              <a:gd name="connsiteY210" fmla="*/ 2036715 h 2323145"/>
              <a:gd name="connsiteX211" fmla="*/ 2470381 w 11269336"/>
              <a:gd name="connsiteY211" fmla="*/ 2038256 h 2323145"/>
              <a:gd name="connsiteX212" fmla="*/ 2433781 w 11269336"/>
              <a:gd name="connsiteY212" fmla="*/ 2049140 h 2323145"/>
              <a:gd name="connsiteX213" fmla="*/ 2381172 w 11269336"/>
              <a:gd name="connsiteY213" fmla="*/ 2030645 h 2323145"/>
              <a:gd name="connsiteX214" fmla="*/ 2360198 w 11269336"/>
              <a:gd name="connsiteY214" fmla="*/ 2029059 h 2323145"/>
              <a:gd name="connsiteX215" fmla="*/ 2348815 w 11269336"/>
              <a:gd name="connsiteY215" fmla="*/ 2026798 h 2323145"/>
              <a:gd name="connsiteX216" fmla="*/ 2347988 w 11269336"/>
              <a:gd name="connsiteY216" fmla="*/ 2025745 h 2323145"/>
              <a:gd name="connsiteX217" fmla="*/ 2312920 w 11269336"/>
              <a:gd name="connsiteY217" fmla="*/ 2036311 h 2323145"/>
              <a:gd name="connsiteX218" fmla="*/ 2307986 w 11269336"/>
              <a:gd name="connsiteY218" fmla="*/ 2035583 h 2323145"/>
              <a:gd name="connsiteX219" fmla="*/ 2285481 w 11269336"/>
              <a:gd name="connsiteY219" fmla="*/ 2045197 h 2323145"/>
              <a:gd name="connsiteX220" fmla="*/ 2273666 w 11269336"/>
              <a:gd name="connsiteY220" fmla="*/ 2048710 h 2323145"/>
              <a:gd name="connsiteX221" fmla="*/ 2270719 w 11269336"/>
              <a:gd name="connsiteY221" fmla="*/ 2052702 h 2323145"/>
              <a:gd name="connsiteX222" fmla="*/ 2253080 w 11269336"/>
              <a:gd name="connsiteY222" fmla="*/ 2056363 h 2323145"/>
              <a:gd name="connsiteX223" fmla="*/ 2250906 w 11269336"/>
              <a:gd name="connsiteY223" fmla="*/ 2055654 h 2323145"/>
              <a:gd name="connsiteX224" fmla="*/ 2236905 w 11269336"/>
              <a:gd name="connsiteY224" fmla="*/ 2062882 h 2323145"/>
              <a:gd name="connsiteX225" fmla="*/ 2225830 w 11269336"/>
              <a:gd name="connsiteY225" fmla="*/ 2074027 h 2323145"/>
              <a:gd name="connsiteX226" fmla="*/ 2073776 w 11269336"/>
              <a:gd name="connsiteY226" fmla="*/ 2089244 h 2323145"/>
              <a:gd name="connsiteX227" fmla="*/ 1948256 w 11269336"/>
              <a:gd name="connsiteY227" fmla="*/ 2146616 h 2323145"/>
              <a:gd name="connsiteX228" fmla="*/ 1865582 w 11269336"/>
              <a:gd name="connsiteY228" fmla="*/ 2153738 h 2323145"/>
              <a:gd name="connsiteX229" fmla="*/ 1835210 w 11269336"/>
              <a:gd name="connsiteY229" fmla="*/ 2134244 h 2323145"/>
              <a:gd name="connsiteX230" fmla="*/ 1632661 w 11269336"/>
              <a:gd name="connsiteY230" fmla="*/ 2173882 h 2323145"/>
              <a:gd name="connsiteX231" fmla="*/ 1579590 w 11269336"/>
              <a:gd name="connsiteY231" fmla="*/ 2173680 h 2323145"/>
              <a:gd name="connsiteX232" fmla="*/ 1535601 w 11269336"/>
              <a:gd name="connsiteY232" fmla="*/ 2194590 h 2323145"/>
              <a:gd name="connsiteX233" fmla="*/ 1515594 w 11269336"/>
              <a:gd name="connsiteY233" fmla="*/ 2189622 h 2323145"/>
              <a:gd name="connsiteX234" fmla="*/ 1512113 w 11269336"/>
              <a:gd name="connsiteY234" fmla="*/ 2188534 h 2323145"/>
              <a:gd name="connsiteX235" fmla="*/ 1498838 w 11269336"/>
              <a:gd name="connsiteY235" fmla="*/ 2189213 h 2323145"/>
              <a:gd name="connsiteX236" fmla="*/ 1494279 w 11269336"/>
              <a:gd name="connsiteY236" fmla="*/ 2183112 h 2323145"/>
              <a:gd name="connsiteX237" fmla="*/ 1473714 w 11269336"/>
              <a:gd name="connsiteY237" fmla="*/ 2179625 h 2323145"/>
              <a:gd name="connsiteX238" fmla="*/ 1449503 w 11269336"/>
              <a:gd name="connsiteY238" fmla="*/ 2182633 h 2323145"/>
              <a:gd name="connsiteX239" fmla="*/ 1266687 w 11269336"/>
              <a:gd name="connsiteY239" fmla="*/ 2212688 h 2323145"/>
              <a:gd name="connsiteX240" fmla="*/ 1239614 w 11269336"/>
              <a:gd name="connsiteY240" fmla="*/ 2209727 h 2323145"/>
              <a:gd name="connsiteX241" fmla="*/ 1202436 w 11269336"/>
              <a:gd name="connsiteY241" fmla="*/ 2209817 h 2323145"/>
              <a:gd name="connsiteX242" fmla="*/ 1136097 w 11269336"/>
              <a:gd name="connsiteY242" fmla="*/ 2205112 h 2323145"/>
              <a:gd name="connsiteX243" fmla="*/ 988232 w 11269336"/>
              <a:gd name="connsiteY243" fmla="*/ 2235635 h 2323145"/>
              <a:gd name="connsiteX244" fmla="*/ 981959 w 11269336"/>
              <a:gd name="connsiteY244" fmla="*/ 2231607 h 2323145"/>
              <a:gd name="connsiteX245" fmla="*/ 938600 w 11269336"/>
              <a:gd name="connsiteY245" fmla="*/ 2238113 h 2323145"/>
              <a:gd name="connsiteX246" fmla="*/ 791788 w 11269336"/>
              <a:gd name="connsiteY246" fmla="*/ 2293224 h 2323145"/>
              <a:gd name="connsiteX247" fmla="*/ 706914 w 11269336"/>
              <a:gd name="connsiteY247" fmla="*/ 2305046 h 2323145"/>
              <a:gd name="connsiteX248" fmla="*/ 675971 w 11269336"/>
              <a:gd name="connsiteY248" fmla="*/ 2304030 h 2323145"/>
              <a:gd name="connsiteX249" fmla="*/ 624180 w 11269336"/>
              <a:gd name="connsiteY249" fmla="*/ 2302650 h 2323145"/>
              <a:gd name="connsiteX250" fmla="*/ 583453 w 11269336"/>
              <a:gd name="connsiteY250" fmla="*/ 2288788 h 2323145"/>
              <a:gd name="connsiteX251" fmla="*/ 540946 w 11269336"/>
              <a:gd name="connsiteY251" fmla="*/ 2292721 h 2323145"/>
              <a:gd name="connsiteX252" fmla="*/ 533680 w 11269336"/>
              <a:gd name="connsiteY252" fmla="*/ 2310233 h 2323145"/>
              <a:gd name="connsiteX253" fmla="*/ 487366 w 11269336"/>
              <a:gd name="connsiteY253" fmla="*/ 2309053 h 2323145"/>
              <a:gd name="connsiteX254" fmla="*/ 416820 w 11269336"/>
              <a:gd name="connsiteY254" fmla="*/ 2305443 h 2323145"/>
              <a:gd name="connsiteX255" fmla="*/ 376805 w 11269336"/>
              <a:gd name="connsiteY255" fmla="*/ 2307647 h 2323145"/>
              <a:gd name="connsiteX256" fmla="*/ 266777 w 11269336"/>
              <a:gd name="connsiteY256" fmla="*/ 2309012 h 2323145"/>
              <a:gd name="connsiteX257" fmla="*/ 156013 w 11269336"/>
              <a:gd name="connsiteY257" fmla="*/ 2306832 h 2323145"/>
              <a:gd name="connsiteX258" fmla="*/ 87258 w 11269336"/>
              <a:gd name="connsiteY258" fmla="*/ 2285511 h 2323145"/>
              <a:gd name="connsiteX259" fmla="*/ 23798 w 11269336"/>
              <a:gd name="connsiteY259" fmla="*/ 2281822 h 2323145"/>
              <a:gd name="connsiteX260" fmla="*/ 0 w 11269336"/>
              <a:gd name="connsiteY260" fmla="*/ 2285369 h 2323145"/>
              <a:gd name="connsiteX261" fmla="*/ 0 w 11269336"/>
              <a:gd name="connsiteY261"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98838 w 11269336"/>
              <a:gd name="connsiteY133" fmla="*/ 2062961 h 2323145"/>
              <a:gd name="connsiteX134" fmla="*/ 4860988 w 11269336"/>
              <a:gd name="connsiteY134" fmla="*/ 2135698 h 2323145"/>
              <a:gd name="connsiteX135" fmla="*/ 4807902 w 11269336"/>
              <a:gd name="connsiteY135" fmla="*/ 2138894 h 2323145"/>
              <a:gd name="connsiteX136" fmla="*/ 4765388 w 11269336"/>
              <a:gd name="connsiteY136" fmla="*/ 2162525 h 2323145"/>
              <a:gd name="connsiteX137" fmla="*/ 4745033 w 11269336"/>
              <a:gd name="connsiteY137" fmla="*/ 2158859 h 2323145"/>
              <a:gd name="connsiteX138" fmla="*/ 4741475 w 11269336"/>
              <a:gd name="connsiteY138" fmla="*/ 2157998 h 2323145"/>
              <a:gd name="connsiteX139" fmla="*/ 4728247 w 11269336"/>
              <a:gd name="connsiteY139" fmla="*/ 2159526 h 2323145"/>
              <a:gd name="connsiteX140" fmla="*/ 4723263 w 11269336"/>
              <a:gd name="connsiteY140" fmla="*/ 2153742 h 2323145"/>
              <a:gd name="connsiteX141" fmla="*/ 4702453 w 11269336"/>
              <a:gd name="connsiteY141" fmla="*/ 2151586 h 2323145"/>
              <a:gd name="connsiteX142" fmla="*/ 4593061 w 11269336"/>
              <a:gd name="connsiteY142" fmla="*/ 2171597 h 2323145"/>
              <a:gd name="connsiteX143" fmla="*/ 4533444 w 11269336"/>
              <a:gd name="connsiteY143" fmla="*/ 2181200 h 2323145"/>
              <a:gd name="connsiteX144" fmla="*/ 4492832 w 11269336"/>
              <a:gd name="connsiteY144" fmla="*/ 2188033 h 2323145"/>
              <a:gd name="connsiteX145" fmla="*/ 4467257 w 11269336"/>
              <a:gd name="connsiteY145" fmla="*/ 2196121 h 2323145"/>
              <a:gd name="connsiteX146" fmla="*/ 4459937 w 11269336"/>
              <a:gd name="connsiteY146" fmla="*/ 2195182 h 2323145"/>
              <a:gd name="connsiteX147" fmla="*/ 4433312 w 11269336"/>
              <a:gd name="connsiteY147" fmla="*/ 2199004 h 2323145"/>
              <a:gd name="connsiteX148" fmla="*/ 4420601 w 11269336"/>
              <a:gd name="connsiteY148" fmla="*/ 2205158 h 2323145"/>
              <a:gd name="connsiteX149" fmla="*/ 4405765 w 11269336"/>
              <a:gd name="connsiteY149" fmla="*/ 2199902 h 2323145"/>
              <a:gd name="connsiteX150" fmla="*/ 4401354 w 11269336"/>
              <a:gd name="connsiteY150" fmla="*/ 2194745 h 2323145"/>
              <a:gd name="connsiteX151" fmla="*/ 4383151 w 11269336"/>
              <a:gd name="connsiteY151" fmla="*/ 2201140 h 2323145"/>
              <a:gd name="connsiteX152" fmla="*/ 4366646 w 11269336"/>
              <a:gd name="connsiteY152" fmla="*/ 2198564 h 2323145"/>
              <a:gd name="connsiteX153" fmla="*/ 4354009 w 11269336"/>
              <a:gd name="connsiteY153" fmla="*/ 2204984 h 2323145"/>
              <a:gd name="connsiteX154" fmla="*/ 4348284 w 11269336"/>
              <a:gd name="connsiteY154" fmla="*/ 2205270 h 2323145"/>
              <a:gd name="connsiteX155" fmla="*/ 4333906 w 11269336"/>
              <a:gd name="connsiteY155" fmla="*/ 2205251 h 2323145"/>
              <a:gd name="connsiteX156" fmla="*/ 4308819 w 11269336"/>
              <a:gd name="connsiteY156" fmla="*/ 2203822 h 2323145"/>
              <a:gd name="connsiteX157" fmla="*/ 4301210 w 11269336"/>
              <a:gd name="connsiteY157" fmla="*/ 2204456 h 2323145"/>
              <a:gd name="connsiteX158" fmla="*/ 4283095 w 11269336"/>
              <a:gd name="connsiteY158" fmla="*/ 2198177 h 2323145"/>
              <a:gd name="connsiteX159" fmla="*/ 4250119 w 11269336"/>
              <a:gd name="connsiteY159" fmla="*/ 2196342 h 2323145"/>
              <a:gd name="connsiteX160" fmla="*/ 4189203 w 11269336"/>
              <a:gd name="connsiteY160" fmla="*/ 2178994 h 2323145"/>
              <a:gd name="connsiteX161" fmla="*/ 4154035 w 11269336"/>
              <a:gd name="connsiteY161" fmla="*/ 2171950 h 2323145"/>
              <a:gd name="connsiteX162" fmla="*/ 4129569 w 11269336"/>
              <a:gd name="connsiteY162" fmla="*/ 2163850 h 2323145"/>
              <a:gd name="connsiteX163" fmla="*/ 4061250 w 11269336"/>
              <a:gd name="connsiteY163" fmla="*/ 2159236 h 2323145"/>
              <a:gd name="connsiteX164" fmla="*/ 3945480 w 11269336"/>
              <a:gd name="connsiteY164" fmla="*/ 2158279 h 2323145"/>
              <a:gd name="connsiteX165" fmla="*/ 3921468 w 11269336"/>
              <a:gd name="connsiteY165" fmla="*/ 2156588 h 2323145"/>
              <a:gd name="connsiteX166" fmla="*/ 3903348 w 11269336"/>
              <a:gd name="connsiteY166" fmla="*/ 2149220 h 2323145"/>
              <a:gd name="connsiteX167" fmla="*/ 3901342 w 11269336"/>
              <a:gd name="connsiteY167" fmla="*/ 2142355 h 2323145"/>
              <a:gd name="connsiteX168" fmla="*/ 3888539 w 11269336"/>
              <a:gd name="connsiteY168" fmla="*/ 2140476 h 2323145"/>
              <a:gd name="connsiteX169" fmla="*/ 3885662 w 11269336"/>
              <a:gd name="connsiteY169" fmla="*/ 2138740 h 2323145"/>
              <a:gd name="connsiteX170" fmla="*/ 3868627 w 11269336"/>
              <a:gd name="connsiteY170" fmla="*/ 2130023 h 2323145"/>
              <a:gd name="connsiteX171" fmla="*/ 3819177 w 11269336"/>
              <a:gd name="connsiteY171" fmla="*/ 2142111 h 2323145"/>
              <a:gd name="connsiteX172" fmla="*/ 3769100 w 11269336"/>
              <a:gd name="connsiteY172" fmla="*/ 2131731 h 2323145"/>
              <a:gd name="connsiteX173" fmla="*/ 3562752 w 11269336"/>
              <a:gd name="connsiteY173" fmla="*/ 2131785 h 2323145"/>
              <a:gd name="connsiteX174" fmla="*/ 3541402 w 11269336"/>
              <a:gd name="connsiteY174" fmla="*/ 2106821 h 2323145"/>
              <a:gd name="connsiteX175" fmla="*/ 3365341 w 11269336"/>
              <a:gd name="connsiteY175" fmla="*/ 2077638 h 2323145"/>
              <a:gd name="connsiteX176" fmla="*/ 3170922 w 11269336"/>
              <a:gd name="connsiteY176" fmla="*/ 2115957 h 2323145"/>
              <a:gd name="connsiteX177" fmla="*/ 3156256 w 11269336"/>
              <a:gd name="connsiteY177" fmla="*/ 2124773 h 2323145"/>
              <a:gd name="connsiteX178" fmla="*/ 3140298 w 11269336"/>
              <a:gd name="connsiteY178" fmla="*/ 2129182 h 2323145"/>
              <a:gd name="connsiteX179" fmla="*/ 3138514 w 11269336"/>
              <a:gd name="connsiteY179" fmla="*/ 2128069 h 2323145"/>
              <a:gd name="connsiteX180" fmla="*/ 3120467 w 11269336"/>
              <a:gd name="connsiteY180" fmla="*/ 2128281 h 2323145"/>
              <a:gd name="connsiteX181" fmla="*/ 3116175 w 11269336"/>
              <a:gd name="connsiteY181" fmla="*/ 2131633 h 2323145"/>
              <a:gd name="connsiteX182" fmla="*/ 3103685 w 11269336"/>
              <a:gd name="connsiteY182" fmla="*/ 2132814 h 2323145"/>
              <a:gd name="connsiteX183" fmla="*/ 3078794 w 11269336"/>
              <a:gd name="connsiteY183" fmla="*/ 2137935 h 2323145"/>
              <a:gd name="connsiteX184" fmla="*/ 3074407 w 11269336"/>
              <a:gd name="connsiteY184" fmla="*/ 2136274 h 2323145"/>
              <a:gd name="connsiteX185" fmla="*/ 3037285 w 11269336"/>
              <a:gd name="connsiteY185" fmla="*/ 2139919 h 2323145"/>
              <a:gd name="connsiteX186" fmla="*/ 3036901 w 11269336"/>
              <a:gd name="connsiteY186" fmla="*/ 2138726 h 2323145"/>
              <a:gd name="connsiteX187" fmla="*/ 3026996 w 11269336"/>
              <a:gd name="connsiteY187" fmla="*/ 2134322 h 2323145"/>
              <a:gd name="connsiteX188" fmla="*/ 3007772 w 11269336"/>
              <a:gd name="connsiteY188" fmla="*/ 2128742 h 2323145"/>
              <a:gd name="connsiteX189" fmla="*/ 2965030 w 11269336"/>
              <a:gd name="connsiteY189" fmla="*/ 2100494 h 2323145"/>
              <a:gd name="connsiteX190" fmla="*/ 2926342 w 11269336"/>
              <a:gd name="connsiteY190" fmla="*/ 2104155 h 2323145"/>
              <a:gd name="connsiteX191" fmla="*/ 2918608 w 11269336"/>
              <a:gd name="connsiteY191" fmla="*/ 2104215 h 2323145"/>
              <a:gd name="connsiteX192" fmla="*/ 2918475 w 11269336"/>
              <a:gd name="connsiteY192" fmla="*/ 2103937 h 2323145"/>
              <a:gd name="connsiteX193" fmla="*/ 2910360 w 11269336"/>
              <a:gd name="connsiteY193" fmla="*/ 2103444 h 2323145"/>
              <a:gd name="connsiteX194" fmla="*/ 2904507 w 11269336"/>
              <a:gd name="connsiteY194" fmla="*/ 2104326 h 2323145"/>
              <a:gd name="connsiteX195" fmla="*/ 2889503 w 11269336"/>
              <a:gd name="connsiteY195" fmla="*/ 2104443 h 2323145"/>
              <a:gd name="connsiteX196" fmla="*/ 2884480 w 11269336"/>
              <a:gd name="connsiteY196" fmla="*/ 2102626 h 2323145"/>
              <a:gd name="connsiteX197" fmla="*/ 2882689 w 11269336"/>
              <a:gd name="connsiteY197" fmla="*/ 2099228 h 2323145"/>
              <a:gd name="connsiteX198" fmla="*/ 2881291 w 11269336"/>
              <a:gd name="connsiteY198" fmla="*/ 2099618 h 2323145"/>
              <a:gd name="connsiteX199" fmla="*/ 2853979 w 11269336"/>
              <a:gd name="connsiteY199" fmla="*/ 2090388 h 2323145"/>
              <a:gd name="connsiteX200" fmla="*/ 2791790 w 11269336"/>
              <a:gd name="connsiteY200" fmla="*/ 2080332 h 2323145"/>
              <a:gd name="connsiteX201" fmla="*/ 2755844 w 11269336"/>
              <a:gd name="connsiteY201" fmla="*/ 2078874 h 2323145"/>
              <a:gd name="connsiteX202" fmla="*/ 2657742 w 11269336"/>
              <a:gd name="connsiteY202" fmla="*/ 2070179 h 2323145"/>
              <a:gd name="connsiteX203" fmla="*/ 2559549 w 11269336"/>
              <a:gd name="connsiteY203" fmla="*/ 2057873 h 2323145"/>
              <a:gd name="connsiteX204" fmla="*/ 2512054 w 11269336"/>
              <a:gd name="connsiteY204" fmla="*/ 2031671 h 2323145"/>
              <a:gd name="connsiteX205" fmla="*/ 2506437 w 11269336"/>
              <a:gd name="connsiteY205" fmla="*/ 2030918 h 2323145"/>
              <a:gd name="connsiteX206" fmla="*/ 2491752 w 11269336"/>
              <a:gd name="connsiteY206" fmla="*/ 2033906 h 2323145"/>
              <a:gd name="connsiteX207" fmla="*/ 2486338 w 11269336"/>
              <a:gd name="connsiteY207" fmla="*/ 2035862 h 2323145"/>
              <a:gd name="connsiteX208" fmla="*/ 2478186 w 11269336"/>
              <a:gd name="connsiteY208" fmla="*/ 2036953 h 2323145"/>
              <a:gd name="connsiteX209" fmla="*/ 2477950 w 11269336"/>
              <a:gd name="connsiteY209" fmla="*/ 2036715 h 2323145"/>
              <a:gd name="connsiteX210" fmla="*/ 2470381 w 11269336"/>
              <a:gd name="connsiteY210" fmla="*/ 2038256 h 2323145"/>
              <a:gd name="connsiteX211" fmla="*/ 2433781 w 11269336"/>
              <a:gd name="connsiteY211" fmla="*/ 2049140 h 2323145"/>
              <a:gd name="connsiteX212" fmla="*/ 2381172 w 11269336"/>
              <a:gd name="connsiteY212" fmla="*/ 2030645 h 2323145"/>
              <a:gd name="connsiteX213" fmla="*/ 2360198 w 11269336"/>
              <a:gd name="connsiteY213" fmla="*/ 2029059 h 2323145"/>
              <a:gd name="connsiteX214" fmla="*/ 2348815 w 11269336"/>
              <a:gd name="connsiteY214" fmla="*/ 2026798 h 2323145"/>
              <a:gd name="connsiteX215" fmla="*/ 2347988 w 11269336"/>
              <a:gd name="connsiteY215" fmla="*/ 2025745 h 2323145"/>
              <a:gd name="connsiteX216" fmla="*/ 2312920 w 11269336"/>
              <a:gd name="connsiteY216" fmla="*/ 2036311 h 2323145"/>
              <a:gd name="connsiteX217" fmla="*/ 2307986 w 11269336"/>
              <a:gd name="connsiteY217" fmla="*/ 2035583 h 2323145"/>
              <a:gd name="connsiteX218" fmla="*/ 2285481 w 11269336"/>
              <a:gd name="connsiteY218" fmla="*/ 2045197 h 2323145"/>
              <a:gd name="connsiteX219" fmla="*/ 2273666 w 11269336"/>
              <a:gd name="connsiteY219" fmla="*/ 2048710 h 2323145"/>
              <a:gd name="connsiteX220" fmla="*/ 2270719 w 11269336"/>
              <a:gd name="connsiteY220" fmla="*/ 2052702 h 2323145"/>
              <a:gd name="connsiteX221" fmla="*/ 2253080 w 11269336"/>
              <a:gd name="connsiteY221" fmla="*/ 2056363 h 2323145"/>
              <a:gd name="connsiteX222" fmla="*/ 2250906 w 11269336"/>
              <a:gd name="connsiteY222" fmla="*/ 2055654 h 2323145"/>
              <a:gd name="connsiteX223" fmla="*/ 2236905 w 11269336"/>
              <a:gd name="connsiteY223" fmla="*/ 2062882 h 2323145"/>
              <a:gd name="connsiteX224" fmla="*/ 2225830 w 11269336"/>
              <a:gd name="connsiteY224" fmla="*/ 2074027 h 2323145"/>
              <a:gd name="connsiteX225" fmla="*/ 2073776 w 11269336"/>
              <a:gd name="connsiteY225" fmla="*/ 2089244 h 2323145"/>
              <a:gd name="connsiteX226" fmla="*/ 1948256 w 11269336"/>
              <a:gd name="connsiteY226" fmla="*/ 2146616 h 2323145"/>
              <a:gd name="connsiteX227" fmla="*/ 1865582 w 11269336"/>
              <a:gd name="connsiteY227" fmla="*/ 2153738 h 2323145"/>
              <a:gd name="connsiteX228" fmla="*/ 1835210 w 11269336"/>
              <a:gd name="connsiteY228" fmla="*/ 2134244 h 2323145"/>
              <a:gd name="connsiteX229" fmla="*/ 1632661 w 11269336"/>
              <a:gd name="connsiteY229" fmla="*/ 2173882 h 2323145"/>
              <a:gd name="connsiteX230" fmla="*/ 1579590 w 11269336"/>
              <a:gd name="connsiteY230" fmla="*/ 2173680 h 2323145"/>
              <a:gd name="connsiteX231" fmla="*/ 1535601 w 11269336"/>
              <a:gd name="connsiteY231" fmla="*/ 2194590 h 2323145"/>
              <a:gd name="connsiteX232" fmla="*/ 1515594 w 11269336"/>
              <a:gd name="connsiteY232" fmla="*/ 2189622 h 2323145"/>
              <a:gd name="connsiteX233" fmla="*/ 1512113 w 11269336"/>
              <a:gd name="connsiteY233" fmla="*/ 2188534 h 2323145"/>
              <a:gd name="connsiteX234" fmla="*/ 1498838 w 11269336"/>
              <a:gd name="connsiteY234" fmla="*/ 2189213 h 2323145"/>
              <a:gd name="connsiteX235" fmla="*/ 1494279 w 11269336"/>
              <a:gd name="connsiteY235" fmla="*/ 2183112 h 2323145"/>
              <a:gd name="connsiteX236" fmla="*/ 1473714 w 11269336"/>
              <a:gd name="connsiteY236" fmla="*/ 2179625 h 2323145"/>
              <a:gd name="connsiteX237" fmla="*/ 1449503 w 11269336"/>
              <a:gd name="connsiteY237" fmla="*/ 2182633 h 2323145"/>
              <a:gd name="connsiteX238" fmla="*/ 1266687 w 11269336"/>
              <a:gd name="connsiteY238" fmla="*/ 2212688 h 2323145"/>
              <a:gd name="connsiteX239" fmla="*/ 1239614 w 11269336"/>
              <a:gd name="connsiteY239" fmla="*/ 2209727 h 2323145"/>
              <a:gd name="connsiteX240" fmla="*/ 1202436 w 11269336"/>
              <a:gd name="connsiteY240" fmla="*/ 2209817 h 2323145"/>
              <a:gd name="connsiteX241" fmla="*/ 1136097 w 11269336"/>
              <a:gd name="connsiteY241" fmla="*/ 2205112 h 2323145"/>
              <a:gd name="connsiteX242" fmla="*/ 988232 w 11269336"/>
              <a:gd name="connsiteY242" fmla="*/ 2235635 h 2323145"/>
              <a:gd name="connsiteX243" fmla="*/ 981959 w 11269336"/>
              <a:gd name="connsiteY243" fmla="*/ 2231607 h 2323145"/>
              <a:gd name="connsiteX244" fmla="*/ 938600 w 11269336"/>
              <a:gd name="connsiteY244" fmla="*/ 2238113 h 2323145"/>
              <a:gd name="connsiteX245" fmla="*/ 791788 w 11269336"/>
              <a:gd name="connsiteY245" fmla="*/ 2293224 h 2323145"/>
              <a:gd name="connsiteX246" fmla="*/ 706914 w 11269336"/>
              <a:gd name="connsiteY246" fmla="*/ 2305046 h 2323145"/>
              <a:gd name="connsiteX247" fmla="*/ 675971 w 11269336"/>
              <a:gd name="connsiteY247" fmla="*/ 2304030 h 2323145"/>
              <a:gd name="connsiteX248" fmla="*/ 624180 w 11269336"/>
              <a:gd name="connsiteY248" fmla="*/ 2302650 h 2323145"/>
              <a:gd name="connsiteX249" fmla="*/ 583453 w 11269336"/>
              <a:gd name="connsiteY249" fmla="*/ 2288788 h 2323145"/>
              <a:gd name="connsiteX250" fmla="*/ 540946 w 11269336"/>
              <a:gd name="connsiteY250" fmla="*/ 2292721 h 2323145"/>
              <a:gd name="connsiteX251" fmla="*/ 533680 w 11269336"/>
              <a:gd name="connsiteY251" fmla="*/ 2310233 h 2323145"/>
              <a:gd name="connsiteX252" fmla="*/ 487366 w 11269336"/>
              <a:gd name="connsiteY252" fmla="*/ 2309053 h 2323145"/>
              <a:gd name="connsiteX253" fmla="*/ 416820 w 11269336"/>
              <a:gd name="connsiteY253" fmla="*/ 2305443 h 2323145"/>
              <a:gd name="connsiteX254" fmla="*/ 376805 w 11269336"/>
              <a:gd name="connsiteY254" fmla="*/ 2307647 h 2323145"/>
              <a:gd name="connsiteX255" fmla="*/ 266777 w 11269336"/>
              <a:gd name="connsiteY255" fmla="*/ 2309012 h 2323145"/>
              <a:gd name="connsiteX256" fmla="*/ 156013 w 11269336"/>
              <a:gd name="connsiteY256" fmla="*/ 2306832 h 2323145"/>
              <a:gd name="connsiteX257" fmla="*/ 87258 w 11269336"/>
              <a:gd name="connsiteY257" fmla="*/ 2285511 h 2323145"/>
              <a:gd name="connsiteX258" fmla="*/ 23798 w 11269336"/>
              <a:gd name="connsiteY258" fmla="*/ 2281822 h 2323145"/>
              <a:gd name="connsiteX259" fmla="*/ 0 w 11269336"/>
              <a:gd name="connsiteY259" fmla="*/ 2285369 h 2323145"/>
              <a:gd name="connsiteX260" fmla="*/ 0 w 11269336"/>
              <a:gd name="connsiteY260"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98838 w 11269336"/>
              <a:gd name="connsiteY133" fmla="*/ 2062961 h 2323145"/>
              <a:gd name="connsiteX134" fmla="*/ 4860988 w 11269336"/>
              <a:gd name="connsiteY134" fmla="*/ 2135698 h 2323145"/>
              <a:gd name="connsiteX135" fmla="*/ 4807902 w 11269336"/>
              <a:gd name="connsiteY135" fmla="*/ 2138894 h 2323145"/>
              <a:gd name="connsiteX136" fmla="*/ 4765388 w 11269336"/>
              <a:gd name="connsiteY136" fmla="*/ 2162525 h 2323145"/>
              <a:gd name="connsiteX137" fmla="*/ 4745033 w 11269336"/>
              <a:gd name="connsiteY137" fmla="*/ 2158859 h 2323145"/>
              <a:gd name="connsiteX138" fmla="*/ 4741475 w 11269336"/>
              <a:gd name="connsiteY138" fmla="*/ 2157998 h 2323145"/>
              <a:gd name="connsiteX139" fmla="*/ 4728247 w 11269336"/>
              <a:gd name="connsiteY139" fmla="*/ 2159526 h 2323145"/>
              <a:gd name="connsiteX140" fmla="*/ 4723263 w 11269336"/>
              <a:gd name="connsiteY140" fmla="*/ 2153742 h 2323145"/>
              <a:gd name="connsiteX141" fmla="*/ 4593061 w 11269336"/>
              <a:gd name="connsiteY141" fmla="*/ 2171597 h 2323145"/>
              <a:gd name="connsiteX142" fmla="*/ 4533444 w 11269336"/>
              <a:gd name="connsiteY142" fmla="*/ 2181200 h 2323145"/>
              <a:gd name="connsiteX143" fmla="*/ 4492832 w 11269336"/>
              <a:gd name="connsiteY143" fmla="*/ 2188033 h 2323145"/>
              <a:gd name="connsiteX144" fmla="*/ 4467257 w 11269336"/>
              <a:gd name="connsiteY144" fmla="*/ 2196121 h 2323145"/>
              <a:gd name="connsiteX145" fmla="*/ 4459937 w 11269336"/>
              <a:gd name="connsiteY145" fmla="*/ 2195182 h 2323145"/>
              <a:gd name="connsiteX146" fmla="*/ 4433312 w 11269336"/>
              <a:gd name="connsiteY146" fmla="*/ 2199004 h 2323145"/>
              <a:gd name="connsiteX147" fmla="*/ 4420601 w 11269336"/>
              <a:gd name="connsiteY147" fmla="*/ 2205158 h 2323145"/>
              <a:gd name="connsiteX148" fmla="*/ 4405765 w 11269336"/>
              <a:gd name="connsiteY148" fmla="*/ 2199902 h 2323145"/>
              <a:gd name="connsiteX149" fmla="*/ 4401354 w 11269336"/>
              <a:gd name="connsiteY149" fmla="*/ 2194745 h 2323145"/>
              <a:gd name="connsiteX150" fmla="*/ 4383151 w 11269336"/>
              <a:gd name="connsiteY150" fmla="*/ 2201140 h 2323145"/>
              <a:gd name="connsiteX151" fmla="*/ 4366646 w 11269336"/>
              <a:gd name="connsiteY151" fmla="*/ 2198564 h 2323145"/>
              <a:gd name="connsiteX152" fmla="*/ 4354009 w 11269336"/>
              <a:gd name="connsiteY152" fmla="*/ 2204984 h 2323145"/>
              <a:gd name="connsiteX153" fmla="*/ 4348284 w 11269336"/>
              <a:gd name="connsiteY153" fmla="*/ 2205270 h 2323145"/>
              <a:gd name="connsiteX154" fmla="*/ 4333906 w 11269336"/>
              <a:gd name="connsiteY154" fmla="*/ 2205251 h 2323145"/>
              <a:gd name="connsiteX155" fmla="*/ 4308819 w 11269336"/>
              <a:gd name="connsiteY155" fmla="*/ 2203822 h 2323145"/>
              <a:gd name="connsiteX156" fmla="*/ 4301210 w 11269336"/>
              <a:gd name="connsiteY156" fmla="*/ 2204456 h 2323145"/>
              <a:gd name="connsiteX157" fmla="*/ 4283095 w 11269336"/>
              <a:gd name="connsiteY157" fmla="*/ 2198177 h 2323145"/>
              <a:gd name="connsiteX158" fmla="*/ 4250119 w 11269336"/>
              <a:gd name="connsiteY158" fmla="*/ 2196342 h 2323145"/>
              <a:gd name="connsiteX159" fmla="*/ 4189203 w 11269336"/>
              <a:gd name="connsiteY159" fmla="*/ 2178994 h 2323145"/>
              <a:gd name="connsiteX160" fmla="*/ 4154035 w 11269336"/>
              <a:gd name="connsiteY160" fmla="*/ 2171950 h 2323145"/>
              <a:gd name="connsiteX161" fmla="*/ 4129569 w 11269336"/>
              <a:gd name="connsiteY161" fmla="*/ 2163850 h 2323145"/>
              <a:gd name="connsiteX162" fmla="*/ 4061250 w 11269336"/>
              <a:gd name="connsiteY162" fmla="*/ 2159236 h 2323145"/>
              <a:gd name="connsiteX163" fmla="*/ 3945480 w 11269336"/>
              <a:gd name="connsiteY163" fmla="*/ 2158279 h 2323145"/>
              <a:gd name="connsiteX164" fmla="*/ 3921468 w 11269336"/>
              <a:gd name="connsiteY164" fmla="*/ 2156588 h 2323145"/>
              <a:gd name="connsiteX165" fmla="*/ 3903348 w 11269336"/>
              <a:gd name="connsiteY165" fmla="*/ 2149220 h 2323145"/>
              <a:gd name="connsiteX166" fmla="*/ 3901342 w 11269336"/>
              <a:gd name="connsiteY166" fmla="*/ 2142355 h 2323145"/>
              <a:gd name="connsiteX167" fmla="*/ 3888539 w 11269336"/>
              <a:gd name="connsiteY167" fmla="*/ 2140476 h 2323145"/>
              <a:gd name="connsiteX168" fmla="*/ 3885662 w 11269336"/>
              <a:gd name="connsiteY168" fmla="*/ 2138740 h 2323145"/>
              <a:gd name="connsiteX169" fmla="*/ 3868627 w 11269336"/>
              <a:gd name="connsiteY169" fmla="*/ 2130023 h 2323145"/>
              <a:gd name="connsiteX170" fmla="*/ 3819177 w 11269336"/>
              <a:gd name="connsiteY170" fmla="*/ 2142111 h 2323145"/>
              <a:gd name="connsiteX171" fmla="*/ 3769100 w 11269336"/>
              <a:gd name="connsiteY171" fmla="*/ 2131731 h 2323145"/>
              <a:gd name="connsiteX172" fmla="*/ 3562752 w 11269336"/>
              <a:gd name="connsiteY172" fmla="*/ 2131785 h 2323145"/>
              <a:gd name="connsiteX173" fmla="*/ 3541402 w 11269336"/>
              <a:gd name="connsiteY173" fmla="*/ 2106821 h 2323145"/>
              <a:gd name="connsiteX174" fmla="*/ 3365341 w 11269336"/>
              <a:gd name="connsiteY174" fmla="*/ 2077638 h 2323145"/>
              <a:gd name="connsiteX175" fmla="*/ 3170922 w 11269336"/>
              <a:gd name="connsiteY175" fmla="*/ 2115957 h 2323145"/>
              <a:gd name="connsiteX176" fmla="*/ 3156256 w 11269336"/>
              <a:gd name="connsiteY176" fmla="*/ 2124773 h 2323145"/>
              <a:gd name="connsiteX177" fmla="*/ 3140298 w 11269336"/>
              <a:gd name="connsiteY177" fmla="*/ 2129182 h 2323145"/>
              <a:gd name="connsiteX178" fmla="*/ 3138514 w 11269336"/>
              <a:gd name="connsiteY178" fmla="*/ 2128069 h 2323145"/>
              <a:gd name="connsiteX179" fmla="*/ 3120467 w 11269336"/>
              <a:gd name="connsiteY179" fmla="*/ 2128281 h 2323145"/>
              <a:gd name="connsiteX180" fmla="*/ 3116175 w 11269336"/>
              <a:gd name="connsiteY180" fmla="*/ 2131633 h 2323145"/>
              <a:gd name="connsiteX181" fmla="*/ 3103685 w 11269336"/>
              <a:gd name="connsiteY181" fmla="*/ 2132814 h 2323145"/>
              <a:gd name="connsiteX182" fmla="*/ 3078794 w 11269336"/>
              <a:gd name="connsiteY182" fmla="*/ 2137935 h 2323145"/>
              <a:gd name="connsiteX183" fmla="*/ 3074407 w 11269336"/>
              <a:gd name="connsiteY183" fmla="*/ 2136274 h 2323145"/>
              <a:gd name="connsiteX184" fmla="*/ 3037285 w 11269336"/>
              <a:gd name="connsiteY184" fmla="*/ 2139919 h 2323145"/>
              <a:gd name="connsiteX185" fmla="*/ 3036901 w 11269336"/>
              <a:gd name="connsiteY185" fmla="*/ 2138726 h 2323145"/>
              <a:gd name="connsiteX186" fmla="*/ 3026996 w 11269336"/>
              <a:gd name="connsiteY186" fmla="*/ 2134322 h 2323145"/>
              <a:gd name="connsiteX187" fmla="*/ 3007772 w 11269336"/>
              <a:gd name="connsiteY187" fmla="*/ 2128742 h 2323145"/>
              <a:gd name="connsiteX188" fmla="*/ 2965030 w 11269336"/>
              <a:gd name="connsiteY188" fmla="*/ 2100494 h 2323145"/>
              <a:gd name="connsiteX189" fmla="*/ 2926342 w 11269336"/>
              <a:gd name="connsiteY189" fmla="*/ 2104155 h 2323145"/>
              <a:gd name="connsiteX190" fmla="*/ 2918608 w 11269336"/>
              <a:gd name="connsiteY190" fmla="*/ 2104215 h 2323145"/>
              <a:gd name="connsiteX191" fmla="*/ 2918475 w 11269336"/>
              <a:gd name="connsiteY191" fmla="*/ 2103937 h 2323145"/>
              <a:gd name="connsiteX192" fmla="*/ 2910360 w 11269336"/>
              <a:gd name="connsiteY192" fmla="*/ 2103444 h 2323145"/>
              <a:gd name="connsiteX193" fmla="*/ 2904507 w 11269336"/>
              <a:gd name="connsiteY193" fmla="*/ 2104326 h 2323145"/>
              <a:gd name="connsiteX194" fmla="*/ 2889503 w 11269336"/>
              <a:gd name="connsiteY194" fmla="*/ 2104443 h 2323145"/>
              <a:gd name="connsiteX195" fmla="*/ 2884480 w 11269336"/>
              <a:gd name="connsiteY195" fmla="*/ 2102626 h 2323145"/>
              <a:gd name="connsiteX196" fmla="*/ 2882689 w 11269336"/>
              <a:gd name="connsiteY196" fmla="*/ 2099228 h 2323145"/>
              <a:gd name="connsiteX197" fmla="*/ 2881291 w 11269336"/>
              <a:gd name="connsiteY197" fmla="*/ 2099618 h 2323145"/>
              <a:gd name="connsiteX198" fmla="*/ 2853979 w 11269336"/>
              <a:gd name="connsiteY198" fmla="*/ 2090388 h 2323145"/>
              <a:gd name="connsiteX199" fmla="*/ 2791790 w 11269336"/>
              <a:gd name="connsiteY199" fmla="*/ 2080332 h 2323145"/>
              <a:gd name="connsiteX200" fmla="*/ 2755844 w 11269336"/>
              <a:gd name="connsiteY200" fmla="*/ 2078874 h 2323145"/>
              <a:gd name="connsiteX201" fmla="*/ 2657742 w 11269336"/>
              <a:gd name="connsiteY201" fmla="*/ 2070179 h 2323145"/>
              <a:gd name="connsiteX202" fmla="*/ 2559549 w 11269336"/>
              <a:gd name="connsiteY202" fmla="*/ 2057873 h 2323145"/>
              <a:gd name="connsiteX203" fmla="*/ 2512054 w 11269336"/>
              <a:gd name="connsiteY203" fmla="*/ 2031671 h 2323145"/>
              <a:gd name="connsiteX204" fmla="*/ 2506437 w 11269336"/>
              <a:gd name="connsiteY204" fmla="*/ 2030918 h 2323145"/>
              <a:gd name="connsiteX205" fmla="*/ 2491752 w 11269336"/>
              <a:gd name="connsiteY205" fmla="*/ 2033906 h 2323145"/>
              <a:gd name="connsiteX206" fmla="*/ 2486338 w 11269336"/>
              <a:gd name="connsiteY206" fmla="*/ 2035862 h 2323145"/>
              <a:gd name="connsiteX207" fmla="*/ 2478186 w 11269336"/>
              <a:gd name="connsiteY207" fmla="*/ 2036953 h 2323145"/>
              <a:gd name="connsiteX208" fmla="*/ 2477950 w 11269336"/>
              <a:gd name="connsiteY208" fmla="*/ 2036715 h 2323145"/>
              <a:gd name="connsiteX209" fmla="*/ 2470381 w 11269336"/>
              <a:gd name="connsiteY209" fmla="*/ 2038256 h 2323145"/>
              <a:gd name="connsiteX210" fmla="*/ 2433781 w 11269336"/>
              <a:gd name="connsiteY210" fmla="*/ 2049140 h 2323145"/>
              <a:gd name="connsiteX211" fmla="*/ 2381172 w 11269336"/>
              <a:gd name="connsiteY211" fmla="*/ 2030645 h 2323145"/>
              <a:gd name="connsiteX212" fmla="*/ 2360198 w 11269336"/>
              <a:gd name="connsiteY212" fmla="*/ 2029059 h 2323145"/>
              <a:gd name="connsiteX213" fmla="*/ 2348815 w 11269336"/>
              <a:gd name="connsiteY213" fmla="*/ 2026798 h 2323145"/>
              <a:gd name="connsiteX214" fmla="*/ 2347988 w 11269336"/>
              <a:gd name="connsiteY214" fmla="*/ 2025745 h 2323145"/>
              <a:gd name="connsiteX215" fmla="*/ 2312920 w 11269336"/>
              <a:gd name="connsiteY215" fmla="*/ 2036311 h 2323145"/>
              <a:gd name="connsiteX216" fmla="*/ 2307986 w 11269336"/>
              <a:gd name="connsiteY216" fmla="*/ 2035583 h 2323145"/>
              <a:gd name="connsiteX217" fmla="*/ 2285481 w 11269336"/>
              <a:gd name="connsiteY217" fmla="*/ 2045197 h 2323145"/>
              <a:gd name="connsiteX218" fmla="*/ 2273666 w 11269336"/>
              <a:gd name="connsiteY218" fmla="*/ 2048710 h 2323145"/>
              <a:gd name="connsiteX219" fmla="*/ 2270719 w 11269336"/>
              <a:gd name="connsiteY219" fmla="*/ 2052702 h 2323145"/>
              <a:gd name="connsiteX220" fmla="*/ 2253080 w 11269336"/>
              <a:gd name="connsiteY220" fmla="*/ 2056363 h 2323145"/>
              <a:gd name="connsiteX221" fmla="*/ 2250906 w 11269336"/>
              <a:gd name="connsiteY221" fmla="*/ 2055654 h 2323145"/>
              <a:gd name="connsiteX222" fmla="*/ 2236905 w 11269336"/>
              <a:gd name="connsiteY222" fmla="*/ 2062882 h 2323145"/>
              <a:gd name="connsiteX223" fmla="*/ 2225830 w 11269336"/>
              <a:gd name="connsiteY223" fmla="*/ 2074027 h 2323145"/>
              <a:gd name="connsiteX224" fmla="*/ 2073776 w 11269336"/>
              <a:gd name="connsiteY224" fmla="*/ 2089244 h 2323145"/>
              <a:gd name="connsiteX225" fmla="*/ 1948256 w 11269336"/>
              <a:gd name="connsiteY225" fmla="*/ 2146616 h 2323145"/>
              <a:gd name="connsiteX226" fmla="*/ 1865582 w 11269336"/>
              <a:gd name="connsiteY226" fmla="*/ 2153738 h 2323145"/>
              <a:gd name="connsiteX227" fmla="*/ 1835210 w 11269336"/>
              <a:gd name="connsiteY227" fmla="*/ 2134244 h 2323145"/>
              <a:gd name="connsiteX228" fmla="*/ 1632661 w 11269336"/>
              <a:gd name="connsiteY228" fmla="*/ 2173882 h 2323145"/>
              <a:gd name="connsiteX229" fmla="*/ 1579590 w 11269336"/>
              <a:gd name="connsiteY229" fmla="*/ 2173680 h 2323145"/>
              <a:gd name="connsiteX230" fmla="*/ 1535601 w 11269336"/>
              <a:gd name="connsiteY230" fmla="*/ 2194590 h 2323145"/>
              <a:gd name="connsiteX231" fmla="*/ 1515594 w 11269336"/>
              <a:gd name="connsiteY231" fmla="*/ 2189622 h 2323145"/>
              <a:gd name="connsiteX232" fmla="*/ 1512113 w 11269336"/>
              <a:gd name="connsiteY232" fmla="*/ 2188534 h 2323145"/>
              <a:gd name="connsiteX233" fmla="*/ 1498838 w 11269336"/>
              <a:gd name="connsiteY233" fmla="*/ 2189213 h 2323145"/>
              <a:gd name="connsiteX234" fmla="*/ 1494279 w 11269336"/>
              <a:gd name="connsiteY234" fmla="*/ 2183112 h 2323145"/>
              <a:gd name="connsiteX235" fmla="*/ 1473714 w 11269336"/>
              <a:gd name="connsiteY235" fmla="*/ 2179625 h 2323145"/>
              <a:gd name="connsiteX236" fmla="*/ 1449503 w 11269336"/>
              <a:gd name="connsiteY236" fmla="*/ 2182633 h 2323145"/>
              <a:gd name="connsiteX237" fmla="*/ 1266687 w 11269336"/>
              <a:gd name="connsiteY237" fmla="*/ 2212688 h 2323145"/>
              <a:gd name="connsiteX238" fmla="*/ 1239614 w 11269336"/>
              <a:gd name="connsiteY238" fmla="*/ 2209727 h 2323145"/>
              <a:gd name="connsiteX239" fmla="*/ 1202436 w 11269336"/>
              <a:gd name="connsiteY239" fmla="*/ 2209817 h 2323145"/>
              <a:gd name="connsiteX240" fmla="*/ 1136097 w 11269336"/>
              <a:gd name="connsiteY240" fmla="*/ 2205112 h 2323145"/>
              <a:gd name="connsiteX241" fmla="*/ 988232 w 11269336"/>
              <a:gd name="connsiteY241" fmla="*/ 2235635 h 2323145"/>
              <a:gd name="connsiteX242" fmla="*/ 981959 w 11269336"/>
              <a:gd name="connsiteY242" fmla="*/ 2231607 h 2323145"/>
              <a:gd name="connsiteX243" fmla="*/ 938600 w 11269336"/>
              <a:gd name="connsiteY243" fmla="*/ 2238113 h 2323145"/>
              <a:gd name="connsiteX244" fmla="*/ 791788 w 11269336"/>
              <a:gd name="connsiteY244" fmla="*/ 2293224 h 2323145"/>
              <a:gd name="connsiteX245" fmla="*/ 706914 w 11269336"/>
              <a:gd name="connsiteY245" fmla="*/ 2305046 h 2323145"/>
              <a:gd name="connsiteX246" fmla="*/ 675971 w 11269336"/>
              <a:gd name="connsiteY246" fmla="*/ 2304030 h 2323145"/>
              <a:gd name="connsiteX247" fmla="*/ 624180 w 11269336"/>
              <a:gd name="connsiteY247" fmla="*/ 2302650 h 2323145"/>
              <a:gd name="connsiteX248" fmla="*/ 583453 w 11269336"/>
              <a:gd name="connsiteY248" fmla="*/ 2288788 h 2323145"/>
              <a:gd name="connsiteX249" fmla="*/ 540946 w 11269336"/>
              <a:gd name="connsiteY249" fmla="*/ 2292721 h 2323145"/>
              <a:gd name="connsiteX250" fmla="*/ 533680 w 11269336"/>
              <a:gd name="connsiteY250" fmla="*/ 2310233 h 2323145"/>
              <a:gd name="connsiteX251" fmla="*/ 487366 w 11269336"/>
              <a:gd name="connsiteY251" fmla="*/ 2309053 h 2323145"/>
              <a:gd name="connsiteX252" fmla="*/ 416820 w 11269336"/>
              <a:gd name="connsiteY252" fmla="*/ 2305443 h 2323145"/>
              <a:gd name="connsiteX253" fmla="*/ 376805 w 11269336"/>
              <a:gd name="connsiteY253" fmla="*/ 2307647 h 2323145"/>
              <a:gd name="connsiteX254" fmla="*/ 266777 w 11269336"/>
              <a:gd name="connsiteY254" fmla="*/ 2309012 h 2323145"/>
              <a:gd name="connsiteX255" fmla="*/ 156013 w 11269336"/>
              <a:gd name="connsiteY255" fmla="*/ 2306832 h 2323145"/>
              <a:gd name="connsiteX256" fmla="*/ 87258 w 11269336"/>
              <a:gd name="connsiteY256" fmla="*/ 2285511 h 2323145"/>
              <a:gd name="connsiteX257" fmla="*/ 23798 w 11269336"/>
              <a:gd name="connsiteY257" fmla="*/ 2281822 h 2323145"/>
              <a:gd name="connsiteX258" fmla="*/ 0 w 11269336"/>
              <a:gd name="connsiteY258" fmla="*/ 2285369 h 2323145"/>
              <a:gd name="connsiteX259" fmla="*/ 0 w 11269336"/>
              <a:gd name="connsiteY259"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98838 w 11269336"/>
              <a:gd name="connsiteY133" fmla="*/ 2062961 h 2323145"/>
              <a:gd name="connsiteX134" fmla="*/ 4860988 w 11269336"/>
              <a:gd name="connsiteY134" fmla="*/ 2135698 h 2323145"/>
              <a:gd name="connsiteX135" fmla="*/ 4765388 w 11269336"/>
              <a:gd name="connsiteY135" fmla="*/ 2162525 h 2323145"/>
              <a:gd name="connsiteX136" fmla="*/ 4745033 w 11269336"/>
              <a:gd name="connsiteY136" fmla="*/ 2158859 h 2323145"/>
              <a:gd name="connsiteX137" fmla="*/ 4741475 w 11269336"/>
              <a:gd name="connsiteY137" fmla="*/ 2157998 h 2323145"/>
              <a:gd name="connsiteX138" fmla="*/ 4728247 w 11269336"/>
              <a:gd name="connsiteY138" fmla="*/ 2159526 h 2323145"/>
              <a:gd name="connsiteX139" fmla="*/ 4723263 w 11269336"/>
              <a:gd name="connsiteY139" fmla="*/ 2153742 h 2323145"/>
              <a:gd name="connsiteX140" fmla="*/ 4593061 w 11269336"/>
              <a:gd name="connsiteY140" fmla="*/ 2171597 h 2323145"/>
              <a:gd name="connsiteX141" fmla="*/ 4533444 w 11269336"/>
              <a:gd name="connsiteY141" fmla="*/ 2181200 h 2323145"/>
              <a:gd name="connsiteX142" fmla="*/ 4492832 w 11269336"/>
              <a:gd name="connsiteY142" fmla="*/ 2188033 h 2323145"/>
              <a:gd name="connsiteX143" fmla="*/ 4467257 w 11269336"/>
              <a:gd name="connsiteY143" fmla="*/ 2196121 h 2323145"/>
              <a:gd name="connsiteX144" fmla="*/ 4459937 w 11269336"/>
              <a:gd name="connsiteY144" fmla="*/ 2195182 h 2323145"/>
              <a:gd name="connsiteX145" fmla="*/ 4433312 w 11269336"/>
              <a:gd name="connsiteY145" fmla="*/ 2199004 h 2323145"/>
              <a:gd name="connsiteX146" fmla="*/ 4420601 w 11269336"/>
              <a:gd name="connsiteY146" fmla="*/ 2205158 h 2323145"/>
              <a:gd name="connsiteX147" fmla="*/ 4405765 w 11269336"/>
              <a:gd name="connsiteY147" fmla="*/ 2199902 h 2323145"/>
              <a:gd name="connsiteX148" fmla="*/ 4401354 w 11269336"/>
              <a:gd name="connsiteY148" fmla="*/ 2194745 h 2323145"/>
              <a:gd name="connsiteX149" fmla="*/ 4383151 w 11269336"/>
              <a:gd name="connsiteY149" fmla="*/ 2201140 h 2323145"/>
              <a:gd name="connsiteX150" fmla="*/ 4366646 w 11269336"/>
              <a:gd name="connsiteY150" fmla="*/ 2198564 h 2323145"/>
              <a:gd name="connsiteX151" fmla="*/ 4354009 w 11269336"/>
              <a:gd name="connsiteY151" fmla="*/ 2204984 h 2323145"/>
              <a:gd name="connsiteX152" fmla="*/ 4348284 w 11269336"/>
              <a:gd name="connsiteY152" fmla="*/ 2205270 h 2323145"/>
              <a:gd name="connsiteX153" fmla="*/ 4333906 w 11269336"/>
              <a:gd name="connsiteY153" fmla="*/ 2205251 h 2323145"/>
              <a:gd name="connsiteX154" fmla="*/ 4308819 w 11269336"/>
              <a:gd name="connsiteY154" fmla="*/ 2203822 h 2323145"/>
              <a:gd name="connsiteX155" fmla="*/ 4301210 w 11269336"/>
              <a:gd name="connsiteY155" fmla="*/ 2204456 h 2323145"/>
              <a:gd name="connsiteX156" fmla="*/ 4283095 w 11269336"/>
              <a:gd name="connsiteY156" fmla="*/ 2198177 h 2323145"/>
              <a:gd name="connsiteX157" fmla="*/ 4250119 w 11269336"/>
              <a:gd name="connsiteY157" fmla="*/ 2196342 h 2323145"/>
              <a:gd name="connsiteX158" fmla="*/ 4189203 w 11269336"/>
              <a:gd name="connsiteY158" fmla="*/ 2178994 h 2323145"/>
              <a:gd name="connsiteX159" fmla="*/ 4154035 w 11269336"/>
              <a:gd name="connsiteY159" fmla="*/ 2171950 h 2323145"/>
              <a:gd name="connsiteX160" fmla="*/ 4129569 w 11269336"/>
              <a:gd name="connsiteY160" fmla="*/ 2163850 h 2323145"/>
              <a:gd name="connsiteX161" fmla="*/ 4061250 w 11269336"/>
              <a:gd name="connsiteY161" fmla="*/ 2159236 h 2323145"/>
              <a:gd name="connsiteX162" fmla="*/ 3945480 w 11269336"/>
              <a:gd name="connsiteY162" fmla="*/ 2158279 h 2323145"/>
              <a:gd name="connsiteX163" fmla="*/ 3921468 w 11269336"/>
              <a:gd name="connsiteY163" fmla="*/ 2156588 h 2323145"/>
              <a:gd name="connsiteX164" fmla="*/ 3903348 w 11269336"/>
              <a:gd name="connsiteY164" fmla="*/ 2149220 h 2323145"/>
              <a:gd name="connsiteX165" fmla="*/ 3901342 w 11269336"/>
              <a:gd name="connsiteY165" fmla="*/ 2142355 h 2323145"/>
              <a:gd name="connsiteX166" fmla="*/ 3888539 w 11269336"/>
              <a:gd name="connsiteY166" fmla="*/ 2140476 h 2323145"/>
              <a:gd name="connsiteX167" fmla="*/ 3885662 w 11269336"/>
              <a:gd name="connsiteY167" fmla="*/ 2138740 h 2323145"/>
              <a:gd name="connsiteX168" fmla="*/ 3868627 w 11269336"/>
              <a:gd name="connsiteY168" fmla="*/ 2130023 h 2323145"/>
              <a:gd name="connsiteX169" fmla="*/ 3819177 w 11269336"/>
              <a:gd name="connsiteY169" fmla="*/ 2142111 h 2323145"/>
              <a:gd name="connsiteX170" fmla="*/ 3769100 w 11269336"/>
              <a:gd name="connsiteY170" fmla="*/ 2131731 h 2323145"/>
              <a:gd name="connsiteX171" fmla="*/ 3562752 w 11269336"/>
              <a:gd name="connsiteY171" fmla="*/ 2131785 h 2323145"/>
              <a:gd name="connsiteX172" fmla="*/ 3541402 w 11269336"/>
              <a:gd name="connsiteY172" fmla="*/ 2106821 h 2323145"/>
              <a:gd name="connsiteX173" fmla="*/ 3365341 w 11269336"/>
              <a:gd name="connsiteY173" fmla="*/ 2077638 h 2323145"/>
              <a:gd name="connsiteX174" fmla="*/ 3170922 w 11269336"/>
              <a:gd name="connsiteY174" fmla="*/ 2115957 h 2323145"/>
              <a:gd name="connsiteX175" fmla="*/ 3156256 w 11269336"/>
              <a:gd name="connsiteY175" fmla="*/ 2124773 h 2323145"/>
              <a:gd name="connsiteX176" fmla="*/ 3140298 w 11269336"/>
              <a:gd name="connsiteY176" fmla="*/ 2129182 h 2323145"/>
              <a:gd name="connsiteX177" fmla="*/ 3138514 w 11269336"/>
              <a:gd name="connsiteY177" fmla="*/ 2128069 h 2323145"/>
              <a:gd name="connsiteX178" fmla="*/ 3120467 w 11269336"/>
              <a:gd name="connsiteY178" fmla="*/ 2128281 h 2323145"/>
              <a:gd name="connsiteX179" fmla="*/ 3116175 w 11269336"/>
              <a:gd name="connsiteY179" fmla="*/ 2131633 h 2323145"/>
              <a:gd name="connsiteX180" fmla="*/ 3103685 w 11269336"/>
              <a:gd name="connsiteY180" fmla="*/ 2132814 h 2323145"/>
              <a:gd name="connsiteX181" fmla="*/ 3078794 w 11269336"/>
              <a:gd name="connsiteY181" fmla="*/ 2137935 h 2323145"/>
              <a:gd name="connsiteX182" fmla="*/ 3074407 w 11269336"/>
              <a:gd name="connsiteY182" fmla="*/ 2136274 h 2323145"/>
              <a:gd name="connsiteX183" fmla="*/ 3037285 w 11269336"/>
              <a:gd name="connsiteY183" fmla="*/ 2139919 h 2323145"/>
              <a:gd name="connsiteX184" fmla="*/ 3036901 w 11269336"/>
              <a:gd name="connsiteY184" fmla="*/ 2138726 h 2323145"/>
              <a:gd name="connsiteX185" fmla="*/ 3026996 w 11269336"/>
              <a:gd name="connsiteY185" fmla="*/ 2134322 h 2323145"/>
              <a:gd name="connsiteX186" fmla="*/ 3007772 w 11269336"/>
              <a:gd name="connsiteY186" fmla="*/ 2128742 h 2323145"/>
              <a:gd name="connsiteX187" fmla="*/ 2965030 w 11269336"/>
              <a:gd name="connsiteY187" fmla="*/ 2100494 h 2323145"/>
              <a:gd name="connsiteX188" fmla="*/ 2926342 w 11269336"/>
              <a:gd name="connsiteY188" fmla="*/ 2104155 h 2323145"/>
              <a:gd name="connsiteX189" fmla="*/ 2918608 w 11269336"/>
              <a:gd name="connsiteY189" fmla="*/ 2104215 h 2323145"/>
              <a:gd name="connsiteX190" fmla="*/ 2918475 w 11269336"/>
              <a:gd name="connsiteY190" fmla="*/ 2103937 h 2323145"/>
              <a:gd name="connsiteX191" fmla="*/ 2910360 w 11269336"/>
              <a:gd name="connsiteY191" fmla="*/ 2103444 h 2323145"/>
              <a:gd name="connsiteX192" fmla="*/ 2904507 w 11269336"/>
              <a:gd name="connsiteY192" fmla="*/ 2104326 h 2323145"/>
              <a:gd name="connsiteX193" fmla="*/ 2889503 w 11269336"/>
              <a:gd name="connsiteY193" fmla="*/ 2104443 h 2323145"/>
              <a:gd name="connsiteX194" fmla="*/ 2884480 w 11269336"/>
              <a:gd name="connsiteY194" fmla="*/ 2102626 h 2323145"/>
              <a:gd name="connsiteX195" fmla="*/ 2882689 w 11269336"/>
              <a:gd name="connsiteY195" fmla="*/ 2099228 h 2323145"/>
              <a:gd name="connsiteX196" fmla="*/ 2881291 w 11269336"/>
              <a:gd name="connsiteY196" fmla="*/ 2099618 h 2323145"/>
              <a:gd name="connsiteX197" fmla="*/ 2853979 w 11269336"/>
              <a:gd name="connsiteY197" fmla="*/ 2090388 h 2323145"/>
              <a:gd name="connsiteX198" fmla="*/ 2791790 w 11269336"/>
              <a:gd name="connsiteY198" fmla="*/ 2080332 h 2323145"/>
              <a:gd name="connsiteX199" fmla="*/ 2755844 w 11269336"/>
              <a:gd name="connsiteY199" fmla="*/ 2078874 h 2323145"/>
              <a:gd name="connsiteX200" fmla="*/ 2657742 w 11269336"/>
              <a:gd name="connsiteY200" fmla="*/ 2070179 h 2323145"/>
              <a:gd name="connsiteX201" fmla="*/ 2559549 w 11269336"/>
              <a:gd name="connsiteY201" fmla="*/ 2057873 h 2323145"/>
              <a:gd name="connsiteX202" fmla="*/ 2512054 w 11269336"/>
              <a:gd name="connsiteY202" fmla="*/ 2031671 h 2323145"/>
              <a:gd name="connsiteX203" fmla="*/ 2506437 w 11269336"/>
              <a:gd name="connsiteY203" fmla="*/ 2030918 h 2323145"/>
              <a:gd name="connsiteX204" fmla="*/ 2491752 w 11269336"/>
              <a:gd name="connsiteY204" fmla="*/ 2033906 h 2323145"/>
              <a:gd name="connsiteX205" fmla="*/ 2486338 w 11269336"/>
              <a:gd name="connsiteY205" fmla="*/ 2035862 h 2323145"/>
              <a:gd name="connsiteX206" fmla="*/ 2478186 w 11269336"/>
              <a:gd name="connsiteY206" fmla="*/ 2036953 h 2323145"/>
              <a:gd name="connsiteX207" fmla="*/ 2477950 w 11269336"/>
              <a:gd name="connsiteY207" fmla="*/ 2036715 h 2323145"/>
              <a:gd name="connsiteX208" fmla="*/ 2470381 w 11269336"/>
              <a:gd name="connsiteY208" fmla="*/ 2038256 h 2323145"/>
              <a:gd name="connsiteX209" fmla="*/ 2433781 w 11269336"/>
              <a:gd name="connsiteY209" fmla="*/ 2049140 h 2323145"/>
              <a:gd name="connsiteX210" fmla="*/ 2381172 w 11269336"/>
              <a:gd name="connsiteY210" fmla="*/ 2030645 h 2323145"/>
              <a:gd name="connsiteX211" fmla="*/ 2360198 w 11269336"/>
              <a:gd name="connsiteY211" fmla="*/ 2029059 h 2323145"/>
              <a:gd name="connsiteX212" fmla="*/ 2348815 w 11269336"/>
              <a:gd name="connsiteY212" fmla="*/ 2026798 h 2323145"/>
              <a:gd name="connsiteX213" fmla="*/ 2347988 w 11269336"/>
              <a:gd name="connsiteY213" fmla="*/ 2025745 h 2323145"/>
              <a:gd name="connsiteX214" fmla="*/ 2312920 w 11269336"/>
              <a:gd name="connsiteY214" fmla="*/ 2036311 h 2323145"/>
              <a:gd name="connsiteX215" fmla="*/ 2307986 w 11269336"/>
              <a:gd name="connsiteY215" fmla="*/ 2035583 h 2323145"/>
              <a:gd name="connsiteX216" fmla="*/ 2285481 w 11269336"/>
              <a:gd name="connsiteY216" fmla="*/ 2045197 h 2323145"/>
              <a:gd name="connsiteX217" fmla="*/ 2273666 w 11269336"/>
              <a:gd name="connsiteY217" fmla="*/ 2048710 h 2323145"/>
              <a:gd name="connsiteX218" fmla="*/ 2270719 w 11269336"/>
              <a:gd name="connsiteY218" fmla="*/ 2052702 h 2323145"/>
              <a:gd name="connsiteX219" fmla="*/ 2253080 w 11269336"/>
              <a:gd name="connsiteY219" fmla="*/ 2056363 h 2323145"/>
              <a:gd name="connsiteX220" fmla="*/ 2250906 w 11269336"/>
              <a:gd name="connsiteY220" fmla="*/ 2055654 h 2323145"/>
              <a:gd name="connsiteX221" fmla="*/ 2236905 w 11269336"/>
              <a:gd name="connsiteY221" fmla="*/ 2062882 h 2323145"/>
              <a:gd name="connsiteX222" fmla="*/ 2225830 w 11269336"/>
              <a:gd name="connsiteY222" fmla="*/ 2074027 h 2323145"/>
              <a:gd name="connsiteX223" fmla="*/ 2073776 w 11269336"/>
              <a:gd name="connsiteY223" fmla="*/ 2089244 h 2323145"/>
              <a:gd name="connsiteX224" fmla="*/ 1948256 w 11269336"/>
              <a:gd name="connsiteY224" fmla="*/ 2146616 h 2323145"/>
              <a:gd name="connsiteX225" fmla="*/ 1865582 w 11269336"/>
              <a:gd name="connsiteY225" fmla="*/ 2153738 h 2323145"/>
              <a:gd name="connsiteX226" fmla="*/ 1835210 w 11269336"/>
              <a:gd name="connsiteY226" fmla="*/ 2134244 h 2323145"/>
              <a:gd name="connsiteX227" fmla="*/ 1632661 w 11269336"/>
              <a:gd name="connsiteY227" fmla="*/ 2173882 h 2323145"/>
              <a:gd name="connsiteX228" fmla="*/ 1579590 w 11269336"/>
              <a:gd name="connsiteY228" fmla="*/ 2173680 h 2323145"/>
              <a:gd name="connsiteX229" fmla="*/ 1535601 w 11269336"/>
              <a:gd name="connsiteY229" fmla="*/ 2194590 h 2323145"/>
              <a:gd name="connsiteX230" fmla="*/ 1515594 w 11269336"/>
              <a:gd name="connsiteY230" fmla="*/ 2189622 h 2323145"/>
              <a:gd name="connsiteX231" fmla="*/ 1512113 w 11269336"/>
              <a:gd name="connsiteY231" fmla="*/ 2188534 h 2323145"/>
              <a:gd name="connsiteX232" fmla="*/ 1498838 w 11269336"/>
              <a:gd name="connsiteY232" fmla="*/ 2189213 h 2323145"/>
              <a:gd name="connsiteX233" fmla="*/ 1494279 w 11269336"/>
              <a:gd name="connsiteY233" fmla="*/ 2183112 h 2323145"/>
              <a:gd name="connsiteX234" fmla="*/ 1473714 w 11269336"/>
              <a:gd name="connsiteY234" fmla="*/ 2179625 h 2323145"/>
              <a:gd name="connsiteX235" fmla="*/ 1449503 w 11269336"/>
              <a:gd name="connsiteY235" fmla="*/ 2182633 h 2323145"/>
              <a:gd name="connsiteX236" fmla="*/ 1266687 w 11269336"/>
              <a:gd name="connsiteY236" fmla="*/ 2212688 h 2323145"/>
              <a:gd name="connsiteX237" fmla="*/ 1239614 w 11269336"/>
              <a:gd name="connsiteY237" fmla="*/ 2209727 h 2323145"/>
              <a:gd name="connsiteX238" fmla="*/ 1202436 w 11269336"/>
              <a:gd name="connsiteY238" fmla="*/ 2209817 h 2323145"/>
              <a:gd name="connsiteX239" fmla="*/ 1136097 w 11269336"/>
              <a:gd name="connsiteY239" fmla="*/ 2205112 h 2323145"/>
              <a:gd name="connsiteX240" fmla="*/ 988232 w 11269336"/>
              <a:gd name="connsiteY240" fmla="*/ 2235635 h 2323145"/>
              <a:gd name="connsiteX241" fmla="*/ 981959 w 11269336"/>
              <a:gd name="connsiteY241" fmla="*/ 2231607 h 2323145"/>
              <a:gd name="connsiteX242" fmla="*/ 938600 w 11269336"/>
              <a:gd name="connsiteY242" fmla="*/ 2238113 h 2323145"/>
              <a:gd name="connsiteX243" fmla="*/ 791788 w 11269336"/>
              <a:gd name="connsiteY243" fmla="*/ 2293224 h 2323145"/>
              <a:gd name="connsiteX244" fmla="*/ 706914 w 11269336"/>
              <a:gd name="connsiteY244" fmla="*/ 2305046 h 2323145"/>
              <a:gd name="connsiteX245" fmla="*/ 675971 w 11269336"/>
              <a:gd name="connsiteY245" fmla="*/ 2304030 h 2323145"/>
              <a:gd name="connsiteX246" fmla="*/ 624180 w 11269336"/>
              <a:gd name="connsiteY246" fmla="*/ 2302650 h 2323145"/>
              <a:gd name="connsiteX247" fmla="*/ 583453 w 11269336"/>
              <a:gd name="connsiteY247" fmla="*/ 2288788 h 2323145"/>
              <a:gd name="connsiteX248" fmla="*/ 540946 w 11269336"/>
              <a:gd name="connsiteY248" fmla="*/ 2292721 h 2323145"/>
              <a:gd name="connsiteX249" fmla="*/ 533680 w 11269336"/>
              <a:gd name="connsiteY249" fmla="*/ 2310233 h 2323145"/>
              <a:gd name="connsiteX250" fmla="*/ 487366 w 11269336"/>
              <a:gd name="connsiteY250" fmla="*/ 2309053 h 2323145"/>
              <a:gd name="connsiteX251" fmla="*/ 416820 w 11269336"/>
              <a:gd name="connsiteY251" fmla="*/ 2305443 h 2323145"/>
              <a:gd name="connsiteX252" fmla="*/ 376805 w 11269336"/>
              <a:gd name="connsiteY252" fmla="*/ 2307647 h 2323145"/>
              <a:gd name="connsiteX253" fmla="*/ 266777 w 11269336"/>
              <a:gd name="connsiteY253" fmla="*/ 2309012 h 2323145"/>
              <a:gd name="connsiteX254" fmla="*/ 156013 w 11269336"/>
              <a:gd name="connsiteY254" fmla="*/ 2306832 h 2323145"/>
              <a:gd name="connsiteX255" fmla="*/ 87258 w 11269336"/>
              <a:gd name="connsiteY255" fmla="*/ 2285511 h 2323145"/>
              <a:gd name="connsiteX256" fmla="*/ 23798 w 11269336"/>
              <a:gd name="connsiteY256" fmla="*/ 2281822 h 2323145"/>
              <a:gd name="connsiteX257" fmla="*/ 0 w 11269336"/>
              <a:gd name="connsiteY257" fmla="*/ 2285369 h 2323145"/>
              <a:gd name="connsiteX258" fmla="*/ 0 w 11269336"/>
              <a:gd name="connsiteY258"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98838 w 11269336"/>
              <a:gd name="connsiteY133" fmla="*/ 2062961 h 2323145"/>
              <a:gd name="connsiteX134" fmla="*/ 4860988 w 11269336"/>
              <a:gd name="connsiteY134" fmla="*/ 2135698 h 2323145"/>
              <a:gd name="connsiteX135" fmla="*/ 4765388 w 11269336"/>
              <a:gd name="connsiteY135" fmla="*/ 2162525 h 2323145"/>
              <a:gd name="connsiteX136" fmla="*/ 4745033 w 11269336"/>
              <a:gd name="connsiteY136" fmla="*/ 2158859 h 2323145"/>
              <a:gd name="connsiteX137" fmla="*/ 4741475 w 11269336"/>
              <a:gd name="connsiteY137" fmla="*/ 2157998 h 2323145"/>
              <a:gd name="connsiteX138" fmla="*/ 4728247 w 11269336"/>
              <a:gd name="connsiteY138" fmla="*/ 2159526 h 2323145"/>
              <a:gd name="connsiteX139" fmla="*/ 4723263 w 11269336"/>
              <a:gd name="connsiteY139" fmla="*/ 2153742 h 2323145"/>
              <a:gd name="connsiteX140" fmla="*/ 4593061 w 11269336"/>
              <a:gd name="connsiteY140" fmla="*/ 2171597 h 2323145"/>
              <a:gd name="connsiteX141" fmla="*/ 4533444 w 11269336"/>
              <a:gd name="connsiteY141" fmla="*/ 2181200 h 2323145"/>
              <a:gd name="connsiteX142" fmla="*/ 4492832 w 11269336"/>
              <a:gd name="connsiteY142" fmla="*/ 2188033 h 2323145"/>
              <a:gd name="connsiteX143" fmla="*/ 4467257 w 11269336"/>
              <a:gd name="connsiteY143" fmla="*/ 2196121 h 2323145"/>
              <a:gd name="connsiteX144" fmla="*/ 4459937 w 11269336"/>
              <a:gd name="connsiteY144" fmla="*/ 2195182 h 2323145"/>
              <a:gd name="connsiteX145" fmla="*/ 4433312 w 11269336"/>
              <a:gd name="connsiteY145" fmla="*/ 2199004 h 2323145"/>
              <a:gd name="connsiteX146" fmla="*/ 4420601 w 11269336"/>
              <a:gd name="connsiteY146" fmla="*/ 2205158 h 2323145"/>
              <a:gd name="connsiteX147" fmla="*/ 4405765 w 11269336"/>
              <a:gd name="connsiteY147" fmla="*/ 2199902 h 2323145"/>
              <a:gd name="connsiteX148" fmla="*/ 4401354 w 11269336"/>
              <a:gd name="connsiteY148" fmla="*/ 2194745 h 2323145"/>
              <a:gd name="connsiteX149" fmla="*/ 4366646 w 11269336"/>
              <a:gd name="connsiteY149" fmla="*/ 2198564 h 2323145"/>
              <a:gd name="connsiteX150" fmla="*/ 4354009 w 11269336"/>
              <a:gd name="connsiteY150" fmla="*/ 2204984 h 2323145"/>
              <a:gd name="connsiteX151" fmla="*/ 4348284 w 11269336"/>
              <a:gd name="connsiteY151" fmla="*/ 2205270 h 2323145"/>
              <a:gd name="connsiteX152" fmla="*/ 4333906 w 11269336"/>
              <a:gd name="connsiteY152" fmla="*/ 2205251 h 2323145"/>
              <a:gd name="connsiteX153" fmla="*/ 4308819 w 11269336"/>
              <a:gd name="connsiteY153" fmla="*/ 2203822 h 2323145"/>
              <a:gd name="connsiteX154" fmla="*/ 4301210 w 11269336"/>
              <a:gd name="connsiteY154" fmla="*/ 2204456 h 2323145"/>
              <a:gd name="connsiteX155" fmla="*/ 4283095 w 11269336"/>
              <a:gd name="connsiteY155" fmla="*/ 2198177 h 2323145"/>
              <a:gd name="connsiteX156" fmla="*/ 4250119 w 11269336"/>
              <a:gd name="connsiteY156" fmla="*/ 2196342 h 2323145"/>
              <a:gd name="connsiteX157" fmla="*/ 4189203 w 11269336"/>
              <a:gd name="connsiteY157" fmla="*/ 2178994 h 2323145"/>
              <a:gd name="connsiteX158" fmla="*/ 4154035 w 11269336"/>
              <a:gd name="connsiteY158" fmla="*/ 2171950 h 2323145"/>
              <a:gd name="connsiteX159" fmla="*/ 4129569 w 11269336"/>
              <a:gd name="connsiteY159" fmla="*/ 2163850 h 2323145"/>
              <a:gd name="connsiteX160" fmla="*/ 4061250 w 11269336"/>
              <a:gd name="connsiteY160" fmla="*/ 2159236 h 2323145"/>
              <a:gd name="connsiteX161" fmla="*/ 3945480 w 11269336"/>
              <a:gd name="connsiteY161" fmla="*/ 2158279 h 2323145"/>
              <a:gd name="connsiteX162" fmla="*/ 3921468 w 11269336"/>
              <a:gd name="connsiteY162" fmla="*/ 2156588 h 2323145"/>
              <a:gd name="connsiteX163" fmla="*/ 3903348 w 11269336"/>
              <a:gd name="connsiteY163" fmla="*/ 2149220 h 2323145"/>
              <a:gd name="connsiteX164" fmla="*/ 3901342 w 11269336"/>
              <a:gd name="connsiteY164" fmla="*/ 2142355 h 2323145"/>
              <a:gd name="connsiteX165" fmla="*/ 3888539 w 11269336"/>
              <a:gd name="connsiteY165" fmla="*/ 2140476 h 2323145"/>
              <a:gd name="connsiteX166" fmla="*/ 3885662 w 11269336"/>
              <a:gd name="connsiteY166" fmla="*/ 2138740 h 2323145"/>
              <a:gd name="connsiteX167" fmla="*/ 3868627 w 11269336"/>
              <a:gd name="connsiteY167" fmla="*/ 2130023 h 2323145"/>
              <a:gd name="connsiteX168" fmla="*/ 3819177 w 11269336"/>
              <a:gd name="connsiteY168" fmla="*/ 2142111 h 2323145"/>
              <a:gd name="connsiteX169" fmla="*/ 3769100 w 11269336"/>
              <a:gd name="connsiteY169" fmla="*/ 2131731 h 2323145"/>
              <a:gd name="connsiteX170" fmla="*/ 3562752 w 11269336"/>
              <a:gd name="connsiteY170" fmla="*/ 2131785 h 2323145"/>
              <a:gd name="connsiteX171" fmla="*/ 3541402 w 11269336"/>
              <a:gd name="connsiteY171" fmla="*/ 2106821 h 2323145"/>
              <a:gd name="connsiteX172" fmla="*/ 3365341 w 11269336"/>
              <a:gd name="connsiteY172" fmla="*/ 2077638 h 2323145"/>
              <a:gd name="connsiteX173" fmla="*/ 3170922 w 11269336"/>
              <a:gd name="connsiteY173" fmla="*/ 2115957 h 2323145"/>
              <a:gd name="connsiteX174" fmla="*/ 3156256 w 11269336"/>
              <a:gd name="connsiteY174" fmla="*/ 2124773 h 2323145"/>
              <a:gd name="connsiteX175" fmla="*/ 3140298 w 11269336"/>
              <a:gd name="connsiteY175" fmla="*/ 2129182 h 2323145"/>
              <a:gd name="connsiteX176" fmla="*/ 3138514 w 11269336"/>
              <a:gd name="connsiteY176" fmla="*/ 2128069 h 2323145"/>
              <a:gd name="connsiteX177" fmla="*/ 3120467 w 11269336"/>
              <a:gd name="connsiteY177" fmla="*/ 2128281 h 2323145"/>
              <a:gd name="connsiteX178" fmla="*/ 3116175 w 11269336"/>
              <a:gd name="connsiteY178" fmla="*/ 2131633 h 2323145"/>
              <a:gd name="connsiteX179" fmla="*/ 3103685 w 11269336"/>
              <a:gd name="connsiteY179" fmla="*/ 2132814 h 2323145"/>
              <a:gd name="connsiteX180" fmla="*/ 3078794 w 11269336"/>
              <a:gd name="connsiteY180" fmla="*/ 2137935 h 2323145"/>
              <a:gd name="connsiteX181" fmla="*/ 3074407 w 11269336"/>
              <a:gd name="connsiteY181" fmla="*/ 2136274 h 2323145"/>
              <a:gd name="connsiteX182" fmla="*/ 3037285 w 11269336"/>
              <a:gd name="connsiteY182" fmla="*/ 2139919 h 2323145"/>
              <a:gd name="connsiteX183" fmla="*/ 3036901 w 11269336"/>
              <a:gd name="connsiteY183" fmla="*/ 2138726 h 2323145"/>
              <a:gd name="connsiteX184" fmla="*/ 3026996 w 11269336"/>
              <a:gd name="connsiteY184" fmla="*/ 2134322 h 2323145"/>
              <a:gd name="connsiteX185" fmla="*/ 3007772 w 11269336"/>
              <a:gd name="connsiteY185" fmla="*/ 2128742 h 2323145"/>
              <a:gd name="connsiteX186" fmla="*/ 2965030 w 11269336"/>
              <a:gd name="connsiteY186" fmla="*/ 2100494 h 2323145"/>
              <a:gd name="connsiteX187" fmla="*/ 2926342 w 11269336"/>
              <a:gd name="connsiteY187" fmla="*/ 2104155 h 2323145"/>
              <a:gd name="connsiteX188" fmla="*/ 2918608 w 11269336"/>
              <a:gd name="connsiteY188" fmla="*/ 2104215 h 2323145"/>
              <a:gd name="connsiteX189" fmla="*/ 2918475 w 11269336"/>
              <a:gd name="connsiteY189" fmla="*/ 2103937 h 2323145"/>
              <a:gd name="connsiteX190" fmla="*/ 2910360 w 11269336"/>
              <a:gd name="connsiteY190" fmla="*/ 2103444 h 2323145"/>
              <a:gd name="connsiteX191" fmla="*/ 2904507 w 11269336"/>
              <a:gd name="connsiteY191" fmla="*/ 2104326 h 2323145"/>
              <a:gd name="connsiteX192" fmla="*/ 2889503 w 11269336"/>
              <a:gd name="connsiteY192" fmla="*/ 2104443 h 2323145"/>
              <a:gd name="connsiteX193" fmla="*/ 2884480 w 11269336"/>
              <a:gd name="connsiteY193" fmla="*/ 2102626 h 2323145"/>
              <a:gd name="connsiteX194" fmla="*/ 2882689 w 11269336"/>
              <a:gd name="connsiteY194" fmla="*/ 2099228 h 2323145"/>
              <a:gd name="connsiteX195" fmla="*/ 2881291 w 11269336"/>
              <a:gd name="connsiteY195" fmla="*/ 2099618 h 2323145"/>
              <a:gd name="connsiteX196" fmla="*/ 2853979 w 11269336"/>
              <a:gd name="connsiteY196" fmla="*/ 2090388 h 2323145"/>
              <a:gd name="connsiteX197" fmla="*/ 2791790 w 11269336"/>
              <a:gd name="connsiteY197" fmla="*/ 2080332 h 2323145"/>
              <a:gd name="connsiteX198" fmla="*/ 2755844 w 11269336"/>
              <a:gd name="connsiteY198" fmla="*/ 2078874 h 2323145"/>
              <a:gd name="connsiteX199" fmla="*/ 2657742 w 11269336"/>
              <a:gd name="connsiteY199" fmla="*/ 2070179 h 2323145"/>
              <a:gd name="connsiteX200" fmla="*/ 2559549 w 11269336"/>
              <a:gd name="connsiteY200" fmla="*/ 2057873 h 2323145"/>
              <a:gd name="connsiteX201" fmla="*/ 2512054 w 11269336"/>
              <a:gd name="connsiteY201" fmla="*/ 2031671 h 2323145"/>
              <a:gd name="connsiteX202" fmla="*/ 2506437 w 11269336"/>
              <a:gd name="connsiteY202" fmla="*/ 2030918 h 2323145"/>
              <a:gd name="connsiteX203" fmla="*/ 2491752 w 11269336"/>
              <a:gd name="connsiteY203" fmla="*/ 2033906 h 2323145"/>
              <a:gd name="connsiteX204" fmla="*/ 2486338 w 11269336"/>
              <a:gd name="connsiteY204" fmla="*/ 2035862 h 2323145"/>
              <a:gd name="connsiteX205" fmla="*/ 2478186 w 11269336"/>
              <a:gd name="connsiteY205" fmla="*/ 2036953 h 2323145"/>
              <a:gd name="connsiteX206" fmla="*/ 2477950 w 11269336"/>
              <a:gd name="connsiteY206" fmla="*/ 2036715 h 2323145"/>
              <a:gd name="connsiteX207" fmla="*/ 2470381 w 11269336"/>
              <a:gd name="connsiteY207" fmla="*/ 2038256 h 2323145"/>
              <a:gd name="connsiteX208" fmla="*/ 2433781 w 11269336"/>
              <a:gd name="connsiteY208" fmla="*/ 2049140 h 2323145"/>
              <a:gd name="connsiteX209" fmla="*/ 2381172 w 11269336"/>
              <a:gd name="connsiteY209" fmla="*/ 2030645 h 2323145"/>
              <a:gd name="connsiteX210" fmla="*/ 2360198 w 11269336"/>
              <a:gd name="connsiteY210" fmla="*/ 2029059 h 2323145"/>
              <a:gd name="connsiteX211" fmla="*/ 2348815 w 11269336"/>
              <a:gd name="connsiteY211" fmla="*/ 2026798 h 2323145"/>
              <a:gd name="connsiteX212" fmla="*/ 2347988 w 11269336"/>
              <a:gd name="connsiteY212" fmla="*/ 2025745 h 2323145"/>
              <a:gd name="connsiteX213" fmla="*/ 2312920 w 11269336"/>
              <a:gd name="connsiteY213" fmla="*/ 2036311 h 2323145"/>
              <a:gd name="connsiteX214" fmla="*/ 2307986 w 11269336"/>
              <a:gd name="connsiteY214" fmla="*/ 2035583 h 2323145"/>
              <a:gd name="connsiteX215" fmla="*/ 2285481 w 11269336"/>
              <a:gd name="connsiteY215" fmla="*/ 2045197 h 2323145"/>
              <a:gd name="connsiteX216" fmla="*/ 2273666 w 11269336"/>
              <a:gd name="connsiteY216" fmla="*/ 2048710 h 2323145"/>
              <a:gd name="connsiteX217" fmla="*/ 2270719 w 11269336"/>
              <a:gd name="connsiteY217" fmla="*/ 2052702 h 2323145"/>
              <a:gd name="connsiteX218" fmla="*/ 2253080 w 11269336"/>
              <a:gd name="connsiteY218" fmla="*/ 2056363 h 2323145"/>
              <a:gd name="connsiteX219" fmla="*/ 2250906 w 11269336"/>
              <a:gd name="connsiteY219" fmla="*/ 2055654 h 2323145"/>
              <a:gd name="connsiteX220" fmla="*/ 2236905 w 11269336"/>
              <a:gd name="connsiteY220" fmla="*/ 2062882 h 2323145"/>
              <a:gd name="connsiteX221" fmla="*/ 2225830 w 11269336"/>
              <a:gd name="connsiteY221" fmla="*/ 2074027 h 2323145"/>
              <a:gd name="connsiteX222" fmla="*/ 2073776 w 11269336"/>
              <a:gd name="connsiteY222" fmla="*/ 2089244 h 2323145"/>
              <a:gd name="connsiteX223" fmla="*/ 1948256 w 11269336"/>
              <a:gd name="connsiteY223" fmla="*/ 2146616 h 2323145"/>
              <a:gd name="connsiteX224" fmla="*/ 1865582 w 11269336"/>
              <a:gd name="connsiteY224" fmla="*/ 2153738 h 2323145"/>
              <a:gd name="connsiteX225" fmla="*/ 1835210 w 11269336"/>
              <a:gd name="connsiteY225" fmla="*/ 2134244 h 2323145"/>
              <a:gd name="connsiteX226" fmla="*/ 1632661 w 11269336"/>
              <a:gd name="connsiteY226" fmla="*/ 2173882 h 2323145"/>
              <a:gd name="connsiteX227" fmla="*/ 1579590 w 11269336"/>
              <a:gd name="connsiteY227" fmla="*/ 2173680 h 2323145"/>
              <a:gd name="connsiteX228" fmla="*/ 1535601 w 11269336"/>
              <a:gd name="connsiteY228" fmla="*/ 2194590 h 2323145"/>
              <a:gd name="connsiteX229" fmla="*/ 1515594 w 11269336"/>
              <a:gd name="connsiteY229" fmla="*/ 2189622 h 2323145"/>
              <a:gd name="connsiteX230" fmla="*/ 1512113 w 11269336"/>
              <a:gd name="connsiteY230" fmla="*/ 2188534 h 2323145"/>
              <a:gd name="connsiteX231" fmla="*/ 1498838 w 11269336"/>
              <a:gd name="connsiteY231" fmla="*/ 2189213 h 2323145"/>
              <a:gd name="connsiteX232" fmla="*/ 1494279 w 11269336"/>
              <a:gd name="connsiteY232" fmla="*/ 2183112 h 2323145"/>
              <a:gd name="connsiteX233" fmla="*/ 1473714 w 11269336"/>
              <a:gd name="connsiteY233" fmla="*/ 2179625 h 2323145"/>
              <a:gd name="connsiteX234" fmla="*/ 1449503 w 11269336"/>
              <a:gd name="connsiteY234" fmla="*/ 2182633 h 2323145"/>
              <a:gd name="connsiteX235" fmla="*/ 1266687 w 11269336"/>
              <a:gd name="connsiteY235" fmla="*/ 2212688 h 2323145"/>
              <a:gd name="connsiteX236" fmla="*/ 1239614 w 11269336"/>
              <a:gd name="connsiteY236" fmla="*/ 2209727 h 2323145"/>
              <a:gd name="connsiteX237" fmla="*/ 1202436 w 11269336"/>
              <a:gd name="connsiteY237" fmla="*/ 2209817 h 2323145"/>
              <a:gd name="connsiteX238" fmla="*/ 1136097 w 11269336"/>
              <a:gd name="connsiteY238" fmla="*/ 2205112 h 2323145"/>
              <a:gd name="connsiteX239" fmla="*/ 988232 w 11269336"/>
              <a:gd name="connsiteY239" fmla="*/ 2235635 h 2323145"/>
              <a:gd name="connsiteX240" fmla="*/ 981959 w 11269336"/>
              <a:gd name="connsiteY240" fmla="*/ 2231607 h 2323145"/>
              <a:gd name="connsiteX241" fmla="*/ 938600 w 11269336"/>
              <a:gd name="connsiteY241" fmla="*/ 2238113 h 2323145"/>
              <a:gd name="connsiteX242" fmla="*/ 791788 w 11269336"/>
              <a:gd name="connsiteY242" fmla="*/ 2293224 h 2323145"/>
              <a:gd name="connsiteX243" fmla="*/ 706914 w 11269336"/>
              <a:gd name="connsiteY243" fmla="*/ 2305046 h 2323145"/>
              <a:gd name="connsiteX244" fmla="*/ 675971 w 11269336"/>
              <a:gd name="connsiteY244" fmla="*/ 2304030 h 2323145"/>
              <a:gd name="connsiteX245" fmla="*/ 624180 w 11269336"/>
              <a:gd name="connsiteY245" fmla="*/ 2302650 h 2323145"/>
              <a:gd name="connsiteX246" fmla="*/ 583453 w 11269336"/>
              <a:gd name="connsiteY246" fmla="*/ 2288788 h 2323145"/>
              <a:gd name="connsiteX247" fmla="*/ 540946 w 11269336"/>
              <a:gd name="connsiteY247" fmla="*/ 2292721 h 2323145"/>
              <a:gd name="connsiteX248" fmla="*/ 533680 w 11269336"/>
              <a:gd name="connsiteY248" fmla="*/ 2310233 h 2323145"/>
              <a:gd name="connsiteX249" fmla="*/ 487366 w 11269336"/>
              <a:gd name="connsiteY249" fmla="*/ 2309053 h 2323145"/>
              <a:gd name="connsiteX250" fmla="*/ 416820 w 11269336"/>
              <a:gd name="connsiteY250" fmla="*/ 2305443 h 2323145"/>
              <a:gd name="connsiteX251" fmla="*/ 376805 w 11269336"/>
              <a:gd name="connsiteY251" fmla="*/ 2307647 h 2323145"/>
              <a:gd name="connsiteX252" fmla="*/ 266777 w 11269336"/>
              <a:gd name="connsiteY252" fmla="*/ 2309012 h 2323145"/>
              <a:gd name="connsiteX253" fmla="*/ 156013 w 11269336"/>
              <a:gd name="connsiteY253" fmla="*/ 2306832 h 2323145"/>
              <a:gd name="connsiteX254" fmla="*/ 87258 w 11269336"/>
              <a:gd name="connsiteY254" fmla="*/ 2285511 h 2323145"/>
              <a:gd name="connsiteX255" fmla="*/ 23798 w 11269336"/>
              <a:gd name="connsiteY255" fmla="*/ 2281822 h 2323145"/>
              <a:gd name="connsiteX256" fmla="*/ 0 w 11269336"/>
              <a:gd name="connsiteY256" fmla="*/ 2285369 h 2323145"/>
              <a:gd name="connsiteX257" fmla="*/ 0 w 11269336"/>
              <a:gd name="connsiteY257"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98838 w 11269336"/>
              <a:gd name="connsiteY133" fmla="*/ 2062961 h 2323145"/>
              <a:gd name="connsiteX134" fmla="*/ 4860988 w 11269336"/>
              <a:gd name="connsiteY134" fmla="*/ 2135698 h 2323145"/>
              <a:gd name="connsiteX135" fmla="*/ 4765388 w 11269336"/>
              <a:gd name="connsiteY135" fmla="*/ 2162525 h 2323145"/>
              <a:gd name="connsiteX136" fmla="*/ 4745033 w 11269336"/>
              <a:gd name="connsiteY136" fmla="*/ 2158859 h 2323145"/>
              <a:gd name="connsiteX137" fmla="*/ 4741475 w 11269336"/>
              <a:gd name="connsiteY137" fmla="*/ 2157998 h 2323145"/>
              <a:gd name="connsiteX138" fmla="*/ 4728247 w 11269336"/>
              <a:gd name="connsiteY138" fmla="*/ 2159526 h 2323145"/>
              <a:gd name="connsiteX139" fmla="*/ 4723263 w 11269336"/>
              <a:gd name="connsiteY139" fmla="*/ 2153742 h 2323145"/>
              <a:gd name="connsiteX140" fmla="*/ 4593061 w 11269336"/>
              <a:gd name="connsiteY140" fmla="*/ 2171597 h 2323145"/>
              <a:gd name="connsiteX141" fmla="*/ 4533444 w 11269336"/>
              <a:gd name="connsiteY141" fmla="*/ 2181200 h 2323145"/>
              <a:gd name="connsiteX142" fmla="*/ 4492832 w 11269336"/>
              <a:gd name="connsiteY142" fmla="*/ 2188033 h 2323145"/>
              <a:gd name="connsiteX143" fmla="*/ 4467257 w 11269336"/>
              <a:gd name="connsiteY143" fmla="*/ 2196121 h 2323145"/>
              <a:gd name="connsiteX144" fmla="*/ 4459937 w 11269336"/>
              <a:gd name="connsiteY144" fmla="*/ 2195182 h 2323145"/>
              <a:gd name="connsiteX145" fmla="*/ 4433312 w 11269336"/>
              <a:gd name="connsiteY145" fmla="*/ 2199004 h 2323145"/>
              <a:gd name="connsiteX146" fmla="*/ 4405765 w 11269336"/>
              <a:gd name="connsiteY146" fmla="*/ 2199902 h 2323145"/>
              <a:gd name="connsiteX147" fmla="*/ 4401354 w 11269336"/>
              <a:gd name="connsiteY147" fmla="*/ 2194745 h 2323145"/>
              <a:gd name="connsiteX148" fmla="*/ 4366646 w 11269336"/>
              <a:gd name="connsiteY148" fmla="*/ 2198564 h 2323145"/>
              <a:gd name="connsiteX149" fmla="*/ 4354009 w 11269336"/>
              <a:gd name="connsiteY149" fmla="*/ 2204984 h 2323145"/>
              <a:gd name="connsiteX150" fmla="*/ 4348284 w 11269336"/>
              <a:gd name="connsiteY150" fmla="*/ 2205270 h 2323145"/>
              <a:gd name="connsiteX151" fmla="*/ 4333906 w 11269336"/>
              <a:gd name="connsiteY151" fmla="*/ 2205251 h 2323145"/>
              <a:gd name="connsiteX152" fmla="*/ 4308819 w 11269336"/>
              <a:gd name="connsiteY152" fmla="*/ 2203822 h 2323145"/>
              <a:gd name="connsiteX153" fmla="*/ 4301210 w 11269336"/>
              <a:gd name="connsiteY153" fmla="*/ 2204456 h 2323145"/>
              <a:gd name="connsiteX154" fmla="*/ 4283095 w 11269336"/>
              <a:gd name="connsiteY154" fmla="*/ 2198177 h 2323145"/>
              <a:gd name="connsiteX155" fmla="*/ 4250119 w 11269336"/>
              <a:gd name="connsiteY155" fmla="*/ 2196342 h 2323145"/>
              <a:gd name="connsiteX156" fmla="*/ 4189203 w 11269336"/>
              <a:gd name="connsiteY156" fmla="*/ 2178994 h 2323145"/>
              <a:gd name="connsiteX157" fmla="*/ 4154035 w 11269336"/>
              <a:gd name="connsiteY157" fmla="*/ 2171950 h 2323145"/>
              <a:gd name="connsiteX158" fmla="*/ 4129569 w 11269336"/>
              <a:gd name="connsiteY158" fmla="*/ 2163850 h 2323145"/>
              <a:gd name="connsiteX159" fmla="*/ 4061250 w 11269336"/>
              <a:gd name="connsiteY159" fmla="*/ 2159236 h 2323145"/>
              <a:gd name="connsiteX160" fmla="*/ 3945480 w 11269336"/>
              <a:gd name="connsiteY160" fmla="*/ 2158279 h 2323145"/>
              <a:gd name="connsiteX161" fmla="*/ 3921468 w 11269336"/>
              <a:gd name="connsiteY161" fmla="*/ 2156588 h 2323145"/>
              <a:gd name="connsiteX162" fmla="*/ 3903348 w 11269336"/>
              <a:gd name="connsiteY162" fmla="*/ 2149220 h 2323145"/>
              <a:gd name="connsiteX163" fmla="*/ 3901342 w 11269336"/>
              <a:gd name="connsiteY163" fmla="*/ 2142355 h 2323145"/>
              <a:gd name="connsiteX164" fmla="*/ 3888539 w 11269336"/>
              <a:gd name="connsiteY164" fmla="*/ 2140476 h 2323145"/>
              <a:gd name="connsiteX165" fmla="*/ 3885662 w 11269336"/>
              <a:gd name="connsiteY165" fmla="*/ 2138740 h 2323145"/>
              <a:gd name="connsiteX166" fmla="*/ 3868627 w 11269336"/>
              <a:gd name="connsiteY166" fmla="*/ 2130023 h 2323145"/>
              <a:gd name="connsiteX167" fmla="*/ 3819177 w 11269336"/>
              <a:gd name="connsiteY167" fmla="*/ 2142111 h 2323145"/>
              <a:gd name="connsiteX168" fmla="*/ 3769100 w 11269336"/>
              <a:gd name="connsiteY168" fmla="*/ 2131731 h 2323145"/>
              <a:gd name="connsiteX169" fmla="*/ 3562752 w 11269336"/>
              <a:gd name="connsiteY169" fmla="*/ 2131785 h 2323145"/>
              <a:gd name="connsiteX170" fmla="*/ 3541402 w 11269336"/>
              <a:gd name="connsiteY170" fmla="*/ 2106821 h 2323145"/>
              <a:gd name="connsiteX171" fmla="*/ 3365341 w 11269336"/>
              <a:gd name="connsiteY171" fmla="*/ 2077638 h 2323145"/>
              <a:gd name="connsiteX172" fmla="*/ 3170922 w 11269336"/>
              <a:gd name="connsiteY172" fmla="*/ 2115957 h 2323145"/>
              <a:gd name="connsiteX173" fmla="*/ 3156256 w 11269336"/>
              <a:gd name="connsiteY173" fmla="*/ 2124773 h 2323145"/>
              <a:gd name="connsiteX174" fmla="*/ 3140298 w 11269336"/>
              <a:gd name="connsiteY174" fmla="*/ 2129182 h 2323145"/>
              <a:gd name="connsiteX175" fmla="*/ 3138514 w 11269336"/>
              <a:gd name="connsiteY175" fmla="*/ 2128069 h 2323145"/>
              <a:gd name="connsiteX176" fmla="*/ 3120467 w 11269336"/>
              <a:gd name="connsiteY176" fmla="*/ 2128281 h 2323145"/>
              <a:gd name="connsiteX177" fmla="*/ 3116175 w 11269336"/>
              <a:gd name="connsiteY177" fmla="*/ 2131633 h 2323145"/>
              <a:gd name="connsiteX178" fmla="*/ 3103685 w 11269336"/>
              <a:gd name="connsiteY178" fmla="*/ 2132814 h 2323145"/>
              <a:gd name="connsiteX179" fmla="*/ 3078794 w 11269336"/>
              <a:gd name="connsiteY179" fmla="*/ 2137935 h 2323145"/>
              <a:gd name="connsiteX180" fmla="*/ 3074407 w 11269336"/>
              <a:gd name="connsiteY180" fmla="*/ 2136274 h 2323145"/>
              <a:gd name="connsiteX181" fmla="*/ 3037285 w 11269336"/>
              <a:gd name="connsiteY181" fmla="*/ 2139919 h 2323145"/>
              <a:gd name="connsiteX182" fmla="*/ 3036901 w 11269336"/>
              <a:gd name="connsiteY182" fmla="*/ 2138726 h 2323145"/>
              <a:gd name="connsiteX183" fmla="*/ 3026996 w 11269336"/>
              <a:gd name="connsiteY183" fmla="*/ 2134322 h 2323145"/>
              <a:gd name="connsiteX184" fmla="*/ 3007772 w 11269336"/>
              <a:gd name="connsiteY184" fmla="*/ 2128742 h 2323145"/>
              <a:gd name="connsiteX185" fmla="*/ 2965030 w 11269336"/>
              <a:gd name="connsiteY185" fmla="*/ 2100494 h 2323145"/>
              <a:gd name="connsiteX186" fmla="*/ 2926342 w 11269336"/>
              <a:gd name="connsiteY186" fmla="*/ 2104155 h 2323145"/>
              <a:gd name="connsiteX187" fmla="*/ 2918608 w 11269336"/>
              <a:gd name="connsiteY187" fmla="*/ 2104215 h 2323145"/>
              <a:gd name="connsiteX188" fmla="*/ 2918475 w 11269336"/>
              <a:gd name="connsiteY188" fmla="*/ 2103937 h 2323145"/>
              <a:gd name="connsiteX189" fmla="*/ 2910360 w 11269336"/>
              <a:gd name="connsiteY189" fmla="*/ 2103444 h 2323145"/>
              <a:gd name="connsiteX190" fmla="*/ 2904507 w 11269336"/>
              <a:gd name="connsiteY190" fmla="*/ 2104326 h 2323145"/>
              <a:gd name="connsiteX191" fmla="*/ 2889503 w 11269336"/>
              <a:gd name="connsiteY191" fmla="*/ 2104443 h 2323145"/>
              <a:gd name="connsiteX192" fmla="*/ 2884480 w 11269336"/>
              <a:gd name="connsiteY192" fmla="*/ 2102626 h 2323145"/>
              <a:gd name="connsiteX193" fmla="*/ 2882689 w 11269336"/>
              <a:gd name="connsiteY193" fmla="*/ 2099228 h 2323145"/>
              <a:gd name="connsiteX194" fmla="*/ 2881291 w 11269336"/>
              <a:gd name="connsiteY194" fmla="*/ 2099618 h 2323145"/>
              <a:gd name="connsiteX195" fmla="*/ 2853979 w 11269336"/>
              <a:gd name="connsiteY195" fmla="*/ 2090388 h 2323145"/>
              <a:gd name="connsiteX196" fmla="*/ 2791790 w 11269336"/>
              <a:gd name="connsiteY196" fmla="*/ 2080332 h 2323145"/>
              <a:gd name="connsiteX197" fmla="*/ 2755844 w 11269336"/>
              <a:gd name="connsiteY197" fmla="*/ 2078874 h 2323145"/>
              <a:gd name="connsiteX198" fmla="*/ 2657742 w 11269336"/>
              <a:gd name="connsiteY198" fmla="*/ 2070179 h 2323145"/>
              <a:gd name="connsiteX199" fmla="*/ 2559549 w 11269336"/>
              <a:gd name="connsiteY199" fmla="*/ 2057873 h 2323145"/>
              <a:gd name="connsiteX200" fmla="*/ 2512054 w 11269336"/>
              <a:gd name="connsiteY200" fmla="*/ 2031671 h 2323145"/>
              <a:gd name="connsiteX201" fmla="*/ 2506437 w 11269336"/>
              <a:gd name="connsiteY201" fmla="*/ 2030918 h 2323145"/>
              <a:gd name="connsiteX202" fmla="*/ 2491752 w 11269336"/>
              <a:gd name="connsiteY202" fmla="*/ 2033906 h 2323145"/>
              <a:gd name="connsiteX203" fmla="*/ 2486338 w 11269336"/>
              <a:gd name="connsiteY203" fmla="*/ 2035862 h 2323145"/>
              <a:gd name="connsiteX204" fmla="*/ 2478186 w 11269336"/>
              <a:gd name="connsiteY204" fmla="*/ 2036953 h 2323145"/>
              <a:gd name="connsiteX205" fmla="*/ 2477950 w 11269336"/>
              <a:gd name="connsiteY205" fmla="*/ 2036715 h 2323145"/>
              <a:gd name="connsiteX206" fmla="*/ 2470381 w 11269336"/>
              <a:gd name="connsiteY206" fmla="*/ 2038256 h 2323145"/>
              <a:gd name="connsiteX207" fmla="*/ 2433781 w 11269336"/>
              <a:gd name="connsiteY207" fmla="*/ 2049140 h 2323145"/>
              <a:gd name="connsiteX208" fmla="*/ 2381172 w 11269336"/>
              <a:gd name="connsiteY208" fmla="*/ 2030645 h 2323145"/>
              <a:gd name="connsiteX209" fmla="*/ 2360198 w 11269336"/>
              <a:gd name="connsiteY209" fmla="*/ 2029059 h 2323145"/>
              <a:gd name="connsiteX210" fmla="*/ 2348815 w 11269336"/>
              <a:gd name="connsiteY210" fmla="*/ 2026798 h 2323145"/>
              <a:gd name="connsiteX211" fmla="*/ 2347988 w 11269336"/>
              <a:gd name="connsiteY211" fmla="*/ 2025745 h 2323145"/>
              <a:gd name="connsiteX212" fmla="*/ 2312920 w 11269336"/>
              <a:gd name="connsiteY212" fmla="*/ 2036311 h 2323145"/>
              <a:gd name="connsiteX213" fmla="*/ 2307986 w 11269336"/>
              <a:gd name="connsiteY213" fmla="*/ 2035583 h 2323145"/>
              <a:gd name="connsiteX214" fmla="*/ 2285481 w 11269336"/>
              <a:gd name="connsiteY214" fmla="*/ 2045197 h 2323145"/>
              <a:gd name="connsiteX215" fmla="*/ 2273666 w 11269336"/>
              <a:gd name="connsiteY215" fmla="*/ 2048710 h 2323145"/>
              <a:gd name="connsiteX216" fmla="*/ 2270719 w 11269336"/>
              <a:gd name="connsiteY216" fmla="*/ 2052702 h 2323145"/>
              <a:gd name="connsiteX217" fmla="*/ 2253080 w 11269336"/>
              <a:gd name="connsiteY217" fmla="*/ 2056363 h 2323145"/>
              <a:gd name="connsiteX218" fmla="*/ 2250906 w 11269336"/>
              <a:gd name="connsiteY218" fmla="*/ 2055654 h 2323145"/>
              <a:gd name="connsiteX219" fmla="*/ 2236905 w 11269336"/>
              <a:gd name="connsiteY219" fmla="*/ 2062882 h 2323145"/>
              <a:gd name="connsiteX220" fmla="*/ 2225830 w 11269336"/>
              <a:gd name="connsiteY220" fmla="*/ 2074027 h 2323145"/>
              <a:gd name="connsiteX221" fmla="*/ 2073776 w 11269336"/>
              <a:gd name="connsiteY221" fmla="*/ 2089244 h 2323145"/>
              <a:gd name="connsiteX222" fmla="*/ 1948256 w 11269336"/>
              <a:gd name="connsiteY222" fmla="*/ 2146616 h 2323145"/>
              <a:gd name="connsiteX223" fmla="*/ 1865582 w 11269336"/>
              <a:gd name="connsiteY223" fmla="*/ 2153738 h 2323145"/>
              <a:gd name="connsiteX224" fmla="*/ 1835210 w 11269336"/>
              <a:gd name="connsiteY224" fmla="*/ 2134244 h 2323145"/>
              <a:gd name="connsiteX225" fmla="*/ 1632661 w 11269336"/>
              <a:gd name="connsiteY225" fmla="*/ 2173882 h 2323145"/>
              <a:gd name="connsiteX226" fmla="*/ 1579590 w 11269336"/>
              <a:gd name="connsiteY226" fmla="*/ 2173680 h 2323145"/>
              <a:gd name="connsiteX227" fmla="*/ 1535601 w 11269336"/>
              <a:gd name="connsiteY227" fmla="*/ 2194590 h 2323145"/>
              <a:gd name="connsiteX228" fmla="*/ 1515594 w 11269336"/>
              <a:gd name="connsiteY228" fmla="*/ 2189622 h 2323145"/>
              <a:gd name="connsiteX229" fmla="*/ 1512113 w 11269336"/>
              <a:gd name="connsiteY229" fmla="*/ 2188534 h 2323145"/>
              <a:gd name="connsiteX230" fmla="*/ 1498838 w 11269336"/>
              <a:gd name="connsiteY230" fmla="*/ 2189213 h 2323145"/>
              <a:gd name="connsiteX231" fmla="*/ 1494279 w 11269336"/>
              <a:gd name="connsiteY231" fmla="*/ 2183112 h 2323145"/>
              <a:gd name="connsiteX232" fmla="*/ 1473714 w 11269336"/>
              <a:gd name="connsiteY232" fmla="*/ 2179625 h 2323145"/>
              <a:gd name="connsiteX233" fmla="*/ 1449503 w 11269336"/>
              <a:gd name="connsiteY233" fmla="*/ 2182633 h 2323145"/>
              <a:gd name="connsiteX234" fmla="*/ 1266687 w 11269336"/>
              <a:gd name="connsiteY234" fmla="*/ 2212688 h 2323145"/>
              <a:gd name="connsiteX235" fmla="*/ 1239614 w 11269336"/>
              <a:gd name="connsiteY235" fmla="*/ 2209727 h 2323145"/>
              <a:gd name="connsiteX236" fmla="*/ 1202436 w 11269336"/>
              <a:gd name="connsiteY236" fmla="*/ 2209817 h 2323145"/>
              <a:gd name="connsiteX237" fmla="*/ 1136097 w 11269336"/>
              <a:gd name="connsiteY237" fmla="*/ 2205112 h 2323145"/>
              <a:gd name="connsiteX238" fmla="*/ 988232 w 11269336"/>
              <a:gd name="connsiteY238" fmla="*/ 2235635 h 2323145"/>
              <a:gd name="connsiteX239" fmla="*/ 981959 w 11269336"/>
              <a:gd name="connsiteY239" fmla="*/ 2231607 h 2323145"/>
              <a:gd name="connsiteX240" fmla="*/ 938600 w 11269336"/>
              <a:gd name="connsiteY240" fmla="*/ 2238113 h 2323145"/>
              <a:gd name="connsiteX241" fmla="*/ 791788 w 11269336"/>
              <a:gd name="connsiteY241" fmla="*/ 2293224 h 2323145"/>
              <a:gd name="connsiteX242" fmla="*/ 706914 w 11269336"/>
              <a:gd name="connsiteY242" fmla="*/ 2305046 h 2323145"/>
              <a:gd name="connsiteX243" fmla="*/ 675971 w 11269336"/>
              <a:gd name="connsiteY243" fmla="*/ 2304030 h 2323145"/>
              <a:gd name="connsiteX244" fmla="*/ 624180 w 11269336"/>
              <a:gd name="connsiteY244" fmla="*/ 2302650 h 2323145"/>
              <a:gd name="connsiteX245" fmla="*/ 583453 w 11269336"/>
              <a:gd name="connsiteY245" fmla="*/ 2288788 h 2323145"/>
              <a:gd name="connsiteX246" fmla="*/ 540946 w 11269336"/>
              <a:gd name="connsiteY246" fmla="*/ 2292721 h 2323145"/>
              <a:gd name="connsiteX247" fmla="*/ 533680 w 11269336"/>
              <a:gd name="connsiteY247" fmla="*/ 2310233 h 2323145"/>
              <a:gd name="connsiteX248" fmla="*/ 487366 w 11269336"/>
              <a:gd name="connsiteY248" fmla="*/ 2309053 h 2323145"/>
              <a:gd name="connsiteX249" fmla="*/ 416820 w 11269336"/>
              <a:gd name="connsiteY249" fmla="*/ 2305443 h 2323145"/>
              <a:gd name="connsiteX250" fmla="*/ 376805 w 11269336"/>
              <a:gd name="connsiteY250" fmla="*/ 2307647 h 2323145"/>
              <a:gd name="connsiteX251" fmla="*/ 266777 w 11269336"/>
              <a:gd name="connsiteY251" fmla="*/ 2309012 h 2323145"/>
              <a:gd name="connsiteX252" fmla="*/ 156013 w 11269336"/>
              <a:gd name="connsiteY252" fmla="*/ 2306832 h 2323145"/>
              <a:gd name="connsiteX253" fmla="*/ 87258 w 11269336"/>
              <a:gd name="connsiteY253" fmla="*/ 2285511 h 2323145"/>
              <a:gd name="connsiteX254" fmla="*/ 23798 w 11269336"/>
              <a:gd name="connsiteY254" fmla="*/ 2281822 h 2323145"/>
              <a:gd name="connsiteX255" fmla="*/ 0 w 11269336"/>
              <a:gd name="connsiteY255" fmla="*/ 2285369 h 2323145"/>
              <a:gd name="connsiteX256" fmla="*/ 0 w 11269336"/>
              <a:gd name="connsiteY256"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98838 w 11269336"/>
              <a:gd name="connsiteY133" fmla="*/ 2062961 h 2323145"/>
              <a:gd name="connsiteX134" fmla="*/ 4860988 w 11269336"/>
              <a:gd name="connsiteY134" fmla="*/ 2135698 h 2323145"/>
              <a:gd name="connsiteX135" fmla="*/ 4765388 w 11269336"/>
              <a:gd name="connsiteY135" fmla="*/ 2162525 h 2323145"/>
              <a:gd name="connsiteX136" fmla="*/ 4745033 w 11269336"/>
              <a:gd name="connsiteY136" fmla="*/ 2158859 h 2323145"/>
              <a:gd name="connsiteX137" fmla="*/ 4741475 w 11269336"/>
              <a:gd name="connsiteY137" fmla="*/ 2157998 h 2323145"/>
              <a:gd name="connsiteX138" fmla="*/ 4728247 w 11269336"/>
              <a:gd name="connsiteY138" fmla="*/ 2159526 h 2323145"/>
              <a:gd name="connsiteX139" fmla="*/ 4723263 w 11269336"/>
              <a:gd name="connsiteY139" fmla="*/ 2153742 h 2323145"/>
              <a:gd name="connsiteX140" fmla="*/ 4593061 w 11269336"/>
              <a:gd name="connsiteY140" fmla="*/ 2171597 h 2323145"/>
              <a:gd name="connsiteX141" fmla="*/ 4533444 w 11269336"/>
              <a:gd name="connsiteY141" fmla="*/ 2181200 h 2323145"/>
              <a:gd name="connsiteX142" fmla="*/ 4492832 w 11269336"/>
              <a:gd name="connsiteY142" fmla="*/ 2188033 h 2323145"/>
              <a:gd name="connsiteX143" fmla="*/ 4467257 w 11269336"/>
              <a:gd name="connsiteY143" fmla="*/ 2196121 h 2323145"/>
              <a:gd name="connsiteX144" fmla="*/ 4459937 w 11269336"/>
              <a:gd name="connsiteY144" fmla="*/ 2195182 h 2323145"/>
              <a:gd name="connsiteX145" fmla="*/ 4405765 w 11269336"/>
              <a:gd name="connsiteY145" fmla="*/ 2199902 h 2323145"/>
              <a:gd name="connsiteX146" fmla="*/ 4401354 w 11269336"/>
              <a:gd name="connsiteY146" fmla="*/ 2194745 h 2323145"/>
              <a:gd name="connsiteX147" fmla="*/ 4366646 w 11269336"/>
              <a:gd name="connsiteY147" fmla="*/ 2198564 h 2323145"/>
              <a:gd name="connsiteX148" fmla="*/ 4354009 w 11269336"/>
              <a:gd name="connsiteY148" fmla="*/ 2204984 h 2323145"/>
              <a:gd name="connsiteX149" fmla="*/ 4348284 w 11269336"/>
              <a:gd name="connsiteY149" fmla="*/ 2205270 h 2323145"/>
              <a:gd name="connsiteX150" fmla="*/ 4333906 w 11269336"/>
              <a:gd name="connsiteY150" fmla="*/ 2205251 h 2323145"/>
              <a:gd name="connsiteX151" fmla="*/ 4308819 w 11269336"/>
              <a:gd name="connsiteY151" fmla="*/ 2203822 h 2323145"/>
              <a:gd name="connsiteX152" fmla="*/ 4301210 w 11269336"/>
              <a:gd name="connsiteY152" fmla="*/ 2204456 h 2323145"/>
              <a:gd name="connsiteX153" fmla="*/ 4283095 w 11269336"/>
              <a:gd name="connsiteY153" fmla="*/ 2198177 h 2323145"/>
              <a:gd name="connsiteX154" fmla="*/ 4250119 w 11269336"/>
              <a:gd name="connsiteY154" fmla="*/ 2196342 h 2323145"/>
              <a:gd name="connsiteX155" fmla="*/ 4189203 w 11269336"/>
              <a:gd name="connsiteY155" fmla="*/ 2178994 h 2323145"/>
              <a:gd name="connsiteX156" fmla="*/ 4154035 w 11269336"/>
              <a:gd name="connsiteY156" fmla="*/ 2171950 h 2323145"/>
              <a:gd name="connsiteX157" fmla="*/ 4129569 w 11269336"/>
              <a:gd name="connsiteY157" fmla="*/ 2163850 h 2323145"/>
              <a:gd name="connsiteX158" fmla="*/ 4061250 w 11269336"/>
              <a:gd name="connsiteY158" fmla="*/ 2159236 h 2323145"/>
              <a:gd name="connsiteX159" fmla="*/ 3945480 w 11269336"/>
              <a:gd name="connsiteY159" fmla="*/ 2158279 h 2323145"/>
              <a:gd name="connsiteX160" fmla="*/ 3921468 w 11269336"/>
              <a:gd name="connsiteY160" fmla="*/ 2156588 h 2323145"/>
              <a:gd name="connsiteX161" fmla="*/ 3903348 w 11269336"/>
              <a:gd name="connsiteY161" fmla="*/ 2149220 h 2323145"/>
              <a:gd name="connsiteX162" fmla="*/ 3901342 w 11269336"/>
              <a:gd name="connsiteY162" fmla="*/ 2142355 h 2323145"/>
              <a:gd name="connsiteX163" fmla="*/ 3888539 w 11269336"/>
              <a:gd name="connsiteY163" fmla="*/ 2140476 h 2323145"/>
              <a:gd name="connsiteX164" fmla="*/ 3885662 w 11269336"/>
              <a:gd name="connsiteY164" fmla="*/ 2138740 h 2323145"/>
              <a:gd name="connsiteX165" fmla="*/ 3868627 w 11269336"/>
              <a:gd name="connsiteY165" fmla="*/ 2130023 h 2323145"/>
              <a:gd name="connsiteX166" fmla="*/ 3819177 w 11269336"/>
              <a:gd name="connsiteY166" fmla="*/ 2142111 h 2323145"/>
              <a:gd name="connsiteX167" fmla="*/ 3769100 w 11269336"/>
              <a:gd name="connsiteY167" fmla="*/ 2131731 h 2323145"/>
              <a:gd name="connsiteX168" fmla="*/ 3562752 w 11269336"/>
              <a:gd name="connsiteY168" fmla="*/ 2131785 h 2323145"/>
              <a:gd name="connsiteX169" fmla="*/ 3541402 w 11269336"/>
              <a:gd name="connsiteY169" fmla="*/ 2106821 h 2323145"/>
              <a:gd name="connsiteX170" fmla="*/ 3365341 w 11269336"/>
              <a:gd name="connsiteY170" fmla="*/ 2077638 h 2323145"/>
              <a:gd name="connsiteX171" fmla="*/ 3170922 w 11269336"/>
              <a:gd name="connsiteY171" fmla="*/ 2115957 h 2323145"/>
              <a:gd name="connsiteX172" fmla="*/ 3156256 w 11269336"/>
              <a:gd name="connsiteY172" fmla="*/ 2124773 h 2323145"/>
              <a:gd name="connsiteX173" fmla="*/ 3140298 w 11269336"/>
              <a:gd name="connsiteY173" fmla="*/ 2129182 h 2323145"/>
              <a:gd name="connsiteX174" fmla="*/ 3138514 w 11269336"/>
              <a:gd name="connsiteY174" fmla="*/ 2128069 h 2323145"/>
              <a:gd name="connsiteX175" fmla="*/ 3120467 w 11269336"/>
              <a:gd name="connsiteY175" fmla="*/ 2128281 h 2323145"/>
              <a:gd name="connsiteX176" fmla="*/ 3116175 w 11269336"/>
              <a:gd name="connsiteY176" fmla="*/ 2131633 h 2323145"/>
              <a:gd name="connsiteX177" fmla="*/ 3103685 w 11269336"/>
              <a:gd name="connsiteY177" fmla="*/ 2132814 h 2323145"/>
              <a:gd name="connsiteX178" fmla="*/ 3078794 w 11269336"/>
              <a:gd name="connsiteY178" fmla="*/ 2137935 h 2323145"/>
              <a:gd name="connsiteX179" fmla="*/ 3074407 w 11269336"/>
              <a:gd name="connsiteY179" fmla="*/ 2136274 h 2323145"/>
              <a:gd name="connsiteX180" fmla="*/ 3037285 w 11269336"/>
              <a:gd name="connsiteY180" fmla="*/ 2139919 h 2323145"/>
              <a:gd name="connsiteX181" fmla="*/ 3036901 w 11269336"/>
              <a:gd name="connsiteY181" fmla="*/ 2138726 h 2323145"/>
              <a:gd name="connsiteX182" fmla="*/ 3026996 w 11269336"/>
              <a:gd name="connsiteY182" fmla="*/ 2134322 h 2323145"/>
              <a:gd name="connsiteX183" fmla="*/ 3007772 w 11269336"/>
              <a:gd name="connsiteY183" fmla="*/ 2128742 h 2323145"/>
              <a:gd name="connsiteX184" fmla="*/ 2965030 w 11269336"/>
              <a:gd name="connsiteY184" fmla="*/ 2100494 h 2323145"/>
              <a:gd name="connsiteX185" fmla="*/ 2926342 w 11269336"/>
              <a:gd name="connsiteY185" fmla="*/ 2104155 h 2323145"/>
              <a:gd name="connsiteX186" fmla="*/ 2918608 w 11269336"/>
              <a:gd name="connsiteY186" fmla="*/ 2104215 h 2323145"/>
              <a:gd name="connsiteX187" fmla="*/ 2918475 w 11269336"/>
              <a:gd name="connsiteY187" fmla="*/ 2103937 h 2323145"/>
              <a:gd name="connsiteX188" fmla="*/ 2910360 w 11269336"/>
              <a:gd name="connsiteY188" fmla="*/ 2103444 h 2323145"/>
              <a:gd name="connsiteX189" fmla="*/ 2904507 w 11269336"/>
              <a:gd name="connsiteY189" fmla="*/ 2104326 h 2323145"/>
              <a:gd name="connsiteX190" fmla="*/ 2889503 w 11269336"/>
              <a:gd name="connsiteY190" fmla="*/ 2104443 h 2323145"/>
              <a:gd name="connsiteX191" fmla="*/ 2884480 w 11269336"/>
              <a:gd name="connsiteY191" fmla="*/ 2102626 h 2323145"/>
              <a:gd name="connsiteX192" fmla="*/ 2882689 w 11269336"/>
              <a:gd name="connsiteY192" fmla="*/ 2099228 h 2323145"/>
              <a:gd name="connsiteX193" fmla="*/ 2881291 w 11269336"/>
              <a:gd name="connsiteY193" fmla="*/ 2099618 h 2323145"/>
              <a:gd name="connsiteX194" fmla="*/ 2853979 w 11269336"/>
              <a:gd name="connsiteY194" fmla="*/ 2090388 h 2323145"/>
              <a:gd name="connsiteX195" fmla="*/ 2791790 w 11269336"/>
              <a:gd name="connsiteY195" fmla="*/ 2080332 h 2323145"/>
              <a:gd name="connsiteX196" fmla="*/ 2755844 w 11269336"/>
              <a:gd name="connsiteY196" fmla="*/ 2078874 h 2323145"/>
              <a:gd name="connsiteX197" fmla="*/ 2657742 w 11269336"/>
              <a:gd name="connsiteY197" fmla="*/ 2070179 h 2323145"/>
              <a:gd name="connsiteX198" fmla="*/ 2559549 w 11269336"/>
              <a:gd name="connsiteY198" fmla="*/ 2057873 h 2323145"/>
              <a:gd name="connsiteX199" fmla="*/ 2512054 w 11269336"/>
              <a:gd name="connsiteY199" fmla="*/ 2031671 h 2323145"/>
              <a:gd name="connsiteX200" fmla="*/ 2506437 w 11269336"/>
              <a:gd name="connsiteY200" fmla="*/ 2030918 h 2323145"/>
              <a:gd name="connsiteX201" fmla="*/ 2491752 w 11269336"/>
              <a:gd name="connsiteY201" fmla="*/ 2033906 h 2323145"/>
              <a:gd name="connsiteX202" fmla="*/ 2486338 w 11269336"/>
              <a:gd name="connsiteY202" fmla="*/ 2035862 h 2323145"/>
              <a:gd name="connsiteX203" fmla="*/ 2478186 w 11269336"/>
              <a:gd name="connsiteY203" fmla="*/ 2036953 h 2323145"/>
              <a:gd name="connsiteX204" fmla="*/ 2477950 w 11269336"/>
              <a:gd name="connsiteY204" fmla="*/ 2036715 h 2323145"/>
              <a:gd name="connsiteX205" fmla="*/ 2470381 w 11269336"/>
              <a:gd name="connsiteY205" fmla="*/ 2038256 h 2323145"/>
              <a:gd name="connsiteX206" fmla="*/ 2433781 w 11269336"/>
              <a:gd name="connsiteY206" fmla="*/ 2049140 h 2323145"/>
              <a:gd name="connsiteX207" fmla="*/ 2381172 w 11269336"/>
              <a:gd name="connsiteY207" fmla="*/ 2030645 h 2323145"/>
              <a:gd name="connsiteX208" fmla="*/ 2360198 w 11269336"/>
              <a:gd name="connsiteY208" fmla="*/ 2029059 h 2323145"/>
              <a:gd name="connsiteX209" fmla="*/ 2348815 w 11269336"/>
              <a:gd name="connsiteY209" fmla="*/ 2026798 h 2323145"/>
              <a:gd name="connsiteX210" fmla="*/ 2347988 w 11269336"/>
              <a:gd name="connsiteY210" fmla="*/ 2025745 h 2323145"/>
              <a:gd name="connsiteX211" fmla="*/ 2312920 w 11269336"/>
              <a:gd name="connsiteY211" fmla="*/ 2036311 h 2323145"/>
              <a:gd name="connsiteX212" fmla="*/ 2307986 w 11269336"/>
              <a:gd name="connsiteY212" fmla="*/ 2035583 h 2323145"/>
              <a:gd name="connsiteX213" fmla="*/ 2285481 w 11269336"/>
              <a:gd name="connsiteY213" fmla="*/ 2045197 h 2323145"/>
              <a:gd name="connsiteX214" fmla="*/ 2273666 w 11269336"/>
              <a:gd name="connsiteY214" fmla="*/ 2048710 h 2323145"/>
              <a:gd name="connsiteX215" fmla="*/ 2270719 w 11269336"/>
              <a:gd name="connsiteY215" fmla="*/ 2052702 h 2323145"/>
              <a:gd name="connsiteX216" fmla="*/ 2253080 w 11269336"/>
              <a:gd name="connsiteY216" fmla="*/ 2056363 h 2323145"/>
              <a:gd name="connsiteX217" fmla="*/ 2250906 w 11269336"/>
              <a:gd name="connsiteY217" fmla="*/ 2055654 h 2323145"/>
              <a:gd name="connsiteX218" fmla="*/ 2236905 w 11269336"/>
              <a:gd name="connsiteY218" fmla="*/ 2062882 h 2323145"/>
              <a:gd name="connsiteX219" fmla="*/ 2225830 w 11269336"/>
              <a:gd name="connsiteY219" fmla="*/ 2074027 h 2323145"/>
              <a:gd name="connsiteX220" fmla="*/ 2073776 w 11269336"/>
              <a:gd name="connsiteY220" fmla="*/ 2089244 h 2323145"/>
              <a:gd name="connsiteX221" fmla="*/ 1948256 w 11269336"/>
              <a:gd name="connsiteY221" fmla="*/ 2146616 h 2323145"/>
              <a:gd name="connsiteX222" fmla="*/ 1865582 w 11269336"/>
              <a:gd name="connsiteY222" fmla="*/ 2153738 h 2323145"/>
              <a:gd name="connsiteX223" fmla="*/ 1835210 w 11269336"/>
              <a:gd name="connsiteY223" fmla="*/ 2134244 h 2323145"/>
              <a:gd name="connsiteX224" fmla="*/ 1632661 w 11269336"/>
              <a:gd name="connsiteY224" fmla="*/ 2173882 h 2323145"/>
              <a:gd name="connsiteX225" fmla="*/ 1579590 w 11269336"/>
              <a:gd name="connsiteY225" fmla="*/ 2173680 h 2323145"/>
              <a:gd name="connsiteX226" fmla="*/ 1535601 w 11269336"/>
              <a:gd name="connsiteY226" fmla="*/ 2194590 h 2323145"/>
              <a:gd name="connsiteX227" fmla="*/ 1515594 w 11269336"/>
              <a:gd name="connsiteY227" fmla="*/ 2189622 h 2323145"/>
              <a:gd name="connsiteX228" fmla="*/ 1512113 w 11269336"/>
              <a:gd name="connsiteY228" fmla="*/ 2188534 h 2323145"/>
              <a:gd name="connsiteX229" fmla="*/ 1498838 w 11269336"/>
              <a:gd name="connsiteY229" fmla="*/ 2189213 h 2323145"/>
              <a:gd name="connsiteX230" fmla="*/ 1494279 w 11269336"/>
              <a:gd name="connsiteY230" fmla="*/ 2183112 h 2323145"/>
              <a:gd name="connsiteX231" fmla="*/ 1473714 w 11269336"/>
              <a:gd name="connsiteY231" fmla="*/ 2179625 h 2323145"/>
              <a:gd name="connsiteX232" fmla="*/ 1449503 w 11269336"/>
              <a:gd name="connsiteY232" fmla="*/ 2182633 h 2323145"/>
              <a:gd name="connsiteX233" fmla="*/ 1266687 w 11269336"/>
              <a:gd name="connsiteY233" fmla="*/ 2212688 h 2323145"/>
              <a:gd name="connsiteX234" fmla="*/ 1239614 w 11269336"/>
              <a:gd name="connsiteY234" fmla="*/ 2209727 h 2323145"/>
              <a:gd name="connsiteX235" fmla="*/ 1202436 w 11269336"/>
              <a:gd name="connsiteY235" fmla="*/ 2209817 h 2323145"/>
              <a:gd name="connsiteX236" fmla="*/ 1136097 w 11269336"/>
              <a:gd name="connsiteY236" fmla="*/ 2205112 h 2323145"/>
              <a:gd name="connsiteX237" fmla="*/ 988232 w 11269336"/>
              <a:gd name="connsiteY237" fmla="*/ 2235635 h 2323145"/>
              <a:gd name="connsiteX238" fmla="*/ 981959 w 11269336"/>
              <a:gd name="connsiteY238" fmla="*/ 2231607 h 2323145"/>
              <a:gd name="connsiteX239" fmla="*/ 938600 w 11269336"/>
              <a:gd name="connsiteY239" fmla="*/ 2238113 h 2323145"/>
              <a:gd name="connsiteX240" fmla="*/ 791788 w 11269336"/>
              <a:gd name="connsiteY240" fmla="*/ 2293224 h 2323145"/>
              <a:gd name="connsiteX241" fmla="*/ 706914 w 11269336"/>
              <a:gd name="connsiteY241" fmla="*/ 2305046 h 2323145"/>
              <a:gd name="connsiteX242" fmla="*/ 675971 w 11269336"/>
              <a:gd name="connsiteY242" fmla="*/ 2304030 h 2323145"/>
              <a:gd name="connsiteX243" fmla="*/ 624180 w 11269336"/>
              <a:gd name="connsiteY243" fmla="*/ 2302650 h 2323145"/>
              <a:gd name="connsiteX244" fmla="*/ 583453 w 11269336"/>
              <a:gd name="connsiteY244" fmla="*/ 2288788 h 2323145"/>
              <a:gd name="connsiteX245" fmla="*/ 540946 w 11269336"/>
              <a:gd name="connsiteY245" fmla="*/ 2292721 h 2323145"/>
              <a:gd name="connsiteX246" fmla="*/ 533680 w 11269336"/>
              <a:gd name="connsiteY246" fmla="*/ 2310233 h 2323145"/>
              <a:gd name="connsiteX247" fmla="*/ 487366 w 11269336"/>
              <a:gd name="connsiteY247" fmla="*/ 2309053 h 2323145"/>
              <a:gd name="connsiteX248" fmla="*/ 416820 w 11269336"/>
              <a:gd name="connsiteY248" fmla="*/ 2305443 h 2323145"/>
              <a:gd name="connsiteX249" fmla="*/ 376805 w 11269336"/>
              <a:gd name="connsiteY249" fmla="*/ 2307647 h 2323145"/>
              <a:gd name="connsiteX250" fmla="*/ 266777 w 11269336"/>
              <a:gd name="connsiteY250" fmla="*/ 2309012 h 2323145"/>
              <a:gd name="connsiteX251" fmla="*/ 156013 w 11269336"/>
              <a:gd name="connsiteY251" fmla="*/ 2306832 h 2323145"/>
              <a:gd name="connsiteX252" fmla="*/ 87258 w 11269336"/>
              <a:gd name="connsiteY252" fmla="*/ 2285511 h 2323145"/>
              <a:gd name="connsiteX253" fmla="*/ 23798 w 11269336"/>
              <a:gd name="connsiteY253" fmla="*/ 2281822 h 2323145"/>
              <a:gd name="connsiteX254" fmla="*/ 0 w 11269336"/>
              <a:gd name="connsiteY254" fmla="*/ 2285369 h 2323145"/>
              <a:gd name="connsiteX255" fmla="*/ 0 w 11269336"/>
              <a:gd name="connsiteY255"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98838 w 11269336"/>
              <a:gd name="connsiteY133" fmla="*/ 2062961 h 2323145"/>
              <a:gd name="connsiteX134" fmla="*/ 4860988 w 11269336"/>
              <a:gd name="connsiteY134" fmla="*/ 2135698 h 2323145"/>
              <a:gd name="connsiteX135" fmla="*/ 4765388 w 11269336"/>
              <a:gd name="connsiteY135" fmla="*/ 2162525 h 2323145"/>
              <a:gd name="connsiteX136" fmla="*/ 4745033 w 11269336"/>
              <a:gd name="connsiteY136" fmla="*/ 2158859 h 2323145"/>
              <a:gd name="connsiteX137" fmla="*/ 4741475 w 11269336"/>
              <a:gd name="connsiteY137" fmla="*/ 2157998 h 2323145"/>
              <a:gd name="connsiteX138" fmla="*/ 4728247 w 11269336"/>
              <a:gd name="connsiteY138" fmla="*/ 2159526 h 2323145"/>
              <a:gd name="connsiteX139" fmla="*/ 4723263 w 11269336"/>
              <a:gd name="connsiteY139" fmla="*/ 2153742 h 2323145"/>
              <a:gd name="connsiteX140" fmla="*/ 4593061 w 11269336"/>
              <a:gd name="connsiteY140" fmla="*/ 2171597 h 2323145"/>
              <a:gd name="connsiteX141" fmla="*/ 4533444 w 11269336"/>
              <a:gd name="connsiteY141" fmla="*/ 2181200 h 2323145"/>
              <a:gd name="connsiteX142" fmla="*/ 4492832 w 11269336"/>
              <a:gd name="connsiteY142" fmla="*/ 2188033 h 2323145"/>
              <a:gd name="connsiteX143" fmla="*/ 4467257 w 11269336"/>
              <a:gd name="connsiteY143" fmla="*/ 2196121 h 2323145"/>
              <a:gd name="connsiteX144" fmla="*/ 4405765 w 11269336"/>
              <a:gd name="connsiteY144" fmla="*/ 2199902 h 2323145"/>
              <a:gd name="connsiteX145" fmla="*/ 4401354 w 11269336"/>
              <a:gd name="connsiteY145" fmla="*/ 2194745 h 2323145"/>
              <a:gd name="connsiteX146" fmla="*/ 4366646 w 11269336"/>
              <a:gd name="connsiteY146" fmla="*/ 2198564 h 2323145"/>
              <a:gd name="connsiteX147" fmla="*/ 4354009 w 11269336"/>
              <a:gd name="connsiteY147" fmla="*/ 2204984 h 2323145"/>
              <a:gd name="connsiteX148" fmla="*/ 4348284 w 11269336"/>
              <a:gd name="connsiteY148" fmla="*/ 2205270 h 2323145"/>
              <a:gd name="connsiteX149" fmla="*/ 4333906 w 11269336"/>
              <a:gd name="connsiteY149" fmla="*/ 2205251 h 2323145"/>
              <a:gd name="connsiteX150" fmla="*/ 4308819 w 11269336"/>
              <a:gd name="connsiteY150" fmla="*/ 2203822 h 2323145"/>
              <a:gd name="connsiteX151" fmla="*/ 4301210 w 11269336"/>
              <a:gd name="connsiteY151" fmla="*/ 2204456 h 2323145"/>
              <a:gd name="connsiteX152" fmla="*/ 4283095 w 11269336"/>
              <a:gd name="connsiteY152" fmla="*/ 2198177 h 2323145"/>
              <a:gd name="connsiteX153" fmla="*/ 4250119 w 11269336"/>
              <a:gd name="connsiteY153" fmla="*/ 2196342 h 2323145"/>
              <a:gd name="connsiteX154" fmla="*/ 4189203 w 11269336"/>
              <a:gd name="connsiteY154" fmla="*/ 2178994 h 2323145"/>
              <a:gd name="connsiteX155" fmla="*/ 4154035 w 11269336"/>
              <a:gd name="connsiteY155" fmla="*/ 2171950 h 2323145"/>
              <a:gd name="connsiteX156" fmla="*/ 4129569 w 11269336"/>
              <a:gd name="connsiteY156" fmla="*/ 2163850 h 2323145"/>
              <a:gd name="connsiteX157" fmla="*/ 4061250 w 11269336"/>
              <a:gd name="connsiteY157" fmla="*/ 2159236 h 2323145"/>
              <a:gd name="connsiteX158" fmla="*/ 3945480 w 11269336"/>
              <a:gd name="connsiteY158" fmla="*/ 2158279 h 2323145"/>
              <a:gd name="connsiteX159" fmla="*/ 3921468 w 11269336"/>
              <a:gd name="connsiteY159" fmla="*/ 2156588 h 2323145"/>
              <a:gd name="connsiteX160" fmla="*/ 3903348 w 11269336"/>
              <a:gd name="connsiteY160" fmla="*/ 2149220 h 2323145"/>
              <a:gd name="connsiteX161" fmla="*/ 3901342 w 11269336"/>
              <a:gd name="connsiteY161" fmla="*/ 2142355 h 2323145"/>
              <a:gd name="connsiteX162" fmla="*/ 3888539 w 11269336"/>
              <a:gd name="connsiteY162" fmla="*/ 2140476 h 2323145"/>
              <a:gd name="connsiteX163" fmla="*/ 3885662 w 11269336"/>
              <a:gd name="connsiteY163" fmla="*/ 2138740 h 2323145"/>
              <a:gd name="connsiteX164" fmla="*/ 3868627 w 11269336"/>
              <a:gd name="connsiteY164" fmla="*/ 2130023 h 2323145"/>
              <a:gd name="connsiteX165" fmla="*/ 3819177 w 11269336"/>
              <a:gd name="connsiteY165" fmla="*/ 2142111 h 2323145"/>
              <a:gd name="connsiteX166" fmla="*/ 3769100 w 11269336"/>
              <a:gd name="connsiteY166" fmla="*/ 2131731 h 2323145"/>
              <a:gd name="connsiteX167" fmla="*/ 3562752 w 11269336"/>
              <a:gd name="connsiteY167" fmla="*/ 2131785 h 2323145"/>
              <a:gd name="connsiteX168" fmla="*/ 3541402 w 11269336"/>
              <a:gd name="connsiteY168" fmla="*/ 2106821 h 2323145"/>
              <a:gd name="connsiteX169" fmla="*/ 3365341 w 11269336"/>
              <a:gd name="connsiteY169" fmla="*/ 2077638 h 2323145"/>
              <a:gd name="connsiteX170" fmla="*/ 3170922 w 11269336"/>
              <a:gd name="connsiteY170" fmla="*/ 2115957 h 2323145"/>
              <a:gd name="connsiteX171" fmla="*/ 3156256 w 11269336"/>
              <a:gd name="connsiteY171" fmla="*/ 2124773 h 2323145"/>
              <a:gd name="connsiteX172" fmla="*/ 3140298 w 11269336"/>
              <a:gd name="connsiteY172" fmla="*/ 2129182 h 2323145"/>
              <a:gd name="connsiteX173" fmla="*/ 3138514 w 11269336"/>
              <a:gd name="connsiteY173" fmla="*/ 2128069 h 2323145"/>
              <a:gd name="connsiteX174" fmla="*/ 3120467 w 11269336"/>
              <a:gd name="connsiteY174" fmla="*/ 2128281 h 2323145"/>
              <a:gd name="connsiteX175" fmla="*/ 3116175 w 11269336"/>
              <a:gd name="connsiteY175" fmla="*/ 2131633 h 2323145"/>
              <a:gd name="connsiteX176" fmla="*/ 3103685 w 11269336"/>
              <a:gd name="connsiteY176" fmla="*/ 2132814 h 2323145"/>
              <a:gd name="connsiteX177" fmla="*/ 3078794 w 11269336"/>
              <a:gd name="connsiteY177" fmla="*/ 2137935 h 2323145"/>
              <a:gd name="connsiteX178" fmla="*/ 3074407 w 11269336"/>
              <a:gd name="connsiteY178" fmla="*/ 2136274 h 2323145"/>
              <a:gd name="connsiteX179" fmla="*/ 3037285 w 11269336"/>
              <a:gd name="connsiteY179" fmla="*/ 2139919 h 2323145"/>
              <a:gd name="connsiteX180" fmla="*/ 3036901 w 11269336"/>
              <a:gd name="connsiteY180" fmla="*/ 2138726 h 2323145"/>
              <a:gd name="connsiteX181" fmla="*/ 3026996 w 11269336"/>
              <a:gd name="connsiteY181" fmla="*/ 2134322 h 2323145"/>
              <a:gd name="connsiteX182" fmla="*/ 3007772 w 11269336"/>
              <a:gd name="connsiteY182" fmla="*/ 2128742 h 2323145"/>
              <a:gd name="connsiteX183" fmla="*/ 2965030 w 11269336"/>
              <a:gd name="connsiteY183" fmla="*/ 2100494 h 2323145"/>
              <a:gd name="connsiteX184" fmla="*/ 2926342 w 11269336"/>
              <a:gd name="connsiteY184" fmla="*/ 2104155 h 2323145"/>
              <a:gd name="connsiteX185" fmla="*/ 2918608 w 11269336"/>
              <a:gd name="connsiteY185" fmla="*/ 2104215 h 2323145"/>
              <a:gd name="connsiteX186" fmla="*/ 2918475 w 11269336"/>
              <a:gd name="connsiteY186" fmla="*/ 2103937 h 2323145"/>
              <a:gd name="connsiteX187" fmla="*/ 2910360 w 11269336"/>
              <a:gd name="connsiteY187" fmla="*/ 2103444 h 2323145"/>
              <a:gd name="connsiteX188" fmla="*/ 2904507 w 11269336"/>
              <a:gd name="connsiteY188" fmla="*/ 2104326 h 2323145"/>
              <a:gd name="connsiteX189" fmla="*/ 2889503 w 11269336"/>
              <a:gd name="connsiteY189" fmla="*/ 2104443 h 2323145"/>
              <a:gd name="connsiteX190" fmla="*/ 2884480 w 11269336"/>
              <a:gd name="connsiteY190" fmla="*/ 2102626 h 2323145"/>
              <a:gd name="connsiteX191" fmla="*/ 2882689 w 11269336"/>
              <a:gd name="connsiteY191" fmla="*/ 2099228 h 2323145"/>
              <a:gd name="connsiteX192" fmla="*/ 2881291 w 11269336"/>
              <a:gd name="connsiteY192" fmla="*/ 2099618 h 2323145"/>
              <a:gd name="connsiteX193" fmla="*/ 2853979 w 11269336"/>
              <a:gd name="connsiteY193" fmla="*/ 2090388 h 2323145"/>
              <a:gd name="connsiteX194" fmla="*/ 2791790 w 11269336"/>
              <a:gd name="connsiteY194" fmla="*/ 2080332 h 2323145"/>
              <a:gd name="connsiteX195" fmla="*/ 2755844 w 11269336"/>
              <a:gd name="connsiteY195" fmla="*/ 2078874 h 2323145"/>
              <a:gd name="connsiteX196" fmla="*/ 2657742 w 11269336"/>
              <a:gd name="connsiteY196" fmla="*/ 2070179 h 2323145"/>
              <a:gd name="connsiteX197" fmla="*/ 2559549 w 11269336"/>
              <a:gd name="connsiteY197" fmla="*/ 2057873 h 2323145"/>
              <a:gd name="connsiteX198" fmla="*/ 2512054 w 11269336"/>
              <a:gd name="connsiteY198" fmla="*/ 2031671 h 2323145"/>
              <a:gd name="connsiteX199" fmla="*/ 2506437 w 11269336"/>
              <a:gd name="connsiteY199" fmla="*/ 2030918 h 2323145"/>
              <a:gd name="connsiteX200" fmla="*/ 2491752 w 11269336"/>
              <a:gd name="connsiteY200" fmla="*/ 2033906 h 2323145"/>
              <a:gd name="connsiteX201" fmla="*/ 2486338 w 11269336"/>
              <a:gd name="connsiteY201" fmla="*/ 2035862 h 2323145"/>
              <a:gd name="connsiteX202" fmla="*/ 2478186 w 11269336"/>
              <a:gd name="connsiteY202" fmla="*/ 2036953 h 2323145"/>
              <a:gd name="connsiteX203" fmla="*/ 2477950 w 11269336"/>
              <a:gd name="connsiteY203" fmla="*/ 2036715 h 2323145"/>
              <a:gd name="connsiteX204" fmla="*/ 2470381 w 11269336"/>
              <a:gd name="connsiteY204" fmla="*/ 2038256 h 2323145"/>
              <a:gd name="connsiteX205" fmla="*/ 2433781 w 11269336"/>
              <a:gd name="connsiteY205" fmla="*/ 2049140 h 2323145"/>
              <a:gd name="connsiteX206" fmla="*/ 2381172 w 11269336"/>
              <a:gd name="connsiteY206" fmla="*/ 2030645 h 2323145"/>
              <a:gd name="connsiteX207" fmla="*/ 2360198 w 11269336"/>
              <a:gd name="connsiteY207" fmla="*/ 2029059 h 2323145"/>
              <a:gd name="connsiteX208" fmla="*/ 2348815 w 11269336"/>
              <a:gd name="connsiteY208" fmla="*/ 2026798 h 2323145"/>
              <a:gd name="connsiteX209" fmla="*/ 2347988 w 11269336"/>
              <a:gd name="connsiteY209" fmla="*/ 2025745 h 2323145"/>
              <a:gd name="connsiteX210" fmla="*/ 2312920 w 11269336"/>
              <a:gd name="connsiteY210" fmla="*/ 2036311 h 2323145"/>
              <a:gd name="connsiteX211" fmla="*/ 2307986 w 11269336"/>
              <a:gd name="connsiteY211" fmla="*/ 2035583 h 2323145"/>
              <a:gd name="connsiteX212" fmla="*/ 2285481 w 11269336"/>
              <a:gd name="connsiteY212" fmla="*/ 2045197 h 2323145"/>
              <a:gd name="connsiteX213" fmla="*/ 2273666 w 11269336"/>
              <a:gd name="connsiteY213" fmla="*/ 2048710 h 2323145"/>
              <a:gd name="connsiteX214" fmla="*/ 2270719 w 11269336"/>
              <a:gd name="connsiteY214" fmla="*/ 2052702 h 2323145"/>
              <a:gd name="connsiteX215" fmla="*/ 2253080 w 11269336"/>
              <a:gd name="connsiteY215" fmla="*/ 2056363 h 2323145"/>
              <a:gd name="connsiteX216" fmla="*/ 2250906 w 11269336"/>
              <a:gd name="connsiteY216" fmla="*/ 2055654 h 2323145"/>
              <a:gd name="connsiteX217" fmla="*/ 2236905 w 11269336"/>
              <a:gd name="connsiteY217" fmla="*/ 2062882 h 2323145"/>
              <a:gd name="connsiteX218" fmla="*/ 2225830 w 11269336"/>
              <a:gd name="connsiteY218" fmla="*/ 2074027 h 2323145"/>
              <a:gd name="connsiteX219" fmla="*/ 2073776 w 11269336"/>
              <a:gd name="connsiteY219" fmla="*/ 2089244 h 2323145"/>
              <a:gd name="connsiteX220" fmla="*/ 1948256 w 11269336"/>
              <a:gd name="connsiteY220" fmla="*/ 2146616 h 2323145"/>
              <a:gd name="connsiteX221" fmla="*/ 1865582 w 11269336"/>
              <a:gd name="connsiteY221" fmla="*/ 2153738 h 2323145"/>
              <a:gd name="connsiteX222" fmla="*/ 1835210 w 11269336"/>
              <a:gd name="connsiteY222" fmla="*/ 2134244 h 2323145"/>
              <a:gd name="connsiteX223" fmla="*/ 1632661 w 11269336"/>
              <a:gd name="connsiteY223" fmla="*/ 2173882 h 2323145"/>
              <a:gd name="connsiteX224" fmla="*/ 1579590 w 11269336"/>
              <a:gd name="connsiteY224" fmla="*/ 2173680 h 2323145"/>
              <a:gd name="connsiteX225" fmla="*/ 1535601 w 11269336"/>
              <a:gd name="connsiteY225" fmla="*/ 2194590 h 2323145"/>
              <a:gd name="connsiteX226" fmla="*/ 1515594 w 11269336"/>
              <a:gd name="connsiteY226" fmla="*/ 2189622 h 2323145"/>
              <a:gd name="connsiteX227" fmla="*/ 1512113 w 11269336"/>
              <a:gd name="connsiteY227" fmla="*/ 2188534 h 2323145"/>
              <a:gd name="connsiteX228" fmla="*/ 1498838 w 11269336"/>
              <a:gd name="connsiteY228" fmla="*/ 2189213 h 2323145"/>
              <a:gd name="connsiteX229" fmla="*/ 1494279 w 11269336"/>
              <a:gd name="connsiteY229" fmla="*/ 2183112 h 2323145"/>
              <a:gd name="connsiteX230" fmla="*/ 1473714 w 11269336"/>
              <a:gd name="connsiteY230" fmla="*/ 2179625 h 2323145"/>
              <a:gd name="connsiteX231" fmla="*/ 1449503 w 11269336"/>
              <a:gd name="connsiteY231" fmla="*/ 2182633 h 2323145"/>
              <a:gd name="connsiteX232" fmla="*/ 1266687 w 11269336"/>
              <a:gd name="connsiteY232" fmla="*/ 2212688 h 2323145"/>
              <a:gd name="connsiteX233" fmla="*/ 1239614 w 11269336"/>
              <a:gd name="connsiteY233" fmla="*/ 2209727 h 2323145"/>
              <a:gd name="connsiteX234" fmla="*/ 1202436 w 11269336"/>
              <a:gd name="connsiteY234" fmla="*/ 2209817 h 2323145"/>
              <a:gd name="connsiteX235" fmla="*/ 1136097 w 11269336"/>
              <a:gd name="connsiteY235" fmla="*/ 2205112 h 2323145"/>
              <a:gd name="connsiteX236" fmla="*/ 988232 w 11269336"/>
              <a:gd name="connsiteY236" fmla="*/ 2235635 h 2323145"/>
              <a:gd name="connsiteX237" fmla="*/ 981959 w 11269336"/>
              <a:gd name="connsiteY237" fmla="*/ 2231607 h 2323145"/>
              <a:gd name="connsiteX238" fmla="*/ 938600 w 11269336"/>
              <a:gd name="connsiteY238" fmla="*/ 2238113 h 2323145"/>
              <a:gd name="connsiteX239" fmla="*/ 791788 w 11269336"/>
              <a:gd name="connsiteY239" fmla="*/ 2293224 h 2323145"/>
              <a:gd name="connsiteX240" fmla="*/ 706914 w 11269336"/>
              <a:gd name="connsiteY240" fmla="*/ 2305046 h 2323145"/>
              <a:gd name="connsiteX241" fmla="*/ 675971 w 11269336"/>
              <a:gd name="connsiteY241" fmla="*/ 2304030 h 2323145"/>
              <a:gd name="connsiteX242" fmla="*/ 624180 w 11269336"/>
              <a:gd name="connsiteY242" fmla="*/ 2302650 h 2323145"/>
              <a:gd name="connsiteX243" fmla="*/ 583453 w 11269336"/>
              <a:gd name="connsiteY243" fmla="*/ 2288788 h 2323145"/>
              <a:gd name="connsiteX244" fmla="*/ 540946 w 11269336"/>
              <a:gd name="connsiteY244" fmla="*/ 2292721 h 2323145"/>
              <a:gd name="connsiteX245" fmla="*/ 533680 w 11269336"/>
              <a:gd name="connsiteY245" fmla="*/ 2310233 h 2323145"/>
              <a:gd name="connsiteX246" fmla="*/ 487366 w 11269336"/>
              <a:gd name="connsiteY246" fmla="*/ 2309053 h 2323145"/>
              <a:gd name="connsiteX247" fmla="*/ 416820 w 11269336"/>
              <a:gd name="connsiteY247" fmla="*/ 2305443 h 2323145"/>
              <a:gd name="connsiteX248" fmla="*/ 376805 w 11269336"/>
              <a:gd name="connsiteY248" fmla="*/ 2307647 h 2323145"/>
              <a:gd name="connsiteX249" fmla="*/ 266777 w 11269336"/>
              <a:gd name="connsiteY249" fmla="*/ 2309012 h 2323145"/>
              <a:gd name="connsiteX250" fmla="*/ 156013 w 11269336"/>
              <a:gd name="connsiteY250" fmla="*/ 2306832 h 2323145"/>
              <a:gd name="connsiteX251" fmla="*/ 87258 w 11269336"/>
              <a:gd name="connsiteY251" fmla="*/ 2285511 h 2323145"/>
              <a:gd name="connsiteX252" fmla="*/ 23798 w 11269336"/>
              <a:gd name="connsiteY252" fmla="*/ 2281822 h 2323145"/>
              <a:gd name="connsiteX253" fmla="*/ 0 w 11269336"/>
              <a:gd name="connsiteY253" fmla="*/ 2285369 h 2323145"/>
              <a:gd name="connsiteX254" fmla="*/ 0 w 11269336"/>
              <a:gd name="connsiteY254"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98838 w 11269336"/>
              <a:gd name="connsiteY133" fmla="*/ 2062961 h 2323145"/>
              <a:gd name="connsiteX134" fmla="*/ 4860988 w 11269336"/>
              <a:gd name="connsiteY134" fmla="*/ 2135698 h 2323145"/>
              <a:gd name="connsiteX135" fmla="*/ 4765388 w 11269336"/>
              <a:gd name="connsiteY135" fmla="*/ 2162525 h 2323145"/>
              <a:gd name="connsiteX136" fmla="*/ 4745033 w 11269336"/>
              <a:gd name="connsiteY136" fmla="*/ 2158859 h 2323145"/>
              <a:gd name="connsiteX137" fmla="*/ 4741475 w 11269336"/>
              <a:gd name="connsiteY137" fmla="*/ 2157998 h 2323145"/>
              <a:gd name="connsiteX138" fmla="*/ 4728247 w 11269336"/>
              <a:gd name="connsiteY138" fmla="*/ 2159526 h 2323145"/>
              <a:gd name="connsiteX139" fmla="*/ 4723263 w 11269336"/>
              <a:gd name="connsiteY139" fmla="*/ 2153742 h 2323145"/>
              <a:gd name="connsiteX140" fmla="*/ 4593061 w 11269336"/>
              <a:gd name="connsiteY140" fmla="*/ 2171597 h 2323145"/>
              <a:gd name="connsiteX141" fmla="*/ 4533444 w 11269336"/>
              <a:gd name="connsiteY141" fmla="*/ 2181200 h 2323145"/>
              <a:gd name="connsiteX142" fmla="*/ 4467257 w 11269336"/>
              <a:gd name="connsiteY142" fmla="*/ 2196121 h 2323145"/>
              <a:gd name="connsiteX143" fmla="*/ 4405765 w 11269336"/>
              <a:gd name="connsiteY143" fmla="*/ 2199902 h 2323145"/>
              <a:gd name="connsiteX144" fmla="*/ 4401354 w 11269336"/>
              <a:gd name="connsiteY144" fmla="*/ 2194745 h 2323145"/>
              <a:gd name="connsiteX145" fmla="*/ 4366646 w 11269336"/>
              <a:gd name="connsiteY145" fmla="*/ 2198564 h 2323145"/>
              <a:gd name="connsiteX146" fmla="*/ 4354009 w 11269336"/>
              <a:gd name="connsiteY146" fmla="*/ 2204984 h 2323145"/>
              <a:gd name="connsiteX147" fmla="*/ 4348284 w 11269336"/>
              <a:gd name="connsiteY147" fmla="*/ 2205270 h 2323145"/>
              <a:gd name="connsiteX148" fmla="*/ 4333906 w 11269336"/>
              <a:gd name="connsiteY148" fmla="*/ 2205251 h 2323145"/>
              <a:gd name="connsiteX149" fmla="*/ 4308819 w 11269336"/>
              <a:gd name="connsiteY149" fmla="*/ 2203822 h 2323145"/>
              <a:gd name="connsiteX150" fmla="*/ 4301210 w 11269336"/>
              <a:gd name="connsiteY150" fmla="*/ 2204456 h 2323145"/>
              <a:gd name="connsiteX151" fmla="*/ 4283095 w 11269336"/>
              <a:gd name="connsiteY151" fmla="*/ 2198177 h 2323145"/>
              <a:gd name="connsiteX152" fmla="*/ 4250119 w 11269336"/>
              <a:gd name="connsiteY152" fmla="*/ 2196342 h 2323145"/>
              <a:gd name="connsiteX153" fmla="*/ 4189203 w 11269336"/>
              <a:gd name="connsiteY153" fmla="*/ 2178994 h 2323145"/>
              <a:gd name="connsiteX154" fmla="*/ 4154035 w 11269336"/>
              <a:gd name="connsiteY154" fmla="*/ 2171950 h 2323145"/>
              <a:gd name="connsiteX155" fmla="*/ 4129569 w 11269336"/>
              <a:gd name="connsiteY155" fmla="*/ 2163850 h 2323145"/>
              <a:gd name="connsiteX156" fmla="*/ 4061250 w 11269336"/>
              <a:gd name="connsiteY156" fmla="*/ 2159236 h 2323145"/>
              <a:gd name="connsiteX157" fmla="*/ 3945480 w 11269336"/>
              <a:gd name="connsiteY157" fmla="*/ 2158279 h 2323145"/>
              <a:gd name="connsiteX158" fmla="*/ 3921468 w 11269336"/>
              <a:gd name="connsiteY158" fmla="*/ 2156588 h 2323145"/>
              <a:gd name="connsiteX159" fmla="*/ 3903348 w 11269336"/>
              <a:gd name="connsiteY159" fmla="*/ 2149220 h 2323145"/>
              <a:gd name="connsiteX160" fmla="*/ 3901342 w 11269336"/>
              <a:gd name="connsiteY160" fmla="*/ 2142355 h 2323145"/>
              <a:gd name="connsiteX161" fmla="*/ 3888539 w 11269336"/>
              <a:gd name="connsiteY161" fmla="*/ 2140476 h 2323145"/>
              <a:gd name="connsiteX162" fmla="*/ 3885662 w 11269336"/>
              <a:gd name="connsiteY162" fmla="*/ 2138740 h 2323145"/>
              <a:gd name="connsiteX163" fmla="*/ 3868627 w 11269336"/>
              <a:gd name="connsiteY163" fmla="*/ 2130023 h 2323145"/>
              <a:gd name="connsiteX164" fmla="*/ 3819177 w 11269336"/>
              <a:gd name="connsiteY164" fmla="*/ 2142111 h 2323145"/>
              <a:gd name="connsiteX165" fmla="*/ 3769100 w 11269336"/>
              <a:gd name="connsiteY165" fmla="*/ 2131731 h 2323145"/>
              <a:gd name="connsiteX166" fmla="*/ 3562752 w 11269336"/>
              <a:gd name="connsiteY166" fmla="*/ 2131785 h 2323145"/>
              <a:gd name="connsiteX167" fmla="*/ 3541402 w 11269336"/>
              <a:gd name="connsiteY167" fmla="*/ 2106821 h 2323145"/>
              <a:gd name="connsiteX168" fmla="*/ 3365341 w 11269336"/>
              <a:gd name="connsiteY168" fmla="*/ 2077638 h 2323145"/>
              <a:gd name="connsiteX169" fmla="*/ 3170922 w 11269336"/>
              <a:gd name="connsiteY169" fmla="*/ 2115957 h 2323145"/>
              <a:gd name="connsiteX170" fmla="*/ 3156256 w 11269336"/>
              <a:gd name="connsiteY170" fmla="*/ 2124773 h 2323145"/>
              <a:gd name="connsiteX171" fmla="*/ 3140298 w 11269336"/>
              <a:gd name="connsiteY171" fmla="*/ 2129182 h 2323145"/>
              <a:gd name="connsiteX172" fmla="*/ 3138514 w 11269336"/>
              <a:gd name="connsiteY172" fmla="*/ 2128069 h 2323145"/>
              <a:gd name="connsiteX173" fmla="*/ 3120467 w 11269336"/>
              <a:gd name="connsiteY173" fmla="*/ 2128281 h 2323145"/>
              <a:gd name="connsiteX174" fmla="*/ 3116175 w 11269336"/>
              <a:gd name="connsiteY174" fmla="*/ 2131633 h 2323145"/>
              <a:gd name="connsiteX175" fmla="*/ 3103685 w 11269336"/>
              <a:gd name="connsiteY175" fmla="*/ 2132814 h 2323145"/>
              <a:gd name="connsiteX176" fmla="*/ 3078794 w 11269336"/>
              <a:gd name="connsiteY176" fmla="*/ 2137935 h 2323145"/>
              <a:gd name="connsiteX177" fmla="*/ 3074407 w 11269336"/>
              <a:gd name="connsiteY177" fmla="*/ 2136274 h 2323145"/>
              <a:gd name="connsiteX178" fmla="*/ 3037285 w 11269336"/>
              <a:gd name="connsiteY178" fmla="*/ 2139919 h 2323145"/>
              <a:gd name="connsiteX179" fmla="*/ 3036901 w 11269336"/>
              <a:gd name="connsiteY179" fmla="*/ 2138726 h 2323145"/>
              <a:gd name="connsiteX180" fmla="*/ 3026996 w 11269336"/>
              <a:gd name="connsiteY180" fmla="*/ 2134322 h 2323145"/>
              <a:gd name="connsiteX181" fmla="*/ 3007772 w 11269336"/>
              <a:gd name="connsiteY181" fmla="*/ 2128742 h 2323145"/>
              <a:gd name="connsiteX182" fmla="*/ 2965030 w 11269336"/>
              <a:gd name="connsiteY182" fmla="*/ 2100494 h 2323145"/>
              <a:gd name="connsiteX183" fmla="*/ 2926342 w 11269336"/>
              <a:gd name="connsiteY183" fmla="*/ 2104155 h 2323145"/>
              <a:gd name="connsiteX184" fmla="*/ 2918608 w 11269336"/>
              <a:gd name="connsiteY184" fmla="*/ 2104215 h 2323145"/>
              <a:gd name="connsiteX185" fmla="*/ 2918475 w 11269336"/>
              <a:gd name="connsiteY185" fmla="*/ 2103937 h 2323145"/>
              <a:gd name="connsiteX186" fmla="*/ 2910360 w 11269336"/>
              <a:gd name="connsiteY186" fmla="*/ 2103444 h 2323145"/>
              <a:gd name="connsiteX187" fmla="*/ 2904507 w 11269336"/>
              <a:gd name="connsiteY187" fmla="*/ 2104326 h 2323145"/>
              <a:gd name="connsiteX188" fmla="*/ 2889503 w 11269336"/>
              <a:gd name="connsiteY188" fmla="*/ 2104443 h 2323145"/>
              <a:gd name="connsiteX189" fmla="*/ 2884480 w 11269336"/>
              <a:gd name="connsiteY189" fmla="*/ 2102626 h 2323145"/>
              <a:gd name="connsiteX190" fmla="*/ 2882689 w 11269336"/>
              <a:gd name="connsiteY190" fmla="*/ 2099228 h 2323145"/>
              <a:gd name="connsiteX191" fmla="*/ 2881291 w 11269336"/>
              <a:gd name="connsiteY191" fmla="*/ 2099618 h 2323145"/>
              <a:gd name="connsiteX192" fmla="*/ 2853979 w 11269336"/>
              <a:gd name="connsiteY192" fmla="*/ 2090388 h 2323145"/>
              <a:gd name="connsiteX193" fmla="*/ 2791790 w 11269336"/>
              <a:gd name="connsiteY193" fmla="*/ 2080332 h 2323145"/>
              <a:gd name="connsiteX194" fmla="*/ 2755844 w 11269336"/>
              <a:gd name="connsiteY194" fmla="*/ 2078874 h 2323145"/>
              <a:gd name="connsiteX195" fmla="*/ 2657742 w 11269336"/>
              <a:gd name="connsiteY195" fmla="*/ 2070179 h 2323145"/>
              <a:gd name="connsiteX196" fmla="*/ 2559549 w 11269336"/>
              <a:gd name="connsiteY196" fmla="*/ 2057873 h 2323145"/>
              <a:gd name="connsiteX197" fmla="*/ 2512054 w 11269336"/>
              <a:gd name="connsiteY197" fmla="*/ 2031671 h 2323145"/>
              <a:gd name="connsiteX198" fmla="*/ 2506437 w 11269336"/>
              <a:gd name="connsiteY198" fmla="*/ 2030918 h 2323145"/>
              <a:gd name="connsiteX199" fmla="*/ 2491752 w 11269336"/>
              <a:gd name="connsiteY199" fmla="*/ 2033906 h 2323145"/>
              <a:gd name="connsiteX200" fmla="*/ 2486338 w 11269336"/>
              <a:gd name="connsiteY200" fmla="*/ 2035862 h 2323145"/>
              <a:gd name="connsiteX201" fmla="*/ 2478186 w 11269336"/>
              <a:gd name="connsiteY201" fmla="*/ 2036953 h 2323145"/>
              <a:gd name="connsiteX202" fmla="*/ 2477950 w 11269336"/>
              <a:gd name="connsiteY202" fmla="*/ 2036715 h 2323145"/>
              <a:gd name="connsiteX203" fmla="*/ 2470381 w 11269336"/>
              <a:gd name="connsiteY203" fmla="*/ 2038256 h 2323145"/>
              <a:gd name="connsiteX204" fmla="*/ 2433781 w 11269336"/>
              <a:gd name="connsiteY204" fmla="*/ 2049140 h 2323145"/>
              <a:gd name="connsiteX205" fmla="*/ 2381172 w 11269336"/>
              <a:gd name="connsiteY205" fmla="*/ 2030645 h 2323145"/>
              <a:gd name="connsiteX206" fmla="*/ 2360198 w 11269336"/>
              <a:gd name="connsiteY206" fmla="*/ 2029059 h 2323145"/>
              <a:gd name="connsiteX207" fmla="*/ 2348815 w 11269336"/>
              <a:gd name="connsiteY207" fmla="*/ 2026798 h 2323145"/>
              <a:gd name="connsiteX208" fmla="*/ 2347988 w 11269336"/>
              <a:gd name="connsiteY208" fmla="*/ 2025745 h 2323145"/>
              <a:gd name="connsiteX209" fmla="*/ 2312920 w 11269336"/>
              <a:gd name="connsiteY209" fmla="*/ 2036311 h 2323145"/>
              <a:gd name="connsiteX210" fmla="*/ 2307986 w 11269336"/>
              <a:gd name="connsiteY210" fmla="*/ 2035583 h 2323145"/>
              <a:gd name="connsiteX211" fmla="*/ 2285481 w 11269336"/>
              <a:gd name="connsiteY211" fmla="*/ 2045197 h 2323145"/>
              <a:gd name="connsiteX212" fmla="*/ 2273666 w 11269336"/>
              <a:gd name="connsiteY212" fmla="*/ 2048710 h 2323145"/>
              <a:gd name="connsiteX213" fmla="*/ 2270719 w 11269336"/>
              <a:gd name="connsiteY213" fmla="*/ 2052702 h 2323145"/>
              <a:gd name="connsiteX214" fmla="*/ 2253080 w 11269336"/>
              <a:gd name="connsiteY214" fmla="*/ 2056363 h 2323145"/>
              <a:gd name="connsiteX215" fmla="*/ 2250906 w 11269336"/>
              <a:gd name="connsiteY215" fmla="*/ 2055654 h 2323145"/>
              <a:gd name="connsiteX216" fmla="*/ 2236905 w 11269336"/>
              <a:gd name="connsiteY216" fmla="*/ 2062882 h 2323145"/>
              <a:gd name="connsiteX217" fmla="*/ 2225830 w 11269336"/>
              <a:gd name="connsiteY217" fmla="*/ 2074027 h 2323145"/>
              <a:gd name="connsiteX218" fmla="*/ 2073776 w 11269336"/>
              <a:gd name="connsiteY218" fmla="*/ 2089244 h 2323145"/>
              <a:gd name="connsiteX219" fmla="*/ 1948256 w 11269336"/>
              <a:gd name="connsiteY219" fmla="*/ 2146616 h 2323145"/>
              <a:gd name="connsiteX220" fmla="*/ 1865582 w 11269336"/>
              <a:gd name="connsiteY220" fmla="*/ 2153738 h 2323145"/>
              <a:gd name="connsiteX221" fmla="*/ 1835210 w 11269336"/>
              <a:gd name="connsiteY221" fmla="*/ 2134244 h 2323145"/>
              <a:gd name="connsiteX222" fmla="*/ 1632661 w 11269336"/>
              <a:gd name="connsiteY222" fmla="*/ 2173882 h 2323145"/>
              <a:gd name="connsiteX223" fmla="*/ 1579590 w 11269336"/>
              <a:gd name="connsiteY223" fmla="*/ 2173680 h 2323145"/>
              <a:gd name="connsiteX224" fmla="*/ 1535601 w 11269336"/>
              <a:gd name="connsiteY224" fmla="*/ 2194590 h 2323145"/>
              <a:gd name="connsiteX225" fmla="*/ 1515594 w 11269336"/>
              <a:gd name="connsiteY225" fmla="*/ 2189622 h 2323145"/>
              <a:gd name="connsiteX226" fmla="*/ 1512113 w 11269336"/>
              <a:gd name="connsiteY226" fmla="*/ 2188534 h 2323145"/>
              <a:gd name="connsiteX227" fmla="*/ 1498838 w 11269336"/>
              <a:gd name="connsiteY227" fmla="*/ 2189213 h 2323145"/>
              <a:gd name="connsiteX228" fmla="*/ 1494279 w 11269336"/>
              <a:gd name="connsiteY228" fmla="*/ 2183112 h 2323145"/>
              <a:gd name="connsiteX229" fmla="*/ 1473714 w 11269336"/>
              <a:gd name="connsiteY229" fmla="*/ 2179625 h 2323145"/>
              <a:gd name="connsiteX230" fmla="*/ 1449503 w 11269336"/>
              <a:gd name="connsiteY230" fmla="*/ 2182633 h 2323145"/>
              <a:gd name="connsiteX231" fmla="*/ 1266687 w 11269336"/>
              <a:gd name="connsiteY231" fmla="*/ 2212688 h 2323145"/>
              <a:gd name="connsiteX232" fmla="*/ 1239614 w 11269336"/>
              <a:gd name="connsiteY232" fmla="*/ 2209727 h 2323145"/>
              <a:gd name="connsiteX233" fmla="*/ 1202436 w 11269336"/>
              <a:gd name="connsiteY233" fmla="*/ 2209817 h 2323145"/>
              <a:gd name="connsiteX234" fmla="*/ 1136097 w 11269336"/>
              <a:gd name="connsiteY234" fmla="*/ 2205112 h 2323145"/>
              <a:gd name="connsiteX235" fmla="*/ 988232 w 11269336"/>
              <a:gd name="connsiteY235" fmla="*/ 2235635 h 2323145"/>
              <a:gd name="connsiteX236" fmla="*/ 981959 w 11269336"/>
              <a:gd name="connsiteY236" fmla="*/ 2231607 h 2323145"/>
              <a:gd name="connsiteX237" fmla="*/ 938600 w 11269336"/>
              <a:gd name="connsiteY237" fmla="*/ 2238113 h 2323145"/>
              <a:gd name="connsiteX238" fmla="*/ 791788 w 11269336"/>
              <a:gd name="connsiteY238" fmla="*/ 2293224 h 2323145"/>
              <a:gd name="connsiteX239" fmla="*/ 706914 w 11269336"/>
              <a:gd name="connsiteY239" fmla="*/ 2305046 h 2323145"/>
              <a:gd name="connsiteX240" fmla="*/ 675971 w 11269336"/>
              <a:gd name="connsiteY240" fmla="*/ 2304030 h 2323145"/>
              <a:gd name="connsiteX241" fmla="*/ 624180 w 11269336"/>
              <a:gd name="connsiteY241" fmla="*/ 2302650 h 2323145"/>
              <a:gd name="connsiteX242" fmla="*/ 583453 w 11269336"/>
              <a:gd name="connsiteY242" fmla="*/ 2288788 h 2323145"/>
              <a:gd name="connsiteX243" fmla="*/ 540946 w 11269336"/>
              <a:gd name="connsiteY243" fmla="*/ 2292721 h 2323145"/>
              <a:gd name="connsiteX244" fmla="*/ 533680 w 11269336"/>
              <a:gd name="connsiteY244" fmla="*/ 2310233 h 2323145"/>
              <a:gd name="connsiteX245" fmla="*/ 487366 w 11269336"/>
              <a:gd name="connsiteY245" fmla="*/ 2309053 h 2323145"/>
              <a:gd name="connsiteX246" fmla="*/ 416820 w 11269336"/>
              <a:gd name="connsiteY246" fmla="*/ 2305443 h 2323145"/>
              <a:gd name="connsiteX247" fmla="*/ 376805 w 11269336"/>
              <a:gd name="connsiteY247" fmla="*/ 2307647 h 2323145"/>
              <a:gd name="connsiteX248" fmla="*/ 266777 w 11269336"/>
              <a:gd name="connsiteY248" fmla="*/ 2309012 h 2323145"/>
              <a:gd name="connsiteX249" fmla="*/ 156013 w 11269336"/>
              <a:gd name="connsiteY249" fmla="*/ 2306832 h 2323145"/>
              <a:gd name="connsiteX250" fmla="*/ 87258 w 11269336"/>
              <a:gd name="connsiteY250" fmla="*/ 2285511 h 2323145"/>
              <a:gd name="connsiteX251" fmla="*/ 23798 w 11269336"/>
              <a:gd name="connsiteY251" fmla="*/ 2281822 h 2323145"/>
              <a:gd name="connsiteX252" fmla="*/ 0 w 11269336"/>
              <a:gd name="connsiteY252" fmla="*/ 2285369 h 2323145"/>
              <a:gd name="connsiteX253" fmla="*/ 0 w 11269336"/>
              <a:gd name="connsiteY253"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98838 w 11269336"/>
              <a:gd name="connsiteY133" fmla="*/ 2062961 h 2323145"/>
              <a:gd name="connsiteX134" fmla="*/ 4860988 w 11269336"/>
              <a:gd name="connsiteY134" fmla="*/ 2135698 h 2323145"/>
              <a:gd name="connsiteX135" fmla="*/ 4765388 w 11269336"/>
              <a:gd name="connsiteY135" fmla="*/ 2162525 h 2323145"/>
              <a:gd name="connsiteX136" fmla="*/ 4745033 w 11269336"/>
              <a:gd name="connsiteY136" fmla="*/ 2158859 h 2323145"/>
              <a:gd name="connsiteX137" fmla="*/ 4741475 w 11269336"/>
              <a:gd name="connsiteY137" fmla="*/ 2157998 h 2323145"/>
              <a:gd name="connsiteX138" fmla="*/ 4728247 w 11269336"/>
              <a:gd name="connsiteY138" fmla="*/ 2159526 h 2323145"/>
              <a:gd name="connsiteX139" fmla="*/ 4723263 w 11269336"/>
              <a:gd name="connsiteY139" fmla="*/ 2153742 h 2323145"/>
              <a:gd name="connsiteX140" fmla="*/ 4593061 w 11269336"/>
              <a:gd name="connsiteY140" fmla="*/ 2171597 h 2323145"/>
              <a:gd name="connsiteX141" fmla="*/ 4467257 w 11269336"/>
              <a:gd name="connsiteY141" fmla="*/ 2196121 h 2323145"/>
              <a:gd name="connsiteX142" fmla="*/ 4405765 w 11269336"/>
              <a:gd name="connsiteY142" fmla="*/ 2199902 h 2323145"/>
              <a:gd name="connsiteX143" fmla="*/ 4401354 w 11269336"/>
              <a:gd name="connsiteY143" fmla="*/ 2194745 h 2323145"/>
              <a:gd name="connsiteX144" fmla="*/ 4366646 w 11269336"/>
              <a:gd name="connsiteY144" fmla="*/ 2198564 h 2323145"/>
              <a:gd name="connsiteX145" fmla="*/ 4354009 w 11269336"/>
              <a:gd name="connsiteY145" fmla="*/ 2204984 h 2323145"/>
              <a:gd name="connsiteX146" fmla="*/ 4348284 w 11269336"/>
              <a:gd name="connsiteY146" fmla="*/ 2205270 h 2323145"/>
              <a:gd name="connsiteX147" fmla="*/ 4333906 w 11269336"/>
              <a:gd name="connsiteY147" fmla="*/ 2205251 h 2323145"/>
              <a:gd name="connsiteX148" fmla="*/ 4308819 w 11269336"/>
              <a:gd name="connsiteY148" fmla="*/ 2203822 h 2323145"/>
              <a:gd name="connsiteX149" fmla="*/ 4301210 w 11269336"/>
              <a:gd name="connsiteY149" fmla="*/ 2204456 h 2323145"/>
              <a:gd name="connsiteX150" fmla="*/ 4283095 w 11269336"/>
              <a:gd name="connsiteY150" fmla="*/ 2198177 h 2323145"/>
              <a:gd name="connsiteX151" fmla="*/ 4250119 w 11269336"/>
              <a:gd name="connsiteY151" fmla="*/ 2196342 h 2323145"/>
              <a:gd name="connsiteX152" fmla="*/ 4189203 w 11269336"/>
              <a:gd name="connsiteY152" fmla="*/ 2178994 h 2323145"/>
              <a:gd name="connsiteX153" fmla="*/ 4154035 w 11269336"/>
              <a:gd name="connsiteY153" fmla="*/ 2171950 h 2323145"/>
              <a:gd name="connsiteX154" fmla="*/ 4129569 w 11269336"/>
              <a:gd name="connsiteY154" fmla="*/ 2163850 h 2323145"/>
              <a:gd name="connsiteX155" fmla="*/ 4061250 w 11269336"/>
              <a:gd name="connsiteY155" fmla="*/ 2159236 h 2323145"/>
              <a:gd name="connsiteX156" fmla="*/ 3945480 w 11269336"/>
              <a:gd name="connsiteY156" fmla="*/ 2158279 h 2323145"/>
              <a:gd name="connsiteX157" fmla="*/ 3921468 w 11269336"/>
              <a:gd name="connsiteY157" fmla="*/ 2156588 h 2323145"/>
              <a:gd name="connsiteX158" fmla="*/ 3903348 w 11269336"/>
              <a:gd name="connsiteY158" fmla="*/ 2149220 h 2323145"/>
              <a:gd name="connsiteX159" fmla="*/ 3901342 w 11269336"/>
              <a:gd name="connsiteY159" fmla="*/ 2142355 h 2323145"/>
              <a:gd name="connsiteX160" fmla="*/ 3888539 w 11269336"/>
              <a:gd name="connsiteY160" fmla="*/ 2140476 h 2323145"/>
              <a:gd name="connsiteX161" fmla="*/ 3885662 w 11269336"/>
              <a:gd name="connsiteY161" fmla="*/ 2138740 h 2323145"/>
              <a:gd name="connsiteX162" fmla="*/ 3868627 w 11269336"/>
              <a:gd name="connsiteY162" fmla="*/ 2130023 h 2323145"/>
              <a:gd name="connsiteX163" fmla="*/ 3819177 w 11269336"/>
              <a:gd name="connsiteY163" fmla="*/ 2142111 h 2323145"/>
              <a:gd name="connsiteX164" fmla="*/ 3769100 w 11269336"/>
              <a:gd name="connsiteY164" fmla="*/ 2131731 h 2323145"/>
              <a:gd name="connsiteX165" fmla="*/ 3562752 w 11269336"/>
              <a:gd name="connsiteY165" fmla="*/ 2131785 h 2323145"/>
              <a:gd name="connsiteX166" fmla="*/ 3541402 w 11269336"/>
              <a:gd name="connsiteY166" fmla="*/ 2106821 h 2323145"/>
              <a:gd name="connsiteX167" fmla="*/ 3365341 w 11269336"/>
              <a:gd name="connsiteY167" fmla="*/ 2077638 h 2323145"/>
              <a:gd name="connsiteX168" fmla="*/ 3170922 w 11269336"/>
              <a:gd name="connsiteY168" fmla="*/ 2115957 h 2323145"/>
              <a:gd name="connsiteX169" fmla="*/ 3156256 w 11269336"/>
              <a:gd name="connsiteY169" fmla="*/ 2124773 h 2323145"/>
              <a:gd name="connsiteX170" fmla="*/ 3140298 w 11269336"/>
              <a:gd name="connsiteY170" fmla="*/ 2129182 h 2323145"/>
              <a:gd name="connsiteX171" fmla="*/ 3138514 w 11269336"/>
              <a:gd name="connsiteY171" fmla="*/ 2128069 h 2323145"/>
              <a:gd name="connsiteX172" fmla="*/ 3120467 w 11269336"/>
              <a:gd name="connsiteY172" fmla="*/ 2128281 h 2323145"/>
              <a:gd name="connsiteX173" fmla="*/ 3116175 w 11269336"/>
              <a:gd name="connsiteY173" fmla="*/ 2131633 h 2323145"/>
              <a:gd name="connsiteX174" fmla="*/ 3103685 w 11269336"/>
              <a:gd name="connsiteY174" fmla="*/ 2132814 h 2323145"/>
              <a:gd name="connsiteX175" fmla="*/ 3078794 w 11269336"/>
              <a:gd name="connsiteY175" fmla="*/ 2137935 h 2323145"/>
              <a:gd name="connsiteX176" fmla="*/ 3074407 w 11269336"/>
              <a:gd name="connsiteY176" fmla="*/ 2136274 h 2323145"/>
              <a:gd name="connsiteX177" fmla="*/ 3037285 w 11269336"/>
              <a:gd name="connsiteY177" fmla="*/ 2139919 h 2323145"/>
              <a:gd name="connsiteX178" fmla="*/ 3036901 w 11269336"/>
              <a:gd name="connsiteY178" fmla="*/ 2138726 h 2323145"/>
              <a:gd name="connsiteX179" fmla="*/ 3026996 w 11269336"/>
              <a:gd name="connsiteY179" fmla="*/ 2134322 h 2323145"/>
              <a:gd name="connsiteX180" fmla="*/ 3007772 w 11269336"/>
              <a:gd name="connsiteY180" fmla="*/ 2128742 h 2323145"/>
              <a:gd name="connsiteX181" fmla="*/ 2965030 w 11269336"/>
              <a:gd name="connsiteY181" fmla="*/ 2100494 h 2323145"/>
              <a:gd name="connsiteX182" fmla="*/ 2926342 w 11269336"/>
              <a:gd name="connsiteY182" fmla="*/ 2104155 h 2323145"/>
              <a:gd name="connsiteX183" fmla="*/ 2918608 w 11269336"/>
              <a:gd name="connsiteY183" fmla="*/ 2104215 h 2323145"/>
              <a:gd name="connsiteX184" fmla="*/ 2918475 w 11269336"/>
              <a:gd name="connsiteY184" fmla="*/ 2103937 h 2323145"/>
              <a:gd name="connsiteX185" fmla="*/ 2910360 w 11269336"/>
              <a:gd name="connsiteY185" fmla="*/ 2103444 h 2323145"/>
              <a:gd name="connsiteX186" fmla="*/ 2904507 w 11269336"/>
              <a:gd name="connsiteY186" fmla="*/ 2104326 h 2323145"/>
              <a:gd name="connsiteX187" fmla="*/ 2889503 w 11269336"/>
              <a:gd name="connsiteY187" fmla="*/ 2104443 h 2323145"/>
              <a:gd name="connsiteX188" fmla="*/ 2884480 w 11269336"/>
              <a:gd name="connsiteY188" fmla="*/ 2102626 h 2323145"/>
              <a:gd name="connsiteX189" fmla="*/ 2882689 w 11269336"/>
              <a:gd name="connsiteY189" fmla="*/ 2099228 h 2323145"/>
              <a:gd name="connsiteX190" fmla="*/ 2881291 w 11269336"/>
              <a:gd name="connsiteY190" fmla="*/ 2099618 h 2323145"/>
              <a:gd name="connsiteX191" fmla="*/ 2853979 w 11269336"/>
              <a:gd name="connsiteY191" fmla="*/ 2090388 h 2323145"/>
              <a:gd name="connsiteX192" fmla="*/ 2791790 w 11269336"/>
              <a:gd name="connsiteY192" fmla="*/ 2080332 h 2323145"/>
              <a:gd name="connsiteX193" fmla="*/ 2755844 w 11269336"/>
              <a:gd name="connsiteY193" fmla="*/ 2078874 h 2323145"/>
              <a:gd name="connsiteX194" fmla="*/ 2657742 w 11269336"/>
              <a:gd name="connsiteY194" fmla="*/ 2070179 h 2323145"/>
              <a:gd name="connsiteX195" fmla="*/ 2559549 w 11269336"/>
              <a:gd name="connsiteY195" fmla="*/ 2057873 h 2323145"/>
              <a:gd name="connsiteX196" fmla="*/ 2512054 w 11269336"/>
              <a:gd name="connsiteY196" fmla="*/ 2031671 h 2323145"/>
              <a:gd name="connsiteX197" fmla="*/ 2506437 w 11269336"/>
              <a:gd name="connsiteY197" fmla="*/ 2030918 h 2323145"/>
              <a:gd name="connsiteX198" fmla="*/ 2491752 w 11269336"/>
              <a:gd name="connsiteY198" fmla="*/ 2033906 h 2323145"/>
              <a:gd name="connsiteX199" fmla="*/ 2486338 w 11269336"/>
              <a:gd name="connsiteY199" fmla="*/ 2035862 h 2323145"/>
              <a:gd name="connsiteX200" fmla="*/ 2478186 w 11269336"/>
              <a:gd name="connsiteY200" fmla="*/ 2036953 h 2323145"/>
              <a:gd name="connsiteX201" fmla="*/ 2477950 w 11269336"/>
              <a:gd name="connsiteY201" fmla="*/ 2036715 h 2323145"/>
              <a:gd name="connsiteX202" fmla="*/ 2470381 w 11269336"/>
              <a:gd name="connsiteY202" fmla="*/ 2038256 h 2323145"/>
              <a:gd name="connsiteX203" fmla="*/ 2433781 w 11269336"/>
              <a:gd name="connsiteY203" fmla="*/ 2049140 h 2323145"/>
              <a:gd name="connsiteX204" fmla="*/ 2381172 w 11269336"/>
              <a:gd name="connsiteY204" fmla="*/ 2030645 h 2323145"/>
              <a:gd name="connsiteX205" fmla="*/ 2360198 w 11269336"/>
              <a:gd name="connsiteY205" fmla="*/ 2029059 h 2323145"/>
              <a:gd name="connsiteX206" fmla="*/ 2348815 w 11269336"/>
              <a:gd name="connsiteY206" fmla="*/ 2026798 h 2323145"/>
              <a:gd name="connsiteX207" fmla="*/ 2347988 w 11269336"/>
              <a:gd name="connsiteY207" fmla="*/ 2025745 h 2323145"/>
              <a:gd name="connsiteX208" fmla="*/ 2312920 w 11269336"/>
              <a:gd name="connsiteY208" fmla="*/ 2036311 h 2323145"/>
              <a:gd name="connsiteX209" fmla="*/ 2307986 w 11269336"/>
              <a:gd name="connsiteY209" fmla="*/ 2035583 h 2323145"/>
              <a:gd name="connsiteX210" fmla="*/ 2285481 w 11269336"/>
              <a:gd name="connsiteY210" fmla="*/ 2045197 h 2323145"/>
              <a:gd name="connsiteX211" fmla="*/ 2273666 w 11269336"/>
              <a:gd name="connsiteY211" fmla="*/ 2048710 h 2323145"/>
              <a:gd name="connsiteX212" fmla="*/ 2270719 w 11269336"/>
              <a:gd name="connsiteY212" fmla="*/ 2052702 h 2323145"/>
              <a:gd name="connsiteX213" fmla="*/ 2253080 w 11269336"/>
              <a:gd name="connsiteY213" fmla="*/ 2056363 h 2323145"/>
              <a:gd name="connsiteX214" fmla="*/ 2250906 w 11269336"/>
              <a:gd name="connsiteY214" fmla="*/ 2055654 h 2323145"/>
              <a:gd name="connsiteX215" fmla="*/ 2236905 w 11269336"/>
              <a:gd name="connsiteY215" fmla="*/ 2062882 h 2323145"/>
              <a:gd name="connsiteX216" fmla="*/ 2225830 w 11269336"/>
              <a:gd name="connsiteY216" fmla="*/ 2074027 h 2323145"/>
              <a:gd name="connsiteX217" fmla="*/ 2073776 w 11269336"/>
              <a:gd name="connsiteY217" fmla="*/ 2089244 h 2323145"/>
              <a:gd name="connsiteX218" fmla="*/ 1948256 w 11269336"/>
              <a:gd name="connsiteY218" fmla="*/ 2146616 h 2323145"/>
              <a:gd name="connsiteX219" fmla="*/ 1865582 w 11269336"/>
              <a:gd name="connsiteY219" fmla="*/ 2153738 h 2323145"/>
              <a:gd name="connsiteX220" fmla="*/ 1835210 w 11269336"/>
              <a:gd name="connsiteY220" fmla="*/ 2134244 h 2323145"/>
              <a:gd name="connsiteX221" fmla="*/ 1632661 w 11269336"/>
              <a:gd name="connsiteY221" fmla="*/ 2173882 h 2323145"/>
              <a:gd name="connsiteX222" fmla="*/ 1579590 w 11269336"/>
              <a:gd name="connsiteY222" fmla="*/ 2173680 h 2323145"/>
              <a:gd name="connsiteX223" fmla="*/ 1535601 w 11269336"/>
              <a:gd name="connsiteY223" fmla="*/ 2194590 h 2323145"/>
              <a:gd name="connsiteX224" fmla="*/ 1515594 w 11269336"/>
              <a:gd name="connsiteY224" fmla="*/ 2189622 h 2323145"/>
              <a:gd name="connsiteX225" fmla="*/ 1512113 w 11269336"/>
              <a:gd name="connsiteY225" fmla="*/ 2188534 h 2323145"/>
              <a:gd name="connsiteX226" fmla="*/ 1498838 w 11269336"/>
              <a:gd name="connsiteY226" fmla="*/ 2189213 h 2323145"/>
              <a:gd name="connsiteX227" fmla="*/ 1494279 w 11269336"/>
              <a:gd name="connsiteY227" fmla="*/ 2183112 h 2323145"/>
              <a:gd name="connsiteX228" fmla="*/ 1473714 w 11269336"/>
              <a:gd name="connsiteY228" fmla="*/ 2179625 h 2323145"/>
              <a:gd name="connsiteX229" fmla="*/ 1449503 w 11269336"/>
              <a:gd name="connsiteY229" fmla="*/ 2182633 h 2323145"/>
              <a:gd name="connsiteX230" fmla="*/ 1266687 w 11269336"/>
              <a:gd name="connsiteY230" fmla="*/ 2212688 h 2323145"/>
              <a:gd name="connsiteX231" fmla="*/ 1239614 w 11269336"/>
              <a:gd name="connsiteY231" fmla="*/ 2209727 h 2323145"/>
              <a:gd name="connsiteX232" fmla="*/ 1202436 w 11269336"/>
              <a:gd name="connsiteY232" fmla="*/ 2209817 h 2323145"/>
              <a:gd name="connsiteX233" fmla="*/ 1136097 w 11269336"/>
              <a:gd name="connsiteY233" fmla="*/ 2205112 h 2323145"/>
              <a:gd name="connsiteX234" fmla="*/ 988232 w 11269336"/>
              <a:gd name="connsiteY234" fmla="*/ 2235635 h 2323145"/>
              <a:gd name="connsiteX235" fmla="*/ 981959 w 11269336"/>
              <a:gd name="connsiteY235" fmla="*/ 2231607 h 2323145"/>
              <a:gd name="connsiteX236" fmla="*/ 938600 w 11269336"/>
              <a:gd name="connsiteY236" fmla="*/ 2238113 h 2323145"/>
              <a:gd name="connsiteX237" fmla="*/ 791788 w 11269336"/>
              <a:gd name="connsiteY237" fmla="*/ 2293224 h 2323145"/>
              <a:gd name="connsiteX238" fmla="*/ 706914 w 11269336"/>
              <a:gd name="connsiteY238" fmla="*/ 2305046 h 2323145"/>
              <a:gd name="connsiteX239" fmla="*/ 675971 w 11269336"/>
              <a:gd name="connsiteY239" fmla="*/ 2304030 h 2323145"/>
              <a:gd name="connsiteX240" fmla="*/ 624180 w 11269336"/>
              <a:gd name="connsiteY240" fmla="*/ 2302650 h 2323145"/>
              <a:gd name="connsiteX241" fmla="*/ 583453 w 11269336"/>
              <a:gd name="connsiteY241" fmla="*/ 2288788 h 2323145"/>
              <a:gd name="connsiteX242" fmla="*/ 540946 w 11269336"/>
              <a:gd name="connsiteY242" fmla="*/ 2292721 h 2323145"/>
              <a:gd name="connsiteX243" fmla="*/ 533680 w 11269336"/>
              <a:gd name="connsiteY243" fmla="*/ 2310233 h 2323145"/>
              <a:gd name="connsiteX244" fmla="*/ 487366 w 11269336"/>
              <a:gd name="connsiteY244" fmla="*/ 2309053 h 2323145"/>
              <a:gd name="connsiteX245" fmla="*/ 416820 w 11269336"/>
              <a:gd name="connsiteY245" fmla="*/ 2305443 h 2323145"/>
              <a:gd name="connsiteX246" fmla="*/ 376805 w 11269336"/>
              <a:gd name="connsiteY246" fmla="*/ 2307647 h 2323145"/>
              <a:gd name="connsiteX247" fmla="*/ 266777 w 11269336"/>
              <a:gd name="connsiteY247" fmla="*/ 2309012 h 2323145"/>
              <a:gd name="connsiteX248" fmla="*/ 156013 w 11269336"/>
              <a:gd name="connsiteY248" fmla="*/ 2306832 h 2323145"/>
              <a:gd name="connsiteX249" fmla="*/ 87258 w 11269336"/>
              <a:gd name="connsiteY249" fmla="*/ 2285511 h 2323145"/>
              <a:gd name="connsiteX250" fmla="*/ 23798 w 11269336"/>
              <a:gd name="connsiteY250" fmla="*/ 2281822 h 2323145"/>
              <a:gd name="connsiteX251" fmla="*/ 0 w 11269336"/>
              <a:gd name="connsiteY251" fmla="*/ 2285369 h 2323145"/>
              <a:gd name="connsiteX252" fmla="*/ 0 w 11269336"/>
              <a:gd name="connsiteY252"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98838 w 11269336"/>
              <a:gd name="connsiteY133" fmla="*/ 2062961 h 2323145"/>
              <a:gd name="connsiteX134" fmla="*/ 4860988 w 11269336"/>
              <a:gd name="connsiteY134" fmla="*/ 2135698 h 2323145"/>
              <a:gd name="connsiteX135" fmla="*/ 4765388 w 11269336"/>
              <a:gd name="connsiteY135" fmla="*/ 2162525 h 2323145"/>
              <a:gd name="connsiteX136" fmla="*/ 4745033 w 11269336"/>
              <a:gd name="connsiteY136" fmla="*/ 2158859 h 2323145"/>
              <a:gd name="connsiteX137" fmla="*/ 4741475 w 11269336"/>
              <a:gd name="connsiteY137" fmla="*/ 2157998 h 2323145"/>
              <a:gd name="connsiteX138" fmla="*/ 4728247 w 11269336"/>
              <a:gd name="connsiteY138" fmla="*/ 2159526 h 2323145"/>
              <a:gd name="connsiteX139" fmla="*/ 4723263 w 11269336"/>
              <a:gd name="connsiteY139" fmla="*/ 2153742 h 2323145"/>
              <a:gd name="connsiteX140" fmla="*/ 4593061 w 11269336"/>
              <a:gd name="connsiteY140" fmla="*/ 2171597 h 2323145"/>
              <a:gd name="connsiteX141" fmla="*/ 4405765 w 11269336"/>
              <a:gd name="connsiteY141" fmla="*/ 2199902 h 2323145"/>
              <a:gd name="connsiteX142" fmla="*/ 4401354 w 11269336"/>
              <a:gd name="connsiteY142" fmla="*/ 2194745 h 2323145"/>
              <a:gd name="connsiteX143" fmla="*/ 4366646 w 11269336"/>
              <a:gd name="connsiteY143" fmla="*/ 2198564 h 2323145"/>
              <a:gd name="connsiteX144" fmla="*/ 4354009 w 11269336"/>
              <a:gd name="connsiteY144" fmla="*/ 2204984 h 2323145"/>
              <a:gd name="connsiteX145" fmla="*/ 4348284 w 11269336"/>
              <a:gd name="connsiteY145" fmla="*/ 2205270 h 2323145"/>
              <a:gd name="connsiteX146" fmla="*/ 4333906 w 11269336"/>
              <a:gd name="connsiteY146" fmla="*/ 2205251 h 2323145"/>
              <a:gd name="connsiteX147" fmla="*/ 4308819 w 11269336"/>
              <a:gd name="connsiteY147" fmla="*/ 2203822 h 2323145"/>
              <a:gd name="connsiteX148" fmla="*/ 4301210 w 11269336"/>
              <a:gd name="connsiteY148" fmla="*/ 2204456 h 2323145"/>
              <a:gd name="connsiteX149" fmla="*/ 4283095 w 11269336"/>
              <a:gd name="connsiteY149" fmla="*/ 2198177 h 2323145"/>
              <a:gd name="connsiteX150" fmla="*/ 4250119 w 11269336"/>
              <a:gd name="connsiteY150" fmla="*/ 2196342 h 2323145"/>
              <a:gd name="connsiteX151" fmla="*/ 4189203 w 11269336"/>
              <a:gd name="connsiteY151" fmla="*/ 2178994 h 2323145"/>
              <a:gd name="connsiteX152" fmla="*/ 4154035 w 11269336"/>
              <a:gd name="connsiteY152" fmla="*/ 2171950 h 2323145"/>
              <a:gd name="connsiteX153" fmla="*/ 4129569 w 11269336"/>
              <a:gd name="connsiteY153" fmla="*/ 2163850 h 2323145"/>
              <a:gd name="connsiteX154" fmla="*/ 4061250 w 11269336"/>
              <a:gd name="connsiteY154" fmla="*/ 2159236 h 2323145"/>
              <a:gd name="connsiteX155" fmla="*/ 3945480 w 11269336"/>
              <a:gd name="connsiteY155" fmla="*/ 2158279 h 2323145"/>
              <a:gd name="connsiteX156" fmla="*/ 3921468 w 11269336"/>
              <a:gd name="connsiteY156" fmla="*/ 2156588 h 2323145"/>
              <a:gd name="connsiteX157" fmla="*/ 3903348 w 11269336"/>
              <a:gd name="connsiteY157" fmla="*/ 2149220 h 2323145"/>
              <a:gd name="connsiteX158" fmla="*/ 3901342 w 11269336"/>
              <a:gd name="connsiteY158" fmla="*/ 2142355 h 2323145"/>
              <a:gd name="connsiteX159" fmla="*/ 3888539 w 11269336"/>
              <a:gd name="connsiteY159" fmla="*/ 2140476 h 2323145"/>
              <a:gd name="connsiteX160" fmla="*/ 3885662 w 11269336"/>
              <a:gd name="connsiteY160" fmla="*/ 2138740 h 2323145"/>
              <a:gd name="connsiteX161" fmla="*/ 3868627 w 11269336"/>
              <a:gd name="connsiteY161" fmla="*/ 2130023 h 2323145"/>
              <a:gd name="connsiteX162" fmla="*/ 3819177 w 11269336"/>
              <a:gd name="connsiteY162" fmla="*/ 2142111 h 2323145"/>
              <a:gd name="connsiteX163" fmla="*/ 3769100 w 11269336"/>
              <a:gd name="connsiteY163" fmla="*/ 2131731 h 2323145"/>
              <a:gd name="connsiteX164" fmla="*/ 3562752 w 11269336"/>
              <a:gd name="connsiteY164" fmla="*/ 2131785 h 2323145"/>
              <a:gd name="connsiteX165" fmla="*/ 3541402 w 11269336"/>
              <a:gd name="connsiteY165" fmla="*/ 2106821 h 2323145"/>
              <a:gd name="connsiteX166" fmla="*/ 3365341 w 11269336"/>
              <a:gd name="connsiteY166" fmla="*/ 2077638 h 2323145"/>
              <a:gd name="connsiteX167" fmla="*/ 3170922 w 11269336"/>
              <a:gd name="connsiteY167" fmla="*/ 2115957 h 2323145"/>
              <a:gd name="connsiteX168" fmla="*/ 3156256 w 11269336"/>
              <a:gd name="connsiteY168" fmla="*/ 2124773 h 2323145"/>
              <a:gd name="connsiteX169" fmla="*/ 3140298 w 11269336"/>
              <a:gd name="connsiteY169" fmla="*/ 2129182 h 2323145"/>
              <a:gd name="connsiteX170" fmla="*/ 3138514 w 11269336"/>
              <a:gd name="connsiteY170" fmla="*/ 2128069 h 2323145"/>
              <a:gd name="connsiteX171" fmla="*/ 3120467 w 11269336"/>
              <a:gd name="connsiteY171" fmla="*/ 2128281 h 2323145"/>
              <a:gd name="connsiteX172" fmla="*/ 3116175 w 11269336"/>
              <a:gd name="connsiteY172" fmla="*/ 2131633 h 2323145"/>
              <a:gd name="connsiteX173" fmla="*/ 3103685 w 11269336"/>
              <a:gd name="connsiteY173" fmla="*/ 2132814 h 2323145"/>
              <a:gd name="connsiteX174" fmla="*/ 3078794 w 11269336"/>
              <a:gd name="connsiteY174" fmla="*/ 2137935 h 2323145"/>
              <a:gd name="connsiteX175" fmla="*/ 3074407 w 11269336"/>
              <a:gd name="connsiteY175" fmla="*/ 2136274 h 2323145"/>
              <a:gd name="connsiteX176" fmla="*/ 3037285 w 11269336"/>
              <a:gd name="connsiteY176" fmla="*/ 2139919 h 2323145"/>
              <a:gd name="connsiteX177" fmla="*/ 3036901 w 11269336"/>
              <a:gd name="connsiteY177" fmla="*/ 2138726 h 2323145"/>
              <a:gd name="connsiteX178" fmla="*/ 3026996 w 11269336"/>
              <a:gd name="connsiteY178" fmla="*/ 2134322 h 2323145"/>
              <a:gd name="connsiteX179" fmla="*/ 3007772 w 11269336"/>
              <a:gd name="connsiteY179" fmla="*/ 2128742 h 2323145"/>
              <a:gd name="connsiteX180" fmla="*/ 2965030 w 11269336"/>
              <a:gd name="connsiteY180" fmla="*/ 2100494 h 2323145"/>
              <a:gd name="connsiteX181" fmla="*/ 2926342 w 11269336"/>
              <a:gd name="connsiteY181" fmla="*/ 2104155 h 2323145"/>
              <a:gd name="connsiteX182" fmla="*/ 2918608 w 11269336"/>
              <a:gd name="connsiteY182" fmla="*/ 2104215 h 2323145"/>
              <a:gd name="connsiteX183" fmla="*/ 2918475 w 11269336"/>
              <a:gd name="connsiteY183" fmla="*/ 2103937 h 2323145"/>
              <a:gd name="connsiteX184" fmla="*/ 2910360 w 11269336"/>
              <a:gd name="connsiteY184" fmla="*/ 2103444 h 2323145"/>
              <a:gd name="connsiteX185" fmla="*/ 2904507 w 11269336"/>
              <a:gd name="connsiteY185" fmla="*/ 2104326 h 2323145"/>
              <a:gd name="connsiteX186" fmla="*/ 2889503 w 11269336"/>
              <a:gd name="connsiteY186" fmla="*/ 2104443 h 2323145"/>
              <a:gd name="connsiteX187" fmla="*/ 2884480 w 11269336"/>
              <a:gd name="connsiteY187" fmla="*/ 2102626 h 2323145"/>
              <a:gd name="connsiteX188" fmla="*/ 2882689 w 11269336"/>
              <a:gd name="connsiteY188" fmla="*/ 2099228 h 2323145"/>
              <a:gd name="connsiteX189" fmla="*/ 2881291 w 11269336"/>
              <a:gd name="connsiteY189" fmla="*/ 2099618 h 2323145"/>
              <a:gd name="connsiteX190" fmla="*/ 2853979 w 11269336"/>
              <a:gd name="connsiteY190" fmla="*/ 2090388 h 2323145"/>
              <a:gd name="connsiteX191" fmla="*/ 2791790 w 11269336"/>
              <a:gd name="connsiteY191" fmla="*/ 2080332 h 2323145"/>
              <a:gd name="connsiteX192" fmla="*/ 2755844 w 11269336"/>
              <a:gd name="connsiteY192" fmla="*/ 2078874 h 2323145"/>
              <a:gd name="connsiteX193" fmla="*/ 2657742 w 11269336"/>
              <a:gd name="connsiteY193" fmla="*/ 2070179 h 2323145"/>
              <a:gd name="connsiteX194" fmla="*/ 2559549 w 11269336"/>
              <a:gd name="connsiteY194" fmla="*/ 2057873 h 2323145"/>
              <a:gd name="connsiteX195" fmla="*/ 2512054 w 11269336"/>
              <a:gd name="connsiteY195" fmla="*/ 2031671 h 2323145"/>
              <a:gd name="connsiteX196" fmla="*/ 2506437 w 11269336"/>
              <a:gd name="connsiteY196" fmla="*/ 2030918 h 2323145"/>
              <a:gd name="connsiteX197" fmla="*/ 2491752 w 11269336"/>
              <a:gd name="connsiteY197" fmla="*/ 2033906 h 2323145"/>
              <a:gd name="connsiteX198" fmla="*/ 2486338 w 11269336"/>
              <a:gd name="connsiteY198" fmla="*/ 2035862 h 2323145"/>
              <a:gd name="connsiteX199" fmla="*/ 2478186 w 11269336"/>
              <a:gd name="connsiteY199" fmla="*/ 2036953 h 2323145"/>
              <a:gd name="connsiteX200" fmla="*/ 2477950 w 11269336"/>
              <a:gd name="connsiteY200" fmla="*/ 2036715 h 2323145"/>
              <a:gd name="connsiteX201" fmla="*/ 2470381 w 11269336"/>
              <a:gd name="connsiteY201" fmla="*/ 2038256 h 2323145"/>
              <a:gd name="connsiteX202" fmla="*/ 2433781 w 11269336"/>
              <a:gd name="connsiteY202" fmla="*/ 2049140 h 2323145"/>
              <a:gd name="connsiteX203" fmla="*/ 2381172 w 11269336"/>
              <a:gd name="connsiteY203" fmla="*/ 2030645 h 2323145"/>
              <a:gd name="connsiteX204" fmla="*/ 2360198 w 11269336"/>
              <a:gd name="connsiteY204" fmla="*/ 2029059 h 2323145"/>
              <a:gd name="connsiteX205" fmla="*/ 2348815 w 11269336"/>
              <a:gd name="connsiteY205" fmla="*/ 2026798 h 2323145"/>
              <a:gd name="connsiteX206" fmla="*/ 2347988 w 11269336"/>
              <a:gd name="connsiteY206" fmla="*/ 2025745 h 2323145"/>
              <a:gd name="connsiteX207" fmla="*/ 2312920 w 11269336"/>
              <a:gd name="connsiteY207" fmla="*/ 2036311 h 2323145"/>
              <a:gd name="connsiteX208" fmla="*/ 2307986 w 11269336"/>
              <a:gd name="connsiteY208" fmla="*/ 2035583 h 2323145"/>
              <a:gd name="connsiteX209" fmla="*/ 2285481 w 11269336"/>
              <a:gd name="connsiteY209" fmla="*/ 2045197 h 2323145"/>
              <a:gd name="connsiteX210" fmla="*/ 2273666 w 11269336"/>
              <a:gd name="connsiteY210" fmla="*/ 2048710 h 2323145"/>
              <a:gd name="connsiteX211" fmla="*/ 2270719 w 11269336"/>
              <a:gd name="connsiteY211" fmla="*/ 2052702 h 2323145"/>
              <a:gd name="connsiteX212" fmla="*/ 2253080 w 11269336"/>
              <a:gd name="connsiteY212" fmla="*/ 2056363 h 2323145"/>
              <a:gd name="connsiteX213" fmla="*/ 2250906 w 11269336"/>
              <a:gd name="connsiteY213" fmla="*/ 2055654 h 2323145"/>
              <a:gd name="connsiteX214" fmla="*/ 2236905 w 11269336"/>
              <a:gd name="connsiteY214" fmla="*/ 2062882 h 2323145"/>
              <a:gd name="connsiteX215" fmla="*/ 2225830 w 11269336"/>
              <a:gd name="connsiteY215" fmla="*/ 2074027 h 2323145"/>
              <a:gd name="connsiteX216" fmla="*/ 2073776 w 11269336"/>
              <a:gd name="connsiteY216" fmla="*/ 2089244 h 2323145"/>
              <a:gd name="connsiteX217" fmla="*/ 1948256 w 11269336"/>
              <a:gd name="connsiteY217" fmla="*/ 2146616 h 2323145"/>
              <a:gd name="connsiteX218" fmla="*/ 1865582 w 11269336"/>
              <a:gd name="connsiteY218" fmla="*/ 2153738 h 2323145"/>
              <a:gd name="connsiteX219" fmla="*/ 1835210 w 11269336"/>
              <a:gd name="connsiteY219" fmla="*/ 2134244 h 2323145"/>
              <a:gd name="connsiteX220" fmla="*/ 1632661 w 11269336"/>
              <a:gd name="connsiteY220" fmla="*/ 2173882 h 2323145"/>
              <a:gd name="connsiteX221" fmla="*/ 1579590 w 11269336"/>
              <a:gd name="connsiteY221" fmla="*/ 2173680 h 2323145"/>
              <a:gd name="connsiteX222" fmla="*/ 1535601 w 11269336"/>
              <a:gd name="connsiteY222" fmla="*/ 2194590 h 2323145"/>
              <a:gd name="connsiteX223" fmla="*/ 1515594 w 11269336"/>
              <a:gd name="connsiteY223" fmla="*/ 2189622 h 2323145"/>
              <a:gd name="connsiteX224" fmla="*/ 1512113 w 11269336"/>
              <a:gd name="connsiteY224" fmla="*/ 2188534 h 2323145"/>
              <a:gd name="connsiteX225" fmla="*/ 1498838 w 11269336"/>
              <a:gd name="connsiteY225" fmla="*/ 2189213 h 2323145"/>
              <a:gd name="connsiteX226" fmla="*/ 1494279 w 11269336"/>
              <a:gd name="connsiteY226" fmla="*/ 2183112 h 2323145"/>
              <a:gd name="connsiteX227" fmla="*/ 1473714 w 11269336"/>
              <a:gd name="connsiteY227" fmla="*/ 2179625 h 2323145"/>
              <a:gd name="connsiteX228" fmla="*/ 1449503 w 11269336"/>
              <a:gd name="connsiteY228" fmla="*/ 2182633 h 2323145"/>
              <a:gd name="connsiteX229" fmla="*/ 1266687 w 11269336"/>
              <a:gd name="connsiteY229" fmla="*/ 2212688 h 2323145"/>
              <a:gd name="connsiteX230" fmla="*/ 1239614 w 11269336"/>
              <a:gd name="connsiteY230" fmla="*/ 2209727 h 2323145"/>
              <a:gd name="connsiteX231" fmla="*/ 1202436 w 11269336"/>
              <a:gd name="connsiteY231" fmla="*/ 2209817 h 2323145"/>
              <a:gd name="connsiteX232" fmla="*/ 1136097 w 11269336"/>
              <a:gd name="connsiteY232" fmla="*/ 2205112 h 2323145"/>
              <a:gd name="connsiteX233" fmla="*/ 988232 w 11269336"/>
              <a:gd name="connsiteY233" fmla="*/ 2235635 h 2323145"/>
              <a:gd name="connsiteX234" fmla="*/ 981959 w 11269336"/>
              <a:gd name="connsiteY234" fmla="*/ 2231607 h 2323145"/>
              <a:gd name="connsiteX235" fmla="*/ 938600 w 11269336"/>
              <a:gd name="connsiteY235" fmla="*/ 2238113 h 2323145"/>
              <a:gd name="connsiteX236" fmla="*/ 791788 w 11269336"/>
              <a:gd name="connsiteY236" fmla="*/ 2293224 h 2323145"/>
              <a:gd name="connsiteX237" fmla="*/ 706914 w 11269336"/>
              <a:gd name="connsiteY237" fmla="*/ 2305046 h 2323145"/>
              <a:gd name="connsiteX238" fmla="*/ 675971 w 11269336"/>
              <a:gd name="connsiteY238" fmla="*/ 2304030 h 2323145"/>
              <a:gd name="connsiteX239" fmla="*/ 624180 w 11269336"/>
              <a:gd name="connsiteY239" fmla="*/ 2302650 h 2323145"/>
              <a:gd name="connsiteX240" fmla="*/ 583453 w 11269336"/>
              <a:gd name="connsiteY240" fmla="*/ 2288788 h 2323145"/>
              <a:gd name="connsiteX241" fmla="*/ 540946 w 11269336"/>
              <a:gd name="connsiteY241" fmla="*/ 2292721 h 2323145"/>
              <a:gd name="connsiteX242" fmla="*/ 533680 w 11269336"/>
              <a:gd name="connsiteY242" fmla="*/ 2310233 h 2323145"/>
              <a:gd name="connsiteX243" fmla="*/ 487366 w 11269336"/>
              <a:gd name="connsiteY243" fmla="*/ 2309053 h 2323145"/>
              <a:gd name="connsiteX244" fmla="*/ 416820 w 11269336"/>
              <a:gd name="connsiteY244" fmla="*/ 2305443 h 2323145"/>
              <a:gd name="connsiteX245" fmla="*/ 376805 w 11269336"/>
              <a:gd name="connsiteY245" fmla="*/ 2307647 h 2323145"/>
              <a:gd name="connsiteX246" fmla="*/ 266777 w 11269336"/>
              <a:gd name="connsiteY246" fmla="*/ 2309012 h 2323145"/>
              <a:gd name="connsiteX247" fmla="*/ 156013 w 11269336"/>
              <a:gd name="connsiteY247" fmla="*/ 2306832 h 2323145"/>
              <a:gd name="connsiteX248" fmla="*/ 87258 w 11269336"/>
              <a:gd name="connsiteY248" fmla="*/ 2285511 h 2323145"/>
              <a:gd name="connsiteX249" fmla="*/ 23798 w 11269336"/>
              <a:gd name="connsiteY249" fmla="*/ 2281822 h 2323145"/>
              <a:gd name="connsiteX250" fmla="*/ 0 w 11269336"/>
              <a:gd name="connsiteY250" fmla="*/ 2285369 h 2323145"/>
              <a:gd name="connsiteX251" fmla="*/ 0 w 11269336"/>
              <a:gd name="connsiteY251" fmla="*/ 0 h 2323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Lst>
            <a:rect l="l" t="t" r="r" b="b"/>
            <a:pathLst>
              <a:path w="11269336" h="2323145">
                <a:moveTo>
                  <a:pt x="0" y="0"/>
                </a:moveTo>
                <a:lnTo>
                  <a:pt x="11269336" y="0"/>
                </a:lnTo>
                <a:lnTo>
                  <a:pt x="11268645" y="511"/>
                </a:lnTo>
                <a:cubicBezTo>
                  <a:pt x="11257520" y="14091"/>
                  <a:pt x="11248967" y="32073"/>
                  <a:pt x="11230739" y="37096"/>
                </a:cubicBezTo>
                <a:cubicBezTo>
                  <a:pt x="11194283" y="47141"/>
                  <a:pt x="11124351" y="55013"/>
                  <a:pt x="11082485" y="78590"/>
                </a:cubicBezTo>
                <a:cubicBezTo>
                  <a:pt x="11064655" y="69818"/>
                  <a:pt x="11049588" y="97621"/>
                  <a:pt x="11031776" y="79197"/>
                </a:cubicBezTo>
                <a:cubicBezTo>
                  <a:pt x="11016683" y="85023"/>
                  <a:pt x="11009945" y="92832"/>
                  <a:pt x="10995894" y="83459"/>
                </a:cubicBezTo>
                <a:cubicBezTo>
                  <a:pt x="10971843" y="134740"/>
                  <a:pt x="10888992" y="106042"/>
                  <a:pt x="10861177" y="147419"/>
                </a:cubicBezTo>
                <a:cubicBezTo>
                  <a:pt x="10850370" y="129415"/>
                  <a:pt x="10807086" y="138624"/>
                  <a:pt x="10782732" y="135645"/>
                </a:cubicBezTo>
                <a:cubicBezTo>
                  <a:pt x="10869014" y="196205"/>
                  <a:pt x="10693356" y="147304"/>
                  <a:pt x="10660773" y="179312"/>
                </a:cubicBezTo>
                <a:cubicBezTo>
                  <a:pt x="10667385" y="121467"/>
                  <a:pt x="10595265" y="182241"/>
                  <a:pt x="10564442" y="160738"/>
                </a:cubicBezTo>
                <a:cubicBezTo>
                  <a:pt x="10544419" y="190949"/>
                  <a:pt x="10518436" y="167191"/>
                  <a:pt x="10490200" y="183533"/>
                </a:cubicBezTo>
                <a:cubicBezTo>
                  <a:pt x="10423905" y="202688"/>
                  <a:pt x="10362764" y="244779"/>
                  <a:pt x="10271351" y="243104"/>
                </a:cubicBezTo>
                <a:cubicBezTo>
                  <a:pt x="10247818" y="329775"/>
                  <a:pt x="10135674" y="303068"/>
                  <a:pt x="10061033" y="364937"/>
                </a:cubicBezTo>
                <a:cubicBezTo>
                  <a:pt x="10014289" y="383940"/>
                  <a:pt x="9930032" y="360289"/>
                  <a:pt x="9921770" y="406154"/>
                </a:cubicBezTo>
                <a:cubicBezTo>
                  <a:pt x="9894276" y="384665"/>
                  <a:pt x="9881945" y="430851"/>
                  <a:pt x="9858388" y="439489"/>
                </a:cubicBezTo>
                <a:cubicBezTo>
                  <a:pt x="9835642" y="426888"/>
                  <a:pt x="9828901" y="443125"/>
                  <a:pt x="9811914" y="449865"/>
                </a:cubicBezTo>
                <a:cubicBezTo>
                  <a:pt x="9801869" y="441287"/>
                  <a:pt x="9787055" y="444835"/>
                  <a:pt x="9784394" y="457816"/>
                </a:cubicBezTo>
                <a:cubicBezTo>
                  <a:pt x="9797169" y="483924"/>
                  <a:pt x="9656844" y="450179"/>
                  <a:pt x="9656836" y="469967"/>
                </a:cubicBezTo>
                <a:cubicBezTo>
                  <a:pt x="9589537" y="485301"/>
                  <a:pt x="9662097" y="527310"/>
                  <a:pt x="9561575" y="559978"/>
                </a:cubicBezTo>
                <a:cubicBezTo>
                  <a:pt x="9479149" y="599104"/>
                  <a:pt x="9215234" y="670585"/>
                  <a:pt x="9162278" y="704724"/>
                </a:cubicBezTo>
                <a:cubicBezTo>
                  <a:pt x="9173017" y="730567"/>
                  <a:pt x="9063215" y="727685"/>
                  <a:pt x="9062863" y="754656"/>
                </a:cubicBezTo>
                <a:cubicBezTo>
                  <a:pt x="9021608" y="774940"/>
                  <a:pt x="8924639" y="816390"/>
                  <a:pt x="8914746" y="826428"/>
                </a:cubicBezTo>
                <a:lnTo>
                  <a:pt x="8917778" y="835198"/>
                </a:lnTo>
                <a:lnTo>
                  <a:pt x="8905560" y="838358"/>
                </a:lnTo>
                <a:lnTo>
                  <a:pt x="8897564" y="834287"/>
                </a:lnTo>
                <a:lnTo>
                  <a:pt x="8878040" y="844150"/>
                </a:lnTo>
                <a:cubicBezTo>
                  <a:pt x="8861112" y="848992"/>
                  <a:pt x="8812843" y="856499"/>
                  <a:pt x="8795998" y="863337"/>
                </a:cubicBezTo>
                <a:cubicBezTo>
                  <a:pt x="8792888" y="873975"/>
                  <a:pt x="8786153" y="880792"/>
                  <a:pt x="8776970" y="885177"/>
                </a:cubicBezTo>
                <a:lnTo>
                  <a:pt x="8755719" y="889754"/>
                </a:lnTo>
                <a:lnTo>
                  <a:pt x="8743257" y="904723"/>
                </a:lnTo>
                <a:cubicBezTo>
                  <a:pt x="8737642" y="908108"/>
                  <a:pt x="8730651" y="908759"/>
                  <a:pt x="8721366" y="904711"/>
                </a:cubicBezTo>
                <a:cubicBezTo>
                  <a:pt x="8711895" y="915873"/>
                  <a:pt x="8676250" y="900745"/>
                  <a:pt x="8678353" y="926318"/>
                </a:cubicBezTo>
                <a:cubicBezTo>
                  <a:pt x="8658506" y="928813"/>
                  <a:pt x="8647569" y="933735"/>
                  <a:pt x="8636849" y="937900"/>
                </a:cubicBezTo>
                <a:lnTo>
                  <a:pt x="8620213" y="943068"/>
                </a:lnTo>
                <a:lnTo>
                  <a:pt x="8612581" y="952695"/>
                </a:lnTo>
                <a:cubicBezTo>
                  <a:pt x="8605836" y="959769"/>
                  <a:pt x="8598255" y="964412"/>
                  <a:pt x="8589038" y="963892"/>
                </a:cubicBezTo>
                <a:lnTo>
                  <a:pt x="8579950" y="960899"/>
                </a:lnTo>
                <a:cubicBezTo>
                  <a:pt x="8579740" y="962476"/>
                  <a:pt x="8579529" y="964053"/>
                  <a:pt x="8579319" y="965630"/>
                </a:cubicBezTo>
                <a:cubicBezTo>
                  <a:pt x="8579138" y="972972"/>
                  <a:pt x="8576531" y="980010"/>
                  <a:pt x="8547429" y="984506"/>
                </a:cubicBezTo>
                <a:cubicBezTo>
                  <a:pt x="8529238" y="1001725"/>
                  <a:pt x="8505565" y="1015840"/>
                  <a:pt x="8478704" y="1025490"/>
                </a:cubicBezTo>
                <a:cubicBezTo>
                  <a:pt x="8473109" y="1019545"/>
                  <a:pt x="8465819" y="1032194"/>
                  <a:pt x="8461421" y="1035512"/>
                </a:cubicBezTo>
                <a:cubicBezTo>
                  <a:pt x="8459739" y="1031087"/>
                  <a:pt x="8447663" y="1032074"/>
                  <a:pt x="8445003" y="1036851"/>
                </a:cubicBezTo>
                <a:cubicBezTo>
                  <a:pt x="8366593" y="1075951"/>
                  <a:pt x="8398773" y="1021402"/>
                  <a:pt x="8357350" y="1060213"/>
                </a:cubicBezTo>
                <a:cubicBezTo>
                  <a:pt x="8349366" y="1063843"/>
                  <a:pt x="8342208" y="1063367"/>
                  <a:pt x="8335565" y="1061151"/>
                </a:cubicBezTo>
                <a:lnTo>
                  <a:pt x="8325267" y="1055919"/>
                </a:lnTo>
                <a:lnTo>
                  <a:pt x="8293586" y="1076144"/>
                </a:lnTo>
                <a:cubicBezTo>
                  <a:pt x="8277595" y="1084193"/>
                  <a:pt x="8260401" y="1090863"/>
                  <a:pt x="8242405" y="1095960"/>
                </a:cubicBezTo>
                <a:cubicBezTo>
                  <a:pt x="8226373" y="1101227"/>
                  <a:pt x="8224213" y="1102052"/>
                  <a:pt x="8197391" y="1107746"/>
                </a:cubicBezTo>
                <a:cubicBezTo>
                  <a:pt x="8090266" y="1152133"/>
                  <a:pt x="8141491" y="1082372"/>
                  <a:pt x="8081474" y="1130125"/>
                </a:cubicBezTo>
                <a:cubicBezTo>
                  <a:pt x="8070634" y="1134173"/>
                  <a:pt x="8061619" y="1132810"/>
                  <a:pt x="8053585" y="1129169"/>
                </a:cubicBezTo>
                <a:lnTo>
                  <a:pt x="8038422" y="1119092"/>
                </a:lnTo>
                <a:lnTo>
                  <a:pt x="8029450" y="1125592"/>
                </a:lnTo>
                <a:cubicBezTo>
                  <a:pt x="7992226" y="1133484"/>
                  <a:pt x="7978616" y="1122765"/>
                  <a:pt x="7959552" y="1140188"/>
                </a:cubicBezTo>
                <a:cubicBezTo>
                  <a:pt x="7922008" y="1119572"/>
                  <a:pt x="7937737" y="1141786"/>
                  <a:pt x="7914188" y="1150862"/>
                </a:cubicBezTo>
                <a:cubicBezTo>
                  <a:pt x="7896037" y="1160155"/>
                  <a:pt x="7933463" y="1163411"/>
                  <a:pt x="7914918" y="1168758"/>
                </a:cubicBezTo>
                <a:cubicBezTo>
                  <a:pt x="7893102" y="1165887"/>
                  <a:pt x="7898453" y="1187420"/>
                  <a:pt x="7875510" y="1183153"/>
                </a:cubicBezTo>
                <a:cubicBezTo>
                  <a:pt x="7877354" y="1165743"/>
                  <a:pt x="7834286" y="1194789"/>
                  <a:pt x="7829932" y="1180782"/>
                </a:cubicBezTo>
                <a:cubicBezTo>
                  <a:pt x="7816047" y="1204874"/>
                  <a:pt x="7801901" y="1181513"/>
                  <a:pt x="7779182" y="1192665"/>
                </a:cubicBezTo>
                <a:cubicBezTo>
                  <a:pt x="7769446" y="1202686"/>
                  <a:pt x="7761564" y="1205661"/>
                  <a:pt x="7748774" y="1199586"/>
                </a:cubicBezTo>
                <a:cubicBezTo>
                  <a:pt x="7704339" y="1247771"/>
                  <a:pt x="7717626" y="1207638"/>
                  <a:pt x="7671846" y="1231966"/>
                </a:cubicBezTo>
                <a:cubicBezTo>
                  <a:pt x="7632956" y="1255682"/>
                  <a:pt x="7587383" y="1275180"/>
                  <a:pt x="7554146" y="1319748"/>
                </a:cubicBezTo>
                <a:cubicBezTo>
                  <a:pt x="7548775" y="1331557"/>
                  <a:pt x="7531272" y="1339155"/>
                  <a:pt x="7515052" y="1336718"/>
                </a:cubicBezTo>
                <a:cubicBezTo>
                  <a:pt x="7512260" y="1336298"/>
                  <a:pt x="7509613" y="1335590"/>
                  <a:pt x="7507193" y="1334617"/>
                </a:cubicBezTo>
                <a:cubicBezTo>
                  <a:pt x="7488273" y="1365207"/>
                  <a:pt x="7468925" y="1356298"/>
                  <a:pt x="7461694" y="1375866"/>
                </a:cubicBezTo>
                <a:cubicBezTo>
                  <a:pt x="7422434" y="1391917"/>
                  <a:pt x="7384603" y="1382819"/>
                  <a:pt x="7377571" y="1400128"/>
                </a:cubicBezTo>
                <a:cubicBezTo>
                  <a:pt x="7356236" y="1403926"/>
                  <a:pt x="7322509" y="1393138"/>
                  <a:pt x="7311261" y="1412652"/>
                </a:cubicBezTo>
                <a:cubicBezTo>
                  <a:pt x="7305349" y="1400071"/>
                  <a:pt x="7289966" y="1428039"/>
                  <a:pt x="7275307" y="1422171"/>
                </a:cubicBezTo>
                <a:cubicBezTo>
                  <a:pt x="7264529" y="1416601"/>
                  <a:pt x="7257348" y="1423786"/>
                  <a:pt x="7247783" y="1426330"/>
                </a:cubicBezTo>
                <a:cubicBezTo>
                  <a:pt x="7233839" y="1423056"/>
                  <a:pt x="7194363" y="1442037"/>
                  <a:pt x="7185047" y="1451812"/>
                </a:cubicBezTo>
                <a:cubicBezTo>
                  <a:pt x="7164447" y="1483396"/>
                  <a:pt x="7101577" y="1475742"/>
                  <a:pt x="7084117" y="1500281"/>
                </a:cubicBezTo>
                <a:cubicBezTo>
                  <a:pt x="7076899" y="1504821"/>
                  <a:pt x="7069494" y="1507565"/>
                  <a:pt x="7062011" y="1509183"/>
                </a:cubicBezTo>
                <a:lnTo>
                  <a:pt x="7040555" y="1511207"/>
                </a:lnTo>
                <a:lnTo>
                  <a:pt x="7033438" y="1506772"/>
                </a:lnTo>
                <a:lnTo>
                  <a:pt x="7020886" y="1510764"/>
                </a:lnTo>
                <a:lnTo>
                  <a:pt x="7017033" y="1510650"/>
                </a:lnTo>
                <a:lnTo>
                  <a:pt x="6995460" y="1511173"/>
                </a:lnTo>
                <a:cubicBezTo>
                  <a:pt x="7010208" y="1537643"/>
                  <a:pt x="6938512" y="1522467"/>
                  <a:pt x="6962144" y="1541508"/>
                </a:cubicBezTo>
                <a:cubicBezTo>
                  <a:pt x="6926351" y="1550586"/>
                  <a:pt x="6958236" y="1566326"/>
                  <a:pt x="6910674" y="1554793"/>
                </a:cubicBezTo>
                <a:cubicBezTo>
                  <a:pt x="6859225" y="1589274"/>
                  <a:pt x="6769015" y="1598548"/>
                  <a:pt x="6732152" y="1642538"/>
                </a:cubicBezTo>
                <a:cubicBezTo>
                  <a:pt x="6734901" y="1628031"/>
                  <a:pt x="6709146" y="1622413"/>
                  <a:pt x="6694106" y="1632377"/>
                </a:cubicBezTo>
                <a:cubicBezTo>
                  <a:pt x="6702628" y="1575914"/>
                  <a:pt x="6638899" y="1692862"/>
                  <a:pt x="6617223" y="1659889"/>
                </a:cubicBezTo>
                <a:cubicBezTo>
                  <a:pt x="6623246" y="1693349"/>
                  <a:pt x="6561228" y="1764690"/>
                  <a:pt x="6521138" y="1744340"/>
                </a:cubicBezTo>
                <a:cubicBezTo>
                  <a:pt x="6469831" y="1761656"/>
                  <a:pt x="6438109" y="1796731"/>
                  <a:pt x="6380677" y="1796883"/>
                </a:cubicBezTo>
                <a:cubicBezTo>
                  <a:pt x="6379865" y="1801686"/>
                  <a:pt x="6377810" y="1805986"/>
                  <a:pt x="6374897" y="1809910"/>
                </a:cubicBezTo>
                <a:lnTo>
                  <a:pt x="6364545" y="1820090"/>
                </a:lnTo>
                <a:lnTo>
                  <a:pt x="6362126" y="1819991"/>
                </a:lnTo>
                <a:cubicBezTo>
                  <a:pt x="6353055" y="1821720"/>
                  <a:pt x="6348796" y="1824537"/>
                  <a:pt x="6346673" y="1827824"/>
                </a:cubicBezTo>
                <a:lnTo>
                  <a:pt x="6345588" y="1832232"/>
                </a:lnTo>
                <a:lnTo>
                  <a:pt x="6335708" y="1838451"/>
                </a:lnTo>
                <a:lnTo>
                  <a:pt x="6318182" y="1852975"/>
                </a:lnTo>
                <a:lnTo>
                  <a:pt x="6313084" y="1853561"/>
                </a:lnTo>
                <a:lnTo>
                  <a:pt x="6283816" y="1872148"/>
                </a:lnTo>
                <a:lnTo>
                  <a:pt x="6282550" y="1871392"/>
                </a:lnTo>
                <a:cubicBezTo>
                  <a:pt x="6279041" y="1870121"/>
                  <a:pt x="6275192" y="1869982"/>
                  <a:pt x="6270527" y="1872208"/>
                </a:cubicBezTo>
                <a:cubicBezTo>
                  <a:pt x="6265029" y="1853962"/>
                  <a:pt x="6262790" y="1867903"/>
                  <a:pt x="6249518" y="1876079"/>
                </a:cubicBezTo>
                <a:cubicBezTo>
                  <a:pt x="6238019" y="1849564"/>
                  <a:pt x="6207959" y="1881750"/>
                  <a:pt x="6190386" y="1872478"/>
                </a:cubicBezTo>
                <a:cubicBezTo>
                  <a:pt x="6180893" y="1879083"/>
                  <a:pt x="6170646" y="1885584"/>
                  <a:pt x="6159777" y="1891745"/>
                </a:cubicBezTo>
                <a:lnTo>
                  <a:pt x="6153131" y="1895079"/>
                </a:lnTo>
                <a:lnTo>
                  <a:pt x="6152798" y="1894920"/>
                </a:lnTo>
                <a:cubicBezTo>
                  <a:pt x="6150925" y="1895166"/>
                  <a:pt x="6148578" y="1896082"/>
                  <a:pt x="6145388" y="1897990"/>
                </a:cubicBezTo>
                <a:lnTo>
                  <a:pt x="6141014" y="1901155"/>
                </a:lnTo>
                <a:lnTo>
                  <a:pt x="6128122" y="1907623"/>
                </a:lnTo>
                <a:lnTo>
                  <a:pt x="6122351" y="1908359"/>
                </a:lnTo>
                <a:cubicBezTo>
                  <a:pt x="6099508" y="1905910"/>
                  <a:pt x="6088334" y="1869006"/>
                  <a:pt x="6064750" y="1896394"/>
                </a:cubicBezTo>
                <a:cubicBezTo>
                  <a:pt x="6025977" y="1903785"/>
                  <a:pt x="5997095" y="1889190"/>
                  <a:pt x="5964230" y="1910038"/>
                </a:cubicBezTo>
                <a:cubicBezTo>
                  <a:pt x="5927910" y="1916874"/>
                  <a:pt x="5894873" y="1914928"/>
                  <a:pt x="5865399" y="1926966"/>
                </a:cubicBezTo>
                <a:cubicBezTo>
                  <a:pt x="5851644" y="1923038"/>
                  <a:pt x="5839380" y="1922808"/>
                  <a:pt x="5829951" y="1934755"/>
                </a:cubicBezTo>
                <a:cubicBezTo>
                  <a:pt x="5795498" y="1938369"/>
                  <a:pt x="5784532" y="1926246"/>
                  <a:pt x="5765285" y="1941322"/>
                </a:cubicBezTo>
                <a:cubicBezTo>
                  <a:pt x="5741789" y="1922874"/>
                  <a:pt x="5742385" y="1931607"/>
                  <a:pt x="5734750" y="1939793"/>
                </a:cubicBezTo>
                <a:lnTo>
                  <a:pt x="5733569" y="1940505"/>
                </a:lnTo>
                <a:lnTo>
                  <a:pt x="5730329" y="1937845"/>
                </a:lnTo>
                <a:lnTo>
                  <a:pt x="5724661" y="1937455"/>
                </a:lnTo>
                <a:lnTo>
                  <a:pt x="5710186" y="1941370"/>
                </a:lnTo>
                <a:lnTo>
                  <a:pt x="5704910" y="1943663"/>
                </a:lnTo>
                <a:cubicBezTo>
                  <a:pt x="5701213" y="1944937"/>
                  <a:pt x="5698678" y="1945391"/>
                  <a:pt x="5696836" y="1945271"/>
                </a:cubicBezTo>
                <a:lnTo>
                  <a:pt x="5696583" y="1945050"/>
                </a:lnTo>
                <a:lnTo>
                  <a:pt x="5689123" y="1947067"/>
                </a:lnTo>
                <a:cubicBezTo>
                  <a:pt x="5676655" y="1951072"/>
                  <a:pt x="5664639" y="1955533"/>
                  <a:pt x="5653291" y="1960245"/>
                </a:cubicBezTo>
                <a:cubicBezTo>
                  <a:pt x="5640346" y="1947636"/>
                  <a:pt x="5600180" y="1973739"/>
                  <a:pt x="5599385" y="1945198"/>
                </a:cubicBezTo>
                <a:cubicBezTo>
                  <a:pt x="5583913" y="1950736"/>
                  <a:pt x="5576590" y="1964134"/>
                  <a:pt x="5578300" y="1944963"/>
                </a:cubicBezTo>
                <a:cubicBezTo>
                  <a:pt x="5573104" y="1946266"/>
                  <a:pt x="5569560" y="1945382"/>
                  <a:pt x="5566758" y="1943441"/>
                </a:cubicBezTo>
                <a:lnTo>
                  <a:pt x="5565857" y="1942445"/>
                </a:lnTo>
                <a:lnTo>
                  <a:pt x="5531534" y="1955208"/>
                </a:lnTo>
                <a:lnTo>
                  <a:pt x="5526552" y="1954799"/>
                </a:lnTo>
                <a:lnTo>
                  <a:pt x="5504723" y="1965811"/>
                </a:lnTo>
                <a:lnTo>
                  <a:pt x="5493156" y="1970063"/>
                </a:lnTo>
                <a:lnTo>
                  <a:pt x="5490486" y="1974227"/>
                </a:lnTo>
                <a:cubicBezTo>
                  <a:pt x="5487271" y="1977077"/>
                  <a:pt x="5482233" y="1979045"/>
                  <a:pt x="5473107" y="1979001"/>
                </a:cubicBezTo>
                <a:lnTo>
                  <a:pt x="5470885" y="1978432"/>
                </a:lnTo>
                <a:lnTo>
                  <a:pt x="5457393" y="1986525"/>
                </a:lnTo>
                <a:cubicBezTo>
                  <a:pt x="5453194" y="1989853"/>
                  <a:pt x="5449663" y="1993721"/>
                  <a:pt x="5447102" y="1998329"/>
                </a:cubicBezTo>
                <a:cubicBezTo>
                  <a:pt x="5386283" y="2017364"/>
                  <a:pt x="5223545" y="2015483"/>
                  <a:pt x="5159151" y="2029640"/>
                </a:cubicBezTo>
                <a:cubicBezTo>
                  <a:pt x="5141359" y="2036610"/>
                  <a:pt x="5090827" y="2076822"/>
                  <a:pt x="5098838" y="2062961"/>
                </a:cubicBezTo>
                <a:cubicBezTo>
                  <a:pt x="5047883" y="2099457"/>
                  <a:pt x="4922007" y="2111466"/>
                  <a:pt x="4860988" y="2135698"/>
                </a:cubicBezTo>
                <a:cubicBezTo>
                  <a:pt x="4805413" y="2152292"/>
                  <a:pt x="4784714" y="2158665"/>
                  <a:pt x="4765388" y="2162525"/>
                </a:cubicBezTo>
                <a:cubicBezTo>
                  <a:pt x="4758560" y="2161978"/>
                  <a:pt x="4751823" y="2160531"/>
                  <a:pt x="4745033" y="2158859"/>
                </a:cubicBezTo>
                <a:lnTo>
                  <a:pt x="4741475" y="2157998"/>
                </a:lnTo>
                <a:lnTo>
                  <a:pt x="4728247" y="2159526"/>
                </a:lnTo>
                <a:lnTo>
                  <a:pt x="4723263" y="2153742"/>
                </a:lnTo>
                <a:lnTo>
                  <a:pt x="4593061" y="2171597"/>
                </a:lnTo>
                <a:lnTo>
                  <a:pt x="4405765" y="2199902"/>
                </a:lnTo>
                <a:cubicBezTo>
                  <a:pt x="4403942" y="2198353"/>
                  <a:pt x="4402457" y="2196614"/>
                  <a:pt x="4401354" y="2194745"/>
                </a:cubicBezTo>
                <a:lnTo>
                  <a:pt x="4366646" y="2198564"/>
                </a:lnTo>
                <a:lnTo>
                  <a:pt x="4354009" y="2204984"/>
                </a:lnTo>
                <a:lnTo>
                  <a:pt x="4348284" y="2205270"/>
                </a:lnTo>
                <a:lnTo>
                  <a:pt x="4333906" y="2205251"/>
                </a:lnTo>
                <a:cubicBezTo>
                  <a:pt x="4326429" y="2204713"/>
                  <a:pt x="4318024" y="2203940"/>
                  <a:pt x="4308819" y="2203822"/>
                </a:cubicBezTo>
                <a:lnTo>
                  <a:pt x="4301210" y="2204456"/>
                </a:lnTo>
                <a:lnTo>
                  <a:pt x="4283095" y="2198177"/>
                </a:lnTo>
                <a:cubicBezTo>
                  <a:pt x="4269863" y="2193337"/>
                  <a:pt x="4259612" y="2190345"/>
                  <a:pt x="4250119" y="2196342"/>
                </a:cubicBezTo>
                <a:cubicBezTo>
                  <a:pt x="4230702" y="2190559"/>
                  <a:pt x="4213171" y="2166890"/>
                  <a:pt x="4189203" y="2178994"/>
                </a:cubicBezTo>
                <a:cubicBezTo>
                  <a:pt x="4194512" y="2165594"/>
                  <a:pt x="4160734" y="2183257"/>
                  <a:pt x="4154035" y="2171950"/>
                </a:cubicBezTo>
                <a:cubicBezTo>
                  <a:pt x="4150098" y="2162547"/>
                  <a:pt x="4138934" y="2165714"/>
                  <a:pt x="4129569" y="2163850"/>
                </a:cubicBezTo>
                <a:cubicBezTo>
                  <a:pt x="4121391" y="2155090"/>
                  <a:pt x="4076089" y="2154737"/>
                  <a:pt x="4061250" y="2159236"/>
                </a:cubicBezTo>
                <a:cubicBezTo>
                  <a:pt x="4020618" y="2177811"/>
                  <a:pt x="3978175" y="2144465"/>
                  <a:pt x="3945480" y="2158279"/>
                </a:cubicBezTo>
                <a:cubicBezTo>
                  <a:pt x="3936362" y="2159139"/>
                  <a:pt x="3928502" y="2158369"/>
                  <a:pt x="3921468" y="2156588"/>
                </a:cubicBezTo>
                <a:lnTo>
                  <a:pt x="3903348" y="2149220"/>
                </a:lnTo>
                <a:lnTo>
                  <a:pt x="3901342" y="2142355"/>
                </a:lnTo>
                <a:lnTo>
                  <a:pt x="3888539" y="2140476"/>
                </a:lnTo>
                <a:lnTo>
                  <a:pt x="3885662" y="2138740"/>
                </a:lnTo>
                <a:cubicBezTo>
                  <a:pt x="3880178" y="2135398"/>
                  <a:pt x="3874645" y="2132286"/>
                  <a:pt x="3868627" y="2130023"/>
                </a:cubicBezTo>
                <a:cubicBezTo>
                  <a:pt x="3859240" y="2159198"/>
                  <a:pt x="3815892" y="2115590"/>
                  <a:pt x="3819177" y="2142111"/>
                </a:cubicBezTo>
                <a:cubicBezTo>
                  <a:pt x="3784478" y="2134756"/>
                  <a:pt x="3796708" y="2161930"/>
                  <a:pt x="3769100" y="2131731"/>
                </a:cubicBezTo>
                <a:cubicBezTo>
                  <a:pt x="3702423" y="2139704"/>
                  <a:pt x="3625642" y="2109386"/>
                  <a:pt x="3562752" y="2131785"/>
                </a:cubicBezTo>
                <a:cubicBezTo>
                  <a:pt x="3576244" y="2120400"/>
                  <a:pt x="3560801" y="2104591"/>
                  <a:pt x="3541402" y="2106821"/>
                </a:cubicBezTo>
                <a:cubicBezTo>
                  <a:pt x="3592232" y="2061584"/>
                  <a:pt x="3356194" y="2115384"/>
                  <a:pt x="3365341" y="2077638"/>
                </a:cubicBezTo>
                <a:cubicBezTo>
                  <a:pt x="3303594" y="2079161"/>
                  <a:pt x="3221644" y="2111487"/>
                  <a:pt x="3170922" y="2115957"/>
                </a:cubicBezTo>
                <a:cubicBezTo>
                  <a:pt x="3166532" y="2119769"/>
                  <a:pt x="3161579" y="2122617"/>
                  <a:pt x="3156256" y="2124773"/>
                </a:cubicBezTo>
                <a:lnTo>
                  <a:pt x="3140298" y="2129182"/>
                </a:lnTo>
                <a:lnTo>
                  <a:pt x="3138514" y="2128069"/>
                </a:lnTo>
                <a:cubicBezTo>
                  <a:pt x="3130169" y="2125710"/>
                  <a:pt x="3124679" y="2126336"/>
                  <a:pt x="3120467" y="2128281"/>
                </a:cubicBezTo>
                <a:lnTo>
                  <a:pt x="3116175" y="2131633"/>
                </a:lnTo>
                <a:lnTo>
                  <a:pt x="3103685" y="2132814"/>
                </a:lnTo>
                <a:lnTo>
                  <a:pt x="3078794" y="2137935"/>
                </a:lnTo>
                <a:lnTo>
                  <a:pt x="3074407" y="2136274"/>
                </a:lnTo>
                <a:lnTo>
                  <a:pt x="3037285" y="2139919"/>
                </a:lnTo>
                <a:lnTo>
                  <a:pt x="3036901" y="2138726"/>
                </a:lnTo>
                <a:cubicBezTo>
                  <a:pt x="3035193" y="2136135"/>
                  <a:pt x="3032337" y="2134379"/>
                  <a:pt x="3026996" y="2134322"/>
                </a:cubicBezTo>
                <a:cubicBezTo>
                  <a:pt x="3037063" y="2116196"/>
                  <a:pt x="3024412" y="2127308"/>
                  <a:pt x="3007772" y="2128742"/>
                </a:cubicBezTo>
                <a:cubicBezTo>
                  <a:pt x="3019697" y="2100910"/>
                  <a:pt x="2971305" y="2115987"/>
                  <a:pt x="2965030" y="2100494"/>
                </a:cubicBezTo>
                <a:cubicBezTo>
                  <a:pt x="2952539" y="2102174"/>
                  <a:pt x="2939545" y="2103445"/>
                  <a:pt x="2926342" y="2104155"/>
                </a:cubicBezTo>
                <a:lnTo>
                  <a:pt x="2918608" y="2104215"/>
                </a:lnTo>
                <a:cubicBezTo>
                  <a:pt x="2918564" y="2104122"/>
                  <a:pt x="2918519" y="2104030"/>
                  <a:pt x="2918475" y="2103937"/>
                </a:cubicBezTo>
                <a:cubicBezTo>
                  <a:pt x="2916840" y="2103354"/>
                  <a:pt x="2914314" y="2103149"/>
                  <a:pt x="2910360" y="2103444"/>
                </a:cubicBezTo>
                <a:lnTo>
                  <a:pt x="2904507" y="2104326"/>
                </a:lnTo>
                <a:lnTo>
                  <a:pt x="2889503" y="2104443"/>
                </a:lnTo>
                <a:lnTo>
                  <a:pt x="2884480" y="2102626"/>
                </a:lnTo>
                <a:lnTo>
                  <a:pt x="2882689" y="2099228"/>
                </a:lnTo>
                <a:lnTo>
                  <a:pt x="2881291" y="2099618"/>
                </a:lnTo>
                <a:cubicBezTo>
                  <a:pt x="2870663" y="2105606"/>
                  <a:pt x="2867338" y="2114210"/>
                  <a:pt x="2853979" y="2090388"/>
                </a:cubicBezTo>
                <a:cubicBezTo>
                  <a:pt x="2829652" y="2100099"/>
                  <a:pt x="2824975" y="2085577"/>
                  <a:pt x="2791790" y="2080332"/>
                </a:cubicBezTo>
                <a:cubicBezTo>
                  <a:pt x="2777850" y="2089504"/>
                  <a:pt x="2766709" y="2086170"/>
                  <a:pt x="2755844" y="2078874"/>
                </a:cubicBezTo>
                <a:cubicBezTo>
                  <a:pt x="2723488" y="2083049"/>
                  <a:pt x="2694065" y="2072780"/>
                  <a:pt x="2657742" y="2070179"/>
                </a:cubicBezTo>
                <a:cubicBezTo>
                  <a:pt x="2618372" y="2082020"/>
                  <a:pt x="2598368" y="2060559"/>
                  <a:pt x="2559549" y="2057873"/>
                </a:cubicBezTo>
                <a:cubicBezTo>
                  <a:pt x="2525789" y="2078403"/>
                  <a:pt x="2531908" y="2039838"/>
                  <a:pt x="2512054" y="2031671"/>
                </a:cubicBezTo>
                <a:lnTo>
                  <a:pt x="2506437" y="2030918"/>
                </a:lnTo>
                <a:lnTo>
                  <a:pt x="2491752" y="2033906"/>
                </a:lnTo>
                <a:lnTo>
                  <a:pt x="2486338" y="2035862"/>
                </a:lnTo>
                <a:cubicBezTo>
                  <a:pt x="2482568" y="2036899"/>
                  <a:pt x="2480011" y="2037191"/>
                  <a:pt x="2478186" y="2036953"/>
                </a:cubicBezTo>
                <a:lnTo>
                  <a:pt x="2477950" y="2036715"/>
                </a:lnTo>
                <a:lnTo>
                  <a:pt x="2470381" y="2038256"/>
                </a:lnTo>
                <a:cubicBezTo>
                  <a:pt x="2457686" y="2041461"/>
                  <a:pt x="2445410" y="2045155"/>
                  <a:pt x="2433781" y="2049140"/>
                </a:cubicBezTo>
                <a:cubicBezTo>
                  <a:pt x="2421781" y="2035703"/>
                  <a:pt x="2379959" y="2059234"/>
                  <a:pt x="2381172" y="2030645"/>
                </a:cubicBezTo>
                <a:cubicBezTo>
                  <a:pt x="2365380" y="2035192"/>
                  <a:pt x="2357148" y="2048120"/>
                  <a:pt x="2360198" y="2029059"/>
                </a:cubicBezTo>
                <a:cubicBezTo>
                  <a:pt x="2354933" y="2030031"/>
                  <a:pt x="2351467" y="2028919"/>
                  <a:pt x="2348815" y="2026798"/>
                </a:cubicBezTo>
                <a:lnTo>
                  <a:pt x="2347988" y="2025745"/>
                </a:lnTo>
                <a:lnTo>
                  <a:pt x="2312920" y="2036311"/>
                </a:lnTo>
                <a:lnTo>
                  <a:pt x="2307986" y="2035583"/>
                </a:lnTo>
                <a:lnTo>
                  <a:pt x="2285481" y="2045197"/>
                </a:lnTo>
                <a:lnTo>
                  <a:pt x="2273666" y="2048710"/>
                </a:lnTo>
                <a:lnTo>
                  <a:pt x="2270719" y="2052702"/>
                </a:lnTo>
                <a:cubicBezTo>
                  <a:pt x="2267315" y="2055347"/>
                  <a:pt x="2262161" y="2056992"/>
                  <a:pt x="2253080" y="2056363"/>
                </a:cubicBezTo>
                <a:lnTo>
                  <a:pt x="2250906" y="2055654"/>
                </a:lnTo>
                <a:lnTo>
                  <a:pt x="2236905" y="2062882"/>
                </a:lnTo>
                <a:cubicBezTo>
                  <a:pt x="2232493" y="2065942"/>
                  <a:pt x="2228705" y="2069583"/>
                  <a:pt x="2225830" y="2074027"/>
                </a:cubicBezTo>
                <a:cubicBezTo>
                  <a:pt x="2173117" y="2059597"/>
                  <a:pt x="2128486" y="2085502"/>
                  <a:pt x="2073776" y="2089244"/>
                </a:cubicBezTo>
                <a:cubicBezTo>
                  <a:pt x="2046050" y="2059365"/>
                  <a:pt x="1957570" y="2112693"/>
                  <a:pt x="1948256" y="2146616"/>
                </a:cubicBezTo>
                <a:cubicBezTo>
                  <a:pt x="1943005" y="2109192"/>
                  <a:pt x="1832736" y="2206239"/>
                  <a:pt x="1865582" y="2153738"/>
                </a:cubicBezTo>
                <a:cubicBezTo>
                  <a:pt x="1847376" y="2159567"/>
                  <a:pt x="1826258" y="2147592"/>
                  <a:pt x="1835210" y="2134244"/>
                </a:cubicBezTo>
                <a:cubicBezTo>
                  <a:pt x="1781916" y="2167476"/>
                  <a:pt x="1695112" y="2153556"/>
                  <a:pt x="1632661" y="2173882"/>
                </a:cubicBezTo>
                <a:cubicBezTo>
                  <a:pt x="1594177" y="2150642"/>
                  <a:pt x="1616426" y="2173975"/>
                  <a:pt x="1579590" y="2173680"/>
                </a:cubicBezTo>
                <a:cubicBezTo>
                  <a:pt x="1592812" y="2198112"/>
                  <a:pt x="1533818" y="2165220"/>
                  <a:pt x="1535601" y="2194590"/>
                </a:cubicBezTo>
                <a:cubicBezTo>
                  <a:pt x="1528840" y="2193608"/>
                  <a:pt x="1522236" y="2191728"/>
                  <a:pt x="1515594" y="2189622"/>
                </a:cubicBezTo>
                <a:lnTo>
                  <a:pt x="1512113" y="2188534"/>
                </a:lnTo>
                <a:lnTo>
                  <a:pt x="1498838" y="2189213"/>
                </a:lnTo>
                <a:lnTo>
                  <a:pt x="1494279" y="2183112"/>
                </a:lnTo>
                <a:lnTo>
                  <a:pt x="1473714" y="2179625"/>
                </a:lnTo>
                <a:cubicBezTo>
                  <a:pt x="1466138" y="2179292"/>
                  <a:pt x="1458132" y="2180071"/>
                  <a:pt x="1449503" y="2182633"/>
                </a:cubicBezTo>
                <a:lnTo>
                  <a:pt x="1266687" y="2212688"/>
                </a:lnTo>
                <a:cubicBezTo>
                  <a:pt x="1256792" y="2212722"/>
                  <a:pt x="1247024" y="2217857"/>
                  <a:pt x="1239614" y="2209727"/>
                </a:cubicBezTo>
                <a:cubicBezTo>
                  <a:pt x="1228778" y="2200326"/>
                  <a:pt x="1202276" y="2223497"/>
                  <a:pt x="1202436" y="2209817"/>
                </a:cubicBezTo>
                <a:cubicBezTo>
                  <a:pt x="1183471" y="2225854"/>
                  <a:pt x="1157340" y="2206849"/>
                  <a:pt x="1136097" y="2205112"/>
                </a:cubicBezTo>
                <a:cubicBezTo>
                  <a:pt x="1100396" y="2209415"/>
                  <a:pt x="1013922" y="2231219"/>
                  <a:pt x="988232" y="2235635"/>
                </a:cubicBezTo>
                <a:cubicBezTo>
                  <a:pt x="986445" y="2234079"/>
                  <a:pt x="984332" y="2232722"/>
                  <a:pt x="981959" y="2231607"/>
                </a:cubicBezTo>
                <a:cubicBezTo>
                  <a:pt x="968170" y="2225130"/>
                  <a:pt x="948759" y="2228043"/>
                  <a:pt x="938600" y="2238113"/>
                </a:cubicBezTo>
                <a:cubicBezTo>
                  <a:pt x="888371" y="2272824"/>
                  <a:pt x="837950" y="2280135"/>
                  <a:pt x="791788" y="2293224"/>
                </a:cubicBezTo>
                <a:cubicBezTo>
                  <a:pt x="739035" y="2305159"/>
                  <a:pt x="769009" y="2269676"/>
                  <a:pt x="706914" y="2305046"/>
                </a:cubicBezTo>
                <a:cubicBezTo>
                  <a:pt x="697882" y="2295919"/>
                  <a:pt x="689339" y="2296797"/>
                  <a:pt x="675971" y="2304030"/>
                </a:cubicBezTo>
                <a:cubicBezTo>
                  <a:pt x="650201" y="2309060"/>
                  <a:pt x="647591" y="2282853"/>
                  <a:pt x="624180" y="2302650"/>
                </a:cubicBezTo>
                <a:cubicBezTo>
                  <a:pt x="626400" y="2287987"/>
                  <a:pt x="574045" y="2305175"/>
                  <a:pt x="583453" y="2288788"/>
                </a:cubicBezTo>
                <a:cubicBezTo>
                  <a:pt x="564313" y="2278832"/>
                  <a:pt x="559671" y="2301039"/>
                  <a:pt x="540946" y="2292721"/>
                </a:cubicBezTo>
                <a:cubicBezTo>
                  <a:pt x="521576" y="2293191"/>
                  <a:pt x="554439" y="2305843"/>
                  <a:pt x="533680" y="2310233"/>
                </a:cubicBezTo>
                <a:cubicBezTo>
                  <a:pt x="508069" y="2313043"/>
                  <a:pt x="512638" y="2338541"/>
                  <a:pt x="487366" y="2309053"/>
                </a:cubicBezTo>
                <a:cubicBezTo>
                  <a:pt x="462164" y="2321083"/>
                  <a:pt x="454441" y="2307251"/>
                  <a:pt x="416820" y="2305443"/>
                </a:cubicBezTo>
                <a:cubicBezTo>
                  <a:pt x="403012" y="2315890"/>
                  <a:pt x="390105" y="2313733"/>
                  <a:pt x="376805" y="2307647"/>
                </a:cubicBezTo>
                <a:cubicBezTo>
                  <a:pt x="341751" y="2315035"/>
                  <a:pt x="307408" y="2307897"/>
                  <a:pt x="266777" y="2309012"/>
                </a:cubicBezTo>
                <a:cubicBezTo>
                  <a:pt x="225310" y="2324664"/>
                  <a:pt x="199419" y="2305548"/>
                  <a:pt x="156013" y="2306832"/>
                </a:cubicBezTo>
                <a:cubicBezTo>
                  <a:pt x="117457" y="2333851"/>
                  <a:pt x="122965" y="2279562"/>
                  <a:pt x="87258" y="2285511"/>
                </a:cubicBezTo>
                <a:cubicBezTo>
                  <a:pt x="38977" y="2309189"/>
                  <a:pt x="74043" y="2277969"/>
                  <a:pt x="23798" y="2281822"/>
                </a:cubicBezTo>
                <a:lnTo>
                  <a:pt x="0" y="2285369"/>
                </a:lnTo>
                <a:lnTo>
                  <a:pt x="0" y="0"/>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bg2"/>
              </a:solidFill>
            </a:endParaRPr>
          </a:p>
        </p:txBody>
      </p:sp>
      <p:sp>
        <p:nvSpPr>
          <p:cNvPr id="2" name="Text Box 1">
            <a:extLst>
              <a:ext uri="{FF2B5EF4-FFF2-40B4-BE49-F238E27FC236}">
                <a16:creationId xmlns:a16="http://schemas.microsoft.com/office/drawing/2014/main" id="{BD6ACE2F-44BA-DF98-3A76-1B6F4BAFA651}"/>
              </a:ext>
            </a:extLst>
          </p:cNvPr>
          <p:cNvSpPr txBox="1">
            <a:spLocks noChangeArrowheads="1"/>
          </p:cNvSpPr>
          <p:nvPr/>
        </p:nvSpPr>
        <p:spPr bwMode="auto">
          <a:xfrm>
            <a:off x="3676617" y="612364"/>
            <a:ext cx="2053759" cy="739881"/>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lIns="91440" tIns="45720" rIns="91440" bIns="45720" rtlCol="0" anchor="b">
            <a:normAutofit/>
          </a:bodyPr>
          <a:lstStyle>
            <a:lvl1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1pPr>
            <a:lvl2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2pPr>
            <a:lvl3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3pPr>
            <a:lvl4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4pPr>
            <a:lvl5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5pPr>
            <a:lvl6pPr marL="25146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6pPr>
            <a:lvl7pPr marL="29718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7pPr>
            <a:lvl8pPr marL="34290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8pPr>
            <a:lvl9pPr marL="38862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9pPr>
          </a:lstStyle>
          <a:p>
            <a:pPr>
              <a:lnSpc>
                <a:spcPct val="90000"/>
              </a:lnSpc>
              <a:spcBef>
                <a:spcPct val="0"/>
              </a:spcBef>
              <a:spcAft>
                <a:spcPts val="600"/>
              </a:spcAft>
              <a:buClrTx/>
            </a:pPr>
            <a:r>
              <a:rPr lang="en-US" altLang="en-US" sz="3100" b="1" kern="1200" dirty="0" err="1">
                <a:solidFill>
                  <a:srgbClr val="C00000"/>
                </a:solidFill>
                <a:latin typeface="+mj-lt"/>
                <a:ea typeface="+mj-ea"/>
                <a:cs typeface="+mj-cs"/>
              </a:rPr>
              <a:t>Cardiolite</a:t>
            </a:r>
            <a:endParaRPr lang="en-US" altLang="en-US" sz="3100" b="1" kern="1200" dirty="0">
              <a:solidFill>
                <a:srgbClr val="C00000"/>
              </a:solidFill>
              <a:latin typeface="+mj-lt"/>
              <a:ea typeface="+mj-ea"/>
              <a:cs typeface="+mj-cs"/>
            </a:endParaRPr>
          </a:p>
        </p:txBody>
      </p:sp>
      <p:pic>
        <p:nvPicPr>
          <p:cNvPr id="1028" name="Picture 4" descr="942960.table.001a">
            <a:extLst>
              <a:ext uri="{FF2B5EF4-FFF2-40B4-BE49-F238E27FC236}">
                <a16:creationId xmlns:a16="http://schemas.microsoft.com/office/drawing/2014/main" id="{D7CC0697-B3DA-DC84-2DD0-1219E2B79AC3}"/>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0" y="2279826"/>
            <a:ext cx="3660169" cy="4184794"/>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Myocardial Perfusion Imaging (MPI) Test">
            <a:extLst>
              <a:ext uri="{FF2B5EF4-FFF2-40B4-BE49-F238E27FC236}">
                <a16:creationId xmlns:a16="http://schemas.microsoft.com/office/drawing/2014/main" id="{581D42E8-6419-1880-008F-59C5F7BC01D7}"/>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5452995" y="2100409"/>
            <a:ext cx="3362632" cy="2748951"/>
          </a:xfrm>
          <a:prstGeom prst="rect">
            <a:avLst/>
          </a:prstGeom>
          <a:noFill/>
          <a:extLst>
            <a:ext uri="{909E8E84-426E-40DD-AFC4-6F175D3DCCD1}">
              <a14:hiddenFill xmlns:a14="http://schemas.microsoft.com/office/drawing/2010/main">
                <a:solidFill>
                  <a:srgbClr val="FFFFFF"/>
                </a:solidFill>
              </a14:hiddenFill>
            </a:ext>
          </a:extLst>
        </p:spPr>
      </p:pic>
      <p:sp>
        <p:nvSpPr>
          <p:cNvPr id="1044" name="Freeform: Shape 1043">
            <a:extLst>
              <a:ext uri="{FF2B5EF4-FFF2-40B4-BE49-F238E27FC236}">
                <a16:creationId xmlns:a16="http://schemas.microsoft.com/office/drawing/2014/main" id="{CFDF195F-784B-4D00-8C92-6FC1B0499E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80316" y="6277971"/>
            <a:ext cx="5163684" cy="580030"/>
          </a:xfrm>
          <a:custGeom>
            <a:avLst/>
            <a:gdLst>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76455 w 6884912"/>
              <a:gd name="connsiteY7" fmla="*/ 1137381 h 1161397"/>
              <a:gd name="connsiteX8" fmla="*/ 478946 w 6884912"/>
              <a:gd name="connsiteY8" fmla="*/ 1106011 h 1161397"/>
              <a:gd name="connsiteX9" fmla="*/ 512111 w 6884912"/>
              <a:gd name="connsiteY9" fmla="*/ 1085599 h 1161397"/>
              <a:gd name="connsiteX10" fmla="*/ 567875 w 6884912"/>
              <a:gd name="connsiteY10" fmla="*/ 1051976 h 1161397"/>
              <a:gd name="connsiteX11" fmla="*/ 601644 w 6884912"/>
              <a:gd name="connsiteY11" fmla="*/ 1003997 h 1161397"/>
              <a:gd name="connsiteX12" fmla="*/ 651408 w 6884912"/>
              <a:gd name="connsiteY12" fmla="*/ 984938 h 1161397"/>
              <a:gd name="connsiteX13" fmla="*/ 673197 w 6884912"/>
              <a:gd name="connsiteY13" fmla="*/ 1010060 h 1161397"/>
              <a:gd name="connsiteX14" fmla="*/ 723108 w 6884912"/>
              <a:gd name="connsiteY14" fmla="*/ 980081 h 1161397"/>
              <a:gd name="connsiteX15" fmla="*/ 797699 w 6884912"/>
              <a:gd name="connsiteY15" fmla="*/ 931362 h 1161397"/>
              <a:gd name="connsiteX16" fmla="*/ 843359 w 6884912"/>
              <a:gd name="connsiteY16" fmla="*/ 910894 h 1161397"/>
              <a:gd name="connsiteX17" fmla="*/ 965215 w 6884912"/>
              <a:gd name="connsiteY17" fmla="*/ 846701 h 1161397"/>
              <a:gd name="connsiteX18" fmla="*/ 1085080 w 6884912"/>
              <a:gd name="connsiteY18" fmla="*/ 776086 h 1161397"/>
              <a:gd name="connsiteX19" fmla="*/ 1131224 w 6884912"/>
              <a:gd name="connsiteY19" fmla="*/ 706160 h 1161397"/>
              <a:gd name="connsiteX20" fmla="*/ 1138051 w 6884912"/>
              <a:gd name="connsiteY20" fmla="*/ 702034 h 1161397"/>
              <a:gd name="connsiteX21" fmla="*/ 1158800 w 6884912"/>
              <a:gd name="connsiteY21" fmla="*/ 700004 h 1161397"/>
              <a:gd name="connsiteX22" fmla="*/ 1166947 w 6884912"/>
              <a:gd name="connsiteY22" fmla="*/ 700762 h 1161397"/>
              <a:gd name="connsiteX23" fmla="*/ 1178135 w 6884912"/>
              <a:gd name="connsiteY23" fmla="*/ 698631 h 1161397"/>
              <a:gd name="connsiteX24" fmla="*/ 1178301 w 6884912"/>
              <a:gd name="connsiteY24" fmla="*/ 698094 h 1161397"/>
              <a:gd name="connsiteX25" fmla="*/ 1188995 w 6884912"/>
              <a:gd name="connsiteY25" fmla="*/ 697048 h 1161397"/>
              <a:gd name="connsiteX26" fmla="*/ 1242716 w 6884912"/>
              <a:gd name="connsiteY26" fmla="*/ 698052 h 1161397"/>
              <a:gd name="connsiteX27" fmla="*/ 1299977 w 6884912"/>
              <a:gd name="connsiteY27" fmla="*/ 639196 h 1161397"/>
              <a:gd name="connsiteX28" fmla="*/ 1326190 w 6884912"/>
              <a:gd name="connsiteY28" fmla="*/ 625955 h 1161397"/>
              <a:gd name="connsiteX29" fmla="*/ 1339600 w 6884912"/>
              <a:gd name="connsiteY29" fmla="*/ 616295 h 1161397"/>
              <a:gd name="connsiteX30" fmla="*/ 1340054 w 6884912"/>
              <a:gd name="connsiteY30" fmla="*/ 614022 h 1161397"/>
              <a:gd name="connsiteX31" fmla="*/ 1391606 w 6884912"/>
              <a:gd name="connsiteY31" fmla="*/ 615229 h 1161397"/>
              <a:gd name="connsiteX32" fmla="*/ 1397565 w 6884912"/>
              <a:gd name="connsiteY32" fmla="*/ 611490 h 1161397"/>
              <a:gd name="connsiteX33" fmla="*/ 1432302 w 6884912"/>
              <a:gd name="connsiteY33" fmla="*/ 617267 h 1161397"/>
              <a:gd name="connsiteX34" fmla="*/ 1449644 w 6884912"/>
              <a:gd name="connsiteY34" fmla="*/ 617591 h 1161397"/>
              <a:gd name="connsiteX35" fmla="*/ 1455793 w 6884912"/>
              <a:gd name="connsiteY35" fmla="*/ 623174 h 1161397"/>
              <a:gd name="connsiteX36" fmla="*/ 1480758 w 6884912"/>
              <a:gd name="connsiteY36" fmla="*/ 620863 h 1161397"/>
              <a:gd name="connsiteX37" fmla="*/ 1483154 w 6884912"/>
              <a:gd name="connsiteY37" fmla="*/ 618527 h 1161397"/>
              <a:gd name="connsiteX38" fmla="*/ 1505495 w 6884912"/>
              <a:gd name="connsiteY38" fmla="*/ 624325 h 1161397"/>
              <a:gd name="connsiteX39" fmla="*/ 1526340 w 6884912"/>
              <a:gd name="connsiteY39" fmla="*/ 638496 h 1161397"/>
              <a:gd name="connsiteX40" fmla="*/ 1731986 w 6884912"/>
              <a:gd name="connsiteY40" fmla="*/ 589682 h 1161397"/>
              <a:gd name="connsiteX41" fmla="*/ 1927935 w 6884912"/>
              <a:gd name="connsiteY41" fmla="*/ 628540 h 1161397"/>
              <a:gd name="connsiteX42" fmla="*/ 2039075 w 6884912"/>
              <a:gd name="connsiteY42" fmla="*/ 599964 h 1161397"/>
              <a:gd name="connsiteX43" fmla="*/ 2066980 w 6884912"/>
              <a:gd name="connsiteY43" fmla="*/ 550413 h 1161397"/>
              <a:gd name="connsiteX44" fmla="*/ 2352236 w 6884912"/>
              <a:gd name="connsiteY44" fmla="*/ 519602 h 1161397"/>
              <a:gd name="connsiteX45" fmla="*/ 2420791 w 6884912"/>
              <a:gd name="connsiteY45" fmla="*/ 492826 h 1161397"/>
              <a:gd name="connsiteX46" fmla="*/ 2489932 w 6884912"/>
              <a:gd name="connsiteY46" fmla="*/ 507864 h 1161397"/>
              <a:gd name="connsiteX47" fmla="*/ 2512917 w 6884912"/>
              <a:gd name="connsiteY47" fmla="*/ 489127 h 1161397"/>
              <a:gd name="connsiteX48" fmla="*/ 2516783 w 6884912"/>
              <a:gd name="connsiteY48" fmla="*/ 485473 h 1161397"/>
              <a:gd name="connsiteX49" fmla="*/ 2534360 w 6884912"/>
              <a:gd name="connsiteY49" fmla="*/ 480064 h 1161397"/>
              <a:gd name="connsiteX50" fmla="*/ 2536691 w 6884912"/>
              <a:gd name="connsiteY50" fmla="*/ 467018 h 1161397"/>
              <a:gd name="connsiteX51" fmla="*/ 2561265 w 6884912"/>
              <a:gd name="connsiteY51" fmla="*/ 450623 h 1161397"/>
              <a:gd name="connsiteX52" fmla="*/ 2594349 w 6884912"/>
              <a:gd name="connsiteY52" fmla="*/ 443884 h 1161397"/>
              <a:gd name="connsiteX53" fmla="*/ 2754324 w 6884912"/>
              <a:gd name="connsiteY53" fmla="*/ 424766 h 1161397"/>
              <a:gd name="connsiteX54" fmla="*/ 2848470 w 6884912"/>
              <a:gd name="connsiteY54" fmla="*/ 405966 h 1161397"/>
              <a:gd name="connsiteX55" fmla="*/ 2881772 w 6884912"/>
              <a:gd name="connsiteY55" fmla="*/ 387260 h 1161397"/>
              <a:gd name="connsiteX56" fmla="*/ 2929932 w 6884912"/>
              <a:gd name="connsiteY56" fmla="*/ 368912 h 1161397"/>
              <a:gd name="connsiteX57" fmla="*/ 3013020 w 6884912"/>
              <a:gd name="connsiteY57" fmla="*/ 327578 h 1161397"/>
              <a:gd name="connsiteX58" fmla="*/ 3127968 w 6884912"/>
              <a:gd name="connsiteY58" fmla="*/ 287613 h 1161397"/>
              <a:gd name="connsiteX59" fmla="*/ 3222191 w 6884912"/>
              <a:gd name="connsiteY59" fmla="*/ 307887 h 1161397"/>
              <a:gd name="connsiteX60" fmla="*/ 3227953 w 6884912"/>
              <a:gd name="connsiteY60" fmla="*/ 297650 h 1161397"/>
              <a:gd name="connsiteX61" fmla="*/ 3287859 w 6884912"/>
              <a:gd name="connsiteY61" fmla="*/ 287558 h 1161397"/>
              <a:gd name="connsiteX62" fmla="*/ 3510042 w 6884912"/>
              <a:gd name="connsiteY62" fmla="*/ 311820 h 1161397"/>
              <a:gd name="connsiteX63" fmla="*/ 3626773 w 6884912"/>
              <a:gd name="connsiteY63" fmla="*/ 290452 h 1161397"/>
              <a:gd name="connsiteX64" fmla="*/ 3666217 w 6884912"/>
              <a:gd name="connsiteY64" fmla="*/ 273255 h 1161397"/>
              <a:gd name="connsiteX65" fmla="*/ 3732427 w 6884912"/>
              <a:gd name="connsiteY65" fmla="*/ 245039 h 1161397"/>
              <a:gd name="connsiteX66" fmla="*/ 3777022 w 6884912"/>
              <a:gd name="connsiteY66" fmla="*/ 200276 h 1161397"/>
              <a:gd name="connsiteX67" fmla="*/ 3791246 w 6884912"/>
              <a:gd name="connsiteY67" fmla="*/ 189996 h 1161397"/>
              <a:gd name="connsiteX68" fmla="*/ 3819864 w 6884912"/>
              <a:gd name="connsiteY68" fmla="*/ 194605 h 1161397"/>
              <a:gd name="connsiteX69" fmla="*/ 3830398 w 6884912"/>
              <a:gd name="connsiteY69" fmla="*/ 188383 h 1161397"/>
              <a:gd name="connsiteX70" fmla="*/ 3834360 w 6884912"/>
              <a:gd name="connsiteY70" fmla="*/ 188992 h 1161397"/>
              <a:gd name="connsiteX71" fmla="*/ 3843715 w 6884912"/>
              <a:gd name="connsiteY71" fmla="*/ 188752 h 1161397"/>
              <a:gd name="connsiteX72" fmla="*/ 3842609 w 6884912"/>
              <a:gd name="connsiteY72" fmla="*/ 197386 h 1161397"/>
              <a:gd name="connsiteX73" fmla="*/ 3853961 w 6884912"/>
              <a:gd name="connsiteY73" fmla="*/ 213380 h 1161397"/>
              <a:gd name="connsiteX74" fmla="*/ 3907640 w 6884912"/>
              <a:gd name="connsiteY74" fmla="*/ 207568 h 1161397"/>
              <a:gd name="connsiteX75" fmla="*/ 3910449 w 6884912"/>
              <a:gd name="connsiteY75" fmla="*/ 197808 h 1161397"/>
              <a:gd name="connsiteX76" fmla="*/ 3917197 w 6884912"/>
              <a:gd name="connsiteY76" fmla="*/ 196121 h 1161397"/>
              <a:gd name="connsiteX77" fmla="*/ 3922400 w 6884912"/>
              <a:gd name="connsiteY77" fmla="*/ 205056 h 1161397"/>
              <a:gd name="connsiteX78" fmla="*/ 4013061 w 6884912"/>
              <a:gd name="connsiteY78" fmla="*/ 224874 h 1161397"/>
              <a:gd name="connsiteX79" fmla="*/ 4134285 w 6884912"/>
              <a:gd name="connsiteY79" fmla="*/ 235592 h 1161397"/>
              <a:gd name="connsiteX80" fmla="*/ 4220717 w 6884912"/>
              <a:gd name="connsiteY80" fmla="*/ 192946 h 1161397"/>
              <a:gd name="connsiteX81" fmla="*/ 4228802 w 6884912"/>
              <a:gd name="connsiteY81" fmla="*/ 201468 h 1161397"/>
              <a:gd name="connsiteX82" fmla="*/ 4289361 w 6884912"/>
              <a:gd name="connsiteY82" fmla="*/ 196642 h 1161397"/>
              <a:gd name="connsiteX83" fmla="*/ 4498913 w 6884912"/>
              <a:gd name="connsiteY83" fmla="*/ 118915 h 1161397"/>
              <a:gd name="connsiteX84" fmla="*/ 4617330 w 6884912"/>
              <a:gd name="connsiteY84" fmla="*/ 111163 h 1161397"/>
              <a:gd name="connsiteX85" fmla="*/ 4659778 w 6884912"/>
              <a:gd name="connsiteY85" fmla="*/ 118219 h 1161397"/>
              <a:gd name="connsiteX86" fmla="*/ 4730870 w 6884912"/>
              <a:gd name="connsiteY86" fmla="*/ 129432 h 1161397"/>
              <a:gd name="connsiteX87" fmla="*/ 4785037 w 6884912"/>
              <a:gd name="connsiteY87" fmla="*/ 161964 h 1161397"/>
              <a:gd name="connsiteX88" fmla="*/ 4844073 w 6884912"/>
              <a:gd name="connsiteY88" fmla="*/ 161768 h 1161397"/>
              <a:gd name="connsiteX89" fmla="*/ 4856454 w 6884912"/>
              <a:gd name="connsiteY89" fmla="*/ 130488 h 1161397"/>
              <a:gd name="connsiteX90" fmla="*/ 4920038 w 6884912"/>
              <a:gd name="connsiteY90" fmla="*/ 140418 h 1161397"/>
              <a:gd name="connsiteX91" fmla="*/ 5016639 w 6884912"/>
              <a:gd name="connsiteY91" fmla="*/ 158905 h 1161397"/>
              <a:gd name="connsiteX92" fmla="*/ 5072009 w 6884912"/>
              <a:gd name="connsiteY92" fmla="*/ 161502 h 1161397"/>
              <a:gd name="connsiteX93" fmla="*/ 5223626 w 6884912"/>
              <a:gd name="connsiteY93" fmla="*/ 177356 h 1161397"/>
              <a:gd name="connsiteX94" fmla="*/ 5375773 w 6884912"/>
              <a:gd name="connsiteY94" fmla="*/ 199913 h 1161397"/>
              <a:gd name="connsiteX95" fmla="*/ 5467502 w 6884912"/>
              <a:gd name="connsiteY95" fmla="*/ 250963 h 1161397"/>
              <a:gd name="connsiteX96" fmla="*/ 5592395 w 6884912"/>
              <a:gd name="connsiteY96" fmla="*/ 265434 h 1161397"/>
              <a:gd name="connsiteX97" fmla="*/ 5613532 w 6884912"/>
              <a:gd name="connsiteY97" fmla="*/ 273379 h 1161397"/>
              <a:gd name="connsiteX98" fmla="*/ 5642173 w 6884912"/>
              <a:gd name="connsiteY98" fmla="*/ 266904 h 1161397"/>
              <a:gd name="connsiteX99" fmla="*/ 5756910 w 6884912"/>
              <a:gd name="connsiteY99" fmla="*/ 239211 h 1161397"/>
              <a:gd name="connsiteX100" fmla="*/ 5846667 w 6884912"/>
              <a:gd name="connsiteY100" fmla="*/ 201786 h 1161397"/>
              <a:gd name="connsiteX101" fmla="*/ 5960732 w 6884912"/>
              <a:gd name="connsiteY101" fmla="*/ 220708 h 1161397"/>
              <a:gd name="connsiteX102" fmla="*/ 6029542 w 6884912"/>
              <a:gd name="connsiteY102" fmla="*/ 210339 h 1161397"/>
              <a:gd name="connsiteX103" fmla="*/ 6141123 w 6884912"/>
              <a:gd name="connsiteY103" fmla="*/ 159923 h 1161397"/>
              <a:gd name="connsiteX104" fmla="*/ 6290640 w 6884912"/>
              <a:gd name="connsiteY104" fmla="*/ 167441 h 1161397"/>
              <a:gd name="connsiteX105" fmla="*/ 6322806 w 6884912"/>
              <a:gd name="connsiteY105" fmla="*/ 213293 h 1161397"/>
              <a:gd name="connsiteX106" fmla="*/ 6364914 w 6884912"/>
              <a:gd name="connsiteY106" fmla="*/ 240140 h 1161397"/>
              <a:gd name="connsiteX107" fmla="*/ 6380420 w 6884912"/>
              <a:gd name="connsiteY107" fmla="*/ 173195 h 1161397"/>
              <a:gd name="connsiteX108" fmla="*/ 6507891 w 6884912"/>
              <a:gd name="connsiteY108" fmla="*/ 118474 h 1161397"/>
              <a:gd name="connsiteX109" fmla="*/ 6571807 w 6884912"/>
              <a:gd name="connsiteY109" fmla="*/ 98636 h 1161397"/>
              <a:gd name="connsiteX110" fmla="*/ 6671880 w 6884912"/>
              <a:gd name="connsiteY110" fmla="*/ 82931 h 1161397"/>
              <a:gd name="connsiteX111" fmla="*/ 6702266 w 6884912"/>
              <a:gd name="connsiteY111" fmla="*/ 75470 h 1161397"/>
              <a:gd name="connsiteX112" fmla="*/ 6845802 w 6884912"/>
              <a:gd name="connsiteY112" fmla="*/ 24496 h 116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Lst>
            <a:rect l="l" t="t" r="r" b="b"/>
            <a:pathLst>
              <a:path w="6884912" h="1161397">
                <a:moveTo>
                  <a:pt x="6884912" y="0"/>
                </a:moveTo>
                <a:lnTo>
                  <a:pt x="6884912" y="1161397"/>
                </a:lnTo>
                <a:lnTo>
                  <a:pt x="0" y="1161397"/>
                </a:lnTo>
                <a:lnTo>
                  <a:pt x="27135" y="1147460"/>
                </a:lnTo>
                <a:cubicBezTo>
                  <a:pt x="57431" y="1167048"/>
                  <a:pt x="61886" y="1135904"/>
                  <a:pt x="115388" y="1159043"/>
                </a:cubicBezTo>
                <a:cubicBezTo>
                  <a:pt x="116121" y="1155340"/>
                  <a:pt x="117370" y="1151777"/>
                  <a:pt x="119094" y="1148463"/>
                </a:cubicBezTo>
                <a:cubicBezTo>
                  <a:pt x="129121" y="1129214"/>
                  <a:pt x="152727" y="1122391"/>
                  <a:pt x="171824" y="1133224"/>
                </a:cubicBezTo>
                <a:cubicBezTo>
                  <a:pt x="254344" y="1161369"/>
                  <a:pt x="315458" y="1143220"/>
                  <a:pt x="376455" y="1137381"/>
                </a:cubicBezTo>
                <a:cubicBezTo>
                  <a:pt x="443775" y="1125614"/>
                  <a:pt x="382885" y="1083927"/>
                  <a:pt x="478946" y="1106011"/>
                </a:cubicBezTo>
                <a:cubicBezTo>
                  <a:pt x="481662" y="1085172"/>
                  <a:pt x="491731" y="1081489"/>
                  <a:pt x="512111" y="1085599"/>
                </a:cubicBezTo>
                <a:cubicBezTo>
                  <a:pt x="544368" y="1078502"/>
                  <a:pt x="526559" y="1032754"/>
                  <a:pt x="567875" y="1051976"/>
                </a:cubicBezTo>
                <a:cubicBezTo>
                  <a:pt x="553871" y="1028602"/>
                  <a:pt x="624901" y="1025930"/>
                  <a:pt x="601644" y="1003997"/>
                </a:cubicBezTo>
                <a:cubicBezTo>
                  <a:pt x="614803" y="975652"/>
                  <a:pt x="637415" y="1010272"/>
                  <a:pt x="651408" y="984938"/>
                </a:cubicBezTo>
                <a:cubicBezTo>
                  <a:pt x="673042" y="974024"/>
                  <a:pt x="646948" y="1015207"/>
                  <a:pt x="673197" y="1010060"/>
                </a:cubicBezTo>
                <a:cubicBezTo>
                  <a:pt x="703527" y="999318"/>
                  <a:pt x="718626" y="1045053"/>
                  <a:pt x="723108" y="980081"/>
                </a:cubicBezTo>
                <a:cubicBezTo>
                  <a:pt x="760262" y="985126"/>
                  <a:pt x="757827" y="957145"/>
                  <a:pt x="797699" y="931362"/>
                </a:cubicBezTo>
                <a:cubicBezTo>
                  <a:pt x="821097" y="940623"/>
                  <a:pt x="833565" y="929189"/>
                  <a:pt x="843359" y="910894"/>
                </a:cubicBezTo>
                <a:cubicBezTo>
                  <a:pt x="887668" y="902160"/>
                  <a:pt x="919738" y="869376"/>
                  <a:pt x="965215" y="846701"/>
                </a:cubicBezTo>
                <a:cubicBezTo>
                  <a:pt x="1023081" y="848019"/>
                  <a:pt x="1036422" y="800154"/>
                  <a:pt x="1085080" y="776086"/>
                </a:cubicBezTo>
                <a:cubicBezTo>
                  <a:pt x="1140763" y="795544"/>
                  <a:pt x="1110309" y="730471"/>
                  <a:pt x="1131224" y="706160"/>
                </a:cubicBezTo>
                <a:lnTo>
                  <a:pt x="1138051" y="702034"/>
                </a:lnTo>
                <a:lnTo>
                  <a:pt x="1158800" y="700004"/>
                </a:lnTo>
                <a:lnTo>
                  <a:pt x="1166947" y="700762"/>
                </a:lnTo>
                <a:cubicBezTo>
                  <a:pt x="1172432" y="700717"/>
                  <a:pt x="1175913" y="699961"/>
                  <a:pt x="1178135" y="698631"/>
                </a:cubicBezTo>
                <a:lnTo>
                  <a:pt x="1178301" y="698094"/>
                </a:lnTo>
                <a:lnTo>
                  <a:pt x="1188995" y="697048"/>
                </a:lnTo>
                <a:cubicBezTo>
                  <a:pt x="1207294" y="696390"/>
                  <a:pt x="1225337" y="696802"/>
                  <a:pt x="1242716" y="698052"/>
                </a:cubicBezTo>
                <a:cubicBezTo>
                  <a:pt x="1250387" y="668345"/>
                  <a:pt x="1318259" y="689091"/>
                  <a:pt x="1299977" y="639196"/>
                </a:cubicBezTo>
                <a:cubicBezTo>
                  <a:pt x="1323072" y="639367"/>
                  <a:pt x="1341279" y="658105"/>
                  <a:pt x="1326190" y="625955"/>
                </a:cubicBezTo>
                <a:cubicBezTo>
                  <a:pt x="1333572" y="625050"/>
                  <a:pt x="1337406" y="621362"/>
                  <a:pt x="1339600" y="616295"/>
                </a:cubicBezTo>
                <a:lnTo>
                  <a:pt x="1340054" y="614022"/>
                </a:lnTo>
                <a:lnTo>
                  <a:pt x="1391606" y="615229"/>
                </a:lnTo>
                <a:lnTo>
                  <a:pt x="1397565" y="611490"/>
                </a:lnTo>
                <a:lnTo>
                  <a:pt x="1432302" y="617267"/>
                </a:lnTo>
                <a:lnTo>
                  <a:pt x="1449644" y="617591"/>
                </a:lnTo>
                <a:lnTo>
                  <a:pt x="1455793" y="623174"/>
                </a:lnTo>
                <a:cubicBezTo>
                  <a:pt x="1461744" y="626151"/>
                  <a:pt x="1469373" y="626493"/>
                  <a:pt x="1480758" y="620863"/>
                </a:cubicBezTo>
                <a:lnTo>
                  <a:pt x="1483154" y="618527"/>
                </a:lnTo>
                <a:lnTo>
                  <a:pt x="1505495" y="624325"/>
                </a:lnTo>
                <a:cubicBezTo>
                  <a:pt x="1512992" y="627532"/>
                  <a:pt x="1520025" y="632078"/>
                  <a:pt x="1526340" y="638496"/>
                </a:cubicBezTo>
                <a:cubicBezTo>
                  <a:pt x="1586113" y="586768"/>
                  <a:pt x="1659006" y="610309"/>
                  <a:pt x="1731986" y="589682"/>
                </a:cubicBezTo>
                <a:cubicBezTo>
                  <a:pt x="1750397" y="523106"/>
                  <a:pt x="1896056" y="573257"/>
                  <a:pt x="1927935" y="628540"/>
                </a:cubicBezTo>
                <a:cubicBezTo>
                  <a:pt x="1912854" y="559823"/>
                  <a:pt x="2112261" y="676347"/>
                  <a:pt x="2039075" y="599964"/>
                </a:cubicBezTo>
                <a:cubicBezTo>
                  <a:pt x="2066036" y="601198"/>
                  <a:pt x="2086366" y="569532"/>
                  <a:pt x="2066980" y="550413"/>
                </a:cubicBezTo>
                <a:cubicBezTo>
                  <a:pt x="2155364" y="582582"/>
                  <a:pt x="2259548" y="514786"/>
                  <a:pt x="2352236" y="519602"/>
                </a:cubicBezTo>
                <a:cubicBezTo>
                  <a:pt x="2388450" y="459394"/>
                  <a:pt x="2373298" y="511682"/>
                  <a:pt x="2420791" y="492826"/>
                </a:cubicBezTo>
                <a:cubicBezTo>
                  <a:pt x="2417962" y="542563"/>
                  <a:pt x="2475071" y="455098"/>
                  <a:pt x="2489932" y="507864"/>
                </a:cubicBezTo>
                <a:cubicBezTo>
                  <a:pt x="2498105" y="502761"/>
                  <a:pt x="2505553" y="496153"/>
                  <a:pt x="2512917" y="489127"/>
                </a:cubicBezTo>
                <a:lnTo>
                  <a:pt x="2516783" y="485473"/>
                </a:lnTo>
                <a:lnTo>
                  <a:pt x="2534360" y="480064"/>
                </a:lnTo>
                <a:lnTo>
                  <a:pt x="2536691" y="467018"/>
                </a:lnTo>
                <a:lnTo>
                  <a:pt x="2561265" y="450623"/>
                </a:lnTo>
                <a:cubicBezTo>
                  <a:pt x="2570872" y="446262"/>
                  <a:pt x="2581686" y="443655"/>
                  <a:pt x="2594349" y="443884"/>
                </a:cubicBezTo>
                <a:cubicBezTo>
                  <a:pt x="2640435" y="464638"/>
                  <a:pt x="2696955" y="396361"/>
                  <a:pt x="2754324" y="424766"/>
                </a:cubicBezTo>
                <a:cubicBezTo>
                  <a:pt x="2775130" y="430896"/>
                  <a:pt x="2837731" y="423458"/>
                  <a:pt x="2848470" y="405966"/>
                </a:cubicBezTo>
                <a:cubicBezTo>
                  <a:pt x="2861295" y="401100"/>
                  <a:pt x="2876936" y="405309"/>
                  <a:pt x="2881772" y="387260"/>
                </a:cubicBezTo>
                <a:cubicBezTo>
                  <a:pt x="2890299" y="365261"/>
                  <a:pt x="2938134" y="392997"/>
                  <a:pt x="2929932" y="368912"/>
                </a:cubicBezTo>
                <a:cubicBezTo>
                  <a:pt x="2963844" y="387799"/>
                  <a:pt x="2986550" y="341223"/>
                  <a:pt x="3013020" y="327578"/>
                </a:cubicBezTo>
                <a:cubicBezTo>
                  <a:pt x="3040041" y="346996"/>
                  <a:pt x="3068934" y="299222"/>
                  <a:pt x="3127968" y="287613"/>
                </a:cubicBezTo>
                <a:cubicBezTo>
                  <a:pt x="3157770" y="310215"/>
                  <a:pt x="3167695" y="279445"/>
                  <a:pt x="3222191" y="307887"/>
                </a:cubicBezTo>
                <a:cubicBezTo>
                  <a:pt x="3223593" y="304249"/>
                  <a:pt x="3225533" y="300801"/>
                  <a:pt x="3227953" y="297650"/>
                </a:cubicBezTo>
                <a:cubicBezTo>
                  <a:pt x="3242008" y="279345"/>
                  <a:pt x="3268831" y="274825"/>
                  <a:pt x="3287859" y="287558"/>
                </a:cubicBezTo>
                <a:cubicBezTo>
                  <a:pt x="3373144" y="323866"/>
                  <a:pt x="3442657" y="311681"/>
                  <a:pt x="3510042" y="311820"/>
                </a:cubicBezTo>
                <a:cubicBezTo>
                  <a:pt x="3585274" y="306641"/>
                  <a:pt x="3525753" y="258887"/>
                  <a:pt x="3626773" y="290452"/>
                </a:cubicBezTo>
                <a:cubicBezTo>
                  <a:pt x="3633124" y="269835"/>
                  <a:pt x="3644693" y="267134"/>
                  <a:pt x="3666217" y="273255"/>
                </a:cubicBezTo>
                <a:cubicBezTo>
                  <a:pt x="3702502" y="269310"/>
                  <a:pt x="3690563" y="221720"/>
                  <a:pt x="3732427" y="245039"/>
                </a:cubicBezTo>
                <a:cubicBezTo>
                  <a:pt x="3720985" y="220241"/>
                  <a:pt x="3798776" y="224539"/>
                  <a:pt x="3777022" y="200276"/>
                </a:cubicBezTo>
                <a:cubicBezTo>
                  <a:pt x="3781759" y="193499"/>
                  <a:pt x="3786499" y="190723"/>
                  <a:pt x="3791246" y="189996"/>
                </a:cubicBezTo>
                <a:cubicBezTo>
                  <a:pt x="3800740" y="188542"/>
                  <a:pt x="3810265" y="195284"/>
                  <a:pt x="3819864" y="194605"/>
                </a:cubicBezTo>
                <a:lnTo>
                  <a:pt x="3830398" y="188383"/>
                </a:lnTo>
                <a:lnTo>
                  <a:pt x="3834360" y="188992"/>
                </a:lnTo>
                <a:lnTo>
                  <a:pt x="3843715" y="188752"/>
                </a:lnTo>
                <a:lnTo>
                  <a:pt x="3842609" y="197386"/>
                </a:lnTo>
                <a:cubicBezTo>
                  <a:pt x="3840673" y="205638"/>
                  <a:pt x="3839248" y="214671"/>
                  <a:pt x="3853961" y="213380"/>
                </a:cubicBezTo>
                <a:cubicBezTo>
                  <a:pt x="3884396" y="206569"/>
                  <a:pt x="3895082" y="241941"/>
                  <a:pt x="3907640" y="207568"/>
                </a:cubicBezTo>
                <a:lnTo>
                  <a:pt x="3910449" y="197808"/>
                </a:lnTo>
                <a:lnTo>
                  <a:pt x="3917197" y="196121"/>
                </a:lnTo>
                <a:cubicBezTo>
                  <a:pt x="3920833" y="196372"/>
                  <a:pt x="3922919" y="198717"/>
                  <a:pt x="3922400" y="205056"/>
                </a:cubicBezTo>
                <a:cubicBezTo>
                  <a:pt x="3950680" y="178467"/>
                  <a:pt x="3984062" y="218098"/>
                  <a:pt x="4013061" y="224874"/>
                </a:cubicBezTo>
                <a:cubicBezTo>
                  <a:pt x="4034530" y="199451"/>
                  <a:pt x="4074202" y="238734"/>
                  <a:pt x="4134285" y="235592"/>
                </a:cubicBezTo>
                <a:cubicBezTo>
                  <a:pt x="4157674" y="206403"/>
                  <a:pt x="4174806" y="233822"/>
                  <a:pt x="4220717" y="192946"/>
                </a:cubicBezTo>
                <a:cubicBezTo>
                  <a:pt x="4222964" y="196132"/>
                  <a:pt x="4225687" y="199002"/>
                  <a:pt x="4228802" y="201468"/>
                </a:cubicBezTo>
                <a:cubicBezTo>
                  <a:pt x="4246898" y="215792"/>
                  <a:pt x="4274013" y="213632"/>
                  <a:pt x="4289361" y="196642"/>
                </a:cubicBezTo>
                <a:cubicBezTo>
                  <a:pt x="4363212" y="140627"/>
                  <a:pt x="4433598" y="135488"/>
                  <a:pt x="4498913" y="118915"/>
                </a:cubicBezTo>
                <a:cubicBezTo>
                  <a:pt x="4573135" y="105586"/>
                  <a:pt x="4527062" y="166416"/>
                  <a:pt x="4617330" y="111163"/>
                </a:cubicBezTo>
                <a:cubicBezTo>
                  <a:pt x="4628518" y="129608"/>
                  <a:pt x="4640397" y="129405"/>
                  <a:pt x="4659778" y="118219"/>
                </a:cubicBezTo>
                <a:cubicBezTo>
                  <a:pt x="4695929" y="113193"/>
                  <a:pt x="4695958" y="162259"/>
                  <a:pt x="4730870" y="129432"/>
                </a:cubicBezTo>
                <a:cubicBezTo>
                  <a:pt x="4725822" y="156271"/>
                  <a:pt x="4800214" y="133127"/>
                  <a:pt x="4785037" y="161964"/>
                </a:cubicBezTo>
                <a:cubicBezTo>
                  <a:pt x="4810025" y="183633"/>
                  <a:pt x="4819434" y="143205"/>
                  <a:pt x="4844073" y="161768"/>
                </a:cubicBezTo>
                <a:cubicBezTo>
                  <a:pt x="4870797" y="164132"/>
                  <a:pt x="4827288" y="135164"/>
                  <a:pt x="4856454" y="130488"/>
                </a:cubicBezTo>
                <a:cubicBezTo>
                  <a:pt x="4892086" y="129553"/>
                  <a:pt x="4889263" y="81477"/>
                  <a:pt x="4920038" y="140418"/>
                </a:cubicBezTo>
                <a:cubicBezTo>
                  <a:pt x="4956358" y="122308"/>
                  <a:pt x="4965108" y="149263"/>
                  <a:pt x="5016639" y="158905"/>
                </a:cubicBezTo>
                <a:cubicBezTo>
                  <a:pt x="5037063" y="141828"/>
                  <a:pt x="5054534" y="147986"/>
                  <a:pt x="5072009" y="161502"/>
                </a:cubicBezTo>
                <a:cubicBezTo>
                  <a:pt x="5121260" y="153653"/>
                  <a:pt x="5167555" y="172635"/>
                  <a:pt x="5223626" y="177356"/>
                </a:cubicBezTo>
                <a:cubicBezTo>
                  <a:pt x="5282824" y="155243"/>
                  <a:pt x="5315859" y="195041"/>
                  <a:pt x="5375773" y="199913"/>
                </a:cubicBezTo>
                <a:cubicBezTo>
                  <a:pt x="5432511" y="156218"/>
                  <a:pt x="5417550" y="256036"/>
                  <a:pt x="5467502" y="250963"/>
                </a:cubicBezTo>
                <a:cubicBezTo>
                  <a:pt x="5547124" y="209975"/>
                  <a:pt x="5467171" y="283839"/>
                  <a:pt x="5592395" y="265434"/>
                </a:cubicBezTo>
                <a:cubicBezTo>
                  <a:pt x="5599201" y="258867"/>
                  <a:pt x="5614752" y="264706"/>
                  <a:pt x="5613532" y="273379"/>
                </a:cubicBezTo>
                <a:cubicBezTo>
                  <a:pt x="5621390" y="270408"/>
                  <a:pt x="5639720" y="253173"/>
                  <a:pt x="5642173" y="266904"/>
                </a:cubicBezTo>
                <a:cubicBezTo>
                  <a:pt x="5682296" y="267049"/>
                  <a:pt x="5721812" y="257513"/>
                  <a:pt x="5756910" y="239211"/>
                </a:cubicBezTo>
                <a:cubicBezTo>
                  <a:pt x="5834998" y="260050"/>
                  <a:pt x="5790596" y="197229"/>
                  <a:pt x="5846667" y="201786"/>
                </a:cubicBezTo>
                <a:cubicBezTo>
                  <a:pt x="5892444" y="227312"/>
                  <a:pt x="5908324" y="204527"/>
                  <a:pt x="5960732" y="220708"/>
                </a:cubicBezTo>
                <a:cubicBezTo>
                  <a:pt x="5977124" y="175349"/>
                  <a:pt x="6009640" y="223654"/>
                  <a:pt x="6029542" y="210339"/>
                </a:cubicBezTo>
                <a:cubicBezTo>
                  <a:pt x="6063108" y="261420"/>
                  <a:pt x="6107411" y="160034"/>
                  <a:pt x="6141123" y="159923"/>
                </a:cubicBezTo>
                <a:cubicBezTo>
                  <a:pt x="6198068" y="167749"/>
                  <a:pt x="6260628" y="219715"/>
                  <a:pt x="6290640" y="167441"/>
                </a:cubicBezTo>
                <a:cubicBezTo>
                  <a:pt x="6295193" y="188689"/>
                  <a:pt x="6290494" y="217816"/>
                  <a:pt x="6322806" y="213293"/>
                </a:cubicBezTo>
                <a:cubicBezTo>
                  <a:pt x="6335911" y="223881"/>
                  <a:pt x="6338726" y="256581"/>
                  <a:pt x="6364914" y="240140"/>
                </a:cubicBezTo>
                <a:cubicBezTo>
                  <a:pt x="6331888" y="211628"/>
                  <a:pt x="6385856" y="207033"/>
                  <a:pt x="6380420" y="173195"/>
                </a:cubicBezTo>
                <a:cubicBezTo>
                  <a:pt x="6420580" y="151473"/>
                  <a:pt x="6513519" y="179296"/>
                  <a:pt x="6507891" y="118474"/>
                </a:cubicBezTo>
                <a:cubicBezTo>
                  <a:pt x="6519398" y="82452"/>
                  <a:pt x="6571830" y="137398"/>
                  <a:pt x="6571807" y="98636"/>
                </a:cubicBezTo>
                <a:cubicBezTo>
                  <a:pt x="6594702" y="123421"/>
                  <a:pt x="6634676" y="82071"/>
                  <a:pt x="6671880" y="82931"/>
                </a:cubicBezTo>
                <a:cubicBezTo>
                  <a:pt x="6678855" y="65407"/>
                  <a:pt x="6687415" y="66196"/>
                  <a:pt x="6702266" y="75470"/>
                </a:cubicBezTo>
                <a:cubicBezTo>
                  <a:pt x="6747004" y="78450"/>
                  <a:pt x="6798307" y="53072"/>
                  <a:pt x="6845802" y="24496"/>
                </a:cubicBez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59221FA9-34C1-2131-FC5F-3EF61352CEA6}"/>
              </a:ext>
            </a:extLst>
          </p:cNvPr>
          <p:cNvSpPr txBox="1"/>
          <p:nvPr/>
        </p:nvSpPr>
        <p:spPr>
          <a:xfrm>
            <a:off x="3750392" y="5597524"/>
            <a:ext cx="5271059" cy="1015663"/>
          </a:xfrm>
          <a:prstGeom prst="rect">
            <a:avLst/>
          </a:prstGeom>
          <a:noFill/>
        </p:spPr>
        <p:txBody>
          <a:bodyPr wrap="square">
            <a:spAutoFit/>
          </a:bodyPr>
          <a:lstStyle/>
          <a:p>
            <a:r>
              <a:rPr lang="en-US" sz="2000" b="0" i="0" u="sng" dirty="0" err="1">
                <a:solidFill>
                  <a:srgbClr val="C00000"/>
                </a:solidFill>
                <a:effectLst/>
                <a:latin typeface="Google Sans"/>
              </a:rPr>
              <a:t>Cardiolite</a:t>
            </a:r>
            <a:r>
              <a:rPr lang="el-GR" sz="2000" b="0" i="0" dirty="0">
                <a:solidFill>
                  <a:srgbClr val="C00000"/>
                </a:solidFill>
                <a:effectLst/>
                <a:latin typeface="Google Sans"/>
              </a:rPr>
              <a:t>: </a:t>
            </a:r>
            <a:r>
              <a:rPr lang="el-GR" sz="2000" dirty="0">
                <a:solidFill>
                  <a:srgbClr val="C00000"/>
                </a:solidFill>
                <a:latin typeface="Google Sans"/>
              </a:rPr>
              <a:t>Είναι ένας ραδιενεργός ανιχνευτής που χρησιμποιείται για τον προσδιορισμό της ροής του αίματος στον καρδιακό μυ</a:t>
            </a:r>
            <a:endParaRPr lang="en-US" sz="2000" dirty="0">
              <a:solidFill>
                <a:srgbClr val="C00000"/>
              </a:solidFill>
            </a:endParaRPr>
          </a:p>
        </p:txBody>
      </p:sp>
      <p:sp>
        <p:nvSpPr>
          <p:cNvPr id="5" name="Text Box 1">
            <a:extLst>
              <a:ext uri="{FF2B5EF4-FFF2-40B4-BE49-F238E27FC236}">
                <a16:creationId xmlns:a16="http://schemas.microsoft.com/office/drawing/2014/main" id="{AB6B3875-F052-B655-97C6-32BF819B1F75}"/>
              </a:ext>
            </a:extLst>
          </p:cNvPr>
          <p:cNvSpPr txBox="1">
            <a:spLocks noChangeArrowheads="1"/>
          </p:cNvSpPr>
          <p:nvPr/>
        </p:nvSpPr>
        <p:spPr bwMode="auto">
          <a:xfrm>
            <a:off x="2656245" y="56234"/>
            <a:ext cx="4094504" cy="739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lvl1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1pPr>
            <a:lvl2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2pPr>
            <a:lvl3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3pPr>
            <a:lvl4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4pPr>
            <a:lvl5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5pPr>
            <a:lvl6pPr marL="25146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6pPr>
            <a:lvl7pPr marL="29718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7pPr>
            <a:lvl8pPr marL="34290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8pPr>
            <a:lvl9pPr marL="38862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9pPr>
          </a:lstStyle>
          <a:p>
            <a:pPr algn="ctr" eaLnBrk="1" hangingPunct="1">
              <a:lnSpc>
                <a:spcPct val="100000"/>
              </a:lnSpc>
              <a:buClrTx/>
              <a:buFontTx/>
              <a:buNone/>
            </a:pPr>
            <a:r>
              <a:rPr lang="el-GR" altLang="en-US" sz="3600" dirty="0">
                <a:solidFill>
                  <a:srgbClr val="FF0000"/>
                </a:solidFill>
                <a:latin typeface="Calibri" panose="020F0502020204030204" pitchFamily="34" charset="0"/>
              </a:rPr>
              <a:t>Σχεδιασμός μορίων</a:t>
            </a:r>
          </a:p>
        </p:txBody>
      </p:sp>
    </p:spTree>
    <p:extLst>
      <p:ext uri="{BB962C8B-B14F-4D97-AF65-F5344CB8AC3E}">
        <p14:creationId xmlns:p14="http://schemas.microsoft.com/office/powerpoint/2010/main" val="2158983135"/>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CE001441-83A0-CEB0-FFF8-2B2193F9F11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317" r="5682" b="-1"/>
          <a:stretch/>
        </p:blipFill>
        <p:spPr bwMode="auto">
          <a:xfrm>
            <a:off x="20" y="10"/>
            <a:ext cx="9143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345091" name="Text Box 2">
            <a:extLst>
              <a:ext uri="{FF2B5EF4-FFF2-40B4-BE49-F238E27FC236}">
                <a16:creationId xmlns:a16="http://schemas.microsoft.com/office/drawing/2014/main" id="{13A169CB-9E28-4FB1-9D68-32BFE0DAC691}"/>
              </a:ext>
            </a:extLst>
          </p:cNvPr>
          <p:cNvSpPr txBox="1">
            <a:spLocks noChangeArrowheads="1"/>
          </p:cNvSpPr>
          <p:nvPr/>
        </p:nvSpPr>
        <p:spPr bwMode="auto">
          <a:xfrm>
            <a:off x="392906" y="5317240"/>
            <a:ext cx="8408194" cy="744836"/>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lIns="91440" tIns="45720" rIns="91440" bIns="45720" rtlCol="0" anchor="ctr">
            <a:normAutofit fontScale="92500" lnSpcReduction="20000"/>
          </a:bodyPr>
          <a:lstStyle>
            <a:lvl1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1pPr>
            <a:lvl2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2pPr>
            <a:lvl3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3pPr>
            <a:lvl4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4pPr>
            <a:lvl5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5pPr>
            <a:lvl6pPr marL="25146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6pPr>
            <a:lvl7pPr marL="29718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7pPr>
            <a:lvl8pPr marL="34290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8pPr>
            <a:lvl9pPr marL="38862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9pPr>
          </a:lstStyle>
          <a:p>
            <a:pPr algn="ctr" defTabSz="914400">
              <a:lnSpc>
                <a:spcPct val="90000"/>
              </a:lnSpc>
              <a:spcBef>
                <a:spcPct val="0"/>
              </a:spcBef>
              <a:spcAft>
                <a:spcPts val="600"/>
              </a:spcAft>
              <a:buClrTx/>
            </a:pPr>
            <a:r>
              <a:rPr lang="en-US" altLang="en-US" sz="3100" b="1">
                <a:solidFill>
                  <a:schemeClr val="tx1">
                    <a:lumMod val="85000"/>
                    <a:lumOff val="15000"/>
                  </a:schemeClr>
                </a:solidFill>
                <a:latin typeface="+mj-lt"/>
                <a:ea typeface="+mj-ea"/>
                <a:cs typeface="+mj-cs"/>
              </a:rPr>
              <a:t>Ιδιότητες των Στοιχείων του Περιοδικού Πίνακα</a:t>
            </a:r>
          </a:p>
        </p:txBody>
      </p:sp>
    </p:spTree>
  </p:cSld>
  <p:clrMapOvr>
    <a:masterClrMapping/>
  </p:clrMapOvr>
  <p:transition spd="med"/>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7138" name="Text Box 1">
            <a:extLst>
              <a:ext uri="{FF2B5EF4-FFF2-40B4-BE49-F238E27FC236}">
                <a16:creationId xmlns:a16="http://schemas.microsoft.com/office/drawing/2014/main" id="{0B46E6F5-674D-4B6B-B91F-49793FC8C5A4}"/>
              </a:ext>
            </a:extLst>
          </p:cNvPr>
          <p:cNvSpPr txBox="1">
            <a:spLocks noChangeArrowheads="1"/>
          </p:cNvSpPr>
          <p:nvPr/>
        </p:nvSpPr>
        <p:spPr bwMode="auto">
          <a:xfrm>
            <a:off x="304800" y="6248400"/>
            <a:ext cx="3505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lstStyle>
            <a:lvl1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1pPr>
            <a:lvl2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2pPr>
            <a:lvl3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3pPr>
            <a:lvl4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4pPr>
            <a:lvl5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5pPr>
            <a:lvl6pPr marL="25146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6pPr>
            <a:lvl7pPr marL="29718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7pPr>
            <a:lvl8pPr marL="34290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8pPr>
            <a:lvl9pPr marL="38862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9pPr>
          </a:lstStyle>
          <a:p>
            <a:pPr eaLnBrk="1" hangingPunct="1">
              <a:lnSpc>
                <a:spcPct val="100000"/>
              </a:lnSpc>
              <a:buClrTx/>
              <a:buSzPct val="120000"/>
              <a:buFontTx/>
              <a:buNone/>
            </a:pPr>
            <a:r>
              <a:rPr lang="el-GR" altLang="en-US" sz="1400">
                <a:solidFill>
                  <a:srgbClr val="000000"/>
                </a:solidFill>
              </a:rPr>
              <a:t>Tro, Chemistry: A Molecular Approach</a:t>
            </a:r>
          </a:p>
        </p:txBody>
      </p:sp>
      <p:sp>
        <p:nvSpPr>
          <p:cNvPr id="347139" name="Text Box 2">
            <a:extLst>
              <a:ext uri="{FF2B5EF4-FFF2-40B4-BE49-F238E27FC236}">
                <a16:creationId xmlns:a16="http://schemas.microsoft.com/office/drawing/2014/main" id="{C04BE1D6-3E0E-465F-B06B-D379C02A25F7}"/>
              </a:ext>
            </a:extLst>
          </p:cNvPr>
          <p:cNvSpPr txBox="1">
            <a:spLocks noChangeArrowheads="1"/>
          </p:cNvSpPr>
          <p:nvPr/>
        </p:nvSpPr>
        <p:spPr bwMode="auto">
          <a:xfrm>
            <a:off x="6858000" y="62484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pPr eaLnBrk="1">
              <a:lnSpc>
                <a:spcPct val="94000"/>
              </a:lnSpc>
              <a:buClr>
                <a:srgbClr val="000000"/>
              </a:buClr>
              <a:buSzPct val="100000"/>
              <a:buFont typeface="Times New Roman" panose="02020603050405020304" pitchFamily="18" charset="0"/>
              <a:buNone/>
            </a:pPr>
            <a:endParaRPr lang="el-GR" altLang="en-US"/>
          </a:p>
        </p:txBody>
      </p:sp>
      <p:sp>
        <p:nvSpPr>
          <p:cNvPr id="347140" name="Text Box 3">
            <a:extLst>
              <a:ext uri="{FF2B5EF4-FFF2-40B4-BE49-F238E27FC236}">
                <a16:creationId xmlns:a16="http://schemas.microsoft.com/office/drawing/2014/main" id="{7C6A1496-3D61-4714-84BC-8B8D1AC6CC36}"/>
              </a:ext>
            </a:extLst>
          </p:cNvPr>
          <p:cNvSpPr txBox="1">
            <a:spLocks noChangeArrowheads="1"/>
          </p:cNvSpPr>
          <p:nvPr/>
        </p:nvSpPr>
        <p:spPr bwMode="auto">
          <a:xfrm>
            <a:off x="533400" y="3048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360" tIns="44280" rIns="90360" bIns="44280" anchor="ctr"/>
          <a:lstStyle>
            <a:lvl1pPr marL="215900" indent="-209550">
              <a:lnSpc>
                <a:spcPct val="94000"/>
              </a:lnSpc>
              <a:buClr>
                <a:srgbClr val="000000"/>
              </a:buClr>
              <a:buSzPct val="100000"/>
              <a:buFont typeface="Times New Roman" panose="02020603050405020304" pitchFamily="18" charset="0"/>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a:solidFill>
                  <a:schemeClr val="bg1"/>
                </a:solidFill>
                <a:latin typeface="Arial" panose="020B0604020202020204" pitchFamily="34" charset="0"/>
                <a:cs typeface="Droid Sans Fallback" charset="0"/>
              </a:defRPr>
            </a:lvl1pPr>
            <a:lvl2pPr>
              <a:lnSpc>
                <a:spcPct val="94000"/>
              </a:lnSpc>
              <a:buClr>
                <a:srgbClr val="000000"/>
              </a:buClr>
              <a:buSzPct val="100000"/>
              <a:buFont typeface="Times New Roman" panose="02020603050405020304" pitchFamily="18" charset="0"/>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a:solidFill>
                  <a:schemeClr val="bg1"/>
                </a:solidFill>
                <a:latin typeface="Arial" panose="020B0604020202020204" pitchFamily="34" charset="0"/>
                <a:cs typeface="Droid Sans Fallback" charset="0"/>
              </a:defRPr>
            </a:lvl2pPr>
            <a:lvl3pPr>
              <a:lnSpc>
                <a:spcPct val="94000"/>
              </a:lnSpc>
              <a:buClr>
                <a:srgbClr val="000000"/>
              </a:buClr>
              <a:buSzPct val="100000"/>
              <a:buFont typeface="Times New Roman" panose="02020603050405020304" pitchFamily="18" charset="0"/>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a:solidFill>
                  <a:schemeClr val="bg1"/>
                </a:solidFill>
                <a:latin typeface="Arial" panose="020B0604020202020204" pitchFamily="34" charset="0"/>
                <a:cs typeface="Droid Sans Fallback" charset="0"/>
              </a:defRPr>
            </a:lvl3pPr>
            <a:lvl4pPr>
              <a:lnSpc>
                <a:spcPct val="94000"/>
              </a:lnSpc>
              <a:buClr>
                <a:srgbClr val="000000"/>
              </a:buClr>
              <a:buSzPct val="100000"/>
              <a:buFont typeface="Times New Roman" panose="02020603050405020304" pitchFamily="18" charset="0"/>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a:solidFill>
                  <a:schemeClr val="bg1"/>
                </a:solidFill>
                <a:latin typeface="Arial" panose="020B0604020202020204" pitchFamily="34" charset="0"/>
                <a:cs typeface="Droid Sans Fallback" charset="0"/>
              </a:defRPr>
            </a:lvl4pPr>
            <a:lvl5pPr>
              <a:lnSpc>
                <a:spcPct val="94000"/>
              </a:lnSpc>
              <a:buClr>
                <a:srgbClr val="000000"/>
              </a:buClr>
              <a:buSzPct val="100000"/>
              <a:buFont typeface="Times New Roman" panose="02020603050405020304" pitchFamily="18" charset="0"/>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a:solidFill>
                  <a:schemeClr val="bg1"/>
                </a:solidFill>
                <a:latin typeface="Arial" panose="020B0604020202020204" pitchFamily="34" charset="0"/>
                <a:cs typeface="Droid Sans Fallback" charset="0"/>
              </a:defRPr>
            </a:lvl5pPr>
            <a:lvl6pPr marL="25146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a:solidFill>
                  <a:schemeClr val="bg1"/>
                </a:solidFill>
                <a:latin typeface="Arial" panose="020B0604020202020204" pitchFamily="34" charset="0"/>
                <a:cs typeface="Droid Sans Fallback" charset="0"/>
              </a:defRPr>
            </a:lvl6pPr>
            <a:lvl7pPr marL="29718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a:solidFill>
                  <a:schemeClr val="bg1"/>
                </a:solidFill>
                <a:latin typeface="Arial" panose="020B0604020202020204" pitchFamily="34" charset="0"/>
                <a:cs typeface="Droid Sans Fallback" charset="0"/>
              </a:defRPr>
            </a:lvl7pPr>
            <a:lvl8pPr marL="34290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a:solidFill>
                  <a:schemeClr val="bg1"/>
                </a:solidFill>
                <a:latin typeface="Arial" panose="020B0604020202020204" pitchFamily="34" charset="0"/>
                <a:cs typeface="Droid Sans Fallback" charset="0"/>
              </a:defRPr>
            </a:lvl8pPr>
            <a:lvl9pPr marL="38862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a:solidFill>
                  <a:schemeClr val="bg1"/>
                </a:solidFill>
                <a:latin typeface="Arial" panose="020B0604020202020204" pitchFamily="34" charset="0"/>
                <a:cs typeface="Droid Sans Fallback" charset="0"/>
              </a:defRPr>
            </a:lvl9pPr>
          </a:lstStyle>
          <a:p>
            <a:pPr eaLnBrk="1" hangingPunct="1">
              <a:lnSpc>
                <a:spcPct val="100000"/>
              </a:lnSpc>
              <a:buClrTx/>
              <a:buSzPct val="45000"/>
              <a:buFontTx/>
              <a:buNone/>
            </a:pPr>
            <a:r>
              <a:rPr lang="el-GR" altLang="en-US" sz="4000" dirty="0">
                <a:solidFill>
                  <a:srgbClr val="000000"/>
                </a:solidFill>
                <a:latin typeface="Times New Roman" panose="02020603050405020304" pitchFamily="18" charset="0"/>
              </a:rPr>
              <a:t>Ηλεκτρονική Διαμόρφωση και Περιοδικός Πίνακας</a:t>
            </a:r>
          </a:p>
        </p:txBody>
      </p:sp>
      <p:sp>
        <p:nvSpPr>
          <p:cNvPr id="2" name="Text Box 4">
            <a:extLst>
              <a:ext uri="{FF2B5EF4-FFF2-40B4-BE49-F238E27FC236}">
                <a16:creationId xmlns:a16="http://schemas.microsoft.com/office/drawing/2014/main" id="{9BD31DC6-693D-4955-AD60-B7564868AB1D}"/>
              </a:ext>
            </a:extLst>
          </p:cNvPr>
          <p:cNvSpPr txBox="1">
            <a:spLocks noChangeArrowheads="1"/>
          </p:cNvSpPr>
          <p:nvPr/>
        </p:nvSpPr>
        <p:spPr bwMode="auto">
          <a:xfrm>
            <a:off x="304800" y="1676400"/>
            <a:ext cx="8534400"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360" tIns="44280" rIns="90360" bIns="44280"/>
          <a:lstStyle>
            <a:lvl1pPr marL="334963" indent="-334963">
              <a:lnSpc>
                <a:spcPct val="94000"/>
              </a:lnSpc>
              <a:buClr>
                <a:srgbClr val="000000"/>
              </a:buClr>
              <a:buSzPct val="100000"/>
              <a:buFont typeface="Times New Roman" panose="02020603050405020304" pitchFamily="18" charset="0"/>
              <a:tabLst>
                <a:tab pos="334963" algn="l"/>
                <a:tab pos="782638" algn="l"/>
                <a:tab pos="1231900" algn="l"/>
                <a:tab pos="1681163" algn="l"/>
                <a:tab pos="2130425" algn="l"/>
                <a:tab pos="2579688" algn="l"/>
                <a:tab pos="3028950" algn="l"/>
                <a:tab pos="3478213" algn="l"/>
                <a:tab pos="3927475" algn="l"/>
                <a:tab pos="4376738" algn="l"/>
                <a:tab pos="4826000" algn="l"/>
                <a:tab pos="5275263" algn="l"/>
                <a:tab pos="5724525" algn="l"/>
                <a:tab pos="6173788" algn="l"/>
                <a:tab pos="6623050" algn="l"/>
                <a:tab pos="7072313" algn="l"/>
                <a:tab pos="7521575" algn="l"/>
                <a:tab pos="7970838" algn="l"/>
                <a:tab pos="8420100" algn="l"/>
                <a:tab pos="8869363" algn="l"/>
                <a:tab pos="9318625" algn="l"/>
              </a:tabLst>
              <a:defRPr>
                <a:solidFill>
                  <a:schemeClr val="bg1"/>
                </a:solidFill>
                <a:latin typeface="Arial" panose="020B0604020202020204" pitchFamily="34" charset="0"/>
                <a:cs typeface="Droid Sans Fallback" charset="0"/>
              </a:defRPr>
            </a:lvl1pPr>
            <a:lvl2pPr>
              <a:lnSpc>
                <a:spcPct val="94000"/>
              </a:lnSpc>
              <a:buClr>
                <a:srgbClr val="000000"/>
              </a:buClr>
              <a:buSzPct val="100000"/>
              <a:buFont typeface="Times New Roman" panose="02020603050405020304" pitchFamily="18" charset="0"/>
              <a:tabLst>
                <a:tab pos="334963" algn="l"/>
                <a:tab pos="782638" algn="l"/>
                <a:tab pos="1231900" algn="l"/>
                <a:tab pos="1681163" algn="l"/>
                <a:tab pos="2130425" algn="l"/>
                <a:tab pos="2579688" algn="l"/>
                <a:tab pos="3028950" algn="l"/>
                <a:tab pos="3478213" algn="l"/>
                <a:tab pos="3927475" algn="l"/>
                <a:tab pos="4376738" algn="l"/>
                <a:tab pos="4826000" algn="l"/>
                <a:tab pos="5275263" algn="l"/>
                <a:tab pos="5724525" algn="l"/>
                <a:tab pos="6173788" algn="l"/>
                <a:tab pos="6623050" algn="l"/>
                <a:tab pos="7072313" algn="l"/>
                <a:tab pos="7521575" algn="l"/>
                <a:tab pos="7970838" algn="l"/>
                <a:tab pos="8420100" algn="l"/>
                <a:tab pos="8869363" algn="l"/>
                <a:tab pos="9318625" algn="l"/>
              </a:tabLst>
              <a:defRPr>
                <a:solidFill>
                  <a:schemeClr val="bg1"/>
                </a:solidFill>
                <a:latin typeface="Arial" panose="020B0604020202020204" pitchFamily="34" charset="0"/>
                <a:cs typeface="Droid Sans Fallback" charset="0"/>
              </a:defRPr>
            </a:lvl2pPr>
            <a:lvl3pPr>
              <a:lnSpc>
                <a:spcPct val="94000"/>
              </a:lnSpc>
              <a:buClr>
                <a:srgbClr val="000000"/>
              </a:buClr>
              <a:buSzPct val="100000"/>
              <a:buFont typeface="Times New Roman" panose="02020603050405020304" pitchFamily="18" charset="0"/>
              <a:tabLst>
                <a:tab pos="334963" algn="l"/>
                <a:tab pos="782638" algn="l"/>
                <a:tab pos="1231900" algn="l"/>
                <a:tab pos="1681163" algn="l"/>
                <a:tab pos="2130425" algn="l"/>
                <a:tab pos="2579688" algn="l"/>
                <a:tab pos="3028950" algn="l"/>
                <a:tab pos="3478213" algn="l"/>
                <a:tab pos="3927475" algn="l"/>
                <a:tab pos="4376738" algn="l"/>
                <a:tab pos="4826000" algn="l"/>
                <a:tab pos="5275263" algn="l"/>
                <a:tab pos="5724525" algn="l"/>
                <a:tab pos="6173788" algn="l"/>
                <a:tab pos="6623050" algn="l"/>
                <a:tab pos="7072313" algn="l"/>
                <a:tab pos="7521575" algn="l"/>
                <a:tab pos="7970838" algn="l"/>
                <a:tab pos="8420100" algn="l"/>
                <a:tab pos="8869363" algn="l"/>
                <a:tab pos="9318625" algn="l"/>
              </a:tabLst>
              <a:defRPr>
                <a:solidFill>
                  <a:schemeClr val="bg1"/>
                </a:solidFill>
                <a:latin typeface="Arial" panose="020B0604020202020204" pitchFamily="34" charset="0"/>
                <a:cs typeface="Droid Sans Fallback" charset="0"/>
              </a:defRPr>
            </a:lvl3pPr>
            <a:lvl4pPr>
              <a:lnSpc>
                <a:spcPct val="94000"/>
              </a:lnSpc>
              <a:buClr>
                <a:srgbClr val="000000"/>
              </a:buClr>
              <a:buSzPct val="100000"/>
              <a:buFont typeface="Times New Roman" panose="02020603050405020304" pitchFamily="18" charset="0"/>
              <a:tabLst>
                <a:tab pos="334963" algn="l"/>
                <a:tab pos="782638" algn="l"/>
                <a:tab pos="1231900" algn="l"/>
                <a:tab pos="1681163" algn="l"/>
                <a:tab pos="2130425" algn="l"/>
                <a:tab pos="2579688" algn="l"/>
                <a:tab pos="3028950" algn="l"/>
                <a:tab pos="3478213" algn="l"/>
                <a:tab pos="3927475" algn="l"/>
                <a:tab pos="4376738" algn="l"/>
                <a:tab pos="4826000" algn="l"/>
                <a:tab pos="5275263" algn="l"/>
                <a:tab pos="5724525" algn="l"/>
                <a:tab pos="6173788" algn="l"/>
                <a:tab pos="6623050" algn="l"/>
                <a:tab pos="7072313" algn="l"/>
                <a:tab pos="7521575" algn="l"/>
                <a:tab pos="7970838" algn="l"/>
                <a:tab pos="8420100" algn="l"/>
                <a:tab pos="8869363" algn="l"/>
                <a:tab pos="9318625" algn="l"/>
              </a:tabLst>
              <a:defRPr>
                <a:solidFill>
                  <a:schemeClr val="bg1"/>
                </a:solidFill>
                <a:latin typeface="Arial" panose="020B0604020202020204" pitchFamily="34" charset="0"/>
                <a:cs typeface="Droid Sans Fallback" charset="0"/>
              </a:defRPr>
            </a:lvl4pPr>
            <a:lvl5pPr>
              <a:lnSpc>
                <a:spcPct val="94000"/>
              </a:lnSpc>
              <a:buClr>
                <a:srgbClr val="000000"/>
              </a:buClr>
              <a:buSzPct val="100000"/>
              <a:buFont typeface="Times New Roman" panose="02020603050405020304" pitchFamily="18" charset="0"/>
              <a:tabLst>
                <a:tab pos="334963" algn="l"/>
                <a:tab pos="782638" algn="l"/>
                <a:tab pos="1231900" algn="l"/>
                <a:tab pos="1681163" algn="l"/>
                <a:tab pos="2130425" algn="l"/>
                <a:tab pos="2579688" algn="l"/>
                <a:tab pos="3028950" algn="l"/>
                <a:tab pos="3478213" algn="l"/>
                <a:tab pos="3927475" algn="l"/>
                <a:tab pos="4376738" algn="l"/>
                <a:tab pos="4826000" algn="l"/>
                <a:tab pos="5275263" algn="l"/>
                <a:tab pos="5724525" algn="l"/>
                <a:tab pos="6173788" algn="l"/>
                <a:tab pos="6623050" algn="l"/>
                <a:tab pos="7072313" algn="l"/>
                <a:tab pos="7521575" algn="l"/>
                <a:tab pos="7970838" algn="l"/>
                <a:tab pos="8420100" algn="l"/>
                <a:tab pos="8869363" algn="l"/>
                <a:tab pos="9318625" algn="l"/>
              </a:tabLst>
              <a:defRPr>
                <a:solidFill>
                  <a:schemeClr val="bg1"/>
                </a:solidFill>
                <a:latin typeface="Arial" panose="020B0604020202020204" pitchFamily="34" charset="0"/>
                <a:cs typeface="Droid Sans Fallback" charset="0"/>
              </a:defRPr>
            </a:lvl5pPr>
            <a:lvl6pPr marL="25146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334963" algn="l"/>
                <a:tab pos="782638" algn="l"/>
                <a:tab pos="1231900" algn="l"/>
                <a:tab pos="1681163" algn="l"/>
                <a:tab pos="2130425" algn="l"/>
                <a:tab pos="2579688" algn="l"/>
                <a:tab pos="3028950" algn="l"/>
                <a:tab pos="3478213" algn="l"/>
                <a:tab pos="3927475" algn="l"/>
                <a:tab pos="4376738" algn="l"/>
                <a:tab pos="4826000" algn="l"/>
                <a:tab pos="5275263" algn="l"/>
                <a:tab pos="5724525" algn="l"/>
                <a:tab pos="6173788" algn="l"/>
                <a:tab pos="6623050" algn="l"/>
                <a:tab pos="7072313" algn="l"/>
                <a:tab pos="7521575" algn="l"/>
                <a:tab pos="7970838" algn="l"/>
                <a:tab pos="8420100" algn="l"/>
                <a:tab pos="8869363" algn="l"/>
                <a:tab pos="9318625" algn="l"/>
              </a:tabLst>
              <a:defRPr>
                <a:solidFill>
                  <a:schemeClr val="bg1"/>
                </a:solidFill>
                <a:latin typeface="Arial" panose="020B0604020202020204" pitchFamily="34" charset="0"/>
                <a:cs typeface="Droid Sans Fallback" charset="0"/>
              </a:defRPr>
            </a:lvl6pPr>
            <a:lvl7pPr marL="29718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334963" algn="l"/>
                <a:tab pos="782638" algn="l"/>
                <a:tab pos="1231900" algn="l"/>
                <a:tab pos="1681163" algn="l"/>
                <a:tab pos="2130425" algn="l"/>
                <a:tab pos="2579688" algn="l"/>
                <a:tab pos="3028950" algn="l"/>
                <a:tab pos="3478213" algn="l"/>
                <a:tab pos="3927475" algn="l"/>
                <a:tab pos="4376738" algn="l"/>
                <a:tab pos="4826000" algn="l"/>
                <a:tab pos="5275263" algn="l"/>
                <a:tab pos="5724525" algn="l"/>
                <a:tab pos="6173788" algn="l"/>
                <a:tab pos="6623050" algn="l"/>
                <a:tab pos="7072313" algn="l"/>
                <a:tab pos="7521575" algn="l"/>
                <a:tab pos="7970838" algn="l"/>
                <a:tab pos="8420100" algn="l"/>
                <a:tab pos="8869363" algn="l"/>
                <a:tab pos="9318625" algn="l"/>
              </a:tabLst>
              <a:defRPr>
                <a:solidFill>
                  <a:schemeClr val="bg1"/>
                </a:solidFill>
                <a:latin typeface="Arial" panose="020B0604020202020204" pitchFamily="34" charset="0"/>
                <a:cs typeface="Droid Sans Fallback" charset="0"/>
              </a:defRPr>
            </a:lvl7pPr>
            <a:lvl8pPr marL="34290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334963" algn="l"/>
                <a:tab pos="782638" algn="l"/>
                <a:tab pos="1231900" algn="l"/>
                <a:tab pos="1681163" algn="l"/>
                <a:tab pos="2130425" algn="l"/>
                <a:tab pos="2579688" algn="l"/>
                <a:tab pos="3028950" algn="l"/>
                <a:tab pos="3478213" algn="l"/>
                <a:tab pos="3927475" algn="l"/>
                <a:tab pos="4376738" algn="l"/>
                <a:tab pos="4826000" algn="l"/>
                <a:tab pos="5275263" algn="l"/>
                <a:tab pos="5724525" algn="l"/>
                <a:tab pos="6173788" algn="l"/>
                <a:tab pos="6623050" algn="l"/>
                <a:tab pos="7072313" algn="l"/>
                <a:tab pos="7521575" algn="l"/>
                <a:tab pos="7970838" algn="l"/>
                <a:tab pos="8420100" algn="l"/>
                <a:tab pos="8869363" algn="l"/>
                <a:tab pos="9318625" algn="l"/>
              </a:tabLst>
              <a:defRPr>
                <a:solidFill>
                  <a:schemeClr val="bg1"/>
                </a:solidFill>
                <a:latin typeface="Arial" panose="020B0604020202020204" pitchFamily="34" charset="0"/>
                <a:cs typeface="Droid Sans Fallback" charset="0"/>
              </a:defRPr>
            </a:lvl8pPr>
            <a:lvl9pPr marL="38862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334963" algn="l"/>
                <a:tab pos="782638" algn="l"/>
                <a:tab pos="1231900" algn="l"/>
                <a:tab pos="1681163" algn="l"/>
                <a:tab pos="2130425" algn="l"/>
                <a:tab pos="2579688" algn="l"/>
                <a:tab pos="3028950" algn="l"/>
                <a:tab pos="3478213" algn="l"/>
                <a:tab pos="3927475" algn="l"/>
                <a:tab pos="4376738" algn="l"/>
                <a:tab pos="4826000" algn="l"/>
                <a:tab pos="5275263" algn="l"/>
                <a:tab pos="5724525" algn="l"/>
                <a:tab pos="6173788" algn="l"/>
                <a:tab pos="6623050" algn="l"/>
                <a:tab pos="7072313" algn="l"/>
                <a:tab pos="7521575" algn="l"/>
                <a:tab pos="7970838" algn="l"/>
                <a:tab pos="8420100" algn="l"/>
                <a:tab pos="8869363" algn="l"/>
                <a:tab pos="9318625" algn="l"/>
              </a:tabLst>
              <a:defRPr>
                <a:solidFill>
                  <a:schemeClr val="bg1"/>
                </a:solidFill>
                <a:latin typeface="Arial" panose="020B0604020202020204" pitchFamily="34" charset="0"/>
                <a:cs typeface="Droid Sans Fallback" charset="0"/>
              </a:defRPr>
            </a:lvl9pPr>
          </a:lstStyle>
          <a:p>
            <a:pPr eaLnBrk="1" hangingPunct="1">
              <a:lnSpc>
                <a:spcPct val="100000"/>
              </a:lnSpc>
              <a:spcBef>
                <a:spcPts val="800"/>
              </a:spcBef>
              <a:buClr>
                <a:srgbClr val="0070C0"/>
              </a:buClr>
              <a:buSzPct val="120000"/>
              <a:buFont typeface="Times New Roman" panose="02020603050405020304" pitchFamily="18" charset="0"/>
              <a:buChar char="•"/>
            </a:pPr>
            <a:r>
              <a:rPr lang="el-GR" altLang="en-US" sz="3200">
                <a:solidFill>
                  <a:srgbClr val="0070C0"/>
                </a:solidFill>
                <a:latin typeface="Times New Roman" panose="02020603050405020304" pitchFamily="18" charset="0"/>
              </a:rPr>
              <a:t>Ο αριθμός της Ομάδας αντιστοιχεί στον αριθμό των ηλεκτρονίων σθένους</a:t>
            </a:r>
          </a:p>
          <a:p>
            <a:pPr eaLnBrk="1" hangingPunct="1">
              <a:lnSpc>
                <a:spcPct val="100000"/>
              </a:lnSpc>
              <a:spcBef>
                <a:spcPts val="800"/>
              </a:spcBef>
              <a:buClr>
                <a:srgbClr val="002060"/>
              </a:buClr>
              <a:buSzPct val="120000"/>
              <a:buFont typeface="Times New Roman" panose="02020603050405020304" pitchFamily="18" charset="0"/>
              <a:buChar char="•"/>
            </a:pPr>
            <a:r>
              <a:rPr lang="el-GR" altLang="en-US" sz="3200">
                <a:solidFill>
                  <a:srgbClr val="002060"/>
                </a:solidFill>
                <a:latin typeface="Times New Roman" panose="02020603050405020304" pitchFamily="18" charset="0"/>
              </a:rPr>
              <a:t>Το μήκος του κάθε «τομέα» είναι ο μέγιστος αριθμός ηλεκτρονίων  που μπορεί να φέρει η κάθε υποστιβάδα</a:t>
            </a:r>
          </a:p>
          <a:p>
            <a:pPr eaLnBrk="1" hangingPunct="1">
              <a:lnSpc>
                <a:spcPct val="100000"/>
              </a:lnSpc>
              <a:spcBef>
                <a:spcPts val="800"/>
              </a:spcBef>
              <a:buClr>
                <a:srgbClr val="00B0F0"/>
              </a:buClr>
              <a:buSzPct val="120000"/>
              <a:buFont typeface="Times New Roman" panose="02020603050405020304" pitchFamily="18" charset="0"/>
              <a:buChar char="•"/>
            </a:pPr>
            <a:r>
              <a:rPr lang="el-GR" altLang="en-US" sz="3200">
                <a:solidFill>
                  <a:srgbClr val="00B0F0"/>
                </a:solidFill>
                <a:latin typeface="Times New Roman" panose="02020603050405020304" pitchFamily="18" charset="0"/>
              </a:rPr>
              <a:t>Ο αριθμός Περιόδου αντιστοιχεί στη βασική ενεργειακή κατάσταση των ηλεκτρονίων σθένους</a:t>
            </a:r>
          </a:p>
        </p:txBody>
      </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additive="repl">
                                        <p:cTn id="6" dur="1" fill="hold">
                                          <p:stCondLst>
                                            <p:cond delay="0"/>
                                          </p:stCondLst>
                                        </p:cTn>
                                        <p:tgtEl>
                                          <p:spTgt spid="2">
                                            <p:txEl>
                                              <p:pRg st="0" end="0"/>
                                            </p:txEl>
                                          </p:spTgt>
                                        </p:tgtEl>
                                        <p:attrNameLst>
                                          <p:attrName>style.visibility</p:attrName>
                                        </p:attrNameLst>
                                      </p:cBhvr>
                                      <p:to>
                                        <p:strVal val="visible"/>
                                      </p:to>
                                    </p:set>
                                    <p:animEffect transition="in" filter="wipe(left)">
                                      <p:cBhvr additive="repl">
                                        <p:cTn id="7" dur="500"/>
                                        <p:tgtEl>
                                          <p:spTgt spid="2">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additive="repl">
                                        <p:cTn id="11" dur="1" fill="hold">
                                          <p:stCondLst>
                                            <p:cond delay="0"/>
                                          </p:stCondLst>
                                        </p:cTn>
                                        <p:tgtEl>
                                          <p:spTgt spid="2">
                                            <p:txEl>
                                              <p:pRg st="1" end="1"/>
                                            </p:txEl>
                                          </p:spTgt>
                                        </p:tgtEl>
                                        <p:attrNameLst>
                                          <p:attrName>style.visibility</p:attrName>
                                        </p:attrNameLst>
                                      </p:cBhvr>
                                      <p:to>
                                        <p:strVal val="visible"/>
                                      </p:to>
                                    </p:set>
                                    <p:animEffect transition="in" filter="wipe(left)">
                                      <p:cBhvr additive="repl">
                                        <p:cTn id="12" dur="500"/>
                                        <p:tgtEl>
                                          <p:spTgt spid="2">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nodeType="clickEffect">
                                  <p:stCondLst>
                                    <p:cond delay="0"/>
                                  </p:stCondLst>
                                  <p:childTnLst>
                                    <p:set>
                                      <p:cBhvr additive="repl">
                                        <p:cTn id="16" dur="1" fill="hold">
                                          <p:stCondLst>
                                            <p:cond delay="0"/>
                                          </p:stCondLst>
                                        </p:cTn>
                                        <p:tgtEl>
                                          <p:spTgt spid="2">
                                            <p:txEl>
                                              <p:pRg st="2" end="2"/>
                                            </p:txEl>
                                          </p:spTgt>
                                        </p:tgtEl>
                                        <p:attrNameLst>
                                          <p:attrName>style.visibility</p:attrName>
                                        </p:attrNameLst>
                                      </p:cBhvr>
                                      <p:to>
                                        <p:strVal val="visible"/>
                                      </p:to>
                                    </p:set>
                                    <p:animEffect transition="in" filter="wipe(left)">
                                      <p:cBhvr additive="repl">
                                        <p:cTn id="17"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9186" name="Text Box 1">
            <a:extLst>
              <a:ext uri="{FF2B5EF4-FFF2-40B4-BE49-F238E27FC236}">
                <a16:creationId xmlns:a16="http://schemas.microsoft.com/office/drawing/2014/main" id="{4AA455C1-819A-4A8E-8C07-F5FA11EA4189}"/>
              </a:ext>
            </a:extLst>
          </p:cNvPr>
          <p:cNvSpPr txBox="1">
            <a:spLocks noChangeArrowheads="1"/>
          </p:cNvSpPr>
          <p:nvPr/>
        </p:nvSpPr>
        <p:spPr bwMode="auto">
          <a:xfrm>
            <a:off x="209107" y="6400800"/>
            <a:ext cx="3505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lstStyle>
            <a:lvl1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1pPr>
            <a:lvl2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2pPr>
            <a:lvl3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3pPr>
            <a:lvl4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4pPr>
            <a:lvl5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5pPr>
            <a:lvl6pPr marL="25146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6pPr>
            <a:lvl7pPr marL="29718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7pPr>
            <a:lvl8pPr marL="34290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8pPr>
            <a:lvl9pPr marL="38862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9pPr>
          </a:lstStyle>
          <a:p>
            <a:pPr eaLnBrk="1" hangingPunct="1">
              <a:lnSpc>
                <a:spcPct val="100000"/>
              </a:lnSpc>
              <a:buClrTx/>
              <a:buSzPct val="120000"/>
              <a:buFontTx/>
              <a:buNone/>
            </a:pPr>
            <a:r>
              <a:rPr lang="el-GR" altLang="en-US" sz="1400" dirty="0">
                <a:solidFill>
                  <a:srgbClr val="000000"/>
                </a:solidFill>
              </a:rPr>
              <a:t>Tro, Chemistry: A Molecular Approach</a:t>
            </a:r>
          </a:p>
        </p:txBody>
      </p:sp>
      <p:sp>
        <p:nvSpPr>
          <p:cNvPr id="349187" name="Text Box 2">
            <a:extLst>
              <a:ext uri="{FF2B5EF4-FFF2-40B4-BE49-F238E27FC236}">
                <a16:creationId xmlns:a16="http://schemas.microsoft.com/office/drawing/2014/main" id="{9F9A4724-0442-4AD9-A066-B74D32ECFB1D}"/>
              </a:ext>
            </a:extLst>
          </p:cNvPr>
          <p:cNvSpPr txBox="1">
            <a:spLocks noChangeArrowheads="1"/>
          </p:cNvSpPr>
          <p:nvPr/>
        </p:nvSpPr>
        <p:spPr bwMode="auto">
          <a:xfrm>
            <a:off x="6858000" y="62484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pPr eaLnBrk="1">
              <a:lnSpc>
                <a:spcPct val="94000"/>
              </a:lnSpc>
              <a:buClr>
                <a:srgbClr val="000000"/>
              </a:buClr>
              <a:buSzPct val="100000"/>
              <a:buFont typeface="Times New Roman" panose="02020603050405020304" pitchFamily="18" charset="0"/>
              <a:buNone/>
            </a:pPr>
            <a:endParaRPr lang="el-GR" altLang="en-US"/>
          </a:p>
        </p:txBody>
      </p:sp>
      <p:pic>
        <p:nvPicPr>
          <p:cNvPr id="349188" name="Picture 3">
            <a:extLst>
              <a:ext uri="{FF2B5EF4-FFF2-40B4-BE49-F238E27FC236}">
                <a16:creationId xmlns:a16="http://schemas.microsoft.com/office/drawing/2014/main" id="{EA68A677-5AC3-4159-BD12-095EECBB371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7518" y="707303"/>
            <a:ext cx="8535482" cy="5693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3" name="Τίτλος 1">
            <a:extLst>
              <a:ext uri="{FF2B5EF4-FFF2-40B4-BE49-F238E27FC236}">
                <a16:creationId xmlns:a16="http://schemas.microsoft.com/office/drawing/2014/main" id="{FE2A4F29-9B3B-580E-E00E-85D396E9D092}"/>
              </a:ext>
            </a:extLst>
          </p:cNvPr>
          <p:cNvSpPr txBox="1">
            <a:spLocks/>
          </p:cNvSpPr>
          <p:nvPr/>
        </p:nvSpPr>
        <p:spPr>
          <a:xfrm>
            <a:off x="902526" y="151679"/>
            <a:ext cx="7008097" cy="365991"/>
          </a:xfrm>
          <a:prstGeom prst="rect">
            <a:avLst/>
          </a:prstGeom>
        </p:spPr>
        <p:txBody>
          <a:bodyPr>
            <a:normAutofit fontScale="92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l-GR" sz="2400" dirty="0">
                <a:latin typeface="Tahoma" panose="020B0604030504040204" pitchFamily="34" charset="0"/>
              </a:rPr>
              <a:t>Τομείς Περιοδικού Πίνακα</a:t>
            </a:r>
            <a:endParaRPr lang="en-US" sz="2400" dirty="0"/>
          </a:p>
        </p:txBody>
      </p:sp>
    </p:spTree>
  </p:cSld>
  <p:clrMapOvr>
    <a:masterClrMapping/>
  </p:clrMapOvr>
  <p:transition spd="med"/>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ECAA13DF-137E-4E17-AA7C-8DAF5FFE8634}"/>
              </a:ext>
            </a:extLst>
          </p:cNvPr>
          <p:cNvSpPr>
            <a:spLocks noGrp="1"/>
          </p:cNvSpPr>
          <p:nvPr>
            <p:ph type="title"/>
          </p:nvPr>
        </p:nvSpPr>
        <p:spPr>
          <a:xfrm>
            <a:off x="179512" y="215900"/>
            <a:ext cx="8615114" cy="950976"/>
          </a:xfrm>
        </p:spPr>
        <p:txBody>
          <a:bodyPr>
            <a:normAutofit/>
          </a:bodyPr>
          <a:lstStyle/>
          <a:p>
            <a:pPr algn="ctr"/>
            <a:r>
              <a:rPr lang="en-US" sz="2400" dirty="0">
                <a:latin typeface="Tahoma" panose="020B0604030504040204" pitchFamily="34" charset="0"/>
              </a:rPr>
              <a:t>T</a:t>
            </a:r>
            <a:r>
              <a:rPr lang="el-GR" sz="2400" dirty="0">
                <a:latin typeface="Tahoma" panose="020B0604030504040204" pitchFamily="34" charset="0"/>
              </a:rPr>
              <a:t>α είδη των στοιχείων, μέταλλα, αμέταλλα ή μεταλλοειδή</a:t>
            </a:r>
            <a:r>
              <a:rPr lang="en-US" sz="2400" dirty="0">
                <a:latin typeface="Tahoma" panose="020B0604030504040204" pitchFamily="34" charset="0"/>
              </a:rPr>
              <a:t>. </a:t>
            </a:r>
            <a:endParaRPr lang="en-US" sz="2400" dirty="0"/>
          </a:p>
        </p:txBody>
      </p:sp>
      <p:pic>
        <p:nvPicPr>
          <p:cNvPr id="6" name="Θέση περιεχομένου 5" descr="Εικόνα που περιέχει καθιστός, ρολόι&#10;&#10;Περιγραφή που δημιουργήθηκε αυτόματα">
            <a:extLst>
              <a:ext uri="{FF2B5EF4-FFF2-40B4-BE49-F238E27FC236}">
                <a16:creationId xmlns:a16="http://schemas.microsoft.com/office/drawing/2014/main" id="{08D2F9F7-AA30-40DB-B920-9EB085E76469}"/>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49374" y="1166876"/>
            <a:ext cx="8445252" cy="5223463"/>
          </a:xfrm>
        </p:spPr>
      </p:pic>
    </p:spTree>
    <p:extLst>
      <p:ext uri="{BB962C8B-B14F-4D97-AF65-F5344CB8AC3E}">
        <p14:creationId xmlns:p14="http://schemas.microsoft.com/office/powerpoint/2010/main" val="2128913145"/>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5330" name="Rectangle 1">
            <a:extLst>
              <a:ext uri="{FF2B5EF4-FFF2-40B4-BE49-F238E27FC236}">
                <a16:creationId xmlns:a16="http://schemas.microsoft.com/office/drawing/2014/main" id="{4A8F2DB4-C36B-4EB2-B15B-2F4A9AEA3408}"/>
              </a:ext>
            </a:extLst>
          </p:cNvPr>
          <p:cNvSpPr>
            <a:spLocks noChangeArrowheads="1"/>
          </p:cNvSpPr>
          <p:nvPr/>
        </p:nvSpPr>
        <p:spPr bwMode="auto">
          <a:xfrm>
            <a:off x="529856" y="484776"/>
            <a:ext cx="8084288" cy="5531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square" lIns="90000" tIns="46800" rIns="90000" bIns="46800">
            <a:spAutoFit/>
          </a:bodyPr>
          <a:lstStyle>
            <a:lvl1pPr marL="342900" indent="-334963">
              <a:lnSpc>
                <a:spcPct val="94000"/>
              </a:lnSpc>
              <a:buClr>
                <a:srgbClr val="000000"/>
              </a:buClr>
              <a:buSzPct val="100000"/>
              <a:buFont typeface="Times New Roman" panose="02020603050405020304" pitchFamily="18" charset="0"/>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solidFill>
                  <a:schemeClr val="bg1"/>
                </a:solidFill>
                <a:latin typeface="Arial" panose="020B0604020202020204" pitchFamily="34" charset="0"/>
                <a:cs typeface="Droid Sans Fallback" charset="0"/>
              </a:defRPr>
            </a:lvl1pPr>
            <a:lvl2pPr>
              <a:lnSpc>
                <a:spcPct val="94000"/>
              </a:lnSpc>
              <a:buClr>
                <a:srgbClr val="000000"/>
              </a:buClr>
              <a:buSzPct val="100000"/>
              <a:buFont typeface="Times New Roman" panose="02020603050405020304" pitchFamily="18" charset="0"/>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solidFill>
                  <a:schemeClr val="bg1"/>
                </a:solidFill>
                <a:latin typeface="Arial" panose="020B0604020202020204" pitchFamily="34" charset="0"/>
                <a:cs typeface="Droid Sans Fallback" charset="0"/>
              </a:defRPr>
            </a:lvl2pPr>
            <a:lvl3pPr>
              <a:lnSpc>
                <a:spcPct val="94000"/>
              </a:lnSpc>
              <a:buClr>
                <a:srgbClr val="000000"/>
              </a:buClr>
              <a:buSzPct val="100000"/>
              <a:buFont typeface="Times New Roman" panose="02020603050405020304" pitchFamily="18" charset="0"/>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solidFill>
                  <a:schemeClr val="bg1"/>
                </a:solidFill>
                <a:latin typeface="Arial" panose="020B0604020202020204" pitchFamily="34" charset="0"/>
                <a:cs typeface="Droid Sans Fallback" charset="0"/>
              </a:defRPr>
            </a:lvl3pPr>
            <a:lvl4pPr>
              <a:lnSpc>
                <a:spcPct val="94000"/>
              </a:lnSpc>
              <a:buClr>
                <a:srgbClr val="000000"/>
              </a:buClr>
              <a:buSzPct val="100000"/>
              <a:buFont typeface="Times New Roman" panose="02020603050405020304" pitchFamily="18" charset="0"/>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solidFill>
                  <a:schemeClr val="bg1"/>
                </a:solidFill>
                <a:latin typeface="Arial" panose="020B0604020202020204" pitchFamily="34" charset="0"/>
                <a:cs typeface="Droid Sans Fallback" charset="0"/>
              </a:defRPr>
            </a:lvl4pPr>
            <a:lvl5pPr>
              <a:lnSpc>
                <a:spcPct val="94000"/>
              </a:lnSpc>
              <a:buClr>
                <a:srgbClr val="000000"/>
              </a:buClr>
              <a:buSzPct val="100000"/>
              <a:buFont typeface="Times New Roman" panose="02020603050405020304" pitchFamily="18" charset="0"/>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solidFill>
                  <a:schemeClr val="bg1"/>
                </a:solidFill>
                <a:latin typeface="Arial" panose="020B0604020202020204" pitchFamily="34" charset="0"/>
                <a:cs typeface="Droid Sans Fallback" charset="0"/>
              </a:defRPr>
            </a:lvl5pPr>
            <a:lvl6pPr marL="25146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solidFill>
                  <a:schemeClr val="bg1"/>
                </a:solidFill>
                <a:latin typeface="Arial" panose="020B0604020202020204" pitchFamily="34" charset="0"/>
                <a:cs typeface="Droid Sans Fallback" charset="0"/>
              </a:defRPr>
            </a:lvl6pPr>
            <a:lvl7pPr marL="29718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solidFill>
                  <a:schemeClr val="bg1"/>
                </a:solidFill>
                <a:latin typeface="Arial" panose="020B0604020202020204" pitchFamily="34" charset="0"/>
                <a:cs typeface="Droid Sans Fallback" charset="0"/>
              </a:defRPr>
            </a:lvl7pPr>
            <a:lvl8pPr marL="34290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solidFill>
                  <a:schemeClr val="bg1"/>
                </a:solidFill>
                <a:latin typeface="Arial" panose="020B0604020202020204" pitchFamily="34" charset="0"/>
                <a:cs typeface="Droid Sans Fallback" charset="0"/>
              </a:defRPr>
            </a:lvl8pPr>
            <a:lvl9pPr marL="38862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solidFill>
                  <a:schemeClr val="bg1"/>
                </a:solidFill>
                <a:latin typeface="Arial" panose="020B0604020202020204" pitchFamily="34" charset="0"/>
                <a:cs typeface="Droid Sans Fallback" charset="0"/>
              </a:defRPr>
            </a:lvl9pPr>
          </a:lstStyle>
          <a:p>
            <a:pPr eaLnBrk="1" hangingPunct="1">
              <a:lnSpc>
                <a:spcPct val="100000"/>
              </a:lnSpc>
              <a:spcBef>
                <a:spcPts val="800"/>
              </a:spcBef>
              <a:buClrTx/>
              <a:buFontTx/>
              <a:buNone/>
            </a:pPr>
            <a:r>
              <a:rPr lang="el-GR" altLang="en-US" sz="3200" u="sng" dirty="0">
                <a:solidFill>
                  <a:srgbClr val="000000"/>
                </a:solidFill>
                <a:latin typeface="Calibri" panose="020F0502020204030204" pitchFamily="34" charset="0"/>
              </a:rPr>
              <a:t>Θέματα</a:t>
            </a:r>
            <a:r>
              <a:rPr lang="en-US" altLang="en-US" sz="3200" u="sng" dirty="0">
                <a:solidFill>
                  <a:srgbClr val="000000"/>
                </a:solidFill>
                <a:latin typeface="Calibri" panose="020F0502020204030204" pitchFamily="34" charset="0"/>
              </a:rPr>
              <a:t>: </a:t>
            </a:r>
          </a:p>
          <a:p>
            <a:pPr eaLnBrk="1" hangingPunct="1">
              <a:lnSpc>
                <a:spcPct val="100000"/>
              </a:lnSpc>
              <a:spcBef>
                <a:spcPts val="800"/>
              </a:spcBef>
              <a:buClrTx/>
              <a:buFontTx/>
              <a:buNone/>
            </a:pPr>
            <a:br>
              <a:rPr lang="en-US" altLang="en-US" sz="3200" b="1" dirty="0">
                <a:solidFill>
                  <a:srgbClr val="000000"/>
                </a:solidFill>
                <a:latin typeface="Calibri" panose="020F0502020204030204" pitchFamily="34" charset="0"/>
              </a:rPr>
            </a:br>
            <a:r>
              <a:rPr lang="el-GR" altLang="en-US" sz="3200" dirty="0">
                <a:solidFill>
                  <a:srgbClr val="000000"/>
                </a:solidFill>
                <a:latin typeface="Calibri" panose="020F0502020204030204" pitchFamily="34" charset="0"/>
              </a:rPr>
              <a:t>Ο Περιοδικός Πίνακας </a:t>
            </a:r>
            <a:r>
              <a:rPr lang="en-US" altLang="en-US" sz="3200" dirty="0">
                <a:solidFill>
                  <a:srgbClr val="000000"/>
                </a:solidFill>
                <a:latin typeface="Calibri" panose="020F0502020204030204" pitchFamily="34" charset="0"/>
              </a:rPr>
              <a:t> / </a:t>
            </a:r>
            <a:r>
              <a:rPr lang="el-GR" altLang="en-US" sz="3200" dirty="0">
                <a:solidFill>
                  <a:srgbClr val="000000"/>
                </a:solidFill>
                <a:latin typeface="Calibri" panose="020F0502020204030204" pitchFamily="34" charset="0"/>
              </a:rPr>
              <a:t>Τάσεις στον Περιοδικό πίνακα:</a:t>
            </a:r>
          </a:p>
          <a:p>
            <a:pPr marL="465137" indent="-457200" eaLnBrk="1" hangingPunct="1">
              <a:lnSpc>
                <a:spcPct val="100000"/>
              </a:lnSpc>
              <a:spcBef>
                <a:spcPts val="800"/>
              </a:spcBef>
              <a:buClrTx/>
              <a:buFont typeface="Arial" panose="020B0604020202020204" pitchFamily="34" charset="0"/>
              <a:buChar char="•"/>
            </a:pPr>
            <a:r>
              <a:rPr lang="el-GR" altLang="en-US" sz="3200" dirty="0">
                <a:solidFill>
                  <a:srgbClr val="FF0000"/>
                </a:solidFill>
                <a:latin typeface="Calibri" panose="020F0502020204030204" pitchFamily="34" charset="0"/>
              </a:rPr>
              <a:t>Ατομική ακτίνα</a:t>
            </a:r>
            <a:endParaRPr lang="en-US" altLang="en-US" sz="2800" dirty="0">
              <a:solidFill>
                <a:srgbClr val="000000"/>
              </a:solidFill>
              <a:latin typeface="Calibri" panose="020F0502020204030204" pitchFamily="34" charset="0"/>
            </a:endParaRPr>
          </a:p>
          <a:p>
            <a:pPr marL="465137" indent="-457200" eaLnBrk="1" hangingPunct="1">
              <a:lnSpc>
                <a:spcPct val="100000"/>
              </a:lnSpc>
              <a:spcBef>
                <a:spcPts val="800"/>
              </a:spcBef>
              <a:buClrTx/>
              <a:buFont typeface="Arial" panose="020B0604020202020204" pitchFamily="34" charset="0"/>
              <a:buChar char="•"/>
            </a:pPr>
            <a:r>
              <a:rPr lang="el-GR" altLang="en-US" sz="3200" dirty="0">
                <a:solidFill>
                  <a:srgbClr val="000000"/>
                </a:solidFill>
                <a:latin typeface="Calibri" panose="020F0502020204030204" pitchFamily="34" charset="0"/>
              </a:rPr>
              <a:t>Ενέργεια ιονισμού</a:t>
            </a:r>
            <a:r>
              <a:rPr lang="en-US" altLang="en-US" sz="3200" dirty="0">
                <a:solidFill>
                  <a:srgbClr val="000000"/>
                </a:solidFill>
                <a:latin typeface="Calibri" panose="020F0502020204030204" pitchFamily="34" charset="0"/>
              </a:rPr>
              <a:t>(IE)</a:t>
            </a:r>
            <a:endParaRPr lang="el-GR" altLang="en-US" sz="3200" dirty="0">
              <a:solidFill>
                <a:srgbClr val="000000"/>
              </a:solidFill>
              <a:latin typeface="Calibri" panose="020F0502020204030204" pitchFamily="34" charset="0"/>
            </a:endParaRPr>
          </a:p>
          <a:p>
            <a:pPr marL="465137" indent="-457200" eaLnBrk="1" hangingPunct="1">
              <a:lnSpc>
                <a:spcPct val="100000"/>
              </a:lnSpc>
              <a:spcBef>
                <a:spcPts val="800"/>
              </a:spcBef>
              <a:buClrTx/>
              <a:buFont typeface="Arial" panose="020B0604020202020204" pitchFamily="34" charset="0"/>
              <a:buChar char="•"/>
            </a:pPr>
            <a:r>
              <a:rPr lang="el-GR" altLang="en-US" sz="3200" dirty="0">
                <a:solidFill>
                  <a:srgbClr val="000000"/>
                </a:solidFill>
                <a:latin typeface="Calibri" panose="020F0502020204030204" pitchFamily="34" charset="0"/>
              </a:rPr>
              <a:t>Ηλεκτρονική συγγένεια</a:t>
            </a:r>
            <a:r>
              <a:rPr lang="en-US" altLang="en-US" sz="3200" dirty="0">
                <a:solidFill>
                  <a:srgbClr val="000000"/>
                </a:solidFill>
                <a:latin typeface="Calibri" panose="020F0502020204030204" pitchFamily="34" charset="0"/>
              </a:rPr>
              <a:t>(EA)</a:t>
            </a:r>
            <a:endParaRPr lang="el-GR" altLang="en-US" sz="3200" dirty="0">
              <a:solidFill>
                <a:srgbClr val="000000"/>
              </a:solidFill>
              <a:latin typeface="Calibri" panose="020F0502020204030204" pitchFamily="34" charset="0"/>
            </a:endParaRPr>
          </a:p>
          <a:p>
            <a:pPr marL="465137" indent="-457200" eaLnBrk="1" hangingPunct="1">
              <a:lnSpc>
                <a:spcPct val="100000"/>
              </a:lnSpc>
              <a:spcBef>
                <a:spcPts val="800"/>
              </a:spcBef>
              <a:buClrTx/>
              <a:buFont typeface="Arial" panose="020B0604020202020204" pitchFamily="34" charset="0"/>
              <a:buChar char="•"/>
            </a:pPr>
            <a:r>
              <a:rPr lang="el-GR" altLang="en-US" sz="3200" dirty="0">
                <a:solidFill>
                  <a:srgbClr val="000000"/>
                </a:solidFill>
                <a:latin typeface="Calibri" panose="020F0502020204030204" pitchFamily="34" charset="0"/>
              </a:rPr>
              <a:t>Ηλεκτραρνητικότητα</a:t>
            </a:r>
            <a:br>
              <a:rPr lang="en-US" altLang="en-US" sz="3200" dirty="0">
                <a:solidFill>
                  <a:srgbClr val="000000"/>
                </a:solidFill>
                <a:latin typeface="Calibri" panose="020F0502020204030204" pitchFamily="34" charset="0"/>
              </a:rPr>
            </a:br>
            <a:br>
              <a:rPr lang="en-US" altLang="en-US" sz="3200" dirty="0">
                <a:solidFill>
                  <a:srgbClr val="000000"/>
                </a:solidFill>
                <a:latin typeface="Calibri" panose="020F0502020204030204" pitchFamily="34" charset="0"/>
              </a:rPr>
            </a:br>
            <a:endParaRPr lang="en-US" altLang="en-US" sz="3200" dirty="0">
              <a:solidFill>
                <a:srgbClr val="000000"/>
              </a:solidFill>
              <a:latin typeface="Calibri" panose="020F0502020204030204" pitchFamily="34" charset="0"/>
            </a:endParaRPr>
          </a:p>
        </p:txBody>
      </p:sp>
    </p:spTree>
  </p:cSld>
  <p:clrMapOvr>
    <a:masterClrMapping/>
  </p:clrMapOvr>
  <p:transition spd="med"/>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1474" name="Text Box 1">
            <a:extLst>
              <a:ext uri="{FF2B5EF4-FFF2-40B4-BE49-F238E27FC236}">
                <a16:creationId xmlns:a16="http://schemas.microsoft.com/office/drawing/2014/main" id="{AB74C3B3-597B-4FD4-9466-13B7C58B8421}"/>
              </a:ext>
            </a:extLst>
          </p:cNvPr>
          <p:cNvSpPr txBox="1">
            <a:spLocks noChangeArrowheads="1"/>
          </p:cNvSpPr>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lvl1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1pPr>
            <a:lvl2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2pPr>
            <a:lvl3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3pPr>
            <a:lvl4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4pPr>
            <a:lvl5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5pPr>
            <a:lvl6pPr marL="25146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6pPr>
            <a:lvl7pPr marL="29718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7pPr>
            <a:lvl8pPr marL="34290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8pPr>
            <a:lvl9pPr marL="38862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9pPr>
          </a:lstStyle>
          <a:p>
            <a:pPr algn="ctr" eaLnBrk="1" hangingPunct="1">
              <a:lnSpc>
                <a:spcPct val="100000"/>
              </a:lnSpc>
              <a:buClrTx/>
              <a:buFontTx/>
              <a:buNone/>
            </a:pPr>
            <a:r>
              <a:rPr lang="el-GR" altLang="en-US" sz="4400" b="1">
                <a:solidFill>
                  <a:srgbClr val="000000"/>
                </a:solidFill>
                <a:latin typeface="Calibri" panose="020F0502020204030204" pitchFamily="34" charset="0"/>
              </a:rPr>
              <a:t>Ατομική ακτίνα</a:t>
            </a:r>
          </a:p>
        </p:txBody>
      </p:sp>
      <p:sp>
        <p:nvSpPr>
          <p:cNvPr id="361475" name="Text Box 2">
            <a:extLst>
              <a:ext uri="{FF2B5EF4-FFF2-40B4-BE49-F238E27FC236}">
                <a16:creationId xmlns:a16="http://schemas.microsoft.com/office/drawing/2014/main" id="{E9A9EEE8-C157-4182-BFE4-5593D6D52566}"/>
              </a:ext>
            </a:extLst>
          </p:cNvPr>
          <p:cNvSpPr txBox="1">
            <a:spLocks noChangeArrowheads="1"/>
          </p:cNvSpPr>
          <p:nvPr/>
        </p:nvSpPr>
        <p:spPr bwMode="auto">
          <a:xfrm>
            <a:off x="180754" y="2414033"/>
            <a:ext cx="4038600" cy="29815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marL="342900" indent="-334963">
              <a:lnSpc>
                <a:spcPct val="94000"/>
              </a:lnSpc>
              <a:buClr>
                <a:srgbClr val="000000"/>
              </a:buClr>
              <a:buSzPct val="100000"/>
              <a:buFont typeface="Times New Roman" panose="02020603050405020304" pitchFamily="18" charset="0"/>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solidFill>
                  <a:schemeClr val="bg1"/>
                </a:solidFill>
                <a:latin typeface="Arial" panose="020B0604020202020204" pitchFamily="34" charset="0"/>
                <a:cs typeface="Droid Sans Fallback" charset="0"/>
              </a:defRPr>
            </a:lvl1pPr>
            <a:lvl2pPr>
              <a:lnSpc>
                <a:spcPct val="94000"/>
              </a:lnSpc>
              <a:buClr>
                <a:srgbClr val="000000"/>
              </a:buClr>
              <a:buSzPct val="100000"/>
              <a:buFont typeface="Times New Roman" panose="02020603050405020304" pitchFamily="18" charset="0"/>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solidFill>
                  <a:schemeClr val="bg1"/>
                </a:solidFill>
                <a:latin typeface="Arial" panose="020B0604020202020204" pitchFamily="34" charset="0"/>
                <a:cs typeface="Droid Sans Fallback" charset="0"/>
              </a:defRPr>
            </a:lvl2pPr>
            <a:lvl3pPr>
              <a:lnSpc>
                <a:spcPct val="94000"/>
              </a:lnSpc>
              <a:buClr>
                <a:srgbClr val="000000"/>
              </a:buClr>
              <a:buSzPct val="100000"/>
              <a:buFont typeface="Times New Roman" panose="02020603050405020304" pitchFamily="18" charset="0"/>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solidFill>
                  <a:schemeClr val="bg1"/>
                </a:solidFill>
                <a:latin typeface="Arial" panose="020B0604020202020204" pitchFamily="34" charset="0"/>
                <a:cs typeface="Droid Sans Fallback" charset="0"/>
              </a:defRPr>
            </a:lvl3pPr>
            <a:lvl4pPr>
              <a:lnSpc>
                <a:spcPct val="94000"/>
              </a:lnSpc>
              <a:buClr>
                <a:srgbClr val="000000"/>
              </a:buClr>
              <a:buSzPct val="100000"/>
              <a:buFont typeface="Times New Roman" panose="02020603050405020304" pitchFamily="18" charset="0"/>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solidFill>
                  <a:schemeClr val="bg1"/>
                </a:solidFill>
                <a:latin typeface="Arial" panose="020B0604020202020204" pitchFamily="34" charset="0"/>
                <a:cs typeface="Droid Sans Fallback" charset="0"/>
              </a:defRPr>
            </a:lvl4pPr>
            <a:lvl5pPr>
              <a:lnSpc>
                <a:spcPct val="94000"/>
              </a:lnSpc>
              <a:buClr>
                <a:srgbClr val="000000"/>
              </a:buClr>
              <a:buSzPct val="100000"/>
              <a:buFont typeface="Times New Roman" panose="02020603050405020304" pitchFamily="18" charset="0"/>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solidFill>
                  <a:schemeClr val="bg1"/>
                </a:solidFill>
                <a:latin typeface="Arial" panose="020B0604020202020204" pitchFamily="34" charset="0"/>
                <a:cs typeface="Droid Sans Fallback" charset="0"/>
              </a:defRPr>
            </a:lvl5pPr>
            <a:lvl6pPr marL="25146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solidFill>
                  <a:schemeClr val="bg1"/>
                </a:solidFill>
                <a:latin typeface="Arial" panose="020B0604020202020204" pitchFamily="34" charset="0"/>
                <a:cs typeface="Droid Sans Fallback" charset="0"/>
              </a:defRPr>
            </a:lvl6pPr>
            <a:lvl7pPr marL="29718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solidFill>
                  <a:schemeClr val="bg1"/>
                </a:solidFill>
                <a:latin typeface="Arial" panose="020B0604020202020204" pitchFamily="34" charset="0"/>
                <a:cs typeface="Droid Sans Fallback" charset="0"/>
              </a:defRPr>
            </a:lvl7pPr>
            <a:lvl8pPr marL="34290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solidFill>
                  <a:schemeClr val="bg1"/>
                </a:solidFill>
                <a:latin typeface="Arial" panose="020B0604020202020204" pitchFamily="34" charset="0"/>
                <a:cs typeface="Droid Sans Fallback" charset="0"/>
              </a:defRPr>
            </a:lvl8pPr>
            <a:lvl9pPr marL="38862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solidFill>
                  <a:schemeClr val="bg1"/>
                </a:solidFill>
                <a:latin typeface="Arial" panose="020B0604020202020204" pitchFamily="34" charset="0"/>
                <a:cs typeface="Droid Sans Fallback" charset="0"/>
              </a:defRPr>
            </a:lvl9pPr>
          </a:lstStyle>
          <a:p>
            <a:pPr eaLnBrk="1" hangingPunct="1">
              <a:lnSpc>
                <a:spcPct val="90000"/>
              </a:lnSpc>
              <a:spcBef>
                <a:spcPts val="700"/>
              </a:spcBef>
              <a:buClrTx/>
              <a:buFontTx/>
              <a:buNone/>
            </a:pPr>
            <a:r>
              <a:rPr lang="el-GR" altLang="en-US" sz="2800" dirty="0">
                <a:solidFill>
                  <a:srgbClr val="000000"/>
                </a:solidFill>
                <a:latin typeface="Times New Roman" panose="02020603050405020304" pitchFamily="18" charset="0"/>
              </a:rPr>
              <a:t>	Το ατομικό μέγεθος ορίζεται ως η τιμή του </a:t>
            </a:r>
            <a:r>
              <a:rPr lang="en-US" altLang="en-US" sz="2800" dirty="0">
                <a:solidFill>
                  <a:srgbClr val="000000"/>
                </a:solidFill>
                <a:latin typeface="Times New Roman" panose="02020603050405020304" pitchFamily="18" charset="0"/>
              </a:rPr>
              <a:t> r </a:t>
            </a:r>
            <a:r>
              <a:rPr lang="el-GR" altLang="en-US" sz="2800" dirty="0">
                <a:solidFill>
                  <a:srgbClr val="000000"/>
                </a:solidFill>
                <a:latin typeface="Times New Roman" panose="02020603050405020304" pitchFamily="18" charset="0"/>
              </a:rPr>
              <a:t>κάτω από την οποία βρίσκεται το </a:t>
            </a:r>
            <a:r>
              <a:rPr lang="en-US" altLang="en-US" sz="2800" dirty="0">
                <a:solidFill>
                  <a:srgbClr val="000000"/>
                </a:solidFill>
                <a:latin typeface="Times New Roman" panose="02020603050405020304" pitchFamily="18" charset="0"/>
              </a:rPr>
              <a:t>90% </a:t>
            </a:r>
            <a:r>
              <a:rPr lang="el-GR" altLang="en-US" sz="2800" dirty="0">
                <a:solidFill>
                  <a:srgbClr val="000000"/>
                </a:solidFill>
                <a:latin typeface="Times New Roman" panose="02020603050405020304" pitchFamily="18" charset="0"/>
              </a:rPr>
              <a:t>της ηλεκτρονικής </a:t>
            </a:r>
            <a:r>
              <a:rPr lang="el-GR" altLang="en-US" sz="2800" dirty="0" err="1">
                <a:solidFill>
                  <a:srgbClr val="000000"/>
                </a:solidFill>
                <a:latin typeface="Times New Roman" panose="02020603050405020304" pitchFamily="18" charset="0"/>
              </a:rPr>
              <a:t>πυκνότητος</a:t>
            </a:r>
            <a:r>
              <a:rPr lang="en-US" altLang="en-US" sz="2800" dirty="0">
                <a:solidFill>
                  <a:srgbClr val="000000"/>
                </a:solidFill>
                <a:latin typeface="Times New Roman" panose="02020603050405020304" pitchFamily="18" charset="0"/>
              </a:rPr>
              <a:t>. </a:t>
            </a:r>
            <a:r>
              <a:rPr lang="el-GR" altLang="en-US" sz="2800" dirty="0">
                <a:solidFill>
                  <a:srgbClr val="000000"/>
                </a:solidFill>
                <a:latin typeface="Times New Roman" panose="02020603050405020304" pitchFamily="18" charset="0"/>
              </a:rPr>
              <a:t>Αυτή είναι η ατομική ακτίνα</a:t>
            </a:r>
          </a:p>
        </p:txBody>
      </p:sp>
      <p:pic>
        <p:nvPicPr>
          <p:cNvPr id="361476" name="Picture 3">
            <a:extLst>
              <a:ext uri="{FF2B5EF4-FFF2-40B4-BE49-F238E27FC236}">
                <a16:creationId xmlns:a16="http://schemas.microsoft.com/office/drawing/2014/main" id="{7B9FBD0D-1AD0-4FE2-A29B-EC431E5B9BD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39725" y="2514600"/>
            <a:ext cx="3226586" cy="27804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Tree>
  </p:cSld>
  <p:clrMapOvr>
    <a:masterClrMapping/>
  </p:clrMapOvr>
  <p:transition spd="med"/>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Text Box 1">
            <a:extLst>
              <a:ext uri="{FF2B5EF4-FFF2-40B4-BE49-F238E27FC236}">
                <a16:creationId xmlns:a16="http://schemas.microsoft.com/office/drawing/2014/main" id="{285A39D0-D41A-400D-8727-4782062352D6}"/>
              </a:ext>
            </a:extLst>
          </p:cNvPr>
          <p:cNvSpPr txBox="1">
            <a:spLocks noChangeArrowheads="1"/>
          </p:cNvSpPr>
          <p:nvPr/>
        </p:nvSpPr>
        <p:spPr bwMode="auto">
          <a:xfrm>
            <a:off x="304800" y="6248400"/>
            <a:ext cx="3505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lstStyle>
            <a:lvl1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1pPr>
            <a:lvl2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2pPr>
            <a:lvl3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3pPr>
            <a:lvl4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4pPr>
            <a:lvl5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5pPr>
            <a:lvl6pPr marL="25146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6pPr>
            <a:lvl7pPr marL="29718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7pPr>
            <a:lvl8pPr marL="34290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8pPr>
            <a:lvl9pPr marL="38862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9pPr>
          </a:lstStyle>
          <a:p>
            <a:pPr eaLnBrk="1" hangingPunct="1">
              <a:lnSpc>
                <a:spcPct val="100000"/>
              </a:lnSpc>
              <a:buClrTx/>
              <a:buSzPct val="120000"/>
              <a:buFontTx/>
              <a:buNone/>
            </a:pPr>
            <a:r>
              <a:rPr lang="el-GR" altLang="en-US" sz="1400">
                <a:solidFill>
                  <a:srgbClr val="000000"/>
                </a:solidFill>
              </a:rPr>
              <a:t>Tro, Chemistry: A Molecular Approach</a:t>
            </a:r>
          </a:p>
        </p:txBody>
      </p:sp>
      <p:sp>
        <p:nvSpPr>
          <p:cNvPr id="363523" name="Text Box 2">
            <a:extLst>
              <a:ext uri="{FF2B5EF4-FFF2-40B4-BE49-F238E27FC236}">
                <a16:creationId xmlns:a16="http://schemas.microsoft.com/office/drawing/2014/main" id="{58677CE5-1267-4B3F-A8BB-6EE3D482FA1C}"/>
              </a:ext>
            </a:extLst>
          </p:cNvPr>
          <p:cNvSpPr txBox="1">
            <a:spLocks noChangeArrowheads="1"/>
          </p:cNvSpPr>
          <p:nvPr/>
        </p:nvSpPr>
        <p:spPr bwMode="auto">
          <a:xfrm>
            <a:off x="6858000" y="62484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pPr eaLnBrk="1">
              <a:lnSpc>
                <a:spcPct val="94000"/>
              </a:lnSpc>
              <a:buClr>
                <a:srgbClr val="000000"/>
              </a:buClr>
              <a:buSzPct val="100000"/>
              <a:buFont typeface="Times New Roman" panose="02020603050405020304" pitchFamily="18" charset="0"/>
              <a:buNone/>
            </a:pPr>
            <a:endParaRPr lang="el-GR" altLang="en-US"/>
          </a:p>
        </p:txBody>
      </p:sp>
      <p:pic>
        <p:nvPicPr>
          <p:cNvPr id="202755" name="Picture 3">
            <a:extLst>
              <a:ext uri="{FF2B5EF4-FFF2-40B4-BE49-F238E27FC236}">
                <a16:creationId xmlns:a16="http://schemas.microsoft.com/office/drawing/2014/main" id="{A3CA9D65-DD14-49B8-9BAB-C3F6F0CEAE2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30925" y="1524000"/>
            <a:ext cx="2827338"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363525" name="Text Box 4">
            <a:extLst>
              <a:ext uri="{FF2B5EF4-FFF2-40B4-BE49-F238E27FC236}">
                <a16:creationId xmlns:a16="http://schemas.microsoft.com/office/drawing/2014/main" id="{D72D9857-41E0-46DE-A6DA-59649C07BD16}"/>
              </a:ext>
            </a:extLst>
          </p:cNvPr>
          <p:cNvSpPr txBox="1">
            <a:spLocks noChangeArrowheads="1"/>
          </p:cNvSpPr>
          <p:nvPr/>
        </p:nvSpPr>
        <p:spPr bwMode="auto">
          <a:xfrm>
            <a:off x="304800" y="96322"/>
            <a:ext cx="8458200" cy="1213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360" tIns="44280" rIns="90360" bIns="44280" anchor="ctr"/>
          <a:lstStyle>
            <a:lvl1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1pPr>
            <a:lvl2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2pPr>
            <a:lvl3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3pPr>
            <a:lvl4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4pPr>
            <a:lvl5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5pPr>
            <a:lvl6pPr marL="25146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6pPr>
            <a:lvl7pPr marL="29718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7pPr>
            <a:lvl8pPr marL="34290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8pPr>
            <a:lvl9pPr marL="38862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9pPr>
          </a:lstStyle>
          <a:p>
            <a:pPr algn="ctr" eaLnBrk="1" hangingPunct="1">
              <a:lnSpc>
                <a:spcPct val="100000"/>
              </a:lnSpc>
              <a:buClrTx/>
              <a:buFontTx/>
              <a:buNone/>
            </a:pPr>
            <a:r>
              <a:rPr lang="el-GR" altLang="en-US" sz="4000" b="1" dirty="0">
                <a:solidFill>
                  <a:schemeClr val="tx1"/>
                </a:solidFill>
                <a:latin typeface="Times New Roman" panose="02020603050405020304" pitchFamily="18" charset="0"/>
              </a:rPr>
              <a:t>Τάση στην Ατομική Ακτίνα – Κύρια Ομάδα</a:t>
            </a:r>
          </a:p>
        </p:txBody>
      </p:sp>
      <p:pic>
        <p:nvPicPr>
          <p:cNvPr id="202757" name="Picture 5">
            <a:extLst>
              <a:ext uri="{FF2B5EF4-FFF2-40B4-BE49-F238E27FC236}">
                <a16:creationId xmlns:a16="http://schemas.microsoft.com/office/drawing/2014/main" id="{F5A57B36-56E0-49F9-B2F5-F391B225A30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03938" y="2133600"/>
            <a:ext cx="2770187"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202758" name="Text Box 6">
            <a:extLst>
              <a:ext uri="{FF2B5EF4-FFF2-40B4-BE49-F238E27FC236}">
                <a16:creationId xmlns:a16="http://schemas.microsoft.com/office/drawing/2014/main" id="{AE5C4420-C350-4AF2-8CF9-33AE3E9C3A71}"/>
              </a:ext>
            </a:extLst>
          </p:cNvPr>
          <p:cNvSpPr txBox="1">
            <a:spLocks noChangeArrowheads="1"/>
          </p:cNvSpPr>
          <p:nvPr/>
        </p:nvSpPr>
        <p:spPr bwMode="auto">
          <a:xfrm>
            <a:off x="106326" y="1442482"/>
            <a:ext cx="5550195" cy="47122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360" tIns="44280" rIns="90360" bIns="44280"/>
          <a:lstStyle>
            <a:lvl1pPr marL="334963" indent="-334963">
              <a:lnSpc>
                <a:spcPct val="94000"/>
              </a:lnSpc>
              <a:buClr>
                <a:srgbClr val="000000"/>
              </a:buClr>
              <a:buSzPct val="100000"/>
              <a:buFont typeface="Times New Roman" panose="02020603050405020304" pitchFamily="18" charset="0"/>
              <a:tabLst>
                <a:tab pos="334963" algn="l"/>
                <a:tab pos="782638" algn="l"/>
                <a:tab pos="1231900" algn="l"/>
                <a:tab pos="1681163" algn="l"/>
                <a:tab pos="2130425" algn="l"/>
                <a:tab pos="2579688" algn="l"/>
                <a:tab pos="3028950" algn="l"/>
                <a:tab pos="3478213" algn="l"/>
                <a:tab pos="3927475" algn="l"/>
                <a:tab pos="4376738" algn="l"/>
                <a:tab pos="4826000" algn="l"/>
                <a:tab pos="5275263" algn="l"/>
                <a:tab pos="5724525" algn="l"/>
                <a:tab pos="6173788" algn="l"/>
                <a:tab pos="6623050" algn="l"/>
                <a:tab pos="7072313" algn="l"/>
                <a:tab pos="7521575" algn="l"/>
                <a:tab pos="7970838" algn="l"/>
                <a:tab pos="8420100" algn="l"/>
                <a:tab pos="8869363" algn="l"/>
                <a:tab pos="9318625" algn="l"/>
              </a:tabLst>
              <a:defRPr>
                <a:solidFill>
                  <a:schemeClr val="bg1"/>
                </a:solidFill>
                <a:latin typeface="Arial" panose="020B0604020202020204" pitchFamily="34" charset="0"/>
                <a:cs typeface="Droid Sans Fallback" charset="0"/>
              </a:defRPr>
            </a:lvl1pPr>
            <a:lvl2pPr marL="735013" indent="-277813">
              <a:lnSpc>
                <a:spcPct val="94000"/>
              </a:lnSpc>
              <a:buClr>
                <a:srgbClr val="000000"/>
              </a:buClr>
              <a:buSzPct val="100000"/>
              <a:buFont typeface="Times New Roman" panose="02020603050405020304" pitchFamily="18" charset="0"/>
              <a:tabLst>
                <a:tab pos="334963" algn="l"/>
                <a:tab pos="782638" algn="l"/>
                <a:tab pos="1231900" algn="l"/>
                <a:tab pos="1681163" algn="l"/>
                <a:tab pos="2130425" algn="l"/>
                <a:tab pos="2579688" algn="l"/>
                <a:tab pos="3028950" algn="l"/>
                <a:tab pos="3478213" algn="l"/>
                <a:tab pos="3927475" algn="l"/>
                <a:tab pos="4376738" algn="l"/>
                <a:tab pos="4826000" algn="l"/>
                <a:tab pos="5275263" algn="l"/>
                <a:tab pos="5724525" algn="l"/>
                <a:tab pos="6173788" algn="l"/>
                <a:tab pos="6623050" algn="l"/>
                <a:tab pos="7072313" algn="l"/>
                <a:tab pos="7521575" algn="l"/>
                <a:tab pos="7970838" algn="l"/>
                <a:tab pos="8420100" algn="l"/>
                <a:tab pos="8869363" algn="l"/>
                <a:tab pos="9318625" algn="l"/>
              </a:tabLst>
              <a:defRPr>
                <a:solidFill>
                  <a:schemeClr val="bg1"/>
                </a:solidFill>
                <a:latin typeface="Arial" panose="020B0604020202020204" pitchFamily="34" charset="0"/>
                <a:cs typeface="Droid Sans Fallback" charset="0"/>
              </a:defRPr>
            </a:lvl2pPr>
            <a:lvl3pPr>
              <a:lnSpc>
                <a:spcPct val="94000"/>
              </a:lnSpc>
              <a:buClr>
                <a:srgbClr val="000000"/>
              </a:buClr>
              <a:buSzPct val="100000"/>
              <a:buFont typeface="Times New Roman" panose="02020603050405020304" pitchFamily="18" charset="0"/>
              <a:tabLst>
                <a:tab pos="334963" algn="l"/>
                <a:tab pos="782638" algn="l"/>
                <a:tab pos="1231900" algn="l"/>
                <a:tab pos="1681163" algn="l"/>
                <a:tab pos="2130425" algn="l"/>
                <a:tab pos="2579688" algn="l"/>
                <a:tab pos="3028950" algn="l"/>
                <a:tab pos="3478213" algn="l"/>
                <a:tab pos="3927475" algn="l"/>
                <a:tab pos="4376738" algn="l"/>
                <a:tab pos="4826000" algn="l"/>
                <a:tab pos="5275263" algn="l"/>
                <a:tab pos="5724525" algn="l"/>
                <a:tab pos="6173788" algn="l"/>
                <a:tab pos="6623050" algn="l"/>
                <a:tab pos="7072313" algn="l"/>
                <a:tab pos="7521575" algn="l"/>
                <a:tab pos="7970838" algn="l"/>
                <a:tab pos="8420100" algn="l"/>
                <a:tab pos="8869363" algn="l"/>
                <a:tab pos="9318625" algn="l"/>
              </a:tabLst>
              <a:defRPr>
                <a:solidFill>
                  <a:schemeClr val="bg1"/>
                </a:solidFill>
                <a:latin typeface="Arial" panose="020B0604020202020204" pitchFamily="34" charset="0"/>
                <a:cs typeface="Droid Sans Fallback" charset="0"/>
              </a:defRPr>
            </a:lvl3pPr>
            <a:lvl4pPr>
              <a:lnSpc>
                <a:spcPct val="94000"/>
              </a:lnSpc>
              <a:buClr>
                <a:srgbClr val="000000"/>
              </a:buClr>
              <a:buSzPct val="100000"/>
              <a:buFont typeface="Times New Roman" panose="02020603050405020304" pitchFamily="18" charset="0"/>
              <a:tabLst>
                <a:tab pos="334963" algn="l"/>
                <a:tab pos="782638" algn="l"/>
                <a:tab pos="1231900" algn="l"/>
                <a:tab pos="1681163" algn="l"/>
                <a:tab pos="2130425" algn="l"/>
                <a:tab pos="2579688" algn="l"/>
                <a:tab pos="3028950" algn="l"/>
                <a:tab pos="3478213" algn="l"/>
                <a:tab pos="3927475" algn="l"/>
                <a:tab pos="4376738" algn="l"/>
                <a:tab pos="4826000" algn="l"/>
                <a:tab pos="5275263" algn="l"/>
                <a:tab pos="5724525" algn="l"/>
                <a:tab pos="6173788" algn="l"/>
                <a:tab pos="6623050" algn="l"/>
                <a:tab pos="7072313" algn="l"/>
                <a:tab pos="7521575" algn="l"/>
                <a:tab pos="7970838" algn="l"/>
                <a:tab pos="8420100" algn="l"/>
                <a:tab pos="8869363" algn="l"/>
                <a:tab pos="9318625" algn="l"/>
              </a:tabLst>
              <a:defRPr>
                <a:solidFill>
                  <a:schemeClr val="bg1"/>
                </a:solidFill>
                <a:latin typeface="Arial" panose="020B0604020202020204" pitchFamily="34" charset="0"/>
                <a:cs typeface="Droid Sans Fallback" charset="0"/>
              </a:defRPr>
            </a:lvl4pPr>
            <a:lvl5pPr>
              <a:lnSpc>
                <a:spcPct val="94000"/>
              </a:lnSpc>
              <a:buClr>
                <a:srgbClr val="000000"/>
              </a:buClr>
              <a:buSzPct val="100000"/>
              <a:buFont typeface="Times New Roman" panose="02020603050405020304" pitchFamily="18" charset="0"/>
              <a:tabLst>
                <a:tab pos="334963" algn="l"/>
                <a:tab pos="782638" algn="l"/>
                <a:tab pos="1231900" algn="l"/>
                <a:tab pos="1681163" algn="l"/>
                <a:tab pos="2130425" algn="l"/>
                <a:tab pos="2579688" algn="l"/>
                <a:tab pos="3028950" algn="l"/>
                <a:tab pos="3478213" algn="l"/>
                <a:tab pos="3927475" algn="l"/>
                <a:tab pos="4376738" algn="l"/>
                <a:tab pos="4826000" algn="l"/>
                <a:tab pos="5275263" algn="l"/>
                <a:tab pos="5724525" algn="l"/>
                <a:tab pos="6173788" algn="l"/>
                <a:tab pos="6623050" algn="l"/>
                <a:tab pos="7072313" algn="l"/>
                <a:tab pos="7521575" algn="l"/>
                <a:tab pos="7970838" algn="l"/>
                <a:tab pos="8420100" algn="l"/>
                <a:tab pos="8869363" algn="l"/>
                <a:tab pos="9318625" algn="l"/>
              </a:tabLst>
              <a:defRPr>
                <a:solidFill>
                  <a:schemeClr val="bg1"/>
                </a:solidFill>
                <a:latin typeface="Arial" panose="020B0604020202020204" pitchFamily="34" charset="0"/>
                <a:cs typeface="Droid Sans Fallback" charset="0"/>
              </a:defRPr>
            </a:lvl5pPr>
            <a:lvl6pPr marL="25146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334963" algn="l"/>
                <a:tab pos="782638" algn="l"/>
                <a:tab pos="1231900" algn="l"/>
                <a:tab pos="1681163" algn="l"/>
                <a:tab pos="2130425" algn="l"/>
                <a:tab pos="2579688" algn="l"/>
                <a:tab pos="3028950" algn="l"/>
                <a:tab pos="3478213" algn="l"/>
                <a:tab pos="3927475" algn="l"/>
                <a:tab pos="4376738" algn="l"/>
                <a:tab pos="4826000" algn="l"/>
                <a:tab pos="5275263" algn="l"/>
                <a:tab pos="5724525" algn="l"/>
                <a:tab pos="6173788" algn="l"/>
                <a:tab pos="6623050" algn="l"/>
                <a:tab pos="7072313" algn="l"/>
                <a:tab pos="7521575" algn="l"/>
                <a:tab pos="7970838" algn="l"/>
                <a:tab pos="8420100" algn="l"/>
                <a:tab pos="8869363" algn="l"/>
                <a:tab pos="9318625" algn="l"/>
              </a:tabLst>
              <a:defRPr>
                <a:solidFill>
                  <a:schemeClr val="bg1"/>
                </a:solidFill>
                <a:latin typeface="Arial" panose="020B0604020202020204" pitchFamily="34" charset="0"/>
                <a:cs typeface="Droid Sans Fallback" charset="0"/>
              </a:defRPr>
            </a:lvl6pPr>
            <a:lvl7pPr marL="29718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334963" algn="l"/>
                <a:tab pos="782638" algn="l"/>
                <a:tab pos="1231900" algn="l"/>
                <a:tab pos="1681163" algn="l"/>
                <a:tab pos="2130425" algn="l"/>
                <a:tab pos="2579688" algn="l"/>
                <a:tab pos="3028950" algn="l"/>
                <a:tab pos="3478213" algn="l"/>
                <a:tab pos="3927475" algn="l"/>
                <a:tab pos="4376738" algn="l"/>
                <a:tab pos="4826000" algn="l"/>
                <a:tab pos="5275263" algn="l"/>
                <a:tab pos="5724525" algn="l"/>
                <a:tab pos="6173788" algn="l"/>
                <a:tab pos="6623050" algn="l"/>
                <a:tab pos="7072313" algn="l"/>
                <a:tab pos="7521575" algn="l"/>
                <a:tab pos="7970838" algn="l"/>
                <a:tab pos="8420100" algn="l"/>
                <a:tab pos="8869363" algn="l"/>
                <a:tab pos="9318625" algn="l"/>
              </a:tabLst>
              <a:defRPr>
                <a:solidFill>
                  <a:schemeClr val="bg1"/>
                </a:solidFill>
                <a:latin typeface="Arial" panose="020B0604020202020204" pitchFamily="34" charset="0"/>
                <a:cs typeface="Droid Sans Fallback" charset="0"/>
              </a:defRPr>
            </a:lvl7pPr>
            <a:lvl8pPr marL="34290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334963" algn="l"/>
                <a:tab pos="782638" algn="l"/>
                <a:tab pos="1231900" algn="l"/>
                <a:tab pos="1681163" algn="l"/>
                <a:tab pos="2130425" algn="l"/>
                <a:tab pos="2579688" algn="l"/>
                <a:tab pos="3028950" algn="l"/>
                <a:tab pos="3478213" algn="l"/>
                <a:tab pos="3927475" algn="l"/>
                <a:tab pos="4376738" algn="l"/>
                <a:tab pos="4826000" algn="l"/>
                <a:tab pos="5275263" algn="l"/>
                <a:tab pos="5724525" algn="l"/>
                <a:tab pos="6173788" algn="l"/>
                <a:tab pos="6623050" algn="l"/>
                <a:tab pos="7072313" algn="l"/>
                <a:tab pos="7521575" algn="l"/>
                <a:tab pos="7970838" algn="l"/>
                <a:tab pos="8420100" algn="l"/>
                <a:tab pos="8869363" algn="l"/>
                <a:tab pos="9318625" algn="l"/>
              </a:tabLst>
              <a:defRPr>
                <a:solidFill>
                  <a:schemeClr val="bg1"/>
                </a:solidFill>
                <a:latin typeface="Arial" panose="020B0604020202020204" pitchFamily="34" charset="0"/>
                <a:cs typeface="Droid Sans Fallback" charset="0"/>
              </a:defRPr>
            </a:lvl8pPr>
            <a:lvl9pPr marL="38862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334963" algn="l"/>
                <a:tab pos="782638" algn="l"/>
                <a:tab pos="1231900" algn="l"/>
                <a:tab pos="1681163" algn="l"/>
                <a:tab pos="2130425" algn="l"/>
                <a:tab pos="2579688" algn="l"/>
                <a:tab pos="3028950" algn="l"/>
                <a:tab pos="3478213" algn="l"/>
                <a:tab pos="3927475" algn="l"/>
                <a:tab pos="4376738" algn="l"/>
                <a:tab pos="4826000" algn="l"/>
                <a:tab pos="5275263" algn="l"/>
                <a:tab pos="5724525" algn="l"/>
                <a:tab pos="6173788" algn="l"/>
                <a:tab pos="6623050" algn="l"/>
                <a:tab pos="7072313" algn="l"/>
                <a:tab pos="7521575" algn="l"/>
                <a:tab pos="7970838" algn="l"/>
                <a:tab pos="8420100" algn="l"/>
                <a:tab pos="8869363" algn="l"/>
                <a:tab pos="9318625" algn="l"/>
              </a:tabLst>
              <a:defRPr>
                <a:solidFill>
                  <a:schemeClr val="bg1"/>
                </a:solidFill>
                <a:latin typeface="Arial" panose="020B0604020202020204" pitchFamily="34" charset="0"/>
                <a:cs typeface="Droid Sans Fallback" charset="0"/>
              </a:defRPr>
            </a:lvl9pPr>
          </a:lstStyle>
          <a:p>
            <a:pPr eaLnBrk="1" hangingPunct="1">
              <a:lnSpc>
                <a:spcPct val="80000"/>
              </a:lnSpc>
              <a:spcBef>
                <a:spcPts val="500"/>
              </a:spcBef>
              <a:buSzPct val="120000"/>
              <a:buFont typeface="Times New Roman" panose="02020603050405020304" pitchFamily="18" charset="0"/>
              <a:buChar char="•"/>
            </a:pPr>
            <a:r>
              <a:rPr lang="el-GR" altLang="en-US" sz="2000" dirty="0">
                <a:solidFill>
                  <a:srgbClr val="000000"/>
                </a:solidFill>
                <a:latin typeface="Times New Roman" panose="02020603050405020304" pitchFamily="18" charset="0"/>
              </a:rPr>
              <a:t>Διαφορετικές μέθοδοι για την μέτρηση της ακτίνας δίδουν ελαφρά διαφορετικές τάσεις</a:t>
            </a:r>
          </a:p>
          <a:p>
            <a:pPr lvl="1" eaLnBrk="1" hangingPunct="1">
              <a:lnSpc>
                <a:spcPct val="80000"/>
              </a:lnSpc>
              <a:spcBef>
                <a:spcPts val="450"/>
              </a:spcBef>
              <a:buFont typeface="Wingdings" panose="05000000000000000000" pitchFamily="2" charset="2"/>
              <a:buChar char=""/>
            </a:pPr>
            <a:r>
              <a:rPr lang="el-GR" altLang="en-US" dirty="0">
                <a:solidFill>
                  <a:srgbClr val="000000"/>
                </a:solidFill>
                <a:latin typeface="Times New Roman" panose="02020603050405020304" pitchFamily="18" charset="0"/>
              </a:rPr>
              <a:t>Ακτίνα van der Waals = μη δεσμική</a:t>
            </a:r>
          </a:p>
          <a:p>
            <a:pPr lvl="1" eaLnBrk="1" hangingPunct="1">
              <a:lnSpc>
                <a:spcPct val="80000"/>
              </a:lnSpc>
              <a:spcBef>
                <a:spcPts val="450"/>
              </a:spcBef>
              <a:buFont typeface="Wingdings" panose="05000000000000000000" pitchFamily="2" charset="2"/>
              <a:buChar char=""/>
            </a:pPr>
            <a:r>
              <a:rPr lang="el-GR" altLang="en-US" dirty="0">
                <a:solidFill>
                  <a:srgbClr val="000000"/>
                </a:solidFill>
                <a:latin typeface="Times New Roman" panose="02020603050405020304" pitchFamily="18" charset="0"/>
              </a:rPr>
              <a:t>Ομοιοπολική ακτίνα = ακτίνα δεσμού</a:t>
            </a:r>
          </a:p>
          <a:p>
            <a:pPr lvl="1" eaLnBrk="1" hangingPunct="1">
              <a:lnSpc>
                <a:spcPct val="80000"/>
              </a:lnSpc>
              <a:spcBef>
                <a:spcPts val="450"/>
              </a:spcBef>
              <a:buFont typeface="Wingdings" panose="05000000000000000000" pitchFamily="2" charset="2"/>
              <a:buChar char=""/>
            </a:pPr>
            <a:r>
              <a:rPr lang="el-GR" altLang="en-US" dirty="0">
                <a:solidFill>
                  <a:srgbClr val="000000"/>
                </a:solidFill>
                <a:latin typeface="Times New Roman" panose="02020603050405020304" pitchFamily="18" charset="0"/>
              </a:rPr>
              <a:t>Ατομική ακτίνα είναι μια μέση ακτίνα ενός ατόμου βασισμένη  σε μετρήσεις μεγάλου αριθμού στοιχείων και ενώσεων</a:t>
            </a:r>
          </a:p>
          <a:p>
            <a:pPr eaLnBrk="1" hangingPunct="1">
              <a:lnSpc>
                <a:spcPct val="80000"/>
              </a:lnSpc>
              <a:spcBef>
                <a:spcPts val="500"/>
              </a:spcBef>
              <a:buSzPct val="120000"/>
              <a:buFont typeface="Times New Roman" panose="02020603050405020304" pitchFamily="18" charset="0"/>
              <a:buChar char="•"/>
            </a:pPr>
            <a:r>
              <a:rPr lang="el-GR" altLang="en-US" sz="2000" b="1" dirty="0">
                <a:solidFill>
                  <a:srgbClr val="000000"/>
                </a:solidFill>
                <a:latin typeface="Times New Roman" panose="02020603050405020304" pitchFamily="18" charset="0"/>
              </a:rPr>
              <a:t>Η ατομική ακτίνα αυξάνεται προς τα κάτω κατά μήκος της ομάδας</a:t>
            </a:r>
          </a:p>
          <a:p>
            <a:pPr lvl="1" eaLnBrk="1" hangingPunct="1">
              <a:lnSpc>
                <a:spcPct val="80000"/>
              </a:lnSpc>
              <a:spcBef>
                <a:spcPts val="450"/>
              </a:spcBef>
              <a:buFont typeface="Wingdings" panose="05000000000000000000" pitchFamily="2" charset="2"/>
              <a:buChar char=""/>
            </a:pPr>
            <a:r>
              <a:rPr lang="el-GR" altLang="en-US" dirty="0">
                <a:solidFill>
                  <a:srgbClr val="000000"/>
                </a:solidFill>
                <a:latin typeface="Times New Roman" panose="02020603050405020304" pitchFamily="18" charset="0"/>
              </a:rPr>
              <a:t>Η στιβάδα σθένους είναι μακρύτερα από τον πυρήνα</a:t>
            </a:r>
          </a:p>
          <a:p>
            <a:pPr eaLnBrk="1" hangingPunct="1">
              <a:lnSpc>
                <a:spcPct val="80000"/>
              </a:lnSpc>
              <a:spcBef>
                <a:spcPts val="500"/>
              </a:spcBef>
              <a:buSzPct val="120000"/>
              <a:buFont typeface="Times New Roman" panose="02020603050405020304" pitchFamily="18" charset="0"/>
              <a:buChar char="•"/>
            </a:pPr>
            <a:r>
              <a:rPr lang="el-GR" altLang="en-US" sz="2000" b="1" dirty="0">
                <a:solidFill>
                  <a:srgbClr val="000000"/>
                </a:solidFill>
                <a:latin typeface="Times New Roman" panose="02020603050405020304" pitchFamily="18" charset="0"/>
              </a:rPr>
              <a:t>Η ατομική ακτίνα ελαττώνεται  κατά μήκος της περιόδου (από αριστερά προς τα δεξιά)</a:t>
            </a:r>
          </a:p>
          <a:p>
            <a:pPr lvl="1" eaLnBrk="1" hangingPunct="1">
              <a:lnSpc>
                <a:spcPct val="80000"/>
              </a:lnSpc>
              <a:spcBef>
                <a:spcPts val="450"/>
              </a:spcBef>
              <a:buFont typeface="Wingdings" panose="05000000000000000000" pitchFamily="2" charset="2"/>
              <a:buChar char=""/>
            </a:pPr>
            <a:r>
              <a:rPr lang="el-GR" altLang="en-US" dirty="0">
                <a:solidFill>
                  <a:srgbClr val="000000"/>
                </a:solidFill>
                <a:latin typeface="Times New Roman" panose="02020603050405020304" pitchFamily="18" charset="0"/>
              </a:rPr>
              <a:t>Με την προσθήκη ηλεκτρονίων στην ίδια στιβάδα σθένους</a:t>
            </a:r>
          </a:p>
          <a:p>
            <a:pPr lvl="1" eaLnBrk="1" hangingPunct="1">
              <a:lnSpc>
                <a:spcPct val="80000"/>
              </a:lnSpc>
              <a:spcBef>
                <a:spcPts val="450"/>
              </a:spcBef>
              <a:buFont typeface="Wingdings" panose="05000000000000000000" pitchFamily="2" charset="2"/>
              <a:buChar char=""/>
            </a:pPr>
            <a:r>
              <a:rPr lang="el-GR" altLang="en-US" dirty="0">
                <a:solidFill>
                  <a:srgbClr val="000000"/>
                </a:solidFill>
                <a:latin typeface="Times New Roman" panose="02020603050405020304" pitchFamily="18" charset="0"/>
              </a:rPr>
              <a:t>Το δραστικό πυρηνικό φορτίο αυξάνεται</a:t>
            </a:r>
          </a:p>
          <a:p>
            <a:pPr lvl="1" eaLnBrk="1" hangingPunct="1">
              <a:lnSpc>
                <a:spcPct val="80000"/>
              </a:lnSpc>
              <a:spcBef>
                <a:spcPts val="450"/>
              </a:spcBef>
              <a:buFont typeface="Wingdings" panose="05000000000000000000" pitchFamily="2" charset="2"/>
              <a:buChar char=""/>
            </a:pPr>
            <a:r>
              <a:rPr lang="el-GR" altLang="en-US" dirty="0">
                <a:solidFill>
                  <a:srgbClr val="000000"/>
                </a:solidFill>
                <a:latin typeface="Times New Roman" panose="02020603050405020304" pitchFamily="18" charset="0"/>
              </a:rPr>
              <a:t>Η στιβάδα σθένους κρατιέται πλησιέστερα</a:t>
            </a:r>
          </a:p>
        </p:txBody>
      </p:sp>
    </p:spTree>
    <p:custDataLst>
      <p:tags r:id="rId1"/>
    </p:custDataLst>
  </p:cSld>
  <p:clrMapOvr>
    <a:masterClrMapping/>
  </p:clrMapOvr>
  <p:transition>
    <p:fade thruBlk="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additive="repl">
                                        <p:cTn id="6" dur="1" fill="hold">
                                          <p:stCondLst>
                                            <p:cond delay="0"/>
                                          </p:stCondLst>
                                        </p:cTn>
                                        <p:tgtEl>
                                          <p:spTgt spid="202758">
                                            <p:txEl>
                                              <p:pRg st="0" end="0"/>
                                            </p:txEl>
                                          </p:spTgt>
                                        </p:tgtEl>
                                        <p:attrNameLst>
                                          <p:attrName>style.visibility</p:attrName>
                                        </p:attrNameLst>
                                      </p:cBhvr>
                                      <p:to>
                                        <p:strVal val="visible"/>
                                      </p:to>
                                    </p:set>
                                    <p:animEffect transition="in" filter="wipe(left)">
                                      <p:cBhvr additive="repl">
                                        <p:cTn id="7" dur="500"/>
                                        <p:tgtEl>
                                          <p:spTgt spid="202758">
                                            <p:txEl>
                                              <p:pRg st="0" end="0"/>
                                            </p:txEl>
                                          </p:spTgt>
                                        </p:tgtEl>
                                      </p:cBhvr>
                                    </p:animEffect>
                                  </p:childTnLst>
                                </p:cTn>
                              </p:par>
                              <p:par>
                                <p:cTn id="8" presetID="22" presetClass="entr" presetSubtype="8" fill="hold" nodeType="withEffect">
                                  <p:stCondLst>
                                    <p:cond delay="0"/>
                                  </p:stCondLst>
                                  <p:childTnLst>
                                    <p:set>
                                      <p:cBhvr additive="repl">
                                        <p:cTn id="9" dur="1" fill="hold">
                                          <p:stCondLst>
                                            <p:cond delay="0"/>
                                          </p:stCondLst>
                                        </p:cTn>
                                        <p:tgtEl>
                                          <p:spTgt spid="202758">
                                            <p:txEl>
                                              <p:pRg st="1" end="1"/>
                                            </p:txEl>
                                          </p:spTgt>
                                        </p:tgtEl>
                                        <p:attrNameLst>
                                          <p:attrName>style.visibility</p:attrName>
                                        </p:attrNameLst>
                                      </p:cBhvr>
                                      <p:to>
                                        <p:strVal val="visible"/>
                                      </p:to>
                                    </p:set>
                                    <p:animEffect transition="in" filter="wipe(left)">
                                      <p:cBhvr additive="repl">
                                        <p:cTn id="10" dur="500"/>
                                        <p:tgtEl>
                                          <p:spTgt spid="202758">
                                            <p:txEl>
                                              <p:pRg st="1" end="1"/>
                                            </p:txEl>
                                          </p:spTgt>
                                        </p:tgtEl>
                                      </p:cBhvr>
                                    </p:animEffect>
                                  </p:childTnLst>
                                </p:cTn>
                              </p:par>
                              <p:par>
                                <p:cTn id="11" presetID="22" presetClass="entr" presetSubtype="8" fill="hold" nodeType="withEffect">
                                  <p:stCondLst>
                                    <p:cond delay="0"/>
                                  </p:stCondLst>
                                  <p:childTnLst>
                                    <p:set>
                                      <p:cBhvr additive="repl">
                                        <p:cTn id="12" dur="1" fill="hold">
                                          <p:stCondLst>
                                            <p:cond delay="0"/>
                                          </p:stCondLst>
                                        </p:cTn>
                                        <p:tgtEl>
                                          <p:spTgt spid="202758">
                                            <p:txEl>
                                              <p:pRg st="2" end="2"/>
                                            </p:txEl>
                                          </p:spTgt>
                                        </p:tgtEl>
                                        <p:attrNameLst>
                                          <p:attrName>style.visibility</p:attrName>
                                        </p:attrNameLst>
                                      </p:cBhvr>
                                      <p:to>
                                        <p:strVal val="visible"/>
                                      </p:to>
                                    </p:set>
                                    <p:animEffect transition="in" filter="wipe(left)">
                                      <p:cBhvr additive="repl">
                                        <p:cTn id="13" dur="500"/>
                                        <p:tgtEl>
                                          <p:spTgt spid="202758">
                                            <p:txEl>
                                              <p:pRg st="2" end="2"/>
                                            </p:txEl>
                                          </p:spTgt>
                                        </p:tgtEl>
                                      </p:cBhvr>
                                    </p:animEffect>
                                  </p:childTnLst>
                                </p:cTn>
                              </p:par>
                              <p:par>
                                <p:cTn id="14" presetID="22" presetClass="entr" presetSubtype="8" fill="hold" nodeType="withEffect">
                                  <p:stCondLst>
                                    <p:cond delay="0"/>
                                  </p:stCondLst>
                                  <p:childTnLst>
                                    <p:set>
                                      <p:cBhvr additive="repl">
                                        <p:cTn id="15" dur="1" fill="hold">
                                          <p:stCondLst>
                                            <p:cond delay="0"/>
                                          </p:stCondLst>
                                        </p:cTn>
                                        <p:tgtEl>
                                          <p:spTgt spid="202758">
                                            <p:txEl>
                                              <p:pRg st="3" end="3"/>
                                            </p:txEl>
                                          </p:spTgt>
                                        </p:tgtEl>
                                        <p:attrNameLst>
                                          <p:attrName>style.visibility</p:attrName>
                                        </p:attrNameLst>
                                      </p:cBhvr>
                                      <p:to>
                                        <p:strVal val="visible"/>
                                      </p:to>
                                    </p:set>
                                    <p:animEffect transition="in" filter="wipe(left)">
                                      <p:cBhvr additive="repl">
                                        <p:cTn id="16" dur="500"/>
                                        <p:tgtEl>
                                          <p:spTgt spid="202758">
                                            <p:txEl>
                                              <p:pRg st="3" end="3"/>
                                            </p:txEl>
                                          </p:spTgt>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22" presetClass="entr" presetSubtype="8" fill="hold" nodeType="clickEffect">
                                  <p:stCondLst>
                                    <p:cond delay="0"/>
                                  </p:stCondLst>
                                  <p:childTnLst>
                                    <p:set>
                                      <p:cBhvr additive="repl">
                                        <p:cTn id="20" dur="1" fill="hold">
                                          <p:stCondLst>
                                            <p:cond delay="0"/>
                                          </p:stCondLst>
                                        </p:cTn>
                                        <p:tgtEl>
                                          <p:spTgt spid="202758">
                                            <p:txEl>
                                              <p:pRg st="4" end="4"/>
                                            </p:txEl>
                                          </p:spTgt>
                                        </p:tgtEl>
                                        <p:attrNameLst>
                                          <p:attrName>style.visibility</p:attrName>
                                        </p:attrNameLst>
                                      </p:cBhvr>
                                      <p:to>
                                        <p:strVal val="visible"/>
                                      </p:to>
                                    </p:set>
                                    <p:animEffect transition="in" filter="wipe(left)">
                                      <p:cBhvr additive="repl">
                                        <p:cTn id="21" dur="500"/>
                                        <p:tgtEl>
                                          <p:spTgt spid="202758">
                                            <p:txEl>
                                              <p:pRg st="4" end="4"/>
                                            </p:txEl>
                                          </p:spTgt>
                                        </p:tgtEl>
                                      </p:cBhvr>
                                    </p:animEffect>
                                  </p:childTnLst>
                                </p:cTn>
                              </p:par>
                              <p:par>
                                <p:cTn id="22" presetID="22" presetClass="entr" presetSubtype="8" fill="hold" nodeType="withEffect">
                                  <p:stCondLst>
                                    <p:cond delay="0"/>
                                  </p:stCondLst>
                                  <p:childTnLst>
                                    <p:set>
                                      <p:cBhvr additive="repl">
                                        <p:cTn id="23" dur="1" fill="hold">
                                          <p:stCondLst>
                                            <p:cond delay="0"/>
                                          </p:stCondLst>
                                        </p:cTn>
                                        <p:tgtEl>
                                          <p:spTgt spid="202758">
                                            <p:txEl>
                                              <p:pRg st="5" end="5"/>
                                            </p:txEl>
                                          </p:spTgt>
                                        </p:tgtEl>
                                        <p:attrNameLst>
                                          <p:attrName>style.visibility</p:attrName>
                                        </p:attrNameLst>
                                      </p:cBhvr>
                                      <p:to>
                                        <p:strVal val="visible"/>
                                      </p:to>
                                    </p:set>
                                    <p:animEffect transition="in" filter="wipe(left)">
                                      <p:cBhvr additive="repl">
                                        <p:cTn id="24" dur="500"/>
                                        <p:tgtEl>
                                          <p:spTgt spid="202758">
                                            <p:txEl>
                                              <p:pRg st="5" end="5"/>
                                            </p:txEl>
                                          </p:spTgt>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22" presetClass="entr" presetSubtype="8" fill="hold" nodeType="clickEffect">
                                  <p:stCondLst>
                                    <p:cond delay="0"/>
                                  </p:stCondLst>
                                  <p:childTnLst>
                                    <p:set>
                                      <p:cBhvr additive="repl">
                                        <p:cTn id="28" dur="1" fill="hold">
                                          <p:stCondLst>
                                            <p:cond delay="0"/>
                                          </p:stCondLst>
                                        </p:cTn>
                                        <p:tgtEl>
                                          <p:spTgt spid="202758">
                                            <p:txEl>
                                              <p:pRg st="6" end="6"/>
                                            </p:txEl>
                                          </p:spTgt>
                                        </p:tgtEl>
                                        <p:attrNameLst>
                                          <p:attrName>style.visibility</p:attrName>
                                        </p:attrNameLst>
                                      </p:cBhvr>
                                      <p:to>
                                        <p:strVal val="visible"/>
                                      </p:to>
                                    </p:set>
                                    <p:animEffect transition="in" filter="wipe(left)">
                                      <p:cBhvr additive="repl">
                                        <p:cTn id="29" dur="500"/>
                                        <p:tgtEl>
                                          <p:spTgt spid="202758">
                                            <p:txEl>
                                              <p:pRg st="6" end="6"/>
                                            </p:txEl>
                                          </p:spTgt>
                                        </p:tgtEl>
                                      </p:cBhvr>
                                    </p:animEffect>
                                  </p:childTnLst>
                                </p:cTn>
                              </p:par>
                              <p:par>
                                <p:cTn id="30" presetID="22" presetClass="entr" presetSubtype="8" fill="hold" nodeType="withEffect">
                                  <p:stCondLst>
                                    <p:cond delay="0"/>
                                  </p:stCondLst>
                                  <p:childTnLst>
                                    <p:set>
                                      <p:cBhvr additive="repl">
                                        <p:cTn id="31" dur="1" fill="hold">
                                          <p:stCondLst>
                                            <p:cond delay="0"/>
                                          </p:stCondLst>
                                        </p:cTn>
                                        <p:tgtEl>
                                          <p:spTgt spid="202758">
                                            <p:txEl>
                                              <p:pRg st="7" end="7"/>
                                            </p:txEl>
                                          </p:spTgt>
                                        </p:tgtEl>
                                        <p:attrNameLst>
                                          <p:attrName>style.visibility</p:attrName>
                                        </p:attrNameLst>
                                      </p:cBhvr>
                                      <p:to>
                                        <p:strVal val="visible"/>
                                      </p:to>
                                    </p:set>
                                    <p:animEffect transition="in" filter="wipe(left)">
                                      <p:cBhvr additive="repl">
                                        <p:cTn id="32" dur="500"/>
                                        <p:tgtEl>
                                          <p:spTgt spid="202758">
                                            <p:txEl>
                                              <p:pRg st="7" end="7"/>
                                            </p:txEl>
                                          </p:spTgt>
                                        </p:tgtEl>
                                      </p:cBhvr>
                                    </p:animEffect>
                                  </p:childTnLst>
                                </p:cTn>
                              </p:par>
                              <p:par>
                                <p:cTn id="33" presetID="22" presetClass="entr" presetSubtype="8" fill="hold" nodeType="withEffect">
                                  <p:stCondLst>
                                    <p:cond delay="0"/>
                                  </p:stCondLst>
                                  <p:childTnLst>
                                    <p:set>
                                      <p:cBhvr additive="repl">
                                        <p:cTn id="34" dur="1" fill="hold">
                                          <p:stCondLst>
                                            <p:cond delay="0"/>
                                          </p:stCondLst>
                                        </p:cTn>
                                        <p:tgtEl>
                                          <p:spTgt spid="202758">
                                            <p:txEl>
                                              <p:pRg st="8" end="8"/>
                                            </p:txEl>
                                          </p:spTgt>
                                        </p:tgtEl>
                                        <p:attrNameLst>
                                          <p:attrName>style.visibility</p:attrName>
                                        </p:attrNameLst>
                                      </p:cBhvr>
                                      <p:to>
                                        <p:strVal val="visible"/>
                                      </p:to>
                                    </p:set>
                                    <p:animEffect transition="in" filter="wipe(left)">
                                      <p:cBhvr additive="repl">
                                        <p:cTn id="35" dur="500"/>
                                        <p:tgtEl>
                                          <p:spTgt spid="202758">
                                            <p:txEl>
                                              <p:pRg st="8" end="8"/>
                                            </p:txEl>
                                          </p:spTgt>
                                        </p:tgtEl>
                                      </p:cBhvr>
                                    </p:animEffect>
                                  </p:childTnLst>
                                </p:cTn>
                              </p:par>
                              <p:par>
                                <p:cTn id="36" presetID="22" presetClass="entr" presetSubtype="8" fill="hold" nodeType="withEffect">
                                  <p:stCondLst>
                                    <p:cond delay="0"/>
                                  </p:stCondLst>
                                  <p:childTnLst>
                                    <p:set>
                                      <p:cBhvr additive="repl">
                                        <p:cTn id="37" dur="1" fill="hold">
                                          <p:stCondLst>
                                            <p:cond delay="0"/>
                                          </p:stCondLst>
                                        </p:cTn>
                                        <p:tgtEl>
                                          <p:spTgt spid="202758">
                                            <p:txEl>
                                              <p:pRg st="9" end="9"/>
                                            </p:txEl>
                                          </p:spTgt>
                                        </p:tgtEl>
                                        <p:attrNameLst>
                                          <p:attrName>style.visibility</p:attrName>
                                        </p:attrNameLst>
                                      </p:cBhvr>
                                      <p:to>
                                        <p:strVal val="visible"/>
                                      </p:to>
                                    </p:set>
                                    <p:animEffect transition="in" filter="wipe(left)">
                                      <p:cBhvr additive="repl">
                                        <p:cTn id="38" dur="500"/>
                                        <p:tgtEl>
                                          <p:spTgt spid="202758">
                                            <p:txEl>
                                              <p:pRg st="9" end="9"/>
                                            </p:txEl>
                                          </p:spTgt>
                                        </p:tgtEl>
                                      </p:cBhvr>
                                    </p:animEffect>
                                  </p:childTnLst>
                                </p:cTn>
                              </p:par>
                            </p:childTnLst>
                          </p:cTn>
                        </p:par>
                      </p:childTnLst>
                    </p:cTn>
                  </p:par>
                  <p:par>
                    <p:cTn id="39" fill="hold" nodeType="clickPar">
                      <p:stCondLst>
                        <p:cond delay="indefinite"/>
                      </p:stCondLst>
                      <p:childTnLst>
                        <p:par>
                          <p:cTn id="40" fill="hold" nodeType="withGroup">
                            <p:stCondLst>
                              <p:cond delay="0"/>
                            </p:stCondLst>
                            <p:childTnLst>
                              <p:par>
                                <p:cTn id="41" presetID="53" presetClass="entr" fill="hold" nodeType="clickEffect">
                                  <p:stCondLst>
                                    <p:cond delay="0"/>
                                  </p:stCondLst>
                                  <p:childTnLst>
                                    <p:set>
                                      <p:cBhvr additive="repl">
                                        <p:cTn id="42" dur="1" fill="hold">
                                          <p:stCondLst>
                                            <p:cond delay="0"/>
                                          </p:stCondLst>
                                        </p:cTn>
                                        <p:tgtEl>
                                          <p:spTgt spid="202755"/>
                                        </p:tgtEl>
                                        <p:attrNameLst>
                                          <p:attrName>style.visibility</p:attrName>
                                        </p:attrNameLst>
                                      </p:cBhvr>
                                      <p:to>
                                        <p:strVal val="visible"/>
                                      </p:to>
                                    </p:set>
                                    <p:anim calcmode="lin" valueType="num">
                                      <p:cBhvr additive="repl">
                                        <p:cTn id="43" dur="500" fill="hold"/>
                                        <p:tgtEl>
                                          <p:spTgt spid="202755"/>
                                        </p:tgtEl>
                                        <p:attrNameLst>
                                          <p:attrName>ppt_w</p:attrName>
                                        </p:attrNameLst>
                                      </p:cBhvr>
                                      <p:tavLst>
                                        <p:tav tm="100000">
                                          <p:val>
                                            <p:strVal val="0"/>
                                          </p:val>
                                        </p:tav>
                                        <p:tav>
                                          <p:val>
                                            <p:strVal val="#ppt_w"/>
                                          </p:val>
                                        </p:tav>
                                      </p:tavLst>
                                    </p:anim>
                                    <p:anim calcmode="lin" valueType="num">
                                      <p:cBhvr additive="repl">
                                        <p:cTn id="44" dur="500" fill="hold"/>
                                        <p:tgtEl>
                                          <p:spTgt spid="202755"/>
                                        </p:tgtEl>
                                        <p:attrNameLst>
                                          <p:attrName>ppt_h</p:attrName>
                                        </p:attrNameLst>
                                      </p:cBhvr>
                                      <p:tavLst>
                                        <p:tav tm="100000">
                                          <p:val>
                                            <p:strVal val="0"/>
                                          </p:val>
                                        </p:tav>
                                        <p:tav>
                                          <p:val>
                                            <p:strVal val="#ppt_h"/>
                                          </p:val>
                                        </p:tav>
                                      </p:tavLst>
                                    </p:anim>
                                    <p:animEffect transition="in" filter="fade">
                                      <p:cBhvr additive="repl">
                                        <p:cTn id="45" dur="500"/>
                                        <p:tgtEl>
                                          <p:spTgt spid="202755"/>
                                        </p:tgtEl>
                                      </p:cBhvr>
                                    </p:animEffect>
                                  </p:childTnLst>
                                </p:cTn>
                              </p:par>
                            </p:childTnLst>
                          </p:cTn>
                        </p:par>
                      </p:childTnLst>
                    </p:cTn>
                  </p:par>
                  <p:par>
                    <p:cTn id="46" fill="hold" nodeType="clickPar">
                      <p:stCondLst>
                        <p:cond delay="indefinite"/>
                      </p:stCondLst>
                      <p:childTnLst>
                        <p:par>
                          <p:cTn id="47" fill="hold" nodeType="withGroup">
                            <p:stCondLst>
                              <p:cond delay="0"/>
                            </p:stCondLst>
                            <p:childTnLst>
                              <p:par>
                                <p:cTn id="48" presetID="9" presetClass="exit" fill="hold" nodeType="clickEffect">
                                  <p:stCondLst>
                                    <p:cond delay="0"/>
                                  </p:stCondLst>
                                  <p:childTnLst>
                                    <p:animEffect transition="out" filter="dissolve">
                                      <p:cBhvr additive="repl">
                                        <p:cTn id="49" dur="500"/>
                                        <p:tgtEl>
                                          <p:spTgt spid="202755"/>
                                        </p:tgtEl>
                                      </p:cBhvr>
                                    </p:animEffect>
                                    <p:set>
                                      <p:cBhvr additive="repl">
                                        <p:cTn id="50" dur="1" fill="hold">
                                          <p:stCondLst>
                                            <p:cond delay="494"/>
                                          </p:stCondLst>
                                        </p:cTn>
                                        <p:tgtEl>
                                          <p:spTgt spid="202755"/>
                                        </p:tgtEl>
                                        <p:attrNameLst>
                                          <p:attrName>style.visibility</p:attrName>
                                        </p:attrNameLst>
                                      </p:cBhvr>
                                      <p:to>
                                        <p:strVal val="hidden"/>
                                      </p:to>
                                    </p:set>
                                  </p:childTnLst>
                                </p:cTn>
                              </p:par>
                              <p:par>
                                <p:cTn id="51" presetID="53" presetClass="entr" fill="hold" nodeType="withEffect">
                                  <p:stCondLst>
                                    <p:cond delay="0"/>
                                  </p:stCondLst>
                                  <p:childTnLst>
                                    <p:set>
                                      <p:cBhvr additive="repl">
                                        <p:cTn id="52" dur="1" fill="hold">
                                          <p:stCondLst>
                                            <p:cond delay="0"/>
                                          </p:stCondLst>
                                        </p:cTn>
                                        <p:tgtEl>
                                          <p:spTgt spid="202757"/>
                                        </p:tgtEl>
                                        <p:attrNameLst>
                                          <p:attrName>style.visibility</p:attrName>
                                        </p:attrNameLst>
                                      </p:cBhvr>
                                      <p:to>
                                        <p:strVal val="visible"/>
                                      </p:to>
                                    </p:set>
                                    <p:anim calcmode="lin" valueType="num">
                                      <p:cBhvr additive="repl">
                                        <p:cTn id="53" dur="500" fill="hold"/>
                                        <p:tgtEl>
                                          <p:spTgt spid="202757"/>
                                        </p:tgtEl>
                                        <p:attrNameLst>
                                          <p:attrName>ppt_w</p:attrName>
                                        </p:attrNameLst>
                                      </p:cBhvr>
                                      <p:tavLst>
                                        <p:tav tm="100000">
                                          <p:val>
                                            <p:strVal val="0"/>
                                          </p:val>
                                        </p:tav>
                                        <p:tav>
                                          <p:val>
                                            <p:strVal val="#ppt_w"/>
                                          </p:val>
                                        </p:tav>
                                      </p:tavLst>
                                    </p:anim>
                                    <p:anim calcmode="lin" valueType="num">
                                      <p:cBhvr additive="repl">
                                        <p:cTn id="54" dur="500" fill="hold"/>
                                        <p:tgtEl>
                                          <p:spTgt spid="202757"/>
                                        </p:tgtEl>
                                        <p:attrNameLst>
                                          <p:attrName>ppt_h</p:attrName>
                                        </p:attrNameLst>
                                      </p:cBhvr>
                                      <p:tavLst>
                                        <p:tav tm="100000">
                                          <p:val>
                                            <p:strVal val="0"/>
                                          </p:val>
                                        </p:tav>
                                        <p:tav>
                                          <p:val>
                                            <p:strVal val="#ppt_h"/>
                                          </p:val>
                                        </p:tav>
                                      </p:tavLst>
                                    </p:anim>
                                    <p:animEffect transition="in" filter="fade">
                                      <p:cBhvr additive="repl">
                                        <p:cTn id="55" dur="500"/>
                                        <p:tgtEl>
                                          <p:spTgt spid="2027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5570" name="Text Box 1">
            <a:extLst>
              <a:ext uri="{FF2B5EF4-FFF2-40B4-BE49-F238E27FC236}">
                <a16:creationId xmlns:a16="http://schemas.microsoft.com/office/drawing/2014/main" id="{48F7D926-499B-45E4-9BCD-6247D4A760D0}"/>
              </a:ext>
            </a:extLst>
          </p:cNvPr>
          <p:cNvSpPr txBox="1">
            <a:spLocks noChangeArrowheads="1"/>
          </p:cNvSpPr>
          <p:nvPr/>
        </p:nvSpPr>
        <p:spPr bwMode="auto">
          <a:xfrm>
            <a:off x="366823" y="1106034"/>
            <a:ext cx="3764306" cy="3204134"/>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lIns="91440" tIns="45720" rIns="91440" bIns="45720" rtlCol="0" anchor="b">
            <a:normAutofit lnSpcReduction="10000"/>
          </a:bodyPr>
          <a:lstStyle>
            <a:lvl1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1pPr>
            <a:lvl2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2pPr>
            <a:lvl3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3pPr>
            <a:lvl4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4pPr>
            <a:lvl5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5pPr>
            <a:lvl6pPr marL="25146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6pPr>
            <a:lvl7pPr marL="29718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7pPr>
            <a:lvl8pPr marL="34290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8pPr>
            <a:lvl9pPr marL="38862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9pPr>
          </a:lstStyle>
          <a:p>
            <a:pPr defTabSz="914400">
              <a:lnSpc>
                <a:spcPct val="90000"/>
              </a:lnSpc>
              <a:spcBef>
                <a:spcPct val="0"/>
              </a:spcBef>
              <a:spcAft>
                <a:spcPts val="600"/>
              </a:spcAft>
              <a:buClrTx/>
            </a:pPr>
            <a:r>
              <a:rPr lang="en-US" sz="4700" dirty="0" err="1">
                <a:solidFill>
                  <a:schemeClr val="tx1"/>
                </a:solidFill>
                <a:latin typeface="+mj-lt"/>
                <a:ea typeface="+mj-ea"/>
                <a:cs typeface="+mj-cs"/>
              </a:rPr>
              <a:t>Αλκ</a:t>
            </a:r>
            <a:r>
              <a:rPr lang="en-US" sz="4700" dirty="0">
                <a:solidFill>
                  <a:schemeClr val="tx1"/>
                </a:solidFill>
                <a:latin typeface="+mj-lt"/>
                <a:ea typeface="+mj-ea"/>
                <a:cs typeface="+mj-cs"/>
              </a:rPr>
              <a:t>αλιμέταλλα στον οργανισμό </a:t>
            </a:r>
            <a:r>
              <a:rPr lang="en-US" altLang="en-US" sz="4700" dirty="0">
                <a:solidFill>
                  <a:schemeClr val="tx1"/>
                </a:solidFill>
                <a:latin typeface="+mj-lt"/>
                <a:ea typeface="+mj-ea"/>
                <a:cs typeface="+mj-cs"/>
              </a:rPr>
              <a:t>Li</a:t>
            </a:r>
            <a:r>
              <a:rPr lang="en-US" altLang="en-US" sz="4700" baseline="30000" dirty="0">
                <a:solidFill>
                  <a:schemeClr val="tx1"/>
                </a:solidFill>
                <a:latin typeface="+mj-lt"/>
                <a:ea typeface="+mj-ea"/>
                <a:cs typeface="+mj-cs"/>
              </a:rPr>
              <a:t>+</a:t>
            </a:r>
            <a:r>
              <a:rPr lang="en-US" altLang="en-US" sz="4700" dirty="0">
                <a:solidFill>
                  <a:schemeClr val="tx1"/>
                </a:solidFill>
                <a:latin typeface="+mj-lt"/>
                <a:ea typeface="+mj-ea"/>
                <a:cs typeface="+mj-cs"/>
              </a:rPr>
              <a:t>  versus Na</a:t>
            </a:r>
            <a:r>
              <a:rPr lang="en-US" altLang="en-US" sz="4700" baseline="30000" dirty="0">
                <a:solidFill>
                  <a:schemeClr val="tx1"/>
                </a:solidFill>
                <a:latin typeface="+mj-lt"/>
                <a:ea typeface="+mj-ea"/>
                <a:cs typeface="+mj-cs"/>
              </a:rPr>
              <a:t>+</a:t>
            </a:r>
            <a:r>
              <a:rPr lang="en-US" altLang="en-US" sz="4700" dirty="0">
                <a:solidFill>
                  <a:schemeClr val="tx1"/>
                </a:solidFill>
                <a:latin typeface="+mj-lt"/>
                <a:ea typeface="+mj-ea"/>
                <a:cs typeface="+mj-cs"/>
              </a:rPr>
              <a:t>,K</a:t>
            </a:r>
            <a:r>
              <a:rPr lang="en-US" altLang="en-US" sz="4700" baseline="30000" dirty="0">
                <a:solidFill>
                  <a:schemeClr val="tx1"/>
                </a:solidFill>
                <a:latin typeface="+mj-lt"/>
                <a:ea typeface="+mj-ea"/>
                <a:cs typeface="+mj-cs"/>
              </a:rPr>
              <a:t>+</a:t>
            </a:r>
          </a:p>
        </p:txBody>
      </p:sp>
      <p:pic>
        <p:nvPicPr>
          <p:cNvPr id="365571" name="Picture 2">
            <a:extLst>
              <a:ext uri="{FF2B5EF4-FFF2-40B4-BE49-F238E27FC236}">
                <a16:creationId xmlns:a16="http://schemas.microsoft.com/office/drawing/2014/main" id="{E7542321-3383-402E-A837-30E567ECD02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3721" b="28700"/>
          <a:stretch/>
        </p:blipFill>
        <p:spPr bwMode="auto">
          <a:xfrm>
            <a:off x="5245553" y="852055"/>
            <a:ext cx="3531623" cy="229045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4" name="Picture 2">
            <a:extLst>
              <a:ext uri="{FF2B5EF4-FFF2-40B4-BE49-F238E27FC236}">
                <a16:creationId xmlns:a16="http://schemas.microsoft.com/office/drawing/2014/main" id="{636C8B23-4F69-C87D-23C2-6DA9DABCA73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48759"/>
          <a:stretch/>
        </p:blipFill>
        <p:spPr bwMode="auto">
          <a:xfrm>
            <a:off x="5245553" y="3784698"/>
            <a:ext cx="3531625" cy="2274421"/>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5" name="Text Box 1">
            <a:extLst>
              <a:ext uri="{FF2B5EF4-FFF2-40B4-BE49-F238E27FC236}">
                <a16:creationId xmlns:a16="http://schemas.microsoft.com/office/drawing/2014/main" id="{55A111A8-7200-E314-6296-B73F829ADAAB}"/>
              </a:ext>
            </a:extLst>
          </p:cNvPr>
          <p:cNvSpPr txBox="1">
            <a:spLocks noChangeArrowheads="1"/>
          </p:cNvSpPr>
          <p:nvPr/>
        </p:nvSpPr>
        <p:spPr bwMode="auto">
          <a:xfrm>
            <a:off x="147977" y="5934780"/>
            <a:ext cx="4356537" cy="740274"/>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lIns="91440" tIns="45720" rIns="91440" bIns="45720" rtlCol="0" anchor="b">
            <a:normAutofit fontScale="47500" lnSpcReduction="20000"/>
          </a:bodyPr>
          <a:lstStyle>
            <a:lvl1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1pPr>
            <a:lvl2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2pPr>
            <a:lvl3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3pPr>
            <a:lvl4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4pPr>
            <a:lvl5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5pPr>
            <a:lvl6pPr marL="25146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6pPr>
            <a:lvl7pPr marL="29718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7pPr>
            <a:lvl8pPr marL="34290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8pPr>
            <a:lvl9pPr marL="38862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9pPr>
          </a:lstStyle>
          <a:p>
            <a:pPr defTabSz="914400">
              <a:lnSpc>
                <a:spcPct val="90000"/>
              </a:lnSpc>
              <a:spcBef>
                <a:spcPct val="0"/>
              </a:spcBef>
              <a:spcAft>
                <a:spcPts val="600"/>
              </a:spcAft>
              <a:buClrTx/>
            </a:pPr>
            <a:r>
              <a:rPr lang="en-US" altLang="en-US" sz="4700" dirty="0" err="1">
                <a:solidFill>
                  <a:schemeClr val="tx1"/>
                </a:solidFill>
                <a:latin typeface="+mj-lt"/>
                <a:ea typeface="+mj-ea"/>
                <a:cs typeface="+mj-cs"/>
              </a:rPr>
              <a:t>Na</a:t>
            </a:r>
            <a:r>
              <a:rPr lang="en-US" altLang="en-US" sz="4700" baseline="30000" dirty="0" err="1">
                <a:solidFill>
                  <a:schemeClr val="tx1"/>
                </a:solidFill>
                <a:latin typeface="+mj-lt"/>
                <a:ea typeface="+mj-ea"/>
                <a:cs typeface="+mj-cs"/>
              </a:rPr>
              <a:t>+</a:t>
            </a:r>
            <a:r>
              <a:rPr lang="en-US" altLang="en-US" sz="4700" dirty="0" err="1">
                <a:solidFill>
                  <a:schemeClr val="tx1"/>
                </a:solidFill>
                <a:latin typeface="+mj-lt"/>
                <a:ea typeface="+mj-ea"/>
                <a:cs typeface="+mj-cs"/>
              </a:rPr>
              <a:t>,K</a:t>
            </a:r>
            <a:r>
              <a:rPr lang="en-US" altLang="en-US" sz="4700" baseline="30000" dirty="0">
                <a:solidFill>
                  <a:schemeClr val="tx1"/>
                </a:solidFill>
                <a:latin typeface="+mj-lt"/>
                <a:ea typeface="+mj-ea"/>
                <a:cs typeface="+mj-cs"/>
              </a:rPr>
              <a:t>+</a:t>
            </a:r>
            <a:r>
              <a:rPr lang="el-GR" altLang="en-US" sz="4700" baseline="30000" dirty="0">
                <a:solidFill>
                  <a:schemeClr val="tx1"/>
                </a:solidFill>
                <a:latin typeface="+mj-lt"/>
                <a:ea typeface="+mj-ea"/>
                <a:cs typeface="+mj-cs"/>
              </a:rPr>
              <a:t>¨</a:t>
            </a:r>
            <a:r>
              <a:rPr lang="el-GR" altLang="en-US" sz="4700" dirty="0">
                <a:solidFill>
                  <a:schemeClr val="tx1"/>
                </a:solidFill>
                <a:latin typeface="+mj-lt"/>
                <a:ea typeface="+mj-ea"/>
                <a:cs typeface="+mj-cs"/>
              </a:rPr>
              <a:t>σημαντικό λειτουργικό ρόλο στον οργανισμό</a:t>
            </a:r>
            <a:endParaRPr lang="en-US" altLang="en-US" sz="4700" baseline="30000" dirty="0">
              <a:solidFill>
                <a:schemeClr val="tx1"/>
              </a:solidFill>
              <a:latin typeface="+mj-lt"/>
              <a:ea typeface="+mj-ea"/>
              <a:cs typeface="+mj-cs"/>
            </a:endParaRPr>
          </a:p>
        </p:txBody>
      </p:sp>
    </p:spTree>
  </p:cSld>
  <p:clrMapOvr>
    <a:masterClrMapping/>
  </p:clrMapOvr>
  <p:transition spd="med"/>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7618" name="Text Box 1">
            <a:extLst>
              <a:ext uri="{FF2B5EF4-FFF2-40B4-BE49-F238E27FC236}">
                <a16:creationId xmlns:a16="http://schemas.microsoft.com/office/drawing/2014/main" id="{13E5F7A3-5F9B-470B-BAAF-130C5522CACF}"/>
              </a:ext>
            </a:extLst>
          </p:cNvPr>
          <p:cNvSpPr txBox="1">
            <a:spLocks noChangeArrowheads="1"/>
          </p:cNvSpPr>
          <p:nvPr/>
        </p:nvSpPr>
        <p:spPr bwMode="auto">
          <a:xfrm>
            <a:off x="630936" y="334644"/>
            <a:ext cx="7882128" cy="1076914"/>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lIns="91440" tIns="45720" rIns="91440" bIns="45720" rtlCol="0" anchor="ctr">
            <a:normAutofit/>
          </a:bodyPr>
          <a:lstStyle>
            <a:lvl1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1pPr>
            <a:lvl2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2pPr>
            <a:lvl3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3pPr>
            <a:lvl4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4pPr>
            <a:lvl5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5pPr>
            <a:lvl6pPr marL="25146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6pPr>
            <a:lvl7pPr marL="29718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7pPr>
            <a:lvl8pPr marL="34290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8pPr>
            <a:lvl9pPr marL="38862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9pPr>
          </a:lstStyle>
          <a:p>
            <a:pPr defTabSz="914400">
              <a:lnSpc>
                <a:spcPct val="90000"/>
              </a:lnSpc>
              <a:spcBef>
                <a:spcPct val="0"/>
              </a:spcBef>
              <a:spcAft>
                <a:spcPts val="600"/>
              </a:spcAft>
              <a:buClrTx/>
            </a:pPr>
            <a:r>
              <a:rPr lang="en-US" altLang="en-US" sz="3500" kern="1200" dirty="0">
                <a:solidFill>
                  <a:schemeClr val="tx1"/>
                </a:solidFill>
                <a:latin typeface="+mj-lt"/>
                <a:ea typeface="+mj-ea"/>
                <a:cs typeface="+mj-cs"/>
              </a:rPr>
              <a:t>Ο </a:t>
            </a:r>
            <a:r>
              <a:rPr lang="en-US" altLang="en-US" sz="3500" kern="1200" dirty="0" err="1">
                <a:solidFill>
                  <a:schemeClr val="tx1"/>
                </a:solidFill>
                <a:latin typeface="+mj-lt"/>
                <a:ea typeface="+mj-ea"/>
                <a:cs typeface="+mj-cs"/>
              </a:rPr>
              <a:t>ρόλος</a:t>
            </a:r>
            <a:r>
              <a:rPr lang="en-US" altLang="en-US" sz="3500" kern="1200" dirty="0">
                <a:solidFill>
                  <a:schemeClr val="tx1"/>
                </a:solidFill>
                <a:latin typeface="+mj-lt"/>
                <a:ea typeface="+mj-ea"/>
                <a:cs typeface="+mj-cs"/>
              </a:rPr>
              <a:t> </a:t>
            </a:r>
            <a:r>
              <a:rPr lang="en-US" altLang="en-US" sz="3500" kern="1200" dirty="0" err="1">
                <a:solidFill>
                  <a:schemeClr val="tx1"/>
                </a:solidFill>
                <a:latin typeface="+mj-lt"/>
                <a:ea typeface="+mj-ea"/>
                <a:cs typeface="+mj-cs"/>
              </a:rPr>
              <a:t>της</a:t>
            </a:r>
            <a:r>
              <a:rPr lang="en-US" altLang="en-US" sz="3500" kern="1200" dirty="0">
                <a:solidFill>
                  <a:schemeClr val="tx1"/>
                </a:solidFill>
                <a:latin typeface="+mj-lt"/>
                <a:ea typeface="+mj-ea"/>
                <a:cs typeface="+mj-cs"/>
              </a:rPr>
              <a:t> α</a:t>
            </a:r>
            <a:r>
              <a:rPr lang="en-US" altLang="en-US" sz="3500" kern="1200" dirty="0" err="1">
                <a:solidFill>
                  <a:schemeClr val="tx1"/>
                </a:solidFill>
                <a:latin typeface="+mj-lt"/>
                <a:ea typeface="+mj-ea"/>
                <a:cs typeface="+mj-cs"/>
              </a:rPr>
              <a:t>τομικής</a:t>
            </a:r>
            <a:r>
              <a:rPr lang="en-US" altLang="en-US" sz="3500" kern="1200" dirty="0">
                <a:solidFill>
                  <a:schemeClr val="tx1"/>
                </a:solidFill>
                <a:latin typeface="+mj-lt"/>
                <a:ea typeface="+mj-ea"/>
                <a:cs typeface="+mj-cs"/>
              </a:rPr>
              <a:t> α</a:t>
            </a:r>
            <a:r>
              <a:rPr lang="en-US" altLang="en-US" sz="3500" kern="1200" dirty="0" err="1">
                <a:solidFill>
                  <a:schemeClr val="tx1"/>
                </a:solidFill>
                <a:latin typeface="+mj-lt"/>
                <a:ea typeface="+mj-ea"/>
                <a:cs typeface="+mj-cs"/>
              </a:rPr>
              <a:t>κτίν</a:t>
            </a:r>
            <a:r>
              <a:rPr lang="en-US" altLang="en-US" sz="3500" kern="1200" dirty="0">
                <a:solidFill>
                  <a:schemeClr val="tx1"/>
                </a:solidFill>
                <a:latin typeface="+mj-lt"/>
                <a:ea typeface="+mj-ea"/>
                <a:cs typeface="+mj-cs"/>
              </a:rPr>
              <a:t>ας στην ιοντική εκλεκτικότητα των  διαύλων :</a:t>
            </a:r>
          </a:p>
        </p:txBody>
      </p:sp>
      <p:sp>
        <p:nvSpPr>
          <p:cNvPr id="367619" name="Text Box 2">
            <a:extLst>
              <a:ext uri="{FF2B5EF4-FFF2-40B4-BE49-F238E27FC236}">
                <a16:creationId xmlns:a16="http://schemas.microsoft.com/office/drawing/2014/main" id="{E3AFACA8-A053-48EF-BDE5-2E322AA98C01}"/>
              </a:ext>
            </a:extLst>
          </p:cNvPr>
          <p:cNvSpPr txBox="1">
            <a:spLocks noChangeArrowheads="1"/>
          </p:cNvSpPr>
          <p:nvPr/>
        </p:nvSpPr>
        <p:spPr bwMode="auto">
          <a:xfrm>
            <a:off x="446567" y="1848775"/>
            <a:ext cx="4590314" cy="36087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marL="342900" indent="-334963">
              <a:lnSpc>
                <a:spcPct val="94000"/>
              </a:lnSpc>
              <a:buClr>
                <a:srgbClr val="000000"/>
              </a:buClr>
              <a:buSzPct val="100000"/>
              <a:buFont typeface="Times New Roman" panose="02020603050405020304" pitchFamily="18" charset="0"/>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solidFill>
                  <a:schemeClr val="bg1"/>
                </a:solidFill>
                <a:latin typeface="Arial" panose="020B0604020202020204" pitchFamily="34" charset="0"/>
                <a:cs typeface="Droid Sans Fallback" charset="0"/>
              </a:defRPr>
            </a:lvl1pPr>
            <a:lvl2pPr>
              <a:lnSpc>
                <a:spcPct val="94000"/>
              </a:lnSpc>
              <a:buClr>
                <a:srgbClr val="000000"/>
              </a:buClr>
              <a:buSzPct val="100000"/>
              <a:buFont typeface="Times New Roman" panose="02020603050405020304" pitchFamily="18" charset="0"/>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solidFill>
                  <a:schemeClr val="bg1"/>
                </a:solidFill>
                <a:latin typeface="Arial" panose="020B0604020202020204" pitchFamily="34" charset="0"/>
                <a:cs typeface="Droid Sans Fallback" charset="0"/>
              </a:defRPr>
            </a:lvl2pPr>
            <a:lvl3pPr>
              <a:lnSpc>
                <a:spcPct val="94000"/>
              </a:lnSpc>
              <a:buClr>
                <a:srgbClr val="000000"/>
              </a:buClr>
              <a:buSzPct val="100000"/>
              <a:buFont typeface="Times New Roman" panose="02020603050405020304" pitchFamily="18" charset="0"/>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solidFill>
                  <a:schemeClr val="bg1"/>
                </a:solidFill>
                <a:latin typeface="Arial" panose="020B0604020202020204" pitchFamily="34" charset="0"/>
                <a:cs typeface="Droid Sans Fallback" charset="0"/>
              </a:defRPr>
            </a:lvl3pPr>
            <a:lvl4pPr>
              <a:lnSpc>
                <a:spcPct val="94000"/>
              </a:lnSpc>
              <a:buClr>
                <a:srgbClr val="000000"/>
              </a:buClr>
              <a:buSzPct val="100000"/>
              <a:buFont typeface="Times New Roman" panose="02020603050405020304" pitchFamily="18" charset="0"/>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solidFill>
                  <a:schemeClr val="bg1"/>
                </a:solidFill>
                <a:latin typeface="Arial" panose="020B0604020202020204" pitchFamily="34" charset="0"/>
                <a:cs typeface="Droid Sans Fallback" charset="0"/>
              </a:defRPr>
            </a:lvl4pPr>
            <a:lvl5pPr>
              <a:lnSpc>
                <a:spcPct val="94000"/>
              </a:lnSpc>
              <a:buClr>
                <a:srgbClr val="000000"/>
              </a:buClr>
              <a:buSzPct val="100000"/>
              <a:buFont typeface="Times New Roman" panose="02020603050405020304" pitchFamily="18" charset="0"/>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solidFill>
                  <a:schemeClr val="bg1"/>
                </a:solidFill>
                <a:latin typeface="Arial" panose="020B0604020202020204" pitchFamily="34" charset="0"/>
                <a:cs typeface="Droid Sans Fallback" charset="0"/>
              </a:defRPr>
            </a:lvl5pPr>
            <a:lvl6pPr marL="25146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solidFill>
                  <a:schemeClr val="bg1"/>
                </a:solidFill>
                <a:latin typeface="Arial" panose="020B0604020202020204" pitchFamily="34" charset="0"/>
                <a:cs typeface="Droid Sans Fallback" charset="0"/>
              </a:defRPr>
            </a:lvl6pPr>
            <a:lvl7pPr marL="29718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solidFill>
                  <a:schemeClr val="bg1"/>
                </a:solidFill>
                <a:latin typeface="Arial" panose="020B0604020202020204" pitchFamily="34" charset="0"/>
                <a:cs typeface="Droid Sans Fallback" charset="0"/>
              </a:defRPr>
            </a:lvl7pPr>
            <a:lvl8pPr marL="34290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solidFill>
                  <a:schemeClr val="bg1"/>
                </a:solidFill>
                <a:latin typeface="Arial" panose="020B0604020202020204" pitchFamily="34" charset="0"/>
                <a:cs typeface="Droid Sans Fallback" charset="0"/>
              </a:defRPr>
            </a:lvl8pPr>
            <a:lvl9pPr marL="38862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solidFill>
                  <a:schemeClr val="bg1"/>
                </a:solidFill>
                <a:latin typeface="Arial" panose="020B0604020202020204" pitchFamily="34" charset="0"/>
                <a:cs typeface="Droid Sans Fallback" charset="0"/>
              </a:defRPr>
            </a:lvl9pPr>
          </a:lstStyle>
          <a:p>
            <a:pPr marL="250317" indent="-244523" defTabSz="333756">
              <a:lnSpc>
                <a:spcPct val="100000"/>
              </a:lnSpc>
              <a:spcBef>
                <a:spcPts val="329"/>
              </a:spcBef>
              <a:buClrTx/>
              <a:tabLst>
                <a:tab pos="250317" algn="l"/>
                <a:tab pos="577120" algn="l"/>
                <a:tab pos="905082" algn="l"/>
                <a:tab pos="1233043" algn="l"/>
                <a:tab pos="1561005" algn="l"/>
                <a:tab pos="1888966" algn="l"/>
                <a:tab pos="2216928" algn="l"/>
                <a:tab pos="2544890" algn="l"/>
                <a:tab pos="2872851" algn="l"/>
                <a:tab pos="3200813" algn="l"/>
                <a:tab pos="3528775" algn="l"/>
                <a:tab pos="3856736" algn="l"/>
                <a:tab pos="4184698" algn="l"/>
                <a:tab pos="4512659" algn="l"/>
                <a:tab pos="4840621" algn="l"/>
                <a:tab pos="5168583" algn="l"/>
                <a:tab pos="5496544" algn="l"/>
                <a:tab pos="5824506" algn="l"/>
                <a:tab pos="6152468" algn="l"/>
                <a:tab pos="6480429" algn="l"/>
                <a:tab pos="6808391" algn="l"/>
              </a:tabLst>
            </a:pPr>
            <a:r>
              <a:rPr lang="el-GR" altLang="en-US" sz="1600" b="1" kern="1200" dirty="0">
                <a:solidFill>
                  <a:srgbClr val="000000"/>
                </a:solidFill>
                <a:latin typeface="Calibri" panose="020F0502020204030204" pitchFamily="34" charset="0"/>
                <a:ea typeface="+mn-ea"/>
                <a:cs typeface="Droid Sans Fallback" charset="0"/>
              </a:rPr>
              <a:t>Ιοντικοί δίαυλοι</a:t>
            </a:r>
          </a:p>
          <a:p>
            <a:pPr marL="250317" indent="-244523" defTabSz="333756">
              <a:lnSpc>
                <a:spcPct val="100000"/>
              </a:lnSpc>
              <a:spcBef>
                <a:spcPts val="329"/>
              </a:spcBef>
              <a:buClrTx/>
              <a:tabLst>
                <a:tab pos="250317" algn="l"/>
                <a:tab pos="577120" algn="l"/>
                <a:tab pos="905082" algn="l"/>
                <a:tab pos="1233043" algn="l"/>
                <a:tab pos="1561005" algn="l"/>
                <a:tab pos="1888966" algn="l"/>
                <a:tab pos="2216928" algn="l"/>
                <a:tab pos="2544890" algn="l"/>
                <a:tab pos="2872851" algn="l"/>
                <a:tab pos="3200813" algn="l"/>
                <a:tab pos="3528775" algn="l"/>
                <a:tab pos="3856736" algn="l"/>
                <a:tab pos="4184698" algn="l"/>
                <a:tab pos="4512659" algn="l"/>
                <a:tab pos="4840621" algn="l"/>
                <a:tab pos="5168583" algn="l"/>
                <a:tab pos="5496544" algn="l"/>
                <a:tab pos="5824506" algn="l"/>
                <a:tab pos="6152468" algn="l"/>
                <a:tab pos="6480429" algn="l"/>
                <a:tab pos="6808391" algn="l"/>
              </a:tabLst>
            </a:pPr>
            <a:r>
              <a:rPr lang="en-US" altLang="en-US" sz="1600" kern="1200" dirty="0">
                <a:solidFill>
                  <a:srgbClr val="000000"/>
                </a:solidFill>
                <a:latin typeface="Calibri" panose="020F0502020204030204" pitchFamily="34" charset="0"/>
                <a:ea typeface="+mn-ea"/>
                <a:cs typeface="Droid Sans Fallback" charset="0"/>
              </a:rPr>
              <a:t>* </a:t>
            </a:r>
            <a:r>
              <a:rPr lang="el-GR" altLang="en-US" sz="1600" kern="1200" dirty="0">
                <a:solidFill>
                  <a:srgbClr val="000000"/>
                </a:solidFill>
                <a:latin typeface="Calibri" panose="020F0502020204030204" pitchFamily="34" charset="0"/>
                <a:ea typeface="+mn-ea"/>
                <a:cs typeface="Droid Sans Fallback" charset="0"/>
              </a:rPr>
              <a:t>   Ρυθμίζουν την εισροή των ιόντων στα κύτταρα.</a:t>
            </a:r>
          </a:p>
          <a:p>
            <a:pPr marL="250317" indent="-244523" defTabSz="333756">
              <a:lnSpc>
                <a:spcPct val="100000"/>
              </a:lnSpc>
              <a:spcBef>
                <a:spcPts val="329"/>
              </a:spcBef>
              <a:buFont typeface="Arial" panose="020B0604020202020204" pitchFamily="34" charset="0"/>
              <a:buChar char="•"/>
              <a:tabLst>
                <a:tab pos="250317" algn="l"/>
                <a:tab pos="577120" algn="l"/>
                <a:tab pos="905082" algn="l"/>
                <a:tab pos="1233043" algn="l"/>
                <a:tab pos="1561005" algn="l"/>
                <a:tab pos="1888966" algn="l"/>
                <a:tab pos="2216928" algn="l"/>
                <a:tab pos="2544890" algn="l"/>
                <a:tab pos="2872851" algn="l"/>
                <a:tab pos="3200813" algn="l"/>
                <a:tab pos="3528775" algn="l"/>
                <a:tab pos="3856736" algn="l"/>
                <a:tab pos="4184698" algn="l"/>
                <a:tab pos="4512659" algn="l"/>
                <a:tab pos="4840621" algn="l"/>
                <a:tab pos="5168583" algn="l"/>
                <a:tab pos="5496544" algn="l"/>
                <a:tab pos="5824506" algn="l"/>
                <a:tab pos="6152468" algn="l"/>
                <a:tab pos="6480429" algn="l"/>
                <a:tab pos="6808391" algn="l"/>
              </a:tabLst>
            </a:pPr>
            <a:r>
              <a:rPr lang="el-GR" altLang="en-US" sz="1600" kern="1200" dirty="0">
                <a:solidFill>
                  <a:srgbClr val="000000"/>
                </a:solidFill>
                <a:latin typeface="Calibri" panose="020F0502020204030204" pitchFamily="34" charset="0"/>
                <a:ea typeface="+mn-ea"/>
                <a:cs typeface="Droid Sans Fallback" charset="0"/>
              </a:rPr>
              <a:t>Καθιστούν δυνατή την  ταχεία ηλεκτρική σηματοδότηση στους νευρώνες</a:t>
            </a:r>
            <a:r>
              <a:rPr lang="en-US" altLang="en-US" sz="1600" kern="1200" dirty="0">
                <a:solidFill>
                  <a:srgbClr val="000000"/>
                </a:solidFill>
                <a:latin typeface="Calibri" panose="020F0502020204030204" pitchFamily="34" charset="0"/>
                <a:ea typeface="+mn-ea"/>
                <a:cs typeface="Droid Sans Fallback" charset="0"/>
              </a:rPr>
              <a:t>.</a:t>
            </a:r>
          </a:p>
          <a:p>
            <a:pPr marL="250317" indent="-244523" defTabSz="333756">
              <a:lnSpc>
                <a:spcPct val="100000"/>
              </a:lnSpc>
              <a:spcBef>
                <a:spcPts val="329"/>
              </a:spcBef>
              <a:buClrTx/>
              <a:tabLst>
                <a:tab pos="250317" algn="l"/>
                <a:tab pos="577120" algn="l"/>
                <a:tab pos="905082" algn="l"/>
                <a:tab pos="1233043" algn="l"/>
                <a:tab pos="1561005" algn="l"/>
                <a:tab pos="1888966" algn="l"/>
                <a:tab pos="2216928" algn="l"/>
                <a:tab pos="2544890" algn="l"/>
                <a:tab pos="2872851" algn="l"/>
                <a:tab pos="3200813" algn="l"/>
                <a:tab pos="3528775" algn="l"/>
                <a:tab pos="3856736" algn="l"/>
                <a:tab pos="4184698" algn="l"/>
                <a:tab pos="4512659" algn="l"/>
                <a:tab pos="4840621" algn="l"/>
                <a:tab pos="5168583" algn="l"/>
                <a:tab pos="5496544" algn="l"/>
                <a:tab pos="5824506" algn="l"/>
                <a:tab pos="6152468" algn="l"/>
                <a:tab pos="6480429" algn="l"/>
                <a:tab pos="6808391" algn="l"/>
              </a:tabLst>
            </a:pPr>
            <a:endParaRPr lang="el-GR" altLang="en-US" sz="1600" kern="1200" dirty="0">
              <a:solidFill>
                <a:srgbClr val="000000"/>
              </a:solidFill>
              <a:latin typeface="Calibri" panose="020F0502020204030204" pitchFamily="34" charset="0"/>
              <a:ea typeface="+mn-ea"/>
              <a:cs typeface="Droid Sans Fallback" charset="0"/>
            </a:endParaRPr>
          </a:p>
          <a:p>
            <a:pPr marL="250317" indent="-244523" defTabSz="333756">
              <a:lnSpc>
                <a:spcPct val="100000"/>
              </a:lnSpc>
              <a:spcBef>
                <a:spcPts val="329"/>
              </a:spcBef>
              <a:buClrTx/>
              <a:tabLst>
                <a:tab pos="250317" algn="l"/>
                <a:tab pos="577120" algn="l"/>
                <a:tab pos="905082" algn="l"/>
                <a:tab pos="1233043" algn="l"/>
                <a:tab pos="1561005" algn="l"/>
                <a:tab pos="1888966" algn="l"/>
                <a:tab pos="2216928" algn="l"/>
                <a:tab pos="2544890" algn="l"/>
                <a:tab pos="2872851" algn="l"/>
                <a:tab pos="3200813" algn="l"/>
                <a:tab pos="3528775" algn="l"/>
                <a:tab pos="3856736" algn="l"/>
                <a:tab pos="4184698" algn="l"/>
                <a:tab pos="4512659" algn="l"/>
                <a:tab pos="4840621" algn="l"/>
                <a:tab pos="5168583" algn="l"/>
                <a:tab pos="5496544" algn="l"/>
                <a:tab pos="5824506" algn="l"/>
                <a:tab pos="6152468" algn="l"/>
                <a:tab pos="6480429" algn="l"/>
                <a:tab pos="6808391" algn="l"/>
              </a:tabLst>
            </a:pPr>
            <a:r>
              <a:rPr lang="el-GR" altLang="en-US" sz="1600" b="1" kern="1200" dirty="0">
                <a:solidFill>
                  <a:srgbClr val="000000"/>
                </a:solidFill>
                <a:latin typeface="Calibri" panose="020F0502020204030204" pitchFamily="34" charset="0"/>
                <a:ea typeface="+mn-ea"/>
                <a:cs typeface="Droid Sans Fallback" charset="0"/>
              </a:rPr>
              <a:t>Η ρύθμιση και η επιλεκτικότητα  είναι  ουσιώδεις</a:t>
            </a:r>
            <a:r>
              <a:rPr lang="en-US" altLang="en-US" sz="1600" b="1" kern="1200" dirty="0">
                <a:solidFill>
                  <a:srgbClr val="000000"/>
                </a:solidFill>
                <a:latin typeface="Calibri" panose="020F0502020204030204" pitchFamily="34" charset="0"/>
                <a:ea typeface="+mn-ea"/>
                <a:cs typeface="Droid Sans Fallback" charset="0"/>
              </a:rPr>
              <a:t>. </a:t>
            </a:r>
          </a:p>
          <a:p>
            <a:pPr marL="250317" indent="-244523" defTabSz="333756">
              <a:lnSpc>
                <a:spcPct val="100000"/>
              </a:lnSpc>
              <a:spcBef>
                <a:spcPts val="329"/>
              </a:spcBef>
              <a:buClrTx/>
              <a:tabLst>
                <a:tab pos="250317" algn="l"/>
                <a:tab pos="577120" algn="l"/>
                <a:tab pos="905082" algn="l"/>
                <a:tab pos="1233043" algn="l"/>
                <a:tab pos="1561005" algn="l"/>
                <a:tab pos="1888966" algn="l"/>
                <a:tab pos="2216928" algn="l"/>
                <a:tab pos="2544890" algn="l"/>
                <a:tab pos="2872851" algn="l"/>
                <a:tab pos="3200813" algn="l"/>
                <a:tab pos="3528775" algn="l"/>
                <a:tab pos="3856736" algn="l"/>
                <a:tab pos="4184698" algn="l"/>
                <a:tab pos="4512659" algn="l"/>
                <a:tab pos="4840621" algn="l"/>
                <a:tab pos="5168583" algn="l"/>
                <a:tab pos="5496544" algn="l"/>
                <a:tab pos="5824506" algn="l"/>
                <a:tab pos="6152468" algn="l"/>
                <a:tab pos="6480429" algn="l"/>
                <a:tab pos="6808391" algn="l"/>
              </a:tabLst>
            </a:pPr>
            <a:r>
              <a:rPr lang="el-GR" altLang="en-US" sz="1600" kern="1200" dirty="0">
                <a:solidFill>
                  <a:srgbClr val="000000"/>
                </a:solidFill>
                <a:latin typeface="Calibri" panose="020F0502020204030204" pitchFamily="34" charset="0"/>
                <a:ea typeface="+mn-ea"/>
                <a:cs typeface="Droid Sans Fallback" charset="0"/>
              </a:rPr>
              <a:t>ΟΙ δίαυλοι ιόντων νατρίου είναι επιλεκτικοί για το </a:t>
            </a:r>
            <a:r>
              <a:rPr lang="en-US" altLang="en-US" sz="1600" kern="1200" dirty="0">
                <a:solidFill>
                  <a:srgbClr val="000000"/>
                </a:solidFill>
                <a:latin typeface="Calibri" panose="020F0502020204030204" pitchFamily="34" charset="0"/>
                <a:ea typeface="+mn-ea"/>
                <a:cs typeface="Droid Sans Fallback" charset="0"/>
              </a:rPr>
              <a:t> Na</a:t>
            </a:r>
            <a:r>
              <a:rPr lang="en-US" altLang="en-US" sz="1600" kern="1200" baseline="30000" dirty="0">
                <a:solidFill>
                  <a:srgbClr val="000000"/>
                </a:solidFill>
                <a:latin typeface="Calibri" panose="020F0502020204030204" pitchFamily="34" charset="0"/>
                <a:ea typeface="+mn-ea"/>
                <a:cs typeface="Droid Sans Fallback" charset="0"/>
              </a:rPr>
              <a:t>+</a:t>
            </a:r>
            <a:r>
              <a:rPr lang="el-GR" altLang="en-US" sz="1600" kern="1200" dirty="0">
                <a:solidFill>
                  <a:srgbClr val="000000"/>
                </a:solidFill>
                <a:latin typeface="Calibri" panose="020F0502020204030204" pitchFamily="34" charset="0"/>
                <a:ea typeface="+mn-ea"/>
                <a:cs typeface="Droid Sans Fallback" charset="0"/>
              </a:rPr>
              <a:t> παρουσία άλλων ιόντων όπως </a:t>
            </a:r>
            <a:r>
              <a:rPr lang="en-US" altLang="en-US" sz="1600" kern="1200" dirty="0">
                <a:solidFill>
                  <a:srgbClr val="000000"/>
                </a:solidFill>
                <a:latin typeface="Calibri" panose="020F0502020204030204" pitchFamily="34" charset="0"/>
                <a:ea typeface="+mn-ea"/>
                <a:cs typeface="Droid Sans Fallback" charset="0"/>
              </a:rPr>
              <a:t> K</a:t>
            </a:r>
            <a:r>
              <a:rPr lang="en-US" altLang="en-US" sz="1600" kern="1200" baseline="30000" dirty="0">
                <a:solidFill>
                  <a:srgbClr val="000000"/>
                </a:solidFill>
                <a:latin typeface="Calibri" panose="020F0502020204030204" pitchFamily="34" charset="0"/>
                <a:ea typeface="+mn-ea"/>
                <a:cs typeface="Droid Sans Fallback" charset="0"/>
              </a:rPr>
              <a:t>+</a:t>
            </a:r>
            <a:r>
              <a:rPr lang="el-GR" altLang="en-US" sz="1600" kern="1200" dirty="0">
                <a:solidFill>
                  <a:srgbClr val="000000"/>
                </a:solidFill>
                <a:latin typeface="Calibri" panose="020F0502020204030204" pitchFamily="34" charset="0"/>
                <a:ea typeface="+mn-ea"/>
                <a:cs typeface="Droid Sans Fallback" charset="0"/>
              </a:rPr>
              <a:t>.</a:t>
            </a:r>
            <a:r>
              <a:rPr lang="en-US" altLang="en-US" sz="1600" kern="1200" dirty="0">
                <a:solidFill>
                  <a:srgbClr val="000000"/>
                </a:solidFill>
                <a:latin typeface="Calibri" panose="020F0502020204030204" pitchFamily="34" charset="0"/>
                <a:ea typeface="+mn-ea"/>
                <a:cs typeface="Droid Sans Fallback" charset="0"/>
              </a:rPr>
              <a:t> </a:t>
            </a:r>
          </a:p>
          <a:p>
            <a:pPr marL="250317" indent="-244523" defTabSz="333756">
              <a:lnSpc>
                <a:spcPct val="100000"/>
              </a:lnSpc>
              <a:spcBef>
                <a:spcPts val="329"/>
              </a:spcBef>
              <a:buClrTx/>
              <a:tabLst>
                <a:tab pos="250317" algn="l"/>
                <a:tab pos="577120" algn="l"/>
                <a:tab pos="905082" algn="l"/>
                <a:tab pos="1233043" algn="l"/>
                <a:tab pos="1561005" algn="l"/>
                <a:tab pos="1888966" algn="l"/>
                <a:tab pos="2216928" algn="l"/>
                <a:tab pos="2544890" algn="l"/>
                <a:tab pos="2872851" algn="l"/>
                <a:tab pos="3200813" algn="l"/>
                <a:tab pos="3528775" algn="l"/>
                <a:tab pos="3856736" algn="l"/>
                <a:tab pos="4184698" algn="l"/>
                <a:tab pos="4512659" algn="l"/>
                <a:tab pos="4840621" algn="l"/>
                <a:tab pos="5168583" algn="l"/>
                <a:tab pos="5496544" algn="l"/>
                <a:tab pos="5824506" algn="l"/>
                <a:tab pos="6152468" algn="l"/>
                <a:tab pos="6480429" algn="l"/>
                <a:tab pos="6808391" algn="l"/>
              </a:tabLst>
            </a:pPr>
            <a:r>
              <a:rPr lang="en-US" altLang="en-US" sz="1600" kern="1200" dirty="0">
                <a:solidFill>
                  <a:srgbClr val="000000"/>
                </a:solidFill>
                <a:latin typeface="Calibri" panose="020F0502020204030204" pitchFamily="34" charset="0"/>
                <a:ea typeface="+mn-ea"/>
                <a:cs typeface="Droid Sans Fallback" charset="0"/>
              </a:rPr>
              <a:t>. </a:t>
            </a:r>
          </a:p>
          <a:p>
            <a:pPr marL="250317" indent="-244523" defTabSz="333756">
              <a:lnSpc>
                <a:spcPct val="100000"/>
              </a:lnSpc>
              <a:spcBef>
                <a:spcPts val="329"/>
              </a:spcBef>
              <a:buClrTx/>
              <a:tabLst>
                <a:tab pos="250317" algn="l"/>
                <a:tab pos="577120" algn="l"/>
                <a:tab pos="905082" algn="l"/>
                <a:tab pos="1233043" algn="l"/>
                <a:tab pos="1561005" algn="l"/>
                <a:tab pos="1888966" algn="l"/>
                <a:tab pos="2216928" algn="l"/>
                <a:tab pos="2544890" algn="l"/>
                <a:tab pos="2872851" algn="l"/>
                <a:tab pos="3200813" algn="l"/>
                <a:tab pos="3528775" algn="l"/>
                <a:tab pos="3856736" algn="l"/>
                <a:tab pos="4184698" algn="l"/>
                <a:tab pos="4512659" algn="l"/>
                <a:tab pos="4840621" algn="l"/>
                <a:tab pos="5168583" algn="l"/>
                <a:tab pos="5496544" algn="l"/>
                <a:tab pos="5824506" algn="l"/>
                <a:tab pos="6152468" algn="l"/>
                <a:tab pos="6480429" algn="l"/>
                <a:tab pos="6808391" algn="l"/>
              </a:tabLst>
            </a:pPr>
            <a:r>
              <a:rPr lang="el-GR" altLang="en-US" sz="1600" kern="1200" dirty="0">
                <a:solidFill>
                  <a:srgbClr val="000000"/>
                </a:solidFill>
                <a:latin typeface="Calibri" panose="020F0502020204030204" pitchFamily="34" charset="0"/>
                <a:ea typeface="+mn-ea"/>
                <a:cs typeface="Droid Sans Fallback" charset="0"/>
              </a:rPr>
              <a:t>Οι δίαυλοι νατρίου περιλαμβάνουν ένα λεπτό πόρο</a:t>
            </a:r>
            <a:r>
              <a:rPr lang="en-US" altLang="en-US" sz="1600" kern="1200" dirty="0">
                <a:solidFill>
                  <a:srgbClr val="000000"/>
                </a:solidFill>
                <a:latin typeface="Calibri" panose="020F0502020204030204" pitchFamily="34" charset="0"/>
                <a:ea typeface="+mn-ea"/>
                <a:cs typeface="Droid Sans Fallback" charset="0"/>
              </a:rPr>
              <a:t> (</a:t>
            </a:r>
            <a:r>
              <a:rPr lang="el-GR" altLang="en-US" sz="1600" kern="1200" dirty="0">
                <a:solidFill>
                  <a:srgbClr val="000000"/>
                </a:solidFill>
                <a:latin typeface="Calibri" panose="020F0502020204030204" pitchFamily="34" charset="0"/>
                <a:ea typeface="+mn-ea"/>
                <a:cs typeface="Droid Sans Fallback" charset="0"/>
              </a:rPr>
              <a:t>εύρους </a:t>
            </a:r>
            <a:r>
              <a:rPr lang="en-US" altLang="en-US" sz="1600" kern="1200" dirty="0">
                <a:solidFill>
                  <a:srgbClr val="000000"/>
                </a:solidFill>
                <a:latin typeface="Calibri" panose="020F0502020204030204" pitchFamily="34" charset="0"/>
                <a:ea typeface="+mn-ea"/>
                <a:cs typeface="Droid Sans Fallback" charset="0"/>
              </a:rPr>
              <a:t>~0.4 nm wide)</a:t>
            </a:r>
            <a:r>
              <a:rPr lang="el-GR" altLang="en-US" sz="1600" kern="1200" dirty="0">
                <a:solidFill>
                  <a:srgbClr val="000000"/>
                </a:solidFill>
                <a:latin typeface="Calibri" panose="020F0502020204030204" pitchFamily="34" charset="0"/>
                <a:ea typeface="+mn-ea"/>
                <a:cs typeface="Droid Sans Fallback" charset="0"/>
              </a:rPr>
              <a:t> που είναι αρκετά ευρύς μόνον για το ιόν νατρίου και το συνδεόμενο μόριο νερού, και που είναι μικρός για το κάλιο!</a:t>
            </a:r>
            <a:endParaRPr lang="el-GR" altLang="en-US" sz="2400" dirty="0">
              <a:solidFill>
                <a:srgbClr val="000000"/>
              </a:solidFill>
              <a:latin typeface="Calibri" panose="020F0502020204030204" pitchFamily="34" charset="0"/>
            </a:endParaRPr>
          </a:p>
        </p:txBody>
      </p:sp>
      <p:pic>
        <p:nvPicPr>
          <p:cNvPr id="367620" name="Picture 3">
            <a:extLst>
              <a:ext uri="{FF2B5EF4-FFF2-40B4-BE49-F238E27FC236}">
                <a16:creationId xmlns:a16="http://schemas.microsoft.com/office/drawing/2014/main" id="{59524092-F5C5-46F3-8DB7-43C36BD5825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16538" y="3062215"/>
            <a:ext cx="2791781" cy="2054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367621" name="Picture 4">
            <a:extLst>
              <a:ext uri="{FF2B5EF4-FFF2-40B4-BE49-F238E27FC236}">
                <a16:creationId xmlns:a16="http://schemas.microsoft.com/office/drawing/2014/main" id="{C9F97AA3-7710-4949-B323-C09C48A66B8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76588" y="5504268"/>
            <a:ext cx="5988538" cy="11766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367622" name="Picture 5">
            <a:extLst>
              <a:ext uri="{FF2B5EF4-FFF2-40B4-BE49-F238E27FC236}">
                <a16:creationId xmlns:a16="http://schemas.microsoft.com/office/drawing/2014/main" id="{868B0D2D-0DF3-4E09-8A79-B9A90F1DD1A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58588" y="1737069"/>
            <a:ext cx="1507682" cy="11193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Tree>
  </p:cSld>
  <p:clrMapOvr>
    <a:masterClrMapping/>
  </p:clrMapOvr>
  <p:transition spd="med"/>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9666" name="Text Box 1">
            <a:extLst>
              <a:ext uri="{FF2B5EF4-FFF2-40B4-BE49-F238E27FC236}">
                <a16:creationId xmlns:a16="http://schemas.microsoft.com/office/drawing/2014/main" id="{8344E15E-8B45-4C88-8728-BD000C0598D2}"/>
              </a:ext>
            </a:extLst>
          </p:cNvPr>
          <p:cNvSpPr txBox="1">
            <a:spLocks noChangeArrowheads="1"/>
          </p:cNvSpPr>
          <p:nvPr/>
        </p:nvSpPr>
        <p:spPr bwMode="auto">
          <a:xfrm>
            <a:off x="304800" y="6248400"/>
            <a:ext cx="3505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lstStyle>
            <a:lvl1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1pPr>
            <a:lvl2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2pPr>
            <a:lvl3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3pPr>
            <a:lvl4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4pPr>
            <a:lvl5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5pPr>
            <a:lvl6pPr marL="25146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6pPr>
            <a:lvl7pPr marL="29718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7pPr>
            <a:lvl8pPr marL="34290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8pPr>
            <a:lvl9pPr marL="38862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9pPr>
          </a:lstStyle>
          <a:p>
            <a:pPr eaLnBrk="1" hangingPunct="1">
              <a:lnSpc>
                <a:spcPct val="100000"/>
              </a:lnSpc>
              <a:buClrTx/>
              <a:buSzPct val="120000"/>
              <a:buFontTx/>
              <a:buNone/>
            </a:pPr>
            <a:r>
              <a:rPr lang="el-GR" altLang="en-US" sz="1400">
                <a:solidFill>
                  <a:srgbClr val="000000"/>
                </a:solidFill>
              </a:rPr>
              <a:t>Tro, Chemistry: A Molecular Approach</a:t>
            </a:r>
          </a:p>
        </p:txBody>
      </p:sp>
      <p:pic>
        <p:nvPicPr>
          <p:cNvPr id="369668" name="Picture 3">
            <a:extLst>
              <a:ext uri="{FF2B5EF4-FFF2-40B4-BE49-F238E27FC236}">
                <a16:creationId xmlns:a16="http://schemas.microsoft.com/office/drawing/2014/main" id="{6378AE4B-4938-4782-B886-C65E0F4C6DE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1300163"/>
            <a:ext cx="8534400" cy="4257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3" name="Text Box 1">
            <a:extLst>
              <a:ext uri="{FF2B5EF4-FFF2-40B4-BE49-F238E27FC236}">
                <a16:creationId xmlns:a16="http://schemas.microsoft.com/office/drawing/2014/main" id="{B618FB8F-DFE7-94B5-1896-7F337E6C281D}"/>
              </a:ext>
            </a:extLst>
          </p:cNvPr>
          <p:cNvSpPr txBox="1">
            <a:spLocks noChangeArrowheads="1"/>
          </p:cNvSpPr>
          <p:nvPr/>
        </p:nvSpPr>
        <p:spPr bwMode="auto">
          <a:xfrm>
            <a:off x="630936" y="152400"/>
            <a:ext cx="7882128" cy="1076914"/>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lIns="91440" tIns="45720" rIns="91440" bIns="45720" rtlCol="0" anchor="ctr">
            <a:normAutofit/>
          </a:bodyPr>
          <a:lstStyle>
            <a:lvl1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1pPr>
            <a:lvl2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2pPr>
            <a:lvl3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3pPr>
            <a:lvl4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4pPr>
            <a:lvl5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5pPr>
            <a:lvl6pPr marL="25146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6pPr>
            <a:lvl7pPr marL="29718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7pPr>
            <a:lvl8pPr marL="34290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8pPr>
            <a:lvl9pPr marL="38862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9pPr>
          </a:lstStyle>
          <a:p>
            <a:pPr algn="ctr" defTabSz="914400">
              <a:lnSpc>
                <a:spcPct val="90000"/>
              </a:lnSpc>
              <a:spcBef>
                <a:spcPct val="0"/>
              </a:spcBef>
              <a:spcAft>
                <a:spcPts val="600"/>
              </a:spcAft>
              <a:buClrTx/>
            </a:pPr>
            <a:r>
              <a:rPr lang="el-GR" altLang="en-US" sz="3500" kern="1200" dirty="0">
                <a:solidFill>
                  <a:schemeClr val="tx1"/>
                </a:solidFill>
                <a:latin typeface="+mj-lt"/>
                <a:ea typeface="+mj-ea"/>
                <a:cs typeface="+mj-cs"/>
              </a:rPr>
              <a:t>Τασεις της ατομικής ακτίνας</a:t>
            </a:r>
            <a:endParaRPr lang="en-US" altLang="en-US" sz="3500" kern="1200" dirty="0">
              <a:solidFill>
                <a:schemeClr val="tx1"/>
              </a:solidFill>
              <a:latin typeface="+mj-lt"/>
              <a:ea typeface="+mj-ea"/>
              <a:cs typeface="+mj-cs"/>
            </a:endParaRPr>
          </a:p>
        </p:txBody>
      </p:sp>
    </p:spTree>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96FDB50-0CF4-4727-DE8A-857583D76D97}"/>
              </a:ext>
            </a:extLst>
          </p:cNvPr>
          <p:cNvPicPr>
            <a:picLocks noChangeAspect="1"/>
          </p:cNvPicPr>
          <p:nvPr/>
        </p:nvPicPr>
        <p:blipFill>
          <a:blip r:embed="rId3"/>
          <a:stretch>
            <a:fillRect/>
          </a:stretch>
        </p:blipFill>
        <p:spPr>
          <a:xfrm>
            <a:off x="4339338" y="1241398"/>
            <a:ext cx="4641811" cy="4860535"/>
          </a:xfrm>
          <a:prstGeom prst="rect">
            <a:avLst/>
          </a:prstGeom>
          <a:ln>
            <a:solidFill>
              <a:schemeClr val="accent1">
                <a:lumMod val="50000"/>
              </a:schemeClr>
            </a:solidFill>
          </a:ln>
        </p:spPr>
      </p:pic>
      <p:pic>
        <p:nvPicPr>
          <p:cNvPr id="6" name="Picture 2">
            <a:extLst>
              <a:ext uri="{FF2B5EF4-FFF2-40B4-BE49-F238E27FC236}">
                <a16:creationId xmlns:a16="http://schemas.microsoft.com/office/drawing/2014/main" id="{FFB2ED50-C7F9-63A8-3361-F0AFE1827206}"/>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205054" y="2239301"/>
            <a:ext cx="3968751" cy="271702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8" name="Text Box 1">
            <a:extLst>
              <a:ext uri="{FF2B5EF4-FFF2-40B4-BE49-F238E27FC236}">
                <a16:creationId xmlns:a16="http://schemas.microsoft.com/office/drawing/2014/main" id="{865EA820-685E-0F8C-A019-5E6C47FF44C7}"/>
              </a:ext>
            </a:extLst>
          </p:cNvPr>
          <p:cNvSpPr txBox="1">
            <a:spLocks noChangeArrowheads="1"/>
          </p:cNvSpPr>
          <p:nvPr/>
        </p:nvSpPr>
        <p:spPr bwMode="auto">
          <a:xfrm>
            <a:off x="224538" y="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lvl1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1pPr>
            <a:lvl2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2pPr>
            <a:lvl3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3pPr>
            <a:lvl4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4pPr>
            <a:lvl5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5pPr>
            <a:lvl6pPr marL="25146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6pPr>
            <a:lvl7pPr marL="29718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7pPr>
            <a:lvl8pPr marL="34290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8pPr>
            <a:lvl9pPr marL="38862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9pPr>
          </a:lstStyle>
          <a:p>
            <a:pPr algn="ctr">
              <a:lnSpc>
                <a:spcPct val="100000"/>
              </a:lnSpc>
              <a:buClrTx/>
            </a:pPr>
            <a:r>
              <a:rPr lang="el-GR" altLang="en-US" sz="3200" dirty="0">
                <a:solidFill>
                  <a:srgbClr val="000000"/>
                </a:solidFill>
                <a:latin typeface="Calibri" panose="020F0502020204030204" pitchFamily="34" charset="0"/>
              </a:rPr>
              <a:t>Πενικιλίνη</a:t>
            </a:r>
            <a:r>
              <a:rPr lang="en-US" altLang="en-US" sz="3200" dirty="0">
                <a:solidFill>
                  <a:srgbClr val="000000"/>
                </a:solidFill>
                <a:latin typeface="Calibri" panose="020F0502020204030204" pitchFamily="34" charset="0"/>
              </a:rPr>
              <a:t> (Penicillin</a:t>
            </a:r>
            <a:r>
              <a:rPr lang="el-GR" altLang="en-US" sz="3200" dirty="0">
                <a:solidFill>
                  <a:srgbClr val="000000"/>
                </a:solidFill>
                <a:latin typeface="Calibri" panose="020F0502020204030204" pitchFamily="34" charset="0"/>
              </a:rPr>
              <a:t>)</a:t>
            </a:r>
            <a:br>
              <a:rPr lang="el-GR" altLang="en-US" sz="3200" dirty="0">
                <a:solidFill>
                  <a:srgbClr val="000000"/>
                </a:solidFill>
                <a:latin typeface="Calibri" panose="020F0502020204030204" pitchFamily="34" charset="0"/>
              </a:rPr>
            </a:br>
            <a:r>
              <a:rPr lang="el-GR" altLang="en-US" sz="2800" dirty="0">
                <a:solidFill>
                  <a:srgbClr val="000000"/>
                </a:solidFill>
                <a:latin typeface="Calibri" panose="020F0502020204030204" pitchFamily="34" charset="0"/>
              </a:rPr>
              <a:t> </a:t>
            </a:r>
            <a:r>
              <a:rPr lang="el-GR" altLang="en-US" sz="2800" dirty="0">
                <a:solidFill>
                  <a:srgbClr val="376092"/>
                </a:solidFill>
                <a:latin typeface="Calibri" panose="020F0502020204030204" pitchFamily="34" charset="0"/>
              </a:rPr>
              <a:t>Από την χημεία στη βιολογική δράση</a:t>
            </a:r>
          </a:p>
        </p:txBody>
      </p:sp>
      <p:sp>
        <p:nvSpPr>
          <p:cNvPr id="2" name="Text Box 1">
            <a:extLst>
              <a:ext uri="{FF2B5EF4-FFF2-40B4-BE49-F238E27FC236}">
                <a16:creationId xmlns:a16="http://schemas.microsoft.com/office/drawing/2014/main" id="{AA0DCD12-6502-FB45-24F3-26AF40857207}"/>
              </a:ext>
            </a:extLst>
          </p:cNvPr>
          <p:cNvSpPr txBox="1">
            <a:spLocks noChangeArrowheads="1"/>
          </p:cNvSpPr>
          <p:nvPr/>
        </p:nvSpPr>
        <p:spPr bwMode="auto">
          <a:xfrm>
            <a:off x="162851" y="5628308"/>
            <a:ext cx="3469064"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lvl1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1pPr>
            <a:lvl2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2pPr>
            <a:lvl3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3pPr>
            <a:lvl4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4pPr>
            <a:lvl5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5pPr>
            <a:lvl6pPr marL="25146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6pPr>
            <a:lvl7pPr marL="29718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7pPr>
            <a:lvl8pPr marL="34290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8pPr>
            <a:lvl9pPr marL="38862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9pPr>
          </a:lstStyle>
          <a:p>
            <a:pPr>
              <a:lnSpc>
                <a:spcPct val="100000"/>
              </a:lnSpc>
              <a:buClrTx/>
            </a:pPr>
            <a:r>
              <a:rPr lang="el-GR" altLang="en-US" sz="2400" dirty="0">
                <a:solidFill>
                  <a:srgbClr val="000000"/>
                </a:solidFill>
                <a:latin typeface="Calibri" panose="020F0502020204030204" pitchFamily="34" charset="0"/>
              </a:rPr>
              <a:t>Οικογένεια αντιβιοτικών β-λακτάμης</a:t>
            </a:r>
            <a:endParaRPr lang="el-GR" altLang="en-US" sz="2000" dirty="0">
              <a:solidFill>
                <a:srgbClr val="376092"/>
              </a:solidFill>
              <a:latin typeface="Calibri" panose="020F0502020204030204" pitchFamily="34" charset="0"/>
            </a:endParaRPr>
          </a:p>
        </p:txBody>
      </p:sp>
      <p:grpSp>
        <p:nvGrpSpPr>
          <p:cNvPr id="11" name="Group 10">
            <a:extLst>
              <a:ext uri="{FF2B5EF4-FFF2-40B4-BE49-F238E27FC236}">
                <a16:creationId xmlns:a16="http://schemas.microsoft.com/office/drawing/2014/main" id="{9207C026-1971-E0AE-5E23-8FBF240AA60C}"/>
              </a:ext>
            </a:extLst>
          </p:cNvPr>
          <p:cNvGrpSpPr/>
          <p:nvPr/>
        </p:nvGrpSpPr>
        <p:grpSpPr>
          <a:xfrm>
            <a:off x="1428291" y="2468910"/>
            <a:ext cx="1406160" cy="1545480"/>
            <a:chOff x="1428291" y="2468910"/>
            <a:chExt cx="1406160" cy="1545480"/>
          </a:xfrm>
        </p:grpSpPr>
        <mc:AlternateContent xmlns:mc="http://schemas.openxmlformats.org/markup-compatibility/2006" xmlns:p14="http://schemas.microsoft.com/office/powerpoint/2010/main">
          <mc:Choice Requires="p14">
            <p:contentPart p14:bwMode="auto" r:id="rId5">
              <p14:nvContentPartPr>
                <p14:cNvPr id="9" name="Ink 8">
                  <a:extLst>
                    <a:ext uri="{FF2B5EF4-FFF2-40B4-BE49-F238E27FC236}">
                      <a16:creationId xmlns:a16="http://schemas.microsoft.com/office/drawing/2014/main" id="{658E8386-48C9-04E2-AD35-02A0442A7352}"/>
                    </a:ext>
                  </a:extLst>
                </p14:cNvPr>
                <p14:cNvContentPartPr/>
                <p14:nvPr/>
              </p14:nvContentPartPr>
              <p14:xfrm>
                <a:off x="2095371" y="2725230"/>
                <a:ext cx="360" cy="360"/>
              </p14:xfrm>
            </p:contentPart>
          </mc:Choice>
          <mc:Fallback xmlns="">
            <p:pic>
              <p:nvPicPr>
                <p:cNvPr id="9" name="Ink 8">
                  <a:extLst>
                    <a:ext uri="{FF2B5EF4-FFF2-40B4-BE49-F238E27FC236}">
                      <a16:creationId xmlns:a16="http://schemas.microsoft.com/office/drawing/2014/main" id="{658E8386-48C9-04E2-AD35-02A0442A7352}"/>
                    </a:ext>
                  </a:extLst>
                </p:cNvPr>
                <p:cNvPicPr/>
                <p:nvPr/>
              </p:nvPicPr>
              <p:blipFill>
                <a:blip r:embed="rId6"/>
                <a:stretch>
                  <a:fillRect/>
                </a:stretch>
              </p:blipFill>
              <p:spPr>
                <a:xfrm>
                  <a:off x="2089251" y="2719110"/>
                  <a:ext cx="12600" cy="126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10" name="Ink 9">
                  <a:extLst>
                    <a:ext uri="{FF2B5EF4-FFF2-40B4-BE49-F238E27FC236}">
                      <a16:creationId xmlns:a16="http://schemas.microsoft.com/office/drawing/2014/main" id="{3E587A26-C282-C366-D014-43C29D6EC842}"/>
                    </a:ext>
                  </a:extLst>
                </p14:cNvPr>
                <p14:cNvContentPartPr/>
                <p14:nvPr/>
              </p14:nvContentPartPr>
              <p14:xfrm>
                <a:off x="1428291" y="2468910"/>
                <a:ext cx="1406160" cy="1545480"/>
              </p14:xfrm>
            </p:contentPart>
          </mc:Choice>
          <mc:Fallback xmlns="">
            <p:pic>
              <p:nvPicPr>
                <p:cNvPr id="10" name="Ink 9">
                  <a:extLst>
                    <a:ext uri="{FF2B5EF4-FFF2-40B4-BE49-F238E27FC236}">
                      <a16:creationId xmlns:a16="http://schemas.microsoft.com/office/drawing/2014/main" id="{3E587A26-C282-C366-D014-43C29D6EC842}"/>
                    </a:ext>
                  </a:extLst>
                </p:cNvPr>
                <p:cNvPicPr/>
                <p:nvPr/>
              </p:nvPicPr>
              <p:blipFill>
                <a:blip r:embed="rId8"/>
                <a:stretch>
                  <a:fillRect/>
                </a:stretch>
              </p:blipFill>
              <p:spPr>
                <a:xfrm>
                  <a:off x="1422171" y="2462790"/>
                  <a:ext cx="1418400" cy="1557720"/>
                </a:xfrm>
                <a:prstGeom prst="rect">
                  <a:avLst/>
                </a:prstGeom>
              </p:spPr>
            </p:pic>
          </mc:Fallback>
        </mc:AlternateContent>
      </p:grpSp>
    </p:spTree>
    <p:extLst>
      <p:ext uri="{BB962C8B-B14F-4D97-AF65-F5344CB8AC3E}">
        <p14:creationId xmlns:p14="http://schemas.microsoft.com/office/powerpoint/2010/main" val="37124291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heel(1)">
                                      <p:cBhvr>
                                        <p:cTn id="7"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49" name="Text Box 1">
            <a:extLst>
              <a:ext uri="{FF2B5EF4-FFF2-40B4-BE49-F238E27FC236}">
                <a16:creationId xmlns:a16="http://schemas.microsoft.com/office/drawing/2014/main" id="{CFE59A57-8122-4D15-A8F0-3017C6E97875}"/>
              </a:ext>
            </a:extLst>
          </p:cNvPr>
          <p:cNvSpPr txBox="1">
            <a:spLocks noChangeArrowheads="1"/>
          </p:cNvSpPr>
          <p:nvPr/>
        </p:nvSpPr>
        <p:spPr bwMode="auto">
          <a:xfrm>
            <a:off x="609600" y="1143000"/>
            <a:ext cx="82296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lnSpc>
                <a:spcPct val="94000"/>
              </a:lnSpc>
              <a:buClr>
                <a:srgbClr val="000000"/>
              </a:buClr>
              <a:buSzPct val="100000"/>
              <a:buFont typeface="Times New Roman" panose="02020603050405020304" pitchFamily="18" charset="0"/>
              <a:tabLst>
                <a:tab pos="0" algn="l"/>
                <a:tab pos="1371600" algn="l"/>
                <a:tab pos="2730500" algn="l"/>
                <a:tab pos="4114800" algn="l"/>
                <a:tab pos="5486400" algn="l"/>
                <a:tab pos="6400800" algn="l"/>
                <a:tab pos="7315200" algn="l"/>
                <a:tab pos="8229600" algn="l"/>
                <a:tab pos="9144000" algn="l"/>
                <a:tab pos="10058400" algn="l"/>
                <a:tab pos="10326688" algn="l"/>
                <a:tab pos="10779125" algn="l"/>
                <a:tab pos="10780713" algn="l"/>
              </a:tabLst>
              <a:defRPr>
                <a:solidFill>
                  <a:schemeClr val="bg1"/>
                </a:solidFill>
                <a:latin typeface="Arial" panose="020B0604020202020204" pitchFamily="34" charset="0"/>
                <a:cs typeface="Droid Sans Fallback" charset="0"/>
              </a:defRPr>
            </a:lvl1pPr>
            <a:lvl2pPr>
              <a:lnSpc>
                <a:spcPct val="94000"/>
              </a:lnSpc>
              <a:buClr>
                <a:srgbClr val="000000"/>
              </a:buClr>
              <a:buSzPct val="100000"/>
              <a:buFont typeface="Times New Roman" panose="02020603050405020304" pitchFamily="18" charset="0"/>
              <a:tabLst>
                <a:tab pos="0" algn="l"/>
                <a:tab pos="1371600" algn="l"/>
                <a:tab pos="2730500" algn="l"/>
                <a:tab pos="4114800" algn="l"/>
                <a:tab pos="5486400" algn="l"/>
                <a:tab pos="6400800" algn="l"/>
                <a:tab pos="7315200" algn="l"/>
                <a:tab pos="8229600" algn="l"/>
                <a:tab pos="9144000" algn="l"/>
                <a:tab pos="10058400" algn="l"/>
                <a:tab pos="10326688" algn="l"/>
                <a:tab pos="10779125" algn="l"/>
                <a:tab pos="10780713" algn="l"/>
              </a:tabLst>
              <a:defRPr>
                <a:solidFill>
                  <a:schemeClr val="bg1"/>
                </a:solidFill>
                <a:latin typeface="Arial" panose="020B0604020202020204" pitchFamily="34" charset="0"/>
                <a:cs typeface="Droid Sans Fallback" charset="0"/>
              </a:defRPr>
            </a:lvl2pPr>
            <a:lvl3pPr>
              <a:lnSpc>
                <a:spcPct val="94000"/>
              </a:lnSpc>
              <a:buClr>
                <a:srgbClr val="000000"/>
              </a:buClr>
              <a:buSzPct val="100000"/>
              <a:buFont typeface="Times New Roman" panose="02020603050405020304" pitchFamily="18" charset="0"/>
              <a:tabLst>
                <a:tab pos="0" algn="l"/>
                <a:tab pos="1371600" algn="l"/>
                <a:tab pos="2730500" algn="l"/>
                <a:tab pos="4114800" algn="l"/>
                <a:tab pos="5486400" algn="l"/>
                <a:tab pos="6400800" algn="l"/>
                <a:tab pos="7315200" algn="l"/>
                <a:tab pos="8229600" algn="l"/>
                <a:tab pos="9144000" algn="l"/>
                <a:tab pos="10058400" algn="l"/>
                <a:tab pos="10326688" algn="l"/>
                <a:tab pos="10779125" algn="l"/>
                <a:tab pos="10780713" algn="l"/>
              </a:tabLst>
              <a:defRPr>
                <a:solidFill>
                  <a:schemeClr val="bg1"/>
                </a:solidFill>
                <a:latin typeface="Arial" panose="020B0604020202020204" pitchFamily="34" charset="0"/>
                <a:cs typeface="Droid Sans Fallback" charset="0"/>
              </a:defRPr>
            </a:lvl3pPr>
            <a:lvl4pPr>
              <a:lnSpc>
                <a:spcPct val="94000"/>
              </a:lnSpc>
              <a:buClr>
                <a:srgbClr val="000000"/>
              </a:buClr>
              <a:buSzPct val="100000"/>
              <a:buFont typeface="Times New Roman" panose="02020603050405020304" pitchFamily="18" charset="0"/>
              <a:tabLst>
                <a:tab pos="0" algn="l"/>
                <a:tab pos="1371600" algn="l"/>
                <a:tab pos="2730500" algn="l"/>
                <a:tab pos="4114800" algn="l"/>
                <a:tab pos="5486400" algn="l"/>
                <a:tab pos="6400800" algn="l"/>
                <a:tab pos="7315200" algn="l"/>
                <a:tab pos="8229600" algn="l"/>
                <a:tab pos="9144000" algn="l"/>
                <a:tab pos="10058400" algn="l"/>
                <a:tab pos="10326688" algn="l"/>
                <a:tab pos="10779125" algn="l"/>
                <a:tab pos="10780713" algn="l"/>
              </a:tabLst>
              <a:defRPr>
                <a:solidFill>
                  <a:schemeClr val="bg1"/>
                </a:solidFill>
                <a:latin typeface="Arial" panose="020B0604020202020204" pitchFamily="34" charset="0"/>
                <a:cs typeface="Droid Sans Fallback" charset="0"/>
              </a:defRPr>
            </a:lvl4pPr>
            <a:lvl5pPr>
              <a:lnSpc>
                <a:spcPct val="94000"/>
              </a:lnSpc>
              <a:buClr>
                <a:srgbClr val="000000"/>
              </a:buClr>
              <a:buSzPct val="100000"/>
              <a:buFont typeface="Times New Roman" panose="02020603050405020304" pitchFamily="18" charset="0"/>
              <a:tabLst>
                <a:tab pos="0" algn="l"/>
                <a:tab pos="1371600" algn="l"/>
                <a:tab pos="2730500" algn="l"/>
                <a:tab pos="4114800" algn="l"/>
                <a:tab pos="5486400" algn="l"/>
                <a:tab pos="6400800" algn="l"/>
                <a:tab pos="7315200" algn="l"/>
                <a:tab pos="8229600" algn="l"/>
                <a:tab pos="9144000" algn="l"/>
                <a:tab pos="10058400" algn="l"/>
                <a:tab pos="10326688" algn="l"/>
                <a:tab pos="10779125" algn="l"/>
                <a:tab pos="10780713" algn="l"/>
              </a:tabLst>
              <a:defRPr>
                <a:solidFill>
                  <a:schemeClr val="bg1"/>
                </a:solidFill>
                <a:latin typeface="Arial" panose="020B0604020202020204" pitchFamily="34" charset="0"/>
                <a:cs typeface="Droid Sans Fallback" charset="0"/>
              </a:defRPr>
            </a:lvl5pPr>
            <a:lvl6pPr marL="25146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1371600" algn="l"/>
                <a:tab pos="2730500" algn="l"/>
                <a:tab pos="4114800" algn="l"/>
                <a:tab pos="5486400" algn="l"/>
                <a:tab pos="6400800" algn="l"/>
                <a:tab pos="7315200" algn="l"/>
                <a:tab pos="8229600" algn="l"/>
                <a:tab pos="9144000" algn="l"/>
                <a:tab pos="10058400" algn="l"/>
                <a:tab pos="10326688" algn="l"/>
                <a:tab pos="10779125" algn="l"/>
                <a:tab pos="10780713" algn="l"/>
              </a:tabLst>
              <a:defRPr>
                <a:solidFill>
                  <a:schemeClr val="bg1"/>
                </a:solidFill>
                <a:latin typeface="Arial" panose="020B0604020202020204" pitchFamily="34" charset="0"/>
                <a:cs typeface="Droid Sans Fallback" charset="0"/>
              </a:defRPr>
            </a:lvl6pPr>
            <a:lvl7pPr marL="29718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1371600" algn="l"/>
                <a:tab pos="2730500" algn="l"/>
                <a:tab pos="4114800" algn="l"/>
                <a:tab pos="5486400" algn="l"/>
                <a:tab pos="6400800" algn="l"/>
                <a:tab pos="7315200" algn="l"/>
                <a:tab pos="8229600" algn="l"/>
                <a:tab pos="9144000" algn="l"/>
                <a:tab pos="10058400" algn="l"/>
                <a:tab pos="10326688" algn="l"/>
                <a:tab pos="10779125" algn="l"/>
                <a:tab pos="10780713" algn="l"/>
              </a:tabLst>
              <a:defRPr>
                <a:solidFill>
                  <a:schemeClr val="bg1"/>
                </a:solidFill>
                <a:latin typeface="Arial" panose="020B0604020202020204" pitchFamily="34" charset="0"/>
                <a:cs typeface="Droid Sans Fallback" charset="0"/>
              </a:defRPr>
            </a:lvl7pPr>
            <a:lvl8pPr marL="34290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1371600" algn="l"/>
                <a:tab pos="2730500" algn="l"/>
                <a:tab pos="4114800" algn="l"/>
                <a:tab pos="5486400" algn="l"/>
                <a:tab pos="6400800" algn="l"/>
                <a:tab pos="7315200" algn="l"/>
                <a:tab pos="8229600" algn="l"/>
                <a:tab pos="9144000" algn="l"/>
                <a:tab pos="10058400" algn="l"/>
                <a:tab pos="10326688" algn="l"/>
                <a:tab pos="10779125" algn="l"/>
                <a:tab pos="10780713" algn="l"/>
              </a:tabLst>
              <a:defRPr>
                <a:solidFill>
                  <a:schemeClr val="bg1"/>
                </a:solidFill>
                <a:latin typeface="Arial" panose="020B0604020202020204" pitchFamily="34" charset="0"/>
                <a:cs typeface="Droid Sans Fallback" charset="0"/>
              </a:defRPr>
            </a:lvl8pPr>
            <a:lvl9pPr marL="38862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1371600" algn="l"/>
                <a:tab pos="2730500" algn="l"/>
                <a:tab pos="4114800" algn="l"/>
                <a:tab pos="5486400" algn="l"/>
                <a:tab pos="6400800" algn="l"/>
                <a:tab pos="7315200" algn="l"/>
                <a:tab pos="8229600" algn="l"/>
                <a:tab pos="9144000" algn="l"/>
                <a:tab pos="10058400" algn="l"/>
                <a:tab pos="10326688" algn="l"/>
                <a:tab pos="10779125" algn="l"/>
                <a:tab pos="10780713" algn="l"/>
              </a:tabLst>
              <a:defRPr>
                <a:solidFill>
                  <a:schemeClr val="bg1"/>
                </a:solidFill>
                <a:latin typeface="Arial" panose="020B0604020202020204" pitchFamily="34" charset="0"/>
                <a:cs typeface="Droid Sans Fallback" charset="0"/>
              </a:defRPr>
            </a:lvl9pPr>
          </a:lstStyle>
          <a:p>
            <a:pPr algn="ctr" eaLnBrk="1" hangingPunct="1">
              <a:lnSpc>
                <a:spcPct val="100000"/>
              </a:lnSpc>
              <a:spcBef>
                <a:spcPts val="700"/>
              </a:spcBef>
              <a:buClrTx/>
              <a:buSzPct val="120000"/>
              <a:buFontTx/>
              <a:buNone/>
            </a:pPr>
            <a:r>
              <a:rPr lang="el-GR" altLang="en-US" sz="2800">
                <a:solidFill>
                  <a:srgbClr val="FF0000"/>
                </a:solidFill>
                <a:latin typeface="Times New Roman" panose="02020603050405020304" pitchFamily="18" charset="0"/>
              </a:rPr>
              <a:t>a.</a:t>
            </a:r>
            <a:r>
              <a:rPr lang="el-GR" altLang="en-US" sz="2800">
                <a:solidFill>
                  <a:srgbClr val="000000"/>
                </a:solidFill>
                <a:latin typeface="Times New Roman" panose="02020603050405020304" pitchFamily="18" charset="0"/>
              </a:rPr>
              <a:t> Rb	</a:t>
            </a:r>
            <a:r>
              <a:rPr lang="el-GR" altLang="en-US" sz="2800">
                <a:solidFill>
                  <a:srgbClr val="FF0000"/>
                </a:solidFill>
                <a:latin typeface="Times New Roman" panose="02020603050405020304" pitchFamily="18" charset="0"/>
              </a:rPr>
              <a:t>b.</a:t>
            </a:r>
            <a:r>
              <a:rPr lang="el-GR" altLang="en-US" sz="2800">
                <a:solidFill>
                  <a:srgbClr val="000000"/>
                </a:solidFill>
                <a:latin typeface="Times New Roman" panose="02020603050405020304" pitchFamily="18" charset="0"/>
              </a:rPr>
              <a:t> Sr	</a:t>
            </a:r>
            <a:r>
              <a:rPr lang="el-GR" altLang="en-US" sz="2800">
                <a:solidFill>
                  <a:srgbClr val="FF0000"/>
                </a:solidFill>
                <a:latin typeface="Times New Roman" panose="02020603050405020304" pitchFamily="18" charset="0"/>
              </a:rPr>
              <a:t>c.</a:t>
            </a:r>
            <a:r>
              <a:rPr lang="el-GR" altLang="en-US" sz="2800">
                <a:solidFill>
                  <a:srgbClr val="000000"/>
                </a:solidFill>
                <a:latin typeface="Times New Roman" panose="02020603050405020304" pitchFamily="18" charset="0"/>
              </a:rPr>
              <a:t>    </a:t>
            </a:r>
            <a:r>
              <a:rPr lang="el-GR" altLang="en-US" sz="2800" i="1">
                <a:solidFill>
                  <a:srgbClr val="000000"/>
                </a:solidFill>
                <a:latin typeface="Times New Roman" panose="02020603050405020304" pitchFamily="18" charset="0"/>
              </a:rPr>
              <a:t>Cs </a:t>
            </a:r>
            <a:r>
              <a:rPr lang="el-GR" altLang="en-US" sz="2800">
                <a:solidFill>
                  <a:srgbClr val="000000"/>
                </a:solidFill>
                <a:latin typeface="Times New Roman" panose="02020603050405020304" pitchFamily="18" charset="0"/>
              </a:rPr>
              <a:t>	</a:t>
            </a:r>
            <a:r>
              <a:rPr lang="el-GR" altLang="en-US" sz="2800">
                <a:solidFill>
                  <a:srgbClr val="FF0000"/>
                </a:solidFill>
                <a:latin typeface="Times New Roman" panose="02020603050405020304" pitchFamily="18" charset="0"/>
              </a:rPr>
              <a:t>d.</a:t>
            </a:r>
            <a:r>
              <a:rPr lang="el-GR" altLang="en-US" sz="2800">
                <a:solidFill>
                  <a:srgbClr val="000000"/>
                </a:solidFill>
                <a:latin typeface="Times New Roman" panose="02020603050405020304" pitchFamily="18" charset="0"/>
              </a:rPr>
              <a:t> Ba 	</a:t>
            </a:r>
            <a:r>
              <a:rPr lang="el-GR" altLang="en-US" sz="2800">
                <a:solidFill>
                  <a:srgbClr val="FF0000"/>
                </a:solidFill>
                <a:latin typeface="Times New Roman" panose="02020603050405020304" pitchFamily="18" charset="0"/>
              </a:rPr>
              <a:t>e.</a:t>
            </a:r>
            <a:r>
              <a:rPr lang="el-GR" altLang="en-US" sz="2800">
                <a:solidFill>
                  <a:srgbClr val="000000"/>
                </a:solidFill>
                <a:latin typeface="Times New Roman" panose="02020603050405020304" pitchFamily="18" charset="0"/>
              </a:rPr>
              <a:t> Cl</a:t>
            </a:r>
          </a:p>
        </p:txBody>
      </p:sp>
      <p:sp>
        <p:nvSpPr>
          <p:cNvPr id="371715" name="Text Box 2">
            <a:extLst>
              <a:ext uri="{FF2B5EF4-FFF2-40B4-BE49-F238E27FC236}">
                <a16:creationId xmlns:a16="http://schemas.microsoft.com/office/drawing/2014/main" id="{9E993906-19C9-405C-B93C-5C13C1E45649}"/>
              </a:ext>
            </a:extLst>
          </p:cNvPr>
          <p:cNvSpPr txBox="1">
            <a:spLocks noChangeArrowheads="1"/>
          </p:cNvSpPr>
          <p:nvPr/>
        </p:nvSpPr>
        <p:spPr bwMode="auto">
          <a:xfrm>
            <a:off x="381000" y="381000"/>
            <a:ext cx="8458200"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1pPr>
            <a:lvl2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2pPr>
            <a:lvl3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3pPr>
            <a:lvl4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4pPr>
            <a:lvl5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5pPr>
            <a:lvl6pPr marL="25146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6pPr>
            <a:lvl7pPr marL="29718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7pPr>
            <a:lvl8pPr marL="34290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8pPr>
            <a:lvl9pPr marL="38862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9pPr>
          </a:lstStyle>
          <a:p>
            <a:pPr eaLnBrk="1" hangingPunct="1">
              <a:lnSpc>
                <a:spcPct val="100000"/>
              </a:lnSpc>
              <a:spcBef>
                <a:spcPts val="1750"/>
              </a:spcBef>
              <a:buClrTx/>
              <a:buSzPct val="120000"/>
              <a:buFontTx/>
              <a:buNone/>
            </a:pPr>
            <a:r>
              <a:rPr lang="el-GR" altLang="en-US" sz="2800">
                <a:solidFill>
                  <a:srgbClr val="000000"/>
                </a:solidFill>
              </a:rPr>
              <a:t>Ποιο στοιχείο είναι το μεγαλύτερο?</a:t>
            </a:r>
          </a:p>
        </p:txBody>
      </p:sp>
      <p:pic>
        <p:nvPicPr>
          <p:cNvPr id="371716" name="Picture 3">
            <a:extLst>
              <a:ext uri="{FF2B5EF4-FFF2-40B4-BE49-F238E27FC236}">
                <a16:creationId xmlns:a16="http://schemas.microsoft.com/office/drawing/2014/main" id="{D7F1D6C2-5D64-46E3-95C7-78EFF8C378D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8896" t="17223" b="29915"/>
          <a:stretch>
            <a:fillRect/>
          </a:stretch>
        </p:blipFill>
        <p:spPr bwMode="auto">
          <a:xfrm>
            <a:off x="76200" y="1685925"/>
            <a:ext cx="8991600" cy="3702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additive="repl">
                                        <p:cTn id="6" dur="1" fill="hold">
                                          <p:stCondLst>
                                            <p:cond delay="0"/>
                                          </p:stCondLst>
                                        </p:cTn>
                                        <p:tgtEl>
                                          <p:spTgt spid="206849">
                                            <p:txEl>
                                              <p:pRg st="0" end="0"/>
                                            </p:txEl>
                                          </p:spTgt>
                                        </p:tgtEl>
                                        <p:attrNameLst>
                                          <p:attrName>style.visibility</p:attrName>
                                        </p:attrNameLst>
                                      </p:cBhvr>
                                      <p:to>
                                        <p:strVal val="visible"/>
                                      </p:to>
                                    </p:set>
                                    <p:animEffect transition="in" filter="wipe(left)">
                                      <p:cBhvr additive="repl">
                                        <p:cTn id="7" dur="500"/>
                                        <p:tgtEl>
                                          <p:spTgt spid="20684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3763" name="Text Box 2">
            <a:extLst>
              <a:ext uri="{FF2B5EF4-FFF2-40B4-BE49-F238E27FC236}">
                <a16:creationId xmlns:a16="http://schemas.microsoft.com/office/drawing/2014/main" id="{F4907712-6BAC-42D0-AA71-9CBFC3811E2A}"/>
              </a:ext>
            </a:extLst>
          </p:cNvPr>
          <p:cNvSpPr txBox="1">
            <a:spLocks noChangeArrowheads="1"/>
          </p:cNvSpPr>
          <p:nvPr/>
        </p:nvSpPr>
        <p:spPr bwMode="auto">
          <a:xfrm>
            <a:off x="6858000" y="62484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pPr eaLnBrk="1">
              <a:lnSpc>
                <a:spcPct val="94000"/>
              </a:lnSpc>
              <a:buClr>
                <a:srgbClr val="000000"/>
              </a:buClr>
              <a:buSzPct val="100000"/>
              <a:buFont typeface="Times New Roman" panose="02020603050405020304" pitchFamily="18" charset="0"/>
              <a:buNone/>
            </a:pPr>
            <a:endParaRPr lang="el-GR" altLang="en-US"/>
          </a:p>
        </p:txBody>
      </p:sp>
      <p:sp>
        <p:nvSpPr>
          <p:cNvPr id="373764" name="Text Box 3">
            <a:extLst>
              <a:ext uri="{FF2B5EF4-FFF2-40B4-BE49-F238E27FC236}">
                <a16:creationId xmlns:a16="http://schemas.microsoft.com/office/drawing/2014/main" id="{9EB91099-32CD-4B7C-8082-F7B07B4B1546}"/>
              </a:ext>
            </a:extLst>
          </p:cNvPr>
          <p:cNvSpPr txBox="1">
            <a:spLocks noChangeArrowheads="1"/>
          </p:cNvSpPr>
          <p:nvPr/>
        </p:nvSpPr>
        <p:spPr bwMode="auto">
          <a:xfrm>
            <a:off x="685800" y="0"/>
            <a:ext cx="7772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360" tIns="44280" rIns="90360" bIns="44280" anchor="ctr"/>
          <a:lstStyle>
            <a:lvl1pPr marL="215900" indent="-209550">
              <a:lnSpc>
                <a:spcPct val="94000"/>
              </a:lnSpc>
              <a:buClr>
                <a:srgbClr val="000000"/>
              </a:buClr>
              <a:buSzPct val="100000"/>
              <a:buFont typeface="Times New Roman" panose="02020603050405020304" pitchFamily="18" charset="0"/>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a:solidFill>
                  <a:schemeClr val="bg1"/>
                </a:solidFill>
                <a:latin typeface="Arial" panose="020B0604020202020204" pitchFamily="34" charset="0"/>
                <a:cs typeface="Droid Sans Fallback" charset="0"/>
              </a:defRPr>
            </a:lvl1pPr>
            <a:lvl2pPr>
              <a:lnSpc>
                <a:spcPct val="94000"/>
              </a:lnSpc>
              <a:buClr>
                <a:srgbClr val="000000"/>
              </a:buClr>
              <a:buSzPct val="100000"/>
              <a:buFont typeface="Times New Roman" panose="02020603050405020304" pitchFamily="18" charset="0"/>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a:solidFill>
                  <a:schemeClr val="bg1"/>
                </a:solidFill>
                <a:latin typeface="Arial" panose="020B0604020202020204" pitchFamily="34" charset="0"/>
                <a:cs typeface="Droid Sans Fallback" charset="0"/>
              </a:defRPr>
            </a:lvl2pPr>
            <a:lvl3pPr>
              <a:lnSpc>
                <a:spcPct val="94000"/>
              </a:lnSpc>
              <a:buClr>
                <a:srgbClr val="000000"/>
              </a:buClr>
              <a:buSzPct val="100000"/>
              <a:buFont typeface="Times New Roman" panose="02020603050405020304" pitchFamily="18" charset="0"/>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a:solidFill>
                  <a:schemeClr val="bg1"/>
                </a:solidFill>
                <a:latin typeface="Arial" panose="020B0604020202020204" pitchFamily="34" charset="0"/>
                <a:cs typeface="Droid Sans Fallback" charset="0"/>
              </a:defRPr>
            </a:lvl3pPr>
            <a:lvl4pPr>
              <a:lnSpc>
                <a:spcPct val="94000"/>
              </a:lnSpc>
              <a:buClr>
                <a:srgbClr val="000000"/>
              </a:buClr>
              <a:buSzPct val="100000"/>
              <a:buFont typeface="Times New Roman" panose="02020603050405020304" pitchFamily="18" charset="0"/>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a:solidFill>
                  <a:schemeClr val="bg1"/>
                </a:solidFill>
                <a:latin typeface="Arial" panose="020B0604020202020204" pitchFamily="34" charset="0"/>
                <a:cs typeface="Droid Sans Fallback" charset="0"/>
              </a:defRPr>
            </a:lvl4pPr>
            <a:lvl5pPr>
              <a:lnSpc>
                <a:spcPct val="94000"/>
              </a:lnSpc>
              <a:buClr>
                <a:srgbClr val="000000"/>
              </a:buClr>
              <a:buSzPct val="100000"/>
              <a:buFont typeface="Times New Roman" panose="02020603050405020304" pitchFamily="18" charset="0"/>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a:solidFill>
                  <a:schemeClr val="bg1"/>
                </a:solidFill>
                <a:latin typeface="Arial" panose="020B0604020202020204" pitchFamily="34" charset="0"/>
                <a:cs typeface="Droid Sans Fallback" charset="0"/>
              </a:defRPr>
            </a:lvl5pPr>
            <a:lvl6pPr marL="25146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a:solidFill>
                  <a:schemeClr val="bg1"/>
                </a:solidFill>
                <a:latin typeface="Arial" panose="020B0604020202020204" pitchFamily="34" charset="0"/>
                <a:cs typeface="Droid Sans Fallback" charset="0"/>
              </a:defRPr>
            </a:lvl6pPr>
            <a:lvl7pPr marL="29718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a:solidFill>
                  <a:schemeClr val="bg1"/>
                </a:solidFill>
                <a:latin typeface="Arial" panose="020B0604020202020204" pitchFamily="34" charset="0"/>
                <a:cs typeface="Droid Sans Fallback" charset="0"/>
              </a:defRPr>
            </a:lvl7pPr>
            <a:lvl8pPr marL="34290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a:solidFill>
                  <a:schemeClr val="bg1"/>
                </a:solidFill>
                <a:latin typeface="Arial" panose="020B0604020202020204" pitchFamily="34" charset="0"/>
                <a:cs typeface="Droid Sans Fallback" charset="0"/>
              </a:defRPr>
            </a:lvl8pPr>
            <a:lvl9pPr marL="38862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a:solidFill>
                  <a:schemeClr val="bg1"/>
                </a:solidFill>
                <a:latin typeface="Arial" panose="020B0604020202020204" pitchFamily="34" charset="0"/>
                <a:cs typeface="Droid Sans Fallback" charset="0"/>
              </a:defRPr>
            </a:lvl9pPr>
          </a:lstStyle>
          <a:p>
            <a:pPr eaLnBrk="1" hangingPunct="1">
              <a:lnSpc>
                <a:spcPct val="100000"/>
              </a:lnSpc>
              <a:buClrTx/>
              <a:buSzPct val="45000"/>
              <a:buFontTx/>
              <a:buNone/>
            </a:pPr>
            <a:r>
              <a:rPr lang="el-GR" altLang="en-US" sz="3600" b="1" dirty="0">
                <a:solidFill>
                  <a:schemeClr val="tx1"/>
                </a:solidFill>
                <a:latin typeface="Times New Roman" panose="02020603050405020304" pitchFamily="18" charset="0"/>
              </a:rPr>
              <a:t>Τάσεις στην Ιοντική Ακτίνα</a:t>
            </a:r>
          </a:p>
        </p:txBody>
      </p:sp>
      <p:sp>
        <p:nvSpPr>
          <p:cNvPr id="207876" name="Text Box 4">
            <a:extLst>
              <a:ext uri="{FF2B5EF4-FFF2-40B4-BE49-F238E27FC236}">
                <a16:creationId xmlns:a16="http://schemas.microsoft.com/office/drawing/2014/main" id="{F56540EA-96CD-46CD-9748-DA6B3281CD82}"/>
              </a:ext>
            </a:extLst>
          </p:cNvPr>
          <p:cNvSpPr txBox="1">
            <a:spLocks noChangeArrowheads="1"/>
          </p:cNvSpPr>
          <p:nvPr/>
        </p:nvSpPr>
        <p:spPr bwMode="auto">
          <a:xfrm>
            <a:off x="544512" y="937437"/>
            <a:ext cx="8054975"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360" tIns="44280" rIns="90360" bIns="44280"/>
          <a:lstStyle>
            <a:lvl1pPr marL="425450" indent="-320675">
              <a:lnSpc>
                <a:spcPct val="94000"/>
              </a:lnSpc>
              <a:buClr>
                <a:srgbClr val="000000"/>
              </a:buClr>
              <a:buSzPct val="100000"/>
              <a:buFont typeface="Times New Roman" panose="02020603050405020304" pitchFamily="18" charset="0"/>
              <a:tabLst>
                <a:tab pos="425450" algn="l"/>
                <a:tab pos="873125" algn="l"/>
                <a:tab pos="1322388" algn="l"/>
                <a:tab pos="1771650" algn="l"/>
                <a:tab pos="2220913" algn="l"/>
                <a:tab pos="2670175" algn="l"/>
                <a:tab pos="3119438" algn="l"/>
                <a:tab pos="3568700" algn="l"/>
                <a:tab pos="4017963" algn="l"/>
                <a:tab pos="4467225" algn="l"/>
                <a:tab pos="4916488" algn="l"/>
                <a:tab pos="5365750" algn="l"/>
                <a:tab pos="5815013" algn="l"/>
                <a:tab pos="6264275" algn="l"/>
                <a:tab pos="6713538" algn="l"/>
                <a:tab pos="7162800" algn="l"/>
                <a:tab pos="7612063" algn="l"/>
                <a:tab pos="8061325" algn="l"/>
                <a:tab pos="8510588" algn="l"/>
                <a:tab pos="8959850" algn="l"/>
                <a:tab pos="9409113" algn="l"/>
              </a:tabLst>
              <a:defRPr>
                <a:solidFill>
                  <a:schemeClr val="bg1"/>
                </a:solidFill>
                <a:latin typeface="Arial" panose="020B0604020202020204" pitchFamily="34" charset="0"/>
                <a:cs typeface="Droid Sans Fallback" charset="0"/>
              </a:defRPr>
            </a:lvl1pPr>
            <a:lvl2pPr marL="857250" indent="-320675">
              <a:lnSpc>
                <a:spcPct val="94000"/>
              </a:lnSpc>
              <a:buClr>
                <a:srgbClr val="000000"/>
              </a:buClr>
              <a:buSzPct val="100000"/>
              <a:buFont typeface="Times New Roman" panose="02020603050405020304" pitchFamily="18" charset="0"/>
              <a:tabLst>
                <a:tab pos="425450" algn="l"/>
                <a:tab pos="873125" algn="l"/>
                <a:tab pos="1322388" algn="l"/>
                <a:tab pos="1771650" algn="l"/>
                <a:tab pos="2220913" algn="l"/>
                <a:tab pos="2670175" algn="l"/>
                <a:tab pos="3119438" algn="l"/>
                <a:tab pos="3568700" algn="l"/>
                <a:tab pos="4017963" algn="l"/>
                <a:tab pos="4467225" algn="l"/>
                <a:tab pos="4916488" algn="l"/>
                <a:tab pos="5365750" algn="l"/>
                <a:tab pos="5815013" algn="l"/>
                <a:tab pos="6264275" algn="l"/>
                <a:tab pos="6713538" algn="l"/>
                <a:tab pos="7162800" algn="l"/>
                <a:tab pos="7612063" algn="l"/>
                <a:tab pos="8061325" algn="l"/>
                <a:tab pos="8510588" algn="l"/>
                <a:tab pos="8959850" algn="l"/>
                <a:tab pos="9409113" algn="l"/>
              </a:tabLst>
              <a:defRPr>
                <a:solidFill>
                  <a:schemeClr val="bg1"/>
                </a:solidFill>
                <a:latin typeface="Arial" panose="020B0604020202020204" pitchFamily="34" charset="0"/>
                <a:cs typeface="Droid Sans Fallback" charset="0"/>
              </a:defRPr>
            </a:lvl2pPr>
            <a:lvl3pPr>
              <a:lnSpc>
                <a:spcPct val="94000"/>
              </a:lnSpc>
              <a:buClr>
                <a:srgbClr val="000000"/>
              </a:buClr>
              <a:buSzPct val="100000"/>
              <a:buFont typeface="Times New Roman" panose="02020603050405020304" pitchFamily="18" charset="0"/>
              <a:tabLst>
                <a:tab pos="425450" algn="l"/>
                <a:tab pos="873125" algn="l"/>
                <a:tab pos="1322388" algn="l"/>
                <a:tab pos="1771650" algn="l"/>
                <a:tab pos="2220913" algn="l"/>
                <a:tab pos="2670175" algn="l"/>
                <a:tab pos="3119438" algn="l"/>
                <a:tab pos="3568700" algn="l"/>
                <a:tab pos="4017963" algn="l"/>
                <a:tab pos="4467225" algn="l"/>
                <a:tab pos="4916488" algn="l"/>
                <a:tab pos="5365750" algn="l"/>
                <a:tab pos="5815013" algn="l"/>
                <a:tab pos="6264275" algn="l"/>
                <a:tab pos="6713538" algn="l"/>
                <a:tab pos="7162800" algn="l"/>
                <a:tab pos="7612063" algn="l"/>
                <a:tab pos="8061325" algn="l"/>
                <a:tab pos="8510588" algn="l"/>
                <a:tab pos="8959850" algn="l"/>
                <a:tab pos="9409113" algn="l"/>
              </a:tabLst>
              <a:defRPr>
                <a:solidFill>
                  <a:schemeClr val="bg1"/>
                </a:solidFill>
                <a:latin typeface="Arial" panose="020B0604020202020204" pitchFamily="34" charset="0"/>
                <a:cs typeface="Droid Sans Fallback" charset="0"/>
              </a:defRPr>
            </a:lvl3pPr>
            <a:lvl4pPr>
              <a:lnSpc>
                <a:spcPct val="94000"/>
              </a:lnSpc>
              <a:buClr>
                <a:srgbClr val="000000"/>
              </a:buClr>
              <a:buSzPct val="100000"/>
              <a:buFont typeface="Times New Roman" panose="02020603050405020304" pitchFamily="18" charset="0"/>
              <a:tabLst>
                <a:tab pos="425450" algn="l"/>
                <a:tab pos="873125" algn="l"/>
                <a:tab pos="1322388" algn="l"/>
                <a:tab pos="1771650" algn="l"/>
                <a:tab pos="2220913" algn="l"/>
                <a:tab pos="2670175" algn="l"/>
                <a:tab pos="3119438" algn="l"/>
                <a:tab pos="3568700" algn="l"/>
                <a:tab pos="4017963" algn="l"/>
                <a:tab pos="4467225" algn="l"/>
                <a:tab pos="4916488" algn="l"/>
                <a:tab pos="5365750" algn="l"/>
                <a:tab pos="5815013" algn="l"/>
                <a:tab pos="6264275" algn="l"/>
                <a:tab pos="6713538" algn="l"/>
                <a:tab pos="7162800" algn="l"/>
                <a:tab pos="7612063" algn="l"/>
                <a:tab pos="8061325" algn="l"/>
                <a:tab pos="8510588" algn="l"/>
                <a:tab pos="8959850" algn="l"/>
                <a:tab pos="9409113" algn="l"/>
              </a:tabLst>
              <a:defRPr>
                <a:solidFill>
                  <a:schemeClr val="bg1"/>
                </a:solidFill>
                <a:latin typeface="Arial" panose="020B0604020202020204" pitchFamily="34" charset="0"/>
                <a:cs typeface="Droid Sans Fallback" charset="0"/>
              </a:defRPr>
            </a:lvl4pPr>
            <a:lvl5pPr>
              <a:lnSpc>
                <a:spcPct val="94000"/>
              </a:lnSpc>
              <a:buClr>
                <a:srgbClr val="000000"/>
              </a:buClr>
              <a:buSzPct val="100000"/>
              <a:buFont typeface="Times New Roman" panose="02020603050405020304" pitchFamily="18" charset="0"/>
              <a:tabLst>
                <a:tab pos="425450" algn="l"/>
                <a:tab pos="873125" algn="l"/>
                <a:tab pos="1322388" algn="l"/>
                <a:tab pos="1771650" algn="l"/>
                <a:tab pos="2220913" algn="l"/>
                <a:tab pos="2670175" algn="l"/>
                <a:tab pos="3119438" algn="l"/>
                <a:tab pos="3568700" algn="l"/>
                <a:tab pos="4017963" algn="l"/>
                <a:tab pos="4467225" algn="l"/>
                <a:tab pos="4916488" algn="l"/>
                <a:tab pos="5365750" algn="l"/>
                <a:tab pos="5815013" algn="l"/>
                <a:tab pos="6264275" algn="l"/>
                <a:tab pos="6713538" algn="l"/>
                <a:tab pos="7162800" algn="l"/>
                <a:tab pos="7612063" algn="l"/>
                <a:tab pos="8061325" algn="l"/>
                <a:tab pos="8510588" algn="l"/>
                <a:tab pos="8959850" algn="l"/>
                <a:tab pos="9409113" algn="l"/>
              </a:tabLst>
              <a:defRPr>
                <a:solidFill>
                  <a:schemeClr val="bg1"/>
                </a:solidFill>
                <a:latin typeface="Arial" panose="020B0604020202020204" pitchFamily="34" charset="0"/>
                <a:cs typeface="Droid Sans Fallback" charset="0"/>
              </a:defRPr>
            </a:lvl5pPr>
            <a:lvl6pPr marL="25146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425450" algn="l"/>
                <a:tab pos="873125" algn="l"/>
                <a:tab pos="1322388" algn="l"/>
                <a:tab pos="1771650" algn="l"/>
                <a:tab pos="2220913" algn="l"/>
                <a:tab pos="2670175" algn="l"/>
                <a:tab pos="3119438" algn="l"/>
                <a:tab pos="3568700" algn="l"/>
                <a:tab pos="4017963" algn="l"/>
                <a:tab pos="4467225" algn="l"/>
                <a:tab pos="4916488" algn="l"/>
                <a:tab pos="5365750" algn="l"/>
                <a:tab pos="5815013" algn="l"/>
                <a:tab pos="6264275" algn="l"/>
                <a:tab pos="6713538" algn="l"/>
                <a:tab pos="7162800" algn="l"/>
                <a:tab pos="7612063" algn="l"/>
                <a:tab pos="8061325" algn="l"/>
                <a:tab pos="8510588" algn="l"/>
                <a:tab pos="8959850" algn="l"/>
                <a:tab pos="9409113" algn="l"/>
              </a:tabLst>
              <a:defRPr>
                <a:solidFill>
                  <a:schemeClr val="bg1"/>
                </a:solidFill>
                <a:latin typeface="Arial" panose="020B0604020202020204" pitchFamily="34" charset="0"/>
                <a:cs typeface="Droid Sans Fallback" charset="0"/>
              </a:defRPr>
            </a:lvl6pPr>
            <a:lvl7pPr marL="29718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425450" algn="l"/>
                <a:tab pos="873125" algn="l"/>
                <a:tab pos="1322388" algn="l"/>
                <a:tab pos="1771650" algn="l"/>
                <a:tab pos="2220913" algn="l"/>
                <a:tab pos="2670175" algn="l"/>
                <a:tab pos="3119438" algn="l"/>
                <a:tab pos="3568700" algn="l"/>
                <a:tab pos="4017963" algn="l"/>
                <a:tab pos="4467225" algn="l"/>
                <a:tab pos="4916488" algn="l"/>
                <a:tab pos="5365750" algn="l"/>
                <a:tab pos="5815013" algn="l"/>
                <a:tab pos="6264275" algn="l"/>
                <a:tab pos="6713538" algn="l"/>
                <a:tab pos="7162800" algn="l"/>
                <a:tab pos="7612063" algn="l"/>
                <a:tab pos="8061325" algn="l"/>
                <a:tab pos="8510588" algn="l"/>
                <a:tab pos="8959850" algn="l"/>
                <a:tab pos="9409113" algn="l"/>
              </a:tabLst>
              <a:defRPr>
                <a:solidFill>
                  <a:schemeClr val="bg1"/>
                </a:solidFill>
                <a:latin typeface="Arial" panose="020B0604020202020204" pitchFamily="34" charset="0"/>
                <a:cs typeface="Droid Sans Fallback" charset="0"/>
              </a:defRPr>
            </a:lvl7pPr>
            <a:lvl8pPr marL="34290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425450" algn="l"/>
                <a:tab pos="873125" algn="l"/>
                <a:tab pos="1322388" algn="l"/>
                <a:tab pos="1771650" algn="l"/>
                <a:tab pos="2220913" algn="l"/>
                <a:tab pos="2670175" algn="l"/>
                <a:tab pos="3119438" algn="l"/>
                <a:tab pos="3568700" algn="l"/>
                <a:tab pos="4017963" algn="l"/>
                <a:tab pos="4467225" algn="l"/>
                <a:tab pos="4916488" algn="l"/>
                <a:tab pos="5365750" algn="l"/>
                <a:tab pos="5815013" algn="l"/>
                <a:tab pos="6264275" algn="l"/>
                <a:tab pos="6713538" algn="l"/>
                <a:tab pos="7162800" algn="l"/>
                <a:tab pos="7612063" algn="l"/>
                <a:tab pos="8061325" algn="l"/>
                <a:tab pos="8510588" algn="l"/>
                <a:tab pos="8959850" algn="l"/>
                <a:tab pos="9409113" algn="l"/>
              </a:tabLst>
              <a:defRPr>
                <a:solidFill>
                  <a:schemeClr val="bg1"/>
                </a:solidFill>
                <a:latin typeface="Arial" panose="020B0604020202020204" pitchFamily="34" charset="0"/>
                <a:cs typeface="Droid Sans Fallback" charset="0"/>
              </a:defRPr>
            </a:lvl8pPr>
            <a:lvl9pPr marL="38862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425450" algn="l"/>
                <a:tab pos="873125" algn="l"/>
                <a:tab pos="1322388" algn="l"/>
                <a:tab pos="1771650" algn="l"/>
                <a:tab pos="2220913" algn="l"/>
                <a:tab pos="2670175" algn="l"/>
                <a:tab pos="3119438" algn="l"/>
                <a:tab pos="3568700" algn="l"/>
                <a:tab pos="4017963" algn="l"/>
                <a:tab pos="4467225" algn="l"/>
                <a:tab pos="4916488" algn="l"/>
                <a:tab pos="5365750" algn="l"/>
                <a:tab pos="5815013" algn="l"/>
                <a:tab pos="6264275" algn="l"/>
                <a:tab pos="6713538" algn="l"/>
                <a:tab pos="7162800" algn="l"/>
                <a:tab pos="7612063" algn="l"/>
                <a:tab pos="8061325" algn="l"/>
                <a:tab pos="8510588" algn="l"/>
                <a:tab pos="8959850" algn="l"/>
                <a:tab pos="9409113" algn="l"/>
              </a:tabLst>
              <a:defRPr>
                <a:solidFill>
                  <a:schemeClr val="bg1"/>
                </a:solidFill>
                <a:latin typeface="Arial" panose="020B0604020202020204" pitchFamily="34" charset="0"/>
                <a:cs typeface="Droid Sans Fallback" charset="0"/>
              </a:defRPr>
            </a:lvl9pPr>
          </a:lstStyle>
          <a:p>
            <a:pPr eaLnBrk="1" hangingPunct="1">
              <a:lnSpc>
                <a:spcPct val="80000"/>
              </a:lnSpc>
              <a:spcBef>
                <a:spcPts val="700"/>
              </a:spcBef>
              <a:buSzPct val="45000"/>
              <a:buFont typeface="Wingdings" panose="05000000000000000000" pitchFamily="2" charset="2"/>
              <a:buChar char=""/>
            </a:pPr>
            <a:r>
              <a:rPr lang="el-GR" altLang="en-US" sz="2800" dirty="0">
                <a:solidFill>
                  <a:srgbClr val="000000"/>
                </a:solidFill>
                <a:latin typeface="Times New Roman" panose="02020603050405020304" pitchFamily="18" charset="0"/>
              </a:rPr>
              <a:t>Τα ιόντα στην ίδια ομάδα έχουν το ίδιο φορτίο</a:t>
            </a:r>
          </a:p>
          <a:p>
            <a:pPr eaLnBrk="1" hangingPunct="1">
              <a:lnSpc>
                <a:spcPct val="80000"/>
              </a:lnSpc>
              <a:spcBef>
                <a:spcPts val="700"/>
              </a:spcBef>
              <a:buSzPct val="45000"/>
              <a:buFont typeface="Wingdings" panose="05000000000000000000" pitchFamily="2" charset="2"/>
              <a:buChar char=""/>
            </a:pPr>
            <a:r>
              <a:rPr lang="el-GR" altLang="en-US" sz="2800" dirty="0">
                <a:solidFill>
                  <a:srgbClr val="000000"/>
                </a:solidFill>
                <a:latin typeface="Times New Roman" panose="02020603050405020304" pitchFamily="18" charset="0"/>
              </a:rPr>
              <a:t>Το μέγεθος του ιόντος αυξάνεται προς τα κάτω σε μια ομάδα</a:t>
            </a:r>
          </a:p>
          <a:p>
            <a:pPr lvl="1" eaLnBrk="1" hangingPunct="1">
              <a:lnSpc>
                <a:spcPct val="80000"/>
              </a:lnSpc>
              <a:spcBef>
                <a:spcPts val="600"/>
              </a:spcBef>
              <a:buSzPct val="75000"/>
              <a:buFont typeface="Symbol" panose="05050102010706020507" pitchFamily="18" charset="2"/>
              <a:buChar char=""/>
            </a:pPr>
            <a:r>
              <a:rPr lang="el-GR" altLang="en-US" sz="2400" dirty="0">
                <a:solidFill>
                  <a:srgbClr val="000000"/>
                </a:solidFill>
                <a:latin typeface="Times New Roman" panose="02020603050405020304" pitchFamily="18" charset="0"/>
              </a:rPr>
              <a:t>Υψηλότερη στιβάδα σθένους, μεγαλύτερο</a:t>
            </a:r>
          </a:p>
          <a:p>
            <a:pPr eaLnBrk="1" hangingPunct="1">
              <a:lnSpc>
                <a:spcPct val="80000"/>
              </a:lnSpc>
              <a:spcBef>
                <a:spcPts val="700"/>
              </a:spcBef>
              <a:buSzPct val="45000"/>
              <a:buFont typeface="Wingdings" panose="05000000000000000000" pitchFamily="2" charset="2"/>
              <a:buChar char=""/>
            </a:pPr>
            <a:r>
              <a:rPr lang="el-GR" altLang="en-US" sz="2800" dirty="0">
                <a:solidFill>
                  <a:srgbClr val="000000"/>
                </a:solidFill>
                <a:latin typeface="Times New Roman" panose="02020603050405020304" pitchFamily="18" charset="0"/>
              </a:rPr>
              <a:t>Τα κατιόντα μικρότερα από τα ουδέτερα άτομα</a:t>
            </a:r>
          </a:p>
          <a:p>
            <a:pPr eaLnBrk="1" hangingPunct="1">
              <a:lnSpc>
                <a:spcPct val="80000"/>
              </a:lnSpc>
              <a:spcBef>
                <a:spcPts val="700"/>
              </a:spcBef>
              <a:buSzPct val="45000"/>
              <a:buFont typeface="Wingdings" panose="05000000000000000000" pitchFamily="2" charset="2"/>
              <a:buChar char=""/>
            </a:pPr>
            <a:r>
              <a:rPr lang="el-GR" altLang="en-US" sz="2800" dirty="0">
                <a:solidFill>
                  <a:srgbClr val="000000"/>
                </a:solidFill>
                <a:latin typeface="Times New Roman" panose="02020603050405020304" pitchFamily="18" charset="0"/>
              </a:rPr>
              <a:t>Τα ανιόντα μεγαλύτερα από τα ουδέτερα άτομα.</a:t>
            </a:r>
          </a:p>
          <a:p>
            <a:pPr eaLnBrk="1" hangingPunct="1">
              <a:lnSpc>
                <a:spcPct val="80000"/>
              </a:lnSpc>
              <a:spcBef>
                <a:spcPts val="700"/>
              </a:spcBef>
              <a:buSzPct val="45000"/>
              <a:buFont typeface="Wingdings" panose="05000000000000000000" pitchFamily="2" charset="2"/>
              <a:buChar char=""/>
            </a:pPr>
            <a:r>
              <a:rPr lang="el-GR" altLang="en-US" sz="2800" dirty="0">
                <a:solidFill>
                  <a:srgbClr val="000000"/>
                </a:solidFill>
                <a:latin typeface="Times New Roman" panose="02020603050405020304" pitchFamily="18" charset="0"/>
              </a:rPr>
              <a:t>Τα </a:t>
            </a:r>
            <a:r>
              <a:rPr lang="el-GR" altLang="en-US" sz="2800" dirty="0" err="1">
                <a:solidFill>
                  <a:srgbClr val="000000"/>
                </a:solidFill>
                <a:latin typeface="Times New Roman" panose="02020603050405020304" pitchFamily="18" charset="0"/>
              </a:rPr>
              <a:t>κατιόντα</a:t>
            </a:r>
            <a:r>
              <a:rPr lang="el-GR" altLang="en-US" sz="2800" dirty="0">
                <a:solidFill>
                  <a:srgbClr val="000000"/>
                </a:solidFill>
                <a:latin typeface="Times New Roman" panose="02020603050405020304" pitchFamily="18" charset="0"/>
              </a:rPr>
              <a:t> μικρότερα από τα ανιόντα </a:t>
            </a:r>
          </a:p>
          <a:p>
            <a:pPr lvl="1" eaLnBrk="1" hangingPunct="1">
              <a:lnSpc>
                <a:spcPct val="80000"/>
              </a:lnSpc>
              <a:spcBef>
                <a:spcPts val="600"/>
              </a:spcBef>
              <a:buSzPct val="75000"/>
              <a:buFont typeface="Symbol" panose="05050102010706020507" pitchFamily="18" charset="2"/>
              <a:buChar char=""/>
            </a:pPr>
            <a:r>
              <a:rPr lang="el-GR" altLang="en-US" sz="2400" dirty="0">
                <a:solidFill>
                  <a:srgbClr val="000000"/>
                </a:solidFill>
                <a:latin typeface="Times New Roman" panose="02020603050405020304" pitchFamily="18" charset="0"/>
              </a:rPr>
              <a:t>Εκτός από  Rb</a:t>
            </a:r>
            <a:r>
              <a:rPr lang="el-GR" altLang="en-US" sz="2400" baseline="30000" dirty="0">
                <a:solidFill>
                  <a:srgbClr val="000000"/>
                </a:solidFill>
                <a:latin typeface="Times New Roman" panose="02020603050405020304" pitchFamily="18" charset="0"/>
              </a:rPr>
              <a:t>+1</a:t>
            </a:r>
            <a:r>
              <a:rPr lang="el-GR" altLang="en-US" sz="2400" dirty="0">
                <a:solidFill>
                  <a:srgbClr val="000000"/>
                </a:solidFill>
                <a:latin typeface="Times New Roman" panose="02020603050405020304" pitchFamily="18" charset="0"/>
              </a:rPr>
              <a:t> &amp; Cs</a:t>
            </a:r>
            <a:r>
              <a:rPr lang="el-GR" altLang="en-US" sz="2400" baseline="30000" dirty="0">
                <a:solidFill>
                  <a:srgbClr val="000000"/>
                </a:solidFill>
                <a:latin typeface="Times New Roman" panose="02020603050405020304" pitchFamily="18" charset="0"/>
              </a:rPr>
              <a:t>+1</a:t>
            </a:r>
            <a:r>
              <a:rPr lang="el-GR" altLang="en-US" sz="2400" dirty="0">
                <a:solidFill>
                  <a:srgbClr val="000000"/>
                </a:solidFill>
                <a:latin typeface="Times New Roman" panose="02020603050405020304" pitchFamily="18" charset="0"/>
              </a:rPr>
              <a:t> μεγαλύτερο ή ίδιο μέγεθος  όπως  F</a:t>
            </a:r>
            <a:r>
              <a:rPr lang="el-GR" altLang="en-US" sz="2400" baseline="30000" dirty="0">
                <a:solidFill>
                  <a:srgbClr val="000000"/>
                </a:solidFill>
                <a:latin typeface="Times New Roman" panose="02020603050405020304" pitchFamily="18" charset="0"/>
              </a:rPr>
              <a:t>-1</a:t>
            </a:r>
            <a:r>
              <a:rPr lang="el-GR" altLang="en-US" sz="2400" dirty="0">
                <a:solidFill>
                  <a:srgbClr val="000000"/>
                </a:solidFill>
                <a:latin typeface="Times New Roman" panose="02020603050405020304" pitchFamily="18" charset="0"/>
              </a:rPr>
              <a:t> και  O</a:t>
            </a:r>
            <a:r>
              <a:rPr lang="el-GR" altLang="en-US" sz="2400" baseline="30000" dirty="0">
                <a:solidFill>
                  <a:srgbClr val="000000"/>
                </a:solidFill>
                <a:latin typeface="Times New Roman" panose="02020603050405020304" pitchFamily="18" charset="0"/>
              </a:rPr>
              <a:t>-2</a:t>
            </a:r>
            <a:r>
              <a:rPr lang="el-GR" altLang="en-US" sz="2400" dirty="0">
                <a:solidFill>
                  <a:srgbClr val="000000"/>
                </a:solidFill>
                <a:latin typeface="Times New Roman" panose="02020603050405020304" pitchFamily="18" charset="0"/>
              </a:rPr>
              <a:t>  </a:t>
            </a:r>
          </a:p>
          <a:p>
            <a:pPr eaLnBrk="1" hangingPunct="1">
              <a:lnSpc>
                <a:spcPct val="80000"/>
              </a:lnSpc>
              <a:spcBef>
                <a:spcPts val="700"/>
              </a:spcBef>
              <a:buSzPct val="45000"/>
              <a:buFont typeface="Wingdings" panose="05000000000000000000" pitchFamily="2" charset="2"/>
              <a:buChar char=""/>
            </a:pPr>
            <a:r>
              <a:rPr lang="el-GR" altLang="en-US" sz="2800" dirty="0">
                <a:solidFill>
                  <a:srgbClr val="000000"/>
                </a:solidFill>
                <a:latin typeface="Times New Roman" panose="02020603050405020304" pitchFamily="18" charset="0"/>
              </a:rPr>
              <a:t>Μεγαλύτερο θετικό φορτίο  = μικρότερο </a:t>
            </a:r>
            <a:r>
              <a:rPr lang="el-GR" altLang="en-US" sz="2800" dirty="0" err="1">
                <a:solidFill>
                  <a:srgbClr val="000000"/>
                </a:solidFill>
                <a:latin typeface="Times New Roman" panose="02020603050405020304" pitchFamily="18" charset="0"/>
              </a:rPr>
              <a:t>κατιόν</a:t>
            </a:r>
            <a:r>
              <a:rPr lang="el-GR" altLang="en-US" sz="2800" dirty="0">
                <a:solidFill>
                  <a:srgbClr val="000000"/>
                </a:solidFill>
                <a:latin typeface="Times New Roman" panose="02020603050405020304" pitchFamily="18" charset="0"/>
              </a:rPr>
              <a:t> Για </a:t>
            </a:r>
            <a:r>
              <a:rPr lang="el-GR" altLang="en-US" sz="2800" dirty="0" err="1">
                <a:solidFill>
                  <a:srgbClr val="000000"/>
                </a:solidFill>
                <a:latin typeface="Times New Roman" panose="02020603050405020304" pitchFamily="18" charset="0"/>
              </a:rPr>
              <a:t>ισοηλεκτρονικά</a:t>
            </a:r>
            <a:r>
              <a:rPr lang="el-GR" altLang="en-US" sz="2800" dirty="0">
                <a:solidFill>
                  <a:srgbClr val="000000"/>
                </a:solidFill>
                <a:latin typeface="Times New Roman" panose="02020603050405020304" pitchFamily="18" charset="0"/>
              </a:rPr>
              <a:t> συστήματα </a:t>
            </a:r>
          </a:p>
          <a:p>
            <a:pPr lvl="1" eaLnBrk="1" hangingPunct="1">
              <a:lnSpc>
                <a:spcPct val="80000"/>
              </a:lnSpc>
              <a:spcBef>
                <a:spcPts val="600"/>
              </a:spcBef>
              <a:buSzPct val="75000"/>
              <a:buFont typeface="Symbol" panose="05050102010706020507" pitchFamily="18" charset="2"/>
              <a:buChar char=""/>
            </a:pPr>
            <a:r>
              <a:rPr lang="el-GR" altLang="en-US" sz="2400" dirty="0" err="1">
                <a:solidFill>
                  <a:srgbClr val="000000"/>
                </a:solidFill>
                <a:latin typeface="Times New Roman" panose="02020603050405020304" pitchFamily="18" charset="0"/>
              </a:rPr>
              <a:t>ισοηλεκτρονικό</a:t>
            </a:r>
            <a:r>
              <a:rPr lang="el-GR" altLang="en-US" sz="2400" dirty="0">
                <a:solidFill>
                  <a:srgbClr val="000000"/>
                </a:solidFill>
                <a:latin typeface="Times New Roman" panose="02020603050405020304" pitchFamily="18" charset="0"/>
              </a:rPr>
              <a:t> = ίδια ηλεκτρονική διαμόρφωση</a:t>
            </a:r>
          </a:p>
          <a:p>
            <a:pPr eaLnBrk="1" hangingPunct="1">
              <a:lnSpc>
                <a:spcPct val="80000"/>
              </a:lnSpc>
              <a:spcBef>
                <a:spcPts val="700"/>
              </a:spcBef>
              <a:buSzPct val="45000"/>
              <a:buFont typeface="Wingdings" panose="05000000000000000000" pitchFamily="2" charset="2"/>
              <a:buChar char=""/>
            </a:pPr>
            <a:r>
              <a:rPr lang="el-GR" altLang="en-US" sz="2800" dirty="0">
                <a:solidFill>
                  <a:srgbClr val="000000"/>
                </a:solidFill>
                <a:latin typeface="Times New Roman" panose="02020603050405020304" pitchFamily="18" charset="0"/>
              </a:rPr>
              <a:t>Μεγαλύτερο αρνητικό φορτίο = μεγαλύτερο ανιόν </a:t>
            </a:r>
          </a:p>
          <a:p>
            <a:pPr lvl="1" eaLnBrk="1" hangingPunct="1">
              <a:lnSpc>
                <a:spcPct val="80000"/>
              </a:lnSpc>
              <a:spcBef>
                <a:spcPts val="600"/>
              </a:spcBef>
              <a:buSzPct val="75000"/>
              <a:buFont typeface="Symbol" panose="05050102010706020507" pitchFamily="18" charset="2"/>
              <a:buChar char=""/>
            </a:pPr>
            <a:r>
              <a:rPr lang="el-GR" altLang="en-US" sz="2400" dirty="0">
                <a:solidFill>
                  <a:srgbClr val="000000"/>
                </a:solidFill>
                <a:latin typeface="Times New Roman" panose="02020603050405020304" pitchFamily="18" charset="0"/>
              </a:rPr>
              <a:t>Για </a:t>
            </a:r>
            <a:r>
              <a:rPr lang="el-GR" altLang="en-US" sz="2400" dirty="0" err="1">
                <a:solidFill>
                  <a:srgbClr val="000000"/>
                </a:solidFill>
                <a:latin typeface="Times New Roman" panose="02020603050405020304" pitchFamily="18" charset="0"/>
              </a:rPr>
              <a:t>ισοηλεκτρονική</a:t>
            </a:r>
            <a:r>
              <a:rPr lang="el-GR" altLang="en-US" sz="2400" dirty="0">
                <a:solidFill>
                  <a:srgbClr val="000000"/>
                </a:solidFill>
                <a:latin typeface="Times New Roman" panose="02020603050405020304" pitchFamily="18" charset="0"/>
              </a:rPr>
              <a:t> σειρά</a:t>
            </a:r>
          </a:p>
        </p:txBody>
      </p:sp>
    </p:spTree>
    <p:custDataLst>
      <p:tags r:id="rId1"/>
    </p:custDataLst>
  </p:cSld>
  <p:clrMapOvr>
    <a:masterClrMapping/>
  </p:clrMapOvr>
  <p:transition>
    <p:fade thruBlk="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additive="repl">
                                        <p:cTn id="6" dur="1" fill="hold">
                                          <p:stCondLst>
                                            <p:cond delay="0"/>
                                          </p:stCondLst>
                                        </p:cTn>
                                        <p:tgtEl>
                                          <p:spTgt spid="207876">
                                            <p:txEl>
                                              <p:pRg st="0" end="0"/>
                                            </p:txEl>
                                          </p:spTgt>
                                        </p:tgtEl>
                                        <p:attrNameLst>
                                          <p:attrName>style.visibility</p:attrName>
                                        </p:attrNameLst>
                                      </p:cBhvr>
                                      <p:to>
                                        <p:strVal val="visible"/>
                                      </p:to>
                                    </p:set>
                                    <p:animEffect transition="in" filter="wipe(left)">
                                      <p:cBhvr additive="repl">
                                        <p:cTn id="7" dur="500"/>
                                        <p:tgtEl>
                                          <p:spTgt spid="207876">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additive="repl">
                                        <p:cTn id="11" dur="1" fill="hold">
                                          <p:stCondLst>
                                            <p:cond delay="0"/>
                                          </p:stCondLst>
                                        </p:cTn>
                                        <p:tgtEl>
                                          <p:spTgt spid="207876">
                                            <p:txEl>
                                              <p:pRg st="1" end="1"/>
                                            </p:txEl>
                                          </p:spTgt>
                                        </p:tgtEl>
                                        <p:attrNameLst>
                                          <p:attrName>style.visibility</p:attrName>
                                        </p:attrNameLst>
                                      </p:cBhvr>
                                      <p:to>
                                        <p:strVal val="visible"/>
                                      </p:to>
                                    </p:set>
                                    <p:animEffect transition="in" filter="wipe(left)">
                                      <p:cBhvr additive="repl">
                                        <p:cTn id="12" dur="500"/>
                                        <p:tgtEl>
                                          <p:spTgt spid="207876">
                                            <p:txEl>
                                              <p:pRg st="1" end="1"/>
                                            </p:txEl>
                                          </p:spTgt>
                                        </p:tgtEl>
                                      </p:cBhvr>
                                    </p:animEffect>
                                  </p:childTnLst>
                                </p:cTn>
                              </p:par>
                              <p:par>
                                <p:cTn id="13" presetID="22" presetClass="entr" presetSubtype="8" fill="hold" nodeType="withEffect">
                                  <p:stCondLst>
                                    <p:cond delay="0"/>
                                  </p:stCondLst>
                                  <p:childTnLst>
                                    <p:set>
                                      <p:cBhvr additive="repl">
                                        <p:cTn id="14" dur="1" fill="hold">
                                          <p:stCondLst>
                                            <p:cond delay="0"/>
                                          </p:stCondLst>
                                        </p:cTn>
                                        <p:tgtEl>
                                          <p:spTgt spid="207876">
                                            <p:txEl>
                                              <p:pRg st="2" end="2"/>
                                            </p:txEl>
                                          </p:spTgt>
                                        </p:tgtEl>
                                        <p:attrNameLst>
                                          <p:attrName>style.visibility</p:attrName>
                                        </p:attrNameLst>
                                      </p:cBhvr>
                                      <p:to>
                                        <p:strVal val="visible"/>
                                      </p:to>
                                    </p:set>
                                    <p:animEffect transition="in" filter="wipe(left)">
                                      <p:cBhvr additive="repl">
                                        <p:cTn id="15" dur="500"/>
                                        <p:tgtEl>
                                          <p:spTgt spid="207876">
                                            <p:txEl>
                                              <p:pRg st="2" end="2"/>
                                            </p:txEl>
                                          </p:spTgt>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22" presetClass="entr" presetSubtype="8" fill="hold" nodeType="clickEffect">
                                  <p:stCondLst>
                                    <p:cond delay="0"/>
                                  </p:stCondLst>
                                  <p:childTnLst>
                                    <p:set>
                                      <p:cBhvr additive="repl">
                                        <p:cTn id="19" dur="1" fill="hold">
                                          <p:stCondLst>
                                            <p:cond delay="0"/>
                                          </p:stCondLst>
                                        </p:cTn>
                                        <p:tgtEl>
                                          <p:spTgt spid="207876">
                                            <p:txEl>
                                              <p:pRg st="3" end="3"/>
                                            </p:txEl>
                                          </p:spTgt>
                                        </p:tgtEl>
                                        <p:attrNameLst>
                                          <p:attrName>style.visibility</p:attrName>
                                        </p:attrNameLst>
                                      </p:cBhvr>
                                      <p:to>
                                        <p:strVal val="visible"/>
                                      </p:to>
                                    </p:set>
                                    <p:animEffect transition="in" filter="wipe(left)">
                                      <p:cBhvr additive="repl">
                                        <p:cTn id="20" dur="500"/>
                                        <p:tgtEl>
                                          <p:spTgt spid="207876">
                                            <p:txEl>
                                              <p:pRg st="3" end="3"/>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additive="repl">
                                        <p:cTn id="24" dur="1" fill="hold">
                                          <p:stCondLst>
                                            <p:cond delay="0"/>
                                          </p:stCondLst>
                                        </p:cTn>
                                        <p:tgtEl>
                                          <p:spTgt spid="207876">
                                            <p:txEl>
                                              <p:pRg st="4" end="4"/>
                                            </p:txEl>
                                          </p:spTgt>
                                        </p:tgtEl>
                                        <p:attrNameLst>
                                          <p:attrName>style.visibility</p:attrName>
                                        </p:attrNameLst>
                                      </p:cBhvr>
                                      <p:to>
                                        <p:strVal val="visible"/>
                                      </p:to>
                                    </p:set>
                                    <p:animEffect transition="in" filter="wipe(left)">
                                      <p:cBhvr additive="repl">
                                        <p:cTn id="25" dur="500"/>
                                        <p:tgtEl>
                                          <p:spTgt spid="207876">
                                            <p:txEl>
                                              <p:pRg st="4" end="4"/>
                                            </p:txEl>
                                          </p:spTgt>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22" presetClass="entr" presetSubtype="8" fill="hold" nodeType="clickEffect">
                                  <p:stCondLst>
                                    <p:cond delay="0"/>
                                  </p:stCondLst>
                                  <p:childTnLst>
                                    <p:set>
                                      <p:cBhvr additive="repl">
                                        <p:cTn id="29" dur="1" fill="hold">
                                          <p:stCondLst>
                                            <p:cond delay="0"/>
                                          </p:stCondLst>
                                        </p:cTn>
                                        <p:tgtEl>
                                          <p:spTgt spid="207876">
                                            <p:txEl>
                                              <p:pRg st="5" end="5"/>
                                            </p:txEl>
                                          </p:spTgt>
                                        </p:tgtEl>
                                        <p:attrNameLst>
                                          <p:attrName>style.visibility</p:attrName>
                                        </p:attrNameLst>
                                      </p:cBhvr>
                                      <p:to>
                                        <p:strVal val="visible"/>
                                      </p:to>
                                    </p:set>
                                    <p:animEffect transition="in" filter="wipe(left)">
                                      <p:cBhvr additive="repl">
                                        <p:cTn id="30" dur="500"/>
                                        <p:tgtEl>
                                          <p:spTgt spid="207876">
                                            <p:txEl>
                                              <p:pRg st="5" end="5"/>
                                            </p:txEl>
                                          </p:spTgt>
                                        </p:tgtEl>
                                      </p:cBhvr>
                                    </p:animEffect>
                                  </p:childTnLst>
                                </p:cTn>
                              </p:par>
                              <p:par>
                                <p:cTn id="31" presetID="22" presetClass="entr" presetSubtype="8" fill="hold" nodeType="withEffect">
                                  <p:stCondLst>
                                    <p:cond delay="0"/>
                                  </p:stCondLst>
                                  <p:childTnLst>
                                    <p:set>
                                      <p:cBhvr additive="repl">
                                        <p:cTn id="32" dur="1" fill="hold">
                                          <p:stCondLst>
                                            <p:cond delay="0"/>
                                          </p:stCondLst>
                                        </p:cTn>
                                        <p:tgtEl>
                                          <p:spTgt spid="207876">
                                            <p:txEl>
                                              <p:pRg st="6" end="6"/>
                                            </p:txEl>
                                          </p:spTgt>
                                        </p:tgtEl>
                                        <p:attrNameLst>
                                          <p:attrName>style.visibility</p:attrName>
                                        </p:attrNameLst>
                                      </p:cBhvr>
                                      <p:to>
                                        <p:strVal val="visible"/>
                                      </p:to>
                                    </p:set>
                                    <p:animEffect transition="in" filter="wipe(left)">
                                      <p:cBhvr additive="repl">
                                        <p:cTn id="33" dur="500"/>
                                        <p:tgtEl>
                                          <p:spTgt spid="207876">
                                            <p:txEl>
                                              <p:pRg st="6" end="6"/>
                                            </p:txEl>
                                          </p:spTgt>
                                        </p:tgtEl>
                                      </p:cBhvr>
                                    </p:animEffect>
                                  </p:childTnLst>
                                </p:cTn>
                              </p:par>
                            </p:childTnLst>
                          </p:cTn>
                        </p:par>
                      </p:childTnLst>
                    </p:cTn>
                  </p:par>
                  <p:par>
                    <p:cTn id="34" fill="hold" nodeType="clickPar">
                      <p:stCondLst>
                        <p:cond delay="indefinite"/>
                      </p:stCondLst>
                      <p:childTnLst>
                        <p:par>
                          <p:cTn id="35" fill="hold" nodeType="withGroup">
                            <p:stCondLst>
                              <p:cond delay="0"/>
                            </p:stCondLst>
                            <p:childTnLst>
                              <p:par>
                                <p:cTn id="36" presetID="22" presetClass="entr" presetSubtype="8" fill="hold" nodeType="clickEffect">
                                  <p:stCondLst>
                                    <p:cond delay="0"/>
                                  </p:stCondLst>
                                  <p:childTnLst>
                                    <p:set>
                                      <p:cBhvr additive="repl">
                                        <p:cTn id="37" dur="1" fill="hold">
                                          <p:stCondLst>
                                            <p:cond delay="0"/>
                                          </p:stCondLst>
                                        </p:cTn>
                                        <p:tgtEl>
                                          <p:spTgt spid="207876">
                                            <p:txEl>
                                              <p:pRg st="7" end="7"/>
                                            </p:txEl>
                                          </p:spTgt>
                                        </p:tgtEl>
                                        <p:attrNameLst>
                                          <p:attrName>style.visibility</p:attrName>
                                        </p:attrNameLst>
                                      </p:cBhvr>
                                      <p:to>
                                        <p:strVal val="visible"/>
                                      </p:to>
                                    </p:set>
                                    <p:animEffect transition="in" filter="wipe(left)">
                                      <p:cBhvr additive="repl">
                                        <p:cTn id="38" dur="500"/>
                                        <p:tgtEl>
                                          <p:spTgt spid="207876">
                                            <p:txEl>
                                              <p:pRg st="7" end="7"/>
                                            </p:txEl>
                                          </p:spTgt>
                                        </p:tgtEl>
                                      </p:cBhvr>
                                    </p:animEffect>
                                  </p:childTnLst>
                                </p:cTn>
                              </p:par>
                              <p:par>
                                <p:cTn id="39" presetID="22" presetClass="entr" presetSubtype="8" fill="hold" nodeType="withEffect">
                                  <p:stCondLst>
                                    <p:cond delay="0"/>
                                  </p:stCondLst>
                                  <p:childTnLst>
                                    <p:set>
                                      <p:cBhvr additive="repl">
                                        <p:cTn id="40" dur="1" fill="hold">
                                          <p:stCondLst>
                                            <p:cond delay="0"/>
                                          </p:stCondLst>
                                        </p:cTn>
                                        <p:tgtEl>
                                          <p:spTgt spid="207876">
                                            <p:txEl>
                                              <p:pRg st="8" end="8"/>
                                            </p:txEl>
                                          </p:spTgt>
                                        </p:tgtEl>
                                        <p:attrNameLst>
                                          <p:attrName>style.visibility</p:attrName>
                                        </p:attrNameLst>
                                      </p:cBhvr>
                                      <p:to>
                                        <p:strVal val="visible"/>
                                      </p:to>
                                    </p:set>
                                    <p:animEffect transition="in" filter="wipe(left)">
                                      <p:cBhvr additive="repl">
                                        <p:cTn id="41" dur="500"/>
                                        <p:tgtEl>
                                          <p:spTgt spid="207876">
                                            <p:txEl>
                                              <p:pRg st="8" end="8"/>
                                            </p:txEl>
                                          </p:spTgt>
                                        </p:tgtEl>
                                      </p:cBhvr>
                                    </p:animEffect>
                                  </p:childTnLst>
                                </p:cTn>
                              </p:par>
                            </p:childTnLst>
                          </p:cTn>
                        </p:par>
                      </p:childTnLst>
                    </p:cTn>
                  </p:par>
                  <p:par>
                    <p:cTn id="42" fill="hold" nodeType="clickPar">
                      <p:stCondLst>
                        <p:cond delay="indefinite"/>
                      </p:stCondLst>
                      <p:childTnLst>
                        <p:par>
                          <p:cTn id="43" fill="hold" nodeType="withGroup">
                            <p:stCondLst>
                              <p:cond delay="0"/>
                            </p:stCondLst>
                            <p:childTnLst>
                              <p:par>
                                <p:cTn id="44" presetID="22" presetClass="entr" presetSubtype="8" fill="hold" nodeType="clickEffect">
                                  <p:stCondLst>
                                    <p:cond delay="0"/>
                                  </p:stCondLst>
                                  <p:childTnLst>
                                    <p:set>
                                      <p:cBhvr additive="repl">
                                        <p:cTn id="45" dur="1" fill="hold">
                                          <p:stCondLst>
                                            <p:cond delay="0"/>
                                          </p:stCondLst>
                                        </p:cTn>
                                        <p:tgtEl>
                                          <p:spTgt spid="207876">
                                            <p:txEl>
                                              <p:pRg st="9" end="9"/>
                                            </p:txEl>
                                          </p:spTgt>
                                        </p:tgtEl>
                                        <p:attrNameLst>
                                          <p:attrName>style.visibility</p:attrName>
                                        </p:attrNameLst>
                                      </p:cBhvr>
                                      <p:to>
                                        <p:strVal val="visible"/>
                                      </p:to>
                                    </p:set>
                                    <p:animEffect transition="in" filter="wipe(left)">
                                      <p:cBhvr additive="repl">
                                        <p:cTn id="46" dur="500"/>
                                        <p:tgtEl>
                                          <p:spTgt spid="207876">
                                            <p:txEl>
                                              <p:pRg st="9" end="9"/>
                                            </p:txEl>
                                          </p:spTgt>
                                        </p:tgtEl>
                                      </p:cBhvr>
                                    </p:animEffect>
                                  </p:childTnLst>
                                </p:cTn>
                              </p:par>
                              <p:par>
                                <p:cTn id="47" presetID="22" presetClass="entr" presetSubtype="8" fill="hold" nodeType="withEffect">
                                  <p:stCondLst>
                                    <p:cond delay="0"/>
                                  </p:stCondLst>
                                  <p:childTnLst>
                                    <p:set>
                                      <p:cBhvr additive="repl">
                                        <p:cTn id="48" dur="1" fill="hold">
                                          <p:stCondLst>
                                            <p:cond delay="0"/>
                                          </p:stCondLst>
                                        </p:cTn>
                                        <p:tgtEl>
                                          <p:spTgt spid="207876">
                                            <p:txEl>
                                              <p:pRg st="10" end="10"/>
                                            </p:txEl>
                                          </p:spTgt>
                                        </p:tgtEl>
                                        <p:attrNameLst>
                                          <p:attrName>style.visibility</p:attrName>
                                        </p:attrNameLst>
                                      </p:cBhvr>
                                      <p:to>
                                        <p:strVal val="visible"/>
                                      </p:to>
                                    </p:set>
                                    <p:animEffect transition="in" filter="wipe(left)">
                                      <p:cBhvr additive="repl">
                                        <p:cTn id="49" dur="500"/>
                                        <p:tgtEl>
                                          <p:spTgt spid="207876">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5810" name="Text Box 1">
            <a:extLst>
              <a:ext uri="{FF2B5EF4-FFF2-40B4-BE49-F238E27FC236}">
                <a16:creationId xmlns:a16="http://schemas.microsoft.com/office/drawing/2014/main" id="{E537B7A2-4EF4-4DC8-ADBF-8654B62AA9A8}"/>
              </a:ext>
            </a:extLst>
          </p:cNvPr>
          <p:cNvSpPr txBox="1">
            <a:spLocks noChangeArrowheads="1"/>
          </p:cNvSpPr>
          <p:nvPr/>
        </p:nvSpPr>
        <p:spPr bwMode="auto">
          <a:xfrm>
            <a:off x="6858000" y="62484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pPr eaLnBrk="1">
              <a:lnSpc>
                <a:spcPct val="94000"/>
              </a:lnSpc>
              <a:buClr>
                <a:srgbClr val="000000"/>
              </a:buClr>
              <a:buSzPct val="100000"/>
              <a:buFont typeface="Times New Roman" panose="02020603050405020304" pitchFamily="18" charset="0"/>
              <a:buNone/>
            </a:pPr>
            <a:endParaRPr lang="el-GR" altLang="en-US"/>
          </a:p>
        </p:txBody>
      </p:sp>
      <p:pic>
        <p:nvPicPr>
          <p:cNvPr id="375811" name="Picture 2">
            <a:extLst>
              <a:ext uri="{FF2B5EF4-FFF2-40B4-BE49-F238E27FC236}">
                <a16:creationId xmlns:a16="http://schemas.microsoft.com/office/drawing/2014/main" id="{E8DD48E2-A7B8-4E4B-A924-37EBF5D2D9E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55875" y="152400"/>
            <a:ext cx="4649788" cy="670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208899" name="AutoShape 3">
            <a:extLst>
              <a:ext uri="{FF2B5EF4-FFF2-40B4-BE49-F238E27FC236}">
                <a16:creationId xmlns:a16="http://schemas.microsoft.com/office/drawing/2014/main" id="{3D9EE5C3-2A78-4A78-98E1-F36BCB9D289C}"/>
              </a:ext>
            </a:extLst>
          </p:cNvPr>
          <p:cNvSpPr>
            <a:spLocks noChangeArrowheads="1"/>
          </p:cNvSpPr>
          <p:nvPr/>
        </p:nvSpPr>
        <p:spPr bwMode="auto">
          <a:xfrm>
            <a:off x="1219200" y="1295400"/>
            <a:ext cx="914400" cy="4572000"/>
          </a:xfrm>
          <a:prstGeom prst="downArrow">
            <a:avLst>
              <a:gd name="adj1" fmla="val 50000"/>
              <a:gd name="adj2" fmla="val 125000"/>
            </a:avLst>
          </a:prstGeom>
          <a:solidFill>
            <a:srgbClr val="FF9933"/>
          </a:solidFill>
          <a:ln w="9360" cap="sq">
            <a:solidFill>
              <a:srgbClr val="000000"/>
            </a:solidFill>
            <a:miter lim="800000"/>
            <a:headEnd/>
            <a:tailEnd/>
          </a:ln>
        </p:spPr>
        <p:txBody>
          <a:bodyPr wrap="none" anchor="ctr"/>
          <a:lstStyle/>
          <a:p>
            <a:pPr eaLnBrk="1">
              <a:lnSpc>
                <a:spcPct val="94000"/>
              </a:lnSpc>
              <a:buClr>
                <a:srgbClr val="000000"/>
              </a:buClr>
              <a:buSzPct val="100000"/>
              <a:buFont typeface="Times New Roman" panose="02020603050405020304" pitchFamily="18" charset="0"/>
              <a:buNone/>
            </a:pPr>
            <a:endParaRPr lang="el-GR" altLang="en-US"/>
          </a:p>
        </p:txBody>
      </p:sp>
      <p:sp>
        <p:nvSpPr>
          <p:cNvPr id="208900" name="AutoShape 4">
            <a:extLst>
              <a:ext uri="{FF2B5EF4-FFF2-40B4-BE49-F238E27FC236}">
                <a16:creationId xmlns:a16="http://schemas.microsoft.com/office/drawing/2014/main" id="{038915ED-F005-4480-9976-8270ABF0004B}"/>
              </a:ext>
            </a:extLst>
          </p:cNvPr>
          <p:cNvSpPr>
            <a:spLocks noChangeArrowheads="1"/>
          </p:cNvSpPr>
          <p:nvPr/>
        </p:nvSpPr>
        <p:spPr bwMode="auto">
          <a:xfrm flipH="1">
            <a:off x="2362200" y="0"/>
            <a:ext cx="4572000" cy="609600"/>
          </a:xfrm>
          <a:prstGeom prst="rightArrow">
            <a:avLst>
              <a:gd name="adj1" fmla="val 50000"/>
              <a:gd name="adj2" fmla="val 187500"/>
            </a:avLst>
          </a:prstGeom>
          <a:solidFill>
            <a:srgbClr val="FF9933"/>
          </a:solidFill>
          <a:ln w="9360" cap="sq">
            <a:solidFill>
              <a:srgbClr val="000000"/>
            </a:solidFill>
            <a:miter lim="800000"/>
            <a:headEnd/>
            <a:tailEnd/>
          </a:ln>
        </p:spPr>
        <p:txBody>
          <a:bodyPr wrap="none" anchor="ctr"/>
          <a:lstStyle/>
          <a:p>
            <a:pPr eaLnBrk="1">
              <a:lnSpc>
                <a:spcPct val="94000"/>
              </a:lnSpc>
              <a:buClr>
                <a:srgbClr val="000000"/>
              </a:buClr>
              <a:buSzPct val="100000"/>
              <a:buFont typeface="Times New Roman" panose="02020603050405020304" pitchFamily="18" charset="0"/>
              <a:buNone/>
            </a:pPr>
            <a:endParaRPr lang="el-GR" altLang="en-US"/>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additive="repl">
                                        <p:cTn id="6" dur="1" fill="hold">
                                          <p:stCondLst>
                                            <p:cond delay="0"/>
                                          </p:stCondLst>
                                        </p:cTn>
                                        <p:tgtEl>
                                          <p:spTgt spid="208899"/>
                                        </p:tgtEl>
                                        <p:attrNameLst>
                                          <p:attrName>style.visibility</p:attrName>
                                        </p:attrNameLst>
                                      </p:cBhvr>
                                      <p:to>
                                        <p:strVal val="visible"/>
                                      </p:to>
                                    </p:set>
                                    <p:animEffect transition="in" filter="wipe(up)">
                                      <p:cBhvr additive="repl">
                                        <p:cTn id="7" dur="500"/>
                                        <p:tgtEl>
                                          <p:spTgt spid="20889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2" fill="hold" grpId="0" nodeType="clickEffect">
                                  <p:stCondLst>
                                    <p:cond delay="0"/>
                                  </p:stCondLst>
                                  <p:childTnLst>
                                    <p:set>
                                      <p:cBhvr additive="repl">
                                        <p:cTn id="11" dur="1" fill="hold">
                                          <p:stCondLst>
                                            <p:cond delay="0"/>
                                          </p:stCondLst>
                                        </p:cTn>
                                        <p:tgtEl>
                                          <p:spTgt spid="208900"/>
                                        </p:tgtEl>
                                        <p:attrNameLst>
                                          <p:attrName>style.visibility</p:attrName>
                                        </p:attrNameLst>
                                      </p:cBhvr>
                                      <p:to>
                                        <p:strVal val="visible"/>
                                      </p:to>
                                    </p:set>
                                    <p:animEffect transition="in" filter="wipe(right)">
                                      <p:cBhvr additive="repl">
                                        <p:cTn id="12" dur="500"/>
                                        <p:tgtEl>
                                          <p:spTgt spid="2089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8899" grpId="0" animBg="1"/>
      <p:bldP spid="208900" grpId="0" animBg="1"/>
    </p:bld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7858" name="Text Box 1">
            <a:extLst>
              <a:ext uri="{FF2B5EF4-FFF2-40B4-BE49-F238E27FC236}">
                <a16:creationId xmlns:a16="http://schemas.microsoft.com/office/drawing/2014/main" id="{AD32DC79-82BA-4A02-BD3F-95EE12BE7D55}"/>
              </a:ext>
            </a:extLst>
          </p:cNvPr>
          <p:cNvSpPr txBox="1">
            <a:spLocks noChangeArrowheads="1"/>
          </p:cNvSpPr>
          <p:nvPr/>
        </p:nvSpPr>
        <p:spPr bwMode="auto">
          <a:xfrm>
            <a:off x="304800" y="6248400"/>
            <a:ext cx="3505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lstStyle>
            <a:lvl1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1pPr>
            <a:lvl2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2pPr>
            <a:lvl3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3pPr>
            <a:lvl4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4pPr>
            <a:lvl5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5pPr>
            <a:lvl6pPr marL="25146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6pPr>
            <a:lvl7pPr marL="29718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7pPr>
            <a:lvl8pPr marL="34290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8pPr>
            <a:lvl9pPr marL="38862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9pPr>
          </a:lstStyle>
          <a:p>
            <a:pPr eaLnBrk="1" hangingPunct="1">
              <a:lnSpc>
                <a:spcPct val="100000"/>
              </a:lnSpc>
              <a:buClrTx/>
              <a:buSzPct val="120000"/>
              <a:buFontTx/>
              <a:buNone/>
            </a:pPr>
            <a:r>
              <a:rPr lang="el-GR" altLang="en-US" sz="1400">
                <a:solidFill>
                  <a:srgbClr val="000000"/>
                </a:solidFill>
              </a:rPr>
              <a:t>Tro, Chemistry: A Molecular Approach</a:t>
            </a:r>
          </a:p>
        </p:txBody>
      </p:sp>
      <p:sp>
        <p:nvSpPr>
          <p:cNvPr id="377859" name="Text Box 2">
            <a:extLst>
              <a:ext uri="{FF2B5EF4-FFF2-40B4-BE49-F238E27FC236}">
                <a16:creationId xmlns:a16="http://schemas.microsoft.com/office/drawing/2014/main" id="{1901E571-302A-4F62-A49D-BE7C9C1616C4}"/>
              </a:ext>
            </a:extLst>
          </p:cNvPr>
          <p:cNvSpPr txBox="1">
            <a:spLocks noChangeArrowheads="1"/>
          </p:cNvSpPr>
          <p:nvPr/>
        </p:nvSpPr>
        <p:spPr bwMode="auto">
          <a:xfrm>
            <a:off x="6858000" y="62484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pPr eaLnBrk="1">
              <a:lnSpc>
                <a:spcPct val="94000"/>
              </a:lnSpc>
              <a:buClr>
                <a:srgbClr val="000000"/>
              </a:buClr>
              <a:buSzPct val="100000"/>
              <a:buFont typeface="Times New Roman" panose="02020603050405020304" pitchFamily="18" charset="0"/>
              <a:buNone/>
            </a:pPr>
            <a:endParaRPr lang="el-GR" altLang="en-US"/>
          </a:p>
        </p:txBody>
      </p:sp>
      <p:pic>
        <p:nvPicPr>
          <p:cNvPr id="377860" name="Picture 3">
            <a:extLst>
              <a:ext uri="{FF2B5EF4-FFF2-40B4-BE49-F238E27FC236}">
                <a16:creationId xmlns:a16="http://schemas.microsoft.com/office/drawing/2014/main" id="{8FF727FE-D17F-437D-AFF0-D8A194E16A5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81400" y="228600"/>
            <a:ext cx="3060700" cy="640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209924" name="AutoShape 4">
            <a:extLst>
              <a:ext uri="{FF2B5EF4-FFF2-40B4-BE49-F238E27FC236}">
                <a16:creationId xmlns:a16="http://schemas.microsoft.com/office/drawing/2014/main" id="{B059E53B-E174-4769-A0E3-EC3C6BC1ABA8}"/>
              </a:ext>
            </a:extLst>
          </p:cNvPr>
          <p:cNvSpPr>
            <a:spLocks noChangeArrowheads="1"/>
          </p:cNvSpPr>
          <p:nvPr/>
        </p:nvSpPr>
        <p:spPr bwMode="auto">
          <a:xfrm>
            <a:off x="2971800" y="914400"/>
            <a:ext cx="685800" cy="4876800"/>
          </a:xfrm>
          <a:prstGeom prst="downArrow">
            <a:avLst>
              <a:gd name="adj1" fmla="val 50000"/>
              <a:gd name="adj2" fmla="val 177778"/>
            </a:avLst>
          </a:prstGeom>
          <a:solidFill>
            <a:srgbClr val="FF9933"/>
          </a:solidFill>
          <a:ln w="9360" cap="sq">
            <a:solidFill>
              <a:srgbClr val="000000"/>
            </a:solidFill>
            <a:miter lim="800000"/>
            <a:headEnd/>
            <a:tailEnd/>
          </a:ln>
        </p:spPr>
        <p:txBody>
          <a:bodyPr wrap="none" anchor="ctr"/>
          <a:lstStyle/>
          <a:p>
            <a:pPr eaLnBrk="1">
              <a:lnSpc>
                <a:spcPct val="94000"/>
              </a:lnSpc>
              <a:buClr>
                <a:srgbClr val="000000"/>
              </a:buClr>
              <a:buSzPct val="100000"/>
              <a:buFont typeface="Times New Roman" panose="02020603050405020304" pitchFamily="18" charset="0"/>
              <a:buNone/>
            </a:pPr>
            <a:endParaRPr lang="el-GR" altLang="en-US"/>
          </a:p>
        </p:txBody>
      </p:sp>
      <p:sp>
        <p:nvSpPr>
          <p:cNvPr id="209925" name="AutoShape 5">
            <a:extLst>
              <a:ext uri="{FF2B5EF4-FFF2-40B4-BE49-F238E27FC236}">
                <a16:creationId xmlns:a16="http://schemas.microsoft.com/office/drawing/2014/main" id="{846631BA-13CB-462E-AF3B-EDF59FFAD9CD}"/>
              </a:ext>
            </a:extLst>
          </p:cNvPr>
          <p:cNvSpPr>
            <a:spLocks noChangeArrowheads="1"/>
          </p:cNvSpPr>
          <p:nvPr/>
        </p:nvSpPr>
        <p:spPr bwMode="auto">
          <a:xfrm>
            <a:off x="3657600" y="152400"/>
            <a:ext cx="2590800" cy="533400"/>
          </a:xfrm>
          <a:prstGeom prst="leftArrow">
            <a:avLst>
              <a:gd name="adj1" fmla="val 50000"/>
              <a:gd name="adj2" fmla="val 121429"/>
            </a:avLst>
          </a:prstGeom>
          <a:solidFill>
            <a:srgbClr val="FF9933"/>
          </a:solidFill>
          <a:ln w="9360" cap="sq">
            <a:solidFill>
              <a:srgbClr val="000000"/>
            </a:solidFill>
            <a:miter lim="800000"/>
            <a:headEnd/>
            <a:tailEnd/>
          </a:ln>
        </p:spPr>
        <p:txBody>
          <a:bodyPr wrap="none" anchor="ctr"/>
          <a:lstStyle/>
          <a:p>
            <a:pPr eaLnBrk="1">
              <a:lnSpc>
                <a:spcPct val="94000"/>
              </a:lnSpc>
              <a:buClr>
                <a:srgbClr val="000000"/>
              </a:buClr>
              <a:buSzPct val="100000"/>
              <a:buFont typeface="Times New Roman" panose="02020603050405020304" pitchFamily="18" charset="0"/>
              <a:buNone/>
            </a:pPr>
            <a:endParaRPr lang="el-GR" altLang="en-US"/>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additive="repl">
                                        <p:cTn id="6" dur="1" fill="hold">
                                          <p:stCondLst>
                                            <p:cond delay="0"/>
                                          </p:stCondLst>
                                        </p:cTn>
                                        <p:tgtEl>
                                          <p:spTgt spid="209924"/>
                                        </p:tgtEl>
                                        <p:attrNameLst>
                                          <p:attrName>style.visibility</p:attrName>
                                        </p:attrNameLst>
                                      </p:cBhvr>
                                      <p:to>
                                        <p:strVal val="visible"/>
                                      </p:to>
                                    </p:set>
                                    <p:animEffect transition="in" filter="wipe(up)">
                                      <p:cBhvr additive="repl">
                                        <p:cTn id="7" dur="500"/>
                                        <p:tgtEl>
                                          <p:spTgt spid="20992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2" fill="hold" grpId="0" nodeType="clickEffect">
                                  <p:stCondLst>
                                    <p:cond delay="0"/>
                                  </p:stCondLst>
                                  <p:childTnLst>
                                    <p:set>
                                      <p:cBhvr additive="repl">
                                        <p:cTn id="11" dur="1" fill="hold">
                                          <p:stCondLst>
                                            <p:cond delay="0"/>
                                          </p:stCondLst>
                                        </p:cTn>
                                        <p:tgtEl>
                                          <p:spTgt spid="209925"/>
                                        </p:tgtEl>
                                        <p:attrNameLst>
                                          <p:attrName>style.visibility</p:attrName>
                                        </p:attrNameLst>
                                      </p:cBhvr>
                                      <p:to>
                                        <p:strVal val="visible"/>
                                      </p:to>
                                    </p:set>
                                    <p:animEffect transition="in" filter="wipe(right)">
                                      <p:cBhvr additive="repl">
                                        <p:cTn id="12" dur="500"/>
                                        <p:tgtEl>
                                          <p:spTgt spid="2099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9924" grpId="0" animBg="1"/>
      <p:bldP spid="209925" grpId="0" animBg="1"/>
    </p:bld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5330" name="Rectangle 1">
            <a:extLst>
              <a:ext uri="{FF2B5EF4-FFF2-40B4-BE49-F238E27FC236}">
                <a16:creationId xmlns:a16="http://schemas.microsoft.com/office/drawing/2014/main" id="{4A8F2DB4-C36B-4EB2-B15B-2F4A9AEA3408}"/>
              </a:ext>
            </a:extLst>
          </p:cNvPr>
          <p:cNvSpPr>
            <a:spLocks noChangeArrowheads="1"/>
          </p:cNvSpPr>
          <p:nvPr/>
        </p:nvSpPr>
        <p:spPr bwMode="auto">
          <a:xfrm>
            <a:off x="529856" y="484776"/>
            <a:ext cx="8084288" cy="5531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square" lIns="90000" tIns="46800" rIns="90000" bIns="46800">
            <a:spAutoFit/>
          </a:bodyPr>
          <a:lstStyle>
            <a:lvl1pPr marL="342900" indent="-334963">
              <a:lnSpc>
                <a:spcPct val="94000"/>
              </a:lnSpc>
              <a:buClr>
                <a:srgbClr val="000000"/>
              </a:buClr>
              <a:buSzPct val="100000"/>
              <a:buFont typeface="Times New Roman" panose="02020603050405020304" pitchFamily="18" charset="0"/>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solidFill>
                  <a:schemeClr val="bg1"/>
                </a:solidFill>
                <a:latin typeface="Arial" panose="020B0604020202020204" pitchFamily="34" charset="0"/>
                <a:cs typeface="Droid Sans Fallback" charset="0"/>
              </a:defRPr>
            </a:lvl1pPr>
            <a:lvl2pPr>
              <a:lnSpc>
                <a:spcPct val="94000"/>
              </a:lnSpc>
              <a:buClr>
                <a:srgbClr val="000000"/>
              </a:buClr>
              <a:buSzPct val="100000"/>
              <a:buFont typeface="Times New Roman" panose="02020603050405020304" pitchFamily="18" charset="0"/>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solidFill>
                  <a:schemeClr val="bg1"/>
                </a:solidFill>
                <a:latin typeface="Arial" panose="020B0604020202020204" pitchFamily="34" charset="0"/>
                <a:cs typeface="Droid Sans Fallback" charset="0"/>
              </a:defRPr>
            </a:lvl2pPr>
            <a:lvl3pPr>
              <a:lnSpc>
                <a:spcPct val="94000"/>
              </a:lnSpc>
              <a:buClr>
                <a:srgbClr val="000000"/>
              </a:buClr>
              <a:buSzPct val="100000"/>
              <a:buFont typeface="Times New Roman" panose="02020603050405020304" pitchFamily="18" charset="0"/>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solidFill>
                  <a:schemeClr val="bg1"/>
                </a:solidFill>
                <a:latin typeface="Arial" panose="020B0604020202020204" pitchFamily="34" charset="0"/>
                <a:cs typeface="Droid Sans Fallback" charset="0"/>
              </a:defRPr>
            </a:lvl3pPr>
            <a:lvl4pPr>
              <a:lnSpc>
                <a:spcPct val="94000"/>
              </a:lnSpc>
              <a:buClr>
                <a:srgbClr val="000000"/>
              </a:buClr>
              <a:buSzPct val="100000"/>
              <a:buFont typeface="Times New Roman" panose="02020603050405020304" pitchFamily="18" charset="0"/>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solidFill>
                  <a:schemeClr val="bg1"/>
                </a:solidFill>
                <a:latin typeface="Arial" panose="020B0604020202020204" pitchFamily="34" charset="0"/>
                <a:cs typeface="Droid Sans Fallback" charset="0"/>
              </a:defRPr>
            </a:lvl4pPr>
            <a:lvl5pPr>
              <a:lnSpc>
                <a:spcPct val="94000"/>
              </a:lnSpc>
              <a:buClr>
                <a:srgbClr val="000000"/>
              </a:buClr>
              <a:buSzPct val="100000"/>
              <a:buFont typeface="Times New Roman" panose="02020603050405020304" pitchFamily="18" charset="0"/>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solidFill>
                  <a:schemeClr val="bg1"/>
                </a:solidFill>
                <a:latin typeface="Arial" panose="020B0604020202020204" pitchFamily="34" charset="0"/>
                <a:cs typeface="Droid Sans Fallback" charset="0"/>
              </a:defRPr>
            </a:lvl5pPr>
            <a:lvl6pPr marL="25146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solidFill>
                  <a:schemeClr val="bg1"/>
                </a:solidFill>
                <a:latin typeface="Arial" panose="020B0604020202020204" pitchFamily="34" charset="0"/>
                <a:cs typeface="Droid Sans Fallback" charset="0"/>
              </a:defRPr>
            </a:lvl6pPr>
            <a:lvl7pPr marL="29718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solidFill>
                  <a:schemeClr val="bg1"/>
                </a:solidFill>
                <a:latin typeface="Arial" panose="020B0604020202020204" pitchFamily="34" charset="0"/>
                <a:cs typeface="Droid Sans Fallback" charset="0"/>
              </a:defRPr>
            </a:lvl7pPr>
            <a:lvl8pPr marL="34290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solidFill>
                  <a:schemeClr val="bg1"/>
                </a:solidFill>
                <a:latin typeface="Arial" panose="020B0604020202020204" pitchFamily="34" charset="0"/>
                <a:cs typeface="Droid Sans Fallback" charset="0"/>
              </a:defRPr>
            </a:lvl8pPr>
            <a:lvl9pPr marL="38862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solidFill>
                  <a:schemeClr val="bg1"/>
                </a:solidFill>
                <a:latin typeface="Arial" panose="020B0604020202020204" pitchFamily="34" charset="0"/>
                <a:cs typeface="Droid Sans Fallback" charset="0"/>
              </a:defRPr>
            </a:lvl9pPr>
          </a:lstStyle>
          <a:p>
            <a:pPr eaLnBrk="1" hangingPunct="1">
              <a:lnSpc>
                <a:spcPct val="100000"/>
              </a:lnSpc>
              <a:spcBef>
                <a:spcPts val="800"/>
              </a:spcBef>
              <a:buClrTx/>
              <a:buFontTx/>
              <a:buNone/>
            </a:pPr>
            <a:r>
              <a:rPr lang="el-GR" altLang="en-US" sz="3200" u="sng" dirty="0">
                <a:solidFill>
                  <a:srgbClr val="000000"/>
                </a:solidFill>
                <a:latin typeface="Calibri" panose="020F0502020204030204" pitchFamily="34" charset="0"/>
              </a:rPr>
              <a:t>Θέματα</a:t>
            </a:r>
            <a:r>
              <a:rPr lang="en-US" altLang="en-US" sz="3200" u="sng" dirty="0">
                <a:solidFill>
                  <a:srgbClr val="000000"/>
                </a:solidFill>
                <a:latin typeface="Calibri" panose="020F0502020204030204" pitchFamily="34" charset="0"/>
              </a:rPr>
              <a:t>: </a:t>
            </a:r>
          </a:p>
          <a:p>
            <a:pPr eaLnBrk="1" hangingPunct="1">
              <a:lnSpc>
                <a:spcPct val="100000"/>
              </a:lnSpc>
              <a:spcBef>
                <a:spcPts val="800"/>
              </a:spcBef>
              <a:buClrTx/>
              <a:buFontTx/>
              <a:buNone/>
            </a:pPr>
            <a:br>
              <a:rPr lang="en-US" altLang="en-US" sz="3200" b="1" dirty="0">
                <a:solidFill>
                  <a:srgbClr val="000000"/>
                </a:solidFill>
                <a:latin typeface="Calibri" panose="020F0502020204030204" pitchFamily="34" charset="0"/>
              </a:rPr>
            </a:br>
            <a:r>
              <a:rPr lang="el-GR" altLang="en-US" sz="3200" dirty="0">
                <a:solidFill>
                  <a:srgbClr val="000000"/>
                </a:solidFill>
                <a:latin typeface="Calibri" panose="020F0502020204030204" pitchFamily="34" charset="0"/>
              </a:rPr>
              <a:t>Ο Περιοδικός Πίνακας </a:t>
            </a:r>
            <a:r>
              <a:rPr lang="en-US" altLang="en-US" sz="3200" dirty="0">
                <a:solidFill>
                  <a:srgbClr val="000000"/>
                </a:solidFill>
                <a:latin typeface="Calibri" panose="020F0502020204030204" pitchFamily="34" charset="0"/>
              </a:rPr>
              <a:t> / </a:t>
            </a:r>
            <a:r>
              <a:rPr lang="el-GR" altLang="en-US" sz="3200" dirty="0">
                <a:solidFill>
                  <a:srgbClr val="000000"/>
                </a:solidFill>
                <a:latin typeface="Calibri" panose="020F0502020204030204" pitchFamily="34" charset="0"/>
              </a:rPr>
              <a:t>Τάσεις στον Περιοδικό πίνακα:</a:t>
            </a:r>
          </a:p>
          <a:p>
            <a:pPr marL="465137" indent="-457200" eaLnBrk="1" hangingPunct="1">
              <a:lnSpc>
                <a:spcPct val="100000"/>
              </a:lnSpc>
              <a:spcBef>
                <a:spcPts val="800"/>
              </a:spcBef>
              <a:buClrTx/>
              <a:buFont typeface="Arial" panose="020B0604020202020204" pitchFamily="34" charset="0"/>
              <a:buChar char="•"/>
            </a:pPr>
            <a:r>
              <a:rPr lang="el-GR" altLang="en-US" sz="3200" dirty="0">
                <a:solidFill>
                  <a:schemeClr val="tx1"/>
                </a:solidFill>
                <a:latin typeface="Calibri" panose="020F0502020204030204" pitchFamily="34" charset="0"/>
              </a:rPr>
              <a:t>Ατομική ακτίνα</a:t>
            </a:r>
            <a:r>
              <a:rPr lang="el-GR" altLang="en-US" sz="3200" dirty="0">
                <a:solidFill>
                  <a:srgbClr val="000000"/>
                </a:solidFill>
                <a:latin typeface="Calibri" panose="020F0502020204030204" pitchFamily="34" charset="0"/>
              </a:rPr>
              <a:t>	</a:t>
            </a:r>
            <a:endParaRPr lang="en-US" altLang="en-US" sz="2800" dirty="0">
              <a:solidFill>
                <a:srgbClr val="000000"/>
              </a:solidFill>
              <a:latin typeface="Calibri" panose="020F0502020204030204" pitchFamily="34" charset="0"/>
            </a:endParaRPr>
          </a:p>
          <a:p>
            <a:pPr marL="465137" indent="-457200" eaLnBrk="1" hangingPunct="1">
              <a:lnSpc>
                <a:spcPct val="100000"/>
              </a:lnSpc>
              <a:spcBef>
                <a:spcPts val="800"/>
              </a:spcBef>
              <a:buClrTx/>
              <a:buFont typeface="Arial" panose="020B0604020202020204" pitchFamily="34" charset="0"/>
              <a:buChar char="•"/>
            </a:pPr>
            <a:r>
              <a:rPr lang="el-GR" altLang="en-US" sz="3200" dirty="0">
                <a:solidFill>
                  <a:srgbClr val="FF0000"/>
                </a:solidFill>
                <a:latin typeface="Calibri" panose="020F0502020204030204" pitchFamily="34" charset="0"/>
              </a:rPr>
              <a:t>Ενέργεια ιονισμού</a:t>
            </a:r>
            <a:r>
              <a:rPr lang="en-US" altLang="en-US" sz="3200" dirty="0">
                <a:solidFill>
                  <a:srgbClr val="FF0000"/>
                </a:solidFill>
                <a:latin typeface="Calibri" panose="020F0502020204030204" pitchFamily="34" charset="0"/>
              </a:rPr>
              <a:t>(IE)</a:t>
            </a:r>
            <a:endParaRPr lang="el-GR" altLang="en-US" sz="3200" dirty="0">
              <a:solidFill>
                <a:srgbClr val="FF0000"/>
              </a:solidFill>
              <a:latin typeface="Calibri" panose="020F0502020204030204" pitchFamily="34" charset="0"/>
            </a:endParaRPr>
          </a:p>
          <a:p>
            <a:pPr marL="465137" indent="-457200" eaLnBrk="1" hangingPunct="1">
              <a:lnSpc>
                <a:spcPct val="100000"/>
              </a:lnSpc>
              <a:spcBef>
                <a:spcPts val="800"/>
              </a:spcBef>
              <a:buClrTx/>
              <a:buFont typeface="Arial" panose="020B0604020202020204" pitchFamily="34" charset="0"/>
              <a:buChar char="•"/>
            </a:pPr>
            <a:r>
              <a:rPr lang="el-GR" altLang="en-US" sz="3200" dirty="0">
                <a:solidFill>
                  <a:srgbClr val="000000"/>
                </a:solidFill>
                <a:latin typeface="Calibri" panose="020F0502020204030204" pitchFamily="34" charset="0"/>
              </a:rPr>
              <a:t>Ηλεκτρονική συγγένεια</a:t>
            </a:r>
            <a:r>
              <a:rPr lang="en-US" altLang="en-US" sz="3200" dirty="0">
                <a:solidFill>
                  <a:srgbClr val="000000"/>
                </a:solidFill>
                <a:latin typeface="Calibri" panose="020F0502020204030204" pitchFamily="34" charset="0"/>
              </a:rPr>
              <a:t>(EA)</a:t>
            </a:r>
            <a:endParaRPr lang="el-GR" altLang="en-US" sz="3200" dirty="0">
              <a:solidFill>
                <a:srgbClr val="000000"/>
              </a:solidFill>
              <a:latin typeface="Calibri" panose="020F0502020204030204" pitchFamily="34" charset="0"/>
            </a:endParaRPr>
          </a:p>
          <a:p>
            <a:pPr marL="465137" indent="-457200" eaLnBrk="1" hangingPunct="1">
              <a:lnSpc>
                <a:spcPct val="100000"/>
              </a:lnSpc>
              <a:spcBef>
                <a:spcPts val="800"/>
              </a:spcBef>
              <a:buClrTx/>
              <a:buFont typeface="Arial" panose="020B0604020202020204" pitchFamily="34" charset="0"/>
              <a:buChar char="•"/>
            </a:pPr>
            <a:r>
              <a:rPr lang="el-GR" altLang="en-US" sz="3200" dirty="0">
                <a:solidFill>
                  <a:srgbClr val="000000"/>
                </a:solidFill>
                <a:latin typeface="Calibri" panose="020F0502020204030204" pitchFamily="34" charset="0"/>
              </a:rPr>
              <a:t>Ηλεκτραρνητικότητα</a:t>
            </a:r>
            <a:br>
              <a:rPr lang="en-US" altLang="en-US" sz="3200" dirty="0">
                <a:solidFill>
                  <a:srgbClr val="000000"/>
                </a:solidFill>
                <a:latin typeface="Calibri" panose="020F0502020204030204" pitchFamily="34" charset="0"/>
              </a:rPr>
            </a:br>
            <a:br>
              <a:rPr lang="en-US" altLang="en-US" sz="3200" dirty="0">
                <a:solidFill>
                  <a:srgbClr val="000000"/>
                </a:solidFill>
                <a:latin typeface="Calibri" panose="020F0502020204030204" pitchFamily="34" charset="0"/>
              </a:rPr>
            </a:br>
            <a:endParaRPr lang="en-US" altLang="en-US" sz="3200" dirty="0">
              <a:solidFill>
                <a:srgbClr val="000000"/>
              </a:solidFill>
              <a:latin typeface="Calibri" panose="020F0502020204030204" pitchFamily="34" charset="0"/>
            </a:endParaRPr>
          </a:p>
        </p:txBody>
      </p:sp>
    </p:spTree>
    <p:extLst>
      <p:ext uri="{BB962C8B-B14F-4D97-AF65-F5344CB8AC3E}">
        <p14:creationId xmlns:p14="http://schemas.microsoft.com/office/powerpoint/2010/main" val="3268157422"/>
      </p:ext>
    </p:extLst>
  </p:cSld>
  <p:clrMapOvr>
    <a:masterClrMapping/>
  </p:clrMapOvr>
  <p:transition spd="med"/>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1954" name="Text Box 1">
            <a:extLst>
              <a:ext uri="{FF2B5EF4-FFF2-40B4-BE49-F238E27FC236}">
                <a16:creationId xmlns:a16="http://schemas.microsoft.com/office/drawing/2014/main" id="{1A41E4C3-9F26-4200-B4B5-9A88CBACDAAE}"/>
              </a:ext>
            </a:extLst>
          </p:cNvPr>
          <p:cNvSpPr txBox="1">
            <a:spLocks noChangeArrowheads="1"/>
          </p:cNvSpPr>
          <p:nvPr/>
        </p:nvSpPr>
        <p:spPr bwMode="auto">
          <a:xfrm>
            <a:off x="304800" y="6248400"/>
            <a:ext cx="3505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lstStyle>
            <a:lvl1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1pPr>
            <a:lvl2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2pPr>
            <a:lvl3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3pPr>
            <a:lvl4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4pPr>
            <a:lvl5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5pPr>
            <a:lvl6pPr marL="25146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6pPr>
            <a:lvl7pPr marL="29718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7pPr>
            <a:lvl8pPr marL="34290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8pPr>
            <a:lvl9pPr marL="38862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9pPr>
          </a:lstStyle>
          <a:p>
            <a:pPr eaLnBrk="1" hangingPunct="1">
              <a:lnSpc>
                <a:spcPct val="100000"/>
              </a:lnSpc>
              <a:buClrTx/>
              <a:buSzPct val="120000"/>
              <a:buFontTx/>
              <a:buNone/>
            </a:pPr>
            <a:r>
              <a:rPr lang="el-GR" altLang="en-US" sz="1400">
                <a:solidFill>
                  <a:srgbClr val="000000"/>
                </a:solidFill>
              </a:rPr>
              <a:t>Tro, Chemistry: A Molecular Approach</a:t>
            </a:r>
          </a:p>
        </p:txBody>
      </p:sp>
      <p:sp>
        <p:nvSpPr>
          <p:cNvPr id="381955" name="Text Box 2">
            <a:extLst>
              <a:ext uri="{FF2B5EF4-FFF2-40B4-BE49-F238E27FC236}">
                <a16:creationId xmlns:a16="http://schemas.microsoft.com/office/drawing/2014/main" id="{C0C2B91E-5846-4DE4-A458-EEE2B82CC2DC}"/>
              </a:ext>
            </a:extLst>
          </p:cNvPr>
          <p:cNvSpPr txBox="1">
            <a:spLocks noChangeArrowheads="1"/>
          </p:cNvSpPr>
          <p:nvPr/>
        </p:nvSpPr>
        <p:spPr bwMode="auto">
          <a:xfrm>
            <a:off x="6858000" y="62484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pPr eaLnBrk="1">
              <a:lnSpc>
                <a:spcPct val="94000"/>
              </a:lnSpc>
              <a:buClr>
                <a:srgbClr val="000000"/>
              </a:buClr>
              <a:buSzPct val="100000"/>
              <a:buFont typeface="Times New Roman" panose="02020603050405020304" pitchFamily="18" charset="0"/>
              <a:buNone/>
            </a:pPr>
            <a:endParaRPr lang="el-GR" altLang="en-US"/>
          </a:p>
        </p:txBody>
      </p:sp>
      <p:sp>
        <p:nvSpPr>
          <p:cNvPr id="381956" name="Text Box 3">
            <a:extLst>
              <a:ext uri="{FF2B5EF4-FFF2-40B4-BE49-F238E27FC236}">
                <a16:creationId xmlns:a16="http://schemas.microsoft.com/office/drawing/2014/main" id="{0FF05FD1-0982-4FD3-859C-CBFB8DA36285}"/>
              </a:ext>
            </a:extLst>
          </p:cNvPr>
          <p:cNvSpPr txBox="1">
            <a:spLocks noChangeArrowheads="1"/>
          </p:cNvSpPr>
          <p:nvPr/>
        </p:nvSpPr>
        <p:spPr bwMode="auto">
          <a:xfrm>
            <a:off x="228600" y="304800"/>
            <a:ext cx="84582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360" tIns="44280" rIns="90360" bIns="44280" anchor="ctr"/>
          <a:lstStyle>
            <a:lvl1pPr marL="215900" indent="-209550">
              <a:lnSpc>
                <a:spcPct val="94000"/>
              </a:lnSpc>
              <a:buClr>
                <a:srgbClr val="000000"/>
              </a:buClr>
              <a:buSzPct val="100000"/>
              <a:buFont typeface="Times New Roman" panose="02020603050405020304" pitchFamily="18" charset="0"/>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a:solidFill>
                  <a:schemeClr val="bg1"/>
                </a:solidFill>
                <a:latin typeface="Arial" panose="020B0604020202020204" pitchFamily="34" charset="0"/>
                <a:cs typeface="Droid Sans Fallback" charset="0"/>
              </a:defRPr>
            </a:lvl1pPr>
            <a:lvl2pPr>
              <a:lnSpc>
                <a:spcPct val="94000"/>
              </a:lnSpc>
              <a:buClr>
                <a:srgbClr val="000000"/>
              </a:buClr>
              <a:buSzPct val="100000"/>
              <a:buFont typeface="Times New Roman" panose="02020603050405020304" pitchFamily="18" charset="0"/>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a:solidFill>
                  <a:schemeClr val="bg1"/>
                </a:solidFill>
                <a:latin typeface="Arial" panose="020B0604020202020204" pitchFamily="34" charset="0"/>
                <a:cs typeface="Droid Sans Fallback" charset="0"/>
              </a:defRPr>
            </a:lvl2pPr>
            <a:lvl3pPr>
              <a:lnSpc>
                <a:spcPct val="94000"/>
              </a:lnSpc>
              <a:buClr>
                <a:srgbClr val="000000"/>
              </a:buClr>
              <a:buSzPct val="100000"/>
              <a:buFont typeface="Times New Roman" panose="02020603050405020304" pitchFamily="18" charset="0"/>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a:solidFill>
                  <a:schemeClr val="bg1"/>
                </a:solidFill>
                <a:latin typeface="Arial" panose="020B0604020202020204" pitchFamily="34" charset="0"/>
                <a:cs typeface="Droid Sans Fallback" charset="0"/>
              </a:defRPr>
            </a:lvl3pPr>
            <a:lvl4pPr>
              <a:lnSpc>
                <a:spcPct val="94000"/>
              </a:lnSpc>
              <a:buClr>
                <a:srgbClr val="000000"/>
              </a:buClr>
              <a:buSzPct val="100000"/>
              <a:buFont typeface="Times New Roman" panose="02020603050405020304" pitchFamily="18" charset="0"/>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a:solidFill>
                  <a:schemeClr val="bg1"/>
                </a:solidFill>
                <a:latin typeface="Arial" panose="020B0604020202020204" pitchFamily="34" charset="0"/>
                <a:cs typeface="Droid Sans Fallback" charset="0"/>
              </a:defRPr>
            </a:lvl4pPr>
            <a:lvl5pPr>
              <a:lnSpc>
                <a:spcPct val="94000"/>
              </a:lnSpc>
              <a:buClr>
                <a:srgbClr val="000000"/>
              </a:buClr>
              <a:buSzPct val="100000"/>
              <a:buFont typeface="Times New Roman" panose="02020603050405020304" pitchFamily="18" charset="0"/>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a:solidFill>
                  <a:schemeClr val="bg1"/>
                </a:solidFill>
                <a:latin typeface="Arial" panose="020B0604020202020204" pitchFamily="34" charset="0"/>
                <a:cs typeface="Droid Sans Fallback" charset="0"/>
              </a:defRPr>
            </a:lvl5pPr>
            <a:lvl6pPr marL="25146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a:solidFill>
                  <a:schemeClr val="bg1"/>
                </a:solidFill>
                <a:latin typeface="Arial" panose="020B0604020202020204" pitchFamily="34" charset="0"/>
                <a:cs typeface="Droid Sans Fallback" charset="0"/>
              </a:defRPr>
            </a:lvl6pPr>
            <a:lvl7pPr marL="29718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a:solidFill>
                  <a:schemeClr val="bg1"/>
                </a:solidFill>
                <a:latin typeface="Arial" panose="020B0604020202020204" pitchFamily="34" charset="0"/>
                <a:cs typeface="Droid Sans Fallback" charset="0"/>
              </a:defRPr>
            </a:lvl7pPr>
            <a:lvl8pPr marL="34290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a:solidFill>
                  <a:schemeClr val="bg1"/>
                </a:solidFill>
                <a:latin typeface="Arial" panose="020B0604020202020204" pitchFamily="34" charset="0"/>
                <a:cs typeface="Droid Sans Fallback" charset="0"/>
              </a:defRPr>
            </a:lvl8pPr>
            <a:lvl9pPr marL="38862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a:solidFill>
                  <a:schemeClr val="bg1"/>
                </a:solidFill>
                <a:latin typeface="Arial" panose="020B0604020202020204" pitchFamily="34" charset="0"/>
                <a:cs typeface="Droid Sans Fallback" charset="0"/>
              </a:defRPr>
            </a:lvl9pPr>
          </a:lstStyle>
          <a:p>
            <a:pPr eaLnBrk="1" hangingPunct="1">
              <a:lnSpc>
                <a:spcPct val="100000"/>
              </a:lnSpc>
              <a:buClrTx/>
              <a:buSzPct val="45000"/>
              <a:buFontTx/>
              <a:buNone/>
            </a:pPr>
            <a:r>
              <a:rPr lang="el-GR" altLang="en-US" sz="4000" dirty="0">
                <a:solidFill>
                  <a:schemeClr val="accent4">
                    <a:lumMod val="50000"/>
                  </a:schemeClr>
                </a:solidFill>
                <a:latin typeface="Times New Roman" panose="02020603050405020304" pitchFamily="18" charset="0"/>
              </a:rPr>
              <a:t>Ενέργεια ιονισμού</a:t>
            </a:r>
          </a:p>
        </p:txBody>
      </p:sp>
      <p:sp>
        <p:nvSpPr>
          <p:cNvPr id="211972" name="Text Box 4">
            <a:extLst>
              <a:ext uri="{FF2B5EF4-FFF2-40B4-BE49-F238E27FC236}">
                <a16:creationId xmlns:a16="http://schemas.microsoft.com/office/drawing/2014/main" id="{5EE1A8C3-C6BB-41ED-B916-E953A7C80C73}"/>
              </a:ext>
            </a:extLst>
          </p:cNvPr>
          <p:cNvSpPr txBox="1">
            <a:spLocks noChangeArrowheads="1"/>
          </p:cNvSpPr>
          <p:nvPr/>
        </p:nvSpPr>
        <p:spPr bwMode="auto">
          <a:xfrm>
            <a:off x="223838" y="1447800"/>
            <a:ext cx="8462962" cy="495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360" tIns="44280" rIns="90360" bIns="44280"/>
          <a:lstStyle>
            <a:lvl1pPr marL="425450" indent="-320675">
              <a:lnSpc>
                <a:spcPct val="94000"/>
              </a:lnSpc>
              <a:buClr>
                <a:srgbClr val="000000"/>
              </a:buClr>
              <a:buSzPct val="100000"/>
              <a:buFont typeface="Times New Roman" panose="02020603050405020304" pitchFamily="18" charset="0"/>
              <a:tabLst>
                <a:tab pos="425450" algn="l"/>
                <a:tab pos="873125" algn="l"/>
                <a:tab pos="1322388" algn="l"/>
                <a:tab pos="1771650" algn="l"/>
                <a:tab pos="2220913" algn="l"/>
                <a:tab pos="2670175" algn="l"/>
                <a:tab pos="3119438" algn="l"/>
                <a:tab pos="3568700" algn="l"/>
                <a:tab pos="4017963" algn="l"/>
                <a:tab pos="4467225" algn="l"/>
                <a:tab pos="4916488" algn="l"/>
                <a:tab pos="5365750" algn="l"/>
                <a:tab pos="5815013" algn="l"/>
                <a:tab pos="6264275" algn="l"/>
                <a:tab pos="6713538" algn="l"/>
                <a:tab pos="7162800" algn="l"/>
                <a:tab pos="7612063" algn="l"/>
                <a:tab pos="8061325" algn="l"/>
                <a:tab pos="8510588" algn="l"/>
                <a:tab pos="8959850" algn="l"/>
                <a:tab pos="9409113" algn="l"/>
              </a:tabLst>
              <a:defRPr>
                <a:solidFill>
                  <a:schemeClr val="bg1"/>
                </a:solidFill>
                <a:latin typeface="Arial" panose="020B0604020202020204" pitchFamily="34" charset="0"/>
                <a:cs typeface="Droid Sans Fallback" charset="0"/>
              </a:defRPr>
            </a:lvl1pPr>
            <a:lvl2pPr marL="857250" indent="-320675">
              <a:lnSpc>
                <a:spcPct val="94000"/>
              </a:lnSpc>
              <a:buClr>
                <a:srgbClr val="000000"/>
              </a:buClr>
              <a:buSzPct val="100000"/>
              <a:buFont typeface="Times New Roman" panose="02020603050405020304" pitchFamily="18" charset="0"/>
              <a:tabLst>
                <a:tab pos="425450" algn="l"/>
                <a:tab pos="873125" algn="l"/>
                <a:tab pos="1322388" algn="l"/>
                <a:tab pos="1771650" algn="l"/>
                <a:tab pos="2220913" algn="l"/>
                <a:tab pos="2670175" algn="l"/>
                <a:tab pos="3119438" algn="l"/>
                <a:tab pos="3568700" algn="l"/>
                <a:tab pos="4017963" algn="l"/>
                <a:tab pos="4467225" algn="l"/>
                <a:tab pos="4916488" algn="l"/>
                <a:tab pos="5365750" algn="l"/>
                <a:tab pos="5815013" algn="l"/>
                <a:tab pos="6264275" algn="l"/>
                <a:tab pos="6713538" algn="l"/>
                <a:tab pos="7162800" algn="l"/>
                <a:tab pos="7612063" algn="l"/>
                <a:tab pos="8061325" algn="l"/>
                <a:tab pos="8510588" algn="l"/>
                <a:tab pos="8959850" algn="l"/>
                <a:tab pos="9409113" algn="l"/>
              </a:tabLst>
              <a:defRPr>
                <a:solidFill>
                  <a:schemeClr val="bg1"/>
                </a:solidFill>
                <a:latin typeface="Arial" panose="020B0604020202020204" pitchFamily="34" charset="0"/>
                <a:cs typeface="Droid Sans Fallback" charset="0"/>
              </a:defRPr>
            </a:lvl2pPr>
            <a:lvl3pPr marL="1289050" indent="-282575">
              <a:lnSpc>
                <a:spcPct val="94000"/>
              </a:lnSpc>
              <a:buClr>
                <a:srgbClr val="000000"/>
              </a:buClr>
              <a:buSzPct val="100000"/>
              <a:buFont typeface="Times New Roman" panose="02020603050405020304" pitchFamily="18" charset="0"/>
              <a:tabLst>
                <a:tab pos="425450" algn="l"/>
                <a:tab pos="873125" algn="l"/>
                <a:tab pos="1322388" algn="l"/>
                <a:tab pos="1771650" algn="l"/>
                <a:tab pos="2220913" algn="l"/>
                <a:tab pos="2670175" algn="l"/>
                <a:tab pos="3119438" algn="l"/>
                <a:tab pos="3568700" algn="l"/>
                <a:tab pos="4017963" algn="l"/>
                <a:tab pos="4467225" algn="l"/>
                <a:tab pos="4916488" algn="l"/>
                <a:tab pos="5365750" algn="l"/>
                <a:tab pos="5815013" algn="l"/>
                <a:tab pos="6264275" algn="l"/>
                <a:tab pos="6713538" algn="l"/>
                <a:tab pos="7162800" algn="l"/>
                <a:tab pos="7612063" algn="l"/>
                <a:tab pos="8061325" algn="l"/>
                <a:tab pos="8510588" algn="l"/>
                <a:tab pos="8959850" algn="l"/>
                <a:tab pos="9409113" algn="l"/>
              </a:tabLst>
              <a:defRPr>
                <a:solidFill>
                  <a:schemeClr val="bg1"/>
                </a:solidFill>
                <a:latin typeface="Arial" panose="020B0604020202020204" pitchFamily="34" charset="0"/>
                <a:cs typeface="Droid Sans Fallback" charset="0"/>
              </a:defRPr>
            </a:lvl3pPr>
            <a:lvl4pPr>
              <a:lnSpc>
                <a:spcPct val="94000"/>
              </a:lnSpc>
              <a:buClr>
                <a:srgbClr val="000000"/>
              </a:buClr>
              <a:buSzPct val="100000"/>
              <a:buFont typeface="Times New Roman" panose="02020603050405020304" pitchFamily="18" charset="0"/>
              <a:tabLst>
                <a:tab pos="425450" algn="l"/>
                <a:tab pos="873125" algn="l"/>
                <a:tab pos="1322388" algn="l"/>
                <a:tab pos="1771650" algn="l"/>
                <a:tab pos="2220913" algn="l"/>
                <a:tab pos="2670175" algn="l"/>
                <a:tab pos="3119438" algn="l"/>
                <a:tab pos="3568700" algn="l"/>
                <a:tab pos="4017963" algn="l"/>
                <a:tab pos="4467225" algn="l"/>
                <a:tab pos="4916488" algn="l"/>
                <a:tab pos="5365750" algn="l"/>
                <a:tab pos="5815013" algn="l"/>
                <a:tab pos="6264275" algn="l"/>
                <a:tab pos="6713538" algn="l"/>
                <a:tab pos="7162800" algn="l"/>
                <a:tab pos="7612063" algn="l"/>
                <a:tab pos="8061325" algn="l"/>
                <a:tab pos="8510588" algn="l"/>
                <a:tab pos="8959850" algn="l"/>
                <a:tab pos="9409113" algn="l"/>
              </a:tabLst>
              <a:defRPr>
                <a:solidFill>
                  <a:schemeClr val="bg1"/>
                </a:solidFill>
                <a:latin typeface="Arial" panose="020B0604020202020204" pitchFamily="34" charset="0"/>
                <a:cs typeface="Droid Sans Fallback" charset="0"/>
              </a:defRPr>
            </a:lvl4pPr>
            <a:lvl5pPr>
              <a:lnSpc>
                <a:spcPct val="94000"/>
              </a:lnSpc>
              <a:buClr>
                <a:srgbClr val="000000"/>
              </a:buClr>
              <a:buSzPct val="100000"/>
              <a:buFont typeface="Times New Roman" panose="02020603050405020304" pitchFamily="18" charset="0"/>
              <a:tabLst>
                <a:tab pos="425450" algn="l"/>
                <a:tab pos="873125" algn="l"/>
                <a:tab pos="1322388" algn="l"/>
                <a:tab pos="1771650" algn="l"/>
                <a:tab pos="2220913" algn="l"/>
                <a:tab pos="2670175" algn="l"/>
                <a:tab pos="3119438" algn="l"/>
                <a:tab pos="3568700" algn="l"/>
                <a:tab pos="4017963" algn="l"/>
                <a:tab pos="4467225" algn="l"/>
                <a:tab pos="4916488" algn="l"/>
                <a:tab pos="5365750" algn="l"/>
                <a:tab pos="5815013" algn="l"/>
                <a:tab pos="6264275" algn="l"/>
                <a:tab pos="6713538" algn="l"/>
                <a:tab pos="7162800" algn="l"/>
                <a:tab pos="7612063" algn="l"/>
                <a:tab pos="8061325" algn="l"/>
                <a:tab pos="8510588" algn="l"/>
                <a:tab pos="8959850" algn="l"/>
                <a:tab pos="9409113" algn="l"/>
              </a:tabLst>
              <a:defRPr>
                <a:solidFill>
                  <a:schemeClr val="bg1"/>
                </a:solidFill>
                <a:latin typeface="Arial" panose="020B0604020202020204" pitchFamily="34" charset="0"/>
                <a:cs typeface="Droid Sans Fallback" charset="0"/>
              </a:defRPr>
            </a:lvl5pPr>
            <a:lvl6pPr marL="25146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425450" algn="l"/>
                <a:tab pos="873125" algn="l"/>
                <a:tab pos="1322388" algn="l"/>
                <a:tab pos="1771650" algn="l"/>
                <a:tab pos="2220913" algn="l"/>
                <a:tab pos="2670175" algn="l"/>
                <a:tab pos="3119438" algn="l"/>
                <a:tab pos="3568700" algn="l"/>
                <a:tab pos="4017963" algn="l"/>
                <a:tab pos="4467225" algn="l"/>
                <a:tab pos="4916488" algn="l"/>
                <a:tab pos="5365750" algn="l"/>
                <a:tab pos="5815013" algn="l"/>
                <a:tab pos="6264275" algn="l"/>
                <a:tab pos="6713538" algn="l"/>
                <a:tab pos="7162800" algn="l"/>
                <a:tab pos="7612063" algn="l"/>
                <a:tab pos="8061325" algn="l"/>
                <a:tab pos="8510588" algn="l"/>
                <a:tab pos="8959850" algn="l"/>
                <a:tab pos="9409113" algn="l"/>
              </a:tabLst>
              <a:defRPr>
                <a:solidFill>
                  <a:schemeClr val="bg1"/>
                </a:solidFill>
                <a:latin typeface="Arial" panose="020B0604020202020204" pitchFamily="34" charset="0"/>
                <a:cs typeface="Droid Sans Fallback" charset="0"/>
              </a:defRPr>
            </a:lvl6pPr>
            <a:lvl7pPr marL="29718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425450" algn="l"/>
                <a:tab pos="873125" algn="l"/>
                <a:tab pos="1322388" algn="l"/>
                <a:tab pos="1771650" algn="l"/>
                <a:tab pos="2220913" algn="l"/>
                <a:tab pos="2670175" algn="l"/>
                <a:tab pos="3119438" algn="l"/>
                <a:tab pos="3568700" algn="l"/>
                <a:tab pos="4017963" algn="l"/>
                <a:tab pos="4467225" algn="l"/>
                <a:tab pos="4916488" algn="l"/>
                <a:tab pos="5365750" algn="l"/>
                <a:tab pos="5815013" algn="l"/>
                <a:tab pos="6264275" algn="l"/>
                <a:tab pos="6713538" algn="l"/>
                <a:tab pos="7162800" algn="l"/>
                <a:tab pos="7612063" algn="l"/>
                <a:tab pos="8061325" algn="l"/>
                <a:tab pos="8510588" algn="l"/>
                <a:tab pos="8959850" algn="l"/>
                <a:tab pos="9409113" algn="l"/>
              </a:tabLst>
              <a:defRPr>
                <a:solidFill>
                  <a:schemeClr val="bg1"/>
                </a:solidFill>
                <a:latin typeface="Arial" panose="020B0604020202020204" pitchFamily="34" charset="0"/>
                <a:cs typeface="Droid Sans Fallback" charset="0"/>
              </a:defRPr>
            </a:lvl7pPr>
            <a:lvl8pPr marL="34290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425450" algn="l"/>
                <a:tab pos="873125" algn="l"/>
                <a:tab pos="1322388" algn="l"/>
                <a:tab pos="1771650" algn="l"/>
                <a:tab pos="2220913" algn="l"/>
                <a:tab pos="2670175" algn="l"/>
                <a:tab pos="3119438" algn="l"/>
                <a:tab pos="3568700" algn="l"/>
                <a:tab pos="4017963" algn="l"/>
                <a:tab pos="4467225" algn="l"/>
                <a:tab pos="4916488" algn="l"/>
                <a:tab pos="5365750" algn="l"/>
                <a:tab pos="5815013" algn="l"/>
                <a:tab pos="6264275" algn="l"/>
                <a:tab pos="6713538" algn="l"/>
                <a:tab pos="7162800" algn="l"/>
                <a:tab pos="7612063" algn="l"/>
                <a:tab pos="8061325" algn="l"/>
                <a:tab pos="8510588" algn="l"/>
                <a:tab pos="8959850" algn="l"/>
                <a:tab pos="9409113" algn="l"/>
              </a:tabLst>
              <a:defRPr>
                <a:solidFill>
                  <a:schemeClr val="bg1"/>
                </a:solidFill>
                <a:latin typeface="Arial" panose="020B0604020202020204" pitchFamily="34" charset="0"/>
                <a:cs typeface="Droid Sans Fallback" charset="0"/>
              </a:defRPr>
            </a:lvl8pPr>
            <a:lvl9pPr marL="38862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425450" algn="l"/>
                <a:tab pos="873125" algn="l"/>
                <a:tab pos="1322388" algn="l"/>
                <a:tab pos="1771650" algn="l"/>
                <a:tab pos="2220913" algn="l"/>
                <a:tab pos="2670175" algn="l"/>
                <a:tab pos="3119438" algn="l"/>
                <a:tab pos="3568700" algn="l"/>
                <a:tab pos="4017963" algn="l"/>
                <a:tab pos="4467225" algn="l"/>
                <a:tab pos="4916488" algn="l"/>
                <a:tab pos="5365750" algn="l"/>
                <a:tab pos="5815013" algn="l"/>
                <a:tab pos="6264275" algn="l"/>
                <a:tab pos="6713538" algn="l"/>
                <a:tab pos="7162800" algn="l"/>
                <a:tab pos="7612063" algn="l"/>
                <a:tab pos="8061325" algn="l"/>
                <a:tab pos="8510588" algn="l"/>
                <a:tab pos="8959850" algn="l"/>
                <a:tab pos="9409113" algn="l"/>
              </a:tabLst>
              <a:defRPr>
                <a:solidFill>
                  <a:schemeClr val="bg1"/>
                </a:solidFill>
                <a:latin typeface="Arial" panose="020B0604020202020204" pitchFamily="34" charset="0"/>
                <a:cs typeface="Droid Sans Fallback" charset="0"/>
              </a:defRPr>
            </a:lvl9pPr>
          </a:lstStyle>
          <a:p>
            <a:pPr eaLnBrk="1" hangingPunct="1">
              <a:lnSpc>
                <a:spcPct val="100000"/>
              </a:lnSpc>
              <a:spcBef>
                <a:spcPts val="800"/>
              </a:spcBef>
              <a:buSzPct val="45000"/>
              <a:buFont typeface="Wingdings" panose="05000000000000000000" pitchFamily="2" charset="2"/>
              <a:buChar char=""/>
            </a:pPr>
            <a:r>
              <a:rPr lang="el-GR" altLang="en-US" sz="3200">
                <a:solidFill>
                  <a:srgbClr val="000000"/>
                </a:solidFill>
                <a:latin typeface="Times New Roman" panose="02020603050405020304" pitchFamily="18" charset="0"/>
              </a:rPr>
              <a:t>Η ελάχιστη ενέργεια που απαιτείται  για την απομάκρυνση ενός ηλεκτρονίου από ένα άτομο </a:t>
            </a:r>
          </a:p>
          <a:p>
            <a:pPr lvl="1" eaLnBrk="1" hangingPunct="1">
              <a:lnSpc>
                <a:spcPct val="100000"/>
              </a:lnSpc>
              <a:spcBef>
                <a:spcPts val="700"/>
              </a:spcBef>
              <a:buSzPct val="75000"/>
              <a:buFont typeface="Symbol" panose="05050102010706020507" pitchFamily="18" charset="2"/>
              <a:buChar char=""/>
            </a:pPr>
            <a:r>
              <a:rPr lang="el-GR" altLang="en-US" sz="2400">
                <a:solidFill>
                  <a:srgbClr val="000000"/>
                </a:solidFill>
                <a:latin typeface="Times New Roman" panose="02020603050405020304" pitchFamily="18" charset="0"/>
              </a:rPr>
              <a:t>Αέρια κατάσταση</a:t>
            </a:r>
          </a:p>
          <a:p>
            <a:pPr lvl="1" eaLnBrk="1" hangingPunct="1">
              <a:lnSpc>
                <a:spcPct val="100000"/>
              </a:lnSpc>
              <a:spcBef>
                <a:spcPts val="700"/>
              </a:spcBef>
              <a:buSzPct val="75000"/>
              <a:buFont typeface="Symbol" panose="05050102010706020507" pitchFamily="18" charset="2"/>
              <a:buChar char=""/>
            </a:pPr>
            <a:r>
              <a:rPr lang="el-GR" altLang="en-US" sz="2400">
                <a:solidFill>
                  <a:srgbClr val="000000"/>
                </a:solidFill>
                <a:latin typeface="Times New Roman" panose="02020603050405020304" pitchFamily="18" charset="0"/>
              </a:rPr>
              <a:t>Ενδόθερμη διαδικασία</a:t>
            </a:r>
          </a:p>
          <a:p>
            <a:pPr lvl="1" eaLnBrk="1" hangingPunct="1">
              <a:lnSpc>
                <a:spcPct val="100000"/>
              </a:lnSpc>
              <a:spcBef>
                <a:spcPts val="700"/>
              </a:spcBef>
              <a:buSzPct val="75000"/>
              <a:buFont typeface="Symbol" panose="05050102010706020507" pitchFamily="18" charset="2"/>
              <a:buChar char=""/>
            </a:pPr>
            <a:r>
              <a:rPr lang="el-GR" altLang="en-US" sz="2400">
                <a:solidFill>
                  <a:srgbClr val="000000"/>
                </a:solidFill>
                <a:latin typeface="Times New Roman" panose="02020603050405020304" pitchFamily="18" charset="0"/>
              </a:rPr>
              <a:t>Το ηλεκτρόνιο σθένους απομακρύνεται ευκολότερα</a:t>
            </a:r>
          </a:p>
          <a:p>
            <a:pPr lvl="1" eaLnBrk="1" hangingPunct="1">
              <a:lnSpc>
                <a:spcPct val="100000"/>
              </a:lnSpc>
              <a:spcBef>
                <a:spcPts val="700"/>
              </a:spcBef>
              <a:buSzPct val="75000"/>
              <a:buFont typeface="Symbol" panose="05050102010706020507" pitchFamily="18" charset="2"/>
              <a:buChar char=""/>
            </a:pPr>
            <a:r>
              <a:rPr lang="el-GR" altLang="en-US" sz="2400">
                <a:solidFill>
                  <a:srgbClr val="000000"/>
                </a:solidFill>
                <a:latin typeface="Times New Roman" panose="02020603050405020304" pitchFamily="18" charset="0"/>
              </a:rPr>
              <a:t>M(g) + IE</a:t>
            </a:r>
            <a:r>
              <a:rPr lang="el-GR" altLang="en-US" sz="2400" baseline="-25000">
                <a:solidFill>
                  <a:srgbClr val="000000"/>
                </a:solidFill>
                <a:latin typeface="Times New Roman" panose="02020603050405020304" pitchFamily="18" charset="0"/>
              </a:rPr>
              <a:t>1</a:t>
            </a:r>
            <a:r>
              <a:rPr lang="el-GR" altLang="en-US" sz="2400">
                <a:solidFill>
                  <a:srgbClr val="000000"/>
                </a:solidFill>
                <a:latin typeface="Times New Roman" panose="02020603050405020304" pitchFamily="18" charset="0"/>
              </a:rPr>
              <a:t> </a:t>
            </a:r>
            <a:r>
              <a:rPr lang="el-GR" altLang="en-US" sz="2400">
                <a:solidFill>
                  <a:srgbClr val="000000"/>
                </a:solidFill>
                <a:latin typeface="Symbol" panose="05050102010706020507" pitchFamily="18" charset="2"/>
              </a:rPr>
              <a:t></a:t>
            </a:r>
            <a:r>
              <a:rPr lang="el-GR" altLang="en-US" sz="2400">
                <a:solidFill>
                  <a:srgbClr val="000000"/>
                </a:solidFill>
                <a:latin typeface="Times New Roman" panose="02020603050405020304" pitchFamily="18" charset="0"/>
              </a:rPr>
              <a:t> M</a:t>
            </a:r>
            <a:r>
              <a:rPr lang="el-GR" altLang="en-US" sz="2400" baseline="30000">
                <a:solidFill>
                  <a:srgbClr val="000000"/>
                </a:solidFill>
                <a:latin typeface="Times New Roman" panose="02020603050405020304" pitchFamily="18" charset="0"/>
              </a:rPr>
              <a:t>1+</a:t>
            </a:r>
            <a:r>
              <a:rPr lang="el-GR" altLang="en-US" sz="2400">
                <a:solidFill>
                  <a:srgbClr val="000000"/>
                </a:solidFill>
                <a:latin typeface="Times New Roman" panose="02020603050405020304" pitchFamily="18" charset="0"/>
              </a:rPr>
              <a:t>(g) + 1 e</a:t>
            </a:r>
            <a:r>
              <a:rPr lang="el-GR" altLang="en-US" sz="2400" baseline="30000">
                <a:solidFill>
                  <a:srgbClr val="000000"/>
                </a:solidFill>
                <a:latin typeface="Times New Roman" panose="02020603050405020304" pitchFamily="18" charset="0"/>
              </a:rPr>
              <a:t>-</a:t>
            </a:r>
            <a:r>
              <a:rPr lang="el-GR" altLang="en-US" sz="2400">
                <a:solidFill>
                  <a:srgbClr val="000000"/>
                </a:solidFill>
                <a:latin typeface="Times New Roman" panose="02020603050405020304" pitchFamily="18" charset="0"/>
              </a:rPr>
              <a:t> </a:t>
            </a:r>
          </a:p>
          <a:p>
            <a:pPr lvl="1" eaLnBrk="1" hangingPunct="1">
              <a:lnSpc>
                <a:spcPct val="100000"/>
              </a:lnSpc>
              <a:spcBef>
                <a:spcPts val="700"/>
              </a:spcBef>
              <a:buSzPct val="75000"/>
              <a:buFont typeface="Symbol" panose="05050102010706020507" pitchFamily="18" charset="2"/>
              <a:buChar char=""/>
            </a:pPr>
            <a:r>
              <a:rPr lang="el-GR" altLang="en-US" sz="2400">
                <a:solidFill>
                  <a:srgbClr val="000000"/>
                </a:solidFill>
                <a:latin typeface="Times New Roman" panose="02020603050405020304" pitchFamily="18" charset="0"/>
              </a:rPr>
              <a:t>M</a:t>
            </a:r>
            <a:r>
              <a:rPr lang="el-GR" altLang="en-US" sz="2400" baseline="30000">
                <a:solidFill>
                  <a:srgbClr val="000000"/>
                </a:solidFill>
                <a:latin typeface="Times New Roman" panose="02020603050405020304" pitchFamily="18" charset="0"/>
              </a:rPr>
              <a:t>+1</a:t>
            </a:r>
            <a:r>
              <a:rPr lang="el-GR" altLang="en-US" sz="2400">
                <a:solidFill>
                  <a:srgbClr val="000000"/>
                </a:solidFill>
                <a:latin typeface="Times New Roman" panose="02020603050405020304" pitchFamily="18" charset="0"/>
              </a:rPr>
              <a:t>(g) + IE</a:t>
            </a:r>
            <a:r>
              <a:rPr lang="el-GR" altLang="en-US" sz="2400" baseline="-25000">
                <a:solidFill>
                  <a:srgbClr val="000000"/>
                </a:solidFill>
                <a:latin typeface="Times New Roman" panose="02020603050405020304" pitchFamily="18" charset="0"/>
              </a:rPr>
              <a:t>2</a:t>
            </a:r>
            <a:r>
              <a:rPr lang="el-GR" altLang="en-US" sz="2400">
                <a:solidFill>
                  <a:srgbClr val="000000"/>
                </a:solidFill>
                <a:latin typeface="Times New Roman" panose="02020603050405020304" pitchFamily="18" charset="0"/>
              </a:rPr>
              <a:t> </a:t>
            </a:r>
            <a:r>
              <a:rPr lang="el-GR" altLang="en-US" sz="2400">
                <a:solidFill>
                  <a:srgbClr val="000000"/>
                </a:solidFill>
                <a:latin typeface="Symbol" panose="05050102010706020507" pitchFamily="18" charset="2"/>
              </a:rPr>
              <a:t></a:t>
            </a:r>
            <a:r>
              <a:rPr lang="el-GR" altLang="en-US" sz="2400">
                <a:solidFill>
                  <a:srgbClr val="000000"/>
                </a:solidFill>
                <a:latin typeface="Times New Roman" panose="02020603050405020304" pitchFamily="18" charset="0"/>
              </a:rPr>
              <a:t> M</a:t>
            </a:r>
            <a:r>
              <a:rPr lang="el-GR" altLang="en-US" sz="2400" baseline="30000">
                <a:solidFill>
                  <a:srgbClr val="000000"/>
                </a:solidFill>
                <a:latin typeface="Times New Roman" panose="02020603050405020304" pitchFamily="18" charset="0"/>
              </a:rPr>
              <a:t>2+</a:t>
            </a:r>
            <a:r>
              <a:rPr lang="el-GR" altLang="en-US" sz="2400">
                <a:solidFill>
                  <a:srgbClr val="000000"/>
                </a:solidFill>
                <a:latin typeface="Times New Roman" panose="02020603050405020304" pitchFamily="18" charset="0"/>
              </a:rPr>
              <a:t>(g) + 1 e</a:t>
            </a:r>
            <a:r>
              <a:rPr lang="el-GR" altLang="en-US" sz="2400" baseline="30000">
                <a:solidFill>
                  <a:srgbClr val="000000"/>
                </a:solidFill>
                <a:latin typeface="Times New Roman" panose="02020603050405020304" pitchFamily="18" charset="0"/>
              </a:rPr>
              <a:t>-</a:t>
            </a:r>
          </a:p>
          <a:p>
            <a:pPr lvl="2" eaLnBrk="1" hangingPunct="1">
              <a:lnSpc>
                <a:spcPct val="100000"/>
              </a:lnSpc>
              <a:spcBef>
                <a:spcPts val="600"/>
              </a:spcBef>
              <a:buSzPct val="45000"/>
              <a:buFont typeface="Wingdings" panose="05000000000000000000" pitchFamily="2" charset="2"/>
              <a:buChar char=""/>
            </a:pPr>
            <a:r>
              <a:rPr lang="el-GR" altLang="en-US" sz="2000">
                <a:solidFill>
                  <a:srgbClr val="000000"/>
                </a:solidFill>
                <a:latin typeface="Times New Roman" panose="02020603050405020304" pitchFamily="18" charset="0"/>
              </a:rPr>
              <a:t>Πρώτη ενέργεια ιονισμού = ενέργεια για την απομάκρυνση ηλεκτρονίου από το ουδέτερο  άτομο; 2nd IE = ενέργεια για την απομάκρυνση από το  +1 ιόν; etc.</a:t>
            </a:r>
          </a:p>
        </p:txBody>
      </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additive="repl">
                                        <p:cTn id="6" dur="1" fill="hold">
                                          <p:stCondLst>
                                            <p:cond delay="0"/>
                                          </p:stCondLst>
                                        </p:cTn>
                                        <p:tgtEl>
                                          <p:spTgt spid="211972">
                                            <p:txEl>
                                              <p:pRg st="0" end="0"/>
                                            </p:txEl>
                                          </p:spTgt>
                                        </p:tgtEl>
                                        <p:attrNameLst>
                                          <p:attrName>style.visibility</p:attrName>
                                        </p:attrNameLst>
                                      </p:cBhvr>
                                      <p:to>
                                        <p:strVal val="visible"/>
                                      </p:to>
                                    </p:set>
                                    <p:animEffect transition="in" filter="wipe(left)">
                                      <p:cBhvr additive="repl">
                                        <p:cTn id="7" dur="500"/>
                                        <p:tgtEl>
                                          <p:spTgt spid="211972">
                                            <p:txEl>
                                              <p:pRg st="0" end="0"/>
                                            </p:txEl>
                                          </p:spTgt>
                                        </p:tgtEl>
                                      </p:cBhvr>
                                    </p:animEffect>
                                  </p:childTnLst>
                                </p:cTn>
                              </p:par>
                              <p:par>
                                <p:cTn id="8" presetID="22" presetClass="entr" presetSubtype="8" fill="hold" nodeType="withEffect">
                                  <p:stCondLst>
                                    <p:cond delay="0"/>
                                  </p:stCondLst>
                                  <p:childTnLst>
                                    <p:set>
                                      <p:cBhvr additive="repl">
                                        <p:cTn id="9" dur="1" fill="hold">
                                          <p:stCondLst>
                                            <p:cond delay="0"/>
                                          </p:stCondLst>
                                        </p:cTn>
                                        <p:tgtEl>
                                          <p:spTgt spid="211972">
                                            <p:txEl>
                                              <p:pRg st="1" end="1"/>
                                            </p:txEl>
                                          </p:spTgt>
                                        </p:tgtEl>
                                        <p:attrNameLst>
                                          <p:attrName>style.visibility</p:attrName>
                                        </p:attrNameLst>
                                      </p:cBhvr>
                                      <p:to>
                                        <p:strVal val="visible"/>
                                      </p:to>
                                    </p:set>
                                    <p:animEffect transition="in" filter="wipe(left)">
                                      <p:cBhvr additive="repl">
                                        <p:cTn id="10" dur="500"/>
                                        <p:tgtEl>
                                          <p:spTgt spid="211972">
                                            <p:txEl>
                                              <p:pRg st="1" end="1"/>
                                            </p:txEl>
                                          </p:spTgt>
                                        </p:tgtEl>
                                      </p:cBhvr>
                                    </p:animEffect>
                                  </p:childTnLst>
                                </p:cTn>
                              </p:par>
                              <p:par>
                                <p:cTn id="11" presetID="22" presetClass="entr" presetSubtype="8" fill="hold" nodeType="withEffect">
                                  <p:stCondLst>
                                    <p:cond delay="0"/>
                                  </p:stCondLst>
                                  <p:childTnLst>
                                    <p:set>
                                      <p:cBhvr additive="repl">
                                        <p:cTn id="12" dur="1" fill="hold">
                                          <p:stCondLst>
                                            <p:cond delay="0"/>
                                          </p:stCondLst>
                                        </p:cTn>
                                        <p:tgtEl>
                                          <p:spTgt spid="211972">
                                            <p:txEl>
                                              <p:pRg st="2" end="2"/>
                                            </p:txEl>
                                          </p:spTgt>
                                        </p:tgtEl>
                                        <p:attrNameLst>
                                          <p:attrName>style.visibility</p:attrName>
                                        </p:attrNameLst>
                                      </p:cBhvr>
                                      <p:to>
                                        <p:strVal val="visible"/>
                                      </p:to>
                                    </p:set>
                                    <p:animEffect transition="in" filter="wipe(left)">
                                      <p:cBhvr additive="repl">
                                        <p:cTn id="13" dur="500"/>
                                        <p:tgtEl>
                                          <p:spTgt spid="211972">
                                            <p:txEl>
                                              <p:pRg st="2" end="2"/>
                                            </p:txEl>
                                          </p:spTgt>
                                        </p:tgtEl>
                                      </p:cBhvr>
                                    </p:animEffect>
                                  </p:childTnLst>
                                </p:cTn>
                              </p:par>
                              <p:par>
                                <p:cTn id="14" presetID="22" presetClass="entr" presetSubtype="8" fill="hold" nodeType="withEffect">
                                  <p:stCondLst>
                                    <p:cond delay="0"/>
                                  </p:stCondLst>
                                  <p:childTnLst>
                                    <p:set>
                                      <p:cBhvr additive="repl">
                                        <p:cTn id="15" dur="1" fill="hold">
                                          <p:stCondLst>
                                            <p:cond delay="0"/>
                                          </p:stCondLst>
                                        </p:cTn>
                                        <p:tgtEl>
                                          <p:spTgt spid="211972">
                                            <p:txEl>
                                              <p:pRg st="3" end="3"/>
                                            </p:txEl>
                                          </p:spTgt>
                                        </p:tgtEl>
                                        <p:attrNameLst>
                                          <p:attrName>style.visibility</p:attrName>
                                        </p:attrNameLst>
                                      </p:cBhvr>
                                      <p:to>
                                        <p:strVal val="visible"/>
                                      </p:to>
                                    </p:set>
                                    <p:animEffect transition="in" filter="wipe(left)">
                                      <p:cBhvr additive="repl">
                                        <p:cTn id="16" dur="500"/>
                                        <p:tgtEl>
                                          <p:spTgt spid="211972">
                                            <p:txEl>
                                              <p:pRg st="3" end="3"/>
                                            </p:txEl>
                                          </p:spTgt>
                                        </p:tgtEl>
                                      </p:cBhvr>
                                    </p:animEffect>
                                  </p:childTnLst>
                                </p:cTn>
                              </p:par>
                              <p:par>
                                <p:cTn id="17" presetID="22" presetClass="entr" presetSubtype="8" fill="hold" nodeType="withEffect">
                                  <p:stCondLst>
                                    <p:cond delay="0"/>
                                  </p:stCondLst>
                                  <p:childTnLst>
                                    <p:set>
                                      <p:cBhvr additive="repl">
                                        <p:cTn id="18" dur="1" fill="hold">
                                          <p:stCondLst>
                                            <p:cond delay="0"/>
                                          </p:stCondLst>
                                        </p:cTn>
                                        <p:tgtEl>
                                          <p:spTgt spid="211972">
                                            <p:txEl>
                                              <p:pRg st="4" end="4"/>
                                            </p:txEl>
                                          </p:spTgt>
                                        </p:tgtEl>
                                        <p:attrNameLst>
                                          <p:attrName>style.visibility</p:attrName>
                                        </p:attrNameLst>
                                      </p:cBhvr>
                                      <p:to>
                                        <p:strVal val="visible"/>
                                      </p:to>
                                    </p:set>
                                    <p:animEffect transition="in" filter="wipe(left)">
                                      <p:cBhvr additive="repl">
                                        <p:cTn id="19" dur="500"/>
                                        <p:tgtEl>
                                          <p:spTgt spid="211972">
                                            <p:txEl>
                                              <p:pRg st="4" end="4"/>
                                            </p:txEl>
                                          </p:spTgt>
                                        </p:tgtEl>
                                      </p:cBhvr>
                                    </p:animEffect>
                                  </p:childTnLst>
                                </p:cTn>
                              </p:par>
                              <p:par>
                                <p:cTn id="20" presetID="22" presetClass="entr" presetSubtype="8" fill="hold" nodeType="withEffect">
                                  <p:stCondLst>
                                    <p:cond delay="0"/>
                                  </p:stCondLst>
                                  <p:childTnLst>
                                    <p:set>
                                      <p:cBhvr additive="repl">
                                        <p:cTn id="21" dur="1" fill="hold">
                                          <p:stCondLst>
                                            <p:cond delay="0"/>
                                          </p:stCondLst>
                                        </p:cTn>
                                        <p:tgtEl>
                                          <p:spTgt spid="211972">
                                            <p:txEl>
                                              <p:pRg st="5" end="5"/>
                                            </p:txEl>
                                          </p:spTgt>
                                        </p:tgtEl>
                                        <p:attrNameLst>
                                          <p:attrName>style.visibility</p:attrName>
                                        </p:attrNameLst>
                                      </p:cBhvr>
                                      <p:to>
                                        <p:strVal val="visible"/>
                                      </p:to>
                                    </p:set>
                                    <p:animEffect transition="in" filter="wipe(left)">
                                      <p:cBhvr additive="repl">
                                        <p:cTn id="22" dur="500"/>
                                        <p:tgtEl>
                                          <p:spTgt spid="211972">
                                            <p:txEl>
                                              <p:pRg st="5" end="5"/>
                                            </p:txEl>
                                          </p:spTgt>
                                        </p:tgtEl>
                                      </p:cBhvr>
                                    </p:animEffect>
                                  </p:childTnLst>
                                </p:cTn>
                              </p:par>
                              <p:par>
                                <p:cTn id="23" presetID="22" presetClass="entr" presetSubtype="8" fill="hold" nodeType="withEffect">
                                  <p:stCondLst>
                                    <p:cond delay="0"/>
                                  </p:stCondLst>
                                  <p:childTnLst>
                                    <p:set>
                                      <p:cBhvr additive="repl">
                                        <p:cTn id="24" dur="1" fill="hold">
                                          <p:stCondLst>
                                            <p:cond delay="0"/>
                                          </p:stCondLst>
                                        </p:cTn>
                                        <p:tgtEl>
                                          <p:spTgt spid="211972">
                                            <p:txEl>
                                              <p:pRg st="6" end="6"/>
                                            </p:txEl>
                                          </p:spTgt>
                                        </p:tgtEl>
                                        <p:attrNameLst>
                                          <p:attrName>style.visibility</p:attrName>
                                        </p:attrNameLst>
                                      </p:cBhvr>
                                      <p:to>
                                        <p:strVal val="visible"/>
                                      </p:to>
                                    </p:set>
                                    <p:animEffect transition="in" filter="wipe(left)">
                                      <p:cBhvr additive="repl">
                                        <p:cTn id="25" dur="500"/>
                                        <p:tgtEl>
                                          <p:spTgt spid="21197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4002" name="Text Box 1">
            <a:extLst>
              <a:ext uri="{FF2B5EF4-FFF2-40B4-BE49-F238E27FC236}">
                <a16:creationId xmlns:a16="http://schemas.microsoft.com/office/drawing/2014/main" id="{8A5D7D29-8530-46A0-A4BF-0B6C35D13DC4}"/>
              </a:ext>
            </a:extLst>
          </p:cNvPr>
          <p:cNvSpPr txBox="1">
            <a:spLocks noChangeArrowheads="1"/>
          </p:cNvSpPr>
          <p:nvPr/>
        </p:nvSpPr>
        <p:spPr bwMode="auto">
          <a:xfrm>
            <a:off x="0" y="0"/>
            <a:ext cx="91440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lvl1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chemeClr val="bg1"/>
                </a:solidFill>
                <a:latin typeface="Arial" panose="020B0604020202020204" pitchFamily="34" charset="0"/>
                <a:cs typeface="Droid Sans Fallback" charset="0"/>
              </a:defRPr>
            </a:lvl1pPr>
            <a:lvl2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chemeClr val="bg1"/>
                </a:solidFill>
                <a:latin typeface="Arial" panose="020B0604020202020204" pitchFamily="34" charset="0"/>
                <a:cs typeface="Droid Sans Fallback" charset="0"/>
              </a:defRPr>
            </a:lvl2pPr>
            <a:lvl3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chemeClr val="bg1"/>
                </a:solidFill>
                <a:latin typeface="Arial" panose="020B0604020202020204" pitchFamily="34" charset="0"/>
                <a:cs typeface="Droid Sans Fallback" charset="0"/>
              </a:defRPr>
            </a:lvl3pPr>
            <a:lvl4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chemeClr val="bg1"/>
                </a:solidFill>
                <a:latin typeface="Arial" panose="020B0604020202020204" pitchFamily="34" charset="0"/>
                <a:cs typeface="Droid Sans Fallback" charset="0"/>
              </a:defRPr>
            </a:lvl4pPr>
            <a:lvl5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chemeClr val="bg1"/>
                </a:solidFill>
                <a:latin typeface="Arial" panose="020B0604020202020204" pitchFamily="34" charset="0"/>
                <a:cs typeface="Droid Sans Fallback" charset="0"/>
              </a:defRPr>
            </a:lvl5pPr>
            <a:lvl6pPr marL="25146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chemeClr val="bg1"/>
                </a:solidFill>
                <a:latin typeface="Arial" panose="020B0604020202020204" pitchFamily="34" charset="0"/>
                <a:cs typeface="Droid Sans Fallback" charset="0"/>
              </a:defRPr>
            </a:lvl6pPr>
            <a:lvl7pPr marL="29718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chemeClr val="bg1"/>
                </a:solidFill>
                <a:latin typeface="Arial" panose="020B0604020202020204" pitchFamily="34" charset="0"/>
                <a:cs typeface="Droid Sans Fallback" charset="0"/>
              </a:defRPr>
            </a:lvl7pPr>
            <a:lvl8pPr marL="34290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chemeClr val="bg1"/>
                </a:solidFill>
                <a:latin typeface="Arial" panose="020B0604020202020204" pitchFamily="34" charset="0"/>
                <a:cs typeface="Droid Sans Fallback" charset="0"/>
              </a:defRPr>
            </a:lvl8pPr>
            <a:lvl9pPr marL="38862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chemeClr val="bg1"/>
                </a:solidFill>
                <a:latin typeface="Arial" panose="020B0604020202020204" pitchFamily="34" charset="0"/>
                <a:cs typeface="Droid Sans Fallback" charset="0"/>
              </a:defRPr>
            </a:lvl9pPr>
          </a:lstStyle>
          <a:p>
            <a:pPr algn="ctr" eaLnBrk="1" hangingPunct="1">
              <a:lnSpc>
                <a:spcPct val="100000"/>
              </a:lnSpc>
              <a:buClrTx/>
              <a:buFontTx/>
              <a:buNone/>
            </a:pPr>
            <a:r>
              <a:rPr lang="el-GR" altLang="en-US" sz="4000">
                <a:solidFill>
                  <a:srgbClr val="0070C0"/>
                </a:solidFill>
                <a:latin typeface="Times New Roman" panose="02020603050405020304" pitchFamily="18" charset="0"/>
              </a:rPr>
              <a:t>Περιοδικές τάσεις στην ενέργεια ιονισμού</a:t>
            </a:r>
            <a:r>
              <a:rPr lang="en-US" altLang="en-US" sz="4000">
                <a:solidFill>
                  <a:srgbClr val="0070C0"/>
                </a:solidFill>
                <a:latin typeface="Times New Roman" panose="02020603050405020304" pitchFamily="18" charset="0"/>
              </a:rPr>
              <a:t>:</a:t>
            </a:r>
            <a:r>
              <a:rPr lang="en-US" altLang="en-US" sz="4000">
                <a:solidFill>
                  <a:srgbClr val="0070C0"/>
                </a:solidFill>
                <a:latin typeface="Calibri" panose="020F0502020204030204" pitchFamily="34" charset="0"/>
              </a:rPr>
              <a:t> </a:t>
            </a:r>
          </a:p>
        </p:txBody>
      </p:sp>
      <p:sp>
        <p:nvSpPr>
          <p:cNvPr id="384003" name="Text Box 2">
            <a:extLst>
              <a:ext uri="{FF2B5EF4-FFF2-40B4-BE49-F238E27FC236}">
                <a16:creationId xmlns:a16="http://schemas.microsoft.com/office/drawing/2014/main" id="{03F4D3AF-2B09-46CA-99D4-B8777FA9535E}"/>
              </a:ext>
            </a:extLst>
          </p:cNvPr>
          <p:cNvSpPr txBox="1">
            <a:spLocks noChangeArrowheads="1"/>
          </p:cNvSpPr>
          <p:nvPr/>
        </p:nvSpPr>
        <p:spPr bwMode="auto">
          <a:xfrm>
            <a:off x="457200" y="838200"/>
            <a:ext cx="8229600" cy="48502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marL="342900" indent="-334963">
              <a:lnSpc>
                <a:spcPct val="94000"/>
              </a:lnSpc>
              <a:buClr>
                <a:srgbClr val="000000"/>
              </a:buClr>
              <a:buSzPct val="100000"/>
              <a:buFont typeface="Times New Roman" panose="02020603050405020304" pitchFamily="18" charset="0"/>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solidFill>
                  <a:schemeClr val="bg1"/>
                </a:solidFill>
                <a:latin typeface="Arial" panose="020B0604020202020204" pitchFamily="34" charset="0"/>
                <a:cs typeface="Droid Sans Fallback" charset="0"/>
              </a:defRPr>
            </a:lvl1pPr>
            <a:lvl2pPr>
              <a:lnSpc>
                <a:spcPct val="94000"/>
              </a:lnSpc>
              <a:buClr>
                <a:srgbClr val="000000"/>
              </a:buClr>
              <a:buSzPct val="100000"/>
              <a:buFont typeface="Times New Roman" panose="02020603050405020304" pitchFamily="18" charset="0"/>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solidFill>
                  <a:schemeClr val="bg1"/>
                </a:solidFill>
                <a:latin typeface="Arial" panose="020B0604020202020204" pitchFamily="34" charset="0"/>
                <a:cs typeface="Droid Sans Fallback" charset="0"/>
              </a:defRPr>
            </a:lvl2pPr>
            <a:lvl3pPr>
              <a:lnSpc>
                <a:spcPct val="94000"/>
              </a:lnSpc>
              <a:buClr>
                <a:srgbClr val="000000"/>
              </a:buClr>
              <a:buSzPct val="100000"/>
              <a:buFont typeface="Times New Roman" panose="02020603050405020304" pitchFamily="18" charset="0"/>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solidFill>
                  <a:schemeClr val="bg1"/>
                </a:solidFill>
                <a:latin typeface="Arial" panose="020B0604020202020204" pitchFamily="34" charset="0"/>
                <a:cs typeface="Droid Sans Fallback" charset="0"/>
              </a:defRPr>
            </a:lvl3pPr>
            <a:lvl4pPr>
              <a:lnSpc>
                <a:spcPct val="94000"/>
              </a:lnSpc>
              <a:buClr>
                <a:srgbClr val="000000"/>
              </a:buClr>
              <a:buSzPct val="100000"/>
              <a:buFont typeface="Times New Roman" panose="02020603050405020304" pitchFamily="18" charset="0"/>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solidFill>
                  <a:schemeClr val="bg1"/>
                </a:solidFill>
                <a:latin typeface="Arial" panose="020B0604020202020204" pitchFamily="34" charset="0"/>
                <a:cs typeface="Droid Sans Fallback" charset="0"/>
              </a:defRPr>
            </a:lvl4pPr>
            <a:lvl5pPr>
              <a:lnSpc>
                <a:spcPct val="94000"/>
              </a:lnSpc>
              <a:buClr>
                <a:srgbClr val="000000"/>
              </a:buClr>
              <a:buSzPct val="100000"/>
              <a:buFont typeface="Times New Roman" panose="02020603050405020304" pitchFamily="18" charset="0"/>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solidFill>
                  <a:schemeClr val="bg1"/>
                </a:solidFill>
                <a:latin typeface="Arial" panose="020B0604020202020204" pitchFamily="34" charset="0"/>
                <a:cs typeface="Droid Sans Fallback" charset="0"/>
              </a:defRPr>
            </a:lvl5pPr>
            <a:lvl6pPr marL="25146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solidFill>
                  <a:schemeClr val="bg1"/>
                </a:solidFill>
                <a:latin typeface="Arial" panose="020B0604020202020204" pitchFamily="34" charset="0"/>
                <a:cs typeface="Droid Sans Fallback" charset="0"/>
              </a:defRPr>
            </a:lvl6pPr>
            <a:lvl7pPr marL="29718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solidFill>
                  <a:schemeClr val="bg1"/>
                </a:solidFill>
                <a:latin typeface="Arial" panose="020B0604020202020204" pitchFamily="34" charset="0"/>
                <a:cs typeface="Droid Sans Fallback" charset="0"/>
              </a:defRPr>
            </a:lvl7pPr>
            <a:lvl8pPr marL="34290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solidFill>
                  <a:schemeClr val="bg1"/>
                </a:solidFill>
                <a:latin typeface="Arial" panose="020B0604020202020204" pitchFamily="34" charset="0"/>
                <a:cs typeface="Droid Sans Fallback" charset="0"/>
              </a:defRPr>
            </a:lvl8pPr>
            <a:lvl9pPr marL="38862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solidFill>
                  <a:schemeClr val="bg1"/>
                </a:solidFill>
                <a:latin typeface="Arial" panose="020B0604020202020204" pitchFamily="34" charset="0"/>
                <a:cs typeface="Droid Sans Fallback" charset="0"/>
              </a:defRPr>
            </a:lvl9pPr>
          </a:lstStyle>
          <a:p>
            <a:pPr eaLnBrk="1" hangingPunct="1">
              <a:lnSpc>
                <a:spcPct val="80000"/>
              </a:lnSpc>
              <a:spcBef>
                <a:spcPts val="675"/>
              </a:spcBef>
              <a:buClrTx/>
              <a:buFontTx/>
              <a:buNone/>
            </a:pPr>
            <a:r>
              <a:rPr lang="el-GR" altLang="en-US" sz="2700" dirty="0">
                <a:solidFill>
                  <a:srgbClr val="000000"/>
                </a:solidFill>
                <a:latin typeface="Calibri" panose="020F0502020204030204" pitchFamily="34" charset="0"/>
              </a:rPr>
              <a:t>Κατά μήκος μιας περιόδου η </a:t>
            </a:r>
            <a:r>
              <a:rPr lang="en-US" altLang="en-US" sz="2700" dirty="0">
                <a:solidFill>
                  <a:srgbClr val="000000"/>
                </a:solidFill>
                <a:latin typeface="Calibri" panose="020F0502020204030204" pitchFamily="34" charset="0"/>
              </a:rPr>
              <a:t>, IE </a:t>
            </a:r>
            <a:r>
              <a:rPr lang="el-GR" altLang="en-US" sz="2700" dirty="0">
                <a:solidFill>
                  <a:srgbClr val="000000"/>
                </a:solidFill>
                <a:latin typeface="Calibri" panose="020F0502020204030204" pitchFamily="34" charset="0"/>
              </a:rPr>
              <a:t>αυξάνεται</a:t>
            </a:r>
            <a:r>
              <a:rPr lang="en-US" altLang="en-US" sz="2700" dirty="0">
                <a:solidFill>
                  <a:srgbClr val="000000"/>
                </a:solidFill>
                <a:latin typeface="Calibri" panose="020F0502020204030204" pitchFamily="34" charset="0"/>
              </a:rPr>
              <a:t>. </a:t>
            </a:r>
            <a:r>
              <a:rPr lang="el-GR" altLang="en-US" sz="2700" dirty="0">
                <a:solidFill>
                  <a:srgbClr val="000000"/>
                </a:solidFill>
                <a:latin typeface="Calibri" panose="020F0502020204030204" pitchFamily="34" charset="0"/>
              </a:rPr>
              <a:t>Το πυρινικό φορτίο </a:t>
            </a:r>
            <a:r>
              <a:rPr lang="en-US" altLang="en-US" sz="2700" dirty="0">
                <a:solidFill>
                  <a:srgbClr val="000000"/>
                </a:solidFill>
                <a:latin typeface="Calibri" panose="020F0502020204030204" pitchFamily="34" charset="0"/>
              </a:rPr>
              <a:t>Z </a:t>
            </a:r>
            <a:r>
              <a:rPr lang="el-GR" altLang="en-US" sz="2700" dirty="0">
                <a:solidFill>
                  <a:srgbClr val="000000"/>
                </a:solidFill>
                <a:latin typeface="Calibri" panose="020F0502020204030204" pitchFamily="34" charset="0"/>
              </a:rPr>
              <a:t>αυξάνεται</a:t>
            </a:r>
            <a:r>
              <a:rPr lang="en-US" altLang="en-US" sz="2700" dirty="0">
                <a:solidFill>
                  <a:srgbClr val="000000"/>
                </a:solidFill>
                <a:latin typeface="Calibri" panose="020F0502020204030204" pitchFamily="34" charset="0"/>
              </a:rPr>
              <a:t>, </a:t>
            </a:r>
            <a:r>
              <a:rPr lang="el-GR" altLang="en-US" sz="2700" dirty="0">
                <a:solidFill>
                  <a:srgbClr val="000000"/>
                </a:solidFill>
                <a:latin typeface="Calibri" panose="020F0502020204030204" pitchFamily="34" charset="0"/>
              </a:rPr>
              <a:t>αλλά το </a:t>
            </a:r>
            <a:r>
              <a:rPr lang="en-US" altLang="en-US" sz="2700" dirty="0">
                <a:solidFill>
                  <a:srgbClr val="000000"/>
                </a:solidFill>
                <a:latin typeface="Calibri" panose="020F0502020204030204" pitchFamily="34" charset="0"/>
              </a:rPr>
              <a:t>n (</a:t>
            </a:r>
            <a:r>
              <a:rPr lang="el-GR" altLang="en-US" sz="2700" dirty="0">
                <a:solidFill>
                  <a:srgbClr val="000000"/>
                </a:solidFill>
                <a:latin typeface="Calibri" panose="020F0502020204030204" pitchFamily="34" charset="0"/>
              </a:rPr>
              <a:t>ο φλοιός</a:t>
            </a:r>
            <a:r>
              <a:rPr lang="en-US" altLang="en-US" sz="2700" dirty="0">
                <a:solidFill>
                  <a:srgbClr val="000000"/>
                </a:solidFill>
                <a:latin typeface="Calibri" panose="020F0502020204030204" pitchFamily="34" charset="0"/>
              </a:rPr>
              <a:t>) </a:t>
            </a:r>
            <a:r>
              <a:rPr lang="el-GR" altLang="en-US" sz="2700" dirty="0">
                <a:solidFill>
                  <a:srgbClr val="000000"/>
                </a:solidFill>
                <a:latin typeface="Calibri" panose="020F0502020204030204" pitchFamily="34" charset="0"/>
              </a:rPr>
              <a:t>παραμένει σταθερός</a:t>
            </a:r>
            <a:r>
              <a:rPr lang="en-US" altLang="en-US" sz="2700" dirty="0">
                <a:solidFill>
                  <a:srgbClr val="000000"/>
                </a:solidFill>
                <a:latin typeface="Calibri" panose="020F0502020204030204" pitchFamily="34" charset="0"/>
              </a:rPr>
              <a:t>. </a:t>
            </a:r>
            <a:endParaRPr lang="el-GR" altLang="en-US" sz="2700" dirty="0">
              <a:solidFill>
                <a:srgbClr val="000000"/>
              </a:solidFill>
              <a:latin typeface="Calibri" panose="020F0502020204030204" pitchFamily="34" charset="0"/>
            </a:endParaRPr>
          </a:p>
          <a:p>
            <a:pPr eaLnBrk="1" hangingPunct="1">
              <a:lnSpc>
                <a:spcPct val="80000"/>
              </a:lnSpc>
              <a:spcBef>
                <a:spcPts val="675"/>
              </a:spcBef>
              <a:buClrTx/>
              <a:buFontTx/>
              <a:buNone/>
            </a:pPr>
            <a:endParaRPr lang="el-GR" altLang="en-US" sz="2700" dirty="0">
              <a:solidFill>
                <a:srgbClr val="000000"/>
              </a:solidFill>
              <a:latin typeface="Calibri" panose="020F0502020204030204" pitchFamily="34" charset="0"/>
            </a:endParaRPr>
          </a:p>
          <a:p>
            <a:pPr eaLnBrk="1" hangingPunct="1">
              <a:lnSpc>
                <a:spcPct val="80000"/>
              </a:lnSpc>
              <a:spcBef>
                <a:spcPts val="675"/>
              </a:spcBef>
              <a:buClrTx/>
              <a:buFontTx/>
              <a:buNone/>
            </a:pPr>
            <a:r>
              <a:rPr lang="el-GR" altLang="en-US" sz="2700" dirty="0">
                <a:solidFill>
                  <a:srgbClr val="000000"/>
                </a:solidFill>
                <a:latin typeface="Calibri" panose="020F0502020204030204" pitchFamily="34" charset="0"/>
              </a:rPr>
              <a:t>Κατά μήκος μιας ομάδας</a:t>
            </a:r>
            <a:r>
              <a:rPr lang="en-US" altLang="en-US" sz="2700" dirty="0">
                <a:solidFill>
                  <a:srgbClr val="000000"/>
                </a:solidFill>
                <a:latin typeface="Calibri" panose="020F0502020204030204" pitchFamily="34" charset="0"/>
              </a:rPr>
              <a:t>, </a:t>
            </a:r>
            <a:r>
              <a:rPr lang="el-GR" altLang="en-US" sz="2700" dirty="0">
                <a:solidFill>
                  <a:srgbClr val="000000"/>
                </a:solidFill>
                <a:latin typeface="Calibri" panose="020F0502020204030204" pitchFamily="34" charset="0"/>
              </a:rPr>
              <a:t>η </a:t>
            </a:r>
            <a:r>
              <a:rPr lang="en-US" altLang="en-US" sz="2700" dirty="0">
                <a:solidFill>
                  <a:srgbClr val="000000"/>
                </a:solidFill>
                <a:latin typeface="Calibri" panose="020F0502020204030204" pitchFamily="34" charset="0"/>
              </a:rPr>
              <a:t>IE </a:t>
            </a:r>
            <a:r>
              <a:rPr lang="el-GR" altLang="en-US" sz="2700" dirty="0">
                <a:solidFill>
                  <a:srgbClr val="000000"/>
                </a:solidFill>
                <a:latin typeface="Calibri" panose="020F0502020204030204" pitchFamily="34" charset="0"/>
              </a:rPr>
              <a:t>μειώνεται</a:t>
            </a:r>
            <a:r>
              <a:rPr lang="en-US" altLang="en-US" sz="2700" dirty="0">
                <a:solidFill>
                  <a:srgbClr val="000000"/>
                </a:solidFill>
                <a:latin typeface="Calibri" panose="020F0502020204030204" pitchFamily="34" charset="0"/>
              </a:rPr>
              <a:t>. </a:t>
            </a:r>
            <a:r>
              <a:rPr lang="el-GR" altLang="en-US" sz="2700" dirty="0">
                <a:solidFill>
                  <a:srgbClr val="000000"/>
                </a:solidFill>
                <a:latin typeface="Calibri" panose="020F0502020204030204" pitchFamily="34" charset="0"/>
              </a:rPr>
              <a:t>Αν και το </a:t>
            </a:r>
            <a:r>
              <a:rPr lang="en-US" altLang="en-US" sz="2700" dirty="0">
                <a:solidFill>
                  <a:srgbClr val="000000"/>
                </a:solidFill>
                <a:latin typeface="Calibri" panose="020F0502020204030204" pitchFamily="34" charset="0"/>
              </a:rPr>
              <a:t> Z </a:t>
            </a:r>
            <a:r>
              <a:rPr lang="el-GR" altLang="en-US" sz="2700" dirty="0">
                <a:solidFill>
                  <a:srgbClr val="000000"/>
                </a:solidFill>
                <a:latin typeface="Calibri" panose="020F0502020204030204" pitchFamily="34" charset="0"/>
              </a:rPr>
              <a:t>αυξάνεται προς τα κάτω κατά μήκος μιας ομάδας</a:t>
            </a:r>
            <a:r>
              <a:rPr lang="en-US" altLang="en-US" sz="2700" dirty="0">
                <a:solidFill>
                  <a:srgbClr val="000000"/>
                </a:solidFill>
                <a:latin typeface="Calibri" panose="020F0502020204030204" pitchFamily="34" charset="0"/>
              </a:rPr>
              <a:t>,</a:t>
            </a:r>
            <a:r>
              <a:rPr lang="el-GR" altLang="en-US" sz="2700" dirty="0">
                <a:solidFill>
                  <a:srgbClr val="000000"/>
                </a:solidFill>
                <a:latin typeface="Calibri" panose="020F0502020204030204" pitchFamily="34" charset="0"/>
              </a:rPr>
              <a:t> το ίδιο συμβαίνει με το</a:t>
            </a:r>
            <a:r>
              <a:rPr lang="en-US" altLang="en-US" sz="2700" dirty="0">
                <a:solidFill>
                  <a:srgbClr val="000000"/>
                </a:solidFill>
                <a:latin typeface="Calibri" panose="020F0502020204030204" pitchFamily="34" charset="0"/>
              </a:rPr>
              <a:t> n. </a:t>
            </a:r>
            <a:r>
              <a:rPr lang="el-GR" altLang="en-US" sz="2700" dirty="0">
                <a:solidFill>
                  <a:srgbClr val="000000"/>
                </a:solidFill>
                <a:latin typeface="Calibri" panose="020F0502020204030204" pitchFamily="34" charset="0"/>
              </a:rPr>
              <a:t>Οι φλοιοί είναι καλά διαχωρισμένοι στον χώρο, επομένως τα ηλεκτρόνια  σε μεγαλύτερο </a:t>
            </a:r>
            <a:r>
              <a:rPr lang="en-US" altLang="en-US" sz="2700" dirty="0">
                <a:solidFill>
                  <a:srgbClr val="000000"/>
                </a:solidFill>
                <a:latin typeface="Calibri" panose="020F0502020204030204" pitchFamily="34" charset="0"/>
              </a:rPr>
              <a:t>n </a:t>
            </a:r>
            <a:r>
              <a:rPr lang="el-GR" altLang="en-US" sz="2700" dirty="0">
                <a:solidFill>
                  <a:srgbClr val="000000"/>
                </a:solidFill>
                <a:latin typeface="Calibri" panose="020F0502020204030204" pitchFamily="34" charset="0"/>
              </a:rPr>
              <a:t>είναι μακρύτερα από τον πυρήνα</a:t>
            </a:r>
            <a:r>
              <a:rPr lang="en-US" altLang="en-US" sz="2700" dirty="0">
                <a:solidFill>
                  <a:srgbClr val="000000"/>
                </a:solidFill>
                <a:latin typeface="Calibri" panose="020F0502020204030204" pitchFamily="34" charset="0"/>
              </a:rPr>
              <a:t>. </a:t>
            </a:r>
            <a:r>
              <a:rPr lang="el-GR" altLang="en-US" sz="2700" dirty="0">
                <a:solidFill>
                  <a:srgbClr val="000000"/>
                </a:solidFill>
                <a:latin typeface="Calibri" panose="020F0502020204030204" pitchFamily="34" charset="0"/>
              </a:rPr>
              <a:t>Η </a:t>
            </a:r>
            <a:r>
              <a:rPr lang="el-GR" altLang="en-US" sz="2700" u="sng" dirty="0">
                <a:solidFill>
                  <a:srgbClr val="000000"/>
                </a:solidFill>
                <a:latin typeface="Calibri" panose="020F0502020204030204" pitchFamily="34" charset="0"/>
              </a:rPr>
              <a:t>μεγάλη απόσταση από τον πυρήνα κυριαρχεί </a:t>
            </a:r>
            <a:r>
              <a:rPr lang="el-GR" altLang="en-US" sz="2700" dirty="0">
                <a:solidFill>
                  <a:srgbClr val="000000"/>
                </a:solidFill>
                <a:latin typeface="Calibri" panose="020F0502020204030204" pitchFamily="34" charset="0"/>
              </a:rPr>
              <a:t>έναντι του αυξημένου </a:t>
            </a:r>
            <a:r>
              <a:rPr lang="en-US" altLang="en-US" sz="2700" dirty="0">
                <a:solidFill>
                  <a:srgbClr val="000000"/>
                </a:solidFill>
                <a:latin typeface="Calibri" panose="020F0502020204030204" pitchFamily="34" charset="0"/>
              </a:rPr>
              <a:t>Z,</a:t>
            </a:r>
            <a:r>
              <a:rPr lang="el-GR" altLang="en-US" sz="2700" dirty="0">
                <a:solidFill>
                  <a:srgbClr val="000000"/>
                </a:solidFill>
                <a:latin typeface="Calibri" panose="020F0502020204030204" pitchFamily="34" charset="0"/>
              </a:rPr>
              <a:t> καθιστώντας τα ηλεκτρόνια λιγότερο  ισχυρά συνδεδεμένα και απομένως η ΙΕ βαίνει μειούμενη.</a:t>
            </a:r>
          </a:p>
        </p:txBody>
      </p:sp>
    </p:spTree>
  </p:cSld>
  <p:clrMapOvr>
    <a:masterClrMapping/>
  </p:clrMapOvr>
  <p:transition spd="med"/>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8098" name="Text Box 1">
            <a:extLst>
              <a:ext uri="{FF2B5EF4-FFF2-40B4-BE49-F238E27FC236}">
                <a16:creationId xmlns:a16="http://schemas.microsoft.com/office/drawing/2014/main" id="{1420E36C-11F8-4C08-BE68-52D1291FE9F3}"/>
              </a:ext>
            </a:extLst>
          </p:cNvPr>
          <p:cNvSpPr txBox="1">
            <a:spLocks noChangeArrowheads="1"/>
          </p:cNvSpPr>
          <p:nvPr/>
        </p:nvSpPr>
        <p:spPr bwMode="auto">
          <a:xfrm>
            <a:off x="304800" y="6248400"/>
            <a:ext cx="3505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lstStyle>
            <a:lvl1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1pPr>
            <a:lvl2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2pPr>
            <a:lvl3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3pPr>
            <a:lvl4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4pPr>
            <a:lvl5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5pPr>
            <a:lvl6pPr marL="25146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6pPr>
            <a:lvl7pPr marL="29718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7pPr>
            <a:lvl8pPr marL="34290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8pPr>
            <a:lvl9pPr marL="38862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9pPr>
          </a:lstStyle>
          <a:p>
            <a:pPr eaLnBrk="1" hangingPunct="1">
              <a:lnSpc>
                <a:spcPct val="100000"/>
              </a:lnSpc>
              <a:buClrTx/>
              <a:buSzPct val="120000"/>
              <a:buFontTx/>
              <a:buNone/>
            </a:pPr>
            <a:r>
              <a:rPr lang="el-GR" altLang="en-US" sz="1400">
                <a:solidFill>
                  <a:srgbClr val="000000"/>
                </a:solidFill>
              </a:rPr>
              <a:t>Tro, Chemistry: A Molecular Approach</a:t>
            </a:r>
          </a:p>
        </p:txBody>
      </p:sp>
      <p:sp>
        <p:nvSpPr>
          <p:cNvPr id="388099" name="Text Box 2">
            <a:extLst>
              <a:ext uri="{FF2B5EF4-FFF2-40B4-BE49-F238E27FC236}">
                <a16:creationId xmlns:a16="http://schemas.microsoft.com/office/drawing/2014/main" id="{EAA0BDEB-8DB4-47BA-AE97-4C8C85CF18B6}"/>
              </a:ext>
            </a:extLst>
          </p:cNvPr>
          <p:cNvSpPr txBox="1">
            <a:spLocks noChangeArrowheads="1"/>
          </p:cNvSpPr>
          <p:nvPr/>
        </p:nvSpPr>
        <p:spPr bwMode="auto">
          <a:xfrm>
            <a:off x="6858000" y="62484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pPr eaLnBrk="1">
              <a:lnSpc>
                <a:spcPct val="94000"/>
              </a:lnSpc>
              <a:buClr>
                <a:srgbClr val="000000"/>
              </a:buClr>
              <a:buSzPct val="100000"/>
              <a:buFont typeface="Times New Roman" panose="02020603050405020304" pitchFamily="18" charset="0"/>
              <a:buNone/>
            </a:pPr>
            <a:endParaRPr lang="el-GR" altLang="en-US"/>
          </a:p>
        </p:txBody>
      </p:sp>
      <p:sp>
        <p:nvSpPr>
          <p:cNvPr id="388100" name="Text Box 3">
            <a:extLst>
              <a:ext uri="{FF2B5EF4-FFF2-40B4-BE49-F238E27FC236}">
                <a16:creationId xmlns:a16="http://schemas.microsoft.com/office/drawing/2014/main" id="{8ADC2EB7-3359-4D03-96C5-A35E37EC5653}"/>
              </a:ext>
            </a:extLst>
          </p:cNvPr>
          <p:cNvSpPr txBox="1">
            <a:spLocks noChangeArrowheads="1"/>
          </p:cNvSpPr>
          <p:nvPr/>
        </p:nvSpPr>
        <p:spPr bwMode="auto">
          <a:xfrm>
            <a:off x="381000" y="152400"/>
            <a:ext cx="8458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lvl1pPr marL="215900" indent="-209550">
              <a:lnSpc>
                <a:spcPct val="94000"/>
              </a:lnSpc>
              <a:buClr>
                <a:srgbClr val="000000"/>
              </a:buClr>
              <a:buSzPct val="100000"/>
              <a:buFont typeface="Times New Roman" panose="02020603050405020304" pitchFamily="18" charset="0"/>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a:solidFill>
                  <a:schemeClr val="bg1"/>
                </a:solidFill>
                <a:latin typeface="Arial" panose="020B0604020202020204" pitchFamily="34" charset="0"/>
                <a:cs typeface="Droid Sans Fallback" charset="0"/>
              </a:defRPr>
            </a:lvl1pPr>
            <a:lvl2pPr>
              <a:lnSpc>
                <a:spcPct val="94000"/>
              </a:lnSpc>
              <a:buClr>
                <a:srgbClr val="000000"/>
              </a:buClr>
              <a:buSzPct val="100000"/>
              <a:buFont typeface="Times New Roman" panose="02020603050405020304" pitchFamily="18" charset="0"/>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a:solidFill>
                  <a:schemeClr val="bg1"/>
                </a:solidFill>
                <a:latin typeface="Arial" panose="020B0604020202020204" pitchFamily="34" charset="0"/>
                <a:cs typeface="Droid Sans Fallback" charset="0"/>
              </a:defRPr>
            </a:lvl2pPr>
            <a:lvl3pPr>
              <a:lnSpc>
                <a:spcPct val="94000"/>
              </a:lnSpc>
              <a:buClr>
                <a:srgbClr val="000000"/>
              </a:buClr>
              <a:buSzPct val="100000"/>
              <a:buFont typeface="Times New Roman" panose="02020603050405020304" pitchFamily="18" charset="0"/>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a:solidFill>
                  <a:schemeClr val="bg1"/>
                </a:solidFill>
                <a:latin typeface="Arial" panose="020B0604020202020204" pitchFamily="34" charset="0"/>
                <a:cs typeface="Droid Sans Fallback" charset="0"/>
              </a:defRPr>
            </a:lvl3pPr>
            <a:lvl4pPr>
              <a:lnSpc>
                <a:spcPct val="94000"/>
              </a:lnSpc>
              <a:buClr>
                <a:srgbClr val="000000"/>
              </a:buClr>
              <a:buSzPct val="100000"/>
              <a:buFont typeface="Times New Roman" panose="02020603050405020304" pitchFamily="18" charset="0"/>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a:solidFill>
                  <a:schemeClr val="bg1"/>
                </a:solidFill>
                <a:latin typeface="Arial" panose="020B0604020202020204" pitchFamily="34" charset="0"/>
                <a:cs typeface="Droid Sans Fallback" charset="0"/>
              </a:defRPr>
            </a:lvl4pPr>
            <a:lvl5pPr>
              <a:lnSpc>
                <a:spcPct val="94000"/>
              </a:lnSpc>
              <a:buClr>
                <a:srgbClr val="000000"/>
              </a:buClr>
              <a:buSzPct val="100000"/>
              <a:buFont typeface="Times New Roman" panose="02020603050405020304" pitchFamily="18" charset="0"/>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a:solidFill>
                  <a:schemeClr val="bg1"/>
                </a:solidFill>
                <a:latin typeface="Arial" panose="020B0604020202020204" pitchFamily="34" charset="0"/>
                <a:cs typeface="Droid Sans Fallback" charset="0"/>
              </a:defRPr>
            </a:lvl5pPr>
            <a:lvl6pPr marL="25146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a:solidFill>
                  <a:schemeClr val="bg1"/>
                </a:solidFill>
                <a:latin typeface="Arial" panose="020B0604020202020204" pitchFamily="34" charset="0"/>
                <a:cs typeface="Droid Sans Fallback" charset="0"/>
              </a:defRPr>
            </a:lvl6pPr>
            <a:lvl7pPr marL="29718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a:solidFill>
                  <a:schemeClr val="bg1"/>
                </a:solidFill>
                <a:latin typeface="Arial" panose="020B0604020202020204" pitchFamily="34" charset="0"/>
                <a:cs typeface="Droid Sans Fallback" charset="0"/>
              </a:defRPr>
            </a:lvl7pPr>
            <a:lvl8pPr marL="34290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a:solidFill>
                  <a:schemeClr val="bg1"/>
                </a:solidFill>
                <a:latin typeface="Arial" panose="020B0604020202020204" pitchFamily="34" charset="0"/>
                <a:cs typeface="Droid Sans Fallback" charset="0"/>
              </a:defRPr>
            </a:lvl8pPr>
            <a:lvl9pPr marL="38862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a:solidFill>
                  <a:schemeClr val="bg1"/>
                </a:solidFill>
                <a:latin typeface="Arial" panose="020B0604020202020204" pitchFamily="34" charset="0"/>
                <a:cs typeface="Droid Sans Fallback" charset="0"/>
              </a:defRPr>
            </a:lvl9pPr>
          </a:lstStyle>
          <a:p>
            <a:pPr eaLnBrk="1" hangingPunct="1">
              <a:lnSpc>
                <a:spcPct val="100000"/>
              </a:lnSpc>
              <a:buClrTx/>
              <a:buSzPct val="45000"/>
              <a:buFontTx/>
              <a:buNone/>
            </a:pPr>
            <a:r>
              <a:rPr lang="el-GR" altLang="en-US" sz="3600" dirty="0">
                <a:solidFill>
                  <a:srgbClr val="000000"/>
                </a:solidFill>
                <a:latin typeface="Times New Roman" panose="02020603050405020304" pitchFamily="18" charset="0"/>
              </a:rPr>
              <a:t>Γενικές Τάσεις στην 1</a:t>
            </a:r>
            <a:r>
              <a:rPr lang="el-GR" altLang="en-US" sz="3600" baseline="30000" dirty="0">
                <a:solidFill>
                  <a:srgbClr val="000000"/>
                </a:solidFill>
                <a:latin typeface="Times New Roman" panose="02020603050405020304" pitchFamily="18" charset="0"/>
              </a:rPr>
              <a:t>η</a:t>
            </a:r>
            <a:r>
              <a:rPr lang="el-GR" altLang="en-US" sz="3600" dirty="0">
                <a:solidFill>
                  <a:srgbClr val="000000"/>
                </a:solidFill>
                <a:latin typeface="Times New Roman" panose="02020603050405020304" pitchFamily="18" charset="0"/>
              </a:rPr>
              <a:t> Ενέργεια Ιονισμού</a:t>
            </a:r>
          </a:p>
        </p:txBody>
      </p:sp>
      <p:sp>
        <p:nvSpPr>
          <p:cNvPr id="215044" name="Text Box 4">
            <a:extLst>
              <a:ext uri="{FF2B5EF4-FFF2-40B4-BE49-F238E27FC236}">
                <a16:creationId xmlns:a16="http://schemas.microsoft.com/office/drawing/2014/main" id="{F179FC5E-C1A2-417D-9822-4DFA88102B28}"/>
              </a:ext>
            </a:extLst>
          </p:cNvPr>
          <p:cNvSpPr txBox="1">
            <a:spLocks noChangeArrowheads="1"/>
          </p:cNvSpPr>
          <p:nvPr/>
        </p:nvSpPr>
        <p:spPr bwMode="auto">
          <a:xfrm>
            <a:off x="381000" y="1295400"/>
            <a:ext cx="8458200" cy="48395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marL="425450" indent="-320675">
              <a:lnSpc>
                <a:spcPct val="94000"/>
              </a:lnSpc>
              <a:buClr>
                <a:srgbClr val="000000"/>
              </a:buClr>
              <a:buSzPct val="100000"/>
              <a:buFont typeface="Times New Roman" panose="02020603050405020304" pitchFamily="18" charset="0"/>
              <a:tabLst>
                <a:tab pos="425450" algn="l"/>
                <a:tab pos="873125" algn="l"/>
                <a:tab pos="1322388" algn="l"/>
                <a:tab pos="1771650" algn="l"/>
                <a:tab pos="2220913" algn="l"/>
                <a:tab pos="2670175" algn="l"/>
                <a:tab pos="3119438" algn="l"/>
                <a:tab pos="3568700" algn="l"/>
                <a:tab pos="4017963" algn="l"/>
                <a:tab pos="4467225" algn="l"/>
                <a:tab pos="4916488" algn="l"/>
                <a:tab pos="5365750" algn="l"/>
                <a:tab pos="5815013" algn="l"/>
                <a:tab pos="6264275" algn="l"/>
                <a:tab pos="6713538" algn="l"/>
                <a:tab pos="7162800" algn="l"/>
                <a:tab pos="7612063" algn="l"/>
                <a:tab pos="8061325" algn="l"/>
                <a:tab pos="8510588" algn="l"/>
                <a:tab pos="8959850" algn="l"/>
                <a:tab pos="9409113" algn="l"/>
              </a:tabLst>
              <a:defRPr>
                <a:solidFill>
                  <a:schemeClr val="bg1"/>
                </a:solidFill>
                <a:latin typeface="Arial" panose="020B0604020202020204" pitchFamily="34" charset="0"/>
                <a:cs typeface="Droid Sans Fallback" charset="0"/>
              </a:defRPr>
            </a:lvl1pPr>
            <a:lvl2pPr marL="857250" indent="-320675">
              <a:lnSpc>
                <a:spcPct val="94000"/>
              </a:lnSpc>
              <a:buClr>
                <a:srgbClr val="000000"/>
              </a:buClr>
              <a:buSzPct val="100000"/>
              <a:buFont typeface="Times New Roman" panose="02020603050405020304" pitchFamily="18" charset="0"/>
              <a:tabLst>
                <a:tab pos="425450" algn="l"/>
                <a:tab pos="873125" algn="l"/>
                <a:tab pos="1322388" algn="l"/>
                <a:tab pos="1771650" algn="l"/>
                <a:tab pos="2220913" algn="l"/>
                <a:tab pos="2670175" algn="l"/>
                <a:tab pos="3119438" algn="l"/>
                <a:tab pos="3568700" algn="l"/>
                <a:tab pos="4017963" algn="l"/>
                <a:tab pos="4467225" algn="l"/>
                <a:tab pos="4916488" algn="l"/>
                <a:tab pos="5365750" algn="l"/>
                <a:tab pos="5815013" algn="l"/>
                <a:tab pos="6264275" algn="l"/>
                <a:tab pos="6713538" algn="l"/>
                <a:tab pos="7162800" algn="l"/>
                <a:tab pos="7612063" algn="l"/>
                <a:tab pos="8061325" algn="l"/>
                <a:tab pos="8510588" algn="l"/>
                <a:tab pos="8959850" algn="l"/>
                <a:tab pos="9409113" algn="l"/>
              </a:tabLst>
              <a:defRPr>
                <a:solidFill>
                  <a:schemeClr val="bg1"/>
                </a:solidFill>
                <a:latin typeface="Arial" panose="020B0604020202020204" pitchFamily="34" charset="0"/>
                <a:cs typeface="Droid Sans Fallback" charset="0"/>
              </a:defRPr>
            </a:lvl2pPr>
            <a:lvl3pPr>
              <a:lnSpc>
                <a:spcPct val="94000"/>
              </a:lnSpc>
              <a:buClr>
                <a:srgbClr val="000000"/>
              </a:buClr>
              <a:buSzPct val="100000"/>
              <a:buFont typeface="Times New Roman" panose="02020603050405020304" pitchFamily="18" charset="0"/>
              <a:tabLst>
                <a:tab pos="425450" algn="l"/>
                <a:tab pos="873125" algn="l"/>
                <a:tab pos="1322388" algn="l"/>
                <a:tab pos="1771650" algn="l"/>
                <a:tab pos="2220913" algn="l"/>
                <a:tab pos="2670175" algn="l"/>
                <a:tab pos="3119438" algn="l"/>
                <a:tab pos="3568700" algn="l"/>
                <a:tab pos="4017963" algn="l"/>
                <a:tab pos="4467225" algn="l"/>
                <a:tab pos="4916488" algn="l"/>
                <a:tab pos="5365750" algn="l"/>
                <a:tab pos="5815013" algn="l"/>
                <a:tab pos="6264275" algn="l"/>
                <a:tab pos="6713538" algn="l"/>
                <a:tab pos="7162800" algn="l"/>
                <a:tab pos="7612063" algn="l"/>
                <a:tab pos="8061325" algn="l"/>
                <a:tab pos="8510588" algn="l"/>
                <a:tab pos="8959850" algn="l"/>
                <a:tab pos="9409113" algn="l"/>
              </a:tabLst>
              <a:defRPr>
                <a:solidFill>
                  <a:schemeClr val="bg1"/>
                </a:solidFill>
                <a:latin typeface="Arial" panose="020B0604020202020204" pitchFamily="34" charset="0"/>
                <a:cs typeface="Droid Sans Fallback" charset="0"/>
              </a:defRPr>
            </a:lvl3pPr>
            <a:lvl4pPr>
              <a:lnSpc>
                <a:spcPct val="94000"/>
              </a:lnSpc>
              <a:buClr>
                <a:srgbClr val="000000"/>
              </a:buClr>
              <a:buSzPct val="100000"/>
              <a:buFont typeface="Times New Roman" panose="02020603050405020304" pitchFamily="18" charset="0"/>
              <a:tabLst>
                <a:tab pos="425450" algn="l"/>
                <a:tab pos="873125" algn="l"/>
                <a:tab pos="1322388" algn="l"/>
                <a:tab pos="1771650" algn="l"/>
                <a:tab pos="2220913" algn="l"/>
                <a:tab pos="2670175" algn="l"/>
                <a:tab pos="3119438" algn="l"/>
                <a:tab pos="3568700" algn="l"/>
                <a:tab pos="4017963" algn="l"/>
                <a:tab pos="4467225" algn="l"/>
                <a:tab pos="4916488" algn="l"/>
                <a:tab pos="5365750" algn="l"/>
                <a:tab pos="5815013" algn="l"/>
                <a:tab pos="6264275" algn="l"/>
                <a:tab pos="6713538" algn="l"/>
                <a:tab pos="7162800" algn="l"/>
                <a:tab pos="7612063" algn="l"/>
                <a:tab pos="8061325" algn="l"/>
                <a:tab pos="8510588" algn="l"/>
                <a:tab pos="8959850" algn="l"/>
                <a:tab pos="9409113" algn="l"/>
              </a:tabLst>
              <a:defRPr>
                <a:solidFill>
                  <a:schemeClr val="bg1"/>
                </a:solidFill>
                <a:latin typeface="Arial" panose="020B0604020202020204" pitchFamily="34" charset="0"/>
                <a:cs typeface="Droid Sans Fallback" charset="0"/>
              </a:defRPr>
            </a:lvl4pPr>
            <a:lvl5pPr>
              <a:lnSpc>
                <a:spcPct val="94000"/>
              </a:lnSpc>
              <a:buClr>
                <a:srgbClr val="000000"/>
              </a:buClr>
              <a:buSzPct val="100000"/>
              <a:buFont typeface="Times New Roman" panose="02020603050405020304" pitchFamily="18" charset="0"/>
              <a:tabLst>
                <a:tab pos="425450" algn="l"/>
                <a:tab pos="873125" algn="l"/>
                <a:tab pos="1322388" algn="l"/>
                <a:tab pos="1771650" algn="l"/>
                <a:tab pos="2220913" algn="l"/>
                <a:tab pos="2670175" algn="l"/>
                <a:tab pos="3119438" algn="l"/>
                <a:tab pos="3568700" algn="l"/>
                <a:tab pos="4017963" algn="l"/>
                <a:tab pos="4467225" algn="l"/>
                <a:tab pos="4916488" algn="l"/>
                <a:tab pos="5365750" algn="l"/>
                <a:tab pos="5815013" algn="l"/>
                <a:tab pos="6264275" algn="l"/>
                <a:tab pos="6713538" algn="l"/>
                <a:tab pos="7162800" algn="l"/>
                <a:tab pos="7612063" algn="l"/>
                <a:tab pos="8061325" algn="l"/>
                <a:tab pos="8510588" algn="l"/>
                <a:tab pos="8959850" algn="l"/>
                <a:tab pos="9409113" algn="l"/>
              </a:tabLst>
              <a:defRPr>
                <a:solidFill>
                  <a:schemeClr val="bg1"/>
                </a:solidFill>
                <a:latin typeface="Arial" panose="020B0604020202020204" pitchFamily="34" charset="0"/>
                <a:cs typeface="Droid Sans Fallback" charset="0"/>
              </a:defRPr>
            </a:lvl5pPr>
            <a:lvl6pPr marL="25146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425450" algn="l"/>
                <a:tab pos="873125" algn="l"/>
                <a:tab pos="1322388" algn="l"/>
                <a:tab pos="1771650" algn="l"/>
                <a:tab pos="2220913" algn="l"/>
                <a:tab pos="2670175" algn="l"/>
                <a:tab pos="3119438" algn="l"/>
                <a:tab pos="3568700" algn="l"/>
                <a:tab pos="4017963" algn="l"/>
                <a:tab pos="4467225" algn="l"/>
                <a:tab pos="4916488" algn="l"/>
                <a:tab pos="5365750" algn="l"/>
                <a:tab pos="5815013" algn="l"/>
                <a:tab pos="6264275" algn="l"/>
                <a:tab pos="6713538" algn="l"/>
                <a:tab pos="7162800" algn="l"/>
                <a:tab pos="7612063" algn="l"/>
                <a:tab pos="8061325" algn="l"/>
                <a:tab pos="8510588" algn="l"/>
                <a:tab pos="8959850" algn="l"/>
                <a:tab pos="9409113" algn="l"/>
              </a:tabLst>
              <a:defRPr>
                <a:solidFill>
                  <a:schemeClr val="bg1"/>
                </a:solidFill>
                <a:latin typeface="Arial" panose="020B0604020202020204" pitchFamily="34" charset="0"/>
                <a:cs typeface="Droid Sans Fallback" charset="0"/>
              </a:defRPr>
            </a:lvl6pPr>
            <a:lvl7pPr marL="29718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425450" algn="l"/>
                <a:tab pos="873125" algn="l"/>
                <a:tab pos="1322388" algn="l"/>
                <a:tab pos="1771650" algn="l"/>
                <a:tab pos="2220913" algn="l"/>
                <a:tab pos="2670175" algn="l"/>
                <a:tab pos="3119438" algn="l"/>
                <a:tab pos="3568700" algn="l"/>
                <a:tab pos="4017963" algn="l"/>
                <a:tab pos="4467225" algn="l"/>
                <a:tab pos="4916488" algn="l"/>
                <a:tab pos="5365750" algn="l"/>
                <a:tab pos="5815013" algn="l"/>
                <a:tab pos="6264275" algn="l"/>
                <a:tab pos="6713538" algn="l"/>
                <a:tab pos="7162800" algn="l"/>
                <a:tab pos="7612063" algn="l"/>
                <a:tab pos="8061325" algn="l"/>
                <a:tab pos="8510588" algn="l"/>
                <a:tab pos="8959850" algn="l"/>
                <a:tab pos="9409113" algn="l"/>
              </a:tabLst>
              <a:defRPr>
                <a:solidFill>
                  <a:schemeClr val="bg1"/>
                </a:solidFill>
                <a:latin typeface="Arial" panose="020B0604020202020204" pitchFamily="34" charset="0"/>
                <a:cs typeface="Droid Sans Fallback" charset="0"/>
              </a:defRPr>
            </a:lvl7pPr>
            <a:lvl8pPr marL="34290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425450" algn="l"/>
                <a:tab pos="873125" algn="l"/>
                <a:tab pos="1322388" algn="l"/>
                <a:tab pos="1771650" algn="l"/>
                <a:tab pos="2220913" algn="l"/>
                <a:tab pos="2670175" algn="l"/>
                <a:tab pos="3119438" algn="l"/>
                <a:tab pos="3568700" algn="l"/>
                <a:tab pos="4017963" algn="l"/>
                <a:tab pos="4467225" algn="l"/>
                <a:tab pos="4916488" algn="l"/>
                <a:tab pos="5365750" algn="l"/>
                <a:tab pos="5815013" algn="l"/>
                <a:tab pos="6264275" algn="l"/>
                <a:tab pos="6713538" algn="l"/>
                <a:tab pos="7162800" algn="l"/>
                <a:tab pos="7612063" algn="l"/>
                <a:tab pos="8061325" algn="l"/>
                <a:tab pos="8510588" algn="l"/>
                <a:tab pos="8959850" algn="l"/>
                <a:tab pos="9409113" algn="l"/>
              </a:tabLst>
              <a:defRPr>
                <a:solidFill>
                  <a:schemeClr val="bg1"/>
                </a:solidFill>
                <a:latin typeface="Arial" panose="020B0604020202020204" pitchFamily="34" charset="0"/>
                <a:cs typeface="Droid Sans Fallback" charset="0"/>
              </a:defRPr>
            </a:lvl8pPr>
            <a:lvl9pPr marL="38862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425450" algn="l"/>
                <a:tab pos="873125" algn="l"/>
                <a:tab pos="1322388" algn="l"/>
                <a:tab pos="1771650" algn="l"/>
                <a:tab pos="2220913" algn="l"/>
                <a:tab pos="2670175" algn="l"/>
                <a:tab pos="3119438" algn="l"/>
                <a:tab pos="3568700" algn="l"/>
                <a:tab pos="4017963" algn="l"/>
                <a:tab pos="4467225" algn="l"/>
                <a:tab pos="4916488" algn="l"/>
                <a:tab pos="5365750" algn="l"/>
                <a:tab pos="5815013" algn="l"/>
                <a:tab pos="6264275" algn="l"/>
                <a:tab pos="6713538" algn="l"/>
                <a:tab pos="7162800" algn="l"/>
                <a:tab pos="7612063" algn="l"/>
                <a:tab pos="8061325" algn="l"/>
                <a:tab pos="8510588" algn="l"/>
                <a:tab pos="8959850" algn="l"/>
                <a:tab pos="9409113" algn="l"/>
              </a:tabLst>
              <a:defRPr>
                <a:solidFill>
                  <a:schemeClr val="bg1"/>
                </a:solidFill>
                <a:latin typeface="Arial" panose="020B0604020202020204" pitchFamily="34" charset="0"/>
                <a:cs typeface="Droid Sans Fallback" charset="0"/>
              </a:defRPr>
            </a:lvl9pPr>
          </a:lstStyle>
          <a:p>
            <a:pPr eaLnBrk="1" hangingPunct="1">
              <a:lnSpc>
                <a:spcPct val="100000"/>
              </a:lnSpc>
              <a:spcBef>
                <a:spcPts val="700"/>
              </a:spcBef>
              <a:buSzPct val="45000"/>
              <a:buFont typeface="Wingdings" panose="05000000000000000000" pitchFamily="2" charset="2"/>
              <a:buChar char=""/>
            </a:pPr>
            <a:r>
              <a:rPr lang="el-GR" altLang="en-US" sz="2800" dirty="0">
                <a:solidFill>
                  <a:srgbClr val="000000"/>
                </a:solidFill>
                <a:latin typeface="Times New Roman" panose="02020603050405020304" pitchFamily="18" charset="0"/>
              </a:rPr>
              <a:t>Όσο μεγαλύτερο το δραστικό πυρηνικό φορτίο στο ηλεκτρόνιο, τόσο περισσότερη ενέργεια χρειάζεται για την απομάκρυνσή του</a:t>
            </a:r>
          </a:p>
          <a:p>
            <a:pPr eaLnBrk="1" hangingPunct="1">
              <a:lnSpc>
                <a:spcPct val="100000"/>
              </a:lnSpc>
              <a:spcBef>
                <a:spcPts val="700"/>
              </a:spcBef>
              <a:buSzPct val="45000"/>
              <a:buFont typeface="Wingdings" panose="05000000000000000000" pitchFamily="2" charset="2"/>
              <a:buChar char=""/>
            </a:pPr>
            <a:r>
              <a:rPr lang="el-GR" altLang="en-US" sz="2800" dirty="0">
                <a:solidFill>
                  <a:srgbClr val="000000"/>
                </a:solidFill>
                <a:latin typeface="Times New Roman" panose="02020603050405020304" pitchFamily="18" charset="0"/>
              </a:rPr>
              <a:t>Όσο μακρύτερα το ηλεκτρόνιο από τον πυρήνα, τόσο λιγότερη ενέργεια χρειάζεται για την απομάκρυνσή του</a:t>
            </a:r>
          </a:p>
          <a:p>
            <a:pPr eaLnBrk="1" hangingPunct="1">
              <a:lnSpc>
                <a:spcPct val="100000"/>
              </a:lnSpc>
              <a:spcBef>
                <a:spcPts val="700"/>
              </a:spcBef>
              <a:buSzPct val="45000"/>
              <a:buFont typeface="Wingdings" panose="05000000000000000000" pitchFamily="2" charset="2"/>
              <a:buChar char=""/>
            </a:pPr>
            <a:r>
              <a:rPr lang="el-GR" altLang="en-US" sz="2800" dirty="0">
                <a:solidFill>
                  <a:srgbClr val="000000"/>
                </a:solidFill>
                <a:latin typeface="Times New Roman" panose="02020603050405020304" pitchFamily="18" charset="0"/>
              </a:rPr>
              <a:t>Η 1</a:t>
            </a:r>
            <a:r>
              <a:rPr lang="el-GR" altLang="en-US" sz="2800" baseline="30000" dirty="0">
                <a:solidFill>
                  <a:srgbClr val="000000"/>
                </a:solidFill>
                <a:latin typeface="Times New Roman" panose="02020603050405020304" pitchFamily="18" charset="0"/>
              </a:rPr>
              <a:t>η</a:t>
            </a:r>
            <a:r>
              <a:rPr lang="el-GR" altLang="en-US" sz="2800" dirty="0">
                <a:solidFill>
                  <a:srgbClr val="000000"/>
                </a:solidFill>
                <a:latin typeface="Times New Roman" panose="02020603050405020304" pitchFamily="18" charset="0"/>
              </a:rPr>
              <a:t>  IE </a:t>
            </a:r>
            <a:r>
              <a:rPr lang="el-GR" altLang="en-US" sz="2800" b="1" dirty="0">
                <a:solidFill>
                  <a:srgbClr val="000000"/>
                </a:solidFill>
                <a:latin typeface="Times New Roman" panose="02020603050405020304" pitchFamily="18" charset="0"/>
              </a:rPr>
              <a:t>ελαττώνεται</a:t>
            </a:r>
            <a:r>
              <a:rPr lang="el-GR" altLang="en-US" sz="2800" dirty="0">
                <a:solidFill>
                  <a:srgbClr val="000000"/>
                </a:solidFill>
                <a:latin typeface="Times New Roman" panose="02020603050405020304" pitchFamily="18" charset="0"/>
              </a:rPr>
              <a:t> προς κάτω σε μια ομάδα</a:t>
            </a:r>
          </a:p>
          <a:p>
            <a:pPr lvl="1" eaLnBrk="1" hangingPunct="1">
              <a:lnSpc>
                <a:spcPct val="100000"/>
              </a:lnSpc>
              <a:spcBef>
                <a:spcPts val="600"/>
              </a:spcBef>
              <a:buSzPct val="75000"/>
              <a:buFont typeface="Symbol" panose="05050102010706020507" pitchFamily="18" charset="2"/>
              <a:buChar char=""/>
            </a:pPr>
            <a:r>
              <a:rPr lang="el-GR" altLang="en-US" sz="2400" dirty="0">
                <a:solidFill>
                  <a:srgbClr val="000000"/>
                </a:solidFill>
                <a:latin typeface="Times New Roman" panose="02020603050405020304" pitchFamily="18" charset="0"/>
              </a:rPr>
              <a:t>Το ηλεκτρόνιο σθένους μακρύτερα από τον πυρήνα</a:t>
            </a:r>
          </a:p>
          <a:p>
            <a:pPr eaLnBrk="1" hangingPunct="1">
              <a:lnSpc>
                <a:spcPct val="100000"/>
              </a:lnSpc>
              <a:spcBef>
                <a:spcPts val="700"/>
              </a:spcBef>
              <a:buSzPct val="45000"/>
              <a:buFont typeface="Wingdings" panose="05000000000000000000" pitchFamily="2" charset="2"/>
              <a:buChar char=""/>
            </a:pPr>
            <a:r>
              <a:rPr lang="el-GR" altLang="en-US" sz="2800" dirty="0">
                <a:solidFill>
                  <a:srgbClr val="000000"/>
                </a:solidFill>
                <a:latin typeface="Times New Roman" panose="02020603050405020304" pitchFamily="18" charset="0"/>
              </a:rPr>
              <a:t>Η 1</a:t>
            </a:r>
            <a:r>
              <a:rPr lang="el-GR" altLang="en-US" sz="2800" baseline="30000" dirty="0">
                <a:solidFill>
                  <a:srgbClr val="000000"/>
                </a:solidFill>
                <a:latin typeface="Times New Roman" panose="02020603050405020304" pitchFamily="18" charset="0"/>
              </a:rPr>
              <a:t>η</a:t>
            </a:r>
            <a:r>
              <a:rPr lang="el-GR" altLang="en-US" sz="2800" dirty="0">
                <a:solidFill>
                  <a:srgbClr val="000000"/>
                </a:solidFill>
                <a:latin typeface="Times New Roman" panose="02020603050405020304" pitchFamily="18" charset="0"/>
              </a:rPr>
              <a:t>  IE γενικά </a:t>
            </a:r>
            <a:r>
              <a:rPr lang="el-GR" altLang="en-US" sz="2800" b="1" dirty="0">
                <a:solidFill>
                  <a:srgbClr val="000000"/>
                </a:solidFill>
                <a:latin typeface="Times New Roman" panose="02020603050405020304" pitchFamily="18" charset="0"/>
              </a:rPr>
              <a:t>αυξάνεται</a:t>
            </a:r>
            <a:r>
              <a:rPr lang="el-GR" altLang="en-US" sz="2800" dirty="0">
                <a:solidFill>
                  <a:srgbClr val="000000"/>
                </a:solidFill>
                <a:latin typeface="Times New Roman" panose="02020603050405020304" pitchFamily="18" charset="0"/>
              </a:rPr>
              <a:t> διαμέσου της περιόδου</a:t>
            </a:r>
          </a:p>
          <a:p>
            <a:pPr lvl="1" eaLnBrk="1" hangingPunct="1">
              <a:lnSpc>
                <a:spcPct val="100000"/>
              </a:lnSpc>
              <a:spcBef>
                <a:spcPts val="600"/>
              </a:spcBef>
              <a:buSzPct val="75000"/>
              <a:buFont typeface="Symbol" panose="05050102010706020507" pitchFamily="18" charset="2"/>
              <a:buChar char=""/>
            </a:pPr>
            <a:r>
              <a:rPr lang="el-GR" altLang="en-US" sz="2400" dirty="0">
                <a:solidFill>
                  <a:srgbClr val="000000"/>
                </a:solidFill>
                <a:latin typeface="Times New Roman" panose="02020603050405020304" pitchFamily="18" charset="0"/>
              </a:rPr>
              <a:t>Το δραστικό πυρηνικό φορτίο αυξάνεται</a:t>
            </a: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additive="repl">
                                        <p:cTn id="6" dur="1" fill="hold">
                                          <p:stCondLst>
                                            <p:cond delay="0"/>
                                          </p:stCondLst>
                                        </p:cTn>
                                        <p:tgtEl>
                                          <p:spTgt spid="215044">
                                            <p:txEl>
                                              <p:pRg st="0" end="0"/>
                                            </p:txEl>
                                          </p:spTgt>
                                        </p:tgtEl>
                                        <p:attrNameLst>
                                          <p:attrName>style.visibility</p:attrName>
                                        </p:attrNameLst>
                                      </p:cBhvr>
                                      <p:to>
                                        <p:strVal val="visible"/>
                                      </p:to>
                                    </p:set>
                                    <p:animEffect transition="in" filter="wipe(left)">
                                      <p:cBhvr additive="repl">
                                        <p:cTn id="7" dur="500"/>
                                        <p:tgtEl>
                                          <p:spTgt spid="215044">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additive="repl">
                                        <p:cTn id="11" dur="1" fill="hold">
                                          <p:stCondLst>
                                            <p:cond delay="0"/>
                                          </p:stCondLst>
                                        </p:cTn>
                                        <p:tgtEl>
                                          <p:spTgt spid="215044">
                                            <p:txEl>
                                              <p:pRg st="1" end="1"/>
                                            </p:txEl>
                                          </p:spTgt>
                                        </p:tgtEl>
                                        <p:attrNameLst>
                                          <p:attrName>style.visibility</p:attrName>
                                        </p:attrNameLst>
                                      </p:cBhvr>
                                      <p:to>
                                        <p:strVal val="visible"/>
                                      </p:to>
                                    </p:set>
                                    <p:animEffect transition="in" filter="wipe(left)">
                                      <p:cBhvr additive="repl">
                                        <p:cTn id="12" dur="500"/>
                                        <p:tgtEl>
                                          <p:spTgt spid="215044">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nodeType="clickEffect">
                                  <p:stCondLst>
                                    <p:cond delay="0"/>
                                  </p:stCondLst>
                                  <p:childTnLst>
                                    <p:set>
                                      <p:cBhvr additive="repl">
                                        <p:cTn id="16" dur="1" fill="hold">
                                          <p:stCondLst>
                                            <p:cond delay="0"/>
                                          </p:stCondLst>
                                        </p:cTn>
                                        <p:tgtEl>
                                          <p:spTgt spid="215044">
                                            <p:txEl>
                                              <p:pRg st="2" end="2"/>
                                            </p:txEl>
                                          </p:spTgt>
                                        </p:tgtEl>
                                        <p:attrNameLst>
                                          <p:attrName>style.visibility</p:attrName>
                                        </p:attrNameLst>
                                      </p:cBhvr>
                                      <p:to>
                                        <p:strVal val="visible"/>
                                      </p:to>
                                    </p:set>
                                    <p:animEffect transition="in" filter="wipe(left)">
                                      <p:cBhvr additive="repl">
                                        <p:cTn id="17" dur="500"/>
                                        <p:tgtEl>
                                          <p:spTgt spid="215044">
                                            <p:txEl>
                                              <p:pRg st="2" end="2"/>
                                            </p:txEl>
                                          </p:spTgt>
                                        </p:tgtEl>
                                      </p:cBhvr>
                                    </p:animEffect>
                                  </p:childTnLst>
                                </p:cTn>
                              </p:par>
                              <p:par>
                                <p:cTn id="18" presetID="22" presetClass="entr" presetSubtype="8" fill="hold" nodeType="withEffect">
                                  <p:stCondLst>
                                    <p:cond delay="0"/>
                                  </p:stCondLst>
                                  <p:childTnLst>
                                    <p:set>
                                      <p:cBhvr additive="repl">
                                        <p:cTn id="19" dur="1" fill="hold">
                                          <p:stCondLst>
                                            <p:cond delay="0"/>
                                          </p:stCondLst>
                                        </p:cTn>
                                        <p:tgtEl>
                                          <p:spTgt spid="215044">
                                            <p:txEl>
                                              <p:pRg st="3" end="3"/>
                                            </p:txEl>
                                          </p:spTgt>
                                        </p:tgtEl>
                                        <p:attrNameLst>
                                          <p:attrName>style.visibility</p:attrName>
                                        </p:attrNameLst>
                                      </p:cBhvr>
                                      <p:to>
                                        <p:strVal val="visible"/>
                                      </p:to>
                                    </p:set>
                                    <p:animEffect transition="in" filter="wipe(left)">
                                      <p:cBhvr additive="repl">
                                        <p:cTn id="20" dur="500"/>
                                        <p:tgtEl>
                                          <p:spTgt spid="215044">
                                            <p:txEl>
                                              <p:pRg st="3" end="3"/>
                                            </p:txEl>
                                          </p:spTgt>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22" presetClass="entr" presetSubtype="8" fill="hold" nodeType="clickEffect">
                                  <p:stCondLst>
                                    <p:cond delay="0"/>
                                  </p:stCondLst>
                                  <p:childTnLst>
                                    <p:set>
                                      <p:cBhvr additive="repl">
                                        <p:cTn id="24" dur="1" fill="hold">
                                          <p:stCondLst>
                                            <p:cond delay="0"/>
                                          </p:stCondLst>
                                        </p:cTn>
                                        <p:tgtEl>
                                          <p:spTgt spid="215044">
                                            <p:txEl>
                                              <p:pRg st="4" end="4"/>
                                            </p:txEl>
                                          </p:spTgt>
                                        </p:tgtEl>
                                        <p:attrNameLst>
                                          <p:attrName>style.visibility</p:attrName>
                                        </p:attrNameLst>
                                      </p:cBhvr>
                                      <p:to>
                                        <p:strVal val="visible"/>
                                      </p:to>
                                    </p:set>
                                    <p:animEffect transition="in" filter="wipe(left)">
                                      <p:cBhvr additive="repl">
                                        <p:cTn id="25" dur="500"/>
                                        <p:tgtEl>
                                          <p:spTgt spid="215044">
                                            <p:txEl>
                                              <p:pRg st="4" end="4"/>
                                            </p:txEl>
                                          </p:spTgt>
                                        </p:tgtEl>
                                      </p:cBhvr>
                                    </p:animEffect>
                                  </p:childTnLst>
                                </p:cTn>
                              </p:par>
                              <p:par>
                                <p:cTn id="26" presetID="22" presetClass="entr" presetSubtype="8" fill="hold" nodeType="withEffect">
                                  <p:stCondLst>
                                    <p:cond delay="0"/>
                                  </p:stCondLst>
                                  <p:childTnLst>
                                    <p:set>
                                      <p:cBhvr additive="repl">
                                        <p:cTn id="27" dur="1" fill="hold">
                                          <p:stCondLst>
                                            <p:cond delay="0"/>
                                          </p:stCondLst>
                                        </p:cTn>
                                        <p:tgtEl>
                                          <p:spTgt spid="215044">
                                            <p:txEl>
                                              <p:pRg st="5" end="5"/>
                                            </p:txEl>
                                          </p:spTgt>
                                        </p:tgtEl>
                                        <p:attrNameLst>
                                          <p:attrName>style.visibility</p:attrName>
                                        </p:attrNameLst>
                                      </p:cBhvr>
                                      <p:to>
                                        <p:strVal val="visible"/>
                                      </p:to>
                                    </p:set>
                                    <p:animEffect transition="in" filter="wipe(left)">
                                      <p:cBhvr additive="repl">
                                        <p:cTn id="28" dur="500"/>
                                        <p:tgtEl>
                                          <p:spTgt spid="215044">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2194" name="Text Box 1">
            <a:extLst>
              <a:ext uri="{FF2B5EF4-FFF2-40B4-BE49-F238E27FC236}">
                <a16:creationId xmlns:a16="http://schemas.microsoft.com/office/drawing/2014/main" id="{C007549D-EAEB-41D1-8602-08293C72A11B}"/>
              </a:ext>
            </a:extLst>
          </p:cNvPr>
          <p:cNvSpPr txBox="1">
            <a:spLocks noChangeArrowheads="1"/>
          </p:cNvSpPr>
          <p:nvPr/>
        </p:nvSpPr>
        <p:spPr bwMode="auto">
          <a:xfrm>
            <a:off x="6858000" y="62484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pPr eaLnBrk="1">
              <a:lnSpc>
                <a:spcPct val="94000"/>
              </a:lnSpc>
              <a:buClr>
                <a:srgbClr val="000000"/>
              </a:buClr>
              <a:buSzPct val="100000"/>
              <a:buFont typeface="Times New Roman" panose="02020603050405020304" pitchFamily="18" charset="0"/>
              <a:buNone/>
            </a:pPr>
            <a:endParaRPr lang="el-GR" altLang="en-US"/>
          </a:p>
        </p:txBody>
      </p:sp>
      <p:pic>
        <p:nvPicPr>
          <p:cNvPr id="392195" name="Picture 2">
            <a:extLst>
              <a:ext uri="{FF2B5EF4-FFF2-40B4-BE49-F238E27FC236}">
                <a16:creationId xmlns:a16="http://schemas.microsoft.com/office/drawing/2014/main" id="{83FFD4D6-D692-47FB-834C-782A5F60710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6800" y="282575"/>
            <a:ext cx="7042150" cy="6369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6290" name="Text Box 1">
            <a:extLst>
              <a:ext uri="{FF2B5EF4-FFF2-40B4-BE49-F238E27FC236}">
                <a16:creationId xmlns:a16="http://schemas.microsoft.com/office/drawing/2014/main" id="{752463A0-1289-4BC9-AD59-F675FC66EBFF}"/>
              </a:ext>
            </a:extLst>
          </p:cNvPr>
          <p:cNvSpPr txBox="1">
            <a:spLocks noChangeArrowheads="1"/>
          </p:cNvSpPr>
          <p:nvPr/>
        </p:nvSpPr>
        <p:spPr bwMode="auto">
          <a:xfrm>
            <a:off x="304800" y="6375996"/>
            <a:ext cx="3505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lstStyle>
            <a:lvl1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1pPr>
            <a:lvl2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2pPr>
            <a:lvl3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3pPr>
            <a:lvl4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4pPr>
            <a:lvl5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5pPr>
            <a:lvl6pPr marL="25146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6pPr>
            <a:lvl7pPr marL="29718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7pPr>
            <a:lvl8pPr marL="34290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8pPr>
            <a:lvl9pPr marL="38862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9pPr>
          </a:lstStyle>
          <a:p>
            <a:pPr eaLnBrk="1" hangingPunct="1">
              <a:lnSpc>
                <a:spcPct val="100000"/>
              </a:lnSpc>
              <a:buClrTx/>
              <a:buSzPct val="120000"/>
              <a:buFontTx/>
              <a:buNone/>
            </a:pPr>
            <a:r>
              <a:rPr lang="el-GR" altLang="en-US" sz="1400" dirty="0">
                <a:solidFill>
                  <a:srgbClr val="000000"/>
                </a:solidFill>
              </a:rPr>
              <a:t>Tro, Chemistry: A Molecular Approach</a:t>
            </a:r>
          </a:p>
        </p:txBody>
      </p:sp>
      <p:sp>
        <p:nvSpPr>
          <p:cNvPr id="396292" name="Text Box 3">
            <a:extLst>
              <a:ext uri="{FF2B5EF4-FFF2-40B4-BE49-F238E27FC236}">
                <a16:creationId xmlns:a16="http://schemas.microsoft.com/office/drawing/2014/main" id="{B16207B5-494B-4AA9-9727-827D5F7EB37F}"/>
              </a:ext>
            </a:extLst>
          </p:cNvPr>
          <p:cNvSpPr txBox="1">
            <a:spLocks noChangeArrowheads="1"/>
          </p:cNvSpPr>
          <p:nvPr/>
        </p:nvSpPr>
        <p:spPr bwMode="auto">
          <a:xfrm>
            <a:off x="304800" y="304800"/>
            <a:ext cx="8458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lvl1pPr marL="215900" indent="-209550">
              <a:lnSpc>
                <a:spcPct val="94000"/>
              </a:lnSpc>
              <a:buClr>
                <a:srgbClr val="000000"/>
              </a:buClr>
              <a:buSzPct val="100000"/>
              <a:buFont typeface="Times New Roman" panose="02020603050405020304" pitchFamily="18" charset="0"/>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a:solidFill>
                  <a:schemeClr val="bg1"/>
                </a:solidFill>
                <a:latin typeface="Arial" panose="020B0604020202020204" pitchFamily="34" charset="0"/>
                <a:cs typeface="Droid Sans Fallback" charset="0"/>
              </a:defRPr>
            </a:lvl1pPr>
            <a:lvl2pPr>
              <a:lnSpc>
                <a:spcPct val="94000"/>
              </a:lnSpc>
              <a:buClr>
                <a:srgbClr val="000000"/>
              </a:buClr>
              <a:buSzPct val="100000"/>
              <a:buFont typeface="Times New Roman" panose="02020603050405020304" pitchFamily="18" charset="0"/>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a:solidFill>
                  <a:schemeClr val="bg1"/>
                </a:solidFill>
                <a:latin typeface="Arial" panose="020B0604020202020204" pitchFamily="34" charset="0"/>
                <a:cs typeface="Droid Sans Fallback" charset="0"/>
              </a:defRPr>
            </a:lvl2pPr>
            <a:lvl3pPr>
              <a:lnSpc>
                <a:spcPct val="94000"/>
              </a:lnSpc>
              <a:buClr>
                <a:srgbClr val="000000"/>
              </a:buClr>
              <a:buSzPct val="100000"/>
              <a:buFont typeface="Times New Roman" panose="02020603050405020304" pitchFamily="18" charset="0"/>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a:solidFill>
                  <a:schemeClr val="bg1"/>
                </a:solidFill>
                <a:latin typeface="Arial" panose="020B0604020202020204" pitchFamily="34" charset="0"/>
                <a:cs typeface="Droid Sans Fallback" charset="0"/>
              </a:defRPr>
            </a:lvl3pPr>
            <a:lvl4pPr>
              <a:lnSpc>
                <a:spcPct val="94000"/>
              </a:lnSpc>
              <a:buClr>
                <a:srgbClr val="000000"/>
              </a:buClr>
              <a:buSzPct val="100000"/>
              <a:buFont typeface="Times New Roman" panose="02020603050405020304" pitchFamily="18" charset="0"/>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a:solidFill>
                  <a:schemeClr val="bg1"/>
                </a:solidFill>
                <a:latin typeface="Arial" panose="020B0604020202020204" pitchFamily="34" charset="0"/>
                <a:cs typeface="Droid Sans Fallback" charset="0"/>
              </a:defRPr>
            </a:lvl4pPr>
            <a:lvl5pPr>
              <a:lnSpc>
                <a:spcPct val="94000"/>
              </a:lnSpc>
              <a:buClr>
                <a:srgbClr val="000000"/>
              </a:buClr>
              <a:buSzPct val="100000"/>
              <a:buFont typeface="Times New Roman" panose="02020603050405020304" pitchFamily="18" charset="0"/>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a:solidFill>
                  <a:schemeClr val="bg1"/>
                </a:solidFill>
                <a:latin typeface="Arial" panose="020B0604020202020204" pitchFamily="34" charset="0"/>
                <a:cs typeface="Droid Sans Fallback" charset="0"/>
              </a:defRPr>
            </a:lvl5pPr>
            <a:lvl6pPr marL="25146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a:solidFill>
                  <a:schemeClr val="bg1"/>
                </a:solidFill>
                <a:latin typeface="Arial" panose="020B0604020202020204" pitchFamily="34" charset="0"/>
                <a:cs typeface="Droid Sans Fallback" charset="0"/>
              </a:defRPr>
            </a:lvl6pPr>
            <a:lvl7pPr marL="29718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a:solidFill>
                  <a:schemeClr val="bg1"/>
                </a:solidFill>
                <a:latin typeface="Arial" panose="020B0604020202020204" pitchFamily="34" charset="0"/>
                <a:cs typeface="Droid Sans Fallback" charset="0"/>
              </a:defRPr>
            </a:lvl7pPr>
            <a:lvl8pPr marL="34290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a:solidFill>
                  <a:schemeClr val="bg1"/>
                </a:solidFill>
                <a:latin typeface="Arial" panose="020B0604020202020204" pitchFamily="34" charset="0"/>
                <a:cs typeface="Droid Sans Fallback" charset="0"/>
              </a:defRPr>
            </a:lvl8pPr>
            <a:lvl9pPr marL="38862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a:solidFill>
                  <a:schemeClr val="bg1"/>
                </a:solidFill>
                <a:latin typeface="Arial" panose="020B0604020202020204" pitchFamily="34" charset="0"/>
                <a:cs typeface="Droid Sans Fallback" charset="0"/>
              </a:defRPr>
            </a:lvl9pPr>
          </a:lstStyle>
          <a:p>
            <a:pPr eaLnBrk="1" hangingPunct="1">
              <a:lnSpc>
                <a:spcPct val="100000"/>
              </a:lnSpc>
              <a:buClrTx/>
              <a:buSzPct val="45000"/>
              <a:buFontTx/>
              <a:buNone/>
            </a:pPr>
            <a:r>
              <a:rPr lang="el-GR" altLang="en-US" sz="4000">
                <a:solidFill>
                  <a:srgbClr val="000000"/>
                </a:solidFill>
                <a:latin typeface="Times New Roman" panose="02020603050405020304" pitchFamily="18" charset="0"/>
              </a:rPr>
              <a:t>Τάσεις στις διαδοχικές ενέργειες ιονισμού</a:t>
            </a:r>
          </a:p>
        </p:txBody>
      </p:sp>
      <p:sp>
        <p:nvSpPr>
          <p:cNvPr id="219140" name="Text Box 4">
            <a:extLst>
              <a:ext uri="{FF2B5EF4-FFF2-40B4-BE49-F238E27FC236}">
                <a16:creationId xmlns:a16="http://schemas.microsoft.com/office/drawing/2014/main" id="{A007AD9F-FF30-4922-81C9-4207B5BDC5AD}"/>
              </a:ext>
            </a:extLst>
          </p:cNvPr>
          <p:cNvSpPr txBox="1">
            <a:spLocks noChangeArrowheads="1"/>
          </p:cNvSpPr>
          <p:nvPr/>
        </p:nvSpPr>
        <p:spPr bwMode="auto">
          <a:xfrm>
            <a:off x="0" y="1524000"/>
            <a:ext cx="5486400"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marL="425450" indent="-320675">
              <a:lnSpc>
                <a:spcPct val="94000"/>
              </a:lnSpc>
              <a:buClr>
                <a:srgbClr val="000000"/>
              </a:buClr>
              <a:buSzPct val="100000"/>
              <a:buFont typeface="Times New Roman" panose="02020603050405020304" pitchFamily="18" charset="0"/>
              <a:tabLst>
                <a:tab pos="425450" algn="l"/>
                <a:tab pos="873125" algn="l"/>
                <a:tab pos="1322388" algn="l"/>
                <a:tab pos="1771650" algn="l"/>
                <a:tab pos="2220913" algn="l"/>
                <a:tab pos="2670175" algn="l"/>
                <a:tab pos="3119438" algn="l"/>
                <a:tab pos="3568700" algn="l"/>
                <a:tab pos="4017963" algn="l"/>
                <a:tab pos="4467225" algn="l"/>
                <a:tab pos="4916488" algn="l"/>
                <a:tab pos="5365750" algn="l"/>
                <a:tab pos="5815013" algn="l"/>
                <a:tab pos="6264275" algn="l"/>
                <a:tab pos="6713538" algn="l"/>
                <a:tab pos="7162800" algn="l"/>
                <a:tab pos="7612063" algn="l"/>
                <a:tab pos="8061325" algn="l"/>
                <a:tab pos="8510588" algn="l"/>
                <a:tab pos="8959850" algn="l"/>
                <a:tab pos="9409113" algn="l"/>
              </a:tabLst>
              <a:defRPr>
                <a:solidFill>
                  <a:schemeClr val="bg1"/>
                </a:solidFill>
                <a:latin typeface="Arial" panose="020B0604020202020204" pitchFamily="34" charset="0"/>
                <a:cs typeface="Droid Sans Fallback" charset="0"/>
              </a:defRPr>
            </a:lvl1pPr>
            <a:lvl2pPr marL="857250" indent="-320675">
              <a:lnSpc>
                <a:spcPct val="94000"/>
              </a:lnSpc>
              <a:buClr>
                <a:srgbClr val="000000"/>
              </a:buClr>
              <a:buSzPct val="100000"/>
              <a:buFont typeface="Times New Roman" panose="02020603050405020304" pitchFamily="18" charset="0"/>
              <a:tabLst>
                <a:tab pos="425450" algn="l"/>
                <a:tab pos="873125" algn="l"/>
                <a:tab pos="1322388" algn="l"/>
                <a:tab pos="1771650" algn="l"/>
                <a:tab pos="2220913" algn="l"/>
                <a:tab pos="2670175" algn="l"/>
                <a:tab pos="3119438" algn="l"/>
                <a:tab pos="3568700" algn="l"/>
                <a:tab pos="4017963" algn="l"/>
                <a:tab pos="4467225" algn="l"/>
                <a:tab pos="4916488" algn="l"/>
                <a:tab pos="5365750" algn="l"/>
                <a:tab pos="5815013" algn="l"/>
                <a:tab pos="6264275" algn="l"/>
                <a:tab pos="6713538" algn="l"/>
                <a:tab pos="7162800" algn="l"/>
                <a:tab pos="7612063" algn="l"/>
                <a:tab pos="8061325" algn="l"/>
                <a:tab pos="8510588" algn="l"/>
                <a:tab pos="8959850" algn="l"/>
                <a:tab pos="9409113" algn="l"/>
              </a:tabLst>
              <a:defRPr>
                <a:solidFill>
                  <a:schemeClr val="bg1"/>
                </a:solidFill>
                <a:latin typeface="Arial" panose="020B0604020202020204" pitchFamily="34" charset="0"/>
                <a:cs typeface="Droid Sans Fallback" charset="0"/>
              </a:defRPr>
            </a:lvl2pPr>
            <a:lvl3pPr>
              <a:lnSpc>
                <a:spcPct val="94000"/>
              </a:lnSpc>
              <a:buClr>
                <a:srgbClr val="000000"/>
              </a:buClr>
              <a:buSzPct val="100000"/>
              <a:buFont typeface="Times New Roman" panose="02020603050405020304" pitchFamily="18" charset="0"/>
              <a:tabLst>
                <a:tab pos="425450" algn="l"/>
                <a:tab pos="873125" algn="l"/>
                <a:tab pos="1322388" algn="l"/>
                <a:tab pos="1771650" algn="l"/>
                <a:tab pos="2220913" algn="l"/>
                <a:tab pos="2670175" algn="l"/>
                <a:tab pos="3119438" algn="l"/>
                <a:tab pos="3568700" algn="l"/>
                <a:tab pos="4017963" algn="l"/>
                <a:tab pos="4467225" algn="l"/>
                <a:tab pos="4916488" algn="l"/>
                <a:tab pos="5365750" algn="l"/>
                <a:tab pos="5815013" algn="l"/>
                <a:tab pos="6264275" algn="l"/>
                <a:tab pos="6713538" algn="l"/>
                <a:tab pos="7162800" algn="l"/>
                <a:tab pos="7612063" algn="l"/>
                <a:tab pos="8061325" algn="l"/>
                <a:tab pos="8510588" algn="l"/>
                <a:tab pos="8959850" algn="l"/>
                <a:tab pos="9409113" algn="l"/>
              </a:tabLst>
              <a:defRPr>
                <a:solidFill>
                  <a:schemeClr val="bg1"/>
                </a:solidFill>
                <a:latin typeface="Arial" panose="020B0604020202020204" pitchFamily="34" charset="0"/>
                <a:cs typeface="Droid Sans Fallback" charset="0"/>
              </a:defRPr>
            </a:lvl3pPr>
            <a:lvl4pPr>
              <a:lnSpc>
                <a:spcPct val="94000"/>
              </a:lnSpc>
              <a:buClr>
                <a:srgbClr val="000000"/>
              </a:buClr>
              <a:buSzPct val="100000"/>
              <a:buFont typeface="Times New Roman" panose="02020603050405020304" pitchFamily="18" charset="0"/>
              <a:tabLst>
                <a:tab pos="425450" algn="l"/>
                <a:tab pos="873125" algn="l"/>
                <a:tab pos="1322388" algn="l"/>
                <a:tab pos="1771650" algn="l"/>
                <a:tab pos="2220913" algn="l"/>
                <a:tab pos="2670175" algn="l"/>
                <a:tab pos="3119438" algn="l"/>
                <a:tab pos="3568700" algn="l"/>
                <a:tab pos="4017963" algn="l"/>
                <a:tab pos="4467225" algn="l"/>
                <a:tab pos="4916488" algn="l"/>
                <a:tab pos="5365750" algn="l"/>
                <a:tab pos="5815013" algn="l"/>
                <a:tab pos="6264275" algn="l"/>
                <a:tab pos="6713538" algn="l"/>
                <a:tab pos="7162800" algn="l"/>
                <a:tab pos="7612063" algn="l"/>
                <a:tab pos="8061325" algn="l"/>
                <a:tab pos="8510588" algn="l"/>
                <a:tab pos="8959850" algn="l"/>
                <a:tab pos="9409113" algn="l"/>
              </a:tabLst>
              <a:defRPr>
                <a:solidFill>
                  <a:schemeClr val="bg1"/>
                </a:solidFill>
                <a:latin typeface="Arial" panose="020B0604020202020204" pitchFamily="34" charset="0"/>
                <a:cs typeface="Droid Sans Fallback" charset="0"/>
              </a:defRPr>
            </a:lvl4pPr>
            <a:lvl5pPr>
              <a:lnSpc>
                <a:spcPct val="94000"/>
              </a:lnSpc>
              <a:buClr>
                <a:srgbClr val="000000"/>
              </a:buClr>
              <a:buSzPct val="100000"/>
              <a:buFont typeface="Times New Roman" panose="02020603050405020304" pitchFamily="18" charset="0"/>
              <a:tabLst>
                <a:tab pos="425450" algn="l"/>
                <a:tab pos="873125" algn="l"/>
                <a:tab pos="1322388" algn="l"/>
                <a:tab pos="1771650" algn="l"/>
                <a:tab pos="2220913" algn="l"/>
                <a:tab pos="2670175" algn="l"/>
                <a:tab pos="3119438" algn="l"/>
                <a:tab pos="3568700" algn="l"/>
                <a:tab pos="4017963" algn="l"/>
                <a:tab pos="4467225" algn="l"/>
                <a:tab pos="4916488" algn="l"/>
                <a:tab pos="5365750" algn="l"/>
                <a:tab pos="5815013" algn="l"/>
                <a:tab pos="6264275" algn="l"/>
                <a:tab pos="6713538" algn="l"/>
                <a:tab pos="7162800" algn="l"/>
                <a:tab pos="7612063" algn="l"/>
                <a:tab pos="8061325" algn="l"/>
                <a:tab pos="8510588" algn="l"/>
                <a:tab pos="8959850" algn="l"/>
                <a:tab pos="9409113" algn="l"/>
              </a:tabLst>
              <a:defRPr>
                <a:solidFill>
                  <a:schemeClr val="bg1"/>
                </a:solidFill>
                <a:latin typeface="Arial" panose="020B0604020202020204" pitchFamily="34" charset="0"/>
                <a:cs typeface="Droid Sans Fallback" charset="0"/>
              </a:defRPr>
            </a:lvl5pPr>
            <a:lvl6pPr marL="25146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425450" algn="l"/>
                <a:tab pos="873125" algn="l"/>
                <a:tab pos="1322388" algn="l"/>
                <a:tab pos="1771650" algn="l"/>
                <a:tab pos="2220913" algn="l"/>
                <a:tab pos="2670175" algn="l"/>
                <a:tab pos="3119438" algn="l"/>
                <a:tab pos="3568700" algn="l"/>
                <a:tab pos="4017963" algn="l"/>
                <a:tab pos="4467225" algn="l"/>
                <a:tab pos="4916488" algn="l"/>
                <a:tab pos="5365750" algn="l"/>
                <a:tab pos="5815013" algn="l"/>
                <a:tab pos="6264275" algn="l"/>
                <a:tab pos="6713538" algn="l"/>
                <a:tab pos="7162800" algn="l"/>
                <a:tab pos="7612063" algn="l"/>
                <a:tab pos="8061325" algn="l"/>
                <a:tab pos="8510588" algn="l"/>
                <a:tab pos="8959850" algn="l"/>
                <a:tab pos="9409113" algn="l"/>
              </a:tabLst>
              <a:defRPr>
                <a:solidFill>
                  <a:schemeClr val="bg1"/>
                </a:solidFill>
                <a:latin typeface="Arial" panose="020B0604020202020204" pitchFamily="34" charset="0"/>
                <a:cs typeface="Droid Sans Fallback" charset="0"/>
              </a:defRPr>
            </a:lvl6pPr>
            <a:lvl7pPr marL="29718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425450" algn="l"/>
                <a:tab pos="873125" algn="l"/>
                <a:tab pos="1322388" algn="l"/>
                <a:tab pos="1771650" algn="l"/>
                <a:tab pos="2220913" algn="l"/>
                <a:tab pos="2670175" algn="l"/>
                <a:tab pos="3119438" algn="l"/>
                <a:tab pos="3568700" algn="l"/>
                <a:tab pos="4017963" algn="l"/>
                <a:tab pos="4467225" algn="l"/>
                <a:tab pos="4916488" algn="l"/>
                <a:tab pos="5365750" algn="l"/>
                <a:tab pos="5815013" algn="l"/>
                <a:tab pos="6264275" algn="l"/>
                <a:tab pos="6713538" algn="l"/>
                <a:tab pos="7162800" algn="l"/>
                <a:tab pos="7612063" algn="l"/>
                <a:tab pos="8061325" algn="l"/>
                <a:tab pos="8510588" algn="l"/>
                <a:tab pos="8959850" algn="l"/>
                <a:tab pos="9409113" algn="l"/>
              </a:tabLst>
              <a:defRPr>
                <a:solidFill>
                  <a:schemeClr val="bg1"/>
                </a:solidFill>
                <a:latin typeface="Arial" panose="020B0604020202020204" pitchFamily="34" charset="0"/>
                <a:cs typeface="Droid Sans Fallback" charset="0"/>
              </a:defRPr>
            </a:lvl7pPr>
            <a:lvl8pPr marL="34290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425450" algn="l"/>
                <a:tab pos="873125" algn="l"/>
                <a:tab pos="1322388" algn="l"/>
                <a:tab pos="1771650" algn="l"/>
                <a:tab pos="2220913" algn="l"/>
                <a:tab pos="2670175" algn="l"/>
                <a:tab pos="3119438" algn="l"/>
                <a:tab pos="3568700" algn="l"/>
                <a:tab pos="4017963" algn="l"/>
                <a:tab pos="4467225" algn="l"/>
                <a:tab pos="4916488" algn="l"/>
                <a:tab pos="5365750" algn="l"/>
                <a:tab pos="5815013" algn="l"/>
                <a:tab pos="6264275" algn="l"/>
                <a:tab pos="6713538" algn="l"/>
                <a:tab pos="7162800" algn="l"/>
                <a:tab pos="7612063" algn="l"/>
                <a:tab pos="8061325" algn="l"/>
                <a:tab pos="8510588" algn="l"/>
                <a:tab pos="8959850" algn="l"/>
                <a:tab pos="9409113" algn="l"/>
              </a:tabLst>
              <a:defRPr>
                <a:solidFill>
                  <a:schemeClr val="bg1"/>
                </a:solidFill>
                <a:latin typeface="Arial" panose="020B0604020202020204" pitchFamily="34" charset="0"/>
                <a:cs typeface="Droid Sans Fallback" charset="0"/>
              </a:defRPr>
            </a:lvl8pPr>
            <a:lvl9pPr marL="38862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425450" algn="l"/>
                <a:tab pos="873125" algn="l"/>
                <a:tab pos="1322388" algn="l"/>
                <a:tab pos="1771650" algn="l"/>
                <a:tab pos="2220913" algn="l"/>
                <a:tab pos="2670175" algn="l"/>
                <a:tab pos="3119438" algn="l"/>
                <a:tab pos="3568700" algn="l"/>
                <a:tab pos="4017963" algn="l"/>
                <a:tab pos="4467225" algn="l"/>
                <a:tab pos="4916488" algn="l"/>
                <a:tab pos="5365750" algn="l"/>
                <a:tab pos="5815013" algn="l"/>
                <a:tab pos="6264275" algn="l"/>
                <a:tab pos="6713538" algn="l"/>
                <a:tab pos="7162800" algn="l"/>
                <a:tab pos="7612063" algn="l"/>
                <a:tab pos="8061325" algn="l"/>
                <a:tab pos="8510588" algn="l"/>
                <a:tab pos="8959850" algn="l"/>
                <a:tab pos="9409113" algn="l"/>
              </a:tabLst>
              <a:defRPr>
                <a:solidFill>
                  <a:schemeClr val="bg1"/>
                </a:solidFill>
                <a:latin typeface="Arial" panose="020B0604020202020204" pitchFamily="34" charset="0"/>
                <a:cs typeface="Droid Sans Fallback" charset="0"/>
              </a:defRPr>
            </a:lvl9pPr>
          </a:lstStyle>
          <a:p>
            <a:pPr eaLnBrk="1" hangingPunct="1">
              <a:lnSpc>
                <a:spcPct val="90000"/>
              </a:lnSpc>
              <a:spcBef>
                <a:spcPts val="600"/>
              </a:spcBef>
              <a:buSzPct val="45000"/>
              <a:buFont typeface="Wingdings" panose="05000000000000000000" pitchFamily="2" charset="2"/>
              <a:buChar char=""/>
            </a:pPr>
            <a:r>
              <a:rPr lang="el-GR" altLang="en-US" sz="2400" dirty="0">
                <a:solidFill>
                  <a:srgbClr val="000000"/>
                </a:solidFill>
                <a:latin typeface="Times New Roman" panose="02020603050405020304" pitchFamily="18" charset="0"/>
              </a:rPr>
              <a:t>Η απομάκρυνση περαιτέρω ηλεκτρονίων κοστίζει περισσότερη ενέργεια</a:t>
            </a:r>
          </a:p>
          <a:p>
            <a:pPr lvl="1" eaLnBrk="1" hangingPunct="1">
              <a:lnSpc>
                <a:spcPct val="90000"/>
              </a:lnSpc>
              <a:spcBef>
                <a:spcPts val="500"/>
              </a:spcBef>
              <a:buSzPct val="75000"/>
              <a:buFont typeface="Symbol" panose="05050102010706020507" pitchFamily="18" charset="2"/>
              <a:buChar char=""/>
            </a:pPr>
            <a:r>
              <a:rPr lang="el-GR" altLang="en-US" sz="2000" dirty="0">
                <a:solidFill>
                  <a:srgbClr val="000000"/>
                </a:solidFill>
                <a:latin typeface="Times New Roman" panose="02020603050405020304" pitchFamily="18" charset="0"/>
              </a:rPr>
              <a:t>Συρρίκνωση του μεγέθους λόγω περισσοτέρων πρωτονίων από ότι ηλεκτρονίων</a:t>
            </a:r>
          </a:p>
          <a:p>
            <a:pPr lvl="1" eaLnBrk="1" hangingPunct="1">
              <a:lnSpc>
                <a:spcPct val="90000"/>
              </a:lnSpc>
              <a:spcBef>
                <a:spcPts val="500"/>
              </a:spcBef>
              <a:buSzPct val="75000"/>
              <a:buFont typeface="Symbol" panose="05050102010706020507" pitchFamily="18" charset="2"/>
              <a:buChar char=""/>
            </a:pPr>
            <a:r>
              <a:rPr lang="el-GR" altLang="en-US" sz="2000" dirty="0">
                <a:solidFill>
                  <a:srgbClr val="000000"/>
                </a:solidFill>
                <a:latin typeface="Times New Roman" panose="02020603050405020304" pitchFamily="18" charset="0"/>
              </a:rPr>
              <a:t>Τα εξωτερικά ηλεκτρόνια βρίσκονται πιο κοντά στον πυρήνα, επομένως  δυσκολότερη η απομάκρυνσή τους</a:t>
            </a:r>
          </a:p>
          <a:p>
            <a:pPr eaLnBrk="1" hangingPunct="1">
              <a:lnSpc>
                <a:spcPct val="90000"/>
              </a:lnSpc>
              <a:spcBef>
                <a:spcPts val="600"/>
              </a:spcBef>
              <a:buSzPct val="45000"/>
              <a:buFont typeface="Wingdings" panose="05000000000000000000" pitchFamily="2" charset="2"/>
              <a:buChar char=""/>
            </a:pPr>
            <a:r>
              <a:rPr lang="el-GR" altLang="en-US" sz="2400" dirty="0">
                <a:solidFill>
                  <a:srgbClr val="000000"/>
                </a:solidFill>
                <a:latin typeface="Times New Roman" panose="02020603050405020304" pitchFamily="18" charset="0"/>
              </a:rPr>
              <a:t>Ομαλή αύξηση της ενέργειας για κάθε διαδοχικό ηλεκτρόνιο σθένους</a:t>
            </a:r>
          </a:p>
          <a:p>
            <a:pPr eaLnBrk="1" hangingPunct="1">
              <a:lnSpc>
                <a:spcPct val="90000"/>
              </a:lnSpc>
              <a:spcBef>
                <a:spcPts val="600"/>
              </a:spcBef>
              <a:buSzPct val="45000"/>
              <a:buFont typeface="Wingdings" panose="05000000000000000000" pitchFamily="2" charset="2"/>
              <a:buChar char=""/>
            </a:pPr>
            <a:r>
              <a:rPr lang="el-GR" altLang="en-US" sz="2400" dirty="0">
                <a:solidFill>
                  <a:srgbClr val="000000"/>
                </a:solidFill>
                <a:latin typeface="Times New Roman" panose="02020603050405020304" pitchFamily="18" charset="0"/>
              </a:rPr>
              <a:t>Μεγάλη αύξηση της ενέργειας όταν αρχίζουν να απομακρύνονται τα εσωτερικά ηλεκτρόνια</a:t>
            </a:r>
          </a:p>
        </p:txBody>
      </p:sp>
      <p:pic>
        <p:nvPicPr>
          <p:cNvPr id="396294" name="Picture 5">
            <a:extLst>
              <a:ext uri="{FF2B5EF4-FFF2-40B4-BE49-F238E27FC236}">
                <a16:creationId xmlns:a16="http://schemas.microsoft.com/office/drawing/2014/main" id="{95A0A122-DDED-49C9-ADF0-A150D758B95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74606" y="1908545"/>
            <a:ext cx="3969394"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Tree>
    <p:custDataLst>
      <p:tags r:id="rId1"/>
    </p:custData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additive="repl">
                                        <p:cTn id="6" dur="1" fill="hold">
                                          <p:stCondLst>
                                            <p:cond delay="0"/>
                                          </p:stCondLst>
                                        </p:cTn>
                                        <p:tgtEl>
                                          <p:spTgt spid="219140">
                                            <p:txEl>
                                              <p:pRg st="0" end="0"/>
                                            </p:txEl>
                                          </p:spTgt>
                                        </p:tgtEl>
                                        <p:attrNameLst>
                                          <p:attrName>style.visibility</p:attrName>
                                        </p:attrNameLst>
                                      </p:cBhvr>
                                      <p:to>
                                        <p:strVal val="visible"/>
                                      </p:to>
                                    </p:set>
                                    <p:animEffect transition="in" filter="wipe(left)">
                                      <p:cBhvr additive="repl">
                                        <p:cTn id="7" dur="500"/>
                                        <p:tgtEl>
                                          <p:spTgt spid="219140">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additive="repl">
                                        <p:cTn id="11" dur="1" fill="hold">
                                          <p:stCondLst>
                                            <p:cond delay="0"/>
                                          </p:stCondLst>
                                        </p:cTn>
                                        <p:tgtEl>
                                          <p:spTgt spid="219140">
                                            <p:txEl>
                                              <p:pRg st="1" end="1"/>
                                            </p:txEl>
                                          </p:spTgt>
                                        </p:tgtEl>
                                        <p:attrNameLst>
                                          <p:attrName>style.visibility</p:attrName>
                                        </p:attrNameLst>
                                      </p:cBhvr>
                                      <p:to>
                                        <p:strVal val="visible"/>
                                      </p:to>
                                    </p:set>
                                    <p:animEffect transition="in" filter="wipe(left)">
                                      <p:cBhvr additive="repl">
                                        <p:cTn id="12" dur="500"/>
                                        <p:tgtEl>
                                          <p:spTgt spid="219140">
                                            <p:txEl>
                                              <p:pRg st="1" end="1"/>
                                            </p:txEl>
                                          </p:spTgt>
                                        </p:tgtEl>
                                      </p:cBhvr>
                                    </p:animEffect>
                                  </p:childTnLst>
                                </p:cTn>
                              </p:par>
                              <p:par>
                                <p:cTn id="13" presetID="22" presetClass="entr" presetSubtype="8" fill="hold" nodeType="withEffect">
                                  <p:stCondLst>
                                    <p:cond delay="0"/>
                                  </p:stCondLst>
                                  <p:childTnLst>
                                    <p:set>
                                      <p:cBhvr additive="repl">
                                        <p:cTn id="14" dur="1" fill="hold">
                                          <p:stCondLst>
                                            <p:cond delay="0"/>
                                          </p:stCondLst>
                                        </p:cTn>
                                        <p:tgtEl>
                                          <p:spTgt spid="219140">
                                            <p:txEl>
                                              <p:pRg st="2" end="2"/>
                                            </p:txEl>
                                          </p:spTgt>
                                        </p:tgtEl>
                                        <p:attrNameLst>
                                          <p:attrName>style.visibility</p:attrName>
                                        </p:attrNameLst>
                                      </p:cBhvr>
                                      <p:to>
                                        <p:strVal val="visible"/>
                                      </p:to>
                                    </p:set>
                                    <p:animEffect transition="in" filter="wipe(left)">
                                      <p:cBhvr additive="repl">
                                        <p:cTn id="15" dur="500"/>
                                        <p:tgtEl>
                                          <p:spTgt spid="219140">
                                            <p:txEl>
                                              <p:pRg st="2" end="2"/>
                                            </p:txEl>
                                          </p:spTgt>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22" presetClass="entr" presetSubtype="8" fill="hold" nodeType="clickEffect">
                                  <p:stCondLst>
                                    <p:cond delay="0"/>
                                  </p:stCondLst>
                                  <p:childTnLst>
                                    <p:set>
                                      <p:cBhvr additive="repl">
                                        <p:cTn id="19" dur="1" fill="hold">
                                          <p:stCondLst>
                                            <p:cond delay="0"/>
                                          </p:stCondLst>
                                        </p:cTn>
                                        <p:tgtEl>
                                          <p:spTgt spid="219140">
                                            <p:txEl>
                                              <p:pRg st="3" end="3"/>
                                            </p:txEl>
                                          </p:spTgt>
                                        </p:tgtEl>
                                        <p:attrNameLst>
                                          <p:attrName>style.visibility</p:attrName>
                                        </p:attrNameLst>
                                      </p:cBhvr>
                                      <p:to>
                                        <p:strVal val="visible"/>
                                      </p:to>
                                    </p:set>
                                    <p:animEffect transition="in" filter="wipe(left)">
                                      <p:cBhvr additive="repl">
                                        <p:cTn id="20" dur="500"/>
                                        <p:tgtEl>
                                          <p:spTgt spid="219140">
                                            <p:txEl>
                                              <p:pRg st="3" end="3"/>
                                            </p:txEl>
                                          </p:spTgt>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22" presetClass="entr" presetSubtype="8" fill="hold" nodeType="clickEffect">
                                  <p:stCondLst>
                                    <p:cond delay="0"/>
                                  </p:stCondLst>
                                  <p:childTnLst>
                                    <p:set>
                                      <p:cBhvr additive="repl">
                                        <p:cTn id="24" dur="1" fill="hold">
                                          <p:stCondLst>
                                            <p:cond delay="0"/>
                                          </p:stCondLst>
                                        </p:cTn>
                                        <p:tgtEl>
                                          <p:spTgt spid="219140">
                                            <p:txEl>
                                              <p:pRg st="4" end="4"/>
                                            </p:txEl>
                                          </p:spTgt>
                                        </p:tgtEl>
                                        <p:attrNameLst>
                                          <p:attrName>style.visibility</p:attrName>
                                        </p:attrNameLst>
                                      </p:cBhvr>
                                      <p:to>
                                        <p:strVal val="visible"/>
                                      </p:to>
                                    </p:set>
                                    <p:animEffect transition="in" filter="wipe(left)">
                                      <p:cBhvr additive="repl">
                                        <p:cTn id="25" dur="500"/>
                                        <p:tgtEl>
                                          <p:spTgt spid="219140">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08953E74-D241-4DDF-8508-F0365EA13A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Shape 12">
            <a:extLst>
              <a:ext uri="{FF2B5EF4-FFF2-40B4-BE49-F238E27FC236}">
                <a16:creationId xmlns:a16="http://schemas.microsoft.com/office/drawing/2014/main" id="{5C3C901A-B2F4-4A3C-BCDD-7C8D587ECA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0"/>
            <a:ext cx="9144000" cy="2371134"/>
          </a:xfrm>
          <a:custGeom>
            <a:avLst/>
            <a:gdLst>
              <a:gd name="connsiteX0" fmla="*/ 0 w 12192000"/>
              <a:gd name="connsiteY0" fmla="*/ 0 h 2515690"/>
              <a:gd name="connsiteX1" fmla="*/ 170442 w 12192000"/>
              <a:gd name="connsiteY1" fmla="*/ 96074 h 2515690"/>
              <a:gd name="connsiteX2" fmla="*/ 424739 w 12192000"/>
              <a:gd name="connsiteY2" fmla="*/ 224865 h 2515690"/>
              <a:gd name="connsiteX3" fmla="*/ 748273 w 12192000"/>
              <a:gd name="connsiteY3" fmla="*/ 373939 h 2515690"/>
              <a:gd name="connsiteX4" fmla="*/ 1037058 w 12192000"/>
              <a:gd name="connsiteY4" fmla="*/ 499994 h 2515690"/>
              <a:gd name="connsiteX5" fmla="*/ 1101312 w 12192000"/>
              <a:gd name="connsiteY5" fmla="*/ 428540 h 2515690"/>
              <a:gd name="connsiteX6" fmla="*/ 1367071 w 12192000"/>
              <a:gd name="connsiteY6" fmla="*/ 516118 h 2515690"/>
              <a:gd name="connsiteX7" fmla="*/ 2189943 w 12192000"/>
              <a:gd name="connsiteY7" fmla="*/ 794533 h 2515690"/>
              <a:gd name="connsiteX8" fmla="*/ 2390329 w 12192000"/>
              <a:gd name="connsiteY8" fmla="*/ 920897 h 2515690"/>
              <a:gd name="connsiteX9" fmla="*/ 2459570 w 12192000"/>
              <a:gd name="connsiteY9" fmla="*/ 983740 h 2515690"/>
              <a:gd name="connsiteX10" fmla="*/ 2503252 w 12192000"/>
              <a:gd name="connsiteY10" fmla="*/ 1000151 h 2515690"/>
              <a:gd name="connsiteX11" fmla="*/ 2503252 w 12192000"/>
              <a:gd name="connsiteY11" fmla="*/ 1008273 h 2515690"/>
              <a:gd name="connsiteX12" fmla="*/ 2511191 w 12192000"/>
              <a:gd name="connsiteY12" fmla="*/ 1009499 h 2515690"/>
              <a:gd name="connsiteX13" fmla="*/ 2565029 w 12192000"/>
              <a:gd name="connsiteY13" fmla="*/ 1015977 h 2515690"/>
              <a:gd name="connsiteX14" fmla="*/ 2593745 w 12192000"/>
              <a:gd name="connsiteY14" fmla="*/ 1019963 h 2515690"/>
              <a:gd name="connsiteX15" fmla="*/ 2591015 w 12192000"/>
              <a:gd name="connsiteY15" fmla="*/ 1019651 h 2515690"/>
              <a:gd name="connsiteX16" fmla="*/ 2590137 w 12192000"/>
              <a:gd name="connsiteY16" fmla="*/ 1019549 h 2515690"/>
              <a:gd name="connsiteX17" fmla="*/ 2589021 w 12192000"/>
              <a:gd name="connsiteY17" fmla="*/ 1019424 h 2515690"/>
              <a:gd name="connsiteX18" fmla="*/ 2591015 w 12192000"/>
              <a:gd name="connsiteY18" fmla="*/ 1019651 h 2515690"/>
              <a:gd name="connsiteX19" fmla="*/ 2602385 w 12192000"/>
              <a:gd name="connsiteY19" fmla="*/ 1020975 h 2515690"/>
              <a:gd name="connsiteX20" fmla="*/ 2614445 w 12192000"/>
              <a:gd name="connsiteY20" fmla="*/ 1022389 h 2515690"/>
              <a:gd name="connsiteX21" fmla="*/ 2614445 w 12192000"/>
              <a:gd name="connsiteY21" fmla="*/ 1020966 h 2515690"/>
              <a:gd name="connsiteX22" fmla="*/ 2676661 w 12192000"/>
              <a:gd name="connsiteY22" fmla="*/ 1029355 h 2515690"/>
              <a:gd name="connsiteX23" fmla="*/ 2788597 w 12192000"/>
              <a:gd name="connsiteY23" fmla="*/ 1048926 h 2515690"/>
              <a:gd name="connsiteX24" fmla="*/ 2812742 w 12192000"/>
              <a:gd name="connsiteY24" fmla="*/ 1057667 h 2515690"/>
              <a:gd name="connsiteX25" fmla="*/ 2970201 w 12192000"/>
              <a:gd name="connsiteY25" fmla="*/ 949091 h 2515690"/>
              <a:gd name="connsiteX26" fmla="*/ 3030610 w 12192000"/>
              <a:gd name="connsiteY26" fmla="*/ 1049340 h 2515690"/>
              <a:gd name="connsiteX27" fmla="*/ 3058913 w 12192000"/>
              <a:gd name="connsiteY27" fmla="*/ 1048085 h 2515690"/>
              <a:gd name="connsiteX28" fmla="*/ 3072697 w 12192000"/>
              <a:gd name="connsiteY28" fmla="*/ 1045316 h 2515690"/>
              <a:gd name="connsiteX29" fmla="*/ 3083305 w 12192000"/>
              <a:gd name="connsiteY29" fmla="*/ 1040550 h 2515690"/>
              <a:gd name="connsiteX30" fmla="*/ 3125603 w 12192000"/>
              <a:gd name="connsiteY30" fmla="*/ 1004583 h 2515690"/>
              <a:gd name="connsiteX31" fmla="*/ 3385106 w 12192000"/>
              <a:gd name="connsiteY31" fmla="*/ 1042233 h 2515690"/>
              <a:gd name="connsiteX32" fmla="*/ 3424945 w 12192000"/>
              <a:gd name="connsiteY32" fmla="*/ 1065268 h 2515690"/>
              <a:gd name="connsiteX33" fmla="*/ 3436948 w 12192000"/>
              <a:gd name="connsiteY33" fmla="*/ 1068018 h 2515690"/>
              <a:gd name="connsiteX34" fmla="*/ 3466714 w 12192000"/>
              <a:gd name="connsiteY34" fmla="*/ 1063419 h 2515690"/>
              <a:gd name="connsiteX35" fmla="*/ 3550909 w 12192000"/>
              <a:gd name="connsiteY35" fmla="*/ 1044511 h 2515690"/>
              <a:gd name="connsiteX36" fmla="*/ 3555900 w 12192000"/>
              <a:gd name="connsiteY36" fmla="*/ 1041996 h 2515690"/>
              <a:gd name="connsiteX37" fmla="*/ 3625978 w 12192000"/>
              <a:gd name="connsiteY37" fmla="*/ 1023459 h 2515690"/>
              <a:gd name="connsiteX38" fmla="*/ 3632465 w 12192000"/>
              <a:gd name="connsiteY38" fmla="*/ 1023522 h 2515690"/>
              <a:gd name="connsiteX39" fmla="*/ 3649063 w 12192000"/>
              <a:gd name="connsiteY39" fmla="*/ 1018726 h 2515690"/>
              <a:gd name="connsiteX40" fmla="*/ 3805954 w 12192000"/>
              <a:gd name="connsiteY40" fmla="*/ 917517 h 2515690"/>
              <a:gd name="connsiteX41" fmla="*/ 4020506 w 12192000"/>
              <a:gd name="connsiteY41" fmla="*/ 816231 h 2515690"/>
              <a:gd name="connsiteX42" fmla="*/ 4233682 w 12192000"/>
              <a:gd name="connsiteY42" fmla="*/ 799511 h 2515690"/>
              <a:gd name="connsiteX43" fmla="*/ 4306552 w 12192000"/>
              <a:gd name="connsiteY43" fmla="*/ 610207 h 2515690"/>
              <a:gd name="connsiteX44" fmla="*/ 4816604 w 12192000"/>
              <a:gd name="connsiteY44" fmla="*/ 773163 h 2515690"/>
              <a:gd name="connsiteX45" fmla="*/ 4916502 w 12192000"/>
              <a:gd name="connsiteY45" fmla="*/ 788104 h 2515690"/>
              <a:gd name="connsiteX46" fmla="*/ 5224415 w 12192000"/>
              <a:gd name="connsiteY46" fmla="*/ 674418 h 2515690"/>
              <a:gd name="connsiteX47" fmla="*/ 5274077 w 12192000"/>
              <a:gd name="connsiteY47" fmla="*/ 655978 h 2515690"/>
              <a:gd name="connsiteX48" fmla="*/ 5371217 w 12192000"/>
              <a:gd name="connsiteY48" fmla="*/ 614372 h 2515690"/>
              <a:gd name="connsiteX49" fmla="*/ 5364523 w 12192000"/>
              <a:gd name="connsiteY49" fmla="*/ 502501 h 2515690"/>
              <a:gd name="connsiteX50" fmla="*/ 5457871 w 12192000"/>
              <a:gd name="connsiteY50" fmla="*/ 558285 h 2515690"/>
              <a:gd name="connsiteX51" fmla="*/ 5750580 w 12192000"/>
              <a:gd name="connsiteY51" fmla="*/ 663503 h 2515690"/>
              <a:gd name="connsiteX52" fmla="*/ 5976618 w 12192000"/>
              <a:gd name="connsiteY52" fmla="*/ 582652 h 2515690"/>
              <a:gd name="connsiteX53" fmla="*/ 6009346 w 12192000"/>
              <a:gd name="connsiteY53" fmla="*/ 559470 h 2515690"/>
              <a:gd name="connsiteX54" fmla="*/ 6069735 w 12192000"/>
              <a:gd name="connsiteY54" fmla="*/ 587803 h 2515690"/>
              <a:gd name="connsiteX55" fmla="*/ 6270319 w 12192000"/>
              <a:gd name="connsiteY55" fmla="*/ 643982 h 2515690"/>
              <a:gd name="connsiteX56" fmla="*/ 6406781 w 12192000"/>
              <a:gd name="connsiteY56" fmla="*/ 672327 h 2515690"/>
              <a:gd name="connsiteX57" fmla="*/ 6469508 w 12192000"/>
              <a:gd name="connsiteY57" fmla="*/ 708574 h 2515690"/>
              <a:gd name="connsiteX58" fmla="*/ 6515869 w 12192000"/>
              <a:gd name="connsiteY58" fmla="*/ 715738 h 2515690"/>
              <a:gd name="connsiteX59" fmla="*/ 6725938 w 12192000"/>
              <a:gd name="connsiteY59" fmla="*/ 691128 h 2515690"/>
              <a:gd name="connsiteX60" fmla="*/ 6778240 w 12192000"/>
              <a:gd name="connsiteY60" fmla="*/ 678998 h 2515690"/>
              <a:gd name="connsiteX61" fmla="*/ 6806944 w 12192000"/>
              <a:gd name="connsiteY61" fmla="*/ 646178 h 2515690"/>
              <a:gd name="connsiteX62" fmla="*/ 6830632 w 12192000"/>
              <a:gd name="connsiteY62" fmla="*/ 633915 h 2515690"/>
              <a:gd name="connsiteX63" fmla="*/ 6858072 w 12192000"/>
              <a:gd name="connsiteY63" fmla="*/ 646178 h 2515690"/>
              <a:gd name="connsiteX64" fmla="*/ 6891322 w 12192000"/>
              <a:gd name="connsiteY64" fmla="*/ 678998 h 2515690"/>
              <a:gd name="connsiteX65" fmla="*/ 6951905 w 12192000"/>
              <a:gd name="connsiteY65" fmla="*/ 691128 h 2515690"/>
              <a:gd name="connsiteX66" fmla="*/ 7195246 w 12192000"/>
              <a:gd name="connsiteY66" fmla="*/ 715738 h 2515690"/>
              <a:gd name="connsiteX67" fmla="*/ 7248949 w 12192000"/>
              <a:gd name="connsiteY67" fmla="*/ 708574 h 2515690"/>
              <a:gd name="connsiteX68" fmla="*/ 7321609 w 12192000"/>
              <a:gd name="connsiteY68" fmla="*/ 672327 h 2515690"/>
              <a:gd name="connsiteX69" fmla="*/ 7479684 w 12192000"/>
              <a:gd name="connsiteY69" fmla="*/ 643982 h 2515690"/>
              <a:gd name="connsiteX70" fmla="*/ 7712035 w 12192000"/>
              <a:gd name="connsiteY70" fmla="*/ 587803 h 2515690"/>
              <a:gd name="connsiteX71" fmla="*/ 7781987 w 12192000"/>
              <a:gd name="connsiteY71" fmla="*/ 559470 h 2515690"/>
              <a:gd name="connsiteX72" fmla="*/ 7819900 w 12192000"/>
              <a:gd name="connsiteY72" fmla="*/ 582652 h 2515690"/>
              <a:gd name="connsiteX73" fmla="*/ 8081736 w 12192000"/>
              <a:gd name="connsiteY73" fmla="*/ 663503 h 2515690"/>
              <a:gd name="connsiteX74" fmla="*/ 8420801 w 12192000"/>
              <a:gd name="connsiteY74" fmla="*/ 558285 h 2515690"/>
              <a:gd name="connsiteX75" fmla="*/ 8528933 w 12192000"/>
              <a:gd name="connsiteY75" fmla="*/ 502501 h 2515690"/>
              <a:gd name="connsiteX76" fmla="*/ 8521178 w 12192000"/>
              <a:gd name="connsiteY76" fmla="*/ 614372 h 2515690"/>
              <a:gd name="connsiteX77" fmla="*/ 8633702 w 12192000"/>
              <a:gd name="connsiteY77" fmla="*/ 655978 h 2515690"/>
              <a:gd name="connsiteX78" fmla="*/ 8691231 w 12192000"/>
              <a:gd name="connsiteY78" fmla="*/ 674418 h 2515690"/>
              <a:gd name="connsiteX79" fmla="*/ 9047908 w 12192000"/>
              <a:gd name="connsiteY79" fmla="*/ 788104 h 2515690"/>
              <a:gd name="connsiteX80" fmla="*/ 9163628 w 12192000"/>
              <a:gd name="connsiteY80" fmla="*/ 773163 h 2515690"/>
              <a:gd name="connsiteX81" fmla="*/ 9754459 w 12192000"/>
              <a:gd name="connsiteY81" fmla="*/ 610207 h 2515690"/>
              <a:gd name="connsiteX82" fmla="*/ 9838868 w 12192000"/>
              <a:gd name="connsiteY82" fmla="*/ 799511 h 2515690"/>
              <a:gd name="connsiteX83" fmla="*/ 10085808 w 12192000"/>
              <a:gd name="connsiteY83" fmla="*/ 816231 h 2515690"/>
              <a:gd name="connsiteX84" fmla="*/ 10334338 w 12192000"/>
              <a:gd name="connsiteY84" fmla="*/ 917517 h 2515690"/>
              <a:gd name="connsiteX85" fmla="*/ 10516076 w 12192000"/>
              <a:gd name="connsiteY85" fmla="*/ 1018726 h 2515690"/>
              <a:gd name="connsiteX86" fmla="*/ 10535302 w 12192000"/>
              <a:gd name="connsiteY86" fmla="*/ 1023522 h 2515690"/>
              <a:gd name="connsiteX87" fmla="*/ 10542819 w 12192000"/>
              <a:gd name="connsiteY87" fmla="*/ 1023458 h 2515690"/>
              <a:gd name="connsiteX88" fmla="*/ 10623994 w 12192000"/>
              <a:gd name="connsiteY88" fmla="*/ 1041996 h 2515690"/>
              <a:gd name="connsiteX89" fmla="*/ 10629774 w 12192000"/>
              <a:gd name="connsiteY89" fmla="*/ 1044511 h 2515690"/>
              <a:gd name="connsiteX90" fmla="*/ 10727305 w 12192000"/>
              <a:gd name="connsiteY90" fmla="*/ 1063419 h 2515690"/>
              <a:gd name="connsiteX91" fmla="*/ 10761785 w 12192000"/>
              <a:gd name="connsiteY91" fmla="*/ 1068017 h 2515690"/>
              <a:gd name="connsiteX92" fmla="*/ 10775688 w 12192000"/>
              <a:gd name="connsiteY92" fmla="*/ 1065268 h 2515690"/>
              <a:gd name="connsiteX93" fmla="*/ 10821837 w 12192000"/>
              <a:gd name="connsiteY93" fmla="*/ 1042232 h 2515690"/>
              <a:gd name="connsiteX94" fmla="*/ 11122438 w 12192000"/>
              <a:gd name="connsiteY94" fmla="*/ 1004583 h 2515690"/>
              <a:gd name="connsiteX95" fmla="*/ 11171433 w 12192000"/>
              <a:gd name="connsiteY95" fmla="*/ 1040550 h 2515690"/>
              <a:gd name="connsiteX96" fmla="*/ 11183724 w 12192000"/>
              <a:gd name="connsiteY96" fmla="*/ 1045316 h 2515690"/>
              <a:gd name="connsiteX97" fmla="*/ 11199690 w 12192000"/>
              <a:gd name="connsiteY97" fmla="*/ 1048085 h 2515690"/>
              <a:gd name="connsiteX98" fmla="*/ 11232475 w 12192000"/>
              <a:gd name="connsiteY98" fmla="*/ 1049340 h 2515690"/>
              <a:gd name="connsiteX99" fmla="*/ 11302451 w 12192000"/>
              <a:gd name="connsiteY99" fmla="*/ 949091 h 2515690"/>
              <a:gd name="connsiteX100" fmla="*/ 11484849 w 12192000"/>
              <a:gd name="connsiteY100" fmla="*/ 1057667 h 2515690"/>
              <a:gd name="connsiteX101" fmla="*/ 11512818 w 12192000"/>
              <a:gd name="connsiteY101" fmla="*/ 1048926 h 2515690"/>
              <a:gd name="connsiteX102" fmla="*/ 11642481 w 12192000"/>
              <a:gd name="connsiteY102" fmla="*/ 1029355 h 2515690"/>
              <a:gd name="connsiteX103" fmla="*/ 11714551 w 12192000"/>
              <a:gd name="connsiteY103" fmla="*/ 1020966 h 2515690"/>
              <a:gd name="connsiteX104" fmla="*/ 11714551 w 12192000"/>
              <a:gd name="connsiteY104" fmla="*/ 1022389 h 2515690"/>
              <a:gd name="connsiteX105" fmla="*/ 11728519 w 12192000"/>
              <a:gd name="connsiteY105" fmla="*/ 1020975 h 2515690"/>
              <a:gd name="connsiteX106" fmla="*/ 11741691 w 12192000"/>
              <a:gd name="connsiteY106" fmla="*/ 1019651 h 2515690"/>
              <a:gd name="connsiteX107" fmla="*/ 11743999 w 12192000"/>
              <a:gd name="connsiteY107" fmla="*/ 1019424 h 2515690"/>
              <a:gd name="connsiteX108" fmla="*/ 11742709 w 12192000"/>
              <a:gd name="connsiteY108" fmla="*/ 1019549 h 2515690"/>
              <a:gd name="connsiteX109" fmla="*/ 11741691 w 12192000"/>
              <a:gd name="connsiteY109" fmla="*/ 1019651 h 2515690"/>
              <a:gd name="connsiteX110" fmla="*/ 11738529 w 12192000"/>
              <a:gd name="connsiteY110" fmla="*/ 1019963 h 2515690"/>
              <a:gd name="connsiteX111" fmla="*/ 11771791 w 12192000"/>
              <a:gd name="connsiteY111" fmla="*/ 1015977 h 2515690"/>
              <a:gd name="connsiteX112" fmla="*/ 11834157 w 12192000"/>
              <a:gd name="connsiteY112" fmla="*/ 1009499 h 2515690"/>
              <a:gd name="connsiteX113" fmla="*/ 11843354 w 12192000"/>
              <a:gd name="connsiteY113" fmla="*/ 1008273 h 2515690"/>
              <a:gd name="connsiteX114" fmla="*/ 11843354 w 12192000"/>
              <a:gd name="connsiteY114" fmla="*/ 1000151 h 2515690"/>
              <a:gd name="connsiteX115" fmla="*/ 11893955 w 12192000"/>
              <a:gd name="connsiteY115" fmla="*/ 983740 h 2515690"/>
              <a:gd name="connsiteX116" fmla="*/ 11974160 w 12192000"/>
              <a:gd name="connsiteY116" fmla="*/ 920897 h 2515690"/>
              <a:gd name="connsiteX117" fmla="*/ 12143531 w 12192000"/>
              <a:gd name="connsiteY117" fmla="*/ 823664 h 2515690"/>
              <a:gd name="connsiteX118" fmla="*/ 12192000 w 12192000"/>
              <a:gd name="connsiteY118" fmla="*/ 801163 h 2515690"/>
              <a:gd name="connsiteX119" fmla="*/ 12192000 w 12192000"/>
              <a:gd name="connsiteY119" fmla="*/ 2515690 h 2515690"/>
              <a:gd name="connsiteX120" fmla="*/ 0 w 12192000"/>
              <a:gd name="connsiteY120" fmla="*/ 2515690 h 2515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Lst>
            <a:rect l="l" t="t" r="r" b="b"/>
            <a:pathLst>
              <a:path w="12192000" h="2515690">
                <a:moveTo>
                  <a:pt x="0" y="0"/>
                </a:moveTo>
                <a:lnTo>
                  <a:pt x="170442" y="96074"/>
                </a:lnTo>
                <a:cubicBezTo>
                  <a:pt x="323315" y="179510"/>
                  <a:pt x="418777" y="223899"/>
                  <a:pt x="424739" y="224865"/>
                </a:cubicBezTo>
                <a:cubicBezTo>
                  <a:pt x="573781" y="248496"/>
                  <a:pt x="654649" y="314572"/>
                  <a:pt x="748273" y="373939"/>
                </a:cubicBezTo>
                <a:cubicBezTo>
                  <a:pt x="830321" y="425631"/>
                  <a:pt x="917271" y="480784"/>
                  <a:pt x="1037058" y="499994"/>
                </a:cubicBezTo>
                <a:cubicBezTo>
                  <a:pt x="1195925" y="525362"/>
                  <a:pt x="1048105" y="445478"/>
                  <a:pt x="1101312" y="428540"/>
                </a:cubicBezTo>
                <a:cubicBezTo>
                  <a:pt x="1188473" y="458169"/>
                  <a:pt x="1274625" y="505369"/>
                  <a:pt x="1367071" y="516118"/>
                </a:cubicBezTo>
                <a:cubicBezTo>
                  <a:pt x="1701323" y="554463"/>
                  <a:pt x="1964451" y="648887"/>
                  <a:pt x="2189943" y="794533"/>
                </a:cubicBezTo>
                <a:cubicBezTo>
                  <a:pt x="2255082" y="836300"/>
                  <a:pt x="2357481" y="862342"/>
                  <a:pt x="2390329" y="920897"/>
                </a:cubicBezTo>
                <a:cubicBezTo>
                  <a:pt x="2406050" y="949359"/>
                  <a:pt x="2430126" y="969285"/>
                  <a:pt x="2459570" y="983740"/>
                </a:cubicBezTo>
                <a:lnTo>
                  <a:pt x="2503252" y="1000151"/>
                </a:lnTo>
                <a:lnTo>
                  <a:pt x="2503252" y="1008273"/>
                </a:lnTo>
                <a:lnTo>
                  <a:pt x="2511191" y="1009499"/>
                </a:lnTo>
                <a:cubicBezTo>
                  <a:pt x="2529847" y="1011974"/>
                  <a:pt x="2562849" y="1015701"/>
                  <a:pt x="2565029" y="1015977"/>
                </a:cubicBezTo>
                <a:cubicBezTo>
                  <a:pt x="2610845" y="1021778"/>
                  <a:pt x="2601577" y="1020837"/>
                  <a:pt x="2593745" y="1019963"/>
                </a:cubicBezTo>
                <a:lnTo>
                  <a:pt x="2591015" y="1019651"/>
                </a:lnTo>
                <a:lnTo>
                  <a:pt x="2590137" y="1019549"/>
                </a:lnTo>
                <a:cubicBezTo>
                  <a:pt x="2588203" y="1019326"/>
                  <a:pt x="2588125" y="1019321"/>
                  <a:pt x="2589021" y="1019424"/>
                </a:cubicBezTo>
                <a:lnTo>
                  <a:pt x="2591015" y="1019651"/>
                </a:lnTo>
                <a:lnTo>
                  <a:pt x="2602385" y="1020975"/>
                </a:lnTo>
                <a:lnTo>
                  <a:pt x="2614445" y="1022389"/>
                </a:lnTo>
                <a:lnTo>
                  <a:pt x="2614445" y="1020966"/>
                </a:lnTo>
                <a:lnTo>
                  <a:pt x="2676661" y="1029355"/>
                </a:lnTo>
                <a:cubicBezTo>
                  <a:pt x="2715592" y="1034194"/>
                  <a:pt x="2753901" y="1039695"/>
                  <a:pt x="2788597" y="1048926"/>
                </a:cubicBezTo>
                <a:lnTo>
                  <a:pt x="2812742" y="1057667"/>
                </a:lnTo>
                <a:lnTo>
                  <a:pt x="2970201" y="949091"/>
                </a:lnTo>
                <a:cubicBezTo>
                  <a:pt x="3052785" y="982961"/>
                  <a:pt x="2996105" y="1020057"/>
                  <a:pt x="3030610" y="1049340"/>
                </a:cubicBezTo>
                <a:cubicBezTo>
                  <a:pt x="3039005" y="1048442"/>
                  <a:pt x="3049621" y="1048500"/>
                  <a:pt x="3058913" y="1048085"/>
                </a:cubicBezTo>
                <a:lnTo>
                  <a:pt x="3072697" y="1045316"/>
                </a:lnTo>
                <a:lnTo>
                  <a:pt x="3083305" y="1040550"/>
                </a:lnTo>
                <a:lnTo>
                  <a:pt x="3125603" y="1004583"/>
                </a:lnTo>
                <a:cubicBezTo>
                  <a:pt x="3221669" y="925596"/>
                  <a:pt x="3242489" y="937564"/>
                  <a:pt x="3385106" y="1042233"/>
                </a:cubicBezTo>
                <a:cubicBezTo>
                  <a:pt x="3399403" y="1052670"/>
                  <a:pt x="3412529" y="1060209"/>
                  <a:pt x="3424945" y="1065268"/>
                </a:cubicBezTo>
                <a:lnTo>
                  <a:pt x="3436948" y="1068018"/>
                </a:lnTo>
                <a:lnTo>
                  <a:pt x="3466714" y="1063419"/>
                </a:lnTo>
                <a:lnTo>
                  <a:pt x="3550909" y="1044511"/>
                </a:lnTo>
                <a:lnTo>
                  <a:pt x="3555900" y="1041996"/>
                </a:lnTo>
                <a:cubicBezTo>
                  <a:pt x="3573827" y="1033454"/>
                  <a:pt x="3594382" y="1025941"/>
                  <a:pt x="3625978" y="1023459"/>
                </a:cubicBezTo>
                <a:lnTo>
                  <a:pt x="3632465" y="1023522"/>
                </a:lnTo>
                <a:lnTo>
                  <a:pt x="3649063" y="1018726"/>
                </a:lnTo>
                <a:cubicBezTo>
                  <a:pt x="3741849" y="989371"/>
                  <a:pt x="3810578" y="953657"/>
                  <a:pt x="3805954" y="917517"/>
                </a:cubicBezTo>
                <a:cubicBezTo>
                  <a:pt x="4031729" y="953901"/>
                  <a:pt x="4031729" y="953901"/>
                  <a:pt x="4020506" y="816231"/>
                </a:cubicBezTo>
                <a:cubicBezTo>
                  <a:pt x="4171643" y="865324"/>
                  <a:pt x="4206308" y="864422"/>
                  <a:pt x="4233682" y="799511"/>
                </a:cubicBezTo>
                <a:cubicBezTo>
                  <a:pt x="4260226" y="737017"/>
                  <a:pt x="4254728" y="668575"/>
                  <a:pt x="4306552" y="610207"/>
                </a:cubicBezTo>
                <a:cubicBezTo>
                  <a:pt x="4495313" y="657923"/>
                  <a:pt x="4699922" y="667347"/>
                  <a:pt x="4816604" y="773163"/>
                </a:cubicBezTo>
                <a:cubicBezTo>
                  <a:pt x="4834734" y="789836"/>
                  <a:pt x="4890507" y="799946"/>
                  <a:pt x="4916502" y="788104"/>
                </a:cubicBezTo>
                <a:cubicBezTo>
                  <a:pt x="5013526" y="746101"/>
                  <a:pt x="5238129" y="796871"/>
                  <a:pt x="5224415" y="674418"/>
                </a:cubicBezTo>
                <a:cubicBezTo>
                  <a:pt x="5223051" y="659300"/>
                  <a:pt x="5240524" y="644890"/>
                  <a:pt x="5274077" y="655978"/>
                </a:cubicBezTo>
                <a:cubicBezTo>
                  <a:pt x="5388582" y="694066"/>
                  <a:pt x="5367022" y="644784"/>
                  <a:pt x="5371217" y="614372"/>
                </a:cubicBezTo>
                <a:cubicBezTo>
                  <a:pt x="5375856" y="577567"/>
                  <a:pt x="5319010" y="537578"/>
                  <a:pt x="5364523" y="502501"/>
                </a:cubicBezTo>
                <a:cubicBezTo>
                  <a:pt x="5425408" y="508891"/>
                  <a:pt x="5433299" y="538191"/>
                  <a:pt x="5457871" y="558285"/>
                </a:cubicBezTo>
                <a:cubicBezTo>
                  <a:pt x="5530352" y="617005"/>
                  <a:pt x="5609566" y="664386"/>
                  <a:pt x="5750580" y="663503"/>
                </a:cubicBezTo>
                <a:cubicBezTo>
                  <a:pt x="5864519" y="662926"/>
                  <a:pt x="5966527" y="666650"/>
                  <a:pt x="5976618" y="582652"/>
                </a:cubicBezTo>
                <a:cubicBezTo>
                  <a:pt x="5978145" y="569455"/>
                  <a:pt x="5990792" y="562346"/>
                  <a:pt x="6009346" y="559470"/>
                </a:cubicBezTo>
                <a:cubicBezTo>
                  <a:pt x="6030639" y="568485"/>
                  <a:pt x="6052592" y="577083"/>
                  <a:pt x="6069735" y="587803"/>
                </a:cubicBezTo>
                <a:cubicBezTo>
                  <a:pt x="6126182" y="623812"/>
                  <a:pt x="6196945" y="634730"/>
                  <a:pt x="6270319" y="643982"/>
                </a:cubicBezTo>
                <a:cubicBezTo>
                  <a:pt x="6317101" y="649940"/>
                  <a:pt x="6363466" y="657107"/>
                  <a:pt x="6406781" y="672327"/>
                </a:cubicBezTo>
                <a:cubicBezTo>
                  <a:pt x="6433586" y="681598"/>
                  <a:pt x="6454928" y="693402"/>
                  <a:pt x="6469508" y="708574"/>
                </a:cubicBezTo>
                <a:cubicBezTo>
                  <a:pt x="6482729" y="721786"/>
                  <a:pt x="6496225" y="725422"/>
                  <a:pt x="6515869" y="715738"/>
                </a:cubicBezTo>
                <a:cubicBezTo>
                  <a:pt x="6572200" y="688353"/>
                  <a:pt x="6639257" y="676241"/>
                  <a:pt x="6725938" y="691128"/>
                </a:cubicBezTo>
                <a:cubicBezTo>
                  <a:pt x="6752109" y="695629"/>
                  <a:pt x="6772625" y="691505"/>
                  <a:pt x="6778240" y="678998"/>
                </a:cubicBezTo>
                <a:cubicBezTo>
                  <a:pt x="6784286" y="665981"/>
                  <a:pt x="6794269" y="655280"/>
                  <a:pt x="6806944" y="646178"/>
                </a:cubicBezTo>
                <a:lnTo>
                  <a:pt x="6830632" y="633915"/>
                </a:lnTo>
                <a:lnTo>
                  <a:pt x="6858072" y="646178"/>
                </a:lnTo>
                <a:cubicBezTo>
                  <a:pt x="6872754" y="655280"/>
                  <a:pt x="6884317" y="665981"/>
                  <a:pt x="6891322" y="678998"/>
                </a:cubicBezTo>
                <a:cubicBezTo>
                  <a:pt x="6897826" y="691505"/>
                  <a:pt x="6921592" y="695629"/>
                  <a:pt x="6951905" y="691128"/>
                </a:cubicBezTo>
                <a:cubicBezTo>
                  <a:pt x="7052317" y="676241"/>
                  <a:pt x="7129994" y="688353"/>
                  <a:pt x="7195246" y="715738"/>
                </a:cubicBezTo>
                <a:cubicBezTo>
                  <a:pt x="7217999" y="725422"/>
                  <a:pt x="7233634" y="721786"/>
                  <a:pt x="7248949" y="708574"/>
                </a:cubicBezTo>
                <a:cubicBezTo>
                  <a:pt x="7265838" y="693402"/>
                  <a:pt x="7290560" y="681598"/>
                  <a:pt x="7321609" y="672327"/>
                </a:cubicBezTo>
                <a:cubicBezTo>
                  <a:pt x="7371785" y="657107"/>
                  <a:pt x="7425493" y="649940"/>
                  <a:pt x="7479684" y="643982"/>
                </a:cubicBezTo>
                <a:cubicBezTo>
                  <a:pt x="7564679" y="634730"/>
                  <a:pt x="7646649" y="623812"/>
                  <a:pt x="7712035" y="587803"/>
                </a:cubicBezTo>
                <a:cubicBezTo>
                  <a:pt x="7731892" y="577083"/>
                  <a:pt x="7757322" y="568485"/>
                  <a:pt x="7781987" y="559470"/>
                </a:cubicBezTo>
                <a:cubicBezTo>
                  <a:pt x="7803481" y="562346"/>
                  <a:pt x="7818130" y="569455"/>
                  <a:pt x="7819900" y="582652"/>
                </a:cubicBezTo>
                <a:cubicBezTo>
                  <a:pt x="7831588" y="666650"/>
                  <a:pt x="7949751" y="662926"/>
                  <a:pt x="8081736" y="663503"/>
                </a:cubicBezTo>
                <a:cubicBezTo>
                  <a:pt x="8245081" y="664386"/>
                  <a:pt x="8336842" y="617005"/>
                  <a:pt x="8420801" y="558285"/>
                </a:cubicBezTo>
                <a:cubicBezTo>
                  <a:pt x="8449265" y="538191"/>
                  <a:pt x="8458404" y="508890"/>
                  <a:pt x="8528933" y="502501"/>
                </a:cubicBezTo>
                <a:cubicBezTo>
                  <a:pt x="8581654" y="537578"/>
                  <a:pt x="8515805" y="577567"/>
                  <a:pt x="8521178" y="614372"/>
                </a:cubicBezTo>
                <a:cubicBezTo>
                  <a:pt x="8526038" y="644784"/>
                  <a:pt x="8501063" y="694066"/>
                  <a:pt x="8633702" y="655978"/>
                </a:cubicBezTo>
                <a:cubicBezTo>
                  <a:pt x="8672570" y="644890"/>
                  <a:pt x="8692811" y="659300"/>
                  <a:pt x="8691231" y="674418"/>
                </a:cubicBezTo>
                <a:cubicBezTo>
                  <a:pt x="8675345" y="796871"/>
                  <a:pt x="8935518" y="746101"/>
                  <a:pt x="9047908" y="788104"/>
                </a:cubicBezTo>
                <a:cubicBezTo>
                  <a:pt x="9078021" y="799946"/>
                  <a:pt x="9142627" y="789836"/>
                  <a:pt x="9163628" y="773163"/>
                </a:cubicBezTo>
                <a:cubicBezTo>
                  <a:pt x="9298789" y="667347"/>
                  <a:pt x="9535801" y="657923"/>
                  <a:pt x="9754459" y="610207"/>
                </a:cubicBezTo>
                <a:cubicBezTo>
                  <a:pt x="9814490" y="668575"/>
                  <a:pt x="9808123" y="737017"/>
                  <a:pt x="9838868" y="799511"/>
                </a:cubicBezTo>
                <a:cubicBezTo>
                  <a:pt x="9870579" y="864422"/>
                  <a:pt x="9910733" y="865324"/>
                  <a:pt x="10085808" y="816231"/>
                </a:cubicBezTo>
                <a:cubicBezTo>
                  <a:pt x="10072804" y="953901"/>
                  <a:pt x="10072804" y="953901"/>
                  <a:pt x="10334338" y="917517"/>
                </a:cubicBezTo>
                <a:cubicBezTo>
                  <a:pt x="10328982" y="953657"/>
                  <a:pt x="10408594" y="989371"/>
                  <a:pt x="10516076" y="1018726"/>
                </a:cubicBezTo>
                <a:lnTo>
                  <a:pt x="10535302" y="1023522"/>
                </a:lnTo>
                <a:lnTo>
                  <a:pt x="10542819" y="1023458"/>
                </a:lnTo>
                <a:cubicBezTo>
                  <a:pt x="10579419" y="1025941"/>
                  <a:pt x="10603227" y="1033454"/>
                  <a:pt x="10623994" y="1041996"/>
                </a:cubicBezTo>
                <a:lnTo>
                  <a:pt x="10629774" y="1044511"/>
                </a:lnTo>
                <a:lnTo>
                  <a:pt x="10727305" y="1063419"/>
                </a:lnTo>
                <a:lnTo>
                  <a:pt x="10761785" y="1068017"/>
                </a:lnTo>
                <a:lnTo>
                  <a:pt x="10775688" y="1065268"/>
                </a:lnTo>
                <a:cubicBezTo>
                  <a:pt x="10790070" y="1060209"/>
                  <a:pt x="10805275" y="1052670"/>
                  <a:pt x="10821837" y="1042232"/>
                </a:cubicBezTo>
                <a:cubicBezTo>
                  <a:pt x="10987041" y="937564"/>
                  <a:pt x="11011156" y="925596"/>
                  <a:pt x="11122438" y="1004583"/>
                </a:cubicBezTo>
                <a:lnTo>
                  <a:pt x="11171433" y="1040550"/>
                </a:lnTo>
                <a:lnTo>
                  <a:pt x="11183724" y="1045316"/>
                </a:lnTo>
                <a:lnTo>
                  <a:pt x="11199690" y="1048085"/>
                </a:lnTo>
                <a:cubicBezTo>
                  <a:pt x="11210452" y="1048499"/>
                  <a:pt x="11222752" y="1048442"/>
                  <a:pt x="11232475" y="1049340"/>
                </a:cubicBezTo>
                <a:cubicBezTo>
                  <a:pt x="11272445" y="1020057"/>
                  <a:pt x="11206789" y="982961"/>
                  <a:pt x="11302451" y="949091"/>
                </a:cubicBezTo>
                <a:lnTo>
                  <a:pt x="11484849" y="1057667"/>
                </a:lnTo>
                <a:lnTo>
                  <a:pt x="11512818" y="1048926"/>
                </a:lnTo>
                <a:cubicBezTo>
                  <a:pt x="11553007" y="1039695"/>
                  <a:pt x="11597385" y="1034194"/>
                  <a:pt x="11642481" y="1029355"/>
                </a:cubicBezTo>
                <a:lnTo>
                  <a:pt x="11714551" y="1020966"/>
                </a:lnTo>
                <a:lnTo>
                  <a:pt x="11714551" y="1022389"/>
                </a:lnTo>
                <a:lnTo>
                  <a:pt x="11728519" y="1020975"/>
                </a:lnTo>
                <a:lnTo>
                  <a:pt x="11741691" y="1019651"/>
                </a:lnTo>
                <a:lnTo>
                  <a:pt x="11743999" y="1019424"/>
                </a:lnTo>
                <a:cubicBezTo>
                  <a:pt x="11745037" y="1019320"/>
                  <a:pt x="11744948" y="1019326"/>
                  <a:pt x="11742709" y="1019549"/>
                </a:cubicBezTo>
                <a:lnTo>
                  <a:pt x="11741691" y="1019651"/>
                </a:lnTo>
                <a:lnTo>
                  <a:pt x="11738529" y="1019963"/>
                </a:lnTo>
                <a:cubicBezTo>
                  <a:pt x="11729455" y="1020837"/>
                  <a:pt x="11718720" y="1021778"/>
                  <a:pt x="11771791" y="1015977"/>
                </a:cubicBezTo>
                <a:cubicBezTo>
                  <a:pt x="11774317" y="1015701"/>
                  <a:pt x="11812546" y="1011974"/>
                  <a:pt x="11834157" y="1009499"/>
                </a:cubicBezTo>
                <a:lnTo>
                  <a:pt x="11843354" y="1008273"/>
                </a:lnTo>
                <a:lnTo>
                  <a:pt x="11843354" y="1000151"/>
                </a:lnTo>
                <a:lnTo>
                  <a:pt x="11893955" y="983740"/>
                </a:lnTo>
                <a:cubicBezTo>
                  <a:pt x="11928061" y="969285"/>
                  <a:pt x="11955951" y="949359"/>
                  <a:pt x="11974160" y="920897"/>
                </a:cubicBezTo>
                <a:cubicBezTo>
                  <a:pt x="12002698" y="876981"/>
                  <a:pt x="12076554" y="851353"/>
                  <a:pt x="12143531" y="823664"/>
                </a:cubicBezTo>
                <a:lnTo>
                  <a:pt x="12192000" y="801163"/>
                </a:lnTo>
                <a:lnTo>
                  <a:pt x="12192000" y="2515690"/>
                </a:lnTo>
                <a:lnTo>
                  <a:pt x="0" y="2515690"/>
                </a:lnTo>
                <a:close/>
              </a:path>
            </a:pathLst>
          </a:custGeom>
          <a:solidFill>
            <a:schemeClr val="bg2">
              <a:alpha val="50000"/>
            </a:schemeClr>
          </a:solidFill>
          <a:ln w="32707" cap="flat">
            <a:noFill/>
            <a:prstDash val="solid"/>
            <a:miter/>
          </a:ln>
        </p:spPr>
        <p:txBody>
          <a:bodyPr wrap="square" rtlCol="0" anchor="ctr">
            <a:noAutofit/>
          </a:bodyPr>
          <a:lstStyle/>
          <a:p>
            <a:pPr algn="ctr"/>
            <a:endParaRPr lang="en-US">
              <a:solidFill>
                <a:schemeClr val="tx1"/>
              </a:solidFill>
            </a:endParaRPr>
          </a:p>
        </p:txBody>
      </p:sp>
      <p:sp>
        <p:nvSpPr>
          <p:cNvPr id="2" name="Text Box 1">
            <a:extLst>
              <a:ext uri="{FF2B5EF4-FFF2-40B4-BE49-F238E27FC236}">
                <a16:creationId xmlns:a16="http://schemas.microsoft.com/office/drawing/2014/main" id="{58285E85-84A9-9E56-5A85-221C03F9675D}"/>
              </a:ext>
            </a:extLst>
          </p:cNvPr>
          <p:cNvSpPr txBox="1">
            <a:spLocks noChangeArrowheads="1"/>
          </p:cNvSpPr>
          <p:nvPr/>
        </p:nvSpPr>
        <p:spPr bwMode="auto">
          <a:xfrm>
            <a:off x="1475555" y="345469"/>
            <a:ext cx="6190604" cy="930275"/>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lIns="91440" tIns="45720" rIns="91440" bIns="45720" rtlCol="0" anchor="ctr">
            <a:noAutofit/>
          </a:bodyPr>
          <a:lstStyle>
            <a:lvl1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1pPr>
            <a:lvl2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2pPr>
            <a:lvl3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3pPr>
            <a:lvl4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4pPr>
            <a:lvl5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5pPr>
            <a:lvl6pPr marL="25146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6pPr>
            <a:lvl7pPr marL="29718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7pPr>
            <a:lvl8pPr marL="34290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8pPr>
            <a:lvl9pPr marL="38862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9pPr>
          </a:lstStyle>
          <a:p>
            <a:pPr algn="ctr">
              <a:lnSpc>
                <a:spcPct val="90000"/>
              </a:lnSpc>
              <a:spcBef>
                <a:spcPct val="0"/>
              </a:spcBef>
              <a:spcAft>
                <a:spcPts val="600"/>
              </a:spcAft>
              <a:buClrTx/>
            </a:pPr>
            <a:r>
              <a:rPr lang="en-US" altLang="en-US" sz="3200" kern="1200" dirty="0">
                <a:solidFill>
                  <a:schemeClr val="tx1"/>
                </a:solidFill>
                <a:latin typeface="+mj-lt"/>
                <a:ea typeface="+mj-ea"/>
                <a:cs typeface="+mj-cs"/>
              </a:rPr>
              <a:t>H ανα</a:t>
            </a:r>
            <a:r>
              <a:rPr lang="en-US" altLang="en-US" sz="3200" kern="1200" dirty="0" err="1">
                <a:solidFill>
                  <a:schemeClr val="tx1"/>
                </a:solidFill>
                <a:latin typeface="+mj-lt"/>
                <a:ea typeface="+mj-ea"/>
                <a:cs typeface="+mj-cs"/>
              </a:rPr>
              <a:t>κάλυψη</a:t>
            </a:r>
            <a:r>
              <a:rPr lang="en-US" altLang="en-US" sz="3200" kern="1200" dirty="0">
                <a:solidFill>
                  <a:schemeClr val="tx1"/>
                </a:solidFill>
                <a:latin typeface="+mj-lt"/>
                <a:ea typeface="+mj-ea"/>
                <a:cs typeface="+mj-cs"/>
              </a:rPr>
              <a:t> </a:t>
            </a:r>
            <a:r>
              <a:rPr lang="en-US" altLang="en-US" sz="3200" kern="1200" dirty="0" err="1">
                <a:solidFill>
                  <a:schemeClr val="tx1"/>
                </a:solidFill>
                <a:latin typeface="+mj-lt"/>
                <a:ea typeface="+mj-ea"/>
                <a:cs typeface="+mj-cs"/>
              </a:rPr>
              <a:t>του</a:t>
            </a:r>
            <a:r>
              <a:rPr lang="en-US" altLang="en-US" sz="3200" kern="1200" dirty="0">
                <a:solidFill>
                  <a:schemeClr val="tx1"/>
                </a:solidFill>
                <a:latin typeface="+mj-lt"/>
                <a:ea typeface="+mj-ea"/>
                <a:cs typeface="+mj-cs"/>
              </a:rPr>
              <a:t> </a:t>
            </a:r>
            <a:r>
              <a:rPr lang="en-US" altLang="en-US" sz="3200" kern="1200" dirty="0" err="1">
                <a:solidFill>
                  <a:schemeClr val="tx1"/>
                </a:solidFill>
                <a:latin typeface="+mj-lt"/>
                <a:ea typeface="+mj-ea"/>
                <a:cs typeface="+mj-cs"/>
              </a:rPr>
              <a:t>ηλεκτρονίου</a:t>
            </a:r>
            <a:r>
              <a:rPr lang="en-US" altLang="en-US" sz="3200" kern="1200" dirty="0">
                <a:solidFill>
                  <a:schemeClr val="tx1"/>
                </a:solidFill>
                <a:latin typeface="+mj-lt"/>
                <a:ea typeface="+mj-ea"/>
                <a:cs typeface="+mj-cs"/>
              </a:rPr>
              <a:t> και </a:t>
            </a:r>
            <a:r>
              <a:rPr lang="en-US" altLang="en-US" sz="3200" kern="1200" dirty="0" err="1">
                <a:solidFill>
                  <a:schemeClr val="tx1"/>
                </a:solidFill>
                <a:latin typeface="+mj-lt"/>
                <a:ea typeface="+mj-ea"/>
                <a:cs typeface="+mj-cs"/>
              </a:rPr>
              <a:t>του</a:t>
            </a:r>
            <a:r>
              <a:rPr lang="en-US" altLang="en-US" sz="3200" kern="1200" dirty="0">
                <a:solidFill>
                  <a:schemeClr val="tx1"/>
                </a:solidFill>
                <a:latin typeface="+mj-lt"/>
                <a:ea typeface="+mj-ea"/>
                <a:cs typeface="+mj-cs"/>
              </a:rPr>
              <a:t> π</a:t>
            </a:r>
            <a:r>
              <a:rPr lang="en-US" altLang="en-US" sz="3200" kern="1200" dirty="0" err="1">
                <a:solidFill>
                  <a:schemeClr val="tx1"/>
                </a:solidFill>
                <a:latin typeface="+mj-lt"/>
                <a:ea typeface="+mj-ea"/>
                <a:cs typeface="+mj-cs"/>
              </a:rPr>
              <a:t>υρήν</a:t>
            </a:r>
            <a:r>
              <a:rPr lang="en-US" altLang="en-US" sz="3200" kern="1200" dirty="0">
                <a:solidFill>
                  <a:schemeClr val="tx1"/>
                </a:solidFill>
                <a:latin typeface="+mj-lt"/>
                <a:ea typeface="+mj-ea"/>
                <a:cs typeface="+mj-cs"/>
              </a:rPr>
              <a:t>α</a:t>
            </a:r>
            <a:r>
              <a:rPr lang="el-GR" altLang="en-US" sz="3200" kern="1200" dirty="0">
                <a:solidFill>
                  <a:schemeClr val="tx1"/>
                </a:solidFill>
                <a:latin typeface="+mj-lt"/>
                <a:ea typeface="+mj-ea"/>
                <a:cs typeface="+mj-cs"/>
              </a:rPr>
              <a:t>...</a:t>
            </a:r>
            <a:endParaRPr lang="en-US" altLang="en-US" sz="3200" kern="1200" dirty="0">
              <a:solidFill>
                <a:schemeClr val="tx1"/>
              </a:solidFill>
              <a:latin typeface="+mj-lt"/>
              <a:ea typeface="+mj-ea"/>
              <a:cs typeface="+mj-cs"/>
            </a:endParaRPr>
          </a:p>
        </p:txBody>
      </p:sp>
      <p:sp>
        <p:nvSpPr>
          <p:cNvPr id="3" name="Text Box 2">
            <a:extLst>
              <a:ext uri="{FF2B5EF4-FFF2-40B4-BE49-F238E27FC236}">
                <a16:creationId xmlns:a16="http://schemas.microsoft.com/office/drawing/2014/main" id="{9BDDC7EE-DAFD-8098-CB64-968EA51EDF1F}"/>
              </a:ext>
            </a:extLst>
          </p:cNvPr>
          <p:cNvSpPr txBox="1">
            <a:spLocks noChangeArrowheads="1"/>
          </p:cNvSpPr>
          <p:nvPr/>
        </p:nvSpPr>
        <p:spPr bwMode="auto">
          <a:xfrm>
            <a:off x="1717216" y="2011363"/>
            <a:ext cx="5709568" cy="11179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marL="342900" indent="-333375">
              <a:lnSpc>
                <a:spcPct val="94000"/>
              </a:lnSpc>
              <a:buClr>
                <a:srgbClr val="000000"/>
              </a:buClr>
              <a:buSzPct val="100000"/>
              <a:buFont typeface="Times New Roman" panose="02020603050405020304" pitchFamily="18" charset="0"/>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solidFill>
                  <a:schemeClr val="bg1"/>
                </a:solidFill>
                <a:latin typeface="Arial" panose="020B0604020202020204" pitchFamily="34" charset="0"/>
                <a:cs typeface="Droid Sans Fallback" charset="0"/>
              </a:defRPr>
            </a:lvl1pPr>
            <a:lvl2pPr>
              <a:lnSpc>
                <a:spcPct val="94000"/>
              </a:lnSpc>
              <a:buClr>
                <a:srgbClr val="000000"/>
              </a:buClr>
              <a:buSzPct val="100000"/>
              <a:buFont typeface="Times New Roman" panose="02020603050405020304" pitchFamily="18" charset="0"/>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solidFill>
                  <a:schemeClr val="bg1"/>
                </a:solidFill>
                <a:latin typeface="Arial" panose="020B0604020202020204" pitchFamily="34" charset="0"/>
                <a:cs typeface="Droid Sans Fallback" charset="0"/>
              </a:defRPr>
            </a:lvl2pPr>
            <a:lvl3pPr>
              <a:lnSpc>
                <a:spcPct val="94000"/>
              </a:lnSpc>
              <a:buClr>
                <a:srgbClr val="000000"/>
              </a:buClr>
              <a:buSzPct val="100000"/>
              <a:buFont typeface="Times New Roman" panose="02020603050405020304" pitchFamily="18" charset="0"/>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solidFill>
                  <a:schemeClr val="bg1"/>
                </a:solidFill>
                <a:latin typeface="Arial" panose="020B0604020202020204" pitchFamily="34" charset="0"/>
                <a:cs typeface="Droid Sans Fallback" charset="0"/>
              </a:defRPr>
            </a:lvl3pPr>
            <a:lvl4pPr>
              <a:lnSpc>
                <a:spcPct val="94000"/>
              </a:lnSpc>
              <a:buClr>
                <a:srgbClr val="000000"/>
              </a:buClr>
              <a:buSzPct val="100000"/>
              <a:buFont typeface="Times New Roman" panose="02020603050405020304" pitchFamily="18" charset="0"/>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solidFill>
                  <a:schemeClr val="bg1"/>
                </a:solidFill>
                <a:latin typeface="Arial" panose="020B0604020202020204" pitchFamily="34" charset="0"/>
                <a:cs typeface="Droid Sans Fallback" charset="0"/>
              </a:defRPr>
            </a:lvl4pPr>
            <a:lvl5pPr>
              <a:lnSpc>
                <a:spcPct val="94000"/>
              </a:lnSpc>
              <a:buClr>
                <a:srgbClr val="000000"/>
              </a:buClr>
              <a:buSzPct val="100000"/>
              <a:buFont typeface="Times New Roman" panose="02020603050405020304" pitchFamily="18" charset="0"/>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solidFill>
                  <a:schemeClr val="bg1"/>
                </a:solidFill>
                <a:latin typeface="Arial" panose="020B0604020202020204" pitchFamily="34" charset="0"/>
                <a:cs typeface="Droid Sans Fallback" charset="0"/>
              </a:defRPr>
            </a:lvl5pPr>
            <a:lvl6pPr marL="25146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solidFill>
                  <a:schemeClr val="bg1"/>
                </a:solidFill>
                <a:latin typeface="Arial" panose="020B0604020202020204" pitchFamily="34" charset="0"/>
                <a:cs typeface="Droid Sans Fallback" charset="0"/>
              </a:defRPr>
            </a:lvl6pPr>
            <a:lvl7pPr marL="29718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solidFill>
                  <a:schemeClr val="bg1"/>
                </a:solidFill>
                <a:latin typeface="Arial" panose="020B0604020202020204" pitchFamily="34" charset="0"/>
                <a:cs typeface="Droid Sans Fallback" charset="0"/>
              </a:defRPr>
            </a:lvl7pPr>
            <a:lvl8pPr marL="34290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solidFill>
                  <a:schemeClr val="bg1"/>
                </a:solidFill>
                <a:latin typeface="Arial" panose="020B0604020202020204" pitchFamily="34" charset="0"/>
                <a:cs typeface="Droid Sans Fallback" charset="0"/>
              </a:defRPr>
            </a:lvl8pPr>
            <a:lvl9pPr marL="38862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solidFill>
                  <a:schemeClr val="bg1"/>
                </a:solidFill>
                <a:latin typeface="Arial" panose="020B0604020202020204" pitchFamily="34" charset="0"/>
                <a:cs typeface="Droid Sans Fallback" charset="0"/>
              </a:defRPr>
            </a:lvl9pPr>
          </a:lstStyle>
          <a:p>
            <a:pPr marL="236601" indent="-230029">
              <a:lnSpc>
                <a:spcPct val="90000"/>
              </a:lnSpc>
              <a:spcBef>
                <a:spcPts val="552"/>
              </a:spcBef>
              <a:buClrTx/>
              <a:tabLst>
                <a:tab pos="236601" algn="l"/>
                <a:tab pos="545497" algn="l"/>
                <a:tab pos="855488" algn="l"/>
                <a:tab pos="1165479" algn="l"/>
                <a:tab pos="1475470" algn="l"/>
                <a:tab pos="1785461" algn="l"/>
                <a:tab pos="2095453" algn="l"/>
                <a:tab pos="2405444" algn="l"/>
                <a:tab pos="2715435" algn="l"/>
                <a:tab pos="3025426" algn="l"/>
                <a:tab pos="3335417" algn="l"/>
                <a:tab pos="3645408" algn="l"/>
                <a:tab pos="3955399" algn="l"/>
                <a:tab pos="4265390" algn="l"/>
                <a:tab pos="4575382" algn="l"/>
                <a:tab pos="4885373" algn="l"/>
                <a:tab pos="5195364" algn="l"/>
                <a:tab pos="5505355" algn="l"/>
                <a:tab pos="5815346" algn="l"/>
                <a:tab pos="6125337" algn="l"/>
                <a:tab pos="6435328" algn="l"/>
              </a:tabLst>
            </a:pPr>
            <a:r>
              <a:rPr lang="el-GR" altLang="en-US" sz="2400" b="0" i="0" u="none" strike="noStrike" cap="none" dirty="0">
                <a:solidFill>
                  <a:srgbClr val="000000"/>
                </a:solidFill>
                <a:latin typeface="Calibri" panose="020F0502020204030204" pitchFamily="34" charset="0"/>
                <a:ea typeface="Arial"/>
                <a:cs typeface="Droid Sans Fallback" charset="0"/>
                <a:sym typeface="Arial"/>
              </a:rPr>
              <a:t>Τέλη 1890…«πληρότητα»</a:t>
            </a:r>
          </a:p>
          <a:p>
            <a:pPr marL="236601" indent="-230029">
              <a:lnSpc>
                <a:spcPct val="90000"/>
              </a:lnSpc>
              <a:spcBef>
                <a:spcPts val="552"/>
              </a:spcBef>
              <a:buFont typeface="Arial" panose="020B0604020202020204" pitchFamily="34" charset="0"/>
              <a:buChar char="•"/>
              <a:tabLst>
                <a:tab pos="236601" algn="l"/>
                <a:tab pos="545497" algn="l"/>
                <a:tab pos="855488" algn="l"/>
                <a:tab pos="1165479" algn="l"/>
                <a:tab pos="1475470" algn="l"/>
                <a:tab pos="1785461" algn="l"/>
                <a:tab pos="2095453" algn="l"/>
                <a:tab pos="2405444" algn="l"/>
                <a:tab pos="2715435" algn="l"/>
                <a:tab pos="3025426" algn="l"/>
                <a:tab pos="3335417" algn="l"/>
                <a:tab pos="3645408" algn="l"/>
                <a:tab pos="3955399" algn="l"/>
                <a:tab pos="4265390" algn="l"/>
                <a:tab pos="4575382" algn="l"/>
                <a:tab pos="4885373" algn="l"/>
                <a:tab pos="5195364" algn="l"/>
                <a:tab pos="5505355" algn="l"/>
                <a:tab pos="5815346" algn="l"/>
                <a:tab pos="6125337" algn="l"/>
                <a:tab pos="6435328" algn="l"/>
              </a:tabLst>
            </a:pPr>
            <a:r>
              <a:rPr lang="el-GR" altLang="en-US" sz="2400" b="0" i="0" u="none" strike="noStrike" cap="none" dirty="0">
                <a:solidFill>
                  <a:srgbClr val="000000"/>
                </a:solidFill>
                <a:latin typeface="Calibri" panose="020F0502020204030204" pitchFamily="34" charset="0"/>
                <a:ea typeface="Arial"/>
                <a:cs typeface="Droid Sans Fallback" charset="0"/>
                <a:sym typeface="Arial"/>
              </a:rPr>
              <a:t>Ατομική θεωρία</a:t>
            </a:r>
          </a:p>
          <a:p>
            <a:pPr marL="236601" indent="-230029">
              <a:lnSpc>
                <a:spcPct val="90000"/>
              </a:lnSpc>
              <a:spcBef>
                <a:spcPts val="552"/>
              </a:spcBef>
              <a:buFont typeface="Arial" panose="020B0604020202020204" pitchFamily="34" charset="0"/>
              <a:buChar char="•"/>
              <a:tabLst>
                <a:tab pos="236601" algn="l"/>
                <a:tab pos="545497" algn="l"/>
                <a:tab pos="855488" algn="l"/>
                <a:tab pos="1165479" algn="l"/>
                <a:tab pos="1475470" algn="l"/>
                <a:tab pos="1785461" algn="l"/>
                <a:tab pos="2095453" algn="l"/>
                <a:tab pos="2405444" algn="l"/>
                <a:tab pos="2715435" algn="l"/>
                <a:tab pos="3025426" algn="l"/>
                <a:tab pos="3335417" algn="l"/>
                <a:tab pos="3645408" algn="l"/>
                <a:tab pos="3955399" algn="l"/>
                <a:tab pos="4265390" algn="l"/>
                <a:tab pos="4575382" algn="l"/>
                <a:tab pos="4885373" algn="l"/>
                <a:tab pos="5195364" algn="l"/>
                <a:tab pos="5505355" algn="l"/>
                <a:tab pos="5815346" algn="l"/>
                <a:tab pos="6125337" algn="l"/>
                <a:tab pos="6435328" algn="l"/>
              </a:tabLst>
            </a:pPr>
            <a:r>
              <a:rPr lang="el-GR" altLang="en-US" sz="2400" b="0" i="0" u="none" strike="noStrike" cap="none" dirty="0">
                <a:solidFill>
                  <a:srgbClr val="000000"/>
                </a:solidFill>
                <a:latin typeface="Calibri" panose="020F0502020204030204" pitchFamily="34" charset="0"/>
                <a:ea typeface="Arial"/>
                <a:cs typeface="Droid Sans Fallback" charset="0"/>
                <a:sym typeface="Arial"/>
              </a:rPr>
              <a:t>Νευτώνια μηχανική</a:t>
            </a:r>
          </a:p>
          <a:p>
            <a:pPr eaLnBrk="1" hangingPunct="1">
              <a:lnSpc>
                <a:spcPct val="90000"/>
              </a:lnSpc>
              <a:spcBef>
                <a:spcPts val="800"/>
              </a:spcBef>
              <a:buClrTx/>
              <a:buFontTx/>
              <a:buNone/>
            </a:pPr>
            <a:endParaRPr lang="el-GR" altLang="en-US" sz="4000" dirty="0">
              <a:solidFill>
                <a:srgbClr val="000000"/>
              </a:solidFill>
              <a:latin typeface="Calibri" panose="020F0502020204030204" pitchFamily="34" charset="0"/>
            </a:endParaRPr>
          </a:p>
        </p:txBody>
      </p:sp>
      <p:sp>
        <p:nvSpPr>
          <p:cNvPr id="4" name="Text Box 2">
            <a:extLst>
              <a:ext uri="{FF2B5EF4-FFF2-40B4-BE49-F238E27FC236}">
                <a16:creationId xmlns:a16="http://schemas.microsoft.com/office/drawing/2014/main" id="{1B3B617E-FD45-5EEB-E80E-E855A7F30D4B}"/>
              </a:ext>
            </a:extLst>
          </p:cNvPr>
          <p:cNvSpPr txBox="1">
            <a:spLocks noChangeArrowheads="1"/>
          </p:cNvSpPr>
          <p:nvPr/>
        </p:nvSpPr>
        <p:spPr bwMode="auto">
          <a:xfrm>
            <a:off x="1716073" y="3381762"/>
            <a:ext cx="5709568" cy="1444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marL="342900" indent="-333375">
              <a:lnSpc>
                <a:spcPct val="94000"/>
              </a:lnSpc>
              <a:buClr>
                <a:srgbClr val="000000"/>
              </a:buClr>
              <a:buSzPct val="100000"/>
              <a:buFont typeface="Times New Roman" panose="02020603050405020304" pitchFamily="18" charset="0"/>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solidFill>
                  <a:schemeClr val="bg1"/>
                </a:solidFill>
                <a:latin typeface="Arial" panose="020B0604020202020204" pitchFamily="34" charset="0"/>
                <a:cs typeface="Droid Sans Fallback" charset="0"/>
              </a:defRPr>
            </a:lvl1pPr>
            <a:lvl2pPr>
              <a:lnSpc>
                <a:spcPct val="94000"/>
              </a:lnSpc>
              <a:buClr>
                <a:srgbClr val="000000"/>
              </a:buClr>
              <a:buSzPct val="100000"/>
              <a:buFont typeface="Times New Roman" panose="02020603050405020304" pitchFamily="18" charset="0"/>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solidFill>
                  <a:schemeClr val="bg1"/>
                </a:solidFill>
                <a:latin typeface="Arial" panose="020B0604020202020204" pitchFamily="34" charset="0"/>
                <a:cs typeface="Droid Sans Fallback" charset="0"/>
              </a:defRPr>
            </a:lvl2pPr>
            <a:lvl3pPr>
              <a:lnSpc>
                <a:spcPct val="94000"/>
              </a:lnSpc>
              <a:buClr>
                <a:srgbClr val="000000"/>
              </a:buClr>
              <a:buSzPct val="100000"/>
              <a:buFont typeface="Times New Roman" panose="02020603050405020304" pitchFamily="18" charset="0"/>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solidFill>
                  <a:schemeClr val="bg1"/>
                </a:solidFill>
                <a:latin typeface="Arial" panose="020B0604020202020204" pitchFamily="34" charset="0"/>
                <a:cs typeface="Droid Sans Fallback" charset="0"/>
              </a:defRPr>
            </a:lvl3pPr>
            <a:lvl4pPr>
              <a:lnSpc>
                <a:spcPct val="94000"/>
              </a:lnSpc>
              <a:buClr>
                <a:srgbClr val="000000"/>
              </a:buClr>
              <a:buSzPct val="100000"/>
              <a:buFont typeface="Times New Roman" panose="02020603050405020304" pitchFamily="18" charset="0"/>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solidFill>
                  <a:schemeClr val="bg1"/>
                </a:solidFill>
                <a:latin typeface="Arial" panose="020B0604020202020204" pitchFamily="34" charset="0"/>
                <a:cs typeface="Droid Sans Fallback" charset="0"/>
              </a:defRPr>
            </a:lvl4pPr>
            <a:lvl5pPr>
              <a:lnSpc>
                <a:spcPct val="94000"/>
              </a:lnSpc>
              <a:buClr>
                <a:srgbClr val="000000"/>
              </a:buClr>
              <a:buSzPct val="100000"/>
              <a:buFont typeface="Times New Roman" panose="02020603050405020304" pitchFamily="18" charset="0"/>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solidFill>
                  <a:schemeClr val="bg1"/>
                </a:solidFill>
                <a:latin typeface="Arial" panose="020B0604020202020204" pitchFamily="34" charset="0"/>
                <a:cs typeface="Droid Sans Fallback" charset="0"/>
              </a:defRPr>
            </a:lvl5pPr>
            <a:lvl6pPr marL="25146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solidFill>
                  <a:schemeClr val="bg1"/>
                </a:solidFill>
                <a:latin typeface="Arial" panose="020B0604020202020204" pitchFamily="34" charset="0"/>
                <a:cs typeface="Droid Sans Fallback" charset="0"/>
              </a:defRPr>
            </a:lvl6pPr>
            <a:lvl7pPr marL="29718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solidFill>
                  <a:schemeClr val="bg1"/>
                </a:solidFill>
                <a:latin typeface="Arial" panose="020B0604020202020204" pitchFamily="34" charset="0"/>
                <a:cs typeface="Droid Sans Fallback" charset="0"/>
              </a:defRPr>
            </a:lvl7pPr>
            <a:lvl8pPr marL="34290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solidFill>
                  <a:schemeClr val="bg1"/>
                </a:solidFill>
                <a:latin typeface="Arial" panose="020B0604020202020204" pitchFamily="34" charset="0"/>
                <a:cs typeface="Droid Sans Fallback" charset="0"/>
              </a:defRPr>
            </a:lvl8pPr>
            <a:lvl9pPr marL="38862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solidFill>
                  <a:schemeClr val="bg1"/>
                </a:solidFill>
                <a:latin typeface="Arial" panose="020B0604020202020204" pitchFamily="34" charset="0"/>
                <a:cs typeface="Droid Sans Fallback" charset="0"/>
              </a:defRPr>
            </a:lvl9pPr>
          </a:lstStyle>
          <a:p>
            <a:pPr marL="236601" indent="-230029">
              <a:lnSpc>
                <a:spcPct val="90000"/>
              </a:lnSpc>
              <a:spcBef>
                <a:spcPts val="552"/>
              </a:spcBef>
              <a:buClrTx/>
              <a:tabLst>
                <a:tab pos="236601" algn="l"/>
                <a:tab pos="545497" algn="l"/>
                <a:tab pos="855488" algn="l"/>
                <a:tab pos="1165479" algn="l"/>
                <a:tab pos="1475470" algn="l"/>
                <a:tab pos="1785461" algn="l"/>
                <a:tab pos="2095453" algn="l"/>
                <a:tab pos="2405444" algn="l"/>
                <a:tab pos="2715435" algn="l"/>
                <a:tab pos="3025426" algn="l"/>
                <a:tab pos="3335417" algn="l"/>
                <a:tab pos="3645408" algn="l"/>
                <a:tab pos="3955399" algn="l"/>
                <a:tab pos="4265390" algn="l"/>
                <a:tab pos="4575382" algn="l"/>
                <a:tab pos="4885373" algn="l"/>
                <a:tab pos="5195364" algn="l"/>
                <a:tab pos="5505355" algn="l"/>
                <a:tab pos="5815346" algn="l"/>
                <a:tab pos="6125337" algn="l"/>
                <a:tab pos="6435328" algn="l"/>
              </a:tabLst>
            </a:pPr>
            <a:endParaRPr lang="el-GR" altLang="en-US" sz="2400" b="0" i="0" u="none" strike="noStrike" cap="none" dirty="0">
              <a:solidFill>
                <a:srgbClr val="000000"/>
              </a:solidFill>
              <a:latin typeface="Calibri" panose="020F0502020204030204" pitchFamily="34" charset="0"/>
              <a:ea typeface="Arial"/>
              <a:cs typeface="Droid Sans Fallback" charset="0"/>
              <a:sym typeface="Arial"/>
            </a:endParaRPr>
          </a:p>
          <a:p>
            <a:pPr marL="236601" indent="-230029">
              <a:lnSpc>
                <a:spcPct val="90000"/>
              </a:lnSpc>
              <a:spcBef>
                <a:spcPts val="552"/>
              </a:spcBef>
              <a:buFont typeface="Arial" panose="020B0604020202020204" pitchFamily="34" charset="0"/>
              <a:buChar char="•"/>
              <a:tabLst>
                <a:tab pos="236601" algn="l"/>
                <a:tab pos="545497" algn="l"/>
                <a:tab pos="855488" algn="l"/>
                <a:tab pos="1165479" algn="l"/>
                <a:tab pos="1475470" algn="l"/>
                <a:tab pos="1785461" algn="l"/>
                <a:tab pos="2095453" algn="l"/>
                <a:tab pos="2405444" algn="l"/>
                <a:tab pos="2715435" algn="l"/>
                <a:tab pos="3025426" algn="l"/>
                <a:tab pos="3335417" algn="l"/>
                <a:tab pos="3645408" algn="l"/>
                <a:tab pos="3955399" algn="l"/>
                <a:tab pos="4265390" algn="l"/>
                <a:tab pos="4575382" algn="l"/>
                <a:tab pos="4885373" algn="l"/>
                <a:tab pos="5195364" algn="l"/>
                <a:tab pos="5505355" algn="l"/>
                <a:tab pos="5815346" algn="l"/>
                <a:tab pos="6125337" algn="l"/>
                <a:tab pos="6435328" algn="l"/>
              </a:tabLst>
            </a:pPr>
            <a:r>
              <a:rPr lang="el-GR" altLang="en-US" sz="2400" b="0" i="0" u="none" strike="noStrike" cap="none" dirty="0">
                <a:solidFill>
                  <a:srgbClr val="000000"/>
                </a:solidFill>
                <a:latin typeface="Calibri" panose="020F0502020204030204" pitchFamily="34" charset="0"/>
                <a:ea typeface="Arial"/>
                <a:cs typeface="Droid Sans Fallback" charset="0"/>
                <a:sym typeface="Arial"/>
              </a:rPr>
              <a:t>Οι έρευνες σε επίπεδο 6</a:t>
            </a:r>
            <a:r>
              <a:rPr lang="el-GR" altLang="en-US" sz="2400" b="0" i="0" u="none" strike="noStrike" cap="none" baseline="30000" dirty="0">
                <a:solidFill>
                  <a:srgbClr val="000000"/>
                </a:solidFill>
                <a:latin typeface="Calibri" panose="020F0502020204030204" pitchFamily="34" charset="0"/>
                <a:ea typeface="Arial"/>
                <a:cs typeface="Droid Sans Fallback" charset="0"/>
                <a:sym typeface="Arial"/>
              </a:rPr>
              <a:t>ου</a:t>
            </a:r>
            <a:r>
              <a:rPr lang="el-GR" altLang="en-US" sz="2400" b="0" i="0" u="none" strike="noStrike" cap="none" dirty="0">
                <a:solidFill>
                  <a:srgbClr val="000000"/>
                </a:solidFill>
                <a:latin typeface="Calibri" panose="020F0502020204030204" pitchFamily="34" charset="0"/>
                <a:ea typeface="Arial"/>
                <a:cs typeface="Droid Sans Fallback" charset="0"/>
                <a:sym typeface="Arial"/>
              </a:rPr>
              <a:t>  δεκαδικού ψηφίου</a:t>
            </a:r>
          </a:p>
          <a:p>
            <a:pPr eaLnBrk="1" hangingPunct="1">
              <a:lnSpc>
                <a:spcPct val="90000"/>
              </a:lnSpc>
              <a:spcBef>
                <a:spcPts val="800"/>
              </a:spcBef>
              <a:buClrTx/>
              <a:buFontTx/>
              <a:buNone/>
            </a:pPr>
            <a:endParaRPr lang="el-GR" altLang="en-US" sz="3600" dirty="0">
              <a:solidFill>
                <a:srgbClr val="000000"/>
              </a:solidFill>
              <a:latin typeface="Calibri" panose="020F0502020204030204" pitchFamily="34" charset="0"/>
            </a:endParaRPr>
          </a:p>
        </p:txBody>
      </p:sp>
      <p:sp>
        <p:nvSpPr>
          <p:cNvPr id="6" name="Text Box 2">
            <a:extLst>
              <a:ext uri="{FF2B5EF4-FFF2-40B4-BE49-F238E27FC236}">
                <a16:creationId xmlns:a16="http://schemas.microsoft.com/office/drawing/2014/main" id="{DADA023D-03FF-B9F3-8461-3FF1FF57CAD9}"/>
              </a:ext>
            </a:extLst>
          </p:cNvPr>
          <p:cNvSpPr txBox="1">
            <a:spLocks noChangeArrowheads="1"/>
          </p:cNvSpPr>
          <p:nvPr/>
        </p:nvSpPr>
        <p:spPr bwMode="auto">
          <a:xfrm>
            <a:off x="1622948" y="5153081"/>
            <a:ext cx="5709568" cy="10286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marL="342900" indent="-333375">
              <a:lnSpc>
                <a:spcPct val="94000"/>
              </a:lnSpc>
              <a:buClr>
                <a:srgbClr val="000000"/>
              </a:buClr>
              <a:buSzPct val="100000"/>
              <a:buFont typeface="Times New Roman" panose="02020603050405020304" pitchFamily="18" charset="0"/>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solidFill>
                  <a:schemeClr val="bg1"/>
                </a:solidFill>
                <a:latin typeface="Arial" panose="020B0604020202020204" pitchFamily="34" charset="0"/>
                <a:cs typeface="Droid Sans Fallback" charset="0"/>
              </a:defRPr>
            </a:lvl1pPr>
            <a:lvl2pPr>
              <a:lnSpc>
                <a:spcPct val="94000"/>
              </a:lnSpc>
              <a:buClr>
                <a:srgbClr val="000000"/>
              </a:buClr>
              <a:buSzPct val="100000"/>
              <a:buFont typeface="Times New Roman" panose="02020603050405020304" pitchFamily="18" charset="0"/>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solidFill>
                  <a:schemeClr val="bg1"/>
                </a:solidFill>
                <a:latin typeface="Arial" panose="020B0604020202020204" pitchFamily="34" charset="0"/>
                <a:cs typeface="Droid Sans Fallback" charset="0"/>
              </a:defRPr>
            </a:lvl2pPr>
            <a:lvl3pPr>
              <a:lnSpc>
                <a:spcPct val="94000"/>
              </a:lnSpc>
              <a:buClr>
                <a:srgbClr val="000000"/>
              </a:buClr>
              <a:buSzPct val="100000"/>
              <a:buFont typeface="Times New Roman" panose="02020603050405020304" pitchFamily="18" charset="0"/>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solidFill>
                  <a:schemeClr val="bg1"/>
                </a:solidFill>
                <a:latin typeface="Arial" panose="020B0604020202020204" pitchFamily="34" charset="0"/>
                <a:cs typeface="Droid Sans Fallback" charset="0"/>
              </a:defRPr>
            </a:lvl3pPr>
            <a:lvl4pPr>
              <a:lnSpc>
                <a:spcPct val="94000"/>
              </a:lnSpc>
              <a:buClr>
                <a:srgbClr val="000000"/>
              </a:buClr>
              <a:buSzPct val="100000"/>
              <a:buFont typeface="Times New Roman" panose="02020603050405020304" pitchFamily="18" charset="0"/>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solidFill>
                  <a:schemeClr val="bg1"/>
                </a:solidFill>
                <a:latin typeface="Arial" panose="020B0604020202020204" pitchFamily="34" charset="0"/>
                <a:cs typeface="Droid Sans Fallback" charset="0"/>
              </a:defRPr>
            </a:lvl4pPr>
            <a:lvl5pPr>
              <a:lnSpc>
                <a:spcPct val="94000"/>
              </a:lnSpc>
              <a:buClr>
                <a:srgbClr val="000000"/>
              </a:buClr>
              <a:buSzPct val="100000"/>
              <a:buFont typeface="Times New Roman" panose="02020603050405020304" pitchFamily="18" charset="0"/>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solidFill>
                  <a:schemeClr val="bg1"/>
                </a:solidFill>
                <a:latin typeface="Arial" panose="020B0604020202020204" pitchFamily="34" charset="0"/>
                <a:cs typeface="Droid Sans Fallback" charset="0"/>
              </a:defRPr>
            </a:lvl5pPr>
            <a:lvl6pPr marL="25146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solidFill>
                  <a:schemeClr val="bg1"/>
                </a:solidFill>
                <a:latin typeface="Arial" panose="020B0604020202020204" pitchFamily="34" charset="0"/>
                <a:cs typeface="Droid Sans Fallback" charset="0"/>
              </a:defRPr>
            </a:lvl6pPr>
            <a:lvl7pPr marL="29718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solidFill>
                  <a:schemeClr val="bg1"/>
                </a:solidFill>
                <a:latin typeface="Arial" panose="020B0604020202020204" pitchFamily="34" charset="0"/>
                <a:cs typeface="Droid Sans Fallback" charset="0"/>
              </a:defRPr>
            </a:lvl7pPr>
            <a:lvl8pPr marL="34290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solidFill>
                  <a:schemeClr val="bg1"/>
                </a:solidFill>
                <a:latin typeface="Arial" panose="020B0604020202020204" pitchFamily="34" charset="0"/>
                <a:cs typeface="Droid Sans Fallback" charset="0"/>
              </a:defRPr>
            </a:lvl8pPr>
            <a:lvl9pPr marL="38862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solidFill>
                  <a:schemeClr val="bg1"/>
                </a:solidFill>
                <a:latin typeface="Arial" panose="020B0604020202020204" pitchFamily="34" charset="0"/>
                <a:cs typeface="Droid Sans Fallback" charset="0"/>
              </a:defRPr>
            </a:lvl9pPr>
          </a:lstStyle>
          <a:p>
            <a:pPr marL="322040" indent="-315468">
              <a:lnSpc>
                <a:spcPct val="90000"/>
              </a:lnSpc>
              <a:spcBef>
                <a:spcPts val="552"/>
              </a:spcBef>
              <a:buFont typeface="Arial" panose="020B0604020202020204" pitchFamily="34" charset="0"/>
              <a:buChar char="•"/>
              <a:tabLst>
                <a:tab pos="236601" algn="l"/>
                <a:tab pos="545497" algn="l"/>
                <a:tab pos="855488" algn="l"/>
                <a:tab pos="1165479" algn="l"/>
                <a:tab pos="1475470" algn="l"/>
                <a:tab pos="1785461" algn="l"/>
                <a:tab pos="2095453" algn="l"/>
                <a:tab pos="2405444" algn="l"/>
                <a:tab pos="2715435" algn="l"/>
                <a:tab pos="3025426" algn="l"/>
                <a:tab pos="3335417" algn="l"/>
                <a:tab pos="3645408" algn="l"/>
                <a:tab pos="3955399" algn="l"/>
                <a:tab pos="4265390" algn="l"/>
                <a:tab pos="4575382" algn="l"/>
                <a:tab pos="4885373" algn="l"/>
                <a:tab pos="5195364" algn="l"/>
                <a:tab pos="5505355" algn="l"/>
                <a:tab pos="5815346" algn="l"/>
                <a:tab pos="6125337" algn="l"/>
                <a:tab pos="6435328" algn="l"/>
              </a:tabLst>
            </a:pPr>
            <a:r>
              <a:rPr lang="el-GR" altLang="en-US" sz="2400" b="1" i="0" u="none" strike="noStrike" cap="none" dirty="0">
                <a:solidFill>
                  <a:srgbClr val="000000"/>
                </a:solidFill>
                <a:latin typeface="Calibri" panose="020F0502020204030204" pitchFamily="34" charset="0"/>
                <a:sym typeface="Arial"/>
              </a:rPr>
              <a:t>αλ</a:t>
            </a:r>
            <a:r>
              <a:rPr lang="el-GR" altLang="en-US" sz="2400" b="1" dirty="0">
                <a:solidFill>
                  <a:srgbClr val="000000"/>
                </a:solidFill>
                <a:latin typeface="Calibri" panose="020F0502020204030204" pitchFamily="34" charset="0"/>
              </a:rPr>
              <a:t>λά</a:t>
            </a:r>
            <a:r>
              <a:rPr lang="el-GR" altLang="en-US" sz="2400" b="1" i="0" u="none" strike="noStrike" cap="none" dirty="0">
                <a:solidFill>
                  <a:srgbClr val="000000"/>
                </a:solidFill>
                <a:latin typeface="Calibri" panose="020F0502020204030204" pitchFamily="34" charset="0"/>
                <a:sym typeface="Arial"/>
              </a:rPr>
              <a:t>….αποτυχία της κλασικής μηχανικής να περιγράψει την δομή ενός ατόμου... </a:t>
            </a:r>
            <a:endParaRPr lang="el-GR" altLang="en-US" sz="3600" b="1" dirty="0">
              <a:solidFill>
                <a:srgbClr val="000000"/>
              </a:solidFill>
              <a:latin typeface="Calibri" panose="020F0502020204030204" pitchFamily="34" charset="0"/>
            </a:endParaRPr>
          </a:p>
        </p:txBody>
      </p:sp>
    </p:spTree>
    <p:extLst>
      <p:ext uri="{BB962C8B-B14F-4D97-AF65-F5344CB8AC3E}">
        <p14:creationId xmlns:p14="http://schemas.microsoft.com/office/powerpoint/2010/main" val="26075409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0386" name="Text Box 1">
            <a:extLst>
              <a:ext uri="{FF2B5EF4-FFF2-40B4-BE49-F238E27FC236}">
                <a16:creationId xmlns:a16="http://schemas.microsoft.com/office/drawing/2014/main" id="{3B125BC8-110E-4243-8047-4F4E4C501C43}"/>
              </a:ext>
            </a:extLst>
          </p:cNvPr>
          <p:cNvSpPr txBox="1">
            <a:spLocks noChangeArrowheads="1"/>
          </p:cNvSpPr>
          <p:nvPr/>
        </p:nvSpPr>
        <p:spPr bwMode="auto">
          <a:xfrm>
            <a:off x="304800" y="609600"/>
            <a:ext cx="8458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lvl1pPr marL="215900" indent="-209550">
              <a:lnSpc>
                <a:spcPct val="94000"/>
              </a:lnSpc>
              <a:buClr>
                <a:srgbClr val="000000"/>
              </a:buClr>
              <a:buSzPct val="100000"/>
              <a:buFont typeface="Times New Roman" panose="02020603050405020304" pitchFamily="18" charset="0"/>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a:solidFill>
                  <a:schemeClr val="bg1"/>
                </a:solidFill>
                <a:latin typeface="Arial" panose="020B0604020202020204" pitchFamily="34" charset="0"/>
                <a:cs typeface="Droid Sans Fallback" charset="0"/>
              </a:defRPr>
            </a:lvl1pPr>
            <a:lvl2pPr>
              <a:lnSpc>
                <a:spcPct val="94000"/>
              </a:lnSpc>
              <a:buClr>
                <a:srgbClr val="000000"/>
              </a:buClr>
              <a:buSzPct val="100000"/>
              <a:buFont typeface="Times New Roman" panose="02020603050405020304" pitchFamily="18" charset="0"/>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a:solidFill>
                  <a:schemeClr val="bg1"/>
                </a:solidFill>
                <a:latin typeface="Arial" panose="020B0604020202020204" pitchFamily="34" charset="0"/>
                <a:cs typeface="Droid Sans Fallback" charset="0"/>
              </a:defRPr>
            </a:lvl2pPr>
            <a:lvl3pPr>
              <a:lnSpc>
                <a:spcPct val="94000"/>
              </a:lnSpc>
              <a:buClr>
                <a:srgbClr val="000000"/>
              </a:buClr>
              <a:buSzPct val="100000"/>
              <a:buFont typeface="Times New Roman" panose="02020603050405020304" pitchFamily="18" charset="0"/>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a:solidFill>
                  <a:schemeClr val="bg1"/>
                </a:solidFill>
                <a:latin typeface="Arial" panose="020B0604020202020204" pitchFamily="34" charset="0"/>
                <a:cs typeface="Droid Sans Fallback" charset="0"/>
              </a:defRPr>
            </a:lvl3pPr>
            <a:lvl4pPr>
              <a:lnSpc>
                <a:spcPct val="94000"/>
              </a:lnSpc>
              <a:buClr>
                <a:srgbClr val="000000"/>
              </a:buClr>
              <a:buSzPct val="100000"/>
              <a:buFont typeface="Times New Roman" panose="02020603050405020304" pitchFamily="18" charset="0"/>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a:solidFill>
                  <a:schemeClr val="bg1"/>
                </a:solidFill>
                <a:latin typeface="Arial" panose="020B0604020202020204" pitchFamily="34" charset="0"/>
                <a:cs typeface="Droid Sans Fallback" charset="0"/>
              </a:defRPr>
            </a:lvl4pPr>
            <a:lvl5pPr>
              <a:lnSpc>
                <a:spcPct val="94000"/>
              </a:lnSpc>
              <a:buClr>
                <a:srgbClr val="000000"/>
              </a:buClr>
              <a:buSzPct val="100000"/>
              <a:buFont typeface="Times New Roman" panose="02020603050405020304" pitchFamily="18" charset="0"/>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a:solidFill>
                  <a:schemeClr val="bg1"/>
                </a:solidFill>
                <a:latin typeface="Arial" panose="020B0604020202020204" pitchFamily="34" charset="0"/>
                <a:cs typeface="Droid Sans Fallback" charset="0"/>
              </a:defRPr>
            </a:lvl5pPr>
            <a:lvl6pPr marL="25146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a:solidFill>
                  <a:schemeClr val="bg1"/>
                </a:solidFill>
                <a:latin typeface="Arial" panose="020B0604020202020204" pitchFamily="34" charset="0"/>
                <a:cs typeface="Droid Sans Fallback" charset="0"/>
              </a:defRPr>
            </a:lvl6pPr>
            <a:lvl7pPr marL="29718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a:solidFill>
                  <a:schemeClr val="bg1"/>
                </a:solidFill>
                <a:latin typeface="Arial" panose="020B0604020202020204" pitchFamily="34" charset="0"/>
                <a:cs typeface="Droid Sans Fallback" charset="0"/>
              </a:defRPr>
            </a:lvl7pPr>
            <a:lvl8pPr marL="34290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a:solidFill>
                  <a:schemeClr val="bg1"/>
                </a:solidFill>
                <a:latin typeface="Arial" panose="020B0604020202020204" pitchFamily="34" charset="0"/>
                <a:cs typeface="Droid Sans Fallback" charset="0"/>
              </a:defRPr>
            </a:lvl8pPr>
            <a:lvl9pPr marL="38862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a:solidFill>
                  <a:schemeClr val="bg1"/>
                </a:solidFill>
                <a:latin typeface="Arial" panose="020B0604020202020204" pitchFamily="34" charset="0"/>
                <a:cs typeface="Droid Sans Fallback" charset="0"/>
              </a:defRPr>
            </a:lvl9pPr>
          </a:lstStyle>
          <a:p>
            <a:pPr marL="215900" marR="0" lvl="0" indent="-209550" algn="l" defTabSz="449263" rtl="0" eaLnBrk="1" fontAlgn="base" latinLnBrk="0" hangingPunct="0">
              <a:lnSpc>
                <a:spcPct val="100000"/>
              </a:lnSpc>
              <a:spcBef>
                <a:spcPct val="0"/>
              </a:spcBef>
              <a:spcAft>
                <a:spcPct val="0"/>
              </a:spcAft>
              <a:buClrTx/>
              <a:buSzPct val="45000"/>
              <a:buFontTx/>
              <a:buNone/>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a:pPr>
            <a:r>
              <a:rPr kumimoji="0" lang="el-GR" altLang="en-US" sz="2400" b="0" i="0" u="none" strike="noStrike" kern="1200" cap="none" spc="0" normalizeH="0" baseline="0" noProof="0">
                <a:ln>
                  <a:noFill/>
                </a:ln>
                <a:solidFill>
                  <a:srgbClr val="000000"/>
                </a:solidFill>
                <a:effectLst/>
                <a:uLnTx/>
                <a:uFillTx/>
                <a:latin typeface="Times New Roman" panose="02020603050405020304" pitchFamily="18" charset="0"/>
              </a:rPr>
              <a:t>IE1 &lt; IE2 &lt; IE3 ….</a:t>
            </a:r>
          </a:p>
        </p:txBody>
      </p:sp>
      <p:sp>
        <p:nvSpPr>
          <p:cNvPr id="221186" name="Text Box 2">
            <a:extLst>
              <a:ext uri="{FF2B5EF4-FFF2-40B4-BE49-F238E27FC236}">
                <a16:creationId xmlns:a16="http://schemas.microsoft.com/office/drawing/2014/main" id="{789D6DAB-F8AD-45D8-B4A1-DCB73E17EA23}"/>
              </a:ext>
            </a:extLst>
          </p:cNvPr>
          <p:cNvSpPr txBox="1">
            <a:spLocks noChangeArrowheads="1"/>
          </p:cNvSpPr>
          <p:nvPr/>
        </p:nvSpPr>
        <p:spPr bwMode="auto">
          <a:xfrm>
            <a:off x="304800" y="1981200"/>
            <a:ext cx="84582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marL="425450" indent="-320675">
              <a:lnSpc>
                <a:spcPct val="94000"/>
              </a:lnSpc>
              <a:buClr>
                <a:srgbClr val="000000"/>
              </a:buClr>
              <a:buSzPct val="100000"/>
              <a:buFont typeface="Times New Roman" panose="02020603050405020304" pitchFamily="18" charset="0"/>
              <a:tabLst>
                <a:tab pos="425450" algn="l"/>
                <a:tab pos="873125" algn="l"/>
                <a:tab pos="1322388" algn="l"/>
                <a:tab pos="1771650" algn="l"/>
                <a:tab pos="2220913" algn="l"/>
                <a:tab pos="2670175" algn="l"/>
                <a:tab pos="3119438" algn="l"/>
                <a:tab pos="3568700" algn="l"/>
                <a:tab pos="4017963" algn="l"/>
                <a:tab pos="4467225" algn="l"/>
                <a:tab pos="4916488" algn="l"/>
                <a:tab pos="5365750" algn="l"/>
                <a:tab pos="5815013" algn="l"/>
                <a:tab pos="6264275" algn="l"/>
                <a:tab pos="6713538" algn="l"/>
                <a:tab pos="7162800" algn="l"/>
                <a:tab pos="7612063" algn="l"/>
                <a:tab pos="8061325" algn="l"/>
                <a:tab pos="8510588" algn="l"/>
                <a:tab pos="8959850" algn="l"/>
                <a:tab pos="9409113" algn="l"/>
              </a:tabLst>
              <a:defRPr>
                <a:solidFill>
                  <a:schemeClr val="bg1"/>
                </a:solidFill>
                <a:latin typeface="Arial" panose="020B0604020202020204" pitchFamily="34" charset="0"/>
                <a:cs typeface="Droid Sans Fallback" charset="0"/>
              </a:defRPr>
            </a:lvl1pPr>
            <a:lvl2pPr>
              <a:lnSpc>
                <a:spcPct val="94000"/>
              </a:lnSpc>
              <a:buClr>
                <a:srgbClr val="000000"/>
              </a:buClr>
              <a:buSzPct val="100000"/>
              <a:buFont typeface="Times New Roman" panose="02020603050405020304" pitchFamily="18" charset="0"/>
              <a:tabLst>
                <a:tab pos="425450" algn="l"/>
                <a:tab pos="873125" algn="l"/>
                <a:tab pos="1322388" algn="l"/>
                <a:tab pos="1771650" algn="l"/>
                <a:tab pos="2220913" algn="l"/>
                <a:tab pos="2670175" algn="l"/>
                <a:tab pos="3119438" algn="l"/>
                <a:tab pos="3568700" algn="l"/>
                <a:tab pos="4017963" algn="l"/>
                <a:tab pos="4467225" algn="l"/>
                <a:tab pos="4916488" algn="l"/>
                <a:tab pos="5365750" algn="l"/>
                <a:tab pos="5815013" algn="l"/>
                <a:tab pos="6264275" algn="l"/>
                <a:tab pos="6713538" algn="l"/>
                <a:tab pos="7162800" algn="l"/>
                <a:tab pos="7612063" algn="l"/>
                <a:tab pos="8061325" algn="l"/>
                <a:tab pos="8510588" algn="l"/>
                <a:tab pos="8959850" algn="l"/>
                <a:tab pos="9409113" algn="l"/>
              </a:tabLst>
              <a:defRPr>
                <a:solidFill>
                  <a:schemeClr val="bg1"/>
                </a:solidFill>
                <a:latin typeface="Arial" panose="020B0604020202020204" pitchFamily="34" charset="0"/>
                <a:cs typeface="Droid Sans Fallback" charset="0"/>
              </a:defRPr>
            </a:lvl2pPr>
            <a:lvl3pPr>
              <a:lnSpc>
                <a:spcPct val="94000"/>
              </a:lnSpc>
              <a:buClr>
                <a:srgbClr val="000000"/>
              </a:buClr>
              <a:buSzPct val="100000"/>
              <a:buFont typeface="Times New Roman" panose="02020603050405020304" pitchFamily="18" charset="0"/>
              <a:tabLst>
                <a:tab pos="425450" algn="l"/>
                <a:tab pos="873125" algn="l"/>
                <a:tab pos="1322388" algn="l"/>
                <a:tab pos="1771650" algn="l"/>
                <a:tab pos="2220913" algn="l"/>
                <a:tab pos="2670175" algn="l"/>
                <a:tab pos="3119438" algn="l"/>
                <a:tab pos="3568700" algn="l"/>
                <a:tab pos="4017963" algn="l"/>
                <a:tab pos="4467225" algn="l"/>
                <a:tab pos="4916488" algn="l"/>
                <a:tab pos="5365750" algn="l"/>
                <a:tab pos="5815013" algn="l"/>
                <a:tab pos="6264275" algn="l"/>
                <a:tab pos="6713538" algn="l"/>
                <a:tab pos="7162800" algn="l"/>
                <a:tab pos="7612063" algn="l"/>
                <a:tab pos="8061325" algn="l"/>
                <a:tab pos="8510588" algn="l"/>
                <a:tab pos="8959850" algn="l"/>
                <a:tab pos="9409113" algn="l"/>
              </a:tabLst>
              <a:defRPr>
                <a:solidFill>
                  <a:schemeClr val="bg1"/>
                </a:solidFill>
                <a:latin typeface="Arial" panose="020B0604020202020204" pitchFamily="34" charset="0"/>
                <a:cs typeface="Droid Sans Fallback" charset="0"/>
              </a:defRPr>
            </a:lvl3pPr>
            <a:lvl4pPr>
              <a:lnSpc>
                <a:spcPct val="94000"/>
              </a:lnSpc>
              <a:buClr>
                <a:srgbClr val="000000"/>
              </a:buClr>
              <a:buSzPct val="100000"/>
              <a:buFont typeface="Times New Roman" panose="02020603050405020304" pitchFamily="18" charset="0"/>
              <a:tabLst>
                <a:tab pos="425450" algn="l"/>
                <a:tab pos="873125" algn="l"/>
                <a:tab pos="1322388" algn="l"/>
                <a:tab pos="1771650" algn="l"/>
                <a:tab pos="2220913" algn="l"/>
                <a:tab pos="2670175" algn="l"/>
                <a:tab pos="3119438" algn="l"/>
                <a:tab pos="3568700" algn="l"/>
                <a:tab pos="4017963" algn="l"/>
                <a:tab pos="4467225" algn="l"/>
                <a:tab pos="4916488" algn="l"/>
                <a:tab pos="5365750" algn="l"/>
                <a:tab pos="5815013" algn="l"/>
                <a:tab pos="6264275" algn="l"/>
                <a:tab pos="6713538" algn="l"/>
                <a:tab pos="7162800" algn="l"/>
                <a:tab pos="7612063" algn="l"/>
                <a:tab pos="8061325" algn="l"/>
                <a:tab pos="8510588" algn="l"/>
                <a:tab pos="8959850" algn="l"/>
                <a:tab pos="9409113" algn="l"/>
              </a:tabLst>
              <a:defRPr>
                <a:solidFill>
                  <a:schemeClr val="bg1"/>
                </a:solidFill>
                <a:latin typeface="Arial" panose="020B0604020202020204" pitchFamily="34" charset="0"/>
                <a:cs typeface="Droid Sans Fallback" charset="0"/>
              </a:defRPr>
            </a:lvl4pPr>
            <a:lvl5pPr>
              <a:lnSpc>
                <a:spcPct val="94000"/>
              </a:lnSpc>
              <a:buClr>
                <a:srgbClr val="000000"/>
              </a:buClr>
              <a:buSzPct val="100000"/>
              <a:buFont typeface="Times New Roman" panose="02020603050405020304" pitchFamily="18" charset="0"/>
              <a:tabLst>
                <a:tab pos="425450" algn="l"/>
                <a:tab pos="873125" algn="l"/>
                <a:tab pos="1322388" algn="l"/>
                <a:tab pos="1771650" algn="l"/>
                <a:tab pos="2220913" algn="l"/>
                <a:tab pos="2670175" algn="l"/>
                <a:tab pos="3119438" algn="l"/>
                <a:tab pos="3568700" algn="l"/>
                <a:tab pos="4017963" algn="l"/>
                <a:tab pos="4467225" algn="l"/>
                <a:tab pos="4916488" algn="l"/>
                <a:tab pos="5365750" algn="l"/>
                <a:tab pos="5815013" algn="l"/>
                <a:tab pos="6264275" algn="l"/>
                <a:tab pos="6713538" algn="l"/>
                <a:tab pos="7162800" algn="l"/>
                <a:tab pos="7612063" algn="l"/>
                <a:tab pos="8061325" algn="l"/>
                <a:tab pos="8510588" algn="l"/>
                <a:tab pos="8959850" algn="l"/>
                <a:tab pos="9409113" algn="l"/>
              </a:tabLst>
              <a:defRPr>
                <a:solidFill>
                  <a:schemeClr val="bg1"/>
                </a:solidFill>
                <a:latin typeface="Arial" panose="020B0604020202020204" pitchFamily="34" charset="0"/>
                <a:cs typeface="Droid Sans Fallback" charset="0"/>
              </a:defRPr>
            </a:lvl5pPr>
            <a:lvl6pPr marL="25146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425450" algn="l"/>
                <a:tab pos="873125" algn="l"/>
                <a:tab pos="1322388" algn="l"/>
                <a:tab pos="1771650" algn="l"/>
                <a:tab pos="2220913" algn="l"/>
                <a:tab pos="2670175" algn="l"/>
                <a:tab pos="3119438" algn="l"/>
                <a:tab pos="3568700" algn="l"/>
                <a:tab pos="4017963" algn="l"/>
                <a:tab pos="4467225" algn="l"/>
                <a:tab pos="4916488" algn="l"/>
                <a:tab pos="5365750" algn="l"/>
                <a:tab pos="5815013" algn="l"/>
                <a:tab pos="6264275" algn="l"/>
                <a:tab pos="6713538" algn="l"/>
                <a:tab pos="7162800" algn="l"/>
                <a:tab pos="7612063" algn="l"/>
                <a:tab pos="8061325" algn="l"/>
                <a:tab pos="8510588" algn="l"/>
                <a:tab pos="8959850" algn="l"/>
                <a:tab pos="9409113" algn="l"/>
              </a:tabLst>
              <a:defRPr>
                <a:solidFill>
                  <a:schemeClr val="bg1"/>
                </a:solidFill>
                <a:latin typeface="Arial" panose="020B0604020202020204" pitchFamily="34" charset="0"/>
                <a:cs typeface="Droid Sans Fallback" charset="0"/>
              </a:defRPr>
            </a:lvl6pPr>
            <a:lvl7pPr marL="29718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425450" algn="l"/>
                <a:tab pos="873125" algn="l"/>
                <a:tab pos="1322388" algn="l"/>
                <a:tab pos="1771650" algn="l"/>
                <a:tab pos="2220913" algn="l"/>
                <a:tab pos="2670175" algn="l"/>
                <a:tab pos="3119438" algn="l"/>
                <a:tab pos="3568700" algn="l"/>
                <a:tab pos="4017963" algn="l"/>
                <a:tab pos="4467225" algn="l"/>
                <a:tab pos="4916488" algn="l"/>
                <a:tab pos="5365750" algn="l"/>
                <a:tab pos="5815013" algn="l"/>
                <a:tab pos="6264275" algn="l"/>
                <a:tab pos="6713538" algn="l"/>
                <a:tab pos="7162800" algn="l"/>
                <a:tab pos="7612063" algn="l"/>
                <a:tab pos="8061325" algn="l"/>
                <a:tab pos="8510588" algn="l"/>
                <a:tab pos="8959850" algn="l"/>
                <a:tab pos="9409113" algn="l"/>
              </a:tabLst>
              <a:defRPr>
                <a:solidFill>
                  <a:schemeClr val="bg1"/>
                </a:solidFill>
                <a:latin typeface="Arial" panose="020B0604020202020204" pitchFamily="34" charset="0"/>
                <a:cs typeface="Droid Sans Fallback" charset="0"/>
              </a:defRPr>
            </a:lvl7pPr>
            <a:lvl8pPr marL="34290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425450" algn="l"/>
                <a:tab pos="873125" algn="l"/>
                <a:tab pos="1322388" algn="l"/>
                <a:tab pos="1771650" algn="l"/>
                <a:tab pos="2220913" algn="l"/>
                <a:tab pos="2670175" algn="l"/>
                <a:tab pos="3119438" algn="l"/>
                <a:tab pos="3568700" algn="l"/>
                <a:tab pos="4017963" algn="l"/>
                <a:tab pos="4467225" algn="l"/>
                <a:tab pos="4916488" algn="l"/>
                <a:tab pos="5365750" algn="l"/>
                <a:tab pos="5815013" algn="l"/>
                <a:tab pos="6264275" algn="l"/>
                <a:tab pos="6713538" algn="l"/>
                <a:tab pos="7162800" algn="l"/>
                <a:tab pos="7612063" algn="l"/>
                <a:tab pos="8061325" algn="l"/>
                <a:tab pos="8510588" algn="l"/>
                <a:tab pos="8959850" algn="l"/>
                <a:tab pos="9409113" algn="l"/>
              </a:tabLst>
              <a:defRPr>
                <a:solidFill>
                  <a:schemeClr val="bg1"/>
                </a:solidFill>
                <a:latin typeface="Arial" panose="020B0604020202020204" pitchFamily="34" charset="0"/>
                <a:cs typeface="Droid Sans Fallback" charset="0"/>
              </a:defRPr>
            </a:lvl8pPr>
            <a:lvl9pPr marL="38862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425450" algn="l"/>
                <a:tab pos="873125" algn="l"/>
                <a:tab pos="1322388" algn="l"/>
                <a:tab pos="1771650" algn="l"/>
                <a:tab pos="2220913" algn="l"/>
                <a:tab pos="2670175" algn="l"/>
                <a:tab pos="3119438" algn="l"/>
                <a:tab pos="3568700" algn="l"/>
                <a:tab pos="4017963" algn="l"/>
                <a:tab pos="4467225" algn="l"/>
                <a:tab pos="4916488" algn="l"/>
                <a:tab pos="5365750" algn="l"/>
                <a:tab pos="5815013" algn="l"/>
                <a:tab pos="6264275" algn="l"/>
                <a:tab pos="6713538" algn="l"/>
                <a:tab pos="7162800" algn="l"/>
                <a:tab pos="7612063" algn="l"/>
                <a:tab pos="8061325" algn="l"/>
                <a:tab pos="8510588" algn="l"/>
                <a:tab pos="8959850" algn="l"/>
                <a:tab pos="9409113" algn="l"/>
              </a:tabLst>
              <a:defRPr>
                <a:solidFill>
                  <a:schemeClr val="bg1"/>
                </a:solidFill>
                <a:latin typeface="Arial" panose="020B0604020202020204" pitchFamily="34" charset="0"/>
                <a:cs typeface="Droid Sans Fallback" charset="0"/>
              </a:defRPr>
            </a:lvl9pPr>
          </a:lstStyle>
          <a:p>
            <a:pPr marL="425450" marR="0" lvl="0" indent="-320675" algn="l" defTabSz="449263" rtl="0" eaLnBrk="1" fontAlgn="base" latinLnBrk="0" hangingPunct="0">
              <a:lnSpc>
                <a:spcPct val="100000"/>
              </a:lnSpc>
              <a:spcBef>
                <a:spcPts val="800"/>
              </a:spcBef>
              <a:spcAft>
                <a:spcPct val="0"/>
              </a:spcAft>
              <a:buClr>
                <a:srgbClr val="000000"/>
              </a:buClr>
              <a:buSzPct val="45000"/>
              <a:buFont typeface="Wingdings" panose="05000000000000000000" pitchFamily="2" charset="2"/>
              <a:buChar char=""/>
              <a:tabLst>
                <a:tab pos="425450" algn="l"/>
                <a:tab pos="873125" algn="l"/>
                <a:tab pos="1322388" algn="l"/>
                <a:tab pos="1771650" algn="l"/>
                <a:tab pos="2220913" algn="l"/>
                <a:tab pos="2670175" algn="l"/>
                <a:tab pos="3119438" algn="l"/>
                <a:tab pos="3568700" algn="l"/>
                <a:tab pos="4017963" algn="l"/>
                <a:tab pos="4467225" algn="l"/>
                <a:tab pos="4916488" algn="l"/>
                <a:tab pos="5365750" algn="l"/>
                <a:tab pos="5815013" algn="l"/>
                <a:tab pos="6264275" algn="l"/>
                <a:tab pos="6713538" algn="l"/>
                <a:tab pos="7162800" algn="l"/>
                <a:tab pos="7612063" algn="l"/>
                <a:tab pos="8061325" algn="l"/>
                <a:tab pos="8510588" algn="l"/>
                <a:tab pos="8959850" algn="l"/>
                <a:tab pos="9409113" algn="l"/>
              </a:tabLst>
              <a:defRPr/>
            </a:pPr>
            <a:r>
              <a:rPr kumimoji="0" lang="el-GR" altLang="en-US" sz="3200" b="0" i="0" u="none" strike="noStrike" kern="1200" cap="none" spc="0" normalizeH="0" baseline="0" noProof="0">
                <a:ln>
                  <a:noFill/>
                </a:ln>
                <a:solidFill>
                  <a:srgbClr val="000000"/>
                </a:solidFill>
                <a:effectLst/>
                <a:uLnTx/>
                <a:uFillTx/>
                <a:latin typeface="Times New Roman" panose="02020603050405020304" pitchFamily="18" charset="0"/>
              </a:rPr>
              <a:t>Na + 496 kJ/mol → Na</a:t>
            </a:r>
            <a:r>
              <a:rPr kumimoji="0" lang="el-GR" altLang="en-US" sz="3200" b="0" i="0" u="none" strike="noStrike" kern="1200" cap="none" spc="0" normalizeH="0" baseline="30000" noProof="0">
                <a:ln>
                  <a:noFill/>
                </a:ln>
                <a:solidFill>
                  <a:srgbClr val="000000"/>
                </a:solidFill>
                <a:effectLst/>
                <a:uLnTx/>
                <a:uFillTx/>
                <a:latin typeface="Times New Roman" panose="02020603050405020304" pitchFamily="18" charset="0"/>
              </a:rPr>
              <a:t>+1</a:t>
            </a:r>
            <a:r>
              <a:rPr kumimoji="0" lang="el-GR" altLang="en-US" sz="3200" b="0" i="0" u="none" strike="noStrike" kern="1200" cap="none" spc="0" normalizeH="0" baseline="0" noProof="0">
                <a:ln>
                  <a:noFill/>
                </a:ln>
                <a:solidFill>
                  <a:srgbClr val="000000"/>
                </a:solidFill>
                <a:effectLst/>
                <a:uLnTx/>
                <a:uFillTx/>
                <a:latin typeface="Times New Roman" panose="02020603050405020304" pitchFamily="18" charset="0"/>
              </a:rPr>
              <a:t> + e-</a:t>
            </a:r>
          </a:p>
          <a:p>
            <a:pPr marL="425450" marR="0" lvl="0" indent="-320675" algn="l" defTabSz="449263" rtl="0" eaLnBrk="1" fontAlgn="base" latinLnBrk="0" hangingPunct="0">
              <a:lnSpc>
                <a:spcPct val="100000"/>
              </a:lnSpc>
              <a:spcBef>
                <a:spcPts val="800"/>
              </a:spcBef>
              <a:spcAft>
                <a:spcPct val="0"/>
              </a:spcAft>
              <a:buClr>
                <a:srgbClr val="000000"/>
              </a:buClr>
              <a:buSzPct val="45000"/>
              <a:buFont typeface="Wingdings" panose="05000000000000000000" pitchFamily="2" charset="2"/>
              <a:buChar char=""/>
              <a:tabLst>
                <a:tab pos="425450" algn="l"/>
                <a:tab pos="873125" algn="l"/>
                <a:tab pos="1322388" algn="l"/>
                <a:tab pos="1771650" algn="l"/>
                <a:tab pos="2220913" algn="l"/>
                <a:tab pos="2670175" algn="l"/>
                <a:tab pos="3119438" algn="l"/>
                <a:tab pos="3568700" algn="l"/>
                <a:tab pos="4017963" algn="l"/>
                <a:tab pos="4467225" algn="l"/>
                <a:tab pos="4916488" algn="l"/>
                <a:tab pos="5365750" algn="l"/>
                <a:tab pos="5815013" algn="l"/>
                <a:tab pos="6264275" algn="l"/>
                <a:tab pos="6713538" algn="l"/>
                <a:tab pos="7162800" algn="l"/>
                <a:tab pos="7612063" algn="l"/>
                <a:tab pos="8061325" algn="l"/>
                <a:tab pos="8510588" algn="l"/>
                <a:tab pos="8959850" algn="l"/>
                <a:tab pos="9409113" algn="l"/>
              </a:tabLst>
              <a:defRPr/>
            </a:pPr>
            <a:r>
              <a:rPr kumimoji="0" lang="el-GR" altLang="en-US" sz="3200" b="0" i="0" u="none" strike="noStrike" kern="1200" cap="none" spc="0" normalizeH="0" baseline="0" noProof="0">
                <a:ln>
                  <a:noFill/>
                </a:ln>
                <a:solidFill>
                  <a:srgbClr val="000000"/>
                </a:solidFill>
                <a:effectLst/>
                <a:uLnTx/>
                <a:uFillTx/>
                <a:latin typeface="Times New Roman" panose="02020603050405020304" pitchFamily="18" charset="0"/>
              </a:rPr>
              <a:t>Na</a:t>
            </a:r>
            <a:r>
              <a:rPr kumimoji="0" lang="el-GR" altLang="en-US" sz="3200" b="0" i="0" u="none" strike="noStrike" kern="1200" cap="none" spc="0" normalizeH="0" baseline="30000" noProof="0">
                <a:ln>
                  <a:noFill/>
                </a:ln>
                <a:solidFill>
                  <a:srgbClr val="000000"/>
                </a:solidFill>
                <a:effectLst/>
                <a:uLnTx/>
                <a:uFillTx/>
                <a:latin typeface="Times New Roman" panose="02020603050405020304" pitchFamily="18" charset="0"/>
              </a:rPr>
              <a:t>+1</a:t>
            </a:r>
            <a:r>
              <a:rPr kumimoji="0" lang="el-GR" altLang="en-US" sz="3200" b="0" i="0" u="none" strike="noStrike" kern="1200" cap="none" spc="0" normalizeH="0" baseline="0" noProof="0">
                <a:ln>
                  <a:noFill/>
                </a:ln>
                <a:solidFill>
                  <a:srgbClr val="000000"/>
                </a:solidFill>
                <a:effectLst/>
                <a:uLnTx/>
                <a:uFillTx/>
                <a:latin typeface="Times New Roman" panose="02020603050405020304" pitchFamily="18" charset="0"/>
              </a:rPr>
              <a:t> + 4562 kJ/mol → Na</a:t>
            </a:r>
            <a:r>
              <a:rPr kumimoji="0" lang="el-GR" altLang="en-US" sz="3200" b="0" i="0" u="none" strike="noStrike" kern="1200" cap="none" spc="0" normalizeH="0" baseline="30000" noProof="0">
                <a:ln>
                  <a:noFill/>
                </a:ln>
                <a:solidFill>
                  <a:srgbClr val="000000"/>
                </a:solidFill>
                <a:effectLst/>
                <a:uLnTx/>
                <a:uFillTx/>
                <a:latin typeface="Times New Roman" panose="02020603050405020304" pitchFamily="18" charset="0"/>
              </a:rPr>
              <a:t>+2</a:t>
            </a:r>
            <a:r>
              <a:rPr kumimoji="0" lang="el-GR" altLang="en-US" sz="3200" b="0" i="0" u="none" strike="noStrike" kern="1200" cap="none" spc="0" normalizeH="0" baseline="0" noProof="0">
                <a:ln>
                  <a:noFill/>
                </a:ln>
                <a:solidFill>
                  <a:srgbClr val="000000"/>
                </a:solidFill>
                <a:effectLst/>
                <a:uLnTx/>
                <a:uFillTx/>
                <a:latin typeface="Times New Roman" panose="02020603050405020304" pitchFamily="18" charset="0"/>
              </a:rPr>
              <a:t> + e-</a:t>
            </a:r>
          </a:p>
          <a:p>
            <a:pPr marL="425450" marR="0" lvl="0" indent="-320675" algn="l" defTabSz="449263" rtl="0" eaLnBrk="1" fontAlgn="base" latinLnBrk="0" hangingPunct="0">
              <a:lnSpc>
                <a:spcPct val="100000"/>
              </a:lnSpc>
              <a:spcBef>
                <a:spcPts val="800"/>
              </a:spcBef>
              <a:spcAft>
                <a:spcPct val="0"/>
              </a:spcAft>
              <a:buClr>
                <a:srgbClr val="000000"/>
              </a:buClr>
              <a:buSzPct val="45000"/>
              <a:buFont typeface="Wingdings" panose="05000000000000000000" pitchFamily="2" charset="2"/>
              <a:buChar char=""/>
              <a:tabLst>
                <a:tab pos="425450" algn="l"/>
                <a:tab pos="873125" algn="l"/>
                <a:tab pos="1322388" algn="l"/>
                <a:tab pos="1771650" algn="l"/>
                <a:tab pos="2220913" algn="l"/>
                <a:tab pos="2670175" algn="l"/>
                <a:tab pos="3119438" algn="l"/>
                <a:tab pos="3568700" algn="l"/>
                <a:tab pos="4017963" algn="l"/>
                <a:tab pos="4467225" algn="l"/>
                <a:tab pos="4916488" algn="l"/>
                <a:tab pos="5365750" algn="l"/>
                <a:tab pos="5815013" algn="l"/>
                <a:tab pos="6264275" algn="l"/>
                <a:tab pos="6713538" algn="l"/>
                <a:tab pos="7162800" algn="l"/>
                <a:tab pos="7612063" algn="l"/>
                <a:tab pos="8061325" algn="l"/>
                <a:tab pos="8510588" algn="l"/>
                <a:tab pos="8959850" algn="l"/>
                <a:tab pos="9409113" algn="l"/>
              </a:tabLst>
              <a:defRPr/>
            </a:pPr>
            <a:r>
              <a:rPr kumimoji="0" lang="el-GR" altLang="en-US" sz="3200" b="0" i="0" u="none" strike="noStrike" kern="1200" cap="none" spc="0" normalizeH="0" baseline="0" noProof="0">
                <a:ln>
                  <a:noFill/>
                </a:ln>
                <a:solidFill>
                  <a:srgbClr val="000000"/>
                </a:solidFill>
                <a:effectLst/>
                <a:uLnTx/>
                <a:uFillTx/>
                <a:latin typeface="Times New Roman" panose="02020603050405020304" pitchFamily="18" charset="0"/>
              </a:rPr>
              <a:t>Na</a:t>
            </a:r>
            <a:r>
              <a:rPr kumimoji="0" lang="el-GR" altLang="en-US" sz="3200" b="0" i="0" u="none" strike="noStrike" kern="1200" cap="none" spc="0" normalizeH="0" baseline="30000" noProof="0">
                <a:ln>
                  <a:noFill/>
                </a:ln>
                <a:solidFill>
                  <a:srgbClr val="000000"/>
                </a:solidFill>
                <a:effectLst/>
                <a:uLnTx/>
                <a:uFillTx/>
                <a:latin typeface="Times New Roman" panose="02020603050405020304" pitchFamily="18" charset="0"/>
              </a:rPr>
              <a:t>+2</a:t>
            </a:r>
            <a:r>
              <a:rPr kumimoji="0" lang="el-GR" altLang="en-US" sz="3200" b="0" i="0" u="none" strike="noStrike" kern="1200" cap="none" spc="0" normalizeH="0" baseline="0" noProof="0">
                <a:ln>
                  <a:noFill/>
                </a:ln>
                <a:solidFill>
                  <a:srgbClr val="000000"/>
                </a:solidFill>
                <a:effectLst/>
                <a:uLnTx/>
                <a:uFillTx/>
                <a:latin typeface="Times New Roman" panose="02020603050405020304" pitchFamily="18" charset="0"/>
              </a:rPr>
              <a:t> + 6912 kJ/mol → Na</a:t>
            </a:r>
            <a:r>
              <a:rPr kumimoji="0" lang="el-GR" altLang="en-US" sz="3200" b="0" i="0" u="none" strike="noStrike" kern="1200" cap="none" spc="0" normalizeH="0" baseline="30000" noProof="0">
                <a:ln>
                  <a:noFill/>
                </a:ln>
                <a:solidFill>
                  <a:srgbClr val="000000"/>
                </a:solidFill>
                <a:effectLst/>
                <a:uLnTx/>
                <a:uFillTx/>
                <a:latin typeface="Times New Roman" panose="02020603050405020304" pitchFamily="18" charset="0"/>
              </a:rPr>
              <a:t>+3</a:t>
            </a:r>
            <a:r>
              <a:rPr kumimoji="0" lang="el-GR" altLang="en-US" sz="3200" b="0" i="0" u="none" strike="noStrike" kern="1200" cap="none" spc="0" normalizeH="0" baseline="0" noProof="0">
                <a:ln>
                  <a:noFill/>
                </a:ln>
                <a:solidFill>
                  <a:srgbClr val="000000"/>
                </a:solidFill>
                <a:effectLst/>
                <a:uLnTx/>
                <a:uFillTx/>
                <a:latin typeface="Times New Roman" panose="02020603050405020304" pitchFamily="18" charset="0"/>
              </a:rPr>
              <a:t> + e-</a:t>
            </a:r>
          </a:p>
        </p:txBody>
      </p:sp>
      <p:sp>
        <p:nvSpPr>
          <p:cNvPr id="400388" name="Text Box 3">
            <a:extLst>
              <a:ext uri="{FF2B5EF4-FFF2-40B4-BE49-F238E27FC236}">
                <a16:creationId xmlns:a16="http://schemas.microsoft.com/office/drawing/2014/main" id="{DAE22146-4C74-4AEF-9198-75DD0F06DEF2}"/>
              </a:ext>
            </a:extLst>
          </p:cNvPr>
          <p:cNvSpPr txBox="1">
            <a:spLocks noChangeArrowheads="1"/>
          </p:cNvSpPr>
          <p:nvPr/>
        </p:nvSpPr>
        <p:spPr bwMode="auto">
          <a:xfrm>
            <a:off x="304800" y="6248400"/>
            <a:ext cx="3505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lstStyle>
            <a:lvl1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1pPr>
            <a:lvl2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2pPr>
            <a:lvl3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3pPr>
            <a:lvl4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4pPr>
            <a:lvl5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5pPr>
            <a:lvl6pPr marL="25146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6pPr>
            <a:lvl7pPr marL="29718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7pPr>
            <a:lvl8pPr marL="34290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8pPr>
            <a:lvl9pPr marL="38862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9pPr>
          </a:lstStyle>
          <a:p>
            <a:pPr marL="0" marR="0" lvl="0" indent="0" algn="l" defTabSz="449263" rtl="0" eaLnBrk="1" fontAlgn="base" latinLnBrk="0" hangingPunct="1">
              <a:lnSpc>
                <a:spcPct val="100000"/>
              </a:lnSpc>
              <a:spcBef>
                <a:spcPct val="0"/>
              </a:spcBef>
              <a:spcAft>
                <a:spcPct val="0"/>
              </a:spcAft>
              <a:buClrTx/>
              <a:buSzPct val="12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el-GR" altLang="en-US" sz="1400" b="0" i="0" u="none" strike="noStrike" kern="1200" cap="none" spc="0" normalizeH="0" baseline="0" noProof="0">
                <a:ln>
                  <a:noFill/>
                </a:ln>
                <a:solidFill>
                  <a:srgbClr val="000000"/>
                </a:solidFill>
                <a:effectLst/>
                <a:uLnTx/>
                <a:uFillTx/>
                <a:latin typeface="Arial" panose="020B0604020202020204" pitchFamily="34" charset="0"/>
              </a:rPr>
              <a:t>Tro, Chemistry: A Molecular Approach</a:t>
            </a:r>
          </a:p>
        </p:txBody>
      </p:sp>
      <p:sp>
        <p:nvSpPr>
          <p:cNvPr id="400389" name="Text Box 4">
            <a:extLst>
              <a:ext uri="{FF2B5EF4-FFF2-40B4-BE49-F238E27FC236}">
                <a16:creationId xmlns:a16="http://schemas.microsoft.com/office/drawing/2014/main" id="{256E3479-8D76-4A4A-B6C5-30E123D780ED}"/>
              </a:ext>
            </a:extLst>
          </p:cNvPr>
          <p:cNvSpPr txBox="1">
            <a:spLocks noChangeArrowheads="1"/>
          </p:cNvSpPr>
          <p:nvPr/>
        </p:nvSpPr>
        <p:spPr bwMode="auto">
          <a:xfrm>
            <a:off x="6858000" y="62484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449263" rtl="0" eaLnBrk="1" fontAlgn="base" latinLnBrk="0" hangingPunct="0">
              <a:lnSpc>
                <a:spcPct val="94000"/>
              </a:lnSpc>
              <a:spcBef>
                <a:spcPct val="0"/>
              </a:spcBef>
              <a:spcAft>
                <a:spcPct val="0"/>
              </a:spcAft>
              <a:buClr>
                <a:srgbClr val="000000"/>
              </a:buClr>
              <a:buSzPct val="100000"/>
              <a:buFont typeface="Times New Roman" panose="02020603050405020304" pitchFamily="18" charset="0"/>
              <a:buNone/>
              <a:tabLst/>
              <a:defRPr/>
            </a:pPr>
            <a:endParaRPr kumimoji="0" lang="el-GR" altLang="en-US" sz="1800" b="0" i="0" u="none" strike="noStrike" kern="1200" cap="none" spc="0" normalizeH="0" baseline="0" noProof="0">
              <a:ln>
                <a:noFill/>
              </a:ln>
              <a:solidFill>
                <a:srgbClr val="FFFFFF"/>
              </a:solidFill>
              <a:effectLst/>
              <a:uLnTx/>
              <a:uFillTx/>
              <a:latin typeface="Arial" panose="020B0604020202020204" pitchFamily="34" charset="0"/>
            </a:endParaRPr>
          </a:p>
        </p:txBody>
      </p:sp>
    </p:spTree>
    <p:extLst>
      <p:ext uri="{BB962C8B-B14F-4D97-AF65-F5344CB8AC3E}">
        <p14:creationId xmlns:p14="http://schemas.microsoft.com/office/powerpoint/2010/main" val="1820393222"/>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additive="repl">
                                        <p:cTn id="6" dur="1" fill="hold">
                                          <p:stCondLst>
                                            <p:cond delay="0"/>
                                          </p:stCondLst>
                                        </p:cTn>
                                        <p:tgtEl>
                                          <p:spTgt spid="221186">
                                            <p:txEl>
                                              <p:pRg st="0" end="0"/>
                                            </p:txEl>
                                          </p:spTgt>
                                        </p:tgtEl>
                                        <p:attrNameLst>
                                          <p:attrName>style.visibility</p:attrName>
                                        </p:attrNameLst>
                                      </p:cBhvr>
                                      <p:to>
                                        <p:strVal val="visible"/>
                                      </p:to>
                                    </p:set>
                                    <p:animEffect transition="in" filter="wipe(left)">
                                      <p:cBhvr additive="repl">
                                        <p:cTn id="7" dur="500"/>
                                        <p:tgtEl>
                                          <p:spTgt spid="221186">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additive="repl">
                                        <p:cTn id="11" dur="1" fill="hold">
                                          <p:stCondLst>
                                            <p:cond delay="0"/>
                                          </p:stCondLst>
                                        </p:cTn>
                                        <p:tgtEl>
                                          <p:spTgt spid="221186">
                                            <p:txEl>
                                              <p:pRg st="1" end="1"/>
                                            </p:txEl>
                                          </p:spTgt>
                                        </p:tgtEl>
                                        <p:attrNameLst>
                                          <p:attrName>style.visibility</p:attrName>
                                        </p:attrNameLst>
                                      </p:cBhvr>
                                      <p:to>
                                        <p:strVal val="visible"/>
                                      </p:to>
                                    </p:set>
                                    <p:animEffect transition="in" filter="wipe(left)">
                                      <p:cBhvr additive="repl">
                                        <p:cTn id="12" dur="500"/>
                                        <p:tgtEl>
                                          <p:spTgt spid="221186">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nodeType="clickEffect">
                                  <p:stCondLst>
                                    <p:cond delay="0"/>
                                  </p:stCondLst>
                                  <p:childTnLst>
                                    <p:set>
                                      <p:cBhvr additive="repl">
                                        <p:cTn id="16" dur="1" fill="hold">
                                          <p:stCondLst>
                                            <p:cond delay="0"/>
                                          </p:stCondLst>
                                        </p:cTn>
                                        <p:tgtEl>
                                          <p:spTgt spid="221186">
                                            <p:txEl>
                                              <p:pRg st="2" end="2"/>
                                            </p:txEl>
                                          </p:spTgt>
                                        </p:tgtEl>
                                        <p:attrNameLst>
                                          <p:attrName>style.visibility</p:attrName>
                                        </p:attrNameLst>
                                      </p:cBhvr>
                                      <p:to>
                                        <p:strVal val="visible"/>
                                      </p:to>
                                    </p:set>
                                    <p:animEffect transition="in" filter="wipe(left)">
                                      <p:cBhvr additive="repl">
                                        <p:cTn id="17" dur="500"/>
                                        <p:tgtEl>
                                          <p:spTgt spid="22118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8338" name="Text Box 1">
            <a:extLst>
              <a:ext uri="{FF2B5EF4-FFF2-40B4-BE49-F238E27FC236}">
                <a16:creationId xmlns:a16="http://schemas.microsoft.com/office/drawing/2014/main" id="{13C8F8FB-3A9D-470F-9DC7-1855FABE8E91}"/>
              </a:ext>
            </a:extLst>
          </p:cNvPr>
          <p:cNvSpPr txBox="1">
            <a:spLocks noChangeArrowheads="1"/>
          </p:cNvSpPr>
          <p:nvPr/>
        </p:nvSpPr>
        <p:spPr bwMode="auto">
          <a:xfrm>
            <a:off x="304800" y="6248400"/>
            <a:ext cx="3505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lstStyle>
            <a:lvl1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1pPr>
            <a:lvl2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2pPr>
            <a:lvl3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3pPr>
            <a:lvl4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4pPr>
            <a:lvl5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5pPr>
            <a:lvl6pPr marL="25146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6pPr>
            <a:lvl7pPr marL="29718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7pPr>
            <a:lvl8pPr marL="34290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8pPr>
            <a:lvl9pPr marL="38862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9pPr>
          </a:lstStyle>
          <a:p>
            <a:pPr eaLnBrk="1" hangingPunct="1">
              <a:lnSpc>
                <a:spcPct val="100000"/>
              </a:lnSpc>
              <a:buClrTx/>
              <a:buSzPct val="120000"/>
              <a:buFontTx/>
              <a:buNone/>
            </a:pPr>
            <a:r>
              <a:rPr lang="el-GR" altLang="en-US" sz="1400">
                <a:solidFill>
                  <a:srgbClr val="000000"/>
                </a:solidFill>
              </a:rPr>
              <a:t>Tro, Chemistry: A Molecular Approach</a:t>
            </a:r>
          </a:p>
        </p:txBody>
      </p:sp>
      <p:sp>
        <p:nvSpPr>
          <p:cNvPr id="398339" name="Text Box 2">
            <a:extLst>
              <a:ext uri="{FF2B5EF4-FFF2-40B4-BE49-F238E27FC236}">
                <a16:creationId xmlns:a16="http://schemas.microsoft.com/office/drawing/2014/main" id="{58366B70-C08B-4EBF-95CA-C0F387C4AB13}"/>
              </a:ext>
            </a:extLst>
          </p:cNvPr>
          <p:cNvSpPr txBox="1">
            <a:spLocks noChangeArrowheads="1"/>
          </p:cNvSpPr>
          <p:nvPr/>
        </p:nvSpPr>
        <p:spPr bwMode="auto">
          <a:xfrm>
            <a:off x="6858000" y="62484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pPr eaLnBrk="1">
              <a:lnSpc>
                <a:spcPct val="94000"/>
              </a:lnSpc>
              <a:buClr>
                <a:srgbClr val="000000"/>
              </a:buClr>
              <a:buSzPct val="100000"/>
              <a:buFont typeface="Times New Roman" panose="02020603050405020304" pitchFamily="18" charset="0"/>
              <a:buNone/>
            </a:pPr>
            <a:endParaRPr lang="el-GR" altLang="en-US"/>
          </a:p>
        </p:txBody>
      </p:sp>
      <p:pic>
        <p:nvPicPr>
          <p:cNvPr id="398340" name="Picture 3">
            <a:extLst>
              <a:ext uri="{FF2B5EF4-FFF2-40B4-BE49-F238E27FC236}">
                <a16:creationId xmlns:a16="http://schemas.microsoft.com/office/drawing/2014/main" id="{57C7FFB2-81B1-4A8A-A751-85B3C856882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1600200"/>
            <a:ext cx="8432800" cy="3562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2434" name="Text Box 1">
            <a:extLst>
              <a:ext uri="{FF2B5EF4-FFF2-40B4-BE49-F238E27FC236}">
                <a16:creationId xmlns:a16="http://schemas.microsoft.com/office/drawing/2014/main" id="{48383B72-0F8D-4286-A34E-A28987266F71}"/>
              </a:ext>
            </a:extLst>
          </p:cNvPr>
          <p:cNvSpPr txBox="1">
            <a:spLocks noChangeArrowheads="1"/>
          </p:cNvSpPr>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lvl1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1pPr>
            <a:lvl2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2pPr>
            <a:lvl3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3pPr>
            <a:lvl4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4pPr>
            <a:lvl5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5pPr>
            <a:lvl6pPr marL="25146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6pPr>
            <a:lvl7pPr marL="29718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7pPr>
            <a:lvl8pPr marL="34290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8pPr>
            <a:lvl9pPr marL="38862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9pPr>
          </a:lstStyle>
          <a:p>
            <a:pPr algn="ctr" eaLnBrk="1" hangingPunct="1">
              <a:lnSpc>
                <a:spcPct val="100000"/>
              </a:lnSpc>
              <a:buClrTx/>
              <a:buFontTx/>
              <a:buNone/>
            </a:pPr>
            <a:r>
              <a:rPr lang="el-GR" altLang="en-US" sz="4000" dirty="0">
                <a:solidFill>
                  <a:srgbClr val="00B050"/>
                </a:solidFill>
                <a:latin typeface="Calibri" panose="020F0502020204030204" pitchFamily="34" charset="0"/>
              </a:rPr>
              <a:t>Γ</a:t>
            </a:r>
            <a:r>
              <a:rPr lang="en-US" altLang="en-US" sz="4000" dirty="0">
                <a:solidFill>
                  <a:srgbClr val="00B050"/>
                </a:solidFill>
                <a:latin typeface="Calibri" panose="020F0502020204030204" pitchFamily="34" charset="0"/>
              </a:rPr>
              <a:t>. </a:t>
            </a:r>
            <a:r>
              <a:rPr lang="el-GR" altLang="en-US" sz="4000" dirty="0">
                <a:solidFill>
                  <a:srgbClr val="00B050"/>
                </a:solidFill>
                <a:latin typeface="Calibri" panose="020F0502020204030204" pitchFamily="34" charset="0"/>
              </a:rPr>
              <a:t>Ηλεκτρονική συγγένεια </a:t>
            </a:r>
            <a:r>
              <a:rPr lang="en-US" altLang="en-US" sz="4000" dirty="0">
                <a:solidFill>
                  <a:srgbClr val="00B050"/>
                </a:solidFill>
                <a:latin typeface="Calibri" panose="020F0502020204030204" pitchFamily="34" charset="0"/>
              </a:rPr>
              <a:t>(EA </a:t>
            </a:r>
            <a:r>
              <a:rPr lang="el-GR" altLang="en-US" sz="4000" dirty="0">
                <a:solidFill>
                  <a:srgbClr val="00B050"/>
                </a:solidFill>
                <a:latin typeface="Calibri" panose="020F0502020204030204" pitchFamily="34" charset="0"/>
              </a:rPr>
              <a:t>ή</a:t>
            </a:r>
            <a:r>
              <a:rPr lang="en-US" altLang="en-US" sz="4000" dirty="0">
                <a:solidFill>
                  <a:srgbClr val="00B050"/>
                </a:solidFill>
                <a:latin typeface="Calibri" panose="020F0502020204030204" pitchFamily="34" charset="0"/>
              </a:rPr>
              <a:t> </a:t>
            </a:r>
            <a:r>
              <a:rPr lang="en-US" altLang="en-US" sz="4000" dirty="0" err="1">
                <a:solidFill>
                  <a:srgbClr val="00B050"/>
                </a:solidFill>
                <a:latin typeface="Calibri" panose="020F0502020204030204" pitchFamily="34" charset="0"/>
              </a:rPr>
              <a:t>Ea</a:t>
            </a:r>
            <a:r>
              <a:rPr lang="en-US" altLang="en-US" sz="4000" dirty="0">
                <a:solidFill>
                  <a:srgbClr val="00B050"/>
                </a:solidFill>
                <a:latin typeface="Calibri" panose="020F0502020204030204" pitchFamily="34" charset="0"/>
              </a:rPr>
              <a:t>)</a:t>
            </a:r>
          </a:p>
        </p:txBody>
      </p:sp>
      <p:sp>
        <p:nvSpPr>
          <p:cNvPr id="402435" name="Text Box 2">
            <a:extLst>
              <a:ext uri="{FF2B5EF4-FFF2-40B4-BE49-F238E27FC236}">
                <a16:creationId xmlns:a16="http://schemas.microsoft.com/office/drawing/2014/main" id="{CBFC65A7-5CA0-4878-8B69-B8706CC980F8}"/>
              </a:ext>
            </a:extLst>
          </p:cNvPr>
          <p:cNvSpPr txBox="1">
            <a:spLocks noChangeArrowheads="1"/>
          </p:cNvSpPr>
          <p:nvPr/>
        </p:nvSpPr>
        <p:spPr bwMode="auto">
          <a:xfrm>
            <a:off x="361507" y="1417638"/>
            <a:ext cx="8420986" cy="43859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chemeClr val="bg1"/>
                </a:solidFill>
                <a:latin typeface="Arial" panose="020B0604020202020204" pitchFamily="34" charset="0"/>
                <a:cs typeface="Droid Sans Fallback" charset="0"/>
              </a:defRPr>
            </a:lvl1pPr>
            <a:lvl2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chemeClr val="bg1"/>
                </a:solidFill>
                <a:latin typeface="Arial" panose="020B0604020202020204" pitchFamily="34" charset="0"/>
                <a:cs typeface="Droid Sans Fallback" charset="0"/>
              </a:defRPr>
            </a:lvl2pPr>
            <a:lvl3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chemeClr val="bg1"/>
                </a:solidFill>
                <a:latin typeface="Arial" panose="020B0604020202020204" pitchFamily="34" charset="0"/>
                <a:cs typeface="Droid Sans Fallback" charset="0"/>
              </a:defRPr>
            </a:lvl3pPr>
            <a:lvl4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chemeClr val="bg1"/>
                </a:solidFill>
                <a:latin typeface="Arial" panose="020B0604020202020204" pitchFamily="34" charset="0"/>
                <a:cs typeface="Droid Sans Fallback" charset="0"/>
              </a:defRPr>
            </a:lvl4pPr>
            <a:lvl5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chemeClr val="bg1"/>
                </a:solidFill>
                <a:latin typeface="Arial" panose="020B0604020202020204" pitchFamily="34" charset="0"/>
                <a:cs typeface="Droid Sans Fallback" charset="0"/>
              </a:defRPr>
            </a:lvl5pPr>
            <a:lvl6pPr marL="25146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chemeClr val="bg1"/>
                </a:solidFill>
                <a:latin typeface="Arial" panose="020B0604020202020204" pitchFamily="34" charset="0"/>
                <a:cs typeface="Droid Sans Fallback" charset="0"/>
              </a:defRPr>
            </a:lvl6pPr>
            <a:lvl7pPr marL="29718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chemeClr val="bg1"/>
                </a:solidFill>
                <a:latin typeface="Arial" panose="020B0604020202020204" pitchFamily="34" charset="0"/>
                <a:cs typeface="Droid Sans Fallback" charset="0"/>
              </a:defRPr>
            </a:lvl7pPr>
            <a:lvl8pPr marL="34290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chemeClr val="bg1"/>
                </a:solidFill>
                <a:latin typeface="Arial" panose="020B0604020202020204" pitchFamily="34" charset="0"/>
                <a:cs typeface="Droid Sans Fallback" charset="0"/>
              </a:defRPr>
            </a:lvl8pPr>
            <a:lvl9pPr marL="38862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chemeClr val="bg1"/>
                </a:solidFill>
                <a:latin typeface="Arial" panose="020B0604020202020204" pitchFamily="34" charset="0"/>
                <a:cs typeface="Droid Sans Fallback" charset="0"/>
              </a:defRPr>
            </a:lvl9pPr>
          </a:lstStyle>
          <a:p>
            <a:pPr eaLnBrk="1" hangingPunct="1">
              <a:lnSpc>
                <a:spcPct val="80000"/>
              </a:lnSpc>
              <a:spcBef>
                <a:spcPts val="625"/>
              </a:spcBef>
              <a:buClrTx/>
              <a:buFontTx/>
              <a:buNone/>
            </a:pPr>
            <a:r>
              <a:rPr lang="el-GR" altLang="en-US" sz="2500" dirty="0">
                <a:solidFill>
                  <a:srgbClr val="000000"/>
                </a:solidFill>
                <a:latin typeface="Calibri" panose="020F0502020204030204" pitchFamily="34" charset="0"/>
              </a:rPr>
              <a:t>Η ικανότητα ενός ατόμου (ή ιόντος) να προσλαμβάνει ηλεκτρόνια</a:t>
            </a:r>
            <a:r>
              <a:rPr lang="en-US" altLang="en-US" sz="2500" dirty="0">
                <a:solidFill>
                  <a:srgbClr val="000000"/>
                </a:solidFill>
                <a:latin typeface="Calibri" panose="020F0502020204030204" pitchFamily="34" charset="0"/>
              </a:rPr>
              <a:t>:</a:t>
            </a:r>
          </a:p>
          <a:p>
            <a:pPr eaLnBrk="1" hangingPunct="1">
              <a:lnSpc>
                <a:spcPct val="80000"/>
              </a:lnSpc>
              <a:spcBef>
                <a:spcPts val="625"/>
              </a:spcBef>
              <a:buClrTx/>
              <a:buFontTx/>
              <a:buNone/>
            </a:pPr>
            <a:r>
              <a:rPr lang="en-US" altLang="en-US" sz="2500" dirty="0">
                <a:solidFill>
                  <a:srgbClr val="000000"/>
                </a:solidFill>
                <a:latin typeface="Calibri" panose="020F0502020204030204" pitchFamily="34" charset="0"/>
              </a:rPr>
              <a:t> </a:t>
            </a:r>
            <a:r>
              <a:rPr lang="en-US" altLang="en-US" sz="2500" b="1" dirty="0">
                <a:solidFill>
                  <a:srgbClr val="000000"/>
                </a:solidFill>
                <a:latin typeface="Calibri" panose="020F0502020204030204" pitchFamily="34" charset="0"/>
              </a:rPr>
              <a:t>X + e- ⇒ X</a:t>
            </a:r>
            <a:r>
              <a:rPr lang="en-US" altLang="en-US" sz="2500" b="1" baseline="30000" dirty="0">
                <a:solidFill>
                  <a:srgbClr val="000000"/>
                </a:solidFill>
                <a:latin typeface="Calibri" panose="020F0502020204030204" pitchFamily="34" charset="0"/>
              </a:rPr>
              <a:t>-</a:t>
            </a:r>
          </a:p>
          <a:p>
            <a:pPr eaLnBrk="1" hangingPunct="1">
              <a:lnSpc>
                <a:spcPct val="80000"/>
              </a:lnSpc>
              <a:spcBef>
                <a:spcPts val="625"/>
              </a:spcBef>
              <a:buClrTx/>
              <a:buFontTx/>
              <a:buNone/>
            </a:pPr>
            <a:r>
              <a:rPr lang="en-US" altLang="en-US" sz="2500" dirty="0">
                <a:solidFill>
                  <a:srgbClr val="000000"/>
                </a:solidFill>
                <a:latin typeface="Calibri" panose="020F0502020204030204" pitchFamily="34" charset="0"/>
              </a:rPr>
              <a:t>Cl + e–</a:t>
            </a:r>
            <a:r>
              <a:rPr lang="en-US" altLang="en-US" sz="2500" dirty="0">
                <a:solidFill>
                  <a:srgbClr val="000000"/>
                </a:solidFill>
                <a:latin typeface="Wingdings" panose="05000000000000000000" pitchFamily="2" charset="2"/>
              </a:rPr>
              <a:t></a:t>
            </a:r>
            <a:r>
              <a:rPr lang="en-US" altLang="en-US" sz="2500" dirty="0">
                <a:solidFill>
                  <a:srgbClr val="000000"/>
                </a:solidFill>
                <a:latin typeface="Calibri" panose="020F0502020204030204" pitchFamily="34" charset="0"/>
              </a:rPr>
              <a:t>Cl</a:t>
            </a:r>
            <a:r>
              <a:rPr lang="en-US" altLang="en-US" sz="2500" baseline="30000" dirty="0">
                <a:solidFill>
                  <a:srgbClr val="000000"/>
                </a:solidFill>
                <a:latin typeface="Calibri" panose="020F0502020204030204" pitchFamily="34" charset="0"/>
              </a:rPr>
              <a:t>–</a:t>
            </a:r>
            <a:r>
              <a:rPr lang="en-US" altLang="en-US" sz="2500" dirty="0">
                <a:solidFill>
                  <a:srgbClr val="000000"/>
                </a:solidFill>
                <a:latin typeface="Calibri" panose="020F0502020204030204" pitchFamily="34" charset="0"/>
              </a:rPr>
              <a:t> ∆E = – 349 kJ/mol </a:t>
            </a:r>
            <a:r>
              <a:rPr lang="el-GR" altLang="en-US" sz="2500" dirty="0">
                <a:solidFill>
                  <a:srgbClr val="000000"/>
                </a:solidFill>
                <a:latin typeface="Calibri" panose="020F0502020204030204" pitchFamily="34" charset="0"/>
              </a:rPr>
              <a:t>απελευθερώνεται ενέργεια</a:t>
            </a:r>
          </a:p>
          <a:p>
            <a:pPr eaLnBrk="1" hangingPunct="1">
              <a:lnSpc>
                <a:spcPct val="80000"/>
              </a:lnSpc>
              <a:spcBef>
                <a:spcPts val="625"/>
              </a:spcBef>
              <a:buClrTx/>
              <a:buFontTx/>
              <a:buNone/>
            </a:pPr>
            <a:r>
              <a:rPr lang="en-US" altLang="en-US" sz="2500" dirty="0">
                <a:solidFill>
                  <a:srgbClr val="000000"/>
                </a:solidFill>
                <a:latin typeface="Calibri" panose="020F0502020204030204" pitchFamily="34" charset="0"/>
              </a:rPr>
              <a:t>  </a:t>
            </a:r>
            <a:r>
              <a:rPr lang="el-GR" altLang="en-US" sz="2500" u="sng" dirty="0">
                <a:solidFill>
                  <a:srgbClr val="000000"/>
                </a:solidFill>
                <a:latin typeface="Calibri" panose="020F0502020204030204" pitchFamily="34" charset="0"/>
              </a:rPr>
              <a:t>το ιόν είναι πιο σταθερό από το άτομο</a:t>
            </a:r>
          </a:p>
          <a:p>
            <a:pPr eaLnBrk="1" hangingPunct="1">
              <a:lnSpc>
                <a:spcPct val="80000"/>
              </a:lnSpc>
              <a:spcBef>
                <a:spcPts val="625"/>
              </a:spcBef>
              <a:buClrTx/>
              <a:buFontTx/>
              <a:buNone/>
            </a:pPr>
            <a:r>
              <a:rPr lang="el-GR" altLang="en-US" sz="2500" dirty="0">
                <a:solidFill>
                  <a:srgbClr val="000000"/>
                </a:solidFill>
                <a:latin typeface="Calibri" panose="020F0502020204030204" pitchFamily="34" charset="0"/>
              </a:rPr>
              <a:t>Ηλεκτρονική συγγένεια</a:t>
            </a:r>
            <a:r>
              <a:rPr lang="en-US" altLang="en-US" sz="2500" dirty="0">
                <a:solidFill>
                  <a:srgbClr val="000000"/>
                </a:solidFill>
                <a:latin typeface="Calibri" panose="020F0502020204030204" pitchFamily="34" charset="0"/>
              </a:rPr>
              <a:t>, EA, </a:t>
            </a:r>
            <a:r>
              <a:rPr lang="el-GR" altLang="en-US" sz="2500" dirty="0">
                <a:solidFill>
                  <a:srgbClr val="000000"/>
                </a:solidFill>
                <a:latin typeface="Calibri" panose="020F0502020204030204" pitchFamily="34" charset="0"/>
              </a:rPr>
              <a:t>ορίζεται ως </a:t>
            </a:r>
            <a:r>
              <a:rPr lang="en-US" altLang="en-US" sz="2500" b="1" dirty="0">
                <a:solidFill>
                  <a:srgbClr val="00B050"/>
                </a:solidFill>
                <a:latin typeface="Calibri" panose="020F0502020204030204" pitchFamily="34" charset="0"/>
              </a:rPr>
              <a:t>EA = –∆E </a:t>
            </a:r>
            <a:r>
              <a:rPr lang="el-GR" altLang="en-US" sz="2500" dirty="0">
                <a:solidFill>
                  <a:srgbClr val="000000"/>
                </a:solidFill>
                <a:latin typeface="Calibri" panose="020F0502020204030204" pitchFamily="34" charset="0"/>
              </a:rPr>
              <a:t>Επομένως </a:t>
            </a:r>
            <a:r>
              <a:rPr lang="en-US" altLang="en-US" sz="2500" dirty="0">
                <a:solidFill>
                  <a:srgbClr val="000000"/>
                </a:solidFill>
                <a:latin typeface="Calibri" panose="020F0502020204030204" pitchFamily="34" charset="0"/>
              </a:rPr>
              <a:t>, EA </a:t>
            </a:r>
            <a:r>
              <a:rPr lang="el-GR" altLang="en-US" sz="2500" dirty="0">
                <a:solidFill>
                  <a:srgbClr val="000000"/>
                </a:solidFill>
                <a:latin typeface="Calibri" panose="020F0502020204030204" pitchFamily="34" charset="0"/>
              </a:rPr>
              <a:t>για το </a:t>
            </a:r>
            <a:r>
              <a:rPr lang="en-US" altLang="en-US" sz="2500" dirty="0">
                <a:solidFill>
                  <a:srgbClr val="000000"/>
                </a:solidFill>
                <a:latin typeface="Calibri" panose="020F0502020204030204" pitchFamily="34" charset="0"/>
              </a:rPr>
              <a:t> Cl </a:t>
            </a:r>
            <a:r>
              <a:rPr lang="el-GR" altLang="en-US" sz="2500" dirty="0">
                <a:solidFill>
                  <a:srgbClr val="000000"/>
                </a:solidFill>
                <a:latin typeface="Calibri" panose="020F0502020204030204" pitchFamily="34" charset="0"/>
              </a:rPr>
              <a:t>είναι </a:t>
            </a:r>
            <a:r>
              <a:rPr lang="en-US" altLang="en-US" sz="2500" dirty="0">
                <a:solidFill>
                  <a:srgbClr val="000000"/>
                </a:solidFill>
                <a:latin typeface="Calibri" panose="020F0502020204030204" pitchFamily="34" charset="0"/>
              </a:rPr>
              <a:t> EA = 349 kJ/mol </a:t>
            </a:r>
          </a:p>
          <a:p>
            <a:pPr eaLnBrk="1" hangingPunct="1">
              <a:lnSpc>
                <a:spcPct val="80000"/>
              </a:lnSpc>
              <a:spcBef>
                <a:spcPts val="625"/>
              </a:spcBef>
              <a:buClrTx/>
              <a:buFontTx/>
              <a:buNone/>
            </a:pPr>
            <a:r>
              <a:rPr lang="el-GR" altLang="en-US" sz="2500" dirty="0">
                <a:solidFill>
                  <a:srgbClr val="000000"/>
                </a:solidFill>
                <a:latin typeface="Calibri" panose="020F0502020204030204" pitchFamily="34" charset="0"/>
              </a:rPr>
              <a:t>Αντίθετα</a:t>
            </a:r>
            <a:r>
              <a:rPr lang="en-US" altLang="en-US" sz="2500" dirty="0">
                <a:solidFill>
                  <a:srgbClr val="000000"/>
                </a:solidFill>
                <a:latin typeface="Calibri" panose="020F0502020204030204" pitchFamily="34" charset="0"/>
              </a:rPr>
              <a:t> IE (</a:t>
            </a:r>
            <a:r>
              <a:rPr lang="el-GR" altLang="en-US" sz="2500" dirty="0">
                <a:solidFill>
                  <a:srgbClr val="000000"/>
                </a:solidFill>
                <a:latin typeface="Calibri" panose="020F0502020204030204" pitchFamily="34" charset="0"/>
              </a:rPr>
              <a:t>που είναι πάντα θετική</a:t>
            </a:r>
            <a:r>
              <a:rPr lang="en-US" altLang="en-US" sz="2500" dirty="0">
                <a:solidFill>
                  <a:srgbClr val="000000"/>
                </a:solidFill>
                <a:latin typeface="Calibri" panose="020F0502020204030204" pitchFamily="34" charset="0"/>
              </a:rPr>
              <a:t>),</a:t>
            </a:r>
            <a:r>
              <a:rPr lang="el-GR" altLang="en-US" sz="2500" dirty="0">
                <a:solidFill>
                  <a:srgbClr val="000000"/>
                </a:solidFill>
                <a:latin typeface="Calibri" panose="020F0502020204030204" pitchFamily="34" charset="0"/>
              </a:rPr>
              <a:t> η </a:t>
            </a:r>
            <a:r>
              <a:rPr lang="en-US" altLang="en-US" sz="2500" dirty="0">
                <a:solidFill>
                  <a:srgbClr val="000000"/>
                </a:solidFill>
                <a:latin typeface="Calibri" panose="020F0502020204030204" pitchFamily="34" charset="0"/>
              </a:rPr>
              <a:t> </a:t>
            </a:r>
            <a:r>
              <a:rPr lang="en-US" altLang="en-US" sz="2500" u="sng" dirty="0">
                <a:solidFill>
                  <a:srgbClr val="000000"/>
                </a:solidFill>
                <a:latin typeface="Calibri" panose="020F0502020204030204" pitchFamily="34" charset="0"/>
              </a:rPr>
              <a:t>EA </a:t>
            </a:r>
            <a:r>
              <a:rPr lang="el-GR" altLang="en-US" sz="2500" u="sng" dirty="0">
                <a:solidFill>
                  <a:srgbClr val="000000"/>
                </a:solidFill>
                <a:latin typeface="Calibri" panose="020F0502020204030204" pitchFamily="34" charset="0"/>
              </a:rPr>
              <a:t>μπορεί  να είναι θετική ή αρνητική</a:t>
            </a:r>
            <a:r>
              <a:rPr lang="en-US" altLang="en-US" sz="2500" u="sng" dirty="0">
                <a:solidFill>
                  <a:srgbClr val="000000"/>
                </a:solidFill>
                <a:latin typeface="Calibri" panose="020F0502020204030204" pitchFamily="34" charset="0"/>
              </a:rPr>
              <a:t>.</a:t>
            </a:r>
          </a:p>
          <a:p>
            <a:pPr eaLnBrk="1" hangingPunct="1">
              <a:lnSpc>
                <a:spcPct val="80000"/>
              </a:lnSpc>
              <a:spcBef>
                <a:spcPts val="625"/>
              </a:spcBef>
              <a:buClrTx/>
              <a:buFontTx/>
              <a:buNone/>
            </a:pPr>
            <a:r>
              <a:rPr lang="en-US" altLang="en-US" sz="2500" dirty="0">
                <a:solidFill>
                  <a:srgbClr val="000000"/>
                </a:solidFill>
                <a:latin typeface="Calibri" panose="020F0502020204030204" pitchFamily="34" charset="0"/>
              </a:rPr>
              <a:t>N + e</a:t>
            </a:r>
            <a:r>
              <a:rPr lang="en-US" altLang="en-US" sz="2500" dirty="0">
                <a:solidFill>
                  <a:srgbClr val="000000"/>
                </a:solidFill>
                <a:latin typeface="Wingdings" panose="05000000000000000000" pitchFamily="2" charset="2"/>
              </a:rPr>
              <a:t></a:t>
            </a:r>
            <a:r>
              <a:rPr lang="en-US" altLang="en-US" sz="2500" dirty="0">
                <a:solidFill>
                  <a:srgbClr val="000000"/>
                </a:solidFill>
                <a:latin typeface="Calibri" panose="020F0502020204030204" pitchFamily="34" charset="0"/>
              </a:rPr>
              <a:t> N</a:t>
            </a:r>
            <a:r>
              <a:rPr lang="en-US" altLang="en-US" sz="2500" baseline="30000" dirty="0">
                <a:solidFill>
                  <a:srgbClr val="000000"/>
                </a:solidFill>
                <a:latin typeface="Calibri" panose="020F0502020204030204" pitchFamily="34" charset="0"/>
              </a:rPr>
              <a:t>–</a:t>
            </a:r>
            <a:r>
              <a:rPr lang="en-US" altLang="en-US" sz="2500" dirty="0">
                <a:solidFill>
                  <a:srgbClr val="000000"/>
                </a:solidFill>
                <a:latin typeface="Calibri" panose="020F0502020204030204" pitchFamily="34" charset="0"/>
              </a:rPr>
              <a:t> ∆E = 7 kJ/mol </a:t>
            </a:r>
          </a:p>
          <a:p>
            <a:pPr eaLnBrk="1" hangingPunct="1">
              <a:lnSpc>
                <a:spcPct val="80000"/>
              </a:lnSpc>
              <a:spcBef>
                <a:spcPts val="625"/>
              </a:spcBef>
              <a:buClrTx/>
              <a:buFontTx/>
              <a:buNone/>
            </a:pPr>
            <a:r>
              <a:rPr lang="el-GR" altLang="en-US" sz="2500" dirty="0">
                <a:solidFill>
                  <a:srgbClr val="000000"/>
                </a:solidFill>
                <a:latin typeface="Calibri" panose="020F0502020204030204" pitchFamily="34" charset="0"/>
              </a:rPr>
              <a:t>Επομένως </a:t>
            </a:r>
            <a:r>
              <a:rPr lang="en-US" altLang="en-US" sz="2500" dirty="0">
                <a:solidFill>
                  <a:srgbClr val="000000"/>
                </a:solidFill>
                <a:latin typeface="Calibri" panose="020F0502020204030204" pitchFamily="34" charset="0"/>
              </a:rPr>
              <a:t> EA = –7 kJ/mole </a:t>
            </a:r>
            <a:r>
              <a:rPr lang="el-GR" altLang="en-US" sz="2500" dirty="0">
                <a:solidFill>
                  <a:srgbClr val="000000"/>
                </a:solidFill>
                <a:latin typeface="Calibri" panose="020F0502020204030204" pitchFamily="34" charset="0"/>
              </a:rPr>
              <a:t>για το </a:t>
            </a:r>
            <a:r>
              <a:rPr lang="en-US" altLang="en-US" sz="2500" dirty="0">
                <a:solidFill>
                  <a:srgbClr val="000000"/>
                </a:solidFill>
                <a:latin typeface="Calibri" panose="020F0502020204030204" pitchFamily="34" charset="0"/>
              </a:rPr>
              <a:t> N </a:t>
            </a:r>
          </a:p>
          <a:p>
            <a:pPr eaLnBrk="1" hangingPunct="1">
              <a:lnSpc>
                <a:spcPct val="80000"/>
              </a:lnSpc>
              <a:spcBef>
                <a:spcPts val="625"/>
              </a:spcBef>
              <a:buClrTx/>
              <a:buFontTx/>
              <a:buNone/>
            </a:pPr>
            <a:r>
              <a:rPr lang="en-US" altLang="en-US" sz="2500" dirty="0">
                <a:solidFill>
                  <a:srgbClr val="000000"/>
                </a:solidFill>
                <a:latin typeface="Calibri" panose="020F0502020204030204" pitchFamily="34" charset="0"/>
              </a:rPr>
              <a:t> </a:t>
            </a:r>
            <a:r>
              <a:rPr lang="el-GR" altLang="en-US" sz="2500" dirty="0">
                <a:solidFill>
                  <a:srgbClr val="000000"/>
                </a:solidFill>
                <a:latin typeface="Calibri" panose="020F0502020204030204" pitchFamily="34" charset="0"/>
              </a:rPr>
              <a:t>το αρνητικό  ιόν είναι λιγότερο σταθερό από το άτομο.</a:t>
            </a:r>
          </a:p>
          <a:p>
            <a:pPr>
              <a:lnSpc>
                <a:spcPct val="80000"/>
              </a:lnSpc>
              <a:spcBef>
                <a:spcPts val="338"/>
              </a:spcBef>
              <a:buClrTx/>
              <a:buFontTx/>
              <a:buNone/>
            </a:pPr>
            <a:r>
              <a:rPr lang="el-GR" altLang="en-US" sz="2500" dirty="0">
                <a:solidFill>
                  <a:srgbClr val="000000"/>
                </a:solidFill>
                <a:latin typeface="Calibri" panose="020F0502020204030204" pitchFamily="34" charset="0"/>
              </a:rPr>
              <a:t>*</a:t>
            </a:r>
            <a:r>
              <a:rPr lang="el-GR" altLang="en-US" sz="900" b="1" dirty="0">
                <a:solidFill>
                  <a:srgbClr val="000000"/>
                </a:solidFill>
              </a:rPr>
              <a:t>Σε άλλα βιβλία δίδεται  με αντίθετο πρόσημο ως δηλαδή ΔΗ ή ΔΕ . Εσείς ακολουθείστε τους συμβολισμούς που αναφέρονται στο βιβλίο του </a:t>
            </a:r>
            <a:r>
              <a:rPr lang="en-US" altLang="en-US" sz="900" b="1" dirty="0" err="1">
                <a:solidFill>
                  <a:srgbClr val="000000"/>
                </a:solidFill>
              </a:rPr>
              <a:t>Tro</a:t>
            </a:r>
            <a:endParaRPr lang="en-US" altLang="en-US" sz="900" b="1" dirty="0">
              <a:solidFill>
                <a:srgbClr val="000000"/>
              </a:solidFill>
            </a:endParaRPr>
          </a:p>
          <a:p>
            <a:pPr eaLnBrk="1" hangingPunct="1">
              <a:lnSpc>
                <a:spcPct val="80000"/>
              </a:lnSpc>
              <a:spcBef>
                <a:spcPts val="225"/>
              </a:spcBef>
              <a:buClrTx/>
              <a:buFontTx/>
              <a:buNone/>
            </a:pPr>
            <a:endParaRPr lang="en-US" altLang="en-US" sz="900" b="1" dirty="0">
              <a:solidFill>
                <a:srgbClr val="000000"/>
              </a:solidFill>
            </a:endParaRPr>
          </a:p>
        </p:txBody>
      </p:sp>
    </p:spTree>
  </p:cSld>
  <p:clrMapOvr>
    <a:masterClrMapping/>
  </p:clrMapOvr>
  <p:transition spd="med"/>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4482" name="Text Box 1">
            <a:extLst>
              <a:ext uri="{FF2B5EF4-FFF2-40B4-BE49-F238E27FC236}">
                <a16:creationId xmlns:a16="http://schemas.microsoft.com/office/drawing/2014/main" id="{90A2BA1A-9314-4F36-9058-F5BE5304D490}"/>
              </a:ext>
            </a:extLst>
          </p:cNvPr>
          <p:cNvSpPr txBox="1">
            <a:spLocks noChangeArrowheads="1"/>
          </p:cNvSpPr>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lvl1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1pPr>
            <a:lvl2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2pPr>
            <a:lvl3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3pPr>
            <a:lvl4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4pPr>
            <a:lvl5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5pPr>
            <a:lvl6pPr marL="25146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6pPr>
            <a:lvl7pPr marL="29718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7pPr>
            <a:lvl8pPr marL="34290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8pPr>
            <a:lvl9pPr marL="38862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9pPr>
          </a:lstStyle>
          <a:p>
            <a:pPr algn="ctr" eaLnBrk="1" hangingPunct="1">
              <a:lnSpc>
                <a:spcPct val="100000"/>
              </a:lnSpc>
              <a:buClrTx/>
              <a:buFontTx/>
              <a:buNone/>
            </a:pPr>
            <a:r>
              <a:rPr lang="el-GR" altLang="en-US" sz="4400">
                <a:solidFill>
                  <a:srgbClr val="000000"/>
                </a:solidFill>
                <a:latin typeface="Calibri" panose="020F0502020204030204" pitchFamily="34" charset="0"/>
              </a:rPr>
              <a:t>Γενικές τάσεις στην </a:t>
            </a:r>
            <a:r>
              <a:rPr lang="en-US" altLang="en-US" sz="4400">
                <a:solidFill>
                  <a:srgbClr val="000000"/>
                </a:solidFill>
                <a:latin typeface="Calibri" panose="020F0502020204030204" pitchFamily="34" charset="0"/>
              </a:rPr>
              <a:t>EA:</a:t>
            </a:r>
          </a:p>
        </p:txBody>
      </p:sp>
      <p:sp>
        <p:nvSpPr>
          <p:cNvPr id="404483" name="Text Box 2">
            <a:extLst>
              <a:ext uri="{FF2B5EF4-FFF2-40B4-BE49-F238E27FC236}">
                <a16:creationId xmlns:a16="http://schemas.microsoft.com/office/drawing/2014/main" id="{624B39AB-024E-4430-ACFF-587786D1CD02}"/>
              </a:ext>
            </a:extLst>
          </p:cNvPr>
          <p:cNvSpPr txBox="1">
            <a:spLocks noChangeArrowheads="1"/>
          </p:cNvSpPr>
          <p:nvPr/>
        </p:nvSpPr>
        <p:spPr bwMode="auto">
          <a:xfrm>
            <a:off x="4648200" y="1600200"/>
            <a:ext cx="4495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marL="334963" indent="-334963">
              <a:lnSpc>
                <a:spcPct val="94000"/>
              </a:lnSpc>
              <a:buClr>
                <a:srgbClr val="000000"/>
              </a:buClr>
              <a:buSzPct val="100000"/>
              <a:buFont typeface="Times New Roman" panose="02020603050405020304" pitchFamily="18" charset="0"/>
              <a:tabLst>
                <a:tab pos="334963" algn="l"/>
                <a:tab pos="782638" algn="l"/>
                <a:tab pos="1231900" algn="l"/>
                <a:tab pos="1681163" algn="l"/>
                <a:tab pos="2130425" algn="l"/>
                <a:tab pos="2579688" algn="l"/>
                <a:tab pos="3028950" algn="l"/>
                <a:tab pos="3478213" algn="l"/>
                <a:tab pos="3927475" algn="l"/>
                <a:tab pos="4376738" algn="l"/>
                <a:tab pos="4826000" algn="l"/>
                <a:tab pos="5275263" algn="l"/>
                <a:tab pos="5724525" algn="l"/>
                <a:tab pos="6173788" algn="l"/>
                <a:tab pos="6623050" algn="l"/>
                <a:tab pos="7072313" algn="l"/>
                <a:tab pos="7521575" algn="l"/>
                <a:tab pos="7970838" algn="l"/>
                <a:tab pos="8420100" algn="l"/>
                <a:tab pos="8869363" algn="l"/>
                <a:tab pos="9318625" algn="l"/>
              </a:tabLst>
              <a:defRPr>
                <a:solidFill>
                  <a:schemeClr val="bg1"/>
                </a:solidFill>
                <a:latin typeface="Arial" panose="020B0604020202020204" pitchFamily="34" charset="0"/>
                <a:cs typeface="Droid Sans Fallback" charset="0"/>
              </a:defRPr>
            </a:lvl1pPr>
            <a:lvl2pPr>
              <a:lnSpc>
                <a:spcPct val="94000"/>
              </a:lnSpc>
              <a:buClr>
                <a:srgbClr val="000000"/>
              </a:buClr>
              <a:buSzPct val="100000"/>
              <a:buFont typeface="Times New Roman" panose="02020603050405020304" pitchFamily="18" charset="0"/>
              <a:tabLst>
                <a:tab pos="334963" algn="l"/>
                <a:tab pos="782638" algn="l"/>
                <a:tab pos="1231900" algn="l"/>
                <a:tab pos="1681163" algn="l"/>
                <a:tab pos="2130425" algn="l"/>
                <a:tab pos="2579688" algn="l"/>
                <a:tab pos="3028950" algn="l"/>
                <a:tab pos="3478213" algn="l"/>
                <a:tab pos="3927475" algn="l"/>
                <a:tab pos="4376738" algn="l"/>
                <a:tab pos="4826000" algn="l"/>
                <a:tab pos="5275263" algn="l"/>
                <a:tab pos="5724525" algn="l"/>
                <a:tab pos="6173788" algn="l"/>
                <a:tab pos="6623050" algn="l"/>
                <a:tab pos="7072313" algn="l"/>
                <a:tab pos="7521575" algn="l"/>
                <a:tab pos="7970838" algn="l"/>
                <a:tab pos="8420100" algn="l"/>
                <a:tab pos="8869363" algn="l"/>
                <a:tab pos="9318625" algn="l"/>
              </a:tabLst>
              <a:defRPr>
                <a:solidFill>
                  <a:schemeClr val="bg1"/>
                </a:solidFill>
                <a:latin typeface="Arial" panose="020B0604020202020204" pitchFamily="34" charset="0"/>
                <a:cs typeface="Droid Sans Fallback" charset="0"/>
              </a:defRPr>
            </a:lvl2pPr>
            <a:lvl3pPr>
              <a:lnSpc>
                <a:spcPct val="94000"/>
              </a:lnSpc>
              <a:buClr>
                <a:srgbClr val="000000"/>
              </a:buClr>
              <a:buSzPct val="100000"/>
              <a:buFont typeface="Times New Roman" panose="02020603050405020304" pitchFamily="18" charset="0"/>
              <a:tabLst>
                <a:tab pos="334963" algn="l"/>
                <a:tab pos="782638" algn="l"/>
                <a:tab pos="1231900" algn="l"/>
                <a:tab pos="1681163" algn="l"/>
                <a:tab pos="2130425" algn="l"/>
                <a:tab pos="2579688" algn="l"/>
                <a:tab pos="3028950" algn="l"/>
                <a:tab pos="3478213" algn="l"/>
                <a:tab pos="3927475" algn="l"/>
                <a:tab pos="4376738" algn="l"/>
                <a:tab pos="4826000" algn="l"/>
                <a:tab pos="5275263" algn="l"/>
                <a:tab pos="5724525" algn="l"/>
                <a:tab pos="6173788" algn="l"/>
                <a:tab pos="6623050" algn="l"/>
                <a:tab pos="7072313" algn="l"/>
                <a:tab pos="7521575" algn="l"/>
                <a:tab pos="7970838" algn="l"/>
                <a:tab pos="8420100" algn="l"/>
                <a:tab pos="8869363" algn="l"/>
                <a:tab pos="9318625" algn="l"/>
              </a:tabLst>
              <a:defRPr>
                <a:solidFill>
                  <a:schemeClr val="bg1"/>
                </a:solidFill>
                <a:latin typeface="Arial" panose="020B0604020202020204" pitchFamily="34" charset="0"/>
                <a:cs typeface="Droid Sans Fallback" charset="0"/>
              </a:defRPr>
            </a:lvl3pPr>
            <a:lvl4pPr>
              <a:lnSpc>
                <a:spcPct val="94000"/>
              </a:lnSpc>
              <a:buClr>
                <a:srgbClr val="000000"/>
              </a:buClr>
              <a:buSzPct val="100000"/>
              <a:buFont typeface="Times New Roman" panose="02020603050405020304" pitchFamily="18" charset="0"/>
              <a:tabLst>
                <a:tab pos="334963" algn="l"/>
                <a:tab pos="782638" algn="l"/>
                <a:tab pos="1231900" algn="l"/>
                <a:tab pos="1681163" algn="l"/>
                <a:tab pos="2130425" algn="l"/>
                <a:tab pos="2579688" algn="l"/>
                <a:tab pos="3028950" algn="l"/>
                <a:tab pos="3478213" algn="l"/>
                <a:tab pos="3927475" algn="l"/>
                <a:tab pos="4376738" algn="l"/>
                <a:tab pos="4826000" algn="l"/>
                <a:tab pos="5275263" algn="l"/>
                <a:tab pos="5724525" algn="l"/>
                <a:tab pos="6173788" algn="l"/>
                <a:tab pos="6623050" algn="l"/>
                <a:tab pos="7072313" algn="l"/>
                <a:tab pos="7521575" algn="l"/>
                <a:tab pos="7970838" algn="l"/>
                <a:tab pos="8420100" algn="l"/>
                <a:tab pos="8869363" algn="l"/>
                <a:tab pos="9318625" algn="l"/>
              </a:tabLst>
              <a:defRPr>
                <a:solidFill>
                  <a:schemeClr val="bg1"/>
                </a:solidFill>
                <a:latin typeface="Arial" panose="020B0604020202020204" pitchFamily="34" charset="0"/>
                <a:cs typeface="Droid Sans Fallback" charset="0"/>
              </a:defRPr>
            </a:lvl4pPr>
            <a:lvl5pPr>
              <a:lnSpc>
                <a:spcPct val="94000"/>
              </a:lnSpc>
              <a:buClr>
                <a:srgbClr val="000000"/>
              </a:buClr>
              <a:buSzPct val="100000"/>
              <a:buFont typeface="Times New Roman" panose="02020603050405020304" pitchFamily="18" charset="0"/>
              <a:tabLst>
                <a:tab pos="334963" algn="l"/>
                <a:tab pos="782638" algn="l"/>
                <a:tab pos="1231900" algn="l"/>
                <a:tab pos="1681163" algn="l"/>
                <a:tab pos="2130425" algn="l"/>
                <a:tab pos="2579688" algn="l"/>
                <a:tab pos="3028950" algn="l"/>
                <a:tab pos="3478213" algn="l"/>
                <a:tab pos="3927475" algn="l"/>
                <a:tab pos="4376738" algn="l"/>
                <a:tab pos="4826000" algn="l"/>
                <a:tab pos="5275263" algn="l"/>
                <a:tab pos="5724525" algn="l"/>
                <a:tab pos="6173788" algn="l"/>
                <a:tab pos="6623050" algn="l"/>
                <a:tab pos="7072313" algn="l"/>
                <a:tab pos="7521575" algn="l"/>
                <a:tab pos="7970838" algn="l"/>
                <a:tab pos="8420100" algn="l"/>
                <a:tab pos="8869363" algn="l"/>
                <a:tab pos="9318625" algn="l"/>
              </a:tabLst>
              <a:defRPr>
                <a:solidFill>
                  <a:schemeClr val="bg1"/>
                </a:solidFill>
                <a:latin typeface="Arial" panose="020B0604020202020204" pitchFamily="34" charset="0"/>
                <a:cs typeface="Droid Sans Fallback" charset="0"/>
              </a:defRPr>
            </a:lvl5pPr>
            <a:lvl6pPr marL="25146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334963" algn="l"/>
                <a:tab pos="782638" algn="l"/>
                <a:tab pos="1231900" algn="l"/>
                <a:tab pos="1681163" algn="l"/>
                <a:tab pos="2130425" algn="l"/>
                <a:tab pos="2579688" algn="l"/>
                <a:tab pos="3028950" algn="l"/>
                <a:tab pos="3478213" algn="l"/>
                <a:tab pos="3927475" algn="l"/>
                <a:tab pos="4376738" algn="l"/>
                <a:tab pos="4826000" algn="l"/>
                <a:tab pos="5275263" algn="l"/>
                <a:tab pos="5724525" algn="l"/>
                <a:tab pos="6173788" algn="l"/>
                <a:tab pos="6623050" algn="l"/>
                <a:tab pos="7072313" algn="l"/>
                <a:tab pos="7521575" algn="l"/>
                <a:tab pos="7970838" algn="l"/>
                <a:tab pos="8420100" algn="l"/>
                <a:tab pos="8869363" algn="l"/>
                <a:tab pos="9318625" algn="l"/>
              </a:tabLst>
              <a:defRPr>
                <a:solidFill>
                  <a:schemeClr val="bg1"/>
                </a:solidFill>
                <a:latin typeface="Arial" panose="020B0604020202020204" pitchFamily="34" charset="0"/>
                <a:cs typeface="Droid Sans Fallback" charset="0"/>
              </a:defRPr>
            </a:lvl6pPr>
            <a:lvl7pPr marL="29718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334963" algn="l"/>
                <a:tab pos="782638" algn="l"/>
                <a:tab pos="1231900" algn="l"/>
                <a:tab pos="1681163" algn="l"/>
                <a:tab pos="2130425" algn="l"/>
                <a:tab pos="2579688" algn="l"/>
                <a:tab pos="3028950" algn="l"/>
                <a:tab pos="3478213" algn="l"/>
                <a:tab pos="3927475" algn="l"/>
                <a:tab pos="4376738" algn="l"/>
                <a:tab pos="4826000" algn="l"/>
                <a:tab pos="5275263" algn="l"/>
                <a:tab pos="5724525" algn="l"/>
                <a:tab pos="6173788" algn="l"/>
                <a:tab pos="6623050" algn="l"/>
                <a:tab pos="7072313" algn="l"/>
                <a:tab pos="7521575" algn="l"/>
                <a:tab pos="7970838" algn="l"/>
                <a:tab pos="8420100" algn="l"/>
                <a:tab pos="8869363" algn="l"/>
                <a:tab pos="9318625" algn="l"/>
              </a:tabLst>
              <a:defRPr>
                <a:solidFill>
                  <a:schemeClr val="bg1"/>
                </a:solidFill>
                <a:latin typeface="Arial" panose="020B0604020202020204" pitchFamily="34" charset="0"/>
                <a:cs typeface="Droid Sans Fallback" charset="0"/>
              </a:defRPr>
            </a:lvl7pPr>
            <a:lvl8pPr marL="34290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334963" algn="l"/>
                <a:tab pos="782638" algn="l"/>
                <a:tab pos="1231900" algn="l"/>
                <a:tab pos="1681163" algn="l"/>
                <a:tab pos="2130425" algn="l"/>
                <a:tab pos="2579688" algn="l"/>
                <a:tab pos="3028950" algn="l"/>
                <a:tab pos="3478213" algn="l"/>
                <a:tab pos="3927475" algn="l"/>
                <a:tab pos="4376738" algn="l"/>
                <a:tab pos="4826000" algn="l"/>
                <a:tab pos="5275263" algn="l"/>
                <a:tab pos="5724525" algn="l"/>
                <a:tab pos="6173788" algn="l"/>
                <a:tab pos="6623050" algn="l"/>
                <a:tab pos="7072313" algn="l"/>
                <a:tab pos="7521575" algn="l"/>
                <a:tab pos="7970838" algn="l"/>
                <a:tab pos="8420100" algn="l"/>
                <a:tab pos="8869363" algn="l"/>
                <a:tab pos="9318625" algn="l"/>
              </a:tabLst>
              <a:defRPr>
                <a:solidFill>
                  <a:schemeClr val="bg1"/>
                </a:solidFill>
                <a:latin typeface="Arial" panose="020B0604020202020204" pitchFamily="34" charset="0"/>
                <a:cs typeface="Droid Sans Fallback" charset="0"/>
              </a:defRPr>
            </a:lvl8pPr>
            <a:lvl9pPr marL="38862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334963" algn="l"/>
                <a:tab pos="782638" algn="l"/>
                <a:tab pos="1231900" algn="l"/>
                <a:tab pos="1681163" algn="l"/>
                <a:tab pos="2130425" algn="l"/>
                <a:tab pos="2579688" algn="l"/>
                <a:tab pos="3028950" algn="l"/>
                <a:tab pos="3478213" algn="l"/>
                <a:tab pos="3927475" algn="l"/>
                <a:tab pos="4376738" algn="l"/>
                <a:tab pos="4826000" algn="l"/>
                <a:tab pos="5275263" algn="l"/>
                <a:tab pos="5724525" algn="l"/>
                <a:tab pos="6173788" algn="l"/>
                <a:tab pos="6623050" algn="l"/>
                <a:tab pos="7072313" algn="l"/>
                <a:tab pos="7521575" algn="l"/>
                <a:tab pos="7970838" algn="l"/>
                <a:tab pos="8420100" algn="l"/>
                <a:tab pos="8869363" algn="l"/>
                <a:tab pos="9318625" algn="l"/>
              </a:tabLst>
              <a:defRPr>
                <a:solidFill>
                  <a:schemeClr val="bg1"/>
                </a:solidFill>
                <a:latin typeface="Arial" panose="020B0604020202020204" pitchFamily="34" charset="0"/>
                <a:cs typeface="Droid Sans Fallback" charset="0"/>
              </a:defRPr>
            </a:lvl9pPr>
          </a:lstStyle>
          <a:p>
            <a:pPr eaLnBrk="1" hangingPunct="1">
              <a:lnSpc>
                <a:spcPct val="80000"/>
              </a:lnSpc>
              <a:spcBef>
                <a:spcPts val="650"/>
              </a:spcBef>
              <a:buFont typeface="Arial" panose="020B0604020202020204" pitchFamily="34" charset="0"/>
              <a:buChar char="•"/>
            </a:pPr>
            <a:r>
              <a:rPr lang="el-GR" altLang="en-US" sz="2600" u="sng" dirty="0">
                <a:solidFill>
                  <a:srgbClr val="000000"/>
                </a:solidFill>
                <a:latin typeface="Times New Roman" panose="02020603050405020304" pitchFamily="18" charset="0"/>
              </a:rPr>
              <a:t>Τα ευγενή αέρια </a:t>
            </a:r>
            <a:r>
              <a:rPr lang="en-US" altLang="en-US" sz="2600" u="sng" dirty="0">
                <a:solidFill>
                  <a:srgbClr val="000000"/>
                </a:solidFill>
                <a:latin typeface="Times New Roman" panose="02020603050405020304" pitchFamily="18" charset="0"/>
              </a:rPr>
              <a:t> </a:t>
            </a:r>
            <a:r>
              <a:rPr lang="en-US" altLang="en-US" sz="2600" dirty="0">
                <a:solidFill>
                  <a:srgbClr val="000000"/>
                </a:solidFill>
                <a:latin typeface="Times New Roman" panose="02020603050405020304" pitchFamily="18" charset="0"/>
              </a:rPr>
              <a:t>(</a:t>
            </a:r>
            <a:r>
              <a:rPr lang="el-GR" altLang="en-US" sz="2600" dirty="0">
                <a:solidFill>
                  <a:srgbClr val="000000"/>
                </a:solidFill>
                <a:latin typeface="Times New Roman" panose="02020603050405020304" pitchFamily="18" charset="0"/>
              </a:rPr>
              <a:t>ομάδα</a:t>
            </a:r>
            <a:r>
              <a:rPr lang="en-US" altLang="en-US" sz="2600" dirty="0">
                <a:solidFill>
                  <a:srgbClr val="000000"/>
                </a:solidFill>
                <a:latin typeface="Times New Roman" panose="02020603050405020304" pitchFamily="18" charset="0"/>
              </a:rPr>
              <a:t> VIII) </a:t>
            </a:r>
            <a:r>
              <a:rPr lang="el-GR" altLang="en-US" sz="2600" dirty="0">
                <a:solidFill>
                  <a:srgbClr val="000000"/>
                </a:solidFill>
                <a:latin typeface="Times New Roman" panose="02020603050405020304" pitchFamily="18" charset="0"/>
              </a:rPr>
              <a:t> ΕΑ</a:t>
            </a:r>
            <a:r>
              <a:rPr lang="en-US" altLang="en-US" sz="2600" dirty="0">
                <a:solidFill>
                  <a:srgbClr val="000000"/>
                </a:solidFill>
                <a:latin typeface="Times New Roman" panose="02020603050405020304" pitchFamily="18" charset="0"/>
              </a:rPr>
              <a:t> ~0 ή  &gt;0 </a:t>
            </a:r>
            <a:r>
              <a:rPr lang="el-GR" altLang="en-US" sz="2600" dirty="0">
                <a:solidFill>
                  <a:srgbClr val="000000"/>
                </a:solidFill>
                <a:latin typeface="Times New Roman" panose="02020603050405020304" pitchFamily="18" charset="0"/>
              </a:rPr>
              <a:t>επειδή η προσθήκη ενός ενός ηλεκτρονίου θα απαιτούσε ένα ηλεκτρόνιο να καταλάβει  μια νέα στοιβάδα (φλοιό)</a:t>
            </a:r>
            <a:r>
              <a:rPr lang="en-US" altLang="en-US" sz="2600" dirty="0">
                <a:solidFill>
                  <a:srgbClr val="000000"/>
                </a:solidFill>
                <a:latin typeface="Times New Roman" panose="02020603050405020304" pitchFamily="18" charset="0"/>
              </a:rPr>
              <a:t>.</a:t>
            </a:r>
            <a:endParaRPr lang="el-GR" altLang="en-US" sz="2600" dirty="0">
              <a:solidFill>
                <a:srgbClr val="000000"/>
              </a:solidFill>
              <a:latin typeface="Times New Roman" panose="02020603050405020304" pitchFamily="18" charset="0"/>
            </a:endParaRPr>
          </a:p>
          <a:p>
            <a:pPr marL="0" indent="0" eaLnBrk="1" hangingPunct="1">
              <a:lnSpc>
                <a:spcPct val="80000"/>
              </a:lnSpc>
              <a:spcBef>
                <a:spcPts val="650"/>
              </a:spcBef>
            </a:pPr>
            <a:r>
              <a:rPr lang="en-US" altLang="en-US" sz="2600" dirty="0">
                <a:solidFill>
                  <a:srgbClr val="000000"/>
                </a:solidFill>
                <a:latin typeface="Times New Roman" panose="02020603050405020304" pitchFamily="18" charset="0"/>
              </a:rPr>
              <a:t> </a:t>
            </a:r>
          </a:p>
          <a:p>
            <a:pPr eaLnBrk="1" hangingPunct="1">
              <a:lnSpc>
                <a:spcPct val="80000"/>
              </a:lnSpc>
              <a:spcBef>
                <a:spcPts val="650"/>
              </a:spcBef>
              <a:buFont typeface="Arial" panose="020B0604020202020204" pitchFamily="34" charset="0"/>
              <a:buChar char="•"/>
            </a:pPr>
            <a:r>
              <a:rPr lang="el-GR" altLang="en-US" sz="2600" u="sng" dirty="0">
                <a:solidFill>
                  <a:srgbClr val="000000"/>
                </a:solidFill>
                <a:latin typeface="Times New Roman" panose="02020603050405020304" pitchFamily="18" charset="0"/>
              </a:rPr>
              <a:t>Τα αλογόνα </a:t>
            </a:r>
            <a:r>
              <a:rPr lang="el-GR" altLang="en-US" sz="2600" dirty="0">
                <a:solidFill>
                  <a:srgbClr val="000000"/>
                </a:solidFill>
                <a:latin typeface="Times New Roman" panose="02020603050405020304" pitchFamily="18" charset="0"/>
              </a:rPr>
              <a:t>έχουν τις υψηλότερες ΕΑ επειδή το επιπλέον ηλεκτρόνιο καλύπτει την τρύπα του κενού </a:t>
            </a:r>
            <a:r>
              <a:rPr lang="en-US" altLang="en-US" sz="2600" dirty="0">
                <a:solidFill>
                  <a:srgbClr val="000000"/>
                </a:solidFill>
                <a:latin typeface="Times New Roman" panose="02020603050405020304" pitchFamily="18" charset="0"/>
              </a:rPr>
              <a:t>p </a:t>
            </a:r>
            <a:r>
              <a:rPr lang="el-GR" altLang="en-US" sz="2600" dirty="0">
                <a:solidFill>
                  <a:srgbClr val="000000"/>
                </a:solidFill>
                <a:latin typeface="Times New Roman" panose="02020603050405020304" pitchFamily="18" charset="0"/>
              </a:rPr>
              <a:t>τροχιακού,δίδοντας συμπληρωμένο τον φλοιό</a:t>
            </a:r>
          </a:p>
        </p:txBody>
      </p:sp>
      <p:pic>
        <p:nvPicPr>
          <p:cNvPr id="404484" name="Picture 3">
            <a:extLst>
              <a:ext uri="{FF2B5EF4-FFF2-40B4-BE49-F238E27FC236}">
                <a16:creationId xmlns:a16="http://schemas.microsoft.com/office/drawing/2014/main" id="{6D69BAFE-AB2C-43EF-BB3E-DD390F4AD78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2175" y="2789238"/>
            <a:ext cx="3168650" cy="2147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graphicFrame>
        <p:nvGraphicFramePr>
          <p:cNvPr id="404485" name="Object 4">
            <a:extLst>
              <a:ext uri="{FF2B5EF4-FFF2-40B4-BE49-F238E27FC236}">
                <a16:creationId xmlns:a16="http://schemas.microsoft.com/office/drawing/2014/main" id="{B0FA377E-F386-4658-A119-EBF3919C8432}"/>
              </a:ext>
            </a:extLst>
          </p:cNvPr>
          <p:cNvGraphicFramePr>
            <a:graphicFrameLocks noChangeAspect="1"/>
          </p:cNvGraphicFramePr>
          <p:nvPr/>
        </p:nvGraphicFramePr>
        <p:xfrm>
          <a:off x="4241800" y="3263900"/>
          <a:ext cx="719138" cy="360363"/>
        </p:xfrm>
        <a:graphic>
          <a:graphicData uri="http://schemas.openxmlformats.org/presentationml/2006/ole">
            <mc:AlternateContent xmlns:mc="http://schemas.openxmlformats.org/markup-compatibility/2006">
              <mc:Choice xmlns:v="urn:schemas-microsoft-com:vml" Requires="v">
                <p:oleObj r:id="rId4" imgW="73152" imgH="174144" progId="">
                  <p:embed/>
                </p:oleObj>
              </mc:Choice>
              <mc:Fallback>
                <p:oleObj r:id="rId4" imgW="73152" imgH="174144" progId="">
                  <p:embed/>
                  <p:pic>
                    <p:nvPicPr>
                      <p:cNvPr id="404485" name="Object 4">
                        <a:extLst>
                          <a:ext uri="{FF2B5EF4-FFF2-40B4-BE49-F238E27FC236}">
                            <a16:creationId xmlns:a16="http://schemas.microsoft.com/office/drawing/2014/main" id="{B0FA377E-F386-4658-A119-EBF3919C843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41800" y="3263900"/>
                        <a:ext cx="719138" cy="36036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cSld>
  <p:clrMapOvr>
    <a:masterClrMapping/>
  </p:clrMapOvr>
  <p:transition spd="med"/>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8578" name="Text Box 1">
            <a:extLst>
              <a:ext uri="{FF2B5EF4-FFF2-40B4-BE49-F238E27FC236}">
                <a16:creationId xmlns:a16="http://schemas.microsoft.com/office/drawing/2014/main" id="{11179734-51CE-441F-816D-8714C87551A2}"/>
              </a:ext>
            </a:extLst>
          </p:cNvPr>
          <p:cNvSpPr txBox="1">
            <a:spLocks noChangeArrowheads="1"/>
          </p:cNvSpPr>
          <p:nvPr/>
        </p:nvSpPr>
        <p:spPr bwMode="auto">
          <a:xfrm>
            <a:off x="304800" y="6248400"/>
            <a:ext cx="3505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lstStyle>
            <a:lvl1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1pPr>
            <a:lvl2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2pPr>
            <a:lvl3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3pPr>
            <a:lvl4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4pPr>
            <a:lvl5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5pPr>
            <a:lvl6pPr marL="25146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6pPr>
            <a:lvl7pPr marL="29718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7pPr>
            <a:lvl8pPr marL="34290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8pPr>
            <a:lvl9pPr marL="38862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9pPr>
          </a:lstStyle>
          <a:p>
            <a:pPr eaLnBrk="1" hangingPunct="1">
              <a:lnSpc>
                <a:spcPct val="100000"/>
              </a:lnSpc>
              <a:buClrTx/>
              <a:buSzPct val="120000"/>
              <a:buFontTx/>
              <a:buNone/>
            </a:pPr>
            <a:r>
              <a:rPr lang="el-GR" altLang="en-US" sz="1400">
                <a:solidFill>
                  <a:srgbClr val="000000"/>
                </a:solidFill>
              </a:rPr>
              <a:t>Tro, Chemistry: A Molecular Approach</a:t>
            </a:r>
          </a:p>
        </p:txBody>
      </p:sp>
      <p:sp>
        <p:nvSpPr>
          <p:cNvPr id="408579" name="Text Box 2">
            <a:extLst>
              <a:ext uri="{FF2B5EF4-FFF2-40B4-BE49-F238E27FC236}">
                <a16:creationId xmlns:a16="http://schemas.microsoft.com/office/drawing/2014/main" id="{D03FF4C3-3D52-4435-9D58-D995AA90AD13}"/>
              </a:ext>
            </a:extLst>
          </p:cNvPr>
          <p:cNvSpPr txBox="1">
            <a:spLocks noChangeArrowheads="1"/>
          </p:cNvSpPr>
          <p:nvPr/>
        </p:nvSpPr>
        <p:spPr bwMode="auto">
          <a:xfrm>
            <a:off x="6858000" y="62484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pPr eaLnBrk="1">
              <a:lnSpc>
                <a:spcPct val="94000"/>
              </a:lnSpc>
              <a:buClr>
                <a:srgbClr val="000000"/>
              </a:buClr>
              <a:buSzPct val="100000"/>
              <a:buFont typeface="Times New Roman" panose="02020603050405020304" pitchFamily="18" charset="0"/>
              <a:buNone/>
            </a:pPr>
            <a:endParaRPr lang="el-GR" altLang="en-US"/>
          </a:p>
        </p:txBody>
      </p:sp>
      <p:pic>
        <p:nvPicPr>
          <p:cNvPr id="408580" name="Picture 3">
            <a:extLst>
              <a:ext uri="{FF2B5EF4-FFF2-40B4-BE49-F238E27FC236}">
                <a16:creationId xmlns:a16="http://schemas.microsoft.com/office/drawing/2014/main" id="{5C53DE53-195D-40A7-9792-9C825600CB9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176213"/>
            <a:ext cx="8458200" cy="6681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4E903D8A-3412-4286-84E8-76234B214C48}"/>
              </a:ext>
            </a:extLst>
          </p:cNvPr>
          <p:cNvSpPr>
            <a:spLocks noGrp="1"/>
          </p:cNvSpPr>
          <p:nvPr>
            <p:ph type="title"/>
          </p:nvPr>
        </p:nvSpPr>
        <p:spPr/>
        <p:txBody>
          <a:bodyPr>
            <a:noAutofit/>
          </a:bodyPr>
          <a:lstStyle/>
          <a:p>
            <a:r>
              <a:rPr lang="el-GR" sz="3600" dirty="0">
                <a:solidFill>
                  <a:schemeClr val="accent2">
                    <a:lumMod val="50000"/>
                  </a:schemeClr>
                </a:solidFill>
              </a:rPr>
              <a:t>Ποια η διαφορά ηλεκτρονικής συγγένειας και ηλεκτραρνητικότητας?</a:t>
            </a:r>
            <a:endParaRPr lang="en-US" sz="3600" dirty="0">
              <a:solidFill>
                <a:schemeClr val="accent2">
                  <a:lumMod val="50000"/>
                </a:schemeClr>
              </a:solidFill>
            </a:endParaRPr>
          </a:p>
        </p:txBody>
      </p:sp>
      <p:sp>
        <p:nvSpPr>
          <p:cNvPr id="4" name="Θέση υποσέλιδου 3">
            <a:extLst>
              <a:ext uri="{FF2B5EF4-FFF2-40B4-BE49-F238E27FC236}">
                <a16:creationId xmlns:a16="http://schemas.microsoft.com/office/drawing/2014/main" id="{8D901F1F-F9A5-41A9-972B-72AECF52412D}"/>
              </a:ext>
            </a:extLst>
          </p:cNvPr>
          <p:cNvSpPr>
            <a:spLocks noGrp="1"/>
          </p:cNvSpPr>
          <p:nvPr>
            <p:ph type="ftr" idx="10"/>
          </p:nvPr>
        </p:nvSpPr>
        <p:spPr/>
        <p:txBody>
          <a:bodyPr/>
          <a:lstStyle/>
          <a:p>
            <a:pPr>
              <a:defRPr/>
            </a:pPr>
            <a:r>
              <a:rPr lang="el-GR"/>
              <a:t>Tro, Chemistry: A Molecular Approach</a:t>
            </a:r>
          </a:p>
        </p:txBody>
      </p:sp>
      <p:sp>
        <p:nvSpPr>
          <p:cNvPr id="6" name="Rectangle 2">
            <a:extLst>
              <a:ext uri="{FF2B5EF4-FFF2-40B4-BE49-F238E27FC236}">
                <a16:creationId xmlns:a16="http://schemas.microsoft.com/office/drawing/2014/main" id="{3FA16E0D-4577-4BBC-A08D-2F6456A19B4B}"/>
              </a:ext>
            </a:extLst>
          </p:cNvPr>
          <p:cNvSpPr>
            <a:spLocks noGrp="1" noChangeArrowheads="1"/>
          </p:cNvSpPr>
          <p:nvPr>
            <p:ph idx="1"/>
          </p:nvPr>
        </p:nvSpPr>
        <p:spPr bwMode="auto">
          <a:xfrm>
            <a:off x="148856" y="1946027"/>
            <a:ext cx="8846288" cy="41549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a:defRPr>
                <a:solidFill>
                  <a:schemeClr val="tx1"/>
                </a:solidFill>
                <a:latin typeface="Arial" panose="020B0604020202020204" pitchFamily="34" charset="0"/>
              </a:defRPr>
            </a:lvl1pPr>
            <a:lvl2pPr marL="457200">
              <a:defRPr>
                <a:solidFill>
                  <a:schemeClr val="tx1"/>
                </a:solidFill>
                <a:latin typeface="Arial" panose="020B0604020202020204" pitchFamily="34" charset="0"/>
              </a:defRPr>
            </a:lvl2pPr>
            <a:lvl3pPr marL="914400">
              <a:defRPr>
                <a:solidFill>
                  <a:schemeClr val="tx1"/>
                </a:solidFill>
                <a:latin typeface="Arial" panose="020B0604020202020204" pitchFamily="34" charset="0"/>
              </a:defRPr>
            </a:lvl3pPr>
            <a:lvl4pPr marL="1371600">
              <a:defRPr>
                <a:solidFill>
                  <a:schemeClr val="tx1"/>
                </a:solidFill>
                <a:latin typeface="Arial" panose="020B0604020202020204" pitchFamily="34" charset="0"/>
              </a:defRPr>
            </a:lvl4pPr>
            <a:lvl5pPr marL="182880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l-GR" altLang="en-US" sz="2400" b="0" i="0" u="none" strike="noStrike" cap="none" normalizeH="0" baseline="0" dirty="0">
                <a:ln>
                  <a:noFill/>
                </a:ln>
                <a:solidFill>
                  <a:srgbClr val="282829"/>
                </a:solidFill>
                <a:effectLst/>
                <a:latin typeface="MathJax_Main"/>
              </a:rPr>
              <a:t>Η ηλεκτρονική συγγένεια σχετίζεται με μια πραγματική μέτρηση</a:t>
            </a:r>
            <a:r>
              <a:rPr kumimoji="0" lang="el-GR" altLang="en-US" sz="2400" b="0" i="0" u="none" strike="noStrike" cap="none" normalizeH="0" dirty="0">
                <a:ln>
                  <a:noFill/>
                </a:ln>
                <a:solidFill>
                  <a:srgbClr val="282829"/>
                </a:solidFill>
                <a:effectLst/>
                <a:latin typeface="MathJax_Main"/>
              </a:rPr>
              <a:t> πχ ενθαλπία κατά τον σχηματισμός ενός </a:t>
            </a:r>
            <a:r>
              <a:rPr kumimoji="0" lang="en-US" altLang="en-US" sz="2400" b="0" i="0" u="none" strike="noStrike" cap="none" normalizeH="0" dirty="0">
                <a:ln>
                  <a:noFill/>
                </a:ln>
                <a:solidFill>
                  <a:srgbClr val="282829"/>
                </a:solidFill>
                <a:effectLst/>
                <a:latin typeface="MathJax_Main"/>
              </a:rPr>
              <a:t>mole</a:t>
            </a:r>
            <a:r>
              <a:rPr kumimoji="0" lang="el-GR" altLang="en-US" sz="2400" b="0" i="0" u="none" strike="noStrike" cap="none" normalizeH="0" dirty="0">
                <a:ln>
                  <a:noFill/>
                </a:ln>
                <a:solidFill>
                  <a:srgbClr val="282829"/>
                </a:solidFill>
                <a:effectLst/>
                <a:latin typeface="MathJax_Main"/>
              </a:rPr>
              <a:t> ανιόντων σε αέρια φάση από ένα </a:t>
            </a:r>
            <a:r>
              <a:rPr kumimoji="0" lang="en-US" altLang="en-US" sz="2400" b="0" i="0" u="none" strike="noStrike" cap="none" normalizeH="0" dirty="0">
                <a:ln>
                  <a:noFill/>
                </a:ln>
                <a:solidFill>
                  <a:srgbClr val="282829"/>
                </a:solidFill>
                <a:effectLst/>
                <a:latin typeface="MathJax_Main"/>
              </a:rPr>
              <a:t>mole </a:t>
            </a:r>
            <a:r>
              <a:rPr lang="el-GR" altLang="en-US" sz="2400" dirty="0">
                <a:solidFill>
                  <a:srgbClr val="282829"/>
                </a:solidFill>
                <a:latin typeface="MathJax_Main"/>
              </a:rPr>
              <a:t>ατόμων σε αέρια φάση και  1</a:t>
            </a:r>
            <a:r>
              <a:rPr lang="en-US" altLang="en-US" sz="2400" dirty="0">
                <a:solidFill>
                  <a:srgbClr val="282829"/>
                </a:solidFill>
                <a:latin typeface="MathJax_Main"/>
              </a:rPr>
              <a:t> mole </a:t>
            </a:r>
            <a:r>
              <a:rPr lang="el-GR" altLang="en-US" sz="2400" dirty="0">
                <a:solidFill>
                  <a:srgbClr val="282829"/>
                </a:solidFill>
                <a:latin typeface="MathJax_Main"/>
              </a:rPr>
              <a:t>ηλεκτρονίων δηλαδή η ενθαλπία που σχετίζεται με την αντίδραση</a:t>
            </a:r>
            <a:r>
              <a:rPr kumimoji="0" lang="en-US" altLang="en-US" sz="2400" b="0" i="0" u="none" strike="noStrike" cap="none" normalizeH="0" baseline="0" dirty="0">
                <a:ln>
                  <a:noFill/>
                </a:ln>
                <a:solidFill>
                  <a:srgbClr val="282829"/>
                </a:solidFill>
                <a:effectLst/>
                <a:latin typeface="-apple-system"/>
              </a:rPr>
              <a:t> </a:t>
            </a:r>
            <a:r>
              <a:rPr kumimoji="0" lang="en-US" altLang="en-US" sz="2400" b="0" i="0" u="none" strike="noStrike" cap="none" normalizeH="0" baseline="0" dirty="0">
                <a:ln>
                  <a:noFill/>
                </a:ln>
                <a:solidFill>
                  <a:srgbClr val="282829"/>
                </a:solidFill>
                <a:effectLst/>
                <a:latin typeface="MathJax_Main"/>
              </a:rPr>
              <a:t>Atom(g)+</a:t>
            </a:r>
            <a:r>
              <a:rPr kumimoji="0" lang="en-US" altLang="en-US" sz="2400" b="0" i="0" u="none" strike="noStrike" cap="none" normalizeH="0" baseline="0" dirty="0">
                <a:ln>
                  <a:noFill/>
                </a:ln>
                <a:solidFill>
                  <a:srgbClr val="282829"/>
                </a:solidFill>
                <a:effectLst/>
                <a:latin typeface="MathJax_Math-italic"/>
              </a:rPr>
              <a:t>e</a:t>
            </a:r>
            <a:r>
              <a:rPr kumimoji="0" lang="en-US" altLang="en-US" sz="2400" b="0" i="0" u="none" strike="noStrike" cap="none" normalizeH="0" baseline="0" dirty="0">
                <a:ln>
                  <a:noFill/>
                </a:ln>
                <a:solidFill>
                  <a:srgbClr val="282829"/>
                </a:solidFill>
                <a:effectLst/>
                <a:latin typeface="MathJax_Main"/>
              </a:rPr>
              <a:t>−→Atom(g)−</a:t>
            </a:r>
            <a:r>
              <a:rPr kumimoji="0" lang="el-GR" altLang="en-US" sz="2400" b="0" i="0" u="none" strike="noStrike" cap="none" normalizeH="0" baseline="0" dirty="0">
                <a:ln>
                  <a:noFill/>
                </a:ln>
                <a:solidFill>
                  <a:srgbClr val="282829"/>
                </a:solidFill>
                <a:effectLst/>
                <a:latin typeface="MathJax_Main"/>
              </a:rPr>
              <a:t>   </a:t>
            </a:r>
            <a:r>
              <a:rPr kumimoji="0" lang="en-US" altLang="en-US" sz="2400" b="0" i="0" u="none" strike="noStrike" cap="none" normalizeH="0" baseline="0" dirty="0">
                <a:ln>
                  <a:noFill/>
                </a:ln>
                <a:solidFill>
                  <a:srgbClr val="282829"/>
                </a:solidFill>
                <a:effectLst/>
                <a:latin typeface="MathJax_Main"/>
              </a:rPr>
              <a:t>+ΔH</a:t>
            </a:r>
            <a:r>
              <a:rPr kumimoji="0" lang="el-GR" altLang="en-US" sz="2400" b="0" i="0" u="none" strike="noStrike" cap="none" normalizeH="0" baseline="0" dirty="0">
                <a:ln>
                  <a:noFill/>
                </a:ln>
                <a:solidFill>
                  <a:srgbClr val="282829"/>
                </a:solidFill>
                <a:effectLst/>
                <a:latin typeface="MathJax_Main"/>
              </a:rPr>
              <a:t>   πχ  ενθαλπία</a:t>
            </a:r>
            <a:r>
              <a:rPr kumimoji="0" lang="el-GR" altLang="en-US" sz="2400" b="0" i="0" u="none" strike="noStrike" cap="none" normalizeH="0" dirty="0">
                <a:ln>
                  <a:noFill/>
                </a:ln>
                <a:solidFill>
                  <a:srgbClr val="282829"/>
                </a:solidFill>
                <a:effectLst/>
                <a:latin typeface="MathJax_Main"/>
              </a:rPr>
              <a:t> που </a:t>
            </a:r>
            <a:r>
              <a:rPr kumimoji="0" lang="el-GR" altLang="en-US" sz="2400" b="0" i="0" u="none" strike="noStrike" cap="none" normalizeH="0" baseline="0" dirty="0">
                <a:ln>
                  <a:noFill/>
                </a:ln>
                <a:solidFill>
                  <a:srgbClr val="282829"/>
                </a:solidFill>
                <a:effectLst/>
                <a:latin typeface="MathJax_Main"/>
              </a:rPr>
              <a:t>συνήθως σχετίζεται </a:t>
            </a:r>
            <a:r>
              <a:rPr kumimoji="0" lang="el-GR" altLang="en-US" sz="2400" b="0" i="0" u="none" strike="noStrike" cap="none" normalizeH="0" baseline="0" dirty="0">
                <a:ln>
                  <a:noFill/>
                </a:ln>
                <a:solidFill>
                  <a:srgbClr val="282829"/>
                </a:solidFill>
                <a:effectLst/>
                <a:latin typeface="-apple-system"/>
              </a:rPr>
              <a:t> με εξώθερμη αντίδραση</a:t>
            </a:r>
            <a:r>
              <a:rPr kumimoji="0" lang="el-GR" altLang="en-US" sz="2400" b="0" i="0" u="none" strike="noStrike" cap="none" normalizeH="0" dirty="0">
                <a:ln>
                  <a:noFill/>
                </a:ln>
                <a:solidFill>
                  <a:srgbClr val="282829"/>
                </a:solidFill>
                <a:effectLst/>
                <a:latin typeface="-apple-system"/>
              </a:rPr>
              <a:t> όταν έχουμε να κάνουμε με αμέταλλα</a:t>
            </a:r>
          </a:p>
          <a:p>
            <a:pPr marL="0" marR="0" lvl="0" indent="0" algn="l" defTabSz="914400" rtl="0" eaLnBrk="0" fontAlgn="base" latinLnBrk="0" hangingPunct="0">
              <a:lnSpc>
                <a:spcPct val="100000"/>
              </a:lnSpc>
              <a:spcBef>
                <a:spcPct val="0"/>
              </a:spcBef>
              <a:spcAft>
                <a:spcPct val="0"/>
              </a:spcAft>
              <a:buClrTx/>
              <a:buSzTx/>
              <a:buFontTx/>
              <a:buNone/>
              <a:tabLst/>
            </a:pPr>
            <a:endParaRPr lang="el-GR" altLang="en-US" sz="2400" baseline="0" dirty="0">
              <a:solidFill>
                <a:srgbClr val="282829"/>
              </a:solidFill>
              <a:latin typeface="-apple-system"/>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l-GR" altLang="en-US" sz="2400" b="0" i="0" u="none" strike="noStrike" cap="none" normalizeH="0" dirty="0">
                <a:ln>
                  <a:noFill/>
                </a:ln>
                <a:solidFill>
                  <a:srgbClr val="282829"/>
                </a:solidFill>
                <a:effectLst/>
                <a:latin typeface="-apple-system"/>
              </a:rPr>
              <a:t>Από την άλλη  η ηλεκτραρνητικότηα  έχει την </a:t>
            </a:r>
            <a:r>
              <a:rPr kumimoji="0" lang="el-GR" altLang="en-US" sz="2400" b="1" i="0" u="none" strike="noStrike" cap="none" normalizeH="0" dirty="0">
                <a:ln>
                  <a:noFill/>
                </a:ln>
                <a:solidFill>
                  <a:srgbClr val="282829"/>
                </a:solidFill>
                <a:effectLst/>
                <a:latin typeface="-apple-system"/>
              </a:rPr>
              <a:t>ΕΝΝΟΙΑ </a:t>
            </a:r>
            <a:r>
              <a:rPr kumimoji="0" lang="el-GR" altLang="en-US" sz="2400" b="0" i="0" u="none" strike="noStrike" cap="none" normalizeH="0" dirty="0">
                <a:ln>
                  <a:noFill/>
                </a:ln>
                <a:solidFill>
                  <a:srgbClr val="282829"/>
                </a:solidFill>
                <a:effectLst/>
                <a:latin typeface="-apple-system"/>
              </a:rPr>
              <a:t> της ικανότητας ενός ατόμου  μου εμπλέκεται σε έναν χημικό δεσμό να πολώνει την ηλεκτρονική πυκνότητα προς αυτό (να έλκει δεσμικό ζεύγος ηλεκτρονίων). </a:t>
            </a:r>
            <a:endParaRPr kumimoji="0" lang="en-US" altLang="en-US" sz="2400" b="0" i="0" u="none" strike="noStrike" cap="none" normalizeH="0" baseline="0" dirty="0">
              <a:ln>
                <a:noFill/>
              </a:ln>
              <a:solidFill>
                <a:schemeClr val="tx1"/>
              </a:solidFill>
              <a:effectLst/>
            </a:endParaRPr>
          </a:p>
        </p:txBody>
      </p:sp>
    </p:spTree>
    <p:extLst>
      <p:ext uri="{BB962C8B-B14F-4D97-AF65-F5344CB8AC3E}">
        <p14:creationId xmlns:p14="http://schemas.microsoft.com/office/powerpoint/2010/main" val="2507371483"/>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626" name="Text Box 1">
            <a:extLst>
              <a:ext uri="{FF2B5EF4-FFF2-40B4-BE49-F238E27FC236}">
                <a16:creationId xmlns:a16="http://schemas.microsoft.com/office/drawing/2014/main" id="{B4FA65A8-0360-436E-9024-F6666EE6E775}"/>
              </a:ext>
            </a:extLst>
          </p:cNvPr>
          <p:cNvSpPr txBox="1">
            <a:spLocks noChangeArrowheads="1"/>
          </p:cNvSpPr>
          <p:nvPr/>
        </p:nvSpPr>
        <p:spPr bwMode="auto">
          <a:xfrm>
            <a:off x="211138" y="435954"/>
            <a:ext cx="8229600" cy="13308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lvl1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1pPr>
            <a:lvl2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2pPr>
            <a:lvl3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3pPr>
            <a:lvl4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4pPr>
            <a:lvl5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5pPr>
            <a:lvl6pPr marL="25146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6pPr>
            <a:lvl7pPr marL="29718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7pPr>
            <a:lvl8pPr marL="34290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8pPr>
            <a:lvl9pPr marL="38862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9pPr>
          </a:lstStyle>
          <a:p>
            <a:pPr algn="r" eaLnBrk="1" hangingPunct="1">
              <a:lnSpc>
                <a:spcPct val="100000"/>
              </a:lnSpc>
              <a:buClrTx/>
              <a:buFontTx/>
              <a:buNone/>
            </a:pPr>
            <a:r>
              <a:rPr lang="el-GR" altLang="en-US" sz="4000" dirty="0">
                <a:solidFill>
                  <a:srgbClr val="000000"/>
                </a:solidFill>
                <a:latin typeface="Calibri" panose="020F0502020204030204" pitchFamily="34" charset="0"/>
              </a:rPr>
              <a:t>Ηλεκτραρνητικότητα χ =~1/2(ΕΑ+ΙΕ)</a:t>
            </a:r>
            <a:r>
              <a:rPr lang="en-US" altLang="en-US" sz="4000" dirty="0">
                <a:solidFill>
                  <a:srgbClr val="000000"/>
                </a:solidFill>
                <a:latin typeface="Calibri" panose="020F0502020204030204" pitchFamily="34" charset="0"/>
              </a:rPr>
              <a:t>           </a:t>
            </a:r>
            <a:r>
              <a:rPr lang="el-GR" altLang="en-US" sz="4000" dirty="0">
                <a:solidFill>
                  <a:srgbClr val="000000"/>
                </a:solidFill>
                <a:latin typeface="Calibri" panose="020F0502020204030204" pitchFamily="34" charset="0"/>
              </a:rPr>
              <a:t>                          </a:t>
            </a:r>
            <a:endParaRPr lang="el-GR" altLang="en-US" sz="2400" dirty="0">
              <a:solidFill>
                <a:srgbClr val="0070C0"/>
              </a:solidFill>
              <a:latin typeface="Calibri" panose="020F0502020204030204" pitchFamily="34" charset="0"/>
            </a:endParaRPr>
          </a:p>
        </p:txBody>
      </p:sp>
      <p:sp>
        <p:nvSpPr>
          <p:cNvPr id="410627" name="Text Box 2">
            <a:extLst>
              <a:ext uri="{FF2B5EF4-FFF2-40B4-BE49-F238E27FC236}">
                <a16:creationId xmlns:a16="http://schemas.microsoft.com/office/drawing/2014/main" id="{36C050F4-7CD3-4684-BED4-96FAF9F572D3}"/>
              </a:ext>
            </a:extLst>
          </p:cNvPr>
          <p:cNvSpPr txBox="1">
            <a:spLocks noChangeArrowheads="1"/>
          </p:cNvSpPr>
          <p:nvPr/>
        </p:nvSpPr>
        <p:spPr bwMode="auto">
          <a:xfrm>
            <a:off x="194635" y="1834117"/>
            <a:ext cx="4038600" cy="35672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marL="334963" indent="-334963">
              <a:lnSpc>
                <a:spcPct val="94000"/>
              </a:lnSpc>
              <a:buClr>
                <a:srgbClr val="000000"/>
              </a:buClr>
              <a:buSzPct val="100000"/>
              <a:buFont typeface="Times New Roman" panose="02020603050405020304" pitchFamily="18" charset="0"/>
              <a:tabLst>
                <a:tab pos="334963" algn="l"/>
                <a:tab pos="782638" algn="l"/>
                <a:tab pos="1231900" algn="l"/>
                <a:tab pos="1681163" algn="l"/>
                <a:tab pos="2130425" algn="l"/>
                <a:tab pos="2579688" algn="l"/>
                <a:tab pos="3028950" algn="l"/>
                <a:tab pos="3478213" algn="l"/>
                <a:tab pos="3927475" algn="l"/>
                <a:tab pos="4376738" algn="l"/>
                <a:tab pos="4826000" algn="l"/>
                <a:tab pos="5275263" algn="l"/>
                <a:tab pos="5724525" algn="l"/>
                <a:tab pos="6173788" algn="l"/>
                <a:tab pos="6623050" algn="l"/>
                <a:tab pos="7072313" algn="l"/>
                <a:tab pos="7521575" algn="l"/>
                <a:tab pos="7970838" algn="l"/>
                <a:tab pos="8420100" algn="l"/>
                <a:tab pos="8869363" algn="l"/>
                <a:tab pos="9318625" algn="l"/>
              </a:tabLst>
              <a:defRPr>
                <a:solidFill>
                  <a:schemeClr val="bg1"/>
                </a:solidFill>
                <a:latin typeface="Arial" panose="020B0604020202020204" pitchFamily="34" charset="0"/>
                <a:cs typeface="Droid Sans Fallback" charset="0"/>
              </a:defRPr>
            </a:lvl1pPr>
            <a:lvl2pPr>
              <a:lnSpc>
                <a:spcPct val="94000"/>
              </a:lnSpc>
              <a:buClr>
                <a:srgbClr val="000000"/>
              </a:buClr>
              <a:buSzPct val="100000"/>
              <a:buFont typeface="Times New Roman" panose="02020603050405020304" pitchFamily="18" charset="0"/>
              <a:tabLst>
                <a:tab pos="334963" algn="l"/>
                <a:tab pos="782638" algn="l"/>
                <a:tab pos="1231900" algn="l"/>
                <a:tab pos="1681163" algn="l"/>
                <a:tab pos="2130425" algn="l"/>
                <a:tab pos="2579688" algn="l"/>
                <a:tab pos="3028950" algn="l"/>
                <a:tab pos="3478213" algn="l"/>
                <a:tab pos="3927475" algn="l"/>
                <a:tab pos="4376738" algn="l"/>
                <a:tab pos="4826000" algn="l"/>
                <a:tab pos="5275263" algn="l"/>
                <a:tab pos="5724525" algn="l"/>
                <a:tab pos="6173788" algn="l"/>
                <a:tab pos="6623050" algn="l"/>
                <a:tab pos="7072313" algn="l"/>
                <a:tab pos="7521575" algn="l"/>
                <a:tab pos="7970838" algn="l"/>
                <a:tab pos="8420100" algn="l"/>
                <a:tab pos="8869363" algn="l"/>
                <a:tab pos="9318625" algn="l"/>
              </a:tabLst>
              <a:defRPr>
                <a:solidFill>
                  <a:schemeClr val="bg1"/>
                </a:solidFill>
                <a:latin typeface="Arial" panose="020B0604020202020204" pitchFamily="34" charset="0"/>
                <a:cs typeface="Droid Sans Fallback" charset="0"/>
              </a:defRPr>
            </a:lvl2pPr>
            <a:lvl3pPr>
              <a:lnSpc>
                <a:spcPct val="94000"/>
              </a:lnSpc>
              <a:buClr>
                <a:srgbClr val="000000"/>
              </a:buClr>
              <a:buSzPct val="100000"/>
              <a:buFont typeface="Times New Roman" panose="02020603050405020304" pitchFamily="18" charset="0"/>
              <a:tabLst>
                <a:tab pos="334963" algn="l"/>
                <a:tab pos="782638" algn="l"/>
                <a:tab pos="1231900" algn="l"/>
                <a:tab pos="1681163" algn="l"/>
                <a:tab pos="2130425" algn="l"/>
                <a:tab pos="2579688" algn="l"/>
                <a:tab pos="3028950" algn="l"/>
                <a:tab pos="3478213" algn="l"/>
                <a:tab pos="3927475" algn="l"/>
                <a:tab pos="4376738" algn="l"/>
                <a:tab pos="4826000" algn="l"/>
                <a:tab pos="5275263" algn="l"/>
                <a:tab pos="5724525" algn="l"/>
                <a:tab pos="6173788" algn="l"/>
                <a:tab pos="6623050" algn="l"/>
                <a:tab pos="7072313" algn="l"/>
                <a:tab pos="7521575" algn="l"/>
                <a:tab pos="7970838" algn="l"/>
                <a:tab pos="8420100" algn="l"/>
                <a:tab pos="8869363" algn="l"/>
                <a:tab pos="9318625" algn="l"/>
              </a:tabLst>
              <a:defRPr>
                <a:solidFill>
                  <a:schemeClr val="bg1"/>
                </a:solidFill>
                <a:latin typeface="Arial" panose="020B0604020202020204" pitchFamily="34" charset="0"/>
                <a:cs typeface="Droid Sans Fallback" charset="0"/>
              </a:defRPr>
            </a:lvl3pPr>
            <a:lvl4pPr>
              <a:lnSpc>
                <a:spcPct val="94000"/>
              </a:lnSpc>
              <a:buClr>
                <a:srgbClr val="000000"/>
              </a:buClr>
              <a:buSzPct val="100000"/>
              <a:buFont typeface="Times New Roman" panose="02020603050405020304" pitchFamily="18" charset="0"/>
              <a:tabLst>
                <a:tab pos="334963" algn="l"/>
                <a:tab pos="782638" algn="l"/>
                <a:tab pos="1231900" algn="l"/>
                <a:tab pos="1681163" algn="l"/>
                <a:tab pos="2130425" algn="l"/>
                <a:tab pos="2579688" algn="l"/>
                <a:tab pos="3028950" algn="l"/>
                <a:tab pos="3478213" algn="l"/>
                <a:tab pos="3927475" algn="l"/>
                <a:tab pos="4376738" algn="l"/>
                <a:tab pos="4826000" algn="l"/>
                <a:tab pos="5275263" algn="l"/>
                <a:tab pos="5724525" algn="l"/>
                <a:tab pos="6173788" algn="l"/>
                <a:tab pos="6623050" algn="l"/>
                <a:tab pos="7072313" algn="l"/>
                <a:tab pos="7521575" algn="l"/>
                <a:tab pos="7970838" algn="l"/>
                <a:tab pos="8420100" algn="l"/>
                <a:tab pos="8869363" algn="l"/>
                <a:tab pos="9318625" algn="l"/>
              </a:tabLst>
              <a:defRPr>
                <a:solidFill>
                  <a:schemeClr val="bg1"/>
                </a:solidFill>
                <a:latin typeface="Arial" panose="020B0604020202020204" pitchFamily="34" charset="0"/>
                <a:cs typeface="Droid Sans Fallback" charset="0"/>
              </a:defRPr>
            </a:lvl4pPr>
            <a:lvl5pPr>
              <a:lnSpc>
                <a:spcPct val="94000"/>
              </a:lnSpc>
              <a:buClr>
                <a:srgbClr val="000000"/>
              </a:buClr>
              <a:buSzPct val="100000"/>
              <a:buFont typeface="Times New Roman" panose="02020603050405020304" pitchFamily="18" charset="0"/>
              <a:tabLst>
                <a:tab pos="334963" algn="l"/>
                <a:tab pos="782638" algn="l"/>
                <a:tab pos="1231900" algn="l"/>
                <a:tab pos="1681163" algn="l"/>
                <a:tab pos="2130425" algn="l"/>
                <a:tab pos="2579688" algn="l"/>
                <a:tab pos="3028950" algn="l"/>
                <a:tab pos="3478213" algn="l"/>
                <a:tab pos="3927475" algn="l"/>
                <a:tab pos="4376738" algn="l"/>
                <a:tab pos="4826000" algn="l"/>
                <a:tab pos="5275263" algn="l"/>
                <a:tab pos="5724525" algn="l"/>
                <a:tab pos="6173788" algn="l"/>
                <a:tab pos="6623050" algn="l"/>
                <a:tab pos="7072313" algn="l"/>
                <a:tab pos="7521575" algn="l"/>
                <a:tab pos="7970838" algn="l"/>
                <a:tab pos="8420100" algn="l"/>
                <a:tab pos="8869363" algn="l"/>
                <a:tab pos="9318625" algn="l"/>
              </a:tabLst>
              <a:defRPr>
                <a:solidFill>
                  <a:schemeClr val="bg1"/>
                </a:solidFill>
                <a:latin typeface="Arial" panose="020B0604020202020204" pitchFamily="34" charset="0"/>
                <a:cs typeface="Droid Sans Fallback" charset="0"/>
              </a:defRPr>
            </a:lvl5pPr>
            <a:lvl6pPr marL="25146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334963" algn="l"/>
                <a:tab pos="782638" algn="l"/>
                <a:tab pos="1231900" algn="l"/>
                <a:tab pos="1681163" algn="l"/>
                <a:tab pos="2130425" algn="l"/>
                <a:tab pos="2579688" algn="l"/>
                <a:tab pos="3028950" algn="l"/>
                <a:tab pos="3478213" algn="l"/>
                <a:tab pos="3927475" algn="l"/>
                <a:tab pos="4376738" algn="l"/>
                <a:tab pos="4826000" algn="l"/>
                <a:tab pos="5275263" algn="l"/>
                <a:tab pos="5724525" algn="l"/>
                <a:tab pos="6173788" algn="l"/>
                <a:tab pos="6623050" algn="l"/>
                <a:tab pos="7072313" algn="l"/>
                <a:tab pos="7521575" algn="l"/>
                <a:tab pos="7970838" algn="l"/>
                <a:tab pos="8420100" algn="l"/>
                <a:tab pos="8869363" algn="l"/>
                <a:tab pos="9318625" algn="l"/>
              </a:tabLst>
              <a:defRPr>
                <a:solidFill>
                  <a:schemeClr val="bg1"/>
                </a:solidFill>
                <a:latin typeface="Arial" panose="020B0604020202020204" pitchFamily="34" charset="0"/>
                <a:cs typeface="Droid Sans Fallback" charset="0"/>
              </a:defRPr>
            </a:lvl6pPr>
            <a:lvl7pPr marL="29718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334963" algn="l"/>
                <a:tab pos="782638" algn="l"/>
                <a:tab pos="1231900" algn="l"/>
                <a:tab pos="1681163" algn="l"/>
                <a:tab pos="2130425" algn="l"/>
                <a:tab pos="2579688" algn="l"/>
                <a:tab pos="3028950" algn="l"/>
                <a:tab pos="3478213" algn="l"/>
                <a:tab pos="3927475" algn="l"/>
                <a:tab pos="4376738" algn="l"/>
                <a:tab pos="4826000" algn="l"/>
                <a:tab pos="5275263" algn="l"/>
                <a:tab pos="5724525" algn="l"/>
                <a:tab pos="6173788" algn="l"/>
                <a:tab pos="6623050" algn="l"/>
                <a:tab pos="7072313" algn="l"/>
                <a:tab pos="7521575" algn="l"/>
                <a:tab pos="7970838" algn="l"/>
                <a:tab pos="8420100" algn="l"/>
                <a:tab pos="8869363" algn="l"/>
                <a:tab pos="9318625" algn="l"/>
              </a:tabLst>
              <a:defRPr>
                <a:solidFill>
                  <a:schemeClr val="bg1"/>
                </a:solidFill>
                <a:latin typeface="Arial" panose="020B0604020202020204" pitchFamily="34" charset="0"/>
                <a:cs typeface="Droid Sans Fallback" charset="0"/>
              </a:defRPr>
            </a:lvl7pPr>
            <a:lvl8pPr marL="34290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334963" algn="l"/>
                <a:tab pos="782638" algn="l"/>
                <a:tab pos="1231900" algn="l"/>
                <a:tab pos="1681163" algn="l"/>
                <a:tab pos="2130425" algn="l"/>
                <a:tab pos="2579688" algn="l"/>
                <a:tab pos="3028950" algn="l"/>
                <a:tab pos="3478213" algn="l"/>
                <a:tab pos="3927475" algn="l"/>
                <a:tab pos="4376738" algn="l"/>
                <a:tab pos="4826000" algn="l"/>
                <a:tab pos="5275263" algn="l"/>
                <a:tab pos="5724525" algn="l"/>
                <a:tab pos="6173788" algn="l"/>
                <a:tab pos="6623050" algn="l"/>
                <a:tab pos="7072313" algn="l"/>
                <a:tab pos="7521575" algn="l"/>
                <a:tab pos="7970838" algn="l"/>
                <a:tab pos="8420100" algn="l"/>
                <a:tab pos="8869363" algn="l"/>
                <a:tab pos="9318625" algn="l"/>
              </a:tabLst>
              <a:defRPr>
                <a:solidFill>
                  <a:schemeClr val="bg1"/>
                </a:solidFill>
                <a:latin typeface="Arial" panose="020B0604020202020204" pitchFamily="34" charset="0"/>
                <a:cs typeface="Droid Sans Fallback" charset="0"/>
              </a:defRPr>
            </a:lvl8pPr>
            <a:lvl9pPr marL="38862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334963" algn="l"/>
                <a:tab pos="782638" algn="l"/>
                <a:tab pos="1231900" algn="l"/>
                <a:tab pos="1681163" algn="l"/>
                <a:tab pos="2130425" algn="l"/>
                <a:tab pos="2579688" algn="l"/>
                <a:tab pos="3028950" algn="l"/>
                <a:tab pos="3478213" algn="l"/>
                <a:tab pos="3927475" algn="l"/>
                <a:tab pos="4376738" algn="l"/>
                <a:tab pos="4826000" algn="l"/>
                <a:tab pos="5275263" algn="l"/>
                <a:tab pos="5724525" algn="l"/>
                <a:tab pos="6173788" algn="l"/>
                <a:tab pos="6623050" algn="l"/>
                <a:tab pos="7072313" algn="l"/>
                <a:tab pos="7521575" algn="l"/>
                <a:tab pos="7970838" algn="l"/>
                <a:tab pos="8420100" algn="l"/>
                <a:tab pos="8869363" algn="l"/>
                <a:tab pos="9318625" algn="l"/>
              </a:tabLst>
              <a:defRPr>
                <a:solidFill>
                  <a:schemeClr val="bg1"/>
                </a:solidFill>
                <a:latin typeface="Arial" panose="020B0604020202020204" pitchFamily="34" charset="0"/>
                <a:cs typeface="Droid Sans Fallback" charset="0"/>
              </a:defRPr>
            </a:lvl9pPr>
          </a:lstStyle>
          <a:p>
            <a:pPr eaLnBrk="1" hangingPunct="1">
              <a:lnSpc>
                <a:spcPct val="100000"/>
              </a:lnSpc>
              <a:spcBef>
                <a:spcPts val="700"/>
              </a:spcBef>
              <a:buFont typeface="Arial" panose="020B0604020202020204" pitchFamily="34" charset="0"/>
              <a:buChar char="•"/>
            </a:pPr>
            <a:r>
              <a:rPr lang="el-GR" altLang="en-US" sz="2800" dirty="0">
                <a:solidFill>
                  <a:srgbClr val="000000"/>
                </a:solidFill>
                <a:latin typeface="Calibri" panose="020F0502020204030204" pitchFamily="34" charset="0"/>
              </a:rPr>
              <a:t>Ένα άτομο με </a:t>
            </a:r>
            <a:r>
              <a:rPr lang="el-GR" altLang="en-US" sz="2800" dirty="0">
                <a:solidFill>
                  <a:srgbClr val="0070C0"/>
                </a:solidFill>
                <a:latin typeface="Calibri" panose="020F0502020204030204" pitchFamily="34" charset="0"/>
              </a:rPr>
              <a:t>μεγάλη ηλεκτραρνητικότητα </a:t>
            </a:r>
            <a:r>
              <a:rPr lang="el-GR" altLang="en-US" sz="2800" dirty="0">
                <a:solidFill>
                  <a:srgbClr val="000000"/>
                </a:solidFill>
                <a:latin typeface="Calibri" panose="020F0502020204030204" pitchFamily="34" charset="0"/>
              </a:rPr>
              <a:t>είναι ένας δέκτης ηλεκτρονίων</a:t>
            </a:r>
            <a:r>
              <a:rPr lang="en-US" altLang="en-US" sz="2800" dirty="0">
                <a:solidFill>
                  <a:srgbClr val="000000"/>
                </a:solidFill>
                <a:latin typeface="Calibri" panose="020F0502020204030204" pitchFamily="34" charset="0"/>
              </a:rPr>
              <a:t>.</a:t>
            </a:r>
          </a:p>
          <a:p>
            <a:pPr eaLnBrk="1" hangingPunct="1">
              <a:lnSpc>
                <a:spcPct val="100000"/>
              </a:lnSpc>
              <a:spcBef>
                <a:spcPts val="700"/>
              </a:spcBef>
              <a:buFont typeface="Arial" panose="020B0604020202020204" pitchFamily="34" charset="0"/>
              <a:buChar char="•"/>
            </a:pPr>
            <a:r>
              <a:rPr lang="el-GR" altLang="en-US" sz="2800" dirty="0">
                <a:solidFill>
                  <a:srgbClr val="000000"/>
                </a:solidFill>
                <a:latin typeface="Calibri" panose="020F0502020204030204" pitchFamily="34" charset="0"/>
              </a:rPr>
              <a:t>Ένα άτομο με </a:t>
            </a:r>
            <a:r>
              <a:rPr lang="el-GR" altLang="en-US" sz="2800" dirty="0">
                <a:solidFill>
                  <a:srgbClr val="8EB4E3"/>
                </a:solidFill>
                <a:latin typeface="Calibri" panose="020F0502020204030204" pitchFamily="34" charset="0"/>
              </a:rPr>
              <a:t>χαμηλή ηλεκτραρνητικότητα </a:t>
            </a:r>
            <a:r>
              <a:rPr lang="el-GR" altLang="en-US" sz="2800" dirty="0">
                <a:solidFill>
                  <a:srgbClr val="000000"/>
                </a:solidFill>
                <a:latin typeface="Calibri" panose="020F0502020204030204" pitchFamily="34" charset="0"/>
              </a:rPr>
              <a:t>είναι ένας δότης ηλεκτρονίων</a:t>
            </a:r>
          </a:p>
        </p:txBody>
      </p:sp>
      <p:graphicFrame>
        <p:nvGraphicFramePr>
          <p:cNvPr id="226307" name="Group 3">
            <a:extLst>
              <a:ext uri="{FF2B5EF4-FFF2-40B4-BE49-F238E27FC236}">
                <a16:creationId xmlns:a16="http://schemas.microsoft.com/office/drawing/2014/main" id="{242B4F8C-91F2-4DBC-8707-C064B7B1E079}"/>
              </a:ext>
            </a:extLst>
          </p:cNvPr>
          <p:cNvGraphicFramePr>
            <a:graphicFrameLocks noGrp="1"/>
          </p:cNvGraphicFramePr>
          <p:nvPr/>
        </p:nvGraphicFramePr>
        <p:xfrm>
          <a:off x="4644231" y="2620925"/>
          <a:ext cx="4040188" cy="1828800"/>
        </p:xfrm>
        <a:graphic>
          <a:graphicData uri="http://schemas.openxmlformats.org/drawingml/2006/table">
            <a:tbl>
              <a:tblPr/>
              <a:tblGrid>
                <a:gridCol w="2020888">
                  <a:extLst>
                    <a:ext uri="{9D8B030D-6E8A-4147-A177-3AD203B41FA5}">
                      <a16:colId xmlns:a16="http://schemas.microsoft.com/office/drawing/2014/main" val="2629224218"/>
                    </a:ext>
                  </a:extLst>
                </a:gridCol>
                <a:gridCol w="2019300">
                  <a:extLst>
                    <a:ext uri="{9D8B030D-6E8A-4147-A177-3AD203B41FA5}">
                      <a16:colId xmlns:a16="http://schemas.microsoft.com/office/drawing/2014/main" val="3118243592"/>
                    </a:ext>
                  </a:extLst>
                </a:gridCol>
              </a:tblGrid>
              <a:tr h="914400">
                <a:tc>
                  <a:txBody>
                    <a:bodyPr/>
                    <a:lstStyle>
                      <a:lvl1pPr>
                        <a:spcBef>
                          <a:spcPts val="8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Calibri" panose="020F0502020204030204" pitchFamily="34" charset="0"/>
                          <a:cs typeface="Droid Sans Fallback" charset="0"/>
                        </a:defRPr>
                      </a:lvl1pPr>
                      <a:lvl2pPr marL="457200">
                        <a:spcBef>
                          <a:spcPts val="7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Calibri" panose="020F0502020204030204" pitchFamily="34" charset="0"/>
                          <a:cs typeface="Droid Sans Fallback" charset="0"/>
                        </a:defRPr>
                      </a:lvl2pPr>
                      <a:lvl3pPr marL="914400">
                        <a:spcBef>
                          <a:spcPts val="6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cs typeface="Droid Sans Fallback" charset="0"/>
                        </a:defRPr>
                      </a:lvl3pPr>
                      <a:lvl4pPr marL="1371600">
                        <a:spcBef>
                          <a:spcPts val="5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Calibri" panose="020F0502020204030204" pitchFamily="34" charset="0"/>
                          <a:cs typeface="Droid Sans Fallback" charset="0"/>
                        </a:defRPr>
                      </a:lvl4pPr>
                      <a:lvl5pPr marL="1828800">
                        <a:spcBef>
                          <a:spcPts val="5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Calibri" panose="020F0502020204030204" pitchFamily="34" charset="0"/>
                          <a:cs typeface="Droid Sans Fallback" charset="0"/>
                        </a:defRPr>
                      </a:lvl5pPr>
                      <a:lvl6pPr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Calibri" panose="020F0502020204030204" pitchFamily="34" charset="0"/>
                          <a:cs typeface="Droid Sans Fallback" charset="0"/>
                        </a:defRPr>
                      </a:lvl6pPr>
                      <a:lvl7pPr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Calibri" panose="020F0502020204030204" pitchFamily="34" charset="0"/>
                          <a:cs typeface="Droid Sans Fallback" charset="0"/>
                        </a:defRPr>
                      </a:lvl7pPr>
                      <a:lvl8pPr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Calibri" panose="020F0502020204030204" pitchFamily="34" charset="0"/>
                          <a:cs typeface="Droid Sans Fallback" charset="0"/>
                        </a:defRPr>
                      </a:lvl8pPr>
                      <a:lvl9pPr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Calibri" panose="020F0502020204030204" pitchFamily="34" charset="0"/>
                          <a:cs typeface="Droid Sans Fallback" charset="0"/>
                        </a:defRPr>
                      </a:lvl9pPr>
                    </a:lstStyle>
                    <a:p>
                      <a:pPr marL="0" marR="0" lvl="0" indent="0" algn="l" defTabSz="449263" rtl="0" eaLnBrk="1" fontAlgn="base" latinLnBrk="0" hangingPunct="1">
                        <a:lnSpc>
                          <a:spcPct val="74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kumimoji="0" lang="el-GR" altLang="en-US" sz="1800" b="0" i="0" u="none" strike="noStrike" cap="none" normalizeH="0" baseline="0">
                        <a:ln>
                          <a:noFill/>
                        </a:ln>
                        <a:solidFill>
                          <a:srgbClr val="000000"/>
                        </a:solidFill>
                        <a:effectLst/>
                        <a:latin typeface="Arial" panose="020B0604020202020204" pitchFamily="34" charset="0"/>
                        <a:cs typeface="Droid Sans Fallback" charset="0"/>
                      </a:endParaRPr>
                    </a:p>
                  </a:txBody>
                  <a:tcPr marL="90000" marR="90000" marT="228168" marB="46800" horzOverflow="overflow">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lnTlToBr>
                      <a:noFill/>
                    </a:lnTlToBr>
                    <a:lnBlToTr>
                      <a:noFill/>
                    </a:lnBlToTr>
                    <a:solidFill>
                      <a:srgbClr val="4F81BD"/>
                    </a:solidFill>
                  </a:tcPr>
                </a:tc>
                <a:tc>
                  <a:txBody>
                    <a:bodyPr/>
                    <a:lstStyle>
                      <a:lvl1pPr>
                        <a:spcBef>
                          <a:spcPts val="8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Calibri" panose="020F0502020204030204" pitchFamily="34" charset="0"/>
                          <a:cs typeface="Droid Sans Fallback" charset="0"/>
                        </a:defRPr>
                      </a:lvl1pPr>
                      <a:lvl2pPr marL="457200">
                        <a:spcBef>
                          <a:spcPts val="7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Calibri" panose="020F0502020204030204" pitchFamily="34" charset="0"/>
                          <a:cs typeface="Droid Sans Fallback" charset="0"/>
                        </a:defRPr>
                      </a:lvl2pPr>
                      <a:lvl3pPr marL="914400">
                        <a:spcBef>
                          <a:spcPts val="6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cs typeface="Droid Sans Fallback" charset="0"/>
                        </a:defRPr>
                      </a:lvl3pPr>
                      <a:lvl4pPr marL="1371600">
                        <a:spcBef>
                          <a:spcPts val="5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Calibri" panose="020F0502020204030204" pitchFamily="34" charset="0"/>
                          <a:cs typeface="Droid Sans Fallback" charset="0"/>
                        </a:defRPr>
                      </a:lvl4pPr>
                      <a:lvl5pPr marL="1828800">
                        <a:spcBef>
                          <a:spcPts val="5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Calibri" panose="020F0502020204030204" pitchFamily="34" charset="0"/>
                          <a:cs typeface="Droid Sans Fallback" charset="0"/>
                        </a:defRPr>
                      </a:lvl5pPr>
                      <a:lvl6pPr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Calibri" panose="020F0502020204030204" pitchFamily="34" charset="0"/>
                          <a:cs typeface="Droid Sans Fallback" charset="0"/>
                        </a:defRPr>
                      </a:lvl6pPr>
                      <a:lvl7pPr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Calibri" panose="020F0502020204030204" pitchFamily="34" charset="0"/>
                          <a:cs typeface="Droid Sans Fallback" charset="0"/>
                        </a:defRPr>
                      </a:lvl7pPr>
                      <a:lvl8pPr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Calibri" panose="020F0502020204030204" pitchFamily="34" charset="0"/>
                          <a:cs typeface="Droid Sans Fallback" charset="0"/>
                        </a:defRPr>
                      </a:lvl8pPr>
                      <a:lvl9pPr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Calibri" panose="020F0502020204030204" pitchFamily="34" charset="0"/>
                          <a:cs typeface="Droid Sans Fallback" charset="0"/>
                        </a:defRPr>
                      </a:lvl9pPr>
                    </a:lstStyle>
                    <a:p>
                      <a:pPr marL="0" marR="0" lvl="0" indent="0" algn="l" defTabSz="449263" rtl="0" eaLnBrk="1" fontAlgn="base" latinLnBrk="0" hangingPunct="1">
                        <a:lnSpc>
                          <a:spcPct val="89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el-GR" altLang="en-US" sz="1800" b="1" i="0" u="none" strike="noStrike" cap="none" normalizeH="0" baseline="0">
                          <a:ln>
                            <a:noFill/>
                          </a:ln>
                          <a:solidFill>
                            <a:srgbClr val="FFFFFF"/>
                          </a:solidFill>
                          <a:effectLst/>
                          <a:latin typeface="Calibri" panose="020F0502020204030204" pitchFamily="34" charset="0"/>
                          <a:cs typeface="Droid Sans Fallback" charset="0"/>
                        </a:rPr>
                        <a:t>Μεγάλη ΙΕ, ΕΑ</a:t>
                      </a:r>
                    </a:p>
                    <a:p>
                      <a:pPr marL="0" marR="0" lvl="0" indent="0" algn="l" defTabSz="449263" rtl="0" eaLnBrk="1" fontAlgn="base" latinLnBrk="0" hangingPunct="1">
                        <a:lnSpc>
                          <a:spcPct val="89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el-GR" altLang="en-US" sz="1800" b="1" i="0" u="none" strike="noStrike" cap="none" normalizeH="0" baseline="0">
                          <a:ln>
                            <a:noFill/>
                          </a:ln>
                          <a:solidFill>
                            <a:srgbClr val="FFFFFF"/>
                          </a:solidFill>
                          <a:effectLst/>
                          <a:latin typeface="Calibri" panose="020F0502020204030204" pitchFamily="34" charset="0"/>
                          <a:cs typeface="Droid Sans Fallback" charset="0"/>
                        </a:rPr>
                        <a:t>Μεγάλη  χ</a:t>
                      </a:r>
                    </a:p>
                  </a:txBody>
                  <a:tcPr marL="90000" marR="90000" marT="126468" marB="46800" horzOverflow="overflow">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lnTlToBr>
                      <a:noFill/>
                    </a:lnTlToBr>
                    <a:lnBlToTr>
                      <a:noFill/>
                    </a:lnBlToTr>
                    <a:solidFill>
                      <a:srgbClr val="4F81BD"/>
                    </a:solidFill>
                  </a:tcPr>
                </a:tc>
                <a:extLst>
                  <a:ext uri="{0D108BD9-81ED-4DB2-BD59-A6C34878D82A}">
                    <a16:rowId xmlns:a16="http://schemas.microsoft.com/office/drawing/2014/main" val="1191962946"/>
                  </a:ext>
                </a:extLst>
              </a:tr>
              <a:tr h="914400">
                <a:tc>
                  <a:txBody>
                    <a:bodyPr/>
                    <a:lstStyle>
                      <a:lvl1pPr>
                        <a:spcBef>
                          <a:spcPts val="8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Calibri" panose="020F0502020204030204" pitchFamily="34" charset="0"/>
                          <a:cs typeface="Droid Sans Fallback" charset="0"/>
                        </a:defRPr>
                      </a:lvl1pPr>
                      <a:lvl2pPr marL="457200">
                        <a:spcBef>
                          <a:spcPts val="7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Calibri" panose="020F0502020204030204" pitchFamily="34" charset="0"/>
                          <a:cs typeface="Droid Sans Fallback" charset="0"/>
                        </a:defRPr>
                      </a:lvl2pPr>
                      <a:lvl3pPr marL="914400">
                        <a:spcBef>
                          <a:spcPts val="6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cs typeface="Droid Sans Fallback" charset="0"/>
                        </a:defRPr>
                      </a:lvl3pPr>
                      <a:lvl4pPr marL="1371600">
                        <a:spcBef>
                          <a:spcPts val="5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Calibri" panose="020F0502020204030204" pitchFamily="34" charset="0"/>
                          <a:cs typeface="Droid Sans Fallback" charset="0"/>
                        </a:defRPr>
                      </a:lvl4pPr>
                      <a:lvl5pPr marL="1828800">
                        <a:spcBef>
                          <a:spcPts val="5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Calibri" panose="020F0502020204030204" pitchFamily="34" charset="0"/>
                          <a:cs typeface="Droid Sans Fallback" charset="0"/>
                        </a:defRPr>
                      </a:lvl5pPr>
                      <a:lvl6pPr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Calibri" panose="020F0502020204030204" pitchFamily="34" charset="0"/>
                          <a:cs typeface="Droid Sans Fallback" charset="0"/>
                        </a:defRPr>
                      </a:lvl6pPr>
                      <a:lvl7pPr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Calibri" panose="020F0502020204030204" pitchFamily="34" charset="0"/>
                          <a:cs typeface="Droid Sans Fallback" charset="0"/>
                        </a:defRPr>
                      </a:lvl7pPr>
                      <a:lvl8pPr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Calibri" panose="020F0502020204030204" pitchFamily="34" charset="0"/>
                          <a:cs typeface="Droid Sans Fallback" charset="0"/>
                        </a:defRPr>
                      </a:lvl8pPr>
                      <a:lvl9pPr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Calibri" panose="020F0502020204030204" pitchFamily="34" charset="0"/>
                          <a:cs typeface="Droid Sans Fallback" charset="0"/>
                        </a:defRPr>
                      </a:lvl9pPr>
                    </a:lstStyle>
                    <a:p>
                      <a:pPr marL="0" marR="0" lvl="0" indent="0" algn="l" defTabSz="449263" rtl="0" eaLnBrk="1" fontAlgn="base" latinLnBrk="0" hangingPunct="1">
                        <a:lnSpc>
                          <a:spcPct val="89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kumimoji="0" lang="el-GR" altLang="en-US" sz="1800" b="0" i="0" u="none" strike="noStrike" cap="none" normalizeH="0" baseline="0" dirty="0">
                        <a:ln>
                          <a:noFill/>
                        </a:ln>
                        <a:solidFill>
                          <a:srgbClr val="000000"/>
                        </a:solidFill>
                        <a:effectLst/>
                        <a:latin typeface="Calibri" panose="020F0502020204030204" pitchFamily="34" charset="0"/>
                        <a:cs typeface="Droid Sans Fallback" charset="0"/>
                      </a:endParaRPr>
                    </a:p>
                    <a:p>
                      <a:pPr marL="0" marR="0" lvl="0" indent="0" algn="l" defTabSz="449263" rtl="0" eaLnBrk="1" fontAlgn="base" latinLnBrk="0" hangingPunct="1">
                        <a:lnSpc>
                          <a:spcPct val="89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el-GR" altLang="en-US" sz="1800" b="0" i="0" u="none" strike="noStrike" cap="none" normalizeH="0" baseline="0" dirty="0">
                          <a:ln>
                            <a:noFill/>
                          </a:ln>
                          <a:solidFill>
                            <a:srgbClr val="000000"/>
                          </a:solidFill>
                          <a:effectLst/>
                          <a:latin typeface="Calibri" panose="020F0502020204030204" pitchFamily="34" charset="0"/>
                          <a:cs typeface="Droid Sans Fallback" charset="0"/>
                        </a:rPr>
                        <a:t>Χαμηλή ΙΕ,ΕΑ</a:t>
                      </a:r>
                    </a:p>
                    <a:p>
                      <a:pPr marL="0" marR="0" lvl="0" indent="0" algn="l" defTabSz="449263" rtl="0" eaLnBrk="1" fontAlgn="base" latinLnBrk="0" hangingPunct="1">
                        <a:lnSpc>
                          <a:spcPct val="89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el-GR" altLang="en-US" sz="1800" b="0" i="0" u="none" strike="noStrike" cap="none" normalizeH="0" baseline="0" dirty="0">
                          <a:ln>
                            <a:noFill/>
                          </a:ln>
                          <a:solidFill>
                            <a:srgbClr val="000000"/>
                          </a:solidFill>
                          <a:effectLst/>
                          <a:latin typeface="Calibri" panose="020F0502020204030204" pitchFamily="34" charset="0"/>
                          <a:cs typeface="Droid Sans Fallback" charset="0"/>
                        </a:rPr>
                        <a:t>Χαμηλή χ</a:t>
                      </a:r>
                    </a:p>
                  </a:txBody>
                  <a:tcPr marL="90000" marR="90000" marT="126468" marB="46800" horzOverflow="overflow">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lnTlToBr>
                      <a:noFill/>
                    </a:lnTlToBr>
                    <a:lnBlToTr>
                      <a:noFill/>
                    </a:lnBlToTr>
                    <a:solidFill>
                      <a:srgbClr val="D0D8E8"/>
                    </a:solidFill>
                  </a:tcPr>
                </a:tc>
                <a:tc>
                  <a:txBody>
                    <a:bodyPr/>
                    <a:lstStyle>
                      <a:lvl1pPr>
                        <a:spcBef>
                          <a:spcPts val="8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Calibri" panose="020F0502020204030204" pitchFamily="34" charset="0"/>
                          <a:cs typeface="Droid Sans Fallback" charset="0"/>
                        </a:defRPr>
                      </a:lvl1pPr>
                      <a:lvl2pPr marL="457200">
                        <a:spcBef>
                          <a:spcPts val="7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Calibri" panose="020F0502020204030204" pitchFamily="34" charset="0"/>
                          <a:cs typeface="Droid Sans Fallback" charset="0"/>
                        </a:defRPr>
                      </a:lvl2pPr>
                      <a:lvl3pPr marL="914400">
                        <a:spcBef>
                          <a:spcPts val="6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cs typeface="Droid Sans Fallback" charset="0"/>
                        </a:defRPr>
                      </a:lvl3pPr>
                      <a:lvl4pPr marL="1371600">
                        <a:spcBef>
                          <a:spcPts val="5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Calibri" panose="020F0502020204030204" pitchFamily="34" charset="0"/>
                          <a:cs typeface="Droid Sans Fallback" charset="0"/>
                        </a:defRPr>
                      </a:lvl4pPr>
                      <a:lvl5pPr marL="1828800">
                        <a:spcBef>
                          <a:spcPts val="5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Calibri" panose="020F0502020204030204" pitchFamily="34" charset="0"/>
                          <a:cs typeface="Droid Sans Fallback" charset="0"/>
                        </a:defRPr>
                      </a:lvl5pPr>
                      <a:lvl6pPr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Calibri" panose="020F0502020204030204" pitchFamily="34" charset="0"/>
                          <a:cs typeface="Droid Sans Fallback" charset="0"/>
                        </a:defRPr>
                      </a:lvl6pPr>
                      <a:lvl7pPr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Calibri" panose="020F0502020204030204" pitchFamily="34" charset="0"/>
                          <a:cs typeface="Droid Sans Fallback" charset="0"/>
                        </a:defRPr>
                      </a:lvl7pPr>
                      <a:lvl8pPr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Calibri" panose="020F0502020204030204" pitchFamily="34" charset="0"/>
                          <a:cs typeface="Droid Sans Fallback" charset="0"/>
                        </a:defRPr>
                      </a:lvl8pPr>
                      <a:lvl9pPr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Calibri" panose="020F0502020204030204" pitchFamily="34" charset="0"/>
                          <a:cs typeface="Droid Sans Fallback" charset="0"/>
                        </a:defRPr>
                      </a:lvl9pPr>
                    </a:lstStyle>
                    <a:p>
                      <a:pPr marL="0" marR="0" lvl="0" indent="0" algn="l" defTabSz="449263" rtl="0" eaLnBrk="1" fontAlgn="base" latinLnBrk="0" hangingPunct="1">
                        <a:lnSpc>
                          <a:spcPct val="74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kumimoji="0" lang="el-GR" altLang="en-US" sz="1800" b="0" i="0" u="none" strike="noStrike" cap="none" normalizeH="0" baseline="0" dirty="0">
                        <a:ln>
                          <a:noFill/>
                        </a:ln>
                        <a:solidFill>
                          <a:srgbClr val="000000"/>
                        </a:solidFill>
                        <a:effectLst/>
                        <a:latin typeface="Arial" panose="020B0604020202020204" pitchFamily="34" charset="0"/>
                        <a:cs typeface="Droid Sans Fallback" charset="0"/>
                      </a:endParaRPr>
                    </a:p>
                  </a:txBody>
                  <a:tcPr marL="90000" marR="90000" marT="228168" marB="46800" horzOverflow="overflow">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lnTlToBr>
                      <a:noFill/>
                    </a:lnTlToBr>
                    <a:lnBlToTr>
                      <a:noFill/>
                    </a:lnBlToTr>
                    <a:solidFill>
                      <a:srgbClr val="D0D8E8"/>
                    </a:solidFill>
                  </a:tcPr>
                </a:tc>
                <a:extLst>
                  <a:ext uri="{0D108BD9-81ED-4DB2-BD59-A6C34878D82A}">
                    <a16:rowId xmlns:a16="http://schemas.microsoft.com/office/drawing/2014/main" val="2620146236"/>
                  </a:ext>
                </a:extLst>
              </a:tr>
            </a:tbl>
          </a:graphicData>
        </a:graphic>
      </p:graphicFrame>
      <p:sp>
        <p:nvSpPr>
          <p:cNvPr id="3" name="TextBox 2">
            <a:extLst>
              <a:ext uri="{FF2B5EF4-FFF2-40B4-BE49-F238E27FC236}">
                <a16:creationId xmlns:a16="http://schemas.microsoft.com/office/drawing/2014/main" id="{C4C027B3-AF32-3EEF-7FE7-05FCC7723888}"/>
              </a:ext>
            </a:extLst>
          </p:cNvPr>
          <p:cNvSpPr txBox="1"/>
          <p:nvPr/>
        </p:nvSpPr>
        <p:spPr>
          <a:xfrm>
            <a:off x="6631467" y="2243619"/>
            <a:ext cx="2161658" cy="377306"/>
          </a:xfrm>
          <a:prstGeom prst="rect">
            <a:avLst/>
          </a:prstGeom>
          <a:noFill/>
        </p:spPr>
        <p:txBody>
          <a:bodyPr wrap="square">
            <a:spAutoFit/>
          </a:bodyPr>
          <a:lstStyle/>
          <a:p>
            <a:r>
              <a:rPr lang="el-GR" altLang="en-US" sz="1800" dirty="0">
                <a:solidFill>
                  <a:srgbClr val="0070C0"/>
                </a:solidFill>
                <a:latin typeface="Calibri" panose="020F0502020204030204" pitchFamily="34" charset="0"/>
              </a:rPr>
              <a:t>Περιοδικός Πίνακας</a:t>
            </a:r>
            <a:endParaRPr lang="en-US" dirty="0"/>
          </a:p>
        </p:txBody>
      </p:sp>
    </p:spTree>
  </p:cSld>
  <p:clrMapOvr>
    <a:masterClrMapping/>
  </p:clrMapOvr>
  <p:transition spd="med"/>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3">
            <a:extLst>
              <a:ext uri="{FF2B5EF4-FFF2-40B4-BE49-F238E27FC236}">
                <a16:creationId xmlns:a16="http://schemas.microsoft.com/office/drawing/2014/main" id="{46564B79-194F-637F-30DB-9265EE746F42}"/>
              </a:ext>
            </a:extLst>
          </p:cNvPr>
          <p:cNvSpPr txBox="1">
            <a:spLocks noChangeArrowheads="1"/>
          </p:cNvSpPr>
          <p:nvPr/>
        </p:nvSpPr>
        <p:spPr bwMode="auto">
          <a:xfrm>
            <a:off x="58640" y="2371758"/>
            <a:ext cx="4284108" cy="1574041"/>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lIns="91440" tIns="45720" rIns="91440" bIns="45720" rtlCol="0">
            <a:noAutofit/>
          </a:bodyPr>
          <a:lstStyle>
            <a:lvl1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1pPr>
            <a:lvl2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2pPr>
            <a:lvl3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3pPr>
            <a:lvl4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4pPr>
            <a:lvl5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5pPr>
            <a:lvl6pPr marL="25146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6pPr>
            <a:lvl7pPr marL="29718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7pPr>
            <a:lvl8pPr marL="34290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8pPr>
            <a:lvl9pPr marL="38862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9pPr>
          </a:lstStyle>
          <a:p>
            <a:pPr defTabSz="914400">
              <a:lnSpc>
                <a:spcPct val="90000"/>
              </a:lnSpc>
              <a:spcAft>
                <a:spcPts val="600"/>
              </a:spcAft>
              <a:buClrTx/>
            </a:pPr>
            <a:r>
              <a:rPr lang="en-US" altLang="en-US" sz="4000" dirty="0" err="1">
                <a:solidFill>
                  <a:schemeClr val="tx1"/>
                </a:solidFill>
                <a:latin typeface="+mn-lt"/>
                <a:cs typeface="+mn-cs"/>
              </a:rPr>
              <a:t>Πολυηλεκτρονικά</a:t>
            </a:r>
            <a:r>
              <a:rPr lang="en-US" altLang="en-US" sz="4000" dirty="0">
                <a:solidFill>
                  <a:schemeClr val="tx1"/>
                </a:solidFill>
                <a:latin typeface="+mn-lt"/>
                <a:cs typeface="+mn-cs"/>
              </a:rPr>
              <a:t> </a:t>
            </a:r>
            <a:r>
              <a:rPr lang="en-US" altLang="en-US" sz="4000" dirty="0" err="1">
                <a:solidFill>
                  <a:schemeClr val="tx1"/>
                </a:solidFill>
                <a:latin typeface="+mn-lt"/>
                <a:cs typeface="+mn-cs"/>
              </a:rPr>
              <a:t>Άτομ</a:t>
            </a:r>
            <a:r>
              <a:rPr lang="en-US" altLang="en-US" sz="4000" dirty="0">
                <a:solidFill>
                  <a:schemeClr val="tx1"/>
                </a:solidFill>
                <a:latin typeface="+mn-lt"/>
                <a:cs typeface="+mn-cs"/>
              </a:rPr>
              <a:t>α</a:t>
            </a:r>
          </a:p>
        </p:txBody>
      </p:sp>
      <p:sp>
        <p:nvSpPr>
          <p:cNvPr id="276483" name="AutoShape 2">
            <a:extLst>
              <a:ext uri="{FF2B5EF4-FFF2-40B4-BE49-F238E27FC236}">
                <a16:creationId xmlns:a16="http://schemas.microsoft.com/office/drawing/2014/main" id="{C8A9874E-0EE9-489D-8975-1F3520F41EF2}"/>
              </a:ext>
            </a:extLst>
          </p:cNvPr>
          <p:cNvSpPr>
            <a:spLocks noChangeArrowheads="1"/>
          </p:cNvSpPr>
          <p:nvPr/>
        </p:nvSpPr>
        <p:spPr bwMode="auto">
          <a:xfrm>
            <a:off x="6858000" y="6248400"/>
            <a:ext cx="1905000" cy="457200"/>
          </a:xfrm>
          <a:custGeom>
            <a:avLst/>
            <a:gdLst>
              <a:gd name="T0" fmla="*/ 1905000 w 1905000"/>
              <a:gd name="T1" fmla="*/ 228600 h 457200"/>
              <a:gd name="T2" fmla="*/ 952500 w 1905000"/>
              <a:gd name="T3" fmla="*/ 457200 h 457200"/>
              <a:gd name="T4" fmla="*/ 0 w 1905000"/>
              <a:gd name="T5" fmla="*/ 228600 h 457200"/>
              <a:gd name="T6" fmla="*/ 952500 w 1905000"/>
              <a:gd name="T7" fmla="*/ 0 h 457200"/>
              <a:gd name="T8" fmla="*/ 0 60000 65536"/>
              <a:gd name="T9" fmla="*/ 5898240 60000 65536"/>
              <a:gd name="T10" fmla="*/ 11796480 60000 65536"/>
              <a:gd name="T11" fmla="*/ 17694720 60000 65536"/>
              <a:gd name="T12" fmla="*/ 0 w 1905000"/>
              <a:gd name="T13" fmla="*/ 0 h 457200"/>
              <a:gd name="T14" fmla="*/ 1905000 w 1905000"/>
              <a:gd name="T15" fmla="*/ 457200 h 457200"/>
            </a:gdLst>
            <a:ahLst/>
            <a:cxnLst>
              <a:cxn ang="T8">
                <a:pos x="T0" y="T1"/>
              </a:cxn>
              <a:cxn ang="T9">
                <a:pos x="T2" y="T3"/>
              </a:cxn>
              <a:cxn ang="T10">
                <a:pos x="T4" y="T5"/>
              </a:cxn>
              <a:cxn ang="T11">
                <a:pos x="T6" y="T7"/>
              </a:cxn>
            </a:cxnLst>
            <a:rect l="T12" t="T13" r="T14" b="T15"/>
            <a:pathLst>
              <a:path w="1905000" h="457200">
                <a:moveTo>
                  <a:pt x="0" y="0"/>
                </a:moveTo>
                <a:lnTo>
                  <a:pt x="5292" y="0"/>
                </a:lnTo>
                <a:lnTo>
                  <a:pt x="5292" y="1270"/>
                </a:lnTo>
                <a:lnTo>
                  <a:pt x="0" y="1270"/>
                </a:lnTo>
                <a:lnTo>
                  <a:pt x="0" y="0"/>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Lst>
        </p:spPr>
        <p:txBody>
          <a:bodyPr wrap="none" anchor="ctr"/>
          <a:lstStyle/>
          <a:p>
            <a:endParaRPr lang="en-US"/>
          </a:p>
        </p:txBody>
      </p:sp>
      <p:sp>
        <p:nvSpPr>
          <p:cNvPr id="276482" name="AutoShape 1">
            <a:extLst>
              <a:ext uri="{FF2B5EF4-FFF2-40B4-BE49-F238E27FC236}">
                <a16:creationId xmlns:a16="http://schemas.microsoft.com/office/drawing/2014/main" id="{46280192-240C-4BAB-9807-9203C84FB53F}"/>
              </a:ext>
            </a:extLst>
          </p:cNvPr>
          <p:cNvSpPr>
            <a:spLocks noChangeArrowheads="1"/>
          </p:cNvSpPr>
          <p:nvPr/>
        </p:nvSpPr>
        <p:spPr bwMode="auto">
          <a:xfrm>
            <a:off x="4495189" y="6477247"/>
            <a:ext cx="1750703" cy="228353"/>
          </a:xfrm>
          <a:custGeom>
            <a:avLst/>
            <a:gdLst>
              <a:gd name="T0" fmla="*/ 3505200 w 3505200"/>
              <a:gd name="T1" fmla="*/ 228600 h 457200"/>
              <a:gd name="T2" fmla="*/ 1752600 w 3505200"/>
              <a:gd name="T3" fmla="*/ 457200 h 457200"/>
              <a:gd name="T4" fmla="*/ 0 w 3505200"/>
              <a:gd name="T5" fmla="*/ 228600 h 457200"/>
              <a:gd name="T6" fmla="*/ 1752600 w 3505200"/>
              <a:gd name="T7" fmla="*/ 0 h 457200"/>
              <a:gd name="T8" fmla="*/ 0 60000 65536"/>
              <a:gd name="T9" fmla="*/ 5898240 60000 65536"/>
              <a:gd name="T10" fmla="*/ 11796480 60000 65536"/>
              <a:gd name="T11" fmla="*/ 17694720 60000 65536"/>
              <a:gd name="T12" fmla="*/ 0 w 3505200"/>
              <a:gd name="T13" fmla="*/ 0 h 457200"/>
              <a:gd name="T14" fmla="*/ 3505200 w 3505200"/>
              <a:gd name="T15" fmla="*/ 457200 h 457200"/>
            </a:gdLst>
            <a:ahLst/>
            <a:cxnLst>
              <a:cxn ang="T8">
                <a:pos x="T0" y="T1"/>
              </a:cxn>
              <a:cxn ang="T9">
                <a:pos x="T2" y="T3"/>
              </a:cxn>
              <a:cxn ang="T10">
                <a:pos x="T4" y="T5"/>
              </a:cxn>
              <a:cxn ang="T11">
                <a:pos x="T6" y="T7"/>
              </a:cxn>
            </a:cxnLst>
            <a:rect l="T12" t="T13" r="T14" b="T15"/>
            <a:pathLst>
              <a:path w="3505200" h="457200">
                <a:moveTo>
                  <a:pt x="0" y="0"/>
                </a:moveTo>
                <a:lnTo>
                  <a:pt x="9737" y="0"/>
                </a:lnTo>
                <a:lnTo>
                  <a:pt x="9737" y="1270"/>
                </a:lnTo>
                <a:lnTo>
                  <a:pt x="0" y="1270"/>
                </a:lnTo>
                <a:lnTo>
                  <a:pt x="0" y="0"/>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5000" rIns="90000" bIns="45000"/>
          <a:lstStyle>
            <a:lvl1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1pPr>
            <a:lvl2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2pPr>
            <a:lvl3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3pPr>
            <a:lvl4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4pPr>
            <a:lvl5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5pPr>
            <a:lvl6pPr marL="25146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6pPr>
            <a:lvl7pPr marL="29718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7pPr>
            <a:lvl8pPr marL="34290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8pPr>
            <a:lvl9pPr marL="38862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9pPr>
          </a:lstStyle>
          <a:p>
            <a:pPr defTabSz="224028">
              <a:lnSpc>
                <a:spcPct val="100000"/>
              </a:lnSpc>
              <a:spcAft>
                <a:spcPts val="600"/>
              </a:spcAft>
              <a:buClrTx/>
              <a:tabLst>
                <a:tab pos="0" algn="l"/>
                <a:tab pos="219361" algn="l"/>
                <a:tab pos="439500" algn="l"/>
                <a:tab pos="659638" algn="l"/>
                <a:tab pos="879777" algn="l"/>
                <a:tab pos="1099915" algn="l"/>
                <a:tab pos="1320054" algn="l"/>
                <a:tab pos="1540193" algn="l"/>
                <a:tab pos="1760331" algn="l"/>
                <a:tab pos="1980470" algn="l"/>
                <a:tab pos="2200609" algn="l"/>
                <a:tab pos="2420747" algn="l"/>
                <a:tab pos="2640886" algn="l"/>
                <a:tab pos="2861024" algn="l"/>
                <a:tab pos="3081163" algn="l"/>
                <a:tab pos="3301302" algn="l"/>
                <a:tab pos="3521440" algn="l"/>
                <a:tab pos="3741579" algn="l"/>
                <a:tab pos="3961718" algn="l"/>
                <a:tab pos="4181856" algn="l"/>
                <a:tab pos="4401995" algn="l"/>
              </a:tabLst>
            </a:pPr>
            <a:r>
              <a:rPr lang="el-GR" altLang="en-US" sz="686" kern="1200" dirty="0">
                <a:solidFill>
                  <a:srgbClr val="000000"/>
                </a:solidFill>
                <a:latin typeface="Times New Roman" panose="02020603050405020304" pitchFamily="18" charset="0"/>
                <a:ea typeface="+mn-ea"/>
                <a:cs typeface="Droid Sans Fallback" charset="0"/>
              </a:rPr>
              <a:t>Tro, Chemistry: A Molecular Approach</a:t>
            </a:r>
            <a:endParaRPr lang="el-GR" altLang="en-US" sz="1400" dirty="0">
              <a:solidFill>
                <a:srgbClr val="000000"/>
              </a:solidFill>
              <a:latin typeface="Times New Roman" panose="02020603050405020304" pitchFamily="18" charset="0"/>
            </a:endParaRPr>
          </a:p>
        </p:txBody>
      </p:sp>
      <p:pic>
        <p:nvPicPr>
          <p:cNvPr id="276485" name="Picture 4">
            <a:extLst>
              <a:ext uri="{FF2B5EF4-FFF2-40B4-BE49-F238E27FC236}">
                <a16:creationId xmlns:a16="http://schemas.microsoft.com/office/drawing/2014/main" id="{83DFF547-4CAC-4F1F-8E53-247FA9D86E6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08880" y="2154266"/>
            <a:ext cx="3438589" cy="3583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276484" name="Text Box 3">
            <a:extLst>
              <a:ext uri="{FF2B5EF4-FFF2-40B4-BE49-F238E27FC236}">
                <a16:creationId xmlns:a16="http://schemas.microsoft.com/office/drawing/2014/main" id="{2D0B0ACD-C714-42E3-92E6-428FFDF2F796}"/>
              </a:ext>
            </a:extLst>
          </p:cNvPr>
          <p:cNvSpPr txBox="1">
            <a:spLocks noChangeArrowheads="1"/>
          </p:cNvSpPr>
          <p:nvPr/>
        </p:nvSpPr>
        <p:spPr bwMode="auto">
          <a:xfrm>
            <a:off x="5140157" y="1257758"/>
            <a:ext cx="3435685" cy="8402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lvl1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1pPr>
            <a:lvl2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2pPr>
            <a:lvl3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3pPr>
            <a:lvl4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4pPr>
            <a:lvl5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5pPr>
            <a:lvl6pPr marL="25146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6pPr>
            <a:lvl7pPr marL="29718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7pPr>
            <a:lvl8pPr marL="34290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8pPr>
            <a:lvl9pPr marL="38862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9pPr>
          </a:lstStyle>
          <a:p>
            <a:pPr defTabSz="224028">
              <a:lnSpc>
                <a:spcPct val="100000"/>
              </a:lnSpc>
              <a:spcAft>
                <a:spcPts val="600"/>
              </a:spcAft>
              <a:buClrTx/>
              <a:tabLst>
                <a:tab pos="0" algn="l"/>
                <a:tab pos="219361" algn="l"/>
                <a:tab pos="439500" algn="l"/>
                <a:tab pos="659638" algn="l"/>
                <a:tab pos="879777" algn="l"/>
                <a:tab pos="1099915" algn="l"/>
                <a:tab pos="1320054" algn="l"/>
                <a:tab pos="1540193" algn="l"/>
                <a:tab pos="1760331" algn="l"/>
                <a:tab pos="1980470" algn="l"/>
                <a:tab pos="2200609" algn="l"/>
                <a:tab pos="2420747" algn="l"/>
                <a:tab pos="2640886" algn="l"/>
                <a:tab pos="2861024" algn="l"/>
                <a:tab pos="3081163" algn="l"/>
                <a:tab pos="3301302" algn="l"/>
                <a:tab pos="3521440" algn="l"/>
                <a:tab pos="3741579" algn="l"/>
                <a:tab pos="3961718" algn="l"/>
                <a:tab pos="4181856" algn="l"/>
                <a:tab pos="4401995" algn="l"/>
              </a:tabLst>
            </a:pPr>
            <a:r>
              <a:rPr lang="en-US" altLang="en-US" sz="2156" kern="1200" dirty="0">
                <a:solidFill>
                  <a:srgbClr val="C00000"/>
                </a:solidFill>
                <a:latin typeface="Times New Roman" panose="02020603050405020304" pitchFamily="18" charset="0"/>
                <a:ea typeface="+mn-ea"/>
                <a:cs typeface="Droid Sans Fallback" charset="0"/>
              </a:rPr>
              <a:t>Tα </a:t>
            </a:r>
            <a:r>
              <a:rPr lang="en-US" altLang="en-US" sz="2156" kern="1200" dirty="0" err="1">
                <a:solidFill>
                  <a:srgbClr val="C00000"/>
                </a:solidFill>
                <a:latin typeface="Times New Roman" panose="02020603050405020304" pitchFamily="18" charset="0"/>
                <a:ea typeface="+mn-ea"/>
                <a:cs typeface="Droid Sans Fallback" charset="0"/>
              </a:rPr>
              <a:t>Ατομ</a:t>
            </a:r>
            <a:r>
              <a:rPr lang="en-US" altLang="en-US" sz="2156" kern="1200" dirty="0">
                <a:solidFill>
                  <a:srgbClr val="C00000"/>
                </a:solidFill>
                <a:latin typeface="Times New Roman" panose="02020603050405020304" pitchFamily="18" charset="0"/>
                <a:ea typeface="+mn-ea"/>
                <a:cs typeface="Droid Sans Fallback" charset="0"/>
              </a:rPr>
              <a:t>α είναι Σφαιρικά?</a:t>
            </a:r>
            <a:endParaRPr lang="en-US" altLang="en-US" sz="4400" dirty="0">
              <a:solidFill>
                <a:srgbClr val="C00000"/>
              </a:solidFill>
              <a:latin typeface="Times New Roman" panose="02020603050405020304" pitchFamily="18" charset="0"/>
            </a:endParaRP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4" name="Text Box 1">
            <a:extLst>
              <a:ext uri="{FF2B5EF4-FFF2-40B4-BE49-F238E27FC236}">
                <a16:creationId xmlns:a16="http://schemas.microsoft.com/office/drawing/2014/main" id="{7FAEDB0A-3E50-4603-97EF-90D5CF449ABC}"/>
              </a:ext>
            </a:extLst>
          </p:cNvPr>
          <p:cNvSpPr txBox="1">
            <a:spLocks noChangeArrowheads="1"/>
          </p:cNvSpPr>
          <p:nvPr/>
        </p:nvSpPr>
        <p:spPr bwMode="auto">
          <a:xfrm>
            <a:off x="685800" y="2130425"/>
            <a:ext cx="7772400" cy="147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lvl1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1pPr>
            <a:lvl2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2pPr>
            <a:lvl3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3pPr>
            <a:lvl4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4pPr>
            <a:lvl5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5pPr>
            <a:lvl6pPr marL="25146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6pPr>
            <a:lvl7pPr marL="29718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7pPr>
            <a:lvl8pPr marL="34290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8pPr>
            <a:lvl9pPr marL="38862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9pPr>
          </a:lstStyle>
          <a:p>
            <a:pPr algn="ctr" eaLnBrk="1" hangingPunct="1">
              <a:lnSpc>
                <a:spcPct val="100000"/>
              </a:lnSpc>
              <a:buClrTx/>
              <a:buFontTx/>
              <a:buNone/>
            </a:pPr>
            <a:r>
              <a:rPr lang="el-GR" altLang="en-US" sz="4000" b="1">
                <a:solidFill>
                  <a:srgbClr val="002060"/>
                </a:solidFill>
                <a:latin typeface="Calibri" panose="020F0502020204030204" pitchFamily="34" charset="0"/>
              </a:rPr>
              <a:t>Πολυηλεκτρονικά άτομα</a:t>
            </a:r>
            <a:br>
              <a:rPr lang="en-US" altLang="en-US" sz="4000" b="1">
                <a:solidFill>
                  <a:srgbClr val="002060"/>
                </a:solidFill>
                <a:latin typeface="Calibri" panose="020F0502020204030204" pitchFamily="34" charset="0"/>
              </a:rPr>
            </a:br>
            <a:r>
              <a:rPr lang="en-US" altLang="en-US" sz="4000" b="1">
                <a:solidFill>
                  <a:srgbClr val="002060"/>
                </a:solidFill>
                <a:latin typeface="Calibri" panose="020F0502020204030204" pitchFamily="34" charset="0"/>
              </a:rPr>
              <a:t>I. </a:t>
            </a:r>
            <a:r>
              <a:rPr lang="el-GR" altLang="en-US" sz="4000" b="1">
                <a:solidFill>
                  <a:srgbClr val="002060"/>
                </a:solidFill>
                <a:latin typeface="Calibri" panose="020F0502020204030204" pitchFamily="34" charset="0"/>
              </a:rPr>
              <a:t>Κυματοσυναρτήσεις για πολυηλεκτρονικά άτομα</a:t>
            </a:r>
            <a:br>
              <a:rPr lang="en-US" altLang="en-US" sz="4000" b="1">
                <a:solidFill>
                  <a:srgbClr val="002060"/>
                </a:solidFill>
                <a:latin typeface="Calibri" panose="020F0502020204030204" pitchFamily="34" charset="0"/>
              </a:rPr>
            </a:br>
            <a:r>
              <a:rPr lang="en-US" altLang="en-US" sz="4000" b="1">
                <a:solidFill>
                  <a:srgbClr val="002060"/>
                </a:solidFill>
                <a:latin typeface="Calibri" panose="020F0502020204030204" pitchFamily="34" charset="0"/>
              </a:rPr>
              <a:t>II. </a:t>
            </a:r>
            <a:r>
              <a:rPr lang="el-GR" altLang="en-US" sz="4000" b="1">
                <a:solidFill>
                  <a:srgbClr val="002060"/>
                </a:solidFill>
                <a:latin typeface="Calibri" panose="020F0502020204030204" pitchFamily="34" charset="0"/>
              </a:rPr>
              <a:t>Ενέργειες σύνδεσης</a:t>
            </a:r>
            <a:br>
              <a:rPr lang="en-US" altLang="en-US" sz="4000" b="1">
                <a:solidFill>
                  <a:srgbClr val="002060"/>
                </a:solidFill>
                <a:latin typeface="Calibri" panose="020F0502020204030204" pitchFamily="34" charset="0"/>
              </a:rPr>
            </a:br>
            <a:r>
              <a:rPr lang="en-US" altLang="en-US" sz="4000" b="1">
                <a:solidFill>
                  <a:srgbClr val="002060"/>
                </a:solidFill>
                <a:latin typeface="Calibri" panose="020F0502020204030204" pitchFamily="34" charset="0"/>
              </a:rPr>
              <a:t>III. </a:t>
            </a:r>
            <a:r>
              <a:rPr lang="el-GR" altLang="en-US" sz="4000" b="1">
                <a:solidFill>
                  <a:srgbClr val="002060"/>
                </a:solidFill>
                <a:latin typeface="Calibri" panose="020F0502020204030204" pitchFamily="34" charset="0"/>
              </a:rPr>
              <a:t>Ηλεκτρονικές δομές </a:t>
            </a:r>
            <a:r>
              <a:rPr lang="en-US" altLang="en-US" sz="4000" b="1">
                <a:solidFill>
                  <a:srgbClr val="002060"/>
                </a:solidFill>
                <a:latin typeface="Calibri" panose="020F0502020204030204" pitchFamily="34" charset="0"/>
              </a:rPr>
              <a:t>(</a:t>
            </a:r>
            <a:r>
              <a:rPr lang="el-GR" altLang="en-US" sz="4000" b="1">
                <a:solidFill>
                  <a:srgbClr val="002060"/>
                </a:solidFill>
                <a:latin typeface="Calibri" panose="020F0502020204030204" pitchFamily="34" charset="0"/>
              </a:rPr>
              <a:t>Αρχή </a:t>
            </a:r>
            <a:r>
              <a:rPr lang="en-US" altLang="en-US" sz="4000" b="1">
                <a:solidFill>
                  <a:srgbClr val="002060"/>
                </a:solidFill>
                <a:latin typeface="Calibri" panose="020F0502020204030204" pitchFamily="34" charset="0"/>
              </a:rPr>
              <a:t>Aufbau) </a:t>
            </a:r>
          </a:p>
        </p:txBody>
      </p:sp>
    </p:spTree>
  </p:cSld>
  <p:clrMapOvr>
    <a:masterClrMapping/>
  </p:clrMapOvr>
  <p:transition spd="med"/>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602" name="Text Box 1">
            <a:extLst>
              <a:ext uri="{FF2B5EF4-FFF2-40B4-BE49-F238E27FC236}">
                <a16:creationId xmlns:a16="http://schemas.microsoft.com/office/drawing/2014/main" id="{F5012BAB-6B1D-44FC-9EF4-06E42CD1E2A8}"/>
              </a:ext>
            </a:extLst>
          </p:cNvPr>
          <p:cNvSpPr txBox="1">
            <a:spLocks noChangeArrowheads="1"/>
          </p:cNvSpPr>
          <p:nvPr/>
        </p:nvSpPr>
        <p:spPr bwMode="auto">
          <a:xfrm>
            <a:off x="244687" y="192907"/>
            <a:ext cx="5734050" cy="1363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b"/>
          <a:lstStyle>
            <a:lvl1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1pPr>
            <a:lvl2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2pPr>
            <a:lvl3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3pPr>
            <a:lvl4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4pPr>
            <a:lvl5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5pPr>
            <a:lvl6pPr marL="25146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6pPr>
            <a:lvl7pPr marL="29718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7pPr>
            <a:lvl8pPr marL="34290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8pPr>
            <a:lvl9pPr marL="38862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9pPr>
          </a:lstStyle>
          <a:p>
            <a:pPr eaLnBrk="1" hangingPunct="1">
              <a:lnSpc>
                <a:spcPct val="100000"/>
              </a:lnSpc>
              <a:buClrTx/>
              <a:buFontTx/>
              <a:buNone/>
            </a:pPr>
            <a:r>
              <a:rPr lang="el-GR" altLang="en-US" sz="2800" b="1" dirty="0">
                <a:solidFill>
                  <a:srgbClr val="002060"/>
                </a:solidFill>
                <a:latin typeface="Calibri" panose="020F0502020204030204" pitchFamily="34" charset="0"/>
              </a:rPr>
              <a:t>Πολυηλεκτρονικά άτομα</a:t>
            </a:r>
            <a:br>
              <a:rPr lang="en-US" altLang="en-US" sz="2800" b="1" dirty="0">
                <a:solidFill>
                  <a:srgbClr val="002060"/>
                </a:solidFill>
                <a:latin typeface="Calibri" panose="020F0502020204030204" pitchFamily="34" charset="0"/>
              </a:rPr>
            </a:br>
            <a:r>
              <a:rPr lang="en-US" altLang="en-US" sz="2800" b="1" dirty="0">
                <a:solidFill>
                  <a:srgbClr val="002060"/>
                </a:solidFill>
                <a:latin typeface="Calibri" panose="020F0502020204030204" pitchFamily="34" charset="0"/>
              </a:rPr>
              <a:t>I. </a:t>
            </a:r>
            <a:r>
              <a:rPr lang="el-GR" altLang="en-US" sz="2800" b="1" dirty="0">
                <a:solidFill>
                  <a:srgbClr val="002060"/>
                </a:solidFill>
                <a:latin typeface="Calibri" panose="020F0502020204030204" pitchFamily="34" charset="0"/>
              </a:rPr>
              <a:t>Κυματοσυναρτήσεις για πολυηλεκτρονικά άτομα</a:t>
            </a:r>
          </a:p>
        </p:txBody>
      </p:sp>
      <p:sp>
        <p:nvSpPr>
          <p:cNvPr id="281603" name="Text Box 2">
            <a:extLst>
              <a:ext uri="{FF2B5EF4-FFF2-40B4-BE49-F238E27FC236}">
                <a16:creationId xmlns:a16="http://schemas.microsoft.com/office/drawing/2014/main" id="{3656AD5A-9DC0-49C2-9AB9-6D15EE2D76A1}"/>
              </a:ext>
            </a:extLst>
          </p:cNvPr>
          <p:cNvSpPr txBox="1">
            <a:spLocks noChangeArrowheads="1"/>
          </p:cNvSpPr>
          <p:nvPr/>
        </p:nvSpPr>
        <p:spPr bwMode="auto">
          <a:xfrm>
            <a:off x="479218" y="1798516"/>
            <a:ext cx="2149681" cy="4889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1pPr>
            <a:lvl2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2pPr>
            <a:lvl3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3pPr>
            <a:lvl4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4pPr>
            <a:lvl5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5pPr>
            <a:lvl6pPr marL="25146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6pPr>
            <a:lvl7pPr marL="29718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7pPr>
            <a:lvl8pPr marL="34290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8pPr>
            <a:lvl9pPr marL="38862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9pPr>
          </a:lstStyle>
          <a:p>
            <a:pPr eaLnBrk="1" hangingPunct="1">
              <a:lnSpc>
                <a:spcPct val="100000"/>
              </a:lnSpc>
              <a:spcBef>
                <a:spcPts val="350"/>
              </a:spcBef>
              <a:buClrTx/>
              <a:buFontTx/>
              <a:buNone/>
            </a:pPr>
            <a:r>
              <a:rPr lang="en-US" altLang="en-US" sz="2400" dirty="0">
                <a:solidFill>
                  <a:srgbClr val="000000"/>
                </a:solidFill>
                <a:latin typeface="Calibri" panose="020F0502020204030204" pitchFamily="34" charset="0"/>
              </a:rPr>
              <a:t> </a:t>
            </a:r>
            <a:r>
              <a:rPr lang="el-GR" altLang="en-US" sz="2400" dirty="0">
                <a:solidFill>
                  <a:srgbClr val="000000"/>
                </a:solidFill>
                <a:latin typeface="Calibri" panose="020F0502020204030204" pitchFamily="34" charset="0"/>
              </a:rPr>
              <a:t>Προσεγγίσεις</a:t>
            </a:r>
          </a:p>
        </p:txBody>
      </p:sp>
      <p:pic>
        <p:nvPicPr>
          <p:cNvPr id="281604" name="Picture 3">
            <a:extLst>
              <a:ext uri="{FF2B5EF4-FFF2-40B4-BE49-F238E27FC236}">
                <a16:creationId xmlns:a16="http://schemas.microsoft.com/office/drawing/2014/main" id="{1623C17C-4376-4555-A5F4-FA4EF2D8353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014" y="3429000"/>
            <a:ext cx="8973391" cy="1920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3" name="Εικόνα 2" descr="Εικόνα που περιέχει σκούρος, φως&#10;&#10;Περιγραφή που δημιουργήθηκε αυτόματα">
            <a:extLst>
              <a:ext uri="{FF2B5EF4-FFF2-40B4-BE49-F238E27FC236}">
                <a16:creationId xmlns:a16="http://schemas.microsoft.com/office/drawing/2014/main" id="{C48B8DBF-580F-40C3-9E1A-4B57F2FF27E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04539" y="480060"/>
            <a:ext cx="2294774" cy="2636912"/>
          </a:xfrm>
          <a:prstGeom prst="rect">
            <a:avLst/>
          </a:prstGeom>
        </p:spPr>
      </p:pic>
    </p:spTree>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7592" name="Rectangle 67591">
            <a:extLst>
              <a:ext uri="{FF2B5EF4-FFF2-40B4-BE49-F238E27FC236}">
                <a16:creationId xmlns:a16="http://schemas.microsoft.com/office/drawing/2014/main" id="{D9A7F3BF-8763-4074-AD77-92790AF314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586" name="Text Box 1">
            <a:extLst>
              <a:ext uri="{FF2B5EF4-FFF2-40B4-BE49-F238E27FC236}">
                <a16:creationId xmlns:a16="http://schemas.microsoft.com/office/drawing/2014/main" id="{2B43EE0C-0DB9-4781-84C9-1564B7B58ECD}"/>
              </a:ext>
            </a:extLst>
          </p:cNvPr>
          <p:cNvSpPr txBox="1">
            <a:spLocks noChangeArrowheads="1"/>
          </p:cNvSpPr>
          <p:nvPr/>
        </p:nvSpPr>
        <p:spPr bwMode="auto">
          <a:xfrm>
            <a:off x="891051" y="171451"/>
            <a:ext cx="7017080" cy="1410814"/>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lIns="91440" tIns="45720" rIns="91440" bIns="45720" rtlCol="0" anchor="t">
            <a:normAutofit/>
          </a:bodyPr>
          <a:lstStyle>
            <a:lvl1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chemeClr val="bg1"/>
                </a:solidFill>
                <a:latin typeface="Arial" panose="020B0604020202020204" pitchFamily="34" charset="0"/>
                <a:cs typeface="Droid Sans Fallback" charset="0"/>
              </a:defRPr>
            </a:lvl1pPr>
            <a:lvl2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chemeClr val="bg1"/>
                </a:solidFill>
                <a:latin typeface="Arial" panose="020B0604020202020204" pitchFamily="34" charset="0"/>
                <a:cs typeface="Droid Sans Fallback" charset="0"/>
              </a:defRPr>
            </a:lvl2pPr>
            <a:lvl3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chemeClr val="bg1"/>
                </a:solidFill>
                <a:latin typeface="Arial" panose="020B0604020202020204" pitchFamily="34" charset="0"/>
                <a:cs typeface="Droid Sans Fallback" charset="0"/>
              </a:defRPr>
            </a:lvl3pPr>
            <a:lvl4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chemeClr val="bg1"/>
                </a:solidFill>
                <a:latin typeface="Arial" panose="020B0604020202020204" pitchFamily="34" charset="0"/>
                <a:cs typeface="Droid Sans Fallback" charset="0"/>
              </a:defRPr>
            </a:lvl4pPr>
            <a:lvl5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chemeClr val="bg1"/>
                </a:solidFill>
                <a:latin typeface="Arial" panose="020B0604020202020204" pitchFamily="34" charset="0"/>
                <a:cs typeface="Droid Sans Fallback" charset="0"/>
              </a:defRPr>
            </a:lvl5pPr>
            <a:lvl6pPr marL="25146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chemeClr val="bg1"/>
                </a:solidFill>
                <a:latin typeface="Arial" panose="020B0604020202020204" pitchFamily="34" charset="0"/>
                <a:cs typeface="Droid Sans Fallback" charset="0"/>
              </a:defRPr>
            </a:lvl6pPr>
            <a:lvl7pPr marL="29718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chemeClr val="bg1"/>
                </a:solidFill>
                <a:latin typeface="Arial" panose="020B0604020202020204" pitchFamily="34" charset="0"/>
                <a:cs typeface="Droid Sans Fallback" charset="0"/>
              </a:defRPr>
            </a:lvl7pPr>
            <a:lvl8pPr marL="34290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chemeClr val="bg1"/>
                </a:solidFill>
                <a:latin typeface="Arial" panose="020B0604020202020204" pitchFamily="34" charset="0"/>
                <a:cs typeface="Droid Sans Fallback" charset="0"/>
              </a:defRPr>
            </a:lvl8pPr>
            <a:lvl9pPr marL="38862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chemeClr val="bg1"/>
                </a:solidFill>
                <a:latin typeface="Arial" panose="020B0604020202020204" pitchFamily="34" charset="0"/>
                <a:cs typeface="Droid Sans Fallback" charset="0"/>
              </a:defRPr>
            </a:lvl9pPr>
          </a:lstStyle>
          <a:p>
            <a:pPr>
              <a:lnSpc>
                <a:spcPct val="90000"/>
              </a:lnSpc>
              <a:spcBef>
                <a:spcPct val="0"/>
              </a:spcBef>
              <a:spcAft>
                <a:spcPts val="600"/>
              </a:spcAft>
              <a:buClrTx/>
            </a:pPr>
            <a:r>
              <a:rPr lang="en-US" altLang="en-US" sz="2400" b="1" kern="1200" dirty="0">
                <a:solidFill>
                  <a:schemeClr val="tx1"/>
                </a:solidFill>
                <a:latin typeface="+mj-lt"/>
                <a:ea typeface="+mj-ea"/>
                <a:cs typeface="+mj-cs"/>
              </a:rPr>
              <a:t>(ΑΠΟΤΥΧΙΑ) ΤΗΣ ΚΛΑΣΙΚΗΣ</a:t>
            </a:r>
            <a:r>
              <a:rPr lang="el-GR" altLang="en-US" sz="2400" b="1" kern="1200" dirty="0">
                <a:solidFill>
                  <a:schemeClr val="tx1"/>
                </a:solidFill>
                <a:latin typeface="+mj-lt"/>
                <a:ea typeface="+mj-ea"/>
                <a:cs typeface="+mj-cs"/>
              </a:rPr>
              <a:t> ΜΗΧΑΝΙΚΗΣ ΓΙΑ ΤΗΝ</a:t>
            </a:r>
            <a:r>
              <a:rPr lang="en-US" altLang="en-US" sz="2400" b="1" kern="1200" dirty="0">
                <a:solidFill>
                  <a:schemeClr val="tx1"/>
                </a:solidFill>
                <a:latin typeface="+mj-lt"/>
                <a:ea typeface="+mj-ea"/>
                <a:cs typeface="+mj-cs"/>
              </a:rPr>
              <a:t> ΠΕΡΙΓΡΑΦΗ Ε</a:t>
            </a:r>
            <a:r>
              <a:rPr lang="el-GR" altLang="en-US" sz="2400" b="1" kern="1200" dirty="0">
                <a:solidFill>
                  <a:schemeClr val="tx1"/>
                </a:solidFill>
                <a:latin typeface="+mj-lt"/>
                <a:ea typeface="+mj-ea"/>
                <a:cs typeface="+mj-cs"/>
              </a:rPr>
              <a:t>ΝΟ</a:t>
            </a:r>
            <a:r>
              <a:rPr lang="en-US" altLang="en-US" sz="2400" b="1" kern="1200" dirty="0">
                <a:solidFill>
                  <a:schemeClr val="tx1"/>
                </a:solidFill>
                <a:latin typeface="+mj-lt"/>
                <a:ea typeface="+mj-ea"/>
                <a:cs typeface="+mj-cs"/>
              </a:rPr>
              <a:t>Σ ΑΤΟΜΟΥ</a:t>
            </a:r>
          </a:p>
        </p:txBody>
      </p:sp>
      <p:grpSp>
        <p:nvGrpSpPr>
          <p:cNvPr id="67594" name="Group 67593">
            <a:extLst>
              <a:ext uri="{FF2B5EF4-FFF2-40B4-BE49-F238E27FC236}">
                <a16:creationId xmlns:a16="http://schemas.microsoft.com/office/drawing/2014/main" id="{7A9648D6-B41B-42D0-A817-AE2607B0B5B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245650" y="554152"/>
            <a:ext cx="430632" cy="1075866"/>
            <a:chOff x="10994200" y="554152"/>
            <a:chExt cx="574177" cy="1075866"/>
          </a:xfrm>
        </p:grpSpPr>
        <p:sp>
          <p:nvSpPr>
            <p:cNvPr id="67595" name="Graphic 11">
              <a:extLst>
                <a:ext uri="{FF2B5EF4-FFF2-40B4-BE49-F238E27FC236}">
                  <a16:creationId xmlns:a16="http://schemas.microsoft.com/office/drawing/2014/main" id="{6CB927A4-E432-4310-9CD5-E89FF506317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013369" y="554152"/>
              <a:ext cx="171515" cy="171515"/>
            </a:xfrm>
            <a:custGeom>
              <a:avLst/>
              <a:gdLst>
                <a:gd name="connsiteX0" fmla="*/ 159874 w 171515"/>
                <a:gd name="connsiteY0" fmla="*/ 74116 h 171515"/>
                <a:gd name="connsiteX1" fmla="*/ 97399 w 171515"/>
                <a:gd name="connsiteY1" fmla="*/ 74116 h 171515"/>
                <a:gd name="connsiteX2" fmla="*/ 97399 w 171515"/>
                <a:gd name="connsiteY2" fmla="*/ 11641 h 171515"/>
                <a:gd name="connsiteX3" fmla="*/ 85758 w 171515"/>
                <a:gd name="connsiteY3" fmla="*/ 0 h 171515"/>
                <a:gd name="connsiteX4" fmla="*/ 74116 w 171515"/>
                <a:gd name="connsiteY4" fmla="*/ 11641 h 171515"/>
                <a:gd name="connsiteX5" fmla="*/ 74116 w 171515"/>
                <a:gd name="connsiteY5" fmla="*/ 74116 h 171515"/>
                <a:gd name="connsiteX6" fmla="*/ 11641 w 171515"/>
                <a:gd name="connsiteY6" fmla="*/ 74116 h 171515"/>
                <a:gd name="connsiteX7" fmla="*/ 0 w 171515"/>
                <a:gd name="connsiteY7" fmla="*/ 85758 h 171515"/>
                <a:gd name="connsiteX8" fmla="*/ 11641 w 171515"/>
                <a:gd name="connsiteY8" fmla="*/ 97399 h 171515"/>
                <a:gd name="connsiteX9" fmla="*/ 74116 w 171515"/>
                <a:gd name="connsiteY9" fmla="*/ 97399 h 171515"/>
                <a:gd name="connsiteX10" fmla="*/ 74116 w 171515"/>
                <a:gd name="connsiteY10" fmla="*/ 159874 h 171515"/>
                <a:gd name="connsiteX11" fmla="*/ 85758 w 171515"/>
                <a:gd name="connsiteY11" fmla="*/ 171515 h 171515"/>
                <a:gd name="connsiteX12" fmla="*/ 97399 w 171515"/>
                <a:gd name="connsiteY12" fmla="*/ 159874 h 171515"/>
                <a:gd name="connsiteX13" fmla="*/ 97399 w 171515"/>
                <a:gd name="connsiteY13" fmla="*/ 97399 h 171515"/>
                <a:gd name="connsiteX14" fmla="*/ 159874 w 171515"/>
                <a:gd name="connsiteY14" fmla="*/ 97399 h 171515"/>
                <a:gd name="connsiteX15" fmla="*/ 171515 w 171515"/>
                <a:gd name="connsiteY15" fmla="*/ 85758 h 171515"/>
                <a:gd name="connsiteX16" fmla="*/ 159874 w 171515"/>
                <a:gd name="connsiteY16" fmla="*/ 74116 h 171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71515" h="171515">
                  <a:moveTo>
                    <a:pt x="159874" y="74116"/>
                  </a:moveTo>
                  <a:lnTo>
                    <a:pt x="97399" y="74116"/>
                  </a:lnTo>
                  <a:lnTo>
                    <a:pt x="97399" y="11641"/>
                  </a:lnTo>
                  <a:cubicBezTo>
                    <a:pt x="97399" y="5212"/>
                    <a:pt x="92187" y="0"/>
                    <a:pt x="85758" y="0"/>
                  </a:cubicBezTo>
                  <a:cubicBezTo>
                    <a:pt x="79328" y="0"/>
                    <a:pt x="74116" y="5212"/>
                    <a:pt x="74116" y="11641"/>
                  </a:cubicBezTo>
                  <a:lnTo>
                    <a:pt x="74116" y="74116"/>
                  </a:lnTo>
                  <a:lnTo>
                    <a:pt x="11641" y="74116"/>
                  </a:lnTo>
                  <a:cubicBezTo>
                    <a:pt x="5212" y="74116"/>
                    <a:pt x="0" y="79328"/>
                    <a:pt x="0" y="85758"/>
                  </a:cubicBezTo>
                  <a:cubicBezTo>
                    <a:pt x="0" y="92187"/>
                    <a:pt x="5212" y="97399"/>
                    <a:pt x="11641" y="97399"/>
                  </a:cubicBezTo>
                  <a:lnTo>
                    <a:pt x="74116" y="97399"/>
                  </a:lnTo>
                  <a:lnTo>
                    <a:pt x="74116" y="159874"/>
                  </a:lnTo>
                  <a:cubicBezTo>
                    <a:pt x="74116" y="166303"/>
                    <a:pt x="79328" y="171515"/>
                    <a:pt x="85758" y="171515"/>
                  </a:cubicBezTo>
                  <a:cubicBezTo>
                    <a:pt x="92187" y="171515"/>
                    <a:pt x="97399" y="166303"/>
                    <a:pt x="97399" y="159874"/>
                  </a:cubicBezTo>
                  <a:lnTo>
                    <a:pt x="97399" y="97399"/>
                  </a:lnTo>
                  <a:lnTo>
                    <a:pt x="159874" y="97399"/>
                  </a:lnTo>
                  <a:cubicBezTo>
                    <a:pt x="166303" y="97399"/>
                    <a:pt x="171515" y="92187"/>
                    <a:pt x="171515" y="85758"/>
                  </a:cubicBezTo>
                  <a:cubicBezTo>
                    <a:pt x="171515" y="79328"/>
                    <a:pt x="166303" y="74116"/>
                    <a:pt x="159874" y="74116"/>
                  </a:cubicBezTo>
                  <a:close/>
                </a:path>
              </a:pathLst>
            </a:custGeom>
            <a:solidFill>
              <a:schemeClr val="accent2"/>
            </a:solidFill>
            <a:ln w="776" cap="flat">
              <a:noFill/>
              <a:prstDash val="solid"/>
              <a:miter/>
            </a:ln>
          </p:spPr>
          <p:txBody>
            <a:bodyPr rtlCol="0" anchor="ctr"/>
            <a:lstStyle/>
            <a:p>
              <a:endParaRPr lang="en-US"/>
            </a:p>
          </p:txBody>
        </p:sp>
        <p:sp>
          <p:nvSpPr>
            <p:cNvPr id="67596" name="Graphic 10">
              <a:extLst>
                <a:ext uri="{FF2B5EF4-FFF2-40B4-BE49-F238E27FC236}">
                  <a16:creationId xmlns:a16="http://schemas.microsoft.com/office/drawing/2014/main" id="{E3020543-B24B-4EC4-8FFC-8DD88EEA91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455951" y="837005"/>
              <a:ext cx="112426" cy="112426"/>
            </a:xfrm>
            <a:custGeom>
              <a:avLst/>
              <a:gdLst>
                <a:gd name="connsiteX0" fmla="*/ 112426 w 112426"/>
                <a:gd name="connsiteY0" fmla="*/ 56213 h 112426"/>
                <a:gd name="connsiteX1" fmla="*/ 56213 w 112426"/>
                <a:gd name="connsiteY1" fmla="*/ 112426 h 112426"/>
                <a:gd name="connsiteX2" fmla="*/ 0 w 112426"/>
                <a:gd name="connsiteY2" fmla="*/ 56213 h 112426"/>
                <a:gd name="connsiteX3" fmla="*/ 56213 w 112426"/>
                <a:gd name="connsiteY3" fmla="*/ 0 h 112426"/>
                <a:gd name="connsiteX4" fmla="*/ 112426 w 112426"/>
                <a:gd name="connsiteY4" fmla="*/ 56213 h 112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426" h="112426">
                  <a:moveTo>
                    <a:pt x="112426" y="56213"/>
                  </a:moveTo>
                  <a:cubicBezTo>
                    <a:pt x="112426" y="87259"/>
                    <a:pt x="87259" y="112426"/>
                    <a:pt x="56213" y="112426"/>
                  </a:cubicBezTo>
                  <a:cubicBezTo>
                    <a:pt x="25167" y="112426"/>
                    <a:pt x="0" y="87259"/>
                    <a:pt x="0" y="56213"/>
                  </a:cubicBezTo>
                  <a:cubicBezTo>
                    <a:pt x="0" y="25167"/>
                    <a:pt x="25167" y="0"/>
                    <a:pt x="56213" y="0"/>
                  </a:cubicBezTo>
                  <a:cubicBezTo>
                    <a:pt x="87259" y="0"/>
                    <a:pt x="112426" y="25167"/>
                    <a:pt x="112426" y="56213"/>
                  </a:cubicBezTo>
                  <a:close/>
                </a:path>
              </a:pathLst>
            </a:custGeom>
            <a:solidFill>
              <a:schemeClr val="accent2"/>
            </a:solidFill>
            <a:ln w="516" cap="flat">
              <a:noFill/>
              <a:prstDash val="solid"/>
              <a:miter/>
            </a:ln>
          </p:spPr>
          <p:txBody>
            <a:bodyPr rtlCol="0" anchor="ctr"/>
            <a:lstStyle/>
            <a:p>
              <a:endParaRPr lang="en-US"/>
            </a:p>
          </p:txBody>
        </p:sp>
        <p:sp>
          <p:nvSpPr>
            <p:cNvPr id="67597" name="Graphic 12">
              <a:extLst>
                <a:ext uri="{FF2B5EF4-FFF2-40B4-BE49-F238E27FC236}">
                  <a16:creationId xmlns:a16="http://schemas.microsoft.com/office/drawing/2014/main" id="{1453BF6C-B012-48B7-B4E8-6D7AC7C27D0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94200" y="1472473"/>
              <a:ext cx="157545" cy="157545"/>
            </a:xfrm>
            <a:custGeom>
              <a:avLst/>
              <a:gdLst>
                <a:gd name="connsiteX0" fmla="*/ 78773 w 157545"/>
                <a:gd name="connsiteY0" fmla="*/ 23283 h 157545"/>
                <a:gd name="connsiteX1" fmla="*/ 134262 w 157545"/>
                <a:gd name="connsiteY1" fmla="*/ 78773 h 157545"/>
                <a:gd name="connsiteX2" fmla="*/ 78773 w 157545"/>
                <a:gd name="connsiteY2" fmla="*/ 134262 h 157545"/>
                <a:gd name="connsiteX3" fmla="*/ 23283 w 157545"/>
                <a:gd name="connsiteY3" fmla="*/ 78773 h 157545"/>
                <a:gd name="connsiteX4" fmla="*/ 78773 w 157545"/>
                <a:gd name="connsiteY4" fmla="*/ 23283 h 157545"/>
                <a:gd name="connsiteX5" fmla="*/ 78773 w 157545"/>
                <a:gd name="connsiteY5" fmla="*/ 0 h 157545"/>
                <a:gd name="connsiteX6" fmla="*/ 0 w 157545"/>
                <a:gd name="connsiteY6" fmla="*/ 78773 h 157545"/>
                <a:gd name="connsiteX7" fmla="*/ 78773 w 157545"/>
                <a:gd name="connsiteY7" fmla="*/ 157545 h 157545"/>
                <a:gd name="connsiteX8" fmla="*/ 157545 w 157545"/>
                <a:gd name="connsiteY8" fmla="*/ 78773 h 157545"/>
                <a:gd name="connsiteX9" fmla="*/ 78773 w 157545"/>
                <a:gd name="connsiteY9" fmla="*/ 0 h 157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7545" h="157545">
                  <a:moveTo>
                    <a:pt x="78773" y="23283"/>
                  </a:moveTo>
                  <a:cubicBezTo>
                    <a:pt x="109419" y="23283"/>
                    <a:pt x="134262" y="48126"/>
                    <a:pt x="134262" y="78773"/>
                  </a:cubicBezTo>
                  <a:cubicBezTo>
                    <a:pt x="134262" y="109419"/>
                    <a:pt x="109419" y="134262"/>
                    <a:pt x="78773" y="134262"/>
                  </a:cubicBezTo>
                  <a:cubicBezTo>
                    <a:pt x="48126" y="134262"/>
                    <a:pt x="23283" y="109419"/>
                    <a:pt x="23283" y="78773"/>
                  </a:cubicBezTo>
                  <a:cubicBezTo>
                    <a:pt x="23312" y="48139"/>
                    <a:pt x="48139" y="23312"/>
                    <a:pt x="78773" y="23283"/>
                  </a:cubicBezTo>
                  <a:moveTo>
                    <a:pt x="78773" y="0"/>
                  </a:moveTo>
                  <a:cubicBezTo>
                    <a:pt x="35268" y="0"/>
                    <a:pt x="0" y="35268"/>
                    <a:pt x="0" y="78773"/>
                  </a:cubicBezTo>
                  <a:cubicBezTo>
                    <a:pt x="0" y="122277"/>
                    <a:pt x="35268" y="157545"/>
                    <a:pt x="78773" y="157545"/>
                  </a:cubicBezTo>
                  <a:cubicBezTo>
                    <a:pt x="122277" y="157545"/>
                    <a:pt x="157545" y="122277"/>
                    <a:pt x="157545" y="78773"/>
                  </a:cubicBezTo>
                  <a:cubicBezTo>
                    <a:pt x="157545" y="35268"/>
                    <a:pt x="122277" y="0"/>
                    <a:pt x="78773" y="0"/>
                  </a:cubicBezTo>
                  <a:close/>
                </a:path>
              </a:pathLst>
            </a:custGeom>
            <a:solidFill>
              <a:schemeClr val="accent2"/>
            </a:solidFill>
            <a:ln w="751" cap="flat">
              <a:noFill/>
              <a:prstDash val="solid"/>
              <a:miter/>
            </a:ln>
          </p:spPr>
          <p:txBody>
            <a:bodyPr rtlCol="0" anchor="ctr"/>
            <a:lstStyle/>
            <a:p>
              <a:endParaRPr lang="en-US"/>
            </a:p>
          </p:txBody>
        </p:sp>
      </p:grpSp>
      <p:cxnSp>
        <p:nvCxnSpPr>
          <p:cNvPr id="67599" name="Straight Connector 67598">
            <a:extLst>
              <a:ext uri="{FF2B5EF4-FFF2-40B4-BE49-F238E27FC236}">
                <a16:creationId xmlns:a16="http://schemas.microsoft.com/office/drawing/2014/main" id="{C49DA8F6-BCC1-4447-B54C-57856834B9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7716" y="3610394"/>
            <a:ext cx="0" cy="3238728"/>
          </a:xfrm>
          <a:prstGeom prst="line">
            <a:avLst/>
          </a:prstGeom>
          <a:ln w="25400" cap="sq">
            <a:gradFill flip="none" rotWithShape="1">
              <a:gsLst>
                <a:gs pos="0">
                  <a:schemeClr val="accent1"/>
                </a:gs>
                <a:gs pos="100000">
                  <a:schemeClr val="accent2"/>
                </a:gs>
              </a:gsLst>
              <a:lin ang="5400000" scaled="0"/>
              <a:tileRect/>
            </a:gradFill>
            <a:bevel/>
          </a:ln>
        </p:spPr>
        <p:style>
          <a:lnRef idx="1">
            <a:schemeClr val="accent1"/>
          </a:lnRef>
          <a:fillRef idx="0">
            <a:schemeClr val="accent1"/>
          </a:fillRef>
          <a:effectRef idx="0">
            <a:schemeClr val="accent1"/>
          </a:effectRef>
          <a:fontRef idx="minor">
            <a:schemeClr val="tx1"/>
          </a:fontRef>
        </p:style>
      </p:cxnSp>
      <p:sp>
        <p:nvSpPr>
          <p:cNvPr id="67587" name="Text Box 2">
            <a:extLst>
              <a:ext uri="{FF2B5EF4-FFF2-40B4-BE49-F238E27FC236}">
                <a16:creationId xmlns:a16="http://schemas.microsoft.com/office/drawing/2014/main" id="{89015C0A-8D37-47C5-8095-F4966880DAD3}"/>
              </a:ext>
            </a:extLst>
          </p:cNvPr>
          <p:cNvSpPr txBox="1">
            <a:spLocks noChangeArrowheads="1"/>
          </p:cNvSpPr>
          <p:nvPr/>
        </p:nvSpPr>
        <p:spPr bwMode="auto">
          <a:xfrm>
            <a:off x="698310" y="1019175"/>
            <a:ext cx="8312333" cy="52846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marL="342900" indent="-333375">
              <a:lnSpc>
                <a:spcPct val="94000"/>
              </a:lnSpc>
              <a:buClr>
                <a:srgbClr val="000000"/>
              </a:buClr>
              <a:buSzPct val="100000"/>
              <a:buFont typeface="Times New Roman" panose="02020603050405020304" pitchFamily="18" charset="0"/>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solidFill>
                  <a:schemeClr val="bg1"/>
                </a:solidFill>
                <a:latin typeface="Arial" panose="020B0604020202020204" pitchFamily="34" charset="0"/>
                <a:cs typeface="Droid Sans Fallback" charset="0"/>
              </a:defRPr>
            </a:lvl1pPr>
            <a:lvl2pPr>
              <a:lnSpc>
                <a:spcPct val="94000"/>
              </a:lnSpc>
              <a:buClr>
                <a:srgbClr val="000000"/>
              </a:buClr>
              <a:buSzPct val="100000"/>
              <a:buFont typeface="Times New Roman" panose="02020603050405020304" pitchFamily="18" charset="0"/>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solidFill>
                  <a:schemeClr val="bg1"/>
                </a:solidFill>
                <a:latin typeface="Arial" panose="020B0604020202020204" pitchFamily="34" charset="0"/>
                <a:cs typeface="Droid Sans Fallback" charset="0"/>
              </a:defRPr>
            </a:lvl2pPr>
            <a:lvl3pPr>
              <a:lnSpc>
                <a:spcPct val="94000"/>
              </a:lnSpc>
              <a:buClr>
                <a:srgbClr val="000000"/>
              </a:buClr>
              <a:buSzPct val="100000"/>
              <a:buFont typeface="Times New Roman" panose="02020603050405020304" pitchFamily="18" charset="0"/>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solidFill>
                  <a:schemeClr val="bg1"/>
                </a:solidFill>
                <a:latin typeface="Arial" panose="020B0604020202020204" pitchFamily="34" charset="0"/>
                <a:cs typeface="Droid Sans Fallback" charset="0"/>
              </a:defRPr>
            </a:lvl3pPr>
            <a:lvl4pPr>
              <a:lnSpc>
                <a:spcPct val="94000"/>
              </a:lnSpc>
              <a:buClr>
                <a:srgbClr val="000000"/>
              </a:buClr>
              <a:buSzPct val="100000"/>
              <a:buFont typeface="Times New Roman" panose="02020603050405020304" pitchFamily="18" charset="0"/>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solidFill>
                  <a:schemeClr val="bg1"/>
                </a:solidFill>
                <a:latin typeface="Arial" panose="020B0604020202020204" pitchFamily="34" charset="0"/>
                <a:cs typeface="Droid Sans Fallback" charset="0"/>
              </a:defRPr>
            </a:lvl4pPr>
            <a:lvl5pPr>
              <a:lnSpc>
                <a:spcPct val="94000"/>
              </a:lnSpc>
              <a:buClr>
                <a:srgbClr val="000000"/>
              </a:buClr>
              <a:buSzPct val="100000"/>
              <a:buFont typeface="Times New Roman" panose="02020603050405020304" pitchFamily="18" charset="0"/>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solidFill>
                  <a:schemeClr val="bg1"/>
                </a:solidFill>
                <a:latin typeface="Arial" panose="020B0604020202020204" pitchFamily="34" charset="0"/>
                <a:cs typeface="Droid Sans Fallback" charset="0"/>
              </a:defRPr>
            </a:lvl5pPr>
            <a:lvl6pPr marL="25146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solidFill>
                  <a:schemeClr val="bg1"/>
                </a:solidFill>
                <a:latin typeface="Arial" panose="020B0604020202020204" pitchFamily="34" charset="0"/>
                <a:cs typeface="Droid Sans Fallback" charset="0"/>
              </a:defRPr>
            </a:lvl6pPr>
            <a:lvl7pPr marL="29718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solidFill>
                  <a:schemeClr val="bg1"/>
                </a:solidFill>
                <a:latin typeface="Arial" panose="020B0604020202020204" pitchFamily="34" charset="0"/>
                <a:cs typeface="Droid Sans Fallback" charset="0"/>
              </a:defRPr>
            </a:lvl7pPr>
            <a:lvl8pPr marL="34290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solidFill>
                  <a:schemeClr val="bg1"/>
                </a:solidFill>
                <a:latin typeface="Arial" panose="020B0604020202020204" pitchFamily="34" charset="0"/>
                <a:cs typeface="Droid Sans Fallback" charset="0"/>
              </a:defRPr>
            </a:lvl8pPr>
            <a:lvl9pPr marL="38862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solidFill>
                  <a:schemeClr val="bg1"/>
                </a:solidFill>
                <a:latin typeface="Arial" panose="020B0604020202020204" pitchFamily="34" charset="0"/>
                <a:cs typeface="Droid Sans Fallback" charset="0"/>
              </a:defRPr>
            </a:lvl9pPr>
          </a:lstStyle>
          <a:p>
            <a:pPr marL="246888" indent="-240030">
              <a:lnSpc>
                <a:spcPct val="100000"/>
              </a:lnSpc>
              <a:spcBef>
                <a:spcPts val="432"/>
              </a:spcBef>
              <a:buClrTx/>
              <a:tabLst>
                <a:tab pos="246888" algn="l"/>
                <a:tab pos="569214" algn="l"/>
                <a:tab pos="892683" algn="l"/>
                <a:tab pos="1216152" algn="l"/>
                <a:tab pos="1539621" algn="l"/>
                <a:tab pos="1863090" algn="l"/>
                <a:tab pos="2186559" algn="l"/>
                <a:tab pos="2510028" algn="l"/>
                <a:tab pos="2833497" algn="l"/>
                <a:tab pos="3156966" algn="l"/>
                <a:tab pos="3480435" algn="l"/>
                <a:tab pos="3803904" algn="l"/>
                <a:tab pos="4127373" algn="l"/>
                <a:tab pos="4450842" algn="l"/>
                <a:tab pos="4774311" algn="l"/>
                <a:tab pos="5097780" algn="l"/>
                <a:tab pos="5421249" algn="l"/>
                <a:tab pos="5744718" algn="l"/>
                <a:tab pos="6068187" algn="l"/>
                <a:tab pos="6391656" algn="l"/>
                <a:tab pos="6715125" algn="l"/>
              </a:tabLst>
            </a:pPr>
            <a:r>
              <a:rPr lang="el-GR" altLang="en-US" sz="2000" b="0" i="0" u="none" strike="noStrike" cap="none" dirty="0">
                <a:solidFill>
                  <a:srgbClr val="000000"/>
                </a:solidFill>
                <a:latin typeface="Calibri" panose="020F0502020204030204" pitchFamily="34" charset="0"/>
                <a:ea typeface="Arial"/>
                <a:cs typeface="Droid Sans Fallback" charset="0"/>
                <a:sym typeface="Arial"/>
              </a:rPr>
              <a:t>Για ένα άτομο υδρογόνου:</a:t>
            </a:r>
          </a:p>
          <a:p>
            <a:pPr marL="246888" indent="-240030">
              <a:lnSpc>
                <a:spcPct val="100000"/>
              </a:lnSpc>
              <a:spcBef>
                <a:spcPts val="432"/>
              </a:spcBef>
              <a:buClrTx/>
              <a:tabLst>
                <a:tab pos="246888" algn="l"/>
                <a:tab pos="569214" algn="l"/>
                <a:tab pos="892683" algn="l"/>
                <a:tab pos="1216152" algn="l"/>
                <a:tab pos="1539621" algn="l"/>
                <a:tab pos="1863090" algn="l"/>
                <a:tab pos="2186559" algn="l"/>
                <a:tab pos="2510028" algn="l"/>
                <a:tab pos="2833497" algn="l"/>
                <a:tab pos="3156966" algn="l"/>
                <a:tab pos="3480435" algn="l"/>
                <a:tab pos="3803904" algn="l"/>
                <a:tab pos="4127373" algn="l"/>
                <a:tab pos="4450842" algn="l"/>
                <a:tab pos="4774311" algn="l"/>
                <a:tab pos="5097780" algn="l"/>
                <a:tab pos="5421249" algn="l"/>
                <a:tab pos="5744718" algn="l"/>
                <a:tab pos="6068187" algn="l"/>
                <a:tab pos="6391656" algn="l"/>
                <a:tab pos="6715125" algn="l"/>
              </a:tabLst>
            </a:pPr>
            <a:r>
              <a:rPr lang="el-GR" altLang="en-US" sz="2000" b="1" i="0" u="none" strike="noStrike" cap="none" dirty="0">
                <a:solidFill>
                  <a:srgbClr val="000000"/>
                </a:solidFill>
                <a:latin typeface="Calibri" panose="020F0502020204030204" pitchFamily="34" charset="0"/>
                <a:ea typeface="Arial"/>
                <a:cs typeface="Droid Sans Fallback" charset="0"/>
                <a:sym typeface="Arial"/>
              </a:rPr>
              <a:t>			F(r) =-e</a:t>
            </a:r>
            <a:r>
              <a:rPr lang="el-GR" altLang="en-US" sz="2000" b="1" i="0" u="none" strike="noStrike" cap="none" baseline="30000" dirty="0">
                <a:solidFill>
                  <a:srgbClr val="000000"/>
                </a:solidFill>
                <a:latin typeface="Calibri" panose="020F0502020204030204" pitchFamily="34" charset="0"/>
                <a:ea typeface="Arial"/>
                <a:cs typeface="Droid Sans Fallback" charset="0"/>
                <a:sym typeface="Arial"/>
              </a:rPr>
              <a:t>2</a:t>
            </a:r>
            <a:r>
              <a:rPr lang="el-GR" altLang="en-US" sz="2000" b="1" i="0" u="none" strike="noStrike" cap="none" dirty="0">
                <a:solidFill>
                  <a:srgbClr val="000000"/>
                </a:solidFill>
                <a:latin typeface="Calibri" panose="020F0502020204030204" pitchFamily="34" charset="0"/>
                <a:ea typeface="Arial"/>
                <a:cs typeface="Droid Sans Fallback" charset="0"/>
                <a:sym typeface="Arial"/>
              </a:rPr>
              <a:t>/4 πε</a:t>
            </a:r>
            <a:r>
              <a:rPr lang="el-GR" altLang="en-US" sz="2000" b="1" i="0" u="none" strike="noStrike" cap="none" baseline="-25000" dirty="0">
                <a:solidFill>
                  <a:srgbClr val="000000"/>
                </a:solidFill>
                <a:latin typeface="Calibri" panose="020F0502020204030204" pitchFamily="34" charset="0"/>
                <a:ea typeface="Arial"/>
                <a:cs typeface="Droid Sans Fallback" charset="0"/>
                <a:sym typeface="Arial"/>
              </a:rPr>
              <a:t>0</a:t>
            </a:r>
            <a:r>
              <a:rPr lang="el-GR" altLang="en-US" sz="2000" b="1" i="0" u="none" strike="noStrike" cap="none" dirty="0">
                <a:solidFill>
                  <a:srgbClr val="000000"/>
                </a:solidFill>
                <a:latin typeface="Calibri" panose="020F0502020204030204" pitchFamily="34" charset="0"/>
                <a:ea typeface="Arial"/>
                <a:cs typeface="Droid Sans Fallback" charset="0"/>
                <a:sym typeface="Arial"/>
              </a:rPr>
              <a:t>r</a:t>
            </a:r>
            <a:r>
              <a:rPr lang="el-GR" altLang="en-US" sz="2000" b="1" i="0" u="none" strike="noStrike" cap="none" baseline="30000" dirty="0">
                <a:solidFill>
                  <a:srgbClr val="000000"/>
                </a:solidFill>
                <a:latin typeface="Calibri" panose="020F0502020204030204" pitchFamily="34" charset="0"/>
                <a:ea typeface="Arial"/>
                <a:cs typeface="Droid Sans Fallback" charset="0"/>
                <a:sym typeface="Arial"/>
              </a:rPr>
              <a:t>2</a:t>
            </a:r>
          </a:p>
          <a:p>
            <a:pPr marL="246888" indent="-240030">
              <a:lnSpc>
                <a:spcPct val="100000"/>
              </a:lnSpc>
              <a:spcBef>
                <a:spcPts val="432"/>
              </a:spcBef>
              <a:buClrTx/>
              <a:tabLst>
                <a:tab pos="246888" algn="l"/>
                <a:tab pos="569214" algn="l"/>
                <a:tab pos="892683" algn="l"/>
                <a:tab pos="1216152" algn="l"/>
                <a:tab pos="1539621" algn="l"/>
                <a:tab pos="1863090" algn="l"/>
                <a:tab pos="2186559" algn="l"/>
                <a:tab pos="2510028" algn="l"/>
                <a:tab pos="2833497" algn="l"/>
                <a:tab pos="3156966" algn="l"/>
                <a:tab pos="3480435" algn="l"/>
                <a:tab pos="3803904" algn="l"/>
                <a:tab pos="4127373" algn="l"/>
                <a:tab pos="4450842" algn="l"/>
                <a:tab pos="4774311" algn="l"/>
                <a:tab pos="5097780" algn="l"/>
                <a:tab pos="5421249" algn="l"/>
                <a:tab pos="5744718" algn="l"/>
                <a:tab pos="6068187" algn="l"/>
                <a:tab pos="6391656" algn="l"/>
                <a:tab pos="6715125" algn="l"/>
              </a:tabLst>
            </a:pPr>
            <a:r>
              <a:rPr lang="el-GR" altLang="en-US" sz="2000" b="0" i="0" u="none" strike="noStrike" cap="none" dirty="0">
                <a:solidFill>
                  <a:srgbClr val="000000"/>
                </a:solidFill>
                <a:latin typeface="Calibri" panose="020F0502020204030204" pitchFamily="34" charset="0"/>
                <a:ea typeface="Arial"/>
                <a:cs typeface="Droid Sans Fallback" charset="0"/>
                <a:sym typeface="Arial"/>
              </a:rPr>
              <a:t>Όταν r → ∞ F(r) = 0      Όταν  r → 0 F(r) = -∞</a:t>
            </a:r>
          </a:p>
          <a:p>
            <a:pPr marL="246888" indent="-240030">
              <a:lnSpc>
                <a:spcPct val="100000"/>
              </a:lnSpc>
              <a:spcBef>
                <a:spcPts val="432"/>
              </a:spcBef>
              <a:buClrTx/>
              <a:tabLst>
                <a:tab pos="246888" algn="l"/>
                <a:tab pos="569214" algn="l"/>
                <a:tab pos="892683" algn="l"/>
                <a:tab pos="1216152" algn="l"/>
                <a:tab pos="1539621" algn="l"/>
                <a:tab pos="1863090" algn="l"/>
                <a:tab pos="2186559" algn="l"/>
                <a:tab pos="2510028" algn="l"/>
                <a:tab pos="2833497" algn="l"/>
                <a:tab pos="3156966" algn="l"/>
                <a:tab pos="3480435" algn="l"/>
                <a:tab pos="3803904" algn="l"/>
                <a:tab pos="4127373" algn="l"/>
                <a:tab pos="4450842" algn="l"/>
                <a:tab pos="4774311" algn="l"/>
                <a:tab pos="5097780" algn="l"/>
                <a:tab pos="5421249" algn="l"/>
                <a:tab pos="5744718" algn="l"/>
                <a:tab pos="6068187" algn="l"/>
                <a:tab pos="6391656" algn="l"/>
                <a:tab pos="6715125" algn="l"/>
              </a:tabLst>
            </a:pPr>
            <a:r>
              <a:rPr lang="el-GR" altLang="en-US" sz="2000" b="0" i="0" u="none" strike="noStrike" cap="none" dirty="0">
                <a:solidFill>
                  <a:srgbClr val="000000"/>
                </a:solidFill>
                <a:latin typeface="Calibri" panose="020F0502020204030204" pitchFamily="34" charset="0"/>
                <a:ea typeface="Arial"/>
                <a:cs typeface="Droid Sans Fallback" charset="0"/>
                <a:sym typeface="Arial"/>
              </a:rPr>
              <a:t>Ο νόμος της δύναμης  Coulomb εκφράζει την δύναμη  (F) ως συνάρτηση του</a:t>
            </a:r>
            <a:r>
              <a:rPr lang="el-GR" altLang="en-US" sz="2000" b="1" i="0" u="none" strike="noStrike" cap="none" dirty="0">
                <a:solidFill>
                  <a:srgbClr val="000000"/>
                </a:solidFill>
                <a:latin typeface="Calibri" panose="020F0502020204030204" pitchFamily="34" charset="0"/>
                <a:ea typeface="Arial"/>
                <a:cs typeface="Droid Sans Fallback" charset="0"/>
                <a:sym typeface="Arial"/>
              </a:rPr>
              <a:t> r</a:t>
            </a:r>
            <a:r>
              <a:rPr lang="el-GR" altLang="en-US" sz="2000" b="0" i="0" u="none" strike="noStrike" cap="none" dirty="0">
                <a:solidFill>
                  <a:srgbClr val="000000"/>
                </a:solidFill>
                <a:latin typeface="Calibri" panose="020F0502020204030204" pitchFamily="34" charset="0"/>
                <a:ea typeface="Arial"/>
                <a:cs typeface="Droid Sans Fallback" charset="0"/>
                <a:sym typeface="Arial"/>
              </a:rPr>
              <a:t>. </a:t>
            </a:r>
          </a:p>
          <a:p>
            <a:pPr marL="246888" indent="-240030">
              <a:lnSpc>
                <a:spcPct val="100000"/>
              </a:lnSpc>
              <a:spcBef>
                <a:spcPts val="432"/>
              </a:spcBef>
              <a:buClrTx/>
              <a:tabLst>
                <a:tab pos="246888" algn="l"/>
                <a:tab pos="569214" algn="l"/>
                <a:tab pos="892683" algn="l"/>
                <a:tab pos="1216152" algn="l"/>
                <a:tab pos="1539621" algn="l"/>
                <a:tab pos="1863090" algn="l"/>
                <a:tab pos="2186559" algn="l"/>
                <a:tab pos="2510028" algn="l"/>
                <a:tab pos="2833497" algn="l"/>
                <a:tab pos="3156966" algn="l"/>
                <a:tab pos="3480435" algn="l"/>
                <a:tab pos="3803904" algn="l"/>
                <a:tab pos="4127373" algn="l"/>
                <a:tab pos="4450842" algn="l"/>
                <a:tab pos="4774311" algn="l"/>
                <a:tab pos="5097780" algn="l"/>
                <a:tab pos="5421249" algn="l"/>
                <a:tab pos="5744718" algn="l"/>
                <a:tab pos="6068187" algn="l"/>
                <a:tab pos="6391656" algn="l"/>
                <a:tab pos="6715125" algn="l"/>
              </a:tabLst>
            </a:pPr>
            <a:r>
              <a:rPr lang="el-GR" altLang="en-US" sz="2000" b="0" i="0" u="none" strike="noStrike" cap="none" dirty="0">
                <a:solidFill>
                  <a:srgbClr val="000000"/>
                </a:solidFill>
                <a:latin typeface="Calibri" panose="020F0502020204030204" pitchFamily="34" charset="0"/>
                <a:ea typeface="Arial"/>
                <a:cs typeface="Droid Sans Fallback" charset="0"/>
                <a:sym typeface="Arial"/>
              </a:rPr>
              <a:t>Ο νόμος της δύναμης  Coulomb  δεν μας λέει πως μεταβάλλεται το</a:t>
            </a:r>
            <a:r>
              <a:rPr lang="el-GR" altLang="en-US" sz="2000" b="1" i="0" u="none" strike="noStrike" cap="none" dirty="0">
                <a:solidFill>
                  <a:srgbClr val="000000"/>
                </a:solidFill>
                <a:latin typeface="Calibri" panose="020F0502020204030204" pitchFamily="34" charset="0"/>
                <a:ea typeface="Arial"/>
                <a:cs typeface="Droid Sans Fallback" charset="0"/>
                <a:sym typeface="Arial"/>
              </a:rPr>
              <a:t> r </a:t>
            </a:r>
            <a:r>
              <a:rPr lang="el-GR" altLang="en-US" sz="2000" b="0" i="0" u="none" strike="noStrike" cap="none" dirty="0">
                <a:solidFill>
                  <a:srgbClr val="000000"/>
                </a:solidFill>
                <a:latin typeface="Calibri" panose="020F0502020204030204" pitchFamily="34" charset="0"/>
                <a:ea typeface="Arial"/>
                <a:cs typeface="Droid Sans Fallback" charset="0"/>
                <a:sym typeface="Arial"/>
              </a:rPr>
              <a:t>με τον χρόνο </a:t>
            </a:r>
            <a:r>
              <a:rPr lang="el-GR" altLang="en-US" sz="2000" b="1" i="0" u="none" strike="noStrike" cap="none" dirty="0">
                <a:solidFill>
                  <a:srgbClr val="000000"/>
                </a:solidFill>
                <a:latin typeface="Calibri" panose="020F0502020204030204" pitchFamily="34" charset="0"/>
                <a:ea typeface="Arial"/>
                <a:cs typeface="Droid Sans Fallback" charset="0"/>
                <a:sym typeface="Arial"/>
              </a:rPr>
              <a:t>t</a:t>
            </a:r>
            <a:r>
              <a:rPr lang="el-GR" altLang="en-US" sz="2000" b="0" i="0" u="none" strike="noStrike" cap="none" dirty="0">
                <a:solidFill>
                  <a:srgbClr val="000000"/>
                </a:solidFill>
                <a:latin typeface="Calibri" panose="020F0502020204030204" pitchFamily="34" charset="0"/>
                <a:ea typeface="Arial"/>
                <a:cs typeface="Droid Sans Fallback" charset="0"/>
                <a:sym typeface="Arial"/>
              </a:rPr>
              <a:t>.</a:t>
            </a:r>
          </a:p>
          <a:p>
            <a:pPr marL="246888" indent="-240030">
              <a:lnSpc>
                <a:spcPct val="100000"/>
              </a:lnSpc>
              <a:spcBef>
                <a:spcPts val="432"/>
              </a:spcBef>
              <a:buClrTx/>
              <a:tabLst>
                <a:tab pos="246888" algn="l"/>
                <a:tab pos="569214" algn="l"/>
                <a:tab pos="892683" algn="l"/>
                <a:tab pos="1216152" algn="l"/>
                <a:tab pos="1539621" algn="l"/>
                <a:tab pos="1863090" algn="l"/>
                <a:tab pos="2186559" algn="l"/>
                <a:tab pos="2510028" algn="l"/>
                <a:tab pos="2833497" algn="l"/>
                <a:tab pos="3156966" algn="l"/>
                <a:tab pos="3480435" algn="l"/>
                <a:tab pos="3803904" algn="l"/>
                <a:tab pos="4127373" algn="l"/>
                <a:tab pos="4450842" algn="l"/>
                <a:tab pos="4774311" algn="l"/>
                <a:tab pos="5097780" algn="l"/>
                <a:tab pos="5421249" algn="l"/>
                <a:tab pos="5744718" algn="l"/>
                <a:tab pos="6068187" algn="l"/>
                <a:tab pos="6391656" algn="l"/>
                <a:tab pos="6715125" algn="l"/>
              </a:tabLst>
            </a:pPr>
            <a:r>
              <a:rPr lang="el-GR" altLang="en-US" sz="2000" b="0" i="0" u="none" strike="noStrike" cap="none" dirty="0">
                <a:solidFill>
                  <a:srgbClr val="000000"/>
                </a:solidFill>
                <a:latin typeface="Calibri" panose="020F0502020204030204" pitchFamily="34" charset="0"/>
                <a:ea typeface="Arial"/>
                <a:cs typeface="Droid Sans Fallback" charset="0"/>
                <a:sym typeface="Arial"/>
              </a:rPr>
              <a:t>Υπάρχει μια </a:t>
            </a:r>
            <a:r>
              <a:rPr lang="el-GR" altLang="en-US" sz="2000" b="1" i="0" strike="noStrike" cap="none" dirty="0">
                <a:solidFill>
                  <a:srgbClr val="000000"/>
                </a:solidFill>
                <a:latin typeface="Calibri" panose="020F0502020204030204" pitchFamily="34" charset="0"/>
                <a:ea typeface="Arial"/>
                <a:cs typeface="Droid Sans Fallback" charset="0"/>
                <a:sym typeface="Arial"/>
              </a:rPr>
              <a:t>ΚΛΑΣΙΚΗ ΕΞΙΣΩΣΗ ΤΗΣ ΚΙΝΗΣΗΣ </a:t>
            </a:r>
            <a:r>
              <a:rPr lang="el-GR" altLang="en-US" sz="2000" b="0" i="0" u="none" strike="noStrike" cap="none" dirty="0">
                <a:solidFill>
                  <a:srgbClr val="000000"/>
                </a:solidFill>
                <a:latin typeface="Calibri" panose="020F0502020204030204" pitchFamily="34" charset="0"/>
                <a:ea typeface="Arial"/>
                <a:cs typeface="Droid Sans Fallback" charset="0"/>
                <a:sym typeface="Arial"/>
              </a:rPr>
              <a:t>που μας περιγράφει πως το ηλεκτρόνιο και ο πυρήνας κινούνται υπό την επίδραση της δύναμης Coulomb: ο δεύτερος νόμος του Newton </a:t>
            </a:r>
            <a:r>
              <a:rPr lang="el-GR" altLang="en-US" sz="2000" b="1" i="0" u="none" strike="noStrike" cap="none" dirty="0">
                <a:solidFill>
                  <a:srgbClr val="000000"/>
                </a:solidFill>
                <a:latin typeface="Calibri" panose="020F0502020204030204" pitchFamily="34" charset="0"/>
                <a:ea typeface="Arial"/>
                <a:cs typeface="Droid Sans Fallback" charset="0"/>
                <a:sym typeface="Arial"/>
              </a:rPr>
              <a:t>F = ma</a:t>
            </a:r>
          </a:p>
          <a:p>
            <a:pPr marL="246888" indent="-240030">
              <a:lnSpc>
                <a:spcPct val="100000"/>
              </a:lnSpc>
              <a:spcBef>
                <a:spcPts val="360"/>
              </a:spcBef>
              <a:buClrTx/>
              <a:tabLst>
                <a:tab pos="246888" algn="l"/>
                <a:tab pos="569214" algn="l"/>
                <a:tab pos="892683" algn="l"/>
                <a:tab pos="1216152" algn="l"/>
                <a:tab pos="1539621" algn="l"/>
                <a:tab pos="1863090" algn="l"/>
                <a:tab pos="2186559" algn="l"/>
                <a:tab pos="2510028" algn="l"/>
                <a:tab pos="2833497" algn="l"/>
                <a:tab pos="3156966" algn="l"/>
                <a:tab pos="3480435" algn="l"/>
                <a:tab pos="3803904" algn="l"/>
                <a:tab pos="4127373" algn="l"/>
                <a:tab pos="4450842" algn="l"/>
                <a:tab pos="4774311" algn="l"/>
                <a:tab pos="5097780" algn="l"/>
                <a:tab pos="5421249" algn="l"/>
                <a:tab pos="5744718" algn="l"/>
                <a:tab pos="6068187" algn="l"/>
                <a:tab pos="6391656" algn="l"/>
                <a:tab pos="6715125" algn="l"/>
              </a:tabLst>
            </a:pPr>
            <a:r>
              <a:rPr lang="el-GR" altLang="en-US" sz="2000" b="0" i="0" u="none" strike="noStrike" cap="none" dirty="0">
                <a:solidFill>
                  <a:srgbClr val="000000"/>
                </a:solidFill>
                <a:latin typeface="Calibri" panose="020F0502020204030204" pitchFamily="34" charset="0"/>
                <a:ea typeface="Arial"/>
                <a:cs typeface="Droid Sans Fallback" charset="0"/>
                <a:sym typeface="Arial"/>
              </a:rPr>
              <a:t>Μπορούμε να ξαναγράψουμε την  F ως συνάρτηση της ταχύτητας (</a:t>
            </a:r>
            <a:r>
              <a:rPr lang="en-US" altLang="en-US" sz="2000" b="1" i="0" u="none" strike="noStrike" cap="none" dirty="0">
                <a:solidFill>
                  <a:srgbClr val="000000"/>
                </a:solidFill>
                <a:latin typeface="Calibri" panose="020F0502020204030204" pitchFamily="34" charset="0"/>
                <a:ea typeface="Arial"/>
                <a:cs typeface="Droid Sans Fallback" charset="0"/>
                <a:sym typeface="Arial"/>
              </a:rPr>
              <a:t>a</a:t>
            </a:r>
            <a:r>
              <a:rPr lang="el-GR" altLang="en-US" sz="2000" b="0" i="0" u="none" strike="noStrike" cap="none" dirty="0">
                <a:solidFill>
                  <a:srgbClr val="000000"/>
                </a:solidFill>
                <a:latin typeface="Calibri" panose="020F0502020204030204" pitchFamily="34" charset="0"/>
                <a:ea typeface="Arial"/>
                <a:cs typeface="Droid Sans Fallback" charset="0"/>
                <a:sym typeface="Arial"/>
              </a:rPr>
              <a:t>)</a:t>
            </a:r>
            <a:r>
              <a:rPr lang="en-US" altLang="en-US" sz="2000" b="0" i="0" u="none" strike="noStrike" cap="none" dirty="0">
                <a:solidFill>
                  <a:srgbClr val="000000"/>
                </a:solidFill>
                <a:latin typeface="Calibri" panose="020F0502020204030204" pitchFamily="34" charset="0"/>
                <a:ea typeface="Arial"/>
                <a:cs typeface="Droid Sans Fallback" charset="0"/>
                <a:sym typeface="Arial"/>
              </a:rPr>
              <a:t> </a:t>
            </a:r>
            <a:r>
              <a:rPr lang="el-GR" altLang="en-US" sz="2000" b="0" i="0" u="none" strike="noStrike" cap="none" dirty="0">
                <a:solidFill>
                  <a:srgbClr val="000000"/>
                </a:solidFill>
                <a:latin typeface="Calibri" panose="020F0502020204030204" pitchFamily="34" charset="0"/>
                <a:ea typeface="Arial"/>
                <a:cs typeface="Droid Sans Fallback" charset="0"/>
                <a:sym typeface="Arial"/>
              </a:rPr>
              <a:t>ή της απόστασης </a:t>
            </a:r>
            <a:r>
              <a:rPr lang="el-GR" altLang="en-US" sz="2000" b="1" i="0" u="none" strike="noStrike" cap="none" dirty="0">
                <a:solidFill>
                  <a:srgbClr val="000000"/>
                </a:solidFill>
                <a:latin typeface="Calibri" panose="020F0502020204030204" pitchFamily="34" charset="0"/>
                <a:ea typeface="Arial"/>
                <a:cs typeface="Droid Sans Fallback" charset="0"/>
                <a:sym typeface="Arial"/>
              </a:rPr>
              <a:t>F = m(d</a:t>
            </a:r>
            <a:r>
              <a:rPr lang="el-GR" altLang="en-US" sz="2000" b="1" i="0" u="none" strike="noStrike" cap="none" baseline="30000" dirty="0">
                <a:solidFill>
                  <a:srgbClr val="000000"/>
                </a:solidFill>
                <a:latin typeface="Calibri" panose="020F0502020204030204" pitchFamily="34" charset="0"/>
                <a:ea typeface="Arial"/>
                <a:cs typeface="Droid Sans Fallback" charset="0"/>
                <a:sym typeface="Arial"/>
              </a:rPr>
              <a:t>2</a:t>
            </a:r>
            <a:r>
              <a:rPr lang="el-GR" altLang="en-US" sz="2000" b="1" i="0" u="none" strike="noStrike" cap="none" dirty="0">
                <a:solidFill>
                  <a:srgbClr val="000000"/>
                </a:solidFill>
                <a:latin typeface="Calibri" panose="020F0502020204030204" pitchFamily="34" charset="0"/>
                <a:ea typeface="Arial"/>
                <a:cs typeface="Droid Sans Fallback" charset="0"/>
                <a:sym typeface="Arial"/>
              </a:rPr>
              <a:t>r/dt</a:t>
            </a:r>
            <a:r>
              <a:rPr lang="el-GR" altLang="en-US" sz="2000" b="1" i="0" u="none" strike="noStrike" cap="none" baseline="30000" dirty="0">
                <a:solidFill>
                  <a:srgbClr val="000000"/>
                </a:solidFill>
                <a:latin typeface="Calibri" panose="020F0502020204030204" pitchFamily="34" charset="0"/>
                <a:ea typeface="Arial"/>
                <a:cs typeface="Droid Sans Fallback" charset="0"/>
                <a:sym typeface="Arial"/>
              </a:rPr>
              <a:t>2</a:t>
            </a:r>
            <a:r>
              <a:rPr lang="el-GR" altLang="en-US" sz="2000" b="1" i="0" u="none" strike="noStrike" cap="none" dirty="0">
                <a:solidFill>
                  <a:srgbClr val="000000"/>
                </a:solidFill>
                <a:latin typeface="Calibri" panose="020F0502020204030204" pitchFamily="34" charset="0"/>
                <a:ea typeface="Arial"/>
                <a:cs typeface="Droid Sans Fallback" charset="0"/>
                <a:sym typeface="Arial"/>
              </a:rPr>
              <a:t>) </a:t>
            </a:r>
          </a:p>
          <a:p>
            <a:pPr marL="246888" indent="-240030">
              <a:lnSpc>
                <a:spcPct val="100000"/>
              </a:lnSpc>
              <a:spcBef>
                <a:spcPts val="360"/>
              </a:spcBef>
              <a:buClrTx/>
              <a:tabLst>
                <a:tab pos="246888" algn="l"/>
                <a:tab pos="569214" algn="l"/>
                <a:tab pos="892683" algn="l"/>
                <a:tab pos="1216152" algn="l"/>
                <a:tab pos="1539621" algn="l"/>
                <a:tab pos="1863090" algn="l"/>
                <a:tab pos="2186559" algn="l"/>
                <a:tab pos="2510028" algn="l"/>
                <a:tab pos="2833497" algn="l"/>
                <a:tab pos="3156966" algn="l"/>
                <a:tab pos="3480435" algn="l"/>
                <a:tab pos="3803904" algn="l"/>
                <a:tab pos="4127373" algn="l"/>
                <a:tab pos="4450842" algn="l"/>
                <a:tab pos="4774311" algn="l"/>
                <a:tab pos="5097780" algn="l"/>
                <a:tab pos="5421249" algn="l"/>
                <a:tab pos="5744718" algn="l"/>
                <a:tab pos="6068187" algn="l"/>
                <a:tab pos="6391656" algn="l"/>
                <a:tab pos="6715125" algn="l"/>
              </a:tabLst>
            </a:pPr>
            <a:r>
              <a:rPr lang="el-GR" altLang="en-US" sz="2000" b="0" i="0" u="none" strike="noStrike" cap="none" dirty="0">
                <a:solidFill>
                  <a:srgbClr val="000000"/>
                </a:solidFill>
                <a:latin typeface="Calibri" panose="020F0502020204030204" pitchFamily="34" charset="0"/>
                <a:ea typeface="Arial"/>
                <a:cs typeface="Droid Sans Fallback" charset="0"/>
                <a:sym typeface="Arial"/>
              </a:rPr>
              <a:t>Μπορούμε να αντικαταστήσουμε  στην δύναμη  Coulomb  και να λύσουμε την εξίσωση για μια δεδομένη αρχική τιμή του  r. </a:t>
            </a:r>
          </a:p>
          <a:p>
            <a:pPr marL="246888" indent="-240030">
              <a:lnSpc>
                <a:spcPct val="100000"/>
              </a:lnSpc>
              <a:spcBef>
                <a:spcPts val="360"/>
              </a:spcBef>
              <a:buClrTx/>
              <a:tabLst>
                <a:tab pos="246888" algn="l"/>
                <a:tab pos="569214" algn="l"/>
                <a:tab pos="892683" algn="l"/>
                <a:tab pos="1216152" algn="l"/>
                <a:tab pos="1539621" algn="l"/>
                <a:tab pos="1863090" algn="l"/>
                <a:tab pos="2186559" algn="l"/>
                <a:tab pos="2510028" algn="l"/>
                <a:tab pos="2833497" algn="l"/>
                <a:tab pos="3156966" algn="l"/>
                <a:tab pos="3480435" algn="l"/>
                <a:tab pos="3803904" algn="l"/>
                <a:tab pos="4127373" algn="l"/>
                <a:tab pos="4450842" algn="l"/>
                <a:tab pos="4774311" algn="l"/>
                <a:tab pos="5097780" algn="l"/>
                <a:tab pos="5421249" algn="l"/>
                <a:tab pos="5744718" algn="l"/>
                <a:tab pos="6068187" algn="l"/>
                <a:tab pos="6391656" algn="l"/>
                <a:tab pos="6715125" algn="l"/>
              </a:tabLst>
            </a:pPr>
            <a:r>
              <a:rPr lang="el-GR" altLang="en-US" sz="2000" b="0" i="0" u="none" strike="noStrike" cap="none" dirty="0">
                <a:solidFill>
                  <a:srgbClr val="000000"/>
                </a:solidFill>
                <a:latin typeface="Calibri" panose="020F0502020204030204" pitchFamily="34" charset="0"/>
                <a:ea typeface="Arial"/>
                <a:cs typeface="Droid Sans Fallback" charset="0"/>
                <a:sym typeface="Arial"/>
              </a:rPr>
              <a:t>Εάν το r αρχικά είναι  10 Å (10</a:t>
            </a:r>
            <a:r>
              <a:rPr lang="el-GR" altLang="en-US" sz="2000" b="0" i="0" u="none" strike="noStrike" cap="none" baseline="30000" dirty="0">
                <a:solidFill>
                  <a:srgbClr val="000000"/>
                </a:solidFill>
                <a:latin typeface="Calibri" panose="020F0502020204030204" pitchFamily="34" charset="0"/>
                <a:ea typeface="Arial"/>
                <a:cs typeface="Droid Sans Fallback" charset="0"/>
                <a:sym typeface="Arial"/>
              </a:rPr>
              <a:t>-10</a:t>
            </a:r>
            <a:r>
              <a:rPr lang="el-GR" altLang="en-US" sz="2000" b="0" i="0" u="none" strike="noStrike" cap="none" dirty="0">
                <a:solidFill>
                  <a:srgbClr val="000000"/>
                </a:solidFill>
                <a:latin typeface="Calibri" panose="020F0502020204030204" pitchFamily="34" charset="0"/>
                <a:ea typeface="Arial"/>
                <a:cs typeface="Droid Sans Fallback" charset="0"/>
                <a:sym typeface="Arial"/>
              </a:rPr>
              <a:t> m), μια τυπική απόσταση για το άτομο του H μετά από υπολογισμούς έχουμε </a:t>
            </a:r>
            <a:r>
              <a:rPr lang="el-GR" altLang="en-US" sz="2000" b="1" i="0" u="none" strike="noStrike" cap="none" dirty="0">
                <a:solidFill>
                  <a:srgbClr val="000000"/>
                </a:solidFill>
                <a:latin typeface="Calibri" panose="020F0502020204030204" pitchFamily="34" charset="0"/>
                <a:ea typeface="Arial"/>
                <a:cs typeface="Droid Sans Fallback" charset="0"/>
                <a:sym typeface="Arial"/>
              </a:rPr>
              <a:t>r = 0 σε t = 10</a:t>
            </a:r>
            <a:r>
              <a:rPr lang="el-GR" altLang="en-US" sz="2000" b="1" i="0" u="none" strike="noStrike" cap="none" baseline="30000" dirty="0">
                <a:solidFill>
                  <a:srgbClr val="000000"/>
                </a:solidFill>
                <a:latin typeface="Calibri" panose="020F0502020204030204" pitchFamily="34" charset="0"/>
                <a:ea typeface="Arial"/>
                <a:cs typeface="Droid Sans Fallback" charset="0"/>
                <a:sym typeface="Arial"/>
              </a:rPr>
              <a:t>-10 </a:t>
            </a:r>
            <a:r>
              <a:rPr lang="el-GR" altLang="en-US" sz="2000" b="1" i="0" u="none" strike="noStrike" cap="none" dirty="0">
                <a:solidFill>
                  <a:srgbClr val="000000"/>
                </a:solidFill>
                <a:latin typeface="Calibri" panose="020F0502020204030204" pitchFamily="34" charset="0"/>
                <a:ea typeface="Arial"/>
                <a:cs typeface="Droid Sans Fallback" charset="0"/>
                <a:sym typeface="Arial"/>
              </a:rPr>
              <a:t>sec!</a:t>
            </a:r>
            <a:r>
              <a:rPr lang="en-US" altLang="en-US" sz="2000" b="1" i="0" u="none" strike="noStrike" cap="none" dirty="0">
                <a:solidFill>
                  <a:srgbClr val="000000"/>
                </a:solidFill>
                <a:latin typeface="Calibri" panose="020F0502020204030204" pitchFamily="34" charset="0"/>
                <a:ea typeface="Arial"/>
                <a:cs typeface="Droid Sans Fallback" charset="0"/>
                <a:sym typeface="Arial"/>
              </a:rPr>
              <a:t> </a:t>
            </a:r>
            <a:endParaRPr lang="el-GR" altLang="en-US" sz="3200" b="1" dirty="0">
              <a:solidFill>
                <a:srgbClr val="000000"/>
              </a:solidFill>
              <a:latin typeface="Calibri" panose="020F0502020204030204" pitchFamily="34" charset="0"/>
            </a:endParaRPr>
          </a:p>
        </p:txBody>
      </p:sp>
    </p:spTree>
  </p:cSld>
  <p:clrMapOvr>
    <a:masterClrMapping/>
  </p:clrMapOvr>
  <p:transition spd="med"/>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50" name="Text Box 1">
            <a:extLst>
              <a:ext uri="{FF2B5EF4-FFF2-40B4-BE49-F238E27FC236}">
                <a16:creationId xmlns:a16="http://schemas.microsoft.com/office/drawing/2014/main" id="{5272D68E-963D-4A77-B0A5-C2137BA61536}"/>
              </a:ext>
            </a:extLst>
          </p:cNvPr>
          <p:cNvSpPr txBox="1">
            <a:spLocks noChangeArrowheads="1"/>
          </p:cNvSpPr>
          <p:nvPr/>
        </p:nvSpPr>
        <p:spPr bwMode="auto">
          <a:xfrm>
            <a:off x="483870" y="422910"/>
            <a:ext cx="815721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b"/>
          <a:lstStyle>
            <a:lvl1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1pPr>
            <a:lvl2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2pPr>
            <a:lvl3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3pPr>
            <a:lvl4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4pPr>
            <a:lvl5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5pPr>
            <a:lvl6pPr marL="25146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6pPr>
            <a:lvl7pPr marL="29718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7pPr>
            <a:lvl8pPr marL="34290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8pPr>
            <a:lvl9pPr marL="38862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9pPr>
          </a:lstStyle>
          <a:p>
            <a:pPr eaLnBrk="1" hangingPunct="1">
              <a:lnSpc>
                <a:spcPct val="100000"/>
              </a:lnSpc>
              <a:buClrTx/>
              <a:buFontTx/>
              <a:buNone/>
            </a:pPr>
            <a:r>
              <a:rPr lang="en-US" altLang="en-US" sz="2800" b="1" dirty="0">
                <a:solidFill>
                  <a:srgbClr val="002060"/>
                </a:solidFill>
                <a:latin typeface="Calibri" panose="020F0502020204030204" pitchFamily="34" charset="0"/>
              </a:rPr>
              <a:t>I. </a:t>
            </a:r>
            <a:r>
              <a:rPr lang="el-GR" altLang="en-US" sz="2800" b="1" dirty="0">
                <a:solidFill>
                  <a:srgbClr val="002060"/>
                </a:solidFill>
                <a:latin typeface="Calibri" panose="020F0502020204030204" pitchFamily="34" charset="0"/>
              </a:rPr>
              <a:t>Κυματοσυναρτήσεις για πολυηλεκτρονικά άτομα</a:t>
            </a:r>
          </a:p>
        </p:txBody>
      </p:sp>
      <p:sp>
        <p:nvSpPr>
          <p:cNvPr id="283651" name="Text Box 2">
            <a:extLst>
              <a:ext uri="{FF2B5EF4-FFF2-40B4-BE49-F238E27FC236}">
                <a16:creationId xmlns:a16="http://schemas.microsoft.com/office/drawing/2014/main" id="{0D1E9961-D325-4E85-82DD-D43A032870D2}"/>
              </a:ext>
            </a:extLst>
          </p:cNvPr>
          <p:cNvSpPr txBox="1">
            <a:spLocks noChangeArrowheads="1"/>
          </p:cNvSpPr>
          <p:nvPr/>
        </p:nvSpPr>
        <p:spPr bwMode="auto">
          <a:xfrm>
            <a:off x="742950" y="1311910"/>
            <a:ext cx="7269480" cy="6908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1pPr>
            <a:lvl2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2pPr>
            <a:lvl3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3pPr>
            <a:lvl4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4pPr>
            <a:lvl5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5pPr>
            <a:lvl6pPr marL="25146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6pPr>
            <a:lvl7pPr marL="29718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7pPr>
            <a:lvl8pPr marL="34290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8pPr>
            <a:lvl9pPr marL="38862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9pPr>
          </a:lstStyle>
          <a:p>
            <a:pPr eaLnBrk="1" hangingPunct="1">
              <a:lnSpc>
                <a:spcPct val="100000"/>
              </a:lnSpc>
              <a:spcBef>
                <a:spcPts val="350"/>
              </a:spcBef>
              <a:buClrTx/>
              <a:buFontTx/>
              <a:buNone/>
            </a:pPr>
            <a:r>
              <a:rPr lang="en-US" altLang="en-US" sz="2400" dirty="0">
                <a:solidFill>
                  <a:srgbClr val="000000"/>
                </a:solidFill>
                <a:latin typeface="Calibri" panose="020F0502020204030204" pitchFamily="34" charset="0"/>
              </a:rPr>
              <a:t>H </a:t>
            </a:r>
            <a:r>
              <a:rPr lang="el-GR" altLang="en-US" sz="2400" dirty="0">
                <a:solidFill>
                  <a:srgbClr val="000000"/>
                </a:solidFill>
                <a:latin typeface="Calibri" panose="020F0502020204030204" pitchFamily="34" charset="0"/>
              </a:rPr>
              <a:t>ηλεκτρονική διαμόρφωση είναι η συντομογραφία των κυματοσυναρτήσεων</a:t>
            </a:r>
            <a:r>
              <a:rPr lang="en-US" altLang="en-US" sz="2400" dirty="0">
                <a:solidFill>
                  <a:srgbClr val="000000"/>
                </a:solidFill>
                <a:latin typeface="Calibri" panose="020F0502020204030204" pitchFamily="34" charset="0"/>
              </a:rPr>
              <a:t> (</a:t>
            </a:r>
            <a:r>
              <a:rPr lang="el-GR" altLang="en-US" sz="2400" dirty="0">
                <a:solidFill>
                  <a:srgbClr val="000000"/>
                </a:solidFill>
                <a:latin typeface="Calibri" panose="020F0502020204030204" pitchFamily="34" charset="0"/>
              </a:rPr>
              <a:t>να συμπληρωθούν τα κενά)</a:t>
            </a:r>
          </a:p>
        </p:txBody>
      </p:sp>
      <p:pic>
        <p:nvPicPr>
          <p:cNvPr id="283652" name="Picture 3">
            <a:extLst>
              <a:ext uri="{FF2B5EF4-FFF2-40B4-BE49-F238E27FC236}">
                <a16:creationId xmlns:a16="http://schemas.microsoft.com/office/drawing/2014/main" id="{515093A8-D4DA-427C-A271-FD9FF644ECD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72540" y="3021330"/>
            <a:ext cx="7631430" cy="2179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3" name="TextBox 2">
            <a:extLst>
              <a:ext uri="{FF2B5EF4-FFF2-40B4-BE49-F238E27FC236}">
                <a16:creationId xmlns:a16="http://schemas.microsoft.com/office/drawing/2014/main" id="{ACFF5FB3-61A0-0B6C-6E22-DEE6A6822E49}"/>
              </a:ext>
            </a:extLst>
          </p:cNvPr>
          <p:cNvSpPr txBox="1"/>
          <p:nvPr/>
        </p:nvSpPr>
        <p:spPr>
          <a:xfrm>
            <a:off x="3669030" y="2548890"/>
            <a:ext cx="4069080" cy="400110"/>
          </a:xfrm>
          <a:prstGeom prst="rect">
            <a:avLst/>
          </a:prstGeom>
          <a:noFill/>
        </p:spPr>
        <p:txBody>
          <a:bodyPr wrap="square" rtlCol="0">
            <a:spAutoFit/>
          </a:bodyPr>
          <a:lstStyle/>
          <a:p>
            <a:r>
              <a:rPr lang="el-GR" sz="2000" dirty="0">
                <a:solidFill>
                  <a:srgbClr val="FF0000"/>
                </a:solidFill>
              </a:rPr>
              <a:t>Συνδυασμος 2 κυματοσυναρτήσεων </a:t>
            </a:r>
            <a:endParaRPr lang="en-US" sz="2000" dirty="0">
              <a:solidFill>
                <a:srgbClr val="FF0000"/>
              </a:solidFill>
            </a:endParaRPr>
          </a:p>
        </p:txBody>
      </p:sp>
      <p:sp>
        <p:nvSpPr>
          <p:cNvPr id="4" name="TextBox 3">
            <a:extLst>
              <a:ext uri="{FF2B5EF4-FFF2-40B4-BE49-F238E27FC236}">
                <a16:creationId xmlns:a16="http://schemas.microsoft.com/office/drawing/2014/main" id="{976AF074-36DE-062F-53C6-4C0A2C3278E3}"/>
              </a:ext>
            </a:extLst>
          </p:cNvPr>
          <p:cNvSpPr txBox="1"/>
          <p:nvPr/>
        </p:nvSpPr>
        <p:spPr>
          <a:xfrm>
            <a:off x="3669030" y="5200650"/>
            <a:ext cx="4069080" cy="400110"/>
          </a:xfrm>
          <a:prstGeom prst="rect">
            <a:avLst/>
          </a:prstGeom>
          <a:noFill/>
        </p:spPr>
        <p:txBody>
          <a:bodyPr wrap="square" rtlCol="0">
            <a:spAutoFit/>
          </a:bodyPr>
          <a:lstStyle/>
          <a:p>
            <a:r>
              <a:rPr lang="el-GR" sz="2000" dirty="0">
                <a:solidFill>
                  <a:srgbClr val="FF0000"/>
                </a:solidFill>
              </a:rPr>
              <a:t>Συνδυασμος 3 κυματοσυναρτήσεων </a:t>
            </a:r>
            <a:endParaRPr lang="en-US" sz="2000" dirty="0">
              <a:solidFill>
                <a:srgbClr val="FF0000"/>
              </a:solidFill>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5698" name="Text Box 1">
            <a:extLst>
              <a:ext uri="{FF2B5EF4-FFF2-40B4-BE49-F238E27FC236}">
                <a16:creationId xmlns:a16="http://schemas.microsoft.com/office/drawing/2014/main" id="{DE89D07E-1F63-4CBF-9322-54D11BC81973}"/>
              </a:ext>
            </a:extLst>
          </p:cNvPr>
          <p:cNvSpPr txBox="1">
            <a:spLocks noChangeArrowheads="1"/>
          </p:cNvSpPr>
          <p:nvPr/>
        </p:nvSpPr>
        <p:spPr bwMode="auto">
          <a:xfrm>
            <a:off x="223520" y="428625"/>
            <a:ext cx="8460899"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lvl1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1pPr>
            <a:lvl2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2pPr>
            <a:lvl3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3pPr>
            <a:lvl4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4pPr>
            <a:lvl5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5pPr>
            <a:lvl6pPr marL="25146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6pPr>
            <a:lvl7pPr marL="29718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7pPr>
            <a:lvl8pPr marL="34290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8pPr>
            <a:lvl9pPr marL="38862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9pPr>
          </a:lstStyle>
          <a:p>
            <a:pPr algn="ctr" eaLnBrk="1" hangingPunct="1">
              <a:lnSpc>
                <a:spcPct val="100000"/>
              </a:lnSpc>
              <a:buClrTx/>
              <a:buFontTx/>
              <a:buNone/>
            </a:pPr>
            <a:r>
              <a:rPr lang="el-GR" altLang="en-US" sz="3200" dirty="0">
                <a:solidFill>
                  <a:srgbClr val="7030A0"/>
                </a:solidFill>
                <a:latin typeface="Times New Roman" panose="02020603050405020304" pitchFamily="18" charset="0"/>
              </a:rPr>
              <a:t>Σύγκριση των κυματοσυναρτήσεων των πολυηλεκτρονικών ατόμων με τις κυματοσυναρτήσεις του ατόμου του Υδρογόνου</a:t>
            </a:r>
            <a:br>
              <a:rPr lang="en-US" altLang="en-US" sz="3200" dirty="0">
                <a:solidFill>
                  <a:srgbClr val="7030A0"/>
                </a:solidFill>
                <a:latin typeface="Calibri" panose="020F0502020204030204" pitchFamily="34" charset="0"/>
              </a:rPr>
            </a:br>
            <a:endParaRPr lang="en-US" altLang="en-US" sz="3200" dirty="0">
              <a:solidFill>
                <a:srgbClr val="7030A0"/>
              </a:solidFill>
              <a:latin typeface="Calibri" panose="020F0502020204030204" pitchFamily="34" charset="0"/>
            </a:endParaRPr>
          </a:p>
        </p:txBody>
      </p:sp>
      <p:sp>
        <p:nvSpPr>
          <p:cNvPr id="285699" name="Text Box 2">
            <a:extLst>
              <a:ext uri="{FF2B5EF4-FFF2-40B4-BE49-F238E27FC236}">
                <a16:creationId xmlns:a16="http://schemas.microsoft.com/office/drawing/2014/main" id="{5876F7EF-604A-4BC0-83DD-E1E221F8D71D}"/>
              </a:ext>
            </a:extLst>
          </p:cNvPr>
          <p:cNvSpPr txBox="1">
            <a:spLocks noChangeArrowheads="1"/>
          </p:cNvSpPr>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marL="342900" indent="-334963">
              <a:lnSpc>
                <a:spcPct val="94000"/>
              </a:lnSpc>
              <a:buClr>
                <a:srgbClr val="000000"/>
              </a:buClr>
              <a:buSzPct val="100000"/>
              <a:buFont typeface="Times New Roman" panose="02020603050405020304" pitchFamily="18" charset="0"/>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solidFill>
                  <a:schemeClr val="bg1"/>
                </a:solidFill>
                <a:latin typeface="Arial" panose="020B0604020202020204" pitchFamily="34" charset="0"/>
                <a:cs typeface="Droid Sans Fallback" charset="0"/>
              </a:defRPr>
            </a:lvl1pPr>
            <a:lvl2pPr>
              <a:lnSpc>
                <a:spcPct val="94000"/>
              </a:lnSpc>
              <a:buClr>
                <a:srgbClr val="000000"/>
              </a:buClr>
              <a:buSzPct val="100000"/>
              <a:buFont typeface="Times New Roman" panose="02020603050405020304" pitchFamily="18" charset="0"/>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solidFill>
                  <a:schemeClr val="bg1"/>
                </a:solidFill>
                <a:latin typeface="Arial" panose="020B0604020202020204" pitchFamily="34" charset="0"/>
                <a:cs typeface="Droid Sans Fallback" charset="0"/>
              </a:defRPr>
            </a:lvl2pPr>
            <a:lvl3pPr>
              <a:lnSpc>
                <a:spcPct val="94000"/>
              </a:lnSpc>
              <a:buClr>
                <a:srgbClr val="000000"/>
              </a:buClr>
              <a:buSzPct val="100000"/>
              <a:buFont typeface="Times New Roman" panose="02020603050405020304" pitchFamily="18" charset="0"/>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solidFill>
                  <a:schemeClr val="bg1"/>
                </a:solidFill>
                <a:latin typeface="Arial" panose="020B0604020202020204" pitchFamily="34" charset="0"/>
                <a:cs typeface="Droid Sans Fallback" charset="0"/>
              </a:defRPr>
            </a:lvl3pPr>
            <a:lvl4pPr>
              <a:lnSpc>
                <a:spcPct val="94000"/>
              </a:lnSpc>
              <a:buClr>
                <a:srgbClr val="000000"/>
              </a:buClr>
              <a:buSzPct val="100000"/>
              <a:buFont typeface="Times New Roman" panose="02020603050405020304" pitchFamily="18" charset="0"/>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solidFill>
                  <a:schemeClr val="bg1"/>
                </a:solidFill>
                <a:latin typeface="Arial" panose="020B0604020202020204" pitchFamily="34" charset="0"/>
                <a:cs typeface="Droid Sans Fallback" charset="0"/>
              </a:defRPr>
            </a:lvl4pPr>
            <a:lvl5pPr>
              <a:lnSpc>
                <a:spcPct val="94000"/>
              </a:lnSpc>
              <a:buClr>
                <a:srgbClr val="000000"/>
              </a:buClr>
              <a:buSzPct val="100000"/>
              <a:buFont typeface="Times New Roman" panose="02020603050405020304" pitchFamily="18" charset="0"/>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solidFill>
                  <a:schemeClr val="bg1"/>
                </a:solidFill>
                <a:latin typeface="Arial" panose="020B0604020202020204" pitchFamily="34" charset="0"/>
                <a:cs typeface="Droid Sans Fallback" charset="0"/>
              </a:defRPr>
            </a:lvl5pPr>
            <a:lvl6pPr marL="25146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solidFill>
                  <a:schemeClr val="bg1"/>
                </a:solidFill>
                <a:latin typeface="Arial" panose="020B0604020202020204" pitchFamily="34" charset="0"/>
                <a:cs typeface="Droid Sans Fallback" charset="0"/>
              </a:defRPr>
            </a:lvl6pPr>
            <a:lvl7pPr marL="29718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solidFill>
                  <a:schemeClr val="bg1"/>
                </a:solidFill>
                <a:latin typeface="Arial" panose="020B0604020202020204" pitchFamily="34" charset="0"/>
                <a:cs typeface="Droid Sans Fallback" charset="0"/>
              </a:defRPr>
            </a:lvl7pPr>
            <a:lvl8pPr marL="34290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solidFill>
                  <a:schemeClr val="bg1"/>
                </a:solidFill>
                <a:latin typeface="Arial" panose="020B0604020202020204" pitchFamily="34" charset="0"/>
                <a:cs typeface="Droid Sans Fallback" charset="0"/>
              </a:defRPr>
            </a:lvl8pPr>
            <a:lvl9pPr marL="38862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solidFill>
                  <a:schemeClr val="bg1"/>
                </a:solidFill>
                <a:latin typeface="Arial" panose="020B0604020202020204" pitchFamily="34" charset="0"/>
                <a:cs typeface="Droid Sans Fallback" charset="0"/>
              </a:defRPr>
            </a:lvl9pPr>
          </a:lstStyle>
          <a:p>
            <a:pPr eaLnBrk="1" hangingPunct="1">
              <a:lnSpc>
                <a:spcPct val="100000"/>
              </a:lnSpc>
              <a:spcBef>
                <a:spcPts val="600"/>
              </a:spcBef>
              <a:buClrTx/>
              <a:buFontTx/>
              <a:buNone/>
            </a:pPr>
            <a:r>
              <a:rPr lang="el-GR" altLang="en-US" sz="2400" dirty="0">
                <a:solidFill>
                  <a:srgbClr val="000000"/>
                </a:solidFill>
                <a:latin typeface="Times New Roman" panose="02020603050405020304" pitchFamily="18" charset="0"/>
              </a:rPr>
              <a:t>Δίδεται το </a:t>
            </a:r>
            <a:r>
              <a:rPr lang="en-US" altLang="en-US" sz="2400" dirty="0" err="1">
                <a:solidFill>
                  <a:srgbClr val="000000"/>
                </a:solidFill>
                <a:latin typeface="Times New Roman" panose="02020603050405020304" pitchFamily="18" charset="0"/>
              </a:rPr>
              <a:t>Ar</a:t>
            </a:r>
            <a:r>
              <a:rPr lang="en-US" altLang="en-US" sz="2400" dirty="0">
                <a:solidFill>
                  <a:srgbClr val="000000"/>
                </a:solidFill>
                <a:latin typeface="Times New Roman" panose="02020603050405020304" pitchFamily="18" charset="0"/>
              </a:rPr>
              <a:t> : 1s</a:t>
            </a:r>
            <a:r>
              <a:rPr lang="en-US" altLang="en-US" sz="2400" baseline="30000" dirty="0">
                <a:solidFill>
                  <a:srgbClr val="000000"/>
                </a:solidFill>
                <a:latin typeface="Times New Roman" panose="02020603050405020304" pitchFamily="18" charset="0"/>
              </a:rPr>
              <a:t>2</a:t>
            </a:r>
            <a:r>
              <a:rPr lang="el-GR" altLang="en-US" sz="2400" dirty="0">
                <a:solidFill>
                  <a:srgbClr val="000000"/>
                </a:solidFill>
                <a:latin typeface="Times New Roman" panose="02020603050405020304" pitchFamily="18" charset="0"/>
              </a:rPr>
              <a:t> </a:t>
            </a:r>
            <a:r>
              <a:rPr lang="en-US" altLang="en-US" sz="2400" dirty="0">
                <a:solidFill>
                  <a:srgbClr val="000000"/>
                </a:solidFill>
                <a:latin typeface="Times New Roman" panose="02020603050405020304" pitchFamily="18" charset="0"/>
              </a:rPr>
              <a:t>2s</a:t>
            </a:r>
            <a:r>
              <a:rPr lang="en-US" altLang="en-US" sz="2400" baseline="30000" dirty="0">
                <a:solidFill>
                  <a:srgbClr val="000000"/>
                </a:solidFill>
                <a:latin typeface="Times New Roman" panose="02020603050405020304" pitchFamily="18" charset="0"/>
              </a:rPr>
              <a:t>2</a:t>
            </a:r>
            <a:r>
              <a:rPr lang="el-GR" altLang="en-US" sz="2400" dirty="0">
                <a:solidFill>
                  <a:srgbClr val="000000"/>
                </a:solidFill>
                <a:latin typeface="Times New Roman" panose="02020603050405020304" pitchFamily="18" charset="0"/>
              </a:rPr>
              <a:t> </a:t>
            </a:r>
            <a:r>
              <a:rPr lang="en-US" altLang="en-US" sz="2400" dirty="0">
                <a:solidFill>
                  <a:srgbClr val="000000"/>
                </a:solidFill>
                <a:latin typeface="Times New Roman" panose="02020603050405020304" pitchFamily="18" charset="0"/>
              </a:rPr>
              <a:t>2p</a:t>
            </a:r>
            <a:r>
              <a:rPr lang="en-US" altLang="en-US" sz="2400" baseline="30000" dirty="0">
                <a:solidFill>
                  <a:srgbClr val="000000"/>
                </a:solidFill>
                <a:latin typeface="Times New Roman" panose="02020603050405020304" pitchFamily="18" charset="0"/>
              </a:rPr>
              <a:t>6</a:t>
            </a:r>
            <a:r>
              <a:rPr lang="el-GR" altLang="en-US" sz="2400" dirty="0">
                <a:solidFill>
                  <a:srgbClr val="000000"/>
                </a:solidFill>
                <a:latin typeface="Times New Roman" panose="02020603050405020304" pitchFamily="18" charset="0"/>
              </a:rPr>
              <a:t> </a:t>
            </a:r>
            <a:r>
              <a:rPr lang="en-US" altLang="en-US" sz="2400" dirty="0">
                <a:solidFill>
                  <a:srgbClr val="000000"/>
                </a:solidFill>
                <a:latin typeface="Times New Roman" panose="02020603050405020304" pitchFamily="18" charset="0"/>
              </a:rPr>
              <a:t>3s</a:t>
            </a:r>
            <a:r>
              <a:rPr lang="en-US" altLang="en-US" sz="2400" baseline="30000" dirty="0">
                <a:solidFill>
                  <a:srgbClr val="000000"/>
                </a:solidFill>
                <a:latin typeface="Times New Roman" panose="02020603050405020304" pitchFamily="18" charset="0"/>
              </a:rPr>
              <a:t>2</a:t>
            </a:r>
            <a:r>
              <a:rPr lang="el-GR" altLang="en-US" sz="2400" dirty="0">
                <a:solidFill>
                  <a:srgbClr val="000000"/>
                </a:solidFill>
                <a:latin typeface="Times New Roman" panose="02020603050405020304" pitchFamily="18" charset="0"/>
              </a:rPr>
              <a:t> </a:t>
            </a:r>
            <a:r>
              <a:rPr lang="en-US" altLang="en-US" sz="2400" dirty="0">
                <a:solidFill>
                  <a:srgbClr val="000000"/>
                </a:solidFill>
                <a:latin typeface="Times New Roman" panose="02020603050405020304" pitchFamily="18" charset="0"/>
              </a:rPr>
              <a:t>3p</a:t>
            </a:r>
            <a:r>
              <a:rPr lang="en-US" altLang="en-US" sz="2400" baseline="30000" dirty="0">
                <a:solidFill>
                  <a:srgbClr val="000000"/>
                </a:solidFill>
                <a:latin typeface="Times New Roman" panose="02020603050405020304" pitchFamily="18" charset="0"/>
              </a:rPr>
              <a:t>6</a:t>
            </a:r>
          </a:p>
          <a:p>
            <a:pPr eaLnBrk="1" hangingPunct="1">
              <a:lnSpc>
                <a:spcPct val="100000"/>
              </a:lnSpc>
              <a:spcBef>
                <a:spcPts val="600"/>
              </a:spcBef>
              <a:buClrTx/>
              <a:buFontTx/>
              <a:buNone/>
            </a:pPr>
            <a:r>
              <a:rPr lang="en-US" altLang="en-US" sz="2400" b="1" dirty="0">
                <a:solidFill>
                  <a:srgbClr val="00B050"/>
                </a:solidFill>
                <a:latin typeface="Times New Roman" panose="02020603050405020304" pitchFamily="18" charset="0"/>
              </a:rPr>
              <a:t>O</a:t>
            </a:r>
            <a:r>
              <a:rPr lang="el-GR" altLang="en-US" sz="2400" b="1" dirty="0">
                <a:solidFill>
                  <a:srgbClr val="00B050"/>
                </a:solidFill>
                <a:latin typeface="Times New Roman" panose="02020603050405020304" pitchFamily="18" charset="0"/>
              </a:rPr>
              <a:t>μοιότητες </a:t>
            </a:r>
            <a:r>
              <a:rPr lang="el-GR" altLang="en-US" sz="2400" dirty="0">
                <a:solidFill>
                  <a:srgbClr val="000000"/>
                </a:solidFill>
                <a:latin typeface="Times New Roman" panose="02020603050405020304" pitchFamily="18" charset="0"/>
              </a:rPr>
              <a:t>με τις  κυματοσυναρτήσεις  του </a:t>
            </a:r>
            <a:r>
              <a:rPr lang="en-US" altLang="en-US" sz="2400" dirty="0">
                <a:solidFill>
                  <a:srgbClr val="000000"/>
                </a:solidFill>
                <a:latin typeface="Times New Roman" panose="02020603050405020304" pitchFamily="18" charset="0"/>
              </a:rPr>
              <a:t> </a:t>
            </a:r>
            <a:r>
              <a:rPr lang="el-GR" altLang="en-US" sz="2400" dirty="0">
                <a:solidFill>
                  <a:srgbClr val="000000"/>
                </a:solidFill>
                <a:latin typeface="Times New Roman" panose="02020603050405020304" pitchFamily="18" charset="0"/>
              </a:rPr>
              <a:t>ατόμου του </a:t>
            </a:r>
            <a:r>
              <a:rPr lang="en-US" altLang="en-US" sz="2400" dirty="0">
                <a:solidFill>
                  <a:srgbClr val="000000"/>
                </a:solidFill>
                <a:latin typeface="Times New Roman" panose="02020603050405020304" pitchFamily="18" charset="0"/>
              </a:rPr>
              <a:t>H :</a:t>
            </a:r>
          </a:p>
          <a:p>
            <a:pPr eaLnBrk="1" hangingPunct="1">
              <a:lnSpc>
                <a:spcPct val="100000"/>
              </a:lnSpc>
              <a:spcBef>
                <a:spcPts val="600"/>
              </a:spcBef>
              <a:buClrTx/>
              <a:buFontTx/>
              <a:buNone/>
            </a:pPr>
            <a:r>
              <a:rPr lang="en-US" altLang="en-US" sz="2400" dirty="0">
                <a:solidFill>
                  <a:srgbClr val="000000"/>
                </a:solidFill>
                <a:latin typeface="Times New Roman" panose="02020603050405020304" pitchFamily="18" charset="0"/>
              </a:rPr>
              <a:t>• </a:t>
            </a:r>
            <a:r>
              <a:rPr lang="el-GR" altLang="en-US" sz="2400" dirty="0">
                <a:solidFill>
                  <a:srgbClr val="000000"/>
                </a:solidFill>
                <a:latin typeface="Times New Roman" panose="02020603050405020304" pitchFamily="18" charset="0"/>
              </a:rPr>
              <a:t>Το κάθε τροχιακό είναι όμοιο σε σχήμα με το αντίστοιχο του ατόμου  Η με 1</a:t>
            </a:r>
            <a:r>
              <a:rPr lang="en-US" altLang="en-US" sz="2400" dirty="0">
                <a:solidFill>
                  <a:srgbClr val="000000"/>
                </a:solidFill>
                <a:latin typeface="Times New Roman" panose="02020603050405020304" pitchFamily="18" charset="0"/>
              </a:rPr>
              <a:t>-e. </a:t>
            </a:r>
          </a:p>
          <a:p>
            <a:pPr eaLnBrk="1" hangingPunct="1">
              <a:lnSpc>
                <a:spcPct val="100000"/>
              </a:lnSpc>
              <a:spcBef>
                <a:spcPts val="600"/>
              </a:spcBef>
              <a:buClrTx/>
              <a:buFontTx/>
              <a:buNone/>
            </a:pPr>
            <a:r>
              <a:rPr lang="en-US" altLang="en-US" sz="2400" dirty="0">
                <a:solidFill>
                  <a:srgbClr val="000000"/>
                </a:solidFill>
                <a:latin typeface="Times New Roman" panose="02020603050405020304" pitchFamily="18" charset="0"/>
              </a:rPr>
              <a:t>• </a:t>
            </a:r>
            <a:r>
              <a:rPr lang="el-GR" altLang="en-US" sz="2400" dirty="0">
                <a:solidFill>
                  <a:srgbClr val="000000"/>
                </a:solidFill>
                <a:latin typeface="Times New Roman" panose="02020603050405020304" pitchFamily="18" charset="0"/>
              </a:rPr>
              <a:t>Η κομβική δομή είναι όμοια </a:t>
            </a:r>
            <a:r>
              <a:rPr lang="en-US" altLang="en-US" sz="2400" dirty="0">
                <a:solidFill>
                  <a:srgbClr val="000000"/>
                </a:solidFill>
                <a:latin typeface="Times New Roman" panose="02020603050405020304" pitchFamily="18" charset="0"/>
              </a:rPr>
              <a:t>(</a:t>
            </a:r>
            <a:r>
              <a:rPr lang="el-GR" altLang="en-US" sz="2400" dirty="0">
                <a:solidFill>
                  <a:srgbClr val="000000"/>
                </a:solidFill>
                <a:latin typeface="Times New Roman" panose="02020603050405020304" pitchFamily="18" charset="0"/>
              </a:rPr>
              <a:t>κόμβοι σε τιμές </a:t>
            </a:r>
            <a:r>
              <a:rPr lang="en-US" altLang="en-US" sz="2400" dirty="0">
                <a:solidFill>
                  <a:srgbClr val="000000"/>
                </a:solidFill>
                <a:latin typeface="Times New Roman" panose="02020603050405020304" pitchFamily="18" charset="0"/>
              </a:rPr>
              <a:t> r, θ </a:t>
            </a:r>
            <a:r>
              <a:rPr lang="el-GR" altLang="en-US" sz="2400" dirty="0">
                <a:solidFill>
                  <a:srgbClr val="000000"/>
                </a:solidFill>
                <a:latin typeface="Times New Roman" panose="02020603050405020304" pitchFamily="18" charset="0"/>
              </a:rPr>
              <a:t>και </a:t>
            </a:r>
            <a:r>
              <a:rPr lang="en-US" altLang="en-US" sz="2400" dirty="0">
                <a:solidFill>
                  <a:srgbClr val="000000"/>
                </a:solidFill>
                <a:latin typeface="Times New Roman" panose="02020603050405020304" pitchFamily="18" charset="0"/>
              </a:rPr>
              <a:t> Φ </a:t>
            </a:r>
            <a:r>
              <a:rPr lang="el-GR" altLang="en-US" sz="2400" dirty="0">
                <a:solidFill>
                  <a:srgbClr val="000000"/>
                </a:solidFill>
                <a:latin typeface="Times New Roman" panose="02020603050405020304" pitchFamily="18" charset="0"/>
              </a:rPr>
              <a:t>που δίδουν </a:t>
            </a:r>
            <a:r>
              <a:rPr lang="en-US" altLang="en-US" sz="2400" dirty="0">
                <a:solidFill>
                  <a:srgbClr val="000000"/>
                </a:solidFill>
                <a:latin typeface="Times New Roman" panose="02020603050405020304" pitchFamily="18" charset="0"/>
              </a:rPr>
              <a:t>Ψ </a:t>
            </a:r>
            <a:r>
              <a:rPr lang="el-GR" altLang="en-US" sz="2400" dirty="0">
                <a:solidFill>
                  <a:srgbClr val="000000"/>
                </a:solidFill>
                <a:latin typeface="Times New Roman" panose="02020603050405020304" pitchFamily="18" charset="0"/>
              </a:rPr>
              <a:t>και </a:t>
            </a:r>
            <a:r>
              <a:rPr lang="en-US" altLang="en-US" sz="2400" dirty="0">
                <a:solidFill>
                  <a:srgbClr val="000000"/>
                </a:solidFill>
                <a:latin typeface="Times New Roman" panose="02020603050405020304" pitchFamily="18" charset="0"/>
              </a:rPr>
              <a:t>Ψ</a:t>
            </a:r>
            <a:r>
              <a:rPr lang="en-US" altLang="en-US" sz="2400" baseline="30000" dirty="0">
                <a:solidFill>
                  <a:srgbClr val="000000"/>
                </a:solidFill>
                <a:latin typeface="Times New Roman" panose="02020603050405020304" pitchFamily="18" charset="0"/>
              </a:rPr>
              <a:t>2</a:t>
            </a:r>
            <a:r>
              <a:rPr lang="en-US" altLang="en-US" sz="2400" dirty="0">
                <a:solidFill>
                  <a:srgbClr val="000000"/>
                </a:solidFill>
                <a:latin typeface="Times New Roman" panose="02020603050405020304" pitchFamily="18" charset="0"/>
              </a:rPr>
              <a:t> = 0). </a:t>
            </a:r>
          </a:p>
          <a:p>
            <a:pPr eaLnBrk="1" hangingPunct="1">
              <a:lnSpc>
                <a:spcPct val="100000"/>
              </a:lnSpc>
              <a:spcBef>
                <a:spcPts val="600"/>
              </a:spcBef>
              <a:buClrTx/>
              <a:buFontTx/>
              <a:buNone/>
            </a:pPr>
            <a:r>
              <a:rPr lang="el-GR" altLang="en-US" sz="2400" b="1" dirty="0">
                <a:solidFill>
                  <a:srgbClr val="FF0000"/>
                </a:solidFill>
                <a:latin typeface="Times New Roman" panose="02020603050405020304" pitchFamily="18" charset="0"/>
              </a:rPr>
              <a:t>Διαφορές</a:t>
            </a:r>
            <a:r>
              <a:rPr lang="el-GR" altLang="en-US" sz="2400" b="1" dirty="0">
                <a:solidFill>
                  <a:srgbClr val="000000"/>
                </a:solidFill>
                <a:latin typeface="Times New Roman" panose="02020603050405020304" pitchFamily="18" charset="0"/>
              </a:rPr>
              <a:t> </a:t>
            </a:r>
            <a:r>
              <a:rPr lang="el-GR" altLang="en-US" sz="2400" dirty="0">
                <a:solidFill>
                  <a:srgbClr val="000000"/>
                </a:solidFill>
                <a:latin typeface="Times New Roman" panose="02020603050405020304" pitchFamily="18" charset="0"/>
              </a:rPr>
              <a:t> με τις κυματοσυναρτήσεις του ατόμου του </a:t>
            </a:r>
            <a:r>
              <a:rPr lang="en-US" altLang="en-US" sz="2400" dirty="0">
                <a:solidFill>
                  <a:srgbClr val="000000"/>
                </a:solidFill>
                <a:latin typeface="Times New Roman" panose="02020603050405020304" pitchFamily="18" charset="0"/>
              </a:rPr>
              <a:t>H : </a:t>
            </a:r>
          </a:p>
          <a:p>
            <a:pPr eaLnBrk="1" hangingPunct="1">
              <a:lnSpc>
                <a:spcPct val="100000"/>
              </a:lnSpc>
              <a:spcBef>
                <a:spcPts val="600"/>
              </a:spcBef>
              <a:buClrTx/>
              <a:buFontTx/>
              <a:buNone/>
            </a:pPr>
            <a:r>
              <a:rPr lang="en-US" altLang="en-US" sz="2400" dirty="0">
                <a:solidFill>
                  <a:srgbClr val="000000"/>
                </a:solidFill>
                <a:latin typeface="Times New Roman" panose="02020603050405020304" pitchFamily="18" charset="0"/>
              </a:rPr>
              <a:t>• </a:t>
            </a:r>
            <a:r>
              <a:rPr lang="el-GR" altLang="en-US" sz="2400" dirty="0">
                <a:solidFill>
                  <a:srgbClr val="000000"/>
                </a:solidFill>
                <a:latin typeface="Times New Roman" panose="02020603050405020304" pitchFamily="18" charset="0"/>
              </a:rPr>
              <a:t>Κάθε τροχιακό πολυηλεκτρονικού ατόμου </a:t>
            </a:r>
            <a:r>
              <a:rPr lang="el-GR" altLang="en-US" sz="2400" b="1" dirty="0">
                <a:solidFill>
                  <a:srgbClr val="000000"/>
                </a:solidFill>
                <a:latin typeface="Times New Roman" panose="02020603050405020304" pitchFamily="18" charset="0"/>
              </a:rPr>
              <a:t>είναι μικρότερο</a:t>
            </a:r>
            <a:r>
              <a:rPr lang="en-US" altLang="en-US" sz="2400" b="1" dirty="0">
                <a:solidFill>
                  <a:srgbClr val="000000"/>
                </a:solidFill>
                <a:latin typeface="Times New Roman" panose="02020603050405020304" pitchFamily="18" charset="0"/>
              </a:rPr>
              <a:t> </a:t>
            </a:r>
            <a:r>
              <a:rPr lang="el-GR" altLang="en-US" sz="2400" dirty="0">
                <a:solidFill>
                  <a:srgbClr val="000000"/>
                </a:solidFill>
                <a:latin typeface="Times New Roman" panose="02020603050405020304" pitchFamily="18" charset="0"/>
              </a:rPr>
              <a:t>από το αντίστοιχο τροχιακό για το άτομο του υδρογόνου</a:t>
            </a:r>
          </a:p>
          <a:p>
            <a:pPr eaLnBrk="1" hangingPunct="1">
              <a:lnSpc>
                <a:spcPct val="100000"/>
              </a:lnSpc>
              <a:spcBef>
                <a:spcPts val="600"/>
              </a:spcBef>
              <a:buClrTx/>
              <a:buFontTx/>
              <a:buNone/>
            </a:pPr>
            <a:r>
              <a:rPr lang="el-GR" altLang="en-US" sz="2400" dirty="0">
                <a:solidFill>
                  <a:srgbClr val="000000"/>
                </a:solidFill>
                <a:latin typeface="Times New Roman" panose="02020603050405020304" pitchFamily="18" charset="0"/>
              </a:rPr>
              <a:t>Γιατί</a:t>
            </a:r>
            <a:r>
              <a:rPr lang="en-US" altLang="en-US" sz="2400" dirty="0">
                <a:solidFill>
                  <a:srgbClr val="000000"/>
                </a:solidFill>
                <a:latin typeface="Times New Roman" panose="02020603050405020304" pitchFamily="18" charset="0"/>
              </a:rPr>
              <a:t>? </a:t>
            </a:r>
          </a:p>
          <a:p>
            <a:pPr eaLnBrk="1" hangingPunct="1">
              <a:lnSpc>
                <a:spcPct val="100000"/>
              </a:lnSpc>
              <a:spcBef>
                <a:spcPts val="600"/>
              </a:spcBef>
              <a:buClrTx/>
              <a:buFontTx/>
              <a:buNone/>
            </a:pPr>
            <a:r>
              <a:rPr lang="en-US" altLang="en-US" sz="2400" dirty="0">
                <a:solidFill>
                  <a:srgbClr val="000000"/>
                </a:solidFill>
                <a:latin typeface="Times New Roman" panose="02020603050405020304" pitchFamily="18" charset="0"/>
              </a:rPr>
              <a:t>• </a:t>
            </a:r>
            <a:r>
              <a:rPr lang="el-GR" altLang="en-US" sz="2400" dirty="0">
                <a:solidFill>
                  <a:srgbClr val="000000"/>
                </a:solidFill>
                <a:latin typeface="Times New Roman" panose="02020603050405020304" pitchFamily="18" charset="0"/>
              </a:rPr>
              <a:t>Στα πολυηλεκτρονικά άτομα η ενέργεια τροχιακών  εξαρτάται από τον φλοιό </a:t>
            </a:r>
            <a:r>
              <a:rPr lang="en-US" altLang="en-US" sz="2400" dirty="0">
                <a:solidFill>
                  <a:srgbClr val="000000"/>
                </a:solidFill>
                <a:latin typeface="Times New Roman" panose="02020603050405020304" pitchFamily="18" charset="0"/>
              </a:rPr>
              <a:t>(n) </a:t>
            </a:r>
            <a:r>
              <a:rPr lang="el-GR" altLang="en-US" sz="2400" dirty="0">
                <a:solidFill>
                  <a:srgbClr val="000000"/>
                </a:solidFill>
                <a:latin typeface="Times New Roman" panose="02020603050405020304" pitchFamily="18" charset="0"/>
              </a:rPr>
              <a:t>και τον υποφλοιό </a:t>
            </a:r>
            <a:r>
              <a:rPr lang="en-US" altLang="en-US" sz="2400" dirty="0">
                <a:solidFill>
                  <a:srgbClr val="000000"/>
                </a:solidFill>
                <a:latin typeface="Times New Roman" panose="02020603050405020304" pitchFamily="18" charset="0"/>
              </a:rPr>
              <a:t>(l). </a:t>
            </a:r>
          </a:p>
        </p:txBody>
      </p:sp>
    </p:spTree>
  </p:cSld>
  <p:clrMapOvr>
    <a:masterClrMapping/>
  </p:clrMapOvr>
  <p:transition spd="med"/>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746" name="Text Box 1">
            <a:extLst>
              <a:ext uri="{FF2B5EF4-FFF2-40B4-BE49-F238E27FC236}">
                <a16:creationId xmlns:a16="http://schemas.microsoft.com/office/drawing/2014/main" id="{2B949CF5-5F23-415B-9B0C-3043ADED646D}"/>
              </a:ext>
            </a:extLst>
          </p:cNvPr>
          <p:cNvSpPr txBox="1">
            <a:spLocks noChangeArrowheads="1"/>
          </p:cNvSpPr>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marL="334963" indent="-334963">
              <a:lnSpc>
                <a:spcPct val="94000"/>
              </a:lnSpc>
              <a:buClr>
                <a:srgbClr val="000000"/>
              </a:buClr>
              <a:buSzPct val="100000"/>
              <a:buFont typeface="Times New Roman" panose="02020603050405020304" pitchFamily="18" charset="0"/>
              <a:tabLst>
                <a:tab pos="334963" algn="l"/>
                <a:tab pos="782638" algn="l"/>
                <a:tab pos="1231900" algn="l"/>
                <a:tab pos="1681163" algn="l"/>
                <a:tab pos="2130425" algn="l"/>
                <a:tab pos="2579688" algn="l"/>
                <a:tab pos="3028950" algn="l"/>
                <a:tab pos="3478213" algn="l"/>
                <a:tab pos="3927475" algn="l"/>
                <a:tab pos="4376738" algn="l"/>
                <a:tab pos="4826000" algn="l"/>
                <a:tab pos="5275263" algn="l"/>
                <a:tab pos="5724525" algn="l"/>
                <a:tab pos="6173788" algn="l"/>
                <a:tab pos="6623050" algn="l"/>
                <a:tab pos="7072313" algn="l"/>
                <a:tab pos="7521575" algn="l"/>
                <a:tab pos="7970838" algn="l"/>
                <a:tab pos="8420100" algn="l"/>
                <a:tab pos="8869363" algn="l"/>
                <a:tab pos="9318625" algn="l"/>
              </a:tabLst>
              <a:defRPr>
                <a:solidFill>
                  <a:schemeClr val="bg1"/>
                </a:solidFill>
                <a:latin typeface="Arial" panose="020B0604020202020204" pitchFamily="34" charset="0"/>
                <a:cs typeface="Droid Sans Fallback" charset="0"/>
              </a:defRPr>
            </a:lvl1pPr>
            <a:lvl2pPr>
              <a:lnSpc>
                <a:spcPct val="94000"/>
              </a:lnSpc>
              <a:buClr>
                <a:srgbClr val="000000"/>
              </a:buClr>
              <a:buSzPct val="100000"/>
              <a:buFont typeface="Times New Roman" panose="02020603050405020304" pitchFamily="18" charset="0"/>
              <a:tabLst>
                <a:tab pos="334963" algn="l"/>
                <a:tab pos="782638" algn="l"/>
                <a:tab pos="1231900" algn="l"/>
                <a:tab pos="1681163" algn="l"/>
                <a:tab pos="2130425" algn="l"/>
                <a:tab pos="2579688" algn="l"/>
                <a:tab pos="3028950" algn="l"/>
                <a:tab pos="3478213" algn="l"/>
                <a:tab pos="3927475" algn="l"/>
                <a:tab pos="4376738" algn="l"/>
                <a:tab pos="4826000" algn="l"/>
                <a:tab pos="5275263" algn="l"/>
                <a:tab pos="5724525" algn="l"/>
                <a:tab pos="6173788" algn="l"/>
                <a:tab pos="6623050" algn="l"/>
                <a:tab pos="7072313" algn="l"/>
                <a:tab pos="7521575" algn="l"/>
                <a:tab pos="7970838" algn="l"/>
                <a:tab pos="8420100" algn="l"/>
                <a:tab pos="8869363" algn="l"/>
                <a:tab pos="9318625" algn="l"/>
              </a:tabLst>
              <a:defRPr>
                <a:solidFill>
                  <a:schemeClr val="bg1"/>
                </a:solidFill>
                <a:latin typeface="Arial" panose="020B0604020202020204" pitchFamily="34" charset="0"/>
                <a:cs typeface="Droid Sans Fallback" charset="0"/>
              </a:defRPr>
            </a:lvl2pPr>
            <a:lvl3pPr>
              <a:lnSpc>
                <a:spcPct val="94000"/>
              </a:lnSpc>
              <a:buClr>
                <a:srgbClr val="000000"/>
              </a:buClr>
              <a:buSzPct val="100000"/>
              <a:buFont typeface="Times New Roman" panose="02020603050405020304" pitchFamily="18" charset="0"/>
              <a:tabLst>
                <a:tab pos="334963" algn="l"/>
                <a:tab pos="782638" algn="l"/>
                <a:tab pos="1231900" algn="l"/>
                <a:tab pos="1681163" algn="l"/>
                <a:tab pos="2130425" algn="l"/>
                <a:tab pos="2579688" algn="l"/>
                <a:tab pos="3028950" algn="l"/>
                <a:tab pos="3478213" algn="l"/>
                <a:tab pos="3927475" algn="l"/>
                <a:tab pos="4376738" algn="l"/>
                <a:tab pos="4826000" algn="l"/>
                <a:tab pos="5275263" algn="l"/>
                <a:tab pos="5724525" algn="l"/>
                <a:tab pos="6173788" algn="l"/>
                <a:tab pos="6623050" algn="l"/>
                <a:tab pos="7072313" algn="l"/>
                <a:tab pos="7521575" algn="l"/>
                <a:tab pos="7970838" algn="l"/>
                <a:tab pos="8420100" algn="l"/>
                <a:tab pos="8869363" algn="l"/>
                <a:tab pos="9318625" algn="l"/>
              </a:tabLst>
              <a:defRPr>
                <a:solidFill>
                  <a:schemeClr val="bg1"/>
                </a:solidFill>
                <a:latin typeface="Arial" panose="020B0604020202020204" pitchFamily="34" charset="0"/>
                <a:cs typeface="Droid Sans Fallback" charset="0"/>
              </a:defRPr>
            </a:lvl3pPr>
            <a:lvl4pPr>
              <a:lnSpc>
                <a:spcPct val="94000"/>
              </a:lnSpc>
              <a:buClr>
                <a:srgbClr val="000000"/>
              </a:buClr>
              <a:buSzPct val="100000"/>
              <a:buFont typeface="Times New Roman" panose="02020603050405020304" pitchFamily="18" charset="0"/>
              <a:tabLst>
                <a:tab pos="334963" algn="l"/>
                <a:tab pos="782638" algn="l"/>
                <a:tab pos="1231900" algn="l"/>
                <a:tab pos="1681163" algn="l"/>
                <a:tab pos="2130425" algn="l"/>
                <a:tab pos="2579688" algn="l"/>
                <a:tab pos="3028950" algn="l"/>
                <a:tab pos="3478213" algn="l"/>
                <a:tab pos="3927475" algn="l"/>
                <a:tab pos="4376738" algn="l"/>
                <a:tab pos="4826000" algn="l"/>
                <a:tab pos="5275263" algn="l"/>
                <a:tab pos="5724525" algn="l"/>
                <a:tab pos="6173788" algn="l"/>
                <a:tab pos="6623050" algn="l"/>
                <a:tab pos="7072313" algn="l"/>
                <a:tab pos="7521575" algn="l"/>
                <a:tab pos="7970838" algn="l"/>
                <a:tab pos="8420100" algn="l"/>
                <a:tab pos="8869363" algn="l"/>
                <a:tab pos="9318625" algn="l"/>
              </a:tabLst>
              <a:defRPr>
                <a:solidFill>
                  <a:schemeClr val="bg1"/>
                </a:solidFill>
                <a:latin typeface="Arial" panose="020B0604020202020204" pitchFamily="34" charset="0"/>
                <a:cs typeface="Droid Sans Fallback" charset="0"/>
              </a:defRPr>
            </a:lvl4pPr>
            <a:lvl5pPr>
              <a:lnSpc>
                <a:spcPct val="94000"/>
              </a:lnSpc>
              <a:buClr>
                <a:srgbClr val="000000"/>
              </a:buClr>
              <a:buSzPct val="100000"/>
              <a:buFont typeface="Times New Roman" panose="02020603050405020304" pitchFamily="18" charset="0"/>
              <a:tabLst>
                <a:tab pos="334963" algn="l"/>
                <a:tab pos="782638" algn="l"/>
                <a:tab pos="1231900" algn="l"/>
                <a:tab pos="1681163" algn="l"/>
                <a:tab pos="2130425" algn="l"/>
                <a:tab pos="2579688" algn="l"/>
                <a:tab pos="3028950" algn="l"/>
                <a:tab pos="3478213" algn="l"/>
                <a:tab pos="3927475" algn="l"/>
                <a:tab pos="4376738" algn="l"/>
                <a:tab pos="4826000" algn="l"/>
                <a:tab pos="5275263" algn="l"/>
                <a:tab pos="5724525" algn="l"/>
                <a:tab pos="6173788" algn="l"/>
                <a:tab pos="6623050" algn="l"/>
                <a:tab pos="7072313" algn="l"/>
                <a:tab pos="7521575" algn="l"/>
                <a:tab pos="7970838" algn="l"/>
                <a:tab pos="8420100" algn="l"/>
                <a:tab pos="8869363" algn="l"/>
                <a:tab pos="9318625" algn="l"/>
              </a:tabLst>
              <a:defRPr>
                <a:solidFill>
                  <a:schemeClr val="bg1"/>
                </a:solidFill>
                <a:latin typeface="Arial" panose="020B0604020202020204" pitchFamily="34" charset="0"/>
                <a:cs typeface="Droid Sans Fallback" charset="0"/>
              </a:defRPr>
            </a:lvl5pPr>
            <a:lvl6pPr marL="25146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334963" algn="l"/>
                <a:tab pos="782638" algn="l"/>
                <a:tab pos="1231900" algn="l"/>
                <a:tab pos="1681163" algn="l"/>
                <a:tab pos="2130425" algn="l"/>
                <a:tab pos="2579688" algn="l"/>
                <a:tab pos="3028950" algn="l"/>
                <a:tab pos="3478213" algn="l"/>
                <a:tab pos="3927475" algn="l"/>
                <a:tab pos="4376738" algn="l"/>
                <a:tab pos="4826000" algn="l"/>
                <a:tab pos="5275263" algn="l"/>
                <a:tab pos="5724525" algn="l"/>
                <a:tab pos="6173788" algn="l"/>
                <a:tab pos="6623050" algn="l"/>
                <a:tab pos="7072313" algn="l"/>
                <a:tab pos="7521575" algn="l"/>
                <a:tab pos="7970838" algn="l"/>
                <a:tab pos="8420100" algn="l"/>
                <a:tab pos="8869363" algn="l"/>
                <a:tab pos="9318625" algn="l"/>
              </a:tabLst>
              <a:defRPr>
                <a:solidFill>
                  <a:schemeClr val="bg1"/>
                </a:solidFill>
                <a:latin typeface="Arial" panose="020B0604020202020204" pitchFamily="34" charset="0"/>
                <a:cs typeface="Droid Sans Fallback" charset="0"/>
              </a:defRPr>
            </a:lvl6pPr>
            <a:lvl7pPr marL="29718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334963" algn="l"/>
                <a:tab pos="782638" algn="l"/>
                <a:tab pos="1231900" algn="l"/>
                <a:tab pos="1681163" algn="l"/>
                <a:tab pos="2130425" algn="l"/>
                <a:tab pos="2579688" algn="l"/>
                <a:tab pos="3028950" algn="l"/>
                <a:tab pos="3478213" algn="l"/>
                <a:tab pos="3927475" algn="l"/>
                <a:tab pos="4376738" algn="l"/>
                <a:tab pos="4826000" algn="l"/>
                <a:tab pos="5275263" algn="l"/>
                <a:tab pos="5724525" algn="l"/>
                <a:tab pos="6173788" algn="l"/>
                <a:tab pos="6623050" algn="l"/>
                <a:tab pos="7072313" algn="l"/>
                <a:tab pos="7521575" algn="l"/>
                <a:tab pos="7970838" algn="l"/>
                <a:tab pos="8420100" algn="l"/>
                <a:tab pos="8869363" algn="l"/>
                <a:tab pos="9318625" algn="l"/>
              </a:tabLst>
              <a:defRPr>
                <a:solidFill>
                  <a:schemeClr val="bg1"/>
                </a:solidFill>
                <a:latin typeface="Arial" panose="020B0604020202020204" pitchFamily="34" charset="0"/>
                <a:cs typeface="Droid Sans Fallback" charset="0"/>
              </a:defRPr>
            </a:lvl7pPr>
            <a:lvl8pPr marL="34290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334963" algn="l"/>
                <a:tab pos="782638" algn="l"/>
                <a:tab pos="1231900" algn="l"/>
                <a:tab pos="1681163" algn="l"/>
                <a:tab pos="2130425" algn="l"/>
                <a:tab pos="2579688" algn="l"/>
                <a:tab pos="3028950" algn="l"/>
                <a:tab pos="3478213" algn="l"/>
                <a:tab pos="3927475" algn="l"/>
                <a:tab pos="4376738" algn="l"/>
                <a:tab pos="4826000" algn="l"/>
                <a:tab pos="5275263" algn="l"/>
                <a:tab pos="5724525" algn="l"/>
                <a:tab pos="6173788" algn="l"/>
                <a:tab pos="6623050" algn="l"/>
                <a:tab pos="7072313" algn="l"/>
                <a:tab pos="7521575" algn="l"/>
                <a:tab pos="7970838" algn="l"/>
                <a:tab pos="8420100" algn="l"/>
                <a:tab pos="8869363" algn="l"/>
                <a:tab pos="9318625" algn="l"/>
              </a:tabLst>
              <a:defRPr>
                <a:solidFill>
                  <a:schemeClr val="bg1"/>
                </a:solidFill>
                <a:latin typeface="Arial" panose="020B0604020202020204" pitchFamily="34" charset="0"/>
                <a:cs typeface="Droid Sans Fallback" charset="0"/>
              </a:defRPr>
            </a:lvl8pPr>
            <a:lvl9pPr marL="38862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334963" algn="l"/>
                <a:tab pos="782638" algn="l"/>
                <a:tab pos="1231900" algn="l"/>
                <a:tab pos="1681163" algn="l"/>
                <a:tab pos="2130425" algn="l"/>
                <a:tab pos="2579688" algn="l"/>
                <a:tab pos="3028950" algn="l"/>
                <a:tab pos="3478213" algn="l"/>
                <a:tab pos="3927475" algn="l"/>
                <a:tab pos="4376738" algn="l"/>
                <a:tab pos="4826000" algn="l"/>
                <a:tab pos="5275263" algn="l"/>
                <a:tab pos="5724525" algn="l"/>
                <a:tab pos="6173788" algn="l"/>
                <a:tab pos="6623050" algn="l"/>
                <a:tab pos="7072313" algn="l"/>
                <a:tab pos="7521575" algn="l"/>
                <a:tab pos="7970838" algn="l"/>
                <a:tab pos="8420100" algn="l"/>
                <a:tab pos="8869363" algn="l"/>
                <a:tab pos="9318625" algn="l"/>
              </a:tabLst>
              <a:defRPr>
                <a:solidFill>
                  <a:schemeClr val="bg1"/>
                </a:solidFill>
                <a:latin typeface="Arial" panose="020B0604020202020204" pitchFamily="34" charset="0"/>
                <a:cs typeface="Droid Sans Fallback" charset="0"/>
              </a:defRPr>
            </a:lvl9pPr>
          </a:lstStyle>
          <a:p>
            <a:pPr eaLnBrk="1" hangingPunct="1">
              <a:lnSpc>
                <a:spcPct val="100000"/>
              </a:lnSpc>
              <a:spcBef>
                <a:spcPts val="800"/>
              </a:spcBef>
              <a:buFont typeface="Arial" panose="020B0604020202020204" pitchFamily="34" charset="0"/>
              <a:buChar char="•"/>
            </a:pPr>
            <a:r>
              <a:rPr lang="el-GR" altLang="en-US" sz="3200">
                <a:solidFill>
                  <a:srgbClr val="000000"/>
                </a:solidFill>
                <a:latin typeface="Calibri" panose="020F0502020204030204" pitchFamily="34" charset="0"/>
              </a:rPr>
              <a:t>Πολυηλεκτρονικά άτομα</a:t>
            </a:r>
            <a:br>
              <a:rPr lang="en-US" altLang="en-US" sz="3200">
                <a:solidFill>
                  <a:srgbClr val="000000"/>
                </a:solidFill>
                <a:latin typeface="Calibri" panose="020F0502020204030204" pitchFamily="34" charset="0"/>
              </a:rPr>
            </a:br>
            <a:r>
              <a:rPr lang="en-US" altLang="en-US" sz="3200">
                <a:solidFill>
                  <a:srgbClr val="000000"/>
                </a:solidFill>
                <a:latin typeface="Calibri" panose="020F0502020204030204" pitchFamily="34" charset="0"/>
              </a:rPr>
              <a:t>I. </a:t>
            </a:r>
            <a:r>
              <a:rPr lang="el-GR" altLang="en-US" sz="3200">
                <a:solidFill>
                  <a:srgbClr val="000000"/>
                </a:solidFill>
                <a:latin typeface="Calibri" panose="020F0502020204030204" pitchFamily="34" charset="0"/>
              </a:rPr>
              <a:t>Κυματοσυναρτήσεις για πολυηλεκτρονικά άτομα</a:t>
            </a:r>
            <a:br>
              <a:rPr lang="en-US" altLang="en-US" sz="3200">
                <a:solidFill>
                  <a:srgbClr val="000000"/>
                </a:solidFill>
                <a:latin typeface="Calibri" panose="020F0502020204030204" pitchFamily="34" charset="0"/>
              </a:rPr>
            </a:br>
            <a:r>
              <a:rPr lang="en-US" altLang="en-US" sz="3200" b="1">
                <a:solidFill>
                  <a:srgbClr val="7030A0"/>
                </a:solidFill>
                <a:latin typeface="Calibri" panose="020F0502020204030204" pitchFamily="34" charset="0"/>
              </a:rPr>
              <a:t>II. </a:t>
            </a:r>
            <a:r>
              <a:rPr lang="el-GR" altLang="en-US" sz="3200" b="1">
                <a:solidFill>
                  <a:srgbClr val="7030A0"/>
                </a:solidFill>
                <a:latin typeface="Calibri" panose="020F0502020204030204" pitchFamily="34" charset="0"/>
              </a:rPr>
              <a:t>Ενέργειες σύνδεσης</a:t>
            </a:r>
            <a:br>
              <a:rPr lang="en-US" altLang="en-US" sz="3200" b="1">
                <a:solidFill>
                  <a:srgbClr val="7030A0"/>
                </a:solidFill>
                <a:latin typeface="Calibri" panose="020F0502020204030204" pitchFamily="34" charset="0"/>
              </a:rPr>
            </a:br>
            <a:r>
              <a:rPr lang="en-US" altLang="en-US" sz="3200">
                <a:solidFill>
                  <a:srgbClr val="000000"/>
                </a:solidFill>
                <a:latin typeface="Calibri" panose="020F0502020204030204" pitchFamily="34" charset="0"/>
              </a:rPr>
              <a:t>III. </a:t>
            </a:r>
            <a:r>
              <a:rPr lang="el-GR" altLang="en-US" sz="3200">
                <a:solidFill>
                  <a:srgbClr val="000000"/>
                </a:solidFill>
                <a:latin typeface="Calibri" panose="020F0502020204030204" pitchFamily="34" charset="0"/>
              </a:rPr>
              <a:t>Ηλεκτρονικές δομές</a:t>
            </a:r>
            <a:r>
              <a:rPr lang="en-US" altLang="en-US" sz="3200">
                <a:solidFill>
                  <a:srgbClr val="000000"/>
                </a:solidFill>
                <a:latin typeface="Calibri" panose="020F0502020204030204" pitchFamily="34" charset="0"/>
              </a:rPr>
              <a:t>(</a:t>
            </a:r>
            <a:r>
              <a:rPr lang="el-GR" altLang="en-US" sz="3200">
                <a:solidFill>
                  <a:srgbClr val="000000"/>
                </a:solidFill>
                <a:latin typeface="Calibri" panose="020F0502020204030204" pitchFamily="34" charset="0"/>
              </a:rPr>
              <a:t>Αρχή </a:t>
            </a:r>
            <a:r>
              <a:rPr lang="en-US" altLang="en-US" sz="3200">
                <a:solidFill>
                  <a:srgbClr val="000000"/>
                </a:solidFill>
                <a:latin typeface="Calibri" panose="020F0502020204030204" pitchFamily="34" charset="0"/>
              </a:rPr>
              <a:t>Aufbau) </a:t>
            </a:r>
          </a:p>
        </p:txBody>
      </p:sp>
    </p:spTree>
  </p:cSld>
  <p:clrMapOvr>
    <a:masterClrMapping/>
  </p:clrMapOvr>
  <p:transition spd="med"/>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9794" name="Text Box 1">
            <a:extLst>
              <a:ext uri="{FF2B5EF4-FFF2-40B4-BE49-F238E27FC236}">
                <a16:creationId xmlns:a16="http://schemas.microsoft.com/office/drawing/2014/main" id="{2E75C98C-0EDD-4BD8-9D25-8423A5499391}"/>
              </a:ext>
            </a:extLst>
          </p:cNvPr>
          <p:cNvSpPr txBox="1">
            <a:spLocks noChangeArrowheads="1"/>
          </p:cNvSpPr>
          <p:nvPr/>
        </p:nvSpPr>
        <p:spPr bwMode="auto">
          <a:xfrm>
            <a:off x="1729872" y="4745768"/>
            <a:ext cx="5486400" cy="7689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b"/>
          <a:lstStyle>
            <a:lvl1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1pPr>
            <a:lvl2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2pPr>
            <a:lvl3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3pPr>
            <a:lvl4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4pPr>
            <a:lvl5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5pPr>
            <a:lvl6pPr marL="25146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6pPr>
            <a:lvl7pPr marL="29718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7pPr>
            <a:lvl8pPr marL="34290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8pPr>
            <a:lvl9pPr marL="38862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9pPr>
          </a:lstStyle>
          <a:p>
            <a:pPr eaLnBrk="1" hangingPunct="1">
              <a:lnSpc>
                <a:spcPct val="100000"/>
              </a:lnSpc>
              <a:buClrTx/>
              <a:buFontTx/>
              <a:buNone/>
            </a:pPr>
            <a:br>
              <a:rPr lang="el-GR" altLang="en-US" b="1" dirty="0">
                <a:solidFill>
                  <a:srgbClr val="000000"/>
                </a:solidFill>
                <a:latin typeface="Calibri" panose="020F0502020204030204" pitchFamily="34" charset="0"/>
              </a:rPr>
            </a:br>
            <a:r>
              <a:rPr lang="el-GR" altLang="en-US" b="1" dirty="0">
                <a:solidFill>
                  <a:srgbClr val="008000"/>
                </a:solidFill>
                <a:latin typeface="Calibri" panose="020F0502020204030204" pitchFamily="34" charset="0"/>
              </a:rPr>
              <a:t>ΕΝΕΡΓΕΙΕΣ ΣΥΝΔΕΣΗΣ ΓΙΑ ΠΟΛΥΗΛΕΚΤΡΟΝΙΑ ΑΤΟΜΑ</a:t>
            </a:r>
            <a:r>
              <a:rPr lang="en-US" altLang="en-US" b="1" dirty="0">
                <a:solidFill>
                  <a:srgbClr val="008000"/>
                </a:solidFill>
                <a:latin typeface="Calibri" panose="020F0502020204030204" pitchFamily="34" charset="0"/>
              </a:rPr>
              <a:t> </a:t>
            </a:r>
            <a:br>
              <a:rPr lang="en-US" altLang="en-US" b="1" dirty="0">
                <a:solidFill>
                  <a:srgbClr val="008000"/>
                </a:solidFill>
                <a:latin typeface="Calibri" panose="020F0502020204030204" pitchFamily="34" charset="0"/>
              </a:rPr>
            </a:br>
            <a:endParaRPr lang="en-US" altLang="en-US" b="1" dirty="0">
              <a:solidFill>
                <a:srgbClr val="008000"/>
              </a:solidFill>
              <a:latin typeface="Calibri" panose="020F0502020204030204" pitchFamily="34" charset="0"/>
            </a:endParaRPr>
          </a:p>
        </p:txBody>
      </p:sp>
      <p:sp>
        <p:nvSpPr>
          <p:cNvPr id="289795" name="Rectangle 2">
            <a:extLst>
              <a:ext uri="{FF2B5EF4-FFF2-40B4-BE49-F238E27FC236}">
                <a16:creationId xmlns:a16="http://schemas.microsoft.com/office/drawing/2014/main" id="{77436508-5F08-47E0-A370-CA7599FC3DDF}"/>
              </a:ext>
            </a:extLst>
          </p:cNvPr>
          <p:cNvSpPr>
            <a:spLocks noChangeArrowheads="1"/>
          </p:cNvSpPr>
          <p:nvPr/>
        </p:nvSpPr>
        <p:spPr bwMode="auto">
          <a:xfrm>
            <a:off x="1792288" y="612775"/>
            <a:ext cx="5486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pPr eaLnBrk="1">
              <a:lnSpc>
                <a:spcPct val="94000"/>
              </a:lnSpc>
              <a:buClr>
                <a:srgbClr val="000000"/>
              </a:buClr>
              <a:buSzPct val="100000"/>
              <a:buFont typeface="Times New Roman" panose="02020603050405020304" pitchFamily="18" charset="0"/>
              <a:buNone/>
            </a:pPr>
            <a:endParaRPr lang="el-GR" altLang="en-US"/>
          </a:p>
        </p:txBody>
      </p:sp>
      <p:sp>
        <p:nvSpPr>
          <p:cNvPr id="289796" name="Text Box 3">
            <a:extLst>
              <a:ext uri="{FF2B5EF4-FFF2-40B4-BE49-F238E27FC236}">
                <a16:creationId xmlns:a16="http://schemas.microsoft.com/office/drawing/2014/main" id="{13C0DB82-AACC-435B-A03E-B125AF371467}"/>
              </a:ext>
            </a:extLst>
          </p:cNvPr>
          <p:cNvSpPr txBox="1">
            <a:spLocks noChangeArrowheads="1"/>
          </p:cNvSpPr>
          <p:nvPr/>
        </p:nvSpPr>
        <p:spPr bwMode="auto">
          <a:xfrm>
            <a:off x="274319" y="5370513"/>
            <a:ext cx="8778242" cy="10245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chemeClr val="bg1"/>
                </a:solidFill>
                <a:latin typeface="Arial" panose="020B0604020202020204" pitchFamily="34" charset="0"/>
                <a:cs typeface="Droid Sans Fallback" charset="0"/>
              </a:defRPr>
            </a:lvl1pPr>
            <a:lvl2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chemeClr val="bg1"/>
                </a:solidFill>
                <a:latin typeface="Arial" panose="020B0604020202020204" pitchFamily="34" charset="0"/>
                <a:cs typeface="Droid Sans Fallback" charset="0"/>
              </a:defRPr>
            </a:lvl2pPr>
            <a:lvl3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chemeClr val="bg1"/>
                </a:solidFill>
                <a:latin typeface="Arial" panose="020B0604020202020204" pitchFamily="34" charset="0"/>
                <a:cs typeface="Droid Sans Fallback" charset="0"/>
              </a:defRPr>
            </a:lvl3pPr>
            <a:lvl4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chemeClr val="bg1"/>
                </a:solidFill>
                <a:latin typeface="Arial" panose="020B0604020202020204" pitchFamily="34" charset="0"/>
                <a:cs typeface="Droid Sans Fallback" charset="0"/>
              </a:defRPr>
            </a:lvl4pPr>
            <a:lvl5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chemeClr val="bg1"/>
                </a:solidFill>
                <a:latin typeface="Arial" panose="020B0604020202020204" pitchFamily="34" charset="0"/>
                <a:cs typeface="Droid Sans Fallback" charset="0"/>
              </a:defRPr>
            </a:lvl5pPr>
            <a:lvl6pPr marL="25146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chemeClr val="bg1"/>
                </a:solidFill>
                <a:latin typeface="Arial" panose="020B0604020202020204" pitchFamily="34" charset="0"/>
                <a:cs typeface="Droid Sans Fallback" charset="0"/>
              </a:defRPr>
            </a:lvl6pPr>
            <a:lvl7pPr marL="29718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chemeClr val="bg1"/>
                </a:solidFill>
                <a:latin typeface="Arial" panose="020B0604020202020204" pitchFamily="34" charset="0"/>
                <a:cs typeface="Droid Sans Fallback" charset="0"/>
              </a:defRPr>
            </a:lvl7pPr>
            <a:lvl8pPr marL="34290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chemeClr val="bg1"/>
                </a:solidFill>
                <a:latin typeface="Arial" panose="020B0604020202020204" pitchFamily="34" charset="0"/>
                <a:cs typeface="Droid Sans Fallback" charset="0"/>
              </a:defRPr>
            </a:lvl8pPr>
            <a:lvl9pPr marL="38862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chemeClr val="bg1"/>
                </a:solidFill>
                <a:latin typeface="Arial" panose="020B0604020202020204" pitchFamily="34" charset="0"/>
                <a:cs typeface="Droid Sans Fallback" charset="0"/>
              </a:defRPr>
            </a:lvl9pPr>
          </a:lstStyle>
          <a:p>
            <a:pPr eaLnBrk="1" hangingPunct="1">
              <a:lnSpc>
                <a:spcPct val="100000"/>
              </a:lnSpc>
              <a:spcBef>
                <a:spcPts val="500"/>
              </a:spcBef>
              <a:buClrTx/>
              <a:buFontTx/>
              <a:buNone/>
            </a:pPr>
            <a:r>
              <a:rPr lang="el-GR" altLang="en-US" sz="2000" dirty="0">
                <a:solidFill>
                  <a:srgbClr val="000000"/>
                </a:solidFill>
                <a:latin typeface="Calibri" panose="020F0502020204030204" pitchFamily="34" charset="0"/>
              </a:rPr>
              <a:t>Όλα τα τροχιακά ενός πολυηλεκτρονικού ατόμου είναι χαμηλότερα ενεργειακά </a:t>
            </a:r>
            <a:r>
              <a:rPr lang="en-US" altLang="en-US" sz="2000" dirty="0">
                <a:solidFill>
                  <a:srgbClr val="000000"/>
                </a:solidFill>
                <a:latin typeface="Calibri" panose="020F0502020204030204" pitchFamily="34" charset="0"/>
              </a:rPr>
              <a:t>(</a:t>
            </a:r>
            <a:r>
              <a:rPr lang="el-GR" altLang="en-US" sz="2000" dirty="0">
                <a:solidFill>
                  <a:srgbClr val="000000"/>
                </a:solidFill>
                <a:latin typeface="Calibri" panose="020F0502020204030204" pitchFamily="34" charset="0"/>
              </a:rPr>
              <a:t>περισσότερο αρνητική η ενέργεια</a:t>
            </a:r>
            <a:r>
              <a:rPr lang="en-US" altLang="en-US" sz="2000" dirty="0">
                <a:solidFill>
                  <a:srgbClr val="000000"/>
                </a:solidFill>
                <a:latin typeface="Calibri" panose="020F0502020204030204" pitchFamily="34" charset="0"/>
              </a:rPr>
              <a:t>) </a:t>
            </a:r>
            <a:r>
              <a:rPr lang="el-GR" altLang="en-US" sz="2000" dirty="0">
                <a:solidFill>
                  <a:srgbClr val="000000"/>
                </a:solidFill>
                <a:latin typeface="Calibri" panose="020F0502020204030204" pitchFamily="34" charset="0"/>
              </a:rPr>
              <a:t>από τα αντίστοιχα  ενεργειακά επίπεδα  για το άτομο του υδρογόνου</a:t>
            </a:r>
            <a:r>
              <a:rPr lang="en-US" altLang="en-US" sz="2000" dirty="0">
                <a:solidFill>
                  <a:srgbClr val="000000"/>
                </a:solidFill>
                <a:latin typeface="Calibri" panose="020F0502020204030204" pitchFamily="34" charset="0"/>
              </a:rPr>
              <a:t>. </a:t>
            </a:r>
          </a:p>
        </p:txBody>
      </p:sp>
      <p:pic>
        <p:nvPicPr>
          <p:cNvPr id="289797" name="Picture 4">
            <a:extLst>
              <a:ext uri="{FF2B5EF4-FFF2-40B4-BE49-F238E27FC236}">
                <a16:creationId xmlns:a16="http://schemas.microsoft.com/office/drawing/2014/main" id="{3C373E61-2685-40A8-93FC-EB4FE32CF0E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4319" y="498475"/>
            <a:ext cx="8397507" cy="39888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Tree>
  </p:cSld>
  <p:clrMapOvr>
    <a:masterClrMapping/>
  </p:clrMapOvr>
  <p:transition spd="med"/>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CFA2BD8A-F8DF-4C5B-9A6D-59025C5681EB}"/>
              </a:ext>
            </a:extLst>
          </p:cNvPr>
          <p:cNvSpPr>
            <a:spLocks noGrp="1"/>
          </p:cNvSpPr>
          <p:nvPr>
            <p:ph type="title"/>
          </p:nvPr>
        </p:nvSpPr>
        <p:spPr>
          <a:xfrm>
            <a:off x="305276" y="445305"/>
            <a:ext cx="8450263" cy="2074375"/>
          </a:xfrm>
          <a:solidFill>
            <a:schemeClr val="accent2">
              <a:lumMod val="20000"/>
              <a:lumOff val="80000"/>
            </a:schemeClr>
          </a:solidFill>
        </p:spPr>
        <p:txBody>
          <a:bodyPr>
            <a:normAutofit/>
          </a:bodyPr>
          <a:lstStyle/>
          <a:p>
            <a:r>
              <a:rPr lang="en-US" sz="2800" dirty="0">
                <a:latin typeface="Tahoma" panose="020B0604030504040204" pitchFamily="34" charset="0"/>
              </a:rPr>
              <a:t>H </a:t>
            </a:r>
            <a:r>
              <a:rPr lang="el-GR" sz="2800" dirty="0">
                <a:latin typeface="Tahoma" panose="020B0604030504040204" pitchFamily="34" charset="0"/>
              </a:rPr>
              <a:t>συνάρτηση της ακτινικής κατανομής δείχνει ότι το </a:t>
            </a:r>
            <a:r>
              <a:rPr lang="en-US" sz="2800" dirty="0">
                <a:latin typeface="Tahoma" panose="020B0604030504040204" pitchFamily="34" charset="0"/>
              </a:rPr>
              <a:t>4s</a:t>
            </a:r>
            <a:r>
              <a:rPr lang="el-GR" sz="2800" dirty="0">
                <a:latin typeface="Tahoma" panose="020B0604030504040204" pitchFamily="34" charset="0"/>
              </a:rPr>
              <a:t> τροχιακό διεισδύει στο </a:t>
            </a:r>
            <a:r>
              <a:rPr lang="en-US" sz="2800" dirty="0">
                <a:latin typeface="Tahoma" panose="020B0604030504040204" pitchFamily="34" charset="0"/>
              </a:rPr>
              <a:t>3d, </a:t>
            </a:r>
            <a:r>
              <a:rPr lang="el-GR" sz="2800" dirty="0">
                <a:latin typeface="Tahoma" panose="020B0604030504040204" pitchFamily="34" charset="0"/>
              </a:rPr>
              <a:t>και επομένως ένα ηλεκτρόνιο στο </a:t>
            </a:r>
            <a:r>
              <a:rPr lang="en-US" sz="2800" dirty="0">
                <a:latin typeface="Tahoma" panose="020B0604030504040204" pitchFamily="34" charset="0"/>
              </a:rPr>
              <a:t>4s </a:t>
            </a:r>
            <a:r>
              <a:rPr lang="el-GR" sz="2800" dirty="0">
                <a:latin typeface="Tahoma" panose="020B0604030504040204" pitchFamily="34" charset="0"/>
              </a:rPr>
              <a:t>τροχιακό δύναται αμφότερα να είναι και πλησιέστερα και μακρύτερα από τον πυρήνα από ότι ένα </a:t>
            </a:r>
            <a:r>
              <a:rPr lang="en-US" sz="2800" dirty="0">
                <a:latin typeface="Tahoma" panose="020B0604030504040204" pitchFamily="34" charset="0"/>
              </a:rPr>
              <a:t>3d</a:t>
            </a:r>
            <a:r>
              <a:rPr lang="el-GR" sz="2800" dirty="0">
                <a:latin typeface="Tahoma" panose="020B0604030504040204" pitchFamily="34" charset="0"/>
              </a:rPr>
              <a:t> τροχιακό…</a:t>
            </a:r>
            <a:endParaRPr lang="en-US" dirty="0"/>
          </a:p>
        </p:txBody>
      </p:sp>
      <p:pic>
        <p:nvPicPr>
          <p:cNvPr id="6" name="Θέση περιεχομένου 5">
            <a:extLst>
              <a:ext uri="{FF2B5EF4-FFF2-40B4-BE49-F238E27FC236}">
                <a16:creationId xmlns:a16="http://schemas.microsoft.com/office/drawing/2014/main" id="{61DE4814-05C1-4CAE-98BA-8548AC8C2376}"/>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281728" y="2827338"/>
            <a:ext cx="6696744" cy="3421062"/>
          </a:xfrm>
        </p:spPr>
      </p:pic>
    </p:spTree>
    <p:extLst>
      <p:ext uri="{BB962C8B-B14F-4D97-AF65-F5344CB8AC3E}">
        <p14:creationId xmlns:p14="http://schemas.microsoft.com/office/powerpoint/2010/main" val="2878058723"/>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1842" name="Line 1">
            <a:extLst>
              <a:ext uri="{FF2B5EF4-FFF2-40B4-BE49-F238E27FC236}">
                <a16:creationId xmlns:a16="http://schemas.microsoft.com/office/drawing/2014/main" id="{AA53949A-27BA-492C-BEA9-AF819D443AC9}"/>
              </a:ext>
            </a:extLst>
          </p:cNvPr>
          <p:cNvSpPr>
            <a:spLocks noChangeShapeType="1"/>
          </p:cNvSpPr>
          <p:nvPr/>
        </p:nvSpPr>
        <p:spPr bwMode="auto">
          <a:xfrm flipH="1">
            <a:off x="685800" y="503238"/>
            <a:ext cx="42863" cy="5942012"/>
          </a:xfrm>
          <a:prstGeom prst="line">
            <a:avLst/>
          </a:prstGeom>
          <a:noFill/>
          <a:ln w="12600" cap="sq">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291843" name="Rectangle 2">
            <a:extLst>
              <a:ext uri="{FF2B5EF4-FFF2-40B4-BE49-F238E27FC236}">
                <a16:creationId xmlns:a16="http://schemas.microsoft.com/office/drawing/2014/main" id="{4329330D-8CBC-4CD7-B6D8-996D4088F44F}"/>
              </a:ext>
            </a:extLst>
          </p:cNvPr>
          <p:cNvSpPr>
            <a:spLocks noChangeArrowheads="1"/>
          </p:cNvSpPr>
          <p:nvPr/>
        </p:nvSpPr>
        <p:spPr bwMode="auto">
          <a:xfrm rot="-5400000">
            <a:off x="-431800" y="2814638"/>
            <a:ext cx="1579563" cy="515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360" tIns="44280" rIns="90360" bIns="44280">
            <a:spAutoFit/>
          </a:bodyPr>
          <a:lstStyle>
            <a:lvl1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1pPr>
            <a:lvl2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2pPr>
            <a:lvl3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3pPr>
            <a:lvl4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4pPr>
            <a:lvl5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5pPr>
            <a:lvl6pPr marL="25146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6pPr>
            <a:lvl7pPr marL="29718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7pPr>
            <a:lvl8pPr marL="34290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8pPr>
            <a:lvl9pPr marL="38862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9pPr>
          </a:lstStyle>
          <a:p>
            <a:pPr>
              <a:lnSpc>
                <a:spcPct val="100000"/>
              </a:lnSpc>
              <a:buClrTx/>
              <a:buSzPct val="120000"/>
              <a:buFontTx/>
              <a:buNone/>
            </a:pPr>
            <a:r>
              <a:rPr lang="el-GR" altLang="en-US" sz="2800">
                <a:solidFill>
                  <a:srgbClr val="000000"/>
                </a:solidFill>
              </a:rPr>
              <a:t>Ενέργεια</a:t>
            </a:r>
          </a:p>
        </p:txBody>
      </p:sp>
      <p:sp>
        <p:nvSpPr>
          <p:cNvPr id="291844" name="Line 3">
            <a:extLst>
              <a:ext uri="{FF2B5EF4-FFF2-40B4-BE49-F238E27FC236}">
                <a16:creationId xmlns:a16="http://schemas.microsoft.com/office/drawing/2014/main" id="{DA2C9F99-CAEB-4222-9F28-41766968CFBF}"/>
              </a:ext>
            </a:extLst>
          </p:cNvPr>
          <p:cNvSpPr>
            <a:spLocks noChangeShapeType="1"/>
          </p:cNvSpPr>
          <p:nvPr/>
        </p:nvSpPr>
        <p:spPr bwMode="auto">
          <a:xfrm flipV="1">
            <a:off x="388938" y="1608138"/>
            <a:ext cx="1588" cy="625475"/>
          </a:xfrm>
          <a:prstGeom prst="line">
            <a:avLst/>
          </a:prstGeom>
          <a:noFill/>
          <a:ln w="12600" cap="sq">
            <a:solidFill>
              <a:srgbClr val="000000"/>
            </a:solidFill>
            <a:miter lim="800000"/>
            <a:headEnd/>
            <a:tailEnd type="triangle" w="med" len="med"/>
          </a:ln>
          <a:extLst>
            <a:ext uri="{909E8E84-426E-40DD-AFC4-6F175D3DCCD1}">
              <a14:hiddenFill xmlns:a14="http://schemas.microsoft.com/office/drawing/2010/main">
                <a:noFill/>
              </a14:hiddenFill>
            </a:ext>
          </a:extLst>
        </p:spPr>
        <p:txBody>
          <a:bodyPr/>
          <a:lstStyle/>
          <a:p>
            <a:endParaRPr lang="en-US"/>
          </a:p>
        </p:txBody>
      </p:sp>
      <p:grpSp>
        <p:nvGrpSpPr>
          <p:cNvPr id="2" name="Group 4">
            <a:extLst>
              <a:ext uri="{FF2B5EF4-FFF2-40B4-BE49-F238E27FC236}">
                <a16:creationId xmlns:a16="http://schemas.microsoft.com/office/drawing/2014/main" id="{81078FCF-47B4-4955-9667-19FED8E85AAC}"/>
              </a:ext>
            </a:extLst>
          </p:cNvPr>
          <p:cNvGrpSpPr>
            <a:grpSpLocks/>
          </p:cNvGrpSpPr>
          <p:nvPr/>
        </p:nvGrpSpPr>
        <p:grpSpPr bwMode="auto">
          <a:xfrm>
            <a:off x="792163" y="5975350"/>
            <a:ext cx="808037" cy="514350"/>
            <a:chOff x="499" y="3764"/>
            <a:chExt cx="509" cy="324"/>
          </a:xfrm>
        </p:grpSpPr>
        <p:sp>
          <p:nvSpPr>
            <p:cNvPr id="291944" name="Oval 5">
              <a:extLst>
                <a:ext uri="{FF2B5EF4-FFF2-40B4-BE49-F238E27FC236}">
                  <a16:creationId xmlns:a16="http://schemas.microsoft.com/office/drawing/2014/main" id="{93812BCF-E72D-4F1A-AD73-F02EF2894491}"/>
                </a:ext>
              </a:extLst>
            </p:cNvPr>
            <p:cNvSpPr>
              <a:spLocks noChangeArrowheads="1"/>
            </p:cNvSpPr>
            <p:nvPr/>
          </p:nvSpPr>
          <p:spPr bwMode="auto">
            <a:xfrm>
              <a:off x="499" y="3824"/>
              <a:ext cx="183" cy="255"/>
            </a:xfrm>
            <a:prstGeom prst="ellipse">
              <a:avLst/>
            </a:prstGeom>
            <a:solidFill>
              <a:srgbClr val="00DFCA"/>
            </a:solidFill>
            <a:ln w="12600" cap="sq">
              <a:solidFill>
                <a:srgbClr val="000000"/>
              </a:solidFill>
              <a:miter lim="800000"/>
              <a:headEnd/>
              <a:tailEnd/>
            </a:ln>
          </p:spPr>
          <p:txBody>
            <a:bodyPr wrap="none" anchor="ctr"/>
            <a:lstStyle/>
            <a:p>
              <a:pPr eaLnBrk="1">
                <a:lnSpc>
                  <a:spcPct val="94000"/>
                </a:lnSpc>
                <a:buClr>
                  <a:srgbClr val="000000"/>
                </a:buClr>
                <a:buSzPct val="100000"/>
                <a:buFont typeface="Times New Roman" panose="02020603050405020304" pitchFamily="18" charset="0"/>
                <a:buNone/>
              </a:pPr>
              <a:endParaRPr lang="el-GR" altLang="en-US"/>
            </a:p>
          </p:txBody>
        </p:sp>
        <p:sp>
          <p:nvSpPr>
            <p:cNvPr id="291945" name="Rectangle 6">
              <a:extLst>
                <a:ext uri="{FF2B5EF4-FFF2-40B4-BE49-F238E27FC236}">
                  <a16:creationId xmlns:a16="http://schemas.microsoft.com/office/drawing/2014/main" id="{50E17E27-84E8-43CF-A61E-EB12D4598452}"/>
                </a:ext>
              </a:extLst>
            </p:cNvPr>
            <p:cNvSpPr>
              <a:spLocks noChangeArrowheads="1"/>
            </p:cNvSpPr>
            <p:nvPr/>
          </p:nvSpPr>
          <p:spPr bwMode="auto">
            <a:xfrm>
              <a:off x="657" y="3764"/>
              <a:ext cx="350" cy="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360" tIns="44280" rIns="90360" bIns="44280">
              <a:spAutoFit/>
            </a:bodyPr>
            <a:lstStyle>
              <a:lvl1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1pPr>
              <a:lvl2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2pPr>
              <a:lvl3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3pPr>
              <a:lvl4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4pPr>
              <a:lvl5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5pPr>
              <a:lvl6pPr marL="25146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6pPr>
              <a:lvl7pPr marL="29718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7pPr>
              <a:lvl8pPr marL="34290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8pPr>
              <a:lvl9pPr marL="38862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9pPr>
            </a:lstStyle>
            <a:p>
              <a:pPr>
                <a:lnSpc>
                  <a:spcPct val="100000"/>
                </a:lnSpc>
                <a:buClrTx/>
                <a:buSzPct val="120000"/>
                <a:buFontTx/>
                <a:buNone/>
              </a:pPr>
              <a:r>
                <a:rPr lang="el-GR" altLang="en-US" sz="2800">
                  <a:solidFill>
                    <a:srgbClr val="000000"/>
                  </a:solidFill>
                </a:rPr>
                <a:t>1s</a:t>
              </a:r>
            </a:p>
          </p:txBody>
        </p:sp>
      </p:grpSp>
      <p:grpSp>
        <p:nvGrpSpPr>
          <p:cNvPr id="3" name="Group 7">
            <a:extLst>
              <a:ext uri="{FF2B5EF4-FFF2-40B4-BE49-F238E27FC236}">
                <a16:creationId xmlns:a16="http://schemas.microsoft.com/office/drawing/2014/main" id="{3B767BA9-06EF-4C40-8E97-86B8BB946B8C}"/>
              </a:ext>
            </a:extLst>
          </p:cNvPr>
          <p:cNvGrpSpPr>
            <a:grpSpLocks/>
          </p:cNvGrpSpPr>
          <p:nvPr/>
        </p:nvGrpSpPr>
        <p:grpSpPr bwMode="auto">
          <a:xfrm>
            <a:off x="806450" y="473075"/>
            <a:ext cx="803275" cy="514350"/>
            <a:chOff x="508" y="298"/>
            <a:chExt cx="506" cy="324"/>
          </a:xfrm>
        </p:grpSpPr>
        <p:sp>
          <p:nvSpPr>
            <p:cNvPr id="291942" name="Oval 8">
              <a:extLst>
                <a:ext uri="{FF2B5EF4-FFF2-40B4-BE49-F238E27FC236}">
                  <a16:creationId xmlns:a16="http://schemas.microsoft.com/office/drawing/2014/main" id="{24397246-B72C-4CD8-AB75-3C6358E10838}"/>
                </a:ext>
              </a:extLst>
            </p:cNvPr>
            <p:cNvSpPr>
              <a:spLocks noChangeArrowheads="1"/>
            </p:cNvSpPr>
            <p:nvPr/>
          </p:nvSpPr>
          <p:spPr bwMode="auto">
            <a:xfrm>
              <a:off x="508" y="388"/>
              <a:ext cx="179" cy="179"/>
            </a:xfrm>
            <a:prstGeom prst="ellipse">
              <a:avLst/>
            </a:prstGeom>
            <a:solidFill>
              <a:srgbClr val="714400"/>
            </a:solidFill>
            <a:ln w="12600" cap="sq">
              <a:solidFill>
                <a:srgbClr val="000000"/>
              </a:solidFill>
              <a:miter lim="800000"/>
              <a:headEnd/>
              <a:tailEnd/>
            </a:ln>
          </p:spPr>
          <p:txBody>
            <a:bodyPr wrap="none" anchor="ctr"/>
            <a:lstStyle/>
            <a:p>
              <a:pPr eaLnBrk="1">
                <a:lnSpc>
                  <a:spcPct val="94000"/>
                </a:lnSpc>
                <a:buClr>
                  <a:srgbClr val="000000"/>
                </a:buClr>
                <a:buSzPct val="100000"/>
                <a:buFont typeface="Times New Roman" panose="02020603050405020304" pitchFamily="18" charset="0"/>
                <a:buNone/>
              </a:pPr>
              <a:endParaRPr lang="el-GR" altLang="en-US"/>
            </a:p>
          </p:txBody>
        </p:sp>
        <p:sp>
          <p:nvSpPr>
            <p:cNvPr id="291943" name="Rectangle 9">
              <a:extLst>
                <a:ext uri="{FF2B5EF4-FFF2-40B4-BE49-F238E27FC236}">
                  <a16:creationId xmlns:a16="http://schemas.microsoft.com/office/drawing/2014/main" id="{F95A1C27-EE11-4811-9FB6-2BB6CBA71E07}"/>
                </a:ext>
              </a:extLst>
            </p:cNvPr>
            <p:cNvSpPr>
              <a:spLocks noChangeArrowheads="1"/>
            </p:cNvSpPr>
            <p:nvPr/>
          </p:nvSpPr>
          <p:spPr bwMode="auto">
            <a:xfrm>
              <a:off x="663" y="298"/>
              <a:ext cx="350" cy="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360" tIns="44280" rIns="90360" bIns="44280">
              <a:spAutoFit/>
            </a:bodyPr>
            <a:lstStyle>
              <a:lvl1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1pPr>
              <a:lvl2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2pPr>
              <a:lvl3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3pPr>
              <a:lvl4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4pPr>
              <a:lvl5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5pPr>
              <a:lvl6pPr marL="25146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6pPr>
              <a:lvl7pPr marL="29718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7pPr>
              <a:lvl8pPr marL="34290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8pPr>
              <a:lvl9pPr marL="38862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9pPr>
            </a:lstStyle>
            <a:p>
              <a:pPr>
                <a:lnSpc>
                  <a:spcPct val="100000"/>
                </a:lnSpc>
                <a:buClrTx/>
                <a:buSzPct val="120000"/>
                <a:buFontTx/>
                <a:buNone/>
              </a:pPr>
              <a:r>
                <a:rPr lang="el-GR" altLang="en-US" sz="2800">
                  <a:solidFill>
                    <a:srgbClr val="000000"/>
                  </a:solidFill>
                </a:rPr>
                <a:t>7s</a:t>
              </a:r>
            </a:p>
          </p:txBody>
        </p:sp>
      </p:grpSp>
      <p:grpSp>
        <p:nvGrpSpPr>
          <p:cNvPr id="4" name="Group 10">
            <a:extLst>
              <a:ext uri="{FF2B5EF4-FFF2-40B4-BE49-F238E27FC236}">
                <a16:creationId xmlns:a16="http://schemas.microsoft.com/office/drawing/2014/main" id="{A338F64A-C0F3-482B-B8CE-EC958BD4082F}"/>
              </a:ext>
            </a:extLst>
          </p:cNvPr>
          <p:cNvGrpSpPr>
            <a:grpSpLocks/>
          </p:cNvGrpSpPr>
          <p:nvPr/>
        </p:nvGrpSpPr>
        <p:grpSpPr bwMode="auto">
          <a:xfrm>
            <a:off x="806450" y="4321175"/>
            <a:ext cx="2498725" cy="1162050"/>
            <a:chOff x="508" y="2722"/>
            <a:chExt cx="1574" cy="732"/>
          </a:xfrm>
        </p:grpSpPr>
        <p:sp>
          <p:nvSpPr>
            <p:cNvPr id="291935" name="Oval 11">
              <a:extLst>
                <a:ext uri="{FF2B5EF4-FFF2-40B4-BE49-F238E27FC236}">
                  <a16:creationId xmlns:a16="http://schemas.microsoft.com/office/drawing/2014/main" id="{846C8B1F-6EE9-4AAA-AE6E-1C9A5071598B}"/>
                </a:ext>
              </a:extLst>
            </p:cNvPr>
            <p:cNvSpPr>
              <a:spLocks noChangeArrowheads="1"/>
            </p:cNvSpPr>
            <p:nvPr/>
          </p:nvSpPr>
          <p:spPr bwMode="auto">
            <a:xfrm>
              <a:off x="508" y="3172"/>
              <a:ext cx="179" cy="179"/>
            </a:xfrm>
            <a:prstGeom prst="ellipse">
              <a:avLst/>
            </a:prstGeom>
            <a:solidFill>
              <a:srgbClr val="0066FF"/>
            </a:solidFill>
            <a:ln w="12600" cap="sq">
              <a:solidFill>
                <a:srgbClr val="000000"/>
              </a:solidFill>
              <a:miter lim="800000"/>
              <a:headEnd/>
              <a:tailEnd/>
            </a:ln>
          </p:spPr>
          <p:txBody>
            <a:bodyPr wrap="none" anchor="ctr"/>
            <a:lstStyle/>
            <a:p>
              <a:pPr eaLnBrk="1">
                <a:lnSpc>
                  <a:spcPct val="94000"/>
                </a:lnSpc>
                <a:buClr>
                  <a:srgbClr val="000000"/>
                </a:buClr>
                <a:buSzPct val="100000"/>
                <a:buFont typeface="Times New Roman" panose="02020603050405020304" pitchFamily="18" charset="0"/>
                <a:buNone/>
              </a:pPr>
              <a:endParaRPr lang="el-GR" altLang="en-US"/>
            </a:p>
          </p:txBody>
        </p:sp>
        <p:grpSp>
          <p:nvGrpSpPr>
            <p:cNvPr id="291936" name="Group 12">
              <a:extLst>
                <a:ext uri="{FF2B5EF4-FFF2-40B4-BE49-F238E27FC236}">
                  <a16:creationId xmlns:a16="http://schemas.microsoft.com/office/drawing/2014/main" id="{8A8063DD-B57C-44CA-A33A-24FC9D1707D8}"/>
                </a:ext>
              </a:extLst>
            </p:cNvPr>
            <p:cNvGrpSpPr>
              <a:grpSpLocks/>
            </p:cNvGrpSpPr>
            <p:nvPr/>
          </p:nvGrpSpPr>
          <p:grpSpPr bwMode="auto">
            <a:xfrm>
              <a:off x="988" y="2788"/>
              <a:ext cx="755" cy="179"/>
              <a:chOff x="988" y="2788"/>
              <a:chExt cx="755" cy="179"/>
            </a:xfrm>
          </p:grpSpPr>
          <p:sp>
            <p:nvSpPr>
              <p:cNvPr id="291939" name="Oval 13">
                <a:extLst>
                  <a:ext uri="{FF2B5EF4-FFF2-40B4-BE49-F238E27FC236}">
                    <a16:creationId xmlns:a16="http://schemas.microsoft.com/office/drawing/2014/main" id="{F736869E-F8F9-4612-B073-CB5995D7267D}"/>
                  </a:ext>
                </a:extLst>
              </p:cNvPr>
              <p:cNvSpPr>
                <a:spLocks noChangeArrowheads="1"/>
              </p:cNvSpPr>
              <p:nvPr/>
            </p:nvSpPr>
            <p:spPr bwMode="auto">
              <a:xfrm>
                <a:off x="988" y="2788"/>
                <a:ext cx="179" cy="179"/>
              </a:xfrm>
              <a:prstGeom prst="ellipse">
                <a:avLst/>
              </a:prstGeom>
              <a:solidFill>
                <a:srgbClr val="0066FF"/>
              </a:solidFill>
              <a:ln w="12600" cap="sq">
                <a:solidFill>
                  <a:srgbClr val="000000"/>
                </a:solidFill>
                <a:miter lim="800000"/>
                <a:headEnd/>
                <a:tailEnd/>
              </a:ln>
            </p:spPr>
            <p:txBody>
              <a:bodyPr wrap="none" anchor="ctr"/>
              <a:lstStyle/>
              <a:p>
                <a:pPr eaLnBrk="1">
                  <a:lnSpc>
                    <a:spcPct val="94000"/>
                  </a:lnSpc>
                  <a:buClr>
                    <a:srgbClr val="000000"/>
                  </a:buClr>
                  <a:buSzPct val="100000"/>
                  <a:buFont typeface="Times New Roman" panose="02020603050405020304" pitchFamily="18" charset="0"/>
                  <a:buNone/>
                </a:pPr>
                <a:endParaRPr lang="el-GR" altLang="en-US"/>
              </a:p>
            </p:txBody>
          </p:sp>
          <p:sp>
            <p:nvSpPr>
              <p:cNvPr id="291940" name="Oval 14">
                <a:extLst>
                  <a:ext uri="{FF2B5EF4-FFF2-40B4-BE49-F238E27FC236}">
                    <a16:creationId xmlns:a16="http://schemas.microsoft.com/office/drawing/2014/main" id="{C2201B76-E704-4D57-AED9-F43431BBC52C}"/>
                  </a:ext>
                </a:extLst>
              </p:cNvPr>
              <p:cNvSpPr>
                <a:spLocks noChangeArrowheads="1"/>
              </p:cNvSpPr>
              <p:nvPr/>
            </p:nvSpPr>
            <p:spPr bwMode="auto">
              <a:xfrm>
                <a:off x="1276" y="2788"/>
                <a:ext cx="179" cy="179"/>
              </a:xfrm>
              <a:prstGeom prst="ellipse">
                <a:avLst/>
              </a:prstGeom>
              <a:solidFill>
                <a:srgbClr val="0066FF"/>
              </a:solidFill>
              <a:ln w="12600" cap="sq">
                <a:solidFill>
                  <a:srgbClr val="000000"/>
                </a:solidFill>
                <a:miter lim="800000"/>
                <a:headEnd/>
                <a:tailEnd/>
              </a:ln>
            </p:spPr>
            <p:txBody>
              <a:bodyPr wrap="none" anchor="ctr"/>
              <a:lstStyle/>
              <a:p>
                <a:pPr eaLnBrk="1">
                  <a:lnSpc>
                    <a:spcPct val="94000"/>
                  </a:lnSpc>
                  <a:buClr>
                    <a:srgbClr val="000000"/>
                  </a:buClr>
                  <a:buSzPct val="100000"/>
                  <a:buFont typeface="Times New Roman" panose="02020603050405020304" pitchFamily="18" charset="0"/>
                  <a:buNone/>
                </a:pPr>
                <a:endParaRPr lang="el-GR" altLang="en-US"/>
              </a:p>
            </p:txBody>
          </p:sp>
          <p:sp>
            <p:nvSpPr>
              <p:cNvPr id="291941" name="Oval 15">
                <a:extLst>
                  <a:ext uri="{FF2B5EF4-FFF2-40B4-BE49-F238E27FC236}">
                    <a16:creationId xmlns:a16="http://schemas.microsoft.com/office/drawing/2014/main" id="{C6AA8D9F-B1CE-4BD5-958F-F0AA0DBDF6BC}"/>
                  </a:ext>
                </a:extLst>
              </p:cNvPr>
              <p:cNvSpPr>
                <a:spLocks noChangeArrowheads="1"/>
              </p:cNvSpPr>
              <p:nvPr/>
            </p:nvSpPr>
            <p:spPr bwMode="auto">
              <a:xfrm>
                <a:off x="1564" y="2788"/>
                <a:ext cx="179" cy="179"/>
              </a:xfrm>
              <a:prstGeom prst="ellipse">
                <a:avLst/>
              </a:prstGeom>
              <a:solidFill>
                <a:srgbClr val="0066FF"/>
              </a:solidFill>
              <a:ln w="12600" cap="sq">
                <a:solidFill>
                  <a:srgbClr val="000000"/>
                </a:solidFill>
                <a:miter lim="800000"/>
                <a:headEnd/>
                <a:tailEnd/>
              </a:ln>
            </p:spPr>
            <p:txBody>
              <a:bodyPr wrap="none" anchor="ctr"/>
              <a:lstStyle/>
              <a:p>
                <a:pPr eaLnBrk="1">
                  <a:lnSpc>
                    <a:spcPct val="94000"/>
                  </a:lnSpc>
                  <a:buClr>
                    <a:srgbClr val="000000"/>
                  </a:buClr>
                  <a:buSzPct val="100000"/>
                  <a:buFont typeface="Times New Roman" panose="02020603050405020304" pitchFamily="18" charset="0"/>
                  <a:buNone/>
                </a:pPr>
                <a:endParaRPr lang="el-GR" altLang="en-US"/>
              </a:p>
            </p:txBody>
          </p:sp>
        </p:grpSp>
        <p:sp>
          <p:nvSpPr>
            <p:cNvPr id="291937" name="Rectangle 16">
              <a:extLst>
                <a:ext uri="{FF2B5EF4-FFF2-40B4-BE49-F238E27FC236}">
                  <a16:creationId xmlns:a16="http://schemas.microsoft.com/office/drawing/2014/main" id="{2981F64B-77B5-4498-9168-C16CCB957297}"/>
                </a:ext>
              </a:extLst>
            </p:cNvPr>
            <p:cNvSpPr>
              <a:spLocks noChangeArrowheads="1"/>
            </p:cNvSpPr>
            <p:nvPr/>
          </p:nvSpPr>
          <p:spPr bwMode="auto">
            <a:xfrm>
              <a:off x="663" y="3130"/>
              <a:ext cx="350" cy="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360" tIns="44280" rIns="90360" bIns="44280">
              <a:spAutoFit/>
            </a:bodyPr>
            <a:lstStyle>
              <a:lvl1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1pPr>
              <a:lvl2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2pPr>
              <a:lvl3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3pPr>
              <a:lvl4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4pPr>
              <a:lvl5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5pPr>
              <a:lvl6pPr marL="25146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6pPr>
              <a:lvl7pPr marL="29718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7pPr>
              <a:lvl8pPr marL="34290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8pPr>
              <a:lvl9pPr marL="38862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9pPr>
            </a:lstStyle>
            <a:p>
              <a:pPr>
                <a:lnSpc>
                  <a:spcPct val="100000"/>
                </a:lnSpc>
                <a:buClrTx/>
                <a:buSzPct val="120000"/>
                <a:buFontTx/>
                <a:buNone/>
              </a:pPr>
              <a:r>
                <a:rPr lang="el-GR" altLang="en-US" sz="2800">
                  <a:solidFill>
                    <a:srgbClr val="000000"/>
                  </a:solidFill>
                </a:rPr>
                <a:t>2s</a:t>
              </a:r>
            </a:p>
          </p:txBody>
        </p:sp>
        <p:sp>
          <p:nvSpPr>
            <p:cNvPr id="291938" name="Rectangle 17">
              <a:extLst>
                <a:ext uri="{FF2B5EF4-FFF2-40B4-BE49-F238E27FC236}">
                  <a16:creationId xmlns:a16="http://schemas.microsoft.com/office/drawing/2014/main" id="{99BD18DA-933D-4FA7-A20C-74F2EC71A32B}"/>
                </a:ext>
              </a:extLst>
            </p:cNvPr>
            <p:cNvSpPr>
              <a:spLocks noChangeArrowheads="1"/>
            </p:cNvSpPr>
            <p:nvPr/>
          </p:nvSpPr>
          <p:spPr bwMode="auto">
            <a:xfrm>
              <a:off x="1719" y="2722"/>
              <a:ext cx="363" cy="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360" tIns="44280" rIns="90360" bIns="44280">
              <a:spAutoFit/>
            </a:bodyPr>
            <a:lstStyle>
              <a:lvl1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1pPr>
              <a:lvl2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2pPr>
              <a:lvl3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3pPr>
              <a:lvl4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4pPr>
              <a:lvl5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5pPr>
              <a:lvl6pPr marL="25146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6pPr>
              <a:lvl7pPr marL="29718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7pPr>
              <a:lvl8pPr marL="34290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8pPr>
              <a:lvl9pPr marL="38862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9pPr>
            </a:lstStyle>
            <a:p>
              <a:pPr>
                <a:lnSpc>
                  <a:spcPct val="100000"/>
                </a:lnSpc>
                <a:buClrTx/>
                <a:buSzPct val="120000"/>
                <a:buFontTx/>
                <a:buNone/>
              </a:pPr>
              <a:r>
                <a:rPr lang="el-GR" altLang="en-US" sz="2800">
                  <a:solidFill>
                    <a:srgbClr val="000000"/>
                  </a:solidFill>
                </a:rPr>
                <a:t>2p</a:t>
              </a:r>
            </a:p>
          </p:txBody>
        </p:sp>
      </p:grpSp>
      <p:grpSp>
        <p:nvGrpSpPr>
          <p:cNvPr id="6" name="Group 18">
            <a:extLst>
              <a:ext uri="{FF2B5EF4-FFF2-40B4-BE49-F238E27FC236}">
                <a16:creationId xmlns:a16="http://schemas.microsoft.com/office/drawing/2014/main" id="{CBA10093-C329-4C95-A1A3-EB735D032B24}"/>
              </a:ext>
            </a:extLst>
          </p:cNvPr>
          <p:cNvGrpSpPr>
            <a:grpSpLocks/>
          </p:cNvGrpSpPr>
          <p:nvPr/>
        </p:nvGrpSpPr>
        <p:grpSpPr bwMode="auto">
          <a:xfrm>
            <a:off x="814387" y="2768600"/>
            <a:ext cx="5089525" cy="1581150"/>
            <a:chOff x="594" y="1745"/>
            <a:chExt cx="3206" cy="996"/>
          </a:xfrm>
        </p:grpSpPr>
        <p:sp>
          <p:nvSpPr>
            <p:cNvPr id="291920" name="Oval 19">
              <a:extLst>
                <a:ext uri="{FF2B5EF4-FFF2-40B4-BE49-F238E27FC236}">
                  <a16:creationId xmlns:a16="http://schemas.microsoft.com/office/drawing/2014/main" id="{820F9F0B-D931-4E78-A353-29D8F0669F7C}"/>
                </a:ext>
              </a:extLst>
            </p:cNvPr>
            <p:cNvSpPr>
              <a:spLocks noChangeArrowheads="1"/>
            </p:cNvSpPr>
            <p:nvPr/>
          </p:nvSpPr>
          <p:spPr bwMode="auto">
            <a:xfrm>
              <a:off x="594" y="2459"/>
              <a:ext cx="179" cy="179"/>
            </a:xfrm>
            <a:prstGeom prst="ellipse">
              <a:avLst/>
            </a:prstGeom>
            <a:solidFill>
              <a:srgbClr val="FF0000"/>
            </a:solidFill>
            <a:ln w="12600" cap="sq">
              <a:solidFill>
                <a:srgbClr val="000000"/>
              </a:solidFill>
              <a:miter lim="800000"/>
              <a:headEnd/>
              <a:tailEnd/>
            </a:ln>
          </p:spPr>
          <p:txBody>
            <a:bodyPr wrap="none" anchor="ctr"/>
            <a:lstStyle/>
            <a:p>
              <a:pPr eaLnBrk="1">
                <a:lnSpc>
                  <a:spcPct val="94000"/>
                </a:lnSpc>
                <a:buClr>
                  <a:srgbClr val="000000"/>
                </a:buClr>
                <a:buSzPct val="100000"/>
                <a:buFont typeface="Times New Roman" panose="02020603050405020304" pitchFamily="18" charset="0"/>
                <a:buNone/>
              </a:pPr>
              <a:endParaRPr lang="el-GR" altLang="en-US"/>
            </a:p>
          </p:txBody>
        </p:sp>
        <p:grpSp>
          <p:nvGrpSpPr>
            <p:cNvPr id="291921" name="Group 20">
              <a:extLst>
                <a:ext uri="{FF2B5EF4-FFF2-40B4-BE49-F238E27FC236}">
                  <a16:creationId xmlns:a16="http://schemas.microsoft.com/office/drawing/2014/main" id="{3879118D-AA09-41F4-835D-C0799DC1AC23}"/>
                </a:ext>
              </a:extLst>
            </p:cNvPr>
            <p:cNvGrpSpPr>
              <a:grpSpLocks/>
            </p:cNvGrpSpPr>
            <p:nvPr/>
          </p:nvGrpSpPr>
          <p:grpSpPr bwMode="auto">
            <a:xfrm>
              <a:off x="1074" y="2075"/>
              <a:ext cx="755" cy="185"/>
              <a:chOff x="1074" y="2075"/>
              <a:chExt cx="755" cy="185"/>
            </a:xfrm>
          </p:grpSpPr>
          <p:sp>
            <p:nvSpPr>
              <p:cNvPr id="291932" name="Oval 21">
                <a:extLst>
                  <a:ext uri="{FF2B5EF4-FFF2-40B4-BE49-F238E27FC236}">
                    <a16:creationId xmlns:a16="http://schemas.microsoft.com/office/drawing/2014/main" id="{4CEBC0BC-039A-42D3-A109-C189DE97C17E}"/>
                  </a:ext>
                </a:extLst>
              </p:cNvPr>
              <p:cNvSpPr>
                <a:spLocks noChangeArrowheads="1"/>
              </p:cNvSpPr>
              <p:nvPr/>
            </p:nvSpPr>
            <p:spPr bwMode="auto">
              <a:xfrm>
                <a:off x="1074" y="2075"/>
                <a:ext cx="179" cy="179"/>
              </a:xfrm>
              <a:prstGeom prst="ellipse">
                <a:avLst/>
              </a:prstGeom>
              <a:solidFill>
                <a:srgbClr val="FF0000"/>
              </a:solidFill>
              <a:ln w="12600" cap="sq">
                <a:solidFill>
                  <a:srgbClr val="000000"/>
                </a:solidFill>
                <a:miter lim="800000"/>
                <a:headEnd/>
                <a:tailEnd/>
              </a:ln>
            </p:spPr>
            <p:txBody>
              <a:bodyPr wrap="none" anchor="ctr"/>
              <a:lstStyle/>
              <a:p>
                <a:pPr eaLnBrk="1">
                  <a:lnSpc>
                    <a:spcPct val="94000"/>
                  </a:lnSpc>
                  <a:buClr>
                    <a:srgbClr val="000000"/>
                  </a:buClr>
                  <a:buSzPct val="100000"/>
                  <a:buFont typeface="Times New Roman" panose="02020603050405020304" pitchFamily="18" charset="0"/>
                  <a:buNone/>
                </a:pPr>
                <a:endParaRPr lang="el-GR" altLang="en-US"/>
              </a:p>
            </p:txBody>
          </p:sp>
          <p:sp>
            <p:nvSpPr>
              <p:cNvPr id="291933" name="Oval 22">
                <a:extLst>
                  <a:ext uri="{FF2B5EF4-FFF2-40B4-BE49-F238E27FC236}">
                    <a16:creationId xmlns:a16="http://schemas.microsoft.com/office/drawing/2014/main" id="{E21F7710-9A19-48DE-B18F-60477F787D13}"/>
                  </a:ext>
                </a:extLst>
              </p:cNvPr>
              <p:cNvSpPr>
                <a:spLocks noChangeArrowheads="1"/>
              </p:cNvSpPr>
              <p:nvPr/>
            </p:nvSpPr>
            <p:spPr bwMode="auto">
              <a:xfrm>
                <a:off x="1362" y="2081"/>
                <a:ext cx="179" cy="179"/>
              </a:xfrm>
              <a:prstGeom prst="ellipse">
                <a:avLst/>
              </a:prstGeom>
              <a:solidFill>
                <a:srgbClr val="FF0000"/>
              </a:solidFill>
              <a:ln w="12600" cap="sq">
                <a:solidFill>
                  <a:srgbClr val="000000"/>
                </a:solidFill>
                <a:miter lim="800000"/>
                <a:headEnd/>
                <a:tailEnd/>
              </a:ln>
            </p:spPr>
            <p:txBody>
              <a:bodyPr wrap="none" anchor="ctr"/>
              <a:lstStyle/>
              <a:p>
                <a:pPr eaLnBrk="1">
                  <a:lnSpc>
                    <a:spcPct val="94000"/>
                  </a:lnSpc>
                  <a:buClr>
                    <a:srgbClr val="000000"/>
                  </a:buClr>
                  <a:buSzPct val="100000"/>
                  <a:buFont typeface="Times New Roman" panose="02020603050405020304" pitchFamily="18" charset="0"/>
                  <a:buNone/>
                </a:pPr>
                <a:endParaRPr lang="el-GR" altLang="en-US"/>
              </a:p>
            </p:txBody>
          </p:sp>
          <p:sp>
            <p:nvSpPr>
              <p:cNvPr id="291934" name="Oval 23">
                <a:extLst>
                  <a:ext uri="{FF2B5EF4-FFF2-40B4-BE49-F238E27FC236}">
                    <a16:creationId xmlns:a16="http://schemas.microsoft.com/office/drawing/2014/main" id="{BAA2A128-0B69-461E-A29C-032D83A5E56B}"/>
                  </a:ext>
                </a:extLst>
              </p:cNvPr>
              <p:cNvSpPr>
                <a:spLocks noChangeArrowheads="1"/>
              </p:cNvSpPr>
              <p:nvPr/>
            </p:nvSpPr>
            <p:spPr bwMode="auto">
              <a:xfrm>
                <a:off x="1650" y="2075"/>
                <a:ext cx="179" cy="179"/>
              </a:xfrm>
              <a:prstGeom prst="ellipse">
                <a:avLst/>
              </a:prstGeom>
              <a:solidFill>
                <a:srgbClr val="FF0000"/>
              </a:solidFill>
              <a:ln w="12600" cap="sq">
                <a:solidFill>
                  <a:srgbClr val="000000"/>
                </a:solidFill>
                <a:miter lim="800000"/>
                <a:headEnd/>
                <a:tailEnd/>
              </a:ln>
            </p:spPr>
            <p:txBody>
              <a:bodyPr wrap="none" anchor="ctr"/>
              <a:lstStyle/>
              <a:p>
                <a:pPr eaLnBrk="1">
                  <a:lnSpc>
                    <a:spcPct val="94000"/>
                  </a:lnSpc>
                  <a:buClr>
                    <a:srgbClr val="000000"/>
                  </a:buClr>
                  <a:buSzPct val="100000"/>
                  <a:buFont typeface="Times New Roman" panose="02020603050405020304" pitchFamily="18" charset="0"/>
                  <a:buNone/>
                </a:pPr>
                <a:endParaRPr lang="el-GR" altLang="en-US"/>
              </a:p>
            </p:txBody>
          </p:sp>
        </p:grpSp>
        <p:grpSp>
          <p:nvGrpSpPr>
            <p:cNvPr id="291922" name="Group 24">
              <a:extLst>
                <a:ext uri="{FF2B5EF4-FFF2-40B4-BE49-F238E27FC236}">
                  <a16:creationId xmlns:a16="http://schemas.microsoft.com/office/drawing/2014/main" id="{829C6852-3AE1-485C-BD71-CFB33FC3EDFB}"/>
                </a:ext>
              </a:extLst>
            </p:cNvPr>
            <p:cNvGrpSpPr>
              <a:grpSpLocks/>
            </p:cNvGrpSpPr>
            <p:nvPr/>
          </p:nvGrpSpPr>
          <p:grpSpPr bwMode="auto">
            <a:xfrm>
              <a:off x="2202" y="1787"/>
              <a:ext cx="1283" cy="179"/>
              <a:chOff x="2202" y="1787"/>
              <a:chExt cx="1283" cy="179"/>
            </a:xfrm>
          </p:grpSpPr>
          <p:grpSp>
            <p:nvGrpSpPr>
              <p:cNvPr id="291926" name="Group 25">
                <a:extLst>
                  <a:ext uri="{FF2B5EF4-FFF2-40B4-BE49-F238E27FC236}">
                    <a16:creationId xmlns:a16="http://schemas.microsoft.com/office/drawing/2014/main" id="{FA41EF82-5C75-4E4C-B683-540440AAC8DF}"/>
                  </a:ext>
                </a:extLst>
              </p:cNvPr>
              <p:cNvGrpSpPr>
                <a:grpSpLocks/>
              </p:cNvGrpSpPr>
              <p:nvPr/>
            </p:nvGrpSpPr>
            <p:grpSpPr bwMode="auto">
              <a:xfrm>
                <a:off x="2730" y="1787"/>
                <a:ext cx="755" cy="179"/>
                <a:chOff x="2730" y="1787"/>
                <a:chExt cx="755" cy="179"/>
              </a:xfrm>
            </p:grpSpPr>
            <p:sp>
              <p:nvSpPr>
                <p:cNvPr id="291929" name="Oval 26">
                  <a:extLst>
                    <a:ext uri="{FF2B5EF4-FFF2-40B4-BE49-F238E27FC236}">
                      <a16:creationId xmlns:a16="http://schemas.microsoft.com/office/drawing/2014/main" id="{150F4573-2823-4BF6-B9CB-5CA9983FF009}"/>
                    </a:ext>
                  </a:extLst>
                </p:cNvPr>
                <p:cNvSpPr>
                  <a:spLocks noChangeArrowheads="1"/>
                </p:cNvSpPr>
                <p:nvPr/>
              </p:nvSpPr>
              <p:spPr bwMode="auto">
                <a:xfrm>
                  <a:off x="2730" y="1787"/>
                  <a:ext cx="179" cy="179"/>
                </a:xfrm>
                <a:prstGeom prst="ellipse">
                  <a:avLst/>
                </a:prstGeom>
                <a:solidFill>
                  <a:srgbClr val="FF0000"/>
                </a:solidFill>
                <a:ln w="12600" cap="sq">
                  <a:solidFill>
                    <a:srgbClr val="000000"/>
                  </a:solidFill>
                  <a:miter lim="800000"/>
                  <a:headEnd/>
                  <a:tailEnd/>
                </a:ln>
              </p:spPr>
              <p:txBody>
                <a:bodyPr wrap="none" anchor="ctr"/>
                <a:lstStyle/>
                <a:p>
                  <a:pPr eaLnBrk="1">
                    <a:lnSpc>
                      <a:spcPct val="94000"/>
                    </a:lnSpc>
                    <a:buClr>
                      <a:srgbClr val="000000"/>
                    </a:buClr>
                    <a:buSzPct val="100000"/>
                    <a:buFont typeface="Times New Roman" panose="02020603050405020304" pitchFamily="18" charset="0"/>
                    <a:buNone/>
                  </a:pPr>
                  <a:endParaRPr lang="el-GR" altLang="en-US"/>
                </a:p>
              </p:txBody>
            </p:sp>
            <p:sp>
              <p:nvSpPr>
                <p:cNvPr id="291930" name="Oval 27">
                  <a:extLst>
                    <a:ext uri="{FF2B5EF4-FFF2-40B4-BE49-F238E27FC236}">
                      <a16:creationId xmlns:a16="http://schemas.microsoft.com/office/drawing/2014/main" id="{F59565DA-FD72-43D0-92EA-CD0785F6F21E}"/>
                    </a:ext>
                  </a:extLst>
                </p:cNvPr>
                <p:cNvSpPr>
                  <a:spLocks noChangeArrowheads="1"/>
                </p:cNvSpPr>
                <p:nvPr/>
              </p:nvSpPr>
              <p:spPr bwMode="auto">
                <a:xfrm>
                  <a:off x="3018" y="1787"/>
                  <a:ext cx="179" cy="179"/>
                </a:xfrm>
                <a:prstGeom prst="ellipse">
                  <a:avLst/>
                </a:prstGeom>
                <a:solidFill>
                  <a:srgbClr val="FF0000"/>
                </a:solidFill>
                <a:ln w="12600" cap="sq">
                  <a:solidFill>
                    <a:srgbClr val="000000"/>
                  </a:solidFill>
                  <a:miter lim="800000"/>
                  <a:headEnd/>
                  <a:tailEnd/>
                </a:ln>
              </p:spPr>
              <p:txBody>
                <a:bodyPr wrap="none" anchor="ctr"/>
                <a:lstStyle/>
                <a:p>
                  <a:pPr eaLnBrk="1">
                    <a:lnSpc>
                      <a:spcPct val="94000"/>
                    </a:lnSpc>
                    <a:buClr>
                      <a:srgbClr val="000000"/>
                    </a:buClr>
                    <a:buSzPct val="100000"/>
                    <a:buFont typeface="Times New Roman" panose="02020603050405020304" pitchFamily="18" charset="0"/>
                    <a:buNone/>
                  </a:pPr>
                  <a:endParaRPr lang="el-GR" altLang="en-US"/>
                </a:p>
              </p:txBody>
            </p:sp>
            <p:sp>
              <p:nvSpPr>
                <p:cNvPr id="291931" name="Oval 28">
                  <a:extLst>
                    <a:ext uri="{FF2B5EF4-FFF2-40B4-BE49-F238E27FC236}">
                      <a16:creationId xmlns:a16="http://schemas.microsoft.com/office/drawing/2014/main" id="{CE59C9E3-2D46-41FB-A314-15968DAECB0D}"/>
                    </a:ext>
                  </a:extLst>
                </p:cNvPr>
                <p:cNvSpPr>
                  <a:spLocks noChangeArrowheads="1"/>
                </p:cNvSpPr>
                <p:nvPr/>
              </p:nvSpPr>
              <p:spPr bwMode="auto">
                <a:xfrm>
                  <a:off x="3306" y="1787"/>
                  <a:ext cx="179" cy="179"/>
                </a:xfrm>
                <a:prstGeom prst="ellipse">
                  <a:avLst/>
                </a:prstGeom>
                <a:solidFill>
                  <a:srgbClr val="FF0000"/>
                </a:solidFill>
                <a:ln w="12600" cap="sq">
                  <a:solidFill>
                    <a:srgbClr val="000000"/>
                  </a:solidFill>
                  <a:miter lim="800000"/>
                  <a:headEnd/>
                  <a:tailEnd/>
                </a:ln>
              </p:spPr>
              <p:txBody>
                <a:bodyPr wrap="none" anchor="ctr"/>
                <a:lstStyle/>
                <a:p>
                  <a:pPr eaLnBrk="1">
                    <a:lnSpc>
                      <a:spcPct val="94000"/>
                    </a:lnSpc>
                    <a:buClr>
                      <a:srgbClr val="000000"/>
                    </a:buClr>
                    <a:buSzPct val="100000"/>
                    <a:buFont typeface="Times New Roman" panose="02020603050405020304" pitchFamily="18" charset="0"/>
                    <a:buNone/>
                  </a:pPr>
                  <a:endParaRPr lang="el-GR" altLang="en-US"/>
                </a:p>
              </p:txBody>
            </p:sp>
          </p:grpSp>
          <p:sp>
            <p:nvSpPr>
              <p:cNvPr id="291927" name="Oval 29">
                <a:extLst>
                  <a:ext uri="{FF2B5EF4-FFF2-40B4-BE49-F238E27FC236}">
                    <a16:creationId xmlns:a16="http://schemas.microsoft.com/office/drawing/2014/main" id="{B0DC14E4-CC82-4B15-B58D-0FAA2CB97FD3}"/>
                  </a:ext>
                </a:extLst>
              </p:cNvPr>
              <p:cNvSpPr>
                <a:spLocks noChangeArrowheads="1"/>
              </p:cNvSpPr>
              <p:nvPr/>
            </p:nvSpPr>
            <p:spPr bwMode="auto">
              <a:xfrm>
                <a:off x="2202" y="1787"/>
                <a:ext cx="179" cy="179"/>
              </a:xfrm>
              <a:prstGeom prst="ellipse">
                <a:avLst/>
              </a:prstGeom>
              <a:solidFill>
                <a:srgbClr val="FF0000"/>
              </a:solidFill>
              <a:ln w="12600" cap="sq">
                <a:solidFill>
                  <a:srgbClr val="000000"/>
                </a:solidFill>
                <a:miter lim="800000"/>
                <a:headEnd/>
                <a:tailEnd/>
              </a:ln>
            </p:spPr>
            <p:txBody>
              <a:bodyPr wrap="none" anchor="ctr"/>
              <a:lstStyle/>
              <a:p>
                <a:pPr eaLnBrk="1">
                  <a:lnSpc>
                    <a:spcPct val="94000"/>
                  </a:lnSpc>
                  <a:buClr>
                    <a:srgbClr val="000000"/>
                  </a:buClr>
                  <a:buSzPct val="100000"/>
                  <a:buFont typeface="Times New Roman" panose="02020603050405020304" pitchFamily="18" charset="0"/>
                  <a:buNone/>
                </a:pPr>
                <a:endParaRPr lang="el-GR" altLang="en-US"/>
              </a:p>
            </p:txBody>
          </p:sp>
          <p:sp>
            <p:nvSpPr>
              <p:cNvPr id="291928" name="Oval 30">
                <a:extLst>
                  <a:ext uri="{FF2B5EF4-FFF2-40B4-BE49-F238E27FC236}">
                    <a16:creationId xmlns:a16="http://schemas.microsoft.com/office/drawing/2014/main" id="{4C20100F-87E9-48ED-BB91-096D6142D5E7}"/>
                  </a:ext>
                </a:extLst>
              </p:cNvPr>
              <p:cNvSpPr>
                <a:spLocks noChangeArrowheads="1"/>
              </p:cNvSpPr>
              <p:nvPr/>
            </p:nvSpPr>
            <p:spPr bwMode="auto">
              <a:xfrm>
                <a:off x="2490" y="1787"/>
                <a:ext cx="179" cy="179"/>
              </a:xfrm>
              <a:prstGeom prst="ellipse">
                <a:avLst/>
              </a:prstGeom>
              <a:solidFill>
                <a:srgbClr val="FF0000"/>
              </a:solidFill>
              <a:ln w="12600" cap="sq">
                <a:solidFill>
                  <a:srgbClr val="000000"/>
                </a:solidFill>
                <a:miter lim="800000"/>
                <a:headEnd/>
                <a:tailEnd/>
              </a:ln>
            </p:spPr>
            <p:txBody>
              <a:bodyPr wrap="none" anchor="ctr"/>
              <a:lstStyle/>
              <a:p>
                <a:pPr eaLnBrk="1">
                  <a:lnSpc>
                    <a:spcPct val="94000"/>
                  </a:lnSpc>
                  <a:buClr>
                    <a:srgbClr val="000000"/>
                  </a:buClr>
                  <a:buSzPct val="100000"/>
                  <a:buFont typeface="Times New Roman" panose="02020603050405020304" pitchFamily="18" charset="0"/>
                  <a:buNone/>
                </a:pPr>
                <a:endParaRPr lang="el-GR" altLang="en-US"/>
              </a:p>
            </p:txBody>
          </p:sp>
        </p:grpSp>
        <p:sp>
          <p:nvSpPr>
            <p:cNvPr id="291923" name="Rectangle 31">
              <a:extLst>
                <a:ext uri="{FF2B5EF4-FFF2-40B4-BE49-F238E27FC236}">
                  <a16:creationId xmlns:a16="http://schemas.microsoft.com/office/drawing/2014/main" id="{0751E050-2EBF-4CC3-A02C-E3FAF9DE78AB}"/>
                </a:ext>
              </a:extLst>
            </p:cNvPr>
            <p:cNvSpPr>
              <a:spLocks noChangeArrowheads="1"/>
            </p:cNvSpPr>
            <p:nvPr/>
          </p:nvSpPr>
          <p:spPr bwMode="auto">
            <a:xfrm>
              <a:off x="749" y="2417"/>
              <a:ext cx="350" cy="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360" tIns="44280" rIns="90360" bIns="44280">
              <a:spAutoFit/>
            </a:bodyPr>
            <a:lstStyle>
              <a:lvl1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1pPr>
              <a:lvl2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2pPr>
              <a:lvl3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3pPr>
              <a:lvl4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4pPr>
              <a:lvl5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5pPr>
              <a:lvl6pPr marL="25146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6pPr>
              <a:lvl7pPr marL="29718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7pPr>
              <a:lvl8pPr marL="34290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8pPr>
              <a:lvl9pPr marL="38862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9pPr>
            </a:lstStyle>
            <a:p>
              <a:pPr>
                <a:lnSpc>
                  <a:spcPct val="100000"/>
                </a:lnSpc>
                <a:buClrTx/>
                <a:buSzPct val="120000"/>
                <a:buFontTx/>
                <a:buNone/>
              </a:pPr>
              <a:r>
                <a:rPr lang="el-GR" altLang="en-US" sz="2800">
                  <a:solidFill>
                    <a:srgbClr val="000000"/>
                  </a:solidFill>
                </a:rPr>
                <a:t>3s</a:t>
              </a:r>
            </a:p>
          </p:txBody>
        </p:sp>
        <p:sp>
          <p:nvSpPr>
            <p:cNvPr id="291924" name="Rectangle 32">
              <a:extLst>
                <a:ext uri="{FF2B5EF4-FFF2-40B4-BE49-F238E27FC236}">
                  <a16:creationId xmlns:a16="http://schemas.microsoft.com/office/drawing/2014/main" id="{0D2CEE91-CE34-4842-A376-422E1EE0DA7B}"/>
                </a:ext>
              </a:extLst>
            </p:cNvPr>
            <p:cNvSpPr>
              <a:spLocks noChangeArrowheads="1"/>
            </p:cNvSpPr>
            <p:nvPr/>
          </p:nvSpPr>
          <p:spPr bwMode="auto">
            <a:xfrm>
              <a:off x="1805" y="2033"/>
              <a:ext cx="363" cy="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360" tIns="44280" rIns="90360" bIns="44280">
              <a:spAutoFit/>
            </a:bodyPr>
            <a:lstStyle>
              <a:lvl1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1pPr>
              <a:lvl2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2pPr>
              <a:lvl3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3pPr>
              <a:lvl4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4pPr>
              <a:lvl5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5pPr>
              <a:lvl6pPr marL="25146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6pPr>
              <a:lvl7pPr marL="29718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7pPr>
              <a:lvl8pPr marL="34290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8pPr>
              <a:lvl9pPr marL="38862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9pPr>
            </a:lstStyle>
            <a:p>
              <a:pPr>
                <a:lnSpc>
                  <a:spcPct val="100000"/>
                </a:lnSpc>
                <a:buClrTx/>
                <a:buSzPct val="120000"/>
                <a:buFontTx/>
                <a:buNone/>
              </a:pPr>
              <a:r>
                <a:rPr lang="el-GR" altLang="en-US" sz="2800">
                  <a:solidFill>
                    <a:srgbClr val="000000"/>
                  </a:solidFill>
                </a:rPr>
                <a:t>3p</a:t>
              </a:r>
            </a:p>
          </p:txBody>
        </p:sp>
        <p:sp>
          <p:nvSpPr>
            <p:cNvPr id="291925" name="Rectangle 33">
              <a:extLst>
                <a:ext uri="{FF2B5EF4-FFF2-40B4-BE49-F238E27FC236}">
                  <a16:creationId xmlns:a16="http://schemas.microsoft.com/office/drawing/2014/main" id="{4F0029BF-6761-409E-81DB-5DBB8813B972}"/>
                </a:ext>
              </a:extLst>
            </p:cNvPr>
            <p:cNvSpPr>
              <a:spLocks noChangeArrowheads="1"/>
            </p:cNvSpPr>
            <p:nvPr/>
          </p:nvSpPr>
          <p:spPr bwMode="auto">
            <a:xfrm>
              <a:off x="3437" y="1745"/>
              <a:ext cx="363" cy="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360" tIns="44280" rIns="90360" bIns="44280">
              <a:spAutoFit/>
            </a:bodyPr>
            <a:lstStyle>
              <a:lvl1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1pPr>
              <a:lvl2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2pPr>
              <a:lvl3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3pPr>
              <a:lvl4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4pPr>
              <a:lvl5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5pPr>
              <a:lvl6pPr marL="25146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6pPr>
              <a:lvl7pPr marL="29718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7pPr>
              <a:lvl8pPr marL="34290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8pPr>
              <a:lvl9pPr marL="38862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9pPr>
            </a:lstStyle>
            <a:p>
              <a:pPr>
                <a:lnSpc>
                  <a:spcPct val="100000"/>
                </a:lnSpc>
                <a:buClrTx/>
                <a:buSzPct val="120000"/>
                <a:buFontTx/>
                <a:buNone/>
              </a:pPr>
              <a:r>
                <a:rPr lang="el-GR" altLang="en-US" sz="2800">
                  <a:solidFill>
                    <a:srgbClr val="000000"/>
                  </a:solidFill>
                </a:rPr>
                <a:t>3d</a:t>
              </a:r>
            </a:p>
          </p:txBody>
        </p:sp>
      </p:grpSp>
      <p:grpSp>
        <p:nvGrpSpPr>
          <p:cNvPr id="10" name="Group 34">
            <a:extLst>
              <a:ext uri="{FF2B5EF4-FFF2-40B4-BE49-F238E27FC236}">
                <a16:creationId xmlns:a16="http://schemas.microsoft.com/office/drawing/2014/main" id="{1106A87C-FDA8-4F76-B277-744DA6DEFA8B}"/>
              </a:ext>
            </a:extLst>
          </p:cNvPr>
          <p:cNvGrpSpPr>
            <a:grpSpLocks/>
          </p:cNvGrpSpPr>
          <p:nvPr/>
        </p:nvGrpSpPr>
        <p:grpSpPr bwMode="auto">
          <a:xfrm>
            <a:off x="806450" y="311150"/>
            <a:ext cx="5434013" cy="1362075"/>
            <a:chOff x="508" y="196"/>
            <a:chExt cx="3423" cy="858"/>
          </a:xfrm>
        </p:grpSpPr>
        <p:sp>
          <p:nvSpPr>
            <p:cNvPr id="291905" name="Oval 35">
              <a:extLst>
                <a:ext uri="{FF2B5EF4-FFF2-40B4-BE49-F238E27FC236}">
                  <a16:creationId xmlns:a16="http://schemas.microsoft.com/office/drawing/2014/main" id="{280F5A53-4E87-402C-825D-335F56806E19}"/>
                </a:ext>
              </a:extLst>
            </p:cNvPr>
            <p:cNvSpPr>
              <a:spLocks noChangeArrowheads="1"/>
            </p:cNvSpPr>
            <p:nvPr/>
          </p:nvSpPr>
          <p:spPr bwMode="auto">
            <a:xfrm>
              <a:off x="508" y="772"/>
              <a:ext cx="179" cy="179"/>
            </a:xfrm>
            <a:prstGeom prst="ellipse">
              <a:avLst/>
            </a:prstGeom>
            <a:solidFill>
              <a:srgbClr val="438E00"/>
            </a:solidFill>
            <a:ln w="12600" cap="sq">
              <a:solidFill>
                <a:srgbClr val="000000"/>
              </a:solidFill>
              <a:miter lim="800000"/>
              <a:headEnd/>
              <a:tailEnd/>
            </a:ln>
          </p:spPr>
          <p:txBody>
            <a:bodyPr wrap="none" anchor="ctr"/>
            <a:lstStyle/>
            <a:p>
              <a:pPr eaLnBrk="1">
                <a:lnSpc>
                  <a:spcPct val="94000"/>
                </a:lnSpc>
                <a:buClr>
                  <a:srgbClr val="000000"/>
                </a:buClr>
                <a:buSzPct val="100000"/>
                <a:buFont typeface="Times New Roman" panose="02020603050405020304" pitchFamily="18" charset="0"/>
                <a:buNone/>
              </a:pPr>
              <a:endParaRPr lang="el-GR" altLang="en-US"/>
            </a:p>
          </p:txBody>
        </p:sp>
        <p:grpSp>
          <p:nvGrpSpPr>
            <p:cNvPr id="291906" name="Group 36">
              <a:extLst>
                <a:ext uri="{FF2B5EF4-FFF2-40B4-BE49-F238E27FC236}">
                  <a16:creationId xmlns:a16="http://schemas.microsoft.com/office/drawing/2014/main" id="{F89729F6-8467-4C18-9E59-E7891C824DE5}"/>
                </a:ext>
              </a:extLst>
            </p:cNvPr>
            <p:cNvGrpSpPr>
              <a:grpSpLocks/>
            </p:cNvGrpSpPr>
            <p:nvPr/>
          </p:nvGrpSpPr>
          <p:grpSpPr bwMode="auto">
            <a:xfrm>
              <a:off x="988" y="532"/>
              <a:ext cx="755" cy="179"/>
              <a:chOff x="988" y="532"/>
              <a:chExt cx="755" cy="179"/>
            </a:xfrm>
          </p:grpSpPr>
          <p:sp>
            <p:nvSpPr>
              <p:cNvPr id="291917" name="Oval 37">
                <a:extLst>
                  <a:ext uri="{FF2B5EF4-FFF2-40B4-BE49-F238E27FC236}">
                    <a16:creationId xmlns:a16="http://schemas.microsoft.com/office/drawing/2014/main" id="{B01A3500-D7C1-459D-B541-75698159A131}"/>
                  </a:ext>
                </a:extLst>
              </p:cNvPr>
              <p:cNvSpPr>
                <a:spLocks noChangeArrowheads="1"/>
              </p:cNvSpPr>
              <p:nvPr/>
            </p:nvSpPr>
            <p:spPr bwMode="auto">
              <a:xfrm>
                <a:off x="988" y="532"/>
                <a:ext cx="179" cy="179"/>
              </a:xfrm>
              <a:prstGeom prst="ellipse">
                <a:avLst/>
              </a:prstGeom>
              <a:solidFill>
                <a:srgbClr val="438E00"/>
              </a:solidFill>
              <a:ln w="12600" cap="sq">
                <a:solidFill>
                  <a:srgbClr val="000000"/>
                </a:solidFill>
                <a:miter lim="800000"/>
                <a:headEnd/>
                <a:tailEnd/>
              </a:ln>
            </p:spPr>
            <p:txBody>
              <a:bodyPr wrap="none" anchor="ctr"/>
              <a:lstStyle/>
              <a:p>
                <a:pPr eaLnBrk="1">
                  <a:lnSpc>
                    <a:spcPct val="94000"/>
                  </a:lnSpc>
                  <a:buClr>
                    <a:srgbClr val="000000"/>
                  </a:buClr>
                  <a:buSzPct val="100000"/>
                  <a:buFont typeface="Times New Roman" panose="02020603050405020304" pitchFamily="18" charset="0"/>
                  <a:buNone/>
                </a:pPr>
                <a:endParaRPr lang="el-GR" altLang="en-US"/>
              </a:p>
            </p:txBody>
          </p:sp>
          <p:sp>
            <p:nvSpPr>
              <p:cNvPr id="291918" name="Oval 38">
                <a:extLst>
                  <a:ext uri="{FF2B5EF4-FFF2-40B4-BE49-F238E27FC236}">
                    <a16:creationId xmlns:a16="http://schemas.microsoft.com/office/drawing/2014/main" id="{87EC1E1A-5DA0-477E-B7A1-101BCD3353B1}"/>
                  </a:ext>
                </a:extLst>
              </p:cNvPr>
              <p:cNvSpPr>
                <a:spLocks noChangeArrowheads="1"/>
              </p:cNvSpPr>
              <p:nvPr/>
            </p:nvSpPr>
            <p:spPr bwMode="auto">
              <a:xfrm>
                <a:off x="1276" y="532"/>
                <a:ext cx="179" cy="179"/>
              </a:xfrm>
              <a:prstGeom prst="ellipse">
                <a:avLst/>
              </a:prstGeom>
              <a:solidFill>
                <a:srgbClr val="438E00"/>
              </a:solidFill>
              <a:ln w="12600" cap="sq">
                <a:solidFill>
                  <a:srgbClr val="000000"/>
                </a:solidFill>
                <a:miter lim="800000"/>
                <a:headEnd/>
                <a:tailEnd/>
              </a:ln>
            </p:spPr>
            <p:txBody>
              <a:bodyPr wrap="none" anchor="ctr"/>
              <a:lstStyle/>
              <a:p>
                <a:pPr eaLnBrk="1">
                  <a:lnSpc>
                    <a:spcPct val="94000"/>
                  </a:lnSpc>
                  <a:buClr>
                    <a:srgbClr val="000000"/>
                  </a:buClr>
                  <a:buSzPct val="100000"/>
                  <a:buFont typeface="Times New Roman" panose="02020603050405020304" pitchFamily="18" charset="0"/>
                  <a:buNone/>
                </a:pPr>
                <a:endParaRPr lang="el-GR" altLang="en-US"/>
              </a:p>
            </p:txBody>
          </p:sp>
          <p:sp>
            <p:nvSpPr>
              <p:cNvPr id="291919" name="Oval 39">
                <a:extLst>
                  <a:ext uri="{FF2B5EF4-FFF2-40B4-BE49-F238E27FC236}">
                    <a16:creationId xmlns:a16="http://schemas.microsoft.com/office/drawing/2014/main" id="{54780285-9B88-44C3-A4B0-0FD67A62923C}"/>
                  </a:ext>
                </a:extLst>
              </p:cNvPr>
              <p:cNvSpPr>
                <a:spLocks noChangeArrowheads="1"/>
              </p:cNvSpPr>
              <p:nvPr/>
            </p:nvSpPr>
            <p:spPr bwMode="auto">
              <a:xfrm>
                <a:off x="1564" y="532"/>
                <a:ext cx="179" cy="179"/>
              </a:xfrm>
              <a:prstGeom prst="ellipse">
                <a:avLst/>
              </a:prstGeom>
              <a:solidFill>
                <a:srgbClr val="438E00"/>
              </a:solidFill>
              <a:ln w="12600" cap="sq">
                <a:solidFill>
                  <a:srgbClr val="000000"/>
                </a:solidFill>
                <a:miter lim="800000"/>
                <a:headEnd/>
                <a:tailEnd/>
              </a:ln>
            </p:spPr>
            <p:txBody>
              <a:bodyPr wrap="none" anchor="ctr"/>
              <a:lstStyle/>
              <a:p>
                <a:pPr eaLnBrk="1">
                  <a:lnSpc>
                    <a:spcPct val="94000"/>
                  </a:lnSpc>
                  <a:buClr>
                    <a:srgbClr val="000000"/>
                  </a:buClr>
                  <a:buSzPct val="100000"/>
                  <a:buFont typeface="Times New Roman" panose="02020603050405020304" pitchFamily="18" charset="0"/>
                  <a:buNone/>
                </a:pPr>
                <a:endParaRPr lang="el-GR" altLang="en-US"/>
              </a:p>
            </p:txBody>
          </p:sp>
        </p:grpSp>
        <p:grpSp>
          <p:nvGrpSpPr>
            <p:cNvPr id="291907" name="Group 40">
              <a:extLst>
                <a:ext uri="{FF2B5EF4-FFF2-40B4-BE49-F238E27FC236}">
                  <a16:creationId xmlns:a16="http://schemas.microsoft.com/office/drawing/2014/main" id="{A2883340-598B-4BF7-BD70-04978AE616E8}"/>
                </a:ext>
              </a:extLst>
            </p:cNvPr>
            <p:cNvGrpSpPr>
              <a:grpSpLocks/>
            </p:cNvGrpSpPr>
            <p:nvPr/>
          </p:nvGrpSpPr>
          <p:grpSpPr bwMode="auto">
            <a:xfrm>
              <a:off x="2116" y="196"/>
              <a:ext cx="1283" cy="179"/>
              <a:chOff x="2116" y="196"/>
              <a:chExt cx="1283" cy="179"/>
            </a:xfrm>
          </p:grpSpPr>
          <p:grpSp>
            <p:nvGrpSpPr>
              <p:cNvPr id="291911" name="Group 41">
                <a:extLst>
                  <a:ext uri="{FF2B5EF4-FFF2-40B4-BE49-F238E27FC236}">
                    <a16:creationId xmlns:a16="http://schemas.microsoft.com/office/drawing/2014/main" id="{957104D1-F2E3-4649-9D62-301B0B07FA27}"/>
                  </a:ext>
                </a:extLst>
              </p:cNvPr>
              <p:cNvGrpSpPr>
                <a:grpSpLocks/>
              </p:cNvGrpSpPr>
              <p:nvPr/>
            </p:nvGrpSpPr>
            <p:grpSpPr bwMode="auto">
              <a:xfrm>
                <a:off x="2644" y="196"/>
                <a:ext cx="755" cy="179"/>
                <a:chOff x="2644" y="196"/>
                <a:chExt cx="755" cy="179"/>
              </a:xfrm>
            </p:grpSpPr>
            <p:sp>
              <p:nvSpPr>
                <p:cNvPr id="291914" name="Oval 42">
                  <a:extLst>
                    <a:ext uri="{FF2B5EF4-FFF2-40B4-BE49-F238E27FC236}">
                      <a16:creationId xmlns:a16="http://schemas.microsoft.com/office/drawing/2014/main" id="{855F9741-7287-448F-AC30-ABA6BEF863DD}"/>
                    </a:ext>
                  </a:extLst>
                </p:cNvPr>
                <p:cNvSpPr>
                  <a:spLocks noChangeArrowheads="1"/>
                </p:cNvSpPr>
                <p:nvPr/>
              </p:nvSpPr>
              <p:spPr bwMode="auto">
                <a:xfrm>
                  <a:off x="2644" y="196"/>
                  <a:ext cx="179" cy="179"/>
                </a:xfrm>
                <a:prstGeom prst="ellipse">
                  <a:avLst/>
                </a:prstGeom>
                <a:solidFill>
                  <a:srgbClr val="438E00"/>
                </a:solidFill>
                <a:ln w="12600" cap="sq">
                  <a:solidFill>
                    <a:srgbClr val="000000"/>
                  </a:solidFill>
                  <a:miter lim="800000"/>
                  <a:headEnd/>
                  <a:tailEnd/>
                </a:ln>
              </p:spPr>
              <p:txBody>
                <a:bodyPr wrap="none" anchor="ctr"/>
                <a:lstStyle/>
                <a:p>
                  <a:pPr eaLnBrk="1">
                    <a:lnSpc>
                      <a:spcPct val="94000"/>
                    </a:lnSpc>
                    <a:buClr>
                      <a:srgbClr val="000000"/>
                    </a:buClr>
                    <a:buSzPct val="100000"/>
                    <a:buFont typeface="Times New Roman" panose="02020603050405020304" pitchFamily="18" charset="0"/>
                    <a:buNone/>
                  </a:pPr>
                  <a:endParaRPr lang="el-GR" altLang="en-US"/>
                </a:p>
              </p:txBody>
            </p:sp>
            <p:sp>
              <p:nvSpPr>
                <p:cNvPr id="291915" name="Oval 43">
                  <a:extLst>
                    <a:ext uri="{FF2B5EF4-FFF2-40B4-BE49-F238E27FC236}">
                      <a16:creationId xmlns:a16="http://schemas.microsoft.com/office/drawing/2014/main" id="{A51D5B71-1FF3-4CF3-AE5E-8A5AAA41F814}"/>
                    </a:ext>
                  </a:extLst>
                </p:cNvPr>
                <p:cNvSpPr>
                  <a:spLocks noChangeArrowheads="1"/>
                </p:cNvSpPr>
                <p:nvPr/>
              </p:nvSpPr>
              <p:spPr bwMode="auto">
                <a:xfrm>
                  <a:off x="2932" y="196"/>
                  <a:ext cx="179" cy="179"/>
                </a:xfrm>
                <a:prstGeom prst="ellipse">
                  <a:avLst/>
                </a:prstGeom>
                <a:solidFill>
                  <a:srgbClr val="438E00"/>
                </a:solidFill>
                <a:ln w="12600" cap="sq">
                  <a:solidFill>
                    <a:srgbClr val="000000"/>
                  </a:solidFill>
                  <a:miter lim="800000"/>
                  <a:headEnd/>
                  <a:tailEnd/>
                </a:ln>
              </p:spPr>
              <p:txBody>
                <a:bodyPr wrap="none" anchor="ctr"/>
                <a:lstStyle/>
                <a:p>
                  <a:pPr eaLnBrk="1">
                    <a:lnSpc>
                      <a:spcPct val="94000"/>
                    </a:lnSpc>
                    <a:buClr>
                      <a:srgbClr val="000000"/>
                    </a:buClr>
                    <a:buSzPct val="100000"/>
                    <a:buFont typeface="Times New Roman" panose="02020603050405020304" pitchFamily="18" charset="0"/>
                    <a:buNone/>
                  </a:pPr>
                  <a:endParaRPr lang="el-GR" altLang="en-US"/>
                </a:p>
              </p:txBody>
            </p:sp>
            <p:sp>
              <p:nvSpPr>
                <p:cNvPr id="291916" name="Oval 44">
                  <a:extLst>
                    <a:ext uri="{FF2B5EF4-FFF2-40B4-BE49-F238E27FC236}">
                      <a16:creationId xmlns:a16="http://schemas.microsoft.com/office/drawing/2014/main" id="{FFBCFDF9-7CF7-4CCA-95FD-CEB4430373CA}"/>
                    </a:ext>
                  </a:extLst>
                </p:cNvPr>
                <p:cNvSpPr>
                  <a:spLocks noChangeArrowheads="1"/>
                </p:cNvSpPr>
                <p:nvPr/>
              </p:nvSpPr>
              <p:spPr bwMode="auto">
                <a:xfrm>
                  <a:off x="3220" y="196"/>
                  <a:ext cx="179" cy="179"/>
                </a:xfrm>
                <a:prstGeom prst="ellipse">
                  <a:avLst/>
                </a:prstGeom>
                <a:solidFill>
                  <a:srgbClr val="438E00"/>
                </a:solidFill>
                <a:ln w="12600" cap="sq">
                  <a:solidFill>
                    <a:srgbClr val="000000"/>
                  </a:solidFill>
                  <a:miter lim="800000"/>
                  <a:headEnd/>
                  <a:tailEnd/>
                </a:ln>
              </p:spPr>
              <p:txBody>
                <a:bodyPr wrap="none" anchor="ctr"/>
                <a:lstStyle/>
                <a:p>
                  <a:pPr eaLnBrk="1">
                    <a:lnSpc>
                      <a:spcPct val="94000"/>
                    </a:lnSpc>
                    <a:buClr>
                      <a:srgbClr val="000000"/>
                    </a:buClr>
                    <a:buSzPct val="100000"/>
                    <a:buFont typeface="Times New Roman" panose="02020603050405020304" pitchFamily="18" charset="0"/>
                    <a:buNone/>
                  </a:pPr>
                  <a:endParaRPr lang="el-GR" altLang="en-US"/>
                </a:p>
              </p:txBody>
            </p:sp>
          </p:grpSp>
          <p:sp>
            <p:nvSpPr>
              <p:cNvPr id="291912" name="Oval 45">
                <a:extLst>
                  <a:ext uri="{FF2B5EF4-FFF2-40B4-BE49-F238E27FC236}">
                    <a16:creationId xmlns:a16="http://schemas.microsoft.com/office/drawing/2014/main" id="{C86F349D-3402-4615-AD3D-C8323E28BE10}"/>
                  </a:ext>
                </a:extLst>
              </p:cNvPr>
              <p:cNvSpPr>
                <a:spLocks noChangeArrowheads="1"/>
              </p:cNvSpPr>
              <p:nvPr/>
            </p:nvSpPr>
            <p:spPr bwMode="auto">
              <a:xfrm>
                <a:off x="2116" y="196"/>
                <a:ext cx="179" cy="179"/>
              </a:xfrm>
              <a:prstGeom prst="ellipse">
                <a:avLst/>
              </a:prstGeom>
              <a:solidFill>
                <a:srgbClr val="438E00"/>
              </a:solidFill>
              <a:ln w="12600" cap="sq">
                <a:solidFill>
                  <a:srgbClr val="000000"/>
                </a:solidFill>
                <a:miter lim="800000"/>
                <a:headEnd/>
                <a:tailEnd/>
              </a:ln>
            </p:spPr>
            <p:txBody>
              <a:bodyPr wrap="none" anchor="ctr"/>
              <a:lstStyle/>
              <a:p>
                <a:pPr eaLnBrk="1">
                  <a:lnSpc>
                    <a:spcPct val="94000"/>
                  </a:lnSpc>
                  <a:buClr>
                    <a:srgbClr val="000000"/>
                  </a:buClr>
                  <a:buSzPct val="100000"/>
                  <a:buFont typeface="Times New Roman" panose="02020603050405020304" pitchFamily="18" charset="0"/>
                  <a:buNone/>
                </a:pPr>
                <a:endParaRPr lang="el-GR" altLang="en-US"/>
              </a:p>
            </p:txBody>
          </p:sp>
          <p:sp>
            <p:nvSpPr>
              <p:cNvPr id="291913" name="Oval 46">
                <a:extLst>
                  <a:ext uri="{FF2B5EF4-FFF2-40B4-BE49-F238E27FC236}">
                    <a16:creationId xmlns:a16="http://schemas.microsoft.com/office/drawing/2014/main" id="{EB0C0E08-4204-4045-AA92-38FDE1B9A0A8}"/>
                  </a:ext>
                </a:extLst>
              </p:cNvPr>
              <p:cNvSpPr>
                <a:spLocks noChangeArrowheads="1"/>
              </p:cNvSpPr>
              <p:nvPr/>
            </p:nvSpPr>
            <p:spPr bwMode="auto">
              <a:xfrm>
                <a:off x="2404" y="196"/>
                <a:ext cx="179" cy="179"/>
              </a:xfrm>
              <a:prstGeom prst="ellipse">
                <a:avLst/>
              </a:prstGeom>
              <a:solidFill>
                <a:srgbClr val="438E00"/>
              </a:solidFill>
              <a:ln w="12600" cap="sq">
                <a:solidFill>
                  <a:srgbClr val="000000"/>
                </a:solidFill>
                <a:miter lim="800000"/>
                <a:headEnd/>
                <a:tailEnd/>
              </a:ln>
            </p:spPr>
            <p:txBody>
              <a:bodyPr wrap="none" anchor="ctr"/>
              <a:lstStyle/>
              <a:p>
                <a:pPr eaLnBrk="1">
                  <a:lnSpc>
                    <a:spcPct val="94000"/>
                  </a:lnSpc>
                  <a:buClr>
                    <a:srgbClr val="000000"/>
                  </a:buClr>
                  <a:buSzPct val="100000"/>
                  <a:buFont typeface="Times New Roman" panose="02020603050405020304" pitchFamily="18" charset="0"/>
                  <a:buNone/>
                </a:pPr>
                <a:endParaRPr lang="el-GR" altLang="en-US"/>
              </a:p>
            </p:txBody>
          </p:sp>
        </p:grpSp>
        <p:sp>
          <p:nvSpPr>
            <p:cNvPr id="291908" name="Rectangle 47">
              <a:extLst>
                <a:ext uri="{FF2B5EF4-FFF2-40B4-BE49-F238E27FC236}">
                  <a16:creationId xmlns:a16="http://schemas.microsoft.com/office/drawing/2014/main" id="{A857F803-D34E-4CD0-BCF0-B64192FF1602}"/>
                </a:ext>
              </a:extLst>
            </p:cNvPr>
            <p:cNvSpPr>
              <a:spLocks noChangeArrowheads="1"/>
            </p:cNvSpPr>
            <p:nvPr/>
          </p:nvSpPr>
          <p:spPr bwMode="auto">
            <a:xfrm>
              <a:off x="663" y="730"/>
              <a:ext cx="350" cy="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360" tIns="44280" rIns="90360" bIns="44280">
              <a:spAutoFit/>
            </a:bodyPr>
            <a:lstStyle>
              <a:lvl1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1pPr>
              <a:lvl2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2pPr>
              <a:lvl3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3pPr>
              <a:lvl4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4pPr>
              <a:lvl5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5pPr>
              <a:lvl6pPr marL="25146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6pPr>
              <a:lvl7pPr marL="29718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7pPr>
              <a:lvl8pPr marL="34290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8pPr>
              <a:lvl9pPr marL="38862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9pPr>
            </a:lstStyle>
            <a:p>
              <a:pPr>
                <a:lnSpc>
                  <a:spcPct val="100000"/>
                </a:lnSpc>
                <a:buClrTx/>
                <a:buSzPct val="120000"/>
                <a:buFontTx/>
                <a:buNone/>
              </a:pPr>
              <a:r>
                <a:rPr lang="el-GR" altLang="en-US" sz="2800">
                  <a:solidFill>
                    <a:srgbClr val="000000"/>
                  </a:solidFill>
                </a:rPr>
                <a:t>6s</a:t>
              </a:r>
            </a:p>
          </p:txBody>
        </p:sp>
        <p:sp>
          <p:nvSpPr>
            <p:cNvPr id="291909" name="Rectangle 48">
              <a:extLst>
                <a:ext uri="{FF2B5EF4-FFF2-40B4-BE49-F238E27FC236}">
                  <a16:creationId xmlns:a16="http://schemas.microsoft.com/office/drawing/2014/main" id="{68D17FDB-8D49-4938-BA74-E02654ED3BCE}"/>
                </a:ext>
              </a:extLst>
            </p:cNvPr>
            <p:cNvSpPr>
              <a:spLocks noChangeArrowheads="1"/>
            </p:cNvSpPr>
            <p:nvPr/>
          </p:nvSpPr>
          <p:spPr bwMode="auto">
            <a:xfrm>
              <a:off x="1719" y="490"/>
              <a:ext cx="363" cy="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360" tIns="44280" rIns="90360" bIns="44280">
              <a:spAutoFit/>
            </a:bodyPr>
            <a:lstStyle>
              <a:lvl1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1pPr>
              <a:lvl2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2pPr>
              <a:lvl3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3pPr>
              <a:lvl4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4pPr>
              <a:lvl5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5pPr>
              <a:lvl6pPr marL="25146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6pPr>
              <a:lvl7pPr marL="29718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7pPr>
              <a:lvl8pPr marL="34290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8pPr>
              <a:lvl9pPr marL="38862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9pPr>
            </a:lstStyle>
            <a:p>
              <a:pPr>
                <a:lnSpc>
                  <a:spcPct val="100000"/>
                </a:lnSpc>
                <a:buClrTx/>
                <a:buSzPct val="120000"/>
                <a:buFontTx/>
                <a:buNone/>
              </a:pPr>
              <a:r>
                <a:rPr lang="el-GR" altLang="en-US" sz="2800">
                  <a:solidFill>
                    <a:srgbClr val="000000"/>
                  </a:solidFill>
                </a:rPr>
                <a:t>6p</a:t>
              </a:r>
            </a:p>
          </p:txBody>
        </p:sp>
        <p:sp>
          <p:nvSpPr>
            <p:cNvPr id="291910" name="Rectangle 49">
              <a:extLst>
                <a:ext uri="{FF2B5EF4-FFF2-40B4-BE49-F238E27FC236}">
                  <a16:creationId xmlns:a16="http://schemas.microsoft.com/office/drawing/2014/main" id="{A64344BE-7554-4F18-B7CA-45D8931E5B99}"/>
                </a:ext>
              </a:extLst>
            </p:cNvPr>
            <p:cNvSpPr>
              <a:spLocks noChangeArrowheads="1"/>
            </p:cNvSpPr>
            <p:nvPr/>
          </p:nvSpPr>
          <p:spPr bwMode="auto">
            <a:xfrm>
              <a:off x="3399" y="202"/>
              <a:ext cx="532" cy="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360" tIns="44280" rIns="90360" bIns="44280">
              <a:spAutoFit/>
            </a:bodyPr>
            <a:lstStyle>
              <a:lvl1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1pPr>
              <a:lvl2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2pPr>
              <a:lvl3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3pPr>
              <a:lvl4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4pPr>
              <a:lvl5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5pPr>
              <a:lvl6pPr marL="25146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6pPr>
              <a:lvl7pPr marL="29718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7pPr>
              <a:lvl8pPr marL="34290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8pPr>
              <a:lvl9pPr marL="38862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9pPr>
            </a:lstStyle>
            <a:p>
              <a:pPr>
                <a:lnSpc>
                  <a:spcPct val="100000"/>
                </a:lnSpc>
                <a:buClrTx/>
                <a:buSzPct val="120000"/>
                <a:buFontTx/>
                <a:buNone/>
              </a:pPr>
              <a:r>
                <a:rPr lang="el-GR" altLang="en-US" sz="2800">
                  <a:solidFill>
                    <a:srgbClr val="000000"/>
                  </a:solidFill>
                </a:rPr>
                <a:t>6d</a:t>
              </a:r>
            </a:p>
          </p:txBody>
        </p:sp>
      </p:grpSp>
      <p:grpSp>
        <p:nvGrpSpPr>
          <p:cNvPr id="14" name="Group 50">
            <a:extLst>
              <a:ext uri="{FF2B5EF4-FFF2-40B4-BE49-F238E27FC236}">
                <a16:creationId xmlns:a16="http://schemas.microsoft.com/office/drawing/2014/main" id="{FBCA561E-573C-4512-8F28-33BB93627ADD}"/>
              </a:ext>
            </a:extLst>
          </p:cNvPr>
          <p:cNvGrpSpPr>
            <a:grpSpLocks/>
          </p:cNvGrpSpPr>
          <p:nvPr/>
        </p:nvGrpSpPr>
        <p:grpSpPr bwMode="auto">
          <a:xfrm>
            <a:off x="806450" y="1101725"/>
            <a:ext cx="8094663" cy="2352675"/>
            <a:chOff x="508" y="694"/>
            <a:chExt cx="5099" cy="1482"/>
          </a:xfrm>
        </p:grpSpPr>
        <p:sp>
          <p:nvSpPr>
            <p:cNvPr id="291879" name="Oval 51">
              <a:extLst>
                <a:ext uri="{FF2B5EF4-FFF2-40B4-BE49-F238E27FC236}">
                  <a16:creationId xmlns:a16="http://schemas.microsoft.com/office/drawing/2014/main" id="{EC85636A-37F1-4094-98A2-F1B438E8659C}"/>
                </a:ext>
              </a:extLst>
            </p:cNvPr>
            <p:cNvSpPr>
              <a:spLocks noChangeArrowheads="1"/>
            </p:cNvSpPr>
            <p:nvPr/>
          </p:nvSpPr>
          <p:spPr bwMode="auto">
            <a:xfrm>
              <a:off x="508" y="1894"/>
              <a:ext cx="179" cy="179"/>
            </a:xfrm>
            <a:prstGeom prst="ellipse">
              <a:avLst/>
            </a:prstGeom>
            <a:solidFill>
              <a:srgbClr val="FF814B"/>
            </a:solidFill>
            <a:ln w="12600" cap="sq">
              <a:solidFill>
                <a:srgbClr val="000000"/>
              </a:solidFill>
              <a:miter lim="800000"/>
              <a:headEnd/>
              <a:tailEnd/>
            </a:ln>
          </p:spPr>
          <p:txBody>
            <a:bodyPr wrap="none" anchor="ctr"/>
            <a:lstStyle/>
            <a:p>
              <a:pPr eaLnBrk="1">
                <a:lnSpc>
                  <a:spcPct val="94000"/>
                </a:lnSpc>
                <a:buClr>
                  <a:srgbClr val="000000"/>
                </a:buClr>
                <a:buSzPct val="100000"/>
                <a:buFont typeface="Times New Roman" panose="02020603050405020304" pitchFamily="18" charset="0"/>
                <a:buNone/>
              </a:pPr>
              <a:endParaRPr lang="el-GR" altLang="en-US"/>
            </a:p>
          </p:txBody>
        </p:sp>
        <p:grpSp>
          <p:nvGrpSpPr>
            <p:cNvPr id="291880" name="Group 52">
              <a:extLst>
                <a:ext uri="{FF2B5EF4-FFF2-40B4-BE49-F238E27FC236}">
                  <a16:creationId xmlns:a16="http://schemas.microsoft.com/office/drawing/2014/main" id="{2A98D979-ADE7-47EF-8A86-3C11D87DA290}"/>
                </a:ext>
              </a:extLst>
            </p:cNvPr>
            <p:cNvGrpSpPr>
              <a:grpSpLocks/>
            </p:cNvGrpSpPr>
            <p:nvPr/>
          </p:nvGrpSpPr>
          <p:grpSpPr bwMode="auto">
            <a:xfrm>
              <a:off x="988" y="1462"/>
              <a:ext cx="755" cy="179"/>
              <a:chOff x="988" y="1462"/>
              <a:chExt cx="755" cy="179"/>
            </a:xfrm>
          </p:grpSpPr>
          <p:sp>
            <p:nvSpPr>
              <p:cNvPr id="291902" name="Oval 53">
                <a:extLst>
                  <a:ext uri="{FF2B5EF4-FFF2-40B4-BE49-F238E27FC236}">
                    <a16:creationId xmlns:a16="http://schemas.microsoft.com/office/drawing/2014/main" id="{E652CE9B-DBA2-42D2-A12C-0E455E6075AE}"/>
                  </a:ext>
                </a:extLst>
              </p:cNvPr>
              <p:cNvSpPr>
                <a:spLocks noChangeArrowheads="1"/>
              </p:cNvSpPr>
              <p:nvPr/>
            </p:nvSpPr>
            <p:spPr bwMode="auto">
              <a:xfrm>
                <a:off x="988" y="1462"/>
                <a:ext cx="179" cy="179"/>
              </a:xfrm>
              <a:prstGeom prst="ellipse">
                <a:avLst/>
              </a:prstGeom>
              <a:solidFill>
                <a:srgbClr val="FF814B"/>
              </a:solidFill>
              <a:ln w="12600" cap="sq">
                <a:solidFill>
                  <a:srgbClr val="000000"/>
                </a:solidFill>
                <a:miter lim="800000"/>
                <a:headEnd/>
                <a:tailEnd/>
              </a:ln>
            </p:spPr>
            <p:txBody>
              <a:bodyPr wrap="none" anchor="ctr"/>
              <a:lstStyle/>
              <a:p>
                <a:pPr eaLnBrk="1">
                  <a:lnSpc>
                    <a:spcPct val="94000"/>
                  </a:lnSpc>
                  <a:buClr>
                    <a:srgbClr val="000000"/>
                  </a:buClr>
                  <a:buSzPct val="100000"/>
                  <a:buFont typeface="Times New Roman" panose="02020603050405020304" pitchFamily="18" charset="0"/>
                  <a:buNone/>
                </a:pPr>
                <a:endParaRPr lang="el-GR" altLang="en-US"/>
              </a:p>
            </p:txBody>
          </p:sp>
          <p:sp>
            <p:nvSpPr>
              <p:cNvPr id="291903" name="Oval 54">
                <a:extLst>
                  <a:ext uri="{FF2B5EF4-FFF2-40B4-BE49-F238E27FC236}">
                    <a16:creationId xmlns:a16="http://schemas.microsoft.com/office/drawing/2014/main" id="{2686FACD-6945-482D-8C60-A25C6AA7CADA}"/>
                  </a:ext>
                </a:extLst>
              </p:cNvPr>
              <p:cNvSpPr>
                <a:spLocks noChangeArrowheads="1"/>
              </p:cNvSpPr>
              <p:nvPr/>
            </p:nvSpPr>
            <p:spPr bwMode="auto">
              <a:xfrm>
                <a:off x="1276" y="1462"/>
                <a:ext cx="179" cy="179"/>
              </a:xfrm>
              <a:prstGeom prst="ellipse">
                <a:avLst/>
              </a:prstGeom>
              <a:solidFill>
                <a:srgbClr val="FF814B"/>
              </a:solidFill>
              <a:ln w="12600" cap="sq">
                <a:solidFill>
                  <a:srgbClr val="000000"/>
                </a:solidFill>
                <a:miter lim="800000"/>
                <a:headEnd/>
                <a:tailEnd/>
              </a:ln>
            </p:spPr>
            <p:txBody>
              <a:bodyPr wrap="none" anchor="ctr"/>
              <a:lstStyle/>
              <a:p>
                <a:pPr eaLnBrk="1">
                  <a:lnSpc>
                    <a:spcPct val="94000"/>
                  </a:lnSpc>
                  <a:buClr>
                    <a:srgbClr val="000000"/>
                  </a:buClr>
                  <a:buSzPct val="100000"/>
                  <a:buFont typeface="Times New Roman" panose="02020603050405020304" pitchFamily="18" charset="0"/>
                  <a:buNone/>
                </a:pPr>
                <a:endParaRPr lang="el-GR" altLang="en-US"/>
              </a:p>
            </p:txBody>
          </p:sp>
          <p:sp>
            <p:nvSpPr>
              <p:cNvPr id="291904" name="Oval 55">
                <a:extLst>
                  <a:ext uri="{FF2B5EF4-FFF2-40B4-BE49-F238E27FC236}">
                    <a16:creationId xmlns:a16="http://schemas.microsoft.com/office/drawing/2014/main" id="{AE8FDCB4-5BE5-4E08-91DC-A3EBB974EBE1}"/>
                  </a:ext>
                </a:extLst>
              </p:cNvPr>
              <p:cNvSpPr>
                <a:spLocks noChangeArrowheads="1"/>
              </p:cNvSpPr>
              <p:nvPr/>
            </p:nvSpPr>
            <p:spPr bwMode="auto">
              <a:xfrm>
                <a:off x="1564" y="1462"/>
                <a:ext cx="179" cy="179"/>
              </a:xfrm>
              <a:prstGeom prst="ellipse">
                <a:avLst/>
              </a:prstGeom>
              <a:solidFill>
                <a:srgbClr val="FF814B"/>
              </a:solidFill>
              <a:ln w="12600" cap="sq">
                <a:solidFill>
                  <a:srgbClr val="000000"/>
                </a:solidFill>
                <a:miter lim="800000"/>
                <a:headEnd/>
                <a:tailEnd/>
              </a:ln>
            </p:spPr>
            <p:txBody>
              <a:bodyPr wrap="none" anchor="ctr"/>
              <a:lstStyle/>
              <a:p>
                <a:pPr eaLnBrk="1">
                  <a:lnSpc>
                    <a:spcPct val="94000"/>
                  </a:lnSpc>
                  <a:buClr>
                    <a:srgbClr val="000000"/>
                  </a:buClr>
                  <a:buSzPct val="100000"/>
                  <a:buFont typeface="Times New Roman" panose="02020603050405020304" pitchFamily="18" charset="0"/>
                  <a:buNone/>
                </a:pPr>
                <a:endParaRPr lang="el-GR" altLang="en-US"/>
              </a:p>
            </p:txBody>
          </p:sp>
        </p:grpSp>
        <p:grpSp>
          <p:nvGrpSpPr>
            <p:cNvPr id="291881" name="Group 56">
              <a:extLst>
                <a:ext uri="{FF2B5EF4-FFF2-40B4-BE49-F238E27FC236}">
                  <a16:creationId xmlns:a16="http://schemas.microsoft.com/office/drawing/2014/main" id="{1B953614-94DC-456D-BA5A-852A64AEE675}"/>
                </a:ext>
              </a:extLst>
            </p:cNvPr>
            <p:cNvGrpSpPr>
              <a:grpSpLocks/>
            </p:cNvGrpSpPr>
            <p:nvPr/>
          </p:nvGrpSpPr>
          <p:grpSpPr bwMode="auto">
            <a:xfrm>
              <a:off x="2116" y="1174"/>
              <a:ext cx="1283" cy="179"/>
              <a:chOff x="2116" y="1174"/>
              <a:chExt cx="1283" cy="179"/>
            </a:xfrm>
          </p:grpSpPr>
          <p:grpSp>
            <p:nvGrpSpPr>
              <p:cNvPr id="291896" name="Group 57">
                <a:extLst>
                  <a:ext uri="{FF2B5EF4-FFF2-40B4-BE49-F238E27FC236}">
                    <a16:creationId xmlns:a16="http://schemas.microsoft.com/office/drawing/2014/main" id="{C105C92F-126B-4B97-82DD-B02DDAE60FD0}"/>
                  </a:ext>
                </a:extLst>
              </p:cNvPr>
              <p:cNvGrpSpPr>
                <a:grpSpLocks/>
              </p:cNvGrpSpPr>
              <p:nvPr/>
            </p:nvGrpSpPr>
            <p:grpSpPr bwMode="auto">
              <a:xfrm>
                <a:off x="2644" y="1174"/>
                <a:ext cx="755" cy="179"/>
                <a:chOff x="2644" y="1174"/>
                <a:chExt cx="755" cy="179"/>
              </a:xfrm>
            </p:grpSpPr>
            <p:sp>
              <p:nvSpPr>
                <p:cNvPr id="291899" name="Oval 58">
                  <a:extLst>
                    <a:ext uri="{FF2B5EF4-FFF2-40B4-BE49-F238E27FC236}">
                      <a16:creationId xmlns:a16="http://schemas.microsoft.com/office/drawing/2014/main" id="{ECC125E2-A2B1-43DB-A99A-423A237D1CFF}"/>
                    </a:ext>
                  </a:extLst>
                </p:cNvPr>
                <p:cNvSpPr>
                  <a:spLocks noChangeArrowheads="1"/>
                </p:cNvSpPr>
                <p:nvPr/>
              </p:nvSpPr>
              <p:spPr bwMode="auto">
                <a:xfrm>
                  <a:off x="2644" y="1174"/>
                  <a:ext cx="179" cy="179"/>
                </a:xfrm>
                <a:prstGeom prst="ellipse">
                  <a:avLst/>
                </a:prstGeom>
                <a:solidFill>
                  <a:srgbClr val="FF814B"/>
                </a:solidFill>
                <a:ln w="12600" cap="sq">
                  <a:solidFill>
                    <a:srgbClr val="000000"/>
                  </a:solidFill>
                  <a:miter lim="800000"/>
                  <a:headEnd/>
                  <a:tailEnd/>
                </a:ln>
              </p:spPr>
              <p:txBody>
                <a:bodyPr wrap="none" anchor="ctr"/>
                <a:lstStyle/>
                <a:p>
                  <a:pPr eaLnBrk="1">
                    <a:lnSpc>
                      <a:spcPct val="94000"/>
                    </a:lnSpc>
                    <a:buClr>
                      <a:srgbClr val="000000"/>
                    </a:buClr>
                    <a:buSzPct val="100000"/>
                    <a:buFont typeface="Times New Roman" panose="02020603050405020304" pitchFamily="18" charset="0"/>
                    <a:buNone/>
                  </a:pPr>
                  <a:endParaRPr lang="el-GR" altLang="en-US"/>
                </a:p>
              </p:txBody>
            </p:sp>
            <p:sp>
              <p:nvSpPr>
                <p:cNvPr id="291900" name="Oval 59">
                  <a:extLst>
                    <a:ext uri="{FF2B5EF4-FFF2-40B4-BE49-F238E27FC236}">
                      <a16:creationId xmlns:a16="http://schemas.microsoft.com/office/drawing/2014/main" id="{345FBB0B-CFFE-45D8-9DE2-B3AF5A747844}"/>
                    </a:ext>
                  </a:extLst>
                </p:cNvPr>
                <p:cNvSpPr>
                  <a:spLocks noChangeArrowheads="1"/>
                </p:cNvSpPr>
                <p:nvPr/>
              </p:nvSpPr>
              <p:spPr bwMode="auto">
                <a:xfrm>
                  <a:off x="2932" y="1174"/>
                  <a:ext cx="179" cy="179"/>
                </a:xfrm>
                <a:prstGeom prst="ellipse">
                  <a:avLst/>
                </a:prstGeom>
                <a:solidFill>
                  <a:srgbClr val="FF814B"/>
                </a:solidFill>
                <a:ln w="12600" cap="sq">
                  <a:solidFill>
                    <a:srgbClr val="000000"/>
                  </a:solidFill>
                  <a:miter lim="800000"/>
                  <a:headEnd/>
                  <a:tailEnd/>
                </a:ln>
              </p:spPr>
              <p:txBody>
                <a:bodyPr wrap="none" anchor="ctr"/>
                <a:lstStyle/>
                <a:p>
                  <a:pPr eaLnBrk="1">
                    <a:lnSpc>
                      <a:spcPct val="94000"/>
                    </a:lnSpc>
                    <a:buClr>
                      <a:srgbClr val="000000"/>
                    </a:buClr>
                    <a:buSzPct val="100000"/>
                    <a:buFont typeface="Times New Roman" panose="02020603050405020304" pitchFamily="18" charset="0"/>
                    <a:buNone/>
                  </a:pPr>
                  <a:endParaRPr lang="el-GR" altLang="en-US"/>
                </a:p>
              </p:txBody>
            </p:sp>
            <p:sp>
              <p:nvSpPr>
                <p:cNvPr id="291901" name="Oval 60">
                  <a:extLst>
                    <a:ext uri="{FF2B5EF4-FFF2-40B4-BE49-F238E27FC236}">
                      <a16:creationId xmlns:a16="http://schemas.microsoft.com/office/drawing/2014/main" id="{851EC00F-46CB-431A-9F34-2B17D254E3A6}"/>
                    </a:ext>
                  </a:extLst>
                </p:cNvPr>
                <p:cNvSpPr>
                  <a:spLocks noChangeArrowheads="1"/>
                </p:cNvSpPr>
                <p:nvPr/>
              </p:nvSpPr>
              <p:spPr bwMode="auto">
                <a:xfrm>
                  <a:off x="3220" y="1174"/>
                  <a:ext cx="179" cy="179"/>
                </a:xfrm>
                <a:prstGeom prst="ellipse">
                  <a:avLst/>
                </a:prstGeom>
                <a:solidFill>
                  <a:srgbClr val="FF814B"/>
                </a:solidFill>
                <a:ln w="12600" cap="sq">
                  <a:solidFill>
                    <a:srgbClr val="000000"/>
                  </a:solidFill>
                  <a:miter lim="800000"/>
                  <a:headEnd/>
                  <a:tailEnd/>
                </a:ln>
              </p:spPr>
              <p:txBody>
                <a:bodyPr wrap="none" anchor="ctr"/>
                <a:lstStyle/>
                <a:p>
                  <a:pPr eaLnBrk="1">
                    <a:lnSpc>
                      <a:spcPct val="94000"/>
                    </a:lnSpc>
                    <a:buClr>
                      <a:srgbClr val="000000"/>
                    </a:buClr>
                    <a:buSzPct val="100000"/>
                    <a:buFont typeface="Times New Roman" panose="02020603050405020304" pitchFamily="18" charset="0"/>
                    <a:buNone/>
                  </a:pPr>
                  <a:endParaRPr lang="el-GR" altLang="en-US"/>
                </a:p>
              </p:txBody>
            </p:sp>
          </p:grpSp>
          <p:sp>
            <p:nvSpPr>
              <p:cNvPr id="291897" name="Oval 61">
                <a:extLst>
                  <a:ext uri="{FF2B5EF4-FFF2-40B4-BE49-F238E27FC236}">
                    <a16:creationId xmlns:a16="http://schemas.microsoft.com/office/drawing/2014/main" id="{9FA5A12F-80B9-4D7C-9EA4-82A4F7A460C3}"/>
                  </a:ext>
                </a:extLst>
              </p:cNvPr>
              <p:cNvSpPr>
                <a:spLocks noChangeArrowheads="1"/>
              </p:cNvSpPr>
              <p:nvPr/>
            </p:nvSpPr>
            <p:spPr bwMode="auto">
              <a:xfrm>
                <a:off x="2116" y="1174"/>
                <a:ext cx="179" cy="179"/>
              </a:xfrm>
              <a:prstGeom prst="ellipse">
                <a:avLst/>
              </a:prstGeom>
              <a:solidFill>
                <a:srgbClr val="FF814B"/>
              </a:solidFill>
              <a:ln w="12600" cap="sq">
                <a:solidFill>
                  <a:srgbClr val="000000"/>
                </a:solidFill>
                <a:miter lim="800000"/>
                <a:headEnd/>
                <a:tailEnd/>
              </a:ln>
            </p:spPr>
            <p:txBody>
              <a:bodyPr wrap="none" anchor="ctr"/>
              <a:lstStyle/>
              <a:p>
                <a:pPr eaLnBrk="1">
                  <a:lnSpc>
                    <a:spcPct val="94000"/>
                  </a:lnSpc>
                  <a:buClr>
                    <a:srgbClr val="000000"/>
                  </a:buClr>
                  <a:buSzPct val="100000"/>
                  <a:buFont typeface="Times New Roman" panose="02020603050405020304" pitchFamily="18" charset="0"/>
                  <a:buNone/>
                </a:pPr>
                <a:endParaRPr lang="el-GR" altLang="en-US"/>
              </a:p>
            </p:txBody>
          </p:sp>
          <p:sp>
            <p:nvSpPr>
              <p:cNvPr id="291898" name="Oval 62">
                <a:extLst>
                  <a:ext uri="{FF2B5EF4-FFF2-40B4-BE49-F238E27FC236}">
                    <a16:creationId xmlns:a16="http://schemas.microsoft.com/office/drawing/2014/main" id="{993EE503-C654-4D83-A75F-2589AFC8A5EC}"/>
                  </a:ext>
                </a:extLst>
              </p:cNvPr>
              <p:cNvSpPr>
                <a:spLocks noChangeArrowheads="1"/>
              </p:cNvSpPr>
              <p:nvPr/>
            </p:nvSpPr>
            <p:spPr bwMode="auto">
              <a:xfrm>
                <a:off x="2404" y="1174"/>
                <a:ext cx="179" cy="179"/>
              </a:xfrm>
              <a:prstGeom prst="ellipse">
                <a:avLst/>
              </a:prstGeom>
              <a:solidFill>
                <a:srgbClr val="FF814B"/>
              </a:solidFill>
              <a:ln w="12600" cap="sq">
                <a:solidFill>
                  <a:srgbClr val="000000"/>
                </a:solidFill>
                <a:miter lim="800000"/>
                <a:headEnd/>
                <a:tailEnd/>
              </a:ln>
            </p:spPr>
            <p:txBody>
              <a:bodyPr wrap="none" anchor="ctr"/>
              <a:lstStyle/>
              <a:p>
                <a:pPr eaLnBrk="1">
                  <a:lnSpc>
                    <a:spcPct val="94000"/>
                  </a:lnSpc>
                  <a:buClr>
                    <a:srgbClr val="000000"/>
                  </a:buClr>
                  <a:buSzPct val="100000"/>
                  <a:buFont typeface="Times New Roman" panose="02020603050405020304" pitchFamily="18" charset="0"/>
                  <a:buNone/>
                </a:pPr>
                <a:endParaRPr lang="el-GR" altLang="en-US"/>
              </a:p>
            </p:txBody>
          </p:sp>
        </p:grpSp>
        <p:grpSp>
          <p:nvGrpSpPr>
            <p:cNvPr id="291882" name="Group 63">
              <a:extLst>
                <a:ext uri="{FF2B5EF4-FFF2-40B4-BE49-F238E27FC236}">
                  <a16:creationId xmlns:a16="http://schemas.microsoft.com/office/drawing/2014/main" id="{967F42C4-235D-4440-8151-80D9C7B10BA6}"/>
                </a:ext>
              </a:extLst>
            </p:cNvPr>
            <p:cNvGrpSpPr>
              <a:grpSpLocks/>
            </p:cNvGrpSpPr>
            <p:nvPr/>
          </p:nvGrpSpPr>
          <p:grpSpPr bwMode="auto">
            <a:xfrm>
              <a:off x="3796" y="694"/>
              <a:ext cx="1811" cy="179"/>
              <a:chOff x="3796" y="694"/>
              <a:chExt cx="1811" cy="179"/>
            </a:xfrm>
          </p:grpSpPr>
          <p:grpSp>
            <p:nvGrpSpPr>
              <p:cNvPr id="291887" name="Group 64">
                <a:extLst>
                  <a:ext uri="{FF2B5EF4-FFF2-40B4-BE49-F238E27FC236}">
                    <a16:creationId xmlns:a16="http://schemas.microsoft.com/office/drawing/2014/main" id="{913B73E8-7450-4549-A71E-6570185E91C8}"/>
                  </a:ext>
                </a:extLst>
              </p:cNvPr>
              <p:cNvGrpSpPr>
                <a:grpSpLocks/>
              </p:cNvGrpSpPr>
              <p:nvPr/>
            </p:nvGrpSpPr>
            <p:grpSpPr bwMode="auto">
              <a:xfrm>
                <a:off x="4324" y="694"/>
                <a:ext cx="1283" cy="179"/>
                <a:chOff x="4324" y="694"/>
                <a:chExt cx="1283" cy="179"/>
              </a:xfrm>
            </p:grpSpPr>
            <p:grpSp>
              <p:nvGrpSpPr>
                <p:cNvPr id="291890" name="Group 65">
                  <a:extLst>
                    <a:ext uri="{FF2B5EF4-FFF2-40B4-BE49-F238E27FC236}">
                      <a16:creationId xmlns:a16="http://schemas.microsoft.com/office/drawing/2014/main" id="{0E965FCF-B16E-4CD4-BD3D-6F6505A45DA3}"/>
                    </a:ext>
                  </a:extLst>
                </p:cNvPr>
                <p:cNvGrpSpPr>
                  <a:grpSpLocks/>
                </p:cNvGrpSpPr>
                <p:nvPr/>
              </p:nvGrpSpPr>
              <p:grpSpPr bwMode="auto">
                <a:xfrm>
                  <a:off x="4852" y="694"/>
                  <a:ext cx="755" cy="179"/>
                  <a:chOff x="4852" y="694"/>
                  <a:chExt cx="755" cy="179"/>
                </a:xfrm>
              </p:grpSpPr>
              <p:sp>
                <p:nvSpPr>
                  <p:cNvPr id="291893" name="Oval 66">
                    <a:extLst>
                      <a:ext uri="{FF2B5EF4-FFF2-40B4-BE49-F238E27FC236}">
                        <a16:creationId xmlns:a16="http://schemas.microsoft.com/office/drawing/2014/main" id="{9D088791-012C-4D47-A319-45A6D4CD1F6A}"/>
                      </a:ext>
                    </a:extLst>
                  </p:cNvPr>
                  <p:cNvSpPr>
                    <a:spLocks noChangeArrowheads="1"/>
                  </p:cNvSpPr>
                  <p:nvPr/>
                </p:nvSpPr>
                <p:spPr bwMode="auto">
                  <a:xfrm>
                    <a:off x="4852" y="694"/>
                    <a:ext cx="179" cy="179"/>
                  </a:xfrm>
                  <a:prstGeom prst="ellipse">
                    <a:avLst/>
                  </a:prstGeom>
                  <a:solidFill>
                    <a:srgbClr val="FF814B"/>
                  </a:solidFill>
                  <a:ln w="12600" cap="sq">
                    <a:solidFill>
                      <a:srgbClr val="000000"/>
                    </a:solidFill>
                    <a:miter lim="800000"/>
                    <a:headEnd/>
                    <a:tailEnd/>
                  </a:ln>
                </p:spPr>
                <p:txBody>
                  <a:bodyPr wrap="none" anchor="ctr"/>
                  <a:lstStyle/>
                  <a:p>
                    <a:pPr eaLnBrk="1">
                      <a:lnSpc>
                        <a:spcPct val="94000"/>
                      </a:lnSpc>
                      <a:buClr>
                        <a:srgbClr val="000000"/>
                      </a:buClr>
                      <a:buSzPct val="100000"/>
                      <a:buFont typeface="Times New Roman" panose="02020603050405020304" pitchFamily="18" charset="0"/>
                      <a:buNone/>
                    </a:pPr>
                    <a:endParaRPr lang="el-GR" altLang="en-US"/>
                  </a:p>
                </p:txBody>
              </p:sp>
              <p:sp>
                <p:nvSpPr>
                  <p:cNvPr id="291894" name="Oval 67">
                    <a:extLst>
                      <a:ext uri="{FF2B5EF4-FFF2-40B4-BE49-F238E27FC236}">
                        <a16:creationId xmlns:a16="http://schemas.microsoft.com/office/drawing/2014/main" id="{534CFD8E-20B4-4A15-BDF7-03F93FED1B68}"/>
                      </a:ext>
                    </a:extLst>
                  </p:cNvPr>
                  <p:cNvSpPr>
                    <a:spLocks noChangeArrowheads="1"/>
                  </p:cNvSpPr>
                  <p:nvPr/>
                </p:nvSpPr>
                <p:spPr bwMode="auto">
                  <a:xfrm>
                    <a:off x="5140" y="694"/>
                    <a:ext cx="179" cy="179"/>
                  </a:xfrm>
                  <a:prstGeom prst="ellipse">
                    <a:avLst/>
                  </a:prstGeom>
                  <a:solidFill>
                    <a:srgbClr val="FF814B"/>
                  </a:solidFill>
                  <a:ln w="12600" cap="sq">
                    <a:solidFill>
                      <a:srgbClr val="000000"/>
                    </a:solidFill>
                    <a:miter lim="800000"/>
                    <a:headEnd/>
                    <a:tailEnd/>
                  </a:ln>
                </p:spPr>
                <p:txBody>
                  <a:bodyPr wrap="none" anchor="ctr"/>
                  <a:lstStyle/>
                  <a:p>
                    <a:pPr eaLnBrk="1">
                      <a:lnSpc>
                        <a:spcPct val="94000"/>
                      </a:lnSpc>
                      <a:buClr>
                        <a:srgbClr val="000000"/>
                      </a:buClr>
                      <a:buSzPct val="100000"/>
                      <a:buFont typeface="Times New Roman" panose="02020603050405020304" pitchFamily="18" charset="0"/>
                      <a:buNone/>
                    </a:pPr>
                    <a:endParaRPr lang="el-GR" altLang="en-US"/>
                  </a:p>
                </p:txBody>
              </p:sp>
              <p:sp>
                <p:nvSpPr>
                  <p:cNvPr id="291895" name="Oval 68">
                    <a:extLst>
                      <a:ext uri="{FF2B5EF4-FFF2-40B4-BE49-F238E27FC236}">
                        <a16:creationId xmlns:a16="http://schemas.microsoft.com/office/drawing/2014/main" id="{275BC670-0CDC-428A-870E-7C9A314A3AC3}"/>
                      </a:ext>
                    </a:extLst>
                  </p:cNvPr>
                  <p:cNvSpPr>
                    <a:spLocks noChangeArrowheads="1"/>
                  </p:cNvSpPr>
                  <p:nvPr/>
                </p:nvSpPr>
                <p:spPr bwMode="auto">
                  <a:xfrm>
                    <a:off x="5428" y="694"/>
                    <a:ext cx="179" cy="179"/>
                  </a:xfrm>
                  <a:prstGeom prst="ellipse">
                    <a:avLst/>
                  </a:prstGeom>
                  <a:solidFill>
                    <a:srgbClr val="FF814B"/>
                  </a:solidFill>
                  <a:ln w="12600" cap="sq">
                    <a:solidFill>
                      <a:srgbClr val="000000"/>
                    </a:solidFill>
                    <a:miter lim="800000"/>
                    <a:headEnd/>
                    <a:tailEnd/>
                  </a:ln>
                </p:spPr>
                <p:txBody>
                  <a:bodyPr wrap="none" anchor="ctr"/>
                  <a:lstStyle/>
                  <a:p>
                    <a:pPr eaLnBrk="1">
                      <a:lnSpc>
                        <a:spcPct val="94000"/>
                      </a:lnSpc>
                      <a:buClr>
                        <a:srgbClr val="000000"/>
                      </a:buClr>
                      <a:buSzPct val="100000"/>
                      <a:buFont typeface="Times New Roman" panose="02020603050405020304" pitchFamily="18" charset="0"/>
                      <a:buNone/>
                    </a:pPr>
                    <a:endParaRPr lang="el-GR" altLang="en-US"/>
                  </a:p>
                </p:txBody>
              </p:sp>
            </p:grpSp>
            <p:sp>
              <p:nvSpPr>
                <p:cNvPr id="291891" name="Oval 69">
                  <a:extLst>
                    <a:ext uri="{FF2B5EF4-FFF2-40B4-BE49-F238E27FC236}">
                      <a16:creationId xmlns:a16="http://schemas.microsoft.com/office/drawing/2014/main" id="{C548D876-5B22-44C1-9D7F-D0AFB5D3E80B}"/>
                    </a:ext>
                  </a:extLst>
                </p:cNvPr>
                <p:cNvSpPr>
                  <a:spLocks noChangeArrowheads="1"/>
                </p:cNvSpPr>
                <p:nvPr/>
              </p:nvSpPr>
              <p:spPr bwMode="auto">
                <a:xfrm>
                  <a:off x="4324" y="694"/>
                  <a:ext cx="179" cy="179"/>
                </a:xfrm>
                <a:prstGeom prst="ellipse">
                  <a:avLst/>
                </a:prstGeom>
                <a:solidFill>
                  <a:srgbClr val="FF814B"/>
                </a:solidFill>
                <a:ln w="12600" cap="sq">
                  <a:solidFill>
                    <a:srgbClr val="000000"/>
                  </a:solidFill>
                  <a:miter lim="800000"/>
                  <a:headEnd/>
                  <a:tailEnd/>
                </a:ln>
              </p:spPr>
              <p:txBody>
                <a:bodyPr wrap="none" anchor="ctr"/>
                <a:lstStyle/>
                <a:p>
                  <a:pPr eaLnBrk="1">
                    <a:lnSpc>
                      <a:spcPct val="94000"/>
                    </a:lnSpc>
                    <a:buClr>
                      <a:srgbClr val="000000"/>
                    </a:buClr>
                    <a:buSzPct val="100000"/>
                    <a:buFont typeface="Times New Roman" panose="02020603050405020304" pitchFamily="18" charset="0"/>
                    <a:buNone/>
                  </a:pPr>
                  <a:endParaRPr lang="el-GR" altLang="en-US"/>
                </a:p>
              </p:txBody>
            </p:sp>
            <p:sp>
              <p:nvSpPr>
                <p:cNvPr id="291892" name="Oval 70">
                  <a:extLst>
                    <a:ext uri="{FF2B5EF4-FFF2-40B4-BE49-F238E27FC236}">
                      <a16:creationId xmlns:a16="http://schemas.microsoft.com/office/drawing/2014/main" id="{31BF5E57-E243-4DE0-A193-8B977DD86E45}"/>
                    </a:ext>
                  </a:extLst>
                </p:cNvPr>
                <p:cNvSpPr>
                  <a:spLocks noChangeArrowheads="1"/>
                </p:cNvSpPr>
                <p:nvPr/>
              </p:nvSpPr>
              <p:spPr bwMode="auto">
                <a:xfrm>
                  <a:off x="4612" y="694"/>
                  <a:ext cx="179" cy="179"/>
                </a:xfrm>
                <a:prstGeom prst="ellipse">
                  <a:avLst/>
                </a:prstGeom>
                <a:solidFill>
                  <a:srgbClr val="FF814B"/>
                </a:solidFill>
                <a:ln w="12600" cap="sq">
                  <a:solidFill>
                    <a:srgbClr val="000000"/>
                  </a:solidFill>
                  <a:miter lim="800000"/>
                  <a:headEnd/>
                  <a:tailEnd/>
                </a:ln>
              </p:spPr>
              <p:txBody>
                <a:bodyPr wrap="none" anchor="ctr"/>
                <a:lstStyle/>
                <a:p>
                  <a:pPr eaLnBrk="1">
                    <a:lnSpc>
                      <a:spcPct val="94000"/>
                    </a:lnSpc>
                    <a:buClr>
                      <a:srgbClr val="000000"/>
                    </a:buClr>
                    <a:buSzPct val="100000"/>
                    <a:buFont typeface="Times New Roman" panose="02020603050405020304" pitchFamily="18" charset="0"/>
                    <a:buNone/>
                  </a:pPr>
                  <a:endParaRPr lang="el-GR" altLang="en-US"/>
                </a:p>
              </p:txBody>
            </p:sp>
          </p:grpSp>
          <p:sp>
            <p:nvSpPr>
              <p:cNvPr id="291888" name="Oval 71">
                <a:extLst>
                  <a:ext uri="{FF2B5EF4-FFF2-40B4-BE49-F238E27FC236}">
                    <a16:creationId xmlns:a16="http://schemas.microsoft.com/office/drawing/2014/main" id="{E89A038B-6666-4715-9C99-44785645225D}"/>
                  </a:ext>
                </a:extLst>
              </p:cNvPr>
              <p:cNvSpPr>
                <a:spLocks noChangeArrowheads="1"/>
              </p:cNvSpPr>
              <p:nvPr/>
            </p:nvSpPr>
            <p:spPr bwMode="auto">
              <a:xfrm>
                <a:off x="3796" y="694"/>
                <a:ext cx="179" cy="179"/>
              </a:xfrm>
              <a:prstGeom prst="ellipse">
                <a:avLst/>
              </a:prstGeom>
              <a:solidFill>
                <a:srgbClr val="FF814B"/>
              </a:solidFill>
              <a:ln w="12600" cap="sq">
                <a:solidFill>
                  <a:srgbClr val="000000"/>
                </a:solidFill>
                <a:miter lim="800000"/>
                <a:headEnd/>
                <a:tailEnd/>
              </a:ln>
            </p:spPr>
            <p:txBody>
              <a:bodyPr wrap="none" anchor="ctr"/>
              <a:lstStyle/>
              <a:p>
                <a:pPr eaLnBrk="1">
                  <a:lnSpc>
                    <a:spcPct val="94000"/>
                  </a:lnSpc>
                  <a:buClr>
                    <a:srgbClr val="000000"/>
                  </a:buClr>
                  <a:buSzPct val="100000"/>
                  <a:buFont typeface="Times New Roman" panose="02020603050405020304" pitchFamily="18" charset="0"/>
                  <a:buNone/>
                </a:pPr>
                <a:endParaRPr lang="el-GR" altLang="en-US"/>
              </a:p>
            </p:txBody>
          </p:sp>
          <p:sp>
            <p:nvSpPr>
              <p:cNvPr id="291889" name="Oval 72">
                <a:extLst>
                  <a:ext uri="{FF2B5EF4-FFF2-40B4-BE49-F238E27FC236}">
                    <a16:creationId xmlns:a16="http://schemas.microsoft.com/office/drawing/2014/main" id="{907035A3-47A6-4540-8D3A-E4D0CFE8008D}"/>
                  </a:ext>
                </a:extLst>
              </p:cNvPr>
              <p:cNvSpPr>
                <a:spLocks noChangeArrowheads="1"/>
              </p:cNvSpPr>
              <p:nvPr/>
            </p:nvSpPr>
            <p:spPr bwMode="auto">
              <a:xfrm>
                <a:off x="4084" y="694"/>
                <a:ext cx="179" cy="179"/>
              </a:xfrm>
              <a:prstGeom prst="ellipse">
                <a:avLst/>
              </a:prstGeom>
              <a:solidFill>
                <a:srgbClr val="FF814B"/>
              </a:solidFill>
              <a:ln w="12600" cap="sq">
                <a:solidFill>
                  <a:srgbClr val="000000"/>
                </a:solidFill>
                <a:miter lim="800000"/>
                <a:headEnd/>
                <a:tailEnd/>
              </a:ln>
            </p:spPr>
            <p:txBody>
              <a:bodyPr wrap="none" anchor="ctr"/>
              <a:lstStyle/>
              <a:p>
                <a:pPr eaLnBrk="1">
                  <a:lnSpc>
                    <a:spcPct val="94000"/>
                  </a:lnSpc>
                  <a:buClr>
                    <a:srgbClr val="000000"/>
                  </a:buClr>
                  <a:buSzPct val="100000"/>
                  <a:buFont typeface="Times New Roman" panose="02020603050405020304" pitchFamily="18" charset="0"/>
                  <a:buNone/>
                </a:pPr>
                <a:endParaRPr lang="el-GR" altLang="en-US"/>
              </a:p>
            </p:txBody>
          </p:sp>
        </p:grpSp>
        <p:sp>
          <p:nvSpPr>
            <p:cNvPr id="291883" name="Rectangle 73">
              <a:extLst>
                <a:ext uri="{FF2B5EF4-FFF2-40B4-BE49-F238E27FC236}">
                  <a16:creationId xmlns:a16="http://schemas.microsoft.com/office/drawing/2014/main" id="{B2EC69D8-C3BE-49A2-A9D0-712C7EC1255F}"/>
                </a:ext>
              </a:extLst>
            </p:cNvPr>
            <p:cNvSpPr>
              <a:spLocks noChangeArrowheads="1"/>
            </p:cNvSpPr>
            <p:nvPr/>
          </p:nvSpPr>
          <p:spPr bwMode="auto">
            <a:xfrm>
              <a:off x="663" y="1852"/>
              <a:ext cx="350" cy="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360" tIns="44280" rIns="90360" bIns="44280">
              <a:spAutoFit/>
            </a:bodyPr>
            <a:lstStyle>
              <a:lvl1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1pPr>
              <a:lvl2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2pPr>
              <a:lvl3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3pPr>
              <a:lvl4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4pPr>
              <a:lvl5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5pPr>
              <a:lvl6pPr marL="25146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6pPr>
              <a:lvl7pPr marL="29718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7pPr>
              <a:lvl8pPr marL="34290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8pPr>
              <a:lvl9pPr marL="38862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9pPr>
            </a:lstStyle>
            <a:p>
              <a:pPr>
                <a:lnSpc>
                  <a:spcPct val="100000"/>
                </a:lnSpc>
                <a:buClrTx/>
                <a:buSzPct val="120000"/>
                <a:buFontTx/>
                <a:buNone/>
              </a:pPr>
              <a:r>
                <a:rPr lang="el-GR" altLang="en-US" sz="2800">
                  <a:solidFill>
                    <a:srgbClr val="000000"/>
                  </a:solidFill>
                </a:rPr>
                <a:t>4s</a:t>
              </a:r>
            </a:p>
          </p:txBody>
        </p:sp>
        <p:sp>
          <p:nvSpPr>
            <p:cNvPr id="291884" name="Rectangle 74">
              <a:extLst>
                <a:ext uri="{FF2B5EF4-FFF2-40B4-BE49-F238E27FC236}">
                  <a16:creationId xmlns:a16="http://schemas.microsoft.com/office/drawing/2014/main" id="{E2E2F87D-1ADF-4C23-BDA6-C13858689903}"/>
                </a:ext>
              </a:extLst>
            </p:cNvPr>
            <p:cNvSpPr>
              <a:spLocks noChangeArrowheads="1"/>
            </p:cNvSpPr>
            <p:nvPr/>
          </p:nvSpPr>
          <p:spPr bwMode="auto">
            <a:xfrm>
              <a:off x="1719" y="1420"/>
              <a:ext cx="363" cy="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360" tIns="44280" rIns="90360" bIns="44280">
              <a:spAutoFit/>
            </a:bodyPr>
            <a:lstStyle>
              <a:lvl1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1pPr>
              <a:lvl2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2pPr>
              <a:lvl3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3pPr>
              <a:lvl4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4pPr>
              <a:lvl5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5pPr>
              <a:lvl6pPr marL="25146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6pPr>
              <a:lvl7pPr marL="29718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7pPr>
              <a:lvl8pPr marL="34290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8pPr>
              <a:lvl9pPr marL="38862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9pPr>
            </a:lstStyle>
            <a:p>
              <a:pPr>
                <a:lnSpc>
                  <a:spcPct val="100000"/>
                </a:lnSpc>
                <a:buClrTx/>
                <a:buSzPct val="120000"/>
                <a:buFontTx/>
                <a:buNone/>
              </a:pPr>
              <a:r>
                <a:rPr lang="el-GR" altLang="en-US" sz="2800">
                  <a:solidFill>
                    <a:srgbClr val="000000"/>
                  </a:solidFill>
                </a:rPr>
                <a:t>4p</a:t>
              </a:r>
            </a:p>
          </p:txBody>
        </p:sp>
        <p:sp>
          <p:nvSpPr>
            <p:cNvPr id="291885" name="Rectangle 75">
              <a:extLst>
                <a:ext uri="{FF2B5EF4-FFF2-40B4-BE49-F238E27FC236}">
                  <a16:creationId xmlns:a16="http://schemas.microsoft.com/office/drawing/2014/main" id="{4B59DFD2-A269-49EE-98C2-B7AD281ECEDA}"/>
                </a:ext>
              </a:extLst>
            </p:cNvPr>
            <p:cNvSpPr>
              <a:spLocks noChangeArrowheads="1"/>
            </p:cNvSpPr>
            <p:nvPr/>
          </p:nvSpPr>
          <p:spPr bwMode="auto">
            <a:xfrm>
              <a:off x="3399" y="1132"/>
              <a:ext cx="363" cy="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360" tIns="44280" rIns="90360" bIns="44280">
              <a:spAutoFit/>
            </a:bodyPr>
            <a:lstStyle>
              <a:lvl1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1pPr>
              <a:lvl2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2pPr>
              <a:lvl3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3pPr>
              <a:lvl4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4pPr>
              <a:lvl5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5pPr>
              <a:lvl6pPr marL="25146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6pPr>
              <a:lvl7pPr marL="29718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7pPr>
              <a:lvl8pPr marL="34290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8pPr>
              <a:lvl9pPr marL="38862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9pPr>
            </a:lstStyle>
            <a:p>
              <a:pPr>
                <a:lnSpc>
                  <a:spcPct val="100000"/>
                </a:lnSpc>
                <a:buClrTx/>
                <a:buSzPct val="120000"/>
                <a:buFontTx/>
                <a:buNone/>
              </a:pPr>
              <a:r>
                <a:rPr lang="el-GR" altLang="en-US" sz="2800">
                  <a:solidFill>
                    <a:srgbClr val="000000"/>
                  </a:solidFill>
                </a:rPr>
                <a:t>4d</a:t>
              </a:r>
            </a:p>
          </p:txBody>
        </p:sp>
        <p:sp>
          <p:nvSpPr>
            <p:cNvPr id="291886" name="Rectangle 76">
              <a:extLst>
                <a:ext uri="{FF2B5EF4-FFF2-40B4-BE49-F238E27FC236}">
                  <a16:creationId xmlns:a16="http://schemas.microsoft.com/office/drawing/2014/main" id="{58860068-9F52-4A8E-8D52-54FCA3DDF9C6}"/>
                </a:ext>
              </a:extLst>
            </p:cNvPr>
            <p:cNvSpPr>
              <a:spLocks noChangeArrowheads="1"/>
            </p:cNvSpPr>
            <p:nvPr/>
          </p:nvSpPr>
          <p:spPr bwMode="auto">
            <a:xfrm>
              <a:off x="4887" y="796"/>
              <a:ext cx="301" cy="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360" tIns="44280" rIns="90360" bIns="44280">
              <a:spAutoFit/>
            </a:bodyPr>
            <a:lstStyle>
              <a:lvl1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1pPr>
              <a:lvl2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2pPr>
              <a:lvl3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3pPr>
              <a:lvl4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4pPr>
              <a:lvl5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5pPr>
              <a:lvl6pPr marL="25146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6pPr>
              <a:lvl7pPr marL="29718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7pPr>
              <a:lvl8pPr marL="34290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8pPr>
              <a:lvl9pPr marL="38862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9pPr>
            </a:lstStyle>
            <a:p>
              <a:pPr>
                <a:lnSpc>
                  <a:spcPct val="100000"/>
                </a:lnSpc>
                <a:buClrTx/>
                <a:buSzPct val="120000"/>
                <a:buFontTx/>
                <a:buNone/>
              </a:pPr>
              <a:r>
                <a:rPr lang="el-GR" altLang="en-US" sz="2800">
                  <a:solidFill>
                    <a:srgbClr val="000000"/>
                  </a:solidFill>
                </a:rPr>
                <a:t>4f</a:t>
              </a:r>
            </a:p>
          </p:txBody>
        </p:sp>
      </p:grpSp>
      <p:grpSp>
        <p:nvGrpSpPr>
          <p:cNvPr id="21" name="Group 77">
            <a:extLst>
              <a:ext uri="{FF2B5EF4-FFF2-40B4-BE49-F238E27FC236}">
                <a16:creationId xmlns:a16="http://schemas.microsoft.com/office/drawing/2014/main" id="{E67635CD-563A-4C82-968F-7036B60C62C4}"/>
              </a:ext>
            </a:extLst>
          </p:cNvPr>
          <p:cNvGrpSpPr>
            <a:grpSpLocks/>
          </p:cNvGrpSpPr>
          <p:nvPr/>
        </p:nvGrpSpPr>
        <p:grpSpPr bwMode="auto">
          <a:xfrm>
            <a:off x="806450" y="463550"/>
            <a:ext cx="8170863" cy="2047875"/>
            <a:chOff x="508" y="292"/>
            <a:chExt cx="5147" cy="1290"/>
          </a:xfrm>
        </p:grpSpPr>
        <p:sp>
          <p:nvSpPr>
            <p:cNvPr id="291853" name="Oval 78">
              <a:extLst>
                <a:ext uri="{FF2B5EF4-FFF2-40B4-BE49-F238E27FC236}">
                  <a16:creationId xmlns:a16="http://schemas.microsoft.com/office/drawing/2014/main" id="{F4D748C6-3F80-481C-A595-915B5E37333E}"/>
                </a:ext>
              </a:extLst>
            </p:cNvPr>
            <p:cNvSpPr>
              <a:spLocks noChangeArrowheads="1"/>
            </p:cNvSpPr>
            <p:nvPr/>
          </p:nvSpPr>
          <p:spPr bwMode="auto">
            <a:xfrm>
              <a:off x="508" y="1300"/>
              <a:ext cx="179" cy="179"/>
            </a:xfrm>
            <a:prstGeom prst="ellipse">
              <a:avLst/>
            </a:prstGeom>
            <a:solidFill>
              <a:srgbClr val="9116F0"/>
            </a:solidFill>
            <a:ln w="12600" cap="sq">
              <a:solidFill>
                <a:srgbClr val="000000"/>
              </a:solidFill>
              <a:miter lim="800000"/>
              <a:headEnd/>
              <a:tailEnd/>
            </a:ln>
          </p:spPr>
          <p:txBody>
            <a:bodyPr wrap="none" anchor="ctr"/>
            <a:lstStyle/>
            <a:p>
              <a:pPr eaLnBrk="1">
                <a:lnSpc>
                  <a:spcPct val="94000"/>
                </a:lnSpc>
                <a:buClr>
                  <a:srgbClr val="000000"/>
                </a:buClr>
                <a:buSzPct val="100000"/>
                <a:buFont typeface="Times New Roman" panose="02020603050405020304" pitchFamily="18" charset="0"/>
                <a:buNone/>
              </a:pPr>
              <a:endParaRPr lang="el-GR" altLang="en-US"/>
            </a:p>
          </p:txBody>
        </p:sp>
        <p:grpSp>
          <p:nvGrpSpPr>
            <p:cNvPr id="291854" name="Group 79">
              <a:extLst>
                <a:ext uri="{FF2B5EF4-FFF2-40B4-BE49-F238E27FC236}">
                  <a16:creationId xmlns:a16="http://schemas.microsoft.com/office/drawing/2014/main" id="{4DF44F37-99B6-47B6-AF79-B1A911C9F03B}"/>
                </a:ext>
              </a:extLst>
            </p:cNvPr>
            <p:cNvGrpSpPr>
              <a:grpSpLocks/>
            </p:cNvGrpSpPr>
            <p:nvPr/>
          </p:nvGrpSpPr>
          <p:grpSpPr bwMode="auto">
            <a:xfrm>
              <a:off x="988" y="964"/>
              <a:ext cx="755" cy="179"/>
              <a:chOff x="988" y="964"/>
              <a:chExt cx="755" cy="179"/>
            </a:xfrm>
          </p:grpSpPr>
          <p:sp>
            <p:nvSpPr>
              <p:cNvPr id="291876" name="Oval 80">
                <a:extLst>
                  <a:ext uri="{FF2B5EF4-FFF2-40B4-BE49-F238E27FC236}">
                    <a16:creationId xmlns:a16="http://schemas.microsoft.com/office/drawing/2014/main" id="{BA0342EB-E8B7-404A-B57B-8BF2FDD5C579}"/>
                  </a:ext>
                </a:extLst>
              </p:cNvPr>
              <p:cNvSpPr>
                <a:spLocks noChangeArrowheads="1"/>
              </p:cNvSpPr>
              <p:nvPr/>
            </p:nvSpPr>
            <p:spPr bwMode="auto">
              <a:xfrm>
                <a:off x="988" y="964"/>
                <a:ext cx="179" cy="179"/>
              </a:xfrm>
              <a:prstGeom prst="ellipse">
                <a:avLst/>
              </a:prstGeom>
              <a:solidFill>
                <a:srgbClr val="9116F0"/>
              </a:solidFill>
              <a:ln w="12600" cap="sq">
                <a:solidFill>
                  <a:srgbClr val="000000"/>
                </a:solidFill>
                <a:miter lim="800000"/>
                <a:headEnd/>
                <a:tailEnd/>
              </a:ln>
            </p:spPr>
            <p:txBody>
              <a:bodyPr wrap="none" anchor="ctr"/>
              <a:lstStyle/>
              <a:p>
                <a:pPr eaLnBrk="1">
                  <a:lnSpc>
                    <a:spcPct val="94000"/>
                  </a:lnSpc>
                  <a:buClr>
                    <a:srgbClr val="000000"/>
                  </a:buClr>
                  <a:buSzPct val="100000"/>
                  <a:buFont typeface="Times New Roman" panose="02020603050405020304" pitchFamily="18" charset="0"/>
                  <a:buNone/>
                </a:pPr>
                <a:endParaRPr lang="el-GR" altLang="en-US"/>
              </a:p>
            </p:txBody>
          </p:sp>
          <p:sp>
            <p:nvSpPr>
              <p:cNvPr id="291877" name="Oval 81">
                <a:extLst>
                  <a:ext uri="{FF2B5EF4-FFF2-40B4-BE49-F238E27FC236}">
                    <a16:creationId xmlns:a16="http://schemas.microsoft.com/office/drawing/2014/main" id="{9B6CE35A-524F-4BE3-9BDD-A568BE819F86}"/>
                  </a:ext>
                </a:extLst>
              </p:cNvPr>
              <p:cNvSpPr>
                <a:spLocks noChangeArrowheads="1"/>
              </p:cNvSpPr>
              <p:nvPr/>
            </p:nvSpPr>
            <p:spPr bwMode="auto">
              <a:xfrm>
                <a:off x="1276" y="964"/>
                <a:ext cx="179" cy="179"/>
              </a:xfrm>
              <a:prstGeom prst="ellipse">
                <a:avLst/>
              </a:prstGeom>
              <a:solidFill>
                <a:srgbClr val="9116F0"/>
              </a:solidFill>
              <a:ln w="12600" cap="sq">
                <a:solidFill>
                  <a:srgbClr val="000000"/>
                </a:solidFill>
                <a:miter lim="800000"/>
                <a:headEnd/>
                <a:tailEnd/>
              </a:ln>
            </p:spPr>
            <p:txBody>
              <a:bodyPr wrap="none" anchor="ctr"/>
              <a:lstStyle/>
              <a:p>
                <a:pPr eaLnBrk="1">
                  <a:lnSpc>
                    <a:spcPct val="94000"/>
                  </a:lnSpc>
                  <a:buClr>
                    <a:srgbClr val="000000"/>
                  </a:buClr>
                  <a:buSzPct val="100000"/>
                  <a:buFont typeface="Times New Roman" panose="02020603050405020304" pitchFamily="18" charset="0"/>
                  <a:buNone/>
                </a:pPr>
                <a:endParaRPr lang="el-GR" altLang="en-US"/>
              </a:p>
            </p:txBody>
          </p:sp>
          <p:sp>
            <p:nvSpPr>
              <p:cNvPr id="291878" name="Oval 82">
                <a:extLst>
                  <a:ext uri="{FF2B5EF4-FFF2-40B4-BE49-F238E27FC236}">
                    <a16:creationId xmlns:a16="http://schemas.microsoft.com/office/drawing/2014/main" id="{E31211C4-1F5C-4551-B03F-3E8DA69C2144}"/>
                  </a:ext>
                </a:extLst>
              </p:cNvPr>
              <p:cNvSpPr>
                <a:spLocks noChangeArrowheads="1"/>
              </p:cNvSpPr>
              <p:nvPr/>
            </p:nvSpPr>
            <p:spPr bwMode="auto">
              <a:xfrm>
                <a:off x="1564" y="964"/>
                <a:ext cx="179" cy="179"/>
              </a:xfrm>
              <a:prstGeom prst="ellipse">
                <a:avLst/>
              </a:prstGeom>
              <a:solidFill>
                <a:srgbClr val="9116F0"/>
              </a:solidFill>
              <a:ln w="12600" cap="sq">
                <a:solidFill>
                  <a:srgbClr val="000000"/>
                </a:solidFill>
                <a:miter lim="800000"/>
                <a:headEnd/>
                <a:tailEnd/>
              </a:ln>
            </p:spPr>
            <p:txBody>
              <a:bodyPr wrap="none" anchor="ctr"/>
              <a:lstStyle/>
              <a:p>
                <a:pPr eaLnBrk="1">
                  <a:lnSpc>
                    <a:spcPct val="94000"/>
                  </a:lnSpc>
                  <a:buClr>
                    <a:srgbClr val="000000"/>
                  </a:buClr>
                  <a:buSzPct val="100000"/>
                  <a:buFont typeface="Times New Roman" panose="02020603050405020304" pitchFamily="18" charset="0"/>
                  <a:buNone/>
                </a:pPr>
                <a:endParaRPr lang="el-GR" altLang="en-US"/>
              </a:p>
            </p:txBody>
          </p:sp>
        </p:grpSp>
        <p:grpSp>
          <p:nvGrpSpPr>
            <p:cNvPr id="291855" name="Group 83">
              <a:extLst>
                <a:ext uri="{FF2B5EF4-FFF2-40B4-BE49-F238E27FC236}">
                  <a16:creationId xmlns:a16="http://schemas.microsoft.com/office/drawing/2014/main" id="{BA458291-1EA8-4194-89FB-8A3D6C1EE351}"/>
                </a:ext>
              </a:extLst>
            </p:cNvPr>
            <p:cNvGrpSpPr>
              <a:grpSpLocks/>
            </p:cNvGrpSpPr>
            <p:nvPr/>
          </p:nvGrpSpPr>
          <p:grpSpPr bwMode="auto">
            <a:xfrm>
              <a:off x="2116" y="628"/>
              <a:ext cx="1283" cy="179"/>
              <a:chOff x="2116" y="628"/>
              <a:chExt cx="1283" cy="179"/>
            </a:xfrm>
          </p:grpSpPr>
          <p:grpSp>
            <p:nvGrpSpPr>
              <p:cNvPr id="291870" name="Group 84">
                <a:extLst>
                  <a:ext uri="{FF2B5EF4-FFF2-40B4-BE49-F238E27FC236}">
                    <a16:creationId xmlns:a16="http://schemas.microsoft.com/office/drawing/2014/main" id="{0D0B815B-F8FA-410D-AC24-2540C97CD940}"/>
                  </a:ext>
                </a:extLst>
              </p:cNvPr>
              <p:cNvGrpSpPr>
                <a:grpSpLocks/>
              </p:cNvGrpSpPr>
              <p:nvPr/>
            </p:nvGrpSpPr>
            <p:grpSpPr bwMode="auto">
              <a:xfrm>
                <a:off x="2644" y="628"/>
                <a:ext cx="755" cy="179"/>
                <a:chOff x="2644" y="628"/>
                <a:chExt cx="755" cy="179"/>
              </a:xfrm>
            </p:grpSpPr>
            <p:sp>
              <p:nvSpPr>
                <p:cNvPr id="291873" name="Oval 85">
                  <a:extLst>
                    <a:ext uri="{FF2B5EF4-FFF2-40B4-BE49-F238E27FC236}">
                      <a16:creationId xmlns:a16="http://schemas.microsoft.com/office/drawing/2014/main" id="{86BE6F54-E535-4176-86F6-06BEC28DEF31}"/>
                    </a:ext>
                  </a:extLst>
                </p:cNvPr>
                <p:cNvSpPr>
                  <a:spLocks noChangeArrowheads="1"/>
                </p:cNvSpPr>
                <p:nvPr/>
              </p:nvSpPr>
              <p:spPr bwMode="auto">
                <a:xfrm>
                  <a:off x="2644" y="628"/>
                  <a:ext cx="179" cy="179"/>
                </a:xfrm>
                <a:prstGeom prst="ellipse">
                  <a:avLst/>
                </a:prstGeom>
                <a:solidFill>
                  <a:srgbClr val="9116F0"/>
                </a:solidFill>
                <a:ln w="12600" cap="sq">
                  <a:solidFill>
                    <a:srgbClr val="000000"/>
                  </a:solidFill>
                  <a:miter lim="800000"/>
                  <a:headEnd/>
                  <a:tailEnd/>
                </a:ln>
              </p:spPr>
              <p:txBody>
                <a:bodyPr wrap="none" anchor="ctr"/>
                <a:lstStyle/>
                <a:p>
                  <a:pPr eaLnBrk="1">
                    <a:lnSpc>
                      <a:spcPct val="94000"/>
                    </a:lnSpc>
                    <a:buClr>
                      <a:srgbClr val="000000"/>
                    </a:buClr>
                    <a:buSzPct val="100000"/>
                    <a:buFont typeface="Times New Roman" panose="02020603050405020304" pitchFamily="18" charset="0"/>
                    <a:buNone/>
                  </a:pPr>
                  <a:endParaRPr lang="el-GR" altLang="en-US"/>
                </a:p>
              </p:txBody>
            </p:sp>
            <p:sp>
              <p:nvSpPr>
                <p:cNvPr id="291874" name="Oval 86">
                  <a:extLst>
                    <a:ext uri="{FF2B5EF4-FFF2-40B4-BE49-F238E27FC236}">
                      <a16:creationId xmlns:a16="http://schemas.microsoft.com/office/drawing/2014/main" id="{1ACB4C60-B0C4-43C5-9B10-F138A3339D6D}"/>
                    </a:ext>
                  </a:extLst>
                </p:cNvPr>
                <p:cNvSpPr>
                  <a:spLocks noChangeArrowheads="1"/>
                </p:cNvSpPr>
                <p:nvPr/>
              </p:nvSpPr>
              <p:spPr bwMode="auto">
                <a:xfrm>
                  <a:off x="2932" y="628"/>
                  <a:ext cx="179" cy="179"/>
                </a:xfrm>
                <a:prstGeom prst="ellipse">
                  <a:avLst/>
                </a:prstGeom>
                <a:solidFill>
                  <a:srgbClr val="9116F0"/>
                </a:solidFill>
                <a:ln w="12600" cap="sq">
                  <a:solidFill>
                    <a:srgbClr val="000000"/>
                  </a:solidFill>
                  <a:miter lim="800000"/>
                  <a:headEnd/>
                  <a:tailEnd/>
                </a:ln>
              </p:spPr>
              <p:txBody>
                <a:bodyPr wrap="none" anchor="ctr"/>
                <a:lstStyle/>
                <a:p>
                  <a:pPr eaLnBrk="1">
                    <a:lnSpc>
                      <a:spcPct val="94000"/>
                    </a:lnSpc>
                    <a:buClr>
                      <a:srgbClr val="000000"/>
                    </a:buClr>
                    <a:buSzPct val="100000"/>
                    <a:buFont typeface="Times New Roman" panose="02020603050405020304" pitchFamily="18" charset="0"/>
                    <a:buNone/>
                  </a:pPr>
                  <a:endParaRPr lang="el-GR" altLang="en-US"/>
                </a:p>
              </p:txBody>
            </p:sp>
            <p:sp>
              <p:nvSpPr>
                <p:cNvPr id="291875" name="Oval 87">
                  <a:extLst>
                    <a:ext uri="{FF2B5EF4-FFF2-40B4-BE49-F238E27FC236}">
                      <a16:creationId xmlns:a16="http://schemas.microsoft.com/office/drawing/2014/main" id="{EC67B682-0E44-44A0-AC9D-DBB7DE97587E}"/>
                    </a:ext>
                  </a:extLst>
                </p:cNvPr>
                <p:cNvSpPr>
                  <a:spLocks noChangeArrowheads="1"/>
                </p:cNvSpPr>
                <p:nvPr/>
              </p:nvSpPr>
              <p:spPr bwMode="auto">
                <a:xfrm>
                  <a:off x="3220" y="628"/>
                  <a:ext cx="179" cy="179"/>
                </a:xfrm>
                <a:prstGeom prst="ellipse">
                  <a:avLst/>
                </a:prstGeom>
                <a:solidFill>
                  <a:srgbClr val="9116F0"/>
                </a:solidFill>
                <a:ln w="12600" cap="sq">
                  <a:solidFill>
                    <a:srgbClr val="000000"/>
                  </a:solidFill>
                  <a:miter lim="800000"/>
                  <a:headEnd/>
                  <a:tailEnd/>
                </a:ln>
              </p:spPr>
              <p:txBody>
                <a:bodyPr wrap="none" anchor="ctr"/>
                <a:lstStyle/>
                <a:p>
                  <a:pPr eaLnBrk="1">
                    <a:lnSpc>
                      <a:spcPct val="94000"/>
                    </a:lnSpc>
                    <a:buClr>
                      <a:srgbClr val="000000"/>
                    </a:buClr>
                    <a:buSzPct val="100000"/>
                    <a:buFont typeface="Times New Roman" panose="02020603050405020304" pitchFamily="18" charset="0"/>
                    <a:buNone/>
                  </a:pPr>
                  <a:endParaRPr lang="el-GR" altLang="en-US"/>
                </a:p>
              </p:txBody>
            </p:sp>
          </p:grpSp>
          <p:sp>
            <p:nvSpPr>
              <p:cNvPr id="291871" name="Oval 88">
                <a:extLst>
                  <a:ext uri="{FF2B5EF4-FFF2-40B4-BE49-F238E27FC236}">
                    <a16:creationId xmlns:a16="http://schemas.microsoft.com/office/drawing/2014/main" id="{9BA4C9CA-C3D3-494C-977C-E9FF9961C04B}"/>
                  </a:ext>
                </a:extLst>
              </p:cNvPr>
              <p:cNvSpPr>
                <a:spLocks noChangeArrowheads="1"/>
              </p:cNvSpPr>
              <p:nvPr/>
            </p:nvSpPr>
            <p:spPr bwMode="auto">
              <a:xfrm>
                <a:off x="2116" y="628"/>
                <a:ext cx="179" cy="179"/>
              </a:xfrm>
              <a:prstGeom prst="ellipse">
                <a:avLst/>
              </a:prstGeom>
              <a:solidFill>
                <a:srgbClr val="9116F0"/>
              </a:solidFill>
              <a:ln w="12600" cap="sq">
                <a:solidFill>
                  <a:srgbClr val="000000"/>
                </a:solidFill>
                <a:miter lim="800000"/>
                <a:headEnd/>
                <a:tailEnd/>
              </a:ln>
            </p:spPr>
            <p:txBody>
              <a:bodyPr wrap="none" anchor="ctr"/>
              <a:lstStyle/>
              <a:p>
                <a:pPr eaLnBrk="1">
                  <a:lnSpc>
                    <a:spcPct val="94000"/>
                  </a:lnSpc>
                  <a:buClr>
                    <a:srgbClr val="000000"/>
                  </a:buClr>
                  <a:buSzPct val="100000"/>
                  <a:buFont typeface="Times New Roman" panose="02020603050405020304" pitchFamily="18" charset="0"/>
                  <a:buNone/>
                </a:pPr>
                <a:endParaRPr lang="el-GR" altLang="en-US"/>
              </a:p>
            </p:txBody>
          </p:sp>
          <p:sp>
            <p:nvSpPr>
              <p:cNvPr id="291872" name="Oval 89">
                <a:extLst>
                  <a:ext uri="{FF2B5EF4-FFF2-40B4-BE49-F238E27FC236}">
                    <a16:creationId xmlns:a16="http://schemas.microsoft.com/office/drawing/2014/main" id="{10BB83E5-14C3-4C07-B22D-710D21219228}"/>
                  </a:ext>
                </a:extLst>
              </p:cNvPr>
              <p:cNvSpPr>
                <a:spLocks noChangeArrowheads="1"/>
              </p:cNvSpPr>
              <p:nvPr/>
            </p:nvSpPr>
            <p:spPr bwMode="auto">
              <a:xfrm>
                <a:off x="2404" y="628"/>
                <a:ext cx="179" cy="179"/>
              </a:xfrm>
              <a:prstGeom prst="ellipse">
                <a:avLst/>
              </a:prstGeom>
              <a:solidFill>
                <a:srgbClr val="9116F0"/>
              </a:solidFill>
              <a:ln w="12600" cap="sq">
                <a:solidFill>
                  <a:srgbClr val="000000"/>
                </a:solidFill>
                <a:miter lim="800000"/>
                <a:headEnd/>
                <a:tailEnd/>
              </a:ln>
            </p:spPr>
            <p:txBody>
              <a:bodyPr wrap="none" anchor="ctr"/>
              <a:lstStyle/>
              <a:p>
                <a:pPr eaLnBrk="1">
                  <a:lnSpc>
                    <a:spcPct val="94000"/>
                  </a:lnSpc>
                  <a:buClr>
                    <a:srgbClr val="000000"/>
                  </a:buClr>
                  <a:buSzPct val="100000"/>
                  <a:buFont typeface="Times New Roman" panose="02020603050405020304" pitchFamily="18" charset="0"/>
                  <a:buNone/>
                </a:pPr>
                <a:endParaRPr lang="el-GR" altLang="en-US"/>
              </a:p>
            </p:txBody>
          </p:sp>
        </p:grpSp>
        <p:grpSp>
          <p:nvGrpSpPr>
            <p:cNvPr id="291856" name="Group 90">
              <a:extLst>
                <a:ext uri="{FF2B5EF4-FFF2-40B4-BE49-F238E27FC236}">
                  <a16:creationId xmlns:a16="http://schemas.microsoft.com/office/drawing/2014/main" id="{1804BFAE-1A3E-41E1-A6FE-023E7D750112}"/>
                </a:ext>
              </a:extLst>
            </p:cNvPr>
            <p:cNvGrpSpPr>
              <a:grpSpLocks/>
            </p:cNvGrpSpPr>
            <p:nvPr/>
          </p:nvGrpSpPr>
          <p:grpSpPr bwMode="auto">
            <a:xfrm>
              <a:off x="3844" y="292"/>
              <a:ext cx="1811" cy="179"/>
              <a:chOff x="3844" y="292"/>
              <a:chExt cx="1811" cy="179"/>
            </a:xfrm>
          </p:grpSpPr>
          <p:grpSp>
            <p:nvGrpSpPr>
              <p:cNvPr id="291861" name="Group 91">
                <a:extLst>
                  <a:ext uri="{FF2B5EF4-FFF2-40B4-BE49-F238E27FC236}">
                    <a16:creationId xmlns:a16="http://schemas.microsoft.com/office/drawing/2014/main" id="{C8DB1916-C96D-44D8-8084-88698E730D28}"/>
                  </a:ext>
                </a:extLst>
              </p:cNvPr>
              <p:cNvGrpSpPr>
                <a:grpSpLocks/>
              </p:cNvGrpSpPr>
              <p:nvPr/>
            </p:nvGrpSpPr>
            <p:grpSpPr bwMode="auto">
              <a:xfrm>
                <a:off x="4372" y="292"/>
                <a:ext cx="1283" cy="179"/>
                <a:chOff x="4372" y="292"/>
                <a:chExt cx="1283" cy="179"/>
              </a:xfrm>
            </p:grpSpPr>
            <p:grpSp>
              <p:nvGrpSpPr>
                <p:cNvPr id="291864" name="Group 92">
                  <a:extLst>
                    <a:ext uri="{FF2B5EF4-FFF2-40B4-BE49-F238E27FC236}">
                      <a16:creationId xmlns:a16="http://schemas.microsoft.com/office/drawing/2014/main" id="{23F8D380-647F-45F5-9BAC-D7C53261AE8B}"/>
                    </a:ext>
                  </a:extLst>
                </p:cNvPr>
                <p:cNvGrpSpPr>
                  <a:grpSpLocks/>
                </p:cNvGrpSpPr>
                <p:nvPr/>
              </p:nvGrpSpPr>
              <p:grpSpPr bwMode="auto">
                <a:xfrm>
                  <a:off x="4900" y="292"/>
                  <a:ext cx="755" cy="179"/>
                  <a:chOff x="4900" y="292"/>
                  <a:chExt cx="755" cy="179"/>
                </a:xfrm>
              </p:grpSpPr>
              <p:sp>
                <p:nvSpPr>
                  <p:cNvPr id="291867" name="Oval 93">
                    <a:extLst>
                      <a:ext uri="{FF2B5EF4-FFF2-40B4-BE49-F238E27FC236}">
                        <a16:creationId xmlns:a16="http://schemas.microsoft.com/office/drawing/2014/main" id="{4AAB0184-5359-4CCF-AE67-2C23114BD074}"/>
                      </a:ext>
                    </a:extLst>
                  </p:cNvPr>
                  <p:cNvSpPr>
                    <a:spLocks noChangeArrowheads="1"/>
                  </p:cNvSpPr>
                  <p:nvPr/>
                </p:nvSpPr>
                <p:spPr bwMode="auto">
                  <a:xfrm>
                    <a:off x="4900" y="292"/>
                    <a:ext cx="179" cy="179"/>
                  </a:xfrm>
                  <a:prstGeom prst="ellipse">
                    <a:avLst/>
                  </a:prstGeom>
                  <a:solidFill>
                    <a:srgbClr val="9116F0"/>
                  </a:solidFill>
                  <a:ln w="12600" cap="sq">
                    <a:solidFill>
                      <a:srgbClr val="000000"/>
                    </a:solidFill>
                    <a:miter lim="800000"/>
                    <a:headEnd/>
                    <a:tailEnd/>
                  </a:ln>
                </p:spPr>
                <p:txBody>
                  <a:bodyPr wrap="none" anchor="ctr"/>
                  <a:lstStyle/>
                  <a:p>
                    <a:pPr eaLnBrk="1">
                      <a:lnSpc>
                        <a:spcPct val="94000"/>
                      </a:lnSpc>
                      <a:buClr>
                        <a:srgbClr val="000000"/>
                      </a:buClr>
                      <a:buSzPct val="100000"/>
                      <a:buFont typeface="Times New Roman" panose="02020603050405020304" pitchFamily="18" charset="0"/>
                      <a:buNone/>
                    </a:pPr>
                    <a:endParaRPr lang="el-GR" altLang="en-US"/>
                  </a:p>
                </p:txBody>
              </p:sp>
              <p:sp>
                <p:nvSpPr>
                  <p:cNvPr id="291868" name="Oval 94">
                    <a:extLst>
                      <a:ext uri="{FF2B5EF4-FFF2-40B4-BE49-F238E27FC236}">
                        <a16:creationId xmlns:a16="http://schemas.microsoft.com/office/drawing/2014/main" id="{A8A01BF7-9F9C-4964-807B-4C008E9B069A}"/>
                      </a:ext>
                    </a:extLst>
                  </p:cNvPr>
                  <p:cNvSpPr>
                    <a:spLocks noChangeArrowheads="1"/>
                  </p:cNvSpPr>
                  <p:nvPr/>
                </p:nvSpPr>
                <p:spPr bwMode="auto">
                  <a:xfrm>
                    <a:off x="5188" y="292"/>
                    <a:ext cx="179" cy="179"/>
                  </a:xfrm>
                  <a:prstGeom prst="ellipse">
                    <a:avLst/>
                  </a:prstGeom>
                  <a:solidFill>
                    <a:srgbClr val="9116F0"/>
                  </a:solidFill>
                  <a:ln w="12600" cap="sq">
                    <a:solidFill>
                      <a:srgbClr val="000000"/>
                    </a:solidFill>
                    <a:miter lim="800000"/>
                    <a:headEnd/>
                    <a:tailEnd/>
                  </a:ln>
                </p:spPr>
                <p:txBody>
                  <a:bodyPr wrap="none" anchor="ctr"/>
                  <a:lstStyle/>
                  <a:p>
                    <a:pPr eaLnBrk="1">
                      <a:lnSpc>
                        <a:spcPct val="94000"/>
                      </a:lnSpc>
                      <a:buClr>
                        <a:srgbClr val="000000"/>
                      </a:buClr>
                      <a:buSzPct val="100000"/>
                      <a:buFont typeface="Times New Roman" panose="02020603050405020304" pitchFamily="18" charset="0"/>
                      <a:buNone/>
                    </a:pPr>
                    <a:endParaRPr lang="el-GR" altLang="en-US"/>
                  </a:p>
                </p:txBody>
              </p:sp>
              <p:sp>
                <p:nvSpPr>
                  <p:cNvPr id="291869" name="Oval 95">
                    <a:extLst>
                      <a:ext uri="{FF2B5EF4-FFF2-40B4-BE49-F238E27FC236}">
                        <a16:creationId xmlns:a16="http://schemas.microsoft.com/office/drawing/2014/main" id="{B61521DC-7820-4CFB-9E33-34A48BE8A34C}"/>
                      </a:ext>
                    </a:extLst>
                  </p:cNvPr>
                  <p:cNvSpPr>
                    <a:spLocks noChangeArrowheads="1"/>
                  </p:cNvSpPr>
                  <p:nvPr/>
                </p:nvSpPr>
                <p:spPr bwMode="auto">
                  <a:xfrm>
                    <a:off x="5476" y="292"/>
                    <a:ext cx="179" cy="179"/>
                  </a:xfrm>
                  <a:prstGeom prst="ellipse">
                    <a:avLst/>
                  </a:prstGeom>
                  <a:solidFill>
                    <a:srgbClr val="9116F0"/>
                  </a:solidFill>
                  <a:ln w="12600" cap="sq">
                    <a:solidFill>
                      <a:srgbClr val="000000"/>
                    </a:solidFill>
                    <a:miter lim="800000"/>
                    <a:headEnd/>
                    <a:tailEnd/>
                  </a:ln>
                </p:spPr>
                <p:txBody>
                  <a:bodyPr wrap="none" anchor="ctr"/>
                  <a:lstStyle/>
                  <a:p>
                    <a:pPr eaLnBrk="1">
                      <a:lnSpc>
                        <a:spcPct val="94000"/>
                      </a:lnSpc>
                      <a:buClr>
                        <a:srgbClr val="000000"/>
                      </a:buClr>
                      <a:buSzPct val="100000"/>
                      <a:buFont typeface="Times New Roman" panose="02020603050405020304" pitchFamily="18" charset="0"/>
                      <a:buNone/>
                    </a:pPr>
                    <a:endParaRPr lang="el-GR" altLang="en-US"/>
                  </a:p>
                </p:txBody>
              </p:sp>
            </p:grpSp>
            <p:sp>
              <p:nvSpPr>
                <p:cNvPr id="291865" name="Oval 96">
                  <a:extLst>
                    <a:ext uri="{FF2B5EF4-FFF2-40B4-BE49-F238E27FC236}">
                      <a16:creationId xmlns:a16="http://schemas.microsoft.com/office/drawing/2014/main" id="{90482212-E0AA-4E2B-AFD2-A39C0771C7BD}"/>
                    </a:ext>
                  </a:extLst>
                </p:cNvPr>
                <p:cNvSpPr>
                  <a:spLocks noChangeArrowheads="1"/>
                </p:cNvSpPr>
                <p:nvPr/>
              </p:nvSpPr>
              <p:spPr bwMode="auto">
                <a:xfrm>
                  <a:off x="4372" y="292"/>
                  <a:ext cx="179" cy="179"/>
                </a:xfrm>
                <a:prstGeom prst="ellipse">
                  <a:avLst/>
                </a:prstGeom>
                <a:solidFill>
                  <a:srgbClr val="9116F0"/>
                </a:solidFill>
                <a:ln w="12600" cap="sq">
                  <a:solidFill>
                    <a:srgbClr val="000000"/>
                  </a:solidFill>
                  <a:miter lim="800000"/>
                  <a:headEnd/>
                  <a:tailEnd/>
                </a:ln>
              </p:spPr>
              <p:txBody>
                <a:bodyPr wrap="none" anchor="ctr"/>
                <a:lstStyle/>
                <a:p>
                  <a:pPr eaLnBrk="1">
                    <a:lnSpc>
                      <a:spcPct val="94000"/>
                    </a:lnSpc>
                    <a:buClr>
                      <a:srgbClr val="000000"/>
                    </a:buClr>
                    <a:buSzPct val="100000"/>
                    <a:buFont typeface="Times New Roman" panose="02020603050405020304" pitchFamily="18" charset="0"/>
                    <a:buNone/>
                  </a:pPr>
                  <a:endParaRPr lang="el-GR" altLang="en-US"/>
                </a:p>
              </p:txBody>
            </p:sp>
            <p:sp>
              <p:nvSpPr>
                <p:cNvPr id="291866" name="Oval 97">
                  <a:extLst>
                    <a:ext uri="{FF2B5EF4-FFF2-40B4-BE49-F238E27FC236}">
                      <a16:creationId xmlns:a16="http://schemas.microsoft.com/office/drawing/2014/main" id="{4228A2D3-7EAC-44B2-BB95-5FDB0B44FDB5}"/>
                    </a:ext>
                  </a:extLst>
                </p:cNvPr>
                <p:cNvSpPr>
                  <a:spLocks noChangeArrowheads="1"/>
                </p:cNvSpPr>
                <p:nvPr/>
              </p:nvSpPr>
              <p:spPr bwMode="auto">
                <a:xfrm>
                  <a:off x="4660" y="292"/>
                  <a:ext cx="179" cy="179"/>
                </a:xfrm>
                <a:prstGeom prst="ellipse">
                  <a:avLst/>
                </a:prstGeom>
                <a:solidFill>
                  <a:srgbClr val="9116F0"/>
                </a:solidFill>
                <a:ln w="12600" cap="sq">
                  <a:solidFill>
                    <a:srgbClr val="000000"/>
                  </a:solidFill>
                  <a:miter lim="800000"/>
                  <a:headEnd/>
                  <a:tailEnd/>
                </a:ln>
              </p:spPr>
              <p:txBody>
                <a:bodyPr wrap="none" anchor="ctr"/>
                <a:lstStyle/>
                <a:p>
                  <a:pPr eaLnBrk="1">
                    <a:lnSpc>
                      <a:spcPct val="94000"/>
                    </a:lnSpc>
                    <a:buClr>
                      <a:srgbClr val="000000"/>
                    </a:buClr>
                    <a:buSzPct val="100000"/>
                    <a:buFont typeface="Times New Roman" panose="02020603050405020304" pitchFamily="18" charset="0"/>
                    <a:buNone/>
                  </a:pPr>
                  <a:endParaRPr lang="el-GR" altLang="en-US"/>
                </a:p>
              </p:txBody>
            </p:sp>
          </p:grpSp>
          <p:sp>
            <p:nvSpPr>
              <p:cNvPr id="291862" name="Oval 98">
                <a:extLst>
                  <a:ext uri="{FF2B5EF4-FFF2-40B4-BE49-F238E27FC236}">
                    <a16:creationId xmlns:a16="http://schemas.microsoft.com/office/drawing/2014/main" id="{853138F5-DD02-4A13-8D01-1817F20ED976}"/>
                  </a:ext>
                </a:extLst>
              </p:cNvPr>
              <p:cNvSpPr>
                <a:spLocks noChangeArrowheads="1"/>
              </p:cNvSpPr>
              <p:nvPr/>
            </p:nvSpPr>
            <p:spPr bwMode="auto">
              <a:xfrm>
                <a:off x="3844" y="292"/>
                <a:ext cx="179" cy="179"/>
              </a:xfrm>
              <a:prstGeom prst="ellipse">
                <a:avLst/>
              </a:prstGeom>
              <a:solidFill>
                <a:srgbClr val="9116F0"/>
              </a:solidFill>
              <a:ln w="12600" cap="sq">
                <a:solidFill>
                  <a:srgbClr val="000000"/>
                </a:solidFill>
                <a:miter lim="800000"/>
                <a:headEnd/>
                <a:tailEnd/>
              </a:ln>
            </p:spPr>
            <p:txBody>
              <a:bodyPr wrap="none" anchor="ctr"/>
              <a:lstStyle/>
              <a:p>
                <a:pPr eaLnBrk="1">
                  <a:lnSpc>
                    <a:spcPct val="94000"/>
                  </a:lnSpc>
                  <a:buClr>
                    <a:srgbClr val="000000"/>
                  </a:buClr>
                  <a:buSzPct val="100000"/>
                  <a:buFont typeface="Times New Roman" panose="02020603050405020304" pitchFamily="18" charset="0"/>
                  <a:buNone/>
                </a:pPr>
                <a:endParaRPr lang="el-GR" altLang="en-US"/>
              </a:p>
            </p:txBody>
          </p:sp>
          <p:sp>
            <p:nvSpPr>
              <p:cNvPr id="291863" name="Oval 99">
                <a:extLst>
                  <a:ext uri="{FF2B5EF4-FFF2-40B4-BE49-F238E27FC236}">
                    <a16:creationId xmlns:a16="http://schemas.microsoft.com/office/drawing/2014/main" id="{692F51BD-9CC2-4585-A27E-1B8A25362F31}"/>
                  </a:ext>
                </a:extLst>
              </p:cNvPr>
              <p:cNvSpPr>
                <a:spLocks noChangeArrowheads="1"/>
              </p:cNvSpPr>
              <p:nvPr/>
            </p:nvSpPr>
            <p:spPr bwMode="auto">
              <a:xfrm>
                <a:off x="4132" y="292"/>
                <a:ext cx="179" cy="179"/>
              </a:xfrm>
              <a:prstGeom prst="ellipse">
                <a:avLst/>
              </a:prstGeom>
              <a:solidFill>
                <a:srgbClr val="9116F0"/>
              </a:solidFill>
              <a:ln w="12600" cap="sq">
                <a:solidFill>
                  <a:srgbClr val="000000"/>
                </a:solidFill>
                <a:miter lim="800000"/>
                <a:headEnd/>
                <a:tailEnd/>
              </a:ln>
            </p:spPr>
            <p:txBody>
              <a:bodyPr wrap="none" anchor="ctr"/>
              <a:lstStyle/>
              <a:p>
                <a:pPr eaLnBrk="1">
                  <a:lnSpc>
                    <a:spcPct val="94000"/>
                  </a:lnSpc>
                  <a:buClr>
                    <a:srgbClr val="000000"/>
                  </a:buClr>
                  <a:buSzPct val="100000"/>
                  <a:buFont typeface="Times New Roman" panose="02020603050405020304" pitchFamily="18" charset="0"/>
                  <a:buNone/>
                </a:pPr>
                <a:endParaRPr lang="el-GR" altLang="en-US"/>
              </a:p>
            </p:txBody>
          </p:sp>
        </p:grpSp>
        <p:sp>
          <p:nvSpPr>
            <p:cNvPr id="291857" name="Rectangle 100">
              <a:extLst>
                <a:ext uri="{FF2B5EF4-FFF2-40B4-BE49-F238E27FC236}">
                  <a16:creationId xmlns:a16="http://schemas.microsoft.com/office/drawing/2014/main" id="{B8F4D621-CAD5-4FF7-ABE6-258DC17557D3}"/>
                </a:ext>
              </a:extLst>
            </p:cNvPr>
            <p:cNvSpPr>
              <a:spLocks noChangeArrowheads="1"/>
            </p:cNvSpPr>
            <p:nvPr/>
          </p:nvSpPr>
          <p:spPr bwMode="auto">
            <a:xfrm>
              <a:off x="663" y="1258"/>
              <a:ext cx="350" cy="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360" tIns="44280" rIns="90360" bIns="44280">
              <a:spAutoFit/>
            </a:bodyPr>
            <a:lstStyle>
              <a:lvl1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1pPr>
              <a:lvl2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2pPr>
              <a:lvl3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3pPr>
              <a:lvl4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4pPr>
              <a:lvl5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5pPr>
              <a:lvl6pPr marL="25146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6pPr>
              <a:lvl7pPr marL="29718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7pPr>
              <a:lvl8pPr marL="34290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8pPr>
              <a:lvl9pPr marL="38862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9pPr>
            </a:lstStyle>
            <a:p>
              <a:pPr>
                <a:lnSpc>
                  <a:spcPct val="100000"/>
                </a:lnSpc>
                <a:buClrTx/>
                <a:buSzPct val="120000"/>
                <a:buFontTx/>
                <a:buNone/>
              </a:pPr>
              <a:r>
                <a:rPr lang="el-GR" altLang="en-US" sz="2800">
                  <a:solidFill>
                    <a:srgbClr val="000000"/>
                  </a:solidFill>
                </a:rPr>
                <a:t>5s</a:t>
              </a:r>
            </a:p>
          </p:txBody>
        </p:sp>
        <p:sp>
          <p:nvSpPr>
            <p:cNvPr id="291858" name="Rectangle 101">
              <a:extLst>
                <a:ext uri="{FF2B5EF4-FFF2-40B4-BE49-F238E27FC236}">
                  <a16:creationId xmlns:a16="http://schemas.microsoft.com/office/drawing/2014/main" id="{D92D4313-871E-4C85-B39A-7CC94DBBB0B4}"/>
                </a:ext>
              </a:extLst>
            </p:cNvPr>
            <p:cNvSpPr>
              <a:spLocks noChangeArrowheads="1"/>
            </p:cNvSpPr>
            <p:nvPr/>
          </p:nvSpPr>
          <p:spPr bwMode="auto">
            <a:xfrm>
              <a:off x="1719" y="922"/>
              <a:ext cx="363" cy="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360" tIns="44280" rIns="90360" bIns="44280">
              <a:spAutoFit/>
            </a:bodyPr>
            <a:lstStyle>
              <a:lvl1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1pPr>
              <a:lvl2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2pPr>
              <a:lvl3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3pPr>
              <a:lvl4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4pPr>
              <a:lvl5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5pPr>
              <a:lvl6pPr marL="25146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6pPr>
              <a:lvl7pPr marL="29718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7pPr>
              <a:lvl8pPr marL="34290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8pPr>
              <a:lvl9pPr marL="38862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9pPr>
            </a:lstStyle>
            <a:p>
              <a:pPr>
                <a:lnSpc>
                  <a:spcPct val="100000"/>
                </a:lnSpc>
                <a:buClrTx/>
                <a:buSzPct val="120000"/>
                <a:buFontTx/>
                <a:buNone/>
              </a:pPr>
              <a:r>
                <a:rPr lang="el-GR" altLang="en-US" sz="2800">
                  <a:solidFill>
                    <a:srgbClr val="000000"/>
                  </a:solidFill>
                </a:rPr>
                <a:t>5p</a:t>
              </a:r>
            </a:p>
          </p:txBody>
        </p:sp>
        <p:sp>
          <p:nvSpPr>
            <p:cNvPr id="291859" name="Rectangle 102">
              <a:extLst>
                <a:ext uri="{FF2B5EF4-FFF2-40B4-BE49-F238E27FC236}">
                  <a16:creationId xmlns:a16="http://schemas.microsoft.com/office/drawing/2014/main" id="{6CB7EFFB-D598-43B3-829B-DAFC339EA949}"/>
                </a:ext>
              </a:extLst>
            </p:cNvPr>
            <p:cNvSpPr>
              <a:spLocks noChangeArrowheads="1"/>
            </p:cNvSpPr>
            <p:nvPr/>
          </p:nvSpPr>
          <p:spPr bwMode="auto">
            <a:xfrm rot="10800000" flipV="1">
              <a:off x="3266" y="421"/>
              <a:ext cx="427" cy="5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360" tIns="44280" rIns="90360" bIns="44280">
              <a:spAutoFit/>
            </a:bodyPr>
            <a:lstStyle>
              <a:lvl1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1pPr>
              <a:lvl2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2pPr>
              <a:lvl3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3pPr>
              <a:lvl4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4pPr>
              <a:lvl5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5pPr>
              <a:lvl6pPr marL="25146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6pPr>
              <a:lvl7pPr marL="29718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7pPr>
              <a:lvl8pPr marL="34290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8pPr>
              <a:lvl9pPr marL="38862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9pPr>
            </a:lstStyle>
            <a:p>
              <a:pPr>
                <a:lnSpc>
                  <a:spcPct val="100000"/>
                </a:lnSpc>
                <a:buClrTx/>
                <a:buSzPct val="120000"/>
                <a:buFontTx/>
                <a:buNone/>
              </a:pPr>
              <a:r>
                <a:rPr lang="el-GR" altLang="en-US" sz="2800">
                  <a:solidFill>
                    <a:srgbClr val="000000"/>
                  </a:solidFill>
                </a:rPr>
                <a:t>  5d</a:t>
              </a:r>
            </a:p>
          </p:txBody>
        </p:sp>
        <p:sp>
          <p:nvSpPr>
            <p:cNvPr id="291860" name="Rectangle 103">
              <a:extLst>
                <a:ext uri="{FF2B5EF4-FFF2-40B4-BE49-F238E27FC236}">
                  <a16:creationId xmlns:a16="http://schemas.microsoft.com/office/drawing/2014/main" id="{5DB22D67-C4CE-4FFB-BCFC-98944825CD5D}"/>
                </a:ext>
              </a:extLst>
            </p:cNvPr>
            <p:cNvSpPr>
              <a:spLocks noChangeArrowheads="1"/>
            </p:cNvSpPr>
            <p:nvPr/>
          </p:nvSpPr>
          <p:spPr bwMode="auto">
            <a:xfrm>
              <a:off x="4839" y="394"/>
              <a:ext cx="301" cy="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360" tIns="44280" rIns="90360" bIns="44280">
              <a:spAutoFit/>
            </a:bodyPr>
            <a:lstStyle>
              <a:lvl1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1pPr>
              <a:lvl2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2pPr>
              <a:lvl3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3pPr>
              <a:lvl4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4pPr>
              <a:lvl5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5pPr>
              <a:lvl6pPr marL="25146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6pPr>
              <a:lvl7pPr marL="29718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7pPr>
              <a:lvl8pPr marL="34290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8pPr>
              <a:lvl9pPr marL="38862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9pPr>
            </a:lstStyle>
            <a:p>
              <a:pPr>
                <a:lnSpc>
                  <a:spcPct val="100000"/>
                </a:lnSpc>
                <a:buClrTx/>
                <a:buSzPct val="120000"/>
                <a:buFontTx/>
                <a:buNone/>
              </a:pPr>
              <a:r>
                <a:rPr lang="el-GR" altLang="en-US" sz="2800">
                  <a:solidFill>
                    <a:srgbClr val="000000"/>
                  </a:solidFill>
                </a:rPr>
                <a:t>5f</a:t>
              </a:r>
            </a:p>
          </p:txBody>
        </p:sp>
      </p:grpSp>
      <p:sp>
        <p:nvSpPr>
          <p:cNvPr id="167016" name="Text Box 104">
            <a:extLst>
              <a:ext uri="{FF2B5EF4-FFF2-40B4-BE49-F238E27FC236}">
                <a16:creationId xmlns:a16="http://schemas.microsoft.com/office/drawing/2014/main" id="{87E15B9D-6F11-45B4-841A-8735097F8069}"/>
              </a:ext>
            </a:extLst>
          </p:cNvPr>
          <p:cNvSpPr txBox="1">
            <a:spLocks noChangeArrowheads="1"/>
          </p:cNvSpPr>
          <p:nvPr/>
        </p:nvSpPr>
        <p:spPr bwMode="auto">
          <a:xfrm>
            <a:off x="3498850" y="3309144"/>
            <a:ext cx="5391150" cy="3480056"/>
          </a:xfrm>
          <a:prstGeom prst="rect">
            <a:avLst/>
          </a:prstGeom>
          <a:solidFill>
            <a:schemeClr val="accent2">
              <a:lumMod val="20000"/>
              <a:lumOff val="80000"/>
            </a:schemeClr>
          </a:solidFill>
          <a:ln>
            <a:noFill/>
          </a:ln>
        </p:spPr>
        <p:txBody>
          <a:bodyPr wrap="square" lIns="90000" tIns="46800" rIns="90000" bIns="46800">
            <a:spAutoFit/>
          </a:bodyPr>
          <a:lstStyle>
            <a:lvl1pPr marL="342900" indent="-334963">
              <a:lnSpc>
                <a:spcPct val="94000"/>
              </a:lnSpc>
              <a:buClr>
                <a:srgbClr val="000000"/>
              </a:buClr>
              <a:buSzPct val="100000"/>
              <a:buFont typeface="Times New Roman" panose="02020603050405020304" pitchFamily="18" charset="0"/>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solidFill>
                  <a:schemeClr val="bg1"/>
                </a:solidFill>
                <a:latin typeface="Arial" panose="020B0604020202020204" pitchFamily="34" charset="0"/>
                <a:cs typeface="Droid Sans Fallback" charset="0"/>
              </a:defRPr>
            </a:lvl1pPr>
            <a:lvl2pPr>
              <a:lnSpc>
                <a:spcPct val="94000"/>
              </a:lnSpc>
              <a:buClr>
                <a:srgbClr val="000000"/>
              </a:buClr>
              <a:buSzPct val="100000"/>
              <a:buFont typeface="Times New Roman" panose="02020603050405020304" pitchFamily="18" charset="0"/>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solidFill>
                  <a:schemeClr val="bg1"/>
                </a:solidFill>
                <a:latin typeface="Arial" panose="020B0604020202020204" pitchFamily="34" charset="0"/>
                <a:cs typeface="Droid Sans Fallback" charset="0"/>
              </a:defRPr>
            </a:lvl2pPr>
            <a:lvl3pPr>
              <a:lnSpc>
                <a:spcPct val="94000"/>
              </a:lnSpc>
              <a:buClr>
                <a:srgbClr val="000000"/>
              </a:buClr>
              <a:buSzPct val="100000"/>
              <a:buFont typeface="Times New Roman" panose="02020603050405020304" pitchFamily="18" charset="0"/>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solidFill>
                  <a:schemeClr val="bg1"/>
                </a:solidFill>
                <a:latin typeface="Arial" panose="020B0604020202020204" pitchFamily="34" charset="0"/>
                <a:cs typeface="Droid Sans Fallback" charset="0"/>
              </a:defRPr>
            </a:lvl3pPr>
            <a:lvl4pPr>
              <a:lnSpc>
                <a:spcPct val="94000"/>
              </a:lnSpc>
              <a:buClr>
                <a:srgbClr val="000000"/>
              </a:buClr>
              <a:buSzPct val="100000"/>
              <a:buFont typeface="Times New Roman" panose="02020603050405020304" pitchFamily="18" charset="0"/>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solidFill>
                  <a:schemeClr val="bg1"/>
                </a:solidFill>
                <a:latin typeface="Arial" panose="020B0604020202020204" pitchFamily="34" charset="0"/>
                <a:cs typeface="Droid Sans Fallback" charset="0"/>
              </a:defRPr>
            </a:lvl4pPr>
            <a:lvl5pPr>
              <a:lnSpc>
                <a:spcPct val="94000"/>
              </a:lnSpc>
              <a:buClr>
                <a:srgbClr val="000000"/>
              </a:buClr>
              <a:buSzPct val="100000"/>
              <a:buFont typeface="Times New Roman" panose="02020603050405020304" pitchFamily="18" charset="0"/>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solidFill>
                  <a:schemeClr val="bg1"/>
                </a:solidFill>
                <a:latin typeface="Arial" panose="020B0604020202020204" pitchFamily="34" charset="0"/>
                <a:cs typeface="Droid Sans Fallback" charset="0"/>
              </a:defRPr>
            </a:lvl5pPr>
            <a:lvl6pPr marL="25146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solidFill>
                  <a:schemeClr val="bg1"/>
                </a:solidFill>
                <a:latin typeface="Arial" panose="020B0604020202020204" pitchFamily="34" charset="0"/>
                <a:cs typeface="Droid Sans Fallback" charset="0"/>
              </a:defRPr>
            </a:lvl6pPr>
            <a:lvl7pPr marL="29718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solidFill>
                  <a:schemeClr val="bg1"/>
                </a:solidFill>
                <a:latin typeface="Arial" panose="020B0604020202020204" pitchFamily="34" charset="0"/>
                <a:cs typeface="Droid Sans Fallback" charset="0"/>
              </a:defRPr>
            </a:lvl7pPr>
            <a:lvl8pPr marL="34290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solidFill>
                  <a:schemeClr val="bg1"/>
                </a:solidFill>
                <a:latin typeface="Arial" panose="020B0604020202020204" pitchFamily="34" charset="0"/>
                <a:cs typeface="Droid Sans Fallback" charset="0"/>
              </a:defRPr>
            </a:lvl8pPr>
            <a:lvl9pPr marL="38862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solidFill>
                  <a:schemeClr val="bg1"/>
                </a:solidFill>
                <a:latin typeface="Arial" panose="020B0604020202020204" pitchFamily="34" charset="0"/>
                <a:cs typeface="Droid Sans Fallback" charset="0"/>
              </a:defRPr>
            </a:lvl9pPr>
          </a:lstStyle>
          <a:p>
            <a:pPr eaLnBrk="1" hangingPunct="1">
              <a:lnSpc>
                <a:spcPct val="100000"/>
              </a:lnSpc>
              <a:buClrTx/>
              <a:buSzPct val="120000"/>
              <a:buFontTx/>
              <a:buNone/>
            </a:pPr>
            <a:r>
              <a:rPr lang="el-GR" altLang="en-US" sz="2000" dirty="0">
                <a:solidFill>
                  <a:srgbClr val="000000"/>
                </a:solidFill>
              </a:rPr>
              <a:t>Σημαντικές παρατηρήσεις:</a:t>
            </a:r>
          </a:p>
          <a:p>
            <a:pPr eaLnBrk="1" hangingPunct="1">
              <a:lnSpc>
                <a:spcPct val="100000"/>
              </a:lnSpc>
              <a:buSzPct val="120000"/>
              <a:buFont typeface="Times New Roman" panose="02020603050405020304" pitchFamily="18" charset="0"/>
              <a:buAutoNum type="arabicPeriod"/>
            </a:pPr>
            <a:r>
              <a:rPr lang="el-GR" altLang="en-US" sz="2000" dirty="0">
                <a:solidFill>
                  <a:srgbClr val="000000"/>
                </a:solidFill>
              </a:rPr>
              <a:t>Εξ’αιτίας της </a:t>
            </a:r>
            <a:r>
              <a:rPr lang="el-GR" altLang="en-US" sz="2000" dirty="0">
                <a:solidFill>
                  <a:srgbClr val="FF3399"/>
                </a:solidFill>
              </a:rPr>
              <a:t>διείσδυσης</a:t>
            </a:r>
            <a:r>
              <a:rPr lang="el-GR" altLang="en-US" sz="2000" dirty="0">
                <a:solidFill>
                  <a:srgbClr val="000000"/>
                </a:solidFill>
              </a:rPr>
              <a:t>, οι υποστιβάδες στην κύρια στιβάδα δεν είναι εκφυλισμένες</a:t>
            </a:r>
          </a:p>
          <a:p>
            <a:pPr eaLnBrk="1" hangingPunct="1">
              <a:lnSpc>
                <a:spcPct val="100000"/>
              </a:lnSpc>
              <a:buSzPct val="120000"/>
              <a:buFont typeface="Times New Roman" panose="02020603050405020304" pitchFamily="18" charset="0"/>
              <a:buAutoNum type="arabicPeriod"/>
            </a:pPr>
            <a:r>
              <a:rPr lang="el-GR" altLang="en-US" sz="2000" dirty="0">
                <a:solidFill>
                  <a:srgbClr val="000000"/>
                </a:solidFill>
              </a:rPr>
              <a:t>Η </a:t>
            </a:r>
            <a:r>
              <a:rPr lang="el-GR" altLang="en-US" sz="2000" b="1" dirty="0">
                <a:solidFill>
                  <a:srgbClr val="000000"/>
                </a:solidFill>
              </a:rPr>
              <a:t>Διείσδυση</a:t>
            </a:r>
            <a:r>
              <a:rPr lang="el-GR" altLang="en-US" sz="2000" dirty="0">
                <a:solidFill>
                  <a:srgbClr val="000000"/>
                </a:solidFill>
              </a:rPr>
              <a:t> στο 4</a:t>
            </a:r>
            <a:r>
              <a:rPr lang="el-GR" altLang="en-US" sz="2000" baseline="30000" dirty="0">
                <a:solidFill>
                  <a:srgbClr val="000000"/>
                </a:solidFill>
              </a:rPr>
              <a:t>ο</a:t>
            </a:r>
            <a:r>
              <a:rPr lang="el-GR" altLang="en-US" sz="2000" dirty="0">
                <a:solidFill>
                  <a:srgbClr val="000000"/>
                </a:solidFill>
              </a:rPr>
              <a:t> και σε υψηλότερα ενεργειακά επίπεδα  είναι τόσο ισχυρή που η  </a:t>
            </a:r>
            <a:r>
              <a:rPr lang="el-GR" altLang="en-US" sz="2000" i="1" dirty="0">
                <a:solidFill>
                  <a:srgbClr val="FF3399"/>
                </a:solidFill>
              </a:rPr>
              <a:t>s υποστιβάδα είναι χαμηλότερα ενεργειακά από την</a:t>
            </a:r>
            <a:r>
              <a:rPr lang="el-GR" altLang="en-US" sz="2000" dirty="0">
                <a:solidFill>
                  <a:srgbClr val="FF3399"/>
                </a:solidFill>
              </a:rPr>
              <a:t> </a:t>
            </a:r>
            <a:r>
              <a:rPr lang="el-GR" altLang="en-US" sz="2000" i="1" dirty="0">
                <a:solidFill>
                  <a:srgbClr val="FF3399"/>
                </a:solidFill>
              </a:rPr>
              <a:t>d</a:t>
            </a:r>
            <a:r>
              <a:rPr lang="el-GR" altLang="en-US" sz="2000" dirty="0">
                <a:solidFill>
                  <a:srgbClr val="FF3399"/>
                </a:solidFill>
              </a:rPr>
              <a:t> υποστιβάδα</a:t>
            </a:r>
            <a:r>
              <a:rPr lang="el-GR" altLang="en-US" sz="2000" dirty="0">
                <a:solidFill>
                  <a:srgbClr val="000000"/>
                </a:solidFill>
              </a:rPr>
              <a:t> του προηγουμένου ενεργειακά επιπέδου</a:t>
            </a:r>
          </a:p>
          <a:p>
            <a:pPr eaLnBrk="1" hangingPunct="1">
              <a:lnSpc>
                <a:spcPct val="100000"/>
              </a:lnSpc>
              <a:buSzPct val="120000"/>
              <a:buFont typeface="Times New Roman" panose="02020603050405020304" pitchFamily="18" charset="0"/>
              <a:buAutoNum type="arabicPeriod"/>
            </a:pPr>
            <a:r>
              <a:rPr lang="el-GR" altLang="en-US" sz="2000" dirty="0">
                <a:solidFill>
                  <a:srgbClr val="000000"/>
                </a:solidFill>
              </a:rPr>
              <a:t>Η διαφορά ενέργειας μεταξύ των στιβάδων γίνεται μικρότερη για τις υψηλότερα ενεργειακά στιβάδες</a:t>
            </a:r>
          </a:p>
        </p:txBody>
      </p:sp>
    </p:spTree>
    <p:custDataLst>
      <p:tags r:id="rId1"/>
    </p:custDataLst>
  </p:cSld>
  <p:clrMapOvr>
    <a:masterClrMapping/>
  </p:clrMapOvr>
  <p:transition>
    <p:fade thruBlk="1"/>
  </p:transition>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3890" name="Text Box 1">
            <a:extLst>
              <a:ext uri="{FF2B5EF4-FFF2-40B4-BE49-F238E27FC236}">
                <a16:creationId xmlns:a16="http://schemas.microsoft.com/office/drawing/2014/main" id="{2A539FB7-466F-4600-BD7B-275F44438BDA}"/>
              </a:ext>
            </a:extLst>
          </p:cNvPr>
          <p:cNvSpPr txBox="1">
            <a:spLocks noChangeArrowheads="1"/>
          </p:cNvSpPr>
          <p:nvPr/>
        </p:nvSpPr>
        <p:spPr bwMode="auto">
          <a:xfrm>
            <a:off x="304800" y="6248400"/>
            <a:ext cx="3505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lstStyle>
            <a:lvl1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1pPr>
            <a:lvl2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2pPr>
            <a:lvl3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3pPr>
            <a:lvl4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4pPr>
            <a:lvl5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5pPr>
            <a:lvl6pPr marL="25146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6pPr>
            <a:lvl7pPr marL="29718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7pPr>
            <a:lvl8pPr marL="34290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8pPr>
            <a:lvl9pPr marL="38862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9pPr>
          </a:lstStyle>
          <a:p>
            <a:pPr eaLnBrk="1" hangingPunct="1">
              <a:lnSpc>
                <a:spcPct val="100000"/>
              </a:lnSpc>
              <a:buClrTx/>
              <a:buSzPct val="120000"/>
              <a:buFontTx/>
              <a:buNone/>
            </a:pPr>
            <a:r>
              <a:rPr lang="el-GR" altLang="en-US" sz="1400" dirty="0">
                <a:solidFill>
                  <a:srgbClr val="000000"/>
                </a:solidFill>
              </a:rPr>
              <a:t>Tro, Chemistry: A Molecular Approach</a:t>
            </a:r>
          </a:p>
        </p:txBody>
      </p:sp>
      <p:sp>
        <p:nvSpPr>
          <p:cNvPr id="293891" name="Text Box 2">
            <a:extLst>
              <a:ext uri="{FF2B5EF4-FFF2-40B4-BE49-F238E27FC236}">
                <a16:creationId xmlns:a16="http://schemas.microsoft.com/office/drawing/2014/main" id="{058F6432-89BA-4667-9D36-4F2FAE0DB566}"/>
              </a:ext>
            </a:extLst>
          </p:cNvPr>
          <p:cNvSpPr txBox="1">
            <a:spLocks noChangeArrowheads="1"/>
          </p:cNvSpPr>
          <p:nvPr/>
        </p:nvSpPr>
        <p:spPr bwMode="auto">
          <a:xfrm>
            <a:off x="6858000" y="62484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pPr eaLnBrk="1">
              <a:lnSpc>
                <a:spcPct val="94000"/>
              </a:lnSpc>
              <a:buClr>
                <a:srgbClr val="000000"/>
              </a:buClr>
              <a:buSzPct val="100000"/>
              <a:buFont typeface="Times New Roman" panose="02020603050405020304" pitchFamily="18" charset="0"/>
              <a:buNone/>
            </a:pPr>
            <a:endParaRPr lang="el-GR" altLang="en-US"/>
          </a:p>
        </p:txBody>
      </p:sp>
      <p:sp>
        <p:nvSpPr>
          <p:cNvPr id="293892" name="Text Box 3">
            <a:extLst>
              <a:ext uri="{FF2B5EF4-FFF2-40B4-BE49-F238E27FC236}">
                <a16:creationId xmlns:a16="http://schemas.microsoft.com/office/drawing/2014/main" id="{C4776619-D3E4-46C0-9EF6-809373A2B562}"/>
              </a:ext>
            </a:extLst>
          </p:cNvPr>
          <p:cNvSpPr txBox="1">
            <a:spLocks noChangeArrowheads="1"/>
          </p:cNvSpPr>
          <p:nvPr/>
        </p:nvSpPr>
        <p:spPr bwMode="auto">
          <a:xfrm>
            <a:off x="444500" y="314323"/>
            <a:ext cx="8229600" cy="1374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lvl1pPr marL="215900" indent="-209550">
              <a:lnSpc>
                <a:spcPct val="94000"/>
              </a:lnSpc>
              <a:buClr>
                <a:srgbClr val="000000"/>
              </a:buClr>
              <a:buSzPct val="100000"/>
              <a:buFont typeface="Times New Roman" panose="02020603050405020304" pitchFamily="18" charset="0"/>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a:solidFill>
                  <a:schemeClr val="bg1"/>
                </a:solidFill>
                <a:latin typeface="Arial" panose="020B0604020202020204" pitchFamily="34" charset="0"/>
                <a:cs typeface="Droid Sans Fallback" charset="0"/>
              </a:defRPr>
            </a:lvl1pPr>
            <a:lvl2pPr>
              <a:lnSpc>
                <a:spcPct val="94000"/>
              </a:lnSpc>
              <a:buClr>
                <a:srgbClr val="000000"/>
              </a:buClr>
              <a:buSzPct val="100000"/>
              <a:buFont typeface="Times New Roman" panose="02020603050405020304" pitchFamily="18" charset="0"/>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a:solidFill>
                  <a:schemeClr val="bg1"/>
                </a:solidFill>
                <a:latin typeface="Arial" panose="020B0604020202020204" pitchFamily="34" charset="0"/>
                <a:cs typeface="Droid Sans Fallback" charset="0"/>
              </a:defRPr>
            </a:lvl2pPr>
            <a:lvl3pPr>
              <a:lnSpc>
                <a:spcPct val="94000"/>
              </a:lnSpc>
              <a:buClr>
                <a:srgbClr val="000000"/>
              </a:buClr>
              <a:buSzPct val="100000"/>
              <a:buFont typeface="Times New Roman" panose="02020603050405020304" pitchFamily="18" charset="0"/>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a:solidFill>
                  <a:schemeClr val="bg1"/>
                </a:solidFill>
                <a:latin typeface="Arial" panose="020B0604020202020204" pitchFamily="34" charset="0"/>
                <a:cs typeface="Droid Sans Fallback" charset="0"/>
              </a:defRPr>
            </a:lvl3pPr>
            <a:lvl4pPr>
              <a:lnSpc>
                <a:spcPct val="94000"/>
              </a:lnSpc>
              <a:buClr>
                <a:srgbClr val="000000"/>
              </a:buClr>
              <a:buSzPct val="100000"/>
              <a:buFont typeface="Times New Roman" panose="02020603050405020304" pitchFamily="18" charset="0"/>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a:solidFill>
                  <a:schemeClr val="bg1"/>
                </a:solidFill>
                <a:latin typeface="Arial" panose="020B0604020202020204" pitchFamily="34" charset="0"/>
                <a:cs typeface="Droid Sans Fallback" charset="0"/>
              </a:defRPr>
            </a:lvl4pPr>
            <a:lvl5pPr>
              <a:lnSpc>
                <a:spcPct val="94000"/>
              </a:lnSpc>
              <a:buClr>
                <a:srgbClr val="000000"/>
              </a:buClr>
              <a:buSzPct val="100000"/>
              <a:buFont typeface="Times New Roman" panose="02020603050405020304" pitchFamily="18" charset="0"/>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a:solidFill>
                  <a:schemeClr val="bg1"/>
                </a:solidFill>
                <a:latin typeface="Arial" panose="020B0604020202020204" pitchFamily="34" charset="0"/>
                <a:cs typeface="Droid Sans Fallback" charset="0"/>
              </a:defRPr>
            </a:lvl5pPr>
            <a:lvl6pPr marL="25146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a:solidFill>
                  <a:schemeClr val="bg1"/>
                </a:solidFill>
                <a:latin typeface="Arial" panose="020B0604020202020204" pitchFamily="34" charset="0"/>
                <a:cs typeface="Droid Sans Fallback" charset="0"/>
              </a:defRPr>
            </a:lvl6pPr>
            <a:lvl7pPr marL="29718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a:solidFill>
                  <a:schemeClr val="bg1"/>
                </a:solidFill>
                <a:latin typeface="Arial" panose="020B0604020202020204" pitchFamily="34" charset="0"/>
                <a:cs typeface="Droid Sans Fallback" charset="0"/>
              </a:defRPr>
            </a:lvl7pPr>
            <a:lvl8pPr marL="34290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a:solidFill>
                  <a:schemeClr val="bg1"/>
                </a:solidFill>
                <a:latin typeface="Arial" panose="020B0604020202020204" pitchFamily="34" charset="0"/>
                <a:cs typeface="Droid Sans Fallback" charset="0"/>
              </a:defRPr>
            </a:lvl8pPr>
            <a:lvl9pPr marL="38862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a:solidFill>
                  <a:schemeClr val="bg1"/>
                </a:solidFill>
                <a:latin typeface="Arial" panose="020B0604020202020204" pitchFamily="34" charset="0"/>
                <a:cs typeface="Droid Sans Fallback" charset="0"/>
              </a:defRPr>
            </a:lvl9pPr>
          </a:lstStyle>
          <a:p>
            <a:pPr eaLnBrk="1" hangingPunct="1">
              <a:lnSpc>
                <a:spcPct val="100000"/>
              </a:lnSpc>
              <a:buClrTx/>
              <a:buSzPct val="45000"/>
              <a:buFontTx/>
              <a:buNone/>
            </a:pPr>
            <a:r>
              <a:rPr lang="el-GR" altLang="en-US" sz="2800" dirty="0">
                <a:solidFill>
                  <a:srgbClr val="000000"/>
                </a:solidFill>
                <a:latin typeface="Times New Roman" panose="02020603050405020304" pitchFamily="18" charset="0"/>
              </a:rPr>
              <a:t>	Η σειρά συμπλήρωσης των Υποστοιβάδων  </a:t>
            </a:r>
            <a:br>
              <a:rPr lang="el-GR" altLang="en-US" sz="2800" dirty="0">
                <a:solidFill>
                  <a:srgbClr val="000000"/>
                </a:solidFill>
                <a:latin typeface="Times New Roman" panose="02020603050405020304" pitchFamily="18" charset="0"/>
              </a:rPr>
            </a:br>
            <a:r>
              <a:rPr lang="el-GR" altLang="en-US" sz="2800" dirty="0">
                <a:solidFill>
                  <a:srgbClr val="000000"/>
                </a:solidFill>
                <a:latin typeface="Times New Roman" panose="02020603050405020304" pitchFamily="18" charset="0"/>
              </a:rPr>
              <a:t>σε Διαμορφώσεις στην βασική ηλεκτρονική κατάσταση</a:t>
            </a:r>
          </a:p>
        </p:txBody>
      </p:sp>
      <p:sp>
        <p:nvSpPr>
          <p:cNvPr id="167940" name="Text Box 4">
            <a:extLst>
              <a:ext uri="{FF2B5EF4-FFF2-40B4-BE49-F238E27FC236}">
                <a16:creationId xmlns:a16="http://schemas.microsoft.com/office/drawing/2014/main" id="{03BC1278-7B3B-49F5-AB7F-FD269887BEF3}"/>
              </a:ext>
            </a:extLst>
          </p:cNvPr>
          <p:cNvSpPr txBox="1">
            <a:spLocks noChangeArrowheads="1"/>
          </p:cNvSpPr>
          <p:nvPr/>
        </p:nvSpPr>
        <p:spPr bwMode="auto">
          <a:xfrm>
            <a:off x="5105400" y="2133600"/>
            <a:ext cx="3352800" cy="3797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1pPr>
            <a:lvl2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2pPr>
            <a:lvl3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3pPr>
            <a:lvl4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4pPr>
            <a:lvl5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5pPr>
            <a:lvl6pPr marL="25146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6pPr>
            <a:lvl7pPr marL="29718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7pPr>
            <a:lvl8pPr marL="34290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8pPr>
            <a:lvl9pPr marL="38862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9pPr>
          </a:lstStyle>
          <a:p>
            <a:pPr eaLnBrk="1" hangingPunct="1">
              <a:lnSpc>
                <a:spcPct val="100000"/>
              </a:lnSpc>
              <a:spcBef>
                <a:spcPts val="1500"/>
              </a:spcBef>
              <a:buClrTx/>
              <a:buSzPct val="120000"/>
              <a:buFontTx/>
              <a:buNone/>
            </a:pPr>
            <a:r>
              <a:rPr lang="el-GR" altLang="en-US" sz="2400">
                <a:solidFill>
                  <a:srgbClr val="000000"/>
                </a:solidFill>
              </a:rPr>
              <a:t>1</a:t>
            </a:r>
            <a:r>
              <a:rPr lang="el-GR" altLang="en-US" sz="2400" i="1">
                <a:solidFill>
                  <a:srgbClr val="000000"/>
                </a:solidFill>
              </a:rPr>
              <a:t>s</a:t>
            </a:r>
          </a:p>
          <a:p>
            <a:pPr eaLnBrk="1" hangingPunct="1">
              <a:lnSpc>
                <a:spcPct val="100000"/>
              </a:lnSpc>
              <a:spcBef>
                <a:spcPts val="1500"/>
              </a:spcBef>
              <a:buClrTx/>
              <a:buSzPct val="120000"/>
              <a:buFontTx/>
              <a:buNone/>
            </a:pPr>
            <a:r>
              <a:rPr lang="el-GR" altLang="en-US" sz="2400">
                <a:solidFill>
                  <a:srgbClr val="000000"/>
                </a:solidFill>
              </a:rPr>
              <a:t>2</a:t>
            </a:r>
            <a:r>
              <a:rPr lang="el-GR" altLang="en-US" sz="2400" i="1">
                <a:solidFill>
                  <a:srgbClr val="000000"/>
                </a:solidFill>
              </a:rPr>
              <a:t>s</a:t>
            </a:r>
            <a:r>
              <a:rPr lang="el-GR" altLang="en-US" sz="2400">
                <a:solidFill>
                  <a:srgbClr val="000000"/>
                </a:solidFill>
              </a:rPr>
              <a:t>	2</a:t>
            </a:r>
            <a:r>
              <a:rPr lang="el-GR" altLang="en-US" sz="2400" i="1">
                <a:solidFill>
                  <a:srgbClr val="000000"/>
                </a:solidFill>
              </a:rPr>
              <a:t>p</a:t>
            </a:r>
          </a:p>
          <a:p>
            <a:pPr eaLnBrk="1" hangingPunct="1">
              <a:lnSpc>
                <a:spcPct val="100000"/>
              </a:lnSpc>
              <a:spcBef>
                <a:spcPts val="1500"/>
              </a:spcBef>
              <a:buClrTx/>
              <a:buSzPct val="120000"/>
              <a:buFontTx/>
              <a:buNone/>
            </a:pPr>
            <a:r>
              <a:rPr lang="el-GR" altLang="en-US" sz="2400">
                <a:solidFill>
                  <a:srgbClr val="000000"/>
                </a:solidFill>
              </a:rPr>
              <a:t>3</a:t>
            </a:r>
            <a:r>
              <a:rPr lang="el-GR" altLang="en-US" sz="2400" i="1">
                <a:solidFill>
                  <a:srgbClr val="000000"/>
                </a:solidFill>
              </a:rPr>
              <a:t>s</a:t>
            </a:r>
            <a:r>
              <a:rPr lang="el-GR" altLang="en-US" sz="2400">
                <a:solidFill>
                  <a:srgbClr val="000000"/>
                </a:solidFill>
              </a:rPr>
              <a:t>	3</a:t>
            </a:r>
            <a:r>
              <a:rPr lang="el-GR" altLang="en-US" sz="2400" i="1">
                <a:solidFill>
                  <a:srgbClr val="000000"/>
                </a:solidFill>
              </a:rPr>
              <a:t>p</a:t>
            </a:r>
            <a:r>
              <a:rPr lang="el-GR" altLang="en-US" sz="2400">
                <a:solidFill>
                  <a:srgbClr val="000000"/>
                </a:solidFill>
              </a:rPr>
              <a:t>	3</a:t>
            </a:r>
            <a:r>
              <a:rPr lang="el-GR" altLang="en-US" sz="2400" i="1">
                <a:solidFill>
                  <a:srgbClr val="000000"/>
                </a:solidFill>
              </a:rPr>
              <a:t>d</a:t>
            </a:r>
          </a:p>
          <a:p>
            <a:pPr eaLnBrk="1" hangingPunct="1">
              <a:lnSpc>
                <a:spcPct val="100000"/>
              </a:lnSpc>
              <a:spcBef>
                <a:spcPts val="1500"/>
              </a:spcBef>
              <a:buClrTx/>
              <a:buSzPct val="120000"/>
              <a:buFontTx/>
              <a:buNone/>
            </a:pPr>
            <a:r>
              <a:rPr lang="el-GR" altLang="en-US" sz="2400">
                <a:solidFill>
                  <a:srgbClr val="000000"/>
                </a:solidFill>
              </a:rPr>
              <a:t>4</a:t>
            </a:r>
            <a:r>
              <a:rPr lang="el-GR" altLang="en-US" sz="2400" i="1">
                <a:solidFill>
                  <a:srgbClr val="000000"/>
                </a:solidFill>
              </a:rPr>
              <a:t>s</a:t>
            </a:r>
            <a:r>
              <a:rPr lang="el-GR" altLang="en-US" sz="2400">
                <a:solidFill>
                  <a:srgbClr val="000000"/>
                </a:solidFill>
              </a:rPr>
              <a:t>	4</a:t>
            </a:r>
            <a:r>
              <a:rPr lang="el-GR" altLang="en-US" sz="2400" i="1">
                <a:solidFill>
                  <a:srgbClr val="000000"/>
                </a:solidFill>
              </a:rPr>
              <a:t>p</a:t>
            </a:r>
            <a:r>
              <a:rPr lang="el-GR" altLang="en-US" sz="2400">
                <a:solidFill>
                  <a:srgbClr val="000000"/>
                </a:solidFill>
              </a:rPr>
              <a:t>	4</a:t>
            </a:r>
            <a:r>
              <a:rPr lang="el-GR" altLang="en-US" sz="2400" i="1">
                <a:solidFill>
                  <a:srgbClr val="000000"/>
                </a:solidFill>
              </a:rPr>
              <a:t>d	</a:t>
            </a:r>
            <a:r>
              <a:rPr lang="el-GR" altLang="en-US" sz="2400">
                <a:solidFill>
                  <a:srgbClr val="000000"/>
                </a:solidFill>
              </a:rPr>
              <a:t>4</a:t>
            </a:r>
            <a:r>
              <a:rPr lang="el-GR" altLang="en-US" sz="2400" i="1">
                <a:solidFill>
                  <a:srgbClr val="000000"/>
                </a:solidFill>
              </a:rPr>
              <a:t>f</a:t>
            </a:r>
          </a:p>
          <a:p>
            <a:pPr eaLnBrk="1" hangingPunct="1">
              <a:lnSpc>
                <a:spcPct val="100000"/>
              </a:lnSpc>
              <a:spcBef>
                <a:spcPts val="1500"/>
              </a:spcBef>
              <a:buClrTx/>
              <a:buSzPct val="120000"/>
              <a:buFontTx/>
              <a:buNone/>
            </a:pPr>
            <a:r>
              <a:rPr lang="el-GR" altLang="en-US" sz="2400">
                <a:solidFill>
                  <a:srgbClr val="000000"/>
                </a:solidFill>
              </a:rPr>
              <a:t>5</a:t>
            </a:r>
            <a:r>
              <a:rPr lang="el-GR" altLang="en-US" sz="2400" i="1">
                <a:solidFill>
                  <a:srgbClr val="000000"/>
                </a:solidFill>
              </a:rPr>
              <a:t>s</a:t>
            </a:r>
            <a:r>
              <a:rPr lang="el-GR" altLang="en-US" sz="2400">
                <a:solidFill>
                  <a:srgbClr val="000000"/>
                </a:solidFill>
              </a:rPr>
              <a:t>	5</a:t>
            </a:r>
            <a:r>
              <a:rPr lang="el-GR" altLang="en-US" sz="2400" i="1">
                <a:solidFill>
                  <a:srgbClr val="000000"/>
                </a:solidFill>
              </a:rPr>
              <a:t>p</a:t>
            </a:r>
            <a:r>
              <a:rPr lang="el-GR" altLang="en-US" sz="2400">
                <a:solidFill>
                  <a:srgbClr val="000000"/>
                </a:solidFill>
              </a:rPr>
              <a:t>	5</a:t>
            </a:r>
            <a:r>
              <a:rPr lang="el-GR" altLang="en-US" sz="2400" i="1">
                <a:solidFill>
                  <a:srgbClr val="000000"/>
                </a:solidFill>
              </a:rPr>
              <a:t>d	</a:t>
            </a:r>
            <a:r>
              <a:rPr lang="el-GR" altLang="en-US" sz="2400">
                <a:solidFill>
                  <a:srgbClr val="000000"/>
                </a:solidFill>
              </a:rPr>
              <a:t>5</a:t>
            </a:r>
            <a:r>
              <a:rPr lang="el-GR" altLang="en-US" sz="2400" i="1">
                <a:solidFill>
                  <a:srgbClr val="000000"/>
                </a:solidFill>
              </a:rPr>
              <a:t>f</a:t>
            </a:r>
          </a:p>
          <a:p>
            <a:pPr eaLnBrk="1" hangingPunct="1">
              <a:lnSpc>
                <a:spcPct val="100000"/>
              </a:lnSpc>
              <a:spcBef>
                <a:spcPts val="1500"/>
              </a:spcBef>
              <a:buClrTx/>
              <a:buSzPct val="120000"/>
              <a:buFontTx/>
              <a:buNone/>
            </a:pPr>
            <a:r>
              <a:rPr lang="el-GR" altLang="en-US" sz="2400">
                <a:solidFill>
                  <a:srgbClr val="000000"/>
                </a:solidFill>
              </a:rPr>
              <a:t>6</a:t>
            </a:r>
            <a:r>
              <a:rPr lang="el-GR" altLang="en-US" sz="2400" i="1">
                <a:solidFill>
                  <a:srgbClr val="000000"/>
                </a:solidFill>
              </a:rPr>
              <a:t>s</a:t>
            </a:r>
            <a:r>
              <a:rPr lang="el-GR" altLang="en-US" sz="2400">
                <a:solidFill>
                  <a:srgbClr val="000000"/>
                </a:solidFill>
              </a:rPr>
              <a:t>	6</a:t>
            </a:r>
            <a:r>
              <a:rPr lang="el-GR" altLang="en-US" sz="2400" i="1">
                <a:solidFill>
                  <a:srgbClr val="000000"/>
                </a:solidFill>
              </a:rPr>
              <a:t>p</a:t>
            </a:r>
            <a:r>
              <a:rPr lang="el-GR" altLang="en-US" sz="2400">
                <a:solidFill>
                  <a:srgbClr val="000000"/>
                </a:solidFill>
              </a:rPr>
              <a:t>	6</a:t>
            </a:r>
            <a:r>
              <a:rPr lang="el-GR" altLang="en-US" sz="2400" i="1">
                <a:solidFill>
                  <a:srgbClr val="000000"/>
                </a:solidFill>
              </a:rPr>
              <a:t>d	</a:t>
            </a:r>
          </a:p>
          <a:p>
            <a:pPr eaLnBrk="1" hangingPunct="1">
              <a:lnSpc>
                <a:spcPct val="100000"/>
              </a:lnSpc>
              <a:spcBef>
                <a:spcPts val="1500"/>
              </a:spcBef>
              <a:buClrTx/>
              <a:buSzPct val="120000"/>
              <a:buFontTx/>
              <a:buNone/>
            </a:pPr>
            <a:r>
              <a:rPr lang="el-GR" altLang="en-US" sz="2400">
                <a:solidFill>
                  <a:srgbClr val="000000"/>
                </a:solidFill>
              </a:rPr>
              <a:t>7</a:t>
            </a:r>
            <a:r>
              <a:rPr lang="el-GR" altLang="en-US" sz="2400" i="1">
                <a:solidFill>
                  <a:srgbClr val="000000"/>
                </a:solidFill>
              </a:rPr>
              <a:t>s</a:t>
            </a:r>
            <a:r>
              <a:rPr lang="el-GR" altLang="en-US" sz="2400">
                <a:solidFill>
                  <a:srgbClr val="000000"/>
                </a:solidFill>
              </a:rPr>
              <a:t>	</a:t>
            </a:r>
          </a:p>
        </p:txBody>
      </p:sp>
      <p:sp>
        <p:nvSpPr>
          <p:cNvPr id="167941" name="Text Box 5">
            <a:extLst>
              <a:ext uri="{FF2B5EF4-FFF2-40B4-BE49-F238E27FC236}">
                <a16:creationId xmlns:a16="http://schemas.microsoft.com/office/drawing/2014/main" id="{84EBEC16-AF69-45CB-BC00-EECE96502217}"/>
              </a:ext>
            </a:extLst>
          </p:cNvPr>
          <p:cNvSpPr txBox="1">
            <a:spLocks noChangeArrowheads="1"/>
          </p:cNvSpPr>
          <p:nvPr/>
        </p:nvSpPr>
        <p:spPr bwMode="auto">
          <a:xfrm>
            <a:off x="304800" y="2447925"/>
            <a:ext cx="4267200" cy="161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1pPr>
            <a:lvl2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2pPr>
            <a:lvl3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3pPr>
            <a:lvl4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4pPr>
            <a:lvl5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5pPr>
            <a:lvl6pPr marL="25146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6pPr>
            <a:lvl7pPr marL="29718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7pPr>
            <a:lvl8pPr marL="34290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8pPr>
            <a:lvl9pPr marL="38862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9pPr>
          </a:lstStyle>
          <a:p>
            <a:pPr eaLnBrk="1" hangingPunct="1">
              <a:lnSpc>
                <a:spcPct val="100000"/>
              </a:lnSpc>
              <a:buClrTx/>
              <a:buSzPct val="120000"/>
              <a:buFontTx/>
              <a:buNone/>
            </a:pPr>
            <a:r>
              <a:rPr lang="el-GR" altLang="en-US" sz="2000">
                <a:solidFill>
                  <a:srgbClr val="000000"/>
                </a:solidFill>
              </a:rPr>
              <a:t>Ξεκινάμε βάζοντας στη σειρά κάθε στιβάδα με τις υποστοιβάδες, </a:t>
            </a:r>
          </a:p>
          <a:p>
            <a:pPr eaLnBrk="1" hangingPunct="1">
              <a:lnSpc>
                <a:spcPct val="100000"/>
              </a:lnSpc>
              <a:buClrTx/>
              <a:buSzPct val="120000"/>
              <a:buFontTx/>
              <a:buNone/>
            </a:pPr>
            <a:r>
              <a:rPr lang="el-GR" altLang="en-US" sz="2000">
                <a:solidFill>
                  <a:srgbClr val="000000"/>
                </a:solidFill>
              </a:rPr>
              <a:t>(</a:t>
            </a:r>
            <a:r>
              <a:rPr lang="el-GR" altLang="en-US" sz="2000" i="1">
                <a:solidFill>
                  <a:srgbClr val="000000"/>
                </a:solidFill>
              </a:rPr>
              <a:t>s, p, d, f</a:t>
            </a:r>
            <a:r>
              <a:rPr lang="el-GR" altLang="en-US" sz="2000">
                <a:solidFill>
                  <a:srgbClr val="000000"/>
                </a:solidFill>
              </a:rPr>
              <a:t>), για αυτήν την στιβάδα κατά σειρά ενέργειας (από αριστερά στα δεξιά) </a:t>
            </a:r>
          </a:p>
        </p:txBody>
      </p:sp>
      <p:sp>
        <p:nvSpPr>
          <p:cNvPr id="167942" name="Freeform 6">
            <a:extLst>
              <a:ext uri="{FF2B5EF4-FFF2-40B4-BE49-F238E27FC236}">
                <a16:creationId xmlns:a16="http://schemas.microsoft.com/office/drawing/2014/main" id="{6828BE56-667B-4782-9EE8-A537714C40AF}"/>
              </a:ext>
            </a:extLst>
          </p:cNvPr>
          <p:cNvSpPr>
            <a:spLocks noChangeArrowheads="1"/>
          </p:cNvSpPr>
          <p:nvPr/>
        </p:nvSpPr>
        <p:spPr bwMode="auto">
          <a:xfrm>
            <a:off x="4559300" y="2495550"/>
            <a:ext cx="2987675" cy="1700213"/>
          </a:xfrm>
          <a:custGeom>
            <a:avLst/>
            <a:gdLst>
              <a:gd name="T0" fmla="*/ 212725 w 1882"/>
              <a:gd name="T1" fmla="*/ 1319213 h 1071"/>
              <a:gd name="T2" fmla="*/ 69850 w 1882"/>
              <a:gd name="T3" fmla="*/ 1490663 h 1071"/>
              <a:gd name="T4" fmla="*/ 398463 w 1882"/>
              <a:gd name="T5" fmla="*/ 1490663 h 1071"/>
              <a:gd name="T6" fmla="*/ 2463800 w 1882"/>
              <a:gd name="T7" fmla="*/ 233363 h 1071"/>
              <a:gd name="T8" fmla="*/ 2827338 w 1882"/>
              <a:gd name="T9" fmla="*/ 90488 h 1071"/>
              <a:gd name="T10" fmla="*/ 2927350 w 1882"/>
              <a:gd name="T11" fmla="*/ 247650 h 1071"/>
              <a:gd name="T12" fmla="*/ 2470150 w 1882"/>
              <a:gd name="T13" fmla="*/ 533400 h 1071"/>
              <a:gd name="T14" fmla="*/ 0 60000 65536"/>
              <a:gd name="T15" fmla="*/ 0 60000 65536"/>
              <a:gd name="T16" fmla="*/ 0 60000 65536"/>
              <a:gd name="T17" fmla="*/ 0 60000 65536"/>
              <a:gd name="T18" fmla="*/ 0 60000 65536"/>
              <a:gd name="T19" fmla="*/ 0 60000 65536"/>
              <a:gd name="T20" fmla="*/ 0 60000 65536"/>
              <a:gd name="T21" fmla="*/ 0 w 1882"/>
              <a:gd name="T22" fmla="*/ 0 h 1071"/>
              <a:gd name="T23" fmla="*/ 1882 w 1882"/>
              <a:gd name="T24" fmla="*/ 1071 h 107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882" h="1071">
                <a:moveTo>
                  <a:pt x="134" y="831"/>
                </a:moveTo>
                <a:cubicBezTo>
                  <a:pt x="119" y="849"/>
                  <a:pt x="24" y="921"/>
                  <a:pt x="44" y="939"/>
                </a:cubicBezTo>
                <a:cubicBezTo>
                  <a:pt x="64" y="957"/>
                  <a:pt x="0" y="1071"/>
                  <a:pt x="251" y="939"/>
                </a:cubicBezTo>
                <a:cubicBezTo>
                  <a:pt x="502" y="807"/>
                  <a:pt x="1297" y="294"/>
                  <a:pt x="1552" y="147"/>
                </a:cubicBezTo>
                <a:cubicBezTo>
                  <a:pt x="1807" y="0"/>
                  <a:pt x="1732" y="56"/>
                  <a:pt x="1781" y="57"/>
                </a:cubicBezTo>
                <a:cubicBezTo>
                  <a:pt x="1830" y="58"/>
                  <a:pt x="1882" y="109"/>
                  <a:pt x="1844" y="156"/>
                </a:cubicBezTo>
                <a:cubicBezTo>
                  <a:pt x="1806" y="203"/>
                  <a:pt x="1616" y="298"/>
                  <a:pt x="1556" y="336"/>
                </a:cubicBezTo>
              </a:path>
            </a:pathLst>
          </a:custGeom>
          <a:noFill/>
          <a:ln w="9360" cap="flat">
            <a:solidFill>
              <a:srgbClr val="FF0000"/>
            </a:solidFill>
            <a:prstDash val="dash"/>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67943" name="Freeform 7">
            <a:extLst>
              <a:ext uri="{FF2B5EF4-FFF2-40B4-BE49-F238E27FC236}">
                <a16:creationId xmlns:a16="http://schemas.microsoft.com/office/drawing/2014/main" id="{74904CB4-E410-4178-A44C-7127CA0F7E54}"/>
              </a:ext>
            </a:extLst>
          </p:cNvPr>
          <p:cNvSpPr>
            <a:spLocks/>
          </p:cNvSpPr>
          <p:nvPr/>
        </p:nvSpPr>
        <p:spPr bwMode="auto">
          <a:xfrm>
            <a:off x="4800600" y="2514600"/>
            <a:ext cx="2209800" cy="1295400"/>
          </a:xfrm>
          <a:custGeom>
            <a:avLst/>
            <a:gdLst>
              <a:gd name="T0" fmla="*/ 2209440 w 6139"/>
              <a:gd name="T1" fmla="*/ 0 h 3599"/>
              <a:gd name="T2" fmla="*/ 0 w 6139"/>
              <a:gd name="T3" fmla="*/ 1295040 h 3599"/>
              <a:gd name="T4" fmla="*/ 0 60000 65536"/>
              <a:gd name="T5" fmla="*/ 0 60000 65536"/>
              <a:gd name="T6" fmla="*/ 0 w 6139"/>
              <a:gd name="T7" fmla="*/ 0 h 3599"/>
              <a:gd name="T8" fmla="*/ 6139 w 6139"/>
              <a:gd name="T9" fmla="*/ 3599 h 3599"/>
            </a:gdLst>
            <a:ahLst/>
            <a:cxnLst>
              <a:cxn ang="T4">
                <a:pos x="T0" y="T1"/>
              </a:cxn>
              <a:cxn ang="T5">
                <a:pos x="T2" y="T3"/>
              </a:cxn>
            </a:cxnLst>
            <a:rect l="T6" t="T7" r="T8" b="T9"/>
            <a:pathLst>
              <a:path w="6139" h="3599">
                <a:moveTo>
                  <a:pt x="6138" y="0"/>
                </a:moveTo>
                <a:lnTo>
                  <a:pt x="0" y="3598"/>
                </a:lnTo>
              </a:path>
            </a:pathLst>
          </a:custGeom>
          <a:noFill/>
          <a:ln w="9360" cap="sq">
            <a:solidFill>
              <a:srgbClr val="FF0000"/>
            </a:solidFill>
            <a:miter lim="800000"/>
            <a:headEnd/>
            <a:tailEnd type="triangl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67944" name="Freeform 8">
            <a:extLst>
              <a:ext uri="{FF2B5EF4-FFF2-40B4-BE49-F238E27FC236}">
                <a16:creationId xmlns:a16="http://schemas.microsoft.com/office/drawing/2014/main" id="{C6700C25-D8C6-4B1E-9256-8F321C6733D9}"/>
              </a:ext>
            </a:extLst>
          </p:cNvPr>
          <p:cNvSpPr>
            <a:spLocks/>
          </p:cNvSpPr>
          <p:nvPr/>
        </p:nvSpPr>
        <p:spPr bwMode="auto">
          <a:xfrm>
            <a:off x="4800600" y="3048000"/>
            <a:ext cx="2209800" cy="1295400"/>
          </a:xfrm>
          <a:custGeom>
            <a:avLst/>
            <a:gdLst>
              <a:gd name="T0" fmla="*/ 2209440 w 6139"/>
              <a:gd name="T1" fmla="*/ 0 h 3599"/>
              <a:gd name="T2" fmla="*/ 0 w 6139"/>
              <a:gd name="T3" fmla="*/ 1295040 h 3599"/>
              <a:gd name="T4" fmla="*/ 0 60000 65536"/>
              <a:gd name="T5" fmla="*/ 0 60000 65536"/>
              <a:gd name="T6" fmla="*/ 0 w 6139"/>
              <a:gd name="T7" fmla="*/ 0 h 3599"/>
              <a:gd name="T8" fmla="*/ 6139 w 6139"/>
              <a:gd name="T9" fmla="*/ 3599 h 3599"/>
            </a:gdLst>
            <a:ahLst/>
            <a:cxnLst>
              <a:cxn ang="T4">
                <a:pos x="T0" y="T1"/>
              </a:cxn>
              <a:cxn ang="T5">
                <a:pos x="T2" y="T3"/>
              </a:cxn>
            </a:cxnLst>
            <a:rect l="T6" t="T7" r="T8" b="T9"/>
            <a:pathLst>
              <a:path w="6139" h="3599">
                <a:moveTo>
                  <a:pt x="6138" y="0"/>
                </a:moveTo>
                <a:lnTo>
                  <a:pt x="0" y="3598"/>
                </a:lnTo>
              </a:path>
            </a:pathLst>
          </a:custGeom>
          <a:noFill/>
          <a:ln w="9360" cap="sq">
            <a:solidFill>
              <a:srgbClr val="FF0000"/>
            </a:solidFill>
            <a:miter lim="800000"/>
            <a:headEnd/>
            <a:tailEnd type="triangl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67945" name="Freeform 9">
            <a:extLst>
              <a:ext uri="{FF2B5EF4-FFF2-40B4-BE49-F238E27FC236}">
                <a16:creationId xmlns:a16="http://schemas.microsoft.com/office/drawing/2014/main" id="{0696B50B-C785-4BEB-9D1C-B712EF8DCAD2}"/>
              </a:ext>
            </a:extLst>
          </p:cNvPr>
          <p:cNvSpPr>
            <a:spLocks noChangeArrowheads="1"/>
          </p:cNvSpPr>
          <p:nvPr/>
        </p:nvSpPr>
        <p:spPr bwMode="auto">
          <a:xfrm>
            <a:off x="4467225" y="1400175"/>
            <a:ext cx="2936875" cy="1716088"/>
          </a:xfrm>
          <a:custGeom>
            <a:avLst/>
            <a:gdLst>
              <a:gd name="T0" fmla="*/ 255588 w 1850"/>
              <a:gd name="T1" fmla="*/ 1300163 h 1081"/>
              <a:gd name="T2" fmla="*/ 104775 w 1850"/>
              <a:gd name="T3" fmla="*/ 1428750 h 1081"/>
              <a:gd name="T4" fmla="*/ 404813 w 1850"/>
              <a:gd name="T5" fmla="*/ 1514475 h 1081"/>
              <a:gd name="T6" fmla="*/ 2533650 w 1850"/>
              <a:gd name="T7" fmla="*/ 214313 h 1081"/>
              <a:gd name="T8" fmla="*/ 2827338 w 1850"/>
              <a:gd name="T9" fmla="*/ 228600 h 1081"/>
              <a:gd name="T10" fmla="*/ 2705100 w 1850"/>
              <a:gd name="T11" fmla="*/ 400050 h 1081"/>
              <a:gd name="T12" fmla="*/ 2519363 w 1850"/>
              <a:gd name="T13" fmla="*/ 514350 h 1081"/>
              <a:gd name="T14" fmla="*/ 0 60000 65536"/>
              <a:gd name="T15" fmla="*/ 0 60000 65536"/>
              <a:gd name="T16" fmla="*/ 0 60000 65536"/>
              <a:gd name="T17" fmla="*/ 0 60000 65536"/>
              <a:gd name="T18" fmla="*/ 0 60000 65536"/>
              <a:gd name="T19" fmla="*/ 0 60000 65536"/>
              <a:gd name="T20" fmla="*/ 0 60000 65536"/>
              <a:gd name="T21" fmla="*/ 0 w 1850"/>
              <a:gd name="T22" fmla="*/ 0 h 1081"/>
              <a:gd name="T23" fmla="*/ 1850 w 1850"/>
              <a:gd name="T24" fmla="*/ 1081 h 108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850" h="1081">
                <a:moveTo>
                  <a:pt x="161" y="819"/>
                </a:moveTo>
                <a:cubicBezTo>
                  <a:pt x="145" y="832"/>
                  <a:pt x="50" y="878"/>
                  <a:pt x="66" y="900"/>
                </a:cubicBezTo>
                <a:cubicBezTo>
                  <a:pt x="82" y="922"/>
                  <a:pt x="0" y="1081"/>
                  <a:pt x="255" y="954"/>
                </a:cubicBezTo>
                <a:cubicBezTo>
                  <a:pt x="510" y="827"/>
                  <a:pt x="1342" y="270"/>
                  <a:pt x="1596" y="135"/>
                </a:cubicBezTo>
                <a:cubicBezTo>
                  <a:pt x="1850" y="0"/>
                  <a:pt x="1763" y="124"/>
                  <a:pt x="1781" y="144"/>
                </a:cubicBezTo>
                <a:cubicBezTo>
                  <a:pt x="1799" y="164"/>
                  <a:pt x="1736" y="222"/>
                  <a:pt x="1704" y="252"/>
                </a:cubicBezTo>
                <a:cubicBezTo>
                  <a:pt x="1672" y="282"/>
                  <a:pt x="1611" y="309"/>
                  <a:pt x="1587" y="324"/>
                </a:cubicBezTo>
              </a:path>
            </a:pathLst>
          </a:custGeom>
          <a:noFill/>
          <a:ln w="9360" cap="flat">
            <a:solidFill>
              <a:srgbClr val="FF0000"/>
            </a:solidFill>
            <a:prstDash val="dash"/>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67946" name="Freeform 10">
            <a:extLst>
              <a:ext uri="{FF2B5EF4-FFF2-40B4-BE49-F238E27FC236}">
                <a16:creationId xmlns:a16="http://schemas.microsoft.com/office/drawing/2014/main" id="{D2E33AE1-C35B-48C3-BBCA-1DE96DBAC987}"/>
              </a:ext>
            </a:extLst>
          </p:cNvPr>
          <p:cNvSpPr>
            <a:spLocks/>
          </p:cNvSpPr>
          <p:nvPr/>
        </p:nvSpPr>
        <p:spPr bwMode="auto">
          <a:xfrm>
            <a:off x="4800600" y="1676400"/>
            <a:ext cx="1676400" cy="990600"/>
          </a:xfrm>
          <a:custGeom>
            <a:avLst/>
            <a:gdLst>
              <a:gd name="T0" fmla="*/ 1676040 w 4658"/>
              <a:gd name="T1" fmla="*/ 0 h 2752"/>
              <a:gd name="T2" fmla="*/ 0 w 4658"/>
              <a:gd name="T3" fmla="*/ 990240 h 2752"/>
              <a:gd name="T4" fmla="*/ 0 60000 65536"/>
              <a:gd name="T5" fmla="*/ 0 60000 65536"/>
              <a:gd name="T6" fmla="*/ 0 w 4658"/>
              <a:gd name="T7" fmla="*/ 0 h 2752"/>
              <a:gd name="T8" fmla="*/ 4658 w 4658"/>
              <a:gd name="T9" fmla="*/ 2752 h 2752"/>
            </a:gdLst>
            <a:ahLst/>
            <a:cxnLst>
              <a:cxn ang="T4">
                <a:pos x="T0" y="T1"/>
              </a:cxn>
              <a:cxn ang="T5">
                <a:pos x="T2" y="T3"/>
              </a:cxn>
            </a:cxnLst>
            <a:rect l="T6" t="T7" r="T8" b="T9"/>
            <a:pathLst>
              <a:path w="4658" h="2752">
                <a:moveTo>
                  <a:pt x="4657" y="0"/>
                </a:moveTo>
                <a:lnTo>
                  <a:pt x="0" y="2751"/>
                </a:lnTo>
              </a:path>
            </a:pathLst>
          </a:custGeom>
          <a:noFill/>
          <a:ln w="9360" cap="sq">
            <a:solidFill>
              <a:srgbClr val="FF0000"/>
            </a:solidFill>
            <a:miter lim="800000"/>
            <a:headEnd/>
            <a:tailEnd type="triangl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67947" name="Freeform 11">
            <a:extLst>
              <a:ext uri="{FF2B5EF4-FFF2-40B4-BE49-F238E27FC236}">
                <a16:creationId xmlns:a16="http://schemas.microsoft.com/office/drawing/2014/main" id="{2B62CB27-129A-4733-AC26-3637C9B9C35F}"/>
              </a:ext>
            </a:extLst>
          </p:cNvPr>
          <p:cNvSpPr>
            <a:spLocks/>
          </p:cNvSpPr>
          <p:nvPr/>
        </p:nvSpPr>
        <p:spPr bwMode="auto">
          <a:xfrm>
            <a:off x="4800600" y="1905000"/>
            <a:ext cx="2209800" cy="1295400"/>
          </a:xfrm>
          <a:custGeom>
            <a:avLst/>
            <a:gdLst>
              <a:gd name="T0" fmla="*/ 2209440 w 6139"/>
              <a:gd name="T1" fmla="*/ 0 h 3599"/>
              <a:gd name="T2" fmla="*/ 0 w 6139"/>
              <a:gd name="T3" fmla="*/ 1295040 h 3599"/>
              <a:gd name="T4" fmla="*/ 0 60000 65536"/>
              <a:gd name="T5" fmla="*/ 0 60000 65536"/>
              <a:gd name="T6" fmla="*/ 0 w 6139"/>
              <a:gd name="T7" fmla="*/ 0 h 3599"/>
              <a:gd name="T8" fmla="*/ 6139 w 6139"/>
              <a:gd name="T9" fmla="*/ 3599 h 3599"/>
            </a:gdLst>
            <a:ahLst/>
            <a:cxnLst>
              <a:cxn ang="T4">
                <a:pos x="T0" y="T1"/>
              </a:cxn>
              <a:cxn ang="T5">
                <a:pos x="T2" y="T3"/>
              </a:cxn>
            </a:cxnLst>
            <a:rect l="T6" t="T7" r="T8" b="T9"/>
            <a:pathLst>
              <a:path w="6139" h="3599">
                <a:moveTo>
                  <a:pt x="6138" y="0"/>
                </a:moveTo>
                <a:lnTo>
                  <a:pt x="0" y="3598"/>
                </a:lnTo>
              </a:path>
            </a:pathLst>
          </a:custGeom>
          <a:noFill/>
          <a:ln w="9360" cap="sq">
            <a:solidFill>
              <a:srgbClr val="FF0000"/>
            </a:solidFill>
            <a:miter lim="800000"/>
            <a:headEnd/>
            <a:tailEnd type="triangl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67948" name="Freeform 12">
            <a:extLst>
              <a:ext uri="{FF2B5EF4-FFF2-40B4-BE49-F238E27FC236}">
                <a16:creationId xmlns:a16="http://schemas.microsoft.com/office/drawing/2014/main" id="{630B3732-E689-4710-8B11-A2D13739FA66}"/>
              </a:ext>
            </a:extLst>
          </p:cNvPr>
          <p:cNvSpPr>
            <a:spLocks noChangeArrowheads="1"/>
          </p:cNvSpPr>
          <p:nvPr/>
        </p:nvSpPr>
        <p:spPr bwMode="auto">
          <a:xfrm>
            <a:off x="4545013" y="1951038"/>
            <a:ext cx="2932112" cy="1674812"/>
          </a:xfrm>
          <a:custGeom>
            <a:avLst/>
            <a:gdLst>
              <a:gd name="T0" fmla="*/ 206375 w 1847"/>
              <a:gd name="T1" fmla="*/ 1277937 h 1055"/>
              <a:gd name="T2" fmla="*/ 49212 w 1847"/>
              <a:gd name="T3" fmla="*/ 1392237 h 1055"/>
              <a:gd name="T4" fmla="*/ 412750 w 1847"/>
              <a:gd name="T5" fmla="*/ 1477962 h 1055"/>
              <a:gd name="T6" fmla="*/ 2527300 w 1847"/>
              <a:gd name="T7" fmla="*/ 206375 h 1055"/>
              <a:gd name="T8" fmla="*/ 2841625 w 1847"/>
              <a:gd name="T9" fmla="*/ 234950 h 1055"/>
              <a:gd name="T10" fmla="*/ 2741612 w 1847"/>
              <a:gd name="T11" fmla="*/ 406400 h 1055"/>
              <a:gd name="T12" fmla="*/ 2492375 w 1847"/>
              <a:gd name="T13" fmla="*/ 534987 h 1055"/>
              <a:gd name="T14" fmla="*/ 0 60000 65536"/>
              <a:gd name="T15" fmla="*/ 0 60000 65536"/>
              <a:gd name="T16" fmla="*/ 0 60000 65536"/>
              <a:gd name="T17" fmla="*/ 0 60000 65536"/>
              <a:gd name="T18" fmla="*/ 0 60000 65536"/>
              <a:gd name="T19" fmla="*/ 0 60000 65536"/>
              <a:gd name="T20" fmla="*/ 0 60000 65536"/>
              <a:gd name="T21" fmla="*/ 0 w 1847"/>
              <a:gd name="T22" fmla="*/ 0 h 1055"/>
              <a:gd name="T23" fmla="*/ 1847 w 1847"/>
              <a:gd name="T24" fmla="*/ 1055 h 105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847" h="1055">
                <a:moveTo>
                  <a:pt x="130" y="805"/>
                </a:moveTo>
                <a:cubicBezTo>
                  <a:pt x="113" y="817"/>
                  <a:pt x="9" y="856"/>
                  <a:pt x="31" y="877"/>
                </a:cubicBezTo>
                <a:cubicBezTo>
                  <a:pt x="53" y="898"/>
                  <a:pt x="0" y="1055"/>
                  <a:pt x="260" y="931"/>
                </a:cubicBezTo>
                <a:cubicBezTo>
                  <a:pt x="520" y="807"/>
                  <a:pt x="1337" y="260"/>
                  <a:pt x="1592" y="130"/>
                </a:cubicBezTo>
                <a:cubicBezTo>
                  <a:pt x="1847" y="0"/>
                  <a:pt x="1768" y="127"/>
                  <a:pt x="1790" y="148"/>
                </a:cubicBezTo>
                <a:cubicBezTo>
                  <a:pt x="1812" y="169"/>
                  <a:pt x="1764" y="225"/>
                  <a:pt x="1727" y="256"/>
                </a:cubicBezTo>
                <a:cubicBezTo>
                  <a:pt x="1690" y="287"/>
                  <a:pt x="1603" y="320"/>
                  <a:pt x="1570" y="337"/>
                </a:cubicBezTo>
              </a:path>
            </a:pathLst>
          </a:custGeom>
          <a:noFill/>
          <a:ln w="9360" cap="flat">
            <a:solidFill>
              <a:srgbClr val="FF0000"/>
            </a:solidFill>
            <a:prstDash val="dash"/>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67949" name="Freeform 13">
            <a:extLst>
              <a:ext uri="{FF2B5EF4-FFF2-40B4-BE49-F238E27FC236}">
                <a16:creationId xmlns:a16="http://schemas.microsoft.com/office/drawing/2014/main" id="{C4962B4C-02AB-4F53-89DF-25C7F8E4395C}"/>
              </a:ext>
            </a:extLst>
          </p:cNvPr>
          <p:cNvSpPr>
            <a:spLocks noChangeArrowheads="1"/>
          </p:cNvSpPr>
          <p:nvPr/>
        </p:nvSpPr>
        <p:spPr bwMode="auto">
          <a:xfrm>
            <a:off x="4443413" y="2692400"/>
            <a:ext cx="3697287" cy="2049463"/>
          </a:xfrm>
          <a:custGeom>
            <a:avLst/>
            <a:gdLst>
              <a:gd name="T0" fmla="*/ 365125 w 2329"/>
              <a:gd name="T1" fmla="*/ 1646238 h 1291"/>
              <a:gd name="T2" fmla="*/ 222250 w 2329"/>
              <a:gd name="T3" fmla="*/ 1731963 h 1291"/>
              <a:gd name="T4" fmla="*/ 493712 w 2329"/>
              <a:gd name="T5" fmla="*/ 1803400 h 1291"/>
              <a:gd name="T6" fmla="*/ 3186112 w 2329"/>
              <a:gd name="T7" fmla="*/ 250825 h 1291"/>
              <a:gd name="T8" fmla="*/ 3557587 w 2329"/>
              <a:gd name="T9" fmla="*/ 293688 h 1291"/>
              <a:gd name="T10" fmla="*/ 3414712 w 2329"/>
              <a:gd name="T11" fmla="*/ 436563 h 1291"/>
              <a:gd name="T12" fmla="*/ 3271837 w 2329"/>
              <a:gd name="T13" fmla="*/ 522288 h 1291"/>
              <a:gd name="T14" fmla="*/ 0 60000 65536"/>
              <a:gd name="T15" fmla="*/ 0 60000 65536"/>
              <a:gd name="T16" fmla="*/ 0 60000 65536"/>
              <a:gd name="T17" fmla="*/ 0 60000 65536"/>
              <a:gd name="T18" fmla="*/ 0 60000 65536"/>
              <a:gd name="T19" fmla="*/ 0 60000 65536"/>
              <a:gd name="T20" fmla="*/ 0 60000 65536"/>
              <a:gd name="T21" fmla="*/ 0 w 2329"/>
              <a:gd name="T22" fmla="*/ 0 h 1291"/>
              <a:gd name="T23" fmla="*/ 2329 w 2329"/>
              <a:gd name="T24" fmla="*/ 1291 h 129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329" h="1291">
                <a:moveTo>
                  <a:pt x="230" y="1037"/>
                </a:moveTo>
                <a:cubicBezTo>
                  <a:pt x="215" y="1046"/>
                  <a:pt x="127" y="1075"/>
                  <a:pt x="140" y="1091"/>
                </a:cubicBezTo>
                <a:cubicBezTo>
                  <a:pt x="153" y="1107"/>
                  <a:pt x="0" y="1291"/>
                  <a:pt x="311" y="1136"/>
                </a:cubicBezTo>
                <a:cubicBezTo>
                  <a:pt x="622" y="981"/>
                  <a:pt x="1685" y="316"/>
                  <a:pt x="2007" y="158"/>
                </a:cubicBezTo>
                <a:cubicBezTo>
                  <a:pt x="2329" y="0"/>
                  <a:pt x="2217" y="166"/>
                  <a:pt x="2241" y="185"/>
                </a:cubicBezTo>
                <a:cubicBezTo>
                  <a:pt x="2265" y="204"/>
                  <a:pt x="2181" y="251"/>
                  <a:pt x="2151" y="275"/>
                </a:cubicBezTo>
                <a:cubicBezTo>
                  <a:pt x="2121" y="299"/>
                  <a:pt x="2080" y="318"/>
                  <a:pt x="2061" y="329"/>
                </a:cubicBezTo>
              </a:path>
            </a:pathLst>
          </a:custGeom>
          <a:noFill/>
          <a:ln w="9360" cap="flat">
            <a:solidFill>
              <a:srgbClr val="FF0000"/>
            </a:solidFill>
            <a:prstDash val="dash"/>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67950" name="Freeform 14">
            <a:extLst>
              <a:ext uri="{FF2B5EF4-FFF2-40B4-BE49-F238E27FC236}">
                <a16:creationId xmlns:a16="http://schemas.microsoft.com/office/drawing/2014/main" id="{F9839501-D3D0-4F8E-AB13-55742277E005}"/>
              </a:ext>
            </a:extLst>
          </p:cNvPr>
          <p:cNvSpPr>
            <a:spLocks/>
          </p:cNvSpPr>
          <p:nvPr/>
        </p:nvSpPr>
        <p:spPr bwMode="auto">
          <a:xfrm>
            <a:off x="4800600" y="3200400"/>
            <a:ext cx="2895600" cy="1643063"/>
          </a:xfrm>
          <a:custGeom>
            <a:avLst/>
            <a:gdLst>
              <a:gd name="T0" fmla="*/ 2895240 w 8044"/>
              <a:gd name="T1" fmla="*/ 0 h 4565"/>
              <a:gd name="T2" fmla="*/ 0 w 8044"/>
              <a:gd name="T3" fmla="*/ 1642703 h 4565"/>
              <a:gd name="T4" fmla="*/ 0 60000 65536"/>
              <a:gd name="T5" fmla="*/ 0 60000 65536"/>
              <a:gd name="T6" fmla="*/ 0 w 8044"/>
              <a:gd name="T7" fmla="*/ 0 h 4565"/>
              <a:gd name="T8" fmla="*/ 8044 w 8044"/>
              <a:gd name="T9" fmla="*/ 4565 h 4565"/>
            </a:gdLst>
            <a:ahLst/>
            <a:cxnLst>
              <a:cxn ang="T4">
                <a:pos x="T0" y="T1"/>
              </a:cxn>
              <a:cxn ang="T5">
                <a:pos x="T2" y="T3"/>
              </a:cxn>
            </a:cxnLst>
            <a:rect l="T6" t="T7" r="T8" b="T9"/>
            <a:pathLst>
              <a:path w="8044" h="4565">
                <a:moveTo>
                  <a:pt x="8043" y="0"/>
                </a:moveTo>
                <a:lnTo>
                  <a:pt x="0" y="4564"/>
                </a:lnTo>
              </a:path>
            </a:pathLst>
          </a:custGeom>
          <a:noFill/>
          <a:ln w="9360" cap="sq">
            <a:solidFill>
              <a:srgbClr val="FF0000"/>
            </a:solidFill>
            <a:miter lim="800000"/>
            <a:headEnd/>
            <a:tailEnd type="triangl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67951" name="Freeform 15">
            <a:extLst>
              <a:ext uri="{FF2B5EF4-FFF2-40B4-BE49-F238E27FC236}">
                <a16:creationId xmlns:a16="http://schemas.microsoft.com/office/drawing/2014/main" id="{F84E1D6D-CB65-4AA3-8398-E0C0354660A0}"/>
              </a:ext>
            </a:extLst>
          </p:cNvPr>
          <p:cNvSpPr>
            <a:spLocks noChangeArrowheads="1"/>
          </p:cNvSpPr>
          <p:nvPr/>
        </p:nvSpPr>
        <p:spPr bwMode="auto">
          <a:xfrm>
            <a:off x="4486275" y="3317875"/>
            <a:ext cx="3509963" cy="1951038"/>
          </a:xfrm>
          <a:custGeom>
            <a:avLst/>
            <a:gdLst>
              <a:gd name="T0" fmla="*/ 285750 w 2211"/>
              <a:gd name="T1" fmla="*/ 1582738 h 1229"/>
              <a:gd name="T2" fmla="*/ 114300 w 2211"/>
              <a:gd name="T3" fmla="*/ 1682750 h 1229"/>
              <a:gd name="T4" fmla="*/ 485775 w 2211"/>
              <a:gd name="T5" fmla="*/ 1711325 h 1229"/>
              <a:gd name="T6" fmla="*/ 3028950 w 2211"/>
              <a:gd name="T7" fmla="*/ 239713 h 1229"/>
              <a:gd name="T8" fmla="*/ 3376613 w 2211"/>
              <a:gd name="T9" fmla="*/ 273050 h 1229"/>
              <a:gd name="T10" fmla="*/ 3257550 w 2211"/>
              <a:gd name="T11" fmla="*/ 396875 h 1229"/>
              <a:gd name="T12" fmla="*/ 3028950 w 2211"/>
              <a:gd name="T13" fmla="*/ 525463 h 1229"/>
              <a:gd name="T14" fmla="*/ 0 60000 65536"/>
              <a:gd name="T15" fmla="*/ 0 60000 65536"/>
              <a:gd name="T16" fmla="*/ 0 60000 65536"/>
              <a:gd name="T17" fmla="*/ 0 60000 65536"/>
              <a:gd name="T18" fmla="*/ 0 60000 65536"/>
              <a:gd name="T19" fmla="*/ 0 60000 65536"/>
              <a:gd name="T20" fmla="*/ 0 60000 65536"/>
              <a:gd name="T21" fmla="*/ 0 w 2211"/>
              <a:gd name="T22" fmla="*/ 0 h 1229"/>
              <a:gd name="T23" fmla="*/ 2211 w 2211"/>
              <a:gd name="T24" fmla="*/ 1229 h 122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211" h="1229">
                <a:moveTo>
                  <a:pt x="180" y="997"/>
                </a:moveTo>
                <a:cubicBezTo>
                  <a:pt x="162" y="1008"/>
                  <a:pt x="51" y="1047"/>
                  <a:pt x="72" y="1060"/>
                </a:cubicBezTo>
                <a:cubicBezTo>
                  <a:pt x="93" y="1073"/>
                  <a:pt x="0" y="1229"/>
                  <a:pt x="306" y="1078"/>
                </a:cubicBezTo>
                <a:cubicBezTo>
                  <a:pt x="612" y="927"/>
                  <a:pt x="1605" y="302"/>
                  <a:pt x="1908" y="151"/>
                </a:cubicBezTo>
                <a:cubicBezTo>
                  <a:pt x="2211" y="0"/>
                  <a:pt x="2103" y="156"/>
                  <a:pt x="2127" y="172"/>
                </a:cubicBezTo>
                <a:cubicBezTo>
                  <a:pt x="2151" y="188"/>
                  <a:pt x="2089" y="224"/>
                  <a:pt x="2052" y="250"/>
                </a:cubicBezTo>
                <a:cubicBezTo>
                  <a:pt x="2015" y="276"/>
                  <a:pt x="1938" y="314"/>
                  <a:pt x="1908" y="331"/>
                </a:cubicBezTo>
              </a:path>
            </a:pathLst>
          </a:custGeom>
          <a:noFill/>
          <a:ln w="9360" cap="flat">
            <a:solidFill>
              <a:srgbClr val="FF0000"/>
            </a:solidFill>
            <a:prstDash val="dash"/>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67952" name="Freeform 16">
            <a:extLst>
              <a:ext uri="{FF2B5EF4-FFF2-40B4-BE49-F238E27FC236}">
                <a16:creationId xmlns:a16="http://schemas.microsoft.com/office/drawing/2014/main" id="{5E1A692E-AD46-44A9-9E23-18353DC6B11E}"/>
              </a:ext>
            </a:extLst>
          </p:cNvPr>
          <p:cNvSpPr>
            <a:spLocks/>
          </p:cNvSpPr>
          <p:nvPr/>
        </p:nvSpPr>
        <p:spPr bwMode="auto">
          <a:xfrm>
            <a:off x="4800600" y="3867150"/>
            <a:ext cx="2700338" cy="1552575"/>
          </a:xfrm>
          <a:custGeom>
            <a:avLst/>
            <a:gdLst>
              <a:gd name="T0" fmla="*/ 2699978 w 7502"/>
              <a:gd name="T1" fmla="*/ 0 h 4314"/>
              <a:gd name="T2" fmla="*/ 0 w 7502"/>
              <a:gd name="T3" fmla="*/ 1552215 h 4314"/>
              <a:gd name="T4" fmla="*/ 0 60000 65536"/>
              <a:gd name="T5" fmla="*/ 0 60000 65536"/>
              <a:gd name="T6" fmla="*/ 0 w 7502"/>
              <a:gd name="T7" fmla="*/ 0 h 4314"/>
              <a:gd name="T8" fmla="*/ 7502 w 7502"/>
              <a:gd name="T9" fmla="*/ 4314 h 4314"/>
            </a:gdLst>
            <a:ahLst/>
            <a:cxnLst>
              <a:cxn ang="T4">
                <a:pos x="T0" y="T1"/>
              </a:cxn>
              <a:cxn ang="T5">
                <a:pos x="T2" y="T3"/>
              </a:cxn>
            </a:cxnLst>
            <a:rect l="T6" t="T7" r="T8" b="T9"/>
            <a:pathLst>
              <a:path w="7502" h="4314">
                <a:moveTo>
                  <a:pt x="7501" y="0"/>
                </a:moveTo>
                <a:lnTo>
                  <a:pt x="0" y="4313"/>
                </a:lnTo>
              </a:path>
            </a:pathLst>
          </a:custGeom>
          <a:noFill/>
          <a:ln w="9360" cap="sq">
            <a:solidFill>
              <a:srgbClr val="FF0000"/>
            </a:solidFill>
            <a:miter lim="800000"/>
            <a:headEnd/>
            <a:tailEnd type="triangl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67953" name="Freeform 17">
            <a:extLst>
              <a:ext uri="{FF2B5EF4-FFF2-40B4-BE49-F238E27FC236}">
                <a16:creationId xmlns:a16="http://schemas.microsoft.com/office/drawing/2014/main" id="{527EDB62-67CF-4620-8527-357477CD37A2}"/>
              </a:ext>
            </a:extLst>
          </p:cNvPr>
          <p:cNvSpPr>
            <a:spLocks/>
          </p:cNvSpPr>
          <p:nvPr/>
        </p:nvSpPr>
        <p:spPr bwMode="auto">
          <a:xfrm>
            <a:off x="4829175" y="3986213"/>
            <a:ext cx="3352800" cy="1933575"/>
          </a:xfrm>
          <a:custGeom>
            <a:avLst/>
            <a:gdLst>
              <a:gd name="T0" fmla="*/ 3352440 w 9315"/>
              <a:gd name="T1" fmla="*/ 0 h 5372"/>
              <a:gd name="T2" fmla="*/ 0 w 9315"/>
              <a:gd name="T3" fmla="*/ 1933215 h 5372"/>
              <a:gd name="T4" fmla="*/ 0 60000 65536"/>
              <a:gd name="T5" fmla="*/ 0 60000 65536"/>
              <a:gd name="T6" fmla="*/ 0 w 9315"/>
              <a:gd name="T7" fmla="*/ 0 h 5372"/>
              <a:gd name="T8" fmla="*/ 9315 w 9315"/>
              <a:gd name="T9" fmla="*/ 5372 h 5372"/>
            </a:gdLst>
            <a:ahLst/>
            <a:cxnLst>
              <a:cxn ang="T4">
                <a:pos x="T0" y="T1"/>
              </a:cxn>
              <a:cxn ang="T5">
                <a:pos x="T2" y="T3"/>
              </a:cxn>
            </a:cxnLst>
            <a:rect l="T6" t="T7" r="T8" b="T9"/>
            <a:pathLst>
              <a:path w="9315" h="5372">
                <a:moveTo>
                  <a:pt x="9314" y="0"/>
                </a:moveTo>
                <a:lnTo>
                  <a:pt x="0" y="5371"/>
                </a:lnTo>
              </a:path>
            </a:pathLst>
          </a:custGeom>
          <a:noFill/>
          <a:ln w="9360" cap="sq">
            <a:solidFill>
              <a:srgbClr val="FF0000"/>
            </a:solidFill>
            <a:miter lim="800000"/>
            <a:headEnd/>
            <a:tailEnd type="triangl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67954" name="Freeform 18">
            <a:extLst>
              <a:ext uri="{FF2B5EF4-FFF2-40B4-BE49-F238E27FC236}">
                <a16:creationId xmlns:a16="http://schemas.microsoft.com/office/drawing/2014/main" id="{25A5DA26-9303-4A48-828D-4833F304B509}"/>
              </a:ext>
            </a:extLst>
          </p:cNvPr>
          <p:cNvSpPr>
            <a:spLocks noChangeArrowheads="1"/>
          </p:cNvSpPr>
          <p:nvPr/>
        </p:nvSpPr>
        <p:spPr bwMode="auto">
          <a:xfrm>
            <a:off x="4438650" y="3513138"/>
            <a:ext cx="4130675" cy="2341562"/>
          </a:xfrm>
          <a:custGeom>
            <a:avLst/>
            <a:gdLst>
              <a:gd name="T0" fmla="*/ 350838 w 2602"/>
              <a:gd name="T1" fmla="*/ 1916112 h 1475"/>
              <a:gd name="T2" fmla="*/ 161925 w 2602"/>
              <a:gd name="T3" fmla="*/ 2030412 h 1475"/>
              <a:gd name="T4" fmla="*/ 566738 w 2602"/>
              <a:gd name="T5" fmla="*/ 2051050 h 1475"/>
              <a:gd name="T6" fmla="*/ 3562350 w 2602"/>
              <a:gd name="T7" fmla="*/ 287337 h 1475"/>
              <a:gd name="T8" fmla="*/ 3976688 w 2602"/>
              <a:gd name="T9" fmla="*/ 330200 h 1475"/>
              <a:gd name="T10" fmla="*/ 3851275 w 2602"/>
              <a:gd name="T11" fmla="*/ 444500 h 1475"/>
              <a:gd name="T12" fmla="*/ 0 60000 65536"/>
              <a:gd name="T13" fmla="*/ 0 60000 65536"/>
              <a:gd name="T14" fmla="*/ 0 60000 65536"/>
              <a:gd name="T15" fmla="*/ 0 60000 65536"/>
              <a:gd name="T16" fmla="*/ 0 60000 65536"/>
              <a:gd name="T17" fmla="*/ 0 60000 65536"/>
              <a:gd name="T18" fmla="*/ 0 w 2602"/>
              <a:gd name="T19" fmla="*/ 0 h 1475"/>
              <a:gd name="T20" fmla="*/ 2602 w 2602"/>
              <a:gd name="T21" fmla="*/ 1475 h 1475"/>
            </a:gdLst>
            <a:ahLst/>
            <a:cxnLst>
              <a:cxn ang="T12">
                <a:pos x="T0" y="T1"/>
              </a:cxn>
              <a:cxn ang="T13">
                <a:pos x="T2" y="T3"/>
              </a:cxn>
              <a:cxn ang="T14">
                <a:pos x="T4" y="T5"/>
              </a:cxn>
              <a:cxn ang="T15">
                <a:pos x="T6" y="T7"/>
              </a:cxn>
              <a:cxn ang="T16">
                <a:pos x="T8" y="T9"/>
              </a:cxn>
              <a:cxn ang="T17">
                <a:pos x="T10" y="T11"/>
              </a:cxn>
            </a:cxnLst>
            <a:rect l="T18" t="T19" r="T20" b="T21"/>
            <a:pathLst>
              <a:path w="2602" h="1475">
                <a:moveTo>
                  <a:pt x="221" y="1207"/>
                </a:moveTo>
                <a:cubicBezTo>
                  <a:pt x="201" y="1219"/>
                  <a:pt x="79" y="1265"/>
                  <a:pt x="102" y="1279"/>
                </a:cubicBezTo>
                <a:cubicBezTo>
                  <a:pt x="125" y="1293"/>
                  <a:pt x="0" y="1475"/>
                  <a:pt x="357" y="1292"/>
                </a:cubicBezTo>
                <a:cubicBezTo>
                  <a:pt x="714" y="1109"/>
                  <a:pt x="1886" y="362"/>
                  <a:pt x="2244" y="181"/>
                </a:cubicBezTo>
                <a:cubicBezTo>
                  <a:pt x="2602" y="0"/>
                  <a:pt x="2475" y="192"/>
                  <a:pt x="2505" y="208"/>
                </a:cubicBezTo>
                <a:cubicBezTo>
                  <a:pt x="2535" y="224"/>
                  <a:pt x="2442" y="265"/>
                  <a:pt x="2426" y="280"/>
                </a:cubicBezTo>
              </a:path>
            </a:pathLst>
          </a:custGeom>
          <a:noFill/>
          <a:ln w="9360" cap="flat">
            <a:solidFill>
              <a:srgbClr val="FF0000"/>
            </a:solidFill>
            <a:prstDash val="dash"/>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67955" name="Freeform 19">
            <a:extLst>
              <a:ext uri="{FF2B5EF4-FFF2-40B4-BE49-F238E27FC236}">
                <a16:creationId xmlns:a16="http://schemas.microsoft.com/office/drawing/2014/main" id="{86CB0061-55D5-4F4D-9737-F519C255578F}"/>
              </a:ext>
            </a:extLst>
          </p:cNvPr>
          <p:cNvSpPr>
            <a:spLocks noChangeArrowheads="1"/>
          </p:cNvSpPr>
          <p:nvPr/>
        </p:nvSpPr>
        <p:spPr bwMode="auto">
          <a:xfrm>
            <a:off x="4471988" y="4019550"/>
            <a:ext cx="4133850" cy="2314575"/>
          </a:xfrm>
          <a:custGeom>
            <a:avLst/>
            <a:gdLst>
              <a:gd name="T0" fmla="*/ 346075 w 2604"/>
              <a:gd name="T1" fmla="*/ 1893888 h 1458"/>
              <a:gd name="T2" fmla="*/ 188913 w 2604"/>
              <a:gd name="T3" fmla="*/ 2008188 h 1458"/>
              <a:gd name="T4" fmla="*/ 561975 w 2604"/>
              <a:gd name="T5" fmla="*/ 2028825 h 1458"/>
              <a:gd name="T6" fmla="*/ 3560763 w 2604"/>
              <a:gd name="T7" fmla="*/ 293688 h 1458"/>
              <a:gd name="T8" fmla="*/ 4000500 w 2604"/>
              <a:gd name="T9" fmla="*/ 266700 h 1458"/>
              <a:gd name="T10" fmla="*/ 3846513 w 2604"/>
              <a:gd name="T11" fmla="*/ 422275 h 1458"/>
              <a:gd name="T12" fmla="*/ 0 60000 65536"/>
              <a:gd name="T13" fmla="*/ 0 60000 65536"/>
              <a:gd name="T14" fmla="*/ 0 60000 65536"/>
              <a:gd name="T15" fmla="*/ 0 60000 65536"/>
              <a:gd name="T16" fmla="*/ 0 60000 65536"/>
              <a:gd name="T17" fmla="*/ 0 60000 65536"/>
              <a:gd name="T18" fmla="*/ 0 w 2604"/>
              <a:gd name="T19" fmla="*/ 0 h 1458"/>
              <a:gd name="T20" fmla="*/ 2604 w 2604"/>
              <a:gd name="T21" fmla="*/ 1458 h 1458"/>
            </a:gdLst>
            <a:ahLst/>
            <a:cxnLst>
              <a:cxn ang="T12">
                <a:pos x="T0" y="T1"/>
              </a:cxn>
              <a:cxn ang="T13">
                <a:pos x="T2" y="T3"/>
              </a:cxn>
              <a:cxn ang="T14">
                <a:pos x="T4" y="T5"/>
              </a:cxn>
              <a:cxn ang="T15">
                <a:pos x="T6" y="T7"/>
              </a:cxn>
              <a:cxn ang="T16">
                <a:pos x="T8" y="T9"/>
              </a:cxn>
              <a:cxn ang="T17">
                <a:pos x="T10" y="T11"/>
              </a:cxn>
            </a:cxnLst>
            <a:rect l="T18" t="T19" r="T20" b="T21"/>
            <a:pathLst>
              <a:path w="2604" h="1458">
                <a:moveTo>
                  <a:pt x="218" y="1193"/>
                </a:moveTo>
                <a:cubicBezTo>
                  <a:pt x="200" y="1205"/>
                  <a:pt x="96" y="1251"/>
                  <a:pt x="119" y="1265"/>
                </a:cubicBezTo>
                <a:cubicBezTo>
                  <a:pt x="142" y="1279"/>
                  <a:pt x="0" y="1458"/>
                  <a:pt x="354" y="1278"/>
                </a:cubicBezTo>
                <a:cubicBezTo>
                  <a:pt x="708" y="1098"/>
                  <a:pt x="1882" y="370"/>
                  <a:pt x="2243" y="185"/>
                </a:cubicBezTo>
                <a:cubicBezTo>
                  <a:pt x="2604" y="0"/>
                  <a:pt x="2490" y="154"/>
                  <a:pt x="2520" y="168"/>
                </a:cubicBezTo>
                <a:cubicBezTo>
                  <a:pt x="2550" y="182"/>
                  <a:pt x="2443" y="246"/>
                  <a:pt x="2423" y="266"/>
                </a:cubicBezTo>
              </a:path>
            </a:pathLst>
          </a:custGeom>
          <a:noFill/>
          <a:ln w="9360" cap="flat">
            <a:solidFill>
              <a:srgbClr val="FF0000"/>
            </a:solidFill>
            <a:prstDash val="dash"/>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67956" name="Freeform 20">
            <a:extLst>
              <a:ext uri="{FF2B5EF4-FFF2-40B4-BE49-F238E27FC236}">
                <a16:creationId xmlns:a16="http://schemas.microsoft.com/office/drawing/2014/main" id="{07631C8A-3F9C-4026-9BC1-35070DCABE8E}"/>
              </a:ext>
            </a:extLst>
          </p:cNvPr>
          <p:cNvSpPr>
            <a:spLocks/>
          </p:cNvSpPr>
          <p:nvPr/>
        </p:nvSpPr>
        <p:spPr bwMode="auto">
          <a:xfrm>
            <a:off x="6248400" y="4467225"/>
            <a:ext cx="2057400" cy="1219200"/>
          </a:xfrm>
          <a:custGeom>
            <a:avLst/>
            <a:gdLst>
              <a:gd name="T0" fmla="*/ 2057040 w 5716"/>
              <a:gd name="T1" fmla="*/ 0 h 3388"/>
              <a:gd name="T2" fmla="*/ 0 w 5716"/>
              <a:gd name="T3" fmla="*/ 1218840 h 3388"/>
              <a:gd name="T4" fmla="*/ 0 60000 65536"/>
              <a:gd name="T5" fmla="*/ 0 60000 65536"/>
              <a:gd name="T6" fmla="*/ 0 w 5716"/>
              <a:gd name="T7" fmla="*/ 0 h 3388"/>
              <a:gd name="T8" fmla="*/ 5716 w 5716"/>
              <a:gd name="T9" fmla="*/ 3388 h 3388"/>
            </a:gdLst>
            <a:ahLst/>
            <a:cxnLst>
              <a:cxn ang="T4">
                <a:pos x="T0" y="T1"/>
              </a:cxn>
              <a:cxn ang="T5">
                <a:pos x="T2" y="T3"/>
              </a:cxn>
            </a:cxnLst>
            <a:rect l="T6" t="T7" r="T8" b="T9"/>
            <a:pathLst>
              <a:path w="5716" h="3388">
                <a:moveTo>
                  <a:pt x="5715" y="0"/>
                </a:moveTo>
                <a:lnTo>
                  <a:pt x="0" y="3387"/>
                </a:lnTo>
              </a:path>
            </a:pathLst>
          </a:custGeom>
          <a:noFill/>
          <a:ln w="9360" cap="sq">
            <a:solidFill>
              <a:srgbClr val="FF0000"/>
            </a:solidFill>
            <a:miter lim="800000"/>
            <a:headEnd/>
            <a:tailEnd type="triangl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67957" name="Text Box 21">
            <a:extLst>
              <a:ext uri="{FF2B5EF4-FFF2-40B4-BE49-F238E27FC236}">
                <a16:creationId xmlns:a16="http://schemas.microsoft.com/office/drawing/2014/main" id="{E451AAB8-8335-4047-9FA5-DFD0D37C9F2E}"/>
              </a:ext>
            </a:extLst>
          </p:cNvPr>
          <p:cNvSpPr txBox="1">
            <a:spLocks noChangeArrowheads="1"/>
          </p:cNvSpPr>
          <p:nvPr/>
        </p:nvSpPr>
        <p:spPr bwMode="auto">
          <a:xfrm>
            <a:off x="279400" y="4106862"/>
            <a:ext cx="4130675" cy="1312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1pPr>
            <a:lvl2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2pPr>
            <a:lvl3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3pPr>
            <a:lvl4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4pPr>
            <a:lvl5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5pPr>
            <a:lvl6pPr marL="25146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6pPr>
            <a:lvl7pPr marL="29718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7pPr>
            <a:lvl8pPr marL="34290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8pPr>
            <a:lvl9pPr marL="38862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9pPr>
          </a:lstStyle>
          <a:p>
            <a:pPr eaLnBrk="1" hangingPunct="1">
              <a:lnSpc>
                <a:spcPct val="100000"/>
              </a:lnSpc>
              <a:buClrTx/>
              <a:buSzPct val="120000"/>
              <a:buFontTx/>
              <a:buNone/>
            </a:pPr>
            <a:r>
              <a:rPr lang="el-GR" altLang="en-US" sz="2000" dirty="0">
                <a:solidFill>
                  <a:srgbClr val="000000"/>
                </a:solidFill>
              </a:rPr>
              <a:t>Στη συνέχεια σχεδιάζουμε τα βέλη διαγωνίως κάνοντας βρόγχους προς τα πίσω προς την επομένη διαγώνιο κατά  το σχήμα</a:t>
            </a:r>
          </a:p>
        </p:txBody>
      </p:sp>
    </p:spTree>
    <p:custDataLst>
      <p:tags r:id="rId1"/>
    </p:custDataLst>
  </p:cSld>
  <p:clrMapOvr>
    <a:masterClrMapping/>
  </p:clrMapOvr>
  <p:transition>
    <p:fade thruBlk="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clickEffect">
                                  <p:stCondLst>
                                    <p:cond delay="0"/>
                                  </p:stCondLst>
                                  <p:childTnLst>
                                    <p:set>
                                      <p:cBhvr additive="repl">
                                        <p:cTn id="6" dur="1" fill="hold">
                                          <p:stCondLst>
                                            <p:cond delay="0"/>
                                          </p:stCondLst>
                                        </p:cTn>
                                        <p:tgtEl>
                                          <p:spTgt spid="167941"/>
                                        </p:tgtEl>
                                        <p:attrNameLst>
                                          <p:attrName>style.visibility</p:attrName>
                                        </p:attrNameLst>
                                      </p:cBhvr>
                                      <p:to>
                                        <p:strVal val="visible"/>
                                      </p:to>
                                    </p:set>
                                    <p:anim calcmode="lin" valueType="num">
                                      <p:cBhvr additive="repl">
                                        <p:cTn id="7" dur="500" fill="hold"/>
                                        <p:tgtEl>
                                          <p:spTgt spid="167941"/>
                                        </p:tgtEl>
                                        <p:attrNameLst>
                                          <p:attrName>ppt_x</p:attrName>
                                        </p:attrNameLst>
                                      </p:cBhvr>
                                      <p:tavLst>
                                        <p:tav tm="100000">
                                          <p:val>
                                            <p:strVal val="0-#ppt_w/2"/>
                                          </p:val>
                                        </p:tav>
                                        <p:tav>
                                          <p:val>
                                            <p:strVal val="#ppt_x"/>
                                          </p:val>
                                        </p:tav>
                                      </p:tavLst>
                                    </p:anim>
                                    <p:anim calcmode="lin" valueType="num">
                                      <p:cBhvr additive="repl">
                                        <p:cTn id="8" dur="500" fill="hold"/>
                                        <p:tgtEl>
                                          <p:spTgt spid="167941"/>
                                        </p:tgtEl>
                                        <p:attrNameLst>
                                          <p:attrName>ppt_y</p:attrName>
                                        </p:attrNameLst>
                                      </p:cBhvr>
                                      <p:tavLst>
                                        <p:tav tm="100000">
                                          <p:val>
                                            <p:strVal val="#ppt_y"/>
                                          </p:val>
                                        </p:tav>
                                        <p:tav>
                                          <p:val>
                                            <p:strVal val="#ppt_y"/>
                                          </p:val>
                                        </p:tav>
                                      </p:tavLst>
                                    </p:anim>
                                  </p:childTnLst>
                                </p:cTn>
                              </p:par>
                            </p:childTnLst>
                          </p:cTn>
                        </p:par>
                        <p:par>
                          <p:cTn id="9" fill="hold" nodeType="afterGroup">
                            <p:stCondLst>
                              <p:cond delay="500"/>
                            </p:stCondLst>
                            <p:childTnLst>
                              <p:par>
                                <p:cTn id="10" presetID="1" presetClass="entr" fill="hold" nodeType="afterEffect">
                                  <p:stCondLst>
                                    <p:cond delay="2500"/>
                                  </p:stCondLst>
                                  <p:iterate type="wd">
                                    <p:tmPct val="300"/>
                                  </p:iterate>
                                  <p:childTnLst>
                                    <p:set>
                                      <p:cBhvr additive="repl">
                                        <p:cTn id="11" dur="1" fill="hold">
                                          <p:stCondLst>
                                            <p:cond delay="294"/>
                                          </p:stCondLst>
                                        </p:cTn>
                                        <p:tgtEl>
                                          <p:spTgt spid="167940">
                                            <p:txEl>
                                              <p:pRg st="0" end="0"/>
                                            </p:txEl>
                                          </p:spTgt>
                                        </p:tgtEl>
                                        <p:attrNameLst>
                                          <p:attrName>style.visibility</p:attrName>
                                        </p:attrNameLst>
                                      </p:cBhvr>
                                      <p:to>
                                        <p:strVal val="visible"/>
                                      </p:to>
                                    </p:set>
                                  </p:childTnLst>
                                </p:cTn>
                              </p:par>
                            </p:childTnLst>
                          </p:cTn>
                        </p:par>
                        <p:par>
                          <p:cTn id="12" fill="hold" nodeType="afterGroup">
                            <p:stCondLst>
                              <p:cond delay="3295"/>
                            </p:stCondLst>
                            <p:childTnLst>
                              <p:par>
                                <p:cTn id="13" presetID="1" presetClass="entr" fill="hold" nodeType="afterEffect">
                                  <p:stCondLst>
                                    <p:cond delay="2500"/>
                                  </p:stCondLst>
                                  <p:iterate type="wd">
                                    <p:tmPct val="300"/>
                                  </p:iterate>
                                  <p:childTnLst>
                                    <p:set>
                                      <p:cBhvr additive="repl">
                                        <p:cTn id="14" dur="1" fill="hold">
                                          <p:stCondLst>
                                            <p:cond delay="294"/>
                                          </p:stCondLst>
                                        </p:cTn>
                                        <p:tgtEl>
                                          <p:spTgt spid="167940">
                                            <p:txEl>
                                              <p:pRg st="1" end="1"/>
                                            </p:txEl>
                                          </p:spTgt>
                                        </p:tgtEl>
                                        <p:attrNameLst>
                                          <p:attrName>style.visibility</p:attrName>
                                        </p:attrNameLst>
                                      </p:cBhvr>
                                      <p:to>
                                        <p:strVal val="visible"/>
                                      </p:to>
                                    </p:set>
                                  </p:childTnLst>
                                </p:cTn>
                              </p:par>
                            </p:childTnLst>
                          </p:cTn>
                        </p:par>
                        <p:par>
                          <p:cTn id="15" fill="hold" nodeType="afterGroup">
                            <p:stCondLst>
                              <p:cond delay="6091"/>
                            </p:stCondLst>
                            <p:childTnLst>
                              <p:par>
                                <p:cTn id="16" presetID="1" presetClass="entr" fill="hold" nodeType="afterEffect">
                                  <p:stCondLst>
                                    <p:cond delay="2500"/>
                                  </p:stCondLst>
                                  <p:iterate type="wd">
                                    <p:tmPct val="300"/>
                                  </p:iterate>
                                  <p:childTnLst>
                                    <p:set>
                                      <p:cBhvr additive="repl">
                                        <p:cTn id="17" dur="1" fill="hold">
                                          <p:stCondLst>
                                            <p:cond delay="294"/>
                                          </p:stCondLst>
                                        </p:cTn>
                                        <p:tgtEl>
                                          <p:spTgt spid="167940">
                                            <p:txEl>
                                              <p:pRg st="2" end="2"/>
                                            </p:txEl>
                                          </p:spTgt>
                                        </p:tgtEl>
                                        <p:attrNameLst>
                                          <p:attrName>style.visibility</p:attrName>
                                        </p:attrNameLst>
                                      </p:cBhvr>
                                      <p:to>
                                        <p:strVal val="visible"/>
                                      </p:to>
                                    </p:set>
                                  </p:childTnLst>
                                </p:cTn>
                              </p:par>
                            </p:childTnLst>
                          </p:cTn>
                        </p:par>
                        <p:par>
                          <p:cTn id="18" fill="hold" nodeType="afterGroup">
                            <p:stCondLst>
                              <p:cond delay="8888"/>
                            </p:stCondLst>
                            <p:childTnLst>
                              <p:par>
                                <p:cTn id="19" presetID="1" presetClass="entr" fill="hold" nodeType="afterEffect">
                                  <p:stCondLst>
                                    <p:cond delay="2500"/>
                                  </p:stCondLst>
                                  <p:iterate type="wd">
                                    <p:tmPct val="300"/>
                                  </p:iterate>
                                  <p:childTnLst>
                                    <p:set>
                                      <p:cBhvr additive="repl">
                                        <p:cTn id="20" dur="1" fill="hold">
                                          <p:stCondLst>
                                            <p:cond delay="294"/>
                                          </p:stCondLst>
                                        </p:cTn>
                                        <p:tgtEl>
                                          <p:spTgt spid="167940">
                                            <p:txEl>
                                              <p:pRg st="3" end="3"/>
                                            </p:txEl>
                                          </p:spTgt>
                                        </p:tgtEl>
                                        <p:attrNameLst>
                                          <p:attrName>style.visibility</p:attrName>
                                        </p:attrNameLst>
                                      </p:cBhvr>
                                      <p:to>
                                        <p:strVal val="visible"/>
                                      </p:to>
                                    </p:set>
                                  </p:childTnLst>
                                </p:cTn>
                              </p:par>
                            </p:childTnLst>
                          </p:cTn>
                        </p:par>
                        <p:par>
                          <p:cTn id="21" fill="hold" nodeType="afterGroup">
                            <p:stCondLst>
                              <p:cond delay="11685"/>
                            </p:stCondLst>
                            <p:childTnLst>
                              <p:par>
                                <p:cTn id="22" presetID="1" presetClass="entr" fill="hold" nodeType="afterEffect">
                                  <p:stCondLst>
                                    <p:cond delay="2500"/>
                                  </p:stCondLst>
                                  <p:iterate type="wd">
                                    <p:tmPct val="300"/>
                                  </p:iterate>
                                  <p:childTnLst>
                                    <p:set>
                                      <p:cBhvr additive="repl">
                                        <p:cTn id="23" dur="1" fill="hold">
                                          <p:stCondLst>
                                            <p:cond delay="294"/>
                                          </p:stCondLst>
                                        </p:cTn>
                                        <p:tgtEl>
                                          <p:spTgt spid="167940">
                                            <p:txEl>
                                              <p:pRg st="4" end="4"/>
                                            </p:txEl>
                                          </p:spTgt>
                                        </p:tgtEl>
                                        <p:attrNameLst>
                                          <p:attrName>style.visibility</p:attrName>
                                        </p:attrNameLst>
                                      </p:cBhvr>
                                      <p:to>
                                        <p:strVal val="visible"/>
                                      </p:to>
                                    </p:set>
                                  </p:childTnLst>
                                </p:cTn>
                              </p:par>
                            </p:childTnLst>
                          </p:cTn>
                        </p:par>
                        <p:par>
                          <p:cTn id="24" fill="hold" nodeType="afterGroup">
                            <p:stCondLst>
                              <p:cond delay="14483"/>
                            </p:stCondLst>
                            <p:childTnLst>
                              <p:par>
                                <p:cTn id="25" presetID="1" presetClass="entr" fill="hold" nodeType="afterEffect">
                                  <p:stCondLst>
                                    <p:cond delay="2500"/>
                                  </p:stCondLst>
                                  <p:iterate type="wd">
                                    <p:tmPct val="300"/>
                                  </p:iterate>
                                  <p:childTnLst>
                                    <p:set>
                                      <p:cBhvr additive="repl">
                                        <p:cTn id="26" dur="1" fill="hold">
                                          <p:stCondLst>
                                            <p:cond delay="294"/>
                                          </p:stCondLst>
                                        </p:cTn>
                                        <p:tgtEl>
                                          <p:spTgt spid="167940">
                                            <p:txEl>
                                              <p:pRg st="5" end="5"/>
                                            </p:txEl>
                                          </p:spTgt>
                                        </p:tgtEl>
                                        <p:attrNameLst>
                                          <p:attrName>style.visibility</p:attrName>
                                        </p:attrNameLst>
                                      </p:cBhvr>
                                      <p:to>
                                        <p:strVal val="visible"/>
                                      </p:to>
                                    </p:set>
                                  </p:childTnLst>
                                </p:cTn>
                              </p:par>
                            </p:childTnLst>
                          </p:cTn>
                        </p:par>
                        <p:par>
                          <p:cTn id="27" fill="hold" nodeType="afterGroup">
                            <p:stCondLst>
                              <p:cond delay="17280"/>
                            </p:stCondLst>
                            <p:childTnLst>
                              <p:par>
                                <p:cTn id="28" presetID="1" presetClass="entr" fill="hold" nodeType="afterEffect">
                                  <p:stCondLst>
                                    <p:cond delay="2500"/>
                                  </p:stCondLst>
                                  <p:iterate type="wd">
                                    <p:tmPct val="300"/>
                                  </p:iterate>
                                  <p:childTnLst>
                                    <p:set>
                                      <p:cBhvr additive="repl">
                                        <p:cTn id="29" dur="1" fill="hold">
                                          <p:stCondLst>
                                            <p:cond delay="294"/>
                                          </p:stCondLst>
                                        </p:cTn>
                                        <p:tgtEl>
                                          <p:spTgt spid="167940">
                                            <p:txEl>
                                              <p:pRg st="6" end="6"/>
                                            </p:txEl>
                                          </p:spTgt>
                                        </p:tgtEl>
                                        <p:attrNameLst>
                                          <p:attrName>style.visibility</p:attrName>
                                        </p:attrNameLst>
                                      </p:cBhvr>
                                      <p:to>
                                        <p:strVal val="visible"/>
                                      </p:to>
                                    </p:set>
                                  </p:childTnLst>
                                </p:cTn>
                              </p:par>
                            </p:childTnLst>
                          </p:cTn>
                        </p:par>
                      </p:childTnLst>
                    </p:cTn>
                  </p:par>
                  <p:par>
                    <p:cTn id="30" fill="hold" nodeType="clickPar">
                      <p:stCondLst>
                        <p:cond delay="indefinite"/>
                      </p:stCondLst>
                      <p:childTnLst>
                        <p:par>
                          <p:cTn id="31" fill="hold" nodeType="withGroup">
                            <p:stCondLst>
                              <p:cond delay="0"/>
                            </p:stCondLst>
                            <p:childTnLst>
                              <p:par>
                                <p:cTn id="32" presetID="2" presetClass="entr" presetSubtype="8" fill="hold" nodeType="clickEffect">
                                  <p:stCondLst>
                                    <p:cond delay="0"/>
                                  </p:stCondLst>
                                  <p:childTnLst>
                                    <p:set>
                                      <p:cBhvr additive="repl">
                                        <p:cTn id="33" dur="1" fill="hold">
                                          <p:stCondLst>
                                            <p:cond delay="0"/>
                                          </p:stCondLst>
                                        </p:cTn>
                                        <p:tgtEl>
                                          <p:spTgt spid="167957"/>
                                        </p:tgtEl>
                                        <p:attrNameLst>
                                          <p:attrName>style.visibility</p:attrName>
                                        </p:attrNameLst>
                                      </p:cBhvr>
                                      <p:to>
                                        <p:strVal val="visible"/>
                                      </p:to>
                                    </p:set>
                                    <p:anim calcmode="lin" valueType="num">
                                      <p:cBhvr additive="repl">
                                        <p:cTn id="34" dur="500" fill="hold"/>
                                        <p:tgtEl>
                                          <p:spTgt spid="167957"/>
                                        </p:tgtEl>
                                        <p:attrNameLst>
                                          <p:attrName>ppt_x</p:attrName>
                                        </p:attrNameLst>
                                      </p:cBhvr>
                                      <p:tavLst>
                                        <p:tav tm="100000">
                                          <p:val>
                                            <p:strVal val="0-#ppt_w/2"/>
                                          </p:val>
                                        </p:tav>
                                        <p:tav>
                                          <p:val>
                                            <p:strVal val="#ppt_x"/>
                                          </p:val>
                                        </p:tav>
                                      </p:tavLst>
                                    </p:anim>
                                    <p:anim calcmode="lin" valueType="num">
                                      <p:cBhvr additive="repl">
                                        <p:cTn id="35" dur="500" fill="hold"/>
                                        <p:tgtEl>
                                          <p:spTgt spid="167957"/>
                                        </p:tgtEl>
                                        <p:attrNameLst>
                                          <p:attrName>ppt_y</p:attrName>
                                        </p:attrNameLst>
                                      </p:cBhvr>
                                      <p:tavLst>
                                        <p:tav tm="100000">
                                          <p:val>
                                            <p:strVal val="#ppt_y"/>
                                          </p:val>
                                        </p:tav>
                                        <p:tav>
                                          <p:val>
                                            <p:strVal val="#ppt_y"/>
                                          </p:val>
                                        </p:tav>
                                      </p:tavLst>
                                    </p:anim>
                                  </p:childTnLst>
                                </p:cTn>
                              </p:par>
                            </p:childTnLst>
                          </p:cTn>
                        </p:par>
                      </p:childTnLst>
                    </p:cTn>
                  </p:par>
                  <p:par>
                    <p:cTn id="36" fill="hold" nodeType="clickPar">
                      <p:stCondLst>
                        <p:cond delay="indefinite"/>
                      </p:stCondLst>
                      <p:childTnLst>
                        <p:par>
                          <p:cTn id="37" fill="hold" nodeType="withGroup">
                            <p:stCondLst>
                              <p:cond delay="0"/>
                            </p:stCondLst>
                            <p:childTnLst>
                              <p:par>
                                <p:cTn id="38" presetID="22" presetClass="entr" presetSubtype="2" fill="hold" nodeType="clickEffect">
                                  <p:stCondLst>
                                    <p:cond delay="0"/>
                                  </p:stCondLst>
                                  <p:childTnLst>
                                    <p:set>
                                      <p:cBhvr additive="repl">
                                        <p:cTn id="39" dur="1" fill="hold">
                                          <p:stCondLst>
                                            <p:cond delay="0"/>
                                          </p:stCondLst>
                                        </p:cTn>
                                        <p:tgtEl>
                                          <p:spTgt spid="167946"/>
                                        </p:tgtEl>
                                        <p:attrNameLst>
                                          <p:attrName>style.visibility</p:attrName>
                                        </p:attrNameLst>
                                      </p:cBhvr>
                                      <p:to>
                                        <p:strVal val="visible"/>
                                      </p:to>
                                    </p:set>
                                    <p:animEffect transition="in" filter="wipe(right)">
                                      <p:cBhvr additive="repl">
                                        <p:cTn id="40" dur="500"/>
                                        <p:tgtEl>
                                          <p:spTgt spid="167946"/>
                                        </p:tgtEl>
                                      </p:cBhvr>
                                    </p:animEffect>
                                  </p:childTnLst>
                                </p:cTn>
                              </p:par>
                            </p:childTnLst>
                          </p:cTn>
                        </p:par>
                        <p:par>
                          <p:cTn id="41" fill="hold" nodeType="afterGroup">
                            <p:stCondLst>
                              <p:cond delay="500"/>
                            </p:stCondLst>
                            <p:childTnLst>
                              <p:par>
                                <p:cTn id="42" presetID="22" presetClass="entr" presetSubtype="8" fill="hold" nodeType="afterEffect">
                                  <p:stCondLst>
                                    <p:cond delay="1000"/>
                                  </p:stCondLst>
                                  <p:childTnLst>
                                    <p:set>
                                      <p:cBhvr additive="repl">
                                        <p:cTn id="43" dur="1" fill="hold">
                                          <p:stCondLst>
                                            <p:cond delay="0"/>
                                          </p:stCondLst>
                                        </p:cTn>
                                        <p:tgtEl>
                                          <p:spTgt spid="167945"/>
                                        </p:tgtEl>
                                        <p:attrNameLst>
                                          <p:attrName>style.visibility</p:attrName>
                                        </p:attrNameLst>
                                      </p:cBhvr>
                                      <p:to>
                                        <p:strVal val="visible"/>
                                      </p:to>
                                    </p:set>
                                    <p:animEffect transition="in" filter="wipe(left)">
                                      <p:cBhvr additive="repl">
                                        <p:cTn id="44" dur="2000"/>
                                        <p:tgtEl>
                                          <p:spTgt spid="167945"/>
                                        </p:tgtEl>
                                      </p:cBhvr>
                                    </p:animEffect>
                                  </p:childTnLst>
                                </p:cTn>
                              </p:par>
                            </p:childTnLst>
                          </p:cTn>
                        </p:par>
                        <p:par>
                          <p:cTn id="45" fill="hold" nodeType="afterGroup">
                            <p:stCondLst>
                              <p:cond delay="3500"/>
                            </p:stCondLst>
                            <p:childTnLst>
                              <p:par>
                                <p:cTn id="46" presetID="22" presetClass="entr" presetSubtype="2" fill="hold" nodeType="afterEffect">
                                  <p:stCondLst>
                                    <p:cond delay="1000"/>
                                  </p:stCondLst>
                                  <p:childTnLst>
                                    <p:set>
                                      <p:cBhvr additive="repl">
                                        <p:cTn id="47" dur="1" fill="hold">
                                          <p:stCondLst>
                                            <p:cond delay="0"/>
                                          </p:stCondLst>
                                        </p:cTn>
                                        <p:tgtEl>
                                          <p:spTgt spid="167947"/>
                                        </p:tgtEl>
                                        <p:attrNameLst>
                                          <p:attrName>style.visibility</p:attrName>
                                        </p:attrNameLst>
                                      </p:cBhvr>
                                      <p:to>
                                        <p:strVal val="visible"/>
                                      </p:to>
                                    </p:set>
                                    <p:animEffect transition="in" filter="wipe(right)">
                                      <p:cBhvr additive="repl">
                                        <p:cTn id="48" dur="2000"/>
                                        <p:tgtEl>
                                          <p:spTgt spid="167947"/>
                                        </p:tgtEl>
                                      </p:cBhvr>
                                    </p:animEffect>
                                  </p:childTnLst>
                                </p:cTn>
                              </p:par>
                            </p:childTnLst>
                          </p:cTn>
                        </p:par>
                        <p:par>
                          <p:cTn id="49" fill="hold" nodeType="afterGroup">
                            <p:stCondLst>
                              <p:cond delay="6500"/>
                            </p:stCondLst>
                            <p:childTnLst>
                              <p:par>
                                <p:cTn id="50" presetID="22" presetClass="entr" presetSubtype="8" fill="hold" nodeType="afterEffect">
                                  <p:stCondLst>
                                    <p:cond delay="1000"/>
                                  </p:stCondLst>
                                  <p:childTnLst>
                                    <p:set>
                                      <p:cBhvr additive="repl">
                                        <p:cTn id="51" dur="1" fill="hold">
                                          <p:stCondLst>
                                            <p:cond delay="0"/>
                                          </p:stCondLst>
                                        </p:cTn>
                                        <p:tgtEl>
                                          <p:spTgt spid="167948"/>
                                        </p:tgtEl>
                                        <p:attrNameLst>
                                          <p:attrName>style.visibility</p:attrName>
                                        </p:attrNameLst>
                                      </p:cBhvr>
                                      <p:to>
                                        <p:strVal val="visible"/>
                                      </p:to>
                                    </p:set>
                                    <p:animEffect transition="in" filter="wipe(left)">
                                      <p:cBhvr additive="repl">
                                        <p:cTn id="52" dur="2000"/>
                                        <p:tgtEl>
                                          <p:spTgt spid="167948"/>
                                        </p:tgtEl>
                                      </p:cBhvr>
                                    </p:animEffect>
                                  </p:childTnLst>
                                </p:cTn>
                              </p:par>
                            </p:childTnLst>
                          </p:cTn>
                        </p:par>
                        <p:par>
                          <p:cTn id="53" fill="hold" nodeType="afterGroup">
                            <p:stCondLst>
                              <p:cond delay="9500"/>
                            </p:stCondLst>
                            <p:childTnLst>
                              <p:par>
                                <p:cTn id="54" presetID="22" presetClass="entr" presetSubtype="2" fill="hold" nodeType="afterEffect">
                                  <p:stCondLst>
                                    <p:cond delay="1000"/>
                                  </p:stCondLst>
                                  <p:childTnLst>
                                    <p:set>
                                      <p:cBhvr additive="repl">
                                        <p:cTn id="55" dur="1" fill="hold">
                                          <p:stCondLst>
                                            <p:cond delay="0"/>
                                          </p:stCondLst>
                                        </p:cTn>
                                        <p:tgtEl>
                                          <p:spTgt spid="167943"/>
                                        </p:tgtEl>
                                        <p:attrNameLst>
                                          <p:attrName>style.visibility</p:attrName>
                                        </p:attrNameLst>
                                      </p:cBhvr>
                                      <p:to>
                                        <p:strVal val="visible"/>
                                      </p:to>
                                    </p:set>
                                    <p:animEffect transition="in" filter="wipe(right)">
                                      <p:cBhvr additive="repl">
                                        <p:cTn id="56" dur="2000"/>
                                        <p:tgtEl>
                                          <p:spTgt spid="167943"/>
                                        </p:tgtEl>
                                      </p:cBhvr>
                                    </p:animEffect>
                                  </p:childTnLst>
                                </p:cTn>
                              </p:par>
                            </p:childTnLst>
                          </p:cTn>
                        </p:par>
                        <p:par>
                          <p:cTn id="57" fill="hold" nodeType="afterGroup">
                            <p:stCondLst>
                              <p:cond delay="12500"/>
                            </p:stCondLst>
                            <p:childTnLst>
                              <p:par>
                                <p:cTn id="58" presetID="22" presetClass="entr" presetSubtype="8" fill="hold" nodeType="afterEffect">
                                  <p:stCondLst>
                                    <p:cond delay="500"/>
                                  </p:stCondLst>
                                  <p:childTnLst>
                                    <p:set>
                                      <p:cBhvr additive="repl">
                                        <p:cTn id="59" dur="1" fill="hold">
                                          <p:stCondLst>
                                            <p:cond delay="0"/>
                                          </p:stCondLst>
                                        </p:cTn>
                                        <p:tgtEl>
                                          <p:spTgt spid="167942"/>
                                        </p:tgtEl>
                                        <p:attrNameLst>
                                          <p:attrName>style.visibility</p:attrName>
                                        </p:attrNameLst>
                                      </p:cBhvr>
                                      <p:to>
                                        <p:strVal val="visible"/>
                                      </p:to>
                                    </p:set>
                                    <p:animEffect transition="in" filter="wipe(left)">
                                      <p:cBhvr additive="repl">
                                        <p:cTn id="60" dur="1000"/>
                                        <p:tgtEl>
                                          <p:spTgt spid="167942"/>
                                        </p:tgtEl>
                                      </p:cBhvr>
                                    </p:animEffect>
                                  </p:childTnLst>
                                </p:cTn>
                              </p:par>
                            </p:childTnLst>
                          </p:cTn>
                        </p:par>
                        <p:par>
                          <p:cTn id="61" fill="hold" nodeType="afterGroup">
                            <p:stCondLst>
                              <p:cond delay="14000"/>
                            </p:stCondLst>
                            <p:childTnLst>
                              <p:par>
                                <p:cTn id="62" presetID="22" presetClass="entr" presetSubtype="2" fill="hold" nodeType="afterEffect">
                                  <p:stCondLst>
                                    <p:cond delay="500"/>
                                  </p:stCondLst>
                                  <p:childTnLst>
                                    <p:set>
                                      <p:cBhvr additive="repl">
                                        <p:cTn id="63" dur="1" fill="hold">
                                          <p:stCondLst>
                                            <p:cond delay="0"/>
                                          </p:stCondLst>
                                        </p:cTn>
                                        <p:tgtEl>
                                          <p:spTgt spid="167944"/>
                                        </p:tgtEl>
                                        <p:attrNameLst>
                                          <p:attrName>style.visibility</p:attrName>
                                        </p:attrNameLst>
                                      </p:cBhvr>
                                      <p:to>
                                        <p:strVal val="visible"/>
                                      </p:to>
                                    </p:set>
                                    <p:animEffect transition="in" filter="wipe(right)">
                                      <p:cBhvr additive="repl">
                                        <p:cTn id="64" dur="1000"/>
                                        <p:tgtEl>
                                          <p:spTgt spid="167944"/>
                                        </p:tgtEl>
                                      </p:cBhvr>
                                    </p:animEffect>
                                  </p:childTnLst>
                                </p:cTn>
                              </p:par>
                            </p:childTnLst>
                          </p:cTn>
                        </p:par>
                        <p:par>
                          <p:cTn id="65" fill="hold" nodeType="afterGroup">
                            <p:stCondLst>
                              <p:cond delay="15500"/>
                            </p:stCondLst>
                            <p:childTnLst>
                              <p:par>
                                <p:cTn id="66" presetID="22" presetClass="entr" presetSubtype="8" fill="hold" nodeType="afterEffect">
                                  <p:stCondLst>
                                    <p:cond delay="2000"/>
                                  </p:stCondLst>
                                  <p:childTnLst>
                                    <p:set>
                                      <p:cBhvr additive="repl">
                                        <p:cTn id="67" dur="1" fill="hold">
                                          <p:stCondLst>
                                            <p:cond delay="0"/>
                                          </p:stCondLst>
                                        </p:cTn>
                                        <p:tgtEl>
                                          <p:spTgt spid="167949"/>
                                        </p:tgtEl>
                                        <p:attrNameLst>
                                          <p:attrName>style.visibility</p:attrName>
                                        </p:attrNameLst>
                                      </p:cBhvr>
                                      <p:to>
                                        <p:strVal val="visible"/>
                                      </p:to>
                                    </p:set>
                                    <p:animEffect transition="in" filter="wipe(left)">
                                      <p:cBhvr additive="repl">
                                        <p:cTn id="68" dur="500"/>
                                        <p:tgtEl>
                                          <p:spTgt spid="167949"/>
                                        </p:tgtEl>
                                      </p:cBhvr>
                                    </p:animEffect>
                                  </p:childTnLst>
                                </p:cTn>
                              </p:par>
                            </p:childTnLst>
                          </p:cTn>
                        </p:par>
                        <p:par>
                          <p:cTn id="69" fill="hold" nodeType="afterGroup">
                            <p:stCondLst>
                              <p:cond delay="18000"/>
                            </p:stCondLst>
                            <p:childTnLst>
                              <p:par>
                                <p:cTn id="70" presetID="22" presetClass="entr" presetSubtype="2" fill="hold" nodeType="afterEffect">
                                  <p:stCondLst>
                                    <p:cond delay="0"/>
                                  </p:stCondLst>
                                  <p:childTnLst>
                                    <p:set>
                                      <p:cBhvr additive="repl">
                                        <p:cTn id="71" dur="1" fill="hold">
                                          <p:stCondLst>
                                            <p:cond delay="0"/>
                                          </p:stCondLst>
                                        </p:cTn>
                                        <p:tgtEl>
                                          <p:spTgt spid="167950"/>
                                        </p:tgtEl>
                                        <p:attrNameLst>
                                          <p:attrName>style.visibility</p:attrName>
                                        </p:attrNameLst>
                                      </p:cBhvr>
                                      <p:to>
                                        <p:strVal val="visible"/>
                                      </p:to>
                                    </p:set>
                                    <p:animEffect transition="in" filter="wipe(right)">
                                      <p:cBhvr additive="repl">
                                        <p:cTn id="72" dur="500"/>
                                        <p:tgtEl>
                                          <p:spTgt spid="167950"/>
                                        </p:tgtEl>
                                      </p:cBhvr>
                                    </p:animEffect>
                                  </p:childTnLst>
                                </p:cTn>
                              </p:par>
                            </p:childTnLst>
                          </p:cTn>
                        </p:par>
                        <p:par>
                          <p:cTn id="73" fill="hold" nodeType="afterGroup">
                            <p:stCondLst>
                              <p:cond delay="18500"/>
                            </p:stCondLst>
                            <p:childTnLst>
                              <p:par>
                                <p:cTn id="74" presetID="22" presetClass="entr" presetSubtype="8" fill="hold" nodeType="afterEffect">
                                  <p:stCondLst>
                                    <p:cond delay="2000"/>
                                  </p:stCondLst>
                                  <p:childTnLst>
                                    <p:set>
                                      <p:cBhvr additive="repl">
                                        <p:cTn id="75" dur="1" fill="hold">
                                          <p:stCondLst>
                                            <p:cond delay="0"/>
                                          </p:stCondLst>
                                        </p:cTn>
                                        <p:tgtEl>
                                          <p:spTgt spid="167951"/>
                                        </p:tgtEl>
                                        <p:attrNameLst>
                                          <p:attrName>style.visibility</p:attrName>
                                        </p:attrNameLst>
                                      </p:cBhvr>
                                      <p:to>
                                        <p:strVal val="visible"/>
                                      </p:to>
                                    </p:set>
                                    <p:animEffect transition="in" filter="wipe(left)">
                                      <p:cBhvr additive="repl">
                                        <p:cTn id="76" dur="500"/>
                                        <p:tgtEl>
                                          <p:spTgt spid="167951"/>
                                        </p:tgtEl>
                                      </p:cBhvr>
                                    </p:animEffect>
                                  </p:childTnLst>
                                </p:cTn>
                              </p:par>
                            </p:childTnLst>
                          </p:cTn>
                        </p:par>
                        <p:par>
                          <p:cTn id="77" fill="hold" nodeType="afterGroup">
                            <p:stCondLst>
                              <p:cond delay="21000"/>
                            </p:stCondLst>
                            <p:childTnLst>
                              <p:par>
                                <p:cTn id="78" presetID="22" presetClass="entr" presetSubtype="2" fill="hold" nodeType="afterEffect">
                                  <p:stCondLst>
                                    <p:cond delay="0"/>
                                  </p:stCondLst>
                                  <p:childTnLst>
                                    <p:set>
                                      <p:cBhvr additive="repl">
                                        <p:cTn id="79" dur="1" fill="hold">
                                          <p:stCondLst>
                                            <p:cond delay="0"/>
                                          </p:stCondLst>
                                        </p:cTn>
                                        <p:tgtEl>
                                          <p:spTgt spid="167952"/>
                                        </p:tgtEl>
                                        <p:attrNameLst>
                                          <p:attrName>style.visibility</p:attrName>
                                        </p:attrNameLst>
                                      </p:cBhvr>
                                      <p:to>
                                        <p:strVal val="visible"/>
                                      </p:to>
                                    </p:set>
                                    <p:animEffect transition="in" filter="wipe(right)">
                                      <p:cBhvr additive="repl">
                                        <p:cTn id="80" dur="500"/>
                                        <p:tgtEl>
                                          <p:spTgt spid="167952"/>
                                        </p:tgtEl>
                                      </p:cBhvr>
                                    </p:animEffect>
                                  </p:childTnLst>
                                </p:cTn>
                              </p:par>
                            </p:childTnLst>
                          </p:cTn>
                        </p:par>
                        <p:par>
                          <p:cTn id="81" fill="hold" nodeType="afterGroup">
                            <p:stCondLst>
                              <p:cond delay="21500"/>
                            </p:stCondLst>
                            <p:childTnLst>
                              <p:par>
                                <p:cTn id="82" presetID="22" presetClass="entr" presetSubtype="8" fill="hold" nodeType="afterEffect">
                                  <p:stCondLst>
                                    <p:cond delay="2000"/>
                                  </p:stCondLst>
                                  <p:childTnLst>
                                    <p:set>
                                      <p:cBhvr additive="repl">
                                        <p:cTn id="83" dur="1" fill="hold">
                                          <p:stCondLst>
                                            <p:cond delay="0"/>
                                          </p:stCondLst>
                                        </p:cTn>
                                        <p:tgtEl>
                                          <p:spTgt spid="167954"/>
                                        </p:tgtEl>
                                        <p:attrNameLst>
                                          <p:attrName>style.visibility</p:attrName>
                                        </p:attrNameLst>
                                      </p:cBhvr>
                                      <p:to>
                                        <p:strVal val="visible"/>
                                      </p:to>
                                    </p:set>
                                    <p:animEffect transition="in" filter="wipe(left)">
                                      <p:cBhvr additive="repl">
                                        <p:cTn id="84" dur="500"/>
                                        <p:tgtEl>
                                          <p:spTgt spid="167954"/>
                                        </p:tgtEl>
                                      </p:cBhvr>
                                    </p:animEffect>
                                  </p:childTnLst>
                                </p:cTn>
                              </p:par>
                            </p:childTnLst>
                          </p:cTn>
                        </p:par>
                        <p:par>
                          <p:cTn id="85" fill="hold" nodeType="afterGroup">
                            <p:stCondLst>
                              <p:cond delay="24000"/>
                            </p:stCondLst>
                            <p:childTnLst>
                              <p:par>
                                <p:cTn id="86" presetID="22" presetClass="entr" presetSubtype="2" fill="hold" nodeType="afterEffect">
                                  <p:stCondLst>
                                    <p:cond delay="0"/>
                                  </p:stCondLst>
                                  <p:childTnLst>
                                    <p:set>
                                      <p:cBhvr additive="repl">
                                        <p:cTn id="87" dur="1" fill="hold">
                                          <p:stCondLst>
                                            <p:cond delay="0"/>
                                          </p:stCondLst>
                                        </p:cTn>
                                        <p:tgtEl>
                                          <p:spTgt spid="167953"/>
                                        </p:tgtEl>
                                        <p:attrNameLst>
                                          <p:attrName>style.visibility</p:attrName>
                                        </p:attrNameLst>
                                      </p:cBhvr>
                                      <p:to>
                                        <p:strVal val="visible"/>
                                      </p:to>
                                    </p:set>
                                    <p:animEffect transition="in" filter="wipe(right)">
                                      <p:cBhvr additive="repl">
                                        <p:cTn id="88" dur="500"/>
                                        <p:tgtEl>
                                          <p:spTgt spid="167953"/>
                                        </p:tgtEl>
                                      </p:cBhvr>
                                    </p:animEffect>
                                  </p:childTnLst>
                                </p:cTn>
                              </p:par>
                            </p:childTnLst>
                          </p:cTn>
                        </p:par>
                        <p:par>
                          <p:cTn id="89" fill="hold" nodeType="afterGroup">
                            <p:stCondLst>
                              <p:cond delay="24500"/>
                            </p:stCondLst>
                            <p:childTnLst>
                              <p:par>
                                <p:cTn id="90" presetID="22" presetClass="entr" presetSubtype="8" fill="hold" nodeType="afterEffect">
                                  <p:stCondLst>
                                    <p:cond delay="2000"/>
                                  </p:stCondLst>
                                  <p:childTnLst>
                                    <p:set>
                                      <p:cBhvr additive="repl">
                                        <p:cTn id="91" dur="1" fill="hold">
                                          <p:stCondLst>
                                            <p:cond delay="0"/>
                                          </p:stCondLst>
                                        </p:cTn>
                                        <p:tgtEl>
                                          <p:spTgt spid="167955"/>
                                        </p:tgtEl>
                                        <p:attrNameLst>
                                          <p:attrName>style.visibility</p:attrName>
                                        </p:attrNameLst>
                                      </p:cBhvr>
                                      <p:to>
                                        <p:strVal val="visible"/>
                                      </p:to>
                                    </p:set>
                                    <p:animEffect transition="in" filter="wipe(left)">
                                      <p:cBhvr additive="repl">
                                        <p:cTn id="92" dur="500"/>
                                        <p:tgtEl>
                                          <p:spTgt spid="167955"/>
                                        </p:tgtEl>
                                      </p:cBhvr>
                                    </p:animEffect>
                                  </p:childTnLst>
                                </p:cTn>
                              </p:par>
                            </p:childTnLst>
                          </p:cTn>
                        </p:par>
                        <p:par>
                          <p:cTn id="93" fill="hold" nodeType="afterGroup">
                            <p:stCondLst>
                              <p:cond delay="27000"/>
                            </p:stCondLst>
                            <p:childTnLst>
                              <p:par>
                                <p:cTn id="94" presetID="22" presetClass="entr" presetSubtype="2" fill="hold" nodeType="afterEffect">
                                  <p:stCondLst>
                                    <p:cond delay="0"/>
                                  </p:stCondLst>
                                  <p:childTnLst>
                                    <p:set>
                                      <p:cBhvr additive="repl">
                                        <p:cTn id="95" dur="1" fill="hold">
                                          <p:stCondLst>
                                            <p:cond delay="0"/>
                                          </p:stCondLst>
                                        </p:cTn>
                                        <p:tgtEl>
                                          <p:spTgt spid="167956"/>
                                        </p:tgtEl>
                                        <p:attrNameLst>
                                          <p:attrName>style.visibility</p:attrName>
                                        </p:attrNameLst>
                                      </p:cBhvr>
                                      <p:to>
                                        <p:strVal val="visible"/>
                                      </p:to>
                                    </p:set>
                                    <p:animEffect transition="in" filter="wipe(right)">
                                      <p:cBhvr additive="repl">
                                        <p:cTn id="96" dur="500"/>
                                        <p:tgtEl>
                                          <p:spTgt spid="1679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938" name="Text Box 1">
            <a:extLst>
              <a:ext uri="{FF2B5EF4-FFF2-40B4-BE49-F238E27FC236}">
                <a16:creationId xmlns:a16="http://schemas.microsoft.com/office/drawing/2014/main" id="{9A43342C-CC6B-44CF-B1E4-8510C9A99609}"/>
              </a:ext>
            </a:extLst>
          </p:cNvPr>
          <p:cNvSpPr txBox="1">
            <a:spLocks noChangeArrowheads="1"/>
          </p:cNvSpPr>
          <p:nvPr/>
        </p:nvSpPr>
        <p:spPr bwMode="auto">
          <a:xfrm>
            <a:off x="304800" y="6248400"/>
            <a:ext cx="3505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lstStyle>
            <a:lvl1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1pPr>
            <a:lvl2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2pPr>
            <a:lvl3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3pPr>
            <a:lvl4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4pPr>
            <a:lvl5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5pPr>
            <a:lvl6pPr marL="25146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6pPr>
            <a:lvl7pPr marL="29718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7pPr>
            <a:lvl8pPr marL="34290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8pPr>
            <a:lvl9pPr marL="38862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9pPr>
          </a:lstStyle>
          <a:p>
            <a:pPr eaLnBrk="1" hangingPunct="1">
              <a:lnSpc>
                <a:spcPct val="100000"/>
              </a:lnSpc>
              <a:buClrTx/>
              <a:buSzPct val="120000"/>
              <a:buFontTx/>
              <a:buNone/>
            </a:pPr>
            <a:r>
              <a:rPr lang="el-GR" altLang="en-US" sz="1400">
                <a:solidFill>
                  <a:srgbClr val="000000"/>
                </a:solidFill>
              </a:rPr>
              <a:t>Tro, Chemistry: A Molecular Approach</a:t>
            </a:r>
          </a:p>
        </p:txBody>
      </p:sp>
      <p:sp>
        <p:nvSpPr>
          <p:cNvPr id="295939" name="Text Box 2">
            <a:extLst>
              <a:ext uri="{FF2B5EF4-FFF2-40B4-BE49-F238E27FC236}">
                <a16:creationId xmlns:a16="http://schemas.microsoft.com/office/drawing/2014/main" id="{CE4CCC4A-03FF-4C56-94BE-70F6609EEAC8}"/>
              </a:ext>
            </a:extLst>
          </p:cNvPr>
          <p:cNvSpPr txBox="1">
            <a:spLocks noChangeArrowheads="1"/>
          </p:cNvSpPr>
          <p:nvPr/>
        </p:nvSpPr>
        <p:spPr bwMode="auto">
          <a:xfrm>
            <a:off x="6858000" y="62484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pPr eaLnBrk="1">
              <a:lnSpc>
                <a:spcPct val="94000"/>
              </a:lnSpc>
              <a:buClr>
                <a:srgbClr val="000000"/>
              </a:buClr>
              <a:buSzPct val="100000"/>
              <a:buFont typeface="Times New Roman" panose="02020603050405020304" pitchFamily="18" charset="0"/>
              <a:buNone/>
            </a:pPr>
            <a:endParaRPr lang="el-GR" altLang="en-US"/>
          </a:p>
        </p:txBody>
      </p:sp>
      <p:sp>
        <p:nvSpPr>
          <p:cNvPr id="295940" name="Text Box 3">
            <a:extLst>
              <a:ext uri="{FF2B5EF4-FFF2-40B4-BE49-F238E27FC236}">
                <a16:creationId xmlns:a16="http://schemas.microsoft.com/office/drawing/2014/main" id="{2935CE50-932A-4E98-9D05-31D0C8A451BE}"/>
              </a:ext>
            </a:extLst>
          </p:cNvPr>
          <p:cNvSpPr txBox="1">
            <a:spLocks noChangeArrowheads="1"/>
          </p:cNvSpPr>
          <p:nvPr/>
        </p:nvSpPr>
        <p:spPr bwMode="auto">
          <a:xfrm>
            <a:off x="304800" y="609600"/>
            <a:ext cx="8458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lvl1pPr marL="215900" indent="-209550">
              <a:lnSpc>
                <a:spcPct val="94000"/>
              </a:lnSpc>
              <a:buClr>
                <a:srgbClr val="000000"/>
              </a:buClr>
              <a:buSzPct val="100000"/>
              <a:buFont typeface="Times New Roman" panose="02020603050405020304" pitchFamily="18" charset="0"/>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a:solidFill>
                  <a:schemeClr val="bg1"/>
                </a:solidFill>
                <a:latin typeface="Arial" panose="020B0604020202020204" pitchFamily="34" charset="0"/>
                <a:cs typeface="Droid Sans Fallback" charset="0"/>
              </a:defRPr>
            </a:lvl1pPr>
            <a:lvl2pPr>
              <a:lnSpc>
                <a:spcPct val="94000"/>
              </a:lnSpc>
              <a:buClr>
                <a:srgbClr val="000000"/>
              </a:buClr>
              <a:buSzPct val="100000"/>
              <a:buFont typeface="Times New Roman" panose="02020603050405020304" pitchFamily="18" charset="0"/>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a:solidFill>
                  <a:schemeClr val="bg1"/>
                </a:solidFill>
                <a:latin typeface="Arial" panose="020B0604020202020204" pitchFamily="34" charset="0"/>
                <a:cs typeface="Droid Sans Fallback" charset="0"/>
              </a:defRPr>
            </a:lvl2pPr>
            <a:lvl3pPr>
              <a:lnSpc>
                <a:spcPct val="94000"/>
              </a:lnSpc>
              <a:buClr>
                <a:srgbClr val="000000"/>
              </a:buClr>
              <a:buSzPct val="100000"/>
              <a:buFont typeface="Times New Roman" panose="02020603050405020304" pitchFamily="18" charset="0"/>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a:solidFill>
                  <a:schemeClr val="bg1"/>
                </a:solidFill>
                <a:latin typeface="Arial" panose="020B0604020202020204" pitchFamily="34" charset="0"/>
                <a:cs typeface="Droid Sans Fallback" charset="0"/>
              </a:defRPr>
            </a:lvl3pPr>
            <a:lvl4pPr>
              <a:lnSpc>
                <a:spcPct val="94000"/>
              </a:lnSpc>
              <a:buClr>
                <a:srgbClr val="000000"/>
              </a:buClr>
              <a:buSzPct val="100000"/>
              <a:buFont typeface="Times New Roman" panose="02020603050405020304" pitchFamily="18" charset="0"/>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a:solidFill>
                  <a:schemeClr val="bg1"/>
                </a:solidFill>
                <a:latin typeface="Arial" panose="020B0604020202020204" pitchFamily="34" charset="0"/>
                <a:cs typeface="Droid Sans Fallback" charset="0"/>
              </a:defRPr>
            </a:lvl4pPr>
            <a:lvl5pPr>
              <a:lnSpc>
                <a:spcPct val="94000"/>
              </a:lnSpc>
              <a:buClr>
                <a:srgbClr val="000000"/>
              </a:buClr>
              <a:buSzPct val="100000"/>
              <a:buFont typeface="Times New Roman" panose="02020603050405020304" pitchFamily="18" charset="0"/>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a:solidFill>
                  <a:schemeClr val="bg1"/>
                </a:solidFill>
                <a:latin typeface="Arial" panose="020B0604020202020204" pitchFamily="34" charset="0"/>
                <a:cs typeface="Droid Sans Fallback" charset="0"/>
              </a:defRPr>
            </a:lvl5pPr>
            <a:lvl6pPr marL="25146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a:solidFill>
                  <a:schemeClr val="bg1"/>
                </a:solidFill>
                <a:latin typeface="Arial" panose="020B0604020202020204" pitchFamily="34" charset="0"/>
                <a:cs typeface="Droid Sans Fallback" charset="0"/>
              </a:defRPr>
            </a:lvl6pPr>
            <a:lvl7pPr marL="29718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a:solidFill>
                  <a:schemeClr val="bg1"/>
                </a:solidFill>
                <a:latin typeface="Arial" panose="020B0604020202020204" pitchFamily="34" charset="0"/>
                <a:cs typeface="Droid Sans Fallback" charset="0"/>
              </a:defRPr>
            </a:lvl7pPr>
            <a:lvl8pPr marL="34290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a:solidFill>
                  <a:schemeClr val="bg1"/>
                </a:solidFill>
                <a:latin typeface="Arial" panose="020B0604020202020204" pitchFamily="34" charset="0"/>
                <a:cs typeface="Droid Sans Fallback" charset="0"/>
              </a:defRPr>
            </a:lvl8pPr>
            <a:lvl9pPr marL="38862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a:solidFill>
                  <a:schemeClr val="bg1"/>
                </a:solidFill>
                <a:latin typeface="Arial" panose="020B0604020202020204" pitchFamily="34" charset="0"/>
                <a:cs typeface="Droid Sans Fallback" charset="0"/>
              </a:defRPr>
            </a:lvl9pPr>
          </a:lstStyle>
          <a:p>
            <a:pPr eaLnBrk="1" hangingPunct="1">
              <a:lnSpc>
                <a:spcPct val="100000"/>
              </a:lnSpc>
              <a:buClrTx/>
              <a:buSzPct val="45000"/>
              <a:buFontTx/>
              <a:buNone/>
            </a:pPr>
            <a:r>
              <a:rPr lang="el-GR" altLang="en-US" sz="4000">
                <a:solidFill>
                  <a:srgbClr val="000000"/>
                </a:solidFill>
                <a:latin typeface="Times New Roman" panose="02020603050405020304" pitchFamily="18" charset="0"/>
              </a:rPr>
              <a:t>Διαχωρισμός των υποστιβάδων στα πολυηλεκτρονικά Ατομα</a:t>
            </a:r>
          </a:p>
        </p:txBody>
      </p:sp>
      <p:sp>
        <p:nvSpPr>
          <p:cNvPr id="168964" name="Text Box 4">
            <a:extLst>
              <a:ext uri="{FF2B5EF4-FFF2-40B4-BE49-F238E27FC236}">
                <a16:creationId xmlns:a16="http://schemas.microsoft.com/office/drawing/2014/main" id="{87D86CAB-BF9B-4F2A-83EA-AF8A64154087}"/>
              </a:ext>
            </a:extLst>
          </p:cNvPr>
          <p:cNvSpPr txBox="1">
            <a:spLocks noChangeArrowheads="1"/>
          </p:cNvSpPr>
          <p:nvPr/>
        </p:nvSpPr>
        <p:spPr bwMode="auto">
          <a:xfrm>
            <a:off x="304800" y="1981200"/>
            <a:ext cx="84582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marL="425450" indent="-320675">
              <a:lnSpc>
                <a:spcPct val="94000"/>
              </a:lnSpc>
              <a:buClr>
                <a:srgbClr val="000000"/>
              </a:buClr>
              <a:buSzPct val="100000"/>
              <a:buFont typeface="Times New Roman" panose="02020603050405020304" pitchFamily="18" charset="0"/>
              <a:tabLst>
                <a:tab pos="425450" algn="l"/>
                <a:tab pos="873125" algn="l"/>
                <a:tab pos="1322388" algn="l"/>
                <a:tab pos="1771650" algn="l"/>
                <a:tab pos="2220913" algn="l"/>
                <a:tab pos="2670175" algn="l"/>
                <a:tab pos="3119438" algn="l"/>
                <a:tab pos="3568700" algn="l"/>
                <a:tab pos="4017963" algn="l"/>
                <a:tab pos="4467225" algn="l"/>
                <a:tab pos="4916488" algn="l"/>
                <a:tab pos="5365750" algn="l"/>
                <a:tab pos="5815013" algn="l"/>
                <a:tab pos="6264275" algn="l"/>
                <a:tab pos="6713538" algn="l"/>
                <a:tab pos="7162800" algn="l"/>
                <a:tab pos="7612063" algn="l"/>
                <a:tab pos="8061325" algn="l"/>
                <a:tab pos="8510588" algn="l"/>
                <a:tab pos="8959850" algn="l"/>
                <a:tab pos="9409113" algn="l"/>
              </a:tabLst>
              <a:defRPr>
                <a:solidFill>
                  <a:schemeClr val="bg1"/>
                </a:solidFill>
                <a:latin typeface="Arial" panose="020B0604020202020204" pitchFamily="34" charset="0"/>
                <a:cs typeface="Droid Sans Fallback" charset="0"/>
              </a:defRPr>
            </a:lvl1pPr>
            <a:lvl2pPr marL="857250" indent="-320675">
              <a:lnSpc>
                <a:spcPct val="94000"/>
              </a:lnSpc>
              <a:buClr>
                <a:srgbClr val="000000"/>
              </a:buClr>
              <a:buSzPct val="100000"/>
              <a:buFont typeface="Times New Roman" panose="02020603050405020304" pitchFamily="18" charset="0"/>
              <a:tabLst>
                <a:tab pos="425450" algn="l"/>
                <a:tab pos="873125" algn="l"/>
                <a:tab pos="1322388" algn="l"/>
                <a:tab pos="1771650" algn="l"/>
                <a:tab pos="2220913" algn="l"/>
                <a:tab pos="2670175" algn="l"/>
                <a:tab pos="3119438" algn="l"/>
                <a:tab pos="3568700" algn="l"/>
                <a:tab pos="4017963" algn="l"/>
                <a:tab pos="4467225" algn="l"/>
                <a:tab pos="4916488" algn="l"/>
                <a:tab pos="5365750" algn="l"/>
                <a:tab pos="5815013" algn="l"/>
                <a:tab pos="6264275" algn="l"/>
                <a:tab pos="6713538" algn="l"/>
                <a:tab pos="7162800" algn="l"/>
                <a:tab pos="7612063" algn="l"/>
                <a:tab pos="8061325" algn="l"/>
                <a:tab pos="8510588" algn="l"/>
                <a:tab pos="8959850" algn="l"/>
                <a:tab pos="9409113" algn="l"/>
              </a:tabLst>
              <a:defRPr>
                <a:solidFill>
                  <a:schemeClr val="bg1"/>
                </a:solidFill>
                <a:latin typeface="Arial" panose="020B0604020202020204" pitchFamily="34" charset="0"/>
                <a:cs typeface="Droid Sans Fallback" charset="0"/>
              </a:defRPr>
            </a:lvl2pPr>
            <a:lvl3pPr>
              <a:lnSpc>
                <a:spcPct val="94000"/>
              </a:lnSpc>
              <a:buClr>
                <a:srgbClr val="000000"/>
              </a:buClr>
              <a:buSzPct val="100000"/>
              <a:buFont typeface="Times New Roman" panose="02020603050405020304" pitchFamily="18" charset="0"/>
              <a:tabLst>
                <a:tab pos="425450" algn="l"/>
                <a:tab pos="873125" algn="l"/>
                <a:tab pos="1322388" algn="l"/>
                <a:tab pos="1771650" algn="l"/>
                <a:tab pos="2220913" algn="l"/>
                <a:tab pos="2670175" algn="l"/>
                <a:tab pos="3119438" algn="l"/>
                <a:tab pos="3568700" algn="l"/>
                <a:tab pos="4017963" algn="l"/>
                <a:tab pos="4467225" algn="l"/>
                <a:tab pos="4916488" algn="l"/>
                <a:tab pos="5365750" algn="l"/>
                <a:tab pos="5815013" algn="l"/>
                <a:tab pos="6264275" algn="l"/>
                <a:tab pos="6713538" algn="l"/>
                <a:tab pos="7162800" algn="l"/>
                <a:tab pos="7612063" algn="l"/>
                <a:tab pos="8061325" algn="l"/>
                <a:tab pos="8510588" algn="l"/>
                <a:tab pos="8959850" algn="l"/>
                <a:tab pos="9409113" algn="l"/>
              </a:tabLst>
              <a:defRPr>
                <a:solidFill>
                  <a:schemeClr val="bg1"/>
                </a:solidFill>
                <a:latin typeface="Arial" panose="020B0604020202020204" pitchFamily="34" charset="0"/>
                <a:cs typeface="Droid Sans Fallback" charset="0"/>
              </a:defRPr>
            </a:lvl3pPr>
            <a:lvl4pPr>
              <a:lnSpc>
                <a:spcPct val="94000"/>
              </a:lnSpc>
              <a:buClr>
                <a:srgbClr val="000000"/>
              </a:buClr>
              <a:buSzPct val="100000"/>
              <a:buFont typeface="Times New Roman" panose="02020603050405020304" pitchFamily="18" charset="0"/>
              <a:tabLst>
                <a:tab pos="425450" algn="l"/>
                <a:tab pos="873125" algn="l"/>
                <a:tab pos="1322388" algn="l"/>
                <a:tab pos="1771650" algn="l"/>
                <a:tab pos="2220913" algn="l"/>
                <a:tab pos="2670175" algn="l"/>
                <a:tab pos="3119438" algn="l"/>
                <a:tab pos="3568700" algn="l"/>
                <a:tab pos="4017963" algn="l"/>
                <a:tab pos="4467225" algn="l"/>
                <a:tab pos="4916488" algn="l"/>
                <a:tab pos="5365750" algn="l"/>
                <a:tab pos="5815013" algn="l"/>
                <a:tab pos="6264275" algn="l"/>
                <a:tab pos="6713538" algn="l"/>
                <a:tab pos="7162800" algn="l"/>
                <a:tab pos="7612063" algn="l"/>
                <a:tab pos="8061325" algn="l"/>
                <a:tab pos="8510588" algn="l"/>
                <a:tab pos="8959850" algn="l"/>
                <a:tab pos="9409113" algn="l"/>
              </a:tabLst>
              <a:defRPr>
                <a:solidFill>
                  <a:schemeClr val="bg1"/>
                </a:solidFill>
                <a:latin typeface="Arial" panose="020B0604020202020204" pitchFamily="34" charset="0"/>
                <a:cs typeface="Droid Sans Fallback" charset="0"/>
              </a:defRPr>
            </a:lvl4pPr>
            <a:lvl5pPr>
              <a:lnSpc>
                <a:spcPct val="94000"/>
              </a:lnSpc>
              <a:buClr>
                <a:srgbClr val="000000"/>
              </a:buClr>
              <a:buSzPct val="100000"/>
              <a:buFont typeface="Times New Roman" panose="02020603050405020304" pitchFamily="18" charset="0"/>
              <a:tabLst>
                <a:tab pos="425450" algn="l"/>
                <a:tab pos="873125" algn="l"/>
                <a:tab pos="1322388" algn="l"/>
                <a:tab pos="1771650" algn="l"/>
                <a:tab pos="2220913" algn="l"/>
                <a:tab pos="2670175" algn="l"/>
                <a:tab pos="3119438" algn="l"/>
                <a:tab pos="3568700" algn="l"/>
                <a:tab pos="4017963" algn="l"/>
                <a:tab pos="4467225" algn="l"/>
                <a:tab pos="4916488" algn="l"/>
                <a:tab pos="5365750" algn="l"/>
                <a:tab pos="5815013" algn="l"/>
                <a:tab pos="6264275" algn="l"/>
                <a:tab pos="6713538" algn="l"/>
                <a:tab pos="7162800" algn="l"/>
                <a:tab pos="7612063" algn="l"/>
                <a:tab pos="8061325" algn="l"/>
                <a:tab pos="8510588" algn="l"/>
                <a:tab pos="8959850" algn="l"/>
                <a:tab pos="9409113" algn="l"/>
              </a:tabLst>
              <a:defRPr>
                <a:solidFill>
                  <a:schemeClr val="bg1"/>
                </a:solidFill>
                <a:latin typeface="Arial" panose="020B0604020202020204" pitchFamily="34" charset="0"/>
                <a:cs typeface="Droid Sans Fallback" charset="0"/>
              </a:defRPr>
            </a:lvl5pPr>
            <a:lvl6pPr marL="25146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425450" algn="l"/>
                <a:tab pos="873125" algn="l"/>
                <a:tab pos="1322388" algn="l"/>
                <a:tab pos="1771650" algn="l"/>
                <a:tab pos="2220913" algn="l"/>
                <a:tab pos="2670175" algn="l"/>
                <a:tab pos="3119438" algn="l"/>
                <a:tab pos="3568700" algn="l"/>
                <a:tab pos="4017963" algn="l"/>
                <a:tab pos="4467225" algn="l"/>
                <a:tab pos="4916488" algn="l"/>
                <a:tab pos="5365750" algn="l"/>
                <a:tab pos="5815013" algn="l"/>
                <a:tab pos="6264275" algn="l"/>
                <a:tab pos="6713538" algn="l"/>
                <a:tab pos="7162800" algn="l"/>
                <a:tab pos="7612063" algn="l"/>
                <a:tab pos="8061325" algn="l"/>
                <a:tab pos="8510588" algn="l"/>
                <a:tab pos="8959850" algn="l"/>
                <a:tab pos="9409113" algn="l"/>
              </a:tabLst>
              <a:defRPr>
                <a:solidFill>
                  <a:schemeClr val="bg1"/>
                </a:solidFill>
                <a:latin typeface="Arial" panose="020B0604020202020204" pitchFamily="34" charset="0"/>
                <a:cs typeface="Droid Sans Fallback" charset="0"/>
              </a:defRPr>
            </a:lvl6pPr>
            <a:lvl7pPr marL="29718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425450" algn="l"/>
                <a:tab pos="873125" algn="l"/>
                <a:tab pos="1322388" algn="l"/>
                <a:tab pos="1771650" algn="l"/>
                <a:tab pos="2220913" algn="l"/>
                <a:tab pos="2670175" algn="l"/>
                <a:tab pos="3119438" algn="l"/>
                <a:tab pos="3568700" algn="l"/>
                <a:tab pos="4017963" algn="l"/>
                <a:tab pos="4467225" algn="l"/>
                <a:tab pos="4916488" algn="l"/>
                <a:tab pos="5365750" algn="l"/>
                <a:tab pos="5815013" algn="l"/>
                <a:tab pos="6264275" algn="l"/>
                <a:tab pos="6713538" algn="l"/>
                <a:tab pos="7162800" algn="l"/>
                <a:tab pos="7612063" algn="l"/>
                <a:tab pos="8061325" algn="l"/>
                <a:tab pos="8510588" algn="l"/>
                <a:tab pos="8959850" algn="l"/>
                <a:tab pos="9409113" algn="l"/>
              </a:tabLst>
              <a:defRPr>
                <a:solidFill>
                  <a:schemeClr val="bg1"/>
                </a:solidFill>
                <a:latin typeface="Arial" panose="020B0604020202020204" pitchFamily="34" charset="0"/>
                <a:cs typeface="Droid Sans Fallback" charset="0"/>
              </a:defRPr>
            </a:lvl7pPr>
            <a:lvl8pPr marL="34290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425450" algn="l"/>
                <a:tab pos="873125" algn="l"/>
                <a:tab pos="1322388" algn="l"/>
                <a:tab pos="1771650" algn="l"/>
                <a:tab pos="2220913" algn="l"/>
                <a:tab pos="2670175" algn="l"/>
                <a:tab pos="3119438" algn="l"/>
                <a:tab pos="3568700" algn="l"/>
                <a:tab pos="4017963" algn="l"/>
                <a:tab pos="4467225" algn="l"/>
                <a:tab pos="4916488" algn="l"/>
                <a:tab pos="5365750" algn="l"/>
                <a:tab pos="5815013" algn="l"/>
                <a:tab pos="6264275" algn="l"/>
                <a:tab pos="6713538" algn="l"/>
                <a:tab pos="7162800" algn="l"/>
                <a:tab pos="7612063" algn="l"/>
                <a:tab pos="8061325" algn="l"/>
                <a:tab pos="8510588" algn="l"/>
                <a:tab pos="8959850" algn="l"/>
                <a:tab pos="9409113" algn="l"/>
              </a:tabLst>
              <a:defRPr>
                <a:solidFill>
                  <a:schemeClr val="bg1"/>
                </a:solidFill>
                <a:latin typeface="Arial" panose="020B0604020202020204" pitchFamily="34" charset="0"/>
                <a:cs typeface="Droid Sans Fallback" charset="0"/>
              </a:defRPr>
            </a:lvl8pPr>
            <a:lvl9pPr marL="38862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425450" algn="l"/>
                <a:tab pos="873125" algn="l"/>
                <a:tab pos="1322388" algn="l"/>
                <a:tab pos="1771650" algn="l"/>
                <a:tab pos="2220913" algn="l"/>
                <a:tab pos="2670175" algn="l"/>
                <a:tab pos="3119438" algn="l"/>
                <a:tab pos="3568700" algn="l"/>
                <a:tab pos="4017963" algn="l"/>
                <a:tab pos="4467225" algn="l"/>
                <a:tab pos="4916488" algn="l"/>
                <a:tab pos="5365750" algn="l"/>
                <a:tab pos="5815013" algn="l"/>
                <a:tab pos="6264275" algn="l"/>
                <a:tab pos="6713538" algn="l"/>
                <a:tab pos="7162800" algn="l"/>
                <a:tab pos="7612063" algn="l"/>
                <a:tab pos="8061325" algn="l"/>
                <a:tab pos="8510588" algn="l"/>
                <a:tab pos="8959850" algn="l"/>
                <a:tab pos="9409113" algn="l"/>
              </a:tabLst>
              <a:defRPr>
                <a:solidFill>
                  <a:schemeClr val="bg1"/>
                </a:solidFill>
                <a:latin typeface="Arial" panose="020B0604020202020204" pitchFamily="34" charset="0"/>
                <a:cs typeface="Droid Sans Fallback" charset="0"/>
              </a:defRPr>
            </a:lvl9pPr>
          </a:lstStyle>
          <a:p>
            <a:pPr eaLnBrk="1" hangingPunct="1">
              <a:lnSpc>
                <a:spcPct val="80000"/>
              </a:lnSpc>
              <a:spcBef>
                <a:spcPts val="700"/>
              </a:spcBef>
              <a:buSzPct val="45000"/>
              <a:buFont typeface="Wingdings" panose="05000000000000000000" pitchFamily="2" charset="2"/>
              <a:buChar char=""/>
            </a:pPr>
            <a:r>
              <a:rPr lang="el-GR" altLang="en-US" sz="2800" dirty="0">
                <a:solidFill>
                  <a:srgbClr val="000000"/>
                </a:solidFill>
                <a:latin typeface="Times New Roman" panose="02020603050405020304" pitchFamily="18" charset="0"/>
              </a:rPr>
              <a:t>Οι </a:t>
            </a:r>
            <a:r>
              <a:rPr lang="el-GR" altLang="en-US" sz="2800" dirty="0" err="1">
                <a:solidFill>
                  <a:srgbClr val="000000"/>
                </a:solidFill>
                <a:latin typeface="Times New Roman" panose="02020603050405020304" pitchFamily="18" charset="0"/>
              </a:rPr>
              <a:t>υποστιβάδες</a:t>
            </a:r>
            <a:r>
              <a:rPr lang="el-GR" altLang="en-US" sz="2800" dirty="0">
                <a:solidFill>
                  <a:srgbClr val="000000"/>
                </a:solidFill>
                <a:latin typeface="Times New Roman" panose="02020603050405020304" pitchFamily="18" charset="0"/>
              </a:rPr>
              <a:t> σε κάθε κύριο ενεργειακό επίπεδο του Υδρογόνου έχουν όλες  την ίδια ενέργεια- τα τροχιακά  με την ίδια ενέργεια ονομάζονται </a:t>
            </a:r>
            <a:r>
              <a:rPr lang="el-GR" altLang="en-US" sz="2800" b="1" dirty="0">
                <a:solidFill>
                  <a:srgbClr val="FF3300"/>
                </a:solidFill>
                <a:latin typeface="Times New Roman" panose="02020603050405020304" pitchFamily="18" charset="0"/>
              </a:rPr>
              <a:t>εκφυλισμένα</a:t>
            </a:r>
          </a:p>
          <a:p>
            <a:pPr lvl="1" eaLnBrk="1" hangingPunct="1">
              <a:lnSpc>
                <a:spcPct val="80000"/>
              </a:lnSpc>
              <a:spcBef>
                <a:spcPts val="600"/>
              </a:spcBef>
              <a:buSzPct val="75000"/>
              <a:buFont typeface="Symbol" panose="05050102010706020507" pitchFamily="18" charset="2"/>
              <a:buChar char=""/>
            </a:pPr>
            <a:r>
              <a:rPr lang="el-GR" altLang="en-US" sz="2400" dirty="0">
                <a:solidFill>
                  <a:srgbClr val="000000"/>
                </a:solidFill>
                <a:latin typeface="Times New Roman" panose="02020603050405020304" pitchFamily="18" charset="0"/>
              </a:rPr>
              <a:t>Ή άλλα συστήματα με ένα ηλεκτρόνιο</a:t>
            </a:r>
          </a:p>
          <a:p>
            <a:pPr eaLnBrk="1" hangingPunct="1">
              <a:lnSpc>
                <a:spcPct val="80000"/>
              </a:lnSpc>
              <a:spcBef>
                <a:spcPts val="700"/>
              </a:spcBef>
              <a:buSzPct val="45000"/>
              <a:buFont typeface="Wingdings" panose="05000000000000000000" pitchFamily="2" charset="2"/>
              <a:buChar char=""/>
            </a:pPr>
            <a:r>
              <a:rPr lang="el-GR" altLang="en-US" sz="2800" dirty="0">
                <a:solidFill>
                  <a:srgbClr val="000000"/>
                </a:solidFill>
                <a:latin typeface="Times New Roman" panose="02020603050405020304" pitchFamily="18" charset="0"/>
              </a:rPr>
              <a:t>Για </a:t>
            </a:r>
            <a:r>
              <a:rPr lang="el-GR" altLang="en-US" sz="2800" dirty="0" err="1">
                <a:solidFill>
                  <a:srgbClr val="000000"/>
                </a:solidFill>
                <a:latin typeface="Times New Roman" panose="02020603050405020304" pitchFamily="18" charset="0"/>
              </a:rPr>
              <a:t>πολυηλεκτρονικά</a:t>
            </a:r>
            <a:r>
              <a:rPr lang="el-GR" altLang="en-US" sz="2800" dirty="0">
                <a:solidFill>
                  <a:srgbClr val="000000"/>
                </a:solidFill>
                <a:latin typeface="Times New Roman" panose="02020603050405020304" pitchFamily="18" charset="0"/>
              </a:rPr>
              <a:t>  άτομα, οι ενέργειες των </a:t>
            </a:r>
            <a:r>
              <a:rPr lang="el-GR" altLang="en-US" sz="2800" dirty="0" err="1">
                <a:solidFill>
                  <a:srgbClr val="000000"/>
                </a:solidFill>
                <a:latin typeface="Times New Roman" panose="02020603050405020304" pitchFamily="18" charset="0"/>
              </a:rPr>
              <a:t>υποστιβάδων</a:t>
            </a:r>
            <a:r>
              <a:rPr lang="el-GR" altLang="en-US" sz="2800" dirty="0">
                <a:solidFill>
                  <a:srgbClr val="000000"/>
                </a:solidFill>
                <a:latin typeface="Times New Roman" panose="02020603050405020304" pitchFamily="18" charset="0"/>
              </a:rPr>
              <a:t> διαχωρίζονται</a:t>
            </a:r>
          </a:p>
          <a:p>
            <a:pPr eaLnBrk="1" hangingPunct="1">
              <a:lnSpc>
                <a:spcPct val="80000"/>
              </a:lnSpc>
              <a:spcBef>
                <a:spcPts val="700"/>
              </a:spcBef>
              <a:buSzPct val="45000"/>
              <a:buFont typeface="Wingdings" panose="05000000000000000000" pitchFamily="2" charset="2"/>
              <a:buChar char=""/>
            </a:pPr>
            <a:r>
              <a:rPr lang="el-GR" altLang="en-US" sz="2800" dirty="0">
                <a:solidFill>
                  <a:srgbClr val="000000"/>
                </a:solidFill>
                <a:latin typeface="Times New Roman" panose="02020603050405020304" pitchFamily="18" charset="0"/>
              </a:rPr>
              <a:t>Όσο μικρότερη η τιμή του κβαντικού αριθμού  </a:t>
            </a:r>
            <a:r>
              <a:rPr lang="el-GR" altLang="en-US" sz="2800" i="1" dirty="0">
                <a:solidFill>
                  <a:srgbClr val="000000"/>
                </a:solidFill>
                <a:latin typeface="Times New Roman" panose="02020603050405020304" pitchFamily="18" charset="0"/>
              </a:rPr>
              <a:t>l, τόσο μικρότερη ενέργεια  έχει η </a:t>
            </a:r>
            <a:r>
              <a:rPr lang="el-GR" altLang="en-US" sz="2800" i="1" dirty="0" err="1">
                <a:solidFill>
                  <a:srgbClr val="000000"/>
                </a:solidFill>
                <a:latin typeface="Times New Roman" panose="02020603050405020304" pitchFamily="18" charset="0"/>
              </a:rPr>
              <a:t>υποστοιβάδα</a:t>
            </a:r>
            <a:endParaRPr lang="el-GR" altLang="en-US" sz="2800" i="1" dirty="0">
              <a:solidFill>
                <a:srgbClr val="000000"/>
              </a:solidFill>
              <a:latin typeface="Times New Roman" panose="02020603050405020304" pitchFamily="18" charset="0"/>
            </a:endParaRPr>
          </a:p>
          <a:p>
            <a:pPr eaLnBrk="1" hangingPunct="1">
              <a:lnSpc>
                <a:spcPct val="80000"/>
              </a:lnSpc>
              <a:spcBef>
                <a:spcPts val="700"/>
              </a:spcBef>
              <a:buSzPct val="45000"/>
              <a:buFont typeface="Wingdings" panose="05000000000000000000" pitchFamily="2" charset="2"/>
              <a:buChar char=""/>
            </a:pPr>
            <a:r>
              <a:rPr lang="el-GR" altLang="en-US" sz="2800" i="1" dirty="0">
                <a:solidFill>
                  <a:srgbClr val="000000"/>
                </a:solidFill>
                <a:latin typeface="Times New Roman" panose="02020603050405020304" pitchFamily="18" charset="0"/>
              </a:rPr>
              <a:t>s</a:t>
            </a:r>
            <a:r>
              <a:rPr lang="el-GR" altLang="en-US" sz="2800" dirty="0">
                <a:solidFill>
                  <a:srgbClr val="000000"/>
                </a:solidFill>
                <a:latin typeface="Times New Roman" panose="02020603050405020304" pitchFamily="18" charset="0"/>
              </a:rPr>
              <a:t> (</a:t>
            </a:r>
            <a:r>
              <a:rPr lang="el-GR" altLang="en-US" sz="2800" i="1" dirty="0">
                <a:solidFill>
                  <a:srgbClr val="000000"/>
                </a:solidFill>
                <a:latin typeface="Times New Roman" panose="02020603050405020304" pitchFamily="18" charset="0"/>
              </a:rPr>
              <a:t>l</a:t>
            </a:r>
            <a:r>
              <a:rPr lang="el-GR" altLang="en-US" sz="2800" dirty="0">
                <a:solidFill>
                  <a:srgbClr val="000000"/>
                </a:solidFill>
                <a:latin typeface="Times New Roman" panose="02020603050405020304" pitchFamily="18" charset="0"/>
              </a:rPr>
              <a:t> = 0) &lt; </a:t>
            </a:r>
            <a:r>
              <a:rPr lang="el-GR" altLang="en-US" sz="2800" i="1" dirty="0">
                <a:solidFill>
                  <a:srgbClr val="000000"/>
                </a:solidFill>
                <a:latin typeface="Times New Roman" panose="02020603050405020304" pitchFamily="18" charset="0"/>
              </a:rPr>
              <a:t>p</a:t>
            </a:r>
            <a:r>
              <a:rPr lang="el-GR" altLang="en-US" sz="2800" dirty="0">
                <a:solidFill>
                  <a:srgbClr val="000000"/>
                </a:solidFill>
                <a:latin typeface="Times New Roman" panose="02020603050405020304" pitchFamily="18" charset="0"/>
              </a:rPr>
              <a:t> (</a:t>
            </a:r>
            <a:r>
              <a:rPr lang="el-GR" altLang="en-US" sz="2800" i="1" dirty="0">
                <a:solidFill>
                  <a:srgbClr val="000000"/>
                </a:solidFill>
                <a:latin typeface="Times New Roman" panose="02020603050405020304" pitchFamily="18" charset="0"/>
              </a:rPr>
              <a:t>l</a:t>
            </a:r>
            <a:r>
              <a:rPr lang="el-GR" altLang="en-US" sz="2800" dirty="0">
                <a:solidFill>
                  <a:srgbClr val="000000"/>
                </a:solidFill>
                <a:latin typeface="Times New Roman" panose="02020603050405020304" pitchFamily="18" charset="0"/>
              </a:rPr>
              <a:t> = 1) &lt; </a:t>
            </a:r>
            <a:r>
              <a:rPr lang="el-GR" altLang="en-US" sz="2800" i="1" dirty="0">
                <a:solidFill>
                  <a:srgbClr val="000000"/>
                </a:solidFill>
                <a:latin typeface="Times New Roman" panose="02020603050405020304" pitchFamily="18" charset="0"/>
              </a:rPr>
              <a:t>d</a:t>
            </a:r>
            <a:r>
              <a:rPr lang="el-GR" altLang="en-US" sz="2800" dirty="0">
                <a:solidFill>
                  <a:srgbClr val="000000"/>
                </a:solidFill>
                <a:latin typeface="Times New Roman" panose="02020603050405020304" pitchFamily="18" charset="0"/>
              </a:rPr>
              <a:t> (</a:t>
            </a:r>
            <a:r>
              <a:rPr lang="el-GR" altLang="en-US" sz="2800" i="1" dirty="0">
                <a:solidFill>
                  <a:srgbClr val="000000"/>
                </a:solidFill>
                <a:latin typeface="Times New Roman" panose="02020603050405020304" pitchFamily="18" charset="0"/>
              </a:rPr>
              <a:t>l</a:t>
            </a:r>
            <a:r>
              <a:rPr lang="el-GR" altLang="en-US" sz="2800" dirty="0">
                <a:solidFill>
                  <a:srgbClr val="000000"/>
                </a:solidFill>
                <a:latin typeface="Times New Roman" panose="02020603050405020304" pitchFamily="18" charset="0"/>
              </a:rPr>
              <a:t> = 2) &lt; </a:t>
            </a:r>
            <a:r>
              <a:rPr lang="el-GR" altLang="en-US" sz="2800" i="1" dirty="0">
                <a:solidFill>
                  <a:srgbClr val="000000"/>
                </a:solidFill>
                <a:latin typeface="Times New Roman" panose="02020603050405020304" pitchFamily="18" charset="0"/>
              </a:rPr>
              <a:t>f</a:t>
            </a:r>
            <a:r>
              <a:rPr lang="el-GR" altLang="en-US" sz="2800" dirty="0">
                <a:solidFill>
                  <a:srgbClr val="000000"/>
                </a:solidFill>
                <a:latin typeface="Times New Roman" panose="02020603050405020304" pitchFamily="18" charset="0"/>
              </a:rPr>
              <a:t> (</a:t>
            </a:r>
            <a:r>
              <a:rPr lang="el-GR" altLang="en-US" sz="2800" i="1" dirty="0">
                <a:solidFill>
                  <a:srgbClr val="000000"/>
                </a:solidFill>
                <a:latin typeface="Times New Roman" panose="02020603050405020304" pitchFamily="18" charset="0"/>
              </a:rPr>
              <a:t>l</a:t>
            </a:r>
            <a:r>
              <a:rPr lang="el-GR" altLang="en-US" sz="2800" dirty="0">
                <a:solidFill>
                  <a:srgbClr val="000000"/>
                </a:solidFill>
                <a:latin typeface="Times New Roman" panose="02020603050405020304" pitchFamily="18" charset="0"/>
              </a:rPr>
              <a:t> = 3) </a:t>
            </a: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additive="repl">
                                        <p:cTn id="6" dur="1" fill="hold">
                                          <p:stCondLst>
                                            <p:cond delay="0"/>
                                          </p:stCondLst>
                                        </p:cTn>
                                        <p:tgtEl>
                                          <p:spTgt spid="168964">
                                            <p:txEl>
                                              <p:pRg st="0" end="0"/>
                                            </p:txEl>
                                          </p:spTgt>
                                        </p:tgtEl>
                                        <p:attrNameLst>
                                          <p:attrName>style.visibility</p:attrName>
                                        </p:attrNameLst>
                                      </p:cBhvr>
                                      <p:to>
                                        <p:strVal val="visible"/>
                                      </p:to>
                                    </p:set>
                                    <p:animEffect transition="in" filter="wipe(left)">
                                      <p:cBhvr additive="repl">
                                        <p:cTn id="7" dur="500"/>
                                        <p:tgtEl>
                                          <p:spTgt spid="168964">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additive="repl">
                                        <p:cTn id="11" dur="1" fill="hold">
                                          <p:stCondLst>
                                            <p:cond delay="0"/>
                                          </p:stCondLst>
                                        </p:cTn>
                                        <p:tgtEl>
                                          <p:spTgt spid="168964">
                                            <p:txEl>
                                              <p:pRg st="1" end="1"/>
                                            </p:txEl>
                                          </p:spTgt>
                                        </p:tgtEl>
                                        <p:attrNameLst>
                                          <p:attrName>style.visibility</p:attrName>
                                        </p:attrNameLst>
                                      </p:cBhvr>
                                      <p:to>
                                        <p:strVal val="visible"/>
                                      </p:to>
                                    </p:set>
                                    <p:animEffect transition="in" filter="wipe(left)">
                                      <p:cBhvr additive="repl">
                                        <p:cTn id="12" dur="500"/>
                                        <p:tgtEl>
                                          <p:spTgt spid="168964">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nodeType="clickEffect">
                                  <p:stCondLst>
                                    <p:cond delay="0"/>
                                  </p:stCondLst>
                                  <p:childTnLst>
                                    <p:set>
                                      <p:cBhvr additive="repl">
                                        <p:cTn id="16" dur="1" fill="hold">
                                          <p:stCondLst>
                                            <p:cond delay="0"/>
                                          </p:stCondLst>
                                        </p:cTn>
                                        <p:tgtEl>
                                          <p:spTgt spid="168964">
                                            <p:txEl>
                                              <p:pRg st="2" end="2"/>
                                            </p:txEl>
                                          </p:spTgt>
                                        </p:tgtEl>
                                        <p:attrNameLst>
                                          <p:attrName>style.visibility</p:attrName>
                                        </p:attrNameLst>
                                      </p:cBhvr>
                                      <p:to>
                                        <p:strVal val="visible"/>
                                      </p:to>
                                    </p:set>
                                    <p:animEffect transition="in" filter="wipe(left)">
                                      <p:cBhvr additive="repl">
                                        <p:cTn id="17" dur="500"/>
                                        <p:tgtEl>
                                          <p:spTgt spid="168964">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nodeType="clickEffect">
                                  <p:stCondLst>
                                    <p:cond delay="0"/>
                                  </p:stCondLst>
                                  <p:childTnLst>
                                    <p:set>
                                      <p:cBhvr additive="repl">
                                        <p:cTn id="21" dur="1" fill="hold">
                                          <p:stCondLst>
                                            <p:cond delay="0"/>
                                          </p:stCondLst>
                                        </p:cTn>
                                        <p:tgtEl>
                                          <p:spTgt spid="168964">
                                            <p:txEl>
                                              <p:pRg st="3" end="3"/>
                                            </p:txEl>
                                          </p:spTgt>
                                        </p:tgtEl>
                                        <p:attrNameLst>
                                          <p:attrName>style.visibility</p:attrName>
                                        </p:attrNameLst>
                                      </p:cBhvr>
                                      <p:to>
                                        <p:strVal val="visible"/>
                                      </p:to>
                                    </p:set>
                                    <p:animEffect transition="in" filter="wipe(left)">
                                      <p:cBhvr additive="repl">
                                        <p:cTn id="22" dur="500"/>
                                        <p:tgtEl>
                                          <p:spTgt spid="168964">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8" fill="hold" nodeType="clickEffect">
                                  <p:stCondLst>
                                    <p:cond delay="0"/>
                                  </p:stCondLst>
                                  <p:childTnLst>
                                    <p:set>
                                      <p:cBhvr additive="repl">
                                        <p:cTn id="26" dur="1" fill="hold">
                                          <p:stCondLst>
                                            <p:cond delay="0"/>
                                          </p:stCondLst>
                                        </p:cTn>
                                        <p:tgtEl>
                                          <p:spTgt spid="168964">
                                            <p:txEl>
                                              <p:pRg st="4" end="4"/>
                                            </p:txEl>
                                          </p:spTgt>
                                        </p:tgtEl>
                                        <p:attrNameLst>
                                          <p:attrName>style.visibility</p:attrName>
                                        </p:attrNameLst>
                                      </p:cBhvr>
                                      <p:to>
                                        <p:strVal val="visible"/>
                                      </p:to>
                                    </p:set>
                                    <p:animEffect transition="in" filter="wipe(left)">
                                      <p:cBhvr additive="repl">
                                        <p:cTn id="27" dur="500"/>
                                        <p:tgtEl>
                                          <p:spTgt spid="16896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0034" name="Text Box 1">
            <a:extLst>
              <a:ext uri="{FF2B5EF4-FFF2-40B4-BE49-F238E27FC236}">
                <a16:creationId xmlns:a16="http://schemas.microsoft.com/office/drawing/2014/main" id="{C6E3E49B-A868-48B2-B497-8B71B2E2178F}"/>
              </a:ext>
            </a:extLst>
          </p:cNvPr>
          <p:cNvSpPr txBox="1">
            <a:spLocks noChangeArrowheads="1"/>
          </p:cNvSpPr>
          <p:nvPr/>
        </p:nvSpPr>
        <p:spPr bwMode="auto">
          <a:xfrm>
            <a:off x="304800" y="6248400"/>
            <a:ext cx="3505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lstStyle>
            <a:lvl1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1pPr>
            <a:lvl2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2pPr>
            <a:lvl3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3pPr>
            <a:lvl4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4pPr>
            <a:lvl5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5pPr>
            <a:lvl6pPr marL="25146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6pPr>
            <a:lvl7pPr marL="29718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7pPr>
            <a:lvl8pPr marL="34290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8pPr>
            <a:lvl9pPr marL="38862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9pPr>
          </a:lstStyle>
          <a:p>
            <a:pPr eaLnBrk="1" hangingPunct="1">
              <a:lnSpc>
                <a:spcPct val="100000"/>
              </a:lnSpc>
              <a:buClrTx/>
              <a:buSzPct val="120000"/>
              <a:buFontTx/>
              <a:buNone/>
            </a:pPr>
            <a:r>
              <a:rPr lang="el-GR" altLang="en-US" sz="1400">
                <a:solidFill>
                  <a:srgbClr val="000000"/>
                </a:solidFill>
              </a:rPr>
              <a:t>Tro, Chemistry: A Molecular Approach</a:t>
            </a:r>
          </a:p>
        </p:txBody>
      </p:sp>
      <p:sp>
        <p:nvSpPr>
          <p:cNvPr id="300036" name="Text Box 3">
            <a:extLst>
              <a:ext uri="{FF2B5EF4-FFF2-40B4-BE49-F238E27FC236}">
                <a16:creationId xmlns:a16="http://schemas.microsoft.com/office/drawing/2014/main" id="{0F00F106-1A24-4FF8-93D1-7D1F89A4A246}"/>
              </a:ext>
            </a:extLst>
          </p:cNvPr>
          <p:cNvSpPr txBox="1">
            <a:spLocks noChangeArrowheads="1"/>
          </p:cNvSpPr>
          <p:nvPr/>
        </p:nvSpPr>
        <p:spPr bwMode="auto">
          <a:xfrm>
            <a:off x="304800" y="609600"/>
            <a:ext cx="8458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lvl1pPr marL="215900" indent="-209550">
              <a:lnSpc>
                <a:spcPct val="94000"/>
              </a:lnSpc>
              <a:buClr>
                <a:srgbClr val="000000"/>
              </a:buClr>
              <a:buSzPct val="100000"/>
              <a:buFont typeface="Times New Roman" panose="02020603050405020304" pitchFamily="18" charset="0"/>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a:solidFill>
                  <a:schemeClr val="bg1"/>
                </a:solidFill>
                <a:latin typeface="Arial" panose="020B0604020202020204" pitchFamily="34" charset="0"/>
                <a:cs typeface="Droid Sans Fallback" charset="0"/>
              </a:defRPr>
            </a:lvl1pPr>
            <a:lvl2pPr>
              <a:lnSpc>
                <a:spcPct val="94000"/>
              </a:lnSpc>
              <a:buClr>
                <a:srgbClr val="000000"/>
              </a:buClr>
              <a:buSzPct val="100000"/>
              <a:buFont typeface="Times New Roman" panose="02020603050405020304" pitchFamily="18" charset="0"/>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a:solidFill>
                  <a:schemeClr val="bg1"/>
                </a:solidFill>
                <a:latin typeface="Arial" panose="020B0604020202020204" pitchFamily="34" charset="0"/>
                <a:cs typeface="Droid Sans Fallback" charset="0"/>
              </a:defRPr>
            </a:lvl2pPr>
            <a:lvl3pPr>
              <a:lnSpc>
                <a:spcPct val="94000"/>
              </a:lnSpc>
              <a:buClr>
                <a:srgbClr val="000000"/>
              </a:buClr>
              <a:buSzPct val="100000"/>
              <a:buFont typeface="Times New Roman" panose="02020603050405020304" pitchFamily="18" charset="0"/>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a:solidFill>
                  <a:schemeClr val="bg1"/>
                </a:solidFill>
                <a:latin typeface="Arial" panose="020B0604020202020204" pitchFamily="34" charset="0"/>
                <a:cs typeface="Droid Sans Fallback" charset="0"/>
              </a:defRPr>
            </a:lvl3pPr>
            <a:lvl4pPr>
              <a:lnSpc>
                <a:spcPct val="94000"/>
              </a:lnSpc>
              <a:buClr>
                <a:srgbClr val="000000"/>
              </a:buClr>
              <a:buSzPct val="100000"/>
              <a:buFont typeface="Times New Roman" panose="02020603050405020304" pitchFamily="18" charset="0"/>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a:solidFill>
                  <a:schemeClr val="bg1"/>
                </a:solidFill>
                <a:latin typeface="Arial" panose="020B0604020202020204" pitchFamily="34" charset="0"/>
                <a:cs typeface="Droid Sans Fallback" charset="0"/>
              </a:defRPr>
            </a:lvl4pPr>
            <a:lvl5pPr>
              <a:lnSpc>
                <a:spcPct val="94000"/>
              </a:lnSpc>
              <a:buClr>
                <a:srgbClr val="000000"/>
              </a:buClr>
              <a:buSzPct val="100000"/>
              <a:buFont typeface="Times New Roman" panose="02020603050405020304" pitchFamily="18" charset="0"/>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a:solidFill>
                  <a:schemeClr val="bg1"/>
                </a:solidFill>
                <a:latin typeface="Arial" panose="020B0604020202020204" pitchFamily="34" charset="0"/>
                <a:cs typeface="Droid Sans Fallback" charset="0"/>
              </a:defRPr>
            </a:lvl5pPr>
            <a:lvl6pPr marL="25146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a:solidFill>
                  <a:schemeClr val="bg1"/>
                </a:solidFill>
                <a:latin typeface="Arial" panose="020B0604020202020204" pitchFamily="34" charset="0"/>
                <a:cs typeface="Droid Sans Fallback" charset="0"/>
              </a:defRPr>
            </a:lvl6pPr>
            <a:lvl7pPr marL="29718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a:solidFill>
                  <a:schemeClr val="bg1"/>
                </a:solidFill>
                <a:latin typeface="Arial" panose="020B0604020202020204" pitchFamily="34" charset="0"/>
                <a:cs typeface="Droid Sans Fallback" charset="0"/>
              </a:defRPr>
            </a:lvl7pPr>
            <a:lvl8pPr marL="34290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a:solidFill>
                  <a:schemeClr val="bg1"/>
                </a:solidFill>
                <a:latin typeface="Arial" panose="020B0604020202020204" pitchFamily="34" charset="0"/>
                <a:cs typeface="Droid Sans Fallback" charset="0"/>
              </a:defRPr>
            </a:lvl8pPr>
            <a:lvl9pPr marL="38862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a:solidFill>
                  <a:schemeClr val="bg1"/>
                </a:solidFill>
                <a:latin typeface="Arial" panose="020B0604020202020204" pitchFamily="34" charset="0"/>
                <a:cs typeface="Droid Sans Fallback" charset="0"/>
              </a:defRPr>
            </a:lvl9pPr>
          </a:lstStyle>
          <a:p>
            <a:pPr eaLnBrk="1" hangingPunct="1">
              <a:lnSpc>
                <a:spcPct val="100000"/>
              </a:lnSpc>
              <a:buClrTx/>
              <a:buSzPct val="45000"/>
              <a:buFontTx/>
              <a:buNone/>
            </a:pPr>
            <a:r>
              <a:rPr lang="el-GR" altLang="en-US" sz="4000">
                <a:solidFill>
                  <a:srgbClr val="000000"/>
                </a:solidFill>
                <a:latin typeface="Times New Roman" panose="02020603050405020304" pitchFamily="18" charset="0"/>
              </a:rPr>
              <a:t>Συμπλήρωση των Τροχιακών με Ηλεκτρόνια</a:t>
            </a:r>
          </a:p>
        </p:txBody>
      </p:sp>
      <p:sp>
        <p:nvSpPr>
          <p:cNvPr id="171012" name="Text Box 4">
            <a:extLst>
              <a:ext uri="{FF2B5EF4-FFF2-40B4-BE49-F238E27FC236}">
                <a16:creationId xmlns:a16="http://schemas.microsoft.com/office/drawing/2014/main" id="{7892B9A6-9244-4793-9085-87D807F224DA}"/>
              </a:ext>
            </a:extLst>
          </p:cNvPr>
          <p:cNvSpPr txBox="1">
            <a:spLocks noChangeArrowheads="1"/>
          </p:cNvSpPr>
          <p:nvPr/>
        </p:nvSpPr>
        <p:spPr bwMode="auto">
          <a:xfrm>
            <a:off x="304800" y="1981200"/>
            <a:ext cx="8458200" cy="434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marL="425450" indent="-320675">
              <a:lnSpc>
                <a:spcPct val="94000"/>
              </a:lnSpc>
              <a:buClr>
                <a:srgbClr val="000000"/>
              </a:buClr>
              <a:buSzPct val="100000"/>
              <a:buFont typeface="Times New Roman" panose="02020603050405020304" pitchFamily="18" charset="0"/>
              <a:tabLst>
                <a:tab pos="425450" algn="l"/>
                <a:tab pos="873125" algn="l"/>
                <a:tab pos="1322388" algn="l"/>
                <a:tab pos="1771650" algn="l"/>
                <a:tab pos="2220913" algn="l"/>
                <a:tab pos="2670175" algn="l"/>
                <a:tab pos="3119438" algn="l"/>
                <a:tab pos="3568700" algn="l"/>
                <a:tab pos="4017963" algn="l"/>
                <a:tab pos="4467225" algn="l"/>
                <a:tab pos="4916488" algn="l"/>
                <a:tab pos="5365750" algn="l"/>
                <a:tab pos="5815013" algn="l"/>
                <a:tab pos="6264275" algn="l"/>
                <a:tab pos="6713538" algn="l"/>
                <a:tab pos="7162800" algn="l"/>
                <a:tab pos="7612063" algn="l"/>
                <a:tab pos="8061325" algn="l"/>
                <a:tab pos="8510588" algn="l"/>
                <a:tab pos="8959850" algn="l"/>
                <a:tab pos="9409113" algn="l"/>
              </a:tabLst>
              <a:defRPr>
                <a:solidFill>
                  <a:schemeClr val="bg1"/>
                </a:solidFill>
                <a:latin typeface="Arial" panose="020B0604020202020204" pitchFamily="34" charset="0"/>
                <a:cs typeface="Droid Sans Fallback" charset="0"/>
              </a:defRPr>
            </a:lvl1pPr>
            <a:lvl2pPr marL="857250" indent="-320675">
              <a:lnSpc>
                <a:spcPct val="94000"/>
              </a:lnSpc>
              <a:buClr>
                <a:srgbClr val="000000"/>
              </a:buClr>
              <a:buSzPct val="100000"/>
              <a:buFont typeface="Times New Roman" panose="02020603050405020304" pitchFamily="18" charset="0"/>
              <a:tabLst>
                <a:tab pos="425450" algn="l"/>
                <a:tab pos="873125" algn="l"/>
                <a:tab pos="1322388" algn="l"/>
                <a:tab pos="1771650" algn="l"/>
                <a:tab pos="2220913" algn="l"/>
                <a:tab pos="2670175" algn="l"/>
                <a:tab pos="3119438" algn="l"/>
                <a:tab pos="3568700" algn="l"/>
                <a:tab pos="4017963" algn="l"/>
                <a:tab pos="4467225" algn="l"/>
                <a:tab pos="4916488" algn="l"/>
                <a:tab pos="5365750" algn="l"/>
                <a:tab pos="5815013" algn="l"/>
                <a:tab pos="6264275" algn="l"/>
                <a:tab pos="6713538" algn="l"/>
                <a:tab pos="7162800" algn="l"/>
                <a:tab pos="7612063" algn="l"/>
                <a:tab pos="8061325" algn="l"/>
                <a:tab pos="8510588" algn="l"/>
                <a:tab pos="8959850" algn="l"/>
                <a:tab pos="9409113" algn="l"/>
              </a:tabLst>
              <a:defRPr>
                <a:solidFill>
                  <a:schemeClr val="bg1"/>
                </a:solidFill>
                <a:latin typeface="Arial" panose="020B0604020202020204" pitchFamily="34" charset="0"/>
                <a:cs typeface="Droid Sans Fallback" charset="0"/>
              </a:defRPr>
            </a:lvl2pPr>
            <a:lvl3pPr>
              <a:lnSpc>
                <a:spcPct val="94000"/>
              </a:lnSpc>
              <a:buClr>
                <a:srgbClr val="000000"/>
              </a:buClr>
              <a:buSzPct val="100000"/>
              <a:buFont typeface="Times New Roman" panose="02020603050405020304" pitchFamily="18" charset="0"/>
              <a:tabLst>
                <a:tab pos="425450" algn="l"/>
                <a:tab pos="873125" algn="l"/>
                <a:tab pos="1322388" algn="l"/>
                <a:tab pos="1771650" algn="l"/>
                <a:tab pos="2220913" algn="l"/>
                <a:tab pos="2670175" algn="l"/>
                <a:tab pos="3119438" algn="l"/>
                <a:tab pos="3568700" algn="l"/>
                <a:tab pos="4017963" algn="l"/>
                <a:tab pos="4467225" algn="l"/>
                <a:tab pos="4916488" algn="l"/>
                <a:tab pos="5365750" algn="l"/>
                <a:tab pos="5815013" algn="l"/>
                <a:tab pos="6264275" algn="l"/>
                <a:tab pos="6713538" algn="l"/>
                <a:tab pos="7162800" algn="l"/>
                <a:tab pos="7612063" algn="l"/>
                <a:tab pos="8061325" algn="l"/>
                <a:tab pos="8510588" algn="l"/>
                <a:tab pos="8959850" algn="l"/>
                <a:tab pos="9409113" algn="l"/>
              </a:tabLst>
              <a:defRPr>
                <a:solidFill>
                  <a:schemeClr val="bg1"/>
                </a:solidFill>
                <a:latin typeface="Arial" panose="020B0604020202020204" pitchFamily="34" charset="0"/>
                <a:cs typeface="Droid Sans Fallback" charset="0"/>
              </a:defRPr>
            </a:lvl3pPr>
            <a:lvl4pPr>
              <a:lnSpc>
                <a:spcPct val="94000"/>
              </a:lnSpc>
              <a:buClr>
                <a:srgbClr val="000000"/>
              </a:buClr>
              <a:buSzPct val="100000"/>
              <a:buFont typeface="Times New Roman" panose="02020603050405020304" pitchFamily="18" charset="0"/>
              <a:tabLst>
                <a:tab pos="425450" algn="l"/>
                <a:tab pos="873125" algn="l"/>
                <a:tab pos="1322388" algn="l"/>
                <a:tab pos="1771650" algn="l"/>
                <a:tab pos="2220913" algn="l"/>
                <a:tab pos="2670175" algn="l"/>
                <a:tab pos="3119438" algn="l"/>
                <a:tab pos="3568700" algn="l"/>
                <a:tab pos="4017963" algn="l"/>
                <a:tab pos="4467225" algn="l"/>
                <a:tab pos="4916488" algn="l"/>
                <a:tab pos="5365750" algn="l"/>
                <a:tab pos="5815013" algn="l"/>
                <a:tab pos="6264275" algn="l"/>
                <a:tab pos="6713538" algn="l"/>
                <a:tab pos="7162800" algn="l"/>
                <a:tab pos="7612063" algn="l"/>
                <a:tab pos="8061325" algn="l"/>
                <a:tab pos="8510588" algn="l"/>
                <a:tab pos="8959850" algn="l"/>
                <a:tab pos="9409113" algn="l"/>
              </a:tabLst>
              <a:defRPr>
                <a:solidFill>
                  <a:schemeClr val="bg1"/>
                </a:solidFill>
                <a:latin typeface="Arial" panose="020B0604020202020204" pitchFamily="34" charset="0"/>
                <a:cs typeface="Droid Sans Fallback" charset="0"/>
              </a:defRPr>
            </a:lvl4pPr>
            <a:lvl5pPr>
              <a:lnSpc>
                <a:spcPct val="94000"/>
              </a:lnSpc>
              <a:buClr>
                <a:srgbClr val="000000"/>
              </a:buClr>
              <a:buSzPct val="100000"/>
              <a:buFont typeface="Times New Roman" panose="02020603050405020304" pitchFamily="18" charset="0"/>
              <a:tabLst>
                <a:tab pos="425450" algn="l"/>
                <a:tab pos="873125" algn="l"/>
                <a:tab pos="1322388" algn="l"/>
                <a:tab pos="1771650" algn="l"/>
                <a:tab pos="2220913" algn="l"/>
                <a:tab pos="2670175" algn="l"/>
                <a:tab pos="3119438" algn="l"/>
                <a:tab pos="3568700" algn="l"/>
                <a:tab pos="4017963" algn="l"/>
                <a:tab pos="4467225" algn="l"/>
                <a:tab pos="4916488" algn="l"/>
                <a:tab pos="5365750" algn="l"/>
                <a:tab pos="5815013" algn="l"/>
                <a:tab pos="6264275" algn="l"/>
                <a:tab pos="6713538" algn="l"/>
                <a:tab pos="7162800" algn="l"/>
                <a:tab pos="7612063" algn="l"/>
                <a:tab pos="8061325" algn="l"/>
                <a:tab pos="8510588" algn="l"/>
                <a:tab pos="8959850" algn="l"/>
                <a:tab pos="9409113" algn="l"/>
              </a:tabLst>
              <a:defRPr>
                <a:solidFill>
                  <a:schemeClr val="bg1"/>
                </a:solidFill>
                <a:latin typeface="Arial" panose="020B0604020202020204" pitchFamily="34" charset="0"/>
                <a:cs typeface="Droid Sans Fallback" charset="0"/>
              </a:defRPr>
            </a:lvl5pPr>
            <a:lvl6pPr marL="25146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425450" algn="l"/>
                <a:tab pos="873125" algn="l"/>
                <a:tab pos="1322388" algn="l"/>
                <a:tab pos="1771650" algn="l"/>
                <a:tab pos="2220913" algn="l"/>
                <a:tab pos="2670175" algn="l"/>
                <a:tab pos="3119438" algn="l"/>
                <a:tab pos="3568700" algn="l"/>
                <a:tab pos="4017963" algn="l"/>
                <a:tab pos="4467225" algn="l"/>
                <a:tab pos="4916488" algn="l"/>
                <a:tab pos="5365750" algn="l"/>
                <a:tab pos="5815013" algn="l"/>
                <a:tab pos="6264275" algn="l"/>
                <a:tab pos="6713538" algn="l"/>
                <a:tab pos="7162800" algn="l"/>
                <a:tab pos="7612063" algn="l"/>
                <a:tab pos="8061325" algn="l"/>
                <a:tab pos="8510588" algn="l"/>
                <a:tab pos="8959850" algn="l"/>
                <a:tab pos="9409113" algn="l"/>
              </a:tabLst>
              <a:defRPr>
                <a:solidFill>
                  <a:schemeClr val="bg1"/>
                </a:solidFill>
                <a:latin typeface="Arial" panose="020B0604020202020204" pitchFamily="34" charset="0"/>
                <a:cs typeface="Droid Sans Fallback" charset="0"/>
              </a:defRPr>
            </a:lvl6pPr>
            <a:lvl7pPr marL="29718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425450" algn="l"/>
                <a:tab pos="873125" algn="l"/>
                <a:tab pos="1322388" algn="l"/>
                <a:tab pos="1771650" algn="l"/>
                <a:tab pos="2220913" algn="l"/>
                <a:tab pos="2670175" algn="l"/>
                <a:tab pos="3119438" algn="l"/>
                <a:tab pos="3568700" algn="l"/>
                <a:tab pos="4017963" algn="l"/>
                <a:tab pos="4467225" algn="l"/>
                <a:tab pos="4916488" algn="l"/>
                <a:tab pos="5365750" algn="l"/>
                <a:tab pos="5815013" algn="l"/>
                <a:tab pos="6264275" algn="l"/>
                <a:tab pos="6713538" algn="l"/>
                <a:tab pos="7162800" algn="l"/>
                <a:tab pos="7612063" algn="l"/>
                <a:tab pos="8061325" algn="l"/>
                <a:tab pos="8510588" algn="l"/>
                <a:tab pos="8959850" algn="l"/>
                <a:tab pos="9409113" algn="l"/>
              </a:tabLst>
              <a:defRPr>
                <a:solidFill>
                  <a:schemeClr val="bg1"/>
                </a:solidFill>
                <a:latin typeface="Arial" panose="020B0604020202020204" pitchFamily="34" charset="0"/>
                <a:cs typeface="Droid Sans Fallback" charset="0"/>
              </a:defRPr>
            </a:lvl7pPr>
            <a:lvl8pPr marL="34290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425450" algn="l"/>
                <a:tab pos="873125" algn="l"/>
                <a:tab pos="1322388" algn="l"/>
                <a:tab pos="1771650" algn="l"/>
                <a:tab pos="2220913" algn="l"/>
                <a:tab pos="2670175" algn="l"/>
                <a:tab pos="3119438" algn="l"/>
                <a:tab pos="3568700" algn="l"/>
                <a:tab pos="4017963" algn="l"/>
                <a:tab pos="4467225" algn="l"/>
                <a:tab pos="4916488" algn="l"/>
                <a:tab pos="5365750" algn="l"/>
                <a:tab pos="5815013" algn="l"/>
                <a:tab pos="6264275" algn="l"/>
                <a:tab pos="6713538" algn="l"/>
                <a:tab pos="7162800" algn="l"/>
                <a:tab pos="7612063" algn="l"/>
                <a:tab pos="8061325" algn="l"/>
                <a:tab pos="8510588" algn="l"/>
                <a:tab pos="8959850" algn="l"/>
                <a:tab pos="9409113" algn="l"/>
              </a:tabLst>
              <a:defRPr>
                <a:solidFill>
                  <a:schemeClr val="bg1"/>
                </a:solidFill>
                <a:latin typeface="Arial" panose="020B0604020202020204" pitchFamily="34" charset="0"/>
                <a:cs typeface="Droid Sans Fallback" charset="0"/>
              </a:defRPr>
            </a:lvl8pPr>
            <a:lvl9pPr marL="38862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425450" algn="l"/>
                <a:tab pos="873125" algn="l"/>
                <a:tab pos="1322388" algn="l"/>
                <a:tab pos="1771650" algn="l"/>
                <a:tab pos="2220913" algn="l"/>
                <a:tab pos="2670175" algn="l"/>
                <a:tab pos="3119438" algn="l"/>
                <a:tab pos="3568700" algn="l"/>
                <a:tab pos="4017963" algn="l"/>
                <a:tab pos="4467225" algn="l"/>
                <a:tab pos="4916488" algn="l"/>
                <a:tab pos="5365750" algn="l"/>
                <a:tab pos="5815013" algn="l"/>
                <a:tab pos="6264275" algn="l"/>
                <a:tab pos="6713538" algn="l"/>
                <a:tab pos="7162800" algn="l"/>
                <a:tab pos="7612063" algn="l"/>
                <a:tab pos="8061325" algn="l"/>
                <a:tab pos="8510588" algn="l"/>
                <a:tab pos="8959850" algn="l"/>
                <a:tab pos="9409113" algn="l"/>
              </a:tabLst>
              <a:defRPr>
                <a:solidFill>
                  <a:schemeClr val="bg1"/>
                </a:solidFill>
                <a:latin typeface="Arial" panose="020B0604020202020204" pitchFamily="34" charset="0"/>
                <a:cs typeface="Droid Sans Fallback" charset="0"/>
              </a:defRPr>
            </a:lvl9pPr>
          </a:lstStyle>
          <a:p>
            <a:pPr eaLnBrk="1" hangingPunct="1">
              <a:lnSpc>
                <a:spcPct val="80000"/>
              </a:lnSpc>
              <a:spcBef>
                <a:spcPts val="600"/>
              </a:spcBef>
              <a:buSzPct val="45000"/>
              <a:buFont typeface="Wingdings" panose="05000000000000000000" pitchFamily="2" charset="2"/>
              <a:buChar char=""/>
            </a:pPr>
            <a:r>
              <a:rPr lang="el-GR" altLang="en-US" sz="2400" dirty="0">
                <a:solidFill>
                  <a:srgbClr val="000000"/>
                </a:solidFill>
                <a:latin typeface="Times New Roman" panose="02020603050405020304" pitchFamily="18" charset="0"/>
              </a:rPr>
              <a:t>Οι ενεργειακές στιβάδες συμπληρώνονται από την χαμηλότερη ενέργεια στην υψηλότερη</a:t>
            </a:r>
          </a:p>
          <a:p>
            <a:pPr eaLnBrk="1" hangingPunct="1">
              <a:lnSpc>
                <a:spcPct val="80000"/>
              </a:lnSpc>
              <a:spcBef>
                <a:spcPts val="600"/>
              </a:spcBef>
              <a:buSzPct val="45000"/>
              <a:buFont typeface="Wingdings" panose="05000000000000000000" pitchFamily="2" charset="2"/>
              <a:buChar char=""/>
            </a:pPr>
            <a:r>
              <a:rPr lang="el-GR" altLang="en-US" sz="2400" dirty="0">
                <a:solidFill>
                  <a:srgbClr val="000000"/>
                </a:solidFill>
                <a:latin typeface="Times New Roman" panose="02020603050405020304" pitchFamily="18" charset="0"/>
              </a:rPr>
              <a:t>Οι υποστοιβάδες συμπληρώνονται από την χαμηλότερη ενέργεια στην υψηλότερη</a:t>
            </a:r>
          </a:p>
          <a:p>
            <a:pPr lvl="1" eaLnBrk="1" hangingPunct="1">
              <a:lnSpc>
                <a:spcPct val="80000"/>
              </a:lnSpc>
              <a:spcBef>
                <a:spcPts val="500"/>
              </a:spcBef>
              <a:buSzPct val="75000"/>
              <a:buFont typeface="Symbol" panose="05050102010706020507" pitchFamily="18" charset="2"/>
              <a:buChar char=""/>
            </a:pPr>
            <a:r>
              <a:rPr lang="el-GR" altLang="en-US" sz="2000" i="1" dirty="0">
                <a:solidFill>
                  <a:srgbClr val="000000"/>
                </a:solidFill>
                <a:latin typeface="Times New Roman" panose="02020603050405020304" pitchFamily="18" charset="0"/>
              </a:rPr>
              <a:t>s</a:t>
            </a:r>
            <a:r>
              <a:rPr lang="el-GR" altLang="en-US" sz="2000" dirty="0">
                <a:solidFill>
                  <a:srgbClr val="000000"/>
                </a:solidFill>
                <a:latin typeface="Times New Roman" panose="02020603050405020304" pitchFamily="18" charset="0"/>
              </a:rPr>
              <a:t> → </a:t>
            </a:r>
            <a:r>
              <a:rPr lang="el-GR" altLang="en-US" sz="2000" i="1" dirty="0">
                <a:solidFill>
                  <a:srgbClr val="000000"/>
                </a:solidFill>
                <a:latin typeface="Times New Roman" panose="02020603050405020304" pitchFamily="18" charset="0"/>
              </a:rPr>
              <a:t>p</a:t>
            </a:r>
            <a:r>
              <a:rPr lang="el-GR" altLang="en-US" sz="2000" dirty="0">
                <a:solidFill>
                  <a:srgbClr val="000000"/>
                </a:solidFill>
                <a:latin typeface="Times New Roman" panose="02020603050405020304" pitchFamily="18" charset="0"/>
              </a:rPr>
              <a:t> → </a:t>
            </a:r>
            <a:r>
              <a:rPr lang="el-GR" altLang="en-US" sz="2000" i="1" dirty="0">
                <a:solidFill>
                  <a:srgbClr val="000000"/>
                </a:solidFill>
                <a:latin typeface="Times New Roman" panose="02020603050405020304" pitchFamily="18" charset="0"/>
              </a:rPr>
              <a:t>d</a:t>
            </a:r>
            <a:r>
              <a:rPr lang="el-GR" altLang="en-US" sz="2000" dirty="0">
                <a:solidFill>
                  <a:srgbClr val="000000"/>
                </a:solidFill>
                <a:latin typeface="Times New Roman" panose="02020603050405020304" pitchFamily="18" charset="0"/>
              </a:rPr>
              <a:t> → </a:t>
            </a:r>
            <a:r>
              <a:rPr lang="el-GR" altLang="en-US" sz="2000" i="1" dirty="0">
                <a:solidFill>
                  <a:srgbClr val="000000"/>
                </a:solidFill>
                <a:latin typeface="Times New Roman" panose="02020603050405020304" pitchFamily="18" charset="0"/>
              </a:rPr>
              <a:t>f</a:t>
            </a:r>
          </a:p>
          <a:p>
            <a:pPr lvl="1" eaLnBrk="1" hangingPunct="1">
              <a:lnSpc>
                <a:spcPct val="80000"/>
              </a:lnSpc>
              <a:spcBef>
                <a:spcPts val="500"/>
              </a:spcBef>
              <a:buSzPct val="75000"/>
              <a:buFont typeface="Symbol" panose="05050102010706020507" pitchFamily="18" charset="2"/>
              <a:buChar char=""/>
            </a:pPr>
            <a:r>
              <a:rPr lang="el-GR" altLang="en-US" sz="2000" dirty="0">
                <a:solidFill>
                  <a:srgbClr val="000000"/>
                </a:solidFill>
                <a:latin typeface="Times New Roman" panose="02020603050405020304" pitchFamily="18" charset="0"/>
              </a:rPr>
              <a:t>Η Αρχή Δόμησης (</a:t>
            </a:r>
            <a:r>
              <a:rPr lang="el-GR" altLang="en-US" sz="2000" dirty="0">
                <a:solidFill>
                  <a:srgbClr val="0070C0"/>
                </a:solidFill>
                <a:latin typeface="Times New Roman" panose="02020603050405020304" pitchFamily="18" charset="0"/>
              </a:rPr>
              <a:t>Aufbau Principle</a:t>
            </a:r>
            <a:r>
              <a:rPr lang="el-GR" altLang="en-US" sz="2000" dirty="0">
                <a:solidFill>
                  <a:srgbClr val="000000"/>
                </a:solidFill>
                <a:latin typeface="Times New Roman" panose="02020603050405020304" pitchFamily="18" charset="0"/>
              </a:rPr>
              <a:t>)</a:t>
            </a:r>
          </a:p>
          <a:p>
            <a:pPr eaLnBrk="1" hangingPunct="1">
              <a:lnSpc>
                <a:spcPct val="80000"/>
              </a:lnSpc>
              <a:spcBef>
                <a:spcPts val="600"/>
              </a:spcBef>
              <a:buSzPct val="45000"/>
              <a:buFont typeface="Wingdings" panose="05000000000000000000" pitchFamily="2" charset="2"/>
              <a:buChar char=""/>
            </a:pPr>
            <a:r>
              <a:rPr lang="el-GR" altLang="en-US" sz="2400" dirty="0">
                <a:solidFill>
                  <a:srgbClr val="000000"/>
                </a:solidFill>
                <a:latin typeface="Times New Roman" panose="02020603050405020304" pitchFamily="18" charset="0"/>
              </a:rPr>
              <a:t>Τροχιακά  που είναι στην ίδια υποστιβάδα έχουν την ίδια ενέργεια</a:t>
            </a:r>
          </a:p>
          <a:p>
            <a:pPr eaLnBrk="1" hangingPunct="1">
              <a:lnSpc>
                <a:spcPct val="80000"/>
              </a:lnSpc>
              <a:spcBef>
                <a:spcPts val="600"/>
              </a:spcBef>
              <a:buSzPct val="45000"/>
              <a:buFont typeface="Wingdings" panose="05000000000000000000" pitchFamily="2" charset="2"/>
              <a:buChar char=""/>
            </a:pPr>
            <a:r>
              <a:rPr lang="el-GR" altLang="en-US" sz="2400" dirty="0">
                <a:solidFill>
                  <a:srgbClr val="000000"/>
                </a:solidFill>
                <a:latin typeface="Times New Roman" panose="02020603050405020304" pitchFamily="18" charset="0"/>
              </a:rPr>
              <a:t>Όχι περισσότερα από 2 ηλεκτρόνια ανά τροχιακό</a:t>
            </a:r>
          </a:p>
          <a:p>
            <a:pPr lvl="1" eaLnBrk="1" hangingPunct="1">
              <a:lnSpc>
                <a:spcPct val="80000"/>
              </a:lnSpc>
              <a:spcBef>
                <a:spcPts val="500"/>
              </a:spcBef>
              <a:buClr>
                <a:srgbClr val="0070C0"/>
              </a:buClr>
              <a:buFont typeface="Wingdings" panose="05000000000000000000" pitchFamily="2" charset="2"/>
              <a:buChar char=""/>
            </a:pPr>
            <a:r>
              <a:rPr lang="el-GR" altLang="en-US" sz="2000" dirty="0">
                <a:solidFill>
                  <a:srgbClr val="0070C0"/>
                </a:solidFill>
                <a:latin typeface="Times New Roman" panose="02020603050405020304" pitchFamily="18" charset="0"/>
              </a:rPr>
              <a:t>Η Απαγορευτική Αρχή του Pauli </a:t>
            </a:r>
          </a:p>
          <a:p>
            <a:pPr lvl="1" eaLnBrk="1" hangingPunct="1">
              <a:lnSpc>
                <a:spcPct val="80000"/>
              </a:lnSpc>
              <a:spcBef>
                <a:spcPts val="500"/>
              </a:spcBef>
              <a:buSzPct val="75000"/>
              <a:buFont typeface="Symbol" panose="05050102010706020507" pitchFamily="18" charset="2"/>
              <a:buChar char=""/>
            </a:pPr>
            <a:r>
              <a:rPr lang="el-GR" altLang="en-US" sz="2000" dirty="0">
                <a:solidFill>
                  <a:srgbClr val="000000"/>
                </a:solidFill>
                <a:latin typeface="Times New Roman" panose="02020603050405020304" pitchFamily="18" charset="0"/>
              </a:rPr>
              <a:t>Κατά την συμπλήρωση των τροχιακών που έχουν την ίδια ενέργεια θέτουμε ένα ηλεκτρόνιο στο καθένα πριν συμπληρώσουμε ζεύγη</a:t>
            </a:r>
          </a:p>
          <a:p>
            <a:pPr lvl="1" eaLnBrk="1" hangingPunct="1">
              <a:lnSpc>
                <a:spcPct val="80000"/>
              </a:lnSpc>
              <a:spcBef>
                <a:spcPts val="500"/>
              </a:spcBef>
              <a:buClr>
                <a:srgbClr val="0070C0"/>
              </a:buClr>
              <a:buFont typeface="Wingdings" panose="05000000000000000000" pitchFamily="2" charset="2"/>
              <a:buChar char=""/>
            </a:pPr>
            <a:r>
              <a:rPr lang="el-GR" altLang="en-US" sz="2000" dirty="0">
                <a:solidFill>
                  <a:srgbClr val="0070C0"/>
                </a:solidFill>
                <a:latin typeface="Times New Roman" panose="02020603050405020304" pitchFamily="18" charset="0"/>
              </a:rPr>
              <a:t>Κανόνας του Hund</a:t>
            </a:r>
          </a:p>
        </p:txBody>
      </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additive="repl">
                                        <p:cTn id="6" dur="1" fill="hold">
                                          <p:stCondLst>
                                            <p:cond delay="0"/>
                                          </p:stCondLst>
                                        </p:cTn>
                                        <p:tgtEl>
                                          <p:spTgt spid="171012">
                                            <p:txEl>
                                              <p:pRg st="0" end="0"/>
                                            </p:txEl>
                                          </p:spTgt>
                                        </p:tgtEl>
                                        <p:attrNameLst>
                                          <p:attrName>style.visibility</p:attrName>
                                        </p:attrNameLst>
                                      </p:cBhvr>
                                      <p:to>
                                        <p:strVal val="visible"/>
                                      </p:to>
                                    </p:set>
                                    <p:animEffect transition="in" filter="wipe(left)">
                                      <p:cBhvr additive="repl">
                                        <p:cTn id="7" dur="500"/>
                                        <p:tgtEl>
                                          <p:spTgt spid="171012">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additive="repl">
                                        <p:cTn id="11" dur="1" fill="hold">
                                          <p:stCondLst>
                                            <p:cond delay="0"/>
                                          </p:stCondLst>
                                        </p:cTn>
                                        <p:tgtEl>
                                          <p:spTgt spid="171012">
                                            <p:txEl>
                                              <p:pRg st="1" end="1"/>
                                            </p:txEl>
                                          </p:spTgt>
                                        </p:tgtEl>
                                        <p:attrNameLst>
                                          <p:attrName>style.visibility</p:attrName>
                                        </p:attrNameLst>
                                      </p:cBhvr>
                                      <p:to>
                                        <p:strVal val="visible"/>
                                      </p:to>
                                    </p:set>
                                    <p:animEffect transition="in" filter="wipe(left)">
                                      <p:cBhvr additive="repl">
                                        <p:cTn id="12" dur="500"/>
                                        <p:tgtEl>
                                          <p:spTgt spid="171012">
                                            <p:txEl>
                                              <p:pRg st="1" end="1"/>
                                            </p:txEl>
                                          </p:spTgt>
                                        </p:tgtEl>
                                      </p:cBhvr>
                                    </p:animEffect>
                                  </p:childTnLst>
                                </p:cTn>
                              </p:par>
                              <p:par>
                                <p:cTn id="13" presetID="22" presetClass="entr" presetSubtype="8" fill="hold" nodeType="withEffect">
                                  <p:stCondLst>
                                    <p:cond delay="0"/>
                                  </p:stCondLst>
                                  <p:childTnLst>
                                    <p:set>
                                      <p:cBhvr additive="repl">
                                        <p:cTn id="14" dur="1" fill="hold">
                                          <p:stCondLst>
                                            <p:cond delay="0"/>
                                          </p:stCondLst>
                                        </p:cTn>
                                        <p:tgtEl>
                                          <p:spTgt spid="171012">
                                            <p:txEl>
                                              <p:pRg st="2" end="2"/>
                                            </p:txEl>
                                          </p:spTgt>
                                        </p:tgtEl>
                                        <p:attrNameLst>
                                          <p:attrName>style.visibility</p:attrName>
                                        </p:attrNameLst>
                                      </p:cBhvr>
                                      <p:to>
                                        <p:strVal val="visible"/>
                                      </p:to>
                                    </p:set>
                                    <p:animEffect transition="in" filter="wipe(left)">
                                      <p:cBhvr additive="repl">
                                        <p:cTn id="15" dur="500"/>
                                        <p:tgtEl>
                                          <p:spTgt spid="171012">
                                            <p:txEl>
                                              <p:pRg st="2" end="2"/>
                                            </p:txEl>
                                          </p:spTgt>
                                        </p:tgtEl>
                                      </p:cBhvr>
                                    </p:animEffect>
                                  </p:childTnLst>
                                </p:cTn>
                              </p:par>
                              <p:par>
                                <p:cTn id="16" presetID="22" presetClass="entr" presetSubtype="8" fill="hold" nodeType="withEffect">
                                  <p:stCondLst>
                                    <p:cond delay="0"/>
                                  </p:stCondLst>
                                  <p:childTnLst>
                                    <p:set>
                                      <p:cBhvr additive="repl">
                                        <p:cTn id="17" dur="1" fill="hold">
                                          <p:stCondLst>
                                            <p:cond delay="0"/>
                                          </p:stCondLst>
                                        </p:cTn>
                                        <p:tgtEl>
                                          <p:spTgt spid="171012">
                                            <p:txEl>
                                              <p:pRg st="3" end="3"/>
                                            </p:txEl>
                                          </p:spTgt>
                                        </p:tgtEl>
                                        <p:attrNameLst>
                                          <p:attrName>style.visibility</p:attrName>
                                        </p:attrNameLst>
                                      </p:cBhvr>
                                      <p:to>
                                        <p:strVal val="visible"/>
                                      </p:to>
                                    </p:set>
                                    <p:animEffect transition="in" filter="wipe(left)">
                                      <p:cBhvr additive="repl">
                                        <p:cTn id="18" dur="500"/>
                                        <p:tgtEl>
                                          <p:spTgt spid="171012">
                                            <p:txEl>
                                              <p:pRg st="3" end="3"/>
                                            </p:txEl>
                                          </p:spTgt>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22" presetClass="entr" presetSubtype="8" fill="hold" nodeType="clickEffect">
                                  <p:stCondLst>
                                    <p:cond delay="0"/>
                                  </p:stCondLst>
                                  <p:childTnLst>
                                    <p:set>
                                      <p:cBhvr additive="repl">
                                        <p:cTn id="22" dur="1" fill="hold">
                                          <p:stCondLst>
                                            <p:cond delay="0"/>
                                          </p:stCondLst>
                                        </p:cTn>
                                        <p:tgtEl>
                                          <p:spTgt spid="171012">
                                            <p:txEl>
                                              <p:pRg st="4" end="4"/>
                                            </p:txEl>
                                          </p:spTgt>
                                        </p:tgtEl>
                                        <p:attrNameLst>
                                          <p:attrName>style.visibility</p:attrName>
                                        </p:attrNameLst>
                                      </p:cBhvr>
                                      <p:to>
                                        <p:strVal val="visible"/>
                                      </p:to>
                                    </p:set>
                                    <p:animEffect transition="in" filter="wipe(left)">
                                      <p:cBhvr additive="repl">
                                        <p:cTn id="23" dur="500"/>
                                        <p:tgtEl>
                                          <p:spTgt spid="171012">
                                            <p:txEl>
                                              <p:pRg st="4" end="4"/>
                                            </p:txEl>
                                          </p:spTgt>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22" presetClass="entr" presetSubtype="8" fill="hold" nodeType="clickEffect">
                                  <p:stCondLst>
                                    <p:cond delay="0"/>
                                  </p:stCondLst>
                                  <p:childTnLst>
                                    <p:set>
                                      <p:cBhvr additive="repl">
                                        <p:cTn id="27" dur="1" fill="hold">
                                          <p:stCondLst>
                                            <p:cond delay="0"/>
                                          </p:stCondLst>
                                        </p:cTn>
                                        <p:tgtEl>
                                          <p:spTgt spid="171012">
                                            <p:txEl>
                                              <p:pRg st="5" end="5"/>
                                            </p:txEl>
                                          </p:spTgt>
                                        </p:tgtEl>
                                        <p:attrNameLst>
                                          <p:attrName>style.visibility</p:attrName>
                                        </p:attrNameLst>
                                      </p:cBhvr>
                                      <p:to>
                                        <p:strVal val="visible"/>
                                      </p:to>
                                    </p:set>
                                    <p:animEffect transition="in" filter="wipe(left)">
                                      <p:cBhvr additive="repl">
                                        <p:cTn id="28" dur="500"/>
                                        <p:tgtEl>
                                          <p:spTgt spid="171012">
                                            <p:txEl>
                                              <p:pRg st="5" end="5"/>
                                            </p:txEl>
                                          </p:spTgt>
                                        </p:tgtEl>
                                      </p:cBhvr>
                                    </p:animEffect>
                                  </p:childTnLst>
                                </p:cTn>
                              </p:par>
                              <p:par>
                                <p:cTn id="29" presetID="22" presetClass="entr" presetSubtype="8" fill="hold" nodeType="withEffect">
                                  <p:stCondLst>
                                    <p:cond delay="0"/>
                                  </p:stCondLst>
                                  <p:childTnLst>
                                    <p:set>
                                      <p:cBhvr additive="repl">
                                        <p:cTn id="30" dur="1" fill="hold">
                                          <p:stCondLst>
                                            <p:cond delay="0"/>
                                          </p:stCondLst>
                                        </p:cTn>
                                        <p:tgtEl>
                                          <p:spTgt spid="171012">
                                            <p:txEl>
                                              <p:pRg st="6" end="6"/>
                                            </p:txEl>
                                          </p:spTgt>
                                        </p:tgtEl>
                                        <p:attrNameLst>
                                          <p:attrName>style.visibility</p:attrName>
                                        </p:attrNameLst>
                                      </p:cBhvr>
                                      <p:to>
                                        <p:strVal val="visible"/>
                                      </p:to>
                                    </p:set>
                                    <p:animEffect transition="in" filter="wipe(left)">
                                      <p:cBhvr additive="repl">
                                        <p:cTn id="31" dur="500"/>
                                        <p:tgtEl>
                                          <p:spTgt spid="171012">
                                            <p:txEl>
                                              <p:pRg st="6" end="6"/>
                                            </p:txEl>
                                          </p:spTgt>
                                        </p:tgtEl>
                                      </p:cBhvr>
                                    </p:animEffect>
                                  </p:childTnLst>
                                </p:cTn>
                              </p:par>
                              <p:par>
                                <p:cTn id="32" presetID="22" presetClass="entr" presetSubtype="8" fill="hold" nodeType="withEffect">
                                  <p:stCondLst>
                                    <p:cond delay="0"/>
                                  </p:stCondLst>
                                  <p:childTnLst>
                                    <p:set>
                                      <p:cBhvr additive="repl">
                                        <p:cTn id="33" dur="1" fill="hold">
                                          <p:stCondLst>
                                            <p:cond delay="0"/>
                                          </p:stCondLst>
                                        </p:cTn>
                                        <p:tgtEl>
                                          <p:spTgt spid="171012">
                                            <p:txEl>
                                              <p:pRg st="7" end="7"/>
                                            </p:txEl>
                                          </p:spTgt>
                                        </p:tgtEl>
                                        <p:attrNameLst>
                                          <p:attrName>style.visibility</p:attrName>
                                        </p:attrNameLst>
                                      </p:cBhvr>
                                      <p:to>
                                        <p:strVal val="visible"/>
                                      </p:to>
                                    </p:set>
                                    <p:animEffect transition="in" filter="wipe(left)">
                                      <p:cBhvr additive="repl">
                                        <p:cTn id="34" dur="500"/>
                                        <p:tgtEl>
                                          <p:spTgt spid="171012">
                                            <p:txEl>
                                              <p:pRg st="7" end="7"/>
                                            </p:txEl>
                                          </p:spTgt>
                                        </p:tgtEl>
                                      </p:cBhvr>
                                    </p:animEffect>
                                  </p:childTnLst>
                                </p:cTn>
                              </p:par>
                              <p:par>
                                <p:cTn id="35" presetID="22" presetClass="entr" presetSubtype="8" fill="hold" nodeType="withEffect">
                                  <p:stCondLst>
                                    <p:cond delay="0"/>
                                  </p:stCondLst>
                                  <p:childTnLst>
                                    <p:set>
                                      <p:cBhvr additive="repl">
                                        <p:cTn id="36" dur="1" fill="hold">
                                          <p:stCondLst>
                                            <p:cond delay="0"/>
                                          </p:stCondLst>
                                        </p:cTn>
                                        <p:tgtEl>
                                          <p:spTgt spid="171012">
                                            <p:txEl>
                                              <p:pRg st="8" end="8"/>
                                            </p:txEl>
                                          </p:spTgt>
                                        </p:tgtEl>
                                        <p:attrNameLst>
                                          <p:attrName>style.visibility</p:attrName>
                                        </p:attrNameLst>
                                      </p:cBhvr>
                                      <p:to>
                                        <p:strVal val="visible"/>
                                      </p:to>
                                    </p:set>
                                    <p:animEffect transition="in" filter="wipe(left)">
                                      <p:cBhvr additive="repl">
                                        <p:cTn id="37" dur="500"/>
                                        <p:tgtEl>
                                          <p:spTgt spid="171012">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4130" name="Text Box 1">
            <a:extLst>
              <a:ext uri="{FF2B5EF4-FFF2-40B4-BE49-F238E27FC236}">
                <a16:creationId xmlns:a16="http://schemas.microsoft.com/office/drawing/2014/main" id="{71DFF3B9-5EE0-45B5-9CA6-DBD5CE3F818D}"/>
              </a:ext>
            </a:extLst>
          </p:cNvPr>
          <p:cNvSpPr txBox="1">
            <a:spLocks noChangeArrowheads="1"/>
          </p:cNvSpPr>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lvl1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1pPr>
            <a:lvl2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2pPr>
            <a:lvl3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3pPr>
            <a:lvl4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4pPr>
            <a:lvl5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5pPr>
            <a:lvl6pPr marL="25146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6pPr>
            <a:lvl7pPr marL="29718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7pPr>
            <a:lvl8pPr marL="34290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8pPr>
            <a:lvl9pPr marL="38862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9pPr>
          </a:lstStyle>
          <a:p>
            <a:pPr algn="ctr" eaLnBrk="1" hangingPunct="1">
              <a:lnSpc>
                <a:spcPct val="100000"/>
              </a:lnSpc>
              <a:buClrTx/>
              <a:buFontTx/>
              <a:buNone/>
            </a:pPr>
            <a:r>
              <a:rPr lang="el-GR" altLang="en-US" sz="4000">
                <a:solidFill>
                  <a:srgbClr val="604A7B"/>
                </a:solidFill>
                <a:latin typeface="Times New Roman" panose="02020603050405020304" pitchFamily="18" charset="0"/>
              </a:rPr>
              <a:t>Γιατί είναι </a:t>
            </a:r>
            <a:r>
              <a:rPr lang="en-US" altLang="en-US" sz="4000">
                <a:solidFill>
                  <a:srgbClr val="604A7B"/>
                </a:solidFill>
                <a:latin typeface="Times New Roman" panose="02020603050405020304" pitchFamily="18" charset="0"/>
              </a:rPr>
              <a:t>E</a:t>
            </a:r>
            <a:r>
              <a:rPr lang="en-US" altLang="en-US" sz="4000" baseline="-25000">
                <a:solidFill>
                  <a:srgbClr val="604A7B"/>
                </a:solidFill>
                <a:latin typeface="Times New Roman" panose="02020603050405020304" pitchFamily="18" charset="0"/>
              </a:rPr>
              <a:t>2s</a:t>
            </a:r>
            <a:r>
              <a:rPr lang="en-US" altLang="en-US" sz="4000">
                <a:solidFill>
                  <a:srgbClr val="604A7B"/>
                </a:solidFill>
                <a:latin typeface="Times New Roman" panose="02020603050405020304" pitchFamily="18" charset="0"/>
              </a:rPr>
              <a:t> &lt; (</a:t>
            </a:r>
            <a:r>
              <a:rPr lang="el-GR" altLang="en-US" sz="4000">
                <a:solidFill>
                  <a:srgbClr val="604A7B"/>
                </a:solidFill>
                <a:latin typeface="Times New Roman" panose="02020603050405020304" pitchFamily="18" charset="0"/>
              </a:rPr>
              <a:t>πιο αρνητική </a:t>
            </a:r>
            <a:r>
              <a:rPr lang="en-US" altLang="en-US" sz="4000">
                <a:solidFill>
                  <a:srgbClr val="604A7B"/>
                </a:solidFill>
                <a:latin typeface="Times New Roman" panose="02020603050405020304" pitchFamily="18" charset="0"/>
              </a:rPr>
              <a:t>) E</a:t>
            </a:r>
            <a:r>
              <a:rPr lang="en-US" altLang="en-US" sz="4000" baseline="-25000">
                <a:solidFill>
                  <a:srgbClr val="604A7B"/>
                </a:solidFill>
                <a:latin typeface="Times New Roman" panose="02020603050405020304" pitchFamily="18" charset="0"/>
              </a:rPr>
              <a:t>2p</a:t>
            </a:r>
            <a:r>
              <a:rPr lang="en-US" altLang="en-US" sz="4000">
                <a:solidFill>
                  <a:srgbClr val="604A7B"/>
                </a:solidFill>
                <a:latin typeface="Times New Roman" panose="02020603050405020304" pitchFamily="18" charset="0"/>
              </a:rPr>
              <a:t> </a:t>
            </a:r>
            <a:r>
              <a:rPr lang="el-GR" altLang="en-US" sz="4000">
                <a:solidFill>
                  <a:srgbClr val="604A7B"/>
                </a:solidFill>
                <a:latin typeface="Times New Roman" panose="02020603050405020304" pitchFamily="18" charset="0"/>
              </a:rPr>
              <a:t>και </a:t>
            </a:r>
            <a:r>
              <a:rPr lang="en-US" altLang="en-US" sz="4000">
                <a:solidFill>
                  <a:srgbClr val="604A7B"/>
                </a:solidFill>
                <a:latin typeface="Times New Roman" panose="02020603050405020304" pitchFamily="18" charset="0"/>
              </a:rPr>
              <a:t> </a:t>
            </a:r>
            <a:r>
              <a:rPr lang="en-US" altLang="en-US" sz="4000">
                <a:solidFill>
                  <a:srgbClr val="000000"/>
                </a:solidFill>
                <a:latin typeface="Times New Roman" panose="02020603050405020304" pitchFamily="18" charset="0"/>
              </a:rPr>
              <a:t>E</a:t>
            </a:r>
            <a:r>
              <a:rPr lang="en-US" altLang="en-US" sz="4000" baseline="-25000">
                <a:solidFill>
                  <a:srgbClr val="000000"/>
                </a:solidFill>
                <a:latin typeface="Times New Roman" panose="02020603050405020304" pitchFamily="18" charset="0"/>
              </a:rPr>
              <a:t>3s</a:t>
            </a:r>
            <a:r>
              <a:rPr lang="en-US" altLang="en-US" sz="4000">
                <a:solidFill>
                  <a:srgbClr val="000000"/>
                </a:solidFill>
                <a:latin typeface="Times New Roman" panose="02020603050405020304" pitchFamily="18" charset="0"/>
              </a:rPr>
              <a:t> &lt; E</a:t>
            </a:r>
            <a:r>
              <a:rPr lang="en-US" altLang="en-US" sz="4000" baseline="-25000">
                <a:solidFill>
                  <a:srgbClr val="000000"/>
                </a:solidFill>
                <a:latin typeface="Times New Roman" panose="02020603050405020304" pitchFamily="18" charset="0"/>
              </a:rPr>
              <a:t>3p </a:t>
            </a:r>
            <a:r>
              <a:rPr lang="en-US" altLang="en-US" sz="4000">
                <a:solidFill>
                  <a:srgbClr val="000000"/>
                </a:solidFill>
                <a:latin typeface="Times New Roman" panose="02020603050405020304" pitchFamily="18" charset="0"/>
              </a:rPr>
              <a:t>&lt; E</a:t>
            </a:r>
            <a:r>
              <a:rPr lang="en-US" altLang="en-US" sz="4000" baseline="-25000">
                <a:solidFill>
                  <a:srgbClr val="000000"/>
                </a:solidFill>
                <a:latin typeface="Times New Roman" panose="02020603050405020304" pitchFamily="18" charset="0"/>
              </a:rPr>
              <a:t>3d</a:t>
            </a:r>
          </a:p>
        </p:txBody>
      </p:sp>
      <p:sp>
        <p:nvSpPr>
          <p:cNvPr id="304131" name="Text Box 2">
            <a:extLst>
              <a:ext uri="{FF2B5EF4-FFF2-40B4-BE49-F238E27FC236}">
                <a16:creationId xmlns:a16="http://schemas.microsoft.com/office/drawing/2014/main" id="{4ABA3159-384A-42D7-B398-99D29A9E6C1A}"/>
              </a:ext>
            </a:extLst>
          </p:cNvPr>
          <p:cNvSpPr txBox="1">
            <a:spLocks noChangeArrowheads="1"/>
          </p:cNvSpPr>
          <p:nvPr/>
        </p:nvSpPr>
        <p:spPr bwMode="auto">
          <a:xfrm>
            <a:off x="130176" y="2116138"/>
            <a:ext cx="4584700" cy="3963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marL="334963" indent="-334963">
              <a:lnSpc>
                <a:spcPct val="94000"/>
              </a:lnSpc>
              <a:buClr>
                <a:srgbClr val="000000"/>
              </a:buClr>
              <a:buSzPct val="100000"/>
              <a:buFont typeface="Times New Roman" panose="02020603050405020304" pitchFamily="18" charset="0"/>
              <a:tabLst>
                <a:tab pos="334963" algn="l"/>
                <a:tab pos="782638" algn="l"/>
                <a:tab pos="1231900" algn="l"/>
                <a:tab pos="1681163" algn="l"/>
                <a:tab pos="2130425" algn="l"/>
                <a:tab pos="2579688" algn="l"/>
                <a:tab pos="3028950" algn="l"/>
                <a:tab pos="3478213" algn="l"/>
                <a:tab pos="3927475" algn="l"/>
                <a:tab pos="4376738" algn="l"/>
                <a:tab pos="4826000" algn="l"/>
                <a:tab pos="5275263" algn="l"/>
                <a:tab pos="5724525" algn="l"/>
                <a:tab pos="6173788" algn="l"/>
                <a:tab pos="6623050" algn="l"/>
                <a:tab pos="7072313" algn="l"/>
                <a:tab pos="7521575" algn="l"/>
                <a:tab pos="7970838" algn="l"/>
                <a:tab pos="8420100" algn="l"/>
                <a:tab pos="8869363" algn="l"/>
                <a:tab pos="9318625" algn="l"/>
              </a:tabLst>
              <a:defRPr>
                <a:solidFill>
                  <a:schemeClr val="bg1"/>
                </a:solidFill>
                <a:latin typeface="Arial" panose="020B0604020202020204" pitchFamily="34" charset="0"/>
                <a:cs typeface="Droid Sans Fallback" charset="0"/>
              </a:defRPr>
            </a:lvl1pPr>
            <a:lvl2pPr>
              <a:lnSpc>
                <a:spcPct val="94000"/>
              </a:lnSpc>
              <a:buClr>
                <a:srgbClr val="000000"/>
              </a:buClr>
              <a:buSzPct val="100000"/>
              <a:buFont typeface="Times New Roman" panose="02020603050405020304" pitchFamily="18" charset="0"/>
              <a:tabLst>
                <a:tab pos="334963" algn="l"/>
                <a:tab pos="782638" algn="l"/>
                <a:tab pos="1231900" algn="l"/>
                <a:tab pos="1681163" algn="l"/>
                <a:tab pos="2130425" algn="l"/>
                <a:tab pos="2579688" algn="l"/>
                <a:tab pos="3028950" algn="l"/>
                <a:tab pos="3478213" algn="l"/>
                <a:tab pos="3927475" algn="l"/>
                <a:tab pos="4376738" algn="l"/>
                <a:tab pos="4826000" algn="l"/>
                <a:tab pos="5275263" algn="l"/>
                <a:tab pos="5724525" algn="l"/>
                <a:tab pos="6173788" algn="l"/>
                <a:tab pos="6623050" algn="l"/>
                <a:tab pos="7072313" algn="l"/>
                <a:tab pos="7521575" algn="l"/>
                <a:tab pos="7970838" algn="l"/>
                <a:tab pos="8420100" algn="l"/>
                <a:tab pos="8869363" algn="l"/>
                <a:tab pos="9318625" algn="l"/>
              </a:tabLst>
              <a:defRPr>
                <a:solidFill>
                  <a:schemeClr val="bg1"/>
                </a:solidFill>
                <a:latin typeface="Arial" panose="020B0604020202020204" pitchFamily="34" charset="0"/>
                <a:cs typeface="Droid Sans Fallback" charset="0"/>
              </a:defRPr>
            </a:lvl2pPr>
            <a:lvl3pPr>
              <a:lnSpc>
                <a:spcPct val="94000"/>
              </a:lnSpc>
              <a:buClr>
                <a:srgbClr val="000000"/>
              </a:buClr>
              <a:buSzPct val="100000"/>
              <a:buFont typeface="Times New Roman" panose="02020603050405020304" pitchFamily="18" charset="0"/>
              <a:tabLst>
                <a:tab pos="334963" algn="l"/>
                <a:tab pos="782638" algn="l"/>
                <a:tab pos="1231900" algn="l"/>
                <a:tab pos="1681163" algn="l"/>
                <a:tab pos="2130425" algn="l"/>
                <a:tab pos="2579688" algn="l"/>
                <a:tab pos="3028950" algn="l"/>
                <a:tab pos="3478213" algn="l"/>
                <a:tab pos="3927475" algn="l"/>
                <a:tab pos="4376738" algn="l"/>
                <a:tab pos="4826000" algn="l"/>
                <a:tab pos="5275263" algn="l"/>
                <a:tab pos="5724525" algn="l"/>
                <a:tab pos="6173788" algn="l"/>
                <a:tab pos="6623050" algn="l"/>
                <a:tab pos="7072313" algn="l"/>
                <a:tab pos="7521575" algn="l"/>
                <a:tab pos="7970838" algn="l"/>
                <a:tab pos="8420100" algn="l"/>
                <a:tab pos="8869363" algn="l"/>
                <a:tab pos="9318625" algn="l"/>
              </a:tabLst>
              <a:defRPr>
                <a:solidFill>
                  <a:schemeClr val="bg1"/>
                </a:solidFill>
                <a:latin typeface="Arial" panose="020B0604020202020204" pitchFamily="34" charset="0"/>
                <a:cs typeface="Droid Sans Fallback" charset="0"/>
              </a:defRPr>
            </a:lvl3pPr>
            <a:lvl4pPr>
              <a:lnSpc>
                <a:spcPct val="94000"/>
              </a:lnSpc>
              <a:buClr>
                <a:srgbClr val="000000"/>
              </a:buClr>
              <a:buSzPct val="100000"/>
              <a:buFont typeface="Times New Roman" panose="02020603050405020304" pitchFamily="18" charset="0"/>
              <a:tabLst>
                <a:tab pos="334963" algn="l"/>
                <a:tab pos="782638" algn="l"/>
                <a:tab pos="1231900" algn="l"/>
                <a:tab pos="1681163" algn="l"/>
                <a:tab pos="2130425" algn="l"/>
                <a:tab pos="2579688" algn="l"/>
                <a:tab pos="3028950" algn="l"/>
                <a:tab pos="3478213" algn="l"/>
                <a:tab pos="3927475" algn="l"/>
                <a:tab pos="4376738" algn="l"/>
                <a:tab pos="4826000" algn="l"/>
                <a:tab pos="5275263" algn="l"/>
                <a:tab pos="5724525" algn="l"/>
                <a:tab pos="6173788" algn="l"/>
                <a:tab pos="6623050" algn="l"/>
                <a:tab pos="7072313" algn="l"/>
                <a:tab pos="7521575" algn="l"/>
                <a:tab pos="7970838" algn="l"/>
                <a:tab pos="8420100" algn="l"/>
                <a:tab pos="8869363" algn="l"/>
                <a:tab pos="9318625" algn="l"/>
              </a:tabLst>
              <a:defRPr>
                <a:solidFill>
                  <a:schemeClr val="bg1"/>
                </a:solidFill>
                <a:latin typeface="Arial" panose="020B0604020202020204" pitchFamily="34" charset="0"/>
                <a:cs typeface="Droid Sans Fallback" charset="0"/>
              </a:defRPr>
            </a:lvl4pPr>
            <a:lvl5pPr>
              <a:lnSpc>
                <a:spcPct val="94000"/>
              </a:lnSpc>
              <a:buClr>
                <a:srgbClr val="000000"/>
              </a:buClr>
              <a:buSzPct val="100000"/>
              <a:buFont typeface="Times New Roman" panose="02020603050405020304" pitchFamily="18" charset="0"/>
              <a:tabLst>
                <a:tab pos="334963" algn="l"/>
                <a:tab pos="782638" algn="l"/>
                <a:tab pos="1231900" algn="l"/>
                <a:tab pos="1681163" algn="l"/>
                <a:tab pos="2130425" algn="l"/>
                <a:tab pos="2579688" algn="l"/>
                <a:tab pos="3028950" algn="l"/>
                <a:tab pos="3478213" algn="l"/>
                <a:tab pos="3927475" algn="l"/>
                <a:tab pos="4376738" algn="l"/>
                <a:tab pos="4826000" algn="l"/>
                <a:tab pos="5275263" algn="l"/>
                <a:tab pos="5724525" algn="l"/>
                <a:tab pos="6173788" algn="l"/>
                <a:tab pos="6623050" algn="l"/>
                <a:tab pos="7072313" algn="l"/>
                <a:tab pos="7521575" algn="l"/>
                <a:tab pos="7970838" algn="l"/>
                <a:tab pos="8420100" algn="l"/>
                <a:tab pos="8869363" algn="l"/>
                <a:tab pos="9318625" algn="l"/>
              </a:tabLst>
              <a:defRPr>
                <a:solidFill>
                  <a:schemeClr val="bg1"/>
                </a:solidFill>
                <a:latin typeface="Arial" panose="020B0604020202020204" pitchFamily="34" charset="0"/>
                <a:cs typeface="Droid Sans Fallback" charset="0"/>
              </a:defRPr>
            </a:lvl5pPr>
            <a:lvl6pPr marL="25146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334963" algn="l"/>
                <a:tab pos="782638" algn="l"/>
                <a:tab pos="1231900" algn="l"/>
                <a:tab pos="1681163" algn="l"/>
                <a:tab pos="2130425" algn="l"/>
                <a:tab pos="2579688" algn="l"/>
                <a:tab pos="3028950" algn="l"/>
                <a:tab pos="3478213" algn="l"/>
                <a:tab pos="3927475" algn="l"/>
                <a:tab pos="4376738" algn="l"/>
                <a:tab pos="4826000" algn="l"/>
                <a:tab pos="5275263" algn="l"/>
                <a:tab pos="5724525" algn="l"/>
                <a:tab pos="6173788" algn="l"/>
                <a:tab pos="6623050" algn="l"/>
                <a:tab pos="7072313" algn="l"/>
                <a:tab pos="7521575" algn="l"/>
                <a:tab pos="7970838" algn="l"/>
                <a:tab pos="8420100" algn="l"/>
                <a:tab pos="8869363" algn="l"/>
                <a:tab pos="9318625" algn="l"/>
              </a:tabLst>
              <a:defRPr>
                <a:solidFill>
                  <a:schemeClr val="bg1"/>
                </a:solidFill>
                <a:latin typeface="Arial" panose="020B0604020202020204" pitchFamily="34" charset="0"/>
                <a:cs typeface="Droid Sans Fallback" charset="0"/>
              </a:defRPr>
            </a:lvl6pPr>
            <a:lvl7pPr marL="29718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334963" algn="l"/>
                <a:tab pos="782638" algn="l"/>
                <a:tab pos="1231900" algn="l"/>
                <a:tab pos="1681163" algn="l"/>
                <a:tab pos="2130425" algn="l"/>
                <a:tab pos="2579688" algn="l"/>
                <a:tab pos="3028950" algn="l"/>
                <a:tab pos="3478213" algn="l"/>
                <a:tab pos="3927475" algn="l"/>
                <a:tab pos="4376738" algn="l"/>
                <a:tab pos="4826000" algn="l"/>
                <a:tab pos="5275263" algn="l"/>
                <a:tab pos="5724525" algn="l"/>
                <a:tab pos="6173788" algn="l"/>
                <a:tab pos="6623050" algn="l"/>
                <a:tab pos="7072313" algn="l"/>
                <a:tab pos="7521575" algn="l"/>
                <a:tab pos="7970838" algn="l"/>
                <a:tab pos="8420100" algn="l"/>
                <a:tab pos="8869363" algn="l"/>
                <a:tab pos="9318625" algn="l"/>
              </a:tabLst>
              <a:defRPr>
                <a:solidFill>
                  <a:schemeClr val="bg1"/>
                </a:solidFill>
                <a:latin typeface="Arial" panose="020B0604020202020204" pitchFamily="34" charset="0"/>
                <a:cs typeface="Droid Sans Fallback" charset="0"/>
              </a:defRPr>
            </a:lvl7pPr>
            <a:lvl8pPr marL="34290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334963" algn="l"/>
                <a:tab pos="782638" algn="l"/>
                <a:tab pos="1231900" algn="l"/>
                <a:tab pos="1681163" algn="l"/>
                <a:tab pos="2130425" algn="l"/>
                <a:tab pos="2579688" algn="l"/>
                <a:tab pos="3028950" algn="l"/>
                <a:tab pos="3478213" algn="l"/>
                <a:tab pos="3927475" algn="l"/>
                <a:tab pos="4376738" algn="l"/>
                <a:tab pos="4826000" algn="l"/>
                <a:tab pos="5275263" algn="l"/>
                <a:tab pos="5724525" algn="l"/>
                <a:tab pos="6173788" algn="l"/>
                <a:tab pos="6623050" algn="l"/>
                <a:tab pos="7072313" algn="l"/>
                <a:tab pos="7521575" algn="l"/>
                <a:tab pos="7970838" algn="l"/>
                <a:tab pos="8420100" algn="l"/>
                <a:tab pos="8869363" algn="l"/>
                <a:tab pos="9318625" algn="l"/>
              </a:tabLst>
              <a:defRPr>
                <a:solidFill>
                  <a:schemeClr val="bg1"/>
                </a:solidFill>
                <a:latin typeface="Arial" panose="020B0604020202020204" pitchFamily="34" charset="0"/>
                <a:cs typeface="Droid Sans Fallback" charset="0"/>
              </a:defRPr>
            </a:lvl8pPr>
            <a:lvl9pPr marL="38862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334963" algn="l"/>
                <a:tab pos="782638" algn="l"/>
                <a:tab pos="1231900" algn="l"/>
                <a:tab pos="1681163" algn="l"/>
                <a:tab pos="2130425" algn="l"/>
                <a:tab pos="2579688" algn="l"/>
                <a:tab pos="3028950" algn="l"/>
                <a:tab pos="3478213" algn="l"/>
                <a:tab pos="3927475" algn="l"/>
                <a:tab pos="4376738" algn="l"/>
                <a:tab pos="4826000" algn="l"/>
                <a:tab pos="5275263" algn="l"/>
                <a:tab pos="5724525" algn="l"/>
                <a:tab pos="6173788" algn="l"/>
                <a:tab pos="6623050" algn="l"/>
                <a:tab pos="7072313" algn="l"/>
                <a:tab pos="7521575" algn="l"/>
                <a:tab pos="7970838" algn="l"/>
                <a:tab pos="8420100" algn="l"/>
                <a:tab pos="8869363" algn="l"/>
                <a:tab pos="9318625" algn="l"/>
              </a:tabLst>
              <a:defRPr>
                <a:solidFill>
                  <a:schemeClr val="bg1"/>
                </a:solidFill>
                <a:latin typeface="Arial" panose="020B0604020202020204" pitchFamily="34" charset="0"/>
                <a:cs typeface="Droid Sans Fallback" charset="0"/>
              </a:defRPr>
            </a:lvl9pPr>
          </a:lstStyle>
          <a:p>
            <a:pPr eaLnBrk="1" hangingPunct="1">
              <a:lnSpc>
                <a:spcPct val="80000"/>
              </a:lnSpc>
              <a:spcBef>
                <a:spcPts val="650"/>
              </a:spcBef>
              <a:buFont typeface="Arial" panose="020B0604020202020204" pitchFamily="34" charset="0"/>
              <a:buChar char="•"/>
            </a:pPr>
            <a:r>
              <a:rPr lang="el-GR" altLang="en-US" sz="2600" dirty="0">
                <a:solidFill>
                  <a:srgbClr val="000000"/>
                </a:solidFill>
                <a:latin typeface="Times New Roman" panose="02020603050405020304" pitchFamily="18" charset="0"/>
              </a:rPr>
              <a:t>Για δεδομένο </a:t>
            </a:r>
            <a:r>
              <a:rPr lang="en-US" altLang="en-US" sz="2600" dirty="0">
                <a:solidFill>
                  <a:srgbClr val="000000"/>
                </a:solidFill>
                <a:latin typeface="Times New Roman" panose="02020603050405020304" pitchFamily="18" charset="0"/>
              </a:rPr>
              <a:t>n (</a:t>
            </a:r>
            <a:r>
              <a:rPr lang="el-GR" altLang="en-US" sz="2600" dirty="0">
                <a:solidFill>
                  <a:srgbClr val="000000"/>
                </a:solidFill>
                <a:latin typeface="Times New Roman" panose="02020603050405020304" pitchFamily="18" charset="0"/>
              </a:rPr>
              <a:t>φλοιός</a:t>
            </a:r>
            <a:r>
              <a:rPr lang="en-US" altLang="en-US" sz="2600" dirty="0">
                <a:solidFill>
                  <a:srgbClr val="000000"/>
                </a:solidFill>
                <a:latin typeface="Times New Roman" panose="02020603050405020304" pitchFamily="18" charset="0"/>
              </a:rPr>
              <a:t>), </a:t>
            </a:r>
            <a:r>
              <a:rPr lang="el-GR" altLang="en-US" sz="2600" dirty="0">
                <a:solidFill>
                  <a:srgbClr val="000000"/>
                </a:solidFill>
                <a:latin typeface="Times New Roman" panose="02020603050405020304" pitchFamily="18" charset="0"/>
              </a:rPr>
              <a:t>τα ηλεκτρόνια σε τροχιακά με  χαμηλότερες τιμές </a:t>
            </a:r>
            <a:r>
              <a:rPr lang="en-US" altLang="en-US" sz="2600" dirty="0">
                <a:solidFill>
                  <a:srgbClr val="000000"/>
                </a:solidFill>
                <a:latin typeface="Times New Roman" panose="02020603050405020304" pitchFamily="18" charset="0"/>
              </a:rPr>
              <a:t>l </a:t>
            </a:r>
            <a:r>
              <a:rPr lang="el-GR" altLang="en-US" sz="2600" dirty="0">
                <a:solidFill>
                  <a:srgbClr val="000000"/>
                </a:solidFill>
                <a:latin typeface="Times New Roman" panose="02020603050405020304" pitchFamily="18" charset="0"/>
              </a:rPr>
              <a:t>διεισδύουν πλησιέστερα στον πυρήνα</a:t>
            </a:r>
            <a:br>
              <a:rPr lang="en-US" altLang="en-US" sz="2600" dirty="0">
                <a:solidFill>
                  <a:srgbClr val="000000"/>
                </a:solidFill>
                <a:latin typeface="Times New Roman" panose="02020603050405020304" pitchFamily="18" charset="0"/>
              </a:rPr>
            </a:br>
            <a:r>
              <a:rPr lang="el-GR" altLang="en-US" sz="2600" dirty="0">
                <a:solidFill>
                  <a:srgbClr val="000000"/>
                </a:solidFill>
                <a:latin typeface="Times New Roman" panose="02020603050405020304" pitchFamily="18" charset="0"/>
              </a:rPr>
              <a:t>Αυτό σημαίνει </a:t>
            </a:r>
            <a:r>
              <a:rPr lang="en-US" altLang="en-US" sz="2600" dirty="0">
                <a:solidFill>
                  <a:srgbClr val="000000"/>
                </a:solidFill>
                <a:latin typeface="Times New Roman" panose="02020603050405020304" pitchFamily="18" charset="0"/>
              </a:rPr>
              <a:t>(</a:t>
            </a:r>
            <a:r>
              <a:rPr lang="el-GR" altLang="en-US" sz="2600" dirty="0">
                <a:solidFill>
                  <a:srgbClr val="000000"/>
                </a:solidFill>
                <a:latin typeface="Times New Roman" panose="02020603050405020304" pitchFamily="18" charset="0"/>
              </a:rPr>
              <a:t>για το ίδιο </a:t>
            </a:r>
            <a:r>
              <a:rPr lang="en-US" altLang="en-US" sz="2600" dirty="0">
                <a:solidFill>
                  <a:srgbClr val="000000"/>
                </a:solidFill>
                <a:latin typeface="Times New Roman" panose="02020603050405020304" pitchFamily="18" charset="0"/>
              </a:rPr>
              <a:t>n): </a:t>
            </a:r>
          </a:p>
          <a:p>
            <a:pPr eaLnBrk="1" hangingPunct="1">
              <a:lnSpc>
                <a:spcPct val="80000"/>
              </a:lnSpc>
              <a:spcBef>
                <a:spcPts val="650"/>
              </a:spcBef>
              <a:buClrTx/>
              <a:buFontTx/>
              <a:buNone/>
            </a:pPr>
            <a:r>
              <a:rPr lang="en-US" altLang="en-US" sz="2600" dirty="0">
                <a:solidFill>
                  <a:srgbClr val="000000"/>
                </a:solidFill>
                <a:latin typeface="Times New Roman" panose="02020603050405020304" pitchFamily="18" charset="0"/>
              </a:rPr>
              <a:t>•</a:t>
            </a:r>
            <a:r>
              <a:rPr lang="el-GR" altLang="en-US" sz="2600" dirty="0">
                <a:solidFill>
                  <a:srgbClr val="000000"/>
                </a:solidFill>
                <a:latin typeface="Times New Roman" panose="02020603050405020304" pitchFamily="18" charset="0"/>
              </a:rPr>
              <a:t>   </a:t>
            </a:r>
            <a:r>
              <a:rPr lang="el-GR" altLang="en-US" sz="2600" dirty="0">
                <a:solidFill>
                  <a:srgbClr val="953735"/>
                </a:solidFill>
                <a:latin typeface="Times New Roman" panose="02020603050405020304" pitchFamily="18" charset="0"/>
              </a:rPr>
              <a:t>τα</a:t>
            </a:r>
            <a:r>
              <a:rPr lang="en-US" altLang="en-US" sz="2600" dirty="0">
                <a:solidFill>
                  <a:srgbClr val="953735"/>
                </a:solidFill>
                <a:latin typeface="Times New Roman" panose="02020603050405020304" pitchFamily="18" charset="0"/>
              </a:rPr>
              <a:t> s-</a:t>
            </a:r>
            <a:r>
              <a:rPr lang="el-GR" altLang="en-US" sz="2600" dirty="0">
                <a:solidFill>
                  <a:srgbClr val="953735"/>
                </a:solidFill>
                <a:latin typeface="Times New Roman" panose="02020603050405020304" pitchFamily="18" charset="0"/>
              </a:rPr>
              <a:t>ηλεκτρόνια είναι λιγότερο προστατευμένα από τα</a:t>
            </a:r>
            <a:r>
              <a:rPr lang="en-US" altLang="en-US" sz="2600" dirty="0">
                <a:solidFill>
                  <a:srgbClr val="953735"/>
                </a:solidFill>
                <a:latin typeface="Times New Roman" panose="02020603050405020304" pitchFamily="18" charset="0"/>
              </a:rPr>
              <a:t> p</a:t>
            </a:r>
            <a:r>
              <a:rPr lang="el-GR" altLang="en-US" sz="2600" dirty="0">
                <a:solidFill>
                  <a:srgbClr val="953735"/>
                </a:solidFill>
                <a:latin typeface="Times New Roman" panose="02020603050405020304" pitchFamily="18" charset="0"/>
              </a:rPr>
              <a:t>-ηλεκτρόνια</a:t>
            </a:r>
            <a:r>
              <a:rPr lang="en-US" altLang="en-US" sz="2600" dirty="0">
                <a:solidFill>
                  <a:srgbClr val="953735"/>
                </a:solidFill>
                <a:latin typeface="Times New Roman" panose="02020603050405020304" pitchFamily="18" charset="0"/>
              </a:rPr>
              <a:t>. </a:t>
            </a:r>
          </a:p>
          <a:p>
            <a:pPr eaLnBrk="1" hangingPunct="1">
              <a:lnSpc>
                <a:spcPct val="80000"/>
              </a:lnSpc>
              <a:spcBef>
                <a:spcPts val="650"/>
              </a:spcBef>
              <a:buFont typeface="Arial" panose="020B0604020202020204" pitchFamily="34" charset="0"/>
              <a:buChar char="•"/>
            </a:pPr>
            <a:r>
              <a:rPr lang="el-GR" altLang="en-US" sz="2600" dirty="0">
                <a:solidFill>
                  <a:srgbClr val="00B050"/>
                </a:solidFill>
                <a:latin typeface="Times New Roman" panose="02020603050405020304" pitchFamily="18" charset="0"/>
              </a:rPr>
              <a:t>τα </a:t>
            </a:r>
            <a:r>
              <a:rPr lang="en-US" altLang="en-US" sz="2600" dirty="0">
                <a:solidFill>
                  <a:srgbClr val="00B050"/>
                </a:solidFill>
                <a:latin typeface="Times New Roman" panose="02020603050405020304" pitchFamily="18" charset="0"/>
              </a:rPr>
              <a:t>p-</a:t>
            </a:r>
            <a:r>
              <a:rPr lang="el-GR" altLang="en-US" sz="2600" dirty="0">
                <a:solidFill>
                  <a:srgbClr val="00B050"/>
                </a:solidFill>
                <a:latin typeface="Times New Roman" panose="02020603050405020304" pitchFamily="18" charset="0"/>
              </a:rPr>
              <a:t>ηλεκτρόνια</a:t>
            </a:r>
            <a:r>
              <a:rPr lang="en-US" altLang="en-US" sz="2600" dirty="0">
                <a:solidFill>
                  <a:srgbClr val="00B050"/>
                </a:solidFill>
                <a:latin typeface="Times New Roman" panose="02020603050405020304" pitchFamily="18" charset="0"/>
              </a:rPr>
              <a:t> </a:t>
            </a:r>
            <a:r>
              <a:rPr lang="el-GR" altLang="en-US" sz="2600" dirty="0">
                <a:solidFill>
                  <a:srgbClr val="00B050"/>
                </a:solidFill>
                <a:latin typeface="Times New Roman" panose="02020603050405020304" pitchFamily="18" charset="0"/>
              </a:rPr>
              <a:t>είναι πιο προστατευμένα από τα </a:t>
            </a:r>
            <a:r>
              <a:rPr lang="en-US" altLang="en-US" sz="2600" dirty="0">
                <a:solidFill>
                  <a:srgbClr val="00B050"/>
                </a:solidFill>
                <a:latin typeface="Times New Roman" panose="02020603050405020304" pitchFamily="18" charset="0"/>
              </a:rPr>
              <a:t>s-</a:t>
            </a:r>
            <a:r>
              <a:rPr lang="el-GR" altLang="en-US" sz="2600" dirty="0">
                <a:solidFill>
                  <a:srgbClr val="00B050"/>
                </a:solidFill>
                <a:latin typeface="Times New Roman" panose="02020603050405020304" pitchFamily="18" charset="0"/>
              </a:rPr>
              <a:t>ηλεκτρόνια</a:t>
            </a:r>
          </a:p>
        </p:txBody>
      </p:sp>
      <p:pic>
        <p:nvPicPr>
          <p:cNvPr id="304132" name="Picture 3">
            <a:extLst>
              <a:ext uri="{FF2B5EF4-FFF2-40B4-BE49-F238E27FC236}">
                <a16:creationId xmlns:a16="http://schemas.microsoft.com/office/drawing/2014/main" id="{B10A9F6A-287B-4864-A270-3C7453CEB6F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87912" y="2683668"/>
            <a:ext cx="4125913"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cxnSp>
        <p:nvCxnSpPr>
          <p:cNvPr id="5" name="Straight Arrow Connector 4">
            <a:extLst>
              <a:ext uri="{FF2B5EF4-FFF2-40B4-BE49-F238E27FC236}">
                <a16:creationId xmlns:a16="http://schemas.microsoft.com/office/drawing/2014/main" id="{655D4B45-6C86-7573-8025-2F6F7DB31650}"/>
              </a:ext>
            </a:extLst>
          </p:cNvPr>
          <p:cNvCxnSpPr>
            <a:cxnSpLocks/>
          </p:cNvCxnSpPr>
          <p:nvPr/>
        </p:nvCxnSpPr>
        <p:spPr>
          <a:xfrm>
            <a:off x="4800601" y="4386263"/>
            <a:ext cx="528637" cy="0"/>
          </a:xfrm>
          <a:prstGeom prst="straightConnector1">
            <a:avLst/>
          </a:prstGeom>
          <a:ln w="57150">
            <a:solidFill>
              <a:schemeClr val="accent2">
                <a:lumMod val="50000"/>
              </a:schemeClr>
            </a:solidFill>
            <a:tailEnd type="triangle"/>
          </a:ln>
        </p:spPr>
        <p:style>
          <a:lnRef idx="1">
            <a:schemeClr val="accent2"/>
          </a:lnRef>
          <a:fillRef idx="0">
            <a:schemeClr val="accent2"/>
          </a:fillRef>
          <a:effectRef idx="0">
            <a:schemeClr val="accent2"/>
          </a:effectRef>
          <a:fontRef idx="minor">
            <a:schemeClr val="tx1"/>
          </a:fontRef>
        </p:style>
      </p:cxn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9640" name="Rectangle 69639">
            <a:extLst>
              <a:ext uri="{FF2B5EF4-FFF2-40B4-BE49-F238E27FC236}">
                <a16:creationId xmlns:a16="http://schemas.microsoft.com/office/drawing/2014/main" id="{160022CF-D73B-45FB-8DD4-1B1C0C92E7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634" name="Text Box 1">
            <a:extLst>
              <a:ext uri="{FF2B5EF4-FFF2-40B4-BE49-F238E27FC236}">
                <a16:creationId xmlns:a16="http://schemas.microsoft.com/office/drawing/2014/main" id="{407AFEBC-444B-4513-A2F2-37FA3DB358A7}"/>
              </a:ext>
            </a:extLst>
          </p:cNvPr>
          <p:cNvSpPr txBox="1">
            <a:spLocks noChangeArrowheads="1"/>
          </p:cNvSpPr>
          <p:nvPr/>
        </p:nvSpPr>
        <p:spPr bwMode="auto">
          <a:xfrm>
            <a:off x="614033" y="133349"/>
            <a:ext cx="6918046" cy="1733551"/>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lIns="91440" tIns="45720" rIns="91440" bIns="45720" rtlCol="0" anchor="ctr">
            <a:noAutofit/>
          </a:bodyPr>
          <a:lstStyle>
            <a:lvl1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1pPr>
            <a:lvl2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2pPr>
            <a:lvl3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3pPr>
            <a:lvl4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4pPr>
            <a:lvl5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5pPr>
            <a:lvl6pPr marL="25146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6pPr>
            <a:lvl7pPr marL="29718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7pPr>
            <a:lvl8pPr marL="34290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8pPr>
            <a:lvl9pPr marL="38862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9pPr>
          </a:lstStyle>
          <a:p>
            <a:pPr algn="ctr">
              <a:lnSpc>
                <a:spcPct val="90000"/>
              </a:lnSpc>
              <a:spcBef>
                <a:spcPct val="0"/>
              </a:spcBef>
              <a:spcAft>
                <a:spcPts val="600"/>
              </a:spcAft>
              <a:buClrTx/>
            </a:pPr>
            <a:r>
              <a:rPr lang="en-US" altLang="en-US" sz="2800" kern="1200" dirty="0" err="1">
                <a:solidFill>
                  <a:srgbClr val="C00000"/>
                </a:solidFill>
                <a:latin typeface="+mj-lt"/>
                <a:ea typeface="+mj-ea"/>
                <a:cs typeface="+mj-cs"/>
              </a:rPr>
              <a:t>Κλ</a:t>
            </a:r>
            <a:r>
              <a:rPr lang="en-US" altLang="en-US" sz="2800" kern="1200" dirty="0">
                <a:solidFill>
                  <a:srgbClr val="C00000"/>
                </a:solidFill>
                <a:latin typeface="+mj-lt"/>
                <a:ea typeface="+mj-ea"/>
                <a:cs typeface="+mj-cs"/>
              </a:rPr>
              <a:t>ασική μηχανική </a:t>
            </a:r>
            <a:endParaRPr lang="el-GR" altLang="en-US" sz="2800" kern="1200" dirty="0">
              <a:solidFill>
                <a:srgbClr val="C00000"/>
              </a:solidFill>
              <a:latin typeface="+mj-lt"/>
              <a:ea typeface="+mj-ea"/>
              <a:cs typeface="+mj-cs"/>
            </a:endParaRPr>
          </a:p>
          <a:p>
            <a:pPr algn="ctr">
              <a:lnSpc>
                <a:spcPct val="90000"/>
              </a:lnSpc>
              <a:spcBef>
                <a:spcPct val="0"/>
              </a:spcBef>
              <a:spcAft>
                <a:spcPts val="600"/>
              </a:spcAft>
              <a:buClrTx/>
            </a:pPr>
            <a:r>
              <a:rPr lang="en-US" altLang="en-US" sz="2800" kern="1200" dirty="0">
                <a:solidFill>
                  <a:schemeClr val="tx1"/>
                </a:solidFill>
                <a:latin typeface="+mj-lt"/>
                <a:ea typeface="+mj-ea"/>
                <a:cs typeface="+mj-cs"/>
              </a:rPr>
              <a:t>vs </a:t>
            </a:r>
            <a:endParaRPr lang="el-GR" altLang="en-US" sz="2800" kern="1200" dirty="0">
              <a:solidFill>
                <a:schemeClr val="tx1"/>
              </a:solidFill>
              <a:latin typeface="+mj-lt"/>
              <a:ea typeface="+mj-ea"/>
              <a:cs typeface="+mj-cs"/>
            </a:endParaRPr>
          </a:p>
          <a:p>
            <a:pPr algn="ctr">
              <a:lnSpc>
                <a:spcPct val="90000"/>
              </a:lnSpc>
              <a:spcBef>
                <a:spcPct val="0"/>
              </a:spcBef>
              <a:spcAft>
                <a:spcPts val="600"/>
              </a:spcAft>
              <a:buClrTx/>
            </a:pPr>
            <a:r>
              <a:rPr lang="en-US" altLang="en-US" sz="2800" kern="1200" dirty="0">
                <a:solidFill>
                  <a:srgbClr val="FF0000"/>
                </a:solidFill>
                <a:latin typeface="+mj-lt"/>
                <a:ea typeface="+mj-ea"/>
                <a:cs typeface="+mj-cs"/>
              </a:rPr>
              <a:t>ΚΒΑΝΤΟΜΗΧΑΝΙΚΗ </a:t>
            </a:r>
          </a:p>
        </p:txBody>
      </p:sp>
      <p:sp>
        <p:nvSpPr>
          <p:cNvPr id="69642" name="Freeform: Shape 69641">
            <a:extLst>
              <a:ext uri="{FF2B5EF4-FFF2-40B4-BE49-F238E27FC236}">
                <a16:creationId xmlns:a16="http://schemas.microsoft.com/office/drawing/2014/main" id="{AC2C106E-0A9A-4090-95B9-B7070646D25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46112" y="-2"/>
            <a:ext cx="996894" cy="6858000"/>
          </a:xfrm>
          <a:custGeom>
            <a:avLst/>
            <a:gdLst>
              <a:gd name="connsiteX0" fmla="*/ 0 w 1605470"/>
              <a:gd name="connsiteY0" fmla="*/ 0 h 6858000"/>
              <a:gd name="connsiteX1" fmla="*/ 1605470 w 1605470"/>
              <a:gd name="connsiteY1" fmla="*/ 0 h 6858000"/>
              <a:gd name="connsiteX2" fmla="*/ 1605470 w 1605470"/>
              <a:gd name="connsiteY2" fmla="*/ 6858000 h 6858000"/>
              <a:gd name="connsiteX3" fmla="*/ 154105 w 1605470"/>
              <a:gd name="connsiteY3" fmla="*/ 6858000 h 6858000"/>
              <a:gd name="connsiteX4" fmla="*/ 154246 w 1605470"/>
              <a:gd name="connsiteY4" fmla="*/ 6857735 h 6858000"/>
              <a:gd name="connsiteX5" fmla="*/ 166295 w 1605470"/>
              <a:gd name="connsiteY5" fmla="*/ 6809549 h 6858000"/>
              <a:gd name="connsiteX6" fmla="*/ 198506 w 1605470"/>
              <a:gd name="connsiteY6" fmla="*/ 6715115 h 6858000"/>
              <a:gd name="connsiteX7" fmla="*/ 208357 w 1605470"/>
              <a:gd name="connsiteY7" fmla="*/ 6680170 h 6858000"/>
              <a:gd name="connsiteX8" fmla="*/ 233907 w 1605470"/>
              <a:gd name="connsiteY8" fmla="*/ 6621207 h 6858000"/>
              <a:gd name="connsiteX9" fmla="*/ 250564 w 1605470"/>
              <a:gd name="connsiteY9" fmla="*/ 6596265 h 6858000"/>
              <a:gd name="connsiteX10" fmla="*/ 250443 w 1605470"/>
              <a:gd name="connsiteY10" fmla="*/ 6594818 h 6858000"/>
              <a:gd name="connsiteX11" fmla="*/ 254688 w 1605470"/>
              <a:gd name="connsiteY11" fmla="*/ 6593735 h 6858000"/>
              <a:gd name="connsiteX12" fmla="*/ 257885 w 1605470"/>
              <a:gd name="connsiteY12" fmla="*/ 6589172 h 6858000"/>
              <a:gd name="connsiteX13" fmla="*/ 261179 w 1605470"/>
              <a:gd name="connsiteY13" fmla="*/ 6574442 h 6858000"/>
              <a:gd name="connsiteX14" fmla="*/ 261519 w 1605470"/>
              <a:gd name="connsiteY14" fmla="*/ 6568530 h 6858000"/>
              <a:gd name="connsiteX15" fmla="*/ 263928 w 1605470"/>
              <a:gd name="connsiteY15" fmla="*/ 6560674 h 6858000"/>
              <a:gd name="connsiteX16" fmla="*/ 264273 w 1605470"/>
              <a:gd name="connsiteY16" fmla="*/ 6560598 h 6858000"/>
              <a:gd name="connsiteX17" fmla="*/ 265970 w 1605470"/>
              <a:gd name="connsiteY17" fmla="*/ 6553006 h 6858000"/>
              <a:gd name="connsiteX18" fmla="*/ 270666 w 1605470"/>
              <a:gd name="connsiteY18" fmla="*/ 6514360 h 6858000"/>
              <a:gd name="connsiteX19" fmla="*/ 312320 w 1605470"/>
              <a:gd name="connsiteY19" fmla="*/ 6478062 h 6858000"/>
              <a:gd name="connsiteX20" fmla="*/ 323009 w 1605470"/>
              <a:gd name="connsiteY20" fmla="*/ 6460325 h 6858000"/>
              <a:gd name="connsiteX21" fmla="*/ 330242 w 1605470"/>
              <a:gd name="connsiteY21" fmla="*/ 6451488 h 6858000"/>
              <a:gd name="connsiteX22" fmla="*/ 331677 w 1605470"/>
              <a:gd name="connsiteY22" fmla="*/ 6451348 h 6858000"/>
              <a:gd name="connsiteX23" fmla="*/ 336035 w 1605470"/>
              <a:gd name="connsiteY23" fmla="*/ 6414240 h 6858000"/>
              <a:gd name="connsiteX24" fmla="*/ 338911 w 1605470"/>
              <a:gd name="connsiteY24" fmla="*/ 6410269 h 6858000"/>
              <a:gd name="connsiteX25" fmla="*/ 338811 w 1605470"/>
              <a:gd name="connsiteY25" fmla="*/ 6384857 h 6858000"/>
              <a:gd name="connsiteX26" fmla="*/ 340328 w 1605470"/>
              <a:gd name="connsiteY26" fmla="*/ 6372381 h 6858000"/>
              <a:gd name="connsiteX27" fmla="*/ 337522 w 1605470"/>
              <a:gd name="connsiteY27" fmla="*/ 6367510 h 6858000"/>
              <a:gd name="connsiteX28" fmla="*/ 341402 w 1605470"/>
              <a:gd name="connsiteY28" fmla="*/ 6349778 h 6858000"/>
              <a:gd name="connsiteX29" fmla="*/ 343067 w 1605470"/>
              <a:gd name="connsiteY29" fmla="*/ 6348250 h 6858000"/>
              <a:gd name="connsiteX30" fmla="*/ 341730 w 1605470"/>
              <a:gd name="connsiteY30" fmla="*/ 6331735 h 6858000"/>
              <a:gd name="connsiteX31" fmla="*/ 335123 w 1605470"/>
              <a:gd name="connsiteY31" fmla="*/ 6315613 h 6858000"/>
              <a:gd name="connsiteX32" fmla="*/ 385303 w 1605470"/>
              <a:gd name="connsiteY32" fmla="*/ 6171970 h 6858000"/>
              <a:gd name="connsiteX33" fmla="*/ 380910 w 1605470"/>
              <a:gd name="connsiteY33" fmla="*/ 6028119 h 6858000"/>
              <a:gd name="connsiteX34" fmla="*/ 409371 w 1605470"/>
              <a:gd name="connsiteY34" fmla="*/ 5950668 h 6858000"/>
              <a:gd name="connsiteX35" fmla="*/ 442432 w 1605470"/>
              <a:gd name="connsiteY35" fmla="*/ 5934687 h 6858000"/>
              <a:gd name="connsiteX36" fmla="*/ 489472 w 1605470"/>
              <a:gd name="connsiteY36" fmla="*/ 5732419 h 6858000"/>
              <a:gd name="connsiteX37" fmla="*/ 512623 w 1605470"/>
              <a:gd name="connsiteY37" fmla="*/ 5685392 h 6858000"/>
              <a:gd name="connsiteX38" fmla="*/ 510261 w 1605470"/>
              <a:gd name="connsiteY38" fmla="*/ 5634527 h 6858000"/>
              <a:gd name="connsiteX39" fmla="*/ 523992 w 1605470"/>
              <a:gd name="connsiteY39" fmla="*/ 5619557 h 6858000"/>
              <a:gd name="connsiteX40" fmla="*/ 526609 w 1605470"/>
              <a:gd name="connsiteY40" fmla="*/ 5617081 h 6858000"/>
              <a:gd name="connsiteX41" fmla="*/ 531653 w 1605470"/>
              <a:gd name="connsiteY41" fmla="*/ 5604904 h 6858000"/>
              <a:gd name="connsiteX42" fmla="*/ 539863 w 1605470"/>
              <a:gd name="connsiteY42" fmla="*/ 5604298 h 6858000"/>
              <a:gd name="connsiteX43" fmla="*/ 552319 w 1605470"/>
              <a:gd name="connsiteY43" fmla="*/ 5587997 h 6858000"/>
              <a:gd name="connsiteX44" fmla="*/ 559710 w 1605470"/>
              <a:gd name="connsiteY44" fmla="*/ 5564796 h 6858000"/>
              <a:gd name="connsiteX45" fmla="*/ 587214 w 1605470"/>
              <a:gd name="connsiteY45" fmla="*/ 5451511 h 6858000"/>
              <a:gd name="connsiteX46" fmla="*/ 608019 w 1605470"/>
              <a:gd name="connsiteY46" fmla="*/ 5385461 h 6858000"/>
              <a:gd name="connsiteX47" fmla="*/ 622750 w 1605470"/>
              <a:gd name="connsiteY47" fmla="*/ 5363084 h 6858000"/>
              <a:gd name="connsiteX48" fmla="*/ 638731 w 1605470"/>
              <a:gd name="connsiteY48" fmla="*/ 5330009 h 6858000"/>
              <a:gd name="connsiteX49" fmla="*/ 672224 w 1605470"/>
              <a:gd name="connsiteY49" fmla="*/ 5273739 h 6858000"/>
              <a:gd name="connsiteX50" fmla="*/ 681823 w 1605470"/>
              <a:gd name="connsiteY50" fmla="*/ 5241779 h 6858000"/>
              <a:gd name="connsiteX51" fmla="*/ 693049 w 1605470"/>
              <a:gd name="connsiteY51" fmla="*/ 5225268 h 6858000"/>
              <a:gd name="connsiteX52" fmla="*/ 694069 w 1605470"/>
              <a:gd name="connsiteY52" fmla="*/ 5217684 h 6858000"/>
              <a:gd name="connsiteX53" fmla="*/ 701410 w 1605470"/>
              <a:gd name="connsiteY53" fmla="*/ 5193377 h 6858000"/>
              <a:gd name="connsiteX54" fmla="*/ 704713 w 1605470"/>
              <a:gd name="connsiteY54" fmla="*/ 5179288 h 6858000"/>
              <a:gd name="connsiteX55" fmla="*/ 705697 w 1605470"/>
              <a:gd name="connsiteY55" fmla="*/ 5173621 h 6858000"/>
              <a:gd name="connsiteX56" fmla="*/ 701331 w 1605470"/>
              <a:gd name="connsiteY56" fmla="*/ 5159961 h 6858000"/>
              <a:gd name="connsiteX57" fmla="*/ 708008 w 1605470"/>
              <a:gd name="connsiteY57" fmla="*/ 5144295 h 6858000"/>
              <a:gd name="connsiteX58" fmla="*/ 704941 w 1605470"/>
              <a:gd name="connsiteY58" fmla="*/ 5125185 h 6858000"/>
              <a:gd name="connsiteX59" fmla="*/ 711771 w 1605470"/>
              <a:gd name="connsiteY59" fmla="*/ 5121884 h 6858000"/>
              <a:gd name="connsiteX60" fmla="*/ 721092 w 1605470"/>
              <a:gd name="connsiteY60" fmla="*/ 5108383 h 6858000"/>
              <a:gd name="connsiteX61" fmla="*/ 717045 w 1605470"/>
              <a:gd name="connsiteY61" fmla="*/ 5094705 h 6858000"/>
              <a:gd name="connsiteX62" fmla="*/ 718807 w 1605470"/>
              <a:gd name="connsiteY62" fmla="*/ 5067850 h 6858000"/>
              <a:gd name="connsiteX63" fmla="*/ 721538 w 1605470"/>
              <a:gd name="connsiteY63" fmla="*/ 5060861 h 6858000"/>
              <a:gd name="connsiteX64" fmla="*/ 718242 w 1605470"/>
              <a:gd name="connsiteY64" fmla="*/ 5034192 h 6858000"/>
              <a:gd name="connsiteX65" fmla="*/ 719796 w 1605470"/>
              <a:gd name="connsiteY65" fmla="*/ 4993030 h 6858000"/>
              <a:gd name="connsiteX66" fmla="*/ 726705 w 1605470"/>
              <a:gd name="connsiteY66" fmla="*/ 4946844 h 6858000"/>
              <a:gd name="connsiteX67" fmla="*/ 722561 w 1605470"/>
              <a:gd name="connsiteY67" fmla="*/ 4932692 h 6858000"/>
              <a:gd name="connsiteX68" fmla="*/ 724588 w 1605470"/>
              <a:gd name="connsiteY68" fmla="*/ 4845927 h 6858000"/>
              <a:gd name="connsiteX69" fmla="*/ 724935 w 1605470"/>
              <a:gd name="connsiteY69" fmla="*/ 4821504 h 6858000"/>
              <a:gd name="connsiteX70" fmla="*/ 732118 w 1605470"/>
              <a:gd name="connsiteY70" fmla="*/ 4801535 h 6858000"/>
              <a:gd name="connsiteX71" fmla="*/ 739787 w 1605470"/>
              <a:gd name="connsiteY71" fmla="*/ 4797794 h 6858000"/>
              <a:gd name="connsiteX72" fmla="*/ 741081 w 1605470"/>
              <a:gd name="connsiteY72" fmla="*/ 4784526 h 6858000"/>
              <a:gd name="connsiteX73" fmla="*/ 742865 w 1605470"/>
              <a:gd name="connsiteY73" fmla="*/ 4781211 h 6858000"/>
              <a:gd name="connsiteX74" fmla="*/ 751652 w 1605470"/>
              <a:gd name="connsiteY74" fmla="*/ 4761984 h 6858000"/>
              <a:gd name="connsiteX75" fmla="*/ 734671 w 1605470"/>
              <a:gd name="connsiteY75" fmla="*/ 4715631 h 6858000"/>
              <a:gd name="connsiteX76" fmla="*/ 743180 w 1605470"/>
              <a:gd name="connsiteY76" fmla="*/ 4662965 h 6858000"/>
              <a:gd name="connsiteX77" fmla="*/ 729578 w 1605470"/>
              <a:gd name="connsiteY77" fmla="*/ 4456787 h 6858000"/>
              <a:gd name="connsiteX78" fmla="*/ 756542 w 1605470"/>
              <a:gd name="connsiteY78" fmla="*/ 4429138 h 6858000"/>
              <a:gd name="connsiteX79" fmla="*/ 761317 w 1605470"/>
              <a:gd name="connsiteY79" fmla="*/ 4346145 h 6858000"/>
              <a:gd name="connsiteX80" fmla="*/ 715481 w 1605470"/>
              <a:gd name="connsiteY80" fmla="*/ 4214165 h 6858000"/>
              <a:gd name="connsiteX81" fmla="*/ 721848 w 1605470"/>
              <a:gd name="connsiteY81" fmla="*/ 4061253 h 6858000"/>
              <a:gd name="connsiteX82" fmla="*/ 710868 w 1605470"/>
              <a:gd name="connsiteY82" fmla="*/ 4048827 h 6858000"/>
              <a:gd name="connsiteX83" fmla="*/ 704810 w 1605470"/>
              <a:gd name="connsiteY83" fmla="*/ 4033999 h 6858000"/>
              <a:gd name="connsiteX84" fmla="*/ 705959 w 1605470"/>
              <a:gd name="connsiteY84" fmla="*/ 4031933 h 6858000"/>
              <a:gd name="connsiteX85" fmla="*/ 704535 w 1605470"/>
              <a:gd name="connsiteY85" fmla="*/ 4013953 h 6858000"/>
              <a:gd name="connsiteX86" fmla="*/ 700443 w 1605470"/>
              <a:gd name="connsiteY86" fmla="*/ 4010511 h 6858000"/>
              <a:gd name="connsiteX87" fmla="*/ 698282 w 1605470"/>
              <a:gd name="connsiteY87" fmla="*/ 3998331 h 6858000"/>
              <a:gd name="connsiteX88" fmla="*/ 690830 w 1605470"/>
              <a:gd name="connsiteY88" fmla="*/ 3974753 h 6858000"/>
              <a:gd name="connsiteX89" fmla="*/ 692428 w 1605470"/>
              <a:gd name="connsiteY89" fmla="*/ 3969950 h 6858000"/>
              <a:gd name="connsiteX90" fmla="*/ 685850 w 1605470"/>
              <a:gd name="connsiteY90" fmla="*/ 3933779 h 6858000"/>
              <a:gd name="connsiteX91" fmla="*/ 687181 w 1605470"/>
              <a:gd name="connsiteY91" fmla="*/ 3933093 h 6858000"/>
              <a:gd name="connsiteX92" fmla="*/ 691535 w 1605470"/>
              <a:gd name="connsiteY92" fmla="*/ 3922082 h 6858000"/>
              <a:gd name="connsiteX93" fmla="*/ 696613 w 1605470"/>
              <a:gd name="connsiteY93" fmla="*/ 3901461 h 6858000"/>
              <a:gd name="connsiteX94" fmla="*/ 725908 w 1605470"/>
              <a:gd name="connsiteY94" fmla="*/ 3851605 h 6858000"/>
              <a:gd name="connsiteX95" fmla="*/ 719207 w 1605470"/>
              <a:gd name="connsiteY95" fmla="*/ 3813873 h 6858000"/>
              <a:gd name="connsiteX96" fmla="*/ 718632 w 1605470"/>
              <a:gd name="connsiteY96" fmla="*/ 3806161 h 6858000"/>
              <a:gd name="connsiteX97" fmla="*/ 718939 w 1605470"/>
              <a:gd name="connsiteY97" fmla="*/ 3805957 h 6858000"/>
              <a:gd name="connsiteX98" fmla="*/ 718966 w 1605470"/>
              <a:gd name="connsiteY98" fmla="*/ 3797724 h 6858000"/>
              <a:gd name="connsiteX99" fmla="*/ 717581 w 1605470"/>
              <a:gd name="connsiteY99" fmla="*/ 3792098 h 6858000"/>
              <a:gd name="connsiteX100" fmla="*/ 716465 w 1605470"/>
              <a:gd name="connsiteY100" fmla="*/ 3777135 h 6858000"/>
              <a:gd name="connsiteX101" fmla="*/ 718198 w 1605470"/>
              <a:gd name="connsiteY101" fmla="*/ 3771656 h 6858000"/>
              <a:gd name="connsiteX102" fmla="*/ 721941 w 1605470"/>
              <a:gd name="connsiteY102" fmla="*/ 3769007 h 6858000"/>
              <a:gd name="connsiteX103" fmla="*/ 721407 w 1605470"/>
              <a:gd name="connsiteY103" fmla="*/ 3767709 h 6858000"/>
              <a:gd name="connsiteX104" fmla="*/ 730103 w 1605470"/>
              <a:gd name="connsiteY104" fmla="*/ 3738082 h 6858000"/>
              <a:gd name="connsiteX105" fmla="*/ 737449 w 1605470"/>
              <a:gd name="connsiteY105" fmla="*/ 3673397 h 6858000"/>
              <a:gd name="connsiteX106" fmla="*/ 736745 w 1605470"/>
              <a:gd name="connsiteY106" fmla="*/ 3637109 h 6858000"/>
              <a:gd name="connsiteX107" fmla="*/ 740188 w 1605470"/>
              <a:gd name="connsiteY107" fmla="*/ 3536883 h 6858000"/>
              <a:gd name="connsiteX108" fmla="*/ 747726 w 1605470"/>
              <a:gd name="connsiteY108" fmla="*/ 3435652 h 6858000"/>
              <a:gd name="connsiteX109" fmla="*/ 774383 w 1605470"/>
              <a:gd name="connsiteY109" fmla="*/ 3381564 h 6858000"/>
              <a:gd name="connsiteX110" fmla="*/ 774870 w 1605470"/>
              <a:gd name="connsiteY110" fmla="*/ 3375761 h 6858000"/>
              <a:gd name="connsiteX111" fmla="*/ 770510 w 1605470"/>
              <a:gd name="connsiteY111" fmla="*/ 3361844 h 6858000"/>
              <a:gd name="connsiteX112" fmla="*/ 767933 w 1605470"/>
              <a:gd name="connsiteY112" fmla="*/ 3356929 h 6858000"/>
              <a:gd name="connsiteX113" fmla="*/ 766158 w 1605470"/>
              <a:gd name="connsiteY113" fmla="*/ 3349058 h 6858000"/>
              <a:gd name="connsiteX114" fmla="*/ 766414 w 1605470"/>
              <a:gd name="connsiteY114" fmla="*/ 3348763 h 6858000"/>
              <a:gd name="connsiteX115" fmla="*/ 764166 w 1605470"/>
              <a:gd name="connsiteY115" fmla="*/ 3341588 h 6858000"/>
              <a:gd name="connsiteX116" fmla="*/ 749397 w 1605470"/>
              <a:gd name="connsiteY116" fmla="*/ 3307769 h 6858000"/>
              <a:gd name="connsiteX117" fmla="*/ 766960 w 1605470"/>
              <a:gd name="connsiteY117" fmla="*/ 3250522 h 6858000"/>
              <a:gd name="connsiteX118" fmla="*/ 767385 w 1605470"/>
              <a:gd name="connsiteY118" fmla="*/ 3229163 h 6858000"/>
              <a:gd name="connsiteX119" fmla="*/ 769208 w 1605470"/>
              <a:gd name="connsiteY119" fmla="*/ 3217217 h 6858000"/>
              <a:gd name="connsiteX120" fmla="*/ 770350 w 1605470"/>
              <a:gd name="connsiteY120" fmla="*/ 3216125 h 6858000"/>
              <a:gd name="connsiteX121" fmla="*/ 756043 w 1605470"/>
              <a:gd name="connsiteY121" fmla="*/ 3183755 h 6858000"/>
              <a:gd name="connsiteX122" fmla="*/ 756544 w 1605470"/>
              <a:gd name="connsiteY122" fmla="*/ 3178642 h 6858000"/>
              <a:gd name="connsiteX123" fmla="*/ 744144 w 1605470"/>
              <a:gd name="connsiteY123" fmla="*/ 3158586 h 6858000"/>
              <a:gd name="connsiteX124" fmla="*/ 739378 w 1605470"/>
              <a:gd name="connsiteY124" fmla="*/ 3147669 h 6858000"/>
              <a:gd name="connsiteX125" fmla="*/ 734648 w 1605470"/>
              <a:gd name="connsiteY125" fmla="*/ 3145733 h 6858000"/>
              <a:gd name="connsiteX126" fmla="*/ 729329 w 1605470"/>
              <a:gd name="connsiteY126" fmla="*/ 3129034 h 6858000"/>
              <a:gd name="connsiteX127" fmla="*/ 729994 w 1605470"/>
              <a:gd name="connsiteY127" fmla="*/ 3126682 h 6858000"/>
              <a:gd name="connsiteX128" fmla="*/ 720862 w 1605470"/>
              <a:gd name="connsiteY128" fmla="*/ 3114519 h 6858000"/>
              <a:gd name="connsiteX129" fmla="*/ 707471 w 1605470"/>
              <a:gd name="connsiteY129" fmla="*/ 3106272 h 6858000"/>
              <a:gd name="connsiteX130" fmla="*/ 680201 w 1605470"/>
              <a:gd name="connsiteY130" fmla="*/ 2958185 h 6858000"/>
              <a:gd name="connsiteX131" fmla="*/ 606772 w 1605470"/>
              <a:gd name="connsiteY131" fmla="*/ 2847273 h 6858000"/>
              <a:gd name="connsiteX132" fmla="*/ 593254 w 1605470"/>
              <a:gd name="connsiteY132" fmla="*/ 2766463 h 6858000"/>
              <a:gd name="connsiteX133" fmla="*/ 613412 w 1605470"/>
              <a:gd name="connsiteY133" fmla="*/ 2731184 h 6858000"/>
              <a:gd name="connsiteX134" fmla="*/ 555080 w 1605470"/>
              <a:gd name="connsiteY134" fmla="*/ 2538816 h 6858000"/>
              <a:gd name="connsiteX135" fmla="*/ 551827 w 1605470"/>
              <a:gd name="connsiteY135" fmla="*/ 2485734 h 6858000"/>
              <a:gd name="connsiteX136" fmla="*/ 525179 w 1605470"/>
              <a:gd name="connsiteY136" fmla="*/ 2447068 h 6858000"/>
              <a:gd name="connsiteX137" fmla="*/ 529511 w 1605470"/>
              <a:gd name="connsiteY137" fmla="*/ 2425819 h 6858000"/>
              <a:gd name="connsiteX138" fmla="*/ 530521 w 1605470"/>
              <a:gd name="connsiteY138" fmla="*/ 2422066 h 6858000"/>
              <a:gd name="connsiteX139" fmla="*/ 528878 w 1605470"/>
              <a:gd name="connsiteY139" fmla="*/ 2408971 h 6858000"/>
              <a:gd name="connsiteX140" fmla="*/ 535510 w 1605470"/>
              <a:gd name="connsiteY140" fmla="*/ 2402874 h 6858000"/>
              <a:gd name="connsiteX141" fmla="*/ 538122 w 1605470"/>
              <a:gd name="connsiteY141" fmla="*/ 2381443 h 6858000"/>
              <a:gd name="connsiteX142" fmla="*/ 533116 w 1605470"/>
              <a:gd name="connsiteY142" fmla="*/ 2358011 h 6858000"/>
              <a:gd name="connsiteX143" fmla="*/ 501423 w 1605470"/>
              <a:gd name="connsiteY143" fmla="*/ 2249479 h 6858000"/>
              <a:gd name="connsiteX144" fmla="*/ 486968 w 1605470"/>
              <a:gd name="connsiteY144" fmla="*/ 2182937 h 6858000"/>
              <a:gd name="connsiteX145" fmla="*/ 488555 w 1605470"/>
              <a:gd name="connsiteY145" fmla="*/ 2155135 h 6858000"/>
              <a:gd name="connsiteX146" fmla="*/ 486013 w 1605470"/>
              <a:gd name="connsiteY146" fmla="*/ 2118008 h 6858000"/>
              <a:gd name="connsiteX147" fmla="*/ 487006 w 1605470"/>
              <a:gd name="connsiteY147" fmla="*/ 2050531 h 6858000"/>
              <a:gd name="connsiteX148" fmla="*/ 478812 w 1605470"/>
              <a:gd name="connsiteY148" fmla="*/ 1963269 h 6858000"/>
              <a:gd name="connsiteX149" fmla="*/ 442619 w 1605470"/>
              <a:gd name="connsiteY149" fmla="*/ 1910499 h 6858000"/>
              <a:gd name="connsiteX150" fmla="*/ 446785 w 1605470"/>
              <a:gd name="connsiteY150" fmla="*/ 1903212 h 6858000"/>
              <a:gd name="connsiteX151" fmla="*/ 436547 w 1605470"/>
              <a:gd name="connsiteY151" fmla="*/ 1861531 h 6858000"/>
              <a:gd name="connsiteX152" fmla="*/ 364290 w 1605470"/>
              <a:gd name="connsiteY152" fmla="*/ 1728772 h 6858000"/>
              <a:gd name="connsiteX153" fmla="*/ 345287 w 1605470"/>
              <a:gd name="connsiteY153" fmla="*/ 1646953 h 6858000"/>
              <a:gd name="connsiteX154" fmla="*/ 344412 w 1605470"/>
              <a:gd name="connsiteY154" fmla="*/ 1615777 h 6858000"/>
              <a:gd name="connsiteX155" fmla="*/ 342578 w 1605470"/>
              <a:gd name="connsiteY155" fmla="*/ 1563678 h 6858000"/>
              <a:gd name="connsiteX156" fmla="*/ 355658 w 1605470"/>
              <a:gd name="connsiteY156" fmla="*/ 1519474 h 6858000"/>
              <a:gd name="connsiteX157" fmla="*/ 348400 w 1605470"/>
              <a:gd name="connsiteY157" fmla="*/ 1477995 h 6858000"/>
              <a:gd name="connsiteX158" fmla="*/ 328025 w 1605470"/>
              <a:gd name="connsiteY158" fmla="*/ 1475165 h 6858000"/>
              <a:gd name="connsiteX159" fmla="*/ 326326 w 1605470"/>
              <a:gd name="connsiteY159" fmla="*/ 1428585 h 6858000"/>
              <a:gd name="connsiteX160" fmla="*/ 325799 w 1605470"/>
              <a:gd name="connsiteY160" fmla="*/ 1357181 h 6858000"/>
              <a:gd name="connsiteX161" fmla="*/ 320507 w 1605470"/>
              <a:gd name="connsiteY161" fmla="*/ 1347099 h 6858000"/>
              <a:gd name="connsiteX162" fmla="*/ 335347 w 1605470"/>
              <a:gd name="connsiteY162" fmla="*/ 1334233 h 6858000"/>
              <a:gd name="connsiteX163" fmla="*/ 342792 w 1605470"/>
              <a:gd name="connsiteY163" fmla="*/ 1307086 h 6858000"/>
              <a:gd name="connsiteX164" fmla="*/ 343980 w 1605470"/>
              <a:gd name="connsiteY164" fmla="*/ 1189033 h 6858000"/>
              <a:gd name="connsiteX165" fmla="*/ 348665 w 1605470"/>
              <a:gd name="connsiteY165" fmla="*/ 1168288 h 6858000"/>
              <a:gd name="connsiteX166" fmla="*/ 340947 w 1605470"/>
              <a:gd name="connsiteY166" fmla="*/ 1142577 h 6858000"/>
              <a:gd name="connsiteX167" fmla="*/ 330253 w 1605470"/>
              <a:gd name="connsiteY167" fmla="*/ 1088484 h 6858000"/>
              <a:gd name="connsiteX168" fmla="*/ 314647 w 1605470"/>
              <a:gd name="connsiteY168" fmla="*/ 1053424 h 6858000"/>
              <a:gd name="connsiteX169" fmla="*/ 322906 w 1605470"/>
              <a:gd name="connsiteY169" fmla="*/ 1044367 h 6858000"/>
              <a:gd name="connsiteX170" fmla="*/ 326818 w 1605470"/>
              <a:gd name="connsiteY170" fmla="*/ 1022828 h 6858000"/>
              <a:gd name="connsiteX171" fmla="*/ 320445 w 1605470"/>
              <a:gd name="connsiteY171" fmla="*/ 932283 h 6858000"/>
              <a:gd name="connsiteX172" fmla="*/ 322681 w 1605470"/>
              <a:gd name="connsiteY172" fmla="*/ 915925 h 6858000"/>
              <a:gd name="connsiteX173" fmla="*/ 315310 w 1605470"/>
              <a:gd name="connsiteY173" fmla="*/ 896999 h 6858000"/>
              <a:gd name="connsiteX174" fmla="*/ 284718 w 1605470"/>
              <a:gd name="connsiteY174" fmla="*/ 821517 h 6858000"/>
              <a:gd name="connsiteX175" fmla="*/ 270682 w 1605470"/>
              <a:gd name="connsiteY175" fmla="*/ 786519 h 6858000"/>
              <a:gd name="connsiteX176" fmla="*/ 265483 w 1605470"/>
              <a:gd name="connsiteY176" fmla="*/ 784963 h 6858000"/>
              <a:gd name="connsiteX177" fmla="*/ 270939 w 1605470"/>
              <a:gd name="connsiteY177" fmla="*/ 776648 h 6858000"/>
              <a:gd name="connsiteX178" fmla="*/ 263668 w 1605470"/>
              <a:gd name="connsiteY178" fmla="*/ 751353 h 6858000"/>
              <a:gd name="connsiteX179" fmla="*/ 254540 w 1605470"/>
              <a:gd name="connsiteY179" fmla="*/ 741965 h 6858000"/>
              <a:gd name="connsiteX180" fmla="*/ 252501 w 1605470"/>
              <a:gd name="connsiteY180" fmla="*/ 724635 h 6858000"/>
              <a:gd name="connsiteX181" fmla="*/ 248897 w 1605470"/>
              <a:gd name="connsiteY181" fmla="*/ 681659 h 6858000"/>
              <a:gd name="connsiteX182" fmla="*/ 234316 w 1605470"/>
              <a:gd name="connsiteY182" fmla="*/ 635218 h 6858000"/>
              <a:gd name="connsiteX183" fmla="*/ 239327 w 1605470"/>
              <a:gd name="connsiteY183" fmla="*/ 613763 h 6858000"/>
              <a:gd name="connsiteX184" fmla="*/ 225269 w 1605470"/>
              <a:gd name="connsiteY184" fmla="*/ 598582 h 6858000"/>
              <a:gd name="connsiteX185" fmla="*/ 224950 w 1605470"/>
              <a:gd name="connsiteY185" fmla="*/ 576846 h 6858000"/>
              <a:gd name="connsiteX186" fmla="*/ 204632 w 1605470"/>
              <a:gd name="connsiteY186" fmla="*/ 553868 h 6858000"/>
              <a:gd name="connsiteX187" fmla="*/ 239317 w 1605470"/>
              <a:gd name="connsiteY187" fmla="*/ 517614 h 6858000"/>
              <a:gd name="connsiteX188" fmla="*/ 257645 w 1605470"/>
              <a:gd name="connsiteY188" fmla="*/ 474761 h 6858000"/>
              <a:gd name="connsiteX189" fmla="*/ 201693 w 1605470"/>
              <a:gd name="connsiteY189" fmla="*/ 469651 h 6858000"/>
              <a:gd name="connsiteX190" fmla="*/ 195012 w 1605470"/>
              <a:gd name="connsiteY190" fmla="*/ 448559 h 6858000"/>
              <a:gd name="connsiteX191" fmla="*/ 201434 w 1605470"/>
              <a:gd name="connsiteY191" fmla="*/ 441529 h 6858000"/>
              <a:gd name="connsiteX192" fmla="*/ 200655 w 1605470"/>
              <a:gd name="connsiteY192" fmla="*/ 428927 h 6858000"/>
              <a:gd name="connsiteX193" fmla="*/ 190059 w 1605470"/>
              <a:gd name="connsiteY193" fmla="*/ 430161 h 6858000"/>
              <a:gd name="connsiteX194" fmla="*/ 184450 w 1605470"/>
              <a:gd name="connsiteY194" fmla="*/ 396240 h 6858000"/>
              <a:gd name="connsiteX195" fmla="*/ 146196 w 1605470"/>
              <a:gd name="connsiteY195" fmla="*/ 358810 h 6858000"/>
              <a:gd name="connsiteX196" fmla="*/ 124571 w 1605470"/>
              <a:gd name="connsiteY196" fmla="*/ 302178 h 6858000"/>
              <a:gd name="connsiteX197" fmla="*/ 103243 w 1605470"/>
              <a:gd name="connsiteY197" fmla="*/ 211375 h 6858000"/>
              <a:gd name="connsiteX198" fmla="*/ 94571 w 1605470"/>
              <a:gd name="connsiteY198" fmla="*/ 184179 h 6858000"/>
              <a:gd name="connsiteX199" fmla="*/ 13437 w 1605470"/>
              <a:gd name="connsiteY199" fmla="*/ 19287 h 6858000"/>
              <a:gd name="connsiteX0" fmla="*/ 0 w 1605470"/>
              <a:gd name="connsiteY0" fmla="*/ 0 h 6858000"/>
              <a:gd name="connsiteX1" fmla="*/ 1605470 w 1605470"/>
              <a:gd name="connsiteY1" fmla="*/ 0 h 6858000"/>
              <a:gd name="connsiteX2" fmla="*/ 1605470 w 1605470"/>
              <a:gd name="connsiteY2" fmla="*/ 6858000 h 6858000"/>
              <a:gd name="connsiteX3" fmla="*/ 154105 w 1605470"/>
              <a:gd name="connsiteY3" fmla="*/ 6858000 h 6858000"/>
              <a:gd name="connsiteX4" fmla="*/ 154246 w 1605470"/>
              <a:gd name="connsiteY4" fmla="*/ 6857735 h 6858000"/>
              <a:gd name="connsiteX5" fmla="*/ 166295 w 1605470"/>
              <a:gd name="connsiteY5" fmla="*/ 6809549 h 6858000"/>
              <a:gd name="connsiteX6" fmla="*/ 198506 w 1605470"/>
              <a:gd name="connsiteY6" fmla="*/ 6715115 h 6858000"/>
              <a:gd name="connsiteX7" fmla="*/ 208357 w 1605470"/>
              <a:gd name="connsiteY7" fmla="*/ 6680170 h 6858000"/>
              <a:gd name="connsiteX8" fmla="*/ 233907 w 1605470"/>
              <a:gd name="connsiteY8" fmla="*/ 6621207 h 6858000"/>
              <a:gd name="connsiteX9" fmla="*/ 250564 w 1605470"/>
              <a:gd name="connsiteY9" fmla="*/ 6596265 h 6858000"/>
              <a:gd name="connsiteX10" fmla="*/ 250443 w 1605470"/>
              <a:gd name="connsiteY10" fmla="*/ 6594818 h 6858000"/>
              <a:gd name="connsiteX11" fmla="*/ 254688 w 1605470"/>
              <a:gd name="connsiteY11" fmla="*/ 6593735 h 6858000"/>
              <a:gd name="connsiteX12" fmla="*/ 257885 w 1605470"/>
              <a:gd name="connsiteY12" fmla="*/ 6589172 h 6858000"/>
              <a:gd name="connsiteX13" fmla="*/ 261179 w 1605470"/>
              <a:gd name="connsiteY13" fmla="*/ 6574442 h 6858000"/>
              <a:gd name="connsiteX14" fmla="*/ 261519 w 1605470"/>
              <a:gd name="connsiteY14" fmla="*/ 6568530 h 6858000"/>
              <a:gd name="connsiteX15" fmla="*/ 263928 w 1605470"/>
              <a:gd name="connsiteY15" fmla="*/ 6560674 h 6858000"/>
              <a:gd name="connsiteX16" fmla="*/ 264273 w 1605470"/>
              <a:gd name="connsiteY16" fmla="*/ 6560598 h 6858000"/>
              <a:gd name="connsiteX17" fmla="*/ 265970 w 1605470"/>
              <a:gd name="connsiteY17" fmla="*/ 6553006 h 6858000"/>
              <a:gd name="connsiteX18" fmla="*/ 270666 w 1605470"/>
              <a:gd name="connsiteY18" fmla="*/ 6514360 h 6858000"/>
              <a:gd name="connsiteX19" fmla="*/ 312320 w 1605470"/>
              <a:gd name="connsiteY19" fmla="*/ 6478062 h 6858000"/>
              <a:gd name="connsiteX20" fmla="*/ 323009 w 1605470"/>
              <a:gd name="connsiteY20" fmla="*/ 6460325 h 6858000"/>
              <a:gd name="connsiteX21" fmla="*/ 330242 w 1605470"/>
              <a:gd name="connsiteY21" fmla="*/ 6451488 h 6858000"/>
              <a:gd name="connsiteX22" fmla="*/ 331677 w 1605470"/>
              <a:gd name="connsiteY22" fmla="*/ 6451348 h 6858000"/>
              <a:gd name="connsiteX23" fmla="*/ 336035 w 1605470"/>
              <a:gd name="connsiteY23" fmla="*/ 6414240 h 6858000"/>
              <a:gd name="connsiteX24" fmla="*/ 338911 w 1605470"/>
              <a:gd name="connsiteY24" fmla="*/ 6410269 h 6858000"/>
              <a:gd name="connsiteX25" fmla="*/ 338811 w 1605470"/>
              <a:gd name="connsiteY25" fmla="*/ 6384857 h 6858000"/>
              <a:gd name="connsiteX26" fmla="*/ 340328 w 1605470"/>
              <a:gd name="connsiteY26" fmla="*/ 6372381 h 6858000"/>
              <a:gd name="connsiteX27" fmla="*/ 337522 w 1605470"/>
              <a:gd name="connsiteY27" fmla="*/ 6367510 h 6858000"/>
              <a:gd name="connsiteX28" fmla="*/ 341402 w 1605470"/>
              <a:gd name="connsiteY28" fmla="*/ 6349778 h 6858000"/>
              <a:gd name="connsiteX29" fmla="*/ 343067 w 1605470"/>
              <a:gd name="connsiteY29" fmla="*/ 6348250 h 6858000"/>
              <a:gd name="connsiteX30" fmla="*/ 341730 w 1605470"/>
              <a:gd name="connsiteY30" fmla="*/ 6331735 h 6858000"/>
              <a:gd name="connsiteX31" fmla="*/ 335123 w 1605470"/>
              <a:gd name="connsiteY31" fmla="*/ 6315613 h 6858000"/>
              <a:gd name="connsiteX32" fmla="*/ 385303 w 1605470"/>
              <a:gd name="connsiteY32" fmla="*/ 6171970 h 6858000"/>
              <a:gd name="connsiteX33" fmla="*/ 380910 w 1605470"/>
              <a:gd name="connsiteY33" fmla="*/ 6028119 h 6858000"/>
              <a:gd name="connsiteX34" fmla="*/ 409371 w 1605470"/>
              <a:gd name="connsiteY34" fmla="*/ 5950668 h 6858000"/>
              <a:gd name="connsiteX35" fmla="*/ 442432 w 1605470"/>
              <a:gd name="connsiteY35" fmla="*/ 5934687 h 6858000"/>
              <a:gd name="connsiteX36" fmla="*/ 489472 w 1605470"/>
              <a:gd name="connsiteY36" fmla="*/ 5732419 h 6858000"/>
              <a:gd name="connsiteX37" fmla="*/ 512623 w 1605470"/>
              <a:gd name="connsiteY37" fmla="*/ 5685392 h 6858000"/>
              <a:gd name="connsiteX38" fmla="*/ 510261 w 1605470"/>
              <a:gd name="connsiteY38" fmla="*/ 5634527 h 6858000"/>
              <a:gd name="connsiteX39" fmla="*/ 523992 w 1605470"/>
              <a:gd name="connsiteY39" fmla="*/ 5619557 h 6858000"/>
              <a:gd name="connsiteX40" fmla="*/ 526609 w 1605470"/>
              <a:gd name="connsiteY40" fmla="*/ 5617081 h 6858000"/>
              <a:gd name="connsiteX41" fmla="*/ 531653 w 1605470"/>
              <a:gd name="connsiteY41" fmla="*/ 5604904 h 6858000"/>
              <a:gd name="connsiteX42" fmla="*/ 539863 w 1605470"/>
              <a:gd name="connsiteY42" fmla="*/ 5604298 h 6858000"/>
              <a:gd name="connsiteX43" fmla="*/ 552319 w 1605470"/>
              <a:gd name="connsiteY43" fmla="*/ 5587997 h 6858000"/>
              <a:gd name="connsiteX44" fmla="*/ 559710 w 1605470"/>
              <a:gd name="connsiteY44" fmla="*/ 5564796 h 6858000"/>
              <a:gd name="connsiteX45" fmla="*/ 587214 w 1605470"/>
              <a:gd name="connsiteY45" fmla="*/ 5451511 h 6858000"/>
              <a:gd name="connsiteX46" fmla="*/ 608019 w 1605470"/>
              <a:gd name="connsiteY46" fmla="*/ 5385461 h 6858000"/>
              <a:gd name="connsiteX47" fmla="*/ 622750 w 1605470"/>
              <a:gd name="connsiteY47" fmla="*/ 5363084 h 6858000"/>
              <a:gd name="connsiteX48" fmla="*/ 638731 w 1605470"/>
              <a:gd name="connsiteY48" fmla="*/ 5330009 h 6858000"/>
              <a:gd name="connsiteX49" fmla="*/ 672224 w 1605470"/>
              <a:gd name="connsiteY49" fmla="*/ 5273739 h 6858000"/>
              <a:gd name="connsiteX50" fmla="*/ 681823 w 1605470"/>
              <a:gd name="connsiteY50" fmla="*/ 5241779 h 6858000"/>
              <a:gd name="connsiteX51" fmla="*/ 693049 w 1605470"/>
              <a:gd name="connsiteY51" fmla="*/ 5225268 h 6858000"/>
              <a:gd name="connsiteX52" fmla="*/ 694069 w 1605470"/>
              <a:gd name="connsiteY52" fmla="*/ 5217684 h 6858000"/>
              <a:gd name="connsiteX53" fmla="*/ 701410 w 1605470"/>
              <a:gd name="connsiteY53" fmla="*/ 5193377 h 6858000"/>
              <a:gd name="connsiteX54" fmla="*/ 704713 w 1605470"/>
              <a:gd name="connsiteY54" fmla="*/ 5179288 h 6858000"/>
              <a:gd name="connsiteX55" fmla="*/ 705697 w 1605470"/>
              <a:gd name="connsiteY55" fmla="*/ 5173621 h 6858000"/>
              <a:gd name="connsiteX56" fmla="*/ 701331 w 1605470"/>
              <a:gd name="connsiteY56" fmla="*/ 5159961 h 6858000"/>
              <a:gd name="connsiteX57" fmla="*/ 708008 w 1605470"/>
              <a:gd name="connsiteY57" fmla="*/ 5144295 h 6858000"/>
              <a:gd name="connsiteX58" fmla="*/ 704941 w 1605470"/>
              <a:gd name="connsiteY58" fmla="*/ 5125185 h 6858000"/>
              <a:gd name="connsiteX59" fmla="*/ 711771 w 1605470"/>
              <a:gd name="connsiteY59" fmla="*/ 5121884 h 6858000"/>
              <a:gd name="connsiteX60" fmla="*/ 721092 w 1605470"/>
              <a:gd name="connsiteY60" fmla="*/ 5108383 h 6858000"/>
              <a:gd name="connsiteX61" fmla="*/ 717045 w 1605470"/>
              <a:gd name="connsiteY61" fmla="*/ 5094705 h 6858000"/>
              <a:gd name="connsiteX62" fmla="*/ 718807 w 1605470"/>
              <a:gd name="connsiteY62" fmla="*/ 5067850 h 6858000"/>
              <a:gd name="connsiteX63" fmla="*/ 721538 w 1605470"/>
              <a:gd name="connsiteY63" fmla="*/ 5060861 h 6858000"/>
              <a:gd name="connsiteX64" fmla="*/ 718242 w 1605470"/>
              <a:gd name="connsiteY64" fmla="*/ 5034192 h 6858000"/>
              <a:gd name="connsiteX65" fmla="*/ 719796 w 1605470"/>
              <a:gd name="connsiteY65" fmla="*/ 4993030 h 6858000"/>
              <a:gd name="connsiteX66" fmla="*/ 726705 w 1605470"/>
              <a:gd name="connsiteY66" fmla="*/ 4946844 h 6858000"/>
              <a:gd name="connsiteX67" fmla="*/ 722561 w 1605470"/>
              <a:gd name="connsiteY67" fmla="*/ 4932692 h 6858000"/>
              <a:gd name="connsiteX68" fmla="*/ 724588 w 1605470"/>
              <a:gd name="connsiteY68" fmla="*/ 4845927 h 6858000"/>
              <a:gd name="connsiteX69" fmla="*/ 724935 w 1605470"/>
              <a:gd name="connsiteY69" fmla="*/ 4821504 h 6858000"/>
              <a:gd name="connsiteX70" fmla="*/ 732118 w 1605470"/>
              <a:gd name="connsiteY70" fmla="*/ 4801535 h 6858000"/>
              <a:gd name="connsiteX71" fmla="*/ 739787 w 1605470"/>
              <a:gd name="connsiteY71" fmla="*/ 4797794 h 6858000"/>
              <a:gd name="connsiteX72" fmla="*/ 741081 w 1605470"/>
              <a:gd name="connsiteY72" fmla="*/ 4784526 h 6858000"/>
              <a:gd name="connsiteX73" fmla="*/ 742865 w 1605470"/>
              <a:gd name="connsiteY73" fmla="*/ 4781211 h 6858000"/>
              <a:gd name="connsiteX74" fmla="*/ 751652 w 1605470"/>
              <a:gd name="connsiteY74" fmla="*/ 4761984 h 6858000"/>
              <a:gd name="connsiteX75" fmla="*/ 734671 w 1605470"/>
              <a:gd name="connsiteY75" fmla="*/ 4715631 h 6858000"/>
              <a:gd name="connsiteX76" fmla="*/ 743180 w 1605470"/>
              <a:gd name="connsiteY76" fmla="*/ 4662965 h 6858000"/>
              <a:gd name="connsiteX77" fmla="*/ 729578 w 1605470"/>
              <a:gd name="connsiteY77" fmla="*/ 4456787 h 6858000"/>
              <a:gd name="connsiteX78" fmla="*/ 756542 w 1605470"/>
              <a:gd name="connsiteY78" fmla="*/ 4429138 h 6858000"/>
              <a:gd name="connsiteX79" fmla="*/ 761317 w 1605470"/>
              <a:gd name="connsiteY79" fmla="*/ 4346145 h 6858000"/>
              <a:gd name="connsiteX80" fmla="*/ 715481 w 1605470"/>
              <a:gd name="connsiteY80" fmla="*/ 4214165 h 6858000"/>
              <a:gd name="connsiteX81" fmla="*/ 721848 w 1605470"/>
              <a:gd name="connsiteY81" fmla="*/ 4061253 h 6858000"/>
              <a:gd name="connsiteX82" fmla="*/ 710868 w 1605470"/>
              <a:gd name="connsiteY82" fmla="*/ 4048827 h 6858000"/>
              <a:gd name="connsiteX83" fmla="*/ 704810 w 1605470"/>
              <a:gd name="connsiteY83" fmla="*/ 4033999 h 6858000"/>
              <a:gd name="connsiteX84" fmla="*/ 705959 w 1605470"/>
              <a:gd name="connsiteY84" fmla="*/ 4031933 h 6858000"/>
              <a:gd name="connsiteX85" fmla="*/ 704535 w 1605470"/>
              <a:gd name="connsiteY85" fmla="*/ 4013953 h 6858000"/>
              <a:gd name="connsiteX86" fmla="*/ 700443 w 1605470"/>
              <a:gd name="connsiteY86" fmla="*/ 4010511 h 6858000"/>
              <a:gd name="connsiteX87" fmla="*/ 698282 w 1605470"/>
              <a:gd name="connsiteY87" fmla="*/ 3998331 h 6858000"/>
              <a:gd name="connsiteX88" fmla="*/ 690830 w 1605470"/>
              <a:gd name="connsiteY88" fmla="*/ 3974753 h 6858000"/>
              <a:gd name="connsiteX89" fmla="*/ 692428 w 1605470"/>
              <a:gd name="connsiteY89" fmla="*/ 3969950 h 6858000"/>
              <a:gd name="connsiteX90" fmla="*/ 685850 w 1605470"/>
              <a:gd name="connsiteY90" fmla="*/ 3933779 h 6858000"/>
              <a:gd name="connsiteX91" fmla="*/ 687181 w 1605470"/>
              <a:gd name="connsiteY91" fmla="*/ 3933093 h 6858000"/>
              <a:gd name="connsiteX92" fmla="*/ 691535 w 1605470"/>
              <a:gd name="connsiteY92" fmla="*/ 3922082 h 6858000"/>
              <a:gd name="connsiteX93" fmla="*/ 696613 w 1605470"/>
              <a:gd name="connsiteY93" fmla="*/ 3901461 h 6858000"/>
              <a:gd name="connsiteX94" fmla="*/ 725908 w 1605470"/>
              <a:gd name="connsiteY94" fmla="*/ 3851605 h 6858000"/>
              <a:gd name="connsiteX95" fmla="*/ 719207 w 1605470"/>
              <a:gd name="connsiteY95" fmla="*/ 3813873 h 6858000"/>
              <a:gd name="connsiteX96" fmla="*/ 718632 w 1605470"/>
              <a:gd name="connsiteY96" fmla="*/ 3806161 h 6858000"/>
              <a:gd name="connsiteX97" fmla="*/ 718939 w 1605470"/>
              <a:gd name="connsiteY97" fmla="*/ 3805957 h 6858000"/>
              <a:gd name="connsiteX98" fmla="*/ 718966 w 1605470"/>
              <a:gd name="connsiteY98" fmla="*/ 3797724 h 6858000"/>
              <a:gd name="connsiteX99" fmla="*/ 717581 w 1605470"/>
              <a:gd name="connsiteY99" fmla="*/ 3792098 h 6858000"/>
              <a:gd name="connsiteX100" fmla="*/ 716465 w 1605470"/>
              <a:gd name="connsiteY100" fmla="*/ 3777135 h 6858000"/>
              <a:gd name="connsiteX101" fmla="*/ 718198 w 1605470"/>
              <a:gd name="connsiteY101" fmla="*/ 3771656 h 6858000"/>
              <a:gd name="connsiteX102" fmla="*/ 721941 w 1605470"/>
              <a:gd name="connsiteY102" fmla="*/ 3769007 h 6858000"/>
              <a:gd name="connsiteX103" fmla="*/ 721407 w 1605470"/>
              <a:gd name="connsiteY103" fmla="*/ 3767709 h 6858000"/>
              <a:gd name="connsiteX104" fmla="*/ 730103 w 1605470"/>
              <a:gd name="connsiteY104" fmla="*/ 3738082 h 6858000"/>
              <a:gd name="connsiteX105" fmla="*/ 737449 w 1605470"/>
              <a:gd name="connsiteY105" fmla="*/ 3673397 h 6858000"/>
              <a:gd name="connsiteX106" fmla="*/ 736745 w 1605470"/>
              <a:gd name="connsiteY106" fmla="*/ 3637109 h 6858000"/>
              <a:gd name="connsiteX107" fmla="*/ 740188 w 1605470"/>
              <a:gd name="connsiteY107" fmla="*/ 3536883 h 6858000"/>
              <a:gd name="connsiteX108" fmla="*/ 747726 w 1605470"/>
              <a:gd name="connsiteY108" fmla="*/ 3435652 h 6858000"/>
              <a:gd name="connsiteX109" fmla="*/ 774383 w 1605470"/>
              <a:gd name="connsiteY109" fmla="*/ 3381564 h 6858000"/>
              <a:gd name="connsiteX110" fmla="*/ 774870 w 1605470"/>
              <a:gd name="connsiteY110" fmla="*/ 3375761 h 6858000"/>
              <a:gd name="connsiteX111" fmla="*/ 770510 w 1605470"/>
              <a:gd name="connsiteY111" fmla="*/ 3361844 h 6858000"/>
              <a:gd name="connsiteX112" fmla="*/ 767933 w 1605470"/>
              <a:gd name="connsiteY112" fmla="*/ 3356929 h 6858000"/>
              <a:gd name="connsiteX113" fmla="*/ 766158 w 1605470"/>
              <a:gd name="connsiteY113" fmla="*/ 3349058 h 6858000"/>
              <a:gd name="connsiteX114" fmla="*/ 766414 w 1605470"/>
              <a:gd name="connsiteY114" fmla="*/ 3348763 h 6858000"/>
              <a:gd name="connsiteX115" fmla="*/ 764166 w 1605470"/>
              <a:gd name="connsiteY115" fmla="*/ 3341588 h 6858000"/>
              <a:gd name="connsiteX116" fmla="*/ 749397 w 1605470"/>
              <a:gd name="connsiteY116" fmla="*/ 3307769 h 6858000"/>
              <a:gd name="connsiteX117" fmla="*/ 766960 w 1605470"/>
              <a:gd name="connsiteY117" fmla="*/ 3250522 h 6858000"/>
              <a:gd name="connsiteX118" fmla="*/ 767385 w 1605470"/>
              <a:gd name="connsiteY118" fmla="*/ 3229163 h 6858000"/>
              <a:gd name="connsiteX119" fmla="*/ 769208 w 1605470"/>
              <a:gd name="connsiteY119" fmla="*/ 3217217 h 6858000"/>
              <a:gd name="connsiteX120" fmla="*/ 770350 w 1605470"/>
              <a:gd name="connsiteY120" fmla="*/ 3216125 h 6858000"/>
              <a:gd name="connsiteX121" fmla="*/ 756043 w 1605470"/>
              <a:gd name="connsiteY121" fmla="*/ 3183755 h 6858000"/>
              <a:gd name="connsiteX122" fmla="*/ 756544 w 1605470"/>
              <a:gd name="connsiteY122" fmla="*/ 3178642 h 6858000"/>
              <a:gd name="connsiteX123" fmla="*/ 744144 w 1605470"/>
              <a:gd name="connsiteY123" fmla="*/ 3158586 h 6858000"/>
              <a:gd name="connsiteX124" fmla="*/ 739378 w 1605470"/>
              <a:gd name="connsiteY124" fmla="*/ 3147669 h 6858000"/>
              <a:gd name="connsiteX125" fmla="*/ 734648 w 1605470"/>
              <a:gd name="connsiteY125" fmla="*/ 3145733 h 6858000"/>
              <a:gd name="connsiteX126" fmla="*/ 729329 w 1605470"/>
              <a:gd name="connsiteY126" fmla="*/ 3129034 h 6858000"/>
              <a:gd name="connsiteX127" fmla="*/ 729994 w 1605470"/>
              <a:gd name="connsiteY127" fmla="*/ 3126682 h 6858000"/>
              <a:gd name="connsiteX128" fmla="*/ 720862 w 1605470"/>
              <a:gd name="connsiteY128" fmla="*/ 3114519 h 6858000"/>
              <a:gd name="connsiteX129" fmla="*/ 707471 w 1605470"/>
              <a:gd name="connsiteY129" fmla="*/ 3106272 h 6858000"/>
              <a:gd name="connsiteX130" fmla="*/ 680201 w 1605470"/>
              <a:gd name="connsiteY130" fmla="*/ 2958185 h 6858000"/>
              <a:gd name="connsiteX131" fmla="*/ 606772 w 1605470"/>
              <a:gd name="connsiteY131" fmla="*/ 2847273 h 6858000"/>
              <a:gd name="connsiteX132" fmla="*/ 593254 w 1605470"/>
              <a:gd name="connsiteY132" fmla="*/ 2766463 h 6858000"/>
              <a:gd name="connsiteX133" fmla="*/ 613412 w 1605470"/>
              <a:gd name="connsiteY133" fmla="*/ 2731184 h 6858000"/>
              <a:gd name="connsiteX134" fmla="*/ 555080 w 1605470"/>
              <a:gd name="connsiteY134" fmla="*/ 2538816 h 6858000"/>
              <a:gd name="connsiteX135" fmla="*/ 551827 w 1605470"/>
              <a:gd name="connsiteY135" fmla="*/ 2485734 h 6858000"/>
              <a:gd name="connsiteX136" fmla="*/ 525179 w 1605470"/>
              <a:gd name="connsiteY136" fmla="*/ 2447068 h 6858000"/>
              <a:gd name="connsiteX137" fmla="*/ 529511 w 1605470"/>
              <a:gd name="connsiteY137" fmla="*/ 2425819 h 6858000"/>
              <a:gd name="connsiteX138" fmla="*/ 530521 w 1605470"/>
              <a:gd name="connsiteY138" fmla="*/ 2422066 h 6858000"/>
              <a:gd name="connsiteX139" fmla="*/ 528878 w 1605470"/>
              <a:gd name="connsiteY139" fmla="*/ 2408971 h 6858000"/>
              <a:gd name="connsiteX140" fmla="*/ 535510 w 1605470"/>
              <a:gd name="connsiteY140" fmla="*/ 2402874 h 6858000"/>
              <a:gd name="connsiteX141" fmla="*/ 538122 w 1605470"/>
              <a:gd name="connsiteY141" fmla="*/ 2381443 h 6858000"/>
              <a:gd name="connsiteX142" fmla="*/ 533116 w 1605470"/>
              <a:gd name="connsiteY142" fmla="*/ 2358011 h 6858000"/>
              <a:gd name="connsiteX143" fmla="*/ 501423 w 1605470"/>
              <a:gd name="connsiteY143" fmla="*/ 2249479 h 6858000"/>
              <a:gd name="connsiteX144" fmla="*/ 486968 w 1605470"/>
              <a:gd name="connsiteY144" fmla="*/ 2182937 h 6858000"/>
              <a:gd name="connsiteX145" fmla="*/ 488555 w 1605470"/>
              <a:gd name="connsiteY145" fmla="*/ 2155135 h 6858000"/>
              <a:gd name="connsiteX146" fmla="*/ 486013 w 1605470"/>
              <a:gd name="connsiteY146" fmla="*/ 2118008 h 6858000"/>
              <a:gd name="connsiteX147" fmla="*/ 487006 w 1605470"/>
              <a:gd name="connsiteY147" fmla="*/ 2050531 h 6858000"/>
              <a:gd name="connsiteX148" fmla="*/ 478812 w 1605470"/>
              <a:gd name="connsiteY148" fmla="*/ 1963269 h 6858000"/>
              <a:gd name="connsiteX149" fmla="*/ 442619 w 1605470"/>
              <a:gd name="connsiteY149" fmla="*/ 1910499 h 6858000"/>
              <a:gd name="connsiteX150" fmla="*/ 446785 w 1605470"/>
              <a:gd name="connsiteY150" fmla="*/ 1903212 h 6858000"/>
              <a:gd name="connsiteX151" fmla="*/ 436547 w 1605470"/>
              <a:gd name="connsiteY151" fmla="*/ 1861531 h 6858000"/>
              <a:gd name="connsiteX152" fmla="*/ 364290 w 1605470"/>
              <a:gd name="connsiteY152" fmla="*/ 1728772 h 6858000"/>
              <a:gd name="connsiteX153" fmla="*/ 345287 w 1605470"/>
              <a:gd name="connsiteY153" fmla="*/ 1646953 h 6858000"/>
              <a:gd name="connsiteX154" fmla="*/ 344412 w 1605470"/>
              <a:gd name="connsiteY154" fmla="*/ 1615777 h 6858000"/>
              <a:gd name="connsiteX155" fmla="*/ 342578 w 1605470"/>
              <a:gd name="connsiteY155" fmla="*/ 1563678 h 6858000"/>
              <a:gd name="connsiteX156" fmla="*/ 355658 w 1605470"/>
              <a:gd name="connsiteY156" fmla="*/ 1519474 h 6858000"/>
              <a:gd name="connsiteX157" fmla="*/ 348400 w 1605470"/>
              <a:gd name="connsiteY157" fmla="*/ 1477995 h 6858000"/>
              <a:gd name="connsiteX158" fmla="*/ 328025 w 1605470"/>
              <a:gd name="connsiteY158" fmla="*/ 1475165 h 6858000"/>
              <a:gd name="connsiteX159" fmla="*/ 326326 w 1605470"/>
              <a:gd name="connsiteY159" fmla="*/ 1428585 h 6858000"/>
              <a:gd name="connsiteX160" fmla="*/ 325799 w 1605470"/>
              <a:gd name="connsiteY160" fmla="*/ 1357181 h 6858000"/>
              <a:gd name="connsiteX161" fmla="*/ 320507 w 1605470"/>
              <a:gd name="connsiteY161" fmla="*/ 1347099 h 6858000"/>
              <a:gd name="connsiteX162" fmla="*/ 335347 w 1605470"/>
              <a:gd name="connsiteY162" fmla="*/ 1334233 h 6858000"/>
              <a:gd name="connsiteX163" fmla="*/ 342792 w 1605470"/>
              <a:gd name="connsiteY163" fmla="*/ 1307086 h 6858000"/>
              <a:gd name="connsiteX164" fmla="*/ 343980 w 1605470"/>
              <a:gd name="connsiteY164" fmla="*/ 1189033 h 6858000"/>
              <a:gd name="connsiteX165" fmla="*/ 348665 w 1605470"/>
              <a:gd name="connsiteY165" fmla="*/ 1168288 h 6858000"/>
              <a:gd name="connsiteX166" fmla="*/ 340947 w 1605470"/>
              <a:gd name="connsiteY166" fmla="*/ 1142577 h 6858000"/>
              <a:gd name="connsiteX167" fmla="*/ 330253 w 1605470"/>
              <a:gd name="connsiteY167" fmla="*/ 1088484 h 6858000"/>
              <a:gd name="connsiteX168" fmla="*/ 314647 w 1605470"/>
              <a:gd name="connsiteY168" fmla="*/ 1053424 h 6858000"/>
              <a:gd name="connsiteX169" fmla="*/ 322906 w 1605470"/>
              <a:gd name="connsiteY169" fmla="*/ 1044367 h 6858000"/>
              <a:gd name="connsiteX170" fmla="*/ 326818 w 1605470"/>
              <a:gd name="connsiteY170" fmla="*/ 1022828 h 6858000"/>
              <a:gd name="connsiteX171" fmla="*/ 320445 w 1605470"/>
              <a:gd name="connsiteY171" fmla="*/ 932283 h 6858000"/>
              <a:gd name="connsiteX172" fmla="*/ 322681 w 1605470"/>
              <a:gd name="connsiteY172" fmla="*/ 915925 h 6858000"/>
              <a:gd name="connsiteX173" fmla="*/ 315310 w 1605470"/>
              <a:gd name="connsiteY173" fmla="*/ 896999 h 6858000"/>
              <a:gd name="connsiteX174" fmla="*/ 284718 w 1605470"/>
              <a:gd name="connsiteY174" fmla="*/ 821517 h 6858000"/>
              <a:gd name="connsiteX175" fmla="*/ 270682 w 1605470"/>
              <a:gd name="connsiteY175" fmla="*/ 786519 h 6858000"/>
              <a:gd name="connsiteX176" fmla="*/ 265483 w 1605470"/>
              <a:gd name="connsiteY176" fmla="*/ 784963 h 6858000"/>
              <a:gd name="connsiteX177" fmla="*/ 270939 w 1605470"/>
              <a:gd name="connsiteY177" fmla="*/ 776648 h 6858000"/>
              <a:gd name="connsiteX178" fmla="*/ 263668 w 1605470"/>
              <a:gd name="connsiteY178" fmla="*/ 751353 h 6858000"/>
              <a:gd name="connsiteX179" fmla="*/ 254540 w 1605470"/>
              <a:gd name="connsiteY179" fmla="*/ 741965 h 6858000"/>
              <a:gd name="connsiteX180" fmla="*/ 252501 w 1605470"/>
              <a:gd name="connsiteY180" fmla="*/ 724635 h 6858000"/>
              <a:gd name="connsiteX181" fmla="*/ 248897 w 1605470"/>
              <a:gd name="connsiteY181" fmla="*/ 681659 h 6858000"/>
              <a:gd name="connsiteX182" fmla="*/ 234316 w 1605470"/>
              <a:gd name="connsiteY182" fmla="*/ 635218 h 6858000"/>
              <a:gd name="connsiteX183" fmla="*/ 239327 w 1605470"/>
              <a:gd name="connsiteY183" fmla="*/ 613763 h 6858000"/>
              <a:gd name="connsiteX184" fmla="*/ 225269 w 1605470"/>
              <a:gd name="connsiteY184" fmla="*/ 598582 h 6858000"/>
              <a:gd name="connsiteX185" fmla="*/ 224950 w 1605470"/>
              <a:gd name="connsiteY185" fmla="*/ 576846 h 6858000"/>
              <a:gd name="connsiteX186" fmla="*/ 204632 w 1605470"/>
              <a:gd name="connsiteY186" fmla="*/ 553868 h 6858000"/>
              <a:gd name="connsiteX187" fmla="*/ 239317 w 1605470"/>
              <a:gd name="connsiteY187" fmla="*/ 517614 h 6858000"/>
              <a:gd name="connsiteX188" fmla="*/ 201693 w 1605470"/>
              <a:gd name="connsiteY188" fmla="*/ 469651 h 6858000"/>
              <a:gd name="connsiteX189" fmla="*/ 195012 w 1605470"/>
              <a:gd name="connsiteY189" fmla="*/ 448559 h 6858000"/>
              <a:gd name="connsiteX190" fmla="*/ 201434 w 1605470"/>
              <a:gd name="connsiteY190" fmla="*/ 441529 h 6858000"/>
              <a:gd name="connsiteX191" fmla="*/ 200655 w 1605470"/>
              <a:gd name="connsiteY191" fmla="*/ 428927 h 6858000"/>
              <a:gd name="connsiteX192" fmla="*/ 190059 w 1605470"/>
              <a:gd name="connsiteY192" fmla="*/ 430161 h 6858000"/>
              <a:gd name="connsiteX193" fmla="*/ 184450 w 1605470"/>
              <a:gd name="connsiteY193" fmla="*/ 396240 h 6858000"/>
              <a:gd name="connsiteX194" fmla="*/ 146196 w 1605470"/>
              <a:gd name="connsiteY194" fmla="*/ 358810 h 6858000"/>
              <a:gd name="connsiteX195" fmla="*/ 124571 w 1605470"/>
              <a:gd name="connsiteY195" fmla="*/ 302178 h 6858000"/>
              <a:gd name="connsiteX196" fmla="*/ 103243 w 1605470"/>
              <a:gd name="connsiteY196" fmla="*/ 211375 h 6858000"/>
              <a:gd name="connsiteX197" fmla="*/ 94571 w 1605470"/>
              <a:gd name="connsiteY197" fmla="*/ 184179 h 6858000"/>
              <a:gd name="connsiteX198" fmla="*/ 13437 w 1605470"/>
              <a:gd name="connsiteY198" fmla="*/ 19287 h 6858000"/>
              <a:gd name="connsiteX199" fmla="*/ 0 w 1605470"/>
              <a:gd name="connsiteY199" fmla="*/ 0 h 6858000"/>
              <a:gd name="connsiteX0" fmla="*/ 0 w 1605470"/>
              <a:gd name="connsiteY0" fmla="*/ 0 h 6858000"/>
              <a:gd name="connsiteX1" fmla="*/ 1605470 w 1605470"/>
              <a:gd name="connsiteY1" fmla="*/ 0 h 6858000"/>
              <a:gd name="connsiteX2" fmla="*/ 1605470 w 1605470"/>
              <a:gd name="connsiteY2" fmla="*/ 6858000 h 6858000"/>
              <a:gd name="connsiteX3" fmla="*/ 154105 w 1605470"/>
              <a:gd name="connsiteY3" fmla="*/ 6858000 h 6858000"/>
              <a:gd name="connsiteX4" fmla="*/ 154246 w 1605470"/>
              <a:gd name="connsiteY4" fmla="*/ 6857735 h 6858000"/>
              <a:gd name="connsiteX5" fmla="*/ 166295 w 1605470"/>
              <a:gd name="connsiteY5" fmla="*/ 6809549 h 6858000"/>
              <a:gd name="connsiteX6" fmla="*/ 198506 w 1605470"/>
              <a:gd name="connsiteY6" fmla="*/ 6715115 h 6858000"/>
              <a:gd name="connsiteX7" fmla="*/ 208357 w 1605470"/>
              <a:gd name="connsiteY7" fmla="*/ 6680170 h 6858000"/>
              <a:gd name="connsiteX8" fmla="*/ 233907 w 1605470"/>
              <a:gd name="connsiteY8" fmla="*/ 6621207 h 6858000"/>
              <a:gd name="connsiteX9" fmla="*/ 250564 w 1605470"/>
              <a:gd name="connsiteY9" fmla="*/ 6596265 h 6858000"/>
              <a:gd name="connsiteX10" fmla="*/ 250443 w 1605470"/>
              <a:gd name="connsiteY10" fmla="*/ 6594818 h 6858000"/>
              <a:gd name="connsiteX11" fmla="*/ 254688 w 1605470"/>
              <a:gd name="connsiteY11" fmla="*/ 6593735 h 6858000"/>
              <a:gd name="connsiteX12" fmla="*/ 257885 w 1605470"/>
              <a:gd name="connsiteY12" fmla="*/ 6589172 h 6858000"/>
              <a:gd name="connsiteX13" fmla="*/ 261179 w 1605470"/>
              <a:gd name="connsiteY13" fmla="*/ 6574442 h 6858000"/>
              <a:gd name="connsiteX14" fmla="*/ 261519 w 1605470"/>
              <a:gd name="connsiteY14" fmla="*/ 6568530 h 6858000"/>
              <a:gd name="connsiteX15" fmla="*/ 263928 w 1605470"/>
              <a:gd name="connsiteY15" fmla="*/ 6560674 h 6858000"/>
              <a:gd name="connsiteX16" fmla="*/ 264273 w 1605470"/>
              <a:gd name="connsiteY16" fmla="*/ 6560598 h 6858000"/>
              <a:gd name="connsiteX17" fmla="*/ 265970 w 1605470"/>
              <a:gd name="connsiteY17" fmla="*/ 6553006 h 6858000"/>
              <a:gd name="connsiteX18" fmla="*/ 270666 w 1605470"/>
              <a:gd name="connsiteY18" fmla="*/ 6514360 h 6858000"/>
              <a:gd name="connsiteX19" fmla="*/ 312320 w 1605470"/>
              <a:gd name="connsiteY19" fmla="*/ 6478062 h 6858000"/>
              <a:gd name="connsiteX20" fmla="*/ 323009 w 1605470"/>
              <a:gd name="connsiteY20" fmla="*/ 6460325 h 6858000"/>
              <a:gd name="connsiteX21" fmla="*/ 330242 w 1605470"/>
              <a:gd name="connsiteY21" fmla="*/ 6451488 h 6858000"/>
              <a:gd name="connsiteX22" fmla="*/ 331677 w 1605470"/>
              <a:gd name="connsiteY22" fmla="*/ 6451348 h 6858000"/>
              <a:gd name="connsiteX23" fmla="*/ 336035 w 1605470"/>
              <a:gd name="connsiteY23" fmla="*/ 6414240 h 6858000"/>
              <a:gd name="connsiteX24" fmla="*/ 338911 w 1605470"/>
              <a:gd name="connsiteY24" fmla="*/ 6410269 h 6858000"/>
              <a:gd name="connsiteX25" fmla="*/ 338811 w 1605470"/>
              <a:gd name="connsiteY25" fmla="*/ 6384857 h 6858000"/>
              <a:gd name="connsiteX26" fmla="*/ 340328 w 1605470"/>
              <a:gd name="connsiteY26" fmla="*/ 6372381 h 6858000"/>
              <a:gd name="connsiteX27" fmla="*/ 337522 w 1605470"/>
              <a:gd name="connsiteY27" fmla="*/ 6367510 h 6858000"/>
              <a:gd name="connsiteX28" fmla="*/ 341402 w 1605470"/>
              <a:gd name="connsiteY28" fmla="*/ 6349778 h 6858000"/>
              <a:gd name="connsiteX29" fmla="*/ 343067 w 1605470"/>
              <a:gd name="connsiteY29" fmla="*/ 6348250 h 6858000"/>
              <a:gd name="connsiteX30" fmla="*/ 341730 w 1605470"/>
              <a:gd name="connsiteY30" fmla="*/ 6331735 h 6858000"/>
              <a:gd name="connsiteX31" fmla="*/ 335123 w 1605470"/>
              <a:gd name="connsiteY31" fmla="*/ 6315613 h 6858000"/>
              <a:gd name="connsiteX32" fmla="*/ 385303 w 1605470"/>
              <a:gd name="connsiteY32" fmla="*/ 6171970 h 6858000"/>
              <a:gd name="connsiteX33" fmla="*/ 380910 w 1605470"/>
              <a:gd name="connsiteY33" fmla="*/ 6028119 h 6858000"/>
              <a:gd name="connsiteX34" fmla="*/ 409371 w 1605470"/>
              <a:gd name="connsiteY34" fmla="*/ 5950668 h 6858000"/>
              <a:gd name="connsiteX35" fmla="*/ 442432 w 1605470"/>
              <a:gd name="connsiteY35" fmla="*/ 5934687 h 6858000"/>
              <a:gd name="connsiteX36" fmla="*/ 489472 w 1605470"/>
              <a:gd name="connsiteY36" fmla="*/ 5732419 h 6858000"/>
              <a:gd name="connsiteX37" fmla="*/ 512623 w 1605470"/>
              <a:gd name="connsiteY37" fmla="*/ 5685392 h 6858000"/>
              <a:gd name="connsiteX38" fmla="*/ 510261 w 1605470"/>
              <a:gd name="connsiteY38" fmla="*/ 5634527 h 6858000"/>
              <a:gd name="connsiteX39" fmla="*/ 523992 w 1605470"/>
              <a:gd name="connsiteY39" fmla="*/ 5619557 h 6858000"/>
              <a:gd name="connsiteX40" fmla="*/ 526609 w 1605470"/>
              <a:gd name="connsiteY40" fmla="*/ 5617081 h 6858000"/>
              <a:gd name="connsiteX41" fmla="*/ 531653 w 1605470"/>
              <a:gd name="connsiteY41" fmla="*/ 5604904 h 6858000"/>
              <a:gd name="connsiteX42" fmla="*/ 539863 w 1605470"/>
              <a:gd name="connsiteY42" fmla="*/ 5604298 h 6858000"/>
              <a:gd name="connsiteX43" fmla="*/ 552319 w 1605470"/>
              <a:gd name="connsiteY43" fmla="*/ 5587997 h 6858000"/>
              <a:gd name="connsiteX44" fmla="*/ 559710 w 1605470"/>
              <a:gd name="connsiteY44" fmla="*/ 5564796 h 6858000"/>
              <a:gd name="connsiteX45" fmla="*/ 587214 w 1605470"/>
              <a:gd name="connsiteY45" fmla="*/ 5451511 h 6858000"/>
              <a:gd name="connsiteX46" fmla="*/ 608019 w 1605470"/>
              <a:gd name="connsiteY46" fmla="*/ 5385461 h 6858000"/>
              <a:gd name="connsiteX47" fmla="*/ 622750 w 1605470"/>
              <a:gd name="connsiteY47" fmla="*/ 5363084 h 6858000"/>
              <a:gd name="connsiteX48" fmla="*/ 638731 w 1605470"/>
              <a:gd name="connsiteY48" fmla="*/ 5330009 h 6858000"/>
              <a:gd name="connsiteX49" fmla="*/ 672224 w 1605470"/>
              <a:gd name="connsiteY49" fmla="*/ 5273739 h 6858000"/>
              <a:gd name="connsiteX50" fmla="*/ 681823 w 1605470"/>
              <a:gd name="connsiteY50" fmla="*/ 5241779 h 6858000"/>
              <a:gd name="connsiteX51" fmla="*/ 693049 w 1605470"/>
              <a:gd name="connsiteY51" fmla="*/ 5225268 h 6858000"/>
              <a:gd name="connsiteX52" fmla="*/ 694069 w 1605470"/>
              <a:gd name="connsiteY52" fmla="*/ 5217684 h 6858000"/>
              <a:gd name="connsiteX53" fmla="*/ 701410 w 1605470"/>
              <a:gd name="connsiteY53" fmla="*/ 5193377 h 6858000"/>
              <a:gd name="connsiteX54" fmla="*/ 704713 w 1605470"/>
              <a:gd name="connsiteY54" fmla="*/ 5179288 h 6858000"/>
              <a:gd name="connsiteX55" fmla="*/ 705697 w 1605470"/>
              <a:gd name="connsiteY55" fmla="*/ 5173621 h 6858000"/>
              <a:gd name="connsiteX56" fmla="*/ 701331 w 1605470"/>
              <a:gd name="connsiteY56" fmla="*/ 5159961 h 6858000"/>
              <a:gd name="connsiteX57" fmla="*/ 708008 w 1605470"/>
              <a:gd name="connsiteY57" fmla="*/ 5144295 h 6858000"/>
              <a:gd name="connsiteX58" fmla="*/ 704941 w 1605470"/>
              <a:gd name="connsiteY58" fmla="*/ 5125185 h 6858000"/>
              <a:gd name="connsiteX59" fmla="*/ 711771 w 1605470"/>
              <a:gd name="connsiteY59" fmla="*/ 5121884 h 6858000"/>
              <a:gd name="connsiteX60" fmla="*/ 721092 w 1605470"/>
              <a:gd name="connsiteY60" fmla="*/ 5108383 h 6858000"/>
              <a:gd name="connsiteX61" fmla="*/ 717045 w 1605470"/>
              <a:gd name="connsiteY61" fmla="*/ 5094705 h 6858000"/>
              <a:gd name="connsiteX62" fmla="*/ 718807 w 1605470"/>
              <a:gd name="connsiteY62" fmla="*/ 5067850 h 6858000"/>
              <a:gd name="connsiteX63" fmla="*/ 721538 w 1605470"/>
              <a:gd name="connsiteY63" fmla="*/ 5060861 h 6858000"/>
              <a:gd name="connsiteX64" fmla="*/ 718242 w 1605470"/>
              <a:gd name="connsiteY64" fmla="*/ 5034192 h 6858000"/>
              <a:gd name="connsiteX65" fmla="*/ 719796 w 1605470"/>
              <a:gd name="connsiteY65" fmla="*/ 4993030 h 6858000"/>
              <a:gd name="connsiteX66" fmla="*/ 726705 w 1605470"/>
              <a:gd name="connsiteY66" fmla="*/ 4946844 h 6858000"/>
              <a:gd name="connsiteX67" fmla="*/ 722561 w 1605470"/>
              <a:gd name="connsiteY67" fmla="*/ 4932692 h 6858000"/>
              <a:gd name="connsiteX68" fmla="*/ 724588 w 1605470"/>
              <a:gd name="connsiteY68" fmla="*/ 4845927 h 6858000"/>
              <a:gd name="connsiteX69" fmla="*/ 724935 w 1605470"/>
              <a:gd name="connsiteY69" fmla="*/ 4821504 h 6858000"/>
              <a:gd name="connsiteX70" fmla="*/ 732118 w 1605470"/>
              <a:gd name="connsiteY70" fmla="*/ 4801535 h 6858000"/>
              <a:gd name="connsiteX71" fmla="*/ 739787 w 1605470"/>
              <a:gd name="connsiteY71" fmla="*/ 4797794 h 6858000"/>
              <a:gd name="connsiteX72" fmla="*/ 741081 w 1605470"/>
              <a:gd name="connsiteY72" fmla="*/ 4784526 h 6858000"/>
              <a:gd name="connsiteX73" fmla="*/ 742865 w 1605470"/>
              <a:gd name="connsiteY73" fmla="*/ 4781211 h 6858000"/>
              <a:gd name="connsiteX74" fmla="*/ 751652 w 1605470"/>
              <a:gd name="connsiteY74" fmla="*/ 4761984 h 6858000"/>
              <a:gd name="connsiteX75" fmla="*/ 734671 w 1605470"/>
              <a:gd name="connsiteY75" fmla="*/ 4715631 h 6858000"/>
              <a:gd name="connsiteX76" fmla="*/ 743180 w 1605470"/>
              <a:gd name="connsiteY76" fmla="*/ 4662965 h 6858000"/>
              <a:gd name="connsiteX77" fmla="*/ 729578 w 1605470"/>
              <a:gd name="connsiteY77" fmla="*/ 4456787 h 6858000"/>
              <a:gd name="connsiteX78" fmla="*/ 756542 w 1605470"/>
              <a:gd name="connsiteY78" fmla="*/ 4429138 h 6858000"/>
              <a:gd name="connsiteX79" fmla="*/ 761317 w 1605470"/>
              <a:gd name="connsiteY79" fmla="*/ 4346145 h 6858000"/>
              <a:gd name="connsiteX80" fmla="*/ 715481 w 1605470"/>
              <a:gd name="connsiteY80" fmla="*/ 4214165 h 6858000"/>
              <a:gd name="connsiteX81" fmla="*/ 721848 w 1605470"/>
              <a:gd name="connsiteY81" fmla="*/ 4061253 h 6858000"/>
              <a:gd name="connsiteX82" fmla="*/ 710868 w 1605470"/>
              <a:gd name="connsiteY82" fmla="*/ 4048827 h 6858000"/>
              <a:gd name="connsiteX83" fmla="*/ 704810 w 1605470"/>
              <a:gd name="connsiteY83" fmla="*/ 4033999 h 6858000"/>
              <a:gd name="connsiteX84" fmla="*/ 705959 w 1605470"/>
              <a:gd name="connsiteY84" fmla="*/ 4031933 h 6858000"/>
              <a:gd name="connsiteX85" fmla="*/ 704535 w 1605470"/>
              <a:gd name="connsiteY85" fmla="*/ 4013953 h 6858000"/>
              <a:gd name="connsiteX86" fmla="*/ 700443 w 1605470"/>
              <a:gd name="connsiteY86" fmla="*/ 4010511 h 6858000"/>
              <a:gd name="connsiteX87" fmla="*/ 698282 w 1605470"/>
              <a:gd name="connsiteY87" fmla="*/ 3998331 h 6858000"/>
              <a:gd name="connsiteX88" fmla="*/ 690830 w 1605470"/>
              <a:gd name="connsiteY88" fmla="*/ 3974753 h 6858000"/>
              <a:gd name="connsiteX89" fmla="*/ 692428 w 1605470"/>
              <a:gd name="connsiteY89" fmla="*/ 3969950 h 6858000"/>
              <a:gd name="connsiteX90" fmla="*/ 685850 w 1605470"/>
              <a:gd name="connsiteY90" fmla="*/ 3933779 h 6858000"/>
              <a:gd name="connsiteX91" fmla="*/ 687181 w 1605470"/>
              <a:gd name="connsiteY91" fmla="*/ 3933093 h 6858000"/>
              <a:gd name="connsiteX92" fmla="*/ 691535 w 1605470"/>
              <a:gd name="connsiteY92" fmla="*/ 3922082 h 6858000"/>
              <a:gd name="connsiteX93" fmla="*/ 696613 w 1605470"/>
              <a:gd name="connsiteY93" fmla="*/ 3901461 h 6858000"/>
              <a:gd name="connsiteX94" fmla="*/ 725908 w 1605470"/>
              <a:gd name="connsiteY94" fmla="*/ 3851605 h 6858000"/>
              <a:gd name="connsiteX95" fmla="*/ 719207 w 1605470"/>
              <a:gd name="connsiteY95" fmla="*/ 3813873 h 6858000"/>
              <a:gd name="connsiteX96" fmla="*/ 718632 w 1605470"/>
              <a:gd name="connsiteY96" fmla="*/ 3806161 h 6858000"/>
              <a:gd name="connsiteX97" fmla="*/ 718939 w 1605470"/>
              <a:gd name="connsiteY97" fmla="*/ 3805957 h 6858000"/>
              <a:gd name="connsiteX98" fmla="*/ 718966 w 1605470"/>
              <a:gd name="connsiteY98" fmla="*/ 3797724 h 6858000"/>
              <a:gd name="connsiteX99" fmla="*/ 717581 w 1605470"/>
              <a:gd name="connsiteY99" fmla="*/ 3792098 h 6858000"/>
              <a:gd name="connsiteX100" fmla="*/ 716465 w 1605470"/>
              <a:gd name="connsiteY100" fmla="*/ 3777135 h 6858000"/>
              <a:gd name="connsiteX101" fmla="*/ 718198 w 1605470"/>
              <a:gd name="connsiteY101" fmla="*/ 3771656 h 6858000"/>
              <a:gd name="connsiteX102" fmla="*/ 721941 w 1605470"/>
              <a:gd name="connsiteY102" fmla="*/ 3769007 h 6858000"/>
              <a:gd name="connsiteX103" fmla="*/ 721407 w 1605470"/>
              <a:gd name="connsiteY103" fmla="*/ 3767709 h 6858000"/>
              <a:gd name="connsiteX104" fmla="*/ 730103 w 1605470"/>
              <a:gd name="connsiteY104" fmla="*/ 3738082 h 6858000"/>
              <a:gd name="connsiteX105" fmla="*/ 737449 w 1605470"/>
              <a:gd name="connsiteY105" fmla="*/ 3673397 h 6858000"/>
              <a:gd name="connsiteX106" fmla="*/ 736745 w 1605470"/>
              <a:gd name="connsiteY106" fmla="*/ 3637109 h 6858000"/>
              <a:gd name="connsiteX107" fmla="*/ 740188 w 1605470"/>
              <a:gd name="connsiteY107" fmla="*/ 3536883 h 6858000"/>
              <a:gd name="connsiteX108" fmla="*/ 747726 w 1605470"/>
              <a:gd name="connsiteY108" fmla="*/ 3435652 h 6858000"/>
              <a:gd name="connsiteX109" fmla="*/ 774383 w 1605470"/>
              <a:gd name="connsiteY109" fmla="*/ 3381564 h 6858000"/>
              <a:gd name="connsiteX110" fmla="*/ 774870 w 1605470"/>
              <a:gd name="connsiteY110" fmla="*/ 3375761 h 6858000"/>
              <a:gd name="connsiteX111" fmla="*/ 770510 w 1605470"/>
              <a:gd name="connsiteY111" fmla="*/ 3361844 h 6858000"/>
              <a:gd name="connsiteX112" fmla="*/ 767933 w 1605470"/>
              <a:gd name="connsiteY112" fmla="*/ 3356929 h 6858000"/>
              <a:gd name="connsiteX113" fmla="*/ 766158 w 1605470"/>
              <a:gd name="connsiteY113" fmla="*/ 3349058 h 6858000"/>
              <a:gd name="connsiteX114" fmla="*/ 766414 w 1605470"/>
              <a:gd name="connsiteY114" fmla="*/ 3348763 h 6858000"/>
              <a:gd name="connsiteX115" fmla="*/ 764166 w 1605470"/>
              <a:gd name="connsiteY115" fmla="*/ 3341588 h 6858000"/>
              <a:gd name="connsiteX116" fmla="*/ 749397 w 1605470"/>
              <a:gd name="connsiteY116" fmla="*/ 3307769 h 6858000"/>
              <a:gd name="connsiteX117" fmla="*/ 766960 w 1605470"/>
              <a:gd name="connsiteY117" fmla="*/ 3250522 h 6858000"/>
              <a:gd name="connsiteX118" fmla="*/ 767385 w 1605470"/>
              <a:gd name="connsiteY118" fmla="*/ 3229163 h 6858000"/>
              <a:gd name="connsiteX119" fmla="*/ 769208 w 1605470"/>
              <a:gd name="connsiteY119" fmla="*/ 3217217 h 6858000"/>
              <a:gd name="connsiteX120" fmla="*/ 770350 w 1605470"/>
              <a:gd name="connsiteY120" fmla="*/ 3216125 h 6858000"/>
              <a:gd name="connsiteX121" fmla="*/ 756043 w 1605470"/>
              <a:gd name="connsiteY121" fmla="*/ 3183755 h 6858000"/>
              <a:gd name="connsiteX122" fmla="*/ 756544 w 1605470"/>
              <a:gd name="connsiteY122" fmla="*/ 3178642 h 6858000"/>
              <a:gd name="connsiteX123" fmla="*/ 744144 w 1605470"/>
              <a:gd name="connsiteY123" fmla="*/ 3158586 h 6858000"/>
              <a:gd name="connsiteX124" fmla="*/ 739378 w 1605470"/>
              <a:gd name="connsiteY124" fmla="*/ 3147669 h 6858000"/>
              <a:gd name="connsiteX125" fmla="*/ 734648 w 1605470"/>
              <a:gd name="connsiteY125" fmla="*/ 3145733 h 6858000"/>
              <a:gd name="connsiteX126" fmla="*/ 729329 w 1605470"/>
              <a:gd name="connsiteY126" fmla="*/ 3129034 h 6858000"/>
              <a:gd name="connsiteX127" fmla="*/ 729994 w 1605470"/>
              <a:gd name="connsiteY127" fmla="*/ 3126682 h 6858000"/>
              <a:gd name="connsiteX128" fmla="*/ 720862 w 1605470"/>
              <a:gd name="connsiteY128" fmla="*/ 3114519 h 6858000"/>
              <a:gd name="connsiteX129" fmla="*/ 707471 w 1605470"/>
              <a:gd name="connsiteY129" fmla="*/ 3106272 h 6858000"/>
              <a:gd name="connsiteX130" fmla="*/ 680201 w 1605470"/>
              <a:gd name="connsiteY130" fmla="*/ 2958185 h 6858000"/>
              <a:gd name="connsiteX131" fmla="*/ 606772 w 1605470"/>
              <a:gd name="connsiteY131" fmla="*/ 2847273 h 6858000"/>
              <a:gd name="connsiteX132" fmla="*/ 613412 w 1605470"/>
              <a:gd name="connsiteY132" fmla="*/ 2731184 h 6858000"/>
              <a:gd name="connsiteX133" fmla="*/ 555080 w 1605470"/>
              <a:gd name="connsiteY133" fmla="*/ 2538816 h 6858000"/>
              <a:gd name="connsiteX134" fmla="*/ 551827 w 1605470"/>
              <a:gd name="connsiteY134" fmla="*/ 2485734 h 6858000"/>
              <a:gd name="connsiteX135" fmla="*/ 525179 w 1605470"/>
              <a:gd name="connsiteY135" fmla="*/ 2447068 h 6858000"/>
              <a:gd name="connsiteX136" fmla="*/ 529511 w 1605470"/>
              <a:gd name="connsiteY136" fmla="*/ 2425819 h 6858000"/>
              <a:gd name="connsiteX137" fmla="*/ 530521 w 1605470"/>
              <a:gd name="connsiteY137" fmla="*/ 2422066 h 6858000"/>
              <a:gd name="connsiteX138" fmla="*/ 528878 w 1605470"/>
              <a:gd name="connsiteY138" fmla="*/ 2408971 h 6858000"/>
              <a:gd name="connsiteX139" fmla="*/ 535510 w 1605470"/>
              <a:gd name="connsiteY139" fmla="*/ 2402874 h 6858000"/>
              <a:gd name="connsiteX140" fmla="*/ 538122 w 1605470"/>
              <a:gd name="connsiteY140" fmla="*/ 2381443 h 6858000"/>
              <a:gd name="connsiteX141" fmla="*/ 533116 w 1605470"/>
              <a:gd name="connsiteY141" fmla="*/ 2358011 h 6858000"/>
              <a:gd name="connsiteX142" fmla="*/ 501423 w 1605470"/>
              <a:gd name="connsiteY142" fmla="*/ 2249479 h 6858000"/>
              <a:gd name="connsiteX143" fmla="*/ 486968 w 1605470"/>
              <a:gd name="connsiteY143" fmla="*/ 2182937 h 6858000"/>
              <a:gd name="connsiteX144" fmla="*/ 488555 w 1605470"/>
              <a:gd name="connsiteY144" fmla="*/ 2155135 h 6858000"/>
              <a:gd name="connsiteX145" fmla="*/ 486013 w 1605470"/>
              <a:gd name="connsiteY145" fmla="*/ 2118008 h 6858000"/>
              <a:gd name="connsiteX146" fmla="*/ 487006 w 1605470"/>
              <a:gd name="connsiteY146" fmla="*/ 2050531 h 6858000"/>
              <a:gd name="connsiteX147" fmla="*/ 478812 w 1605470"/>
              <a:gd name="connsiteY147" fmla="*/ 1963269 h 6858000"/>
              <a:gd name="connsiteX148" fmla="*/ 442619 w 1605470"/>
              <a:gd name="connsiteY148" fmla="*/ 1910499 h 6858000"/>
              <a:gd name="connsiteX149" fmla="*/ 446785 w 1605470"/>
              <a:gd name="connsiteY149" fmla="*/ 1903212 h 6858000"/>
              <a:gd name="connsiteX150" fmla="*/ 436547 w 1605470"/>
              <a:gd name="connsiteY150" fmla="*/ 1861531 h 6858000"/>
              <a:gd name="connsiteX151" fmla="*/ 364290 w 1605470"/>
              <a:gd name="connsiteY151" fmla="*/ 1728772 h 6858000"/>
              <a:gd name="connsiteX152" fmla="*/ 345287 w 1605470"/>
              <a:gd name="connsiteY152" fmla="*/ 1646953 h 6858000"/>
              <a:gd name="connsiteX153" fmla="*/ 344412 w 1605470"/>
              <a:gd name="connsiteY153" fmla="*/ 1615777 h 6858000"/>
              <a:gd name="connsiteX154" fmla="*/ 342578 w 1605470"/>
              <a:gd name="connsiteY154" fmla="*/ 1563678 h 6858000"/>
              <a:gd name="connsiteX155" fmla="*/ 355658 w 1605470"/>
              <a:gd name="connsiteY155" fmla="*/ 1519474 h 6858000"/>
              <a:gd name="connsiteX156" fmla="*/ 348400 w 1605470"/>
              <a:gd name="connsiteY156" fmla="*/ 1477995 h 6858000"/>
              <a:gd name="connsiteX157" fmla="*/ 328025 w 1605470"/>
              <a:gd name="connsiteY157" fmla="*/ 1475165 h 6858000"/>
              <a:gd name="connsiteX158" fmla="*/ 326326 w 1605470"/>
              <a:gd name="connsiteY158" fmla="*/ 1428585 h 6858000"/>
              <a:gd name="connsiteX159" fmla="*/ 325799 w 1605470"/>
              <a:gd name="connsiteY159" fmla="*/ 1357181 h 6858000"/>
              <a:gd name="connsiteX160" fmla="*/ 320507 w 1605470"/>
              <a:gd name="connsiteY160" fmla="*/ 1347099 h 6858000"/>
              <a:gd name="connsiteX161" fmla="*/ 335347 w 1605470"/>
              <a:gd name="connsiteY161" fmla="*/ 1334233 h 6858000"/>
              <a:gd name="connsiteX162" fmla="*/ 342792 w 1605470"/>
              <a:gd name="connsiteY162" fmla="*/ 1307086 h 6858000"/>
              <a:gd name="connsiteX163" fmla="*/ 343980 w 1605470"/>
              <a:gd name="connsiteY163" fmla="*/ 1189033 h 6858000"/>
              <a:gd name="connsiteX164" fmla="*/ 348665 w 1605470"/>
              <a:gd name="connsiteY164" fmla="*/ 1168288 h 6858000"/>
              <a:gd name="connsiteX165" fmla="*/ 340947 w 1605470"/>
              <a:gd name="connsiteY165" fmla="*/ 1142577 h 6858000"/>
              <a:gd name="connsiteX166" fmla="*/ 330253 w 1605470"/>
              <a:gd name="connsiteY166" fmla="*/ 1088484 h 6858000"/>
              <a:gd name="connsiteX167" fmla="*/ 314647 w 1605470"/>
              <a:gd name="connsiteY167" fmla="*/ 1053424 h 6858000"/>
              <a:gd name="connsiteX168" fmla="*/ 322906 w 1605470"/>
              <a:gd name="connsiteY168" fmla="*/ 1044367 h 6858000"/>
              <a:gd name="connsiteX169" fmla="*/ 326818 w 1605470"/>
              <a:gd name="connsiteY169" fmla="*/ 1022828 h 6858000"/>
              <a:gd name="connsiteX170" fmla="*/ 320445 w 1605470"/>
              <a:gd name="connsiteY170" fmla="*/ 932283 h 6858000"/>
              <a:gd name="connsiteX171" fmla="*/ 322681 w 1605470"/>
              <a:gd name="connsiteY171" fmla="*/ 915925 h 6858000"/>
              <a:gd name="connsiteX172" fmla="*/ 315310 w 1605470"/>
              <a:gd name="connsiteY172" fmla="*/ 896999 h 6858000"/>
              <a:gd name="connsiteX173" fmla="*/ 284718 w 1605470"/>
              <a:gd name="connsiteY173" fmla="*/ 821517 h 6858000"/>
              <a:gd name="connsiteX174" fmla="*/ 270682 w 1605470"/>
              <a:gd name="connsiteY174" fmla="*/ 786519 h 6858000"/>
              <a:gd name="connsiteX175" fmla="*/ 265483 w 1605470"/>
              <a:gd name="connsiteY175" fmla="*/ 784963 h 6858000"/>
              <a:gd name="connsiteX176" fmla="*/ 270939 w 1605470"/>
              <a:gd name="connsiteY176" fmla="*/ 776648 h 6858000"/>
              <a:gd name="connsiteX177" fmla="*/ 263668 w 1605470"/>
              <a:gd name="connsiteY177" fmla="*/ 751353 h 6858000"/>
              <a:gd name="connsiteX178" fmla="*/ 254540 w 1605470"/>
              <a:gd name="connsiteY178" fmla="*/ 741965 h 6858000"/>
              <a:gd name="connsiteX179" fmla="*/ 252501 w 1605470"/>
              <a:gd name="connsiteY179" fmla="*/ 724635 h 6858000"/>
              <a:gd name="connsiteX180" fmla="*/ 248897 w 1605470"/>
              <a:gd name="connsiteY180" fmla="*/ 681659 h 6858000"/>
              <a:gd name="connsiteX181" fmla="*/ 234316 w 1605470"/>
              <a:gd name="connsiteY181" fmla="*/ 635218 h 6858000"/>
              <a:gd name="connsiteX182" fmla="*/ 239327 w 1605470"/>
              <a:gd name="connsiteY182" fmla="*/ 613763 h 6858000"/>
              <a:gd name="connsiteX183" fmla="*/ 225269 w 1605470"/>
              <a:gd name="connsiteY183" fmla="*/ 598582 h 6858000"/>
              <a:gd name="connsiteX184" fmla="*/ 224950 w 1605470"/>
              <a:gd name="connsiteY184" fmla="*/ 576846 h 6858000"/>
              <a:gd name="connsiteX185" fmla="*/ 204632 w 1605470"/>
              <a:gd name="connsiteY185" fmla="*/ 553868 h 6858000"/>
              <a:gd name="connsiteX186" fmla="*/ 239317 w 1605470"/>
              <a:gd name="connsiteY186" fmla="*/ 517614 h 6858000"/>
              <a:gd name="connsiteX187" fmla="*/ 201693 w 1605470"/>
              <a:gd name="connsiteY187" fmla="*/ 469651 h 6858000"/>
              <a:gd name="connsiteX188" fmla="*/ 195012 w 1605470"/>
              <a:gd name="connsiteY188" fmla="*/ 448559 h 6858000"/>
              <a:gd name="connsiteX189" fmla="*/ 201434 w 1605470"/>
              <a:gd name="connsiteY189" fmla="*/ 441529 h 6858000"/>
              <a:gd name="connsiteX190" fmla="*/ 200655 w 1605470"/>
              <a:gd name="connsiteY190" fmla="*/ 428927 h 6858000"/>
              <a:gd name="connsiteX191" fmla="*/ 190059 w 1605470"/>
              <a:gd name="connsiteY191" fmla="*/ 430161 h 6858000"/>
              <a:gd name="connsiteX192" fmla="*/ 184450 w 1605470"/>
              <a:gd name="connsiteY192" fmla="*/ 396240 h 6858000"/>
              <a:gd name="connsiteX193" fmla="*/ 146196 w 1605470"/>
              <a:gd name="connsiteY193" fmla="*/ 358810 h 6858000"/>
              <a:gd name="connsiteX194" fmla="*/ 124571 w 1605470"/>
              <a:gd name="connsiteY194" fmla="*/ 302178 h 6858000"/>
              <a:gd name="connsiteX195" fmla="*/ 103243 w 1605470"/>
              <a:gd name="connsiteY195" fmla="*/ 211375 h 6858000"/>
              <a:gd name="connsiteX196" fmla="*/ 94571 w 1605470"/>
              <a:gd name="connsiteY196" fmla="*/ 184179 h 6858000"/>
              <a:gd name="connsiteX197" fmla="*/ 13437 w 1605470"/>
              <a:gd name="connsiteY197" fmla="*/ 19287 h 6858000"/>
              <a:gd name="connsiteX198" fmla="*/ 0 w 1605470"/>
              <a:gd name="connsiteY198" fmla="*/ 0 h 6858000"/>
              <a:gd name="connsiteX0" fmla="*/ 0 w 1605470"/>
              <a:gd name="connsiteY0" fmla="*/ 0 h 6858000"/>
              <a:gd name="connsiteX1" fmla="*/ 1605470 w 1605470"/>
              <a:gd name="connsiteY1" fmla="*/ 0 h 6858000"/>
              <a:gd name="connsiteX2" fmla="*/ 1605470 w 1605470"/>
              <a:gd name="connsiteY2" fmla="*/ 6858000 h 6858000"/>
              <a:gd name="connsiteX3" fmla="*/ 154105 w 1605470"/>
              <a:gd name="connsiteY3" fmla="*/ 6858000 h 6858000"/>
              <a:gd name="connsiteX4" fmla="*/ 154246 w 1605470"/>
              <a:gd name="connsiteY4" fmla="*/ 6857735 h 6858000"/>
              <a:gd name="connsiteX5" fmla="*/ 166295 w 1605470"/>
              <a:gd name="connsiteY5" fmla="*/ 6809549 h 6858000"/>
              <a:gd name="connsiteX6" fmla="*/ 198506 w 1605470"/>
              <a:gd name="connsiteY6" fmla="*/ 6715115 h 6858000"/>
              <a:gd name="connsiteX7" fmla="*/ 208357 w 1605470"/>
              <a:gd name="connsiteY7" fmla="*/ 6680170 h 6858000"/>
              <a:gd name="connsiteX8" fmla="*/ 233907 w 1605470"/>
              <a:gd name="connsiteY8" fmla="*/ 6621207 h 6858000"/>
              <a:gd name="connsiteX9" fmla="*/ 250564 w 1605470"/>
              <a:gd name="connsiteY9" fmla="*/ 6596265 h 6858000"/>
              <a:gd name="connsiteX10" fmla="*/ 250443 w 1605470"/>
              <a:gd name="connsiteY10" fmla="*/ 6594818 h 6858000"/>
              <a:gd name="connsiteX11" fmla="*/ 254688 w 1605470"/>
              <a:gd name="connsiteY11" fmla="*/ 6593735 h 6858000"/>
              <a:gd name="connsiteX12" fmla="*/ 257885 w 1605470"/>
              <a:gd name="connsiteY12" fmla="*/ 6589172 h 6858000"/>
              <a:gd name="connsiteX13" fmla="*/ 261179 w 1605470"/>
              <a:gd name="connsiteY13" fmla="*/ 6574442 h 6858000"/>
              <a:gd name="connsiteX14" fmla="*/ 261519 w 1605470"/>
              <a:gd name="connsiteY14" fmla="*/ 6568530 h 6858000"/>
              <a:gd name="connsiteX15" fmla="*/ 263928 w 1605470"/>
              <a:gd name="connsiteY15" fmla="*/ 6560674 h 6858000"/>
              <a:gd name="connsiteX16" fmla="*/ 264273 w 1605470"/>
              <a:gd name="connsiteY16" fmla="*/ 6560598 h 6858000"/>
              <a:gd name="connsiteX17" fmla="*/ 265970 w 1605470"/>
              <a:gd name="connsiteY17" fmla="*/ 6553006 h 6858000"/>
              <a:gd name="connsiteX18" fmla="*/ 270666 w 1605470"/>
              <a:gd name="connsiteY18" fmla="*/ 6514360 h 6858000"/>
              <a:gd name="connsiteX19" fmla="*/ 312320 w 1605470"/>
              <a:gd name="connsiteY19" fmla="*/ 6478062 h 6858000"/>
              <a:gd name="connsiteX20" fmla="*/ 323009 w 1605470"/>
              <a:gd name="connsiteY20" fmla="*/ 6460325 h 6858000"/>
              <a:gd name="connsiteX21" fmla="*/ 330242 w 1605470"/>
              <a:gd name="connsiteY21" fmla="*/ 6451488 h 6858000"/>
              <a:gd name="connsiteX22" fmla="*/ 331677 w 1605470"/>
              <a:gd name="connsiteY22" fmla="*/ 6451348 h 6858000"/>
              <a:gd name="connsiteX23" fmla="*/ 336035 w 1605470"/>
              <a:gd name="connsiteY23" fmla="*/ 6414240 h 6858000"/>
              <a:gd name="connsiteX24" fmla="*/ 338911 w 1605470"/>
              <a:gd name="connsiteY24" fmla="*/ 6410269 h 6858000"/>
              <a:gd name="connsiteX25" fmla="*/ 338811 w 1605470"/>
              <a:gd name="connsiteY25" fmla="*/ 6384857 h 6858000"/>
              <a:gd name="connsiteX26" fmla="*/ 340328 w 1605470"/>
              <a:gd name="connsiteY26" fmla="*/ 6372381 h 6858000"/>
              <a:gd name="connsiteX27" fmla="*/ 337522 w 1605470"/>
              <a:gd name="connsiteY27" fmla="*/ 6367510 h 6858000"/>
              <a:gd name="connsiteX28" fmla="*/ 341402 w 1605470"/>
              <a:gd name="connsiteY28" fmla="*/ 6349778 h 6858000"/>
              <a:gd name="connsiteX29" fmla="*/ 343067 w 1605470"/>
              <a:gd name="connsiteY29" fmla="*/ 6348250 h 6858000"/>
              <a:gd name="connsiteX30" fmla="*/ 341730 w 1605470"/>
              <a:gd name="connsiteY30" fmla="*/ 6331735 h 6858000"/>
              <a:gd name="connsiteX31" fmla="*/ 335123 w 1605470"/>
              <a:gd name="connsiteY31" fmla="*/ 6315613 h 6858000"/>
              <a:gd name="connsiteX32" fmla="*/ 385303 w 1605470"/>
              <a:gd name="connsiteY32" fmla="*/ 6171970 h 6858000"/>
              <a:gd name="connsiteX33" fmla="*/ 380910 w 1605470"/>
              <a:gd name="connsiteY33" fmla="*/ 6028119 h 6858000"/>
              <a:gd name="connsiteX34" fmla="*/ 409371 w 1605470"/>
              <a:gd name="connsiteY34" fmla="*/ 5950668 h 6858000"/>
              <a:gd name="connsiteX35" fmla="*/ 442432 w 1605470"/>
              <a:gd name="connsiteY35" fmla="*/ 5934687 h 6858000"/>
              <a:gd name="connsiteX36" fmla="*/ 489472 w 1605470"/>
              <a:gd name="connsiteY36" fmla="*/ 5732419 h 6858000"/>
              <a:gd name="connsiteX37" fmla="*/ 512623 w 1605470"/>
              <a:gd name="connsiteY37" fmla="*/ 5685392 h 6858000"/>
              <a:gd name="connsiteX38" fmla="*/ 510261 w 1605470"/>
              <a:gd name="connsiteY38" fmla="*/ 5634527 h 6858000"/>
              <a:gd name="connsiteX39" fmla="*/ 523992 w 1605470"/>
              <a:gd name="connsiteY39" fmla="*/ 5619557 h 6858000"/>
              <a:gd name="connsiteX40" fmla="*/ 526609 w 1605470"/>
              <a:gd name="connsiteY40" fmla="*/ 5617081 h 6858000"/>
              <a:gd name="connsiteX41" fmla="*/ 531653 w 1605470"/>
              <a:gd name="connsiteY41" fmla="*/ 5604904 h 6858000"/>
              <a:gd name="connsiteX42" fmla="*/ 539863 w 1605470"/>
              <a:gd name="connsiteY42" fmla="*/ 5604298 h 6858000"/>
              <a:gd name="connsiteX43" fmla="*/ 552319 w 1605470"/>
              <a:gd name="connsiteY43" fmla="*/ 5587997 h 6858000"/>
              <a:gd name="connsiteX44" fmla="*/ 559710 w 1605470"/>
              <a:gd name="connsiteY44" fmla="*/ 5564796 h 6858000"/>
              <a:gd name="connsiteX45" fmla="*/ 587214 w 1605470"/>
              <a:gd name="connsiteY45" fmla="*/ 5451511 h 6858000"/>
              <a:gd name="connsiteX46" fmla="*/ 608019 w 1605470"/>
              <a:gd name="connsiteY46" fmla="*/ 5385461 h 6858000"/>
              <a:gd name="connsiteX47" fmla="*/ 622750 w 1605470"/>
              <a:gd name="connsiteY47" fmla="*/ 5363084 h 6858000"/>
              <a:gd name="connsiteX48" fmla="*/ 638731 w 1605470"/>
              <a:gd name="connsiteY48" fmla="*/ 5330009 h 6858000"/>
              <a:gd name="connsiteX49" fmla="*/ 672224 w 1605470"/>
              <a:gd name="connsiteY49" fmla="*/ 5273739 h 6858000"/>
              <a:gd name="connsiteX50" fmla="*/ 681823 w 1605470"/>
              <a:gd name="connsiteY50" fmla="*/ 5241779 h 6858000"/>
              <a:gd name="connsiteX51" fmla="*/ 693049 w 1605470"/>
              <a:gd name="connsiteY51" fmla="*/ 5225268 h 6858000"/>
              <a:gd name="connsiteX52" fmla="*/ 694069 w 1605470"/>
              <a:gd name="connsiteY52" fmla="*/ 5217684 h 6858000"/>
              <a:gd name="connsiteX53" fmla="*/ 701410 w 1605470"/>
              <a:gd name="connsiteY53" fmla="*/ 5193377 h 6858000"/>
              <a:gd name="connsiteX54" fmla="*/ 704713 w 1605470"/>
              <a:gd name="connsiteY54" fmla="*/ 5179288 h 6858000"/>
              <a:gd name="connsiteX55" fmla="*/ 705697 w 1605470"/>
              <a:gd name="connsiteY55" fmla="*/ 5173621 h 6858000"/>
              <a:gd name="connsiteX56" fmla="*/ 701331 w 1605470"/>
              <a:gd name="connsiteY56" fmla="*/ 5159961 h 6858000"/>
              <a:gd name="connsiteX57" fmla="*/ 708008 w 1605470"/>
              <a:gd name="connsiteY57" fmla="*/ 5144295 h 6858000"/>
              <a:gd name="connsiteX58" fmla="*/ 704941 w 1605470"/>
              <a:gd name="connsiteY58" fmla="*/ 5125185 h 6858000"/>
              <a:gd name="connsiteX59" fmla="*/ 711771 w 1605470"/>
              <a:gd name="connsiteY59" fmla="*/ 5121884 h 6858000"/>
              <a:gd name="connsiteX60" fmla="*/ 721092 w 1605470"/>
              <a:gd name="connsiteY60" fmla="*/ 5108383 h 6858000"/>
              <a:gd name="connsiteX61" fmla="*/ 717045 w 1605470"/>
              <a:gd name="connsiteY61" fmla="*/ 5094705 h 6858000"/>
              <a:gd name="connsiteX62" fmla="*/ 718807 w 1605470"/>
              <a:gd name="connsiteY62" fmla="*/ 5067850 h 6858000"/>
              <a:gd name="connsiteX63" fmla="*/ 721538 w 1605470"/>
              <a:gd name="connsiteY63" fmla="*/ 5060861 h 6858000"/>
              <a:gd name="connsiteX64" fmla="*/ 718242 w 1605470"/>
              <a:gd name="connsiteY64" fmla="*/ 5034192 h 6858000"/>
              <a:gd name="connsiteX65" fmla="*/ 719796 w 1605470"/>
              <a:gd name="connsiteY65" fmla="*/ 4993030 h 6858000"/>
              <a:gd name="connsiteX66" fmla="*/ 726705 w 1605470"/>
              <a:gd name="connsiteY66" fmla="*/ 4946844 h 6858000"/>
              <a:gd name="connsiteX67" fmla="*/ 722561 w 1605470"/>
              <a:gd name="connsiteY67" fmla="*/ 4932692 h 6858000"/>
              <a:gd name="connsiteX68" fmla="*/ 724588 w 1605470"/>
              <a:gd name="connsiteY68" fmla="*/ 4845927 h 6858000"/>
              <a:gd name="connsiteX69" fmla="*/ 724935 w 1605470"/>
              <a:gd name="connsiteY69" fmla="*/ 4821504 h 6858000"/>
              <a:gd name="connsiteX70" fmla="*/ 732118 w 1605470"/>
              <a:gd name="connsiteY70" fmla="*/ 4801535 h 6858000"/>
              <a:gd name="connsiteX71" fmla="*/ 739787 w 1605470"/>
              <a:gd name="connsiteY71" fmla="*/ 4797794 h 6858000"/>
              <a:gd name="connsiteX72" fmla="*/ 741081 w 1605470"/>
              <a:gd name="connsiteY72" fmla="*/ 4784526 h 6858000"/>
              <a:gd name="connsiteX73" fmla="*/ 742865 w 1605470"/>
              <a:gd name="connsiteY73" fmla="*/ 4781211 h 6858000"/>
              <a:gd name="connsiteX74" fmla="*/ 751652 w 1605470"/>
              <a:gd name="connsiteY74" fmla="*/ 4761984 h 6858000"/>
              <a:gd name="connsiteX75" fmla="*/ 734671 w 1605470"/>
              <a:gd name="connsiteY75" fmla="*/ 4715631 h 6858000"/>
              <a:gd name="connsiteX76" fmla="*/ 743180 w 1605470"/>
              <a:gd name="connsiteY76" fmla="*/ 4662965 h 6858000"/>
              <a:gd name="connsiteX77" fmla="*/ 729578 w 1605470"/>
              <a:gd name="connsiteY77" fmla="*/ 4456787 h 6858000"/>
              <a:gd name="connsiteX78" fmla="*/ 756542 w 1605470"/>
              <a:gd name="connsiteY78" fmla="*/ 4429138 h 6858000"/>
              <a:gd name="connsiteX79" fmla="*/ 761317 w 1605470"/>
              <a:gd name="connsiteY79" fmla="*/ 4346145 h 6858000"/>
              <a:gd name="connsiteX80" fmla="*/ 715481 w 1605470"/>
              <a:gd name="connsiteY80" fmla="*/ 4214165 h 6858000"/>
              <a:gd name="connsiteX81" fmla="*/ 721848 w 1605470"/>
              <a:gd name="connsiteY81" fmla="*/ 4061253 h 6858000"/>
              <a:gd name="connsiteX82" fmla="*/ 710868 w 1605470"/>
              <a:gd name="connsiteY82" fmla="*/ 4048827 h 6858000"/>
              <a:gd name="connsiteX83" fmla="*/ 704810 w 1605470"/>
              <a:gd name="connsiteY83" fmla="*/ 4033999 h 6858000"/>
              <a:gd name="connsiteX84" fmla="*/ 705959 w 1605470"/>
              <a:gd name="connsiteY84" fmla="*/ 4031933 h 6858000"/>
              <a:gd name="connsiteX85" fmla="*/ 704535 w 1605470"/>
              <a:gd name="connsiteY85" fmla="*/ 4013953 h 6858000"/>
              <a:gd name="connsiteX86" fmla="*/ 700443 w 1605470"/>
              <a:gd name="connsiteY86" fmla="*/ 4010511 h 6858000"/>
              <a:gd name="connsiteX87" fmla="*/ 698282 w 1605470"/>
              <a:gd name="connsiteY87" fmla="*/ 3998331 h 6858000"/>
              <a:gd name="connsiteX88" fmla="*/ 690830 w 1605470"/>
              <a:gd name="connsiteY88" fmla="*/ 3974753 h 6858000"/>
              <a:gd name="connsiteX89" fmla="*/ 692428 w 1605470"/>
              <a:gd name="connsiteY89" fmla="*/ 3969950 h 6858000"/>
              <a:gd name="connsiteX90" fmla="*/ 685850 w 1605470"/>
              <a:gd name="connsiteY90" fmla="*/ 3933779 h 6858000"/>
              <a:gd name="connsiteX91" fmla="*/ 687181 w 1605470"/>
              <a:gd name="connsiteY91" fmla="*/ 3933093 h 6858000"/>
              <a:gd name="connsiteX92" fmla="*/ 691535 w 1605470"/>
              <a:gd name="connsiteY92" fmla="*/ 3922082 h 6858000"/>
              <a:gd name="connsiteX93" fmla="*/ 696613 w 1605470"/>
              <a:gd name="connsiteY93" fmla="*/ 3901461 h 6858000"/>
              <a:gd name="connsiteX94" fmla="*/ 725908 w 1605470"/>
              <a:gd name="connsiteY94" fmla="*/ 3851605 h 6858000"/>
              <a:gd name="connsiteX95" fmla="*/ 719207 w 1605470"/>
              <a:gd name="connsiteY95" fmla="*/ 3813873 h 6858000"/>
              <a:gd name="connsiteX96" fmla="*/ 718632 w 1605470"/>
              <a:gd name="connsiteY96" fmla="*/ 3806161 h 6858000"/>
              <a:gd name="connsiteX97" fmla="*/ 718939 w 1605470"/>
              <a:gd name="connsiteY97" fmla="*/ 3805957 h 6858000"/>
              <a:gd name="connsiteX98" fmla="*/ 718966 w 1605470"/>
              <a:gd name="connsiteY98" fmla="*/ 3797724 h 6858000"/>
              <a:gd name="connsiteX99" fmla="*/ 717581 w 1605470"/>
              <a:gd name="connsiteY99" fmla="*/ 3792098 h 6858000"/>
              <a:gd name="connsiteX100" fmla="*/ 716465 w 1605470"/>
              <a:gd name="connsiteY100" fmla="*/ 3777135 h 6858000"/>
              <a:gd name="connsiteX101" fmla="*/ 718198 w 1605470"/>
              <a:gd name="connsiteY101" fmla="*/ 3771656 h 6858000"/>
              <a:gd name="connsiteX102" fmla="*/ 721941 w 1605470"/>
              <a:gd name="connsiteY102" fmla="*/ 3769007 h 6858000"/>
              <a:gd name="connsiteX103" fmla="*/ 721407 w 1605470"/>
              <a:gd name="connsiteY103" fmla="*/ 3767709 h 6858000"/>
              <a:gd name="connsiteX104" fmla="*/ 730103 w 1605470"/>
              <a:gd name="connsiteY104" fmla="*/ 3738082 h 6858000"/>
              <a:gd name="connsiteX105" fmla="*/ 737449 w 1605470"/>
              <a:gd name="connsiteY105" fmla="*/ 3673397 h 6858000"/>
              <a:gd name="connsiteX106" fmla="*/ 736745 w 1605470"/>
              <a:gd name="connsiteY106" fmla="*/ 3637109 h 6858000"/>
              <a:gd name="connsiteX107" fmla="*/ 740188 w 1605470"/>
              <a:gd name="connsiteY107" fmla="*/ 3536883 h 6858000"/>
              <a:gd name="connsiteX108" fmla="*/ 747726 w 1605470"/>
              <a:gd name="connsiteY108" fmla="*/ 3435652 h 6858000"/>
              <a:gd name="connsiteX109" fmla="*/ 774383 w 1605470"/>
              <a:gd name="connsiteY109" fmla="*/ 3381564 h 6858000"/>
              <a:gd name="connsiteX110" fmla="*/ 774870 w 1605470"/>
              <a:gd name="connsiteY110" fmla="*/ 3375761 h 6858000"/>
              <a:gd name="connsiteX111" fmla="*/ 770510 w 1605470"/>
              <a:gd name="connsiteY111" fmla="*/ 3361844 h 6858000"/>
              <a:gd name="connsiteX112" fmla="*/ 767933 w 1605470"/>
              <a:gd name="connsiteY112" fmla="*/ 3356929 h 6858000"/>
              <a:gd name="connsiteX113" fmla="*/ 766158 w 1605470"/>
              <a:gd name="connsiteY113" fmla="*/ 3349058 h 6858000"/>
              <a:gd name="connsiteX114" fmla="*/ 766414 w 1605470"/>
              <a:gd name="connsiteY114" fmla="*/ 3348763 h 6858000"/>
              <a:gd name="connsiteX115" fmla="*/ 764166 w 1605470"/>
              <a:gd name="connsiteY115" fmla="*/ 3341588 h 6858000"/>
              <a:gd name="connsiteX116" fmla="*/ 749397 w 1605470"/>
              <a:gd name="connsiteY116" fmla="*/ 3307769 h 6858000"/>
              <a:gd name="connsiteX117" fmla="*/ 766960 w 1605470"/>
              <a:gd name="connsiteY117" fmla="*/ 3250522 h 6858000"/>
              <a:gd name="connsiteX118" fmla="*/ 767385 w 1605470"/>
              <a:gd name="connsiteY118" fmla="*/ 3229163 h 6858000"/>
              <a:gd name="connsiteX119" fmla="*/ 769208 w 1605470"/>
              <a:gd name="connsiteY119" fmla="*/ 3217217 h 6858000"/>
              <a:gd name="connsiteX120" fmla="*/ 770350 w 1605470"/>
              <a:gd name="connsiteY120" fmla="*/ 3216125 h 6858000"/>
              <a:gd name="connsiteX121" fmla="*/ 756043 w 1605470"/>
              <a:gd name="connsiteY121" fmla="*/ 3183755 h 6858000"/>
              <a:gd name="connsiteX122" fmla="*/ 756544 w 1605470"/>
              <a:gd name="connsiteY122" fmla="*/ 3178642 h 6858000"/>
              <a:gd name="connsiteX123" fmla="*/ 744144 w 1605470"/>
              <a:gd name="connsiteY123" fmla="*/ 3158586 h 6858000"/>
              <a:gd name="connsiteX124" fmla="*/ 739378 w 1605470"/>
              <a:gd name="connsiteY124" fmla="*/ 3147669 h 6858000"/>
              <a:gd name="connsiteX125" fmla="*/ 734648 w 1605470"/>
              <a:gd name="connsiteY125" fmla="*/ 3145733 h 6858000"/>
              <a:gd name="connsiteX126" fmla="*/ 729329 w 1605470"/>
              <a:gd name="connsiteY126" fmla="*/ 3129034 h 6858000"/>
              <a:gd name="connsiteX127" fmla="*/ 729994 w 1605470"/>
              <a:gd name="connsiteY127" fmla="*/ 3126682 h 6858000"/>
              <a:gd name="connsiteX128" fmla="*/ 720862 w 1605470"/>
              <a:gd name="connsiteY128" fmla="*/ 3114519 h 6858000"/>
              <a:gd name="connsiteX129" fmla="*/ 707471 w 1605470"/>
              <a:gd name="connsiteY129" fmla="*/ 3106272 h 6858000"/>
              <a:gd name="connsiteX130" fmla="*/ 680201 w 1605470"/>
              <a:gd name="connsiteY130" fmla="*/ 2958185 h 6858000"/>
              <a:gd name="connsiteX131" fmla="*/ 613412 w 1605470"/>
              <a:gd name="connsiteY131" fmla="*/ 2731184 h 6858000"/>
              <a:gd name="connsiteX132" fmla="*/ 555080 w 1605470"/>
              <a:gd name="connsiteY132" fmla="*/ 2538816 h 6858000"/>
              <a:gd name="connsiteX133" fmla="*/ 551827 w 1605470"/>
              <a:gd name="connsiteY133" fmla="*/ 2485734 h 6858000"/>
              <a:gd name="connsiteX134" fmla="*/ 525179 w 1605470"/>
              <a:gd name="connsiteY134" fmla="*/ 2447068 h 6858000"/>
              <a:gd name="connsiteX135" fmla="*/ 529511 w 1605470"/>
              <a:gd name="connsiteY135" fmla="*/ 2425819 h 6858000"/>
              <a:gd name="connsiteX136" fmla="*/ 530521 w 1605470"/>
              <a:gd name="connsiteY136" fmla="*/ 2422066 h 6858000"/>
              <a:gd name="connsiteX137" fmla="*/ 528878 w 1605470"/>
              <a:gd name="connsiteY137" fmla="*/ 2408971 h 6858000"/>
              <a:gd name="connsiteX138" fmla="*/ 535510 w 1605470"/>
              <a:gd name="connsiteY138" fmla="*/ 2402874 h 6858000"/>
              <a:gd name="connsiteX139" fmla="*/ 538122 w 1605470"/>
              <a:gd name="connsiteY139" fmla="*/ 2381443 h 6858000"/>
              <a:gd name="connsiteX140" fmla="*/ 533116 w 1605470"/>
              <a:gd name="connsiteY140" fmla="*/ 2358011 h 6858000"/>
              <a:gd name="connsiteX141" fmla="*/ 501423 w 1605470"/>
              <a:gd name="connsiteY141" fmla="*/ 2249479 h 6858000"/>
              <a:gd name="connsiteX142" fmla="*/ 486968 w 1605470"/>
              <a:gd name="connsiteY142" fmla="*/ 2182937 h 6858000"/>
              <a:gd name="connsiteX143" fmla="*/ 488555 w 1605470"/>
              <a:gd name="connsiteY143" fmla="*/ 2155135 h 6858000"/>
              <a:gd name="connsiteX144" fmla="*/ 486013 w 1605470"/>
              <a:gd name="connsiteY144" fmla="*/ 2118008 h 6858000"/>
              <a:gd name="connsiteX145" fmla="*/ 487006 w 1605470"/>
              <a:gd name="connsiteY145" fmla="*/ 2050531 h 6858000"/>
              <a:gd name="connsiteX146" fmla="*/ 478812 w 1605470"/>
              <a:gd name="connsiteY146" fmla="*/ 1963269 h 6858000"/>
              <a:gd name="connsiteX147" fmla="*/ 442619 w 1605470"/>
              <a:gd name="connsiteY147" fmla="*/ 1910499 h 6858000"/>
              <a:gd name="connsiteX148" fmla="*/ 446785 w 1605470"/>
              <a:gd name="connsiteY148" fmla="*/ 1903212 h 6858000"/>
              <a:gd name="connsiteX149" fmla="*/ 436547 w 1605470"/>
              <a:gd name="connsiteY149" fmla="*/ 1861531 h 6858000"/>
              <a:gd name="connsiteX150" fmla="*/ 364290 w 1605470"/>
              <a:gd name="connsiteY150" fmla="*/ 1728772 h 6858000"/>
              <a:gd name="connsiteX151" fmla="*/ 345287 w 1605470"/>
              <a:gd name="connsiteY151" fmla="*/ 1646953 h 6858000"/>
              <a:gd name="connsiteX152" fmla="*/ 344412 w 1605470"/>
              <a:gd name="connsiteY152" fmla="*/ 1615777 h 6858000"/>
              <a:gd name="connsiteX153" fmla="*/ 342578 w 1605470"/>
              <a:gd name="connsiteY153" fmla="*/ 1563678 h 6858000"/>
              <a:gd name="connsiteX154" fmla="*/ 355658 w 1605470"/>
              <a:gd name="connsiteY154" fmla="*/ 1519474 h 6858000"/>
              <a:gd name="connsiteX155" fmla="*/ 348400 w 1605470"/>
              <a:gd name="connsiteY155" fmla="*/ 1477995 h 6858000"/>
              <a:gd name="connsiteX156" fmla="*/ 328025 w 1605470"/>
              <a:gd name="connsiteY156" fmla="*/ 1475165 h 6858000"/>
              <a:gd name="connsiteX157" fmla="*/ 326326 w 1605470"/>
              <a:gd name="connsiteY157" fmla="*/ 1428585 h 6858000"/>
              <a:gd name="connsiteX158" fmla="*/ 325799 w 1605470"/>
              <a:gd name="connsiteY158" fmla="*/ 1357181 h 6858000"/>
              <a:gd name="connsiteX159" fmla="*/ 320507 w 1605470"/>
              <a:gd name="connsiteY159" fmla="*/ 1347099 h 6858000"/>
              <a:gd name="connsiteX160" fmla="*/ 335347 w 1605470"/>
              <a:gd name="connsiteY160" fmla="*/ 1334233 h 6858000"/>
              <a:gd name="connsiteX161" fmla="*/ 342792 w 1605470"/>
              <a:gd name="connsiteY161" fmla="*/ 1307086 h 6858000"/>
              <a:gd name="connsiteX162" fmla="*/ 343980 w 1605470"/>
              <a:gd name="connsiteY162" fmla="*/ 1189033 h 6858000"/>
              <a:gd name="connsiteX163" fmla="*/ 348665 w 1605470"/>
              <a:gd name="connsiteY163" fmla="*/ 1168288 h 6858000"/>
              <a:gd name="connsiteX164" fmla="*/ 340947 w 1605470"/>
              <a:gd name="connsiteY164" fmla="*/ 1142577 h 6858000"/>
              <a:gd name="connsiteX165" fmla="*/ 330253 w 1605470"/>
              <a:gd name="connsiteY165" fmla="*/ 1088484 h 6858000"/>
              <a:gd name="connsiteX166" fmla="*/ 314647 w 1605470"/>
              <a:gd name="connsiteY166" fmla="*/ 1053424 h 6858000"/>
              <a:gd name="connsiteX167" fmla="*/ 322906 w 1605470"/>
              <a:gd name="connsiteY167" fmla="*/ 1044367 h 6858000"/>
              <a:gd name="connsiteX168" fmla="*/ 326818 w 1605470"/>
              <a:gd name="connsiteY168" fmla="*/ 1022828 h 6858000"/>
              <a:gd name="connsiteX169" fmla="*/ 320445 w 1605470"/>
              <a:gd name="connsiteY169" fmla="*/ 932283 h 6858000"/>
              <a:gd name="connsiteX170" fmla="*/ 322681 w 1605470"/>
              <a:gd name="connsiteY170" fmla="*/ 915925 h 6858000"/>
              <a:gd name="connsiteX171" fmla="*/ 315310 w 1605470"/>
              <a:gd name="connsiteY171" fmla="*/ 896999 h 6858000"/>
              <a:gd name="connsiteX172" fmla="*/ 284718 w 1605470"/>
              <a:gd name="connsiteY172" fmla="*/ 821517 h 6858000"/>
              <a:gd name="connsiteX173" fmla="*/ 270682 w 1605470"/>
              <a:gd name="connsiteY173" fmla="*/ 786519 h 6858000"/>
              <a:gd name="connsiteX174" fmla="*/ 265483 w 1605470"/>
              <a:gd name="connsiteY174" fmla="*/ 784963 h 6858000"/>
              <a:gd name="connsiteX175" fmla="*/ 270939 w 1605470"/>
              <a:gd name="connsiteY175" fmla="*/ 776648 h 6858000"/>
              <a:gd name="connsiteX176" fmla="*/ 263668 w 1605470"/>
              <a:gd name="connsiteY176" fmla="*/ 751353 h 6858000"/>
              <a:gd name="connsiteX177" fmla="*/ 254540 w 1605470"/>
              <a:gd name="connsiteY177" fmla="*/ 741965 h 6858000"/>
              <a:gd name="connsiteX178" fmla="*/ 252501 w 1605470"/>
              <a:gd name="connsiteY178" fmla="*/ 724635 h 6858000"/>
              <a:gd name="connsiteX179" fmla="*/ 248897 w 1605470"/>
              <a:gd name="connsiteY179" fmla="*/ 681659 h 6858000"/>
              <a:gd name="connsiteX180" fmla="*/ 234316 w 1605470"/>
              <a:gd name="connsiteY180" fmla="*/ 635218 h 6858000"/>
              <a:gd name="connsiteX181" fmla="*/ 239327 w 1605470"/>
              <a:gd name="connsiteY181" fmla="*/ 613763 h 6858000"/>
              <a:gd name="connsiteX182" fmla="*/ 225269 w 1605470"/>
              <a:gd name="connsiteY182" fmla="*/ 598582 h 6858000"/>
              <a:gd name="connsiteX183" fmla="*/ 224950 w 1605470"/>
              <a:gd name="connsiteY183" fmla="*/ 576846 h 6858000"/>
              <a:gd name="connsiteX184" fmla="*/ 204632 w 1605470"/>
              <a:gd name="connsiteY184" fmla="*/ 553868 h 6858000"/>
              <a:gd name="connsiteX185" fmla="*/ 239317 w 1605470"/>
              <a:gd name="connsiteY185" fmla="*/ 517614 h 6858000"/>
              <a:gd name="connsiteX186" fmla="*/ 201693 w 1605470"/>
              <a:gd name="connsiteY186" fmla="*/ 469651 h 6858000"/>
              <a:gd name="connsiteX187" fmla="*/ 195012 w 1605470"/>
              <a:gd name="connsiteY187" fmla="*/ 448559 h 6858000"/>
              <a:gd name="connsiteX188" fmla="*/ 201434 w 1605470"/>
              <a:gd name="connsiteY188" fmla="*/ 441529 h 6858000"/>
              <a:gd name="connsiteX189" fmla="*/ 200655 w 1605470"/>
              <a:gd name="connsiteY189" fmla="*/ 428927 h 6858000"/>
              <a:gd name="connsiteX190" fmla="*/ 190059 w 1605470"/>
              <a:gd name="connsiteY190" fmla="*/ 430161 h 6858000"/>
              <a:gd name="connsiteX191" fmla="*/ 184450 w 1605470"/>
              <a:gd name="connsiteY191" fmla="*/ 396240 h 6858000"/>
              <a:gd name="connsiteX192" fmla="*/ 146196 w 1605470"/>
              <a:gd name="connsiteY192" fmla="*/ 358810 h 6858000"/>
              <a:gd name="connsiteX193" fmla="*/ 124571 w 1605470"/>
              <a:gd name="connsiteY193" fmla="*/ 302178 h 6858000"/>
              <a:gd name="connsiteX194" fmla="*/ 103243 w 1605470"/>
              <a:gd name="connsiteY194" fmla="*/ 211375 h 6858000"/>
              <a:gd name="connsiteX195" fmla="*/ 94571 w 1605470"/>
              <a:gd name="connsiteY195" fmla="*/ 184179 h 6858000"/>
              <a:gd name="connsiteX196" fmla="*/ 13437 w 1605470"/>
              <a:gd name="connsiteY196" fmla="*/ 19287 h 6858000"/>
              <a:gd name="connsiteX197" fmla="*/ 0 w 1605470"/>
              <a:gd name="connsiteY197" fmla="*/ 0 h 6858000"/>
              <a:gd name="connsiteX0" fmla="*/ 0 w 1605470"/>
              <a:gd name="connsiteY0" fmla="*/ 0 h 6858000"/>
              <a:gd name="connsiteX1" fmla="*/ 1605470 w 1605470"/>
              <a:gd name="connsiteY1" fmla="*/ 0 h 6858000"/>
              <a:gd name="connsiteX2" fmla="*/ 1605470 w 1605470"/>
              <a:gd name="connsiteY2" fmla="*/ 6858000 h 6858000"/>
              <a:gd name="connsiteX3" fmla="*/ 154105 w 1605470"/>
              <a:gd name="connsiteY3" fmla="*/ 6858000 h 6858000"/>
              <a:gd name="connsiteX4" fmla="*/ 154246 w 1605470"/>
              <a:gd name="connsiteY4" fmla="*/ 6857735 h 6858000"/>
              <a:gd name="connsiteX5" fmla="*/ 166295 w 1605470"/>
              <a:gd name="connsiteY5" fmla="*/ 6809549 h 6858000"/>
              <a:gd name="connsiteX6" fmla="*/ 198506 w 1605470"/>
              <a:gd name="connsiteY6" fmla="*/ 6715115 h 6858000"/>
              <a:gd name="connsiteX7" fmla="*/ 208357 w 1605470"/>
              <a:gd name="connsiteY7" fmla="*/ 6680170 h 6858000"/>
              <a:gd name="connsiteX8" fmla="*/ 233907 w 1605470"/>
              <a:gd name="connsiteY8" fmla="*/ 6621207 h 6858000"/>
              <a:gd name="connsiteX9" fmla="*/ 250564 w 1605470"/>
              <a:gd name="connsiteY9" fmla="*/ 6596265 h 6858000"/>
              <a:gd name="connsiteX10" fmla="*/ 250443 w 1605470"/>
              <a:gd name="connsiteY10" fmla="*/ 6594818 h 6858000"/>
              <a:gd name="connsiteX11" fmla="*/ 254688 w 1605470"/>
              <a:gd name="connsiteY11" fmla="*/ 6593735 h 6858000"/>
              <a:gd name="connsiteX12" fmla="*/ 257885 w 1605470"/>
              <a:gd name="connsiteY12" fmla="*/ 6589172 h 6858000"/>
              <a:gd name="connsiteX13" fmla="*/ 261179 w 1605470"/>
              <a:gd name="connsiteY13" fmla="*/ 6574442 h 6858000"/>
              <a:gd name="connsiteX14" fmla="*/ 261519 w 1605470"/>
              <a:gd name="connsiteY14" fmla="*/ 6568530 h 6858000"/>
              <a:gd name="connsiteX15" fmla="*/ 263928 w 1605470"/>
              <a:gd name="connsiteY15" fmla="*/ 6560674 h 6858000"/>
              <a:gd name="connsiteX16" fmla="*/ 264273 w 1605470"/>
              <a:gd name="connsiteY16" fmla="*/ 6560598 h 6858000"/>
              <a:gd name="connsiteX17" fmla="*/ 265970 w 1605470"/>
              <a:gd name="connsiteY17" fmla="*/ 6553006 h 6858000"/>
              <a:gd name="connsiteX18" fmla="*/ 270666 w 1605470"/>
              <a:gd name="connsiteY18" fmla="*/ 6514360 h 6858000"/>
              <a:gd name="connsiteX19" fmla="*/ 312320 w 1605470"/>
              <a:gd name="connsiteY19" fmla="*/ 6478062 h 6858000"/>
              <a:gd name="connsiteX20" fmla="*/ 323009 w 1605470"/>
              <a:gd name="connsiteY20" fmla="*/ 6460325 h 6858000"/>
              <a:gd name="connsiteX21" fmla="*/ 330242 w 1605470"/>
              <a:gd name="connsiteY21" fmla="*/ 6451488 h 6858000"/>
              <a:gd name="connsiteX22" fmla="*/ 331677 w 1605470"/>
              <a:gd name="connsiteY22" fmla="*/ 6451348 h 6858000"/>
              <a:gd name="connsiteX23" fmla="*/ 336035 w 1605470"/>
              <a:gd name="connsiteY23" fmla="*/ 6414240 h 6858000"/>
              <a:gd name="connsiteX24" fmla="*/ 338911 w 1605470"/>
              <a:gd name="connsiteY24" fmla="*/ 6410269 h 6858000"/>
              <a:gd name="connsiteX25" fmla="*/ 338811 w 1605470"/>
              <a:gd name="connsiteY25" fmla="*/ 6384857 h 6858000"/>
              <a:gd name="connsiteX26" fmla="*/ 340328 w 1605470"/>
              <a:gd name="connsiteY26" fmla="*/ 6372381 h 6858000"/>
              <a:gd name="connsiteX27" fmla="*/ 337522 w 1605470"/>
              <a:gd name="connsiteY27" fmla="*/ 6367510 h 6858000"/>
              <a:gd name="connsiteX28" fmla="*/ 341402 w 1605470"/>
              <a:gd name="connsiteY28" fmla="*/ 6349778 h 6858000"/>
              <a:gd name="connsiteX29" fmla="*/ 343067 w 1605470"/>
              <a:gd name="connsiteY29" fmla="*/ 6348250 h 6858000"/>
              <a:gd name="connsiteX30" fmla="*/ 341730 w 1605470"/>
              <a:gd name="connsiteY30" fmla="*/ 6331735 h 6858000"/>
              <a:gd name="connsiteX31" fmla="*/ 335123 w 1605470"/>
              <a:gd name="connsiteY31" fmla="*/ 6315613 h 6858000"/>
              <a:gd name="connsiteX32" fmla="*/ 385303 w 1605470"/>
              <a:gd name="connsiteY32" fmla="*/ 6171970 h 6858000"/>
              <a:gd name="connsiteX33" fmla="*/ 380910 w 1605470"/>
              <a:gd name="connsiteY33" fmla="*/ 6028119 h 6858000"/>
              <a:gd name="connsiteX34" fmla="*/ 409371 w 1605470"/>
              <a:gd name="connsiteY34" fmla="*/ 5950668 h 6858000"/>
              <a:gd name="connsiteX35" fmla="*/ 442432 w 1605470"/>
              <a:gd name="connsiteY35" fmla="*/ 5934687 h 6858000"/>
              <a:gd name="connsiteX36" fmla="*/ 489472 w 1605470"/>
              <a:gd name="connsiteY36" fmla="*/ 5732419 h 6858000"/>
              <a:gd name="connsiteX37" fmla="*/ 512623 w 1605470"/>
              <a:gd name="connsiteY37" fmla="*/ 5685392 h 6858000"/>
              <a:gd name="connsiteX38" fmla="*/ 510261 w 1605470"/>
              <a:gd name="connsiteY38" fmla="*/ 5634527 h 6858000"/>
              <a:gd name="connsiteX39" fmla="*/ 523992 w 1605470"/>
              <a:gd name="connsiteY39" fmla="*/ 5619557 h 6858000"/>
              <a:gd name="connsiteX40" fmla="*/ 526609 w 1605470"/>
              <a:gd name="connsiteY40" fmla="*/ 5617081 h 6858000"/>
              <a:gd name="connsiteX41" fmla="*/ 531653 w 1605470"/>
              <a:gd name="connsiteY41" fmla="*/ 5604904 h 6858000"/>
              <a:gd name="connsiteX42" fmla="*/ 539863 w 1605470"/>
              <a:gd name="connsiteY42" fmla="*/ 5604298 h 6858000"/>
              <a:gd name="connsiteX43" fmla="*/ 552319 w 1605470"/>
              <a:gd name="connsiteY43" fmla="*/ 5587997 h 6858000"/>
              <a:gd name="connsiteX44" fmla="*/ 559710 w 1605470"/>
              <a:gd name="connsiteY44" fmla="*/ 5564796 h 6858000"/>
              <a:gd name="connsiteX45" fmla="*/ 587214 w 1605470"/>
              <a:gd name="connsiteY45" fmla="*/ 5451511 h 6858000"/>
              <a:gd name="connsiteX46" fmla="*/ 608019 w 1605470"/>
              <a:gd name="connsiteY46" fmla="*/ 5385461 h 6858000"/>
              <a:gd name="connsiteX47" fmla="*/ 622750 w 1605470"/>
              <a:gd name="connsiteY47" fmla="*/ 5363084 h 6858000"/>
              <a:gd name="connsiteX48" fmla="*/ 638731 w 1605470"/>
              <a:gd name="connsiteY48" fmla="*/ 5330009 h 6858000"/>
              <a:gd name="connsiteX49" fmla="*/ 672224 w 1605470"/>
              <a:gd name="connsiteY49" fmla="*/ 5273739 h 6858000"/>
              <a:gd name="connsiteX50" fmla="*/ 681823 w 1605470"/>
              <a:gd name="connsiteY50" fmla="*/ 5241779 h 6858000"/>
              <a:gd name="connsiteX51" fmla="*/ 693049 w 1605470"/>
              <a:gd name="connsiteY51" fmla="*/ 5225268 h 6858000"/>
              <a:gd name="connsiteX52" fmla="*/ 694069 w 1605470"/>
              <a:gd name="connsiteY52" fmla="*/ 5217684 h 6858000"/>
              <a:gd name="connsiteX53" fmla="*/ 701410 w 1605470"/>
              <a:gd name="connsiteY53" fmla="*/ 5193377 h 6858000"/>
              <a:gd name="connsiteX54" fmla="*/ 704713 w 1605470"/>
              <a:gd name="connsiteY54" fmla="*/ 5179288 h 6858000"/>
              <a:gd name="connsiteX55" fmla="*/ 705697 w 1605470"/>
              <a:gd name="connsiteY55" fmla="*/ 5173621 h 6858000"/>
              <a:gd name="connsiteX56" fmla="*/ 701331 w 1605470"/>
              <a:gd name="connsiteY56" fmla="*/ 5159961 h 6858000"/>
              <a:gd name="connsiteX57" fmla="*/ 708008 w 1605470"/>
              <a:gd name="connsiteY57" fmla="*/ 5144295 h 6858000"/>
              <a:gd name="connsiteX58" fmla="*/ 704941 w 1605470"/>
              <a:gd name="connsiteY58" fmla="*/ 5125185 h 6858000"/>
              <a:gd name="connsiteX59" fmla="*/ 711771 w 1605470"/>
              <a:gd name="connsiteY59" fmla="*/ 5121884 h 6858000"/>
              <a:gd name="connsiteX60" fmla="*/ 721092 w 1605470"/>
              <a:gd name="connsiteY60" fmla="*/ 5108383 h 6858000"/>
              <a:gd name="connsiteX61" fmla="*/ 717045 w 1605470"/>
              <a:gd name="connsiteY61" fmla="*/ 5094705 h 6858000"/>
              <a:gd name="connsiteX62" fmla="*/ 718807 w 1605470"/>
              <a:gd name="connsiteY62" fmla="*/ 5067850 h 6858000"/>
              <a:gd name="connsiteX63" fmla="*/ 721538 w 1605470"/>
              <a:gd name="connsiteY63" fmla="*/ 5060861 h 6858000"/>
              <a:gd name="connsiteX64" fmla="*/ 718242 w 1605470"/>
              <a:gd name="connsiteY64" fmla="*/ 5034192 h 6858000"/>
              <a:gd name="connsiteX65" fmla="*/ 719796 w 1605470"/>
              <a:gd name="connsiteY65" fmla="*/ 4993030 h 6858000"/>
              <a:gd name="connsiteX66" fmla="*/ 726705 w 1605470"/>
              <a:gd name="connsiteY66" fmla="*/ 4946844 h 6858000"/>
              <a:gd name="connsiteX67" fmla="*/ 722561 w 1605470"/>
              <a:gd name="connsiteY67" fmla="*/ 4932692 h 6858000"/>
              <a:gd name="connsiteX68" fmla="*/ 724588 w 1605470"/>
              <a:gd name="connsiteY68" fmla="*/ 4845927 h 6858000"/>
              <a:gd name="connsiteX69" fmla="*/ 724935 w 1605470"/>
              <a:gd name="connsiteY69" fmla="*/ 4821504 h 6858000"/>
              <a:gd name="connsiteX70" fmla="*/ 732118 w 1605470"/>
              <a:gd name="connsiteY70" fmla="*/ 4801535 h 6858000"/>
              <a:gd name="connsiteX71" fmla="*/ 739787 w 1605470"/>
              <a:gd name="connsiteY71" fmla="*/ 4797794 h 6858000"/>
              <a:gd name="connsiteX72" fmla="*/ 741081 w 1605470"/>
              <a:gd name="connsiteY72" fmla="*/ 4784526 h 6858000"/>
              <a:gd name="connsiteX73" fmla="*/ 742865 w 1605470"/>
              <a:gd name="connsiteY73" fmla="*/ 4781211 h 6858000"/>
              <a:gd name="connsiteX74" fmla="*/ 751652 w 1605470"/>
              <a:gd name="connsiteY74" fmla="*/ 4761984 h 6858000"/>
              <a:gd name="connsiteX75" fmla="*/ 734671 w 1605470"/>
              <a:gd name="connsiteY75" fmla="*/ 4715631 h 6858000"/>
              <a:gd name="connsiteX76" fmla="*/ 743180 w 1605470"/>
              <a:gd name="connsiteY76" fmla="*/ 4662965 h 6858000"/>
              <a:gd name="connsiteX77" fmla="*/ 729578 w 1605470"/>
              <a:gd name="connsiteY77" fmla="*/ 4456787 h 6858000"/>
              <a:gd name="connsiteX78" fmla="*/ 756542 w 1605470"/>
              <a:gd name="connsiteY78" fmla="*/ 4429138 h 6858000"/>
              <a:gd name="connsiteX79" fmla="*/ 761317 w 1605470"/>
              <a:gd name="connsiteY79" fmla="*/ 4346145 h 6858000"/>
              <a:gd name="connsiteX80" fmla="*/ 715481 w 1605470"/>
              <a:gd name="connsiteY80" fmla="*/ 4214165 h 6858000"/>
              <a:gd name="connsiteX81" fmla="*/ 721848 w 1605470"/>
              <a:gd name="connsiteY81" fmla="*/ 4061253 h 6858000"/>
              <a:gd name="connsiteX82" fmla="*/ 710868 w 1605470"/>
              <a:gd name="connsiteY82" fmla="*/ 4048827 h 6858000"/>
              <a:gd name="connsiteX83" fmla="*/ 704810 w 1605470"/>
              <a:gd name="connsiteY83" fmla="*/ 4033999 h 6858000"/>
              <a:gd name="connsiteX84" fmla="*/ 705959 w 1605470"/>
              <a:gd name="connsiteY84" fmla="*/ 4031933 h 6858000"/>
              <a:gd name="connsiteX85" fmla="*/ 704535 w 1605470"/>
              <a:gd name="connsiteY85" fmla="*/ 4013953 h 6858000"/>
              <a:gd name="connsiteX86" fmla="*/ 700443 w 1605470"/>
              <a:gd name="connsiteY86" fmla="*/ 4010511 h 6858000"/>
              <a:gd name="connsiteX87" fmla="*/ 698282 w 1605470"/>
              <a:gd name="connsiteY87" fmla="*/ 3998331 h 6858000"/>
              <a:gd name="connsiteX88" fmla="*/ 690830 w 1605470"/>
              <a:gd name="connsiteY88" fmla="*/ 3974753 h 6858000"/>
              <a:gd name="connsiteX89" fmla="*/ 692428 w 1605470"/>
              <a:gd name="connsiteY89" fmla="*/ 3969950 h 6858000"/>
              <a:gd name="connsiteX90" fmla="*/ 685850 w 1605470"/>
              <a:gd name="connsiteY90" fmla="*/ 3933779 h 6858000"/>
              <a:gd name="connsiteX91" fmla="*/ 687181 w 1605470"/>
              <a:gd name="connsiteY91" fmla="*/ 3933093 h 6858000"/>
              <a:gd name="connsiteX92" fmla="*/ 691535 w 1605470"/>
              <a:gd name="connsiteY92" fmla="*/ 3922082 h 6858000"/>
              <a:gd name="connsiteX93" fmla="*/ 696613 w 1605470"/>
              <a:gd name="connsiteY93" fmla="*/ 3901461 h 6858000"/>
              <a:gd name="connsiteX94" fmla="*/ 725908 w 1605470"/>
              <a:gd name="connsiteY94" fmla="*/ 3851605 h 6858000"/>
              <a:gd name="connsiteX95" fmla="*/ 719207 w 1605470"/>
              <a:gd name="connsiteY95" fmla="*/ 3813873 h 6858000"/>
              <a:gd name="connsiteX96" fmla="*/ 718632 w 1605470"/>
              <a:gd name="connsiteY96" fmla="*/ 3806161 h 6858000"/>
              <a:gd name="connsiteX97" fmla="*/ 718939 w 1605470"/>
              <a:gd name="connsiteY97" fmla="*/ 3805957 h 6858000"/>
              <a:gd name="connsiteX98" fmla="*/ 718966 w 1605470"/>
              <a:gd name="connsiteY98" fmla="*/ 3797724 h 6858000"/>
              <a:gd name="connsiteX99" fmla="*/ 717581 w 1605470"/>
              <a:gd name="connsiteY99" fmla="*/ 3792098 h 6858000"/>
              <a:gd name="connsiteX100" fmla="*/ 716465 w 1605470"/>
              <a:gd name="connsiteY100" fmla="*/ 3777135 h 6858000"/>
              <a:gd name="connsiteX101" fmla="*/ 718198 w 1605470"/>
              <a:gd name="connsiteY101" fmla="*/ 3771656 h 6858000"/>
              <a:gd name="connsiteX102" fmla="*/ 721941 w 1605470"/>
              <a:gd name="connsiteY102" fmla="*/ 3769007 h 6858000"/>
              <a:gd name="connsiteX103" fmla="*/ 721407 w 1605470"/>
              <a:gd name="connsiteY103" fmla="*/ 3767709 h 6858000"/>
              <a:gd name="connsiteX104" fmla="*/ 730103 w 1605470"/>
              <a:gd name="connsiteY104" fmla="*/ 3738082 h 6858000"/>
              <a:gd name="connsiteX105" fmla="*/ 737449 w 1605470"/>
              <a:gd name="connsiteY105" fmla="*/ 3673397 h 6858000"/>
              <a:gd name="connsiteX106" fmla="*/ 736745 w 1605470"/>
              <a:gd name="connsiteY106" fmla="*/ 3637109 h 6858000"/>
              <a:gd name="connsiteX107" fmla="*/ 740188 w 1605470"/>
              <a:gd name="connsiteY107" fmla="*/ 3536883 h 6858000"/>
              <a:gd name="connsiteX108" fmla="*/ 747726 w 1605470"/>
              <a:gd name="connsiteY108" fmla="*/ 3435652 h 6858000"/>
              <a:gd name="connsiteX109" fmla="*/ 774383 w 1605470"/>
              <a:gd name="connsiteY109" fmla="*/ 3381564 h 6858000"/>
              <a:gd name="connsiteX110" fmla="*/ 774870 w 1605470"/>
              <a:gd name="connsiteY110" fmla="*/ 3375761 h 6858000"/>
              <a:gd name="connsiteX111" fmla="*/ 770510 w 1605470"/>
              <a:gd name="connsiteY111" fmla="*/ 3361844 h 6858000"/>
              <a:gd name="connsiteX112" fmla="*/ 767933 w 1605470"/>
              <a:gd name="connsiteY112" fmla="*/ 3356929 h 6858000"/>
              <a:gd name="connsiteX113" fmla="*/ 766158 w 1605470"/>
              <a:gd name="connsiteY113" fmla="*/ 3349058 h 6858000"/>
              <a:gd name="connsiteX114" fmla="*/ 766414 w 1605470"/>
              <a:gd name="connsiteY114" fmla="*/ 3348763 h 6858000"/>
              <a:gd name="connsiteX115" fmla="*/ 764166 w 1605470"/>
              <a:gd name="connsiteY115" fmla="*/ 3341588 h 6858000"/>
              <a:gd name="connsiteX116" fmla="*/ 749397 w 1605470"/>
              <a:gd name="connsiteY116" fmla="*/ 3307769 h 6858000"/>
              <a:gd name="connsiteX117" fmla="*/ 766960 w 1605470"/>
              <a:gd name="connsiteY117" fmla="*/ 3250522 h 6858000"/>
              <a:gd name="connsiteX118" fmla="*/ 767385 w 1605470"/>
              <a:gd name="connsiteY118" fmla="*/ 3229163 h 6858000"/>
              <a:gd name="connsiteX119" fmla="*/ 769208 w 1605470"/>
              <a:gd name="connsiteY119" fmla="*/ 3217217 h 6858000"/>
              <a:gd name="connsiteX120" fmla="*/ 770350 w 1605470"/>
              <a:gd name="connsiteY120" fmla="*/ 3216125 h 6858000"/>
              <a:gd name="connsiteX121" fmla="*/ 756043 w 1605470"/>
              <a:gd name="connsiteY121" fmla="*/ 3183755 h 6858000"/>
              <a:gd name="connsiteX122" fmla="*/ 756544 w 1605470"/>
              <a:gd name="connsiteY122" fmla="*/ 3178642 h 6858000"/>
              <a:gd name="connsiteX123" fmla="*/ 744144 w 1605470"/>
              <a:gd name="connsiteY123" fmla="*/ 3158586 h 6858000"/>
              <a:gd name="connsiteX124" fmla="*/ 739378 w 1605470"/>
              <a:gd name="connsiteY124" fmla="*/ 3147669 h 6858000"/>
              <a:gd name="connsiteX125" fmla="*/ 734648 w 1605470"/>
              <a:gd name="connsiteY125" fmla="*/ 3145733 h 6858000"/>
              <a:gd name="connsiteX126" fmla="*/ 729329 w 1605470"/>
              <a:gd name="connsiteY126" fmla="*/ 3129034 h 6858000"/>
              <a:gd name="connsiteX127" fmla="*/ 729994 w 1605470"/>
              <a:gd name="connsiteY127" fmla="*/ 3126682 h 6858000"/>
              <a:gd name="connsiteX128" fmla="*/ 720862 w 1605470"/>
              <a:gd name="connsiteY128" fmla="*/ 3114519 h 6858000"/>
              <a:gd name="connsiteX129" fmla="*/ 707471 w 1605470"/>
              <a:gd name="connsiteY129" fmla="*/ 3106272 h 6858000"/>
              <a:gd name="connsiteX130" fmla="*/ 680201 w 1605470"/>
              <a:gd name="connsiteY130" fmla="*/ 2958185 h 6858000"/>
              <a:gd name="connsiteX131" fmla="*/ 596759 w 1605470"/>
              <a:gd name="connsiteY131" fmla="*/ 2762989 h 6858000"/>
              <a:gd name="connsiteX132" fmla="*/ 555080 w 1605470"/>
              <a:gd name="connsiteY132" fmla="*/ 2538816 h 6858000"/>
              <a:gd name="connsiteX133" fmla="*/ 551827 w 1605470"/>
              <a:gd name="connsiteY133" fmla="*/ 2485734 h 6858000"/>
              <a:gd name="connsiteX134" fmla="*/ 525179 w 1605470"/>
              <a:gd name="connsiteY134" fmla="*/ 2447068 h 6858000"/>
              <a:gd name="connsiteX135" fmla="*/ 529511 w 1605470"/>
              <a:gd name="connsiteY135" fmla="*/ 2425819 h 6858000"/>
              <a:gd name="connsiteX136" fmla="*/ 530521 w 1605470"/>
              <a:gd name="connsiteY136" fmla="*/ 2422066 h 6858000"/>
              <a:gd name="connsiteX137" fmla="*/ 528878 w 1605470"/>
              <a:gd name="connsiteY137" fmla="*/ 2408971 h 6858000"/>
              <a:gd name="connsiteX138" fmla="*/ 535510 w 1605470"/>
              <a:gd name="connsiteY138" fmla="*/ 2402874 h 6858000"/>
              <a:gd name="connsiteX139" fmla="*/ 538122 w 1605470"/>
              <a:gd name="connsiteY139" fmla="*/ 2381443 h 6858000"/>
              <a:gd name="connsiteX140" fmla="*/ 533116 w 1605470"/>
              <a:gd name="connsiteY140" fmla="*/ 2358011 h 6858000"/>
              <a:gd name="connsiteX141" fmla="*/ 501423 w 1605470"/>
              <a:gd name="connsiteY141" fmla="*/ 2249479 h 6858000"/>
              <a:gd name="connsiteX142" fmla="*/ 486968 w 1605470"/>
              <a:gd name="connsiteY142" fmla="*/ 2182937 h 6858000"/>
              <a:gd name="connsiteX143" fmla="*/ 488555 w 1605470"/>
              <a:gd name="connsiteY143" fmla="*/ 2155135 h 6858000"/>
              <a:gd name="connsiteX144" fmla="*/ 486013 w 1605470"/>
              <a:gd name="connsiteY144" fmla="*/ 2118008 h 6858000"/>
              <a:gd name="connsiteX145" fmla="*/ 487006 w 1605470"/>
              <a:gd name="connsiteY145" fmla="*/ 2050531 h 6858000"/>
              <a:gd name="connsiteX146" fmla="*/ 478812 w 1605470"/>
              <a:gd name="connsiteY146" fmla="*/ 1963269 h 6858000"/>
              <a:gd name="connsiteX147" fmla="*/ 442619 w 1605470"/>
              <a:gd name="connsiteY147" fmla="*/ 1910499 h 6858000"/>
              <a:gd name="connsiteX148" fmla="*/ 446785 w 1605470"/>
              <a:gd name="connsiteY148" fmla="*/ 1903212 h 6858000"/>
              <a:gd name="connsiteX149" fmla="*/ 436547 w 1605470"/>
              <a:gd name="connsiteY149" fmla="*/ 1861531 h 6858000"/>
              <a:gd name="connsiteX150" fmla="*/ 364290 w 1605470"/>
              <a:gd name="connsiteY150" fmla="*/ 1728772 h 6858000"/>
              <a:gd name="connsiteX151" fmla="*/ 345287 w 1605470"/>
              <a:gd name="connsiteY151" fmla="*/ 1646953 h 6858000"/>
              <a:gd name="connsiteX152" fmla="*/ 344412 w 1605470"/>
              <a:gd name="connsiteY152" fmla="*/ 1615777 h 6858000"/>
              <a:gd name="connsiteX153" fmla="*/ 342578 w 1605470"/>
              <a:gd name="connsiteY153" fmla="*/ 1563678 h 6858000"/>
              <a:gd name="connsiteX154" fmla="*/ 355658 w 1605470"/>
              <a:gd name="connsiteY154" fmla="*/ 1519474 h 6858000"/>
              <a:gd name="connsiteX155" fmla="*/ 348400 w 1605470"/>
              <a:gd name="connsiteY155" fmla="*/ 1477995 h 6858000"/>
              <a:gd name="connsiteX156" fmla="*/ 328025 w 1605470"/>
              <a:gd name="connsiteY156" fmla="*/ 1475165 h 6858000"/>
              <a:gd name="connsiteX157" fmla="*/ 326326 w 1605470"/>
              <a:gd name="connsiteY157" fmla="*/ 1428585 h 6858000"/>
              <a:gd name="connsiteX158" fmla="*/ 325799 w 1605470"/>
              <a:gd name="connsiteY158" fmla="*/ 1357181 h 6858000"/>
              <a:gd name="connsiteX159" fmla="*/ 320507 w 1605470"/>
              <a:gd name="connsiteY159" fmla="*/ 1347099 h 6858000"/>
              <a:gd name="connsiteX160" fmla="*/ 335347 w 1605470"/>
              <a:gd name="connsiteY160" fmla="*/ 1334233 h 6858000"/>
              <a:gd name="connsiteX161" fmla="*/ 342792 w 1605470"/>
              <a:gd name="connsiteY161" fmla="*/ 1307086 h 6858000"/>
              <a:gd name="connsiteX162" fmla="*/ 343980 w 1605470"/>
              <a:gd name="connsiteY162" fmla="*/ 1189033 h 6858000"/>
              <a:gd name="connsiteX163" fmla="*/ 348665 w 1605470"/>
              <a:gd name="connsiteY163" fmla="*/ 1168288 h 6858000"/>
              <a:gd name="connsiteX164" fmla="*/ 340947 w 1605470"/>
              <a:gd name="connsiteY164" fmla="*/ 1142577 h 6858000"/>
              <a:gd name="connsiteX165" fmla="*/ 330253 w 1605470"/>
              <a:gd name="connsiteY165" fmla="*/ 1088484 h 6858000"/>
              <a:gd name="connsiteX166" fmla="*/ 314647 w 1605470"/>
              <a:gd name="connsiteY166" fmla="*/ 1053424 h 6858000"/>
              <a:gd name="connsiteX167" fmla="*/ 322906 w 1605470"/>
              <a:gd name="connsiteY167" fmla="*/ 1044367 h 6858000"/>
              <a:gd name="connsiteX168" fmla="*/ 326818 w 1605470"/>
              <a:gd name="connsiteY168" fmla="*/ 1022828 h 6858000"/>
              <a:gd name="connsiteX169" fmla="*/ 320445 w 1605470"/>
              <a:gd name="connsiteY169" fmla="*/ 932283 h 6858000"/>
              <a:gd name="connsiteX170" fmla="*/ 322681 w 1605470"/>
              <a:gd name="connsiteY170" fmla="*/ 915925 h 6858000"/>
              <a:gd name="connsiteX171" fmla="*/ 315310 w 1605470"/>
              <a:gd name="connsiteY171" fmla="*/ 896999 h 6858000"/>
              <a:gd name="connsiteX172" fmla="*/ 284718 w 1605470"/>
              <a:gd name="connsiteY172" fmla="*/ 821517 h 6858000"/>
              <a:gd name="connsiteX173" fmla="*/ 270682 w 1605470"/>
              <a:gd name="connsiteY173" fmla="*/ 786519 h 6858000"/>
              <a:gd name="connsiteX174" fmla="*/ 265483 w 1605470"/>
              <a:gd name="connsiteY174" fmla="*/ 784963 h 6858000"/>
              <a:gd name="connsiteX175" fmla="*/ 270939 w 1605470"/>
              <a:gd name="connsiteY175" fmla="*/ 776648 h 6858000"/>
              <a:gd name="connsiteX176" fmla="*/ 263668 w 1605470"/>
              <a:gd name="connsiteY176" fmla="*/ 751353 h 6858000"/>
              <a:gd name="connsiteX177" fmla="*/ 254540 w 1605470"/>
              <a:gd name="connsiteY177" fmla="*/ 741965 h 6858000"/>
              <a:gd name="connsiteX178" fmla="*/ 252501 w 1605470"/>
              <a:gd name="connsiteY178" fmla="*/ 724635 h 6858000"/>
              <a:gd name="connsiteX179" fmla="*/ 248897 w 1605470"/>
              <a:gd name="connsiteY179" fmla="*/ 681659 h 6858000"/>
              <a:gd name="connsiteX180" fmla="*/ 234316 w 1605470"/>
              <a:gd name="connsiteY180" fmla="*/ 635218 h 6858000"/>
              <a:gd name="connsiteX181" fmla="*/ 239327 w 1605470"/>
              <a:gd name="connsiteY181" fmla="*/ 613763 h 6858000"/>
              <a:gd name="connsiteX182" fmla="*/ 225269 w 1605470"/>
              <a:gd name="connsiteY182" fmla="*/ 598582 h 6858000"/>
              <a:gd name="connsiteX183" fmla="*/ 224950 w 1605470"/>
              <a:gd name="connsiteY183" fmla="*/ 576846 h 6858000"/>
              <a:gd name="connsiteX184" fmla="*/ 204632 w 1605470"/>
              <a:gd name="connsiteY184" fmla="*/ 553868 h 6858000"/>
              <a:gd name="connsiteX185" fmla="*/ 239317 w 1605470"/>
              <a:gd name="connsiteY185" fmla="*/ 517614 h 6858000"/>
              <a:gd name="connsiteX186" fmla="*/ 201693 w 1605470"/>
              <a:gd name="connsiteY186" fmla="*/ 469651 h 6858000"/>
              <a:gd name="connsiteX187" fmla="*/ 195012 w 1605470"/>
              <a:gd name="connsiteY187" fmla="*/ 448559 h 6858000"/>
              <a:gd name="connsiteX188" fmla="*/ 201434 w 1605470"/>
              <a:gd name="connsiteY188" fmla="*/ 441529 h 6858000"/>
              <a:gd name="connsiteX189" fmla="*/ 200655 w 1605470"/>
              <a:gd name="connsiteY189" fmla="*/ 428927 h 6858000"/>
              <a:gd name="connsiteX190" fmla="*/ 190059 w 1605470"/>
              <a:gd name="connsiteY190" fmla="*/ 430161 h 6858000"/>
              <a:gd name="connsiteX191" fmla="*/ 184450 w 1605470"/>
              <a:gd name="connsiteY191" fmla="*/ 396240 h 6858000"/>
              <a:gd name="connsiteX192" fmla="*/ 146196 w 1605470"/>
              <a:gd name="connsiteY192" fmla="*/ 358810 h 6858000"/>
              <a:gd name="connsiteX193" fmla="*/ 124571 w 1605470"/>
              <a:gd name="connsiteY193" fmla="*/ 302178 h 6858000"/>
              <a:gd name="connsiteX194" fmla="*/ 103243 w 1605470"/>
              <a:gd name="connsiteY194" fmla="*/ 211375 h 6858000"/>
              <a:gd name="connsiteX195" fmla="*/ 94571 w 1605470"/>
              <a:gd name="connsiteY195" fmla="*/ 184179 h 6858000"/>
              <a:gd name="connsiteX196" fmla="*/ 13437 w 1605470"/>
              <a:gd name="connsiteY196" fmla="*/ 19287 h 6858000"/>
              <a:gd name="connsiteX197" fmla="*/ 0 w 1605470"/>
              <a:gd name="connsiteY197" fmla="*/ 0 h 6858000"/>
              <a:gd name="connsiteX0" fmla="*/ 0 w 1605470"/>
              <a:gd name="connsiteY0" fmla="*/ 0 h 6858000"/>
              <a:gd name="connsiteX1" fmla="*/ 1605470 w 1605470"/>
              <a:gd name="connsiteY1" fmla="*/ 0 h 6858000"/>
              <a:gd name="connsiteX2" fmla="*/ 1605470 w 1605470"/>
              <a:gd name="connsiteY2" fmla="*/ 6858000 h 6858000"/>
              <a:gd name="connsiteX3" fmla="*/ 154105 w 1605470"/>
              <a:gd name="connsiteY3" fmla="*/ 6858000 h 6858000"/>
              <a:gd name="connsiteX4" fmla="*/ 154246 w 1605470"/>
              <a:gd name="connsiteY4" fmla="*/ 6857735 h 6858000"/>
              <a:gd name="connsiteX5" fmla="*/ 166295 w 1605470"/>
              <a:gd name="connsiteY5" fmla="*/ 6809549 h 6858000"/>
              <a:gd name="connsiteX6" fmla="*/ 198506 w 1605470"/>
              <a:gd name="connsiteY6" fmla="*/ 6715115 h 6858000"/>
              <a:gd name="connsiteX7" fmla="*/ 208357 w 1605470"/>
              <a:gd name="connsiteY7" fmla="*/ 6680170 h 6858000"/>
              <a:gd name="connsiteX8" fmla="*/ 233907 w 1605470"/>
              <a:gd name="connsiteY8" fmla="*/ 6621207 h 6858000"/>
              <a:gd name="connsiteX9" fmla="*/ 250564 w 1605470"/>
              <a:gd name="connsiteY9" fmla="*/ 6596265 h 6858000"/>
              <a:gd name="connsiteX10" fmla="*/ 250443 w 1605470"/>
              <a:gd name="connsiteY10" fmla="*/ 6594818 h 6858000"/>
              <a:gd name="connsiteX11" fmla="*/ 254688 w 1605470"/>
              <a:gd name="connsiteY11" fmla="*/ 6593735 h 6858000"/>
              <a:gd name="connsiteX12" fmla="*/ 257885 w 1605470"/>
              <a:gd name="connsiteY12" fmla="*/ 6589172 h 6858000"/>
              <a:gd name="connsiteX13" fmla="*/ 261179 w 1605470"/>
              <a:gd name="connsiteY13" fmla="*/ 6574442 h 6858000"/>
              <a:gd name="connsiteX14" fmla="*/ 261519 w 1605470"/>
              <a:gd name="connsiteY14" fmla="*/ 6568530 h 6858000"/>
              <a:gd name="connsiteX15" fmla="*/ 263928 w 1605470"/>
              <a:gd name="connsiteY15" fmla="*/ 6560674 h 6858000"/>
              <a:gd name="connsiteX16" fmla="*/ 264273 w 1605470"/>
              <a:gd name="connsiteY16" fmla="*/ 6560598 h 6858000"/>
              <a:gd name="connsiteX17" fmla="*/ 265970 w 1605470"/>
              <a:gd name="connsiteY17" fmla="*/ 6553006 h 6858000"/>
              <a:gd name="connsiteX18" fmla="*/ 270666 w 1605470"/>
              <a:gd name="connsiteY18" fmla="*/ 6514360 h 6858000"/>
              <a:gd name="connsiteX19" fmla="*/ 312320 w 1605470"/>
              <a:gd name="connsiteY19" fmla="*/ 6478062 h 6858000"/>
              <a:gd name="connsiteX20" fmla="*/ 323009 w 1605470"/>
              <a:gd name="connsiteY20" fmla="*/ 6460325 h 6858000"/>
              <a:gd name="connsiteX21" fmla="*/ 330242 w 1605470"/>
              <a:gd name="connsiteY21" fmla="*/ 6451488 h 6858000"/>
              <a:gd name="connsiteX22" fmla="*/ 331677 w 1605470"/>
              <a:gd name="connsiteY22" fmla="*/ 6451348 h 6858000"/>
              <a:gd name="connsiteX23" fmla="*/ 336035 w 1605470"/>
              <a:gd name="connsiteY23" fmla="*/ 6414240 h 6858000"/>
              <a:gd name="connsiteX24" fmla="*/ 338911 w 1605470"/>
              <a:gd name="connsiteY24" fmla="*/ 6410269 h 6858000"/>
              <a:gd name="connsiteX25" fmla="*/ 338811 w 1605470"/>
              <a:gd name="connsiteY25" fmla="*/ 6384857 h 6858000"/>
              <a:gd name="connsiteX26" fmla="*/ 340328 w 1605470"/>
              <a:gd name="connsiteY26" fmla="*/ 6372381 h 6858000"/>
              <a:gd name="connsiteX27" fmla="*/ 337522 w 1605470"/>
              <a:gd name="connsiteY27" fmla="*/ 6367510 h 6858000"/>
              <a:gd name="connsiteX28" fmla="*/ 341402 w 1605470"/>
              <a:gd name="connsiteY28" fmla="*/ 6349778 h 6858000"/>
              <a:gd name="connsiteX29" fmla="*/ 343067 w 1605470"/>
              <a:gd name="connsiteY29" fmla="*/ 6348250 h 6858000"/>
              <a:gd name="connsiteX30" fmla="*/ 341730 w 1605470"/>
              <a:gd name="connsiteY30" fmla="*/ 6331735 h 6858000"/>
              <a:gd name="connsiteX31" fmla="*/ 335123 w 1605470"/>
              <a:gd name="connsiteY31" fmla="*/ 6315613 h 6858000"/>
              <a:gd name="connsiteX32" fmla="*/ 385303 w 1605470"/>
              <a:gd name="connsiteY32" fmla="*/ 6171970 h 6858000"/>
              <a:gd name="connsiteX33" fmla="*/ 380910 w 1605470"/>
              <a:gd name="connsiteY33" fmla="*/ 6028119 h 6858000"/>
              <a:gd name="connsiteX34" fmla="*/ 409371 w 1605470"/>
              <a:gd name="connsiteY34" fmla="*/ 5950668 h 6858000"/>
              <a:gd name="connsiteX35" fmla="*/ 442432 w 1605470"/>
              <a:gd name="connsiteY35" fmla="*/ 5934687 h 6858000"/>
              <a:gd name="connsiteX36" fmla="*/ 489472 w 1605470"/>
              <a:gd name="connsiteY36" fmla="*/ 5732419 h 6858000"/>
              <a:gd name="connsiteX37" fmla="*/ 512623 w 1605470"/>
              <a:gd name="connsiteY37" fmla="*/ 5685392 h 6858000"/>
              <a:gd name="connsiteX38" fmla="*/ 510261 w 1605470"/>
              <a:gd name="connsiteY38" fmla="*/ 5634527 h 6858000"/>
              <a:gd name="connsiteX39" fmla="*/ 523992 w 1605470"/>
              <a:gd name="connsiteY39" fmla="*/ 5619557 h 6858000"/>
              <a:gd name="connsiteX40" fmla="*/ 526609 w 1605470"/>
              <a:gd name="connsiteY40" fmla="*/ 5617081 h 6858000"/>
              <a:gd name="connsiteX41" fmla="*/ 531653 w 1605470"/>
              <a:gd name="connsiteY41" fmla="*/ 5604904 h 6858000"/>
              <a:gd name="connsiteX42" fmla="*/ 539863 w 1605470"/>
              <a:gd name="connsiteY42" fmla="*/ 5604298 h 6858000"/>
              <a:gd name="connsiteX43" fmla="*/ 552319 w 1605470"/>
              <a:gd name="connsiteY43" fmla="*/ 5587997 h 6858000"/>
              <a:gd name="connsiteX44" fmla="*/ 559710 w 1605470"/>
              <a:gd name="connsiteY44" fmla="*/ 5564796 h 6858000"/>
              <a:gd name="connsiteX45" fmla="*/ 587214 w 1605470"/>
              <a:gd name="connsiteY45" fmla="*/ 5451511 h 6858000"/>
              <a:gd name="connsiteX46" fmla="*/ 608019 w 1605470"/>
              <a:gd name="connsiteY46" fmla="*/ 5385461 h 6858000"/>
              <a:gd name="connsiteX47" fmla="*/ 622750 w 1605470"/>
              <a:gd name="connsiteY47" fmla="*/ 5363084 h 6858000"/>
              <a:gd name="connsiteX48" fmla="*/ 638731 w 1605470"/>
              <a:gd name="connsiteY48" fmla="*/ 5330009 h 6858000"/>
              <a:gd name="connsiteX49" fmla="*/ 672224 w 1605470"/>
              <a:gd name="connsiteY49" fmla="*/ 5273739 h 6858000"/>
              <a:gd name="connsiteX50" fmla="*/ 681823 w 1605470"/>
              <a:gd name="connsiteY50" fmla="*/ 5241779 h 6858000"/>
              <a:gd name="connsiteX51" fmla="*/ 693049 w 1605470"/>
              <a:gd name="connsiteY51" fmla="*/ 5225268 h 6858000"/>
              <a:gd name="connsiteX52" fmla="*/ 694069 w 1605470"/>
              <a:gd name="connsiteY52" fmla="*/ 5217684 h 6858000"/>
              <a:gd name="connsiteX53" fmla="*/ 701410 w 1605470"/>
              <a:gd name="connsiteY53" fmla="*/ 5193377 h 6858000"/>
              <a:gd name="connsiteX54" fmla="*/ 704713 w 1605470"/>
              <a:gd name="connsiteY54" fmla="*/ 5179288 h 6858000"/>
              <a:gd name="connsiteX55" fmla="*/ 705697 w 1605470"/>
              <a:gd name="connsiteY55" fmla="*/ 5173621 h 6858000"/>
              <a:gd name="connsiteX56" fmla="*/ 701331 w 1605470"/>
              <a:gd name="connsiteY56" fmla="*/ 5159961 h 6858000"/>
              <a:gd name="connsiteX57" fmla="*/ 708008 w 1605470"/>
              <a:gd name="connsiteY57" fmla="*/ 5144295 h 6858000"/>
              <a:gd name="connsiteX58" fmla="*/ 704941 w 1605470"/>
              <a:gd name="connsiteY58" fmla="*/ 5125185 h 6858000"/>
              <a:gd name="connsiteX59" fmla="*/ 711771 w 1605470"/>
              <a:gd name="connsiteY59" fmla="*/ 5121884 h 6858000"/>
              <a:gd name="connsiteX60" fmla="*/ 721092 w 1605470"/>
              <a:gd name="connsiteY60" fmla="*/ 5108383 h 6858000"/>
              <a:gd name="connsiteX61" fmla="*/ 717045 w 1605470"/>
              <a:gd name="connsiteY61" fmla="*/ 5094705 h 6858000"/>
              <a:gd name="connsiteX62" fmla="*/ 718807 w 1605470"/>
              <a:gd name="connsiteY62" fmla="*/ 5067850 h 6858000"/>
              <a:gd name="connsiteX63" fmla="*/ 721538 w 1605470"/>
              <a:gd name="connsiteY63" fmla="*/ 5060861 h 6858000"/>
              <a:gd name="connsiteX64" fmla="*/ 718242 w 1605470"/>
              <a:gd name="connsiteY64" fmla="*/ 5034192 h 6858000"/>
              <a:gd name="connsiteX65" fmla="*/ 719796 w 1605470"/>
              <a:gd name="connsiteY65" fmla="*/ 4993030 h 6858000"/>
              <a:gd name="connsiteX66" fmla="*/ 726705 w 1605470"/>
              <a:gd name="connsiteY66" fmla="*/ 4946844 h 6858000"/>
              <a:gd name="connsiteX67" fmla="*/ 722561 w 1605470"/>
              <a:gd name="connsiteY67" fmla="*/ 4932692 h 6858000"/>
              <a:gd name="connsiteX68" fmla="*/ 724588 w 1605470"/>
              <a:gd name="connsiteY68" fmla="*/ 4845927 h 6858000"/>
              <a:gd name="connsiteX69" fmla="*/ 724935 w 1605470"/>
              <a:gd name="connsiteY69" fmla="*/ 4821504 h 6858000"/>
              <a:gd name="connsiteX70" fmla="*/ 732118 w 1605470"/>
              <a:gd name="connsiteY70" fmla="*/ 4801535 h 6858000"/>
              <a:gd name="connsiteX71" fmla="*/ 739787 w 1605470"/>
              <a:gd name="connsiteY71" fmla="*/ 4797794 h 6858000"/>
              <a:gd name="connsiteX72" fmla="*/ 741081 w 1605470"/>
              <a:gd name="connsiteY72" fmla="*/ 4784526 h 6858000"/>
              <a:gd name="connsiteX73" fmla="*/ 742865 w 1605470"/>
              <a:gd name="connsiteY73" fmla="*/ 4781211 h 6858000"/>
              <a:gd name="connsiteX74" fmla="*/ 751652 w 1605470"/>
              <a:gd name="connsiteY74" fmla="*/ 4761984 h 6858000"/>
              <a:gd name="connsiteX75" fmla="*/ 734671 w 1605470"/>
              <a:gd name="connsiteY75" fmla="*/ 4715631 h 6858000"/>
              <a:gd name="connsiteX76" fmla="*/ 743180 w 1605470"/>
              <a:gd name="connsiteY76" fmla="*/ 4662965 h 6858000"/>
              <a:gd name="connsiteX77" fmla="*/ 729578 w 1605470"/>
              <a:gd name="connsiteY77" fmla="*/ 4456787 h 6858000"/>
              <a:gd name="connsiteX78" fmla="*/ 756542 w 1605470"/>
              <a:gd name="connsiteY78" fmla="*/ 4429138 h 6858000"/>
              <a:gd name="connsiteX79" fmla="*/ 761317 w 1605470"/>
              <a:gd name="connsiteY79" fmla="*/ 4346145 h 6858000"/>
              <a:gd name="connsiteX80" fmla="*/ 715481 w 1605470"/>
              <a:gd name="connsiteY80" fmla="*/ 4214165 h 6858000"/>
              <a:gd name="connsiteX81" fmla="*/ 721848 w 1605470"/>
              <a:gd name="connsiteY81" fmla="*/ 4061253 h 6858000"/>
              <a:gd name="connsiteX82" fmla="*/ 710868 w 1605470"/>
              <a:gd name="connsiteY82" fmla="*/ 4048827 h 6858000"/>
              <a:gd name="connsiteX83" fmla="*/ 704810 w 1605470"/>
              <a:gd name="connsiteY83" fmla="*/ 4033999 h 6858000"/>
              <a:gd name="connsiteX84" fmla="*/ 705959 w 1605470"/>
              <a:gd name="connsiteY84" fmla="*/ 4031933 h 6858000"/>
              <a:gd name="connsiteX85" fmla="*/ 704535 w 1605470"/>
              <a:gd name="connsiteY85" fmla="*/ 4013953 h 6858000"/>
              <a:gd name="connsiteX86" fmla="*/ 700443 w 1605470"/>
              <a:gd name="connsiteY86" fmla="*/ 4010511 h 6858000"/>
              <a:gd name="connsiteX87" fmla="*/ 698282 w 1605470"/>
              <a:gd name="connsiteY87" fmla="*/ 3998331 h 6858000"/>
              <a:gd name="connsiteX88" fmla="*/ 690830 w 1605470"/>
              <a:gd name="connsiteY88" fmla="*/ 3974753 h 6858000"/>
              <a:gd name="connsiteX89" fmla="*/ 692428 w 1605470"/>
              <a:gd name="connsiteY89" fmla="*/ 3969950 h 6858000"/>
              <a:gd name="connsiteX90" fmla="*/ 685850 w 1605470"/>
              <a:gd name="connsiteY90" fmla="*/ 3933779 h 6858000"/>
              <a:gd name="connsiteX91" fmla="*/ 687181 w 1605470"/>
              <a:gd name="connsiteY91" fmla="*/ 3933093 h 6858000"/>
              <a:gd name="connsiteX92" fmla="*/ 691535 w 1605470"/>
              <a:gd name="connsiteY92" fmla="*/ 3922082 h 6858000"/>
              <a:gd name="connsiteX93" fmla="*/ 696613 w 1605470"/>
              <a:gd name="connsiteY93" fmla="*/ 3901461 h 6858000"/>
              <a:gd name="connsiteX94" fmla="*/ 725908 w 1605470"/>
              <a:gd name="connsiteY94" fmla="*/ 3851605 h 6858000"/>
              <a:gd name="connsiteX95" fmla="*/ 719207 w 1605470"/>
              <a:gd name="connsiteY95" fmla="*/ 3813873 h 6858000"/>
              <a:gd name="connsiteX96" fmla="*/ 718632 w 1605470"/>
              <a:gd name="connsiteY96" fmla="*/ 3806161 h 6858000"/>
              <a:gd name="connsiteX97" fmla="*/ 718939 w 1605470"/>
              <a:gd name="connsiteY97" fmla="*/ 3805957 h 6858000"/>
              <a:gd name="connsiteX98" fmla="*/ 718966 w 1605470"/>
              <a:gd name="connsiteY98" fmla="*/ 3797724 h 6858000"/>
              <a:gd name="connsiteX99" fmla="*/ 717581 w 1605470"/>
              <a:gd name="connsiteY99" fmla="*/ 3792098 h 6858000"/>
              <a:gd name="connsiteX100" fmla="*/ 716465 w 1605470"/>
              <a:gd name="connsiteY100" fmla="*/ 3777135 h 6858000"/>
              <a:gd name="connsiteX101" fmla="*/ 718198 w 1605470"/>
              <a:gd name="connsiteY101" fmla="*/ 3771656 h 6858000"/>
              <a:gd name="connsiteX102" fmla="*/ 721941 w 1605470"/>
              <a:gd name="connsiteY102" fmla="*/ 3769007 h 6858000"/>
              <a:gd name="connsiteX103" fmla="*/ 721407 w 1605470"/>
              <a:gd name="connsiteY103" fmla="*/ 3767709 h 6858000"/>
              <a:gd name="connsiteX104" fmla="*/ 730103 w 1605470"/>
              <a:gd name="connsiteY104" fmla="*/ 3738082 h 6858000"/>
              <a:gd name="connsiteX105" fmla="*/ 737449 w 1605470"/>
              <a:gd name="connsiteY105" fmla="*/ 3673397 h 6858000"/>
              <a:gd name="connsiteX106" fmla="*/ 736745 w 1605470"/>
              <a:gd name="connsiteY106" fmla="*/ 3637109 h 6858000"/>
              <a:gd name="connsiteX107" fmla="*/ 740188 w 1605470"/>
              <a:gd name="connsiteY107" fmla="*/ 3536883 h 6858000"/>
              <a:gd name="connsiteX108" fmla="*/ 747726 w 1605470"/>
              <a:gd name="connsiteY108" fmla="*/ 3435652 h 6858000"/>
              <a:gd name="connsiteX109" fmla="*/ 774383 w 1605470"/>
              <a:gd name="connsiteY109" fmla="*/ 3381564 h 6858000"/>
              <a:gd name="connsiteX110" fmla="*/ 774870 w 1605470"/>
              <a:gd name="connsiteY110" fmla="*/ 3375761 h 6858000"/>
              <a:gd name="connsiteX111" fmla="*/ 770510 w 1605470"/>
              <a:gd name="connsiteY111" fmla="*/ 3361844 h 6858000"/>
              <a:gd name="connsiteX112" fmla="*/ 767933 w 1605470"/>
              <a:gd name="connsiteY112" fmla="*/ 3356929 h 6858000"/>
              <a:gd name="connsiteX113" fmla="*/ 766158 w 1605470"/>
              <a:gd name="connsiteY113" fmla="*/ 3349058 h 6858000"/>
              <a:gd name="connsiteX114" fmla="*/ 766414 w 1605470"/>
              <a:gd name="connsiteY114" fmla="*/ 3348763 h 6858000"/>
              <a:gd name="connsiteX115" fmla="*/ 764166 w 1605470"/>
              <a:gd name="connsiteY115" fmla="*/ 3341588 h 6858000"/>
              <a:gd name="connsiteX116" fmla="*/ 749397 w 1605470"/>
              <a:gd name="connsiteY116" fmla="*/ 3307769 h 6858000"/>
              <a:gd name="connsiteX117" fmla="*/ 766960 w 1605470"/>
              <a:gd name="connsiteY117" fmla="*/ 3250522 h 6858000"/>
              <a:gd name="connsiteX118" fmla="*/ 767385 w 1605470"/>
              <a:gd name="connsiteY118" fmla="*/ 3229163 h 6858000"/>
              <a:gd name="connsiteX119" fmla="*/ 769208 w 1605470"/>
              <a:gd name="connsiteY119" fmla="*/ 3217217 h 6858000"/>
              <a:gd name="connsiteX120" fmla="*/ 770350 w 1605470"/>
              <a:gd name="connsiteY120" fmla="*/ 3216125 h 6858000"/>
              <a:gd name="connsiteX121" fmla="*/ 756043 w 1605470"/>
              <a:gd name="connsiteY121" fmla="*/ 3183755 h 6858000"/>
              <a:gd name="connsiteX122" fmla="*/ 756544 w 1605470"/>
              <a:gd name="connsiteY122" fmla="*/ 3178642 h 6858000"/>
              <a:gd name="connsiteX123" fmla="*/ 744144 w 1605470"/>
              <a:gd name="connsiteY123" fmla="*/ 3158586 h 6858000"/>
              <a:gd name="connsiteX124" fmla="*/ 739378 w 1605470"/>
              <a:gd name="connsiteY124" fmla="*/ 3147669 h 6858000"/>
              <a:gd name="connsiteX125" fmla="*/ 734648 w 1605470"/>
              <a:gd name="connsiteY125" fmla="*/ 3145733 h 6858000"/>
              <a:gd name="connsiteX126" fmla="*/ 729329 w 1605470"/>
              <a:gd name="connsiteY126" fmla="*/ 3129034 h 6858000"/>
              <a:gd name="connsiteX127" fmla="*/ 729994 w 1605470"/>
              <a:gd name="connsiteY127" fmla="*/ 3126682 h 6858000"/>
              <a:gd name="connsiteX128" fmla="*/ 720862 w 1605470"/>
              <a:gd name="connsiteY128" fmla="*/ 3114519 h 6858000"/>
              <a:gd name="connsiteX129" fmla="*/ 707471 w 1605470"/>
              <a:gd name="connsiteY129" fmla="*/ 3106272 h 6858000"/>
              <a:gd name="connsiteX130" fmla="*/ 680201 w 1605470"/>
              <a:gd name="connsiteY130" fmla="*/ 2958185 h 6858000"/>
              <a:gd name="connsiteX131" fmla="*/ 596759 w 1605470"/>
              <a:gd name="connsiteY131" fmla="*/ 2762989 h 6858000"/>
              <a:gd name="connsiteX132" fmla="*/ 571733 w 1605470"/>
              <a:gd name="connsiteY132" fmla="*/ 2554718 h 6858000"/>
              <a:gd name="connsiteX133" fmla="*/ 551827 w 1605470"/>
              <a:gd name="connsiteY133" fmla="*/ 2485734 h 6858000"/>
              <a:gd name="connsiteX134" fmla="*/ 525179 w 1605470"/>
              <a:gd name="connsiteY134" fmla="*/ 2447068 h 6858000"/>
              <a:gd name="connsiteX135" fmla="*/ 529511 w 1605470"/>
              <a:gd name="connsiteY135" fmla="*/ 2425819 h 6858000"/>
              <a:gd name="connsiteX136" fmla="*/ 530521 w 1605470"/>
              <a:gd name="connsiteY136" fmla="*/ 2422066 h 6858000"/>
              <a:gd name="connsiteX137" fmla="*/ 528878 w 1605470"/>
              <a:gd name="connsiteY137" fmla="*/ 2408971 h 6858000"/>
              <a:gd name="connsiteX138" fmla="*/ 535510 w 1605470"/>
              <a:gd name="connsiteY138" fmla="*/ 2402874 h 6858000"/>
              <a:gd name="connsiteX139" fmla="*/ 538122 w 1605470"/>
              <a:gd name="connsiteY139" fmla="*/ 2381443 h 6858000"/>
              <a:gd name="connsiteX140" fmla="*/ 533116 w 1605470"/>
              <a:gd name="connsiteY140" fmla="*/ 2358011 h 6858000"/>
              <a:gd name="connsiteX141" fmla="*/ 501423 w 1605470"/>
              <a:gd name="connsiteY141" fmla="*/ 2249479 h 6858000"/>
              <a:gd name="connsiteX142" fmla="*/ 486968 w 1605470"/>
              <a:gd name="connsiteY142" fmla="*/ 2182937 h 6858000"/>
              <a:gd name="connsiteX143" fmla="*/ 488555 w 1605470"/>
              <a:gd name="connsiteY143" fmla="*/ 2155135 h 6858000"/>
              <a:gd name="connsiteX144" fmla="*/ 486013 w 1605470"/>
              <a:gd name="connsiteY144" fmla="*/ 2118008 h 6858000"/>
              <a:gd name="connsiteX145" fmla="*/ 487006 w 1605470"/>
              <a:gd name="connsiteY145" fmla="*/ 2050531 h 6858000"/>
              <a:gd name="connsiteX146" fmla="*/ 478812 w 1605470"/>
              <a:gd name="connsiteY146" fmla="*/ 1963269 h 6858000"/>
              <a:gd name="connsiteX147" fmla="*/ 442619 w 1605470"/>
              <a:gd name="connsiteY147" fmla="*/ 1910499 h 6858000"/>
              <a:gd name="connsiteX148" fmla="*/ 446785 w 1605470"/>
              <a:gd name="connsiteY148" fmla="*/ 1903212 h 6858000"/>
              <a:gd name="connsiteX149" fmla="*/ 436547 w 1605470"/>
              <a:gd name="connsiteY149" fmla="*/ 1861531 h 6858000"/>
              <a:gd name="connsiteX150" fmla="*/ 364290 w 1605470"/>
              <a:gd name="connsiteY150" fmla="*/ 1728772 h 6858000"/>
              <a:gd name="connsiteX151" fmla="*/ 345287 w 1605470"/>
              <a:gd name="connsiteY151" fmla="*/ 1646953 h 6858000"/>
              <a:gd name="connsiteX152" fmla="*/ 344412 w 1605470"/>
              <a:gd name="connsiteY152" fmla="*/ 1615777 h 6858000"/>
              <a:gd name="connsiteX153" fmla="*/ 342578 w 1605470"/>
              <a:gd name="connsiteY153" fmla="*/ 1563678 h 6858000"/>
              <a:gd name="connsiteX154" fmla="*/ 355658 w 1605470"/>
              <a:gd name="connsiteY154" fmla="*/ 1519474 h 6858000"/>
              <a:gd name="connsiteX155" fmla="*/ 348400 w 1605470"/>
              <a:gd name="connsiteY155" fmla="*/ 1477995 h 6858000"/>
              <a:gd name="connsiteX156" fmla="*/ 328025 w 1605470"/>
              <a:gd name="connsiteY156" fmla="*/ 1475165 h 6858000"/>
              <a:gd name="connsiteX157" fmla="*/ 326326 w 1605470"/>
              <a:gd name="connsiteY157" fmla="*/ 1428585 h 6858000"/>
              <a:gd name="connsiteX158" fmla="*/ 325799 w 1605470"/>
              <a:gd name="connsiteY158" fmla="*/ 1357181 h 6858000"/>
              <a:gd name="connsiteX159" fmla="*/ 320507 w 1605470"/>
              <a:gd name="connsiteY159" fmla="*/ 1347099 h 6858000"/>
              <a:gd name="connsiteX160" fmla="*/ 335347 w 1605470"/>
              <a:gd name="connsiteY160" fmla="*/ 1334233 h 6858000"/>
              <a:gd name="connsiteX161" fmla="*/ 342792 w 1605470"/>
              <a:gd name="connsiteY161" fmla="*/ 1307086 h 6858000"/>
              <a:gd name="connsiteX162" fmla="*/ 343980 w 1605470"/>
              <a:gd name="connsiteY162" fmla="*/ 1189033 h 6858000"/>
              <a:gd name="connsiteX163" fmla="*/ 348665 w 1605470"/>
              <a:gd name="connsiteY163" fmla="*/ 1168288 h 6858000"/>
              <a:gd name="connsiteX164" fmla="*/ 340947 w 1605470"/>
              <a:gd name="connsiteY164" fmla="*/ 1142577 h 6858000"/>
              <a:gd name="connsiteX165" fmla="*/ 330253 w 1605470"/>
              <a:gd name="connsiteY165" fmla="*/ 1088484 h 6858000"/>
              <a:gd name="connsiteX166" fmla="*/ 314647 w 1605470"/>
              <a:gd name="connsiteY166" fmla="*/ 1053424 h 6858000"/>
              <a:gd name="connsiteX167" fmla="*/ 322906 w 1605470"/>
              <a:gd name="connsiteY167" fmla="*/ 1044367 h 6858000"/>
              <a:gd name="connsiteX168" fmla="*/ 326818 w 1605470"/>
              <a:gd name="connsiteY168" fmla="*/ 1022828 h 6858000"/>
              <a:gd name="connsiteX169" fmla="*/ 320445 w 1605470"/>
              <a:gd name="connsiteY169" fmla="*/ 932283 h 6858000"/>
              <a:gd name="connsiteX170" fmla="*/ 322681 w 1605470"/>
              <a:gd name="connsiteY170" fmla="*/ 915925 h 6858000"/>
              <a:gd name="connsiteX171" fmla="*/ 315310 w 1605470"/>
              <a:gd name="connsiteY171" fmla="*/ 896999 h 6858000"/>
              <a:gd name="connsiteX172" fmla="*/ 284718 w 1605470"/>
              <a:gd name="connsiteY172" fmla="*/ 821517 h 6858000"/>
              <a:gd name="connsiteX173" fmla="*/ 270682 w 1605470"/>
              <a:gd name="connsiteY173" fmla="*/ 786519 h 6858000"/>
              <a:gd name="connsiteX174" fmla="*/ 265483 w 1605470"/>
              <a:gd name="connsiteY174" fmla="*/ 784963 h 6858000"/>
              <a:gd name="connsiteX175" fmla="*/ 270939 w 1605470"/>
              <a:gd name="connsiteY175" fmla="*/ 776648 h 6858000"/>
              <a:gd name="connsiteX176" fmla="*/ 263668 w 1605470"/>
              <a:gd name="connsiteY176" fmla="*/ 751353 h 6858000"/>
              <a:gd name="connsiteX177" fmla="*/ 254540 w 1605470"/>
              <a:gd name="connsiteY177" fmla="*/ 741965 h 6858000"/>
              <a:gd name="connsiteX178" fmla="*/ 252501 w 1605470"/>
              <a:gd name="connsiteY178" fmla="*/ 724635 h 6858000"/>
              <a:gd name="connsiteX179" fmla="*/ 248897 w 1605470"/>
              <a:gd name="connsiteY179" fmla="*/ 681659 h 6858000"/>
              <a:gd name="connsiteX180" fmla="*/ 234316 w 1605470"/>
              <a:gd name="connsiteY180" fmla="*/ 635218 h 6858000"/>
              <a:gd name="connsiteX181" fmla="*/ 239327 w 1605470"/>
              <a:gd name="connsiteY181" fmla="*/ 613763 h 6858000"/>
              <a:gd name="connsiteX182" fmla="*/ 225269 w 1605470"/>
              <a:gd name="connsiteY182" fmla="*/ 598582 h 6858000"/>
              <a:gd name="connsiteX183" fmla="*/ 224950 w 1605470"/>
              <a:gd name="connsiteY183" fmla="*/ 576846 h 6858000"/>
              <a:gd name="connsiteX184" fmla="*/ 204632 w 1605470"/>
              <a:gd name="connsiteY184" fmla="*/ 553868 h 6858000"/>
              <a:gd name="connsiteX185" fmla="*/ 239317 w 1605470"/>
              <a:gd name="connsiteY185" fmla="*/ 517614 h 6858000"/>
              <a:gd name="connsiteX186" fmla="*/ 201693 w 1605470"/>
              <a:gd name="connsiteY186" fmla="*/ 469651 h 6858000"/>
              <a:gd name="connsiteX187" fmla="*/ 195012 w 1605470"/>
              <a:gd name="connsiteY187" fmla="*/ 448559 h 6858000"/>
              <a:gd name="connsiteX188" fmla="*/ 201434 w 1605470"/>
              <a:gd name="connsiteY188" fmla="*/ 441529 h 6858000"/>
              <a:gd name="connsiteX189" fmla="*/ 200655 w 1605470"/>
              <a:gd name="connsiteY189" fmla="*/ 428927 h 6858000"/>
              <a:gd name="connsiteX190" fmla="*/ 190059 w 1605470"/>
              <a:gd name="connsiteY190" fmla="*/ 430161 h 6858000"/>
              <a:gd name="connsiteX191" fmla="*/ 184450 w 1605470"/>
              <a:gd name="connsiteY191" fmla="*/ 396240 h 6858000"/>
              <a:gd name="connsiteX192" fmla="*/ 146196 w 1605470"/>
              <a:gd name="connsiteY192" fmla="*/ 358810 h 6858000"/>
              <a:gd name="connsiteX193" fmla="*/ 124571 w 1605470"/>
              <a:gd name="connsiteY193" fmla="*/ 302178 h 6858000"/>
              <a:gd name="connsiteX194" fmla="*/ 103243 w 1605470"/>
              <a:gd name="connsiteY194" fmla="*/ 211375 h 6858000"/>
              <a:gd name="connsiteX195" fmla="*/ 94571 w 1605470"/>
              <a:gd name="connsiteY195" fmla="*/ 184179 h 6858000"/>
              <a:gd name="connsiteX196" fmla="*/ 13437 w 1605470"/>
              <a:gd name="connsiteY196" fmla="*/ 19287 h 6858000"/>
              <a:gd name="connsiteX197" fmla="*/ 0 w 1605470"/>
              <a:gd name="connsiteY197" fmla="*/ 0 h 6858000"/>
              <a:gd name="connsiteX0" fmla="*/ 0 w 1605470"/>
              <a:gd name="connsiteY0" fmla="*/ 0 h 6858000"/>
              <a:gd name="connsiteX1" fmla="*/ 1605470 w 1605470"/>
              <a:gd name="connsiteY1" fmla="*/ 0 h 6858000"/>
              <a:gd name="connsiteX2" fmla="*/ 1605470 w 1605470"/>
              <a:gd name="connsiteY2" fmla="*/ 6858000 h 6858000"/>
              <a:gd name="connsiteX3" fmla="*/ 154105 w 1605470"/>
              <a:gd name="connsiteY3" fmla="*/ 6858000 h 6858000"/>
              <a:gd name="connsiteX4" fmla="*/ 154246 w 1605470"/>
              <a:gd name="connsiteY4" fmla="*/ 6857735 h 6858000"/>
              <a:gd name="connsiteX5" fmla="*/ 166295 w 1605470"/>
              <a:gd name="connsiteY5" fmla="*/ 6809549 h 6858000"/>
              <a:gd name="connsiteX6" fmla="*/ 198506 w 1605470"/>
              <a:gd name="connsiteY6" fmla="*/ 6715115 h 6858000"/>
              <a:gd name="connsiteX7" fmla="*/ 208357 w 1605470"/>
              <a:gd name="connsiteY7" fmla="*/ 6680170 h 6858000"/>
              <a:gd name="connsiteX8" fmla="*/ 233907 w 1605470"/>
              <a:gd name="connsiteY8" fmla="*/ 6621207 h 6858000"/>
              <a:gd name="connsiteX9" fmla="*/ 250564 w 1605470"/>
              <a:gd name="connsiteY9" fmla="*/ 6596265 h 6858000"/>
              <a:gd name="connsiteX10" fmla="*/ 250443 w 1605470"/>
              <a:gd name="connsiteY10" fmla="*/ 6594818 h 6858000"/>
              <a:gd name="connsiteX11" fmla="*/ 254688 w 1605470"/>
              <a:gd name="connsiteY11" fmla="*/ 6593735 h 6858000"/>
              <a:gd name="connsiteX12" fmla="*/ 257885 w 1605470"/>
              <a:gd name="connsiteY12" fmla="*/ 6589172 h 6858000"/>
              <a:gd name="connsiteX13" fmla="*/ 261179 w 1605470"/>
              <a:gd name="connsiteY13" fmla="*/ 6574442 h 6858000"/>
              <a:gd name="connsiteX14" fmla="*/ 261519 w 1605470"/>
              <a:gd name="connsiteY14" fmla="*/ 6568530 h 6858000"/>
              <a:gd name="connsiteX15" fmla="*/ 263928 w 1605470"/>
              <a:gd name="connsiteY15" fmla="*/ 6560674 h 6858000"/>
              <a:gd name="connsiteX16" fmla="*/ 264273 w 1605470"/>
              <a:gd name="connsiteY16" fmla="*/ 6560598 h 6858000"/>
              <a:gd name="connsiteX17" fmla="*/ 265970 w 1605470"/>
              <a:gd name="connsiteY17" fmla="*/ 6553006 h 6858000"/>
              <a:gd name="connsiteX18" fmla="*/ 270666 w 1605470"/>
              <a:gd name="connsiteY18" fmla="*/ 6514360 h 6858000"/>
              <a:gd name="connsiteX19" fmla="*/ 312320 w 1605470"/>
              <a:gd name="connsiteY19" fmla="*/ 6478062 h 6858000"/>
              <a:gd name="connsiteX20" fmla="*/ 323009 w 1605470"/>
              <a:gd name="connsiteY20" fmla="*/ 6460325 h 6858000"/>
              <a:gd name="connsiteX21" fmla="*/ 330242 w 1605470"/>
              <a:gd name="connsiteY21" fmla="*/ 6451488 h 6858000"/>
              <a:gd name="connsiteX22" fmla="*/ 331677 w 1605470"/>
              <a:gd name="connsiteY22" fmla="*/ 6451348 h 6858000"/>
              <a:gd name="connsiteX23" fmla="*/ 336035 w 1605470"/>
              <a:gd name="connsiteY23" fmla="*/ 6414240 h 6858000"/>
              <a:gd name="connsiteX24" fmla="*/ 338911 w 1605470"/>
              <a:gd name="connsiteY24" fmla="*/ 6410269 h 6858000"/>
              <a:gd name="connsiteX25" fmla="*/ 338811 w 1605470"/>
              <a:gd name="connsiteY25" fmla="*/ 6384857 h 6858000"/>
              <a:gd name="connsiteX26" fmla="*/ 340328 w 1605470"/>
              <a:gd name="connsiteY26" fmla="*/ 6372381 h 6858000"/>
              <a:gd name="connsiteX27" fmla="*/ 337522 w 1605470"/>
              <a:gd name="connsiteY27" fmla="*/ 6367510 h 6858000"/>
              <a:gd name="connsiteX28" fmla="*/ 341402 w 1605470"/>
              <a:gd name="connsiteY28" fmla="*/ 6349778 h 6858000"/>
              <a:gd name="connsiteX29" fmla="*/ 343067 w 1605470"/>
              <a:gd name="connsiteY29" fmla="*/ 6348250 h 6858000"/>
              <a:gd name="connsiteX30" fmla="*/ 341730 w 1605470"/>
              <a:gd name="connsiteY30" fmla="*/ 6331735 h 6858000"/>
              <a:gd name="connsiteX31" fmla="*/ 335123 w 1605470"/>
              <a:gd name="connsiteY31" fmla="*/ 6315613 h 6858000"/>
              <a:gd name="connsiteX32" fmla="*/ 385303 w 1605470"/>
              <a:gd name="connsiteY32" fmla="*/ 6171970 h 6858000"/>
              <a:gd name="connsiteX33" fmla="*/ 380910 w 1605470"/>
              <a:gd name="connsiteY33" fmla="*/ 6028119 h 6858000"/>
              <a:gd name="connsiteX34" fmla="*/ 409371 w 1605470"/>
              <a:gd name="connsiteY34" fmla="*/ 5950668 h 6858000"/>
              <a:gd name="connsiteX35" fmla="*/ 442432 w 1605470"/>
              <a:gd name="connsiteY35" fmla="*/ 5934687 h 6858000"/>
              <a:gd name="connsiteX36" fmla="*/ 489472 w 1605470"/>
              <a:gd name="connsiteY36" fmla="*/ 5732419 h 6858000"/>
              <a:gd name="connsiteX37" fmla="*/ 512623 w 1605470"/>
              <a:gd name="connsiteY37" fmla="*/ 5685392 h 6858000"/>
              <a:gd name="connsiteX38" fmla="*/ 510261 w 1605470"/>
              <a:gd name="connsiteY38" fmla="*/ 5634527 h 6858000"/>
              <a:gd name="connsiteX39" fmla="*/ 523992 w 1605470"/>
              <a:gd name="connsiteY39" fmla="*/ 5619557 h 6858000"/>
              <a:gd name="connsiteX40" fmla="*/ 526609 w 1605470"/>
              <a:gd name="connsiteY40" fmla="*/ 5617081 h 6858000"/>
              <a:gd name="connsiteX41" fmla="*/ 531653 w 1605470"/>
              <a:gd name="connsiteY41" fmla="*/ 5604904 h 6858000"/>
              <a:gd name="connsiteX42" fmla="*/ 539863 w 1605470"/>
              <a:gd name="connsiteY42" fmla="*/ 5604298 h 6858000"/>
              <a:gd name="connsiteX43" fmla="*/ 552319 w 1605470"/>
              <a:gd name="connsiteY43" fmla="*/ 5587997 h 6858000"/>
              <a:gd name="connsiteX44" fmla="*/ 559710 w 1605470"/>
              <a:gd name="connsiteY44" fmla="*/ 5564796 h 6858000"/>
              <a:gd name="connsiteX45" fmla="*/ 587214 w 1605470"/>
              <a:gd name="connsiteY45" fmla="*/ 5451511 h 6858000"/>
              <a:gd name="connsiteX46" fmla="*/ 608019 w 1605470"/>
              <a:gd name="connsiteY46" fmla="*/ 5385461 h 6858000"/>
              <a:gd name="connsiteX47" fmla="*/ 622750 w 1605470"/>
              <a:gd name="connsiteY47" fmla="*/ 5363084 h 6858000"/>
              <a:gd name="connsiteX48" fmla="*/ 638731 w 1605470"/>
              <a:gd name="connsiteY48" fmla="*/ 5330009 h 6858000"/>
              <a:gd name="connsiteX49" fmla="*/ 672224 w 1605470"/>
              <a:gd name="connsiteY49" fmla="*/ 5273739 h 6858000"/>
              <a:gd name="connsiteX50" fmla="*/ 681823 w 1605470"/>
              <a:gd name="connsiteY50" fmla="*/ 5241779 h 6858000"/>
              <a:gd name="connsiteX51" fmla="*/ 693049 w 1605470"/>
              <a:gd name="connsiteY51" fmla="*/ 5225268 h 6858000"/>
              <a:gd name="connsiteX52" fmla="*/ 694069 w 1605470"/>
              <a:gd name="connsiteY52" fmla="*/ 5217684 h 6858000"/>
              <a:gd name="connsiteX53" fmla="*/ 701410 w 1605470"/>
              <a:gd name="connsiteY53" fmla="*/ 5193377 h 6858000"/>
              <a:gd name="connsiteX54" fmla="*/ 704713 w 1605470"/>
              <a:gd name="connsiteY54" fmla="*/ 5179288 h 6858000"/>
              <a:gd name="connsiteX55" fmla="*/ 705697 w 1605470"/>
              <a:gd name="connsiteY55" fmla="*/ 5173621 h 6858000"/>
              <a:gd name="connsiteX56" fmla="*/ 701331 w 1605470"/>
              <a:gd name="connsiteY56" fmla="*/ 5159961 h 6858000"/>
              <a:gd name="connsiteX57" fmla="*/ 708008 w 1605470"/>
              <a:gd name="connsiteY57" fmla="*/ 5144295 h 6858000"/>
              <a:gd name="connsiteX58" fmla="*/ 704941 w 1605470"/>
              <a:gd name="connsiteY58" fmla="*/ 5125185 h 6858000"/>
              <a:gd name="connsiteX59" fmla="*/ 711771 w 1605470"/>
              <a:gd name="connsiteY59" fmla="*/ 5121884 h 6858000"/>
              <a:gd name="connsiteX60" fmla="*/ 721092 w 1605470"/>
              <a:gd name="connsiteY60" fmla="*/ 5108383 h 6858000"/>
              <a:gd name="connsiteX61" fmla="*/ 717045 w 1605470"/>
              <a:gd name="connsiteY61" fmla="*/ 5094705 h 6858000"/>
              <a:gd name="connsiteX62" fmla="*/ 718807 w 1605470"/>
              <a:gd name="connsiteY62" fmla="*/ 5067850 h 6858000"/>
              <a:gd name="connsiteX63" fmla="*/ 721538 w 1605470"/>
              <a:gd name="connsiteY63" fmla="*/ 5060861 h 6858000"/>
              <a:gd name="connsiteX64" fmla="*/ 718242 w 1605470"/>
              <a:gd name="connsiteY64" fmla="*/ 5034192 h 6858000"/>
              <a:gd name="connsiteX65" fmla="*/ 719796 w 1605470"/>
              <a:gd name="connsiteY65" fmla="*/ 4993030 h 6858000"/>
              <a:gd name="connsiteX66" fmla="*/ 726705 w 1605470"/>
              <a:gd name="connsiteY66" fmla="*/ 4946844 h 6858000"/>
              <a:gd name="connsiteX67" fmla="*/ 722561 w 1605470"/>
              <a:gd name="connsiteY67" fmla="*/ 4932692 h 6858000"/>
              <a:gd name="connsiteX68" fmla="*/ 724588 w 1605470"/>
              <a:gd name="connsiteY68" fmla="*/ 4845927 h 6858000"/>
              <a:gd name="connsiteX69" fmla="*/ 724935 w 1605470"/>
              <a:gd name="connsiteY69" fmla="*/ 4821504 h 6858000"/>
              <a:gd name="connsiteX70" fmla="*/ 732118 w 1605470"/>
              <a:gd name="connsiteY70" fmla="*/ 4801535 h 6858000"/>
              <a:gd name="connsiteX71" fmla="*/ 739787 w 1605470"/>
              <a:gd name="connsiteY71" fmla="*/ 4797794 h 6858000"/>
              <a:gd name="connsiteX72" fmla="*/ 741081 w 1605470"/>
              <a:gd name="connsiteY72" fmla="*/ 4784526 h 6858000"/>
              <a:gd name="connsiteX73" fmla="*/ 742865 w 1605470"/>
              <a:gd name="connsiteY73" fmla="*/ 4781211 h 6858000"/>
              <a:gd name="connsiteX74" fmla="*/ 751652 w 1605470"/>
              <a:gd name="connsiteY74" fmla="*/ 4761984 h 6858000"/>
              <a:gd name="connsiteX75" fmla="*/ 734671 w 1605470"/>
              <a:gd name="connsiteY75" fmla="*/ 4715631 h 6858000"/>
              <a:gd name="connsiteX76" fmla="*/ 743180 w 1605470"/>
              <a:gd name="connsiteY76" fmla="*/ 4662965 h 6858000"/>
              <a:gd name="connsiteX77" fmla="*/ 729578 w 1605470"/>
              <a:gd name="connsiteY77" fmla="*/ 4456787 h 6858000"/>
              <a:gd name="connsiteX78" fmla="*/ 756542 w 1605470"/>
              <a:gd name="connsiteY78" fmla="*/ 4429138 h 6858000"/>
              <a:gd name="connsiteX79" fmla="*/ 761317 w 1605470"/>
              <a:gd name="connsiteY79" fmla="*/ 4346145 h 6858000"/>
              <a:gd name="connsiteX80" fmla="*/ 715481 w 1605470"/>
              <a:gd name="connsiteY80" fmla="*/ 4214165 h 6858000"/>
              <a:gd name="connsiteX81" fmla="*/ 721848 w 1605470"/>
              <a:gd name="connsiteY81" fmla="*/ 4061253 h 6858000"/>
              <a:gd name="connsiteX82" fmla="*/ 710868 w 1605470"/>
              <a:gd name="connsiteY82" fmla="*/ 4048827 h 6858000"/>
              <a:gd name="connsiteX83" fmla="*/ 704810 w 1605470"/>
              <a:gd name="connsiteY83" fmla="*/ 4033999 h 6858000"/>
              <a:gd name="connsiteX84" fmla="*/ 705959 w 1605470"/>
              <a:gd name="connsiteY84" fmla="*/ 4031933 h 6858000"/>
              <a:gd name="connsiteX85" fmla="*/ 704535 w 1605470"/>
              <a:gd name="connsiteY85" fmla="*/ 4013953 h 6858000"/>
              <a:gd name="connsiteX86" fmla="*/ 700443 w 1605470"/>
              <a:gd name="connsiteY86" fmla="*/ 4010511 h 6858000"/>
              <a:gd name="connsiteX87" fmla="*/ 698282 w 1605470"/>
              <a:gd name="connsiteY87" fmla="*/ 3998331 h 6858000"/>
              <a:gd name="connsiteX88" fmla="*/ 690830 w 1605470"/>
              <a:gd name="connsiteY88" fmla="*/ 3974753 h 6858000"/>
              <a:gd name="connsiteX89" fmla="*/ 692428 w 1605470"/>
              <a:gd name="connsiteY89" fmla="*/ 3969950 h 6858000"/>
              <a:gd name="connsiteX90" fmla="*/ 685850 w 1605470"/>
              <a:gd name="connsiteY90" fmla="*/ 3933779 h 6858000"/>
              <a:gd name="connsiteX91" fmla="*/ 687181 w 1605470"/>
              <a:gd name="connsiteY91" fmla="*/ 3933093 h 6858000"/>
              <a:gd name="connsiteX92" fmla="*/ 691535 w 1605470"/>
              <a:gd name="connsiteY92" fmla="*/ 3922082 h 6858000"/>
              <a:gd name="connsiteX93" fmla="*/ 696613 w 1605470"/>
              <a:gd name="connsiteY93" fmla="*/ 3901461 h 6858000"/>
              <a:gd name="connsiteX94" fmla="*/ 725908 w 1605470"/>
              <a:gd name="connsiteY94" fmla="*/ 3851605 h 6858000"/>
              <a:gd name="connsiteX95" fmla="*/ 719207 w 1605470"/>
              <a:gd name="connsiteY95" fmla="*/ 3813873 h 6858000"/>
              <a:gd name="connsiteX96" fmla="*/ 718632 w 1605470"/>
              <a:gd name="connsiteY96" fmla="*/ 3806161 h 6858000"/>
              <a:gd name="connsiteX97" fmla="*/ 718939 w 1605470"/>
              <a:gd name="connsiteY97" fmla="*/ 3805957 h 6858000"/>
              <a:gd name="connsiteX98" fmla="*/ 718966 w 1605470"/>
              <a:gd name="connsiteY98" fmla="*/ 3797724 h 6858000"/>
              <a:gd name="connsiteX99" fmla="*/ 717581 w 1605470"/>
              <a:gd name="connsiteY99" fmla="*/ 3792098 h 6858000"/>
              <a:gd name="connsiteX100" fmla="*/ 716465 w 1605470"/>
              <a:gd name="connsiteY100" fmla="*/ 3777135 h 6858000"/>
              <a:gd name="connsiteX101" fmla="*/ 718198 w 1605470"/>
              <a:gd name="connsiteY101" fmla="*/ 3771656 h 6858000"/>
              <a:gd name="connsiteX102" fmla="*/ 721941 w 1605470"/>
              <a:gd name="connsiteY102" fmla="*/ 3769007 h 6858000"/>
              <a:gd name="connsiteX103" fmla="*/ 721407 w 1605470"/>
              <a:gd name="connsiteY103" fmla="*/ 3767709 h 6858000"/>
              <a:gd name="connsiteX104" fmla="*/ 730103 w 1605470"/>
              <a:gd name="connsiteY104" fmla="*/ 3738082 h 6858000"/>
              <a:gd name="connsiteX105" fmla="*/ 737449 w 1605470"/>
              <a:gd name="connsiteY105" fmla="*/ 3673397 h 6858000"/>
              <a:gd name="connsiteX106" fmla="*/ 736745 w 1605470"/>
              <a:gd name="connsiteY106" fmla="*/ 3637109 h 6858000"/>
              <a:gd name="connsiteX107" fmla="*/ 740188 w 1605470"/>
              <a:gd name="connsiteY107" fmla="*/ 3536883 h 6858000"/>
              <a:gd name="connsiteX108" fmla="*/ 747726 w 1605470"/>
              <a:gd name="connsiteY108" fmla="*/ 3435652 h 6858000"/>
              <a:gd name="connsiteX109" fmla="*/ 774383 w 1605470"/>
              <a:gd name="connsiteY109" fmla="*/ 3381564 h 6858000"/>
              <a:gd name="connsiteX110" fmla="*/ 774870 w 1605470"/>
              <a:gd name="connsiteY110" fmla="*/ 3375761 h 6858000"/>
              <a:gd name="connsiteX111" fmla="*/ 770510 w 1605470"/>
              <a:gd name="connsiteY111" fmla="*/ 3361844 h 6858000"/>
              <a:gd name="connsiteX112" fmla="*/ 767933 w 1605470"/>
              <a:gd name="connsiteY112" fmla="*/ 3356929 h 6858000"/>
              <a:gd name="connsiteX113" fmla="*/ 766158 w 1605470"/>
              <a:gd name="connsiteY113" fmla="*/ 3349058 h 6858000"/>
              <a:gd name="connsiteX114" fmla="*/ 766414 w 1605470"/>
              <a:gd name="connsiteY114" fmla="*/ 3348763 h 6858000"/>
              <a:gd name="connsiteX115" fmla="*/ 764166 w 1605470"/>
              <a:gd name="connsiteY115" fmla="*/ 3341588 h 6858000"/>
              <a:gd name="connsiteX116" fmla="*/ 749397 w 1605470"/>
              <a:gd name="connsiteY116" fmla="*/ 3307769 h 6858000"/>
              <a:gd name="connsiteX117" fmla="*/ 766960 w 1605470"/>
              <a:gd name="connsiteY117" fmla="*/ 3250522 h 6858000"/>
              <a:gd name="connsiteX118" fmla="*/ 767385 w 1605470"/>
              <a:gd name="connsiteY118" fmla="*/ 3229163 h 6858000"/>
              <a:gd name="connsiteX119" fmla="*/ 769208 w 1605470"/>
              <a:gd name="connsiteY119" fmla="*/ 3217217 h 6858000"/>
              <a:gd name="connsiteX120" fmla="*/ 770350 w 1605470"/>
              <a:gd name="connsiteY120" fmla="*/ 3216125 h 6858000"/>
              <a:gd name="connsiteX121" fmla="*/ 756043 w 1605470"/>
              <a:gd name="connsiteY121" fmla="*/ 3183755 h 6858000"/>
              <a:gd name="connsiteX122" fmla="*/ 756544 w 1605470"/>
              <a:gd name="connsiteY122" fmla="*/ 3178642 h 6858000"/>
              <a:gd name="connsiteX123" fmla="*/ 744144 w 1605470"/>
              <a:gd name="connsiteY123" fmla="*/ 3158586 h 6858000"/>
              <a:gd name="connsiteX124" fmla="*/ 739378 w 1605470"/>
              <a:gd name="connsiteY124" fmla="*/ 3147669 h 6858000"/>
              <a:gd name="connsiteX125" fmla="*/ 734648 w 1605470"/>
              <a:gd name="connsiteY125" fmla="*/ 3145733 h 6858000"/>
              <a:gd name="connsiteX126" fmla="*/ 729329 w 1605470"/>
              <a:gd name="connsiteY126" fmla="*/ 3129034 h 6858000"/>
              <a:gd name="connsiteX127" fmla="*/ 729994 w 1605470"/>
              <a:gd name="connsiteY127" fmla="*/ 3126682 h 6858000"/>
              <a:gd name="connsiteX128" fmla="*/ 720862 w 1605470"/>
              <a:gd name="connsiteY128" fmla="*/ 3114519 h 6858000"/>
              <a:gd name="connsiteX129" fmla="*/ 707471 w 1605470"/>
              <a:gd name="connsiteY129" fmla="*/ 3106272 h 6858000"/>
              <a:gd name="connsiteX130" fmla="*/ 680201 w 1605470"/>
              <a:gd name="connsiteY130" fmla="*/ 2958185 h 6858000"/>
              <a:gd name="connsiteX131" fmla="*/ 596759 w 1605470"/>
              <a:gd name="connsiteY131" fmla="*/ 2762989 h 6858000"/>
              <a:gd name="connsiteX132" fmla="*/ 571733 w 1605470"/>
              <a:gd name="connsiteY132" fmla="*/ 2554718 h 6858000"/>
              <a:gd name="connsiteX133" fmla="*/ 551827 w 1605470"/>
              <a:gd name="connsiteY133" fmla="*/ 2485734 h 6858000"/>
              <a:gd name="connsiteX134" fmla="*/ 525179 w 1605470"/>
              <a:gd name="connsiteY134" fmla="*/ 2447068 h 6858000"/>
              <a:gd name="connsiteX135" fmla="*/ 529511 w 1605470"/>
              <a:gd name="connsiteY135" fmla="*/ 2425819 h 6858000"/>
              <a:gd name="connsiteX136" fmla="*/ 530521 w 1605470"/>
              <a:gd name="connsiteY136" fmla="*/ 2422066 h 6858000"/>
              <a:gd name="connsiteX137" fmla="*/ 528878 w 1605470"/>
              <a:gd name="connsiteY137" fmla="*/ 2408971 h 6858000"/>
              <a:gd name="connsiteX138" fmla="*/ 535510 w 1605470"/>
              <a:gd name="connsiteY138" fmla="*/ 2402874 h 6858000"/>
              <a:gd name="connsiteX139" fmla="*/ 538122 w 1605470"/>
              <a:gd name="connsiteY139" fmla="*/ 2381443 h 6858000"/>
              <a:gd name="connsiteX140" fmla="*/ 533116 w 1605470"/>
              <a:gd name="connsiteY140" fmla="*/ 2358011 h 6858000"/>
              <a:gd name="connsiteX141" fmla="*/ 501423 w 1605470"/>
              <a:gd name="connsiteY141" fmla="*/ 2249479 h 6858000"/>
              <a:gd name="connsiteX142" fmla="*/ 486968 w 1605470"/>
              <a:gd name="connsiteY142" fmla="*/ 2182937 h 6858000"/>
              <a:gd name="connsiteX143" fmla="*/ 488555 w 1605470"/>
              <a:gd name="connsiteY143" fmla="*/ 2155135 h 6858000"/>
              <a:gd name="connsiteX144" fmla="*/ 486013 w 1605470"/>
              <a:gd name="connsiteY144" fmla="*/ 2118008 h 6858000"/>
              <a:gd name="connsiteX145" fmla="*/ 487006 w 1605470"/>
              <a:gd name="connsiteY145" fmla="*/ 2050531 h 6858000"/>
              <a:gd name="connsiteX146" fmla="*/ 478812 w 1605470"/>
              <a:gd name="connsiteY146" fmla="*/ 1963269 h 6858000"/>
              <a:gd name="connsiteX147" fmla="*/ 442619 w 1605470"/>
              <a:gd name="connsiteY147" fmla="*/ 1910499 h 6858000"/>
              <a:gd name="connsiteX148" fmla="*/ 446785 w 1605470"/>
              <a:gd name="connsiteY148" fmla="*/ 1903212 h 6858000"/>
              <a:gd name="connsiteX149" fmla="*/ 436547 w 1605470"/>
              <a:gd name="connsiteY149" fmla="*/ 1861531 h 6858000"/>
              <a:gd name="connsiteX150" fmla="*/ 364290 w 1605470"/>
              <a:gd name="connsiteY150" fmla="*/ 1728772 h 6858000"/>
              <a:gd name="connsiteX151" fmla="*/ 345287 w 1605470"/>
              <a:gd name="connsiteY151" fmla="*/ 1646953 h 6858000"/>
              <a:gd name="connsiteX152" fmla="*/ 344412 w 1605470"/>
              <a:gd name="connsiteY152" fmla="*/ 1615777 h 6858000"/>
              <a:gd name="connsiteX153" fmla="*/ 342578 w 1605470"/>
              <a:gd name="connsiteY153" fmla="*/ 1563678 h 6858000"/>
              <a:gd name="connsiteX154" fmla="*/ 355658 w 1605470"/>
              <a:gd name="connsiteY154" fmla="*/ 1519474 h 6858000"/>
              <a:gd name="connsiteX155" fmla="*/ 348400 w 1605470"/>
              <a:gd name="connsiteY155" fmla="*/ 1477995 h 6858000"/>
              <a:gd name="connsiteX156" fmla="*/ 328025 w 1605470"/>
              <a:gd name="connsiteY156" fmla="*/ 1475165 h 6858000"/>
              <a:gd name="connsiteX157" fmla="*/ 326326 w 1605470"/>
              <a:gd name="connsiteY157" fmla="*/ 1428585 h 6858000"/>
              <a:gd name="connsiteX158" fmla="*/ 325799 w 1605470"/>
              <a:gd name="connsiteY158" fmla="*/ 1357181 h 6858000"/>
              <a:gd name="connsiteX159" fmla="*/ 320507 w 1605470"/>
              <a:gd name="connsiteY159" fmla="*/ 1347099 h 6858000"/>
              <a:gd name="connsiteX160" fmla="*/ 335347 w 1605470"/>
              <a:gd name="connsiteY160" fmla="*/ 1334233 h 6858000"/>
              <a:gd name="connsiteX161" fmla="*/ 342792 w 1605470"/>
              <a:gd name="connsiteY161" fmla="*/ 1307086 h 6858000"/>
              <a:gd name="connsiteX162" fmla="*/ 343980 w 1605470"/>
              <a:gd name="connsiteY162" fmla="*/ 1189033 h 6858000"/>
              <a:gd name="connsiteX163" fmla="*/ 348665 w 1605470"/>
              <a:gd name="connsiteY163" fmla="*/ 1168288 h 6858000"/>
              <a:gd name="connsiteX164" fmla="*/ 340947 w 1605470"/>
              <a:gd name="connsiteY164" fmla="*/ 1142577 h 6858000"/>
              <a:gd name="connsiteX165" fmla="*/ 330253 w 1605470"/>
              <a:gd name="connsiteY165" fmla="*/ 1088484 h 6858000"/>
              <a:gd name="connsiteX166" fmla="*/ 314647 w 1605470"/>
              <a:gd name="connsiteY166" fmla="*/ 1053424 h 6858000"/>
              <a:gd name="connsiteX167" fmla="*/ 322906 w 1605470"/>
              <a:gd name="connsiteY167" fmla="*/ 1044367 h 6858000"/>
              <a:gd name="connsiteX168" fmla="*/ 326818 w 1605470"/>
              <a:gd name="connsiteY168" fmla="*/ 1022828 h 6858000"/>
              <a:gd name="connsiteX169" fmla="*/ 320445 w 1605470"/>
              <a:gd name="connsiteY169" fmla="*/ 932283 h 6858000"/>
              <a:gd name="connsiteX170" fmla="*/ 322681 w 1605470"/>
              <a:gd name="connsiteY170" fmla="*/ 915925 h 6858000"/>
              <a:gd name="connsiteX171" fmla="*/ 315310 w 1605470"/>
              <a:gd name="connsiteY171" fmla="*/ 896999 h 6858000"/>
              <a:gd name="connsiteX172" fmla="*/ 284718 w 1605470"/>
              <a:gd name="connsiteY172" fmla="*/ 821517 h 6858000"/>
              <a:gd name="connsiteX173" fmla="*/ 270682 w 1605470"/>
              <a:gd name="connsiteY173" fmla="*/ 786519 h 6858000"/>
              <a:gd name="connsiteX174" fmla="*/ 265483 w 1605470"/>
              <a:gd name="connsiteY174" fmla="*/ 784963 h 6858000"/>
              <a:gd name="connsiteX175" fmla="*/ 263668 w 1605470"/>
              <a:gd name="connsiteY175" fmla="*/ 751353 h 6858000"/>
              <a:gd name="connsiteX176" fmla="*/ 254540 w 1605470"/>
              <a:gd name="connsiteY176" fmla="*/ 741965 h 6858000"/>
              <a:gd name="connsiteX177" fmla="*/ 252501 w 1605470"/>
              <a:gd name="connsiteY177" fmla="*/ 724635 h 6858000"/>
              <a:gd name="connsiteX178" fmla="*/ 248897 w 1605470"/>
              <a:gd name="connsiteY178" fmla="*/ 681659 h 6858000"/>
              <a:gd name="connsiteX179" fmla="*/ 234316 w 1605470"/>
              <a:gd name="connsiteY179" fmla="*/ 635218 h 6858000"/>
              <a:gd name="connsiteX180" fmla="*/ 239327 w 1605470"/>
              <a:gd name="connsiteY180" fmla="*/ 613763 h 6858000"/>
              <a:gd name="connsiteX181" fmla="*/ 225269 w 1605470"/>
              <a:gd name="connsiteY181" fmla="*/ 598582 h 6858000"/>
              <a:gd name="connsiteX182" fmla="*/ 224950 w 1605470"/>
              <a:gd name="connsiteY182" fmla="*/ 576846 h 6858000"/>
              <a:gd name="connsiteX183" fmla="*/ 204632 w 1605470"/>
              <a:gd name="connsiteY183" fmla="*/ 553868 h 6858000"/>
              <a:gd name="connsiteX184" fmla="*/ 239317 w 1605470"/>
              <a:gd name="connsiteY184" fmla="*/ 517614 h 6858000"/>
              <a:gd name="connsiteX185" fmla="*/ 201693 w 1605470"/>
              <a:gd name="connsiteY185" fmla="*/ 469651 h 6858000"/>
              <a:gd name="connsiteX186" fmla="*/ 195012 w 1605470"/>
              <a:gd name="connsiteY186" fmla="*/ 448559 h 6858000"/>
              <a:gd name="connsiteX187" fmla="*/ 201434 w 1605470"/>
              <a:gd name="connsiteY187" fmla="*/ 441529 h 6858000"/>
              <a:gd name="connsiteX188" fmla="*/ 200655 w 1605470"/>
              <a:gd name="connsiteY188" fmla="*/ 428927 h 6858000"/>
              <a:gd name="connsiteX189" fmla="*/ 190059 w 1605470"/>
              <a:gd name="connsiteY189" fmla="*/ 430161 h 6858000"/>
              <a:gd name="connsiteX190" fmla="*/ 184450 w 1605470"/>
              <a:gd name="connsiteY190" fmla="*/ 396240 h 6858000"/>
              <a:gd name="connsiteX191" fmla="*/ 146196 w 1605470"/>
              <a:gd name="connsiteY191" fmla="*/ 358810 h 6858000"/>
              <a:gd name="connsiteX192" fmla="*/ 124571 w 1605470"/>
              <a:gd name="connsiteY192" fmla="*/ 302178 h 6858000"/>
              <a:gd name="connsiteX193" fmla="*/ 103243 w 1605470"/>
              <a:gd name="connsiteY193" fmla="*/ 211375 h 6858000"/>
              <a:gd name="connsiteX194" fmla="*/ 94571 w 1605470"/>
              <a:gd name="connsiteY194" fmla="*/ 184179 h 6858000"/>
              <a:gd name="connsiteX195" fmla="*/ 13437 w 1605470"/>
              <a:gd name="connsiteY195" fmla="*/ 19287 h 6858000"/>
              <a:gd name="connsiteX196" fmla="*/ 0 w 1605470"/>
              <a:gd name="connsiteY196" fmla="*/ 0 h 6858000"/>
              <a:gd name="connsiteX0" fmla="*/ 0 w 1605470"/>
              <a:gd name="connsiteY0" fmla="*/ 0 h 6858000"/>
              <a:gd name="connsiteX1" fmla="*/ 1605470 w 1605470"/>
              <a:gd name="connsiteY1" fmla="*/ 0 h 6858000"/>
              <a:gd name="connsiteX2" fmla="*/ 1605470 w 1605470"/>
              <a:gd name="connsiteY2" fmla="*/ 6858000 h 6858000"/>
              <a:gd name="connsiteX3" fmla="*/ 154105 w 1605470"/>
              <a:gd name="connsiteY3" fmla="*/ 6858000 h 6858000"/>
              <a:gd name="connsiteX4" fmla="*/ 154246 w 1605470"/>
              <a:gd name="connsiteY4" fmla="*/ 6857735 h 6858000"/>
              <a:gd name="connsiteX5" fmla="*/ 166295 w 1605470"/>
              <a:gd name="connsiteY5" fmla="*/ 6809549 h 6858000"/>
              <a:gd name="connsiteX6" fmla="*/ 198506 w 1605470"/>
              <a:gd name="connsiteY6" fmla="*/ 6715115 h 6858000"/>
              <a:gd name="connsiteX7" fmla="*/ 208357 w 1605470"/>
              <a:gd name="connsiteY7" fmla="*/ 6680170 h 6858000"/>
              <a:gd name="connsiteX8" fmla="*/ 233907 w 1605470"/>
              <a:gd name="connsiteY8" fmla="*/ 6621207 h 6858000"/>
              <a:gd name="connsiteX9" fmla="*/ 250564 w 1605470"/>
              <a:gd name="connsiteY9" fmla="*/ 6596265 h 6858000"/>
              <a:gd name="connsiteX10" fmla="*/ 250443 w 1605470"/>
              <a:gd name="connsiteY10" fmla="*/ 6594818 h 6858000"/>
              <a:gd name="connsiteX11" fmla="*/ 254688 w 1605470"/>
              <a:gd name="connsiteY11" fmla="*/ 6593735 h 6858000"/>
              <a:gd name="connsiteX12" fmla="*/ 257885 w 1605470"/>
              <a:gd name="connsiteY12" fmla="*/ 6589172 h 6858000"/>
              <a:gd name="connsiteX13" fmla="*/ 261179 w 1605470"/>
              <a:gd name="connsiteY13" fmla="*/ 6574442 h 6858000"/>
              <a:gd name="connsiteX14" fmla="*/ 261519 w 1605470"/>
              <a:gd name="connsiteY14" fmla="*/ 6568530 h 6858000"/>
              <a:gd name="connsiteX15" fmla="*/ 263928 w 1605470"/>
              <a:gd name="connsiteY15" fmla="*/ 6560674 h 6858000"/>
              <a:gd name="connsiteX16" fmla="*/ 264273 w 1605470"/>
              <a:gd name="connsiteY16" fmla="*/ 6560598 h 6858000"/>
              <a:gd name="connsiteX17" fmla="*/ 265970 w 1605470"/>
              <a:gd name="connsiteY17" fmla="*/ 6553006 h 6858000"/>
              <a:gd name="connsiteX18" fmla="*/ 270666 w 1605470"/>
              <a:gd name="connsiteY18" fmla="*/ 6514360 h 6858000"/>
              <a:gd name="connsiteX19" fmla="*/ 312320 w 1605470"/>
              <a:gd name="connsiteY19" fmla="*/ 6478062 h 6858000"/>
              <a:gd name="connsiteX20" fmla="*/ 323009 w 1605470"/>
              <a:gd name="connsiteY20" fmla="*/ 6460325 h 6858000"/>
              <a:gd name="connsiteX21" fmla="*/ 330242 w 1605470"/>
              <a:gd name="connsiteY21" fmla="*/ 6451488 h 6858000"/>
              <a:gd name="connsiteX22" fmla="*/ 331677 w 1605470"/>
              <a:gd name="connsiteY22" fmla="*/ 6451348 h 6858000"/>
              <a:gd name="connsiteX23" fmla="*/ 336035 w 1605470"/>
              <a:gd name="connsiteY23" fmla="*/ 6414240 h 6858000"/>
              <a:gd name="connsiteX24" fmla="*/ 338911 w 1605470"/>
              <a:gd name="connsiteY24" fmla="*/ 6410269 h 6858000"/>
              <a:gd name="connsiteX25" fmla="*/ 338811 w 1605470"/>
              <a:gd name="connsiteY25" fmla="*/ 6384857 h 6858000"/>
              <a:gd name="connsiteX26" fmla="*/ 340328 w 1605470"/>
              <a:gd name="connsiteY26" fmla="*/ 6372381 h 6858000"/>
              <a:gd name="connsiteX27" fmla="*/ 337522 w 1605470"/>
              <a:gd name="connsiteY27" fmla="*/ 6367510 h 6858000"/>
              <a:gd name="connsiteX28" fmla="*/ 341402 w 1605470"/>
              <a:gd name="connsiteY28" fmla="*/ 6349778 h 6858000"/>
              <a:gd name="connsiteX29" fmla="*/ 343067 w 1605470"/>
              <a:gd name="connsiteY29" fmla="*/ 6348250 h 6858000"/>
              <a:gd name="connsiteX30" fmla="*/ 341730 w 1605470"/>
              <a:gd name="connsiteY30" fmla="*/ 6331735 h 6858000"/>
              <a:gd name="connsiteX31" fmla="*/ 335123 w 1605470"/>
              <a:gd name="connsiteY31" fmla="*/ 6315613 h 6858000"/>
              <a:gd name="connsiteX32" fmla="*/ 385303 w 1605470"/>
              <a:gd name="connsiteY32" fmla="*/ 6171970 h 6858000"/>
              <a:gd name="connsiteX33" fmla="*/ 380910 w 1605470"/>
              <a:gd name="connsiteY33" fmla="*/ 6028119 h 6858000"/>
              <a:gd name="connsiteX34" fmla="*/ 409371 w 1605470"/>
              <a:gd name="connsiteY34" fmla="*/ 5950668 h 6858000"/>
              <a:gd name="connsiteX35" fmla="*/ 442432 w 1605470"/>
              <a:gd name="connsiteY35" fmla="*/ 5934687 h 6858000"/>
              <a:gd name="connsiteX36" fmla="*/ 489472 w 1605470"/>
              <a:gd name="connsiteY36" fmla="*/ 5732419 h 6858000"/>
              <a:gd name="connsiteX37" fmla="*/ 512623 w 1605470"/>
              <a:gd name="connsiteY37" fmla="*/ 5685392 h 6858000"/>
              <a:gd name="connsiteX38" fmla="*/ 510261 w 1605470"/>
              <a:gd name="connsiteY38" fmla="*/ 5634527 h 6858000"/>
              <a:gd name="connsiteX39" fmla="*/ 523992 w 1605470"/>
              <a:gd name="connsiteY39" fmla="*/ 5619557 h 6858000"/>
              <a:gd name="connsiteX40" fmla="*/ 526609 w 1605470"/>
              <a:gd name="connsiteY40" fmla="*/ 5617081 h 6858000"/>
              <a:gd name="connsiteX41" fmla="*/ 531653 w 1605470"/>
              <a:gd name="connsiteY41" fmla="*/ 5604904 h 6858000"/>
              <a:gd name="connsiteX42" fmla="*/ 539863 w 1605470"/>
              <a:gd name="connsiteY42" fmla="*/ 5604298 h 6858000"/>
              <a:gd name="connsiteX43" fmla="*/ 552319 w 1605470"/>
              <a:gd name="connsiteY43" fmla="*/ 5587997 h 6858000"/>
              <a:gd name="connsiteX44" fmla="*/ 559710 w 1605470"/>
              <a:gd name="connsiteY44" fmla="*/ 5564796 h 6858000"/>
              <a:gd name="connsiteX45" fmla="*/ 587214 w 1605470"/>
              <a:gd name="connsiteY45" fmla="*/ 5451511 h 6858000"/>
              <a:gd name="connsiteX46" fmla="*/ 608019 w 1605470"/>
              <a:gd name="connsiteY46" fmla="*/ 5385461 h 6858000"/>
              <a:gd name="connsiteX47" fmla="*/ 622750 w 1605470"/>
              <a:gd name="connsiteY47" fmla="*/ 5363084 h 6858000"/>
              <a:gd name="connsiteX48" fmla="*/ 638731 w 1605470"/>
              <a:gd name="connsiteY48" fmla="*/ 5330009 h 6858000"/>
              <a:gd name="connsiteX49" fmla="*/ 672224 w 1605470"/>
              <a:gd name="connsiteY49" fmla="*/ 5273739 h 6858000"/>
              <a:gd name="connsiteX50" fmla="*/ 681823 w 1605470"/>
              <a:gd name="connsiteY50" fmla="*/ 5241779 h 6858000"/>
              <a:gd name="connsiteX51" fmla="*/ 693049 w 1605470"/>
              <a:gd name="connsiteY51" fmla="*/ 5225268 h 6858000"/>
              <a:gd name="connsiteX52" fmla="*/ 694069 w 1605470"/>
              <a:gd name="connsiteY52" fmla="*/ 5217684 h 6858000"/>
              <a:gd name="connsiteX53" fmla="*/ 701410 w 1605470"/>
              <a:gd name="connsiteY53" fmla="*/ 5193377 h 6858000"/>
              <a:gd name="connsiteX54" fmla="*/ 704713 w 1605470"/>
              <a:gd name="connsiteY54" fmla="*/ 5179288 h 6858000"/>
              <a:gd name="connsiteX55" fmla="*/ 705697 w 1605470"/>
              <a:gd name="connsiteY55" fmla="*/ 5173621 h 6858000"/>
              <a:gd name="connsiteX56" fmla="*/ 701331 w 1605470"/>
              <a:gd name="connsiteY56" fmla="*/ 5159961 h 6858000"/>
              <a:gd name="connsiteX57" fmla="*/ 708008 w 1605470"/>
              <a:gd name="connsiteY57" fmla="*/ 5144295 h 6858000"/>
              <a:gd name="connsiteX58" fmla="*/ 704941 w 1605470"/>
              <a:gd name="connsiteY58" fmla="*/ 5125185 h 6858000"/>
              <a:gd name="connsiteX59" fmla="*/ 711771 w 1605470"/>
              <a:gd name="connsiteY59" fmla="*/ 5121884 h 6858000"/>
              <a:gd name="connsiteX60" fmla="*/ 721092 w 1605470"/>
              <a:gd name="connsiteY60" fmla="*/ 5108383 h 6858000"/>
              <a:gd name="connsiteX61" fmla="*/ 717045 w 1605470"/>
              <a:gd name="connsiteY61" fmla="*/ 5094705 h 6858000"/>
              <a:gd name="connsiteX62" fmla="*/ 718807 w 1605470"/>
              <a:gd name="connsiteY62" fmla="*/ 5067850 h 6858000"/>
              <a:gd name="connsiteX63" fmla="*/ 721538 w 1605470"/>
              <a:gd name="connsiteY63" fmla="*/ 5060861 h 6858000"/>
              <a:gd name="connsiteX64" fmla="*/ 718242 w 1605470"/>
              <a:gd name="connsiteY64" fmla="*/ 5034192 h 6858000"/>
              <a:gd name="connsiteX65" fmla="*/ 719796 w 1605470"/>
              <a:gd name="connsiteY65" fmla="*/ 4993030 h 6858000"/>
              <a:gd name="connsiteX66" fmla="*/ 726705 w 1605470"/>
              <a:gd name="connsiteY66" fmla="*/ 4946844 h 6858000"/>
              <a:gd name="connsiteX67" fmla="*/ 722561 w 1605470"/>
              <a:gd name="connsiteY67" fmla="*/ 4932692 h 6858000"/>
              <a:gd name="connsiteX68" fmla="*/ 724588 w 1605470"/>
              <a:gd name="connsiteY68" fmla="*/ 4845927 h 6858000"/>
              <a:gd name="connsiteX69" fmla="*/ 724935 w 1605470"/>
              <a:gd name="connsiteY69" fmla="*/ 4821504 h 6858000"/>
              <a:gd name="connsiteX70" fmla="*/ 732118 w 1605470"/>
              <a:gd name="connsiteY70" fmla="*/ 4801535 h 6858000"/>
              <a:gd name="connsiteX71" fmla="*/ 739787 w 1605470"/>
              <a:gd name="connsiteY71" fmla="*/ 4797794 h 6858000"/>
              <a:gd name="connsiteX72" fmla="*/ 741081 w 1605470"/>
              <a:gd name="connsiteY72" fmla="*/ 4784526 h 6858000"/>
              <a:gd name="connsiteX73" fmla="*/ 742865 w 1605470"/>
              <a:gd name="connsiteY73" fmla="*/ 4781211 h 6858000"/>
              <a:gd name="connsiteX74" fmla="*/ 751652 w 1605470"/>
              <a:gd name="connsiteY74" fmla="*/ 4761984 h 6858000"/>
              <a:gd name="connsiteX75" fmla="*/ 734671 w 1605470"/>
              <a:gd name="connsiteY75" fmla="*/ 4715631 h 6858000"/>
              <a:gd name="connsiteX76" fmla="*/ 743180 w 1605470"/>
              <a:gd name="connsiteY76" fmla="*/ 4662965 h 6858000"/>
              <a:gd name="connsiteX77" fmla="*/ 729578 w 1605470"/>
              <a:gd name="connsiteY77" fmla="*/ 4456787 h 6858000"/>
              <a:gd name="connsiteX78" fmla="*/ 756542 w 1605470"/>
              <a:gd name="connsiteY78" fmla="*/ 4429138 h 6858000"/>
              <a:gd name="connsiteX79" fmla="*/ 761317 w 1605470"/>
              <a:gd name="connsiteY79" fmla="*/ 4346145 h 6858000"/>
              <a:gd name="connsiteX80" fmla="*/ 715481 w 1605470"/>
              <a:gd name="connsiteY80" fmla="*/ 4214165 h 6858000"/>
              <a:gd name="connsiteX81" fmla="*/ 721848 w 1605470"/>
              <a:gd name="connsiteY81" fmla="*/ 4061253 h 6858000"/>
              <a:gd name="connsiteX82" fmla="*/ 710868 w 1605470"/>
              <a:gd name="connsiteY82" fmla="*/ 4048827 h 6858000"/>
              <a:gd name="connsiteX83" fmla="*/ 704810 w 1605470"/>
              <a:gd name="connsiteY83" fmla="*/ 4033999 h 6858000"/>
              <a:gd name="connsiteX84" fmla="*/ 705959 w 1605470"/>
              <a:gd name="connsiteY84" fmla="*/ 4031933 h 6858000"/>
              <a:gd name="connsiteX85" fmla="*/ 704535 w 1605470"/>
              <a:gd name="connsiteY85" fmla="*/ 4013953 h 6858000"/>
              <a:gd name="connsiteX86" fmla="*/ 700443 w 1605470"/>
              <a:gd name="connsiteY86" fmla="*/ 4010511 h 6858000"/>
              <a:gd name="connsiteX87" fmla="*/ 698282 w 1605470"/>
              <a:gd name="connsiteY87" fmla="*/ 3998331 h 6858000"/>
              <a:gd name="connsiteX88" fmla="*/ 690830 w 1605470"/>
              <a:gd name="connsiteY88" fmla="*/ 3974753 h 6858000"/>
              <a:gd name="connsiteX89" fmla="*/ 692428 w 1605470"/>
              <a:gd name="connsiteY89" fmla="*/ 3969950 h 6858000"/>
              <a:gd name="connsiteX90" fmla="*/ 685850 w 1605470"/>
              <a:gd name="connsiteY90" fmla="*/ 3933779 h 6858000"/>
              <a:gd name="connsiteX91" fmla="*/ 687181 w 1605470"/>
              <a:gd name="connsiteY91" fmla="*/ 3933093 h 6858000"/>
              <a:gd name="connsiteX92" fmla="*/ 691535 w 1605470"/>
              <a:gd name="connsiteY92" fmla="*/ 3922082 h 6858000"/>
              <a:gd name="connsiteX93" fmla="*/ 696613 w 1605470"/>
              <a:gd name="connsiteY93" fmla="*/ 3901461 h 6858000"/>
              <a:gd name="connsiteX94" fmla="*/ 725908 w 1605470"/>
              <a:gd name="connsiteY94" fmla="*/ 3851605 h 6858000"/>
              <a:gd name="connsiteX95" fmla="*/ 719207 w 1605470"/>
              <a:gd name="connsiteY95" fmla="*/ 3813873 h 6858000"/>
              <a:gd name="connsiteX96" fmla="*/ 718632 w 1605470"/>
              <a:gd name="connsiteY96" fmla="*/ 3806161 h 6858000"/>
              <a:gd name="connsiteX97" fmla="*/ 718939 w 1605470"/>
              <a:gd name="connsiteY97" fmla="*/ 3805957 h 6858000"/>
              <a:gd name="connsiteX98" fmla="*/ 718966 w 1605470"/>
              <a:gd name="connsiteY98" fmla="*/ 3797724 h 6858000"/>
              <a:gd name="connsiteX99" fmla="*/ 717581 w 1605470"/>
              <a:gd name="connsiteY99" fmla="*/ 3792098 h 6858000"/>
              <a:gd name="connsiteX100" fmla="*/ 716465 w 1605470"/>
              <a:gd name="connsiteY100" fmla="*/ 3777135 h 6858000"/>
              <a:gd name="connsiteX101" fmla="*/ 718198 w 1605470"/>
              <a:gd name="connsiteY101" fmla="*/ 3771656 h 6858000"/>
              <a:gd name="connsiteX102" fmla="*/ 721941 w 1605470"/>
              <a:gd name="connsiteY102" fmla="*/ 3769007 h 6858000"/>
              <a:gd name="connsiteX103" fmla="*/ 721407 w 1605470"/>
              <a:gd name="connsiteY103" fmla="*/ 3767709 h 6858000"/>
              <a:gd name="connsiteX104" fmla="*/ 730103 w 1605470"/>
              <a:gd name="connsiteY104" fmla="*/ 3738082 h 6858000"/>
              <a:gd name="connsiteX105" fmla="*/ 737449 w 1605470"/>
              <a:gd name="connsiteY105" fmla="*/ 3673397 h 6858000"/>
              <a:gd name="connsiteX106" fmla="*/ 736745 w 1605470"/>
              <a:gd name="connsiteY106" fmla="*/ 3637109 h 6858000"/>
              <a:gd name="connsiteX107" fmla="*/ 740188 w 1605470"/>
              <a:gd name="connsiteY107" fmla="*/ 3536883 h 6858000"/>
              <a:gd name="connsiteX108" fmla="*/ 747726 w 1605470"/>
              <a:gd name="connsiteY108" fmla="*/ 3435652 h 6858000"/>
              <a:gd name="connsiteX109" fmla="*/ 774383 w 1605470"/>
              <a:gd name="connsiteY109" fmla="*/ 3381564 h 6858000"/>
              <a:gd name="connsiteX110" fmla="*/ 774870 w 1605470"/>
              <a:gd name="connsiteY110" fmla="*/ 3375761 h 6858000"/>
              <a:gd name="connsiteX111" fmla="*/ 770510 w 1605470"/>
              <a:gd name="connsiteY111" fmla="*/ 3361844 h 6858000"/>
              <a:gd name="connsiteX112" fmla="*/ 767933 w 1605470"/>
              <a:gd name="connsiteY112" fmla="*/ 3356929 h 6858000"/>
              <a:gd name="connsiteX113" fmla="*/ 766158 w 1605470"/>
              <a:gd name="connsiteY113" fmla="*/ 3349058 h 6858000"/>
              <a:gd name="connsiteX114" fmla="*/ 766414 w 1605470"/>
              <a:gd name="connsiteY114" fmla="*/ 3348763 h 6858000"/>
              <a:gd name="connsiteX115" fmla="*/ 764166 w 1605470"/>
              <a:gd name="connsiteY115" fmla="*/ 3341588 h 6858000"/>
              <a:gd name="connsiteX116" fmla="*/ 749397 w 1605470"/>
              <a:gd name="connsiteY116" fmla="*/ 3307769 h 6858000"/>
              <a:gd name="connsiteX117" fmla="*/ 766960 w 1605470"/>
              <a:gd name="connsiteY117" fmla="*/ 3250522 h 6858000"/>
              <a:gd name="connsiteX118" fmla="*/ 767385 w 1605470"/>
              <a:gd name="connsiteY118" fmla="*/ 3229163 h 6858000"/>
              <a:gd name="connsiteX119" fmla="*/ 769208 w 1605470"/>
              <a:gd name="connsiteY119" fmla="*/ 3217217 h 6858000"/>
              <a:gd name="connsiteX120" fmla="*/ 770350 w 1605470"/>
              <a:gd name="connsiteY120" fmla="*/ 3216125 h 6858000"/>
              <a:gd name="connsiteX121" fmla="*/ 756043 w 1605470"/>
              <a:gd name="connsiteY121" fmla="*/ 3183755 h 6858000"/>
              <a:gd name="connsiteX122" fmla="*/ 756544 w 1605470"/>
              <a:gd name="connsiteY122" fmla="*/ 3178642 h 6858000"/>
              <a:gd name="connsiteX123" fmla="*/ 744144 w 1605470"/>
              <a:gd name="connsiteY123" fmla="*/ 3158586 h 6858000"/>
              <a:gd name="connsiteX124" fmla="*/ 739378 w 1605470"/>
              <a:gd name="connsiteY124" fmla="*/ 3147669 h 6858000"/>
              <a:gd name="connsiteX125" fmla="*/ 734648 w 1605470"/>
              <a:gd name="connsiteY125" fmla="*/ 3145733 h 6858000"/>
              <a:gd name="connsiteX126" fmla="*/ 729329 w 1605470"/>
              <a:gd name="connsiteY126" fmla="*/ 3129034 h 6858000"/>
              <a:gd name="connsiteX127" fmla="*/ 729994 w 1605470"/>
              <a:gd name="connsiteY127" fmla="*/ 3126682 h 6858000"/>
              <a:gd name="connsiteX128" fmla="*/ 720862 w 1605470"/>
              <a:gd name="connsiteY128" fmla="*/ 3114519 h 6858000"/>
              <a:gd name="connsiteX129" fmla="*/ 707471 w 1605470"/>
              <a:gd name="connsiteY129" fmla="*/ 3106272 h 6858000"/>
              <a:gd name="connsiteX130" fmla="*/ 680201 w 1605470"/>
              <a:gd name="connsiteY130" fmla="*/ 2958185 h 6858000"/>
              <a:gd name="connsiteX131" fmla="*/ 596759 w 1605470"/>
              <a:gd name="connsiteY131" fmla="*/ 2762989 h 6858000"/>
              <a:gd name="connsiteX132" fmla="*/ 571733 w 1605470"/>
              <a:gd name="connsiteY132" fmla="*/ 2554718 h 6858000"/>
              <a:gd name="connsiteX133" fmla="*/ 551827 w 1605470"/>
              <a:gd name="connsiteY133" fmla="*/ 2485734 h 6858000"/>
              <a:gd name="connsiteX134" fmla="*/ 525179 w 1605470"/>
              <a:gd name="connsiteY134" fmla="*/ 2447068 h 6858000"/>
              <a:gd name="connsiteX135" fmla="*/ 529511 w 1605470"/>
              <a:gd name="connsiteY135" fmla="*/ 2425819 h 6858000"/>
              <a:gd name="connsiteX136" fmla="*/ 530521 w 1605470"/>
              <a:gd name="connsiteY136" fmla="*/ 2422066 h 6858000"/>
              <a:gd name="connsiteX137" fmla="*/ 528878 w 1605470"/>
              <a:gd name="connsiteY137" fmla="*/ 2408971 h 6858000"/>
              <a:gd name="connsiteX138" fmla="*/ 535510 w 1605470"/>
              <a:gd name="connsiteY138" fmla="*/ 2402874 h 6858000"/>
              <a:gd name="connsiteX139" fmla="*/ 538122 w 1605470"/>
              <a:gd name="connsiteY139" fmla="*/ 2381443 h 6858000"/>
              <a:gd name="connsiteX140" fmla="*/ 533116 w 1605470"/>
              <a:gd name="connsiteY140" fmla="*/ 2358011 h 6858000"/>
              <a:gd name="connsiteX141" fmla="*/ 501423 w 1605470"/>
              <a:gd name="connsiteY141" fmla="*/ 2249479 h 6858000"/>
              <a:gd name="connsiteX142" fmla="*/ 486968 w 1605470"/>
              <a:gd name="connsiteY142" fmla="*/ 2182937 h 6858000"/>
              <a:gd name="connsiteX143" fmla="*/ 488555 w 1605470"/>
              <a:gd name="connsiteY143" fmla="*/ 2155135 h 6858000"/>
              <a:gd name="connsiteX144" fmla="*/ 486013 w 1605470"/>
              <a:gd name="connsiteY144" fmla="*/ 2118008 h 6858000"/>
              <a:gd name="connsiteX145" fmla="*/ 487006 w 1605470"/>
              <a:gd name="connsiteY145" fmla="*/ 2050531 h 6858000"/>
              <a:gd name="connsiteX146" fmla="*/ 478812 w 1605470"/>
              <a:gd name="connsiteY146" fmla="*/ 1963269 h 6858000"/>
              <a:gd name="connsiteX147" fmla="*/ 442619 w 1605470"/>
              <a:gd name="connsiteY147" fmla="*/ 1910499 h 6858000"/>
              <a:gd name="connsiteX148" fmla="*/ 446785 w 1605470"/>
              <a:gd name="connsiteY148" fmla="*/ 1903212 h 6858000"/>
              <a:gd name="connsiteX149" fmla="*/ 436547 w 1605470"/>
              <a:gd name="connsiteY149" fmla="*/ 1861531 h 6858000"/>
              <a:gd name="connsiteX150" fmla="*/ 364290 w 1605470"/>
              <a:gd name="connsiteY150" fmla="*/ 1728772 h 6858000"/>
              <a:gd name="connsiteX151" fmla="*/ 345287 w 1605470"/>
              <a:gd name="connsiteY151" fmla="*/ 1646953 h 6858000"/>
              <a:gd name="connsiteX152" fmla="*/ 344412 w 1605470"/>
              <a:gd name="connsiteY152" fmla="*/ 1615777 h 6858000"/>
              <a:gd name="connsiteX153" fmla="*/ 342578 w 1605470"/>
              <a:gd name="connsiteY153" fmla="*/ 1563678 h 6858000"/>
              <a:gd name="connsiteX154" fmla="*/ 355658 w 1605470"/>
              <a:gd name="connsiteY154" fmla="*/ 1519474 h 6858000"/>
              <a:gd name="connsiteX155" fmla="*/ 348400 w 1605470"/>
              <a:gd name="connsiteY155" fmla="*/ 1477995 h 6858000"/>
              <a:gd name="connsiteX156" fmla="*/ 328025 w 1605470"/>
              <a:gd name="connsiteY156" fmla="*/ 1475165 h 6858000"/>
              <a:gd name="connsiteX157" fmla="*/ 326326 w 1605470"/>
              <a:gd name="connsiteY157" fmla="*/ 1428585 h 6858000"/>
              <a:gd name="connsiteX158" fmla="*/ 325799 w 1605470"/>
              <a:gd name="connsiteY158" fmla="*/ 1357181 h 6858000"/>
              <a:gd name="connsiteX159" fmla="*/ 320507 w 1605470"/>
              <a:gd name="connsiteY159" fmla="*/ 1347099 h 6858000"/>
              <a:gd name="connsiteX160" fmla="*/ 335347 w 1605470"/>
              <a:gd name="connsiteY160" fmla="*/ 1334233 h 6858000"/>
              <a:gd name="connsiteX161" fmla="*/ 342792 w 1605470"/>
              <a:gd name="connsiteY161" fmla="*/ 1307086 h 6858000"/>
              <a:gd name="connsiteX162" fmla="*/ 343980 w 1605470"/>
              <a:gd name="connsiteY162" fmla="*/ 1189033 h 6858000"/>
              <a:gd name="connsiteX163" fmla="*/ 348665 w 1605470"/>
              <a:gd name="connsiteY163" fmla="*/ 1168288 h 6858000"/>
              <a:gd name="connsiteX164" fmla="*/ 340947 w 1605470"/>
              <a:gd name="connsiteY164" fmla="*/ 1142577 h 6858000"/>
              <a:gd name="connsiteX165" fmla="*/ 330253 w 1605470"/>
              <a:gd name="connsiteY165" fmla="*/ 1088484 h 6858000"/>
              <a:gd name="connsiteX166" fmla="*/ 314647 w 1605470"/>
              <a:gd name="connsiteY166" fmla="*/ 1053424 h 6858000"/>
              <a:gd name="connsiteX167" fmla="*/ 322906 w 1605470"/>
              <a:gd name="connsiteY167" fmla="*/ 1044367 h 6858000"/>
              <a:gd name="connsiteX168" fmla="*/ 326818 w 1605470"/>
              <a:gd name="connsiteY168" fmla="*/ 1022828 h 6858000"/>
              <a:gd name="connsiteX169" fmla="*/ 320445 w 1605470"/>
              <a:gd name="connsiteY169" fmla="*/ 932283 h 6858000"/>
              <a:gd name="connsiteX170" fmla="*/ 322681 w 1605470"/>
              <a:gd name="connsiteY170" fmla="*/ 915925 h 6858000"/>
              <a:gd name="connsiteX171" fmla="*/ 315310 w 1605470"/>
              <a:gd name="connsiteY171" fmla="*/ 896999 h 6858000"/>
              <a:gd name="connsiteX172" fmla="*/ 284718 w 1605470"/>
              <a:gd name="connsiteY172" fmla="*/ 821517 h 6858000"/>
              <a:gd name="connsiteX173" fmla="*/ 270682 w 1605470"/>
              <a:gd name="connsiteY173" fmla="*/ 786519 h 6858000"/>
              <a:gd name="connsiteX174" fmla="*/ 263668 w 1605470"/>
              <a:gd name="connsiteY174" fmla="*/ 751353 h 6858000"/>
              <a:gd name="connsiteX175" fmla="*/ 254540 w 1605470"/>
              <a:gd name="connsiteY175" fmla="*/ 741965 h 6858000"/>
              <a:gd name="connsiteX176" fmla="*/ 252501 w 1605470"/>
              <a:gd name="connsiteY176" fmla="*/ 724635 h 6858000"/>
              <a:gd name="connsiteX177" fmla="*/ 248897 w 1605470"/>
              <a:gd name="connsiteY177" fmla="*/ 681659 h 6858000"/>
              <a:gd name="connsiteX178" fmla="*/ 234316 w 1605470"/>
              <a:gd name="connsiteY178" fmla="*/ 635218 h 6858000"/>
              <a:gd name="connsiteX179" fmla="*/ 239327 w 1605470"/>
              <a:gd name="connsiteY179" fmla="*/ 613763 h 6858000"/>
              <a:gd name="connsiteX180" fmla="*/ 225269 w 1605470"/>
              <a:gd name="connsiteY180" fmla="*/ 598582 h 6858000"/>
              <a:gd name="connsiteX181" fmla="*/ 224950 w 1605470"/>
              <a:gd name="connsiteY181" fmla="*/ 576846 h 6858000"/>
              <a:gd name="connsiteX182" fmla="*/ 204632 w 1605470"/>
              <a:gd name="connsiteY182" fmla="*/ 553868 h 6858000"/>
              <a:gd name="connsiteX183" fmla="*/ 239317 w 1605470"/>
              <a:gd name="connsiteY183" fmla="*/ 517614 h 6858000"/>
              <a:gd name="connsiteX184" fmla="*/ 201693 w 1605470"/>
              <a:gd name="connsiteY184" fmla="*/ 469651 h 6858000"/>
              <a:gd name="connsiteX185" fmla="*/ 195012 w 1605470"/>
              <a:gd name="connsiteY185" fmla="*/ 448559 h 6858000"/>
              <a:gd name="connsiteX186" fmla="*/ 201434 w 1605470"/>
              <a:gd name="connsiteY186" fmla="*/ 441529 h 6858000"/>
              <a:gd name="connsiteX187" fmla="*/ 200655 w 1605470"/>
              <a:gd name="connsiteY187" fmla="*/ 428927 h 6858000"/>
              <a:gd name="connsiteX188" fmla="*/ 190059 w 1605470"/>
              <a:gd name="connsiteY188" fmla="*/ 430161 h 6858000"/>
              <a:gd name="connsiteX189" fmla="*/ 184450 w 1605470"/>
              <a:gd name="connsiteY189" fmla="*/ 396240 h 6858000"/>
              <a:gd name="connsiteX190" fmla="*/ 146196 w 1605470"/>
              <a:gd name="connsiteY190" fmla="*/ 358810 h 6858000"/>
              <a:gd name="connsiteX191" fmla="*/ 124571 w 1605470"/>
              <a:gd name="connsiteY191" fmla="*/ 302178 h 6858000"/>
              <a:gd name="connsiteX192" fmla="*/ 103243 w 1605470"/>
              <a:gd name="connsiteY192" fmla="*/ 211375 h 6858000"/>
              <a:gd name="connsiteX193" fmla="*/ 94571 w 1605470"/>
              <a:gd name="connsiteY193" fmla="*/ 184179 h 6858000"/>
              <a:gd name="connsiteX194" fmla="*/ 13437 w 1605470"/>
              <a:gd name="connsiteY194" fmla="*/ 19287 h 6858000"/>
              <a:gd name="connsiteX195" fmla="*/ 0 w 1605470"/>
              <a:gd name="connsiteY195" fmla="*/ 0 h 6858000"/>
              <a:gd name="connsiteX0" fmla="*/ 0 w 1605470"/>
              <a:gd name="connsiteY0" fmla="*/ 0 h 6858000"/>
              <a:gd name="connsiteX1" fmla="*/ 1605470 w 1605470"/>
              <a:gd name="connsiteY1" fmla="*/ 0 h 6858000"/>
              <a:gd name="connsiteX2" fmla="*/ 1605470 w 1605470"/>
              <a:gd name="connsiteY2" fmla="*/ 6858000 h 6858000"/>
              <a:gd name="connsiteX3" fmla="*/ 154105 w 1605470"/>
              <a:gd name="connsiteY3" fmla="*/ 6858000 h 6858000"/>
              <a:gd name="connsiteX4" fmla="*/ 154246 w 1605470"/>
              <a:gd name="connsiteY4" fmla="*/ 6857735 h 6858000"/>
              <a:gd name="connsiteX5" fmla="*/ 166295 w 1605470"/>
              <a:gd name="connsiteY5" fmla="*/ 6809549 h 6858000"/>
              <a:gd name="connsiteX6" fmla="*/ 198506 w 1605470"/>
              <a:gd name="connsiteY6" fmla="*/ 6715115 h 6858000"/>
              <a:gd name="connsiteX7" fmla="*/ 208357 w 1605470"/>
              <a:gd name="connsiteY7" fmla="*/ 6680170 h 6858000"/>
              <a:gd name="connsiteX8" fmla="*/ 233907 w 1605470"/>
              <a:gd name="connsiteY8" fmla="*/ 6621207 h 6858000"/>
              <a:gd name="connsiteX9" fmla="*/ 250564 w 1605470"/>
              <a:gd name="connsiteY9" fmla="*/ 6596265 h 6858000"/>
              <a:gd name="connsiteX10" fmla="*/ 250443 w 1605470"/>
              <a:gd name="connsiteY10" fmla="*/ 6594818 h 6858000"/>
              <a:gd name="connsiteX11" fmla="*/ 254688 w 1605470"/>
              <a:gd name="connsiteY11" fmla="*/ 6593735 h 6858000"/>
              <a:gd name="connsiteX12" fmla="*/ 257885 w 1605470"/>
              <a:gd name="connsiteY12" fmla="*/ 6589172 h 6858000"/>
              <a:gd name="connsiteX13" fmla="*/ 261179 w 1605470"/>
              <a:gd name="connsiteY13" fmla="*/ 6574442 h 6858000"/>
              <a:gd name="connsiteX14" fmla="*/ 261519 w 1605470"/>
              <a:gd name="connsiteY14" fmla="*/ 6568530 h 6858000"/>
              <a:gd name="connsiteX15" fmla="*/ 263928 w 1605470"/>
              <a:gd name="connsiteY15" fmla="*/ 6560674 h 6858000"/>
              <a:gd name="connsiteX16" fmla="*/ 264273 w 1605470"/>
              <a:gd name="connsiteY16" fmla="*/ 6560598 h 6858000"/>
              <a:gd name="connsiteX17" fmla="*/ 265970 w 1605470"/>
              <a:gd name="connsiteY17" fmla="*/ 6553006 h 6858000"/>
              <a:gd name="connsiteX18" fmla="*/ 270666 w 1605470"/>
              <a:gd name="connsiteY18" fmla="*/ 6514360 h 6858000"/>
              <a:gd name="connsiteX19" fmla="*/ 312320 w 1605470"/>
              <a:gd name="connsiteY19" fmla="*/ 6478062 h 6858000"/>
              <a:gd name="connsiteX20" fmla="*/ 323009 w 1605470"/>
              <a:gd name="connsiteY20" fmla="*/ 6460325 h 6858000"/>
              <a:gd name="connsiteX21" fmla="*/ 330242 w 1605470"/>
              <a:gd name="connsiteY21" fmla="*/ 6451488 h 6858000"/>
              <a:gd name="connsiteX22" fmla="*/ 331677 w 1605470"/>
              <a:gd name="connsiteY22" fmla="*/ 6451348 h 6858000"/>
              <a:gd name="connsiteX23" fmla="*/ 336035 w 1605470"/>
              <a:gd name="connsiteY23" fmla="*/ 6414240 h 6858000"/>
              <a:gd name="connsiteX24" fmla="*/ 338911 w 1605470"/>
              <a:gd name="connsiteY24" fmla="*/ 6410269 h 6858000"/>
              <a:gd name="connsiteX25" fmla="*/ 338811 w 1605470"/>
              <a:gd name="connsiteY25" fmla="*/ 6384857 h 6858000"/>
              <a:gd name="connsiteX26" fmla="*/ 340328 w 1605470"/>
              <a:gd name="connsiteY26" fmla="*/ 6372381 h 6858000"/>
              <a:gd name="connsiteX27" fmla="*/ 337522 w 1605470"/>
              <a:gd name="connsiteY27" fmla="*/ 6367510 h 6858000"/>
              <a:gd name="connsiteX28" fmla="*/ 341402 w 1605470"/>
              <a:gd name="connsiteY28" fmla="*/ 6349778 h 6858000"/>
              <a:gd name="connsiteX29" fmla="*/ 343067 w 1605470"/>
              <a:gd name="connsiteY29" fmla="*/ 6348250 h 6858000"/>
              <a:gd name="connsiteX30" fmla="*/ 341730 w 1605470"/>
              <a:gd name="connsiteY30" fmla="*/ 6331735 h 6858000"/>
              <a:gd name="connsiteX31" fmla="*/ 335123 w 1605470"/>
              <a:gd name="connsiteY31" fmla="*/ 6315613 h 6858000"/>
              <a:gd name="connsiteX32" fmla="*/ 385303 w 1605470"/>
              <a:gd name="connsiteY32" fmla="*/ 6171970 h 6858000"/>
              <a:gd name="connsiteX33" fmla="*/ 380910 w 1605470"/>
              <a:gd name="connsiteY33" fmla="*/ 6028119 h 6858000"/>
              <a:gd name="connsiteX34" fmla="*/ 409371 w 1605470"/>
              <a:gd name="connsiteY34" fmla="*/ 5950668 h 6858000"/>
              <a:gd name="connsiteX35" fmla="*/ 442432 w 1605470"/>
              <a:gd name="connsiteY35" fmla="*/ 5934687 h 6858000"/>
              <a:gd name="connsiteX36" fmla="*/ 489472 w 1605470"/>
              <a:gd name="connsiteY36" fmla="*/ 5732419 h 6858000"/>
              <a:gd name="connsiteX37" fmla="*/ 512623 w 1605470"/>
              <a:gd name="connsiteY37" fmla="*/ 5685392 h 6858000"/>
              <a:gd name="connsiteX38" fmla="*/ 510261 w 1605470"/>
              <a:gd name="connsiteY38" fmla="*/ 5634527 h 6858000"/>
              <a:gd name="connsiteX39" fmla="*/ 523992 w 1605470"/>
              <a:gd name="connsiteY39" fmla="*/ 5619557 h 6858000"/>
              <a:gd name="connsiteX40" fmla="*/ 526609 w 1605470"/>
              <a:gd name="connsiteY40" fmla="*/ 5617081 h 6858000"/>
              <a:gd name="connsiteX41" fmla="*/ 531653 w 1605470"/>
              <a:gd name="connsiteY41" fmla="*/ 5604904 h 6858000"/>
              <a:gd name="connsiteX42" fmla="*/ 539863 w 1605470"/>
              <a:gd name="connsiteY42" fmla="*/ 5604298 h 6858000"/>
              <a:gd name="connsiteX43" fmla="*/ 552319 w 1605470"/>
              <a:gd name="connsiteY43" fmla="*/ 5587997 h 6858000"/>
              <a:gd name="connsiteX44" fmla="*/ 559710 w 1605470"/>
              <a:gd name="connsiteY44" fmla="*/ 5564796 h 6858000"/>
              <a:gd name="connsiteX45" fmla="*/ 587214 w 1605470"/>
              <a:gd name="connsiteY45" fmla="*/ 5451511 h 6858000"/>
              <a:gd name="connsiteX46" fmla="*/ 608019 w 1605470"/>
              <a:gd name="connsiteY46" fmla="*/ 5385461 h 6858000"/>
              <a:gd name="connsiteX47" fmla="*/ 622750 w 1605470"/>
              <a:gd name="connsiteY47" fmla="*/ 5363084 h 6858000"/>
              <a:gd name="connsiteX48" fmla="*/ 638731 w 1605470"/>
              <a:gd name="connsiteY48" fmla="*/ 5330009 h 6858000"/>
              <a:gd name="connsiteX49" fmla="*/ 672224 w 1605470"/>
              <a:gd name="connsiteY49" fmla="*/ 5273739 h 6858000"/>
              <a:gd name="connsiteX50" fmla="*/ 681823 w 1605470"/>
              <a:gd name="connsiteY50" fmla="*/ 5241779 h 6858000"/>
              <a:gd name="connsiteX51" fmla="*/ 693049 w 1605470"/>
              <a:gd name="connsiteY51" fmla="*/ 5225268 h 6858000"/>
              <a:gd name="connsiteX52" fmla="*/ 694069 w 1605470"/>
              <a:gd name="connsiteY52" fmla="*/ 5217684 h 6858000"/>
              <a:gd name="connsiteX53" fmla="*/ 701410 w 1605470"/>
              <a:gd name="connsiteY53" fmla="*/ 5193377 h 6858000"/>
              <a:gd name="connsiteX54" fmla="*/ 704713 w 1605470"/>
              <a:gd name="connsiteY54" fmla="*/ 5179288 h 6858000"/>
              <a:gd name="connsiteX55" fmla="*/ 705697 w 1605470"/>
              <a:gd name="connsiteY55" fmla="*/ 5173621 h 6858000"/>
              <a:gd name="connsiteX56" fmla="*/ 701331 w 1605470"/>
              <a:gd name="connsiteY56" fmla="*/ 5159961 h 6858000"/>
              <a:gd name="connsiteX57" fmla="*/ 708008 w 1605470"/>
              <a:gd name="connsiteY57" fmla="*/ 5144295 h 6858000"/>
              <a:gd name="connsiteX58" fmla="*/ 704941 w 1605470"/>
              <a:gd name="connsiteY58" fmla="*/ 5125185 h 6858000"/>
              <a:gd name="connsiteX59" fmla="*/ 711771 w 1605470"/>
              <a:gd name="connsiteY59" fmla="*/ 5121884 h 6858000"/>
              <a:gd name="connsiteX60" fmla="*/ 721092 w 1605470"/>
              <a:gd name="connsiteY60" fmla="*/ 5108383 h 6858000"/>
              <a:gd name="connsiteX61" fmla="*/ 717045 w 1605470"/>
              <a:gd name="connsiteY61" fmla="*/ 5094705 h 6858000"/>
              <a:gd name="connsiteX62" fmla="*/ 718807 w 1605470"/>
              <a:gd name="connsiteY62" fmla="*/ 5067850 h 6858000"/>
              <a:gd name="connsiteX63" fmla="*/ 721538 w 1605470"/>
              <a:gd name="connsiteY63" fmla="*/ 5060861 h 6858000"/>
              <a:gd name="connsiteX64" fmla="*/ 718242 w 1605470"/>
              <a:gd name="connsiteY64" fmla="*/ 5034192 h 6858000"/>
              <a:gd name="connsiteX65" fmla="*/ 719796 w 1605470"/>
              <a:gd name="connsiteY65" fmla="*/ 4993030 h 6858000"/>
              <a:gd name="connsiteX66" fmla="*/ 726705 w 1605470"/>
              <a:gd name="connsiteY66" fmla="*/ 4946844 h 6858000"/>
              <a:gd name="connsiteX67" fmla="*/ 722561 w 1605470"/>
              <a:gd name="connsiteY67" fmla="*/ 4932692 h 6858000"/>
              <a:gd name="connsiteX68" fmla="*/ 724588 w 1605470"/>
              <a:gd name="connsiteY68" fmla="*/ 4845927 h 6858000"/>
              <a:gd name="connsiteX69" fmla="*/ 724935 w 1605470"/>
              <a:gd name="connsiteY69" fmla="*/ 4821504 h 6858000"/>
              <a:gd name="connsiteX70" fmla="*/ 732118 w 1605470"/>
              <a:gd name="connsiteY70" fmla="*/ 4801535 h 6858000"/>
              <a:gd name="connsiteX71" fmla="*/ 739787 w 1605470"/>
              <a:gd name="connsiteY71" fmla="*/ 4797794 h 6858000"/>
              <a:gd name="connsiteX72" fmla="*/ 741081 w 1605470"/>
              <a:gd name="connsiteY72" fmla="*/ 4784526 h 6858000"/>
              <a:gd name="connsiteX73" fmla="*/ 742865 w 1605470"/>
              <a:gd name="connsiteY73" fmla="*/ 4781211 h 6858000"/>
              <a:gd name="connsiteX74" fmla="*/ 751652 w 1605470"/>
              <a:gd name="connsiteY74" fmla="*/ 4761984 h 6858000"/>
              <a:gd name="connsiteX75" fmla="*/ 734671 w 1605470"/>
              <a:gd name="connsiteY75" fmla="*/ 4715631 h 6858000"/>
              <a:gd name="connsiteX76" fmla="*/ 743180 w 1605470"/>
              <a:gd name="connsiteY76" fmla="*/ 4662965 h 6858000"/>
              <a:gd name="connsiteX77" fmla="*/ 729578 w 1605470"/>
              <a:gd name="connsiteY77" fmla="*/ 4456787 h 6858000"/>
              <a:gd name="connsiteX78" fmla="*/ 756542 w 1605470"/>
              <a:gd name="connsiteY78" fmla="*/ 4429138 h 6858000"/>
              <a:gd name="connsiteX79" fmla="*/ 761317 w 1605470"/>
              <a:gd name="connsiteY79" fmla="*/ 4346145 h 6858000"/>
              <a:gd name="connsiteX80" fmla="*/ 715481 w 1605470"/>
              <a:gd name="connsiteY80" fmla="*/ 4214165 h 6858000"/>
              <a:gd name="connsiteX81" fmla="*/ 721848 w 1605470"/>
              <a:gd name="connsiteY81" fmla="*/ 4061253 h 6858000"/>
              <a:gd name="connsiteX82" fmla="*/ 710868 w 1605470"/>
              <a:gd name="connsiteY82" fmla="*/ 4048827 h 6858000"/>
              <a:gd name="connsiteX83" fmla="*/ 704810 w 1605470"/>
              <a:gd name="connsiteY83" fmla="*/ 4033999 h 6858000"/>
              <a:gd name="connsiteX84" fmla="*/ 705959 w 1605470"/>
              <a:gd name="connsiteY84" fmla="*/ 4031933 h 6858000"/>
              <a:gd name="connsiteX85" fmla="*/ 704535 w 1605470"/>
              <a:gd name="connsiteY85" fmla="*/ 4013953 h 6858000"/>
              <a:gd name="connsiteX86" fmla="*/ 700443 w 1605470"/>
              <a:gd name="connsiteY86" fmla="*/ 4010511 h 6858000"/>
              <a:gd name="connsiteX87" fmla="*/ 698282 w 1605470"/>
              <a:gd name="connsiteY87" fmla="*/ 3998331 h 6858000"/>
              <a:gd name="connsiteX88" fmla="*/ 690830 w 1605470"/>
              <a:gd name="connsiteY88" fmla="*/ 3974753 h 6858000"/>
              <a:gd name="connsiteX89" fmla="*/ 692428 w 1605470"/>
              <a:gd name="connsiteY89" fmla="*/ 3969950 h 6858000"/>
              <a:gd name="connsiteX90" fmla="*/ 685850 w 1605470"/>
              <a:gd name="connsiteY90" fmla="*/ 3933779 h 6858000"/>
              <a:gd name="connsiteX91" fmla="*/ 687181 w 1605470"/>
              <a:gd name="connsiteY91" fmla="*/ 3933093 h 6858000"/>
              <a:gd name="connsiteX92" fmla="*/ 691535 w 1605470"/>
              <a:gd name="connsiteY92" fmla="*/ 3922082 h 6858000"/>
              <a:gd name="connsiteX93" fmla="*/ 696613 w 1605470"/>
              <a:gd name="connsiteY93" fmla="*/ 3901461 h 6858000"/>
              <a:gd name="connsiteX94" fmla="*/ 725908 w 1605470"/>
              <a:gd name="connsiteY94" fmla="*/ 3851605 h 6858000"/>
              <a:gd name="connsiteX95" fmla="*/ 719207 w 1605470"/>
              <a:gd name="connsiteY95" fmla="*/ 3813873 h 6858000"/>
              <a:gd name="connsiteX96" fmla="*/ 718632 w 1605470"/>
              <a:gd name="connsiteY96" fmla="*/ 3806161 h 6858000"/>
              <a:gd name="connsiteX97" fmla="*/ 718939 w 1605470"/>
              <a:gd name="connsiteY97" fmla="*/ 3805957 h 6858000"/>
              <a:gd name="connsiteX98" fmla="*/ 718966 w 1605470"/>
              <a:gd name="connsiteY98" fmla="*/ 3797724 h 6858000"/>
              <a:gd name="connsiteX99" fmla="*/ 717581 w 1605470"/>
              <a:gd name="connsiteY99" fmla="*/ 3792098 h 6858000"/>
              <a:gd name="connsiteX100" fmla="*/ 716465 w 1605470"/>
              <a:gd name="connsiteY100" fmla="*/ 3777135 h 6858000"/>
              <a:gd name="connsiteX101" fmla="*/ 718198 w 1605470"/>
              <a:gd name="connsiteY101" fmla="*/ 3771656 h 6858000"/>
              <a:gd name="connsiteX102" fmla="*/ 721941 w 1605470"/>
              <a:gd name="connsiteY102" fmla="*/ 3769007 h 6858000"/>
              <a:gd name="connsiteX103" fmla="*/ 721407 w 1605470"/>
              <a:gd name="connsiteY103" fmla="*/ 3767709 h 6858000"/>
              <a:gd name="connsiteX104" fmla="*/ 730103 w 1605470"/>
              <a:gd name="connsiteY104" fmla="*/ 3738082 h 6858000"/>
              <a:gd name="connsiteX105" fmla="*/ 737449 w 1605470"/>
              <a:gd name="connsiteY105" fmla="*/ 3673397 h 6858000"/>
              <a:gd name="connsiteX106" fmla="*/ 736745 w 1605470"/>
              <a:gd name="connsiteY106" fmla="*/ 3637109 h 6858000"/>
              <a:gd name="connsiteX107" fmla="*/ 740188 w 1605470"/>
              <a:gd name="connsiteY107" fmla="*/ 3536883 h 6858000"/>
              <a:gd name="connsiteX108" fmla="*/ 747726 w 1605470"/>
              <a:gd name="connsiteY108" fmla="*/ 3435652 h 6858000"/>
              <a:gd name="connsiteX109" fmla="*/ 774383 w 1605470"/>
              <a:gd name="connsiteY109" fmla="*/ 3381564 h 6858000"/>
              <a:gd name="connsiteX110" fmla="*/ 774870 w 1605470"/>
              <a:gd name="connsiteY110" fmla="*/ 3375761 h 6858000"/>
              <a:gd name="connsiteX111" fmla="*/ 770510 w 1605470"/>
              <a:gd name="connsiteY111" fmla="*/ 3361844 h 6858000"/>
              <a:gd name="connsiteX112" fmla="*/ 767933 w 1605470"/>
              <a:gd name="connsiteY112" fmla="*/ 3356929 h 6858000"/>
              <a:gd name="connsiteX113" fmla="*/ 766158 w 1605470"/>
              <a:gd name="connsiteY113" fmla="*/ 3349058 h 6858000"/>
              <a:gd name="connsiteX114" fmla="*/ 766414 w 1605470"/>
              <a:gd name="connsiteY114" fmla="*/ 3348763 h 6858000"/>
              <a:gd name="connsiteX115" fmla="*/ 764166 w 1605470"/>
              <a:gd name="connsiteY115" fmla="*/ 3341588 h 6858000"/>
              <a:gd name="connsiteX116" fmla="*/ 749397 w 1605470"/>
              <a:gd name="connsiteY116" fmla="*/ 3307769 h 6858000"/>
              <a:gd name="connsiteX117" fmla="*/ 766960 w 1605470"/>
              <a:gd name="connsiteY117" fmla="*/ 3250522 h 6858000"/>
              <a:gd name="connsiteX118" fmla="*/ 767385 w 1605470"/>
              <a:gd name="connsiteY118" fmla="*/ 3229163 h 6858000"/>
              <a:gd name="connsiteX119" fmla="*/ 769208 w 1605470"/>
              <a:gd name="connsiteY119" fmla="*/ 3217217 h 6858000"/>
              <a:gd name="connsiteX120" fmla="*/ 770350 w 1605470"/>
              <a:gd name="connsiteY120" fmla="*/ 3216125 h 6858000"/>
              <a:gd name="connsiteX121" fmla="*/ 756043 w 1605470"/>
              <a:gd name="connsiteY121" fmla="*/ 3183755 h 6858000"/>
              <a:gd name="connsiteX122" fmla="*/ 756544 w 1605470"/>
              <a:gd name="connsiteY122" fmla="*/ 3178642 h 6858000"/>
              <a:gd name="connsiteX123" fmla="*/ 744144 w 1605470"/>
              <a:gd name="connsiteY123" fmla="*/ 3158586 h 6858000"/>
              <a:gd name="connsiteX124" fmla="*/ 739378 w 1605470"/>
              <a:gd name="connsiteY124" fmla="*/ 3147669 h 6858000"/>
              <a:gd name="connsiteX125" fmla="*/ 734648 w 1605470"/>
              <a:gd name="connsiteY125" fmla="*/ 3145733 h 6858000"/>
              <a:gd name="connsiteX126" fmla="*/ 729329 w 1605470"/>
              <a:gd name="connsiteY126" fmla="*/ 3129034 h 6858000"/>
              <a:gd name="connsiteX127" fmla="*/ 729994 w 1605470"/>
              <a:gd name="connsiteY127" fmla="*/ 3126682 h 6858000"/>
              <a:gd name="connsiteX128" fmla="*/ 720862 w 1605470"/>
              <a:gd name="connsiteY128" fmla="*/ 3114519 h 6858000"/>
              <a:gd name="connsiteX129" fmla="*/ 707471 w 1605470"/>
              <a:gd name="connsiteY129" fmla="*/ 3106272 h 6858000"/>
              <a:gd name="connsiteX130" fmla="*/ 680201 w 1605470"/>
              <a:gd name="connsiteY130" fmla="*/ 2958185 h 6858000"/>
              <a:gd name="connsiteX131" fmla="*/ 596759 w 1605470"/>
              <a:gd name="connsiteY131" fmla="*/ 2762989 h 6858000"/>
              <a:gd name="connsiteX132" fmla="*/ 571733 w 1605470"/>
              <a:gd name="connsiteY132" fmla="*/ 2554718 h 6858000"/>
              <a:gd name="connsiteX133" fmla="*/ 551827 w 1605470"/>
              <a:gd name="connsiteY133" fmla="*/ 2485734 h 6858000"/>
              <a:gd name="connsiteX134" fmla="*/ 525179 w 1605470"/>
              <a:gd name="connsiteY134" fmla="*/ 2447068 h 6858000"/>
              <a:gd name="connsiteX135" fmla="*/ 529511 w 1605470"/>
              <a:gd name="connsiteY135" fmla="*/ 2425819 h 6858000"/>
              <a:gd name="connsiteX136" fmla="*/ 530521 w 1605470"/>
              <a:gd name="connsiteY136" fmla="*/ 2422066 h 6858000"/>
              <a:gd name="connsiteX137" fmla="*/ 528878 w 1605470"/>
              <a:gd name="connsiteY137" fmla="*/ 2408971 h 6858000"/>
              <a:gd name="connsiteX138" fmla="*/ 535510 w 1605470"/>
              <a:gd name="connsiteY138" fmla="*/ 2402874 h 6858000"/>
              <a:gd name="connsiteX139" fmla="*/ 538122 w 1605470"/>
              <a:gd name="connsiteY139" fmla="*/ 2381443 h 6858000"/>
              <a:gd name="connsiteX140" fmla="*/ 533116 w 1605470"/>
              <a:gd name="connsiteY140" fmla="*/ 2358011 h 6858000"/>
              <a:gd name="connsiteX141" fmla="*/ 501423 w 1605470"/>
              <a:gd name="connsiteY141" fmla="*/ 2249479 h 6858000"/>
              <a:gd name="connsiteX142" fmla="*/ 486968 w 1605470"/>
              <a:gd name="connsiteY142" fmla="*/ 2182937 h 6858000"/>
              <a:gd name="connsiteX143" fmla="*/ 488555 w 1605470"/>
              <a:gd name="connsiteY143" fmla="*/ 2155135 h 6858000"/>
              <a:gd name="connsiteX144" fmla="*/ 486013 w 1605470"/>
              <a:gd name="connsiteY144" fmla="*/ 2118008 h 6858000"/>
              <a:gd name="connsiteX145" fmla="*/ 487006 w 1605470"/>
              <a:gd name="connsiteY145" fmla="*/ 2050531 h 6858000"/>
              <a:gd name="connsiteX146" fmla="*/ 478812 w 1605470"/>
              <a:gd name="connsiteY146" fmla="*/ 1963269 h 6858000"/>
              <a:gd name="connsiteX147" fmla="*/ 442619 w 1605470"/>
              <a:gd name="connsiteY147" fmla="*/ 1910499 h 6858000"/>
              <a:gd name="connsiteX148" fmla="*/ 446785 w 1605470"/>
              <a:gd name="connsiteY148" fmla="*/ 1903212 h 6858000"/>
              <a:gd name="connsiteX149" fmla="*/ 436547 w 1605470"/>
              <a:gd name="connsiteY149" fmla="*/ 1861531 h 6858000"/>
              <a:gd name="connsiteX150" fmla="*/ 364290 w 1605470"/>
              <a:gd name="connsiteY150" fmla="*/ 1728772 h 6858000"/>
              <a:gd name="connsiteX151" fmla="*/ 345287 w 1605470"/>
              <a:gd name="connsiteY151" fmla="*/ 1646953 h 6858000"/>
              <a:gd name="connsiteX152" fmla="*/ 344412 w 1605470"/>
              <a:gd name="connsiteY152" fmla="*/ 1615777 h 6858000"/>
              <a:gd name="connsiteX153" fmla="*/ 342578 w 1605470"/>
              <a:gd name="connsiteY153" fmla="*/ 1563678 h 6858000"/>
              <a:gd name="connsiteX154" fmla="*/ 355658 w 1605470"/>
              <a:gd name="connsiteY154" fmla="*/ 1519474 h 6858000"/>
              <a:gd name="connsiteX155" fmla="*/ 348400 w 1605470"/>
              <a:gd name="connsiteY155" fmla="*/ 1477995 h 6858000"/>
              <a:gd name="connsiteX156" fmla="*/ 328025 w 1605470"/>
              <a:gd name="connsiteY156" fmla="*/ 1475165 h 6858000"/>
              <a:gd name="connsiteX157" fmla="*/ 326326 w 1605470"/>
              <a:gd name="connsiteY157" fmla="*/ 1428585 h 6858000"/>
              <a:gd name="connsiteX158" fmla="*/ 325799 w 1605470"/>
              <a:gd name="connsiteY158" fmla="*/ 1357181 h 6858000"/>
              <a:gd name="connsiteX159" fmla="*/ 320507 w 1605470"/>
              <a:gd name="connsiteY159" fmla="*/ 1347099 h 6858000"/>
              <a:gd name="connsiteX160" fmla="*/ 335347 w 1605470"/>
              <a:gd name="connsiteY160" fmla="*/ 1334233 h 6858000"/>
              <a:gd name="connsiteX161" fmla="*/ 342792 w 1605470"/>
              <a:gd name="connsiteY161" fmla="*/ 1307086 h 6858000"/>
              <a:gd name="connsiteX162" fmla="*/ 343980 w 1605470"/>
              <a:gd name="connsiteY162" fmla="*/ 1189033 h 6858000"/>
              <a:gd name="connsiteX163" fmla="*/ 348665 w 1605470"/>
              <a:gd name="connsiteY163" fmla="*/ 1168288 h 6858000"/>
              <a:gd name="connsiteX164" fmla="*/ 340947 w 1605470"/>
              <a:gd name="connsiteY164" fmla="*/ 1142577 h 6858000"/>
              <a:gd name="connsiteX165" fmla="*/ 330253 w 1605470"/>
              <a:gd name="connsiteY165" fmla="*/ 1088484 h 6858000"/>
              <a:gd name="connsiteX166" fmla="*/ 314647 w 1605470"/>
              <a:gd name="connsiteY166" fmla="*/ 1053424 h 6858000"/>
              <a:gd name="connsiteX167" fmla="*/ 322906 w 1605470"/>
              <a:gd name="connsiteY167" fmla="*/ 1044367 h 6858000"/>
              <a:gd name="connsiteX168" fmla="*/ 326818 w 1605470"/>
              <a:gd name="connsiteY168" fmla="*/ 1022828 h 6858000"/>
              <a:gd name="connsiteX169" fmla="*/ 320445 w 1605470"/>
              <a:gd name="connsiteY169" fmla="*/ 932283 h 6858000"/>
              <a:gd name="connsiteX170" fmla="*/ 322681 w 1605470"/>
              <a:gd name="connsiteY170" fmla="*/ 915925 h 6858000"/>
              <a:gd name="connsiteX171" fmla="*/ 315310 w 1605470"/>
              <a:gd name="connsiteY171" fmla="*/ 896999 h 6858000"/>
              <a:gd name="connsiteX172" fmla="*/ 284718 w 1605470"/>
              <a:gd name="connsiteY172" fmla="*/ 821517 h 6858000"/>
              <a:gd name="connsiteX173" fmla="*/ 263668 w 1605470"/>
              <a:gd name="connsiteY173" fmla="*/ 751353 h 6858000"/>
              <a:gd name="connsiteX174" fmla="*/ 254540 w 1605470"/>
              <a:gd name="connsiteY174" fmla="*/ 741965 h 6858000"/>
              <a:gd name="connsiteX175" fmla="*/ 252501 w 1605470"/>
              <a:gd name="connsiteY175" fmla="*/ 724635 h 6858000"/>
              <a:gd name="connsiteX176" fmla="*/ 248897 w 1605470"/>
              <a:gd name="connsiteY176" fmla="*/ 681659 h 6858000"/>
              <a:gd name="connsiteX177" fmla="*/ 234316 w 1605470"/>
              <a:gd name="connsiteY177" fmla="*/ 635218 h 6858000"/>
              <a:gd name="connsiteX178" fmla="*/ 239327 w 1605470"/>
              <a:gd name="connsiteY178" fmla="*/ 613763 h 6858000"/>
              <a:gd name="connsiteX179" fmla="*/ 225269 w 1605470"/>
              <a:gd name="connsiteY179" fmla="*/ 598582 h 6858000"/>
              <a:gd name="connsiteX180" fmla="*/ 224950 w 1605470"/>
              <a:gd name="connsiteY180" fmla="*/ 576846 h 6858000"/>
              <a:gd name="connsiteX181" fmla="*/ 204632 w 1605470"/>
              <a:gd name="connsiteY181" fmla="*/ 553868 h 6858000"/>
              <a:gd name="connsiteX182" fmla="*/ 239317 w 1605470"/>
              <a:gd name="connsiteY182" fmla="*/ 517614 h 6858000"/>
              <a:gd name="connsiteX183" fmla="*/ 201693 w 1605470"/>
              <a:gd name="connsiteY183" fmla="*/ 469651 h 6858000"/>
              <a:gd name="connsiteX184" fmla="*/ 195012 w 1605470"/>
              <a:gd name="connsiteY184" fmla="*/ 448559 h 6858000"/>
              <a:gd name="connsiteX185" fmla="*/ 201434 w 1605470"/>
              <a:gd name="connsiteY185" fmla="*/ 441529 h 6858000"/>
              <a:gd name="connsiteX186" fmla="*/ 200655 w 1605470"/>
              <a:gd name="connsiteY186" fmla="*/ 428927 h 6858000"/>
              <a:gd name="connsiteX187" fmla="*/ 190059 w 1605470"/>
              <a:gd name="connsiteY187" fmla="*/ 430161 h 6858000"/>
              <a:gd name="connsiteX188" fmla="*/ 184450 w 1605470"/>
              <a:gd name="connsiteY188" fmla="*/ 396240 h 6858000"/>
              <a:gd name="connsiteX189" fmla="*/ 146196 w 1605470"/>
              <a:gd name="connsiteY189" fmla="*/ 358810 h 6858000"/>
              <a:gd name="connsiteX190" fmla="*/ 124571 w 1605470"/>
              <a:gd name="connsiteY190" fmla="*/ 302178 h 6858000"/>
              <a:gd name="connsiteX191" fmla="*/ 103243 w 1605470"/>
              <a:gd name="connsiteY191" fmla="*/ 211375 h 6858000"/>
              <a:gd name="connsiteX192" fmla="*/ 94571 w 1605470"/>
              <a:gd name="connsiteY192" fmla="*/ 184179 h 6858000"/>
              <a:gd name="connsiteX193" fmla="*/ 13437 w 1605470"/>
              <a:gd name="connsiteY193" fmla="*/ 19287 h 6858000"/>
              <a:gd name="connsiteX194" fmla="*/ 0 w 1605470"/>
              <a:gd name="connsiteY194" fmla="*/ 0 h 6858000"/>
              <a:gd name="connsiteX0" fmla="*/ 0 w 1605470"/>
              <a:gd name="connsiteY0" fmla="*/ 0 h 6858000"/>
              <a:gd name="connsiteX1" fmla="*/ 1605470 w 1605470"/>
              <a:gd name="connsiteY1" fmla="*/ 0 h 6858000"/>
              <a:gd name="connsiteX2" fmla="*/ 1605470 w 1605470"/>
              <a:gd name="connsiteY2" fmla="*/ 6858000 h 6858000"/>
              <a:gd name="connsiteX3" fmla="*/ 154105 w 1605470"/>
              <a:gd name="connsiteY3" fmla="*/ 6858000 h 6858000"/>
              <a:gd name="connsiteX4" fmla="*/ 154246 w 1605470"/>
              <a:gd name="connsiteY4" fmla="*/ 6857735 h 6858000"/>
              <a:gd name="connsiteX5" fmla="*/ 166295 w 1605470"/>
              <a:gd name="connsiteY5" fmla="*/ 6809549 h 6858000"/>
              <a:gd name="connsiteX6" fmla="*/ 198506 w 1605470"/>
              <a:gd name="connsiteY6" fmla="*/ 6715115 h 6858000"/>
              <a:gd name="connsiteX7" fmla="*/ 208357 w 1605470"/>
              <a:gd name="connsiteY7" fmla="*/ 6680170 h 6858000"/>
              <a:gd name="connsiteX8" fmla="*/ 233907 w 1605470"/>
              <a:gd name="connsiteY8" fmla="*/ 6621207 h 6858000"/>
              <a:gd name="connsiteX9" fmla="*/ 250564 w 1605470"/>
              <a:gd name="connsiteY9" fmla="*/ 6596265 h 6858000"/>
              <a:gd name="connsiteX10" fmla="*/ 250443 w 1605470"/>
              <a:gd name="connsiteY10" fmla="*/ 6594818 h 6858000"/>
              <a:gd name="connsiteX11" fmla="*/ 254688 w 1605470"/>
              <a:gd name="connsiteY11" fmla="*/ 6593735 h 6858000"/>
              <a:gd name="connsiteX12" fmla="*/ 257885 w 1605470"/>
              <a:gd name="connsiteY12" fmla="*/ 6589172 h 6858000"/>
              <a:gd name="connsiteX13" fmla="*/ 261179 w 1605470"/>
              <a:gd name="connsiteY13" fmla="*/ 6574442 h 6858000"/>
              <a:gd name="connsiteX14" fmla="*/ 261519 w 1605470"/>
              <a:gd name="connsiteY14" fmla="*/ 6568530 h 6858000"/>
              <a:gd name="connsiteX15" fmla="*/ 263928 w 1605470"/>
              <a:gd name="connsiteY15" fmla="*/ 6560674 h 6858000"/>
              <a:gd name="connsiteX16" fmla="*/ 264273 w 1605470"/>
              <a:gd name="connsiteY16" fmla="*/ 6560598 h 6858000"/>
              <a:gd name="connsiteX17" fmla="*/ 265970 w 1605470"/>
              <a:gd name="connsiteY17" fmla="*/ 6553006 h 6858000"/>
              <a:gd name="connsiteX18" fmla="*/ 270666 w 1605470"/>
              <a:gd name="connsiteY18" fmla="*/ 6514360 h 6858000"/>
              <a:gd name="connsiteX19" fmla="*/ 312320 w 1605470"/>
              <a:gd name="connsiteY19" fmla="*/ 6478062 h 6858000"/>
              <a:gd name="connsiteX20" fmla="*/ 323009 w 1605470"/>
              <a:gd name="connsiteY20" fmla="*/ 6460325 h 6858000"/>
              <a:gd name="connsiteX21" fmla="*/ 330242 w 1605470"/>
              <a:gd name="connsiteY21" fmla="*/ 6451488 h 6858000"/>
              <a:gd name="connsiteX22" fmla="*/ 331677 w 1605470"/>
              <a:gd name="connsiteY22" fmla="*/ 6451348 h 6858000"/>
              <a:gd name="connsiteX23" fmla="*/ 336035 w 1605470"/>
              <a:gd name="connsiteY23" fmla="*/ 6414240 h 6858000"/>
              <a:gd name="connsiteX24" fmla="*/ 338911 w 1605470"/>
              <a:gd name="connsiteY24" fmla="*/ 6410269 h 6858000"/>
              <a:gd name="connsiteX25" fmla="*/ 338811 w 1605470"/>
              <a:gd name="connsiteY25" fmla="*/ 6384857 h 6858000"/>
              <a:gd name="connsiteX26" fmla="*/ 340328 w 1605470"/>
              <a:gd name="connsiteY26" fmla="*/ 6372381 h 6858000"/>
              <a:gd name="connsiteX27" fmla="*/ 337522 w 1605470"/>
              <a:gd name="connsiteY27" fmla="*/ 6367510 h 6858000"/>
              <a:gd name="connsiteX28" fmla="*/ 341402 w 1605470"/>
              <a:gd name="connsiteY28" fmla="*/ 6349778 h 6858000"/>
              <a:gd name="connsiteX29" fmla="*/ 343067 w 1605470"/>
              <a:gd name="connsiteY29" fmla="*/ 6348250 h 6858000"/>
              <a:gd name="connsiteX30" fmla="*/ 341730 w 1605470"/>
              <a:gd name="connsiteY30" fmla="*/ 6331735 h 6858000"/>
              <a:gd name="connsiteX31" fmla="*/ 335123 w 1605470"/>
              <a:gd name="connsiteY31" fmla="*/ 6315613 h 6858000"/>
              <a:gd name="connsiteX32" fmla="*/ 385303 w 1605470"/>
              <a:gd name="connsiteY32" fmla="*/ 6171970 h 6858000"/>
              <a:gd name="connsiteX33" fmla="*/ 380910 w 1605470"/>
              <a:gd name="connsiteY33" fmla="*/ 6028119 h 6858000"/>
              <a:gd name="connsiteX34" fmla="*/ 409371 w 1605470"/>
              <a:gd name="connsiteY34" fmla="*/ 5950668 h 6858000"/>
              <a:gd name="connsiteX35" fmla="*/ 442432 w 1605470"/>
              <a:gd name="connsiteY35" fmla="*/ 5934687 h 6858000"/>
              <a:gd name="connsiteX36" fmla="*/ 489472 w 1605470"/>
              <a:gd name="connsiteY36" fmla="*/ 5732419 h 6858000"/>
              <a:gd name="connsiteX37" fmla="*/ 512623 w 1605470"/>
              <a:gd name="connsiteY37" fmla="*/ 5685392 h 6858000"/>
              <a:gd name="connsiteX38" fmla="*/ 510261 w 1605470"/>
              <a:gd name="connsiteY38" fmla="*/ 5634527 h 6858000"/>
              <a:gd name="connsiteX39" fmla="*/ 523992 w 1605470"/>
              <a:gd name="connsiteY39" fmla="*/ 5619557 h 6858000"/>
              <a:gd name="connsiteX40" fmla="*/ 526609 w 1605470"/>
              <a:gd name="connsiteY40" fmla="*/ 5617081 h 6858000"/>
              <a:gd name="connsiteX41" fmla="*/ 531653 w 1605470"/>
              <a:gd name="connsiteY41" fmla="*/ 5604904 h 6858000"/>
              <a:gd name="connsiteX42" fmla="*/ 539863 w 1605470"/>
              <a:gd name="connsiteY42" fmla="*/ 5604298 h 6858000"/>
              <a:gd name="connsiteX43" fmla="*/ 552319 w 1605470"/>
              <a:gd name="connsiteY43" fmla="*/ 5587997 h 6858000"/>
              <a:gd name="connsiteX44" fmla="*/ 559710 w 1605470"/>
              <a:gd name="connsiteY44" fmla="*/ 5564796 h 6858000"/>
              <a:gd name="connsiteX45" fmla="*/ 587214 w 1605470"/>
              <a:gd name="connsiteY45" fmla="*/ 5451511 h 6858000"/>
              <a:gd name="connsiteX46" fmla="*/ 608019 w 1605470"/>
              <a:gd name="connsiteY46" fmla="*/ 5385461 h 6858000"/>
              <a:gd name="connsiteX47" fmla="*/ 622750 w 1605470"/>
              <a:gd name="connsiteY47" fmla="*/ 5363084 h 6858000"/>
              <a:gd name="connsiteX48" fmla="*/ 638731 w 1605470"/>
              <a:gd name="connsiteY48" fmla="*/ 5330009 h 6858000"/>
              <a:gd name="connsiteX49" fmla="*/ 672224 w 1605470"/>
              <a:gd name="connsiteY49" fmla="*/ 5273739 h 6858000"/>
              <a:gd name="connsiteX50" fmla="*/ 681823 w 1605470"/>
              <a:gd name="connsiteY50" fmla="*/ 5241779 h 6858000"/>
              <a:gd name="connsiteX51" fmla="*/ 693049 w 1605470"/>
              <a:gd name="connsiteY51" fmla="*/ 5225268 h 6858000"/>
              <a:gd name="connsiteX52" fmla="*/ 694069 w 1605470"/>
              <a:gd name="connsiteY52" fmla="*/ 5217684 h 6858000"/>
              <a:gd name="connsiteX53" fmla="*/ 701410 w 1605470"/>
              <a:gd name="connsiteY53" fmla="*/ 5193377 h 6858000"/>
              <a:gd name="connsiteX54" fmla="*/ 704713 w 1605470"/>
              <a:gd name="connsiteY54" fmla="*/ 5179288 h 6858000"/>
              <a:gd name="connsiteX55" fmla="*/ 705697 w 1605470"/>
              <a:gd name="connsiteY55" fmla="*/ 5173621 h 6858000"/>
              <a:gd name="connsiteX56" fmla="*/ 701331 w 1605470"/>
              <a:gd name="connsiteY56" fmla="*/ 5159961 h 6858000"/>
              <a:gd name="connsiteX57" fmla="*/ 708008 w 1605470"/>
              <a:gd name="connsiteY57" fmla="*/ 5144295 h 6858000"/>
              <a:gd name="connsiteX58" fmla="*/ 704941 w 1605470"/>
              <a:gd name="connsiteY58" fmla="*/ 5125185 h 6858000"/>
              <a:gd name="connsiteX59" fmla="*/ 711771 w 1605470"/>
              <a:gd name="connsiteY59" fmla="*/ 5121884 h 6858000"/>
              <a:gd name="connsiteX60" fmla="*/ 721092 w 1605470"/>
              <a:gd name="connsiteY60" fmla="*/ 5108383 h 6858000"/>
              <a:gd name="connsiteX61" fmla="*/ 717045 w 1605470"/>
              <a:gd name="connsiteY61" fmla="*/ 5094705 h 6858000"/>
              <a:gd name="connsiteX62" fmla="*/ 718807 w 1605470"/>
              <a:gd name="connsiteY62" fmla="*/ 5067850 h 6858000"/>
              <a:gd name="connsiteX63" fmla="*/ 721538 w 1605470"/>
              <a:gd name="connsiteY63" fmla="*/ 5060861 h 6858000"/>
              <a:gd name="connsiteX64" fmla="*/ 718242 w 1605470"/>
              <a:gd name="connsiteY64" fmla="*/ 5034192 h 6858000"/>
              <a:gd name="connsiteX65" fmla="*/ 719796 w 1605470"/>
              <a:gd name="connsiteY65" fmla="*/ 4993030 h 6858000"/>
              <a:gd name="connsiteX66" fmla="*/ 726705 w 1605470"/>
              <a:gd name="connsiteY66" fmla="*/ 4946844 h 6858000"/>
              <a:gd name="connsiteX67" fmla="*/ 722561 w 1605470"/>
              <a:gd name="connsiteY67" fmla="*/ 4932692 h 6858000"/>
              <a:gd name="connsiteX68" fmla="*/ 724588 w 1605470"/>
              <a:gd name="connsiteY68" fmla="*/ 4845927 h 6858000"/>
              <a:gd name="connsiteX69" fmla="*/ 724935 w 1605470"/>
              <a:gd name="connsiteY69" fmla="*/ 4821504 h 6858000"/>
              <a:gd name="connsiteX70" fmla="*/ 732118 w 1605470"/>
              <a:gd name="connsiteY70" fmla="*/ 4801535 h 6858000"/>
              <a:gd name="connsiteX71" fmla="*/ 739787 w 1605470"/>
              <a:gd name="connsiteY71" fmla="*/ 4797794 h 6858000"/>
              <a:gd name="connsiteX72" fmla="*/ 741081 w 1605470"/>
              <a:gd name="connsiteY72" fmla="*/ 4784526 h 6858000"/>
              <a:gd name="connsiteX73" fmla="*/ 742865 w 1605470"/>
              <a:gd name="connsiteY73" fmla="*/ 4781211 h 6858000"/>
              <a:gd name="connsiteX74" fmla="*/ 751652 w 1605470"/>
              <a:gd name="connsiteY74" fmla="*/ 4761984 h 6858000"/>
              <a:gd name="connsiteX75" fmla="*/ 734671 w 1605470"/>
              <a:gd name="connsiteY75" fmla="*/ 4715631 h 6858000"/>
              <a:gd name="connsiteX76" fmla="*/ 743180 w 1605470"/>
              <a:gd name="connsiteY76" fmla="*/ 4662965 h 6858000"/>
              <a:gd name="connsiteX77" fmla="*/ 729578 w 1605470"/>
              <a:gd name="connsiteY77" fmla="*/ 4456787 h 6858000"/>
              <a:gd name="connsiteX78" fmla="*/ 756542 w 1605470"/>
              <a:gd name="connsiteY78" fmla="*/ 4429138 h 6858000"/>
              <a:gd name="connsiteX79" fmla="*/ 761317 w 1605470"/>
              <a:gd name="connsiteY79" fmla="*/ 4346145 h 6858000"/>
              <a:gd name="connsiteX80" fmla="*/ 715481 w 1605470"/>
              <a:gd name="connsiteY80" fmla="*/ 4214165 h 6858000"/>
              <a:gd name="connsiteX81" fmla="*/ 721848 w 1605470"/>
              <a:gd name="connsiteY81" fmla="*/ 4061253 h 6858000"/>
              <a:gd name="connsiteX82" fmla="*/ 710868 w 1605470"/>
              <a:gd name="connsiteY82" fmla="*/ 4048827 h 6858000"/>
              <a:gd name="connsiteX83" fmla="*/ 704810 w 1605470"/>
              <a:gd name="connsiteY83" fmla="*/ 4033999 h 6858000"/>
              <a:gd name="connsiteX84" fmla="*/ 705959 w 1605470"/>
              <a:gd name="connsiteY84" fmla="*/ 4031933 h 6858000"/>
              <a:gd name="connsiteX85" fmla="*/ 704535 w 1605470"/>
              <a:gd name="connsiteY85" fmla="*/ 4013953 h 6858000"/>
              <a:gd name="connsiteX86" fmla="*/ 700443 w 1605470"/>
              <a:gd name="connsiteY86" fmla="*/ 4010511 h 6858000"/>
              <a:gd name="connsiteX87" fmla="*/ 698282 w 1605470"/>
              <a:gd name="connsiteY87" fmla="*/ 3998331 h 6858000"/>
              <a:gd name="connsiteX88" fmla="*/ 690830 w 1605470"/>
              <a:gd name="connsiteY88" fmla="*/ 3974753 h 6858000"/>
              <a:gd name="connsiteX89" fmla="*/ 692428 w 1605470"/>
              <a:gd name="connsiteY89" fmla="*/ 3969950 h 6858000"/>
              <a:gd name="connsiteX90" fmla="*/ 685850 w 1605470"/>
              <a:gd name="connsiteY90" fmla="*/ 3933779 h 6858000"/>
              <a:gd name="connsiteX91" fmla="*/ 687181 w 1605470"/>
              <a:gd name="connsiteY91" fmla="*/ 3933093 h 6858000"/>
              <a:gd name="connsiteX92" fmla="*/ 691535 w 1605470"/>
              <a:gd name="connsiteY92" fmla="*/ 3922082 h 6858000"/>
              <a:gd name="connsiteX93" fmla="*/ 696613 w 1605470"/>
              <a:gd name="connsiteY93" fmla="*/ 3901461 h 6858000"/>
              <a:gd name="connsiteX94" fmla="*/ 725908 w 1605470"/>
              <a:gd name="connsiteY94" fmla="*/ 3851605 h 6858000"/>
              <a:gd name="connsiteX95" fmla="*/ 719207 w 1605470"/>
              <a:gd name="connsiteY95" fmla="*/ 3813873 h 6858000"/>
              <a:gd name="connsiteX96" fmla="*/ 718632 w 1605470"/>
              <a:gd name="connsiteY96" fmla="*/ 3806161 h 6858000"/>
              <a:gd name="connsiteX97" fmla="*/ 718939 w 1605470"/>
              <a:gd name="connsiteY97" fmla="*/ 3805957 h 6858000"/>
              <a:gd name="connsiteX98" fmla="*/ 718966 w 1605470"/>
              <a:gd name="connsiteY98" fmla="*/ 3797724 h 6858000"/>
              <a:gd name="connsiteX99" fmla="*/ 717581 w 1605470"/>
              <a:gd name="connsiteY99" fmla="*/ 3792098 h 6858000"/>
              <a:gd name="connsiteX100" fmla="*/ 716465 w 1605470"/>
              <a:gd name="connsiteY100" fmla="*/ 3777135 h 6858000"/>
              <a:gd name="connsiteX101" fmla="*/ 718198 w 1605470"/>
              <a:gd name="connsiteY101" fmla="*/ 3771656 h 6858000"/>
              <a:gd name="connsiteX102" fmla="*/ 721941 w 1605470"/>
              <a:gd name="connsiteY102" fmla="*/ 3769007 h 6858000"/>
              <a:gd name="connsiteX103" fmla="*/ 721407 w 1605470"/>
              <a:gd name="connsiteY103" fmla="*/ 3767709 h 6858000"/>
              <a:gd name="connsiteX104" fmla="*/ 730103 w 1605470"/>
              <a:gd name="connsiteY104" fmla="*/ 3738082 h 6858000"/>
              <a:gd name="connsiteX105" fmla="*/ 737449 w 1605470"/>
              <a:gd name="connsiteY105" fmla="*/ 3673397 h 6858000"/>
              <a:gd name="connsiteX106" fmla="*/ 736745 w 1605470"/>
              <a:gd name="connsiteY106" fmla="*/ 3637109 h 6858000"/>
              <a:gd name="connsiteX107" fmla="*/ 740188 w 1605470"/>
              <a:gd name="connsiteY107" fmla="*/ 3536883 h 6858000"/>
              <a:gd name="connsiteX108" fmla="*/ 747726 w 1605470"/>
              <a:gd name="connsiteY108" fmla="*/ 3435652 h 6858000"/>
              <a:gd name="connsiteX109" fmla="*/ 774383 w 1605470"/>
              <a:gd name="connsiteY109" fmla="*/ 3381564 h 6858000"/>
              <a:gd name="connsiteX110" fmla="*/ 774870 w 1605470"/>
              <a:gd name="connsiteY110" fmla="*/ 3375761 h 6858000"/>
              <a:gd name="connsiteX111" fmla="*/ 770510 w 1605470"/>
              <a:gd name="connsiteY111" fmla="*/ 3361844 h 6858000"/>
              <a:gd name="connsiteX112" fmla="*/ 767933 w 1605470"/>
              <a:gd name="connsiteY112" fmla="*/ 3356929 h 6858000"/>
              <a:gd name="connsiteX113" fmla="*/ 766158 w 1605470"/>
              <a:gd name="connsiteY113" fmla="*/ 3349058 h 6858000"/>
              <a:gd name="connsiteX114" fmla="*/ 766414 w 1605470"/>
              <a:gd name="connsiteY114" fmla="*/ 3348763 h 6858000"/>
              <a:gd name="connsiteX115" fmla="*/ 764166 w 1605470"/>
              <a:gd name="connsiteY115" fmla="*/ 3341588 h 6858000"/>
              <a:gd name="connsiteX116" fmla="*/ 749397 w 1605470"/>
              <a:gd name="connsiteY116" fmla="*/ 3307769 h 6858000"/>
              <a:gd name="connsiteX117" fmla="*/ 766960 w 1605470"/>
              <a:gd name="connsiteY117" fmla="*/ 3250522 h 6858000"/>
              <a:gd name="connsiteX118" fmla="*/ 767385 w 1605470"/>
              <a:gd name="connsiteY118" fmla="*/ 3229163 h 6858000"/>
              <a:gd name="connsiteX119" fmla="*/ 769208 w 1605470"/>
              <a:gd name="connsiteY119" fmla="*/ 3217217 h 6858000"/>
              <a:gd name="connsiteX120" fmla="*/ 770350 w 1605470"/>
              <a:gd name="connsiteY120" fmla="*/ 3216125 h 6858000"/>
              <a:gd name="connsiteX121" fmla="*/ 756043 w 1605470"/>
              <a:gd name="connsiteY121" fmla="*/ 3183755 h 6858000"/>
              <a:gd name="connsiteX122" fmla="*/ 756544 w 1605470"/>
              <a:gd name="connsiteY122" fmla="*/ 3178642 h 6858000"/>
              <a:gd name="connsiteX123" fmla="*/ 744144 w 1605470"/>
              <a:gd name="connsiteY123" fmla="*/ 3158586 h 6858000"/>
              <a:gd name="connsiteX124" fmla="*/ 739378 w 1605470"/>
              <a:gd name="connsiteY124" fmla="*/ 3147669 h 6858000"/>
              <a:gd name="connsiteX125" fmla="*/ 734648 w 1605470"/>
              <a:gd name="connsiteY125" fmla="*/ 3145733 h 6858000"/>
              <a:gd name="connsiteX126" fmla="*/ 729329 w 1605470"/>
              <a:gd name="connsiteY126" fmla="*/ 3129034 h 6858000"/>
              <a:gd name="connsiteX127" fmla="*/ 729994 w 1605470"/>
              <a:gd name="connsiteY127" fmla="*/ 3126682 h 6858000"/>
              <a:gd name="connsiteX128" fmla="*/ 720862 w 1605470"/>
              <a:gd name="connsiteY128" fmla="*/ 3114519 h 6858000"/>
              <a:gd name="connsiteX129" fmla="*/ 707471 w 1605470"/>
              <a:gd name="connsiteY129" fmla="*/ 3106272 h 6858000"/>
              <a:gd name="connsiteX130" fmla="*/ 680201 w 1605470"/>
              <a:gd name="connsiteY130" fmla="*/ 2958185 h 6858000"/>
              <a:gd name="connsiteX131" fmla="*/ 596759 w 1605470"/>
              <a:gd name="connsiteY131" fmla="*/ 2762989 h 6858000"/>
              <a:gd name="connsiteX132" fmla="*/ 571733 w 1605470"/>
              <a:gd name="connsiteY132" fmla="*/ 2554718 h 6858000"/>
              <a:gd name="connsiteX133" fmla="*/ 551827 w 1605470"/>
              <a:gd name="connsiteY133" fmla="*/ 2485734 h 6858000"/>
              <a:gd name="connsiteX134" fmla="*/ 525179 w 1605470"/>
              <a:gd name="connsiteY134" fmla="*/ 2447068 h 6858000"/>
              <a:gd name="connsiteX135" fmla="*/ 529511 w 1605470"/>
              <a:gd name="connsiteY135" fmla="*/ 2425819 h 6858000"/>
              <a:gd name="connsiteX136" fmla="*/ 530521 w 1605470"/>
              <a:gd name="connsiteY136" fmla="*/ 2422066 h 6858000"/>
              <a:gd name="connsiteX137" fmla="*/ 528878 w 1605470"/>
              <a:gd name="connsiteY137" fmla="*/ 2408971 h 6858000"/>
              <a:gd name="connsiteX138" fmla="*/ 535510 w 1605470"/>
              <a:gd name="connsiteY138" fmla="*/ 2402874 h 6858000"/>
              <a:gd name="connsiteX139" fmla="*/ 538122 w 1605470"/>
              <a:gd name="connsiteY139" fmla="*/ 2381443 h 6858000"/>
              <a:gd name="connsiteX140" fmla="*/ 501423 w 1605470"/>
              <a:gd name="connsiteY140" fmla="*/ 2249479 h 6858000"/>
              <a:gd name="connsiteX141" fmla="*/ 486968 w 1605470"/>
              <a:gd name="connsiteY141" fmla="*/ 2182937 h 6858000"/>
              <a:gd name="connsiteX142" fmla="*/ 488555 w 1605470"/>
              <a:gd name="connsiteY142" fmla="*/ 2155135 h 6858000"/>
              <a:gd name="connsiteX143" fmla="*/ 486013 w 1605470"/>
              <a:gd name="connsiteY143" fmla="*/ 2118008 h 6858000"/>
              <a:gd name="connsiteX144" fmla="*/ 487006 w 1605470"/>
              <a:gd name="connsiteY144" fmla="*/ 2050531 h 6858000"/>
              <a:gd name="connsiteX145" fmla="*/ 478812 w 1605470"/>
              <a:gd name="connsiteY145" fmla="*/ 1963269 h 6858000"/>
              <a:gd name="connsiteX146" fmla="*/ 442619 w 1605470"/>
              <a:gd name="connsiteY146" fmla="*/ 1910499 h 6858000"/>
              <a:gd name="connsiteX147" fmla="*/ 446785 w 1605470"/>
              <a:gd name="connsiteY147" fmla="*/ 1903212 h 6858000"/>
              <a:gd name="connsiteX148" fmla="*/ 436547 w 1605470"/>
              <a:gd name="connsiteY148" fmla="*/ 1861531 h 6858000"/>
              <a:gd name="connsiteX149" fmla="*/ 364290 w 1605470"/>
              <a:gd name="connsiteY149" fmla="*/ 1728772 h 6858000"/>
              <a:gd name="connsiteX150" fmla="*/ 345287 w 1605470"/>
              <a:gd name="connsiteY150" fmla="*/ 1646953 h 6858000"/>
              <a:gd name="connsiteX151" fmla="*/ 344412 w 1605470"/>
              <a:gd name="connsiteY151" fmla="*/ 1615777 h 6858000"/>
              <a:gd name="connsiteX152" fmla="*/ 342578 w 1605470"/>
              <a:gd name="connsiteY152" fmla="*/ 1563678 h 6858000"/>
              <a:gd name="connsiteX153" fmla="*/ 355658 w 1605470"/>
              <a:gd name="connsiteY153" fmla="*/ 1519474 h 6858000"/>
              <a:gd name="connsiteX154" fmla="*/ 348400 w 1605470"/>
              <a:gd name="connsiteY154" fmla="*/ 1477995 h 6858000"/>
              <a:gd name="connsiteX155" fmla="*/ 328025 w 1605470"/>
              <a:gd name="connsiteY155" fmla="*/ 1475165 h 6858000"/>
              <a:gd name="connsiteX156" fmla="*/ 326326 w 1605470"/>
              <a:gd name="connsiteY156" fmla="*/ 1428585 h 6858000"/>
              <a:gd name="connsiteX157" fmla="*/ 325799 w 1605470"/>
              <a:gd name="connsiteY157" fmla="*/ 1357181 h 6858000"/>
              <a:gd name="connsiteX158" fmla="*/ 320507 w 1605470"/>
              <a:gd name="connsiteY158" fmla="*/ 1347099 h 6858000"/>
              <a:gd name="connsiteX159" fmla="*/ 335347 w 1605470"/>
              <a:gd name="connsiteY159" fmla="*/ 1334233 h 6858000"/>
              <a:gd name="connsiteX160" fmla="*/ 342792 w 1605470"/>
              <a:gd name="connsiteY160" fmla="*/ 1307086 h 6858000"/>
              <a:gd name="connsiteX161" fmla="*/ 343980 w 1605470"/>
              <a:gd name="connsiteY161" fmla="*/ 1189033 h 6858000"/>
              <a:gd name="connsiteX162" fmla="*/ 348665 w 1605470"/>
              <a:gd name="connsiteY162" fmla="*/ 1168288 h 6858000"/>
              <a:gd name="connsiteX163" fmla="*/ 340947 w 1605470"/>
              <a:gd name="connsiteY163" fmla="*/ 1142577 h 6858000"/>
              <a:gd name="connsiteX164" fmla="*/ 330253 w 1605470"/>
              <a:gd name="connsiteY164" fmla="*/ 1088484 h 6858000"/>
              <a:gd name="connsiteX165" fmla="*/ 314647 w 1605470"/>
              <a:gd name="connsiteY165" fmla="*/ 1053424 h 6858000"/>
              <a:gd name="connsiteX166" fmla="*/ 322906 w 1605470"/>
              <a:gd name="connsiteY166" fmla="*/ 1044367 h 6858000"/>
              <a:gd name="connsiteX167" fmla="*/ 326818 w 1605470"/>
              <a:gd name="connsiteY167" fmla="*/ 1022828 h 6858000"/>
              <a:gd name="connsiteX168" fmla="*/ 320445 w 1605470"/>
              <a:gd name="connsiteY168" fmla="*/ 932283 h 6858000"/>
              <a:gd name="connsiteX169" fmla="*/ 322681 w 1605470"/>
              <a:gd name="connsiteY169" fmla="*/ 915925 h 6858000"/>
              <a:gd name="connsiteX170" fmla="*/ 315310 w 1605470"/>
              <a:gd name="connsiteY170" fmla="*/ 896999 h 6858000"/>
              <a:gd name="connsiteX171" fmla="*/ 284718 w 1605470"/>
              <a:gd name="connsiteY171" fmla="*/ 821517 h 6858000"/>
              <a:gd name="connsiteX172" fmla="*/ 263668 w 1605470"/>
              <a:gd name="connsiteY172" fmla="*/ 751353 h 6858000"/>
              <a:gd name="connsiteX173" fmla="*/ 254540 w 1605470"/>
              <a:gd name="connsiteY173" fmla="*/ 741965 h 6858000"/>
              <a:gd name="connsiteX174" fmla="*/ 252501 w 1605470"/>
              <a:gd name="connsiteY174" fmla="*/ 724635 h 6858000"/>
              <a:gd name="connsiteX175" fmla="*/ 248897 w 1605470"/>
              <a:gd name="connsiteY175" fmla="*/ 681659 h 6858000"/>
              <a:gd name="connsiteX176" fmla="*/ 234316 w 1605470"/>
              <a:gd name="connsiteY176" fmla="*/ 635218 h 6858000"/>
              <a:gd name="connsiteX177" fmla="*/ 239327 w 1605470"/>
              <a:gd name="connsiteY177" fmla="*/ 613763 h 6858000"/>
              <a:gd name="connsiteX178" fmla="*/ 225269 w 1605470"/>
              <a:gd name="connsiteY178" fmla="*/ 598582 h 6858000"/>
              <a:gd name="connsiteX179" fmla="*/ 224950 w 1605470"/>
              <a:gd name="connsiteY179" fmla="*/ 576846 h 6858000"/>
              <a:gd name="connsiteX180" fmla="*/ 204632 w 1605470"/>
              <a:gd name="connsiteY180" fmla="*/ 553868 h 6858000"/>
              <a:gd name="connsiteX181" fmla="*/ 239317 w 1605470"/>
              <a:gd name="connsiteY181" fmla="*/ 517614 h 6858000"/>
              <a:gd name="connsiteX182" fmla="*/ 201693 w 1605470"/>
              <a:gd name="connsiteY182" fmla="*/ 469651 h 6858000"/>
              <a:gd name="connsiteX183" fmla="*/ 195012 w 1605470"/>
              <a:gd name="connsiteY183" fmla="*/ 448559 h 6858000"/>
              <a:gd name="connsiteX184" fmla="*/ 201434 w 1605470"/>
              <a:gd name="connsiteY184" fmla="*/ 441529 h 6858000"/>
              <a:gd name="connsiteX185" fmla="*/ 200655 w 1605470"/>
              <a:gd name="connsiteY185" fmla="*/ 428927 h 6858000"/>
              <a:gd name="connsiteX186" fmla="*/ 190059 w 1605470"/>
              <a:gd name="connsiteY186" fmla="*/ 430161 h 6858000"/>
              <a:gd name="connsiteX187" fmla="*/ 184450 w 1605470"/>
              <a:gd name="connsiteY187" fmla="*/ 396240 h 6858000"/>
              <a:gd name="connsiteX188" fmla="*/ 146196 w 1605470"/>
              <a:gd name="connsiteY188" fmla="*/ 358810 h 6858000"/>
              <a:gd name="connsiteX189" fmla="*/ 124571 w 1605470"/>
              <a:gd name="connsiteY189" fmla="*/ 302178 h 6858000"/>
              <a:gd name="connsiteX190" fmla="*/ 103243 w 1605470"/>
              <a:gd name="connsiteY190" fmla="*/ 211375 h 6858000"/>
              <a:gd name="connsiteX191" fmla="*/ 94571 w 1605470"/>
              <a:gd name="connsiteY191" fmla="*/ 184179 h 6858000"/>
              <a:gd name="connsiteX192" fmla="*/ 13437 w 1605470"/>
              <a:gd name="connsiteY192" fmla="*/ 19287 h 6858000"/>
              <a:gd name="connsiteX193" fmla="*/ 0 w 1605470"/>
              <a:gd name="connsiteY193" fmla="*/ 0 h 6858000"/>
              <a:gd name="connsiteX0" fmla="*/ 0 w 1605470"/>
              <a:gd name="connsiteY0" fmla="*/ 0 h 6858000"/>
              <a:gd name="connsiteX1" fmla="*/ 1605470 w 1605470"/>
              <a:gd name="connsiteY1" fmla="*/ 0 h 6858000"/>
              <a:gd name="connsiteX2" fmla="*/ 1605470 w 1605470"/>
              <a:gd name="connsiteY2" fmla="*/ 6858000 h 6858000"/>
              <a:gd name="connsiteX3" fmla="*/ 154105 w 1605470"/>
              <a:gd name="connsiteY3" fmla="*/ 6858000 h 6858000"/>
              <a:gd name="connsiteX4" fmla="*/ 154246 w 1605470"/>
              <a:gd name="connsiteY4" fmla="*/ 6857735 h 6858000"/>
              <a:gd name="connsiteX5" fmla="*/ 166295 w 1605470"/>
              <a:gd name="connsiteY5" fmla="*/ 6809549 h 6858000"/>
              <a:gd name="connsiteX6" fmla="*/ 198506 w 1605470"/>
              <a:gd name="connsiteY6" fmla="*/ 6715115 h 6858000"/>
              <a:gd name="connsiteX7" fmla="*/ 208357 w 1605470"/>
              <a:gd name="connsiteY7" fmla="*/ 6680170 h 6858000"/>
              <a:gd name="connsiteX8" fmla="*/ 233907 w 1605470"/>
              <a:gd name="connsiteY8" fmla="*/ 6621207 h 6858000"/>
              <a:gd name="connsiteX9" fmla="*/ 250564 w 1605470"/>
              <a:gd name="connsiteY9" fmla="*/ 6596265 h 6858000"/>
              <a:gd name="connsiteX10" fmla="*/ 250443 w 1605470"/>
              <a:gd name="connsiteY10" fmla="*/ 6594818 h 6858000"/>
              <a:gd name="connsiteX11" fmla="*/ 254688 w 1605470"/>
              <a:gd name="connsiteY11" fmla="*/ 6593735 h 6858000"/>
              <a:gd name="connsiteX12" fmla="*/ 257885 w 1605470"/>
              <a:gd name="connsiteY12" fmla="*/ 6589172 h 6858000"/>
              <a:gd name="connsiteX13" fmla="*/ 261179 w 1605470"/>
              <a:gd name="connsiteY13" fmla="*/ 6574442 h 6858000"/>
              <a:gd name="connsiteX14" fmla="*/ 261519 w 1605470"/>
              <a:gd name="connsiteY14" fmla="*/ 6568530 h 6858000"/>
              <a:gd name="connsiteX15" fmla="*/ 263928 w 1605470"/>
              <a:gd name="connsiteY15" fmla="*/ 6560674 h 6858000"/>
              <a:gd name="connsiteX16" fmla="*/ 264273 w 1605470"/>
              <a:gd name="connsiteY16" fmla="*/ 6560598 h 6858000"/>
              <a:gd name="connsiteX17" fmla="*/ 265970 w 1605470"/>
              <a:gd name="connsiteY17" fmla="*/ 6553006 h 6858000"/>
              <a:gd name="connsiteX18" fmla="*/ 270666 w 1605470"/>
              <a:gd name="connsiteY18" fmla="*/ 6514360 h 6858000"/>
              <a:gd name="connsiteX19" fmla="*/ 312320 w 1605470"/>
              <a:gd name="connsiteY19" fmla="*/ 6478062 h 6858000"/>
              <a:gd name="connsiteX20" fmla="*/ 323009 w 1605470"/>
              <a:gd name="connsiteY20" fmla="*/ 6460325 h 6858000"/>
              <a:gd name="connsiteX21" fmla="*/ 330242 w 1605470"/>
              <a:gd name="connsiteY21" fmla="*/ 6451488 h 6858000"/>
              <a:gd name="connsiteX22" fmla="*/ 331677 w 1605470"/>
              <a:gd name="connsiteY22" fmla="*/ 6451348 h 6858000"/>
              <a:gd name="connsiteX23" fmla="*/ 336035 w 1605470"/>
              <a:gd name="connsiteY23" fmla="*/ 6414240 h 6858000"/>
              <a:gd name="connsiteX24" fmla="*/ 338911 w 1605470"/>
              <a:gd name="connsiteY24" fmla="*/ 6410269 h 6858000"/>
              <a:gd name="connsiteX25" fmla="*/ 338811 w 1605470"/>
              <a:gd name="connsiteY25" fmla="*/ 6384857 h 6858000"/>
              <a:gd name="connsiteX26" fmla="*/ 340328 w 1605470"/>
              <a:gd name="connsiteY26" fmla="*/ 6372381 h 6858000"/>
              <a:gd name="connsiteX27" fmla="*/ 337522 w 1605470"/>
              <a:gd name="connsiteY27" fmla="*/ 6367510 h 6858000"/>
              <a:gd name="connsiteX28" fmla="*/ 341402 w 1605470"/>
              <a:gd name="connsiteY28" fmla="*/ 6349778 h 6858000"/>
              <a:gd name="connsiteX29" fmla="*/ 343067 w 1605470"/>
              <a:gd name="connsiteY29" fmla="*/ 6348250 h 6858000"/>
              <a:gd name="connsiteX30" fmla="*/ 341730 w 1605470"/>
              <a:gd name="connsiteY30" fmla="*/ 6331735 h 6858000"/>
              <a:gd name="connsiteX31" fmla="*/ 335123 w 1605470"/>
              <a:gd name="connsiteY31" fmla="*/ 6315613 h 6858000"/>
              <a:gd name="connsiteX32" fmla="*/ 385303 w 1605470"/>
              <a:gd name="connsiteY32" fmla="*/ 6171970 h 6858000"/>
              <a:gd name="connsiteX33" fmla="*/ 380910 w 1605470"/>
              <a:gd name="connsiteY33" fmla="*/ 6028119 h 6858000"/>
              <a:gd name="connsiteX34" fmla="*/ 409371 w 1605470"/>
              <a:gd name="connsiteY34" fmla="*/ 5950668 h 6858000"/>
              <a:gd name="connsiteX35" fmla="*/ 442432 w 1605470"/>
              <a:gd name="connsiteY35" fmla="*/ 5934687 h 6858000"/>
              <a:gd name="connsiteX36" fmla="*/ 489472 w 1605470"/>
              <a:gd name="connsiteY36" fmla="*/ 5732419 h 6858000"/>
              <a:gd name="connsiteX37" fmla="*/ 512623 w 1605470"/>
              <a:gd name="connsiteY37" fmla="*/ 5685392 h 6858000"/>
              <a:gd name="connsiteX38" fmla="*/ 510261 w 1605470"/>
              <a:gd name="connsiteY38" fmla="*/ 5634527 h 6858000"/>
              <a:gd name="connsiteX39" fmla="*/ 523992 w 1605470"/>
              <a:gd name="connsiteY39" fmla="*/ 5619557 h 6858000"/>
              <a:gd name="connsiteX40" fmla="*/ 526609 w 1605470"/>
              <a:gd name="connsiteY40" fmla="*/ 5617081 h 6858000"/>
              <a:gd name="connsiteX41" fmla="*/ 531653 w 1605470"/>
              <a:gd name="connsiteY41" fmla="*/ 5604904 h 6858000"/>
              <a:gd name="connsiteX42" fmla="*/ 539863 w 1605470"/>
              <a:gd name="connsiteY42" fmla="*/ 5604298 h 6858000"/>
              <a:gd name="connsiteX43" fmla="*/ 552319 w 1605470"/>
              <a:gd name="connsiteY43" fmla="*/ 5587997 h 6858000"/>
              <a:gd name="connsiteX44" fmla="*/ 559710 w 1605470"/>
              <a:gd name="connsiteY44" fmla="*/ 5564796 h 6858000"/>
              <a:gd name="connsiteX45" fmla="*/ 587214 w 1605470"/>
              <a:gd name="connsiteY45" fmla="*/ 5451511 h 6858000"/>
              <a:gd name="connsiteX46" fmla="*/ 608019 w 1605470"/>
              <a:gd name="connsiteY46" fmla="*/ 5385461 h 6858000"/>
              <a:gd name="connsiteX47" fmla="*/ 622750 w 1605470"/>
              <a:gd name="connsiteY47" fmla="*/ 5363084 h 6858000"/>
              <a:gd name="connsiteX48" fmla="*/ 638731 w 1605470"/>
              <a:gd name="connsiteY48" fmla="*/ 5330009 h 6858000"/>
              <a:gd name="connsiteX49" fmla="*/ 672224 w 1605470"/>
              <a:gd name="connsiteY49" fmla="*/ 5273739 h 6858000"/>
              <a:gd name="connsiteX50" fmla="*/ 681823 w 1605470"/>
              <a:gd name="connsiteY50" fmla="*/ 5241779 h 6858000"/>
              <a:gd name="connsiteX51" fmla="*/ 693049 w 1605470"/>
              <a:gd name="connsiteY51" fmla="*/ 5225268 h 6858000"/>
              <a:gd name="connsiteX52" fmla="*/ 694069 w 1605470"/>
              <a:gd name="connsiteY52" fmla="*/ 5217684 h 6858000"/>
              <a:gd name="connsiteX53" fmla="*/ 701410 w 1605470"/>
              <a:gd name="connsiteY53" fmla="*/ 5193377 h 6858000"/>
              <a:gd name="connsiteX54" fmla="*/ 704713 w 1605470"/>
              <a:gd name="connsiteY54" fmla="*/ 5179288 h 6858000"/>
              <a:gd name="connsiteX55" fmla="*/ 705697 w 1605470"/>
              <a:gd name="connsiteY55" fmla="*/ 5173621 h 6858000"/>
              <a:gd name="connsiteX56" fmla="*/ 701331 w 1605470"/>
              <a:gd name="connsiteY56" fmla="*/ 5159961 h 6858000"/>
              <a:gd name="connsiteX57" fmla="*/ 708008 w 1605470"/>
              <a:gd name="connsiteY57" fmla="*/ 5144295 h 6858000"/>
              <a:gd name="connsiteX58" fmla="*/ 704941 w 1605470"/>
              <a:gd name="connsiteY58" fmla="*/ 5125185 h 6858000"/>
              <a:gd name="connsiteX59" fmla="*/ 711771 w 1605470"/>
              <a:gd name="connsiteY59" fmla="*/ 5121884 h 6858000"/>
              <a:gd name="connsiteX60" fmla="*/ 721092 w 1605470"/>
              <a:gd name="connsiteY60" fmla="*/ 5108383 h 6858000"/>
              <a:gd name="connsiteX61" fmla="*/ 717045 w 1605470"/>
              <a:gd name="connsiteY61" fmla="*/ 5094705 h 6858000"/>
              <a:gd name="connsiteX62" fmla="*/ 718807 w 1605470"/>
              <a:gd name="connsiteY62" fmla="*/ 5067850 h 6858000"/>
              <a:gd name="connsiteX63" fmla="*/ 721538 w 1605470"/>
              <a:gd name="connsiteY63" fmla="*/ 5060861 h 6858000"/>
              <a:gd name="connsiteX64" fmla="*/ 718242 w 1605470"/>
              <a:gd name="connsiteY64" fmla="*/ 5034192 h 6858000"/>
              <a:gd name="connsiteX65" fmla="*/ 719796 w 1605470"/>
              <a:gd name="connsiteY65" fmla="*/ 4993030 h 6858000"/>
              <a:gd name="connsiteX66" fmla="*/ 726705 w 1605470"/>
              <a:gd name="connsiteY66" fmla="*/ 4946844 h 6858000"/>
              <a:gd name="connsiteX67" fmla="*/ 722561 w 1605470"/>
              <a:gd name="connsiteY67" fmla="*/ 4932692 h 6858000"/>
              <a:gd name="connsiteX68" fmla="*/ 724588 w 1605470"/>
              <a:gd name="connsiteY68" fmla="*/ 4845927 h 6858000"/>
              <a:gd name="connsiteX69" fmla="*/ 724935 w 1605470"/>
              <a:gd name="connsiteY69" fmla="*/ 4821504 h 6858000"/>
              <a:gd name="connsiteX70" fmla="*/ 732118 w 1605470"/>
              <a:gd name="connsiteY70" fmla="*/ 4801535 h 6858000"/>
              <a:gd name="connsiteX71" fmla="*/ 739787 w 1605470"/>
              <a:gd name="connsiteY71" fmla="*/ 4797794 h 6858000"/>
              <a:gd name="connsiteX72" fmla="*/ 741081 w 1605470"/>
              <a:gd name="connsiteY72" fmla="*/ 4784526 h 6858000"/>
              <a:gd name="connsiteX73" fmla="*/ 742865 w 1605470"/>
              <a:gd name="connsiteY73" fmla="*/ 4781211 h 6858000"/>
              <a:gd name="connsiteX74" fmla="*/ 751652 w 1605470"/>
              <a:gd name="connsiteY74" fmla="*/ 4761984 h 6858000"/>
              <a:gd name="connsiteX75" fmla="*/ 734671 w 1605470"/>
              <a:gd name="connsiteY75" fmla="*/ 4715631 h 6858000"/>
              <a:gd name="connsiteX76" fmla="*/ 743180 w 1605470"/>
              <a:gd name="connsiteY76" fmla="*/ 4662965 h 6858000"/>
              <a:gd name="connsiteX77" fmla="*/ 729578 w 1605470"/>
              <a:gd name="connsiteY77" fmla="*/ 4456787 h 6858000"/>
              <a:gd name="connsiteX78" fmla="*/ 756542 w 1605470"/>
              <a:gd name="connsiteY78" fmla="*/ 4429138 h 6858000"/>
              <a:gd name="connsiteX79" fmla="*/ 761317 w 1605470"/>
              <a:gd name="connsiteY79" fmla="*/ 4346145 h 6858000"/>
              <a:gd name="connsiteX80" fmla="*/ 715481 w 1605470"/>
              <a:gd name="connsiteY80" fmla="*/ 4214165 h 6858000"/>
              <a:gd name="connsiteX81" fmla="*/ 721848 w 1605470"/>
              <a:gd name="connsiteY81" fmla="*/ 4061253 h 6858000"/>
              <a:gd name="connsiteX82" fmla="*/ 710868 w 1605470"/>
              <a:gd name="connsiteY82" fmla="*/ 4048827 h 6858000"/>
              <a:gd name="connsiteX83" fmla="*/ 704810 w 1605470"/>
              <a:gd name="connsiteY83" fmla="*/ 4033999 h 6858000"/>
              <a:gd name="connsiteX84" fmla="*/ 705959 w 1605470"/>
              <a:gd name="connsiteY84" fmla="*/ 4031933 h 6858000"/>
              <a:gd name="connsiteX85" fmla="*/ 704535 w 1605470"/>
              <a:gd name="connsiteY85" fmla="*/ 4013953 h 6858000"/>
              <a:gd name="connsiteX86" fmla="*/ 700443 w 1605470"/>
              <a:gd name="connsiteY86" fmla="*/ 4010511 h 6858000"/>
              <a:gd name="connsiteX87" fmla="*/ 698282 w 1605470"/>
              <a:gd name="connsiteY87" fmla="*/ 3998331 h 6858000"/>
              <a:gd name="connsiteX88" fmla="*/ 690830 w 1605470"/>
              <a:gd name="connsiteY88" fmla="*/ 3974753 h 6858000"/>
              <a:gd name="connsiteX89" fmla="*/ 692428 w 1605470"/>
              <a:gd name="connsiteY89" fmla="*/ 3969950 h 6858000"/>
              <a:gd name="connsiteX90" fmla="*/ 685850 w 1605470"/>
              <a:gd name="connsiteY90" fmla="*/ 3933779 h 6858000"/>
              <a:gd name="connsiteX91" fmla="*/ 687181 w 1605470"/>
              <a:gd name="connsiteY91" fmla="*/ 3933093 h 6858000"/>
              <a:gd name="connsiteX92" fmla="*/ 691535 w 1605470"/>
              <a:gd name="connsiteY92" fmla="*/ 3922082 h 6858000"/>
              <a:gd name="connsiteX93" fmla="*/ 696613 w 1605470"/>
              <a:gd name="connsiteY93" fmla="*/ 3901461 h 6858000"/>
              <a:gd name="connsiteX94" fmla="*/ 725908 w 1605470"/>
              <a:gd name="connsiteY94" fmla="*/ 3851605 h 6858000"/>
              <a:gd name="connsiteX95" fmla="*/ 719207 w 1605470"/>
              <a:gd name="connsiteY95" fmla="*/ 3813873 h 6858000"/>
              <a:gd name="connsiteX96" fmla="*/ 718632 w 1605470"/>
              <a:gd name="connsiteY96" fmla="*/ 3806161 h 6858000"/>
              <a:gd name="connsiteX97" fmla="*/ 718939 w 1605470"/>
              <a:gd name="connsiteY97" fmla="*/ 3805957 h 6858000"/>
              <a:gd name="connsiteX98" fmla="*/ 718966 w 1605470"/>
              <a:gd name="connsiteY98" fmla="*/ 3797724 h 6858000"/>
              <a:gd name="connsiteX99" fmla="*/ 717581 w 1605470"/>
              <a:gd name="connsiteY99" fmla="*/ 3792098 h 6858000"/>
              <a:gd name="connsiteX100" fmla="*/ 716465 w 1605470"/>
              <a:gd name="connsiteY100" fmla="*/ 3777135 h 6858000"/>
              <a:gd name="connsiteX101" fmla="*/ 718198 w 1605470"/>
              <a:gd name="connsiteY101" fmla="*/ 3771656 h 6858000"/>
              <a:gd name="connsiteX102" fmla="*/ 721941 w 1605470"/>
              <a:gd name="connsiteY102" fmla="*/ 3769007 h 6858000"/>
              <a:gd name="connsiteX103" fmla="*/ 721407 w 1605470"/>
              <a:gd name="connsiteY103" fmla="*/ 3767709 h 6858000"/>
              <a:gd name="connsiteX104" fmla="*/ 730103 w 1605470"/>
              <a:gd name="connsiteY104" fmla="*/ 3738082 h 6858000"/>
              <a:gd name="connsiteX105" fmla="*/ 737449 w 1605470"/>
              <a:gd name="connsiteY105" fmla="*/ 3673397 h 6858000"/>
              <a:gd name="connsiteX106" fmla="*/ 736745 w 1605470"/>
              <a:gd name="connsiteY106" fmla="*/ 3637109 h 6858000"/>
              <a:gd name="connsiteX107" fmla="*/ 740188 w 1605470"/>
              <a:gd name="connsiteY107" fmla="*/ 3536883 h 6858000"/>
              <a:gd name="connsiteX108" fmla="*/ 747726 w 1605470"/>
              <a:gd name="connsiteY108" fmla="*/ 3435652 h 6858000"/>
              <a:gd name="connsiteX109" fmla="*/ 774383 w 1605470"/>
              <a:gd name="connsiteY109" fmla="*/ 3381564 h 6858000"/>
              <a:gd name="connsiteX110" fmla="*/ 774870 w 1605470"/>
              <a:gd name="connsiteY110" fmla="*/ 3375761 h 6858000"/>
              <a:gd name="connsiteX111" fmla="*/ 770510 w 1605470"/>
              <a:gd name="connsiteY111" fmla="*/ 3361844 h 6858000"/>
              <a:gd name="connsiteX112" fmla="*/ 767933 w 1605470"/>
              <a:gd name="connsiteY112" fmla="*/ 3356929 h 6858000"/>
              <a:gd name="connsiteX113" fmla="*/ 766158 w 1605470"/>
              <a:gd name="connsiteY113" fmla="*/ 3349058 h 6858000"/>
              <a:gd name="connsiteX114" fmla="*/ 766414 w 1605470"/>
              <a:gd name="connsiteY114" fmla="*/ 3348763 h 6858000"/>
              <a:gd name="connsiteX115" fmla="*/ 764166 w 1605470"/>
              <a:gd name="connsiteY115" fmla="*/ 3341588 h 6858000"/>
              <a:gd name="connsiteX116" fmla="*/ 749397 w 1605470"/>
              <a:gd name="connsiteY116" fmla="*/ 3307769 h 6858000"/>
              <a:gd name="connsiteX117" fmla="*/ 766960 w 1605470"/>
              <a:gd name="connsiteY117" fmla="*/ 3250522 h 6858000"/>
              <a:gd name="connsiteX118" fmla="*/ 767385 w 1605470"/>
              <a:gd name="connsiteY118" fmla="*/ 3229163 h 6858000"/>
              <a:gd name="connsiteX119" fmla="*/ 769208 w 1605470"/>
              <a:gd name="connsiteY119" fmla="*/ 3217217 h 6858000"/>
              <a:gd name="connsiteX120" fmla="*/ 770350 w 1605470"/>
              <a:gd name="connsiteY120" fmla="*/ 3216125 h 6858000"/>
              <a:gd name="connsiteX121" fmla="*/ 756043 w 1605470"/>
              <a:gd name="connsiteY121" fmla="*/ 3183755 h 6858000"/>
              <a:gd name="connsiteX122" fmla="*/ 756544 w 1605470"/>
              <a:gd name="connsiteY122" fmla="*/ 3178642 h 6858000"/>
              <a:gd name="connsiteX123" fmla="*/ 744144 w 1605470"/>
              <a:gd name="connsiteY123" fmla="*/ 3158586 h 6858000"/>
              <a:gd name="connsiteX124" fmla="*/ 739378 w 1605470"/>
              <a:gd name="connsiteY124" fmla="*/ 3147669 h 6858000"/>
              <a:gd name="connsiteX125" fmla="*/ 734648 w 1605470"/>
              <a:gd name="connsiteY125" fmla="*/ 3145733 h 6858000"/>
              <a:gd name="connsiteX126" fmla="*/ 729329 w 1605470"/>
              <a:gd name="connsiteY126" fmla="*/ 3129034 h 6858000"/>
              <a:gd name="connsiteX127" fmla="*/ 729994 w 1605470"/>
              <a:gd name="connsiteY127" fmla="*/ 3126682 h 6858000"/>
              <a:gd name="connsiteX128" fmla="*/ 720862 w 1605470"/>
              <a:gd name="connsiteY128" fmla="*/ 3114519 h 6858000"/>
              <a:gd name="connsiteX129" fmla="*/ 707471 w 1605470"/>
              <a:gd name="connsiteY129" fmla="*/ 3106272 h 6858000"/>
              <a:gd name="connsiteX130" fmla="*/ 680201 w 1605470"/>
              <a:gd name="connsiteY130" fmla="*/ 2958185 h 6858000"/>
              <a:gd name="connsiteX131" fmla="*/ 596759 w 1605470"/>
              <a:gd name="connsiteY131" fmla="*/ 2762989 h 6858000"/>
              <a:gd name="connsiteX132" fmla="*/ 571733 w 1605470"/>
              <a:gd name="connsiteY132" fmla="*/ 2554718 h 6858000"/>
              <a:gd name="connsiteX133" fmla="*/ 551827 w 1605470"/>
              <a:gd name="connsiteY133" fmla="*/ 2485734 h 6858000"/>
              <a:gd name="connsiteX134" fmla="*/ 525179 w 1605470"/>
              <a:gd name="connsiteY134" fmla="*/ 2447068 h 6858000"/>
              <a:gd name="connsiteX135" fmla="*/ 529511 w 1605470"/>
              <a:gd name="connsiteY135" fmla="*/ 2425819 h 6858000"/>
              <a:gd name="connsiteX136" fmla="*/ 530521 w 1605470"/>
              <a:gd name="connsiteY136" fmla="*/ 2422066 h 6858000"/>
              <a:gd name="connsiteX137" fmla="*/ 528878 w 1605470"/>
              <a:gd name="connsiteY137" fmla="*/ 2408971 h 6858000"/>
              <a:gd name="connsiteX138" fmla="*/ 535510 w 1605470"/>
              <a:gd name="connsiteY138" fmla="*/ 2402874 h 6858000"/>
              <a:gd name="connsiteX139" fmla="*/ 538122 w 1605470"/>
              <a:gd name="connsiteY139" fmla="*/ 2381443 h 6858000"/>
              <a:gd name="connsiteX140" fmla="*/ 514451 w 1605470"/>
              <a:gd name="connsiteY140" fmla="*/ 2261920 h 6858000"/>
              <a:gd name="connsiteX141" fmla="*/ 486968 w 1605470"/>
              <a:gd name="connsiteY141" fmla="*/ 2182937 h 6858000"/>
              <a:gd name="connsiteX142" fmla="*/ 488555 w 1605470"/>
              <a:gd name="connsiteY142" fmla="*/ 2155135 h 6858000"/>
              <a:gd name="connsiteX143" fmla="*/ 486013 w 1605470"/>
              <a:gd name="connsiteY143" fmla="*/ 2118008 h 6858000"/>
              <a:gd name="connsiteX144" fmla="*/ 487006 w 1605470"/>
              <a:gd name="connsiteY144" fmla="*/ 2050531 h 6858000"/>
              <a:gd name="connsiteX145" fmla="*/ 478812 w 1605470"/>
              <a:gd name="connsiteY145" fmla="*/ 1963269 h 6858000"/>
              <a:gd name="connsiteX146" fmla="*/ 442619 w 1605470"/>
              <a:gd name="connsiteY146" fmla="*/ 1910499 h 6858000"/>
              <a:gd name="connsiteX147" fmla="*/ 446785 w 1605470"/>
              <a:gd name="connsiteY147" fmla="*/ 1903212 h 6858000"/>
              <a:gd name="connsiteX148" fmla="*/ 436547 w 1605470"/>
              <a:gd name="connsiteY148" fmla="*/ 1861531 h 6858000"/>
              <a:gd name="connsiteX149" fmla="*/ 364290 w 1605470"/>
              <a:gd name="connsiteY149" fmla="*/ 1728772 h 6858000"/>
              <a:gd name="connsiteX150" fmla="*/ 345287 w 1605470"/>
              <a:gd name="connsiteY150" fmla="*/ 1646953 h 6858000"/>
              <a:gd name="connsiteX151" fmla="*/ 344412 w 1605470"/>
              <a:gd name="connsiteY151" fmla="*/ 1615777 h 6858000"/>
              <a:gd name="connsiteX152" fmla="*/ 342578 w 1605470"/>
              <a:gd name="connsiteY152" fmla="*/ 1563678 h 6858000"/>
              <a:gd name="connsiteX153" fmla="*/ 355658 w 1605470"/>
              <a:gd name="connsiteY153" fmla="*/ 1519474 h 6858000"/>
              <a:gd name="connsiteX154" fmla="*/ 348400 w 1605470"/>
              <a:gd name="connsiteY154" fmla="*/ 1477995 h 6858000"/>
              <a:gd name="connsiteX155" fmla="*/ 328025 w 1605470"/>
              <a:gd name="connsiteY155" fmla="*/ 1475165 h 6858000"/>
              <a:gd name="connsiteX156" fmla="*/ 326326 w 1605470"/>
              <a:gd name="connsiteY156" fmla="*/ 1428585 h 6858000"/>
              <a:gd name="connsiteX157" fmla="*/ 325799 w 1605470"/>
              <a:gd name="connsiteY157" fmla="*/ 1357181 h 6858000"/>
              <a:gd name="connsiteX158" fmla="*/ 320507 w 1605470"/>
              <a:gd name="connsiteY158" fmla="*/ 1347099 h 6858000"/>
              <a:gd name="connsiteX159" fmla="*/ 335347 w 1605470"/>
              <a:gd name="connsiteY159" fmla="*/ 1334233 h 6858000"/>
              <a:gd name="connsiteX160" fmla="*/ 342792 w 1605470"/>
              <a:gd name="connsiteY160" fmla="*/ 1307086 h 6858000"/>
              <a:gd name="connsiteX161" fmla="*/ 343980 w 1605470"/>
              <a:gd name="connsiteY161" fmla="*/ 1189033 h 6858000"/>
              <a:gd name="connsiteX162" fmla="*/ 348665 w 1605470"/>
              <a:gd name="connsiteY162" fmla="*/ 1168288 h 6858000"/>
              <a:gd name="connsiteX163" fmla="*/ 340947 w 1605470"/>
              <a:gd name="connsiteY163" fmla="*/ 1142577 h 6858000"/>
              <a:gd name="connsiteX164" fmla="*/ 330253 w 1605470"/>
              <a:gd name="connsiteY164" fmla="*/ 1088484 h 6858000"/>
              <a:gd name="connsiteX165" fmla="*/ 314647 w 1605470"/>
              <a:gd name="connsiteY165" fmla="*/ 1053424 h 6858000"/>
              <a:gd name="connsiteX166" fmla="*/ 322906 w 1605470"/>
              <a:gd name="connsiteY166" fmla="*/ 1044367 h 6858000"/>
              <a:gd name="connsiteX167" fmla="*/ 326818 w 1605470"/>
              <a:gd name="connsiteY167" fmla="*/ 1022828 h 6858000"/>
              <a:gd name="connsiteX168" fmla="*/ 320445 w 1605470"/>
              <a:gd name="connsiteY168" fmla="*/ 932283 h 6858000"/>
              <a:gd name="connsiteX169" fmla="*/ 322681 w 1605470"/>
              <a:gd name="connsiteY169" fmla="*/ 915925 h 6858000"/>
              <a:gd name="connsiteX170" fmla="*/ 315310 w 1605470"/>
              <a:gd name="connsiteY170" fmla="*/ 896999 h 6858000"/>
              <a:gd name="connsiteX171" fmla="*/ 284718 w 1605470"/>
              <a:gd name="connsiteY171" fmla="*/ 821517 h 6858000"/>
              <a:gd name="connsiteX172" fmla="*/ 263668 w 1605470"/>
              <a:gd name="connsiteY172" fmla="*/ 751353 h 6858000"/>
              <a:gd name="connsiteX173" fmla="*/ 254540 w 1605470"/>
              <a:gd name="connsiteY173" fmla="*/ 741965 h 6858000"/>
              <a:gd name="connsiteX174" fmla="*/ 252501 w 1605470"/>
              <a:gd name="connsiteY174" fmla="*/ 724635 h 6858000"/>
              <a:gd name="connsiteX175" fmla="*/ 248897 w 1605470"/>
              <a:gd name="connsiteY175" fmla="*/ 681659 h 6858000"/>
              <a:gd name="connsiteX176" fmla="*/ 234316 w 1605470"/>
              <a:gd name="connsiteY176" fmla="*/ 635218 h 6858000"/>
              <a:gd name="connsiteX177" fmla="*/ 239327 w 1605470"/>
              <a:gd name="connsiteY177" fmla="*/ 613763 h 6858000"/>
              <a:gd name="connsiteX178" fmla="*/ 225269 w 1605470"/>
              <a:gd name="connsiteY178" fmla="*/ 598582 h 6858000"/>
              <a:gd name="connsiteX179" fmla="*/ 224950 w 1605470"/>
              <a:gd name="connsiteY179" fmla="*/ 576846 h 6858000"/>
              <a:gd name="connsiteX180" fmla="*/ 204632 w 1605470"/>
              <a:gd name="connsiteY180" fmla="*/ 553868 h 6858000"/>
              <a:gd name="connsiteX181" fmla="*/ 239317 w 1605470"/>
              <a:gd name="connsiteY181" fmla="*/ 517614 h 6858000"/>
              <a:gd name="connsiteX182" fmla="*/ 201693 w 1605470"/>
              <a:gd name="connsiteY182" fmla="*/ 469651 h 6858000"/>
              <a:gd name="connsiteX183" fmla="*/ 195012 w 1605470"/>
              <a:gd name="connsiteY183" fmla="*/ 448559 h 6858000"/>
              <a:gd name="connsiteX184" fmla="*/ 201434 w 1605470"/>
              <a:gd name="connsiteY184" fmla="*/ 441529 h 6858000"/>
              <a:gd name="connsiteX185" fmla="*/ 200655 w 1605470"/>
              <a:gd name="connsiteY185" fmla="*/ 428927 h 6858000"/>
              <a:gd name="connsiteX186" fmla="*/ 190059 w 1605470"/>
              <a:gd name="connsiteY186" fmla="*/ 430161 h 6858000"/>
              <a:gd name="connsiteX187" fmla="*/ 184450 w 1605470"/>
              <a:gd name="connsiteY187" fmla="*/ 396240 h 6858000"/>
              <a:gd name="connsiteX188" fmla="*/ 146196 w 1605470"/>
              <a:gd name="connsiteY188" fmla="*/ 358810 h 6858000"/>
              <a:gd name="connsiteX189" fmla="*/ 124571 w 1605470"/>
              <a:gd name="connsiteY189" fmla="*/ 302178 h 6858000"/>
              <a:gd name="connsiteX190" fmla="*/ 103243 w 1605470"/>
              <a:gd name="connsiteY190" fmla="*/ 211375 h 6858000"/>
              <a:gd name="connsiteX191" fmla="*/ 94571 w 1605470"/>
              <a:gd name="connsiteY191" fmla="*/ 184179 h 6858000"/>
              <a:gd name="connsiteX192" fmla="*/ 13437 w 1605470"/>
              <a:gd name="connsiteY192" fmla="*/ 19287 h 6858000"/>
              <a:gd name="connsiteX193" fmla="*/ 0 w 1605470"/>
              <a:gd name="connsiteY193" fmla="*/ 0 h 6858000"/>
              <a:gd name="connsiteX0" fmla="*/ 0 w 1605470"/>
              <a:gd name="connsiteY0" fmla="*/ 0 h 6858000"/>
              <a:gd name="connsiteX1" fmla="*/ 1605470 w 1605470"/>
              <a:gd name="connsiteY1" fmla="*/ 0 h 6858000"/>
              <a:gd name="connsiteX2" fmla="*/ 1605470 w 1605470"/>
              <a:gd name="connsiteY2" fmla="*/ 6858000 h 6858000"/>
              <a:gd name="connsiteX3" fmla="*/ 154105 w 1605470"/>
              <a:gd name="connsiteY3" fmla="*/ 6858000 h 6858000"/>
              <a:gd name="connsiteX4" fmla="*/ 154246 w 1605470"/>
              <a:gd name="connsiteY4" fmla="*/ 6857735 h 6858000"/>
              <a:gd name="connsiteX5" fmla="*/ 166295 w 1605470"/>
              <a:gd name="connsiteY5" fmla="*/ 6809549 h 6858000"/>
              <a:gd name="connsiteX6" fmla="*/ 198506 w 1605470"/>
              <a:gd name="connsiteY6" fmla="*/ 6715115 h 6858000"/>
              <a:gd name="connsiteX7" fmla="*/ 208357 w 1605470"/>
              <a:gd name="connsiteY7" fmla="*/ 6680170 h 6858000"/>
              <a:gd name="connsiteX8" fmla="*/ 233907 w 1605470"/>
              <a:gd name="connsiteY8" fmla="*/ 6621207 h 6858000"/>
              <a:gd name="connsiteX9" fmla="*/ 250564 w 1605470"/>
              <a:gd name="connsiteY9" fmla="*/ 6596265 h 6858000"/>
              <a:gd name="connsiteX10" fmla="*/ 250443 w 1605470"/>
              <a:gd name="connsiteY10" fmla="*/ 6594818 h 6858000"/>
              <a:gd name="connsiteX11" fmla="*/ 254688 w 1605470"/>
              <a:gd name="connsiteY11" fmla="*/ 6593735 h 6858000"/>
              <a:gd name="connsiteX12" fmla="*/ 257885 w 1605470"/>
              <a:gd name="connsiteY12" fmla="*/ 6589172 h 6858000"/>
              <a:gd name="connsiteX13" fmla="*/ 261179 w 1605470"/>
              <a:gd name="connsiteY13" fmla="*/ 6574442 h 6858000"/>
              <a:gd name="connsiteX14" fmla="*/ 261519 w 1605470"/>
              <a:gd name="connsiteY14" fmla="*/ 6568530 h 6858000"/>
              <a:gd name="connsiteX15" fmla="*/ 263928 w 1605470"/>
              <a:gd name="connsiteY15" fmla="*/ 6560674 h 6858000"/>
              <a:gd name="connsiteX16" fmla="*/ 264273 w 1605470"/>
              <a:gd name="connsiteY16" fmla="*/ 6560598 h 6858000"/>
              <a:gd name="connsiteX17" fmla="*/ 265970 w 1605470"/>
              <a:gd name="connsiteY17" fmla="*/ 6553006 h 6858000"/>
              <a:gd name="connsiteX18" fmla="*/ 270666 w 1605470"/>
              <a:gd name="connsiteY18" fmla="*/ 6514360 h 6858000"/>
              <a:gd name="connsiteX19" fmla="*/ 312320 w 1605470"/>
              <a:gd name="connsiteY19" fmla="*/ 6478062 h 6858000"/>
              <a:gd name="connsiteX20" fmla="*/ 323009 w 1605470"/>
              <a:gd name="connsiteY20" fmla="*/ 6460325 h 6858000"/>
              <a:gd name="connsiteX21" fmla="*/ 330242 w 1605470"/>
              <a:gd name="connsiteY21" fmla="*/ 6451488 h 6858000"/>
              <a:gd name="connsiteX22" fmla="*/ 331677 w 1605470"/>
              <a:gd name="connsiteY22" fmla="*/ 6451348 h 6858000"/>
              <a:gd name="connsiteX23" fmla="*/ 336035 w 1605470"/>
              <a:gd name="connsiteY23" fmla="*/ 6414240 h 6858000"/>
              <a:gd name="connsiteX24" fmla="*/ 338911 w 1605470"/>
              <a:gd name="connsiteY24" fmla="*/ 6410269 h 6858000"/>
              <a:gd name="connsiteX25" fmla="*/ 338811 w 1605470"/>
              <a:gd name="connsiteY25" fmla="*/ 6384857 h 6858000"/>
              <a:gd name="connsiteX26" fmla="*/ 340328 w 1605470"/>
              <a:gd name="connsiteY26" fmla="*/ 6372381 h 6858000"/>
              <a:gd name="connsiteX27" fmla="*/ 337522 w 1605470"/>
              <a:gd name="connsiteY27" fmla="*/ 6367510 h 6858000"/>
              <a:gd name="connsiteX28" fmla="*/ 341402 w 1605470"/>
              <a:gd name="connsiteY28" fmla="*/ 6349778 h 6858000"/>
              <a:gd name="connsiteX29" fmla="*/ 343067 w 1605470"/>
              <a:gd name="connsiteY29" fmla="*/ 6348250 h 6858000"/>
              <a:gd name="connsiteX30" fmla="*/ 341730 w 1605470"/>
              <a:gd name="connsiteY30" fmla="*/ 6331735 h 6858000"/>
              <a:gd name="connsiteX31" fmla="*/ 335123 w 1605470"/>
              <a:gd name="connsiteY31" fmla="*/ 6315613 h 6858000"/>
              <a:gd name="connsiteX32" fmla="*/ 385303 w 1605470"/>
              <a:gd name="connsiteY32" fmla="*/ 6171970 h 6858000"/>
              <a:gd name="connsiteX33" fmla="*/ 380910 w 1605470"/>
              <a:gd name="connsiteY33" fmla="*/ 6028119 h 6858000"/>
              <a:gd name="connsiteX34" fmla="*/ 409371 w 1605470"/>
              <a:gd name="connsiteY34" fmla="*/ 5950668 h 6858000"/>
              <a:gd name="connsiteX35" fmla="*/ 442432 w 1605470"/>
              <a:gd name="connsiteY35" fmla="*/ 5934687 h 6858000"/>
              <a:gd name="connsiteX36" fmla="*/ 489472 w 1605470"/>
              <a:gd name="connsiteY36" fmla="*/ 5732419 h 6858000"/>
              <a:gd name="connsiteX37" fmla="*/ 512623 w 1605470"/>
              <a:gd name="connsiteY37" fmla="*/ 5685392 h 6858000"/>
              <a:gd name="connsiteX38" fmla="*/ 510261 w 1605470"/>
              <a:gd name="connsiteY38" fmla="*/ 5634527 h 6858000"/>
              <a:gd name="connsiteX39" fmla="*/ 523992 w 1605470"/>
              <a:gd name="connsiteY39" fmla="*/ 5619557 h 6858000"/>
              <a:gd name="connsiteX40" fmla="*/ 526609 w 1605470"/>
              <a:gd name="connsiteY40" fmla="*/ 5617081 h 6858000"/>
              <a:gd name="connsiteX41" fmla="*/ 531653 w 1605470"/>
              <a:gd name="connsiteY41" fmla="*/ 5604904 h 6858000"/>
              <a:gd name="connsiteX42" fmla="*/ 539863 w 1605470"/>
              <a:gd name="connsiteY42" fmla="*/ 5604298 h 6858000"/>
              <a:gd name="connsiteX43" fmla="*/ 552319 w 1605470"/>
              <a:gd name="connsiteY43" fmla="*/ 5587997 h 6858000"/>
              <a:gd name="connsiteX44" fmla="*/ 559710 w 1605470"/>
              <a:gd name="connsiteY44" fmla="*/ 5564796 h 6858000"/>
              <a:gd name="connsiteX45" fmla="*/ 587214 w 1605470"/>
              <a:gd name="connsiteY45" fmla="*/ 5451511 h 6858000"/>
              <a:gd name="connsiteX46" fmla="*/ 608019 w 1605470"/>
              <a:gd name="connsiteY46" fmla="*/ 5385461 h 6858000"/>
              <a:gd name="connsiteX47" fmla="*/ 622750 w 1605470"/>
              <a:gd name="connsiteY47" fmla="*/ 5363084 h 6858000"/>
              <a:gd name="connsiteX48" fmla="*/ 638731 w 1605470"/>
              <a:gd name="connsiteY48" fmla="*/ 5330009 h 6858000"/>
              <a:gd name="connsiteX49" fmla="*/ 672224 w 1605470"/>
              <a:gd name="connsiteY49" fmla="*/ 5273739 h 6858000"/>
              <a:gd name="connsiteX50" fmla="*/ 681823 w 1605470"/>
              <a:gd name="connsiteY50" fmla="*/ 5241779 h 6858000"/>
              <a:gd name="connsiteX51" fmla="*/ 693049 w 1605470"/>
              <a:gd name="connsiteY51" fmla="*/ 5225268 h 6858000"/>
              <a:gd name="connsiteX52" fmla="*/ 694069 w 1605470"/>
              <a:gd name="connsiteY52" fmla="*/ 5217684 h 6858000"/>
              <a:gd name="connsiteX53" fmla="*/ 701410 w 1605470"/>
              <a:gd name="connsiteY53" fmla="*/ 5193377 h 6858000"/>
              <a:gd name="connsiteX54" fmla="*/ 704713 w 1605470"/>
              <a:gd name="connsiteY54" fmla="*/ 5179288 h 6858000"/>
              <a:gd name="connsiteX55" fmla="*/ 705697 w 1605470"/>
              <a:gd name="connsiteY55" fmla="*/ 5173621 h 6858000"/>
              <a:gd name="connsiteX56" fmla="*/ 701331 w 1605470"/>
              <a:gd name="connsiteY56" fmla="*/ 5159961 h 6858000"/>
              <a:gd name="connsiteX57" fmla="*/ 708008 w 1605470"/>
              <a:gd name="connsiteY57" fmla="*/ 5144295 h 6858000"/>
              <a:gd name="connsiteX58" fmla="*/ 704941 w 1605470"/>
              <a:gd name="connsiteY58" fmla="*/ 5125185 h 6858000"/>
              <a:gd name="connsiteX59" fmla="*/ 711771 w 1605470"/>
              <a:gd name="connsiteY59" fmla="*/ 5121884 h 6858000"/>
              <a:gd name="connsiteX60" fmla="*/ 721092 w 1605470"/>
              <a:gd name="connsiteY60" fmla="*/ 5108383 h 6858000"/>
              <a:gd name="connsiteX61" fmla="*/ 717045 w 1605470"/>
              <a:gd name="connsiteY61" fmla="*/ 5094705 h 6858000"/>
              <a:gd name="connsiteX62" fmla="*/ 718807 w 1605470"/>
              <a:gd name="connsiteY62" fmla="*/ 5067850 h 6858000"/>
              <a:gd name="connsiteX63" fmla="*/ 721538 w 1605470"/>
              <a:gd name="connsiteY63" fmla="*/ 5060861 h 6858000"/>
              <a:gd name="connsiteX64" fmla="*/ 718242 w 1605470"/>
              <a:gd name="connsiteY64" fmla="*/ 5034192 h 6858000"/>
              <a:gd name="connsiteX65" fmla="*/ 719796 w 1605470"/>
              <a:gd name="connsiteY65" fmla="*/ 4993030 h 6858000"/>
              <a:gd name="connsiteX66" fmla="*/ 726705 w 1605470"/>
              <a:gd name="connsiteY66" fmla="*/ 4946844 h 6858000"/>
              <a:gd name="connsiteX67" fmla="*/ 722561 w 1605470"/>
              <a:gd name="connsiteY67" fmla="*/ 4932692 h 6858000"/>
              <a:gd name="connsiteX68" fmla="*/ 724588 w 1605470"/>
              <a:gd name="connsiteY68" fmla="*/ 4845927 h 6858000"/>
              <a:gd name="connsiteX69" fmla="*/ 724935 w 1605470"/>
              <a:gd name="connsiteY69" fmla="*/ 4821504 h 6858000"/>
              <a:gd name="connsiteX70" fmla="*/ 732118 w 1605470"/>
              <a:gd name="connsiteY70" fmla="*/ 4801535 h 6858000"/>
              <a:gd name="connsiteX71" fmla="*/ 739787 w 1605470"/>
              <a:gd name="connsiteY71" fmla="*/ 4797794 h 6858000"/>
              <a:gd name="connsiteX72" fmla="*/ 741081 w 1605470"/>
              <a:gd name="connsiteY72" fmla="*/ 4784526 h 6858000"/>
              <a:gd name="connsiteX73" fmla="*/ 742865 w 1605470"/>
              <a:gd name="connsiteY73" fmla="*/ 4781211 h 6858000"/>
              <a:gd name="connsiteX74" fmla="*/ 751652 w 1605470"/>
              <a:gd name="connsiteY74" fmla="*/ 4761984 h 6858000"/>
              <a:gd name="connsiteX75" fmla="*/ 734671 w 1605470"/>
              <a:gd name="connsiteY75" fmla="*/ 4715631 h 6858000"/>
              <a:gd name="connsiteX76" fmla="*/ 743180 w 1605470"/>
              <a:gd name="connsiteY76" fmla="*/ 4662965 h 6858000"/>
              <a:gd name="connsiteX77" fmla="*/ 729578 w 1605470"/>
              <a:gd name="connsiteY77" fmla="*/ 4456787 h 6858000"/>
              <a:gd name="connsiteX78" fmla="*/ 756542 w 1605470"/>
              <a:gd name="connsiteY78" fmla="*/ 4429138 h 6858000"/>
              <a:gd name="connsiteX79" fmla="*/ 761317 w 1605470"/>
              <a:gd name="connsiteY79" fmla="*/ 4346145 h 6858000"/>
              <a:gd name="connsiteX80" fmla="*/ 715481 w 1605470"/>
              <a:gd name="connsiteY80" fmla="*/ 4214165 h 6858000"/>
              <a:gd name="connsiteX81" fmla="*/ 721848 w 1605470"/>
              <a:gd name="connsiteY81" fmla="*/ 4061253 h 6858000"/>
              <a:gd name="connsiteX82" fmla="*/ 710868 w 1605470"/>
              <a:gd name="connsiteY82" fmla="*/ 4048827 h 6858000"/>
              <a:gd name="connsiteX83" fmla="*/ 704810 w 1605470"/>
              <a:gd name="connsiteY83" fmla="*/ 4033999 h 6858000"/>
              <a:gd name="connsiteX84" fmla="*/ 705959 w 1605470"/>
              <a:gd name="connsiteY84" fmla="*/ 4031933 h 6858000"/>
              <a:gd name="connsiteX85" fmla="*/ 704535 w 1605470"/>
              <a:gd name="connsiteY85" fmla="*/ 4013953 h 6858000"/>
              <a:gd name="connsiteX86" fmla="*/ 700443 w 1605470"/>
              <a:gd name="connsiteY86" fmla="*/ 4010511 h 6858000"/>
              <a:gd name="connsiteX87" fmla="*/ 698282 w 1605470"/>
              <a:gd name="connsiteY87" fmla="*/ 3998331 h 6858000"/>
              <a:gd name="connsiteX88" fmla="*/ 690830 w 1605470"/>
              <a:gd name="connsiteY88" fmla="*/ 3974753 h 6858000"/>
              <a:gd name="connsiteX89" fmla="*/ 692428 w 1605470"/>
              <a:gd name="connsiteY89" fmla="*/ 3969950 h 6858000"/>
              <a:gd name="connsiteX90" fmla="*/ 685850 w 1605470"/>
              <a:gd name="connsiteY90" fmla="*/ 3933779 h 6858000"/>
              <a:gd name="connsiteX91" fmla="*/ 687181 w 1605470"/>
              <a:gd name="connsiteY91" fmla="*/ 3933093 h 6858000"/>
              <a:gd name="connsiteX92" fmla="*/ 691535 w 1605470"/>
              <a:gd name="connsiteY92" fmla="*/ 3922082 h 6858000"/>
              <a:gd name="connsiteX93" fmla="*/ 696613 w 1605470"/>
              <a:gd name="connsiteY93" fmla="*/ 3901461 h 6858000"/>
              <a:gd name="connsiteX94" fmla="*/ 725908 w 1605470"/>
              <a:gd name="connsiteY94" fmla="*/ 3851605 h 6858000"/>
              <a:gd name="connsiteX95" fmla="*/ 719207 w 1605470"/>
              <a:gd name="connsiteY95" fmla="*/ 3813873 h 6858000"/>
              <a:gd name="connsiteX96" fmla="*/ 718632 w 1605470"/>
              <a:gd name="connsiteY96" fmla="*/ 3806161 h 6858000"/>
              <a:gd name="connsiteX97" fmla="*/ 718939 w 1605470"/>
              <a:gd name="connsiteY97" fmla="*/ 3805957 h 6858000"/>
              <a:gd name="connsiteX98" fmla="*/ 718966 w 1605470"/>
              <a:gd name="connsiteY98" fmla="*/ 3797724 h 6858000"/>
              <a:gd name="connsiteX99" fmla="*/ 717581 w 1605470"/>
              <a:gd name="connsiteY99" fmla="*/ 3792098 h 6858000"/>
              <a:gd name="connsiteX100" fmla="*/ 716465 w 1605470"/>
              <a:gd name="connsiteY100" fmla="*/ 3777135 h 6858000"/>
              <a:gd name="connsiteX101" fmla="*/ 718198 w 1605470"/>
              <a:gd name="connsiteY101" fmla="*/ 3771656 h 6858000"/>
              <a:gd name="connsiteX102" fmla="*/ 721941 w 1605470"/>
              <a:gd name="connsiteY102" fmla="*/ 3769007 h 6858000"/>
              <a:gd name="connsiteX103" fmla="*/ 721407 w 1605470"/>
              <a:gd name="connsiteY103" fmla="*/ 3767709 h 6858000"/>
              <a:gd name="connsiteX104" fmla="*/ 730103 w 1605470"/>
              <a:gd name="connsiteY104" fmla="*/ 3738082 h 6858000"/>
              <a:gd name="connsiteX105" fmla="*/ 737449 w 1605470"/>
              <a:gd name="connsiteY105" fmla="*/ 3673397 h 6858000"/>
              <a:gd name="connsiteX106" fmla="*/ 736745 w 1605470"/>
              <a:gd name="connsiteY106" fmla="*/ 3637109 h 6858000"/>
              <a:gd name="connsiteX107" fmla="*/ 740188 w 1605470"/>
              <a:gd name="connsiteY107" fmla="*/ 3536883 h 6858000"/>
              <a:gd name="connsiteX108" fmla="*/ 747726 w 1605470"/>
              <a:gd name="connsiteY108" fmla="*/ 3435652 h 6858000"/>
              <a:gd name="connsiteX109" fmla="*/ 774383 w 1605470"/>
              <a:gd name="connsiteY109" fmla="*/ 3381564 h 6858000"/>
              <a:gd name="connsiteX110" fmla="*/ 774870 w 1605470"/>
              <a:gd name="connsiteY110" fmla="*/ 3375761 h 6858000"/>
              <a:gd name="connsiteX111" fmla="*/ 770510 w 1605470"/>
              <a:gd name="connsiteY111" fmla="*/ 3361844 h 6858000"/>
              <a:gd name="connsiteX112" fmla="*/ 767933 w 1605470"/>
              <a:gd name="connsiteY112" fmla="*/ 3356929 h 6858000"/>
              <a:gd name="connsiteX113" fmla="*/ 766158 w 1605470"/>
              <a:gd name="connsiteY113" fmla="*/ 3349058 h 6858000"/>
              <a:gd name="connsiteX114" fmla="*/ 766414 w 1605470"/>
              <a:gd name="connsiteY114" fmla="*/ 3348763 h 6858000"/>
              <a:gd name="connsiteX115" fmla="*/ 764166 w 1605470"/>
              <a:gd name="connsiteY115" fmla="*/ 3341588 h 6858000"/>
              <a:gd name="connsiteX116" fmla="*/ 749397 w 1605470"/>
              <a:gd name="connsiteY116" fmla="*/ 3307769 h 6858000"/>
              <a:gd name="connsiteX117" fmla="*/ 766960 w 1605470"/>
              <a:gd name="connsiteY117" fmla="*/ 3250522 h 6858000"/>
              <a:gd name="connsiteX118" fmla="*/ 767385 w 1605470"/>
              <a:gd name="connsiteY118" fmla="*/ 3229163 h 6858000"/>
              <a:gd name="connsiteX119" fmla="*/ 769208 w 1605470"/>
              <a:gd name="connsiteY119" fmla="*/ 3217217 h 6858000"/>
              <a:gd name="connsiteX120" fmla="*/ 770350 w 1605470"/>
              <a:gd name="connsiteY120" fmla="*/ 3216125 h 6858000"/>
              <a:gd name="connsiteX121" fmla="*/ 756043 w 1605470"/>
              <a:gd name="connsiteY121" fmla="*/ 3183755 h 6858000"/>
              <a:gd name="connsiteX122" fmla="*/ 756544 w 1605470"/>
              <a:gd name="connsiteY122" fmla="*/ 3178642 h 6858000"/>
              <a:gd name="connsiteX123" fmla="*/ 744144 w 1605470"/>
              <a:gd name="connsiteY123" fmla="*/ 3158586 h 6858000"/>
              <a:gd name="connsiteX124" fmla="*/ 739378 w 1605470"/>
              <a:gd name="connsiteY124" fmla="*/ 3147669 h 6858000"/>
              <a:gd name="connsiteX125" fmla="*/ 734648 w 1605470"/>
              <a:gd name="connsiteY125" fmla="*/ 3145733 h 6858000"/>
              <a:gd name="connsiteX126" fmla="*/ 729329 w 1605470"/>
              <a:gd name="connsiteY126" fmla="*/ 3129034 h 6858000"/>
              <a:gd name="connsiteX127" fmla="*/ 729994 w 1605470"/>
              <a:gd name="connsiteY127" fmla="*/ 3126682 h 6858000"/>
              <a:gd name="connsiteX128" fmla="*/ 720862 w 1605470"/>
              <a:gd name="connsiteY128" fmla="*/ 3114519 h 6858000"/>
              <a:gd name="connsiteX129" fmla="*/ 707471 w 1605470"/>
              <a:gd name="connsiteY129" fmla="*/ 3106272 h 6858000"/>
              <a:gd name="connsiteX130" fmla="*/ 680201 w 1605470"/>
              <a:gd name="connsiteY130" fmla="*/ 2958185 h 6858000"/>
              <a:gd name="connsiteX131" fmla="*/ 596759 w 1605470"/>
              <a:gd name="connsiteY131" fmla="*/ 2762989 h 6858000"/>
              <a:gd name="connsiteX132" fmla="*/ 571733 w 1605470"/>
              <a:gd name="connsiteY132" fmla="*/ 2554718 h 6858000"/>
              <a:gd name="connsiteX133" fmla="*/ 551827 w 1605470"/>
              <a:gd name="connsiteY133" fmla="*/ 2485734 h 6858000"/>
              <a:gd name="connsiteX134" fmla="*/ 525179 w 1605470"/>
              <a:gd name="connsiteY134" fmla="*/ 2447068 h 6858000"/>
              <a:gd name="connsiteX135" fmla="*/ 529511 w 1605470"/>
              <a:gd name="connsiteY135" fmla="*/ 2425819 h 6858000"/>
              <a:gd name="connsiteX136" fmla="*/ 530521 w 1605470"/>
              <a:gd name="connsiteY136" fmla="*/ 2422066 h 6858000"/>
              <a:gd name="connsiteX137" fmla="*/ 528878 w 1605470"/>
              <a:gd name="connsiteY137" fmla="*/ 2408971 h 6858000"/>
              <a:gd name="connsiteX138" fmla="*/ 535510 w 1605470"/>
              <a:gd name="connsiteY138" fmla="*/ 2402874 h 6858000"/>
              <a:gd name="connsiteX139" fmla="*/ 538122 w 1605470"/>
              <a:gd name="connsiteY139" fmla="*/ 2381443 h 6858000"/>
              <a:gd name="connsiteX140" fmla="*/ 514451 w 1605470"/>
              <a:gd name="connsiteY140" fmla="*/ 2261920 h 6858000"/>
              <a:gd name="connsiteX141" fmla="*/ 486968 w 1605470"/>
              <a:gd name="connsiteY141" fmla="*/ 2182937 h 6858000"/>
              <a:gd name="connsiteX142" fmla="*/ 488555 w 1605470"/>
              <a:gd name="connsiteY142" fmla="*/ 2155135 h 6858000"/>
              <a:gd name="connsiteX143" fmla="*/ 486013 w 1605470"/>
              <a:gd name="connsiteY143" fmla="*/ 2118008 h 6858000"/>
              <a:gd name="connsiteX144" fmla="*/ 487006 w 1605470"/>
              <a:gd name="connsiteY144" fmla="*/ 2050531 h 6858000"/>
              <a:gd name="connsiteX145" fmla="*/ 478812 w 1605470"/>
              <a:gd name="connsiteY145" fmla="*/ 1963269 h 6858000"/>
              <a:gd name="connsiteX146" fmla="*/ 442619 w 1605470"/>
              <a:gd name="connsiteY146" fmla="*/ 1910499 h 6858000"/>
              <a:gd name="connsiteX147" fmla="*/ 446785 w 1605470"/>
              <a:gd name="connsiteY147" fmla="*/ 1903212 h 6858000"/>
              <a:gd name="connsiteX148" fmla="*/ 436547 w 1605470"/>
              <a:gd name="connsiteY148" fmla="*/ 1861531 h 6858000"/>
              <a:gd name="connsiteX149" fmla="*/ 390346 w 1605470"/>
              <a:gd name="connsiteY149" fmla="*/ 1732919 h 6858000"/>
              <a:gd name="connsiteX150" fmla="*/ 345287 w 1605470"/>
              <a:gd name="connsiteY150" fmla="*/ 1646953 h 6858000"/>
              <a:gd name="connsiteX151" fmla="*/ 344412 w 1605470"/>
              <a:gd name="connsiteY151" fmla="*/ 1615777 h 6858000"/>
              <a:gd name="connsiteX152" fmla="*/ 342578 w 1605470"/>
              <a:gd name="connsiteY152" fmla="*/ 1563678 h 6858000"/>
              <a:gd name="connsiteX153" fmla="*/ 355658 w 1605470"/>
              <a:gd name="connsiteY153" fmla="*/ 1519474 h 6858000"/>
              <a:gd name="connsiteX154" fmla="*/ 348400 w 1605470"/>
              <a:gd name="connsiteY154" fmla="*/ 1477995 h 6858000"/>
              <a:gd name="connsiteX155" fmla="*/ 328025 w 1605470"/>
              <a:gd name="connsiteY155" fmla="*/ 1475165 h 6858000"/>
              <a:gd name="connsiteX156" fmla="*/ 326326 w 1605470"/>
              <a:gd name="connsiteY156" fmla="*/ 1428585 h 6858000"/>
              <a:gd name="connsiteX157" fmla="*/ 325799 w 1605470"/>
              <a:gd name="connsiteY157" fmla="*/ 1357181 h 6858000"/>
              <a:gd name="connsiteX158" fmla="*/ 320507 w 1605470"/>
              <a:gd name="connsiteY158" fmla="*/ 1347099 h 6858000"/>
              <a:gd name="connsiteX159" fmla="*/ 335347 w 1605470"/>
              <a:gd name="connsiteY159" fmla="*/ 1334233 h 6858000"/>
              <a:gd name="connsiteX160" fmla="*/ 342792 w 1605470"/>
              <a:gd name="connsiteY160" fmla="*/ 1307086 h 6858000"/>
              <a:gd name="connsiteX161" fmla="*/ 343980 w 1605470"/>
              <a:gd name="connsiteY161" fmla="*/ 1189033 h 6858000"/>
              <a:gd name="connsiteX162" fmla="*/ 348665 w 1605470"/>
              <a:gd name="connsiteY162" fmla="*/ 1168288 h 6858000"/>
              <a:gd name="connsiteX163" fmla="*/ 340947 w 1605470"/>
              <a:gd name="connsiteY163" fmla="*/ 1142577 h 6858000"/>
              <a:gd name="connsiteX164" fmla="*/ 330253 w 1605470"/>
              <a:gd name="connsiteY164" fmla="*/ 1088484 h 6858000"/>
              <a:gd name="connsiteX165" fmla="*/ 314647 w 1605470"/>
              <a:gd name="connsiteY165" fmla="*/ 1053424 h 6858000"/>
              <a:gd name="connsiteX166" fmla="*/ 322906 w 1605470"/>
              <a:gd name="connsiteY166" fmla="*/ 1044367 h 6858000"/>
              <a:gd name="connsiteX167" fmla="*/ 326818 w 1605470"/>
              <a:gd name="connsiteY167" fmla="*/ 1022828 h 6858000"/>
              <a:gd name="connsiteX168" fmla="*/ 320445 w 1605470"/>
              <a:gd name="connsiteY168" fmla="*/ 932283 h 6858000"/>
              <a:gd name="connsiteX169" fmla="*/ 322681 w 1605470"/>
              <a:gd name="connsiteY169" fmla="*/ 915925 h 6858000"/>
              <a:gd name="connsiteX170" fmla="*/ 315310 w 1605470"/>
              <a:gd name="connsiteY170" fmla="*/ 896999 h 6858000"/>
              <a:gd name="connsiteX171" fmla="*/ 284718 w 1605470"/>
              <a:gd name="connsiteY171" fmla="*/ 821517 h 6858000"/>
              <a:gd name="connsiteX172" fmla="*/ 263668 w 1605470"/>
              <a:gd name="connsiteY172" fmla="*/ 751353 h 6858000"/>
              <a:gd name="connsiteX173" fmla="*/ 254540 w 1605470"/>
              <a:gd name="connsiteY173" fmla="*/ 741965 h 6858000"/>
              <a:gd name="connsiteX174" fmla="*/ 252501 w 1605470"/>
              <a:gd name="connsiteY174" fmla="*/ 724635 h 6858000"/>
              <a:gd name="connsiteX175" fmla="*/ 248897 w 1605470"/>
              <a:gd name="connsiteY175" fmla="*/ 681659 h 6858000"/>
              <a:gd name="connsiteX176" fmla="*/ 234316 w 1605470"/>
              <a:gd name="connsiteY176" fmla="*/ 635218 h 6858000"/>
              <a:gd name="connsiteX177" fmla="*/ 239327 w 1605470"/>
              <a:gd name="connsiteY177" fmla="*/ 613763 h 6858000"/>
              <a:gd name="connsiteX178" fmla="*/ 225269 w 1605470"/>
              <a:gd name="connsiteY178" fmla="*/ 598582 h 6858000"/>
              <a:gd name="connsiteX179" fmla="*/ 224950 w 1605470"/>
              <a:gd name="connsiteY179" fmla="*/ 576846 h 6858000"/>
              <a:gd name="connsiteX180" fmla="*/ 204632 w 1605470"/>
              <a:gd name="connsiteY180" fmla="*/ 553868 h 6858000"/>
              <a:gd name="connsiteX181" fmla="*/ 239317 w 1605470"/>
              <a:gd name="connsiteY181" fmla="*/ 517614 h 6858000"/>
              <a:gd name="connsiteX182" fmla="*/ 201693 w 1605470"/>
              <a:gd name="connsiteY182" fmla="*/ 469651 h 6858000"/>
              <a:gd name="connsiteX183" fmla="*/ 195012 w 1605470"/>
              <a:gd name="connsiteY183" fmla="*/ 448559 h 6858000"/>
              <a:gd name="connsiteX184" fmla="*/ 201434 w 1605470"/>
              <a:gd name="connsiteY184" fmla="*/ 441529 h 6858000"/>
              <a:gd name="connsiteX185" fmla="*/ 200655 w 1605470"/>
              <a:gd name="connsiteY185" fmla="*/ 428927 h 6858000"/>
              <a:gd name="connsiteX186" fmla="*/ 190059 w 1605470"/>
              <a:gd name="connsiteY186" fmla="*/ 430161 h 6858000"/>
              <a:gd name="connsiteX187" fmla="*/ 184450 w 1605470"/>
              <a:gd name="connsiteY187" fmla="*/ 396240 h 6858000"/>
              <a:gd name="connsiteX188" fmla="*/ 146196 w 1605470"/>
              <a:gd name="connsiteY188" fmla="*/ 358810 h 6858000"/>
              <a:gd name="connsiteX189" fmla="*/ 124571 w 1605470"/>
              <a:gd name="connsiteY189" fmla="*/ 302178 h 6858000"/>
              <a:gd name="connsiteX190" fmla="*/ 103243 w 1605470"/>
              <a:gd name="connsiteY190" fmla="*/ 211375 h 6858000"/>
              <a:gd name="connsiteX191" fmla="*/ 94571 w 1605470"/>
              <a:gd name="connsiteY191" fmla="*/ 184179 h 6858000"/>
              <a:gd name="connsiteX192" fmla="*/ 13437 w 1605470"/>
              <a:gd name="connsiteY192" fmla="*/ 19287 h 6858000"/>
              <a:gd name="connsiteX193" fmla="*/ 0 w 1605470"/>
              <a:gd name="connsiteY193" fmla="*/ 0 h 6858000"/>
              <a:gd name="connsiteX0" fmla="*/ 0 w 1605470"/>
              <a:gd name="connsiteY0" fmla="*/ 0 h 6858000"/>
              <a:gd name="connsiteX1" fmla="*/ 1605470 w 1605470"/>
              <a:gd name="connsiteY1" fmla="*/ 0 h 6858000"/>
              <a:gd name="connsiteX2" fmla="*/ 1605470 w 1605470"/>
              <a:gd name="connsiteY2" fmla="*/ 6858000 h 6858000"/>
              <a:gd name="connsiteX3" fmla="*/ 154105 w 1605470"/>
              <a:gd name="connsiteY3" fmla="*/ 6858000 h 6858000"/>
              <a:gd name="connsiteX4" fmla="*/ 154246 w 1605470"/>
              <a:gd name="connsiteY4" fmla="*/ 6857735 h 6858000"/>
              <a:gd name="connsiteX5" fmla="*/ 166295 w 1605470"/>
              <a:gd name="connsiteY5" fmla="*/ 6809549 h 6858000"/>
              <a:gd name="connsiteX6" fmla="*/ 198506 w 1605470"/>
              <a:gd name="connsiteY6" fmla="*/ 6715115 h 6858000"/>
              <a:gd name="connsiteX7" fmla="*/ 208357 w 1605470"/>
              <a:gd name="connsiteY7" fmla="*/ 6680170 h 6858000"/>
              <a:gd name="connsiteX8" fmla="*/ 233907 w 1605470"/>
              <a:gd name="connsiteY8" fmla="*/ 6621207 h 6858000"/>
              <a:gd name="connsiteX9" fmla="*/ 250564 w 1605470"/>
              <a:gd name="connsiteY9" fmla="*/ 6596265 h 6858000"/>
              <a:gd name="connsiteX10" fmla="*/ 250443 w 1605470"/>
              <a:gd name="connsiteY10" fmla="*/ 6594818 h 6858000"/>
              <a:gd name="connsiteX11" fmla="*/ 254688 w 1605470"/>
              <a:gd name="connsiteY11" fmla="*/ 6593735 h 6858000"/>
              <a:gd name="connsiteX12" fmla="*/ 257885 w 1605470"/>
              <a:gd name="connsiteY12" fmla="*/ 6589172 h 6858000"/>
              <a:gd name="connsiteX13" fmla="*/ 261179 w 1605470"/>
              <a:gd name="connsiteY13" fmla="*/ 6574442 h 6858000"/>
              <a:gd name="connsiteX14" fmla="*/ 261519 w 1605470"/>
              <a:gd name="connsiteY14" fmla="*/ 6568530 h 6858000"/>
              <a:gd name="connsiteX15" fmla="*/ 263928 w 1605470"/>
              <a:gd name="connsiteY15" fmla="*/ 6560674 h 6858000"/>
              <a:gd name="connsiteX16" fmla="*/ 264273 w 1605470"/>
              <a:gd name="connsiteY16" fmla="*/ 6560598 h 6858000"/>
              <a:gd name="connsiteX17" fmla="*/ 265970 w 1605470"/>
              <a:gd name="connsiteY17" fmla="*/ 6553006 h 6858000"/>
              <a:gd name="connsiteX18" fmla="*/ 270666 w 1605470"/>
              <a:gd name="connsiteY18" fmla="*/ 6514360 h 6858000"/>
              <a:gd name="connsiteX19" fmla="*/ 312320 w 1605470"/>
              <a:gd name="connsiteY19" fmla="*/ 6478062 h 6858000"/>
              <a:gd name="connsiteX20" fmla="*/ 323009 w 1605470"/>
              <a:gd name="connsiteY20" fmla="*/ 6460325 h 6858000"/>
              <a:gd name="connsiteX21" fmla="*/ 330242 w 1605470"/>
              <a:gd name="connsiteY21" fmla="*/ 6451488 h 6858000"/>
              <a:gd name="connsiteX22" fmla="*/ 331677 w 1605470"/>
              <a:gd name="connsiteY22" fmla="*/ 6451348 h 6858000"/>
              <a:gd name="connsiteX23" fmla="*/ 336035 w 1605470"/>
              <a:gd name="connsiteY23" fmla="*/ 6414240 h 6858000"/>
              <a:gd name="connsiteX24" fmla="*/ 338911 w 1605470"/>
              <a:gd name="connsiteY24" fmla="*/ 6410269 h 6858000"/>
              <a:gd name="connsiteX25" fmla="*/ 338811 w 1605470"/>
              <a:gd name="connsiteY25" fmla="*/ 6384857 h 6858000"/>
              <a:gd name="connsiteX26" fmla="*/ 340328 w 1605470"/>
              <a:gd name="connsiteY26" fmla="*/ 6372381 h 6858000"/>
              <a:gd name="connsiteX27" fmla="*/ 337522 w 1605470"/>
              <a:gd name="connsiteY27" fmla="*/ 6367510 h 6858000"/>
              <a:gd name="connsiteX28" fmla="*/ 341402 w 1605470"/>
              <a:gd name="connsiteY28" fmla="*/ 6349778 h 6858000"/>
              <a:gd name="connsiteX29" fmla="*/ 343067 w 1605470"/>
              <a:gd name="connsiteY29" fmla="*/ 6348250 h 6858000"/>
              <a:gd name="connsiteX30" fmla="*/ 341730 w 1605470"/>
              <a:gd name="connsiteY30" fmla="*/ 6331735 h 6858000"/>
              <a:gd name="connsiteX31" fmla="*/ 335123 w 1605470"/>
              <a:gd name="connsiteY31" fmla="*/ 6315613 h 6858000"/>
              <a:gd name="connsiteX32" fmla="*/ 385303 w 1605470"/>
              <a:gd name="connsiteY32" fmla="*/ 6171970 h 6858000"/>
              <a:gd name="connsiteX33" fmla="*/ 380910 w 1605470"/>
              <a:gd name="connsiteY33" fmla="*/ 6028119 h 6858000"/>
              <a:gd name="connsiteX34" fmla="*/ 409371 w 1605470"/>
              <a:gd name="connsiteY34" fmla="*/ 5950668 h 6858000"/>
              <a:gd name="connsiteX35" fmla="*/ 442432 w 1605470"/>
              <a:gd name="connsiteY35" fmla="*/ 5934687 h 6858000"/>
              <a:gd name="connsiteX36" fmla="*/ 489472 w 1605470"/>
              <a:gd name="connsiteY36" fmla="*/ 5732419 h 6858000"/>
              <a:gd name="connsiteX37" fmla="*/ 512623 w 1605470"/>
              <a:gd name="connsiteY37" fmla="*/ 5685392 h 6858000"/>
              <a:gd name="connsiteX38" fmla="*/ 510261 w 1605470"/>
              <a:gd name="connsiteY38" fmla="*/ 5634527 h 6858000"/>
              <a:gd name="connsiteX39" fmla="*/ 523992 w 1605470"/>
              <a:gd name="connsiteY39" fmla="*/ 5619557 h 6858000"/>
              <a:gd name="connsiteX40" fmla="*/ 526609 w 1605470"/>
              <a:gd name="connsiteY40" fmla="*/ 5617081 h 6858000"/>
              <a:gd name="connsiteX41" fmla="*/ 531653 w 1605470"/>
              <a:gd name="connsiteY41" fmla="*/ 5604904 h 6858000"/>
              <a:gd name="connsiteX42" fmla="*/ 539863 w 1605470"/>
              <a:gd name="connsiteY42" fmla="*/ 5604298 h 6858000"/>
              <a:gd name="connsiteX43" fmla="*/ 552319 w 1605470"/>
              <a:gd name="connsiteY43" fmla="*/ 5587997 h 6858000"/>
              <a:gd name="connsiteX44" fmla="*/ 559710 w 1605470"/>
              <a:gd name="connsiteY44" fmla="*/ 5564796 h 6858000"/>
              <a:gd name="connsiteX45" fmla="*/ 587214 w 1605470"/>
              <a:gd name="connsiteY45" fmla="*/ 5451511 h 6858000"/>
              <a:gd name="connsiteX46" fmla="*/ 608019 w 1605470"/>
              <a:gd name="connsiteY46" fmla="*/ 5385461 h 6858000"/>
              <a:gd name="connsiteX47" fmla="*/ 622750 w 1605470"/>
              <a:gd name="connsiteY47" fmla="*/ 5363084 h 6858000"/>
              <a:gd name="connsiteX48" fmla="*/ 638731 w 1605470"/>
              <a:gd name="connsiteY48" fmla="*/ 5330009 h 6858000"/>
              <a:gd name="connsiteX49" fmla="*/ 672224 w 1605470"/>
              <a:gd name="connsiteY49" fmla="*/ 5273739 h 6858000"/>
              <a:gd name="connsiteX50" fmla="*/ 681823 w 1605470"/>
              <a:gd name="connsiteY50" fmla="*/ 5241779 h 6858000"/>
              <a:gd name="connsiteX51" fmla="*/ 693049 w 1605470"/>
              <a:gd name="connsiteY51" fmla="*/ 5225268 h 6858000"/>
              <a:gd name="connsiteX52" fmla="*/ 694069 w 1605470"/>
              <a:gd name="connsiteY52" fmla="*/ 5217684 h 6858000"/>
              <a:gd name="connsiteX53" fmla="*/ 701410 w 1605470"/>
              <a:gd name="connsiteY53" fmla="*/ 5193377 h 6858000"/>
              <a:gd name="connsiteX54" fmla="*/ 704713 w 1605470"/>
              <a:gd name="connsiteY54" fmla="*/ 5179288 h 6858000"/>
              <a:gd name="connsiteX55" fmla="*/ 705697 w 1605470"/>
              <a:gd name="connsiteY55" fmla="*/ 5173621 h 6858000"/>
              <a:gd name="connsiteX56" fmla="*/ 701331 w 1605470"/>
              <a:gd name="connsiteY56" fmla="*/ 5159961 h 6858000"/>
              <a:gd name="connsiteX57" fmla="*/ 708008 w 1605470"/>
              <a:gd name="connsiteY57" fmla="*/ 5144295 h 6858000"/>
              <a:gd name="connsiteX58" fmla="*/ 704941 w 1605470"/>
              <a:gd name="connsiteY58" fmla="*/ 5125185 h 6858000"/>
              <a:gd name="connsiteX59" fmla="*/ 711771 w 1605470"/>
              <a:gd name="connsiteY59" fmla="*/ 5121884 h 6858000"/>
              <a:gd name="connsiteX60" fmla="*/ 721092 w 1605470"/>
              <a:gd name="connsiteY60" fmla="*/ 5108383 h 6858000"/>
              <a:gd name="connsiteX61" fmla="*/ 717045 w 1605470"/>
              <a:gd name="connsiteY61" fmla="*/ 5094705 h 6858000"/>
              <a:gd name="connsiteX62" fmla="*/ 718807 w 1605470"/>
              <a:gd name="connsiteY62" fmla="*/ 5067850 h 6858000"/>
              <a:gd name="connsiteX63" fmla="*/ 721538 w 1605470"/>
              <a:gd name="connsiteY63" fmla="*/ 5060861 h 6858000"/>
              <a:gd name="connsiteX64" fmla="*/ 718242 w 1605470"/>
              <a:gd name="connsiteY64" fmla="*/ 5034192 h 6858000"/>
              <a:gd name="connsiteX65" fmla="*/ 719796 w 1605470"/>
              <a:gd name="connsiteY65" fmla="*/ 4993030 h 6858000"/>
              <a:gd name="connsiteX66" fmla="*/ 726705 w 1605470"/>
              <a:gd name="connsiteY66" fmla="*/ 4946844 h 6858000"/>
              <a:gd name="connsiteX67" fmla="*/ 722561 w 1605470"/>
              <a:gd name="connsiteY67" fmla="*/ 4932692 h 6858000"/>
              <a:gd name="connsiteX68" fmla="*/ 724588 w 1605470"/>
              <a:gd name="connsiteY68" fmla="*/ 4845927 h 6858000"/>
              <a:gd name="connsiteX69" fmla="*/ 724935 w 1605470"/>
              <a:gd name="connsiteY69" fmla="*/ 4821504 h 6858000"/>
              <a:gd name="connsiteX70" fmla="*/ 732118 w 1605470"/>
              <a:gd name="connsiteY70" fmla="*/ 4801535 h 6858000"/>
              <a:gd name="connsiteX71" fmla="*/ 739787 w 1605470"/>
              <a:gd name="connsiteY71" fmla="*/ 4797794 h 6858000"/>
              <a:gd name="connsiteX72" fmla="*/ 741081 w 1605470"/>
              <a:gd name="connsiteY72" fmla="*/ 4784526 h 6858000"/>
              <a:gd name="connsiteX73" fmla="*/ 742865 w 1605470"/>
              <a:gd name="connsiteY73" fmla="*/ 4781211 h 6858000"/>
              <a:gd name="connsiteX74" fmla="*/ 751652 w 1605470"/>
              <a:gd name="connsiteY74" fmla="*/ 4761984 h 6858000"/>
              <a:gd name="connsiteX75" fmla="*/ 734671 w 1605470"/>
              <a:gd name="connsiteY75" fmla="*/ 4715631 h 6858000"/>
              <a:gd name="connsiteX76" fmla="*/ 743180 w 1605470"/>
              <a:gd name="connsiteY76" fmla="*/ 4662965 h 6858000"/>
              <a:gd name="connsiteX77" fmla="*/ 729578 w 1605470"/>
              <a:gd name="connsiteY77" fmla="*/ 4456787 h 6858000"/>
              <a:gd name="connsiteX78" fmla="*/ 756542 w 1605470"/>
              <a:gd name="connsiteY78" fmla="*/ 4429138 h 6858000"/>
              <a:gd name="connsiteX79" fmla="*/ 761317 w 1605470"/>
              <a:gd name="connsiteY79" fmla="*/ 4346145 h 6858000"/>
              <a:gd name="connsiteX80" fmla="*/ 715481 w 1605470"/>
              <a:gd name="connsiteY80" fmla="*/ 4214165 h 6858000"/>
              <a:gd name="connsiteX81" fmla="*/ 721848 w 1605470"/>
              <a:gd name="connsiteY81" fmla="*/ 4061253 h 6858000"/>
              <a:gd name="connsiteX82" fmla="*/ 710868 w 1605470"/>
              <a:gd name="connsiteY82" fmla="*/ 4048827 h 6858000"/>
              <a:gd name="connsiteX83" fmla="*/ 704810 w 1605470"/>
              <a:gd name="connsiteY83" fmla="*/ 4033999 h 6858000"/>
              <a:gd name="connsiteX84" fmla="*/ 705959 w 1605470"/>
              <a:gd name="connsiteY84" fmla="*/ 4031933 h 6858000"/>
              <a:gd name="connsiteX85" fmla="*/ 704535 w 1605470"/>
              <a:gd name="connsiteY85" fmla="*/ 4013953 h 6858000"/>
              <a:gd name="connsiteX86" fmla="*/ 700443 w 1605470"/>
              <a:gd name="connsiteY86" fmla="*/ 4010511 h 6858000"/>
              <a:gd name="connsiteX87" fmla="*/ 698282 w 1605470"/>
              <a:gd name="connsiteY87" fmla="*/ 3998331 h 6858000"/>
              <a:gd name="connsiteX88" fmla="*/ 690830 w 1605470"/>
              <a:gd name="connsiteY88" fmla="*/ 3974753 h 6858000"/>
              <a:gd name="connsiteX89" fmla="*/ 692428 w 1605470"/>
              <a:gd name="connsiteY89" fmla="*/ 3969950 h 6858000"/>
              <a:gd name="connsiteX90" fmla="*/ 685850 w 1605470"/>
              <a:gd name="connsiteY90" fmla="*/ 3933779 h 6858000"/>
              <a:gd name="connsiteX91" fmla="*/ 687181 w 1605470"/>
              <a:gd name="connsiteY91" fmla="*/ 3933093 h 6858000"/>
              <a:gd name="connsiteX92" fmla="*/ 691535 w 1605470"/>
              <a:gd name="connsiteY92" fmla="*/ 3922082 h 6858000"/>
              <a:gd name="connsiteX93" fmla="*/ 696613 w 1605470"/>
              <a:gd name="connsiteY93" fmla="*/ 3901461 h 6858000"/>
              <a:gd name="connsiteX94" fmla="*/ 725908 w 1605470"/>
              <a:gd name="connsiteY94" fmla="*/ 3851605 h 6858000"/>
              <a:gd name="connsiteX95" fmla="*/ 719207 w 1605470"/>
              <a:gd name="connsiteY95" fmla="*/ 3813873 h 6858000"/>
              <a:gd name="connsiteX96" fmla="*/ 718632 w 1605470"/>
              <a:gd name="connsiteY96" fmla="*/ 3806161 h 6858000"/>
              <a:gd name="connsiteX97" fmla="*/ 718939 w 1605470"/>
              <a:gd name="connsiteY97" fmla="*/ 3805957 h 6858000"/>
              <a:gd name="connsiteX98" fmla="*/ 718966 w 1605470"/>
              <a:gd name="connsiteY98" fmla="*/ 3797724 h 6858000"/>
              <a:gd name="connsiteX99" fmla="*/ 717581 w 1605470"/>
              <a:gd name="connsiteY99" fmla="*/ 3792098 h 6858000"/>
              <a:gd name="connsiteX100" fmla="*/ 716465 w 1605470"/>
              <a:gd name="connsiteY100" fmla="*/ 3777135 h 6858000"/>
              <a:gd name="connsiteX101" fmla="*/ 718198 w 1605470"/>
              <a:gd name="connsiteY101" fmla="*/ 3771656 h 6858000"/>
              <a:gd name="connsiteX102" fmla="*/ 721941 w 1605470"/>
              <a:gd name="connsiteY102" fmla="*/ 3769007 h 6858000"/>
              <a:gd name="connsiteX103" fmla="*/ 721407 w 1605470"/>
              <a:gd name="connsiteY103" fmla="*/ 3767709 h 6858000"/>
              <a:gd name="connsiteX104" fmla="*/ 730103 w 1605470"/>
              <a:gd name="connsiteY104" fmla="*/ 3738082 h 6858000"/>
              <a:gd name="connsiteX105" fmla="*/ 737449 w 1605470"/>
              <a:gd name="connsiteY105" fmla="*/ 3673397 h 6858000"/>
              <a:gd name="connsiteX106" fmla="*/ 736745 w 1605470"/>
              <a:gd name="connsiteY106" fmla="*/ 3637109 h 6858000"/>
              <a:gd name="connsiteX107" fmla="*/ 740188 w 1605470"/>
              <a:gd name="connsiteY107" fmla="*/ 3536883 h 6858000"/>
              <a:gd name="connsiteX108" fmla="*/ 747726 w 1605470"/>
              <a:gd name="connsiteY108" fmla="*/ 3435652 h 6858000"/>
              <a:gd name="connsiteX109" fmla="*/ 774383 w 1605470"/>
              <a:gd name="connsiteY109" fmla="*/ 3381564 h 6858000"/>
              <a:gd name="connsiteX110" fmla="*/ 774870 w 1605470"/>
              <a:gd name="connsiteY110" fmla="*/ 3375761 h 6858000"/>
              <a:gd name="connsiteX111" fmla="*/ 770510 w 1605470"/>
              <a:gd name="connsiteY111" fmla="*/ 3361844 h 6858000"/>
              <a:gd name="connsiteX112" fmla="*/ 767933 w 1605470"/>
              <a:gd name="connsiteY112" fmla="*/ 3356929 h 6858000"/>
              <a:gd name="connsiteX113" fmla="*/ 766158 w 1605470"/>
              <a:gd name="connsiteY113" fmla="*/ 3349058 h 6858000"/>
              <a:gd name="connsiteX114" fmla="*/ 766414 w 1605470"/>
              <a:gd name="connsiteY114" fmla="*/ 3348763 h 6858000"/>
              <a:gd name="connsiteX115" fmla="*/ 764166 w 1605470"/>
              <a:gd name="connsiteY115" fmla="*/ 3341588 h 6858000"/>
              <a:gd name="connsiteX116" fmla="*/ 749397 w 1605470"/>
              <a:gd name="connsiteY116" fmla="*/ 3307769 h 6858000"/>
              <a:gd name="connsiteX117" fmla="*/ 766960 w 1605470"/>
              <a:gd name="connsiteY117" fmla="*/ 3250522 h 6858000"/>
              <a:gd name="connsiteX118" fmla="*/ 767385 w 1605470"/>
              <a:gd name="connsiteY118" fmla="*/ 3229163 h 6858000"/>
              <a:gd name="connsiteX119" fmla="*/ 769208 w 1605470"/>
              <a:gd name="connsiteY119" fmla="*/ 3217217 h 6858000"/>
              <a:gd name="connsiteX120" fmla="*/ 770350 w 1605470"/>
              <a:gd name="connsiteY120" fmla="*/ 3216125 h 6858000"/>
              <a:gd name="connsiteX121" fmla="*/ 756043 w 1605470"/>
              <a:gd name="connsiteY121" fmla="*/ 3183755 h 6858000"/>
              <a:gd name="connsiteX122" fmla="*/ 756544 w 1605470"/>
              <a:gd name="connsiteY122" fmla="*/ 3178642 h 6858000"/>
              <a:gd name="connsiteX123" fmla="*/ 744144 w 1605470"/>
              <a:gd name="connsiteY123" fmla="*/ 3158586 h 6858000"/>
              <a:gd name="connsiteX124" fmla="*/ 739378 w 1605470"/>
              <a:gd name="connsiteY124" fmla="*/ 3147669 h 6858000"/>
              <a:gd name="connsiteX125" fmla="*/ 734648 w 1605470"/>
              <a:gd name="connsiteY125" fmla="*/ 3145733 h 6858000"/>
              <a:gd name="connsiteX126" fmla="*/ 729329 w 1605470"/>
              <a:gd name="connsiteY126" fmla="*/ 3129034 h 6858000"/>
              <a:gd name="connsiteX127" fmla="*/ 729994 w 1605470"/>
              <a:gd name="connsiteY127" fmla="*/ 3126682 h 6858000"/>
              <a:gd name="connsiteX128" fmla="*/ 720862 w 1605470"/>
              <a:gd name="connsiteY128" fmla="*/ 3114519 h 6858000"/>
              <a:gd name="connsiteX129" fmla="*/ 707471 w 1605470"/>
              <a:gd name="connsiteY129" fmla="*/ 3106272 h 6858000"/>
              <a:gd name="connsiteX130" fmla="*/ 680201 w 1605470"/>
              <a:gd name="connsiteY130" fmla="*/ 2958185 h 6858000"/>
              <a:gd name="connsiteX131" fmla="*/ 596759 w 1605470"/>
              <a:gd name="connsiteY131" fmla="*/ 2762989 h 6858000"/>
              <a:gd name="connsiteX132" fmla="*/ 571733 w 1605470"/>
              <a:gd name="connsiteY132" fmla="*/ 2554718 h 6858000"/>
              <a:gd name="connsiteX133" fmla="*/ 551827 w 1605470"/>
              <a:gd name="connsiteY133" fmla="*/ 2485734 h 6858000"/>
              <a:gd name="connsiteX134" fmla="*/ 525179 w 1605470"/>
              <a:gd name="connsiteY134" fmla="*/ 2447068 h 6858000"/>
              <a:gd name="connsiteX135" fmla="*/ 529511 w 1605470"/>
              <a:gd name="connsiteY135" fmla="*/ 2425819 h 6858000"/>
              <a:gd name="connsiteX136" fmla="*/ 530521 w 1605470"/>
              <a:gd name="connsiteY136" fmla="*/ 2422066 h 6858000"/>
              <a:gd name="connsiteX137" fmla="*/ 528878 w 1605470"/>
              <a:gd name="connsiteY137" fmla="*/ 2408971 h 6858000"/>
              <a:gd name="connsiteX138" fmla="*/ 535510 w 1605470"/>
              <a:gd name="connsiteY138" fmla="*/ 2402874 h 6858000"/>
              <a:gd name="connsiteX139" fmla="*/ 538122 w 1605470"/>
              <a:gd name="connsiteY139" fmla="*/ 2381443 h 6858000"/>
              <a:gd name="connsiteX140" fmla="*/ 514451 w 1605470"/>
              <a:gd name="connsiteY140" fmla="*/ 2261920 h 6858000"/>
              <a:gd name="connsiteX141" fmla="*/ 486968 w 1605470"/>
              <a:gd name="connsiteY141" fmla="*/ 2182937 h 6858000"/>
              <a:gd name="connsiteX142" fmla="*/ 488555 w 1605470"/>
              <a:gd name="connsiteY142" fmla="*/ 2155135 h 6858000"/>
              <a:gd name="connsiteX143" fmla="*/ 486013 w 1605470"/>
              <a:gd name="connsiteY143" fmla="*/ 2118008 h 6858000"/>
              <a:gd name="connsiteX144" fmla="*/ 487006 w 1605470"/>
              <a:gd name="connsiteY144" fmla="*/ 2050531 h 6858000"/>
              <a:gd name="connsiteX145" fmla="*/ 478812 w 1605470"/>
              <a:gd name="connsiteY145" fmla="*/ 1963269 h 6858000"/>
              <a:gd name="connsiteX146" fmla="*/ 442619 w 1605470"/>
              <a:gd name="connsiteY146" fmla="*/ 1910499 h 6858000"/>
              <a:gd name="connsiteX147" fmla="*/ 446785 w 1605470"/>
              <a:gd name="connsiteY147" fmla="*/ 1903212 h 6858000"/>
              <a:gd name="connsiteX148" fmla="*/ 436547 w 1605470"/>
              <a:gd name="connsiteY148" fmla="*/ 1861531 h 6858000"/>
              <a:gd name="connsiteX149" fmla="*/ 390346 w 1605470"/>
              <a:gd name="connsiteY149" fmla="*/ 1732919 h 6858000"/>
              <a:gd name="connsiteX150" fmla="*/ 345287 w 1605470"/>
              <a:gd name="connsiteY150" fmla="*/ 1646953 h 6858000"/>
              <a:gd name="connsiteX151" fmla="*/ 344412 w 1605470"/>
              <a:gd name="connsiteY151" fmla="*/ 1615777 h 6858000"/>
              <a:gd name="connsiteX152" fmla="*/ 342578 w 1605470"/>
              <a:gd name="connsiteY152" fmla="*/ 1563678 h 6858000"/>
              <a:gd name="connsiteX153" fmla="*/ 355658 w 1605470"/>
              <a:gd name="connsiteY153" fmla="*/ 1519474 h 6858000"/>
              <a:gd name="connsiteX154" fmla="*/ 348400 w 1605470"/>
              <a:gd name="connsiteY154" fmla="*/ 1477995 h 6858000"/>
              <a:gd name="connsiteX155" fmla="*/ 326326 w 1605470"/>
              <a:gd name="connsiteY155" fmla="*/ 1428585 h 6858000"/>
              <a:gd name="connsiteX156" fmla="*/ 325799 w 1605470"/>
              <a:gd name="connsiteY156" fmla="*/ 1357181 h 6858000"/>
              <a:gd name="connsiteX157" fmla="*/ 320507 w 1605470"/>
              <a:gd name="connsiteY157" fmla="*/ 1347099 h 6858000"/>
              <a:gd name="connsiteX158" fmla="*/ 335347 w 1605470"/>
              <a:gd name="connsiteY158" fmla="*/ 1334233 h 6858000"/>
              <a:gd name="connsiteX159" fmla="*/ 342792 w 1605470"/>
              <a:gd name="connsiteY159" fmla="*/ 1307086 h 6858000"/>
              <a:gd name="connsiteX160" fmla="*/ 343980 w 1605470"/>
              <a:gd name="connsiteY160" fmla="*/ 1189033 h 6858000"/>
              <a:gd name="connsiteX161" fmla="*/ 348665 w 1605470"/>
              <a:gd name="connsiteY161" fmla="*/ 1168288 h 6858000"/>
              <a:gd name="connsiteX162" fmla="*/ 340947 w 1605470"/>
              <a:gd name="connsiteY162" fmla="*/ 1142577 h 6858000"/>
              <a:gd name="connsiteX163" fmla="*/ 330253 w 1605470"/>
              <a:gd name="connsiteY163" fmla="*/ 1088484 h 6858000"/>
              <a:gd name="connsiteX164" fmla="*/ 314647 w 1605470"/>
              <a:gd name="connsiteY164" fmla="*/ 1053424 h 6858000"/>
              <a:gd name="connsiteX165" fmla="*/ 322906 w 1605470"/>
              <a:gd name="connsiteY165" fmla="*/ 1044367 h 6858000"/>
              <a:gd name="connsiteX166" fmla="*/ 326818 w 1605470"/>
              <a:gd name="connsiteY166" fmla="*/ 1022828 h 6858000"/>
              <a:gd name="connsiteX167" fmla="*/ 320445 w 1605470"/>
              <a:gd name="connsiteY167" fmla="*/ 932283 h 6858000"/>
              <a:gd name="connsiteX168" fmla="*/ 322681 w 1605470"/>
              <a:gd name="connsiteY168" fmla="*/ 915925 h 6858000"/>
              <a:gd name="connsiteX169" fmla="*/ 315310 w 1605470"/>
              <a:gd name="connsiteY169" fmla="*/ 896999 h 6858000"/>
              <a:gd name="connsiteX170" fmla="*/ 284718 w 1605470"/>
              <a:gd name="connsiteY170" fmla="*/ 821517 h 6858000"/>
              <a:gd name="connsiteX171" fmla="*/ 263668 w 1605470"/>
              <a:gd name="connsiteY171" fmla="*/ 751353 h 6858000"/>
              <a:gd name="connsiteX172" fmla="*/ 254540 w 1605470"/>
              <a:gd name="connsiteY172" fmla="*/ 741965 h 6858000"/>
              <a:gd name="connsiteX173" fmla="*/ 252501 w 1605470"/>
              <a:gd name="connsiteY173" fmla="*/ 724635 h 6858000"/>
              <a:gd name="connsiteX174" fmla="*/ 248897 w 1605470"/>
              <a:gd name="connsiteY174" fmla="*/ 681659 h 6858000"/>
              <a:gd name="connsiteX175" fmla="*/ 234316 w 1605470"/>
              <a:gd name="connsiteY175" fmla="*/ 635218 h 6858000"/>
              <a:gd name="connsiteX176" fmla="*/ 239327 w 1605470"/>
              <a:gd name="connsiteY176" fmla="*/ 613763 h 6858000"/>
              <a:gd name="connsiteX177" fmla="*/ 225269 w 1605470"/>
              <a:gd name="connsiteY177" fmla="*/ 598582 h 6858000"/>
              <a:gd name="connsiteX178" fmla="*/ 224950 w 1605470"/>
              <a:gd name="connsiteY178" fmla="*/ 576846 h 6858000"/>
              <a:gd name="connsiteX179" fmla="*/ 204632 w 1605470"/>
              <a:gd name="connsiteY179" fmla="*/ 553868 h 6858000"/>
              <a:gd name="connsiteX180" fmla="*/ 239317 w 1605470"/>
              <a:gd name="connsiteY180" fmla="*/ 517614 h 6858000"/>
              <a:gd name="connsiteX181" fmla="*/ 201693 w 1605470"/>
              <a:gd name="connsiteY181" fmla="*/ 469651 h 6858000"/>
              <a:gd name="connsiteX182" fmla="*/ 195012 w 1605470"/>
              <a:gd name="connsiteY182" fmla="*/ 448559 h 6858000"/>
              <a:gd name="connsiteX183" fmla="*/ 201434 w 1605470"/>
              <a:gd name="connsiteY183" fmla="*/ 441529 h 6858000"/>
              <a:gd name="connsiteX184" fmla="*/ 200655 w 1605470"/>
              <a:gd name="connsiteY184" fmla="*/ 428927 h 6858000"/>
              <a:gd name="connsiteX185" fmla="*/ 190059 w 1605470"/>
              <a:gd name="connsiteY185" fmla="*/ 430161 h 6858000"/>
              <a:gd name="connsiteX186" fmla="*/ 184450 w 1605470"/>
              <a:gd name="connsiteY186" fmla="*/ 396240 h 6858000"/>
              <a:gd name="connsiteX187" fmla="*/ 146196 w 1605470"/>
              <a:gd name="connsiteY187" fmla="*/ 358810 h 6858000"/>
              <a:gd name="connsiteX188" fmla="*/ 124571 w 1605470"/>
              <a:gd name="connsiteY188" fmla="*/ 302178 h 6858000"/>
              <a:gd name="connsiteX189" fmla="*/ 103243 w 1605470"/>
              <a:gd name="connsiteY189" fmla="*/ 211375 h 6858000"/>
              <a:gd name="connsiteX190" fmla="*/ 94571 w 1605470"/>
              <a:gd name="connsiteY190" fmla="*/ 184179 h 6858000"/>
              <a:gd name="connsiteX191" fmla="*/ 13437 w 1605470"/>
              <a:gd name="connsiteY191" fmla="*/ 19287 h 6858000"/>
              <a:gd name="connsiteX192" fmla="*/ 0 w 1605470"/>
              <a:gd name="connsiteY192" fmla="*/ 0 h 6858000"/>
              <a:gd name="connsiteX0" fmla="*/ 0 w 1605470"/>
              <a:gd name="connsiteY0" fmla="*/ 0 h 6858000"/>
              <a:gd name="connsiteX1" fmla="*/ 1605470 w 1605470"/>
              <a:gd name="connsiteY1" fmla="*/ 0 h 6858000"/>
              <a:gd name="connsiteX2" fmla="*/ 1605470 w 1605470"/>
              <a:gd name="connsiteY2" fmla="*/ 6858000 h 6858000"/>
              <a:gd name="connsiteX3" fmla="*/ 154105 w 1605470"/>
              <a:gd name="connsiteY3" fmla="*/ 6858000 h 6858000"/>
              <a:gd name="connsiteX4" fmla="*/ 154246 w 1605470"/>
              <a:gd name="connsiteY4" fmla="*/ 6857735 h 6858000"/>
              <a:gd name="connsiteX5" fmla="*/ 166295 w 1605470"/>
              <a:gd name="connsiteY5" fmla="*/ 6809549 h 6858000"/>
              <a:gd name="connsiteX6" fmla="*/ 198506 w 1605470"/>
              <a:gd name="connsiteY6" fmla="*/ 6715115 h 6858000"/>
              <a:gd name="connsiteX7" fmla="*/ 208357 w 1605470"/>
              <a:gd name="connsiteY7" fmla="*/ 6680170 h 6858000"/>
              <a:gd name="connsiteX8" fmla="*/ 233907 w 1605470"/>
              <a:gd name="connsiteY8" fmla="*/ 6621207 h 6858000"/>
              <a:gd name="connsiteX9" fmla="*/ 250564 w 1605470"/>
              <a:gd name="connsiteY9" fmla="*/ 6596265 h 6858000"/>
              <a:gd name="connsiteX10" fmla="*/ 250443 w 1605470"/>
              <a:gd name="connsiteY10" fmla="*/ 6594818 h 6858000"/>
              <a:gd name="connsiteX11" fmla="*/ 254688 w 1605470"/>
              <a:gd name="connsiteY11" fmla="*/ 6593735 h 6858000"/>
              <a:gd name="connsiteX12" fmla="*/ 257885 w 1605470"/>
              <a:gd name="connsiteY12" fmla="*/ 6589172 h 6858000"/>
              <a:gd name="connsiteX13" fmla="*/ 261179 w 1605470"/>
              <a:gd name="connsiteY13" fmla="*/ 6574442 h 6858000"/>
              <a:gd name="connsiteX14" fmla="*/ 261519 w 1605470"/>
              <a:gd name="connsiteY14" fmla="*/ 6568530 h 6858000"/>
              <a:gd name="connsiteX15" fmla="*/ 263928 w 1605470"/>
              <a:gd name="connsiteY15" fmla="*/ 6560674 h 6858000"/>
              <a:gd name="connsiteX16" fmla="*/ 264273 w 1605470"/>
              <a:gd name="connsiteY16" fmla="*/ 6560598 h 6858000"/>
              <a:gd name="connsiteX17" fmla="*/ 265970 w 1605470"/>
              <a:gd name="connsiteY17" fmla="*/ 6553006 h 6858000"/>
              <a:gd name="connsiteX18" fmla="*/ 270666 w 1605470"/>
              <a:gd name="connsiteY18" fmla="*/ 6514360 h 6858000"/>
              <a:gd name="connsiteX19" fmla="*/ 312320 w 1605470"/>
              <a:gd name="connsiteY19" fmla="*/ 6478062 h 6858000"/>
              <a:gd name="connsiteX20" fmla="*/ 323009 w 1605470"/>
              <a:gd name="connsiteY20" fmla="*/ 6460325 h 6858000"/>
              <a:gd name="connsiteX21" fmla="*/ 330242 w 1605470"/>
              <a:gd name="connsiteY21" fmla="*/ 6451488 h 6858000"/>
              <a:gd name="connsiteX22" fmla="*/ 331677 w 1605470"/>
              <a:gd name="connsiteY22" fmla="*/ 6451348 h 6858000"/>
              <a:gd name="connsiteX23" fmla="*/ 336035 w 1605470"/>
              <a:gd name="connsiteY23" fmla="*/ 6414240 h 6858000"/>
              <a:gd name="connsiteX24" fmla="*/ 338911 w 1605470"/>
              <a:gd name="connsiteY24" fmla="*/ 6410269 h 6858000"/>
              <a:gd name="connsiteX25" fmla="*/ 338811 w 1605470"/>
              <a:gd name="connsiteY25" fmla="*/ 6384857 h 6858000"/>
              <a:gd name="connsiteX26" fmla="*/ 340328 w 1605470"/>
              <a:gd name="connsiteY26" fmla="*/ 6372381 h 6858000"/>
              <a:gd name="connsiteX27" fmla="*/ 337522 w 1605470"/>
              <a:gd name="connsiteY27" fmla="*/ 6367510 h 6858000"/>
              <a:gd name="connsiteX28" fmla="*/ 341402 w 1605470"/>
              <a:gd name="connsiteY28" fmla="*/ 6349778 h 6858000"/>
              <a:gd name="connsiteX29" fmla="*/ 343067 w 1605470"/>
              <a:gd name="connsiteY29" fmla="*/ 6348250 h 6858000"/>
              <a:gd name="connsiteX30" fmla="*/ 341730 w 1605470"/>
              <a:gd name="connsiteY30" fmla="*/ 6331735 h 6858000"/>
              <a:gd name="connsiteX31" fmla="*/ 335123 w 1605470"/>
              <a:gd name="connsiteY31" fmla="*/ 6315613 h 6858000"/>
              <a:gd name="connsiteX32" fmla="*/ 385303 w 1605470"/>
              <a:gd name="connsiteY32" fmla="*/ 6171970 h 6858000"/>
              <a:gd name="connsiteX33" fmla="*/ 380910 w 1605470"/>
              <a:gd name="connsiteY33" fmla="*/ 6028119 h 6858000"/>
              <a:gd name="connsiteX34" fmla="*/ 409371 w 1605470"/>
              <a:gd name="connsiteY34" fmla="*/ 5950668 h 6858000"/>
              <a:gd name="connsiteX35" fmla="*/ 442432 w 1605470"/>
              <a:gd name="connsiteY35" fmla="*/ 5934687 h 6858000"/>
              <a:gd name="connsiteX36" fmla="*/ 489472 w 1605470"/>
              <a:gd name="connsiteY36" fmla="*/ 5732419 h 6858000"/>
              <a:gd name="connsiteX37" fmla="*/ 512623 w 1605470"/>
              <a:gd name="connsiteY37" fmla="*/ 5685392 h 6858000"/>
              <a:gd name="connsiteX38" fmla="*/ 510261 w 1605470"/>
              <a:gd name="connsiteY38" fmla="*/ 5634527 h 6858000"/>
              <a:gd name="connsiteX39" fmla="*/ 523992 w 1605470"/>
              <a:gd name="connsiteY39" fmla="*/ 5619557 h 6858000"/>
              <a:gd name="connsiteX40" fmla="*/ 526609 w 1605470"/>
              <a:gd name="connsiteY40" fmla="*/ 5617081 h 6858000"/>
              <a:gd name="connsiteX41" fmla="*/ 531653 w 1605470"/>
              <a:gd name="connsiteY41" fmla="*/ 5604904 h 6858000"/>
              <a:gd name="connsiteX42" fmla="*/ 539863 w 1605470"/>
              <a:gd name="connsiteY42" fmla="*/ 5604298 h 6858000"/>
              <a:gd name="connsiteX43" fmla="*/ 552319 w 1605470"/>
              <a:gd name="connsiteY43" fmla="*/ 5587997 h 6858000"/>
              <a:gd name="connsiteX44" fmla="*/ 559710 w 1605470"/>
              <a:gd name="connsiteY44" fmla="*/ 5564796 h 6858000"/>
              <a:gd name="connsiteX45" fmla="*/ 587214 w 1605470"/>
              <a:gd name="connsiteY45" fmla="*/ 5451511 h 6858000"/>
              <a:gd name="connsiteX46" fmla="*/ 608019 w 1605470"/>
              <a:gd name="connsiteY46" fmla="*/ 5385461 h 6858000"/>
              <a:gd name="connsiteX47" fmla="*/ 622750 w 1605470"/>
              <a:gd name="connsiteY47" fmla="*/ 5363084 h 6858000"/>
              <a:gd name="connsiteX48" fmla="*/ 638731 w 1605470"/>
              <a:gd name="connsiteY48" fmla="*/ 5330009 h 6858000"/>
              <a:gd name="connsiteX49" fmla="*/ 672224 w 1605470"/>
              <a:gd name="connsiteY49" fmla="*/ 5273739 h 6858000"/>
              <a:gd name="connsiteX50" fmla="*/ 681823 w 1605470"/>
              <a:gd name="connsiteY50" fmla="*/ 5241779 h 6858000"/>
              <a:gd name="connsiteX51" fmla="*/ 693049 w 1605470"/>
              <a:gd name="connsiteY51" fmla="*/ 5225268 h 6858000"/>
              <a:gd name="connsiteX52" fmla="*/ 694069 w 1605470"/>
              <a:gd name="connsiteY52" fmla="*/ 5217684 h 6858000"/>
              <a:gd name="connsiteX53" fmla="*/ 701410 w 1605470"/>
              <a:gd name="connsiteY53" fmla="*/ 5193377 h 6858000"/>
              <a:gd name="connsiteX54" fmla="*/ 704713 w 1605470"/>
              <a:gd name="connsiteY54" fmla="*/ 5179288 h 6858000"/>
              <a:gd name="connsiteX55" fmla="*/ 705697 w 1605470"/>
              <a:gd name="connsiteY55" fmla="*/ 5173621 h 6858000"/>
              <a:gd name="connsiteX56" fmla="*/ 701331 w 1605470"/>
              <a:gd name="connsiteY56" fmla="*/ 5159961 h 6858000"/>
              <a:gd name="connsiteX57" fmla="*/ 708008 w 1605470"/>
              <a:gd name="connsiteY57" fmla="*/ 5144295 h 6858000"/>
              <a:gd name="connsiteX58" fmla="*/ 704941 w 1605470"/>
              <a:gd name="connsiteY58" fmla="*/ 5125185 h 6858000"/>
              <a:gd name="connsiteX59" fmla="*/ 711771 w 1605470"/>
              <a:gd name="connsiteY59" fmla="*/ 5121884 h 6858000"/>
              <a:gd name="connsiteX60" fmla="*/ 721092 w 1605470"/>
              <a:gd name="connsiteY60" fmla="*/ 5108383 h 6858000"/>
              <a:gd name="connsiteX61" fmla="*/ 717045 w 1605470"/>
              <a:gd name="connsiteY61" fmla="*/ 5094705 h 6858000"/>
              <a:gd name="connsiteX62" fmla="*/ 718807 w 1605470"/>
              <a:gd name="connsiteY62" fmla="*/ 5067850 h 6858000"/>
              <a:gd name="connsiteX63" fmla="*/ 721538 w 1605470"/>
              <a:gd name="connsiteY63" fmla="*/ 5060861 h 6858000"/>
              <a:gd name="connsiteX64" fmla="*/ 718242 w 1605470"/>
              <a:gd name="connsiteY64" fmla="*/ 5034192 h 6858000"/>
              <a:gd name="connsiteX65" fmla="*/ 719796 w 1605470"/>
              <a:gd name="connsiteY65" fmla="*/ 4993030 h 6858000"/>
              <a:gd name="connsiteX66" fmla="*/ 726705 w 1605470"/>
              <a:gd name="connsiteY66" fmla="*/ 4946844 h 6858000"/>
              <a:gd name="connsiteX67" fmla="*/ 722561 w 1605470"/>
              <a:gd name="connsiteY67" fmla="*/ 4932692 h 6858000"/>
              <a:gd name="connsiteX68" fmla="*/ 724588 w 1605470"/>
              <a:gd name="connsiteY68" fmla="*/ 4845927 h 6858000"/>
              <a:gd name="connsiteX69" fmla="*/ 724935 w 1605470"/>
              <a:gd name="connsiteY69" fmla="*/ 4821504 h 6858000"/>
              <a:gd name="connsiteX70" fmla="*/ 732118 w 1605470"/>
              <a:gd name="connsiteY70" fmla="*/ 4801535 h 6858000"/>
              <a:gd name="connsiteX71" fmla="*/ 739787 w 1605470"/>
              <a:gd name="connsiteY71" fmla="*/ 4797794 h 6858000"/>
              <a:gd name="connsiteX72" fmla="*/ 741081 w 1605470"/>
              <a:gd name="connsiteY72" fmla="*/ 4784526 h 6858000"/>
              <a:gd name="connsiteX73" fmla="*/ 742865 w 1605470"/>
              <a:gd name="connsiteY73" fmla="*/ 4781211 h 6858000"/>
              <a:gd name="connsiteX74" fmla="*/ 751652 w 1605470"/>
              <a:gd name="connsiteY74" fmla="*/ 4761984 h 6858000"/>
              <a:gd name="connsiteX75" fmla="*/ 734671 w 1605470"/>
              <a:gd name="connsiteY75" fmla="*/ 4715631 h 6858000"/>
              <a:gd name="connsiteX76" fmla="*/ 743180 w 1605470"/>
              <a:gd name="connsiteY76" fmla="*/ 4662965 h 6858000"/>
              <a:gd name="connsiteX77" fmla="*/ 729578 w 1605470"/>
              <a:gd name="connsiteY77" fmla="*/ 4456787 h 6858000"/>
              <a:gd name="connsiteX78" fmla="*/ 756542 w 1605470"/>
              <a:gd name="connsiteY78" fmla="*/ 4429138 h 6858000"/>
              <a:gd name="connsiteX79" fmla="*/ 761317 w 1605470"/>
              <a:gd name="connsiteY79" fmla="*/ 4346145 h 6858000"/>
              <a:gd name="connsiteX80" fmla="*/ 715481 w 1605470"/>
              <a:gd name="connsiteY80" fmla="*/ 4214165 h 6858000"/>
              <a:gd name="connsiteX81" fmla="*/ 721848 w 1605470"/>
              <a:gd name="connsiteY81" fmla="*/ 4061253 h 6858000"/>
              <a:gd name="connsiteX82" fmla="*/ 710868 w 1605470"/>
              <a:gd name="connsiteY82" fmla="*/ 4048827 h 6858000"/>
              <a:gd name="connsiteX83" fmla="*/ 704810 w 1605470"/>
              <a:gd name="connsiteY83" fmla="*/ 4033999 h 6858000"/>
              <a:gd name="connsiteX84" fmla="*/ 705959 w 1605470"/>
              <a:gd name="connsiteY84" fmla="*/ 4031933 h 6858000"/>
              <a:gd name="connsiteX85" fmla="*/ 704535 w 1605470"/>
              <a:gd name="connsiteY85" fmla="*/ 4013953 h 6858000"/>
              <a:gd name="connsiteX86" fmla="*/ 700443 w 1605470"/>
              <a:gd name="connsiteY86" fmla="*/ 4010511 h 6858000"/>
              <a:gd name="connsiteX87" fmla="*/ 698282 w 1605470"/>
              <a:gd name="connsiteY87" fmla="*/ 3998331 h 6858000"/>
              <a:gd name="connsiteX88" fmla="*/ 690830 w 1605470"/>
              <a:gd name="connsiteY88" fmla="*/ 3974753 h 6858000"/>
              <a:gd name="connsiteX89" fmla="*/ 692428 w 1605470"/>
              <a:gd name="connsiteY89" fmla="*/ 3969950 h 6858000"/>
              <a:gd name="connsiteX90" fmla="*/ 685850 w 1605470"/>
              <a:gd name="connsiteY90" fmla="*/ 3933779 h 6858000"/>
              <a:gd name="connsiteX91" fmla="*/ 687181 w 1605470"/>
              <a:gd name="connsiteY91" fmla="*/ 3933093 h 6858000"/>
              <a:gd name="connsiteX92" fmla="*/ 691535 w 1605470"/>
              <a:gd name="connsiteY92" fmla="*/ 3922082 h 6858000"/>
              <a:gd name="connsiteX93" fmla="*/ 696613 w 1605470"/>
              <a:gd name="connsiteY93" fmla="*/ 3901461 h 6858000"/>
              <a:gd name="connsiteX94" fmla="*/ 725908 w 1605470"/>
              <a:gd name="connsiteY94" fmla="*/ 3851605 h 6858000"/>
              <a:gd name="connsiteX95" fmla="*/ 719207 w 1605470"/>
              <a:gd name="connsiteY95" fmla="*/ 3813873 h 6858000"/>
              <a:gd name="connsiteX96" fmla="*/ 718632 w 1605470"/>
              <a:gd name="connsiteY96" fmla="*/ 3806161 h 6858000"/>
              <a:gd name="connsiteX97" fmla="*/ 718939 w 1605470"/>
              <a:gd name="connsiteY97" fmla="*/ 3805957 h 6858000"/>
              <a:gd name="connsiteX98" fmla="*/ 718966 w 1605470"/>
              <a:gd name="connsiteY98" fmla="*/ 3797724 h 6858000"/>
              <a:gd name="connsiteX99" fmla="*/ 717581 w 1605470"/>
              <a:gd name="connsiteY99" fmla="*/ 3792098 h 6858000"/>
              <a:gd name="connsiteX100" fmla="*/ 716465 w 1605470"/>
              <a:gd name="connsiteY100" fmla="*/ 3777135 h 6858000"/>
              <a:gd name="connsiteX101" fmla="*/ 718198 w 1605470"/>
              <a:gd name="connsiteY101" fmla="*/ 3771656 h 6858000"/>
              <a:gd name="connsiteX102" fmla="*/ 721941 w 1605470"/>
              <a:gd name="connsiteY102" fmla="*/ 3769007 h 6858000"/>
              <a:gd name="connsiteX103" fmla="*/ 721407 w 1605470"/>
              <a:gd name="connsiteY103" fmla="*/ 3767709 h 6858000"/>
              <a:gd name="connsiteX104" fmla="*/ 730103 w 1605470"/>
              <a:gd name="connsiteY104" fmla="*/ 3738082 h 6858000"/>
              <a:gd name="connsiteX105" fmla="*/ 737449 w 1605470"/>
              <a:gd name="connsiteY105" fmla="*/ 3673397 h 6858000"/>
              <a:gd name="connsiteX106" fmla="*/ 736745 w 1605470"/>
              <a:gd name="connsiteY106" fmla="*/ 3637109 h 6858000"/>
              <a:gd name="connsiteX107" fmla="*/ 740188 w 1605470"/>
              <a:gd name="connsiteY107" fmla="*/ 3536883 h 6858000"/>
              <a:gd name="connsiteX108" fmla="*/ 747726 w 1605470"/>
              <a:gd name="connsiteY108" fmla="*/ 3435652 h 6858000"/>
              <a:gd name="connsiteX109" fmla="*/ 774383 w 1605470"/>
              <a:gd name="connsiteY109" fmla="*/ 3381564 h 6858000"/>
              <a:gd name="connsiteX110" fmla="*/ 774870 w 1605470"/>
              <a:gd name="connsiteY110" fmla="*/ 3375761 h 6858000"/>
              <a:gd name="connsiteX111" fmla="*/ 770510 w 1605470"/>
              <a:gd name="connsiteY111" fmla="*/ 3361844 h 6858000"/>
              <a:gd name="connsiteX112" fmla="*/ 767933 w 1605470"/>
              <a:gd name="connsiteY112" fmla="*/ 3356929 h 6858000"/>
              <a:gd name="connsiteX113" fmla="*/ 766158 w 1605470"/>
              <a:gd name="connsiteY113" fmla="*/ 3349058 h 6858000"/>
              <a:gd name="connsiteX114" fmla="*/ 766414 w 1605470"/>
              <a:gd name="connsiteY114" fmla="*/ 3348763 h 6858000"/>
              <a:gd name="connsiteX115" fmla="*/ 764166 w 1605470"/>
              <a:gd name="connsiteY115" fmla="*/ 3341588 h 6858000"/>
              <a:gd name="connsiteX116" fmla="*/ 749397 w 1605470"/>
              <a:gd name="connsiteY116" fmla="*/ 3307769 h 6858000"/>
              <a:gd name="connsiteX117" fmla="*/ 766960 w 1605470"/>
              <a:gd name="connsiteY117" fmla="*/ 3250522 h 6858000"/>
              <a:gd name="connsiteX118" fmla="*/ 767385 w 1605470"/>
              <a:gd name="connsiteY118" fmla="*/ 3229163 h 6858000"/>
              <a:gd name="connsiteX119" fmla="*/ 769208 w 1605470"/>
              <a:gd name="connsiteY119" fmla="*/ 3217217 h 6858000"/>
              <a:gd name="connsiteX120" fmla="*/ 770350 w 1605470"/>
              <a:gd name="connsiteY120" fmla="*/ 3216125 h 6858000"/>
              <a:gd name="connsiteX121" fmla="*/ 756043 w 1605470"/>
              <a:gd name="connsiteY121" fmla="*/ 3183755 h 6858000"/>
              <a:gd name="connsiteX122" fmla="*/ 756544 w 1605470"/>
              <a:gd name="connsiteY122" fmla="*/ 3178642 h 6858000"/>
              <a:gd name="connsiteX123" fmla="*/ 744144 w 1605470"/>
              <a:gd name="connsiteY123" fmla="*/ 3158586 h 6858000"/>
              <a:gd name="connsiteX124" fmla="*/ 739378 w 1605470"/>
              <a:gd name="connsiteY124" fmla="*/ 3147669 h 6858000"/>
              <a:gd name="connsiteX125" fmla="*/ 734648 w 1605470"/>
              <a:gd name="connsiteY125" fmla="*/ 3145733 h 6858000"/>
              <a:gd name="connsiteX126" fmla="*/ 729329 w 1605470"/>
              <a:gd name="connsiteY126" fmla="*/ 3129034 h 6858000"/>
              <a:gd name="connsiteX127" fmla="*/ 729994 w 1605470"/>
              <a:gd name="connsiteY127" fmla="*/ 3126682 h 6858000"/>
              <a:gd name="connsiteX128" fmla="*/ 720862 w 1605470"/>
              <a:gd name="connsiteY128" fmla="*/ 3114519 h 6858000"/>
              <a:gd name="connsiteX129" fmla="*/ 707471 w 1605470"/>
              <a:gd name="connsiteY129" fmla="*/ 3106272 h 6858000"/>
              <a:gd name="connsiteX130" fmla="*/ 680201 w 1605470"/>
              <a:gd name="connsiteY130" fmla="*/ 2958185 h 6858000"/>
              <a:gd name="connsiteX131" fmla="*/ 596759 w 1605470"/>
              <a:gd name="connsiteY131" fmla="*/ 2762989 h 6858000"/>
              <a:gd name="connsiteX132" fmla="*/ 571733 w 1605470"/>
              <a:gd name="connsiteY132" fmla="*/ 2554718 h 6858000"/>
              <a:gd name="connsiteX133" fmla="*/ 551827 w 1605470"/>
              <a:gd name="connsiteY133" fmla="*/ 2485734 h 6858000"/>
              <a:gd name="connsiteX134" fmla="*/ 525179 w 1605470"/>
              <a:gd name="connsiteY134" fmla="*/ 2447068 h 6858000"/>
              <a:gd name="connsiteX135" fmla="*/ 529511 w 1605470"/>
              <a:gd name="connsiteY135" fmla="*/ 2425819 h 6858000"/>
              <a:gd name="connsiteX136" fmla="*/ 530521 w 1605470"/>
              <a:gd name="connsiteY136" fmla="*/ 2422066 h 6858000"/>
              <a:gd name="connsiteX137" fmla="*/ 528878 w 1605470"/>
              <a:gd name="connsiteY137" fmla="*/ 2408971 h 6858000"/>
              <a:gd name="connsiteX138" fmla="*/ 535510 w 1605470"/>
              <a:gd name="connsiteY138" fmla="*/ 2402874 h 6858000"/>
              <a:gd name="connsiteX139" fmla="*/ 538122 w 1605470"/>
              <a:gd name="connsiteY139" fmla="*/ 2381443 h 6858000"/>
              <a:gd name="connsiteX140" fmla="*/ 514451 w 1605470"/>
              <a:gd name="connsiteY140" fmla="*/ 2261920 h 6858000"/>
              <a:gd name="connsiteX141" fmla="*/ 486968 w 1605470"/>
              <a:gd name="connsiteY141" fmla="*/ 2182937 h 6858000"/>
              <a:gd name="connsiteX142" fmla="*/ 488555 w 1605470"/>
              <a:gd name="connsiteY142" fmla="*/ 2155135 h 6858000"/>
              <a:gd name="connsiteX143" fmla="*/ 486013 w 1605470"/>
              <a:gd name="connsiteY143" fmla="*/ 2118008 h 6858000"/>
              <a:gd name="connsiteX144" fmla="*/ 487006 w 1605470"/>
              <a:gd name="connsiteY144" fmla="*/ 2050531 h 6858000"/>
              <a:gd name="connsiteX145" fmla="*/ 478812 w 1605470"/>
              <a:gd name="connsiteY145" fmla="*/ 1963269 h 6858000"/>
              <a:gd name="connsiteX146" fmla="*/ 442619 w 1605470"/>
              <a:gd name="connsiteY146" fmla="*/ 1910499 h 6858000"/>
              <a:gd name="connsiteX147" fmla="*/ 446785 w 1605470"/>
              <a:gd name="connsiteY147" fmla="*/ 1903212 h 6858000"/>
              <a:gd name="connsiteX148" fmla="*/ 436547 w 1605470"/>
              <a:gd name="connsiteY148" fmla="*/ 1861531 h 6858000"/>
              <a:gd name="connsiteX149" fmla="*/ 390346 w 1605470"/>
              <a:gd name="connsiteY149" fmla="*/ 1732919 h 6858000"/>
              <a:gd name="connsiteX150" fmla="*/ 345287 w 1605470"/>
              <a:gd name="connsiteY150" fmla="*/ 1646953 h 6858000"/>
              <a:gd name="connsiteX151" fmla="*/ 344412 w 1605470"/>
              <a:gd name="connsiteY151" fmla="*/ 1615777 h 6858000"/>
              <a:gd name="connsiteX152" fmla="*/ 342578 w 1605470"/>
              <a:gd name="connsiteY152" fmla="*/ 1563678 h 6858000"/>
              <a:gd name="connsiteX153" fmla="*/ 355658 w 1605470"/>
              <a:gd name="connsiteY153" fmla="*/ 1519474 h 6858000"/>
              <a:gd name="connsiteX154" fmla="*/ 348400 w 1605470"/>
              <a:gd name="connsiteY154" fmla="*/ 1477995 h 6858000"/>
              <a:gd name="connsiteX155" fmla="*/ 325799 w 1605470"/>
              <a:gd name="connsiteY155" fmla="*/ 1357181 h 6858000"/>
              <a:gd name="connsiteX156" fmla="*/ 320507 w 1605470"/>
              <a:gd name="connsiteY156" fmla="*/ 1347099 h 6858000"/>
              <a:gd name="connsiteX157" fmla="*/ 335347 w 1605470"/>
              <a:gd name="connsiteY157" fmla="*/ 1334233 h 6858000"/>
              <a:gd name="connsiteX158" fmla="*/ 342792 w 1605470"/>
              <a:gd name="connsiteY158" fmla="*/ 1307086 h 6858000"/>
              <a:gd name="connsiteX159" fmla="*/ 343980 w 1605470"/>
              <a:gd name="connsiteY159" fmla="*/ 1189033 h 6858000"/>
              <a:gd name="connsiteX160" fmla="*/ 348665 w 1605470"/>
              <a:gd name="connsiteY160" fmla="*/ 1168288 h 6858000"/>
              <a:gd name="connsiteX161" fmla="*/ 340947 w 1605470"/>
              <a:gd name="connsiteY161" fmla="*/ 1142577 h 6858000"/>
              <a:gd name="connsiteX162" fmla="*/ 330253 w 1605470"/>
              <a:gd name="connsiteY162" fmla="*/ 1088484 h 6858000"/>
              <a:gd name="connsiteX163" fmla="*/ 314647 w 1605470"/>
              <a:gd name="connsiteY163" fmla="*/ 1053424 h 6858000"/>
              <a:gd name="connsiteX164" fmla="*/ 322906 w 1605470"/>
              <a:gd name="connsiteY164" fmla="*/ 1044367 h 6858000"/>
              <a:gd name="connsiteX165" fmla="*/ 326818 w 1605470"/>
              <a:gd name="connsiteY165" fmla="*/ 1022828 h 6858000"/>
              <a:gd name="connsiteX166" fmla="*/ 320445 w 1605470"/>
              <a:gd name="connsiteY166" fmla="*/ 932283 h 6858000"/>
              <a:gd name="connsiteX167" fmla="*/ 322681 w 1605470"/>
              <a:gd name="connsiteY167" fmla="*/ 915925 h 6858000"/>
              <a:gd name="connsiteX168" fmla="*/ 315310 w 1605470"/>
              <a:gd name="connsiteY168" fmla="*/ 896999 h 6858000"/>
              <a:gd name="connsiteX169" fmla="*/ 284718 w 1605470"/>
              <a:gd name="connsiteY169" fmla="*/ 821517 h 6858000"/>
              <a:gd name="connsiteX170" fmla="*/ 263668 w 1605470"/>
              <a:gd name="connsiteY170" fmla="*/ 751353 h 6858000"/>
              <a:gd name="connsiteX171" fmla="*/ 254540 w 1605470"/>
              <a:gd name="connsiteY171" fmla="*/ 741965 h 6858000"/>
              <a:gd name="connsiteX172" fmla="*/ 252501 w 1605470"/>
              <a:gd name="connsiteY172" fmla="*/ 724635 h 6858000"/>
              <a:gd name="connsiteX173" fmla="*/ 248897 w 1605470"/>
              <a:gd name="connsiteY173" fmla="*/ 681659 h 6858000"/>
              <a:gd name="connsiteX174" fmla="*/ 234316 w 1605470"/>
              <a:gd name="connsiteY174" fmla="*/ 635218 h 6858000"/>
              <a:gd name="connsiteX175" fmla="*/ 239327 w 1605470"/>
              <a:gd name="connsiteY175" fmla="*/ 613763 h 6858000"/>
              <a:gd name="connsiteX176" fmla="*/ 225269 w 1605470"/>
              <a:gd name="connsiteY176" fmla="*/ 598582 h 6858000"/>
              <a:gd name="connsiteX177" fmla="*/ 224950 w 1605470"/>
              <a:gd name="connsiteY177" fmla="*/ 576846 h 6858000"/>
              <a:gd name="connsiteX178" fmla="*/ 204632 w 1605470"/>
              <a:gd name="connsiteY178" fmla="*/ 553868 h 6858000"/>
              <a:gd name="connsiteX179" fmla="*/ 239317 w 1605470"/>
              <a:gd name="connsiteY179" fmla="*/ 517614 h 6858000"/>
              <a:gd name="connsiteX180" fmla="*/ 201693 w 1605470"/>
              <a:gd name="connsiteY180" fmla="*/ 469651 h 6858000"/>
              <a:gd name="connsiteX181" fmla="*/ 195012 w 1605470"/>
              <a:gd name="connsiteY181" fmla="*/ 448559 h 6858000"/>
              <a:gd name="connsiteX182" fmla="*/ 201434 w 1605470"/>
              <a:gd name="connsiteY182" fmla="*/ 441529 h 6858000"/>
              <a:gd name="connsiteX183" fmla="*/ 200655 w 1605470"/>
              <a:gd name="connsiteY183" fmla="*/ 428927 h 6858000"/>
              <a:gd name="connsiteX184" fmla="*/ 190059 w 1605470"/>
              <a:gd name="connsiteY184" fmla="*/ 430161 h 6858000"/>
              <a:gd name="connsiteX185" fmla="*/ 184450 w 1605470"/>
              <a:gd name="connsiteY185" fmla="*/ 396240 h 6858000"/>
              <a:gd name="connsiteX186" fmla="*/ 146196 w 1605470"/>
              <a:gd name="connsiteY186" fmla="*/ 358810 h 6858000"/>
              <a:gd name="connsiteX187" fmla="*/ 124571 w 1605470"/>
              <a:gd name="connsiteY187" fmla="*/ 302178 h 6858000"/>
              <a:gd name="connsiteX188" fmla="*/ 103243 w 1605470"/>
              <a:gd name="connsiteY188" fmla="*/ 211375 h 6858000"/>
              <a:gd name="connsiteX189" fmla="*/ 94571 w 1605470"/>
              <a:gd name="connsiteY189" fmla="*/ 184179 h 6858000"/>
              <a:gd name="connsiteX190" fmla="*/ 13437 w 1605470"/>
              <a:gd name="connsiteY190" fmla="*/ 19287 h 6858000"/>
              <a:gd name="connsiteX191" fmla="*/ 0 w 1605470"/>
              <a:gd name="connsiteY191" fmla="*/ 0 h 6858000"/>
              <a:gd name="connsiteX0" fmla="*/ 0 w 1605470"/>
              <a:gd name="connsiteY0" fmla="*/ 0 h 6858000"/>
              <a:gd name="connsiteX1" fmla="*/ 1605470 w 1605470"/>
              <a:gd name="connsiteY1" fmla="*/ 0 h 6858000"/>
              <a:gd name="connsiteX2" fmla="*/ 1605470 w 1605470"/>
              <a:gd name="connsiteY2" fmla="*/ 6858000 h 6858000"/>
              <a:gd name="connsiteX3" fmla="*/ 154105 w 1605470"/>
              <a:gd name="connsiteY3" fmla="*/ 6858000 h 6858000"/>
              <a:gd name="connsiteX4" fmla="*/ 154246 w 1605470"/>
              <a:gd name="connsiteY4" fmla="*/ 6857735 h 6858000"/>
              <a:gd name="connsiteX5" fmla="*/ 166295 w 1605470"/>
              <a:gd name="connsiteY5" fmla="*/ 6809549 h 6858000"/>
              <a:gd name="connsiteX6" fmla="*/ 198506 w 1605470"/>
              <a:gd name="connsiteY6" fmla="*/ 6715115 h 6858000"/>
              <a:gd name="connsiteX7" fmla="*/ 208357 w 1605470"/>
              <a:gd name="connsiteY7" fmla="*/ 6680170 h 6858000"/>
              <a:gd name="connsiteX8" fmla="*/ 233907 w 1605470"/>
              <a:gd name="connsiteY8" fmla="*/ 6621207 h 6858000"/>
              <a:gd name="connsiteX9" fmla="*/ 250564 w 1605470"/>
              <a:gd name="connsiteY9" fmla="*/ 6596265 h 6858000"/>
              <a:gd name="connsiteX10" fmla="*/ 250443 w 1605470"/>
              <a:gd name="connsiteY10" fmla="*/ 6594818 h 6858000"/>
              <a:gd name="connsiteX11" fmla="*/ 254688 w 1605470"/>
              <a:gd name="connsiteY11" fmla="*/ 6593735 h 6858000"/>
              <a:gd name="connsiteX12" fmla="*/ 257885 w 1605470"/>
              <a:gd name="connsiteY12" fmla="*/ 6589172 h 6858000"/>
              <a:gd name="connsiteX13" fmla="*/ 261179 w 1605470"/>
              <a:gd name="connsiteY13" fmla="*/ 6574442 h 6858000"/>
              <a:gd name="connsiteX14" fmla="*/ 261519 w 1605470"/>
              <a:gd name="connsiteY14" fmla="*/ 6568530 h 6858000"/>
              <a:gd name="connsiteX15" fmla="*/ 263928 w 1605470"/>
              <a:gd name="connsiteY15" fmla="*/ 6560674 h 6858000"/>
              <a:gd name="connsiteX16" fmla="*/ 264273 w 1605470"/>
              <a:gd name="connsiteY16" fmla="*/ 6560598 h 6858000"/>
              <a:gd name="connsiteX17" fmla="*/ 265970 w 1605470"/>
              <a:gd name="connsiteY17" fmla="*/ 6553006 h 6858000"/>
              <a:gd name="connsiteX18" fmla="*/ 270666 w 1605470"/>
              <a:gd name="connsiteY18" fmla="*/ 6514360 h 6858000"/>
              <a:gd name="connsiteX19" fmla="*/ 312320 w 1605470"/>
              <a:gd name="connsiteY19" fmla="*/ 6478062 h 6858000"/>
              <a:gd name="connsiteX20" fmla="*/ 323009 w 1605470"/>
              <a:gd name="connsiteY20" fmla="*/ 6460325 h 6858000"/>
              <a:gd name="connsiteX21" fmla="*/ 330242 w 1605470"/>
              <a:gd name="connsiteY21" fmla="*/ 6451488 h 6858000"/>
              <a:gd name="connsiteX22" fmla="*/ 331677 w 1605470"/>
              <a:gd name="connsiteY22" fmla="*/ 6451348 h 6858000"/>
              <a:gd name="connsiteX23" fmla="*/ 336035 w 1605470"/>
              <a:gd name="connsiteY23" fmla="*/ 6414240 h 6858000"/>
              <a:gd name="connsiteX24" fmla="*/ 338911 w 1605470"/>
              <a:gd name="connsiteY24" fmla="*/ 6410269 h 6858000"/>
              <a:gd name="connsiteX25" fmla="*/ 338811 w 1605470"/>
              <a:gd name="connsiteY25" fmla="*/ 6384857 h 6858000"/>
              <a:gd name="connsiteX26" fmla="*/ 340328 w 1605470"/>
              <a:gd name="connsiteY26" fmla="*/ 6372381 h 6858000"/>
              <a:gd name="connsiteX27" fmla="*/ 337522 w 1605470"/>
              <a:gd name="connsiteY27" fmla="*/ 6367510 h 6858000"/>
              <a:gd name="connsiteX28" fmla="*/ 341402 w 1605470"/>
              <a:gd name="connsiteY28" fmla="*/ 6349778 h 6858000"/>
              <a:gd name="connsiteX29" fmla="*/ 343067 w 1605470"/>
              <a:gd name="connsiteY29" fmla="*/ 6348250 h 6858000"/>
              <a:gd name="connsiteX30" fmla="*/ 341730 w 1605470"/>
              <a:gd name="connsiteY30" fmla="*/ 6331735 h 6858000"/>
              <a:gd name="connsiteX31" fmla="*/ 335123 w 1605470"/>
              <a:gd name="connsiteY31" fmla="*/ 6315613 h 6858000"/>
              <a:gd name="connsiteX32" fmla="*/ 385303 w 1605470"/>
              <a:gd name="connsiteY32" fmla="*/ 6171970 h 6858000"/>
              <a:gd name="connsiteX33" fmla="*/ 380910 w 1605470"/>
              <a:gd name="connsiteY33" fmla="*/ 6028119 h 6858000"/>
              <a:gd name="connsiteX34" fmla="*/ 409371 w 1605470"/>
              <a:gd name="connsiteY34" fmla="*/ 5950668 h 6858000"/>
              <a:gd name="connsiteX35" fmla="*/ 442432 w 1605470"/>
              <a:gd name="connsiteY35" fmla="*/ 5934687 h 6858000"/>
              <a:gd name="connsiteX36" fmla="*/ 489472 w 1605470"/>
              <a:gd name="connsiteY36" fmla="*/ 5732419 h 6858000"/>
              <a:gd name="connsiteX37" fmla="*/ 512623 w 1605470"/>
              <a:gd name="connsiteY37" fmla="*/ 5685392 h 6858000"/>
              <a:gd name="connsiteX38" fmla="*/ 510261 w 1605470"/>
              <a:gd name="connsiteY38" fmla="*/ 5634527 h 6858000"/>
              <a:gd name="connsiteX39" fmla="*/ 523992 w 1605470"/>
              <a:gd name="connsiteY39" fmla="*/ 5619557 h 6858000"/>
              <a:gd name="connsiteX40" fmla="*/ 526609 w 1605470"/>
              <a:gd name="connsiteY40" fmla="*/ 5617081 h 6858000"/>
              <a:gd name="connsiteX41" fmla="*/ 531653 w 1605470"/>
              <a:gd name="connsiteY41" fmla="*/ 5604904 h 6858000"/>
              <a:gd name="connsiteX42" fmla="*/ 539863 w 1605470"/>
              <a:gd name="connsiteY42" fmla="*/ 5604298 h 6858000"/>
              <a:gd name="connsiteX43" fmla="*/ 552319 w 1605470"/>
              <a:gd name="connsiteY43" fmla="*/ 5587997 h 6858000"/>
              <a:gd name="connsiteX44" fmla="*/ 559710 w 1605470"/>
              <a:gd name="connsiteY44" fmla="*/ 5564796 h 6858000"/>
              <a:gd name="connsiteX45" fmla="*/ 587214 w 1605470"/>
              <a:gd name="connsiteY45" fmla="*/ 5451511 h 6858000"/>
              <a:gd name="connsiteX46" fmla="*/ 608019 w 1605470"/>
              <a:gd name="connsiteY46" fmla="*/ 5385461 h 6858000"/>
              <a:gd name="connsiteX47" fmla="*/ 622750 w 1605470"/>
              <a:gd name="connsiteY47" fmla="*/ 5363084 h 6858000"/>
              <a:gd name="connsiteX48" fmla="*/ 638731 w 1605470"/>
              <a:gd name="connsiteY48" fmla="*/ 5330009 h 6858000"/>
              <a:gd name="connsiteX49" fmla="*/ 672224 w 1605470"/>
              <a:gd name="connsiteY49" fmla="*/ 5273739 h 6858000"/>
              <a:gd name="connsiteX50" fmla="*/ 681823 w 1605470"/>
              <a:gd name="connsiteY50" fmla="*/ 5241779 h 6858000"/>
              <a:gd name="connsiteX51" fmla="*/ 693049 w 1605470"/>
              <a:gd name="connsiteY51" fmla="*/ 5225268 h 6858000"/>
              <a:gd name="connsiteX52" fmla="*/ 694069 w 1605470"/>
              <a:gd name="connsiteY52" fmla="*/ 5217684 h 6858000"/>
              <a:gd name="connsiteX53" fmla="*/ 701410 w 1605470"/>
              <a:gd name="connsiteY53" fmla="*/ 5193377 h 6858000"/>
              <a:gd name="connsiteX54" fmla="*/ 704713 w 1605470"/>
              <a:gd name="connsiteY54" fmla="*/ 5179288 h 6858000"/>
              <a:gd name="connsiteX55" fmla="*/ 705697 w 1605470"/>
              <a:gd name="connsiteY55" fmla="*/ 5173621 h 6858000"/>
              <a:gd name="connsiteX56" fmla="*/ 701331 w 1605470"/>
              <a:gd name="connsiteY56" fmla="*/ 5159961 h 6858000"/>
              <a:gd name="connsiteX57" fmla="*/ 708008 w 1605470"/>
              <a:gd name="connsiteY57" fmla="*/ 5144295 h 6858000"/>
              <a:gd name="connsiteX58" fmla="*/ 704941 w 1605470"/>
              <a:gd name="connsiteY58" fmla="*/ 5125185 h 6858000"/>
              <a:gd name="connsiteX59" fmla="*/ 711771 w 1605470"/>
              <a:gd name="connsiteY59" fmla="*/ 5121884 h 6858000"/>
              <a:gd name="connsiteX60" fmla="*/ 721092 w 1605470"/>
              <a:gd name="connsiteY60" fmla="*/ 5108383 h 6858000"/>
              <a:gd name="connsiteX61" fmla="*/ 717045 w 1605470"/>
              <a:gd name="connsiteY61" fmla="*/ 5094705 h 6858000"/>
              <a:gd name="connsiteX62" fmla="*/ 718807 w 1605470"/>
              <a:gd name="connsiteY62" fmla="*/ 5067850 h 6858000"/>
              <a:gd name="connsiteX63" fmla="*/ 721538 w 1605470"/>
              <a:gd name="connsiteY63" fmla="*/ 5060861 h 6858000"/>
              <a:gd name="connsiteX64" fmla="*/ 718242 w 1605470"/>
              <a:gd name="connsiteY64" fmla="*/ 5034192 h 6858000"/>
              <a:gd name="connsiteX65" fmla="*/ 719796 w 1605470"/>
              <a:gd name="connsiteY65" fmla="*/ 4993030 h 6858000"/>
              <a:gd name="connsiteX66" fmla="*/ 726705 w 1605470"/>
              <a:gd name="connsiteY66" fmla="*/ 4946844 h 6858000"/>
              <a:gd name="connsiteX67" fmla="*/ 722561 w 1605470"/>
              <a:gd name="connsiteY67" fmla="*/ 4932692 h 6858000"/>
              <a:gd name="connsiteX68" fmla="*/ 724588 w 1605470"/>
              <a:gd name="connsiteY68" fmla="*/ 4845927 h 6858000"/>
              <a:gd name="connsiteX69" fmla="*/ 724935 w 1605470"/>
              <a:gd name="connsiteY69" fmla="*/ 4821504 h 6858000"/>
              <a:gd name="connsiteX70" fmla="*/ 732118 w 1605470"/>
              <a:gd name="connsiteY70" fmla="*/ 4801535 h 6858000"/>
              <a:gd name="connsiteX71" fmla="*/ 739787 w 1605470"/>
              <a:gd name="connsiteY71" fmla="*/ 4797794 h 6858000"/>
              <a:gd name="connsiteX72" fmla="*/ 741081 w 1605470"/>
              <a:gd name="connsiteY72" fmla="*/ 4784526 h 6858000"/>
              <a:gd name="connsiteX73" fmla="*/ 742865 w 1605470"/>
              <a:gd name="connsiteY73" fmla="*/ 4781211 h 6858000"/>
              <a:gd name="connsiteX74" fmla="*/ 751652 w 1605470"/>
              <a:gd name="connsiteY74" fmla="*/ 4761984 h 6858000"/>
              <a:gd name="connsiteX75" fmla="*/ 734671 w 1605470"/>
              <a:gd name="connsiteY75" fmla="*/ 4715631 h 6858000"/>
              <a:gd name="connsiteX76" fmla="*/ 743180 w 1605470"/>
              <a:gd name="connsiteY76" fmla="*/ 4662965 h 6858000"/>
              <a:gd name="connsiteX77" fmla="*/ 729578 w 1605470"/>
              <a:gd name="connsiteY77" fmla="*/ 4456787 h 6858000"/>
              <a:gd name="connsiteX78" fmla="*/ 756542 w 1605470"/>
              <a:gd name="connsiteY78" fmla="*/ 4429138 h 6858000"/>
              <a:gd name="connsiteX79" fmla="*/ 761317 w 1605470"/>
              <a:gd name="connsiteY79" fmla="*/ 4346145 h 6858000"/>
              <a:gd name="connsiteX80" fmla="*/ 715481 w 1605470"/>
              <a:gd name="connsiteY80" fmla="*/ 4214165 h 6858000"/>
              <a:gd name="connsiteX81" fmla="*/ 721848 w 1605470"/>
              <a:gd name="connsiteY81" fmla="*/ 4061253 h 6858000"/>
              <a:gd name="connsiteX82" fmla="*/ 710868 w 1605470"/>
              <a:gd name="connsiteY82" fmla="*/ 4048827 h 6858000"/>
              <a:gd name="connsiteX83" fmla="*/ 704810 w 1605470"/>
              <a:gd name="connsiteY83" fmla="*/ 4033999 h 6858000"/>
              <a:gd name="connsiteX84" fmla="*/ 705959 w 1605470"/>
              <a:gd name="connsiteY84" fmla="*/ 4031933 h 6858000"/>
              <a:gd name="connsiteX85" fmla="*/ 704535 w 1605470"/>
              <a:gd name="connsiteY85" fmla="*/ 4013953 h 6858000"/>
              <a:gd name="connsiteX86" fmla="*/ 700443 w 1605470"/>
              <a:gd name="connsiteY86" fmla="*/ 4010511 h 6858000"/>
              <a:gd name="connsiteX87" fmla="*/ 698282 w 1605470"/>
              <a:gd name="connsiteY87" fmla="*/ 3998331 h 6858000"/>
              <a:gd name="connsiteX88" fmla="*/ 690830 w 1605470"/>
              <a:gd name="connsiteY88" fmla="*/ 3974753 h 6858000"/>
              <a:gd name="connsiteX89" fmla="*/ 692428 w 1605470"/>
              <a:gd name="connsiteY89" fmla="*/ 3969950 h 6858000"/>
              <a:gd name="connsiteX90" fmla="*/ 685850 w 1605470"/>
              <a:gd name="connsiteY90" fmla="*/ 3933779 h 6858000"/>
              <a:gd name="connsiteX91" fmla="*/ 687181 w 1605470"/>
              <a:gd name="connsiteY91" fmla="*/ 3933093 h 6858000"/>
              <a:gd name="connsiteX92" fmla="*/ 691535 w 1605470"/>
              <a:gd name="connsiteY92" fmla="*/ 3922082 h 6858000"/>
              <a:gd name="connsiteX93" fmla="*/ 696613 w 1605470"/>
              <a:gd name="connsiteY93" fmla="*/ 3901461 h 6858000"/>
              <a:gd name="connsiteX94" fmla="*/ 725908 w 1605470"/>
              <a:gd name="connsiteY94" fmla="*/ 3851605 h 6858000"/>
              <a:gd name="connsiteX95" fmla="*/ 719207 w 1605470"/>
              <a:gd name="connsiteY95" fmla="*/ 3813873 h 6858000"/>
              <a:gd name="connsiteX96" fmla="*/ 718632 w 1605470"/>
              <a:gd name="connsiteY96" fmla="*/ 3806161 h 6858000"/>
              <a:gd name="connsiteX97" fmla="*/ 718939 w 1605470"/>
              <a:gd name="connsiteY97" fmla="*/ 3805957 h 6858000"/>
              <a:gd name="connsiteX98" fmla="*/ 718966 w 1605470"/>
              <a:gd name="connsiteY98" fmla="*/ 3797724 h 6858000"/>
              <a:gd name="connsiteX99" fmla="*/ 717581 w 1605470"/>
              <a:gd name="connsiteY99" fmla="*/ 3792098 h 6858000"/>
              <a:gd name="connsiteX100" fmla="*/ 716465 w 1605470"/>
              <a:gd name="connsiteY100" fmla="*/ 3777135 h 6858000"/>
              <a:gd name="connsiteX101" fmla="*/ 718198 w 1605470"/>
              <a:gd name="connsiteY101" fmla="*/ 3771656 h 6858000"/>
              <a:gd name="connsiteX102" fmla="*/ 721941 w 1605470"/>
              <a:gd name="connsiteY102" fmla="*/ 3769007 h 6858000"/>
              <a:gd name="connsiteX103" fmla="*/ 721407 w 1605470"/>
              <a:gd name="connsiteY103" fmla="*/ 3767709 h 6858000"/>
              <a:gd name="connsiteX104" fmla="*/ 730103 w 1605470"/>
              <a:gd name="connsiteY104" fmla="*/ 3738082 h 6858000"/>
              <a:gd name="connsiteX105" fmla="*/ 737449 w 1605470"/>
              <a:gd name="connsiteY105" fmla="*/ 3673397 h 6858000"/>
              <a:gd name="connsiteX106" fmla="*/ 736745 w 1605470"/>
              <a:gd name="connsiteY106" fmla="*/ 3637109 h 6858000"/>
              <a:gd name="connsiteX107" fmla="*/ 740188 w 1605470"/>
              <a:gd name="connsiteY107" fmla="*/ 3536883 h 6858000"/>
              <a:gd name="connsiteX108" fmla="*/ 747726 w 1605470"/>
              <a:gd name="connsiteY108" fmla="*/ 3435652 h 6858000"/>
              <a:gd name="connsiteX109" fmla="*/ 774383 w 1605470"/>
              <a:gd name="connsiteY109" fmla="*/ 3381564 h 6858000"/>
              <a:gd name="connsiteX110" fmla="*/ 774870 w 1605470"/>
              <a:gd name="connsiteY110" fmla="*/ 3375761 h 6858000"/>
              <a:gd name="connsiteX111" fmla="*/ 770510 w 1605470"/>
              <a:gd name="connsiteY111" fmla="*/ 3361844 h 6858000"/>
              <a:gd name="connsiteX112" fmla="*/ 767933 w 1605470"/>
              <a:gd name="connsiteY112" fmla="*/ 3356929 h 6858000"/>
              <a:gd name="connsiteX113" fmla="*/ 766158 w 1605470"/>
              <a:gd name="connsiteY113" fmla="*/ 3349058 h 6858000"/>
              <a:gd name="connsiteX114" fmla="*/ 766414 w 1605470"/>
              <a:gd name="connsiteY114" fmla="*/ 3348763 h 6858000"/>
              <a:gd name="connsiteX115" fmla="*/ 764166 w 1605470"/>
              <a:gd name="connsiteY115" fmla="*/ 3341588 h 6858000"/>
              <a:gd name="connsiteX116" fmla="*/ 749397 w 1605470"/>
              <a:gd name="connsiteY116" fmla="*/ 3307769 h 6858000"/>
              <a:gd name="connsiteX117" fmla="*/ 766960 w 1605470"/>
              <a:gd name="connsiteY117" fmla="*/ 3250522 h 6858000"/>
              <a:gd name="connsiteX118" fmla="*/ 767385 w 1605470"/>
              <a:gd name="connsiteY118" fmla="*/ 3229163 h 6858000"/>
              <a:gd name="connsiteX119" fmla="*/ 769208 w 1605470"/>
              <a:gd name="connsiteY119" fmla="*/ 3217217 h 6858000"/>
              <a:gd name="connsiteX120" fmla="*/ 770350 w 1605470"/>
              <a:gd name="connsiteY120" fmla="*/ 3216125 h 6858000"/>
              <a:gd name="connsiteX121" fmla="*/ 756043 w 1605470"/>
              <a:gd name="connsiteY121" fmla="*/ 3183755 h 6858000"/>
              <a:gd name="connsiteX122" fmla="*/ 756544 w 1605470"/>
              <a:gd name="connsiteY122" fmla="*/ 3178642 h 6858000"/>
              <a:gd name="connsiteX123" fmla="*/ 744144 w 1605470"/>
              <a:gd name="connsiteY123" fmla="*/ 3158586 h 6858000"/>
              <a:gd name="connsiteX124" fmla="*/ 739378 w 1605470"/>
              <a:gd name="connsiteY124" fmla="*/ 3147669 h 6858000"/>
              <a:gd name="connsiteX125" fmla="*/ 734648 w 1605470"/>
              <a:gd name="connsiteY125" fmla="*/ 3145733 h 6858000"/>
              <a:gd name="connsiteX126" fmla="*/ 729329 w 1605470"/>
              <a:gd name="connsiteY126" fmla="*/ 3129034 h 6858000"/>
              <a:gd name="connsiteX127" fmla="*/ 729994 w 1605470"/>
              <a:gd name="connsiteY127" fmla="*/ 3126682 h 6858000"/>
              <a:gd name="connsiteX128" fmla="*/ 720862 w 1605470"/>
              <a:gd name="connsiteY128" fmla="*/ 3114519 h 6858000"/>
              <a:gd name="connsiteX129" fmla="*/ 707471 w 1605470"/>
              <a:gd name="connsiteY129" fmla="*/ 3106272 h 6858000"/>
              <a:gd name="connsiteX130" fmla="*/ 680201 w 1605470"/>
              <a:gd name="connsiteY130" fmla="*/ 2958185 h 6858000"/>
              <a:gd name="connsiteX131" fmla="*/ 596759 w 1605470"/>
              <a:gd name="connsiteY131" fmla="*/ 2762989 h 6858000"/>
              <a:gd name="connsiteX132" fmla="*/ 571733 w 1605470"/>
              <a:gd name="connsiteY132" fmla="*/ 2554718 h 6858000"/>
              <a:gd name="connsiteX133" fmla="*/ 551827 w 1605470"/>
              <a:gd name="connsiteY133" fmla="*/ 2485734 h 6858000"/>
              <a:gd name="connsiteX134" fmla="*/ 525179 w 1605470"/>
              <a:gd name="connsiteY134" fmla="*/ 2447068 h 6858000"/>
              <a:gd name="connsiteX135" fmla="*/ 529511 w 1605470"/>
              <a:gd name="connsiteY135" fmla="*/ 2425819 h 6858000"/>
              <a:gd name="connsiteX136" fmla="*/ 530521 w 1605470"/>
              <a:gd name="connsiteY136" fmla="*/ 2422066 h 6858000"/>
              <a:gd name="connsiteX137" fmla="*/ 528878 w 1605470"/>
              <a:gd name="connsiteY137" fmla="*/ 2408971 h 6858000"/>
              <a:gd name="connsiteX138" fmla="*/ 535510 w 1605470"/>
              <a:gd name="connsiteY138" fmla="*/ 2402874 h 6858000"/>
              <a:gd name="connsiteX139" fmla="*/ 538122 w 1605470"/>
              <a:gd name="connsiteY139" fmla="*/ 2381443 h 6858000"/>
              <a:gd name="connsiteX140" fmla="*/ 514451 w 1605470"/>
              <a:gd name="connsiteY140" fmla="*/ 2261920 h 6858000"/>
              <a:gd name="connsiteX141" fmla="*/ 486968 w 1605470"/>
              <a:gd name="connsiteY141" fmla="*/ 2182937 h 6858000"/>
              <a:gd name="connsiteX142" fmla="*/ 488555 w 1605470"/>
              <a:gd name="connsiteY142" fmla="*/ 2155135 h 6858000"/>
              <a:gd name="connsiteX143" fmla="*/ 486013 w 1605470"/>
              <a:gd name="connsiteY143" fmla="*/ 2118008 h 6858000"/>
              <a:gd name="connsiteX144" fmla="*/ 487006 w 1605470"/>
              <a:gd name="connsiteY144" fmla="*/ 2050531 h 6858000"/>
              <a:gd name="connsiteX145" fmla="*/ 478812 w 1605470"/>
              <a:gd name="connsiteY145" fmla="*/ 1963269 h 6858000"/>
              <a:gd name="connsiteX146" fmla="*/ 442619 w 1605470"/>
              <a:gd name="connsiteY146" fmla="*/ 1910499 h 6858000"/>
              <a:gd name="connsiteX147" fmla="*/ 446785 w 1605470"/>
              <a:gd name="connsiteY147" fmla="*/ 1903212 h 6858000"/>
              <a:gd name="connsiteX148" fmla="*/ 436547 w 1605470"/>
              <a:gd name="connsiteY148" fmla="*/ 1861531 h 6858000"/>
              <a:gd name="connsiteX149" fmla="*/ 390346 w 1605470"/>
              <a:gd name="connsiteY149" fmla="*/ 1732919 h 6858000"/>
              <a:gd name="connsiteX150" fmla="*/ 362657 w 1605470"/>
              <a:gd name="connsiteY150" fmla="*/ 1663540 h 6858000"/>
              <a:gd name="connsiteX151" fmla="*/ 344412 w 1605470"/>
              <a:gd name="connsiteY151" fmla="*/ 1615777 h 6858000"/>
              <a:gd name="connsiteX152" fmla="*/ 342578 w 1605470"/>
              <a:gd name="connsiteY152" fmla="*/ 1563678 h 6858000"/>
              <a:gd name="connsiteX153" fmla="*/ 355658 w 1605470"/>
              <a:gd name="connsiteY153" fmla="*/ 1519474 h 6858000"/>
              <a:gd name="connsiteX154" fmla="*/ 348400 w 1605470"/>
              <a:gd name="connsiteY154" fmla="*/ 1477995 h 6858000"/>
              <a:gd name="connsiteX155" fmla="*/ 325799 w 1605470"/>
              <a:gd name="connsiteY155" fmla="*/ 1357181 h 6858000"/>
              <a:gd name="connsiteX156" fmla="*/ 320507 w 1605470"/>
              <a:gd name="connsiteY156" fmla="*/ 1347099 h 6858000"/>
              <a:gd name="connsiteX157" fmla="*/ 335347 w 1605470"/>
              <a:gd name="connsiteY157" fmla="*/ 1334233 h 6858000"/>
              <a:gd name="connsiteX158" fmla="*/ 342792 w 1605470"/>
              <a:gd name="connsiteY158" fmla="*/ 1307086 h 6858000"/>
              <a:gd name="connsiteX159" fmla="*/ 343980 w 1605470"/>
              <a:gd name="connsiteY159" fmla="*/ 1189033 h 6858000"/>
              <a:gd name="connsiteX160" fmla="*/ 348665 w 1605470"/>
              <a:gd name="connsiteY160" fmla="*/ 1168288 h 6858000"/>
              <a:gd name="connsiteX161" fmla="*/ 340947 w 1605470"/>
              <a:gd name="connsiteY161" fmla="*/ 1142577 h 6858000"/>
              <a:gd name="connsiteX162" fmla="*/ 330253 w 1605470"/>
              <a:gd name="connsiteY162" fmla="*/ 1088484 h 6858000"/>
              <a:gd name="connsiteX163" fmla="*/ 314647 w 1605470"/>
              <a:gd name="connsiteY163" fmla="*/ 1053424 h 6858000"/>
              <a:gd name="connsiteX164" fmla="*/ 322906 w 1605470"/>
              <a:gd name="connsiteY164" fmla="*/ 1044367 h 6858000"/>
              <a:gd name="connsiteX165" fmla="*/ 326818 w 1605470"/>
              <a:gd name="connsiteY165" fmla="*/ 1022828 h 6858000"/>
              <a:gd name="connsiteX166" fmla="*/ 320445 w 1605470"/>
              <a:gd name="connsiteY166" fmla="*/ 932283 h 6858000"/>
              <a:gd name="connsiteX167" fmla="*/ 322681 w 1605470"/>
              <a:gd name="connsiteY167" fmla="*/ 915925 h 6858000"/>
              <a:gd name="connsiteX168" fmla="*/ 315310 w 1605470"/>
              <a:gd name="connsiteY168" fmla="*/ 896999 h 6858000"/>
              <a:gd name="connsiteX169" fmla="*/ 284718 w 1605470"/>
              <a:gd name="connsiteY169" fmla="*/ 821517 h 6858000"/>
              <a:gd name="connsiteX170" fmla="*/ 263668 w 1605470"/>
              <a:gd name="connsiteY170" fmla="*/ 751353 h 6858000"/>
              <a:gd name="connsiteX171" fmla="*/ 254540 w 1605470"/>
              <a:gd name="connsiteY171" fmla="*/ 741965 h 6858000"/>
              <a:gd name="connsiteX172" fmla="*/ 252501 w 1605470"/>
              <a:gd name="connsiteY172" fmla="*/ 724635 h 6858000"/>
              <a:gd name="connsiteX173" fmla="*/ 248897 w 1605470"/>
              <a:gd name="connsiteY173" fmla="*/ 681659 h 6858000"/>
              <a:gd name="connsiteX174" fmla="*/ 234316 w 1605470"/>
              <a:gd name="connsiteY174" fmla="*/ 635218 h 6858000"/>
              <a:gd name="connsiteX175" fmla="*/ 239327 w 1605470"/>
              <a:gd name="connsiteY175" fmla="*/ 613763 h 6858000"/>
              <a:gd name="connsiteX176" fmla="*/ 225269 w 1605470"/>
              <a:gd name="connsiteY176" fmla="*/ 598582 h 6858000"/>
              <a:gd name="connsiteX177" fmla="*/ 224950 w 1605470"/>
              <a:gd name="connsiteY177" fmla="*/ 576846 h 6858000"/>
              <a:gd name="connsiteX178" fmla="*/ 204632 w 1605470"/>
              <a:gd name="connsiteY178" fmla="*/ 553868 h 6858000"/>
              <a:gd name="connsiteX179" fmla="*/ 239317 w 1605470"/>
              <a:gd name="connsiteY179" fmla="*/ 517614 h 6858000"/>
              <a:gd name="connsiteX180" fmla="*/ 201693 w 1605470"/>
              <a:gd name="connsiteY180" fmla="*/ 469651 h 6858000"/>
              <a:gd name="connsiteX181" fmla="*/ 195012 w 1605470"/>
              <a:gd name="connsiteY181" fmla="*/ 448559 h 6858000"/>
              <a:gd name="connsiteX182" fmla="*/ 201434 w 1605470"/>
              <a:gd name="connsiteY182" fmla="*/ 441529 h 6858000"/>
              <a:gd name="connsiteX183" fmla="*/ 200655 w 1605470"/>
              <a:gd name="connsiteY183" fmla="*/ 428927 h 6858000"/>
              <a:gd name="connsiteX184" fmla="*/ 190059 w 1605470"/>
              <a:gd name="connsiteY184" fmla="*/ 430161 h 6858000"/>
              <a:gd name="connsiteX185" fmla="*/ 184450 w 1605470"/>
              <a:gd name="connsiteY185" fmla="*/ 396240 h 6858000"/>
              <a:gd name="connsiteX186" fmla="*/ 146196 w 1605470"/>
              <a:gd name="connsiteY186" fmla="*/ 358810 h 6858000"/>
              <a:gd name="connsiteX187" fmla="*/ 124571 w 1605470"/>
              <a:gd name="connsiteY187" fmla="*/ 302178 h 6858000"/>
              <a:gd name="connsiteX188" fmla="*/ 103243 w 1605470"/>
              <a:gd name="connsiteY188" fmla="*/ 211375 h 6858000"/>
              <a:gd name="connsiteX189" fmla="*/ 94571 w 1605470"/>
              <a:gd name="connsiteY189" fmla="*/ 184179 h 6858000"/>
              <a:gd name="connsiteX190" fmla="*/ 13437 w 1605470"/>
              <a:gd name="connsiteY190" fmla="*/ 19287 h 6858000"/>
              <a:gd name="connsiteX191" fmla="*/ 0 w 1605470"/>
              <a:gd name="connsiteY191" fmla="*/ 0 h 6858000"/>
              <a:gd name="connsiteX0" fmla="*/ 0 w 1605470"/>
              <a:gd name="connsiteY0" fmla="*/ 0 h 6858000"/>
              <a:gd name="connsiteX1" fmla="*/ 1605470 w 1605470"/>
              <a:gd name="connsiteY1" fmla="*/ 0 h 6858000"/>
              <a:gd name="connsiteX2" fmla="*/ 1605470 w 1605470"/>
              <a:gd name="connsiteY2" fmla="*/ 6858000 h 6858000"/>
              <a:gd name="connsiteX3" fmla="*/ 154105 w 1605470"/>
              <a:gd name="connsiteY3" fmla="*/ 6858000 h 6858000"/>
              <a:gd name="connsiteX4" fmla="*/ 154246 w 1605470"/>
              <a:gd name="connsiteY4" fmla="*/ 6857735 h 6858000"/>
              <a:gd name="connsiteX5" fmla="*/ 166295 w 1605470"/>
              <a:gd name="connsiteY5" fmla="*/ 6809549 h 6858000"/>
              <a:gd name="connsiteX6" fmla="*/ 198506 w 1605470"/>
              <a:gd name="connsiteY6" fmla="*/ 6715115 h 6858000"/>
              <a:gd name="connsiteX7" fmla="*/ 208357 w 1605470"/>
              <a:gd name="connsiteY7" fmla="*/ 6680170 h 6858000"/>
              <a:gd name="connsiteX8" fmla="*/ 233907 w 1605470"/>
              <a:gd name="connsiteY8" fmla="*/ 6621207 h 6858000"/>
              <a:gd name="connsiteX9" fmla="*/ 250564 w 1605470"/>
              <a:gd name="connsiteY9" fmla="*/ 6596265 h 6858000"/>
              <a:gd name="connsiteX10" fmla="*/ 250443 w 1605470"/>
              <a:gd name="connsiteY10" fmla="*/ 6594818 h 6858000"/>
              <a:gd name="connsiteX11" fmla="*/ 254688 w 1605470"/>
              <a:gd name="connsiteY11" fmla="*/ 6593735 h 6858000"/>
              <a:gd name="connsiteX12" fmla="*/ 257885 w 1605470"/>
              <a:gd name="connsiteY12" fmla="*/ 6589172 h 6858000"/>
              <a:gd name="connsiteX13" fmla="*/ 261179 w 1605470"/>
              <a:gd name="connsiteY13" fmla="*/ 6574442 h 6858000"/>
              <a:gd name="connsiteX14" fmla="*/ 261519 w 1605470"/>
              <a:gd name="connsiteY14" fmla="*/ 6568530 h 6858000"/>
              <a:gd name="connsiteX15" fmla="*/ 263928 w 1605470"/>
              <a:gd name="connsiteY15" fmla="*/ 6560674 h 6858000"/>
              <a:gd name="connsiteX16" fmla="*/ 264273 w 1605470"/>
              <a:gd name="connsiteY16" fmla="*/ 6560598 h 6858000"/>
              <a:gd name="connsiteX17" fmla="*/ 265970 w 1605470"/>
              <a:gd name="connsiteY17" fmla="*/ 6553006 h 6858000"/>
              <a:gd name="connsiteX18" fmla="*/ 270666 w 1605470"/>
              <a:gd name="connsiteY18" fmla="*/ 6514360 h 6858000"/>
              <a:gd name="connsiteX19" fmla="*/ 312320 w 1605470"/>
              <a:gd name="connsiteY19" fmla="*/ 6478062 h 6858000"/>
              <a:gd name="connsiteX20" fmla="*/ 323009 w 1605470"/>
              <a:gd name="connsiteY20" fmla="*/ 6460325 h 6858000"/>
              <a:gd name="connsiteX21" fmla="*/ 330242 w 1605470"/>
              <a:gd name="connsiteY21" fmla="*/ 6451488 h 6858000"/>
              <a:gd name="connsiteX22" fmla="*/ 331677 w 1605470"/>
              <a:gd name="connsiteY22" fmla="*/ 6451348 h 6858000"/>
              <a:gd name="connsiteX23" fmla="*/ 336035 w 1605470"/>
              <a:gd name="connsiteY23" fmla="*/ 6414240 h 6858000"/>
              <a:gd name="connsiteX24" fmla="*/ 338911 w 1605470"/>
              <a:gd name="connsiteY24" fmla="*/ 6410269 h 6858000"/>
              <a:gd name="connsiteX25" fmla="*/ 338811 w 1605470"/>
              <a:gd name="connsiteY25" fmla="*/ 6384857 h 6858000"/>
              <a:gd name="connsiteX26" fmla="*/ 340328 w 1605470"/>
              <a:gd name="connsiteY26" fmla="*/ 6372381 h 6858000"/>
              <a:gd name="connsiteX27" fmla="*/ 337522 w 1605470"/>
              <a:gd name="connsiteY27" fmla="*/ 6367510 h 6858000"/>
              <a:gd name="connsiteX28" fmla="*/ 341402 w 1605470"/>
              <a:gd name="connsiteY28" fmla="*/ 6349778 h 6858000"/>
              <a:gd name="connsiteX29" fmla="*/ 343067 w 1605470"/>
              <a:gd name="connsiteY29" fmla="*/ 6348250 h 6858000"/>
              <a:gd name="connsiteX30" fmla="*/ 341730 w 1605470"/>
              <a:gd name="connsiteY30" fmla="*/ 6331735 h 6858000"/>
              <a:gd name="connsiteX31" fmla="*/ 335123 w 1605470"/>
              <a:gd name="connsiteY31" fmla="*/ 6315613 h 6858000"/>
              <a:gd name="connsiteX32" fmla="*/ 385303 w 1605470"/>
              <a:gd name="connsiteY32" fmla="*/ 6171970 h 6858000"/>
              <a:gd name="connsiteX33" fmla="*/ 380910 w 1605470"/>
              <a:gd name="connsiteY33" fmla="*/ 6028119 h 6858000"/>
              <a:gd name="connsiteX34" fmla="*/ 409371 w 1605470"/>
              <a:gd name="connsiteY34" fmla="*/ 5950668 h 6858000"/>
              <a:gd name="connsiteX35" fmla="*/ 442432 w 1605470"/>
              <a:gd name="connsiteY35" fmla="*/ 5934687 h 6858000"/>
              <a:gd name="connsiteX36" fmla="*/ 489472 w 1605470"/>
              <a:gd name="connsiteY36" fmla="*/ 5732419 h 6858000"/>
              <a:gd name="connsiteX37" fmla="*/ 512623 w 1605470"/>
              <a:gd name="connsiteY37" fmla="*/ 5685392 h 6858000"/>
              <a:gd name="connsiteX38" fmla="*/ 510261 w 1605470"/>
              <a:gd name="connsiteY38" fmla="*/ 5634527 h 6858000"/>
              <a:gd name="connsiteX39" fmla="*/ 523992 w 1605470"/>
              <a:gd name="connsiteY39" fmla="*/ 5619557 h 6858000"/>
              <a:gd name="connsiteX40" fmla="*/ 526609 w 1605470"/>
              <a:gd name="connsiteY40" fmla="*/ 5617081 h 6858000"/>
              <a:gd name="connsiteX41" fmla="*/ 531653 w 1605470"/>
              <a:gd name="connsiteY41" fmla="*/ 5604904 h 6858000"/>
              <a:gd name="connsiteX42" fmla="*/ 539863 w 1605470"/>
              <a:gd name="connsiteY42" fmla="*/ 5604298 h 6858000"/>
              <a:gd name="connsiteX43" fmla="*/ 552319 w 1605470"/>
              <a:gd name="connsiteY43" fmla="*/ 5587997 h 6858000"/>
              <a:gd name="connsiteX44" fmla="*/ 559710 w 1605470"/>
              <a:gd name="connsiteY44" fmla="*/ 5564796 h 6858000"/>
              <a:gd name="connsiteX45" fmla="*/ 587214 w 1605470"/>
              <a:gd name="connsiteY45" fmla="*/ 5451511 h 6858000"/>
              <a:gd name="connsiteX46" fmla="*/ 608019 w 1605470"/>
              <a:gd name="connsiteY46" fmla="*/ 5385461 h 6858000"/>
              <a:gd name="connsiteX47" fmla="*/ 622750 w 1605470"/>
              <a:gd name="connsiteY47" fmla="*/ 5363084 h 6858000"/>
              <a:gd name="connsiteX48" fmla="*/ 638731 w 1605470"/>
              <a:gd name="connsiteY48" fmla="*/ 5330009 h 6858000"/>
              <a:gd name="connsiteX49" fmla="*/ 672224 w 1605470"/>
              <a:gd name="connsiteY49" fmla="*/ 5273739 h 6858000"/>
              <a:gd name="connsiteX50" fmla="*/ 681823 w 1605470"/>
              <a:gd name="connsiteY50" fmla="*/ 5241779 h 6858000"/>
              <a:gd name="connsiteX51" fmla="*/ 693049 w 1605470"/>
              <a:gd name="connsiteY51" fmla="*/ 5225268 h 6858000"/>
              <a:gd name="connsiteX52" fmla="*/ 694069 w 1605470"/>
              <a:gd name="connsiteY52" fmla="*/ 5217684 h 6858000"/>
              <a:gd name="connsiteX53" fmla="*/ 701410 w 1605470"/>
              <a:gd name="connsiteY53" fmla="*/ 5193377 h 6858000"/>
              <a:gd name="connsiteX54" fmla="*/ 704713 w 1605470"/>
              <a:gd name="connsiteY54" fmla="*/ 5179288 h 6858000"/>
              <a:gd name="connsiteX55" fmla="*/ 705697 w 1605470"/>
              <a:gd name="connsiteY55" fmla="*/ 5173621 h 6858000"/>
              <a:gd name="connsiteX56" fmla="*/ 701331 w 1605470"/>
              <a:gd name="connsiteY56" fmla="*/ 5159961 h 6858000"/>
              <a:gd name="connsiteX57" fmla="*/ 708008 w 1605470"/>
              <a:gd name="connsiteY57" fmla="*/ 5144295 h 6858000"/>
              <a:gd name="connsiteX58" fmla="*/ 704941 w 1605470"/>
              <a:gd name="connsiteY58" fmla="*/ 5125185 h 6858000"/>
              <a:gd name="connsiteX59" fmla="*/ 711771 w 1605470"/>
              <a:gd name="connsiteY59" fmla="*/ 5121884 h 6858000"/>
              <a:gd name="connsiteX60" fmla="*/ 721092 w 1605470"/>
              <a:gd name="connsiteY60" fmla="*/ 5108383 h 6858000"/>
              <a:gd name="connsiteX61" fmla="*/ 717045 w 1605470"/>
              <a:gd name="connsiteY61" fmla="*/ 5094705 h 6858000"/>
              <a:gd name="connsiteX62" fmla="*/ 718807 w 1605470"/>
              <a:gd name="connsiteY62" fmla="*/ 5067850 h 6858000"/>
              <a:gd name="connsiteX63" fmla="*/ 721538 w 1605470"/>
              <a:gd name="connsiteY63" fmla="*/ 5060861 h 6858000"/>
              <a:gd name="connsiteX64" fmla="*/ 718242 w 1605470"/>
              <a:gd name="connsiteY64" fmla="*/ 5034192 h 6858000"/>
              <a:gd name="connsiteX65" fmla="*/ 719796 w 1605470"/>
              <a:gd name="connsiteY65" fmla="*/ 4993030 h 6858000"/>
              <a:gd name="connsiteX66" fmla="*/ 726705 w 1605470"/>
              <a:gd name="connsiteY66" fmla="*/ 4946844 h 6858000"/>
              <a:gd name="connsiteX67" fmla="*/ 722561 w 1605470"/>
              <a:gd name="connsiteY67" fmla="*/ 4932692 h 6858000"/>
              <a:gd name="connsiteX68" fmla="*/ 724588 w 1605470"/>
              <a:gd name="connsiteY68" fmla="*/ 4845927 h 6858000"/>
              <a:gd name="connsiteX69" fmla="*/ 724935 w 1605470"/>
              <a:gd name="connsiteY69" fmla="*/ 4821504 h 6858000"/>
              <a:gd name="connsiteX70" fmla="*/ 732118 w 1605470"/>
              <a:gd name="connsiteY70" fmla="*/ 4801535 h 6858000"/>
              <a:gd name="connsiteX71" fmla="*/ 739787 w 1605470"/>
              <a:gd name="connsiteY71" fmla="*/ 4797794 h 6858000"/>
              <a:gd name="connsiteX72" fmla="*/ 741081 w 1605470"/>
              <a:gd name="connsiteY72" fmla="*/ 4784526 h 6858000"/>
              <a:gd name="connsiteX73" fmla="*/ 742865 w 1605470"/>
              <a:gd name="connsiteY73" fmla="*/ 4781211 h 6858000"/>
              <a:gd name="connsiteX74" fmla="*/ 751652 w 1605470"/>
              <a:gd name="connsiteY74" fmla="*/ 4761984 h 6858000"/>
              <a:gd name="connsiteX75" fmla="*/ 734671 w 1605470"/>
              <a:gd name="connsiteY75" fmla="*/ 4715631 h 6858000"/>
              <a:gd name="connsiteX76" fmla="*/ 743180 w 1605470"/>
              <a:gd name="connsiteY76" fmla="*/ 4662965 h 6858000"/>
              <a:gd name="connsiteX77" fmla="*/ 729578 w 1605470"/>
              <a:gd name="connsiteY77" fmla="*/ 4456787 h 6858000"/>
              <a:gd name="connsiteX78" fmla="*/ 756542 w 1605470"/>
              <a:gd name="connsiteY78" fmla="*/ 4429138 h 6858000"/>
              <a:gd name="connsiteX79" fmla="*/ 761317 w 1605470"/>
              <a:gd name="connsiteY79" fmla="*/ 4346145 h 6858000"/>
              <a:gd name="connsiteX80" fmla="*/ 715481 w 1605470"/>
              <a:gd name="connsiteY80" fmla="*/ 4214165 h 6858000"/>
              <a:gd name="connsiteX81" fmla="*/ 721848 w 1605470"/>
              <a:gd name="connsiteY81" fmla="*/ 4061253 h 6858000"/>
              <a:gd name="connsiteX82" fmla="*/ 710868 w 1605470"/>
              <a:gd name="connsiteY82" fmla="*/ 4048827 h 6858000"/>
              <a:gd name="connsiteX83" fmla="*/ 704810 w 1605470"/>
              <a:gd name="connsiteY83" fmla="*/ 4033999 h 6858000"/>
              <a:gd name="connsiteX84" fmla="*/ 705959 w 1605470"/>
              <a:gd name="connsiteY84" fmla="*/ 4031933 h 6858000"/>
              <a:gd name="connsiteX85" fmla="*/ 704535 w 1605470"/>
              <a:gd name="connsiteY85" fmla="*/ 4013953 h 6858000"/>
              <a:gd name="connsiteX86" fmla="*/ 700443 w 1605470"/>
              <a:gd name="connsiteY86" fmla="*/ 4010511 h 6858000"/>
              <a:gd name="connsiteX87" fmla="*/ 698282 w 1605470"/>
              <a:gd name="connsiteY87" fmla="*/ 3998331 h 6858000"/>
              <a:gd name="connsiteX88" fmla="*/ 690830 w 1605470"/>
              <a:gd name="connsiteY88" fmla="*/ 3974753 h 6858000"/>
              <a:gd name="connsiteX89" fmla="*/ 692428 w 1605470"/>
              <a:gd name="connsiteY89" fmla="*/ 3969950 h 6858000"/>
              <a:gd name="connsiteX90" fmla="*/ 685850 w 1605470"/>
              <a:gd name="connsiteY90" fmla="*/ 3933779 h 6858000"/>
              <a:gd name="connsiteX91" fmla="*/ 687181 w 1605470"/>
              <a:gd name="connsiteY91" fmla="*/ 3933093 h 6858000"/>
              <a:gd name="connsiteX92" fmla="*/ 691535 w 1605470"/>
              <a:gd name="connsiteY92" fmla="*/ 3922082 h 6858000"/>
              <a:gd name="connsiteX93" fmla="*/ 696613 w 1605470"/>
              <a:gd name="connsiteY93" fmla="*/ 3901461 h 6858000"/>
              <a:gd name="connsiteX94" fmla="*/ 725908 w 1605470"/>
              <a:gd name="connsiteY94" fmla="*/ 3851605 h 6858000"/>
              <a:gd name="connsiteX95" fmla="*/ 719207 w 1605470"/>
              <a:gd name="connsiteY95" fmla="*/ 3813873 h 6858000"/>
              <a:gd name="connsiteX96" fmla="*/ 718632 w 1605470"/>
              <a:gd name="connsiteY96" fmla="*/ 3806161 h 6858000"/>
              <a:gd name="connsiteX97" fmla="*/ 718939 w 1605470"/>
              <a:gd name="connsiteY97" fmla="*/ 3805957 h 6858000"/>
              <a:gd name="connsiteX98" fmla="*/ 718966 w 1605470"/>
              <a:gd name="connsiteY98" fmla="*/ 3797724 h 6858000"/>
              <a:gd name="connsiteX99" fmla="*/ 717581 w 1605470"/>
              <a:gd name="connsiteY99" fmla="*/ 3792098 h 6858000"/>
              <a:gd name="connsiteX100" fmla="*/ 716465 w 1605470"/>
              <a:gd name="connsiteY100" fmla="*/ 3777135 h 6858000"/>
              <a:gd name="connsiteX101" fmla="*/ 718198 w 1605470"/>
              <a:gd name="connsiteY101" fmla="*/ 3771656 h 6858000"/>
              <a:gd name="connsiteX102" fmla="*/ 721941 w 1605470"/>
              <a:gd name="connsiteY102" fmla="*/ 3769007 h 6858000"/>
              <a:gd name="connsiteX103" fmla="*/ 721407 w 1605470"/>
              <a:gd name="connsiteY103" fmla="*/ 3767709 h 6858000"/>
              <a:gd name="connsiteX104" fmla="*/ 730103 w 1605470"/>
              <a:gd name="connsiteY104" fmla="*/ 3738082 h 6858000"/>
              <a:gd name="connsiteX105" fmla="*/ 737449 w 1605470"/>
              <a:gd name="connsiteY105" fmla="*/ 3673397 h 6858000"/>
              <a:gd name="connsiteX106" fmla="*/ 736745 w 1605470"/>
              <a:gd name="connsiteY106" fmla="*/ 3637109 h 6858000"/>
              <a:gd name="connsiteX107" fmla="*/ 740188 w 1605470"/>
              <a:gd name="connsiteY107" fmla="*/ 3536883 h 6858000"/>
              <a:gd name="connsiteX108" fmla="*/ 747726 w 1605470"/>
              <a:gd name="connsiteY108" fmla="*/ 3435652 h 6858000"/>
              <a:gd name="connsiteX109" fmla="*/ 774383 w 1605470"/>
              <a:gd name="connsiteY109" fmla="*/ 3381564 h 6858000"/>
              <a:gd name="connsiteX110" fmla="*/ 774870 w 1605470"/>
              <a:gd name="connsiteY110" fmla="*/ 3375761 h 6858000"/>
              <a:gd name="connsiteX111" fmla="*/ 770510 w 1605470"/>
              <a:gd name="connsiteY111" fmla="*/ 3361844 h 6858000"/>
              <a:gd name="connsiteX112" fmla="*/ 767933 w 1605470"/>
              <a:gd name="connsiteY112" fmla="*/ 3356929 h 6858000"/>
              <a:gd name="connsiteX113" fmla="*/ 766158 w 1605470"/>
              <a:gd name="connsiteY113" fmla="*/ 3349058 h 6858000"/>
              <a:gd name="connsiteX114" fmla="*/ 766414 w 1605470"/>
              <a:gd name="connsiteY114" fmla="*/ 3348763 h 6858000"/>
              <a:gd name="connsiteX115" fmla="*/ 764166 w 1605470"/>
              <a:gd name="connsiteY115" fmla="*/ 3341588 h 6858000"/>
              <a:gd name="connsiteX116" fmla="*/ 749397 w 1605470"/>
              <a:gd name="connsiteY116" fmla="*/ 3307769 h 6858000"/>
              <a:gd name="connsiteX117" fmla="*/ 766960 w 1605470"/>
              <a:gd name="connsiteY117" fmla="*/ 3250522 h 6858000"/>
              <a:gd name="connsiteX118" fmla="*/ 767385 w 1605470"/>
              <a:gd name="connsiteY118" fmla="*/ 3229163 h 6858000"/>
              <a:gd name="connsiteX119" fmla="*/ 769208 w 1605470"/>
              <a:gd name="connsiteY119" fmla="*/ 3217217 h 6858000"/>
              <a:gd name="connsiteX120" fmla="*/ 770350 w 1605470"/>
              <a:gd name="connsiteY120" fmla="*/ 3216125 h 6858000"/>
              <a:gd name="connsiteX121" fmla="*/ 756043 w 1605470"/>
              <a:gd name="connsiteY121" fmla="*/ 3183755 h 6858000"/>
              <a:gd name="connsiteX122" fmla="*/ 756544 w 1605470"/>
              <a:gd name="connsiteY122" fmla="*/ 3178642 h 6858000"/>
              <a:gd name="connsiteX123" fmla="*/ 744144 w 1605470"/>
              <a:gd name="connsiteY123" fmla="*/ 3158586 h 6858000"/>
              <a:gd name="connsiteX124" fmla="*/ 739378 w 1605470"/>
              <a:gd name="connsiteY124" fmla="*/ 3147669 h 6858000"/>
              <a:gd name="connsiteX125" fmla="*/ 734648 w 1605470"/>
              <a:gd name="connsiteY125" fmla="*/ 3145733 h 6858000"/>
              <a:gd name="connsiteX126" fmla="*/ 729329 w 1605470"/>
              <a:gd name="connsiteY126" fmla="*/ 3129034 h 6858000"/>
              <a:gd name="connsiteX127" fmla="*/ 729994 w 1605470"/>
              <a:gd name="connsiteY127" fmla="*/ 3126682 h 6858000"/>
              <a:gd name="connsiteX128" fmla="*/ 720862 w 1605470"/>
              <a:gd name="connsiteY128" fmla="*/ 3114519 h 6858000"/>
              <a:gd name="connsiteX129" fmla="*/ 707471 w 1605470"/>
              <a:gd name="connsiteY129" fmla="*/ 3106272 h 6858000"/>
              <a:gd name="connsiteX130" fmla="*/ 680201 w 1605470"/>
              <a:gd name="connsiteY130" fmla="*/ 2958185 h 6858000"/>
              <a:gd name="connsiteX131" fmla="*/ 596759 w 1605470"/>
              <a:gd name="connsiteY131" fmla="*/ 2762989 h 6858000"/>
              <a:gd name="connsiteX132" fmla="*/ 571733 w 1605470"/>
              <a:gd name="connsiteY132" fmla="*/ 2554718 h 6858000"/>
              <a:gd name="connsiteX133" fmla="*/ 551827 w 1605470"/>
              <a:gd name="connsiteY133" fmla="*/ 2485734 h 6858000"/>
              <a:gd name="connsiteX134" fmla="*/ 525179 w 1605470"/>
              <a:gd name="connsiteY134" fmla="*/ 2447068 h 6858000"/>
              <a:gd name="connsiteX135" fmla="*/ 529511 w 1605470"/>
              <a:gd name="connsiteY135" fmla="*/ 2425819 h 6858000"/>
              <a:gd name="connsiteX136" fmla="*/ 530521 w 1605470"/>
              <a:gd name="connsiteY136" fmla="*/ 2422066 h 6858000"/>
              <a:gd name="connsiteX137" fmla="*/ 528878 w 1605470"/>
              <a:gd name="connsiteY137" fmla="*/ 2408971 h 6858000"/>
              <a:gd name="connsiteX138" fmla="*/ 535510 w 1605470"/>
              <a:gd name="connsiteY138" fmla="*/ 2402874 h 6858000"/>
              <a:gd name="connsiteX139" fmla="*/ 538122 w 1605470"/>
              <a:gd name="connsiteY139" fmla="*/ 2381443 h 6858000"/>
              <a:gd name="connsiteX140" fmla="*/ 514451 w 1605470"/>
              <a:gd name="connsiteY140" fmla="*/ 2261920 h 6858000"/>
              <a:gd name="connsiteX141" fmla="*/ 486968 w 1605470"/>
              <a:gd name="connsiteY141" fmla="*/ 2182937 h 6858000"/>
              <a:gd name="connsiteX142" fmla="*/ 488555 w 1605470"/>
              <a:gd name="connsiteY142" fmla="*/ 2155135 h 6858000"/>
              <a:gd name="connsiteX143" fmla="*/ 486013 w 1605470"/>
              <a:gd name="connsiteY143" fmla="*/ 2118008 h 6858000"/>
              <a:gd name="connsiteX144" fmla="*/ 487006 w 1605470"/>
              <a:gd name="connsiteY144" fmla="*/ 2050531 h 6858000"/>
              <a:gd name="connsiteX145" fmla="*/ 478812 w 1605470"/>
              <a:gd name="connsiteY145" fmla="*/ 1963269 h 6858000"/>
              <a:gd name="connsiteX146" fmla="*/ 442619 w 1605470"/>
              <a:gd name="connsiteY146" fmla="*/ 1910499 h 6858000"/>
              <a:gd name="connsiteX147" fmla="*/ 446785 w 1605470"/>
              <a:gd name="connsiteY147" fmla="*/ 1903212 h 6858000"/>
              <a:gd name="connsiteX148" fmla="*/ 436547 w 1605470"/>
              <a:gd name="connsiteY148" fmla="*/ 1861531 h 6858000"/>
              <a:gd name="connsiteX149" fmla="*/ 390346 w 1605470"/>
              <a:gd name="connsiteY149" fmla="*/ 1732919 h 6858000"/>
              <a:gd name="connsiteX150" fmla="*/ 362657 w 1605470"/>
              <a:gd name="connsiteY150" fmla="*/ 1663540 h 6858000"/>
              <a:gd name="connsiteX151" fmla="*/ 344412 w 1605470"/>
              <a:gd name="connsiteY151" fmla="*/ 1615777 h 6858000"/>
              <a:gd name="connsiteX152" fmla="*/ 342578 w 1605470"/>
              <a:gd name="connsiteY152" fmla="*/ 1563678 h 6858000"/>
              <a:gd name="connsiteX153" fmla="*/ 355658 w 1605470"/>
              <a:gd name="connsiteY153" fmla="*/ 1519474 h 6858000"/>
              <a:gd name="connsiteX154" fmla="*/ 348400 w 1605470"/>
              <a:gd name="connsiteY154" fmla="*/ 1477995 h 6858000"/>
              <a:gd name="connsiteX155" fmla="*/ 325799 w 1605470"/>
              <a:gd name="connsiteY155" fmla="*/ 1357181 h 6858000"/>
              <a:gd name="connsiteX156" fmla="*/ 320507 w 1605470"/>
              <a:gd name="connsiteY156" fmla="*/ 1347099 h 6858000"/>
              <a:gd name="connsiteX157" fmla="*/ 335347 w 1605470"/>
              <a:gd name="connsiteY157" fmla="*/ 1334233 h 6858000"/>
              <a:gd name="connsiteX158" fmla="*/ 342792 w 1605470"/>
              <a:gd name="connsiteY158" fmla="*/ 1307086 h 6858000"/>
              <a:gd name="connsiteX159" fmla="*/ 343980 w 1605470"/>
              <a:gd name="connsiteY159" fmla="*/ 1189033 h 6858000"/>
              <a:gd name="connsiteX160" fmla="*/ 348665 w 1605470"/>
              <a:gd name="connsiteY160" fmla="*/ 1168288 h 6858000"/>
              <a:gd name="connsiteX161" fmla="*/ 340947 w 1605470"/>
              <a:gd name="connsiteY161" fmla="*/ 1142577 h 6858000"/>
              <a:gd name="connsiteX162" fmla="*/ 330253 w 1605470"/>
              <a:gd name="connsiteY162" fmla="*/ 1088484 h 6858000"/>
              <a:gd name="connsiteX163" fmla="*/ 314647 w 1605470"/>
              <a:gd name="connsiteY163" fmla="*/ 1053424 h 6858000"/>
              <a:gd name="connsiteX164" fmla="*/ 322906 w 1605470"/>
              <a:gd name="connsiteY164" fmla="*/ 1044367 h 6858000"/>
              <a:gd name="connsiteX165" fmla="*/ 326818 w 1605470"/>
              <a:gd name="connsiteY165" fmla="*/ 1022828 h 6858000"/>
              <a:gd name="connsiteX166" fmla="*/ 320445 w 1605470"/>
              <a:gd name="connsiteY166" fmla="*/ 932283 h 6858000"/>
              <a:gd name="connsiteX167" fmla="*/ 322681 w 1605470"/>
              <a:gd name="connsiteY167" fmla="*/ 915925 h 6858000"/>
              <a:gd name="connsiteX168" fmla="*/ 315310 w 1605470"/>
              <a:gd name="connsiteY168" fmla="*/ 896999 h 6858000"/>
              <a:gd name="connsiteX169" fmla="*/ 284718 w 1605470"/>
              <a:gd name="connsiteY169" fmla="*/ 821517 h 6858000"/>
              <a:gd name="connsiteX170" fmla="*/ 263668 w 1605470"/>
              <a:gd name="connsiteY170" fmla="*/ 751353 h 6858000"/>
              <a:gd name="connsiteX171" fmla="*/ 254540 w 1605470"/>
              <a:gd name="connsiteY171" fmla="*/ 741965 h 6858000"/>
              <a:gd name="connsiteX172" fmla="*/ 252501 w 1605470"/>
              <a:gd name="connsiteY172" fmla="*/ 724635 h 6858000"/>
              <a:gd name="connsiteX173" fmla="*/ 248897 w 1605470"/>
              <a:gd name="connsiteY173" fmla="*/ 681659 h 6858000"/>
              <a:gd name="connsiteX174" fmla="*/ 234316 w 1605470"/>
              <a:gd name="connsiteY174" fmla="*/ 635218 h 6858000"/>
              <a:gd name="connsiteX175" fmla="*/ 239327 w 1605470"/>
              <a:gd name="connsiteY175" fmla="*/ 613763 h 6858000"/>
              <a:gd name="connsiteX176" fmla="*/ 225269 w 1605470"/>
              <a:gd name="connsiteY176" fmla="*/ 598582 h 6858000"/>
              <a:gd name="connsiteX177" fmla="*/ 224950 w 1605470"/>
              <a:gd name="connsiteY177" fmla="*/ 576846 h 6858000"/>
              <a:gd name="connsiteX178" fmla="*/ 204632 w 1605470"/>
              <a:gd name="connsiteY178" fmla="*/ 553868 h 6858000"/>
              <a:gd name="connsiteX179" fmla="*/ 239317 w 1605470"/>
              <a:gd name="connsiteY179" fmla="*/ 517614 h 6858000"/>
              <a:gd name="connsiteX180" fmla="*/ 201693 w 1605470"/>
              <a:gd name="connsiteY180" fmla="*/ 469651 h 6858000"/>
              <a:gd name="connsiteX181" fmla="*/ 195012 w 1605470"/>
              <a:gd name="connsiteY181" fmla="*/ 448559 h 6858000"/>
              <a:gd name="connsiteX182" fmla="*/ 201434 w 1605470"/>
              <a:gd name="connsiteY182" fmla="*/ 441529 h 6858000"/>
              <a:gd name="connsiteX183" fmla="*/ 200655 w 1605470"/>
              <a:gd name="connsiteY183" fmla="*/ 428927 h 6858000"/>
              <a:gd name="connsiteX184" fmla="*/ 190059 w 1605470"/>
              <a:gd name="connsiteY184" fmla="*/ 430161 h 6858000"/>
              <a:gd name="connsiteX185" fmla="*/ 184450 w 1605470"/>
              <a:gd name="connsiteY185" fmla="*/ 396240 h 6858000"/>
              <a:gd name="connsiteX186" fmla="*/ 146196 w 1605470"/>
              <a:gd name="connsiteY186" fmla="*/ 358810 h 6858000"/>
              <a:gd name="connsiteX187" fmla="*/ 124571 w 1605470"/>
              <a:gd name="connsiteY187" fmla="*/ 302178 h 6858000"/>
              <a:gd name="connsiteX188" fmla="*/ 103243 w 1605470"/>
              <a:gd name="connsiteY188" fmla="*/ 211375 h 6858000"/>
              <a:gd name="connsiteX189" fmla="*/ 94571 w 1605470"/>
              <a:gd name="connsiteY189" fmla="*/ 184179 h 6858000"/>
              <a:gd name="connsiteX190" fmla="*/ 13437 w 1605470"/>
              <a:gd name="connsiteY190" fmla="*/ 19287 h 6858000"/>
              <a:gd name="connsiteX191" fmla="*/ 0 w 1605470"/>
              <a:gd name="connsiteY191" fmla="*/ 0 h 6858000"/>
              <a:gd name="connsiteX0" fmla="*/ 0 w 1605470"/>
              <a:gd name="connsiteY0" fmla="*/ 0 h 6858000"/>
              <a:gd name="connsiteX1" fmla="*/ 1605470 w 1605470"/>
              <a:gd name="connsiteY1" fmla="*/ 0 h 6858000"/>
              <a:gd name="connsiteX2" fmla="*/ 1605470 w 1605470"/>
              <a:gd name="connsiteY2" fmla="*/ 6858000 h 6858000"/>
              <a:gd name="connsiteX3" fmla="*/ 154105 w 1605470"/>
              <a:gd name="connsiteY3" fmla="*/ 6858000 h 6858000"/>
              <a:gd name="connsiteX4" fmla="*/ 154246 w 1605470"/>
              <a:gd name="connsiteY4" fmla="*/ 6857735 h 6858000"/>
              <a:gd name="connsiteX5" fmla="*/ 166295 w 1605470"/>
              <a:gd name="connsiteY5" fmla="*/ 6809549 h 6858000"/>
              <a:gd name="connsiteX6" fmla="*/ 198506 w 1605470"/>
              <a:gd name="connsiteY6" fmla="*/ 6715115 h 6858000"/>
              <a:gd name="connsiteX7" fmla="*/ 208357 w 1605470"/>
              <a:gd name="connsiteY7" fmla="*/ 6680170 h 6858000"/>
              <a:gd name="connsiteX8" fmla="*/ 233907 w 1605470"/>
              <a:gd name="connsiteY8" fmla="*/ 6621207 h 6858000"/>
              <a:gd name="connsiteX9" fmla="*/ 250564 w 1605470"/>
              <a:gd name="connsiteY9" fmla="*/ 6596265 h 6858000"/>
              <a:gd name="connsiteX10" fmla="*/ 250443 w 1605470"/>
              <a:gd name="connsiteY10" fmla="*/ 6594818 h 6858000"/>
              <a:gd name="connsiteX11" fmla="*/ 254688 w 1605470"/>
              <a:gd name="connsiteY11" fmla="*/ 6593735 h 6858000"/>
              <a:gd name="connsiteX12" fmla="*/ 257885 w 1605470"/>
              <a:gd name="connsiteY12" fmla="*/ 6589172 h 6858000"/>
              <a:gd name="connsiteX13" fmla="*/ 261179 w 1605470"/>
              <a:gd name="connsiteY13" fmla="*/ 6574442 h 6858000"/>
              <a:gd name="connsiteX14" fmla="*/ 261519 w 1605470"/>
              <a:gd name="connsiteY14" fmla="*/ 6568530 h 6858000"/>
              <a:gd name="connsiteX15" fmla="*/ 263928 w 1605470"/>
              <a:gd name="connsiteY15" fmla="*/ 6560674 h 6858000"/>
              <a:gd name="connsiteX16" fmla="*/ 264273 w 1605470"/>
              <a:gd name="connsiteY16" fmla="*/ 6560598 h 6858000"/>
              <a:gd name="connsiteX17" fmla="*/ 265970 w 1605470"/>
              <a:gd name="connsiteY17" fmla="*/ 6553006 h 6858000"/>
              <a:gd name="connsiteX18" fmla="*/ 270666 w 1605470"/>
              <a:gd name="connsiteY18" fmla="*/ 6514360 h 6858000"/>
              <a:gd name="connsiteX19" fmla="*/ 312320 w 1605470"/>
              <a:gd name="connsiteY19" fmla="*/ 6478062 h 6858000"/>
              <a:gd name="connsiteX20" fmla="*/ 323009 w 1605470"/>
              <a:gd name="connsiteY20" fmla="*/ 6460325 h 6858000"/>
              <a:gd name="connsiteX21" fmla="*/ 330242 w 1605470"/>
              <a:gd name="connsiteY21" fmla="*/ 6451488 h 6858000"/>
              <a:gd name="connsiteX22" fmla="*/ 331677 w 1605470"/>
              <a:gd name="connsiteY22" fmla="*/ 6451348 h 6858000"/>
              <a:gd name="connsiteX23" fmla="*/ 336035 w 1605470"/>
              <a:gd name="connsiteY23" fmla="*/ 6414240 h 6858000"/>
              <a:gd name="connsiteX24" fmla="*/ 338911 w 1605470"/>
              <a:gd name="connsiteY24" fmla="*/ 6410269 h 6858000"/>
              <a:gd name="connsiteX25" fmla="*/ 338811 w 1605470"/>
              <a:gd name="connsiteY25" fmla="*/ 6384857 h 6858000"/>
              <a:gd name="connsiteX26" fmla="*/ 340328 w 1605470"/>
              <a:gd name="connsiteY26" fmla="*/ 6372381 h 6858000"/>
              <a:gd name="connsiteX27" fmla="*/ 337522 w 1605470"/>
              <a:gd name="connsiteY27" fmla="*/ 6367510 h 6858000"/>
              <a:gd name="connsiteX28" fmla="*/ 341402 w 1605470"/>
              <a:gd name="connsiteY28" fmla="*/ 6349778 h 6858000"/>
              <a:gd name="connsiteX29" fmla="*/ 343067 w 1605470"/>
              <a:gd name="connsiteY29" fmla="*/ 6348250 h 6858000"/>
              <a:gd name="connsiteX30" fmla="*/ 341730 w 1605470"/>
              <a:gd name="connsiteY30" fmla="*/ 6331735 h 6858000"/>
              <a:gd name="connsiteX31" fmla="*/ 335123 w 1605470"/>
              <a:gd name="connsiteY31" fmla="*/ 6315613 h 6858000"/>
              <a:gd name="connsiteX32" fmla="*/ 385303 w 1605470"/>
              <a:gd name="connsiteY32" fmla="*/ 6171970 h 6858000"/>
              <a:gd name="connsiteX33" fmla="*/ 380910 w 1605470"/>
              <a:gd name="connsiteY33" fmla="*/ 6028119 h 6858000"/>
              <a:gd name="connsiteX34" fmla="*/ 409371 w 1605470"/>
              <a:gd name="connsiteY34" fmla="*/ 5950668 h 6858000"/>
              <a:gd name="connsiteX35" fmla="*/ 442432 w 1605470"/>
              <a:gd name="connsiteY35" fmla="*/ 5934687 h 6858000"/>
              <a:gd name="connsiteX36" fmla="*/ 489472 w 1605470"/>
              <a:gd name="connsiteY36" fmla="*/ 5732419 h 6858000"/>
              <a:gd name="connsiteX37" fmla="*/ 512623 w 1605470"/>
              <a:gd name="connsiteY37" fmla="*/ 5685392 h 6858000"/>
              <a:gd name="connsiteX38" fmla="*/ 510261 w 1605470"/>
              <a:gd name="connsiteY38" fmla="*/ 5634527 h 6858000"/>
              <a:gd name="connsiteX39" fmla="*/ 523992 w 1605470"/>
              <a:gd name="connsiteY39" fmla="*/ 5619557 h 6858000"/>
              <a:gd name="connsiteX40" fmla="*/ 526609 w 1605470"/>
              <a:gd name="connsiteY40" fmla="*/ 5617081 h 6858000"/>
              <a:gd name="connsiteX41" fmla="*/ 531653 w 1605470"/>
              <a:gd name="connsiteY41" fmla="*/ 5604904 h 6858000"/>
              <a:gd name="connsiteX42" fmla="*/ 539863 w 1605470"/>
              <a:gd name="connsiteY42" fmla="*/ 5604298 h 6858000"/>
              <a:gd name="connsiteX43" fmla="*/ 552319 w 1605470"/>
              <a:gd name="connsiteY43" fmla="*/ 5587997 h 6858000"/>
              <a:gd name="connsiteX44" fmla="*/ 559710 w 1605470"/>
              <a:gd name="connsiteY44" fmla="*/ 5564796 h 6858000"/>
              <a:gd name="connsiteX45" fmla="*/ 587214 w 1605470"/>
              <a:gd name="connsiteY45" fmla="*/ 5451511 h 6858000"/>
              <a:gd name="connsiteX46" fmla="*/ 608019 w 1605470"/>
              <a:gd name="connsiteY46" fmla="*/ 5385461 h 6858000"/>
              <a:gd name="connsiteX47" fmla="*/ 622750 w 1605470"/>
              <a:gd name="connsiteY47" fmla="*/ 5363084 h 6858000"/>
              <a:gd name="connsiteX48" fmla="*/ 638731 w 1605470"/>
              <a:gd name="connsiteY48" fmla="*/ 5330009 h 6858000"/>
              <a:gd name="connsiteX49" fmla="*/ 672224 w 1605470"/>
              <a:gd name="connsiteY49" fmla="*/ 5273739 h 6858000"/>
              <a:gd name="connsiteX50" fmla="*/ 681823 w 1605470"/>
              <a:gd name="connsiteY50" fmla="*/ 5241779 h 6858000"/>
              <a:gd name="connsiteX51" fmla="*/ 693049 w 1605470"/>
              <a:gd name="connsiteY51" fmla="*/ 5225268 h 6858000"/>
              <a:gd name="connsiteX52" fmla="*/ 694069 w 1605470"/>
              <a:gd name="connsiteY52" fmla="*/ 5217684 h 6858000"/>
              <a:gd name="connsiteX53" fmla="*/ 701410 w 1605470"/>
              <a:gd name="connsiteY53" fmla="*/ 5193377 h 6858000"/>
              <a:gd name="connsiteX54" fmla="*/ 704713 w 1605470"/>
              <a:gd name="connsiteY54" fmla="*/ 5179288 h 6858000"/>
              <a:gd name="connsiteX55" fmla="*/ 705697 w 1605470"/>
              <a:gd name="connsiteY55" fmla="*/ 5173621 h 6858000"/>
              <a:gd name="connsiteX56" fmla="*/ 701331 w 1605470"/>
              <a:gd name="connsiteY56" fmla="*/ 5159961 h 6858000"/>
              <a:gd name="connsiteX57" fmla="*/ 708008 w 1605470"/>
              <a:gd name="connsiteY57" fmla="*/ 5144295 h 6858000"/>
              <a:gd name="connsiteX58" fmla="*/ 704941 w 1605470"/>
              <a:gd name="connsiteY58" fmla="*/ 5125185 h 6858000"/>
              <a:gd name="connsiteX59" fmla="*/ 711771 w 1605470"/>
              <a:gd name="connsiteY59" fmla="*/ 5121884 h 6858000"/>
              <a:gd name="connsiteX60" fmla="*/ 721092 w 1605470"/>
              <a:gd name="connsiteY60" fmla="*/ 5108383 h 6858000"/>
              <a:gd name="connsiteX61" fmla="*/ 717045 w 1605470"/>
              <a:gd name="connsiteY61" fmla="*/ 5094705 h 6858000"/>
              <a:gd name="connsiteX62" fmla="*/ 718807 w 1605470"/>
              <a:gd name="connsiteY62" fmla="*/ 5067850 h 6858000"/>
              <a:gd name="connsiteX63" fmla="*/ 721538 w 1605470"/>
              <a:gd name="connsiteY63" fmla="*/ 5060861 h 6858000"/>
              <a:gd name="connsiteX64" fmla="*/ 718242 w 1605470"/>
              <a:gd name="connsiteY64" fmla="*/ 5034192 h 6858000"/>
              <a:gd name="connsiteX65" fmla="*/ 719796 w 1605470"/>
              <a:gd name="connsiteY65" fmla="*/ 4993030 h 6858000"/>
              <a:gd name="connsiteX66" fmla="*/ 726705 w 1605470"/>
              <a:gd name="connsiteY66" fmla="*/ 4946844 h 6858000"/>
              <a:gd name="connsiteX67" fmla="*/ 722561 w 1605470"/>
              <a:gd name="connsiteY67" fmla="*/ 4932692 h 6858000"/>
              <a:gd name="connsiteX68" fmla="*/ 724588 w 1605470"/>
              <a:gd name="connsiteY68" fmla="*/ 4845927 h 6858000"/>
              <a:gd name="connsiteX69" fmla="*/ 724935 w 1605470"/>
              <a:gd name="connsiteY69" fmla="*/ 4821504 h 6858000"/>
              <a:gd name="connsiteX70" fmla="*/ 732118 w 1605470"/>
              <a:gd name="connsiteY70" fmla="*/ 4801535 h 6858000"/>
              <a:gd name="connsiteX71" fmla="*/ 739787 w 1605470"/>
              <a:gd name="connsiteY71" fmla="*/ 4797794 h 6858000"/>
              <a:gd name="connsiteX72" fmla="*/ 741081 w 1605470"/>
              <a:gd name="connsiteY72" fmla="*/ 4784526 h 6858000"/>
              <a:gd name="connsiteX73" fmla="*/ 742865 w 1605470"/>
              <a:gd name="connsiteY73" fmla="*/ 4781211 h 6858000"/>
              <a:gd name="connsiteX74" fmla="*/ 751652 w 1605470"/>
              <a:gd name="connsiteY74" fmla="*/ 4761984 h 6858000"/>
              <a:gd name="connsiteX75" fmla="*/ 734671 w 1605470"/>
              <a:gd name="connsiteY75" fmla="*/ 4715631 h 6858000"/>
              <a:gd name="connsiteX76" fmla="*/ 743180 w 1605470"/>
              <a:gd name="connsiteY76" fmla="*/ 4662965 h 6858000"/>
              <a:gd name="connsiteX77" fmla="*/ 729578 w 1605470"/>
              <a:gd name="connsiteY77" fmla="*/ 4456787 h 6858000"/>
              <a:gd name="connsiteX78" fmla="*/ 756542 w 1605470"/>
              <a:gd name="connsiteY78" fmla="*/ 4429138 h 6858000"/>
              <a:gd name="connsiteX79" fmla="*/ 761317 w 1605470"/>
              <a:gd name="connsiteY79" fmla="*/ 4346145 h 6858000"/>
              <a:gd name="connsiteX80" fmla="*/ 715481 w 1605470"/>
              <a:gd name="connsiteY80" fmla="*/ 4214165 h 6858000"/>
              <a:gd name="connsiteX81" fmla="*/ 721848 w 1605470"/>
              <a:gd name="connsiteY81" fmla="*/ 4061253 h 6858000"/>
              <a:gd name="connsiteX82" fmla="*/ 710868 w 1605470"/>
              <a:gd name="connsiteY82" fmla="*/ 4048827 h 6858000"/>
              <a:gd name="connsiteX83" fmla="*/ 704810 w 1605470"/>
              <a:gd name="connsiteY83" fmla="*/ 4033999 h 6858000"/>
              <a:gd name="connsiteX84" fmla="*/ 705959 w 1605470"/>
              <a:gd name="connsiteY84" fmla="*/ 4031933 h 6858000"/>
              <a:gd name="connsiteX85" fmla="*/ 704535 w 1605470"/>
              <a:gd name="connsiteY85" fmla="*/ 4013953 h 6858000"/>
              <a:gd name="connsiteX86" fmla="*/ 700443 w 1605470"/>
              <a:gd name="connsiteY86" fmla="*/ 4010511 h 6858000"/>
              <a:gd name="connsiteX87" fmla="*/ 698282 w 1605470"/>
              <a:gd name="connsiteY87" fmla="*/ 3998331 h 6858000"/>
              <a:gd name="connsiteX88" fmla="*/ 690830 w 1605470"/>
              <a:gd name="connsiteY88" fmla="*/ 3974753 h 6858000"/>
              <a:gd name="connsiteX89" fmla="*/ 692428 w 1605470"/>
              <a:gd name="connsiteY89" fmla="*/ 3969950 h 6858000"/>
              <a:gd name="connsiteX90" fmla="*/ 685850 w 1605470"/>
              <a:gd name="connsiteY90" fmla="*/ 3933779 h 6858000"/>
              <a:gd name="connsiteX91" fmla="*/ 687181 w 1605470"/>
              <a:gd name="connsiteY91" fmla="*/ 3933093 h 6858000"/>
              <a:gd name="connsiteX92" fmla="*/ 691535 w 1605470"/>
              <a:gd name="connsiteY92" fmla="*/ 3922082 h 6858000"/>
              <a:gd name="connsiteX93" fmla="*/ 696613 w 1605470"/>
              <a:gd name="connsiteY93" fmla="*/ 3901461 h 6858000"/>
              <a:gd name="connsiteX94" fmla="*/ 725908 w 1605470"/>
              <a:gd name="connsiteY94" fmla="*/ 3851605 h 6858000"/>
              <a:gd name="connsiteX95" fmla="*/ 719207 w 1605470"/>
              <a:gd name="connsiteY95" fmla="*/ 3813873 h 6858000"/>
              <a:gd name="connsiteX96" fmla="*/ 718632 w 1605470"/>
              <a:gd name="connsiteY96" fmla="*/ 3806161 h 6858000"/>
              <a:gd name="connsiteX97" fmla="*/ 718939 w 1605470"/>
              <a:gd name="connsiteY97" fmla="*/ 3805957 h 6858000"/>
              <a:gd name="connsiteX98" fmla="*/ 718966 w 1605470"/>
              <a:gd name="connsiteY98" fmla="*/ 3797724 h 6858000"/>
              <a:gd name="connsiteX99" fmla="*/ 717581 w 1605470"/>
              <a:gd name="connsiteY99" fmla="*/ 3792098 h 6858000"/>
              <a:gd name="connsiteX100" fmla="*/ 716465 w 1605470"/>
              <a:gd name="connsiteY100" fmla="*/ 3777135 h 6858000"/>
              <a:gd name="connsiteX101" fmla="*/ 718198 w 1605470"/>
              <a:gd name="connsiteY101" fmla="*/ 3771656 h 6858000"/>
              <a:gd name="connsiteX102" fmla="*/ 721941 w 1605470"/>
              <a:gd name="connsiteY102" fmla="*/ 3769007 h 6858000"/>
              <a:gd name="connsiteX103" fmla="*/ 721407 w 1605470"/>
              <a:gd name="connsiteY103" fmla="*/ 3767709 h 6858000"/>
              <a:gd name="connsiteX104" fmla="*/ 730103 w 1605470"/>
              <a:gd name="connsiteY104" fmla="*/ 3738082 h 6858000"/>
              <a:gd name="connsiteX105" fmla="*/ 737449 w 1605470"/>
              <a:gd name="connsiteY105" fmla="*/ 3673397 h 6858000"/>
              <a:gd name="connsiteX106" fmla="*/ 736745 w 1605470"/>
              <a:gd name="connsiteY106" fmla="*/ 3637109 h 6858000"/>
              <a:gd name="connsiteX107" fmla="*/ 740188 w 1605470"/>
              <a:gd name="connsiteY107" fmla="*/ 3536883 h 6858000"/>
              <a:gd name="connsiteX108" fmla="*/ 747726 w 1605470"/>
              <a:gd name="connsiteY108" fmla="*/ 3435652 h 6858000"/>
              <a:gd name="connsiteX109" fmla="*/ 774383 w 1605470"/>
              <a:gd name="connsiteY109" fmla="*/ 3381564 h 6858000"/>
              <a:gd name="connsiteX110" fmla="*/ 774870 w 1605470"/>
              <a:gd name="connsiteY110" fmla="*/ 3375761 h 6858000"/>
              <a:gd name="connsiteX111" fmla="*/ 770510 w 1605470"/>
              <a:gd name="connsiteY111" fmla="*/ 3361844 h 6858000"/>
              <a:gd name="connsiteX112" fmla="*/ 767933 w 1605470"/>
              <a:gd name="connsiteY112" fmla="*/ 3356929 h 6858000"/>
              <a:gd name="connsiteX113" fmla="*/ 766158 w 1605470"/>
              <a:gd name="connsiteY113" fmla="*/ 3349058 h 6858000"/>
              <a:gd name="connsiteX114" fmla="*/ 766414 w 1605470"/>
              <a:gd name="connsiteY114" fmla="*/ 3348763 h 6858000"/>
              <a:gd name="connsiteX115" fmla="*/ 764166 w 1605470"/>
              <a:gd name="connsiteY115" fmla="*/ 3341588 h 6858000"/>
              <a:gd name="connsiteX116" fmla="*/ 749397 w 1605470"/>
              <a:gd name="connsiteY116" fmla="*/ 3307769 h 6858000"/>
              <a:gd name="connsiteX117" fmla="*/ 766960 w 1605470"/>
              <a:gd name="connsiteY117" fmla="*/ 3250522 h 6858000"/>
              <a:gd name="connsiteX118" fmla="*/ 767385 w 1605470"/>
              <a:gd name="connsiteY118" fmla="*/ 3229163 h 6858000"/>
              <a:gd name="connsiteX119" fmla="*/ 769208 w 1605470"/>
              <a:gd name="connsiteY119" fmla="*/ 3217217 h 6858000"/>
              <a:gd name="connsiteX120" fmla="*/ 770350 w 1605470"/>
              <a:gd name="connsiteY120" fmla="*/ 3216125 h 6858000"/>
              <a:gd name="connsiteX121" fmla="*/ 756043 w 1605470"/>
              <a:gd name="connsiteY121" fmla="*/ 3183755 h 6858000"/>
              <a:gd name="connsiteX122" fmla="*/ 756544 w 1605470"/>
              <a:gd name="connsiteY122" fmla="*/ 3178642 h 6858000"/>
              <a:gd name="connsiteX123" fmla="*/ 744144 w 1605470"/>
              <a:gd name="connsiteY123" fmla="*/ 3158586 h 6858000"/>
              <a:gd name="connsiteX124" fmla="*/ 739378 w 1605470"/>
              <a:gd name="connsiteY124" fmla="*/ 3147669 h 6858000"/>
              <a:gd name="connsiteX125" fmla="*/ 734648 w 1605470"/>
              <a:gd name="connsiteY125" fmla="*/ 3145733 h 6858000"/>
              <a:gd name="connsiteX126" fmla="*/ 729329 w 1605470"/>
              <a:gd name="connsiteY126" fmla="*/ 3129034 h 6858000"/>
              <a:gd name="connsiteX127" fmla="*/ 729994 w 1605470"/>
              <a:gd name="connsiteY127" fmla="*/ 3126682 h 6858000"/>
              <a:gd name="connsiteX128" fmla="*/ 720862 w 1605470"/>
              <a:gd name="connsiteY128" fmla="*/ 3114519 h 6858000"/>
              <a:gd name="connsiteX129" fmla="*/ 707471 w 1605470"/>
              <a:gd name="connsiteY129" fmla="*/ 3106272 h 6858000"/>
              <a:gd name="connsiteX130" fmla="*/ 680201 w 1605470"/>
              <a:gd name="connsiteY130" fmla="*/ 2958185 h 6858000"/>
              <a:gd name="connsiteX131" fmla="*/ 596759 w 1605470"/>
              <a:gd name="connsiteY131" fmla="*/ 2762989 h 6858000"/>
              <a:gd name="connsiteX132" fmla="*/ 571733 w 1605470"/>
              <a:gd name="connsiteY132" fmla="*/ 2554718 h 6858000"/>
              <a:gd name="connsiteX133" fmla="*/ 551827 w 1605470"/>
              <a:gd name="connsiteY133" fmla="*/ 2485734 h 6858000"/>
              <a:gd name="connsiteX134" fmla="*/ 525179 w 1605470"/>
              <a:gd name="connsiteY134" fmla="*/ 2447068 h 6858000"/>
              <a:gd name="connsiteX135" fmla="*/ 529511 w 1605470"/>
              <a:gd name="connsiteY135" fmla="*/ 2425819 h 6858000"/>
              <a:gd name="connsiteX136" fmla="*/ 530521 w 1605470"/>
              <a:gd name="connsiteY136" fmla="*/ 2422066 h 6858000"/>
              <a:gd name="connsiteX137" fmla="*/ 528878 w 1605470"/>
              <a:gd name="connsiteY137" fmla="*/ 2408971 h 6858000"/>
              <a:gd name="connsiteX138" fmla="*/ 535510 w 1605470"/>
              <a:gd name="connsiteY138" fmla="*/ 2402874 h 6858000"/>
              <a:gd name="connsiteX139" fmla="*/ 538122 w 1605470"/>
              <a:gd name="connsiteY139" fmla="*/ 2381443 h 6858000"/>
              <a:gd name="connsiteX140" fmla="*/ 514451 w 1605470"/>
              <a:gd name="connsiteY140" fmla="*/ 2261920 h 6858000"/>
              <a:gd name="connsiteX141" fmla="*/ 486968 w 1605470"/>
              <a:gd name="connsiteY141" fmla="*/ 2182937 h 6858000"/>
              <a:gd name="connsiteX142" fmla="*/ 488555 w 1605470"/>
              <a:gd name="connsiteY142" fmla="*/ 2155135 h 6858000"/>
              <a:gd name="connsiteX143" fmla="*/ 486013 w 1605470"/>
              <a:gd name="connsiteY143" fmla="*/ 2118008 h 6858000"/>
              <a:gd name="connsiteX144" fmla="*/ 487006 w 1605470"/>
              <a:gd name="connsiteY144" fmla="*/ 2050531 h 6858000"/>
              <a:gd name="connsiteX145" fmla="*/ 478812 w 1605470"/>
              <a:gd name="connsiteY145" fmla="*/ 1963269 h 6858000"/>
              <a:gd name="connsiteX146" fmla="*/ 442619 w 1605470"/>
              <a:gd name="connsiteY146" fmla="*/ 1910499 h 6858000"/>
              <a:gd name="connsiteX147" fmla="*/ 446785 w 1605470"/>
              <a:gd name="connsiteY147" fmla="*/ 1903212 h 6858000"/>
              <a:gd name="connsiteX148" fmla="*/ 436547 w 1605470"/>
              <a:gd name="connsiteY148" fmla="*/ 1861531 h 6858000"/>
              <a:gd name="connsiteX149" fmla="*/ 390346 w 1605470"/>
              <a:gd name="connsiteY149" fmla="*/ 1732919 h 6858000"/>
              <a:gd name="connsiteX150" fmla="*/ 362657 w 1605470"/>
              <a:gd name="connsiteY150" fmla="*/ 1663540 h 6858000"/>
              <a:gd name="connsiteX151" fmla="*/ 344412 w 1605470"/>
              <a:gd name="connsiteY151" fmla="*/ 1615777 h 6858000"/>
              <a:gd name="connsiteX152" fmla="*/ 342578 w 1605470"/>
              <a:gd name="connsiteY152" fmla="*/ 1563678 h 6858000"/>
              <a:gd name="connsiteX153" fmla="*/ 355658 w 1605470"/>
              <a:gd name="connsiteY153" fmla="*/ 1519474 h 6858000"/>
              <a:gd name="connsiteX154" fmla="*/ 348400 w 1605470"/>
              <a:gd name="connsiteY154" fmla="*/ 1477995 h 6858000"/>
              <a:gd name="connsiteX155" fmla="*/ 325799 w 1605470"/>
              <a:gd name="connsiteY155" fmla="*/ 1357181 h 6858000"/>
              <a:gd name="connsiteX156" fmla="*/ 320507 w 1605470"/>
              <a:gd name="connsiteY156" fmla="*/ 1347099 h 6858000"/>
              <a:gd name="connsiteX157" fmla="*/ 335347 w 1605470"/>
              <a:gd name="connsiteY157" fmla="*/ 1334233 h 6858000"/>
              <a:gd name="connsiteX158" fmla="*/ 342792 w 1605470"/>
              <a:gd name="connsiteY158" fmla="*/ 1307086 h 6858000"/>
              <a:gd name="connsiteX159" fmla="*/ 343980 w 1605470"/>
              <a:gd name="connsiteY159" fmla="*/ 1189033 h 6858000"/>
              <a:gd name="connsiteX160" fmla="*/ 348665 w 1605470"/>
              <a:gd name="connsiteY160" fmla="*/ 1168288 h 6858000"/>
              <a:gd name="connsiteX161" fmla="*/ 340947 w 1605470"/>
              <a:gd name="connsiteY161" fmla="*/ 1142577 h 6858000"/>
              <a:gd name="connsiteX162" fmla="*/ 330253 w 1605470"/>
              <a:gd name="connsiteY162" fmla="*/ 1088484 h 6858000"/>
              <a:gd name="connsiteX163" fmla="*/ 314647 w 1605470"/>
              <a:gd name="connsiteY163" fmla="*/ 1053424 h 6858000"/>
              <a:gd name="connsiteX164" fmla="*/ 322906 w 1605470"/>
              <a:gd name="connsiteY164" fmla="*/ 1044367 h 6858000"/>
              <a:gd name="connsiteX165" fmla="*/ 322475 w 1605470"/>
              <a:gd name="connsiteY165" fmla="*/ 1002093 h 6858000"/>
              <a:gd name="connsiteX166" fmla="*/ 320445 w 1605470"/>
              <a:gd name="connsiteY166" fmla="*/ 932283 h 6858000"/>
              <a:gd name="connsiteX167" fmla="*/ 322681 w 1605470"/>
              <a:gd name="connsiteY167" fmla="*/ 915925 h 6858000"/>
              <a:gd name="connsiteX168" fmla="*/ 315310 w 1605470"/>
              <a:gd name="connsiteY168" fmla="*/ 896999 h 6858000"/>
              <a:gd name="connsiteX169" fmla="*/ 284718 w 1605470"/>
              <a:gd name="connsiteY169" fmla="*/ 821517 h 6858000"/>
              <a:gd name="connsiteX170" fmla="*/ 263668 w 1605470"/>
              <a:gd name="connsiteY170" fmla="*/ 751353 h 6858000"/>
              <a:gd name="connsiteX171" fmla="*/ 254540 w 1605470"/>
              <a:gd name="connsiteY171" fmla="*/ 741965 h 6858000"/>
              <a:gd name="connsiteX172" fmla="*/ 252501 w 1605470"/>
              <a:gd name="connsiteY172" fmla="*/ 724635 h 6858000"/>
              <a:gd name="connsiteX173" fmla="*/ 248897 w 1605470"/>
              <a:gd name="connsiteY173" fmla="*/ 681659 h 6858000"/>
              <a:gd name="connsiteX174" fmla="*/ 234316 w 1605470"/>
              <a:gd name="connsiteY174" fmla="*/ 635218 h 6858000"/>
              <a:gd name="connsiteX175" fmla="*/ 239327 w 1605470"/>
              <a:gd name="connsiteY175" fmla="*/ 613763 h 6858000"/>
              <a:gd name="connsiteX176" fmla="*/ 225269 w 1605470"/>
              <a:gd name="connsiteY176" fmla="*/ 598582 h 6858000"/>
              <a:gd name="connsiteX177" fmla="*/ 224950 w 1605470"/>
              <a:gd name="connsiteY177" fmla="*/ 576846 h 6858000"/>
              <a:gd name="connsiteX178" fmla="*/ 204632 w 1605470"/>
              <a:gd name="connsiteY178" fmla="*/ 553868 h 6858000"/>
              <a:gd name="connsiteX179" fmla="*/ 239317 w 1605470"/>
              <a:gd name="connsiteY179" fmla="*/ 517614 h 6858000"/>
              <a:gd name="connsiteX180" fmla="*/ 201693 w 1605470"/>
              <a:gd name="connsiteY180" fmla="*/ 469651 h 6858000"/>
              <a:gd name="connsiteX181" fmla="*/ 195012 w 1605470"/>
              <a:gd name="connsiteY181" fmla="*/ 448559 h 6858000"/>
              <a:gd name="connsiteX182" fmla="*/ 201434 w 1605470"/>
              <a:gd name="connsiteY182" fmla="*/ 441529 h 6858000"/>
              <a:gd name="connsiteX183" fmla="*/ 200655 w 1605470"/>
              <a:gd name="connsiteY183" fmla="*/ 428927 h 6858000"/>
              <a:gd name="connsiteX184" fmla="*/ 190059 w 1605470"/>
              <a:gd name="connsiteY184" fmla="*/ 430161 h 6858000"/>
              <a:gd name="connsiteX185" fmla="*/ 184450 w 1605470"/>
              <a:gd name="connsiteY185" fmla="*/ 396240 h 6858000"/>
              <a:gd name="connsiteX186" fmla="*/ 146196 w 1605470"/>
              <a:gd name="connsiteY186" fmla="*/ 358810 h 6858000"/>
              <a:gd name="connsiteX187" fmla="*/ 124571 w 1605470"/>
              <a:gd name="connsiteY187" fmla="*/ 302178 h 6858000"/>
              <a:gd name="connsiteX188" fmla="*/ 103243 w 1605470"/>
              <a:gd name="connsiteY188" fmla="*/ 211375 h 6858000"/>
              <a:gd name="connsiteX189" fmla="*/ 94571 w 1605470"/>
              <a:gd name="connsiteY189" fmla="*/ 184179 h 6858000"/>
              <a:gd name="connsiteX190" fmla="*/ 13437 w 1605470"/>
              <a:gd name="connsiteY190" fmla="*/ 19287 h 6858000"/>
              <a:gd name="connsiteX191" fmla="*/ 0 w 1605470"/>
              <a:gd name="connsiteY191" fmla="*/ 0 h 6858000"/>
              <a:gd name="connsiteX0" fmla="*/ 0 w 1605470"/>
              <a:gd name="connsiteY0" fmla="*/ 0 h 6858000"/>
              <a:gd name="connsiteX1" fmla="*/ 1605470 w 1605470"/>
              <a:gd name="connsiteY1" fmla="*/ 0 h 6858000"/>
              <a:gd name="connsiteX2" fmla="*/ 1605470 w 1605470"/>
              <a:gd name="connsiteY2" fmla="*/ 6858000 h 6858000"/>
              <a:gd name="connsiteX3" fmla="*/ 154105 w 1605470"/>
              <a:gd name="connsiteY3" fmla="*/ 6858000 h 6858000"/>
              <a:gd name="connsiteX4" fmla="*/ 154246 w 1605470"/>
              <a:gd name="connsiteY4" fmla="*/ 6857735 h 6858000"/>
              <a:gd name="connsiteX5" fmla="*/ 166295 w 1605470"/>
              <a:gd name="connsiteY5" fmla="*/ 6809549 h 6858000"/>
              <a:gd name="connsiteX6" fmla="*/ 198506 w 1605470"/>
              <a:gd name="connsiteY6" fmla="*/ 6715115 h 6858000"/>
              <a:gd name="connsiteX7" fmla="*/ 208357 w 1605470"/>
              <a:gd name="connsiteY7" fmla="*/ 6680170 h 6858000"/>
              <a:gd name="connsiteX8" fmla="*/ 233907 w 1605470"/>
              <a:gd name="connsiteY8" fmla="*/ 6621207 h 6858000"/>
              <a:gd name="connsiteX9" fmla="*/ 250564 w 1605470"/>
              <a:gd name="connsiteY9" fmla="*/ 6596265 h 6858000"/>
              <a:gd name="connsiteX10" fmla="*/ 250443 w 1605470"/>
              <a:gd name="connsiteY10" fmla="*/ 6594818 h 6858000"/>
              <a:gd name="connsiteX11" fmla="*/ 254688 w 1605470"/>
              <a:gd name="connsiteY11" fmla="*/ 6593735 h 6858000"/>
              <a:gd name="connsiteX12" fmla="*/ 257885 w 1605470"/>
              <a:gd name="connsiteY12" fmla="*/ 6589172 h 6858000"/>
              <a:gd name="connsiteX13" fmla="*/ 261179 w 1605470"/>
              <a:gd name="connsiteY13" fmla="*/ 6574442 h 6858000"/>
              <a:gd name="connsiteX14" fmla="*/ 261519 w 1605470"/>
              <a:gd name="connsiteY14" fmla="*/ 6568530 h 6858000"/>
              <a:gd name="connsiteX15" fmla="*/ 263928 w 1605470"/>
              <a:gd name="connsiteY15" fmla="*/ 6560674 h 6858000"/>
              <a:gd name="connsiteX16" fmla="*/ 264273 w 1605470"/>
              <a:gd name="connsiteY16" fmla="*/ 6560598 h 6858000"/>
              <a:gd name="connsiteX17" fmla="*/ 265970 w 1605470"/>
              <a:gd name="connsiteY17" fmla="*/ 6553006 h 6858000"/>
              <a:gd name="connsiteX18" fmla="*/ 270666 w 1605470"/>
              <a:gd name="connsiteY18" fmla="*/ 6514360 h 6858000"/>
              <a:gd name="connsiteX19" fmla="*/ 312320 w 1605470"/>
              <a:gd name="connsiteY19" fmla="*/ 6478062 h 6858000"/>
              <a:gd name="connsiteX20" fmla="*/ 323009 w 1605470"/>
              <a:gd name="connsiteY20" fmla="*/ 6460325 h 6858000"/>
              <a:gd name="connsiteX21" fmla="*/ 330242 w 1605470"/>
              <a:gd name="connsiteY21" fmla="*/ 6451488 h 6858000"/>
              <a:gd name="connsiteX22" fmla="*/ 331677 w 1605470"/>
              <a:gd name="connsiteY22" fmla="*/ 6451348 h 6858000"/>
              <a:gd name="connsiteX23" fmla="*/ 336035 w 1605470"/>
              <a:gd name="connsiteY23" fmla="*/ 6414240 h 6858000"/>
              <a:gd name="connsiteX24" fmla="*/ 338911 w 1605470"/>
              <a:gd name="connsiteY24" fmla="*/ 6410269 h 6858000"/>
              <a:gd name="connsiteX25" fmla="*/ 338811 w 1605470"/>
              <a:gd name="connsiteY25" fmla="*/ 6384857 h 6858000"/>
              <a:gd name="connsiteX26" fmla="*/ 340328 w 1605470"/>
              <a:gd name="connsiteY26" fmla="*/ 6372381 h 6858000"/>
              <a:gd name="connsiteX27" fmla="*/ 337522 w 1605470"/>
              <a:gd name="connsiteY27" fmla="*/ 6367510 h 6858000"/>
              <a:gd name="connsiteX28" fmla="*/ 341402 w 1605470"/>
              <a:gd name="connsiteY28" fmla="*/ 6349778 h 6858000"/>
              <a:gd name="connsiteX29" fmla="*/ 343067 w 1605470"/>
              <a:gd name="connsiteY29" fmla="*/ 6348250 h 6858000"/>
              <a:gd name="connsiteX30" fmla="*/ 341730 w 1605470"/>
              <a:gd name="connsiteY30" fmla="*/ 6331735 h 6858000"/>
              <a:gd name="connsiteX31" fmla="*/ 335123 w 1605470"/>
              <a:gd name="connsiteY31" fmla="*/ 6315613 h 6858000"/>
              <a:gd name="connsiteX32" fmla="*/ 385303 w 1605470"/>
              <a:gd name="connsiteY32" fmla="*/ 6171970 h 6858000"/>
              <a:gd name="connsiteX33" fmla="*/ 380910 w 1605470"/>
              <a:gd name="connsiteY33" fmla="*/ 6028119 h 6858000"/>
              <a:gd name="connsiteX34" fmla="*/ 409371 w 1605470"/>
              <a:gd name="connsiteY34" fmla="*/ 5950668 h 6858000"/>
              <a:gd name="connsiteX35" fmla="*/ 442432 w 1605470"/>
              <a:gd name="connsiteY35" fmla="*/ 5934687 h 6858000"/>
              <a:gd name="connsiteX36" fmla="*/ 489472 w 1605470"/>
              <a:gd name="connsiteY36" fmla="*/ 5732419 h 6858000"/>
              <a:gd name="connsiteX37" fmla="*/ 512623 w 1605470"/>
              <a:gd name="connsiteY37" fmla="*/ 5685392 h 6858000"/>
              <a:gd name="connsiteX38" fmla="*/ 510261 w 1605470"/>
              <a:gd name="connsiteY38" fmla="*/ 5634527 h 6858000"/>
              <a:gd name="connsiteX39" fmla="*/ 523992 w 1605470"/>
              <a:gd name="connsiteY39" fmla="*/ 5619557 h 6858000"/>
              <a:gd name="connsiteX40" fmla="*/ 526609 w 1605470"/>
              <a:gd name="connsiteY40" fmla="*/ 5617081 h 6858000"/>
              <a:gd name="connsiteX41" fmla="*/ 531653 w 1605470"/>
              <a:gd name="connsiteY41" fmla="*/ 5604904 h 6858000"/>
              <a:gd name="connsiteX42" fmla="*/ 539863 w 1605470"/>
              <a:gd name="connsiteY42" fmla="*/ 5604298 h 6858000"/>
              <a:gd name="connsiteX43" fmla="*/ 552319 w 1605470"/>
              <a:gd name="connsiteY43" fmla="*/ 5587997 h 6858000"/>
              <a:gd name="connsiteX44" fmla="*/ 559710 w 1605470"/>
              <a:gd name="connsiteY44" fmla="*/ 5564796 h 6858000"/>
              <a:gd name="connsiteX45" fmla="*/ 587214 w 1605470"/>
              <a:gd name="connsiteY45" fmla="*/ 5451511 h 6858000"/>
              <a:gd name="connsiteX46" fmla="*/ 608019 w 1605470"/>
              <a:gd name="connsiteY46" fmla="*/ 5385461 h 6858000"/>
              <a:gd name="connsiteX47" fmla="*/ 622750 w 1605470"/>
              <a:gd name="connsiteY47" fmla="*/ 5363084 h 6858000"/>
              <a:gd name="connsiteX48" fmla="*/ 638731 w 1605470"/>
              <a:gd name="connsiteY48" fmla="*/ 5330009 h 6858000"/>
              <a:gd name="connsiteX49" fmla="*/ 672224 w 1605470"/>
              <a:gd name="connsiteY49" fmla="*/ 5273739 h 6858000"/>
              <a:gd name="connsiteX50" fmla="*/ 681823 w 1605470"/>
              <a:gd name="connsiteY50" fmla="*/ 5241779 h 6858000"/>
              <a:gd name="connsiteX51" fmla="*/ 693049 w 1605470"/>
              <a:gd name="connsiteY51" fmla="*/ 5225268 h 6858000"/>
              <a:gd name="connsiteX52" fmla="*/ 694069 w 1605470"/>
              <a:gd name="connsiteY52" fmla="*/ 5217684 h 6858000"/>
              <a:gd name="connsiteX53" fmla="*/ 701410 w 1605470"/>
              <a:gd name="connsiteY53" fmla="*/ 5193377 h 6858000"/>
              <a:gd name="connsiteX54" fmla="*/ 704713 w 1605470"/>
              <a:gd name="connsiteY54" fmla="*/ 5179288 h 6858000"/>
              <a:gd name="connsiteX55" fmla="*/ 705697 w 1605470"/>
              <a:gd name="connsiteY55" fmla="*/ 5173621 h 6858000"/>
              <a:gd name="connsiteX56" fmla="*/ 701331 w 1605470"/>
              <a:gd name="connsiteY56" fmla="*/ 5159961 h 6858000"/>
              <a:gd name="connsiteX57" fmla="*/ 708008 w 1605470"/>
              <a:gd name="connsiteY57" fmla="*/ 5144295 h 6858000"/>
              <a:gd name="connsiteX58" fmla="*/ 704941 w 1605470"/>
              <a:gd name="connsiteY58" fmla="*/ 5125185 h 6858000"/>
              <a:gd name="connsiteX59" fmla="*/ 711771 w 1605470"/>
              <a:gd name="connsiteY59" fmla="*/ 5121884 h 6858000"/>
              <a:gd name="connsiteX60" fmla="*/ 721092 w 1605470"/>
              <a:gd name="connsiteY60" fmla="*/ 5108383 h 6858000"/>
              <a:gd name="connsiteX61" fmla="*/ 717045 w 1605470"/>
              <a:gd name="connsiteY61" fmla="*/ 5094705 h 6858000"/>
              <a:gd name="connsiteX62" fmla="*/ 718807 w 1605470"/>
              <a:gd name="connsiteY62" fmla="*/ 5067850 h 6858000"/>
              <a:gd name="connsiteX63" fmla="*/ 721538 w 1605470"/>
              <a:gd name="connsiteY63" fmla="*/ 5060861 h 6858000"/>
              <a:gd name="connsiteX64" fmla="*/ 718242 w 1605470"/>
              <a:gd name="connsiteY64" fmla="*/ 5034192 h 6858000"/>
              <a:gd name="connsiteX65" fmla="*/ 719796 w 1605470"/>
              <a:gd name="connsiteY65" fmla="*/ 4993030 h 6858000"/>
              <a:gd name="connsiteX66" fmla="*/ 726705 w 1605470"/>
              <a:gd name="connsiteY66" fmla="*/ 4946844 h 6858000"/>
              <a:gd name="connsiteX67" fmla="*/ 722561 w 1605470"/>
              <a:gd name="connsiteY67" fmla="*/ 4932692 h 6858000"/>
              <a:gd name="connsiteX68" fmla="*/ 724588 w 1605470"/>
              <a:gd name="connsiteY68" fmla="*/ 4845927 h 6858000"/>
              <a:gd name="connsiteX69" fmla="*/ 724935 w 1605470"/>
              <a:gd name="connsiteY69" fmla="*/ 4821504 h 6858000"/>
              <a:gd name="connsiteX70" fmla="*/ 732118 w 1605470"/>
              <a:gd name="connsiteY70" fmla="*/ 4801535 h 6858000"/>
              <a:gd name="connsiteX71" fmla="*/ 739787 w 1605470"/>
              <a:gd name="connsiteY71" fmla="*/ 4797794 h 6858000"/>
              <a:gd name="connsiteX72" fmla="*/ 741081 w 1605470"/>
              <a:gd name="connsiteY72" fmla="*/ 4784526 h 6858000"/>
              <a:gd name="connsiteX73" fmla="*/ 742865 w 1605470"/>
              <a:gd name="connsiteY73" fmla="*/ 4781211 h 6858000"/>
              <a:gd name="connsiteX74" fmla="*/ 751652 w 1605470"/>
              <a:gd name="connsiteY74" fmla="*/ 4761984 h 6858000"/>
              <a:gd name="connsiteX75" fmla="*/ 734671 w 1605470"/>
              <a:gd name="connsiteY75" fmla="*/ 4715631 h 6858000"/>
              <a:gd name="connsiteX76" fmla="*/ 743180 w 1605470"/>
              <a:gd name="connsiteY76" fmla="*/ 4662965 h 6858000"/>
              <a:gd name="connsiteX77" fmla="*/ 729578 w 1605470"/>
              <a:gd name="connsiteY77" fmla="*/ 4456787 h 6858000"/>
              <a:gd name="connsiteX78" fmla="*/ 756542 w 1605470"/>
              <a:gd name="connsiteY78" fmla="*/ 4429138 h 6858000"/>
              <a:gd name="connsiteX79" fmla="*/ 761317 w 1605470"/>
              <a:gd name="connsiteY79" fmla="*/ 4346145 h 6858000"/>
              <a:gd name="connsiteX80" fmla="*/ 715481 w 1605470"/>
              <a:gd name="connsiteY80" fmla="*/ 4214165 h 6858000"/>
              <a:gd name="connsiteX81" fmla="*/ 721848 w 1605470"/>
              <a:gd name="connsiteY81" fmla="*/ 4061253 h 6858000"/>
              <a:gd name="connsiteX82" fmla="*/ 710868 w 1605470"/>
              <a:gd name="connsiteY82" fmla="*/ 4048827 h 6858000"/>
              <a:gd name="connsiteX83" fmla="*/ 704810 w 1605470"/>
              <a:gd name="connsiteY83" fmla="*/ 4033999 h 6858000"/>
              <a:gd name="connsiteX84" fmla="*/ 705959 w 1605470"/>
              <a:gd name="connsiteY84" fmla="*/ 4031933 h 6858000"/>
              <a:gd name="connsiteX85" fmla="*/ 704535 w 1605470"/>
              <a:gd name="connsiteY85" fmla="*/ 4013953 h 6858000"/>
              <a:gd name="connsiteX86" fmla="*/ 700443 w 1605470"/>
              <a:gd name="connsiteY86" fmla="*/ 4010511 h 6858000"/>
              <a:gd name="connsiteX87" fmla="*/ 698282 w 1605470"/>
              <a:gd name="connsiteY87" fmla="*/ 3998331 h 6858000"/>
              <a:gd name="connsiteX88" fmla="*/ 690830 w 1605470"/>
              <a:gd name="connsiteY88" fmla="*/ 3974753 h 6858000"/>
              <a:gd name="connsiteX89" fmla="*/ 692428 w 1605470"/>
              <a:gd name="connsiteY89" fmla="*/ 3969950 h 6858000"/>
              <a:gd name="connsiteX90" fmla="*/ 685850 w 1605470"/>
              <a:gd name="connsiteY90" fmla="*/ 3933779 h 6858000"/>
              <a:gd name="connsiteX91" fmla="*/ 687181 w 1605470"/>
              <a:gd name="connsiteY91" fmla="*/ 3933093 h 6858000"/>
              <a:gd name="connsiteX92" fmla="*/ 691535 w 1605470"/>
              <a:gd name="connsiteY92" fmla="*/ 3922082 h 6858000"/>
              <a:gd name="connsiteX93" fmla="*/ 696613 w 1605470"/>
              <a:gd name="connsiteY93" fmla="*/ 3901461 h 6858000"/>
              <a:gd name="connsiteX94" fmla="*/ 725908 w 1605470"/>
              <a:gd name="connsiteY94" fmla="*/ 3851605 h 6858000"/>
              <a:gd name="connsiteX95" fmla="*/ 719207 w 1605470"/>
              <a:gd name="connsiteY95" fmla="*/ 3813873 h 6858000"/>
              <a:gd name="connsiteX96" fmla="*/ 718632 w 1605470"/>
              <a:gd name="connsiteY96" fmla="*/ 3806161 h 6858000"/>
              <a:gd name="connsiteX97" fmla="*/ 718939 w 1605470"/>
              <a:gd name="connsiteY97" fmla="*/ 3805957 h 6858000"/>
              <a:gd name="connsiteX98" fmla="*/ 718966 w 1605470"/>
              <a:gd name="connsiteY98" fmla="*/ 3797724 h 6858000"/>
              <a:gd name="connsiteX99" fmla="*/ 717581 w 1605470"/>
              <a:gd name="connsiteY99" fmla="*/ 3792098 h 6858000"/>
              <a:gd name="connsiteX100" fmla="*/ 716465 w 1605470"/>
              <a:gd name="connsiteY100" fmla="*/ 3777135 h 6858000"/>
              <a:gd name="connsiteX101" fmla="*/ 718198 w 1605470"/>
              <a:gd name="connsiteY101" fmla="*/ 3771656 h 6858000"/>
              <a:gd name="connsiteX102" fmla="*/ 721941 w 1605470"/>
              <a:gd name="connsiteY102" fmla="*/ 3769007 h 6858000"/>
              <a:gd name="connsiteX103" fmla="*/ 721407 w 1605470"/>
              <a:gd name="connsiteY103" fmla="*/ 3767709 h 6858000"/>
              <a:gd name="connsiteX104" fmla="*/ 730103 w 1605470"/>
              <a:gd name="connsiteY104" fmla="*/ 3738082 h 6858000"/>
              <a:gd name="connsiteX105" fmla="*/ 737449 w 1605470"/>
              <a:gd name="connsiteY105" fmla="*/ 3673397 h 6858000"/>
              <a:gd name="connsiteX106" fmla="*/ 736745 w 1605470"/>
              <a:gd name="connsiteY106" fmla="*/ 3637109 h 6858000"/>
              <a:gd name="connsiteX107" fmla="*/ 740188 w 1605470"/>
              <a:gd name="connsiteY107" fmla="*/ 3536883 h 6858000"/>
              <a:gd name="connsiteX108" fmla="*/ 747726 w 1605470"/>
              <a:gd name="connsiteY108" fmla="*/ 3435652 h 6858000"/>
              <a:gd name="connsiteX109" fmla="*/ 774383 w 1605470"/>
              <a:gd name="connsiteY109" fmla="*/ 3381564 h 6858000"/>
              <a:gd name="connsiteX110" fmla="*/ 774870 w 1605470"/>
              <a:gd name="connsiteY110" fmla="*/ 3375761 h 6858000"/>
              <a:gd name="connsiteX111" fmla="*/ 770510 w 1605470"/>
              <a:gd name="connsiteY111" fmla="*/ 3361844 h 6858000"/>
              <a:gd name="connsiteX112" fmla="*/ 767933 w 1605470"/>
              <a:gd name="connsiteY112" fmla="*/ 3356929 h 6858000"/>
              <a:gd name="connsiteX113" fmla="*/ 766158 w 1605470"/>
              <a:gd name="connsiteY113" fmla="*/ 3349058 h 6858000"/>
              <a:gd name="connsiteX114" fmla="*/ 766414 w 1605470"/>
              <a:gd name="connsiteY114" fmla="*/ 3348763 h 6858000"/>
              <a:gd name="connsiteX115" fmla="*/ 764166 w 1605470"/>
              <a:gd name="connsiteY115" fmla="*/ 3341588 h 6858000"/>
              <a:gd name="connsiteX116" fmla="*/ 749397 w 1605470"/>
              <a:gd name="connsiteY116" fmla="*/ 3307769 h 6858000"/>
              <a:gd name="connsiteX117" fmla="*/ 766960 w 1605470"/>
              <a:gd name="connsiteY117" fmla="*/ 3250522 h 6858000"/>
              <a:gd name="connsiteX118" fmla="*/ 767385 w 1605470"/>
              <a:gd name="connsiteY118" fmla="*/ 3229163 h 6858000"/>
              <a:gd name="connsiteX119" fmla="*/ 769208 w 1605470"/>
              <a:gd name="connsiteY119" fmla="*/ 3217217 h 6858000"/>
              <a:gd name="connsiteX120" fmla="*/ 770350 w 1605470"/>
              <a:gd name="connsiteY120" fmla="*/ 3216125 h 6858000"/>
              <a:gd name="connsiteX121" fmla="*/ 756043 w 1605470"/>
              <a:gd name="connsiteY121" fmla="*/ 3183755 h 6858000"/>
              <a:gd name="connsiteX122" fmla="*/ 756544 w 1605470"/>
              <a:gd name="connsiteY122" fmla="*/ 3178642 h 6858000"/>
              <a:gd name="connsiteX123" fmla="*/ 744144 w 1605470"/>
              <a:gd name="connsiteY123" fmla="*/ 3158586 h 6858000"/>
              <a:gd name="connsiteX124" fmla="*/ 739378 w 1605470"/>
              <a:gd name="connsiteY124" fmla="*/ 3147669 h 6858000"/>
              <a:gd name="connsiteX125" fmla="*/ 734648 w 1605470"/>
              <a:gd name="connsiteY125" fmla="*/ 3145733 h 6858000"/>
              <a:gd name="connsiteX126" fmla="*/ 729329 w 1605470"/>
              <a:gd name="connsiteY126" fmla="*/ 3129034 h 6858000"/>
              <a:gd name="connsiteX127" fmla="*/ 729994 w 1605470"/>
              <a:gd name="connsiteY127" fmla="*/ 3126682 h 6858000"/>
              <a:gd name="connsiteX128" fmla="*/ 720862 w 1605470"/>
              <a:gd name="connsiteY128" fmla="*/ 3114519 h 6858000"/>
              <a:gd name="connsiteX129" fmla="*/ 707471 w 1605470"/>
              <a:gd name="connsiteY129" fmla="*/ 3106272 h 6858000"/>
              <a:gd name="connsiteX130" fmla="*/ 680201 w 1605470"/>
              <a:gd name="connsiteY130" fmla="*/ 2958185 h 6858000"/>
              <a:gd name="connsiteX131" fmla="*/ 596759 w 1605470"/>
              <a:gd name="connsiteY131" fmla="*/ 2762989 h 6858000"/>
              <a:gd name="connsiteX132" fmla="*/ 571733 w 1605470"/>
              <a:gd name="connsiteY132" fmla="*/ 2554718 h 6858000"/>
              <a:gd name="connsiteX133" fmla="*/ 551827 w 1605470"/>
              <a:gd name="connsiteY133" fmla="*/ 2485734 h 6858000"/>
              <a:gd name="connsiteX134" fmla="*/ 525179 w 1605470"/>
              <a:gd name="connsiteY134" fmla="*/ 2447068 h 6858000"/>
              <a:gd name="connsiteX135" fmla="*/ 529511 w 1605470"/>
              <a:gd name="connsiteY135" fmla="*/ 2425819 h 6858000"/>
              <a:gd name="connsiteX136" fmla="*/ 530521 w 1605470"/>
              <a:gd name="connsiteY136" fmla="*/ 2422066 h 6858000"/>
              <a:gd name="connsiteX137" fmla="*/ 528878 w 1605470"/>
              <a:gd name="connsiteY137" fmla="*/ 2408971 h 6858000"/>
              <a:gd name="connsiteX138" fmla="*/ 535510 w 1605470"/>
              <a:gd name="connsiteY138" fmla="*/ 2402874 h 6858000"/>
              <a:gd name="connsiteX139" fmla="*/ 538122 w 1605470"/>
              <a:gd name="connsiteY139" fmla="*/ 2381443 h 6858000"/>
              <a:gd name="connsiteX140" fmla="*/ 514451 w 1605470"/>
              <a:gd name="connsiteY140" fmla="*/ 2261920 h 6858000"/>
              <a:gd name="connsiteX141" fmla="*/ 486968 w 1605470"/>
              <a:gd name="connsiteY141" fmla="*/ 2182937 h 6858000"/>
              <a:gd name="connsiteX142" fmla="*/ 488555 w 1605470"/>
              <a:gd name="connsiteY142" fmla="*/ 2155135 h 6858000"/>
              <a:gd name="connsiteX143" fmla="*/ 486013 w 1605470"/>
              <a:gd name="connsiteY143" fmla="*/ 2118008 h 6858000"/>
              <a:gd name="connsiteX144" fmla="*/ 487006 w 1605470"/>
              <a:gd name="connsiteY144" fmla="*/ 2050531 h 6858000"/>
              <a:gd name="connsiteX145" fmla="*/ 478812 w 1605470"/>
              <a:gd name="connsiteY145" fmla="*/ 1963269 h 6858000"/>
              <a:gd name="connsiteX146" fmla="*/ 442619 w 1605470"/>
              <a:gd name="connsiteY146" fmla="*/ 1910499 h 6858000"/>
              <a:gd name="connsiteX147" fmla="*/ 446785 w 1605470"/>
              <a:gd name="connsiteY147" fmla="*/ 1903212 h 6858000"/>
              <a:gd name="connsiteX148" fmla="*/ 436547 w 1605470"/>
              <a:gd name="connsiteY148" fmla="*/ 1861531 h 6858000"/>
              <a:gd name="connsiteX149" fmla="*/ 390346 w 1605470"/>
              <a:gd name="connsiteY149" fmla="*/ 1732919 h 6858000"/>
              <a:gd name="connsiteX150" fmla="*/ 362657 w 1605470"/>
              <a:gd name="connsiteY150" fmla="*/ 1663540 h 6858000"/>
              <a:gd name="connsiteX151" fmla="*/ 344412 w 1605470"/>
              <a:gd name="connsiteY151" fmla="*/ 1615777 h 6858000"/>
              <a:gd name="connsiteX152" fmla="*/ 342578 w 1605470"/>
              <a:gd name="connsiteY152" fmla="*/ 1563678 h 6858000"/>
              <a:gd name="connsiteX153" fmla="*/ 355658 w 1605470"/>
              <a:gd name="connsiteY153" fmla="*/ 1519474 h 6858000"/>
              <a:gd name="connsiteX154" fmla="*/ 348400 w 1605470"/>
              <a:gd name="connsiteY154" fmla="*/ 1477995 h 6858000"/>
              <a:gd name="connsiteX155" fmla="*/ 325799 w 1605470"/>
              <a:gd name="connsiteY155" fmla="*/ 1357181 h 6858000"/>
              <a:gd name="connsiteX156" fmla="*/ 320507 w 1605470"/>
              <a:gd name="connsiteY156" fmla="*/ 1347099 h 6858000"/>
              <a:gd name="connsiteX157" fmla="*/ 335347 w 1605470"/>
              <a:gd name="connsiteY157" fmla="*/ 1334233 h 6858000"/>
              <a:gd name="connsiteX158" fmla="*/ 342792 w 1605470"/>
              <a:gd name="connsiteY158" fmla="*/ 1307086 h 6858000"/>
              <a:gd name="connsiteX159" fmla="*/ 343980 w 1605470"/>
              <a:gd name="connsiteY159" fmla="*/ 1189033 h 6858000"/>
              <a:gd name="connsiteX160" fmla="*/ 348665 w 1605470"/>
              <a:gd name="connsiteY160" fmla="*/ 1168288 h 6858000"/>
              <a:gd name="connsiteX161" fmla="*/ 340947 w 1605470"/>
              <a:gd name="connsiteY161" fmla="*/ 1142577 h 6858000"/>
              <a:gd name="connsiteX162" fmla="*/ 330253 w 1605470"/>
              <a:gd name="connsiteY162" fmla="*/ 1088484 h 6858000"/>
              <a:gd name="connsiteX163" fmla="*/ 314647 w 1605470"/>
              <a:gd name="connsiteY163" fmla="*/ 1053424 h 6858000"/>
              <a:gd name="connsiteX164" fmla="*/ 322475 w 1605470"/>
              <a:gd name="connsiteY164" fmla="*/ 1002093 h 6858000"/>
              <a:gd name="connsiteX165" fmla="*/ 320445 w 1605470"/>
              <a:gd name="connsiteY165" fmla="*/ 932283 h 6858000"/>
              <a:gd name="connsiteX166" fmla="*/ 322681 w 1605470"/>
              <a:gd name="connsiteY166" fmla="*/ 915925 h 6858000"/>
              <a:gd name="connsiteX167" fmla="*/ 315310 w 1605470"/>
              <a:gd name="connsiteY167" fmla="*/ 896999 h 6858000"/>
              <a:gd name="connsiteX168" fmla="*/ 284718 w 1605470"/>
              <a:gd name="connsiteY168" fmla="*/ 821517 h 6858000"/>
              <a:gd name="connsiteX169" fmla="*/ 263668 w 1605470"/>
              <a:gd name="connsiteY169" fmla="*/ 751353 h 6858000"/>
              <a:gd name="connsiteX170" fmla="*/ 254540 w 1605470"/>
              <a:gd name="connsiteY170" fmla="*/ 741965 h 6858000"/>
              <a:gd name="connsiteX171" fmla="*/ 252501 w 1605470"/>
              <a:gd name="connsiteY171" fmla="*/ 724635 h 6858000"/>
              <a:gd name="connsiteX172" fmla="*/ 248897 w 1605470"/>
              <a:gd name="connsiteY172" fmla="*/ 681659 h 6858000"/>
              <a:gd name="connsiteX173" fmla="*/ 234316 w 1605470"/>
              <a:gd name="connsiteY173" fmla="*/ 635218 h 6858000"/>
              <a:gd name="connsiteX174" fmla="*/ 239327 w 1605470"/>
              <a:gd name="connsiteY174" fmla="*/ 613763 h 6858000"/>
              <a:gd name="connsiteX175" fmla="*/ 225269 w 1605470"/>
              <a:gd name="connsiteY175" fmla="*/ 598582 h 6858000"/>
              <a:gd name="connsiteX176" fmla="*/ 224950 w 1605470"/>
              <a:gd name="connsiteY176" fmla="*/ 576846 h 6858000"/>
              <a:gd name="connsiteX177" fmla="*/ 204632 w 1605470"/>
              <a:gd name="connsiteY177" fmla="*/ 553868 h 6858000"/>
              <a:gd name="connsiteX178" fmla="*/ 239317 w 1605470"/>
              <a:gd name="connsiteY178" fmla="*/ 517614 h 6858000"/>
              <a:gd name="connsiteX179" fmla="*/ 201693 w 1605470"/>
              <a:gd name="connsiteY179" fmla="*/ 469651 h 6858000"/>
              <a:gd name="connsiteX180" fmla="*/ 195012 w 1605470"/>
              <a:gd name="connsiteY180" fmla="*/ 448559 h 6858000"/>
              <a:gd name="connsiteX181" fmla="*/ 201434 w 1605470"/>
              <a:gd name="connsiteY181" fmla="*/ 441529 h 6858000"/>
              <a:gd name="connsiteX182" fmla="*/ 200655 w 1605470"/>
              <a:gd name="connsiteY182" fmla="*/ 428927 h 6858000"/>
              <a:gd name="connsiteX183" fmla="*/ 190059 w 1605470"/>
              <a:gd name="connsiteY183" fmla="*/ 430161 h 6858000"/>
              <a:gd name="connsiteX184" fmla="*/ 184450 w 1605470"/>
              <a:gd name="connsiteY184" fmla="*/ 396240 h 6858000"/>
              <a:gd name="connsiteX185" fmla="*/ 146196 w 1605470"/>
              <a:gd name="connsiteY185" fmla="*/ 358810 h 6858000"/>
              <a:gd name="connsiteX186" fmla="*/ 124571 w 1605470"/>
              <a:gd name="connsiteY186" fmla="*/ 302178 h 6858000"/>
              <a:gd name="connsiteX187" fmla="*/ 103243 w 1605470"/>
              <a:gd name="connsiteY187" fmla="*/ 211375 h 6858000"/>
              <a:gd name="connsiteX188" fmla="*/ 94571 w 1605470"/>
              <a:gd name="connsiteY188" fmla="*/ 184179 h 6858000"/>
              <a:gd name="connsiteX189" fmla="*/ 13437 w 1605470"/>
              <a:gd name="connsiteY189" fmla="*/ 19287 h 6858000"/>
              <a:gd name="connsiteX190" fmla="*/ 0 w 1605470"/>
              <a:gd name="connsiteY190" fmla="*/ 0 h 6858000"/>
              <a:gd name="connsiteX0" fmla="*/ 0 w 1605470"/>
              <a:gd name="connsiteY0" fmla="*/ 0 h 6858000"/>
              <a:gd name="connsiteX1" fmla="*/ 1605470 w 1605470"/>
              <a:gd name="connsiteY1" fmla="*/ 0 h 6858000"/>
              <a:gd name="connsiteX2" fmla="*/ 1605470 w 1605470"/>
              <a:gd name="connsiteY2" fmla="*/ 6858000 h 6858000"/>
              <a:gd name="connsiteX3" fmla="*/ 154105 w 1605470"/>
              <a:gd name="connsiteY3" fmla="*/ 6858000 h 6858000"/>
              <a:gd name="connsiteX4" fmla="*/ 154246 w 1605470"/>
              <a:gd name="connsiteY4" fmla="*/ 6857735 h 6858000"/>
              <a:gd name="connsiteX5" fmla="*/ 166295 w 1605470"/>
              <a:gd name="connsiteY5" fmla="*/ 6809549 h 6858000"/>
              <a:gd name="connsiteX6" fmla="*/ 198506 w 1605470"/>
              <a:gd name="connsiteY6" fmla="*/ 6715115 h 6858000"/>
              <a:gd name="connsiteX7" fmla="*/ 208357 w 1605470"/>
              <a:gd name="connsiteY7" fmla="*/ 6680170 h 6858000"/>
              <a:gd name="connsiteX8" fmla="*/ 233907 w 1605470"/>
              <a:gd name="connsiteY8" fmla="*/ 6621207 h 6858000"/>
              <a:gd name="connsiteX9" fmla="*/ 250564 w 1605470"/>
              <a:gd name="connsiteY9" fmla="*/ 6596265 h 6858000"/>
              <a:gd name="connsiteX10" fmla="*/ 250443 w 1605470"/>
              <a:gd name="connsiteY10" fmla="*/ 6594818 h 6858000"/>
              <a:gd name="connsiteX11" fmla="*/ 254688 w 1605470"/>
              <a:gd name="connsiteY11" fmla="*/ 6593735 h 6858000"/>
              <a:gd name="connsiteX12" fmla="*/ 257885 w 1605470"/>
              <a:gd name="connsiteY12" fmla="*/ 6589172 h 6858000"/>
              <a:gd name="connsiteX13" fmla="*/ 261179 w 1605470"/>
              <a:gd name="connsiteY13" fmla="*/ 6574442 h 6858000"/>
              <a:gd name="connsiteX14" fmla="*/ 261519 w 1605470"/>
              <a:gd name="connsiteY14" fmla="*/ 6568530 h 6858000"/>
              <a:gd name="connsiteX15" fmla="*/ 263928 w 1605470"/>
              <a:gd name="connsiteY15" fmla="*/ 6560674 h 6858000"/>
              <a:gd name="connsiteX16" fmla="*/ 264273 w 1605470"/>
              <a:gd name="connsiteY16" fmla="*/ 6560598 h 6858000"/>
              <a:gd name="connsiteX17" fmla="*/ 265970 w 1605470"/>
              <a:gd name="connsiteY17" fmla="*/ 6553006 h 6858000"/>
              <a:gd name="connsiteX18" fmla="*/ 270666 w 1605470"/>
              <a:gd name="connsiteY18" fmla="*/ 6514360 h 6858000"/>
              <a:gd name="connsiteX19" fmla="*/ 312320 w 1605470"/>
              <a:gd name="connsiteY19" fmla="*/ 6478062 h 6858000"/>
              <a:gd name="connsiteX20" fmla="*/ 323009 w 1605470"/>
              <a:gd name="connsiteY20" fmla="*/ 6460325 h 6858000"/>
              <a:gd name="connsiteX21" fmla="*/ 330242 w 1605470"/>
              <a:gd name="connsiteY21" fmla="*/ 6451488 h 6858000"/>
              <a:gd name="connsiteX22" fmla="*/ 331677 w 1605470"/>
              <a:gd name="connsiteY22" fmla="*/ 6451348 h 6858000"/>
              <a:gd name="connsiteX23" fmla="*/ 336035 w 1605470"/>
              <a:gd name="connsiteY23" fmla="*/ 6414240 h 6858000"/>
              <a:gd name="connsiteX24" fmla="*/ 338911 w 1605470"/>
              <a:gd name="connsiteY24" fmla="*/ 6410269 h 6858000"/>
              <a:gd name="connsiteX25" fmla="*/ 338811 w 1605470"/>
              <a:gd name="connsiteY25" fmla="*/ 6384857 h 6858000"/>
              <a:gd name="connsiteX26" fmla="*/ 340328 w 1605470"/>
              <a:gd name="connsiteY26" fmla="*/ 6372381 h 6858000"/>
              <a:gd name="connsiteX27" fmla="*/ 337522 w 1605470"/>
              <a:gd name="connsiteY27" fmla="*/ 6367510 h 6858000"/>
              <a:gd name="connsiteX28" fmla="*/ 341402 w 1605470"/>
              <a:gd name="connsiteY28" fmla="*/ 6349778 h 6858000"/>
              <a:gd name="connsiteX29" fmla="*/ 343067 w 1605470"/>
              <a:gd name="connsiteY29" fmla="*/ 6348250 h 6858000"/>
              <a:gd name="connsiteX30" fmla="*/ 341730 w 1605470"/>
              <a:gd name="connsiteY30" fmla="*/ 6331735 h 6858000"/>
              <a:gd name="connsiteX31" fmla="*/ 335123 w 1605470"/>
              <a:gd name="connsiteY31" fmla="*/ 6315613 h 6858000"/>
              <a:gd name="connsiteX32" fmla="*/ 385303 w 1605470"/>
              <a:gd name="connsiteY32" fmla="*/ 6171970 h 6858000"/>
              <a:gd name="connsiteX33" fmla="*/ 380910 w 1605470"/>
              <a:gd name="connsiteY33" fmla="*/ 6028119 h 6858000"/>
              <a:gd name="connsiteX34" fmla="*/ 409371 w 1605470"/>
              <a:gd name="connsiteY34" fmla="*/ 5950668 h 6858000"/>
              <a:gd name="connsiteX35" fmla="*/ 442432 w 1605470"/>
              <a:gd name="connsiteY35" fmla="*/ 5934687 h 6858000"/>
              <a:gd name="connsiteX36" fmla="*/ 489472 w 1605470"/>
              <a:gd name="connsiteY36" fmla="*/ 5732419 h 6858000"/>
              <a:gd name="connsiteX37" fmla="*/ 512623 w 1605470"/>
              <a:gd name="connsiteY37" fmla="*/ 5685392 h 6858000"/>
              <a:gd name="connsiteX38" fmla="*/ 510261 w 1605470"/>
              <a:gd name="connsiteY38" fmla="*/ 5634527 h 6858000"/>
              <a:gd name="connsiteX39" fmla="*/ 523992 w 1605470"/>
              <a:gd name="connsiteY39" fmla="*/ 5619557 h 6858000"/>
              <a:gd name="connsiteX40" fmla="*/ 526609 w 1605470"/>
              <a:gd name="connsiteY40" fmla="*/ 5617081 h 6858000"/>
              <a:gd name="connsiteX41" fmla="*/ 531653 w 1605470"/>
              <a:gd name="connsiteY41" fmla="*/ 5604904 h 6858000"/>
              <a:gd name="connsiteX42" fmla="*/ 539863 w 1605470"/>
              <a:gd name="connsiteY42" fmla="*/ 5604298 h 6858000"/>
              <a:gd name="connsiteX43" fmla="*/ 552319 w 1605470"/>
              <a:gd name="connsiteY43" fmla="*/ 5587997 h 6858000"/>
              <a:gd name="connsiteX44" fmla="*/ 559710 w 1605470"/>
              <a:gd name="connsiteY44" fmla="*/ 5564796 h 6858000"/>
              <a:gd name="connsiteX45" fmla="*/ 587214 w 1605470"/>
              <a:gd name="connsiteY45" fmla="*/ 5451511 h 6858000"/>
              <a:gd name="connsiteX46" fmla="*/ 608019 w 1605470"/>
              <a:gd name="connsiteY46" fmla="*/ 5385461 h 6858000"/>
              <a:gd name="connsiteX47" fmla="*/ 622750 w 1605470"/>
              <a:gd name="connsiteY47" fmla="*/ 5363084 h 6858000"/>
              <a:gd name="connsiteX48" fmla="*/ 638731 w 1605470"/>
              <a:gd name="connsiteY48" fmla="*/ 5330009 h 6858000"/>
              <a:gd name="connsiteX49" fmla="*/ 672224 w 1605470"/>
              <a:gd name="connsiteY49" fmla="*/ 5273739 h 6858000"/>
              <a:gd name="connsiteX50" fmla="*/ 681823 w 1605470"/>
              <a:gd name="connsiteY50" fmla="*/ 5241779 h 6858000"/>
              <a:gd name="connsiteX51" fmla="*/ 693049 w 1605470"/>
              <a:gd name="connsiteY51" fmla="*/ 5225268 h 6858000"/>
              <a:gd name="connsiteX52" fmla="*/ 694069 w 1605470"/>
              <a:gd name="connsiteY52" fmla="*/ 5217684 h 6858000"/>
              <a:gd name="connsiteX53" fmla="*/ 701410 w 1605470"/>
              <a:gd name="connsiteY53" fmla="*/ 5193377 h 6858000"/>
              <a:gd name="connsiteX54" fmla="*/ 704713 w 1605470"/>
              <a:gd name="connsiteY54" fmla="*/ 5179288 h 6858000"/>
              <a:gd name="connsiteX55" fmla="*/ 705697 w 1605470"/>
              <a:gd name="connsiteY55" fmla="*/ 5173621 h 6858000"/>
              <a:gd name="connsiteX56" fmla="*/ 701331 w 1605470"/>
              <a:gd name="connsiteY56" fmla="*/ 5159961 h 6858000"/>
              <a:gd name="connsiteX57" fmla="*/ 708008 w 1605470"/>
              <a:gd name="connsiteY57" fmla="*/ 5144295 h 6858000"/>
              <a:gd name="connsiteX58" fmla="*/ 704941 w 1605470"/>
              <a:gd name="connsiteY58" fmla="*/ 5125185 h 6858000"/>
              <a:gd name="connsiteX59" fmla="*/ 711771 w 1605470"/>
              <a:gd name="connsiteY59" fmla="*/ 5121884 h 6858000"/>
              <a:gd name="connsiteX60" fmla="*/ 721092 w 1605470"/>
              <a:gd name="connsiteY60" fmla="*/ 5108383 h 6858000"/>
              <a:gd name="connsiteX61" fmla="*/ 717045 w 1605470"/>
              <a:gd name="connsiteY61" fmla="*/ 5094705 h 6858000"/>
              <a:gd name="connsiteX62" fmla="*/ 718807 w 1605470"/>
              <a:gd name="connsiteY62" fmla="*/ 5067850 h 6858000"/>
              <a:gd name="connsiteX63" fmla="*/ 721538 w 1605470"/>
              <a:gd name="connsiteY63" fmla="*/ 5060861 h 6858000"/>
              <a:gd name="connsiteX64" fmla="*/ 718242 w 1605470"/>
              <a:gd name="connsiteY64" fmla="*/ 5034192 h 6858000"/>
              <a:gd name="connsiteX65" fmla="*/ 719796 w 1605470"/>
              <a:gd name="connsiteY65" fmla="*/ 4993030 h 6858000"/>
              <a:gd name="connsiteX66" fmla="*/ 726705 w 1605470"/>
              <a:gd name="connsiteY66" fmla="*/ 4946844 h 6858000"/>
              <a:gd name="connsiteX67" fmla="*/ 722561 w 1605470"/>
              <a:gd name="connsiteY67" fmla="*/ 4932692 h 6858000"/>
              <a:gd name="connsiteX68" fmla="*/ 724588 w 1605470"/>
              <a:gd name="connsiteY68" fmla="*/ 4845927 h 6858000"/>
              <a:gd name="connsiteX69" fmla="*/ 724935 w 1605470"/>
              <a:gd name="connsiteY69" fmla="*/ 4821504 h 6858000"/>
              <a:gd name="connsiteX70" fmla="*/ 732118 w 1605470"/>
              <a:gd name="connsiteY70" fmla="*/ 4801535 h 6858000"/>
              <a:gd name="connsiteX71" fmla="*/ 739787 w 1605470"/>
              <a:gd name="connsiteY71" fmla="*/ 4797794 h 6858000"/>
              <a:gd name="connsiteX72" fmla="*/ 741081 w 1605470"/>
              <a:gd name="connsiteY72" fmla="*/ 4784526 h 6858000"/>
              <a:gd name="connsiteX73" fmla="*/ 742865 w 1605470"/>
              <a:gd name="connsiteY73" fmla="*/ 4781211 h 6858000"/>
              <a:gd name="connsiteX74" fmla="*/ 751652 w 1605470"/>
              <a:gd name="connsiteY74" fmla="*/ 4761984 h 6858000"/>
              <a:gd name="connsiteX75" fmla="*/ 734671 w 1605470"/>
              <a:gd name="connsiteY75" fmla="*/ 4715631 h 6858000"/>
              <a:gd name="connsiteX76" fmla="*/ 743180 w 1605470"/>
              <a:gd name="connsiteY76" fmla="*/ 4662965 h 6858000"/>
              <a:gd name="connsiteX77" fmla="*/ 729578 w 1605470"/>
              <a:gd name="connsiteY77" fmla="*/ 4456787 h 6858000"/>
              <a:gd name="connsiteX78" fmla="*/ 756542 w 1605470"/>
              <a:gd name="connsiteY78" fmla="*/ 4429138 h 6858000"/>
              <a:gd name="connsiteX79" fmla="*/ 761317 w 1605470"/>
              <a:gd name="connsiteY79" fmla="*/ 4346145 h 6858000"/>
              <a:gd name="connsiteX80" fmla="*/ 715481 w 1605470"/>
              <a:gd name="connsiteY80" fmla="*/ 4214165 h 6858000"/>
              <a:gd name="connsiteX81" fmla="*/ 721848 w 1605470"/>
              <a:gd name="connsiteY81" fmla="*/ 4061253 h 6858000"/>
              <a:gd name="connsiteX82" fmla="*/ 710868 w 1605470"/>
              <a:gd name="connsiteY82" fmla="*/ 4048827 h 6858000"/>
              <a:gd name="connsiteX83" fmla="*/ 704810 w 1605470"/>
              <a:gd name="connsiteY83" fmla="*/ 4033999 h 6858000"/>
              <a:gd name="connsiteX84" fmla="*/ 705959 w 1605470"/>
              <a:gd name="connsiteY84" fmla="*/ 4031933 h 6858000"/>
              <a:gd name="connsiteX85" fmla="*/ 704535 w 1605470"/>
              <a:gd name="connsiteY85" fmla="*/ 4013953 h 6858000"/>
              <a:gd name="connsiteX86" fmla="*/ 700443 w 1605470"/>
              <a:gd name="connsiteY86" fmla="*/ 4010511 h 6858000"/>
              <a:gd name="connsiteX87" fmla="*/ 698282 w 1605470"/>
              <a:gd name="connsiteY87" fmla="*/ 3998331 h 6858000"/>
              <a:gd name="connsiteX88" fmla="*/ 690830 w 1605470"/>
              <a:gd name="connsiteY88" fmla="*/ 3974753 h 6858000"/>
              <a:gd name="connsiteX89" fmla="*/ 692428 w 1605470"/>
              <a:gd name="connsiteY89" fmla="*/ 3969950 h 6858000"/>
              <a:gd name="connsiteX90" fmla="*/ 685850 w 1605470"/>
              <a:gd name="connsiteY90" fmla="*/ 3933779 h 6858000"/>
              <a:gd name="connsiteX91" fmla="*/ 687181 w 1605470"/>
              <a:gd name="connsiteY91" fmla="*/ 3933093 h 6858000"/>
              <a:gd name="connsiteX92" fmla="*/ 691535 w 1605470"/>
              <a:gd name="connsiteY92" fmla="*/ 3922082 h 6858000"/>
              <a:gd name="connsiteX93" fmla="*/ 696613 w 1605470"/>
              <a:gd name="connsiteY93" fmla="*/ 3901461 h 6858000"/>
              <a:gd name="connsiteX94" fmla="*/ 725908 w 1605470"/>
              <a:gd name="connsiteY94" fmla="*/ 3851605 h 6858000"/>
              <a:gd name="connsiteX95" fmla="*/ 719207 w 1605470"/>
              <a:gd name="connsiteY95" fmla="*/ 3813873 h 6858000"/>
              <a:gd name="connsiteX96" fmla="*/ 718632 w 1605470"/>
              <a:gd name="connsiteY96" fmla="*/ 3806161 h 6858000"/>
              <a:gd name="connsiteX97" fmla="*/ 718939 w 1605470"/>
              <a:gd name="connsiteY97" fmla="*/ 3805957 h 6858000"/>
              <a:gd name="connsiteX98" fmla="*/ 718966 w 1605470"/>
              <a:gd name="connsiteY98" fmla="*/ 3797724 h 6858000"/>
              <a:gd name="connsiteX99" fmla="*/ 717581 w 1605470"/>
              <a:gd name="connsiteY99" fmla="*/ 3792098 h 6858000"/>
              <a:gd name="connsiteX100" fmla="*/ 716465 w 1605470"/>
              <a:gd name="connsiteY100" fmla="*/ 3777135 h 6858000"/>
              <a:gd name="connsiteX101" fmla="*/ 718198 w 1605470"/>
              <a:gd name="connsiteY101" fmla="*/ 3771656 h 6858000"/>
              <a:gd name="connsiteX102" fmla="*/ 721941 w 1605470"/>
              <a:gd name="connsiteY102" fmla="*/ 3769007 h 6858000"/>
              <a:gd name="connsiteX103" fmla="*/ 721407 w 1605470"/>
              <a:gd name="connsiteY103" fmla="*/ 3767709 h 6858000"/>
              <a:gd name="connsiteX104" fmla="*/ 730103 w 1605470"/>
              <a:gd name="connsiteY104" fmla="*/ 3738082 h 6858000"/>
              <a:gd name="connsiteX105" fmla="*/ 737449 w 1605470"/>
              <a:gd name="connsiteY105" fmla="*/ 3673397 h 6858000"/>
              <a:gd name="connsiteX106" fmla="*/ 736745 w 1605470"/>
              <a:gd name="connsiteY106" fmla="*/ 3637109 h 6858000"/>
              <a:gd name="connsiteX107" fmla="*/ 740188 w 1605470"/>
              <a:gd name="connsiteY107" fmla="*/ 3536883 h 6858000"/>
              <a:gd name="connsiteX108" fmla="*/ 747726 w 1605470"/>
              <a:gd name="connsiteY108" fmla="*/ 3435652 h 6858000"/>
              <a:gd name="connsiteX109" fmla="*/ 774383 w 1605470"/>
              <a:gd name="connsiteY109" fmla="*/ 3381564 h 6858000"/>
              <a:gd name="connsiteX110" fmla="*/ 774870 w 1605470"/>
              <a:gd name="connsiteY110" fmla="*/ 3375761 h 6858000"/>
              <a:gd name="connsiteX111" fmla="*/ 770510 w 1605470"/>
              <a:gd name="connsiteY111" fmla="*/ 3361844 h 6858000"/>
              <a:gd name="connsiteX112" fmla="*/ 767933 w 1605470"/>
              <a:gd name="connsiteY112" fmla="*/ 3356929 h 6858000"/>
              <a:gd name="connsiteX113" fmla="*/ 766158 w 1605470"/>
              <a:gd name="connsiteY113" fmla="*/ 3349058 h 6858000"/>
              <a:gd name="connsiteX114" fmla="*/ 766414 w 1605470"/>
              <a:gd name="connsiteY114" fmla="*/ 3348763 h 6858000"/>
              <a:gd name="connsiteX115" fmla="*/ 764166 w 1605470"/>
              <a:gd name="connsiteY115" fmla="*/ 3341588 h 6858000"/>
              <a:gd name="connsiteX116" fmla="*/ 749397 w 1605470"/>
              <a:gd name="connsiteY116" fmla="*/ 3307769 h 6858000"/>
              <a:gd name="connsiteX117" fmla="*/ 766960 w 1605470"/>
              <a:gd name="connsiteY117" fmla="*/ 3250522 h 6858000"/>
              <a:gd name="connsiteX118" fmla="*/ 767385 w 1605470"/>
              <a:gd name="connsiteY118" fmla="*/ 3229163 h 6858000"/>
              <a:gd name="connsiteX119" fmla="*/ 769208 w 1605470"/>
              <a:gd name="connsiteY119" fmla="*/ 3217217 h 6858000"/>
              <a:gd name="connsiteX120" fmla="*/ 770350 w 1605470"/>
              <a:gd name="connsiteY120" fmla="*/ 3216125 h 6858000"/>
              <a:gd name="connsiteX121" fmla="*/ 756043 w 1605470"/>
              <a:gd name="connsiteY121" fmla="*/ 3183755 h 6858000"/>
              <a:gd name="connsiteX122" fmla="*/ 756544 w 1605470"/>
              <a:gd name="connsiteY122" fmla="*/ 3178642 h 6858000"/>
              <a:gd name="connsiteX123" fmla="*/ 744144 w 1605470"/>
              <a:gd name="connsiteY123" fmla="*/ 3158586 h 6858000"/>
              <a:gd name="connsiteX124" fmla="*/ 739378 w 1605470"/>
              <a:gd name="connsiteY124" fmla="*/ 3147669 h 6858000"/>
              <a:gd name="connsiteX125" fmla="*/ 734648 w 1605470"/>
              <a:gd name="connsiteY125" fmla="*/ 3145733 h 6858000"/>
              <a:gd name="connsiteX126" fmla="*/ 729329 w 1605470"/>
              <a:gd name="connsiteY126" fmla="*/ 3129034 h 6858000"/>
              <a:gd name="connsiteX127" fmla="*/ 729994 w 1605470"/>
              <a:gd name="connsiteY127" fmla="*/ 3126682 h 6858000"/>
              <a:gd name="connsiteX128" fmla="*/ 720862 w 1605470"/>
              <a:gd name="connsiteY128" fmla="*/ 3114519 h 6858000"/>
              <a:gd name="connsiteX129" fmla="*/ 707471 w 1605470"/>
              <a:gd name="connsiteY129" fmla="*/ 3106272 h 6858000"/>
              <a:gd name="connsiteX130" fmla="*/ 680201 w 1605470"/>
              <a:gd name="connsiteY130" fmla="*/ 2958185 h 6858000"/>
              <a:gd name="connsiteX131" fmla="*/ 596759 w 1605470"/>
              <a:gd name="connsiteY131" fmla="*/ 2762989 h 6858000"/>
              <a:gd name="connsiteX132" fmla="*/ 571733 w 1605470"/>
              <a:gd name="connsiteY132" fmla="*/ 2554718 h 6858000"/>
              <a:gd name="connsiteX133" fmla="*/ 551827 w 1605470"/>
              <a:gd name="connsiteY133" fmla="*/ 2485734 h 6858000"/>
              <a:gd name="connsiteX134" fmla="*/ 525179 w 1605470"/>
              <a:gd name="connsiteY134" fmla="*/ 2447068 h 6858000"/>
              <a:gd name="connsiteX135" fmla="*/ 529511 w 1605470"/>
              <a:gd name="connsiteY135" fmla="*/ 2425819 h 6858000"/>
              <a:gd name="connsiteX136" fmla="*/ 530521 w 1605470"/>
              <a:gd name="connsiteY136" fmla="*/ 2422066 h 6858000"/>
              <a:gd name="connsiteX137" fmla="*/ 528878 w 1605470"/>
              <a:gd name="connsiteY137" fmla="*/ 2408971 h 6858000"/>
              <a:gd name="connsiteX138" fmla="*/ 535510 w 1605470"/>
              <a:gd name="connsiteY138" fmla="*/ 2402874 h 6858000"/>
              <a:gd name="connsiteX139" fmla="*/ 538122 w 1605470"/>
              <a:gd name="connsiteY139" fmla="*/ 2381443 h 6858000"/>
              <a:gd name="connsiteX140" fmla="*/ 514451 w 1605470"/>
              <a:gd name="connsiteY140" fmla="*/ 2261920 h 6858000"/>
              <a:gd name="connsiteX141" fmla="*/ 486968 w 1605470"/>
              <a:gd name="connsiteY141" fmla="*/ 2182937 h 6858000"/>
              <a:gd name="connsiteX142" fmla="*/ 488555 w 1605470"/>
              <a:gd name="connsiteY142" fmla="*/ 2155135 h 6858000"/>
              <a:gd name="connsiteX143" fmla="*/ 486013 w 1605470"/>
              <a:gd name="connsiteY143" fmla="*/ 2118008 h 6858000"/>
              <a:gd name="connsiteX144" fmla="*/ 487006 w 1605470"/>
              <a:gd name="connsiteY144" fmla="*/ 2050531 h 6858000"/>
              <a:gd name="connsiteX145" fmla="*/ 478812 w 1605470"/>
              <a:gd name="connsiteY145" fmla="*/ 1963269 h 6858000"/>
              <a:gd name="connsiteX146" fmla="*/ 442619 w 1605470"/>
              <a:gd name="connsiteY146" fmla="*/ 1910499 h 6858000"/>
              <a:gd name="connsiteX147" fmla="*/ 446785 w 1605470"/>
              <a:gd name="connsiteY147" fmla="*/ 1903212 h 6858000"/>
              <a:gd name="connsiteX148" fmla="*/ 436547 w 1605470"/>
              <a:gd name="connsiteY148" fmla="*/ 1861531 h 6858000"/>
              <a:gd name="connsiteX149" fmla="*/ 390346 w 1605470"/>
              <a:gd name="connsiteY149" fmla="*/ 1732919 h 6858000"/>
              <a:gd name="connsiteX150" fmla="*/ 362657 w 1605470"/>
              <a:gd name="connsiteY150" fmla="*/ 1663540 h 6858000"/>
              <a:gd name="connsiteX151" fmla="*/ 344412 w 1605470"/>
              <a:gd name="connsiteY151" fmla="*/ 1615777 h 6858000"/>
              <a:gd name="connsiteX152" fmla="*/ 342578 w 1605470"/>
              <a:gd name="connsiteY152" fmla="*/ 1563678 h 6858000"/>
              <a:gd name="connsiteX153" fmla="*/ 355658 w 1605470"/>
              <a:gd name="connsiteY153" fmla="*/ 1519474 h 6858000"/>
              <a:gd name="connsiteX154" fmla="*/ 348400 w 1605470"/>
              <a:gd name="connsiteY154" fmla="*/ 1477995 h 6858000"/>
              <a:gd name="connsiteX155" fmla="*/ 325799 w 1605470"/>
              <a:gd name="connsiteY155" fmla="*/ 1357181 h 6858000"/>
              <a:gd name="connsiteX156" fmla="*/ 320507 w 1605470"/>
              <a:gd name="connsiteY156" fmla="*/ 1347099 h 6858000"/>
              <a:gd name="connsiteX157" fmla="*/ 335347 w 1605470"/>
              <a:gd name="connsiteY157" fmla="*/ 1334233 h 6858000"/>
              <a:gd name="connsiteX158" fmla="*/ 342792 w 1605470"/>
              <a:gd name="connsiteY158" fmla="*/ 1307086 h 6858000"/>
              <a:gd name="connsiteX159" fmla="*/ 343980 w 1605470"/>
              <a:gd name="connsiteY159" fmla="*/ 1189033 h 6858000"/>
              <a:gd name="connsiteX160" fmla="*/ 348665 w 1605470"/>
              <a:gd name="connsiteY160" fmla="*/ 1168288 h 6858000"/>
              <a:gd name="connsiteX161" fmla="*/ 340947 w 1605470"/>
              <a:gd name="connsiteY161" fmla="*/ 1142577 h 6858000"/>
              <a:gd name="connsiteX162" fmla="*/ 330253 w 1605470"/>
              <a:gd name="connsiteY162" fmla="*/ 1088484 h 6858000"/>
              <a:gd name="connsiteX163" fmla="*/ 336360 w 1605470"/>
              <a:gd name="connsiteY163" fmla="*/ 1045131 h 6858000"/>
              <a:gd name="connsiteX164" fmla="*/ 322475 w 1605470"/>
              <a:gd name="connsiteY164" fmla="*/ 1002093 h 6858000"/>
              <a:gd name="connsiteX165" fmla="*/ 320445 w 1605470"/>
              <a:gd name="connsiteY165" fmla="*/ 932283 h 6858000"/>
              <a:gd name="connsiteX166" fmla="*/ 322681 w 1605470"/>
              <a:gd name="connsiteY166" fmla="*/ 915925 h 6858000"/>
              <a:gd name="connsiteX167" fmla="*/ 315310 w 1605470"/>
              <a:gd name="connsiteY167" fmla="*/ 896999 h 6858000"/>
              <a:gd name="connsiteX168" fmla="*/ 284718 w 1605470"/>
              <a:gd name="connsiteY168" fmla="*/ 821517 h 6858000"/>
              <a:gd name="connsiteX169" fmla="*/ 263668 w 1605470"/>
              <a:gd name="connsiteY169" fmla="*/ 751353 h 6858000"/>
              <a:gd name="connsiteX170" fmla="*/ 254540 w 1605470"/>
              <a:gd name="connsiteY170" fmla="*/ 741965 h 6858000"/>
              <a:gd name="connsiteX171" fmla="*/ 252501 w 1605470"/>
              <a:gd name="connsiteY171" fmla="*/ 724635 h 6858000"/>
              <a:gd name="connsiteX172" fmla="*/ 248897 w 1605470"/>
              <a:gd name="connsiteY172" fmla="*/ 681659 h 6858000"/>
              <a:gd name="connsiteX173" fmla="*/ 234316 w 1605470"/>
              <a:gd name="connsiteY173" fmla="*/ 635218 h 6858000"/>
              <a:gd name="connsiteX174" fmla="*/ 239327 w 1605470"/>
              <a:gd name="connsiteY174" fmla="*/ 613763 h 6858000"/>
              <a:gd name="connsiteX175" fmla="*/ 225269 w 1605470"/>
              <a:gd name="connsiteY175" fmla="*/ 598582 h 6858000"/>
              <a:gd name="connsiteX176" fmla="*/ 224950 w 1605470"/>
              <a:gd name="connsiteY176" fmla="*/ 576846 h 6858000"/>
              <a:gd name="connsiteX177" fmla="*/ 204632 w 1605470"/>
              <a:gd name="connsiteY177" fmla="*/ 553868 h 6858000"/>
              <a:gd name="connsiteX178" fmla="*/ 239317 w 1605470"/>
              <a:gd name="connsiteY178" fmla="*/ 517614 h 6858000"/>
              <a:gd name="connsiteX179" fmla="*/ 201693 w 1605470"/>
              <a:gd name="connsiteY179" fmla="*/ 469651 h 6858000"/>
              <a:gd name="connsiteX180" fmla="*/ 195012 w 1605470"/>
              <a:gd name="connsiteY180" fmla="*/ 448559 h 6858000"/>
              <a:gd name="connsiteX181" fmla="*/ 201434 w 1605470"/>
              <a:gd name="connsiteY181" fmla="*/ 441529 h 6858000"/>
              <a:gd name="connsiteX182" fmla="*/ 200655 w 1605470"/>
              <a:gd name="connsiteY182" fmla="*/ 428927 h 6858000"/>
              <a:gd name="connsiteX183" fmla="*/ 190059 w 1605470"/>
              <a:gd name="connsiteY183" fmla="*/ 430161 h 6858000"/>
              <a:gd name="connsiteX184" fmla="*/ 184450 w 1605470"/>
              <a:gd name="connsiteY184" fmla="*/ 396240 h 6858000"/>
              <a:gd name="connsiteX185" fmla="*/ 146196 w 1605470"/>
              <a:gd name="connsiteY185" fmla="*/ 358810 h 6858000"/>
              <a:gd name="connsiteX186" fmla="*/ 124571 w 1605470"/>
              <a:gd name="connsiteY186" fmla="*/ 302178 h 6858000"/>
              <a:gd name="connsiteX187" fmla="*/ 103243 w 1605470"/>
              <a:gd name="connsiteY187" fmla="*/ 211375 h 6858000"/>
              <a:gd name="connsiteX188" fmla="*/ 94571 w 1605470"/>
              <a:gd name="connsiteY188" fmla="*/ 184179 h 6858000"/>
              <a:gd name="connsiteX189" fmla="*/ 13437 w 1605470"/>
              <a:gd name="connsiteY189" fmla="*/ 19287 h 6858000"/>
              <a:gd name="connsiteX190" fmla="*/ 0 w 1605470"/>
              <a:gd name="connsiteY190" fmla="*/ 0 h 6858000"/>
              <a:gd name="connsiteX0" fmla="*/ 0 w 1605470"/>
              <a:gd name="connsiteY0" fmla="*/ 0 h 6858000"/>
              <a:gd name="connsiteX1" fmla="*/ 1605470 w 1605470"/>
              <a:gd name="connsiteY1" fmla="*/ 0 h 6858000"/>
              <a:gd name="connsiteX2" fmla="*/ 1605470 w 1605470"/>
              <a:gd name="connsiteY2" fmla="*/ 6858000 h 6858000"/>
              <a:gd name="connsiteX3" fmla="*/ 154105 w 1605470"/>
              <a:gd name="connsiteY3" fmla="*/ 6858000 h 6858000"/>
              <a:gd name="connsiteX4" fmla="*/ 154246 w 1605470"/>
              <a:gd name="connsiteY4" fmla="*/ 6857735 h 6858000"/>
              <a:gd name="connsiteX5" fmla="*/ 166295 w 1605470"/>
              <a:gd name="connsiteY5" fmla="*/ 6809549 h 6858000"/>
              <a:gd name="connsiteX6" fmla="*/ 198506 w 1605470"/>
              <a:gd name="connsiteY6" fmla="*/ 6715115 h 6858000"/>
              <a:gd name="connsiteX7" fmla="*/ 208357 w 1605470"/>
              <a:gd name="connsiteY7" fmla="*/ 6680170 h 6858000"/>
              <a:gd name="connsiteX8" fmla="*/ 233907 w 1605470"/>
              <a:gd name="connsiteY8" fmla="*/ 6621207 h 6858000"/>
              <a:gd name="connsiteX9" fmla="*/ 250564 w 1605470"/>
              <a:gd name="connsiteY9" fmla="*/ 6596265 h 6858000"/>
              <a:gd name="connsiteX10" fmla="*/ 250443 w 1605470"/>
              <a:gd name="connsiteY10" fmla="*/ 6594818 h 6858000"/>
              <a:gd name="connsiteX11" fmla="*/ 254688 w 1605470"/>
              <a:gd name="connsiteY11" fmla="*/ 6593735 h 6858000"/>
              <a:gd name="connsiteX12" fmla="*/ 257885 w 1605470"/>
              <a:gd name="connsiteY12" fmla="*/ 6589172 h 6858000"/>
              <a:gd name="connsiteX13" fmla="*/ 261179 w 1605470"/>
              <a:gd name="connsiteY13" fmla="*/ 6574442 h 6858000"/>
              <a:gd name="connsiteX14" fmla="*/ 261519 w 1605470"/>
              <a:gd name="connsiteY14" fmla="*/ 6568530 h 6858000"/>
              <a:gd name="connsiteX15" fmla="*/ 263928 w 1605470"/>
              <a:gd name="connsiteY15" fmla="*/ 6560674 h 6858000"/>
              <a:gd name="connsiteX16" fmla="*/ 264273 w 1605470"/>
              <a:gd name="connsiteY16" fmla="*/ 6560598 h 6858000"/>
              <a:gd name="connsiteX17" fmla="*/ 265970 w 1605470"/>
              <a:gd name="connsiteY17" fmla="*/ 6553006 h 6858000"/>
              <a:gd name="connsiteX18" fmla="*/ 270666 w 1605470"/>
              <a:gd name="connsiteY18" fmla="*/ 6514360 h 6858000"/>
              <a:gd name="connsiteX19" fmla="*/ 312320 w 1605470"/>
              <a:gd name="connsiteY19" fmla="*/ 6478062 h 6858000"/>
              <a:gd name="connsiteX20" fmla="*/ 323009 w 1605470"/>
              <a:gd name="connsiteY20" fmla="*/ 6460325 h 6858000"/>
              <a:gd name="connsiteX21" fmla="*/ 330242 w 1605470"/>
              <a:gd name="connsiteY21" fmla="*/ 6451488 h 6858000"/>
              <a:gd name="connsiteX22" fmla="*/ 331677 w 1605470"/>
              <a:gd name="connsiteY22" fmla="*/ 6451348 h 6858000"/>
              <a:gd name="connsiteX23" fmla="*/ 336035 w 1605470"/>
              <a:gd name="connsiteY23" fmla="*/ 6414240 h 6858000"/>
              <a:gd name="connsiteX24" fmla="*/ 338911 w 1605470"/>
              <a:gd name="connsiteY24" fmla="*/ 6410269 h 6858000"/>
              <a:gd name="connsiteX25" fmla="*/ 338811 w 1605470"/>
              <a:gd name="connsiteY25" fmla="*/ 6384857 h 6858000"/>
              <a:gd name="connsiteX26" fmla="*/ 340328 w 1605470"/>
              <a:gd name="connsiteY26" fmla="*/ 6372381 h 6858000"/>
              <a:gd name="connsiteX27" fmla="*/ 337522 w 1605470"/>
              <a:gd name="connsiteY27" fmla="*/ 6367510 h 6858000"/>
              <a:gd name="connsiteX28" fmla="*/ 341402 w 1605470"/>
              <a:gd name="connsiteY28" fmla="*/ 6349778 h 6858000"/>
              <a:gd name="connsiteX29" fmla="*/ 343067 w 1605470"/>
              <a:gd name="connsiteY29" fmla="*/ 6348250 h 6858000"/>
              <a:gd name="connsiteX30" fmla="*/ 341730 w 1605470"/>
              <a:gd name="connsiteY30" fmla="*/ 6331735 h 6858000"/>
              <a:gd name="connsiteX31" fmla="*/ 335123 w 1605470"/>
              <a:gd name="connsiteY31" fmla="*/ 6315613 h 6858000"/>
              <a:gd name="connsiteX32" fmla="*/ 385303 w 1605470"/>
              <a:gd name="connsiteY32" fmla="*/ 6171970 h 6858000"/>
              <a:gd name="connsiteX33" fmla="*/ 380910 w 1605470"/>
              <a:gd name="connsiteY33" fmla="*/ 6028119 h 6858000"/>
              <a:gd name="connsiteX34" fmla="*/ 409371 w 1605470"/>
              <a:gd name="connsiteY34" fmla="*/ 5950668 h 6858000"/>
              <a:gd name="connsiteX35" fmla="*/ 442432 w 1605470"/>
              <a:gd name="connsiteY35" fmla="*/ 5934687 h 6858000"/>
              <a:gd name="connsiteX36" fmla="*/ 489472 w 1605470"/>
              <a:gd name="connsiteY36" fmla="*/ 5732419 h 6858000"/>
              <a:gd name="connsiteX37" fmla="*/ 512623 w 1605470"/>
              <a:gd name="connsiteY37" fmla="*/ 5685392 h 6858000"/>
              <a:gd name="connsiteX38" fmla="*/ 510261 w 1605470"/>
              <a:gd name="connsiteY38" fmla="*/ 5634527 h 6858000"/>
              <a:gd name="connsiteX39" fmla="*/ 523992 w 1605470"/>
              <a:gd name="connsiteY39" fmla="*/ 5619557 h 6858000"/>
              <a:gd name="connsiteX40" fmla="*/ 526609 w 1605470"/>
              <a:gd name="connsiteY40" fmla="*/ 5617081 h 6858000"/>
              <a:gd name="connsiteX41" fmla="*/ 531653 w 1605470"/>
              <a:gd name="connsiteY41" fmla="*/ 5604904 h 6858000"/>
              <a:gd name="connsiteX42" fmla="*/ 539863 w 1605470"/>
              <a:gd name="connsiteY42" fmla="*/ 5604298 h 6858000"/>
              <a:gd name="connsiteX43" fmla="*/ 552319 w 1605470"/>
              <a:gd name="connsiteY43" fmla="*/ 5587997 h 6858000"/>
              <a:gd name="connsiteX44" fmla="*/ 559710 w 1605470"/>
              <a:gd name="connsiteY44" fmla="*/ 5564796 h 6858000"/>
              <a:gd name="connsiteX45" fmla="*/ 587214 w 1605470"/>
              <a:gd name="connsiteY45" fmla="*/ 5451511 h 6858000"/>
              <a:gd name="connsiteX46" fmla="*/ 608019 w 1605470"/>
              <a:gd name="connsiteY46" fmla="*/ 5385461 h 6858000"/>
              <a:gd name="connsiteX47" fmla="*/ 622750 w 1605470"/>
              <a:gd name="connsiteY47" fmla="*/ 5363084 h 6858000"/>
              <a:gd name="connsiteX48" fmla="*/ 638731 w 1605470"/>
              <a:gd name="connsiteY48" fmla="*/ 5330009 h 6858000"/>
              <a:gd name="connsiteX49" fmla="*/ 672224 w 1605470"/>
              <a:gd name="connsiteY49" fmla="*/ 5273739 h 6858000"/>
              <a:gd name="connsiteX50" fmla="*/ 681823 w 1605470"/>
              <a:gd name="connsiteY50" fmla="*/ 5241779 h 6858000"/>
              <a:gd name="connsiteX51" fmla="*/ 693049 w 1605470"/>
              <a:gd name="connsiteY51" fmla="*/ 5225268 h 6858000"/>
              <a:gd name="connsiteX52" fmla="*/ 694069 w 1605470"/>
              <a:gd name="connsiteY52" fmla="*/ 5217684 h 6858000"/>
              <a:gd name="connsiteX53" fmla="*/ 701410 w 1605470"/>
              <a:gd name="connsiteY53" fmla="*/ 5193377 h 6858000"/>
              <a:gd name="connsiteX54" fmla="*/ 704713 w 1605470"/>
              <a:gd name="connsiteY54" fmla="*/ 5179288 h 6858000"/>
              <a:gd name="connsiteX55" fmla="*/ 705697 w 1605470"/>
              <a:gd name="connsiteY55" fmla="*/ 5173621 h 6858000"/>
              <a:gd name="connsiteX56" fmla="*/ 701331 w 1605470"/>
              <a:gd name="connsiteY56" fmla="*/ 5159961 h 6858000"/>
              <a:gd name="connsiteX57" fmla="*/ 708008 w 1605470"/>
              <a:gd name="connsiteY57" fmla="*/ 5144295 h 6858000"/>
              <a:gd name="connsiteX58" fmla="*/ 704941 w 1605470"/>
              <a:gd name="connsiteY58" fmla="*/ 5125185 h 6858000"/>
              <a:gd name="connsiteX59" fmla="*/ 711771 w 1605470"/>
              <a:gd name="connsiteY59" fmla="*/ 5121884 h 6858000"/>
              <a:gd name="connsiteX60" fmla="*/ 721092 w 1605470"/>
              <a:gd name="connsiteY60" fmla="*/ 5108383 h 6858000"/>
              <a:gd name="connsiteX61" fmla="*/ 717045 w 1605470"/>
              <a:gd name="connsiteY61" fmla="*/ 5094705 h 6858000"/>
              <a:gd name="connsiteX62" fmla="*/ 718807 w 1605470"/>
              <a:gd name="connsiteY62" fmla="*/ 5067850 h 6858000"/>
              <a:gd name="connsiteX63" fmla="*/ 721538 w 1605470"/>
              <a:gd name="connsiteY63" fmla="*/ 5060861 h 6858000"/>
              <a:gd name="connsiteX64" fmla="*/ 718242 w 1605470"/>
              <a:gd name="connsiteY64" fmla="*/ 5034192 h 6858000"/>
              <a:gd name="connsiteX65" fmla="*/ 719796 w 1605470"/>
              <a:gd name="connsiteY65" fmla="*/ 4993030 h 6858000"/>
              <a:gd name="connsiteX66" fmla="*/ 726705 w 1605470"/>
              <a:gd name="connsiteY66" fmla="*/ 4946844 h 6858000"/>
              <a:gd name="connsiteX67" fmla="*/ 722561 w 1605470"/>
              <a:gd name="connsiteY67" fmla="*/ 4932692 h 6858000"/>
              <a:gd name="connsiteX68" fmla="*/ 724588 w 1605470"/>
              <a:gd name="connsiteY68" fmla="*/ 4845927 h 6858000"/>
              <a:gd name="connsiteX69" fmla="*/ 724935 w 1605470"/>
              <a:gd name="connsiteY69" fmla="*/ 4821504 h 6858000"/>
              <a:gd name="connsiteX70" fmla="*/ 732118 w 1605470"/>
              <a:gd name="connsiteY70" fmla="*/ 4801535 h 6858000"/>
              <a:gd name="connsiteX71" fmla="*/ 739787 w 1605470"/>
              <a:gd name="connsiteY71" fmla="*/ 4797794 h 6858000"/>
              <a:gd name="connsiteX72" fmla="*/ 741081 w 1605470"/>
              <a:gd name="connsiteY72" fmla="*/ 4784526 h 6858000"/>
              <a:gd name="connsiteX73" fmla="*/ 742865 w 1605470"/>
              <a:gd name="connsiteY73" fmla="*/ 4781211 h 6858000"/>
              <a:gd name="connsiteX74" fmla="*/ 751652 w 1605470"/>
              <a:gd name="connsiteY74" fmla="*/ 4761984 h 6858000"/>
              <a:gd name="connsiteX75" fmla="*/ 734671 w 1605470"/>
              <a:gd name="connsiteY75" fmla="*/ 4715631 h 6858000"/>
              <a:gd name="connsiteX76" fmla="*/ 743180 w 1605470"/>
              <a:gd name="connsiteY76" fmla="*/ 4662965 h 6858000"/>
              <a:gd name="connsiteX77" fmla="*/ 729578 w 1605470"/>
              <a:gd name="connsiteY77" fmla="*/ 4456787 h 6858000"/>
              <a:gd name="connsiteX78" fmla="*/ 756542 w 1605470"/>
              <a:gd name="connsiteY78" fmla="*/ 4429138 h 6858000"/>
              <a:gd name="connsiteX79" fmla="*/ 761317 w 1605470"/>
              <a:gd name="connsiteY79" fmla="*/ 4346145 h 6858000"/>
              <a:gd name="connsiteX80" fmla="*/ 715481 w 1605470"/>
              <a:gd name="connsiteY80" fmla="*/ 4214165 h 6858000"/>
              <a:gd name="connsiteX81" fmla="*/ 721848 w 1605470"/>
              <a:gd name="connsiteY81" fmla="*/ 4061253 h 6858000"/>
              <a:gd name="connsiteX82" fmla="*/ 710868 w 1605470"/>
              <a:gd name="connsiteY82" fmla="*/ 4048827 h 6858000"/>
              <a:gd name="connsiteX83" fmla="*/ 704810 w 1605470"/>
              <a:gd name="connsiteY83" fmla="*/ 4033999 h 6858000"/>
              <a:gd name="connsiteX84" fmla="*/ 705959 w 1605470"/>
              <a:gd name="connsiteY84" fmla="*/ 4031933 h 6858000"/>
              <a:gd name="connsiteX85" fmla="*/ 704535 w 1605470"/>
              <a:gd name="connsiteY85" fmla="*/ 4013953 h 6858000"/>
              <a:gd name="connsiteX86" fmla="*/ 700443 w 1605470"/>
              <a:gd name="connsiteY86" fmla="*/ 4010511 h 6858000"/>
              <a:gd name="connsiteX87" fmla="*/ 698282 w 1605470"/>
              <a:gd name="connsiteY87" fmla="*/ 3998331 h 6858000"/>
              <a:gd name="connsiteX88" fmla="*/ 690830 w 1605470"/>
              <a:gd name="connsiteY88" fmla="*/ 3974753 h 6858000"/>
              <a:gd name="connsiteX89" fmla="*/ 692428 w 1605470"/>
              <a:gd name="connsiteY89" fmla="*/ 3969950 h 6858000"/>
              <a:gd name="connsiteX90" fmla="*/ 685850 w 1605470"/>
              <a:gd name="connsiteY90" fmla="*/ 3933779 h 6858000"/>
              <a:gd name="connsiteX91" fmla="*/ 687181 w 1605470"/>
              <a:gd name="connsiteY91" fmla="*/ 3933093 h 6858000"/>
              <a:gd name="connsiteX92" fmla="*/ 691535 w 1605470"/>
              <a:gd name="connsiteY92" fmla="*/ 3922082 h 6858000"/>
              <a:gd name="connsiteX93" fmla="*/ 696613 w 1605470"/>
              <a:gd name="connsiteY93" fmla="*/ 3901461 h 6858000"/>
              <a:gd name="connsiteX94" fmla="*/ 725908 w 1605470"/>
              <a:gd name="connsiteY94" fmla="*/ 3851605 h 6858000"/>
              <a:gd name="connsiteX95" fmla="*/ 719207 w 1605470"/>
              <a:gd name="connsiteY95" fmla="*/ 3813873 h 6858000"/>
              <a:gd name="connsiteX96" fmla="*/ 718632 w 1605470"/>
              <a:gd name="connsiteY96" fmla="*/ 3806161 h 6858000"/>
              <a:gd name="connsiteX97" fmla="*/ 718939 w 1605470"/>
              <a:gd name="connsiteY97" fmla="*/ 3805957 h 6858000"/>
              <a:gd name="connsiteX98" fmla="*/ 718966 w 1605470"/>
              <a:gd name="connsiteY98" fmla="*/ 3797724 h 6858000"/>
              <a:gd name="connsiteX99" fmla="*/ 717581 w 1605470"/>
              <a:gd name="connsiteY99" fmla="*/ 3792098 h 6858000"/>
              <a:gd name="connsiteX100" fmla="*/ 716465 w 1605470"/>
              <a:gd name="connsiteY100" fmla="*/ 3777135 h 6858000"/>
              <a:gd name="connsiteX101" fmla="*/ 718198 w 1605470"/>
              <a:gd name="connsiteY101" fmla="*/ 3771656 h 6858000"/>
              <a:gd name="connsiteX102" fmla="*/ 721941 w 1605470"/>
              <a:gd name="connsiteY102" fmla="*/ 3769007 h 6858000"/>
              <a:gd name="connsiteX103" fmla="*/ 721407 w 1605470"/>
              <a:gd name="connsiteY103" fmla="*/ 3767709 h 6858000"/>
              <a:gd name="connsiteX104" fmla="*/ 730103 w 1605470"/>
              <a:gd name="connsiteY104" fmla="*/ 3738082 h 6858000"/>
              <a:gd name="connsiteX105" fmla="*/ 737449 w 1605470"/>
              <a:gd name="connsiteY105" fmla="*/ 3673397 h 6858000"/>
              <a:gd name="connsiteX106" fmla="*/ 736745 w 1605470"/>
              <a:gd name="connsiteY106" fmla="*/ 3637109 h 6858000"/>
              <a:gd name="connsiteX107" fmla="*/ 740188 w 1605470"/>
              <a:gd name="connsiteY107" fmla="*/ 3536883 h 6858000"/>
              <a:gd name="connsiteX108" fmla="*/ 747726 w 1605470"/>
              <a:gd name="connsiteY108" fmla="*/ 3435652 h 6858000"/>
              <a:gd name="connsiteX109" fmla="*/ 774383 w 1605470"/>
              <a:gd name="connsiteY109" fmla="*/ 3381564 h 6858000"/>
              <a:gd name="connsiteX110" fmla="*/ 774870 w 1605470"/>
              <a:gd name="connsiteY110" fmla="*/ 3375761 h 6858000"/>
              <a:gd name="connsiteX111" fmla="*/ 770510 w 1605470"/>
              <a:gd name="connsiteY111" fmla="*/ 3361844 h 6858000"/>
              <a:gd name="connsiteX112" fmla="*/ 767933 w 1605470"/>
              <a:gd name="connsiteY112" fmla="*/ 3356929 h 6858000"/>
              <a:gd name="connsiteX113" fmla="*/ 766158 w 1605470"/>
              <a:gd name="connsiteY113" fmla="*/ 3349058 h 6858000"/>
              <a:gd name="connsiteX114" fmla="*/ 766414 w 1605470"/>
              <a:gd name="connsiteY114" fmla="*/ 3348763 h 6858000"/>
              <a:gd name="connsiteX115" fmla="*/ 764166 w 1605470"/>
              <a:gd name="connsiteY115" fmla="*/ 3341588 h 6858000"/>
              <a:gd name="connsiteX116" fmla="*/ 749397 w 1605470"/>
              <a:gd name="connsiteY116" fmla="*/ 3307769 h 6858000"/>
              <a:gd name="connsiteX117" fmla="*/ 766960 w 1605470"/>
              <a:gd name="connsiteY117" fmla="*/ 3250522 h 6858000"/>
              <a:gd name="connsiteX118" fmla="*/ 767385 w 1605470"/>
              <a:gd name="connsiteY118" fmla="*/ 3229163 h 6858000"/>
              <a:gd name="connsiteX119" fmla="*/ 769208 w 1605470"/>
              <a:gd name="connsiteY119" fmla="*/ 3217217 h 6858000"/>
              <a:gd name="connsiteX120" fmla="*/ 770350 w 1605470"/>
              <a:gd name="connsiteY120" fmla="*/ 3216125 h 6858000"/>
              <a:gd name="connsiteX121" fmla="*/ 756043 w 1605470"/>
              <a:gd name="connsiteY121" fmla="*/ 3183755 h 6858000"/>
              <a:gd name="connsiteX122" fmla="*/ 756544 w 1605470"/>
              <a:gd name="connsiteY122" fmla="*/ 3178642 h 6858000"/>
              <a:gd name="connsiteX123" fmla="*/ 744144 w 1605470"/>
              <a:gd name="connsiteY123" fmla="*/ 3158586 h 6858000"/>
              <a:gd name="connsiteX124" fmla="*/ 739378 w 1605470"/>
              <a:gd name="connsiteY124" fmla="*/ 3147669 h 6858000"/>
              <a:gd name="connsiteX125" fmla="*/ 734648 w 1605470"/>
              <a:gd name="connsiteY125" fmla="*/ 3145733 h 6858000"/>
              <a:gd name="connsiteX126" fmla="*/ 729329 w 1605470"/>
              <a:gd name="connsiteY126" fmla="*/ 3129034 h 6858000"/>
              <a:gd name="connsiteX127" fmla="*/ 729994 w 1605470"/>
              <a:gd name="connsiteY127" fmla="*/ 3126682 h 6858000"/>
              <a:gd name="connsiteX128" fmla="*/ 720862 w 1605470"/>
              <a:gd name="connsiteY128" fmla="*/ 3114519 h 6858000"/>
              <a:gd name="connsiteX129" fmla="*/ 707471 w 1605470"/>
              <a:gd name="connsiteY129" fmla="*/ 3106272 h 6858000"/>
              <a:gd name="connsiteX130" fmla="*/ 680201 w 1605470"/>
              <a:gd name="connsiteY130" fmla="*/ 2958185 h 6858000"/>
              <a:gd name="connsiteX131" fmla="*/ 596759 w 1605470"/>
              <a:gd name="connsiteY131" fmla="*/ 2762989 h 6858000"/>
              <a:gd name="connsiteX132" fmla="*/ 571733 w 1605470"/>
              <a:gd name="connsiteY132" fmla="*/ 2554718 h 6858000"/>
              <a:gd name="connsiteX133" fmla="*/ 551827 w 1605470"/>
              <a:gd name="connsiteY133" fmla="*/ 2485734 h 6858000"/>
              <a:gd name="connsiteX134" fmla="*/ 525179 w 1605470"/>
              <a:gd name="connsiteY134" fmla="*/ 2447068 h 6858000"/>
              <a:gd name="connsiteX135" fmla="*/ 529511 w 1605470"/>
              <a:gd name="connsiteY135" fmla="*/ 2425819 h 6858000"/>
              <a:gd name="connsiteX136" fmla="*/ 530521 w 1605470"/>
              <a:gd name="connsiteY136" fmla="*/ 2422066 h 6858000"/>
              <a:gd name="connsiteX137" fmla="*/ 528878 w 1605470"/>
              <a:gd name="connsiteY137" fmla="*/ 2408971 h 6858000"/>
              <a:gd name="connsiteX138" fmla="*/ 535510 w 1605470"/>
              <a:gd name="connsiteY138" fmla="*/ 2402874 h 6858000"/>
              <a:gd name="connsiteX139" fmla="*/ 538122 w 1605470"/>
              <a:gd name="connsiteY139" fmla="*/ 2381443 h 6858000"/>
              <a:gd name="connsiteX140" fmla="*/ 514451 w 1605470"/>
              <a:gd name="connsiteY140" fmla="*/ 2261920 h 6858000"/>
              <a:gd name="connsiteX141" fmla="*/ 486968 w 1605470"/>
              <a:gd name="connsiteY141" fmla="*/ 2182937 h 6858000"/>
              <a:gd name="connsiteX142" fmla="*/ 488555 w 1605470"/>
              <a:gd name="connsiteY142" fmla="*/ 2155135 h 6858000"/>
              <a:gd name="connsiteX143" fmla="*/ 486013 w 1605470"/>
              <a:gd name="connsiteY143" fmla="*/ 2118008 h 6858000"/>
              <a:gd name="connsiteX144" fmla="*/ 487006 w 1605470"/>
              <a:gd name="connsiteY144" fmla="*/ 2050531 h 6858000"/>
              <a:gd name="connsiteX145" fmla="*/ 478812 w 1605470"/>
              <a:gd name="connsiteY145" fmla="*/ 1963269 h 6858000"/>
              <a:gd name="connsiteX146" fmla="*/ 442619 w 1605470"/>
              <a:gd name="connsiteY146" fmla="*/ 1910499 h 6858000"/>
              <a:gd name="connsiteX147" fmla="*/ 446785 w 1605470"/>
              <a:gd name="connsiteY147" fmla="*/ 1903212 h 6858000"/>
              <a:gd name="connsiteX148" fmla="*/ 436547 w 1605470"/>
              <a:gd name="connsiteY148" fmla="*/ 1861531 h 6858000"/>
              <a:gd name="connsiteX149" fmla="*/ 390346 w 1605470"/>
              <a:gd name="connsiteY149" fmla="*/ 1732919 h 6858000"/>
              <a:gd name="connsiteX150" fmla="*/ 362657 w 1605470"/>
              <a:gd name="connsiteY150" fmla="*/ 1663540 h 6858000"/>
              <a:gd name="connsiteX151" fmla="*/ 344412 w 1605470"/>
              <a:gd name="connsiteY151" fmla="*/ 1615777 h 6858000"/>
              <a:gd name="connsiteX152" fmla="*/ 342578 w 1605470"/>
              <a:gd name="connsiteY152" fmla="*/ 1563678 h 6858000"/>
              <a:gd name="connsiteX153" fmla="*/ 355658 w 1605470"/>
              <a:gd name="connsiteY153" fmla="*/ 1519474 h 6858000"/>
              <a:gd name="connsiteX154" fmla="*/ 348400 w 1605470"/>
              <a:gd name="connsiteY154" fmla="*/ 1477995 h 6858000"/>
              <a:gd name="connsiteX155" fmla="*/ 325799 w 1605470"/>
              <a:gd name="connsiteY155" fmla="*/ 1357181 h 6858000"/>
              <a:gd name="connsiteX156" fmla="*/ 320507 w 1605470"/>
              <a:gd name="connsiteY156" fmla="*/ 1347099 h 6858000"/>
              <a:gd name="connsiteX157" fmla="*/ 342792 w 1605470"/>
              <a:gd name="connsiteY157" fmla="*/ 1307086 h 6858000"/>
              <a:gd name="connsiteX158" fmla="*/ 343980 w 1605470"/>
              <a:gd name="connsiteY158" fmla="*/ 1189033 h 6858000"/>
              <a:gd name="connsiteX159" fmla="*/ 348665 w 1605470"/>
              <a:gd name="connsiteY159" fmla="*/ 1168288 h 6858000"/>
              <a:gd name="connsiteX160" fmla="*/ 340947 w 1605470"/>
              <a:gd name="connsiteY160" fmla="*/ 1142577 h 6858000"/>
              <a:gd name="connsiteX161" fmla="*/ 330253 w 1605470"/>
              <a:gd name="connsiteY161" fmla="*/ 1088484 h 6858000"/>
              <a:gd name="connsiteX162" fmla="*/ 336360 w 1605470"/>
              <a:gd name="connsiteY162" fmla="*/ 1045131 h 6858000"/>
              <a:gd name="connsiteX163" fmla="*/ 322475 w 1605470"/>
              <a:gd name="connsiteY163" fmla="*/ 1002093 h 6858000"/>
              <a:gd name="connsiteX164" fmla="*/ 320445 w 1605470"/>
              <a:gd name="connsiteY164" fmla="*/ 932283 h 6858000"/>
              <a:gd name="connsiteX165" fmla="*/ 322681 w 1605470"/>
              <a:gd name="connsiteY165" fmla="*/ 915925 h 6858000"/>
              <a:gd name="connsiteX166" fmla="*/ 315310 w 1605470"/>
              <a:gd name="connsiteY166" fmla="*/ 896999 h 6858000"/>
              <a:gd name="connsiteX167" fmla="*/ 284718 w 1605470"/>
              <a:gd name="connsiteY167" fmla="*/ 821517 h 6858000"/>
              <a:gd name="connsiteX168" fmla="*/ 263668 w 1605470"/>
              <a:gd name="connsiteY168" fmla="*/ 751353 h 6858000"/>
              <a:gd name="connsiteX169" fmla="*/ 254540 w 1605470"/>
              <a:gd name="connsiteY169" fmla="*/ 741965 h 6858000"/>
              <a:gd name="connsiteX170" fmla="*/ 252501 w 1605470"/>
              <a:gd name="connsiteY170" fmla="*/ 724635 h 6858000"/>
              <a:gd name="connsiteX171" fmla="*/ 248897 w 1605470"/>
              <a:gd name="connsiteY171" fmla="*/ 681659 h 6858000"/>
              <a:gd name="connsiteX172" fmla="*/ 234316 w 1605470"/>
              <a:gd name="connsiteY172" fmla="*/ 635218 h 6858000"/>
              <a:gd name="connsiteX173" fmla="*/ 239327 w 1605470"/>
              <a:gd name="connsiteY173" fmla="*/ 613763 h 6858000"/>
              <a:gd name="connsiteX174" fmla="*/ 225269 w 1605470"/>
              <a:gd name="connsiteY174" fmla="*/ 598582 h 6858000"/>
              <a:gd name="connsiteX175" fmla="*/ 224950 w 1605470"/>
              <a:gd name="connsiteY175" fmla="*/ 576846 h 6858000"/>
              <a:gd name="connsiteX176" fmla="*/ 204632 w 1605470"/>
              <a:gd name="connsiteY176" fmla="*/ 553868 h 6858000"/>
              <a:gd name="connsiteX177" fmla="*/ 239317 w 1605470"/>
              <a:gd name="connsiteY177" fmla="*/ 517614 h 6858000"/>
              <a:gd name="connsiteX178" fmla="*/ 201693 w 1605470"/>
              <a:gd name="connsiteY178" fmla="*/ 469651 h 6858000"/>
              <a:gd name="connsiteX179" fmla="*/ 195012 w 1605470"/>
              <a:gd name="connsiteY179" fmla="*/ 448559 h 6858000"/>
              <a:gd name="connsiteX180" fmla="*/ 201434 w 1605470"/>
              <a:gd name="connsiteY180" fmla="*/ 441529 h 6858000"/>
              <a:gd name="connsiteX181" fmla="*/ 200655 w 1605470"/>
              <a:gd name="connsiteY181" fmla="*/ 428927 h 6858000"/>
              <a:gd name="connsiteX182" fmla="*/ 190059 w 1605470"/>
              <a:gd name="connsiteY182" fmla="*/ 430161 h 6858000"/>
              <a:gd name="connsiteX183" fmla="*/ 184450 w 1605470"/>
              <a:gd name="connsiteY183" fmla="*/ 396240 h 6858000"/>
              <a:gd name="connsiteX184" fmla="*/ 146196 w 1605470"/>
              <a:gd name="connsiteY184" fmla="*/ 358810 h 6858000"/>
              <a:gd name="connsiteX185" fmla="*/ 124571 w 1605470"/>
              <a:gd name="connsiteY185" fmla="*/ 302178 h 6858000"/>
              <a:gd name="connsiteX186" fmla="*/ 103243 w 1605470"/>
              <a:gd name="connsiteY186" fmla="*/ 211375 h 6858000"/>
              <a:gd name="connsiteX187" fmla="*/ 94571 w 1605470"/>
              <a:gd name="connsiteY187" fmla="*/ 184179 h 6858000"/>
              <a:gd name="connsiteX188" fmla="*/ 13437 w 1605470"/>
              <a:gd name="connsiteY188" fmla="*/ 19287 h 6858000"/>
              <a:gd name="connsiteX189" fmla="*/ 0 w 1605470"/>
              <a:gd name="connsiteY189" fmla="*/ 0 h 6858000"/>
              <a:gd name="connsiteX0" fmla="*/ 0 w 1605470"/>
              <a:gd name="connsiteY0" fmla="*/ 0 h 6858000"/>
              <a:gd name="connsiteX1" fmla="*/ 1605470 w 1605470"/>
              <a:gd name="connsiteY1" fmla="*/ 0 h 6858000"/>
              <a:gd name="connsiteX2" fmla="*/ 1605470 w 1605470"/>
              <a:gd name="connsiteY2" fmla="*/ 6858000 h 6858000"/>
              <a:gd name="connsiteX3" fmla="*/ 154105 w 1605470"/>
              <a:gd name="connsiteY3" fmla="*/ 6858000 h 6858000"/>
              <a:gd name="connsiteX4" fmla="*/ 154246 w 1605470"/>
              <a:gd name="connsiteY4" fmla="*/ 6857735 h 6858000"/>
              <a:gd name="connsiteX5" fmla="*/ 166295 w 1605470"/>
              <a:gd name="connsiteY5" fmla="*/ 6809549 h 6858000"/>
              <a:gd name="connsiteX6" fmla="*/ 198506 w 1605470"/>
              <a:gd name="connsiteY6" fmla="*/ 6715115 h 6858000"/>
              <a:gd name="connsiteX7" fmla="*/ 208357 w 1605470"/>
              <a:gd name="connsiteY7" fmla="*/ 6680170 h 6858000"/>
              <a:gd name="connsiteX8" fmla="*/ 233907 w 1605470"/>
              <a:gd name="connsiteY8" fmla="*/ 6621207 h 6858000"/>
              <a:gd name="connsiteX9" fmla="*/ 250564 w 1605470"/>
              <a:gd name="connsiteY9" fmla="*/ 6596265 h 6858000"/>
              <a:gd name="connsiteX10" fmla="*/ 250443 w 1605470"/>
              <a:gd name="connsiteY10" fmla="*/ 6594818 h 6858000"/>
              <a:gd name="connsiteX11" fmla="*/ 254688 w 1605470"/>
              <a:gd name="connsiteY11" fmla="*/ 6593735 h 6858000"/>
              <a:gd name="connsiteX12" fmla="*/ 257885 w 1605470"/>
              <a:gd name="connsiteY12" fmla="*/ 6589172 h 6858000"/>
              <a:gd name="connsiteX13" fmla="*/ 261179 w 1605470"/>
              <a:gd name="connsiteY13" fmla="*/ 6574442 h 6858000"/>
              <a:gd name="connsiteX14" fmla="*/ 261519 w 1605470"/>
              <a:gd name="connsiteY14" fmla="*/ 6568530 h 6858000"/>
              <a:gd name="connsiteX15" fmla="*/ 263928 w 1605470"/>
              <a:gd name="connsiteY15" fmla="*/ 6560674 h 6858000"/>
              <a:gd name="connsiteX16" fmla="*/ 264273 w 1605470"/>
              <a:gd name="connsiteY16" fmla="*/ 6560598 h 6858000"/>
              <a:gd name="connsiteX17" fmla="*/ 265970 w 1605470"/>
              <a:gd name="connsiteY17" fmla="*/ 6553006 h 6858000"/>
              <a:gd name="connsiteX18" fmla="*/ 270666 w 1605470"/>
              <a:gd name="connsiteY18" fmla="*/ 6514360 h 6858000"/>
              <a:gd name="connsiteX19" fmla="*/ 312320 w 1605470"/>
              <a:gd name="connsiteY19" fmla="*/ 6478062 h 6858000"/>
              <a:gd name="connsiteX20" fmla="*/ 323009 w 1605470"/>
              <a:gd name="connsiteY20" fmla="*/ 6460325 h 6858000"/>
              <a:gd name="connsiteX21" fmla="*/ 330242 w 1605470"/>
              <a:gd name="connsiteY21" fmla="*/ 6451488 h 6858000"/>
              <a:gd name="connsiteX22" fmla="*/ 331677 w 1605470"/>
              <a:gd name="connsiteY22" fmla="*/ 6451348 h 6858000"/>
              <a:gd name="connsiteX23" fmla="*/ 336035 w 1605470"/>
              <a:gd name="connsiteY23" fmla="*/ 6414240 h 6858000"/>
              <a:gd name="connsiteX24" fmla="*/ 338911 w 1605470"/>
              <a:gd name="connsiteY24" fmla="*/ 6410269 h 6858000"/>
              <a:gd name="connsiteX25" fmla="*/ 338811 w 1605470"/>
              <a:gd name="connsiteY25" fmla="*/ 6384857 h 6858000"/>
              <a:gd name="connsiteX26" fmla="*/ 340328 w 1605470"/>
              <a:gd name="connsiteY26" fmla="*/ 6372381 h 6858000"/>
              <a:gd name="connsiteX27" fmla="*/ 337522 w 1605470"/>
              <a:gd name="connsiteY27" fmla="*/ 6367510 h 6858000"/>
              <a:gd name="connsiteX28" fmla="*/ 341402 w 1605470"/>
              <a:gd name="connsiteY28" fmla="*/ 6349778 h 6858000"/>
              <a:gd name="connsiteX29" fmla="*/ 343067 w 1605470"/>
              <a:gd name="connsiteY29" fmla="*/ 6348250 h 6858000"/>
              <a:gd name="connsiteX30" fmla="*/ 341730 w 1605470"/>
              <a:gd name="connsiteY30" fmla="*/ 6331735 h 6858000"/>
              <a:gd name="connsiteX31" fmla="*/ 335123 w 1605470"/>
              <a:gd name="connsiteY31" fmla="*/ 6315613 h 6858000"/>
              <a:gd name="connsiteX32" fmla="*/ 385303 w 1605470"/>
              <a:gd name="connsiteY32" fmla="*/ 6171970 h 6858000"/>
              <a:gd name="connsiteX33" fmla="*/ 380910 w 1605470"/>
              <a:gd name="connsiteY33" fmla="*/ 6028119 h 6858000"/>
              <a:gd name="connsiteX34" fmla="*/ 409371 w 1605470"/>
              <a:gd name="connsiteY34" fmla="*/ 5950668 h 6858000"/>
              <a:gd name="connsiteX35" fmla="*/ 442432 w 1605470"/>
              <a:gd name="connsiteY35" fmla="*/ 5934687 h 6858000"/>
              <a:gd name="connsiteX36" fmla="*/ 489472 w 1605470"/>
              <a:gd name="connsiteY36" fmla="*/ 5732419 h 6858000"/>
              <a:gd name="connsiteX37" fmla="*/ 512623 w 1605470"/>
              <a:gd name="connsiteY37" fmla="*/ 5685392 h 6858000"/>
              <a:gd name="connsiteX38" fmla="*/ 510261 w 1605470"/>
              <a:gd name="connsiteY38" fmla="*/ 5634527 h 6858000"/>
              <a:gd name="connsiteX39" fmla="*/ 523992 w 1605470"/>
              <a:gd name="connsiteY39" fmla="*/ 5619557 h 6858000"/>
              <a:gd name="connsiteX40" fmla="*/ 526609 w 1605470"/>
              <a:gd name="connsiteY40" fmla="*/ 5617081 h 6858000"/>
              <a:gd name="connsiteX41" fmla="*/ 531653 w 1605470"/>
              <a:gd name="connsiteY41" fmla="*/ 5604904 h 6858000"/>
              <a:gd name="connsiteX42" fmla="*/ 539863 w 1605470"/>
              <a:gd name="connsiteY42" fmla="*/ 5604298 h 6858000"/>
              <a:gd name="connsiteX43" fmla="*/ 552319 w 1605470"/>
              <a:gd name="connsiteY43" fmla="*/ 5587997 h 6858000"/>
              <a:gd name="connsiteX44" fmla="*/ 559710 w 1605470"/>
              <a:gd name="connsiteY44" fmla="*/ 5564796 h 6858000"/>
              <a:gd name="connsiteX45" fmla="*/ 587214 w 1605470"/>
              <a:gd name="connsiteY45" fmla="*/ 5451511 h 6858000"/>
              <a:gd name="connsiteX46" fmla="*/ 608019 w 1605470"/>
              <a:gd name="connsiteY46" fmla="*/ 5385461 h 6858000"/>
              <a:gd name="connsiteX47" fmla="*/ 622750 w 1605470"/>
              <a:gd name="connsiteY47" fmla="*/ 5363084 h 6858000"/>
              <a:gd name="connsiteX48" fmla="*/ 638731 w 1605470"/>
              <a:gd name="connsiteY48" fmla="*/ 5330009 h 6858000"/>
              <a:gd name="connsiteX49" fmla="*/ 672224 w 1605470"/>
              <a:gd name="connsiteY49" fmla="*/ 5273739 h 6858000"/>
              <a:gd name="connsiteX50" fmla="*/ 681823 w 1605470"/>
              <a:gd name="connsiteY50" fmla="*/ 5241779 h 6858000"/>
              <a:gd name="connsiteX51" fmla="*/ 693049 w 1605470"/>
              <a:gd name="connsiteY51" fmla="*/ 5225268 h 6858000"/>
              <a:gd name="connsiteX52" fmla="*/ 694069 w 1605470"/>
              <a:gd name="connsiteY52" fmla="*/ 5217684 h 6858000"/>
              <a:gd name="connsiteX53" fmla="*/ 701410 w 1605470"/>
              <a:gd name="connsiteY53" fmla="*/ 5193377 h 6858000"/>
              <a:gd name="connsiteX54" fmla="*/ 704713 w 1605470"/>
              <a:gd name="connsiteY54" fmla="*/ 5179288 h 6858000"/>
              <a:gd name="connsiteX55" fmla="*/ 705697 w 1605470"/>
              <a:gd name="connsiteY55" fmla="*/ 5173621 h 6858000"/>
              <a:gd name="connsiteX56" fmla="*/ 701331 w 1605470"/>
              <a:gd name="connsiteY56" fmla="*/ 5159961 h 6858000"/>
              <a:gd name="connsiteX57" fmla="*/ 708008 w 1605470"/>
              <a:gd name="connsiteY57" fmla="*/ 5144295 h 6858000"/>
              <a:gd name="connsiteX58" fmla="*/ 704941 w 1605470"/>
              <a:gd name="connsiteY58" fmla="*/ 5125185 h 6858000"/>
              <a:gd name="connsiteX59" fmla="*/ 711771 w 1605470"/>
              <a:gd name="connsiteY59" fmla="*/ 5121884 h 6858000"/>
              <a:gd name="connsiteX60" fmla="*/ 721092 w 1605470"/>
              <a:gd name="connsiteY60" fmla="*/ 5108383 h 6858000"/>
              <a:gd name="connsiteX61" fmla="*/ 717045 w 1605470"/>
              <a:gd name="connsiteY61" fmla="*/ 5094705 h 6858000"/>
              <a:gd name="connsiteX62" fmla="*/ 718807 w 1605470"/>
              <a:gd name="connsiteY62" fmla="*/ 5067850 h 6858000"/>
              <a:gd name="connsiteX63" fmla="*/ 721538 w 1605470"/>
              <a:gd name="connsiteY63" fmla="*/ 5060861 h 6858000"/>
              <a:gd name="connsiteX64" fmla="*/ 718242 w 1605470"/>
              <a:gd name="connsiteY64" fmla="*/ 5034192 h 6858000"/>
              <a:gd name="connsiteX65" fmla="*/ 719796 w 1605470"/>
              <a:gd name="connsiteY65" fmla="*/ 4993030 h 6858000"/>
              <a:gd name="connsiteX66" fmla="*/ 726705 w 1605470"/>
              <a:gd name="connsiteY66" fmla="*/ 4946844 h 6858000"/>
              <a:gd name="connsiteX67" fmla="*/ 722561 w 1605470"/>
              <a:gd name="connsiteY67" fmla="*/ 4932692 h 6858000"/>
              <a:gd name="connsiteX68" fmla="*/ 724588 w 1605470"/>
              <a:gd name="connsiteY68" fmla="*/ 4845927 h 6858000"/>
              <a:gd name="connsiteX69" fmla="*/ 724935 w 1605470"/>
              <a:gd name="connsiteY69" fmla="*/ 4821504 h 6858000"/>
              <a:gd name="connsiteX70" fmla="*/ 732118 w 1605470"/>
              <a:gd name="connsiteY70" fmla="*/ 4801535 h 6858000"/>
              <a:gd name="connsiteX71" fmla="*/ 739787 w 1605470"/>
              <a:gd name="connsiteY71" fmla="*/ 4797794 h 6858000"/>
              <a:gd name="connsiteX72" fmla="*/ 741081 w 1605470"/>
              <a:gd name="connsiteY72" fmla="*/ 4784526 h 6858000"/>
              <a:gd name="connsiteX73" fmla="*/ 742865 w 1605470"/>
              <a:gd name="connsiteY73" fmla="*/ 4781211 h 6858000"/>
              <a:gd name="connsiteX74" fmla="*/ 751652 w 1605470"/>
              <a:gd name="connsiteY74" fmla="*/ 4761984 h 6858000"/>
              <a:gd name="connsiteX75" fmla="*/ 734671 w 1605470"/>
              <a:gd name="connsiteY75" fmla="*/ 4715631 h 6858000"/>
              <a:gd name="connsiteX76" fmla="*/ 743180 w 1605470"/>
              <a:gd name="connsiteY76" fmla="*/ 4662965 h 6858000"/>
              <a:gd name="connsiteX77" fmla="*/ 729578 w 1605470"/>
              <a:gd name="connsiteY77" fmla="*/ 4456787 h 6858000"/>
              <a:gd name="connsiteX78" fmla="*/ 756542 w 1605470"/>
              <a:gd name="connsiteY78" fmla="*/ 4429138 h 6858000"/>
              <a:gd name="connsiteX79" fmla="*/ 761317 w 1605470"/>
              <a:gd name="connsiteY79" fmla="*/ 4346145 h 6858000"/>
              <a:gd name="connsiteX80" fmla="*/ 715481 w 1605470"/>
              <a:gd name="connsiteY80" fmla="*/ 4214165 h 6858000"/>
              <a:gd name="connsiteX81" fmla="*/ 721848 w 1605470"/>
              <a:gd name="connsiteY81" fmla="*/ 4061253 h 6858000"/>
              <a:gd name="connsiteX82" fmla="*/ 710868 w 1605470"/>
              <a:gd name="connsiteY82" fmla="*/ 4048827 h 6858000"/>
              <a:gd name="connsiteX83" fmla="*/ 704810 w 1605470"/>
              <a:gd name="connsiteY83" fmla="*/ 4033999 h 6858000"/>
              <a:gd name="connsiteX84" fmla="*/ 705959 w 1605470"/>
              <a:gd name="connsiteY84" fmla="*/ 4031933 h 6858000"/>
              <a:gd name="connsiteX85" fmla="*/ 704535 w 1605470"/>
              <a:gd name="connsiteY85" fmla="*/ 4013953 h 6858000"/>
              <a:gd name="connsiteX86" fmla="*/ 700443 w 1605470"/>
              <a:gd name="connsiteY86" fmla="*/ 4010511 h 6858000"/>
              <a:gd name="connsiteX87" fmla="*/ 698282 w 1605470"/>
              <a:gd name="connsiteY87" fmla="*/ 3998331 h 6858000"/>
              <a:gd name="connsiteX88" fmla="*/ 690830 w 1605470"/>
              <a:gd name="connsiteY88" fmla="*/ 3974753 h 6858000"/>
              <a:gd name="connsiteX89" fmla="*/ 692428 w 1605470"/>
              <a:gd name="connsiteY89" fmla="*/ 3969950 h 6858000"/>
              <a:gd name="connsiteX90" fmla="*/ 685850 w 1605470"/>
              <a:gd name="connsiteY90" fmla="*/ 3933779 h 6858000"/>
              <a:gd name="connsiteX91" fmla="*/ 687181 w 1605470"/>
              <a:gd name="connsiteY91" fmla="*/ 3933093 h 6858000"/>
              <a:gd name="connsiteX92" fmla="*/ 691535 w 1605470"/>
              <a:gd name="connsiteY92" fmla="*/ 3922082 h 6858000"/>
              <a:gd name="connsiteX93" fmla="*/ 696613 w 1605470"/>
              <a:gd name="connsiteY93" fmla="*/ 3901461 h 6858000"/>
              <a:gd name="connsiteX94" fmla="*/ 725908 w 1605470"/>
              <a:gd name="connsiteY94" fmla="*/ 3851605 h 6858000"/>
              <a:gd name="connsiteX95" fmla="*/ 719207 w 1605470"/>
              <a:gd name="connsiteY95" fmla="*/ 3813873 h 6858000"/>
              <a:gd name="connsiteX96" fmla="*/ 718632 w 1605470"/>
              <a:gd name="connsiteY96" fmla="*/ 3806161 h 6858000"/>
              <a:gd name="connsiteX97" fmla="*/ 718939 w 1605470"/>
              <a:gd name="connsiteY97" fmla="*/ 3805957 h 6858000"/>
              <a:gd name="connsiteX98" fmla="*/ 718966 w 1605470"/>
              <a:gd name="connsiteY98" fmla="*/ 3797724 h 6858000"/>
              <a:gd name="connsiteX99" fmla="*/ 717581 w 1605470"/>
              <a:gd name="connsiteY99" fmla="*/ 3792098 h 6858000"/>
              <a:gd name="connsiteX100" fmla="*/ 716465 w 1605470"/>
              <a:gd name="connsiteY100" fmla="*/ 3777135 h 6858000"/>
              <a:gd name="connsiteX101" fmla="*/ 718198 w 1605470"/>
              <a:gd name="connsiteY101" fmla="*/ 3771656 h 6858000"/>
              <a:gd name="connsiteX102" fmla="*/ 721941 w 1605470"/>
              <a:gd name="connsiteY102" fmla="*/ 3769007 h 6858000"/>
              <a:gd name="connsiteX103" fmla="*/ 721407 w 1605470"/>
              <a:gd name="connsiteY103" fmla="*/ 3767709 h 6858000"/>
              <a:gd name="connsiteX104" fmla="*/ 730103 w 1605470"/>
              <a:gd name="connsiteY104" fmla="*/ 3738082 h 6858000"/>
              <a:gd name="connsiteX105" fmla="*/ 737449 w 1605470"/>
              <a:gd name="connsiteY105" fmla="*/ 3673397 h 6858000"/>
              <a:gd name="connsiteX106" fmla="*/ 736745 w 1605470"/>
              <a:gd name="connsiteY106" fmla="*/ 3637109 h 6858000"/>
              <a:gd name="connsiteX107" fmla="*/ 740188 w 1605470"/>
              <a:gd name="connsiteY107" fmla="*/ 3536883 h 6858000"/>
              <a:gd name="connsiteX108" fmla="*/ 747726 w 1605470"/>
              <a:gd name="connsiteY108" fmla="*/ 3435652 h 6858000"/>
              <a:gd name="connsiteX109" fmla="*/ 774383 w 1605470"/>
              <a:gd name="connsiteY109" fmla="*/ 3381564 h 6858000"/>
              <a:gd name="connsiteX110" fmla="*/ 774870 w 1605470"/>
              <a:gd name="connsiteY110" fmla="*/ 3375761 h 6858000"/>
              <a:gd name="connsiteX111" fmla="*/ 770510 w 1605470"/>
              <a:gd name="connsiteY111" fmla="*/ 3361844 h 6858000"/>
              <a:gd name="connsiteX112" fmla="*/ 767933 w 1605470"/>
              <a:gd name="connsiteY112" fmla="*/ 3356929 h 6858000"/>
              <a:gd name="connsiteX113" fmla="*/ 766158 w 1605470"/>
              <a:gd name="connsiteY113" fmla="*/ 3349058 h 6858000"/>
              <a:gd name="connsiteX114" fmla="*/ 766414 w 1605470"/>
              <a:gd name="connsiteY114" fmla="*/ 3348763 h 6858000"/>
              <a:gd name="connsiteX115" fmla="*/ 764166 w 1605470"/>
              <a:gd name="connsiteY115" fmla="*/ 3341588 h 6858000"/>
              <a:gd name="connsiteX116" fmla="*/ 749397 w 1605470"/>
              <a:gd name="connsiteY116" fmla="*/ 3307769 h 6858000"/>
              <a:gd name="connsiteX117" fmla="*/ 766960 w 1605470"/>
              <a:gd name="connsiteY117" fmla="*/ 3250522 h 6858000"/>
              <a:gd name="connsiteX118" fmla="*/ 767385 w 1605470"/>
              <a:gd name="connsiteY118" fmla="*/ 3229163 h 6858000"/>
              <a:gd name="connsiteX119" fmla="*/ 769208 w 1605470"/>
              <a:gd name="connsiteY119" fmla="*/ 3217217 h 6858000"/>
              <a:gd name="connsiteX120" fmla="*/ 770350 w 1605470"/>
              <a:gd name="connsiteY120" fmla="*/ 3216125 h 6858000"/>
              <a:gd name="connsiteX121" fmla="*/ 756043 w 1605470"/>
              <a:gd name="connsiteY121" fmla="*/ 3183755 h 6858000"/>
              <a:gd name="connsiteX122" fmla="*/ 756544 w 1605470"/>
              <a:gd name="connsiteY122" fmla="*/ 3178642 h 6858000"/>
              <a:gd name="connsiteX123" fmla="*/ 744144 w 1605470"/>
              <a:gd name="connsiteY123" fmla="*/ 3158586 h 6858000"/>
              <a:gd name="connsiteX124" fmla="*/ 739378 w 1605470"/>
              <a:gd name="connsiteY124" fmla="*/ 3147669 h 6858000"/>
              <a:gd name="connsiteX125" fmla="*/ 734648 w 1605470"/>
              <a:gd name="connsiteY125" fmla="*/ 3145733 h 6858000"/>
              <a:gd name="connsiteX126" fmla="*/ 729329 w 1605470"/>
              <a:gd name="connsiteY126" fmla="*/ 3129034 h 6858000"/>
              <a:gd name="connsiteX127" fmla="*/ 729994 w 1605470"/>
              <a:gd name="connsiteY127" fmla="*/ 3126682 h 6858000"/>
              <a:gd name="connsiteX128" fmla="*/ 720862 w 1605470"/>
              <a:gd name="connsiteY128" fmla="*/ 3114519 h 6858000"/>
              <a:gd name="connsiteX129" fmla="*/ 707471 w 1605470"/>
              <a:gd name="connsiteY129" fmla="*/ 3106272 h 6858000"/>
              <a:gd name="connsiteX130" fmla="*/ 680201 w 1605470"/>
              <a:gd name="connsiteY130" fmla="*/ 2958185 h 6858000"/>
              <a:gd name="connsiteX131" fmla="*/ 596759 w 1605470"/>
              <a:gd name="connsiteY131" fmla="*/ 2762989 h 6858000"/>
              <a:gd name="connsiteX132" fmla="*/ 571733 w 1605470"/>
              <a:gd name="connsiteY132" fmla="*/ 2554718 h 6858000"/>
              <a:gd name="connsiteX133" fmla="*/ 551827 w 1605470"/>
              <a:gd name="connsiteY133" fmla="*/ 2485734 h 6858000"/>
              <a:gd name="connsiteX134" fmla="*/ 525179 w 1605470"/>
              <a:gd name="connsiteY134" fmla="*/ 2447068 h 6858000"/>
              <a:gd name="connsiteX135" fmla="*/ 529511 w 1605470"/>
              <a:gd name="connsiteY135" fmla="*/ 2425819 h 6858000"/>
              <a:gd name="connsiteX136" fmla="*/ 530521 w 1605470"/>
              <a:gd name="connsiteY136" fmla="*/ 2422066 h 6858000"/>
              <a:gd name="connsiteX137" fmla="*/ 528878 w 1605470"/>
              <a:gd name="connsiteY137" fmla="*/ 2408971 h 6858000"/>
              <a:gd name="connsiteX138" fmla="*/ 535510 w 1605470"/>
              <a:gd name="connsiteY138" fmla="*/ 2402874 h 6858000"/>
              <a:gd name="connsiteX139" fmla="*/ 538122 w 1605470"/>
              <a:gd name="connsiteY139" fmla="*/ 2381443 h 6858000"/>
              <a:gd name="connsiteX140" fmla="*/ 514451 w 1605470"/>
              <a:gd name="connsiteY140" fmla="*/ 2261920 h 6858000"/>
              <a:gd name="connsiteX141" fmla="*/ 486968 w 1605470"/>
              <a:gd name="connsiteY141" fmla="*/ 2182937 h 6858000"/>
              <a:gd name="connsiteX142" fmla="*/ 488555 w 1605470"/>
              <a:gd name="connsiteY142" fmla="*/ 2155135 h 6858000"/>
              <a:gd name="connsiteX143" fmla="*/ 486013 w 1605470"/>
              <a:gd name="connsiteY143" fmla="*/ 2118008 h 6858000"/>
              <a:gd name="connsiteX144" fmla="*/ 487006 w 1605470"/>
              <a:gd name="connsiteY144" fmla="*/ 2050531 h 6858000"/>
              <a:gd name="connsiteX145" fmla="*/ 478812 w 1605470"/>
              <a:gd name="connsiteY145" fmla="*/ 1963269 h 6858000"/>
              <a:gd name="connsiteX146" fmla="*/ 442619 w 1605470"/>
              <a:gd name="connsiteY146" fmla="*/ 1910499 h 6858000"/>
              <a:gd name="connsiteX147" fmla="*/ 446785 w 1605470"/>
              <a:gd name="connsiteY147" fmla="*/ 1903212 h 6858000"/>
              <a:gd name="connsiteX148" fmla="*/ 436547 w 1605470"/>
              <a:gd name="connsiteY148" fmla="*/ 1861531 h 6858000"/>
              <a:gd name="connsiteX149" fmla="*/ 390346 w 1605470"/>
              <a:gd name="connsiteY149" fmla="*/ 1732919 h 6858000"/>
              <a:gd name="connsiteX150" fmla="*/ 362657 w 1605470"/>
              <a:gd name="connsiteY150" fmla="*/ 1663540 h 6858000"/>
              <a:gd name="connsiteX151" fmla="*/ 344412 w 1605470"/>
              <a:gd name="connsiteY151" fmla="*/ 1615777 h 6858000"/>
              <a:gd name="connsiteX152" fmla="*/ 342578 w 1605470"/>
              <a:gd name="connsiteY152" fmla="*/ 1563678 h 6858000"/>
              <a:gd name="connsiteX153" fmla="*/ 355658 w 1605470"/>
              <a:gd name="connsiteY153" fmla="*/ 1519474 h 6858000"/>
              <a:gd name="connsiteX154" fmla="*/ 348400 w 1605470"/>
              <a:gd name="connsiteY154" fmla="*/ 1477995 h 6858000"/>
              <a:gd name="connsiteX155" fmla="*/ 325799 w 1605470"/>
              <a:gd name="connsiteY155" fmla="*/ 1357181 h 6858000"/>
              <a:gd name="connsiteX156" fmla="*/ 342792 w 1605470"/>
              <a:gd name="connsiteY156" fmla="*/ 1307086 h 6858000"/>
              <a:gd name="connsiteX157" fmla="*/ 343980 w 1605470"/>
              <a:gd name="connsiteY157" fmla="*/ 1189033 h 6858000"/>
              <a:gd name="connsiteX158" fmla="*/ 348665 w 1605470"/>
              <a:gd name="connsiteY158" fmla="*/ 1168288 h 6858000"/>
              <a:gd name="connsiteX159" fmla="*/ 340947 w 1605470"/>
              <a:gd name="connsiteY159" fmla="*/ 1142577 h 6858000"/>
              <a:gd name="connsiteX160" fmla="*/ 330253 w 1605470"/>
              <a:gd name="connsiteY160" fmla="*/ 1088484 h 6858000"/>
              <a:gd name="connsiteX161" fmla="*/ 336360 w 1605470"/>
              <a:gd name="connsiteY161" fmla="*/ 1045131 h 6858000"/>
              <a:gd name="connsiteX162" fmla="*/ 322475 w 1605470"/>
              <a:gd name="connsiteY162" fmla="*/ 1002093 h 6858000"/>
              <a:gd name="connsiteX163" fmla="*/ 320445 w 1605470"/>
              <a:gd name="connsiteY163" fmla="*/ 932283 h 6858000"/>
              <a:gd name="connsiteX164" fmla="*/ 322681 w 1605470"/>
              <a:gd name="connsiteY164" fmla="*/ 915925 h 6858000"/>
              <a:gd name="connsiteX165" fmla="*/ 315310 w 1605470"/>
              <a:gd name="connsiteY165" fmla="*/ 896999 h 6858000"/>
              <a:gd name="connsiteX166" fmla="*/ 284718 w 1605470"/>
              <a:gd name="connsiteY166" fmla="*/ 821517 h 6858000"/>
              <a:gd name="connsiteX167" fmla="*/ 263668 w 1605470"/>
              <a:gd name="connsiteY167" fmla="*/ 751353 h 6858000"/>
              <a:gd name="connsiteX168" fmla="*/ 254540 w 1605470"/>
              <a:gd name="connsiteY168" fmla="*/ 741965 h 6858000"/>
              <a:gd name="connsiteX169" fmla="*/ 252501 w 1605470"/>
              <a:gd name="connsiteY169" fmla="*/ 724635 h 6858000"/>
              <a:gd name="connsiteX170" fmla="*/ 248897 w 1605470"/>
              <a:gd name="connsiteY170" fmla="*/ 681659 h 6858000"/>
              <a:gd name="connsiteX171" fmla="*/ 234316 w 1605470"/>
              <a:gd name="connsiteY171" fmla="*/ 635218 h 6858000"/>
              <a:gd name="connsiteX172" fmla="*/ 239327 w 1605470"/>
              <a:gd name="connsiteY172" fmla="*/ 613763 h 6858000"/>
              <a:gd name="connsiteX173" fmla="*/ 225269 w 1605470"/>
              <a:gd name="connsiteY173" fmla="*/ 598582 h 6858000"/>
              <a:gd name="connsiteX174" fmla="*/ 224950 w 1605470"/>
              <a:gd name="connsiteY174" fmla="*/ 576846 h 6858000"/>
              <a:gd name="connsiteX175" fmla="*/ 204632 w 1605470"/>
              <a:gd name="connsiteY175" fmla="*/ 553868 h 6858000"/>
              <a:gd name="connsiteX176" fmla="*/ 239317 w 1605470"/>
              <a:gd name="connsiteY176" fmla="*/ 517614 h 6858000"/>
              <a:gd name="connsiteX177" fmla="*/ 201693 w 1605470"/>
              <a:gd name="connsiteY177" fmla="*/ 469651 h 6858000"/>
              <a:gd name="connsiteX178" fmla="*/ 195012 w 1605470"/>
              <a:gd name="connsiteY178" fmla="*/ 448559 h 6858000"/>
              <a:gd name="connsiteX179" fmla="*/ 201434 w 1605470"/>
              <a:gd name="connsiteY179" fmla="*/ 441529 h 6858000"/>
              <a:gd name="connsiteX180" fmla="*/ 200655 w 1605470"/>
              <a:gd name="connsiteY180" fmla="*/ 428927 h 6858000"/>
              <a:gd name="connsiteX181" fmla="*/ 190059 w 1605470"/>
              <a:gd name="connsiteY181" fmla="*/ 430161 h 6858000"/>
              <a:gd name="connsiteX182" fmla="*/ 184450 w 1605470"/>
              <a:gd name="connsiteY182" fmla="*/ 396240 h 6858000"/>
              <a:gd name="connsiteX183" fmla="*/ 146196 w 1605470"/>
              <a:gd name="connsiteY183" fmla="*/ 358810 h 6858000"/>
              <a:gd name="connsiteX184" fmla="*/ 124571 w 1605470"/>
              <a:gd name="connsiteY184" fmla="*/ 302178 h 6858000"/>
              <a:gd name="connsiteX185" fmla="*/ 103243 w 1605470"/>
              <a:gd name="connsiteY185" fmla="*/ 211375 h 6858000"/>
              <a:gd name="connsiteX186" fmla="*/ 94571 w 1605470"/>
              <a:gd name="connsiteY186" fmla="*/ 184179 h 6858000"/>
              <a:gd name="connsiteX187" fmla="*/ 13437 w 1605470"/>
              <a:gd name="connsiteY187" fmla="*/ 19287 h 6858000"/>
              <a:gd name="connsiteX188" fmla="*/ 0 w 1605470"/>
              <a:gd name="connsiteY188" fmla="*/ 0 h 6858000"/>
              <a:gd name="connsiteX0" fmla="*/ 0 w 1605470"/>
              <a:gd name="connsiteY0" fmla="*/ 0 h 6858000"/>
              <a:gd name="connsiteX1" fmla="*/ 1605470 w 1605470"/>
              <a:gd name="connsiteY1" fmla="*/ 0 h 6858000"/>
              <a:gd name="connsiteX2" fmla="*/ 1605470 w 1605470"/>
              <a:gd name="connsiteY2" fmla="*/ 6858000 h 6858000"/>
              <a:gd name="connsiteX3" fmla="*/ 154105 w 1605470"/>
              <a:gd name="connsiteY3" fmla="*/ 6858000 h 6858000"/>
              <a:gd name="connsiteX4" fmla="*/ 154246 w 1605470"/>
              <a:gd name="connsiteY4" fmla="*/ 6857735 h 6858000"/>
              <a:gd name="connsiteX5" fmla="*/ 166295 w 1605470"/>
              <a:gd name="connsiteY5" fmla="*/ 6809549 h 6858000"/>
              <a:gd name="connsiteX6" fmla="*/ 198506 w 1605470"/>
              <a:gd name="connsiteY6" fmla="*/ 6715115 h 6858000"/>
              <a:gd name="connsiteX7" fmla="*/ 208357 w 1605470"/>
              <a:gd name="connsiteY7" fmla="*/ 6680170 h 6858000"/>
              <a:gd name="connsiteX8" fmla="*/ 233907 w 1605470"/>
              <a:gd name="connsiteY8" fmla="*/ 6621207 h 6858000"/>
              <a:gd name="connsiteX9" fmla="*/ 250564 w 1605470"/>
              <a:gd name="connsiteY9" fmla="*/ 6596265 h 6858000"/>
              <a:gd name="connsiteX10" fmla="*/ 250443 w 1605470"/>
              <a:gd name="connsiteY10" fmla="*/ 6594818 h 6858000"/>
              <a:gd name="connsiteX11" fmla="*/ 254688 w 1605470"/>
              <a:gd name="connsiteY11" fmla="*/ 6593735 h 6858000"/>
              <a:gd name="connsiteX12" fmla="*/ 257885 w 1605470"/>
              <a:gd name="connsiteY12" fmla="*/ 6589172 h 6858000"/>
              <a:gd name="connsiteX13" fmla="*/ 261179 w 1605470"/>
              <a:gd name="connsiteY13" fmla="*/ 6574442 h 6858000"/>
              <a:gd name="connsiteX14" fmla="*/ 261519 w 1605470"/>
              <a:gd name="connsiteY14" fmla="*/ 6568530 h 6858000"/>
              <a:gd name="connsiteX15" fmla="*/ 263928 w 1605470"/>
              <a:gd name="connsiteY15" fmla="*/ 6560674 h 6858000"/>
              <a:gd name="connsiteX16" fmla="*/ 264273 w 1605470"/>
              <a:gd name="connsiteY16" fmla="*/ 6560598 h 6858000"/>
              <a:gd name="connsiteX17" fmla="*/ 265970 w 1605470"/>
              <a:gd name="connsiteY17" fmla="*/ 6553006 h 6858000"/>
              <a:gd name="connsiteX18" fmla="*/ 270666 w 1605470"/>
              <a:gd name="connsiteY18" fmla="*/ 6514360 h 6858000"/>
              <a:gd name="connsiteX19" fmla="*/ 312320 w 1605470"/>
              <a:gd name="connsiteY19" fmla="*/ 6478062 h 6858000"/>
              <a:gd name="connsiteX20" fmla="*/ 323009 w 1605470"/>
              <a:gd name="connsiteY20" fmla="*/ 6460325 h 6858000"/>
              <a:gd name="connsiteX21" fmla="*/ 330242 w 1605470"/>
              <a:gd name="connsiteY21" fmla="*/ 6451488 h 6858000"/>
              <a:gd name="connsiteX22" fmla="*/ 331677 w 1605470"/>
              <a:gd name="connsiteY22" fmla="*/ 6451348 h 6858000"/>
              <a:gd name="connsiteX23" fmla="*/ 336035 w 1605470"/>
              <a:gd name="connsiteY23" fmla="*/ 6414240 h 6858000"/>
              <a:gd name="connsiteX24" fmla="*/ 338911 w 1605470"/>
              <a:gd name="connsiteY24" fmla="*/ 6410269 h 6858000"/>
              <a:gd name="connsiteX25" fmla="*/ 338811 w 1605470"/>
              <a:gd name="connsiteY25" fmla="*/ 6384857 h 6858000"/>
              <a:gd name="connsiteX26" fmla="*/ 340328 w 1605470"/>
              <a:gd name="connsiteY26" fmla="*/ 6372381 h 6858000"/>
              <a:gd name="connsiteX27" fmla="*/ 337522 w 1605470"/>
              <a:gd name="connsiteY27" fmla="*/ 6367510 h 6858000"/>
              <a:gd name="connsiteX28" fmla="*/ 341402 w 1605470"/>
              <a:gd name="connsiteY28" fmla="*/ 6349778 h 6858000"/>
              <a:gd name="connsiteX29" fmla="*/ 343067 w 1605470"/>
              <a:gd name="connsiteY29" fmla="*/ 6348250 h 6858000"/>
              <a:gd name="connsiteX30" fmla="*/ 341730 w 1605470"/>
              <a:gd name="connsiteY30" fmla="*/ 6331735 h 6858000"/>
              <a:gd name="connsiteX31" fmla="*/ 335123 w 1605470"/>
              <a:gd name="connsiteY31" fmla="*/ 6315613 h 6858000"/>
              <a:gd name="connsiteX32" fmla="*/ 385303 w 1605470"/>
              <a:gd name="connsiteY32" fmla="*/ 6171970 h 6858000"/>
              <a:gd name="connsiteX33" fmla="*/ 380910 w 1605470"/>
              <a:gd name="connsiteY33" fmla="*/ 6028119 h 6858000"/>
              <a:gd name="connsiteX34" fmla="*/ 409371 w 1605470"/>
              <a:gd name="connsiteY34" fmla="*/ 5950668 h 6858000"/>
              <a:gd name="connsiteX35" fmla="*/ 442432 w 1605470"/>
              <a:gd name="connsiteY35" fmla="*/ 5934687 h 6858000"/>
              <a:gd name="connsiteX36" fmla="*/ 489472 w 1605470"/>
              <a:gd name="connsiteY36" fmla="*/ 5732419 h 6858000"/>
              <a:gd name="connsiteX37" fmla="*/ 512623 w 1605470"/>
              <a:gd name="connsiteY37" fmla="*/ 5685392 h 6858000"/>
              <a:gd name="connsiteX38" fmla="*/ 510261 w 1605470"/>
              <a:gd name="connsiteY38" fmla="*/ 5634527 h 6858000"/>
              <a:gd name="connsiteX39" fmla="*/ 523992 w 1605470"/>
              <a:gd name="connsiteY39" fmla="*/ 5619557 h 6858000"/>
              <a:gd name="connsiteX40" fmla="*/ 526609 w 1605470"/>
              <a:gd name="connsiteY40" fmla="*/ 5617081 h 6858000"/>
              <a:gd name="connsiteX41" fmla="*/ 531653 w 1605470"/>
              <a:gd name="connsiteY41" fmla="*/ 5604904 h 6858000"/>
              <a:gd name="connsiteX42" fmla="*/ 539863 w 1605470"/>
              <a:gd name="connsiteY42" fmla="*/ 5604298 h 6858000"/>
              <a:gd name="connsiteX43" fmla="*/ 552319 w 1605470"/>
              <a:gd name="connsiteY43" fmla="*/ 5587997 h 6858000"/>
              <a:gd name="connsiteX44" fmla="*/ 559710 w 1605470"/>
              <a:gd name="connsiteY44" fmla="*/ 5564796 h 6858000"/>
              <a:gd name="connsiteX45" fmla="*/ 587214 w 1605470"/>
              <a:gd name="connsiteY45" fmla="*/ 5451511 h 6858000"/>
              <a:gd name="connsiteX46" fmla="*/ 608019 w 1605470"/>
              <a:gd name="connsiteY46" fmla="*/ 5385461 h 6858000"/>
              <a:gd name="connsiteX47" fmla="*/ 622750 w 1605470"/>
              <a:gd name="connsiteY47" fmla="*/ 5363084 h 6858000"/>
              <a:gd name="connsiteX48" fmla="*/ 638731 w 1605470"/>
              <a:gd name="connsiteY48" fmla="*/ 5330009 h 6858000"/>
              <a:gd name="connsiteX49" fmla="*/ 672224 w 1605470"/>
              <a:gd name="connsiteY49" fmla="*/ 5273739 h 6858000"/>
              <a:gd name="connsiteX50" fmla="*/ 681823 w 1605470"/>
              <a:gd name="connsiteY50" fmla="*/ 5241779 h 6858000"/>
              <a:gd name="connsiteX51" fmla="*/ 693049 w 1605470"/>
              <a:gd name="connsiteY51" fmla="*/ 5225268 h 6858000"/>
              <a:gd name="connsiteX52" fmla="*/ 694069 w 1605470"/>
              <a:gd name="connsiteY52" fmla="*/ 5217684 h 6858000"/>
              <a:gd name="connsiteX53" fmla="*/ 701410 w 1605470"/>
              <a:gd name="connsiteY53" fmla="*/ 5193377 h 6858000"/>
              <a:gd name="connsiteX54" fmla="*/ 704713 w 1605470"/>
              <a:gd name="connsiteY54" fmla="*/ 5179288 h 6858000"/>
              <a:gd name="connsiteX55" fmla="*/ 705697 w 1605470"/>
              <a:gd name="connsiteY55" fmla="*/ 5173621 h 6858000"/>
              <a:gd name="connsiteX56" fmla="*/ 701331 w 1605470"/>
              <a:gd name="connsiteY56" fmla="*/ 5159961 h 6858000"/>
              <a:gd name="connsiteX57" fmla="*/ 708008 w 1605470"/>
              <a:gd name="connsiteY57" fmla="*/ 5144295 h 6858000"/>
              <a:gd name="connsiteX58" fmla="*/ 704941 w 1605470"/>
              <a:gd name="connsiteY58" fmla="*/ 5125185 h 6858000"/>
              <a:gd name="connsiteX59" fmla="*/ 711771 w 1605470"/>
              <a:gd name="connsiteY59" fmla="*/ 5121884 h 6858000"/>
              <a:gd name="connsiteX60" fmla="*/ 721092 w 1605470"/>
              <a:gd name="connsiteY60" fmla="*/ 5108383 h 6858000"/>
              <a:gd name="connsiteX61" fmla="*/ 717045 w 1605470"/>
              <a:gd name="connsiteY61" fmla="*/ 5094705 h 6858000"/>
              <a:gd name="connsiteX62" fmla="*/ 718807 w 1605470"/>
              <a:gd name="connsiteY62" fmla="*/ 5067850 h 6858000"/>
              <a:gd name="connsiteX63" fmla="*/ 721538 w 1605470"/>
              <a:gd name="connsiteY63" fmla="*/ 5060861 h 6858000"/>
              <a:gd name="connsiteX64" fmla="*/ 718242 w 1605470"/>
              <a:gd name="connsiteY64" fmla="*/ 5034192 h 6858000"/>
              <a:gd name="connsiteX65" fmla="*/ 719796 w 1605470"/>
              <a:gd name="connsiteY65" fmla="*/ 4993030 h 6858000"/>
              <a:gd name="connsiteX66" fmla="*/ 726705 w 1605470"/>
              <a:gd name="connsiteY66" fmla="*/ 4946844 h 6858000"/>
              <a:gd name="connsiteX67" fmla="*/ 722561 w 1605470"/>
              <a:gd name="connsiteY67" fmla="*/ 4932692 h 6858000"/>
              <a:gd name="connsiteX68" fmla="*/ 724588 w 1605470"/>
              <a:gd name="connsiteY68" fmla="*/ 4845927 h 6858000"/>
              <a:gd name="connsiteX69" fmla="*/ 724935 w 1605470"/>
              <a:gd name="connsiteY69" fmla="*/ 4821504 h 6858000"/>
              <a:gd name="connsiteX70" fmla="*/ 732118 w 1605470"/>
              <a:gd name="connsiteY70" fmla="*/ 4801535 h 6858000"/>
              <a:gd name="connsiteX71" fmla="*/ 739787 w 1605470"/>
              <a:gd name="connsiteY71" fmla="*/ 4797794 h 6858000"/>
              <a:gd name="connsiteX72" fmla="*/ 741081 w 1605470"/>
              <a:gd name="connsiteY72" fmla="*/ 4784526 h 6858000"/>
              <a:gd name="connsiteX73" fmla="*/ 742865 w 1605470"/>
              <a:gd name="connsiteY73" fmla="*/ 4781211 h 6858000"/>
              <a:gd name="connsiteX74" fmla="*/ 751652 w 1605470"/>
              <a:gd name="connsiteY74" fmla="*/ 4761984 h 6858000"/>
              <a:gd name="connsiteX75" fmla="*/ 734671 w 1605470"/>
              <a:gd name="connsiteY75" fmla="*/ 4715631 h 6858000"/>
              <a:gd name="connsiteX76" fmla="*/ 743180 w 1605470"/>
              <a:gd name="connsiteY76" fmla="*/ 4662965 h 6858000"/>
              <a:gd name="connsiteX77" fmla="*/ 729578 w 1605470"/>
              <a:gd name="connsiteY77" fmla="*/ 4456787 h 6858000"/>
              <a:gd name="connsiteX78" fmla="*/ 756542 w 1605470"/>
              <a:gd name="connsiteY78" fmla="*/ 4429138 h 6858000"/>
              <a:gd name="connsiteX79" fmla="*/ 761317 w 1605470"/>
              <a:gd name="connsiteY79" fmla="*/ 4346145 h 6858000"/>
              <a:gd name="connsiteX80" fmla="*/ 715481 w 1605470"/>
              <a:gd name="connsiteY80" fmla="*/ 4214165 h 6858000"/>
              <a:gd name="connsiteX81" fmla="*/ 721848 w 1605470"/>
              <a:gd name="connsiteY81" fmla="*/ 4061253 h 6858000"/>
              <a:gd name="connsiteX82" fmla="*/ 710868 w 1605470"/>
              <a:gd name="connsiteY82" fmla="*/ 4048827 h 6858000"/>
              <a:gd name="connsiteX83" fmla="*/ 704810 w 1605470"/>
              <a:gd name="connsiteY83" fmla="*/ 4033999 h 6858000"/>
              <a:gd name="connsiteX84" fmla="*/ 705959 w 1605470"/>
              <a:gd name="connsiteY84" fmla="*/ 4031933 h 6858000"/>
              <a:gd name="connsiteX85" fmla="*/ 704535 w 1605470"/>
              <a:gd name="connsiteY85" fmla="*/ 4013953 h 6858000"/>
              <a:gd name="connsiteX86" fmla="*/ 700443 w 1605470"/>
              <a:gd name="connsiteY86" fmla="*/ 4010511 h 6858000"/>
              <a:gd name="connsiteX87" fmla="*/ 698282 w 1605470"/>
              <a:gd name="connsiteY87" fmla="*/ 3998331 h 6858000"/>
              <a:gd name="connsiteX88" fmla="*/ 690830 w 1605470"/>
              <a:gd name="connsiteY88" fmla="*/ 3974753 h 6858000"/>
              <a:gd name="connsiteX89" fmla="*/ 692428 w 1605470"/>
              <a:gd name="connsiteY89" fmla="*/ 3969950 h 6858000"/>
              <a:gd name="connsiteX90" fmla="*/ 685850 w 1605470"/>
              <a:gd name="connsiteY90" fmla="*/ 3933779 h 6858000"/>
              <a:gd name="connsiteX91" fmla="*/ 687181 w 1605470"/>
              <a:gd name="connsiteY91" fmla="*/ 3933093 h 6858000"/>
              <a:gd name="connsiteX92" fmla="*/ 691535 w 1605470"/>
              <a:gd name="connsiteY92" fmla="*/ 3922082 h 6858000"/>
              <a:gd name="connsiteX93" fmla="*/ 696613 w 1605470"/>
              <a:gd name="connsiteY93" fmla="*/ 3901461 h 6858000"/>
              <a:gd name="connsiteX94" fmla="*/ 725908 w 1605470"/>
              <a:gd name="connsiteY94" fmla="*/ 3851605 h 6858000"/>
              <a:gd name="connsiteX95" fmla="*/ 719207 w 1605470"/>
              <a:gd name="connsiteY95" fmla="*/ 3813873 h 6858000"/>
              <a:gd name="connsiteX96" fmla="*/ 718632 w 1605470"/>
              <a:gd name="connsiteY96" fmla="*/ 3806161 h 6858000"/>
              <a:gd name="connsiteX97" fmla="*/ 718939 w 1605470"/>
              <a:gd name="connsiteY97" fmla="*/ 3805957 h 6858000"/>
              <a:gd name="connsiteX98" fmla="*/ 718966 w 1605470"/>
              <a:gd name="connsiteY98" fmla="*/ 3797724 h 6858000"/>
              <a:gd name="connsiteX99" fmla="*/ 717581 w 1605470"/>
              <a:gd name="connsiteY99" fmla="*/ 3792098 h 6858000"/>
              <a:gd name="connsiteX100" fmla="*/ 716465 w 1605470"/>
              <a:gd name="connsiteY100" fmla="*/ 3777135 h 6858000"/>
              <a:gd name="connsiteX101" fmla="*/ 718198 w 1605470"/>
              <a:gd name="connsiteY101" fmla="*/ 3771656 h 6858000"/>
              <a:gd name="connsiteX102" fmla="*/ 721941 w 1605470"/>
              <a:gd name="connsiteY102" fmla="*/ 3769007 h 6858000"/>
              <a:gd name="connsiteX103" fmla="*/ 721407 w 1605470"/>
              <a:gd name="connsiteY103" fmla="*/ 3767709 h 6858000"/>
              <a:gd name="connsiteX104" fmla="*/ 730103 w 1605470"/>
              <a:gd name="connsiteY104" fmla="*/ 3738082 h 6858000"/>
              <a:gd name="connsiteX105" fmla="*/ 737449 w 1605470"/>
              <a:gd name="connsiteY105" fmla="*/ 3673397 h 6858000"/>
              <a:gd name="connsiteX106" fmla="*/ 736745 w 1605470"/>
              <a:gd name="connsiteY106" fmla="*/ 3637109 h 6858000"/>
              <a:gd name="connsiteX107" fmla="*/ 740188 w 1605470"/>
              <a:gd name="connsiteY107" fmla="*/ 3536883 h 6858000"/>
              <a:gd name="connsiteX108" fmla="*/ 747726 w 1605470"/>
              <a:gd name="connsiteY108" fmla="*/ 3435652 h 6858000"/>
              <a:gd name="connsiteX109" fmla="*/ 774383 w 1605470"/>
              <a:gd name="connsiteY109" fmla="*/ 3381564 h 6858000"/>
              <a:gd name="connsiteX110" fmla="*/ 774870 w 1605470"/>
              <a:gd name="connsiteY110" fmla="*/ 3375761 h 6858000"/>
              <a:gd name="connsiteX111" fmla="*/ 770510 w 1605470"/>
              <a:gd name="connsiteY111" fmla="*/ 3361844 h 6858000"/>
              <a:gd name="connsiteX112" fmla="*/ 767933 w 1605470"/>
              <a:gd name="connsiteY112" fmla="*/ 3356929 h 6858000"/>
              <a:gd name="connsiteX113" fmla="*/ 766158 w 1605470"/>
              <a:gd name="connsiteY113" fmla="*/ 3349058 h 6858000"/>
              <a:gd name="connsiteX114" fmla="*/ 766414 w 1605470"/>
              <a:gd name="connsiteY114" fmla="*/ 3348763 h 6858000"/>
              <a:gd name="connsiteX115" fmla="*/ 764166 w 1605470"/>
              <a:gd name="connsiteY115" fmla="*/ 3341588 h 6858000"/>
              <a:gd name="connsiteX116" fmla="*/ 749397 w 1605470"/>
              <a:gd name="connsiteY116" fmla="*/ 3307769 h 6858000"/>
              <a:gd name="connsiteX117" fmla="*/ 766960 w 1605470"/>
              <a:gd name="connsiteY117" fmla="*/ 3250522 h 6858000"/>
              <a:gd name="connsiteX118" fmla="*/ 767385 w 1605470"/>
              <a:gd name="connsiteY118" fmla="*/ 3229163 h 6858000"/>
              <a:gd name="connsiteX119" fmla="*/ 769208 w 1605470"/>
              <a:gd name="connsiteY119" fmla="*/ 3217217 h 6858000"/>
              <a:gd name="connsiteX120" fmla="*/ 770350 w 1605470"/>
              <a:gd name="connsiteY120" fmla="*/ 3216125 h 6858000"/>
              <a:gd name="connsiteX121" fmla="*/ 756043 w 1605470"/>
              <a:gd name="connsiteY121" fmla="*/ 3183755 h 6858000"/>
              <a:gd name="connsiteX122" fmla="*/ 756544 w 1605470"/>
              <a:gd name="connsiteY122" fmla="*/ 3178642 h 6858000"/>
              <a:gd name="connsiteX123" fmla="*/ 744144 w 1605470"/>
              <a:gd name="connsiteY123" fmla="*/ 3158586 h 6858000"/>
              <a:gd name="connsiteX124" fmla="*/ 739378 w 1605470"/>
              <a:gd name="connsiteY124" fmla="*/ 3147669 h 6858000"/>
              <a:gd name="connsiteX125" fmla="*/ 734648 w 1605470"/>
              <a:gd name="connsiteY125" fmla="*/ 3145733 h 6858000"/>
              <a:gd name="connsiteX126" fmla="*/ 729329 w 1605470"/>
              <a:gd name="connsiteY126" fmla="*/ 3129034 h 6858000"/>
              <a:gd name="connsiteX127" fmla="*/ 729994 w 1605470"/>
              <a:gd name="connsiteY127" fmla="*/ 3126682 h 6858000"/>
              <a:gd name="connsiteX128" fmla="*/ 720862 w 1605470"/>
              <a:gd name="connsiteY128" fmla="*/ 3114519 h 6858000"/>
              <a:gd name="connsiteX129" fmla="*/ 707471 w 1605470"/>
              <a:gd name="connsiteY129" fmla="*/ 3106272 h 6858000"/>
              <a:gd name="connsiteX130" fmla="*/ 680201 w 1605470"/>
              <a:gd name="connsiteY130" fmla="*/ 2958185 h 6858000"/>
              <a:gd name="connsiteX131" fmla="*/ 596759 w 1605470"/>
              <a:gd name="connsiteY131" fmla="*/ 2762989 h 6858000"/>
              <a:gd name="connsiteX132" fmla="*/ 571733 w 1605470"/>
              <a:gd name="connsiteY132" fmla="*/ 2554718 h 6858000"/>
              <a:gd name="connsiteX133" fmla="*/ 551827 w 1605470"/>
              <a:gd name="connsiteY133" fmla="*/ 2485734 h 6858000"/>
              <a:gd name="connsiteX134" fmla="*/ 525179 w 1605470"/>
              <a:gd name="connsiteY134" fmla="*/ 2447068 h 6858000"/>
              <a:gd name="connsiteX135" fmla="*/ 529511 w 1605470"/>
              <a:gd name="connsiteY135" fmla="*/ 2425819 h 6858000"/>
              <a:gd name="connsiteX136" fmla="*/ 530521 w 1605470"/>
              <a:gd name="connsiteY136" fmla="*/ 2422066 h 6858000"/>
              <a:gd name="connsiteX137" fmla="*/ 528878 w 1605470"/>
              <a:gd name="connsiteY137" fmla="*/ 2408971 h 6858000"/>
              <a:gd name="connsiteX138" fmla="*/ 535510 w 1605470"/>
              <a:gd name="connsiteY138" fmla="*/ 2402874 h 6858000"/>
              <a:gd name="connsiteX139" fmla="*/ 538122 w 1605470"/>
              <a:gd name="connsiteY139" fmla="*/ 2381443 h 6858000"/>
              <a:gd name="connsiteX140" fmla="*/ 514451 w 1605470"/>
              <a:gd name="connsiteY140" fmla="*/ 2261920 h 6858000"/>
              <a:gd name="connsiteX141" fmla="*/ 486968 w 1605470"/>
              <a:gd name="connsiteY141" fmla="*/ 2182937 h 6858000"/>
              <a:gd name="connsiteX142" fmla="*/ 488555 w 1605470"/>
              <a:gd name="connsiteY142" fmla="*/ 2155135 h 6858000"/>
              <a:gd name="connsiteX143" fmla="*/ 486013 w 1605470"/>
              <a:gd name="connsiteY143" fmla="*/ 2118008 h 6858000"/>
              <a:gd name="connsiteX144" fmla="*/ 487006 w 1605470"/>
              <a:gd name="connsiteY144" fmla="*/ 2050531 h 6858000"/>
              <a:gd name="connsiteX145" fmla="*/ 478812 w 1605470"/>
              <a:gd name="connsiteY145" fmla="*/ 1963269 h 6858000"/>
              <a:gd name="connsiteX146" fmla="*/ 442619 w 1605470"/>
              <a:gd name="connsiteY146" fmla="*/ 1910499 h 6858000"/>
              <a:gd name="connsiteX147" fmla="*/ 446785 w 1605470"/>
              <a:gd name="connsiteY147" fmla="*/ 1903212 h 6858000"/>
              <a:gd name="connsiteX148" fmla="*/ 436547 w 1605470"/>
              <a:gd name="connsiteY148" fmla="*/ 1861531 h 6858000"/>
              <a:gd name="connsiteX149" fmla="*/ 390346 w 1605470"/>
              <a:gd name="connsiteY149" fmla="*/ 1732919 h 6858000"/>
              <a:gd name="connsiteX150" fmla="*/ 362657 w 1605470"/>
              <a:gd name="connsiteY150" fmla="*/ 1663540 h 6858000"/>
              <a:gd name="connsiteX151" fmla="*/ 344412 w 1605470"/>
              <a:gd name="connsiteY151" fmla="*/ 1615777 h 6858000"/>
              <a:gd name="connsiteX152" fmla="*/ 342578 w 1605470"/>
              <a:gd name="connsiteY152" fmla="*/ 1563678 h 6858000"/>
              <a:gd name="connsiteX153" fmla="*/ 355658 w 1605470"/>
              <a:gd name="connsiteY153" fmla="*/ 1519474 h 6858000"/>
              <a:gd name="connsiteX154" fmla="*/ 348400 w 1605470"/>
              <a:gd name="connsiteY154" fmla="*/ 1477995 h 6858000"/>
              <a:gd name="connsiteX155" fmla="*/ 334485 w 1605470"/>
              <a:gd name="connsiteY155" fmla="*/ 1373769 h 6858000"/>
              <a:gd name="connsiteX156" fmla="*/ 342792 w 1605470"/>
              <a:gd name="connsiteY156" fmla="*/ 1307086 h 6858000"/>
              <a:gd name="connsiteX157" fmla="*/ 343980 w 1605470"/>
              <a:gd name="connsiteY157" fmla="*/ 1189033 h 6858000"/>
              <a:gd name="connsiteX158" fmla="*/ 348665 w 1605470"/>
              <a:gd name="connsiteY158" fmla="*/ 1168288 h 6858000"/>
              <a:gd name="connsiteX159" fmla="*/ 340947 w 1605470"/>
              <a:gd name="connsiteY159" fmla="*/ 1142577 h 6858000"/>
              <a:gd name="connsiteX160" fmla="*/ 330253 w 1605470"/>
              <a:gd name="connsiteY160" fmla="*/ 1088484 h 6858000"/>
              <a:gd name="connsiteX161" fmla="*/ 336360 w 1605470"/>
              <a:gd name="connsiteY161" fmla="*/ 1045131 h 6858000"/>
              <a:gd name="connsiteX162" fmla="*/ 322475 w 1605470"/>
              <a:gd name="connsiteY162" fmla="*/ 1002093 h 6858000"/>
              <a:gd name="connsiteX163" fmla="*/ 320445 w 1605470"/>
              <a:gd name="connsiteY163" fmla="*/ 932283 h 6858000"/>
              <a:gd name="connsiteX164" fmla="*/ 322681 w 1605470"/>
              <a:gd name="connsiteY164" fmla="*/ 915925 h 6858000"/>
              <a:gd name="connsiteX165" fmla="*/ 315310 w 1605470"/>
              <a:gd name="connsiteY165" fmla="*/ 896999 h 6858000"/>
              <a:gd name="connsiteX166" fmla="*/ 284718 w 1605470"/>
              <a:gd name="connsiteY166" fmla="*/ 821517 h 6858000"/>
              <a:gd name="connsiteX167" fmla="*/ 263668 w 1605470"/>
              <a:gd name="connsiteY167" fmla="*/ 751353 h 6858000"/>
              <a:gd name="connsiteX168" fmla="*/ 254540 w 1605470"/>
              <a:gd name="connsiteY168" fmla="*/ 741965 h 6858000"/>
              <a:gd name="connsiteX169" fmla="*/ 252501 w 1605470"/>
              <a:gd name="connsiteY169" fmla="*/ 724635 h 6858000"/>
              <a:gd name="connsiteX170" fmla="*/ 248897 w 1605470"/>
              <a:gd name="connsiteY170" fmla="*/ 681659 h 6858000"/>
              <a:gd name="connsiteX171" fmla="*/ 234316 w 1605470"/>
              <a:gd name="connsiteY171" fmla="*/ 635218 h 6858000"/>
              <a:gd name="connsiteX172" fmla="*/ 239327 w 1605470"/>
              <a:gd name="connsiteY172" fmla="*/ 613763 h 6858000"/>
              <a:gd name="connsiteX173" fmla="*/ 225269 w 1605470"/>
              <a:gd name="connsiteY173" fmla="*/ 598582 h 6858000"/>
              <a:gd name="connsiteX174" fmla="*/ 224950 w 1605470"/>
              <a:gd name="connsiteY174" fmla="*/ 576846 h 6858000"/>
              <a:gd name="connsiteX175" fmla="*/ 204632 w 1605470"/>
              <a:gd name="connsiteY175" fmla="*/ 553868 h 6858000"/>
              <a:gd name="connsiteX176" fmla="*/ 239317 w 1605470"/>
              <a:gd name="connsiteY176" fmla="*/ 517614 h 6858000"/>
              <a:gd name="connsiteX177" fmla="*/ 201693 w 1605470"/>
              <a:gd name="connsiteY177" fmla="*/ 469651 h 6858000"/>
              <a:gd name="connsiteX178" fmla="*/ 195012 w 1605470"/>
              <a:gd name="connsiteY178" fmla="*/ 448559 h 6858000"/>
              <a:gd name="connsiteX179" fmla="*/ 201434 w 1605470"/>
              <a:gd name="connsiteY179" fmla="*/ 441529 h 6858000"/>
              <a:gd name="connsiteX180" fmla="*/ 200655 w 1605470"/>
              <a:gd name="connsiteY180" fmla="*/ 428927 h 6858000"/>
              <a:gd name="connsiteX181" fmla="*/ 190059 w 1605470"/>
              <a:gd name="connsiteY181" fmla="*/ 430161 h 6858000"/>
              <a:gd name="connsiteX182" fmla="*/ 184450 w 1605470"/>
              <a:gd name="connsiteY182" fmla="*/ 396240 h 6858000"/>
              <a:gd name="connsiteX183" fmla="*/ 146196 w 1605470"/>
              <a:gd name="connsiteY183" fmla="*/ 358810 h 6858000"/>
              <a:gd name="connsiteX184" fmla="*/ 124571 w 1605470"/>
              <a:gd name="connsiteY184" fmla="*/ 302178 h 6858000"/>
              <a:gd name="connsiteX185" fmla="*/ 103243 w 1605470"/>
              <a:gd name="connsiteY185" fmla="*/ 211375 h 6858000"/>
              <a:gd name="connsiteX186" fmla="*/ 94571 w 1605470"/>
              <a:gd name="connsiteY186" fmla="*/ 184179 h 6858000"/>
              <a:gd name="connsiteX187" fmla="*/ 13437 w 1605470"/>
              <a:gd name="connsiteY187" fmla="*/ 19287 h 6858000"/>
              <a:gd name="connsiteX188" fmla="*/ 0 w 1605470"/>
              <a:gd name="connsiteY188" fmla="*/ 0 h 6858000"/>
              <a:gd name="connsiteX0" fmla="*/ 0 w 1605470"/>
              <a:gd name="connsiteY0" fmla="*/ 0 h 6858000"/>
              <a:gd name="connsiteX1" fmla="*/ 1605470 w 1605470"/>
              <a:gd name="connsiteY1" fmla="*/ 0 h 6858000"/>
              <a:gd name="connsiteX2" fmla="*/ 1605470 w 1605470"/>
              <a:gd name="connsiteY2" fmla="*/ 6858000 h 6858000"/>
              <a:gd name="connsiteX3" fmla="*/ 154105 w 1605470"/>
              <a:gd name="connsiteY3" fmla="*/ 6858000 h 6858000"/>
              <a:gd name="connsiteX4" fmla="*/ 154246 w 1605470"/>
              <a:gd name="connsiteY4" fmla="*/ 6857735 h 6858000"/>
              <a:gd name="connsiteX5" fmla="*/ 166295 w 1605470"/>
              <a:gd name="connsiteY5" fmla="*/ 6809549 h 6858000"/>
              <a:gd name="connsiteX6" fmla="*/ 198506 w 1605470"/>
              <a:gd name="connsiteY6" fmla="*/ 6715115 h 6858000"/>
              <a:gd name="connsiteX7" fmla="*/ 208357 w 1605470"/>
              <a:gd name="connsiteY7" fmla="*/ 6680170 h 6858000"/>
              <a:gd name="connsiteX8" fmla="*/ 233907 w 1605470"/>
              <a:gd name="connsiteY8" fmla="*/ 6621207 h 6858000"/>
              <a:gd name="connsiteX9" fmla="*/ 250564 w 1605470"/>
              <a:gd name="connsiteY9" fmla="*/ 6596265 h 6858000"/>
              <a:gd name="connsiteX10" fmla="*/ 250443 w 1605470"/>
              <a:gd name="connsiteY10" fmla="*/ 6594818 h 6858000"/>
              <a:gd name="connsiteX11" fmla="*/ 254688 w 1605470"/>
              <a:gd name="connsiteY11" fmla="*/ 6593735 h 6858000"/>
              <a:gd name="connsiteX12" fmla="*/ 257885 w 1605470"/>
              <a:gd name="connsiteY12" fmla="*/ 6589172 h 6858000"/>
              <a:gd name="connsiteX13" fmla="*/ 261179 w 1605470"/>
              <a:gd name="connsiteY13" fmla="*/ 6574442 h 6858000"/>
              <a:gd name="connsiteX14" fmla="*/ 261519 w 1605470"/>
              <a:gd name="connsiteY14" fmla="*/ 6568530 h 6858000"/>
              <a:gd name="connsiteX15" fmla="*/ 263928 w 1605470"/>
              <a:gd name="connsiteY15" fmla="*/ 6560674 h 6858000"/>
              <a:gd name="connsiteX16" fmla="*/ 264273 w 1605470"/>
              <a:gd name="connsiteY16" fmla="*/ 6560598 h 6858000"/>
              <a:gd name="connsiteX17" fmla="*/ 265970 w 1605470"/>
              <a:gd name="connsiteY17" fmla="*/ 6553006 h 6858000"/>
              <a:gd name="connsiteX18" fmla="*/ 270666 w 1605470"/>
              <a:gd name="connsiteY18" fmla="*/ 6514360 h 6858000"/>
              <a:gd name="connsiteX19" fmla="*/ 312320 w 1605470"/>
              <a:gd name="connsiteY19" fmla="*/ 6478062 h 6858000"/>
              <a:gd name="connsiteX20" fmla="*/ 323009 w 1605470"/>
              <a:gd name="connsiteY20" fmla="*/ 6460325 h 6858000"/>
              <a:gd name="connsiteX21" fmla="*/ 330242 w 1605470"/>
              <a:gd name="connsiteY21" fmla="*/ 6451488 h 6858000"/>
              <a:gd name="connsiteX22" fmla="*/ 331677 w 1605470"/>
              <a:gd name="connsiteY22" fmla="*/ 6451348 h 6858000"/>
              <a:gd name="connsiteX23" fmla="*/ 336035 w 1605470"/>
              <a:gd name="connsiteY23" fmla="*/ 6414240 h 6858000"/>
              <a:gd name="connsiteX24" fmla="*/ 338911 w 1605470"/>
              <a:gd name="connsiteY24" fmla="*/ 6410269 h 6858000"/>
              <a:gd name="connsiteX25" fmla="*/ 338811 w 1605470"/>
              <a:gd name="connsiteY25" fmla="*/ 6384857 h 6858000"/>
              <a:gd name="connsiteX26" fmla="*/ 340328 w 1605470"/>
              <a:gd name="connsiteY26" fmla="*/ 6372381 h 6858000"/>
              <a:gd name="connsiteX27" fmla="*/ 337522 w 1605470"/>
              <a:gd name="connsiteY27" fmla="*/ 6367510 h 6858000"/>
              <a:gd name="connsiteX28" fmla="*/ 341402 w 1605470"/>
              <a:gd name="connsiteY28" fmla="*/ 6349778 h 6858000"/>
              <a:gd name="connsiteX29" fmla="*/ 343067 w 1605470"/>
              <a:gd name="connsiteY29" fmla="*/ 6348250 h 6858000"/>
              <a:gd name="connsiteX30" fmla="*/ 341730 w 1605470"/>
              <a:gd name="connsiteY30" fmla="*/ 6331735 h 6858000"/>
              <a:gd name="connsiteX31" fmla="*/ 335123 w 1605470"/>
              <a:gd name="connsiteY31" fmla="*/ 6315613 h 6858000"/>
              <a:gd name="connsiteX32" fmla="*/ 385303 w 1605470"/>
              <a:gd name="connsiteY32" fmla="*/ 6171970 h 6858000"/>
              <a:gd name="connsiteX33" fmla="*/ 380910 w 1605470"/>
              <a:gd name="connsiteY33" fmla="*/ 6028119 h 6858000"/>
              <a:gd name="connsiteX34" fmla="*/ 409371 w 1605470"/>
              <a:gd name="connsiteY34" fmla="*/ 5950668 h 6858000"/>
              <a:gd name="connsiteX35" fmla="*/ 442432 w 1605470"/>
              <a:gd name="connsiteY35" fmla="*/ 5934687 h 6858000"/>
              <a:gd name="connsiteX36" fmla="*/ 489472 w 1605470"/>
              <a:gd name="connsiteY36" fmla="*/ 5732419 h 6858000"/>
              <a:gd name="connsiteX37" fmla="*/ 512623 w 1605470"/>
              <a:gd name="connsiteY37" fmla="*/ 5685392 h 6858000"/>
              <a:gd name="connsiteX38" fmla="*/ 510261 w 1605470"/>
              <a:gd name="connsiteY38" fmla="*/ 5634527 h 6858000"/>
              <a:gd name="connsiteX39" fmla="*/ 523992 w 1605470"/>
              <a:gd name="connsiteY39" fmla="*/ 5619557 h 6858000"/>
              <a:gd name="connsiteX40" fmla="*/ 526609 w 1605470"/>
              <a:gd name="connsiteY40" fmla="*/ 5617081 h 6858000"/>
              <a:gd name="connsiteX41" fmla="*/ 531653 w 1605470"/>
              <a:gd name="connsiteY41" fmla="*/ 5604904 h 6858000"/>
              <a:gd name="connsiteX42" fmla="*/ 539863 w 1605470"/>
              <a:gd name="connsiteY42" fmla="*/ 5604298 h 6858000"/>
              <a:gd name="connsiteX43" fmla="*/ 552319 w 1605470"/>
              <a:gd name="connsiteY43" fmla="*/ 5587997 h 6858000"/>
              <a:gd name="connsiteX44" fmla="*/ 559710 w 1605470"/>
              <a:gd name="connsiteY44" fmla="*/ 5564796 h 6858000"/>
              <a:gd name="connsiteX45" fmla="*/ 587214 w 1605470"/>
              <a:gd name="connsiteY45" fmla="*/ 5451511 h 6858000"/>
              <a:gd name="connsiteX46" fmla="*/ 608019 w 1605470"/>
              <a:gd name="connsiteY46" fmla="*/ 5385461 h 6858000"/>
              <a:gd name="connsiteX47" fmla="*/ 622750 w 1605470"/>
              <a:gd name="connsiteY47" fmla="*/ 5363084 h 6858000"/>
              <a:gd name="connsiteX48" fmla="*/ 638731 w 1605470"/>
              <a:gd name="connsiteY48" fmla="*/ 5330009 h 6858000"/>
              <a:gd name="connsiteX49" fmla="*/ 672224 w 1605470"/>
              <a:gd name="connsiteY49" fmla="*/ 5273739 h 6858000"/>
              <a:gd name="connsiteX50" fmla="*/ 681823 w 1605470"/>
              <a:gd name="connsiteY50" fmla="*/ 5241779 h 6858000"/>
              <a:gd name="connsiteX51" fmla="*/ 693049 w 1605470"/>
              <a:gd name="connsiteY51" fmla="*/ 5225268 h 6858000"/>
              <a:gd name="connsiteX52" fmla="*/ 694069 w 1605470"/>
              <a:gd name="connsiteY52" fmla="*/ 5217684 h 6858000"/>
              <a:gd name="connsiteX53" fmla="*/ 701410 w 1605470"/>
              <a:gd name="connsiteY53" fmla="*/ 5193377 h 6858000"/>
              <a:gd name="connsiteX54" fmla="*/ 704713 w 1605470"/>
              <a:gd name="connsiteY54" fmla="*/ 5179288 h 6858000"/>
              <a:gd name="connsiteX55" fmla="*/ 705697 w 1605470"/>
              <a:gd name="connsiteY55" fmla="*/ 5173621 h 6858000"/>
              <a:gd name="connsiteX56" fmla="*/ 701331 w 1605470"/>
              <a:gd name="connsiteY56" fmla="*/ 5159961 h 6858000"/>
              <a:gd name="connsiteX57" fmla="*/ 708008 w 1605470"/>
              <a:gd name="connsiteY57" fmla="*/ 5144295 h 6858000"/>
              <a:gd name="connsiteX58" fmla="*/ 704941 w 1605470"/>
              <a:gd name="connsiteY58" fmla="*/ 5125185 h 6858000"/>
              <a:gd name="connsiteX59" fmla="*/ 711771 w 1605470"/>
              <a:gd name="connsiteY59" fmla="*/ 5121884 h 6858000"/>
              <a:gd name="connsiteX60" fmla="*/ 721092 w 1605470"/>
              <a:gd name="connsiteY60" fmla="*/ 5108383 h 6858000"/>
              <a:gd name="connsiteX61" fmla="*/ 717045 w 1605470"/>
              <a:gd name="connsiteY61" fmla="*/ 5094705 h 6858000"/>
              <a:gd name="connsiteX62" fmla="*/ 718807 w 1605470"/>
              <a:gd name="connsiteY62" fmla="*/ 5067850 h 6858000"/>
              <a:gd name="connsiteX63" fmla="*/ 721538 w 1605470"/>
              <a:gd name="connsiteY63" fmla="*/ 5060861 h 6858000"/>
              <a:gd name="connsiteX64" fmla="*/ 718242 w 1605470"/>
              <a:gd name="connsiteY64" fmla="*/ 5034192 h 6858000"/>
              <a:gd name="connsiteX65" fmla="*/ 719796 w 1605470"/>
              <a:gd name="connsiteY65" fmla="*/ 4993030 h 6858000"/>
              <a:gd name="connsiteX66" fmla="*/ 726705 w 1605470"/>
              <a:gd name="connsiteY66" fmla="*/ 4946844 h 6858000"/>
              <a:gd name="connsiteX67" fmla="*/ 722561 w 1605470"/>
              <a:gd name="connsiteY67" fmla="*/ 4932692 h 6858000"/>
              <a:gd name="connsiteX68" fmla="*/ 724588 w 1605470"/>
              <a:gd name="connsiteY68" fmla="*/ 4845927 h 6858000"/>
              <a:gd name="connsiteX69" fmla="*/ 724935 w 1605470"/>
              <a:gd name="connsiteY69" fmla="*/ 4821504 h 6858000"/>
              <a:gd name="connsiteX70" fmla="*/ 732118 w 1605470"/>
              <a:gd name="connsiteY70" fmla="*/ 4801535 h 6858000"/>
              <a:gd name="connsiteX71" fmla="*/ 739787 w 1605470"/>
              <a:gd name="connsiteY71" fmla="*/ 4797794 h 6858000"/>
              <a:gd name="connsiteX72" fmla="*/ 741081 w 1605470"/>
              <a:gd name="connsiteY72" fmla="*/ 4784526 h 6858000"/>
              <a:gd name="connsiteX73" fmla="*/ 742865 w 1605470"/>
              <a:gd name="connsiteY73" fmla="*/ 4781211 h 6858000"/>
              <a:gd name="connsiteX74" fmla="*/ 751652 w 1605470"/>
              <a:gd name="connsiteY74" fmla="*/ 4761984 h 6858000"/>
              <a:gd name="connsiteX75" fmla="*/ 734671 w 1605470"/>
              <a:gd name="connsiteY75" fmla="*/ 4715631 h 6858000"/>
              <a:gd name="connsiteX76" fmla="*/ 743180 w 1605470"/>
              <a:gd name="connsiteY76" fmla="*/ 4662965 h 6858000"/>
              <a:gd name="connsiteX77" fmla="*/ 729578 w 1605470"/>
              <a:gd name="connsiteY77" fmla="*/ 4456787 h 6858000"/>
              <a:gd name="connsiteX78" fmla="*/ 756542 w 1605470"/>
              <a:gd name="connsiteY78" fmla="*/ 4429138 h 6858000"/>
              <a:gd name="connsiteX79" fmla="*/ 761317 w 1605470"/>
              <a:gd name="connsiteY79" fmla="*/ 4346145 h 6858000"/>
              <a:gd name="connsiteX80" fmla="*/ 715481 w 1605470"/>
              <a:gd name="connsiteY80" fmla="*/ 4214165 h 6858000"/>
              <a:gd name="connsiteX81" fmla="*/ 721848 w 1605470"/>
              <a:gd name="connsiteY81" fmla="*/ 4061253 h 6858000"/>
              <a:gd name="connsiteX82" fmla="*/ 710868 w 1605470"/>
              <a:gd name="connsiteY82" fmla="*/ 4048827 h 6858000"/>
              <a:gd name="connsiteX83" fmla="*/ 704810 w 1605470"/>
              <a:gd name="connsiteY83" fmla="*/ 4033999 h 6858000"/>
              <a:gd name="connsiteX84" fmla="*/ 705959 w 1605470"/>
              <a:gd name="connsiteY84" fmla="*/ 4031933 h 6858000"/>
              <a:gd name="connsiteX85" fmla="*/ 704535 w 1605470"/>
              <a:gd name="connsiteY85" fmla="*/ 4013953 h 6858000"/>
              <a:gd name="connsiteX86" fmla="*/ 700443 w 1605470"/>
              <a:gd name="connsiteY86" fmla="*/ 4010511 h 6858000"/>
              <a:gd name="connsiteX87" fmla="*/ 698282 w 1605470"/>
              <a:gd name="connsiteY87" fmla="*/ 3998331 h 6858000"/>
              <a:gd name="connsiteX88" fmla="*/ 690830 w 1605470"/>
              <a:gd name="connsiteY88" fmla="*/ 3974753 h 6858000"/>
              <a:gd name="connsiteX89" fmla="*/ 692428 w 1605470"/>
              <a:gd name="connsiteY89" fmla="*/ 3969950 h 6858000"/>
              <a:gd name="connsiteX90" fmla="*/ 685850 w 1605470"/>
              <a:gd name="connsiteY90" fmla="*/ 3933779 h 6858000"/>
              <a:gd name="connsiteX91" fmla="*/ 687181 w 1605470"/>
              <a:gd name="connsiteY91" fmla="*/ 3933093 h 6858000"/>
              <a:gd name="connsiteX92" fmla="*/ 691535 w 1605470"/>
              <a:gd name="connsiteY92" fmla="*/ 3922082 h 6858000"/>
              <a:gd name="connsiteX93" fmla="*/ 696613 w 1605470"/>
              <a:gd name="connsiteY93" fmla="*/ 3901461 h 6858000"/>
              <a:gd name="connsiteX94" fmla="*/ 725908 w 1605470"/>
              <a:gd name="connsiteY94" fmla="*/ 3851605 h 6858000"/>
              <a:gd name="connsiteX95" fmla="*/ 719207 w 1605470"/>
              <a:gd name="connsiteY95" fmla="*/ 3813873 h 6858000"/>
              <a:gd name="connsiteX96" fmla="*/ 718632 w 1605470"/>
              <a:gd name="connsiteY96" fmla="*/ 3806161 h 6858000"/>
              <a:gd name="connsiteX97" fmla="*/ 718939 w 1605470"/>
              <a:gd name="connsiteY97" fmla="*/ 3805957 h 6858000"/>
              <a:gd name="connsiteX98" fmla="*/ 718966 w 1605470"/>
              <a:gd name="connsiteY98" fmla="*/ 3797724 h 6858000"/>
              <a:gd name="connsiteX99" fmla="*/ 717581 w 1605470"/>
              <a:gd name="connsiteY99" fmla="*/ 3792098 h 6858000"/>
              <a:gd name="connsiteX100" fmla="*/ 716465 w 1605470"/>
              <a:gd name="connsiteY100" fmla="*/ 3777135 h 6858000"/>
              <a:gd name="connsiteX101" fmla="*/ 718198 w 1605470"/>
              <a:gd name="connsiteY101" fmla="*/ 3771656 h 6858000"/>
              <a:gd name="connsiteX102" fmla="*/ 721941 w 1605470"/>
              <a:gd name="connsiteY102" fmla="*/ 3769007 h 6858000"/>
              <a:gd name="connsiteX103" fmla="*/ 721407 w 1605470"/>
              <a:gd name="connsiteY103" fmla="*/ 3767709 h 6858000"/>
              <a:gd name="connsiteX104" fmla="*/ 730103 w 1605470"/>
              <a:gd name="connsiteY104" fmla="*/ 3738082 h 6858000"/>
              <a:gd name="connsiteX105" fmla="*/ 737449 w 1605470"/>
              <a:gd name="connsiteY105" fmla="*/ 3673397 h 6858000"/>
              <a:gd name="connsiteX106" fmla="*/ 736745 w 1605470"/>
              <a:gd name="connsiteY106" fmla="*/ 3637109 h 6858000"/>
              <a:gd name="connsiteX107" fmla="*/ 740188 w 1605470"/>
              <a:gd name="connsiteY107" fmla="*/ 3536883 h 6858000"/>
              <a:gd name="connsiteX108" fmla="*/ 747726 w 1605470"/>
              <a:gd name="connsiteY108" fmla="*/ 3435652 h 6858000"/>
              <a:gd name="connsiteX109" fmla="*/ 774383 w 1605470"/>
              <a:gd name="connsiteY109" fmla="*/ 3381564 h 6858000"/>
              <a:gd name="connsiteX110" fmla="*/ 774870 w 1605470"/>
              <a:gd name="connsiteY110" fmla="*/ 3375761 h 6858000"/>
              <a:gd name="connsiteX111" fmla="*/ 770510 w 1605470"/>
              <a:gd name="connsiteY111" fmla="*/ 3361844 h 6858000"/>
              <a:gd name="connsiteX112" fmla="*/ 767933 w 1605470"/>
              <a:gd name="connsiteY112" fmla="*/ 3356929 h 6858000"/>
              <a:gd name="connsiteX113" fmla="*/ 766158 w 1605470"/>
              <a:gd name="connsiteY113" fmla="*/ 3349058 h 6858000"/>
              <a:gd name="connsiteX114" fmla="*/ 766414 w 1605470"/>
              <a:gd name="connsiteY114" fmla="*/ 3348763 h 6858000"/>
              <a:gd name="connsiteX115" fmla="*/ 764166 w 1605470"/>
              <a:gd name="connsiteY115" fmla="*/ 3341588 h 6858000"/>
              <a:gd name="connsiteX116" fmla="*/ 749397 w 1605470"/>
              <a:gd name="connsiteY116" fmla="*/ 3307769 h 6858000"/>
              <a:gd name="connsiteX117" fmla="*/ 766960 w 1605470"/>
              <a:gd name="connsiteY117" fmla="*/ 3250522 h 6858000"/>
              <a:gd name="connsiteX118" fmla="*/ 767385 w 1605470"/>
              <a:gd name="connsiteY118" fmla="*/ 3229163 h 6858000"/>
              <a:gd name="connsiteX119" fmla="*/ 769208 w 1605470"/>
              <a:gd name="connsiteY119" fmla="*/ 3217217 h 6858000"/>
              <a:gd name="connsiteX120" fmla="*/ 770350 w 1605470"/>
              <a:gd name="connsiteY120" fmla="*/ 3216125 h 6858000"/>
              <a:gd name="connsiteX121" fmla="*/ 756043 w 1605470"/>
              <a:gd name="connsiteY121" fmla="*/ 3183755 h 6858000"/>
              <a:gd name="connsiteX122" fmla="*/ 756544 w 1605470"/>
              <a:gd name="connsiteY122" fmla="*/ 3178642 h 6858000"/>
              <a:gd name="connsiteX123" fmla="*/ 744144 w 1605470"/>
              <a:gd name="connsiteY123" fmla="*/ 3158586 h 6858000"/>
              <a:gd name="connsiteX124" fmla="*/ 739378 w 1605470"/>
              <a:gd name="connsiteY124" fmla="*/ 3147669 h 6858000"/>
              <a:gd name="connsiteX125" fmla="*/ 734648 w 1605470"/>
              <a:gd name="connsiteY125" fmla="*/ 3145733 h 6858000"/>
              <a:gd name="connsiteX126" fmla="*/ 729329 w 1605470"/>
              <a:gd name="connsiteY126" fmla="*/ 3129034 h 6858000"/>
              <a:gd name="connsiteX127" fmla="*/ 729994 w 1605470"/>
              <a:gd name="connsiteY127" fmla="*/ 3126682 h 6858000"/>
              <a:gd name="connsiteX128" fmla="*/ 720862 w 1605470"/>
              <a:gd name="connsiteY128" fmla="*/ 3114519 h 6858000"/>
              <a:gd name="connsiteX129" fmla="*/ 707471 w 1605470"/>
              <a:gd name="connsiteY129" fmla="*/ 3106272 h 6858000"/>
              <a:gd name="connsiteX130" fmla="*/ 680201 w 1605470"/>
              <a:gd name="connsiteY130" fmla="*/ 2958185 h 6858000"/>
              <a:gd name="connsiteX131" fmla="*/ 596759 w 1605470"/>
              <a:gd name="connsiteY131" fmla="*/ 2762989 h 6858000"/>
              <a:gd name="connsiteX132" fmla="*/ 571733 w 1605470"/>
              <a:gd name="connsiteY132" fmla="*/ 2554718 h 6858000"/>
              <a:gd name="connsiteX133" fmla="*/ 551827 w 1605470"/>
              <a:gd name="connsiteY133" fmla="*/ 2485734 h 6858000"/>
              <a:gd name="connsiteX134" fmla="*/ 525179 w 1605470"/>
              <a:gd name="connsiteY134" fmla="*/ 2447068 h 6858000"/>
              <a:gd name="connsiteX135" fmla="*/ 529511 w 1605470"/>
              <a:gd name="connsiteY135" fmla="*/ 2425819 h 6858000"/>
              <a:gd name="connsiteX136" fmla="*/ 530521 w 1605470"/>
              <a:gd name="connsiteY136" fmla="*/ 2422066 h 6858000"/>
              <a:gd name="connsiteX137" fmla="*/ 528878 w 1605470"/>
              <a:gd name="connsiteY137" fmla="*/ 2408971 h 6858000"/>
              <a:gd name="connsiteX138" fmla="*/ 535510 w 1605470"/>
              <a:gd name="connsiteY138" fmla="*/ 2402874 h 6858000"/>
              <a:gd name="connsiteX139" fmla="*/ 538122 w 1605470"/>
              <a:gd name="connsiteY139" fmla="*/ 2381443 h 6858000"/>
              <a:gd name="connsiteX140" fmla="*/ 514451 w 1605470"/>
              <a:gd name="connsiteY140" fmla="*/ 2261920 h 6858000"/>
              <a:gd name="connsiteX141" fmla="*/ 486968 w 1605470"/>
              <a:gd name="connsiteY141" fmla="*/ 2182937 h 6858000"/>
              <a:gd name="connsiteX142" fmla="*/ 488555 w 1605470"/>
              <a:gd name="connsiteY142" fmla="*/ 2155135 h 6858000"/>
              <a:gd name="connsiteX143" fmla="*/ 486013 w 1605470"/>
              <a:gd name="connsiteY143" fmla="*/ 2118008 h 6858000"/>
              <a:gd name="connsiteX144" fmla="*/ 487006 w 1605470"/>
              <a:gd name="connsiteY144" fmla="*/ 2050531 h 6858000"/>
              <a:gd name="connsiteX145" fmla="*/ 478812 w 1605470"/>
              <a:gd name="connsiteY145" fmla="*/ 1963269 h 6858000"/>
              <a:gd name="connsiteX146" fmla="*/ 442619 w 1605470"/>
              <a:gd name="connsiteY146" fmla="*/ 1910499 h 6858000"/>
              <a:gd name="connsiteX147" fmla="*/ 446785 w 1605470"/>
              <a:gd name="connsiteY147" fmla="*/ 1903212 h 6858000"/>
              <a:gd name="connsiteX148" fmla="*/ 436547 w 1605470"/>
              <a:gd name="connsiteY148" fmla="*/ 1861531 h 6858000"/>
              <a:gd name="connsiteX149" fmla="*/ 390346 w 1605470"/>
              <a:gd name="connsiteY149" fmla="*/ 1732919 h 6858000"/>
              <a:gd name="connsiteX150" fmla="*/ 362657 w 1605470"/>
              <a:gd name="connsiteY150" fmla="*/ 1663540 h 6858000"/>
              <a:gd name="connsiteX151" fmla="*/ 344412 w 1605470"/>
              <a:gd name="connsiteY151" fmla="*/ 1615777 h 6858000"/>
              <a:gd name="connsiteX152" fmla="*/ 342578 w 1605470"/>
              <a:gd name="connsiteY152" fmla="*/ 1563678 h 6858000"/>
              <a:gd name="connsiteX153" fmla="*/ 355658 w 1605470"/>
              <a:gd name="connsiteY153" fmla="*/ 1519474 h 6858000"/>
              <a:gd name="connsiteX154" fmla="*/ 348400 w 1605470"/>
              <a:gd name="connsiteY154" fmla="*/ 1477995 h 6858000"/>
              <a:gd name="connsiteX155" fmla="*/ 334485 w 1605470"/>
              <a:gd name="connsiteY155" fmla="*/ 1373769 h 6858000"/>
              <a:gd name="connsiteX156" fmla="*/ 342792 w 1605470"/>
              <a:gd name="connsiteY156" fmla="*/ 1307086 h 6858000"/>
              <a:gd name="connsiteX157" fmla="*/ 343980 w 1605470"/>
              <a:gd name="connsiteY157" fmla="*/ 1189033 h 6858000"/>
              <a:gd name="connsiteX158" fmla="*/ 348665 w 1605470"/>
              <a:gd name="connsiteY158" fmla="*/ 1168288 h 6858000"/>
              <a:gd name="connsiteX159" fmla="*/ 340947 w 1605470"/>
              <a:gd name="connsiteY159" fmla="*/ 1142577 h 6858000"/>
              <a:gd name="connsiteX160" fmla="*/ 330253 w 1605470"/>
              <a:gd name="connsiteY160" fmla="*/ 1088484 h 6858000"/>
              <a:gd name="connsiteX161" fmla="*/ 336360 w 1605470"/>
              <a:gd name="connsiteY161" fmla="*/ 1045131 h 6858000"/>
              <a:gd name="connsiteX162" fmla="*/ 322475 w 1605470"/>
              <a:gd name="connsiteY162" fmla="*/ 1002093 h 6858000"/>
              <a:gd name="connsiteX163" fmla="*/ 320445 w 1605470"/>
              <a:gd name="connsiteY163" fmla="*/ 932283 h 6858000"/>
              <a:gd name="connsiteX164" fmla="*/ 322681 w 1605470"/>
              <a:gd name="connsiteY164" fmla="*/ 915925 h 6858000"/>
              <a:gd name="connsiteX165" fmla="*/ 315310 w 1605470"/>
              <a:gd name="connsiteY165" fmla="*/ 896999 h 6858000"/>
              <a:gd name="connsiteX166" fmla="*/ 284718 w 1605470"/>
              <a:gd name="connsiteY166" fmla="*/ 821517 h 6858000"/>
              <a:gd name="connsiteX167" fmla="*/ 263668 w 1605470"/>
              <a:gd name="connsiteY167" fmla="*/ 751353 h 6858000"/>
              <a:gd name="connsiteX168" fmla="*/ 254540 w 1605470"/>
              <a:gd name="connsiteY168" fmla="*/ 741965 h 6858000"/>
              <a:gd name="connsiteX169" fmla="*/ 248897 w 1605470"/>
              <a:gd name="connsiteY169" fmla="*/ 681659 h 6858000"/>
              <a:gd name="connsiteX170" fmla="*/ 234316 w 1605470"/>
              <a:gd name="connsiteY170" fmla="*/ 635218 h 6858000"/>
              <a:gd name="connsiteX171" fmla="*/ 239327 w 1605470"/>
              <a:gd name="connsiteY171" fmla="*/ 613763 h 6858000"/>
              <a:gd name="connsiteX172" fmla="*/ 225269 w 1605470"/>
              <a:gd name="connsiteY172" fmla="*/ 598582 h 6858000"/>
              <a:gd name="connsiteX173" fmla="*/ 224950 w 1605470"/>
              <a:gd name="connsiteY173" fmla="*/ 576846 h 6858000"/>
              <a:gd name="connsiteX174" fmla="*/ 204632 w 1605470"/>
              <a:gd name="connsiteY174" fmla="*/ 553868 h 6858000"/>
              <a:gd name="connsiteX175" fmla="*/ 239317 w 1605470"/>
              <a:gd name="connsiteY175" fmla="*/ 517614 h 6858000"/>
              <a:gd name="connsiteX176" fmla="*/ 201693 w 1605470"/>
              <a:gd name="connsiteY176" fmla="*/ 469651 h 6858000"/>
              <a:gd name="connsiteX177" fmla="*/ 195012 w 1605470"/>
              <a:gd name="connsiteY177" fmla="*/ 448559 h 6858000"/>
              <a:gd name="connsiteX178" fmla="*/ 201434 w 1605470"/>
              <a:gd name="connsiteY178" fmla="*/ 441529 h 6858000"/>
              <a:gd name="connsiteX179" fmla="*/ 200655 w 1605470"/>
              <a:gd name="connsiteY179" fmla="*/ 428927 h 6858000"/>
              <a:gd name="connsiteX180" fmla="*/ 190059 w 1605470"/>
              <a:gd name="connsiteY180" fmla="*/ 430161 h 6858000"/>
              <a:gd name="connsiteX181" fmla="*/ 184450 w 1605470"/>
              <a:gd name="connsiteY181" fmla="*/ 396240 h 6858000"/>
              <a:gd name="connsiteX182" fmla="*/ 146196 w 1605470"/>
              <a:gd name="connsiteY182" fmla="*/ 358810 h 6858000"/>
              <a:gd name="connsiteX183" fmla="*/ 124571 w 1605470"/>
              <a:gd name="connsiteY183" fmla="*/ 302178 h 6858000"/>
              <a:gd name="connsiteX184" fmla="*/ 103243 w 1605470"/>
              <a:gd name="connsiteY184" fmla="*/ 211375 h 6858000"/>
              <a:gd name="connsiteX185" fmla="*/ 94571 w 1605470"/>
              <a:gd name="connsiteY185" fmla="*/ 184179 h 6858000"/>
              <a:gd name="connsiteX186" fmla="*/ 13437 w 1605470"/>
              <a:gd name="connsiteY186" fmla="*/ 19287 h 6858000"/>
              <a:gd name="connsiteX187" fmla="*/ 0 w 1605470"/>
              <a:gd name="connsiteY187" fmla="*/ 0 h 6858000"/>
              <a:gd name="connsiteX0" fmla="*/ 0 w 1605470"/>
              <a:gd name="connsiteY0" fmla="*/ 0 h 6858000"/>
              <a:gd name="connsiteX1" fmla="*/ 1605470 w 1605470"/>
              <a:gd name="connsiteY1" fmla="*/ 0 h 6858000"/>
              <a:gd name="connsiteX2" fmla="*/ 1605470 w 1605470"/>
              <a:gd name="connsiteY2" fmla="*/ 6858000 h 6858000"/>
              <a:gd name="connsiteX3" fmla="*/ 154105 w 1605470"/>
              <a:gd name="connsiteY3" fmla="*/ 6858000 h 6858000"/>
              <a:gd name="connsiteX4" fmla="*/ 154246 w 1605470"/>
              <a:gd name="connsiteY4" fmla="*/ 6857735 h 6858000"/>
              <a:gd name="connsiteX5" fmla="*/ 166295 w 1605470"/>
              <a:gd name="connsiteY5" fmla="*/ 6809549 h 6858000"/>
              <a:gd name="connsiteX6" fmla="*/ 198506 w 1605470"/>
              <a:gd name="connsiteY6" fmla="*/ 6715115 h 6858000"/>
              <a:gd name="connsiteX7" fmla="*/ 208357 w 1605470"/>
              <a:gd name="connsiteY7" fmla="*/ 6680170 h 6858000"/>
              <a:gd name="connsiteX8" fmla="*/ 233907 w 1605470"/>
              <a:gd name="connsiteY8" fmla="*/ 6621207 h 6858000"/>
              <a:gd name="connsiteX9" fmla="*/ 250564 w 1605470"/>
              <a:gd name="connsiteY9" fmla="*/ 6596265 h 6858000"/>
              <a:gd name="connsiteX10" fmla="*/ 250443 w 1605470"/>
              <a:gd name="connsiteY10" fmla="*/ 6594818 h 6858000"/>
              <a:gd name="connsiteX11" fmla="*/ 254688 w 1605470"/>
              <a:gd name="connsiteY11" fmla="*/ 6593735 h 6858000"/>
              <a:gd name="connsiteX12" fmla="*/ 257885 w 1605470"/>
              <a:gd name="connsiteY12" fmla="*/ 6589172 h 6858000"/>
              <a:gd name="connsiteX13" fmla="*/ 261179 w 1605470"/>
              <a:gd name="connsiteY13" fmla="*/ 6574442 h 6858000"/>
              <a:gd name="connsiteX14" fmla="*/ 261519 w 1605470"/>
              <a:gd name="connsiteY14" fmla="*/ 6568530 h 6858000"/>
              <a:gd name="connsiteX15" fmla="*/ 263928 w 1605470"/>
              <a:gd name="connsiteY15" fmla="*/ 6560674 h 6858000"/>
              <a:gd name="connsiteX16" fmla="*/ 264273 w 1605470"/>
              <a:gd name="connsiteY16" fmla="*/ 6560598 h 6858000"/>
              <a:gd name="connsiteX17" fmla="*/ 265970 w 1605470"/>
              <a:gd name="connsiteY17" fmla="*/ 6553006 h 6858000"/>
              <a:gd name="connsiteX18" fmla="*/ 270666 w 1605470"/>
              <a:gd name="connsiteY18" fmla="*/ 6514360 h 6858000"/>
              <a:gd name="connsiteX19" fmla="*/ 312320 w 1605470"/>
              <a:gd name="connsiteY19" fmla="*/ 6478062 h 6858000"/>
              <a:gd name="connsiteX20" fmla="*/ 323009 w 1605470"/>
              <a:gd name="connsiteY20" fmla="*/ 6460325 h 6858000"/>
              <a:gd name="connsiteX21" fmla="*/ 330242 w 1605470"/>
              <a:gd name="connsiteY21" fmla="*/ 6451488 h 6858000"/>
              <a:gd name="connsiteX22" fmla="*/ 331677 w 1605470"/>
              <a:gd name="connsiteY22" fmla="*/ 6451348 h 6858000"/>
              <a:gd name="connsiteX23" fmla="*/ 336035 w 1605470"/>
              <a:gd name="connsiteY23" fmla="*/ 6414240 h 6858000"/>
              <a:gd name="connsiteX24" fmla="*/ 338911 w 1605470"/>
              <a:gd name="connsiteY24" fmla="*/ 6410269 h 6858000"/>
              <a:gd name="connsiteX25" fmla="*/ 338811 w 1605470"/>
              <a:gd name="connsiteY25" fmla="*/ 6384857 h 6858000"/>
              <a:gd name="connsiteX26" fmla="*/ 340328 w 1605470"/>
              <a:gd name="connsiteY26" fmla="*/ 6372381 h 6858000"/>
              <a:gd name="connsiteX27" fmla="*/ 337522 w 1605470"/>
              <a:gd name="connsiteY27" fmla="*/ 6367510 h 6858000"/>
              <a:gd name="connsiteX28" fmla="*/ 341402 w 1605470"/>
              <a:gd name="connsiteY28" fmla="*/ 6349778 h 6858000"/>
              <a:gd name="connsiteX29" fmla="*/ 343067 w 1605470"/>
              <a:gd name="connsiteY29" fmla="*/ 6348250 h 6858000"/>
              <a:gd name="connsiteX30" fmla="*/ 341730 w 1605470"/>
              <a:gd name="connsiteY30" fmla="*/ 6331735 h 6858000"/>
              <a:gd name="connsiteX31" fmla="*/ 335123 w 1605470"/>
              <a:gd name="connsiteY31" fmla="*/ 6315613 h 6858000"/>
              <a:gd name="connsiteX32" fmla="*/ 385303 w 1605470"/>
              <a:gd name="connsiteY32" fmla="*/ 6171970 h 6858000"/>
              <a:gd name="connsiteX33" fmla="*/ 380910 w 1605470"/>
              <a:gd name="connsiteY33" fmla="*/ 6028119 h 6858000"/>
              <a:gd name="connsiteX34" fmla="*/ 409371 w 1605470"/>
              <a:gd name="connsiteY34" fmla="*/ 5950668 h 6858000"/>
              <a:gd name="connsiteX35" fmla="*/ 442432 w 1605470"/>
              <a:gd name="connsiteY35" fmla="*/ 5934687 h 6858000"/>
              <a:gd name="connsiteX36" fmla="*/ 489472 w 1605470"/>
              <a:gd name="connsiteY36" fmla="*/ 5732419 h 6858000"/>
              <a:gd name="connsiteX37" fmla="*/ 512623 w 1605470"/>
              <a:gd name="connsiteY37" fmla="*/ 5685392 h 6858000"/>
              <a:gd name="connsiteX38" fmla="*/ 510261 w 1605470"/>
              <a:gd name="connsiteY38" fmla="*/ 5634527 h 6858000"/>
              <a:gd name="connsiteX39" fmla="*/ 523992 w 1605470"/>
              <a:gd name="connsiteY39" fmla="*/ 5619557 h 6858000"/>
              <a:gd name="connsiteX40" fmla="*/ 526609 w 1605470"/>
              <a:gd name="connsiteY40" fmla="*/ 5617081 h 6858000"/>
              <a:gd name="connsiteX41" fmla="*/ 531653 w 1605470"/>
              <a:gd name="connsiteY41" fmla="*/ 5604904 h 6858000"/>
              <a:gd name="connsiteX42" fmla="*/ 539863 w 1605470"/>
              <a:gd name="connsiteY42" fmla="*/ 5604298 h 6858000"/>
              <a:gd name="connsiteX43" fmla="*/ 552319 w 1605470"/>
              <a:gd name="connsiteY43" fmla="*/ 5587997 h 6858000"/>
              <a:gd name="connsiteX44" fmla="*/ 559710 w 1605470"/>
              <a:gd name="connsiteY44" fmla="*/ 5564796 h 6858000"/>
              <a:gd name="connsiteX45" fmla="*/ 587214 w 1605470"/>
              <a:gd name="connsiteY45" fmla="*/ 5451511 h 6858000"/>
              <a:gd name="connsiteX46" fmla="*/ 608019 w 1605470"/>
              <a:gd name="connsiteY46" fmla="*/ 5385461 h 6858000"/>
              <a:gd name="connsiteX47" fmla="*/ 622750 w 1605470"/>
              <a:gd name="connsiteY47" fmla="*/ 5363084 h 6858000"/>
              <a:gd name="connsiteX48" fmla="*/ 638731 w 1605470"/>
              <a:gd name="connsiteY48" fmla="*/ 5330009 h 6858000"/>
              <a:gd name="connsiteX49" fmla="*/ 672224 w 1605470"/>
              <a:gd name="connsiteY49" fmla="*/ 5273739 h 6858000"/>
              <a:gd name="connsiteX50" fmla="*/ 681823 w 1605470"/>
              <a:gd name="connsiteY50" fmla="*/ 5241779 h 6858000"/>
              <a:gd name="connsiteX51" fmla="*/ 693049 w 1605470"/>
              <a:gd name="connsiteY51" fmla="*/ 5225268 h 6858000"/>
              <a:gd name="connsiteX52" fmla="*/ 694069 w 1605470"/>
              <a:gd name="connsiteY52" fmla="*/ 5217684 h 6858000"/>
              <a:gd name="connsiteX53" fmla="*/ 701410 w 1605470"/>
              <a:gd name="connsiteY53" fmla="*/ 5193377 h 6858000"/>
              <a:gd name="connsiteX54" fmla="*/ 704713 w 1605470"/>
              <a:gd name="connsiteY54" fmla="*/ 5179288 h 6858000"/>
              <a:gd name="connsiteX55" fmla="*/ 705697 w 1605470"/>
              <a:gd name="connsiteY55" fmla="*/ 5173621 h 6858000"/>
              <a:gd name="connsiteX56" fmla="*/ 701331 w 1605470"/>
              <a:gd name="connsiteY56" fmla="*/ 5159961 h 6858000"/>
              <a:gd name="connsiteX57" fmla="*/ 708008 w 1605470"/>
              <a:gd name="connsiteY57" fmla="*/ 5144295 h 6858000"/>
              <a:gd name="connsiteX58" fmla="*/ 704941 w 1605470"/>
              <a:gd name="connsiteY58" fmla="*/ 5125185 h 6858000"/>
              <a:gd name="connsiteX59" fmla="*/ 711771 w 1605470"/>
              <a:gd name="connsiteY59" fmla="*/ 5121884 h 6858000"/>
              <a:gd name="connsiteX60" fmla="*/ 721092 w 1605470"/>
              <a:gd name="connsiteY60" fmla="*/ 5108383 h 6858000"/>
              <a:gd name="connsiteX61" fmla="*/ 717045 w 1605470"/>
              <a:gd name="connsiteY61" fmla="*/ 5094705 h 6858000"/>
              <a:gd name="connsiteX62" fmla="*/ 718807 w 1605470"/>
              <a:gd name="connsiteY62" fmla="*/ 5067850 h 6858000"/>
              <a:gd name="connsiteX63" fmla="*/ 721538 w 1605470"/>
              <a:gd name="connsiteY63" fmla="*/ 5060861 h 6858000"/>
              <a:gd name="connsiteX64" fmla="*/ 718242 w 1605470"/>
              <a:gd name="connsiteY64" fmla="*/ 5034192 h 6858000"/>
              <a:gd name="connsiteX65" fmla="*/ 719796 w 1605470"/>
              <a:gd name="connsiteY65" fmla="*/ 4993030 h 6858000"/>
              <a:gd name="connsiteX66" fmla="*/ 726705 w 1605470"/>
              <a:gd name="connsiteY66" fmla="*/ 4946844 h 6858000"/>
              <a:gd name="connsiteX67" fmla="*/ 722561 w 1605470"/>
              <a:gd name="connsiteY67" fmla="*/ 4932692 h 6858000"/>
              <a:gd name="connsiteX68" fmla="*/ 724588 w 1605470"/>
              <a:gd name="connsiteY68" fmla="*/ 4845927 h 6858000"/>
              <a:gd name="connsiteX69" fmla="*/ 724935 w 1605470"/>
              <a:gd name="connsiteY69" fmla="*/ 4821504 h 6858000"/>
              <a:gd name="connsiteX70" fmla="*/ 732118 w 1605470"/>
              <a:gd name="connsiteY70" fmla="*/ 4801535 h 6858000"/>
              <a:gd name="connsiteX71" fmla="*/ 739787 w 1605470"/>
              <a:gd name="connsiteY71" fmla="*/ 4797794 h 6858000"/>
              <a:gd name="connsiteX72" fmla="*/ 741081 w 1605470"/>
              <a:gd name="connsiteY72" fmla="*/ 4784526 h 6858000"/>
              <a:gd name="connsiteX73" fmla="*/ 742865 w 1605470"/>
              <a:gd name="connsiteY73" fmla="*/ 4781211 h 6858000"/>
              <a:gd name="connsiteX74" fmla="*/ 751652 w 1605470"/>
              <a:gd name="connsiteY74" fmla="*/ 4761984 h 6858000"/>
              <a:gd name="connsiteX75" fmla="*/ 734671 w 1605470"/>
              <a:gd name="connsiteY75" fmla="*/ 4715631 h 6858000"/>
              <a:gd name="connsiteX76" fmla="*/ 743180 w 1605470"/>
              <a:gd name="connsiteY76" fmla="*/ 4662965 h 6858000"/>
              <a:gd name="connsiteX77" fmla="*/ 729578 w 1605470"/>
              <a:gd name="connsiteY77" fmla="*/ 4456787 h 6858000"/>
              <a:gd name="connsiteX78" fmla="*/ 756542 w 1605470"/>
              <a:gd name="connsiteY78" fmla="*/ 4429138 h 6858000"/>
              <a:gd name="connsiteX79" fmla="*/ 761317 w 1605470"/>
              <a:gd name="connsiteY79" fmla="*/ 4346145 h 6858000"/>
              <a:gd name="connsiteX80" fmla="*/ 715481 w 1605470"/>
              <a:gd name="connsiteY80" fmla="*/ 4214165 h 6858000"/>
              <a:gd name="connsiteX81" fmla="*/ 721848 w 1605470"/>
              <a:gd name="connsiteY81" fmla="*/ 4061253 h 6858000"/>
              <a:gd name="connsiteX82" fmla="*/ 710868 w 1605470"/>
              <a:gd name="connsiteY82" fmla="*/ 4048827 h 6858000"/>
              <a:gd name="connsiteX83" fmla="*/ 704810 w 1605470"/>
              <a:gd name="connsiteY83" fmla="*/ 4033999 h 6858000"/>
              <a:gd name="connsiteX84" fmla="*/ 705959 w 1605470"/>
              <a:gd name="connsiteY84" fmla="*/ 4031933 h 6858000"/>
              <a:gd name="connsiteX85" fmla="*/ 704535 w 1605470"/>
              <a:gd name="connsiteY85" fmla="*/ 4013953 h 6858000"/>
              <a:gd name="connsiteX86" fmla="*/ 700443 w 1605470"/>
              <a:gd name="connsiteY86" fmla="*/ 4010511 h 6858000"/>
              <a:gd name="connsiteX87" fmla="*/ 698282 w 1605470"/>
              <a:gd name="connsiteY87" fmla="*/ 3998331 h 6858000"/>
              <a:gd name="connsiteX88" fmla="*/ 690830 w 1605470"/>
              <a:gd name="connsiteY88" fmla="*/ 3974753 h 6858000"/>
              <a:gd name="connsiteX89" fmla="*/ 692428 w 1605470"/>
              <a:gd name="connsiteY89" fmla="*/ 3969950 h 6858000"/>
              <a:gd name="connsiteX90" fmla="*/ 685850 w 1605470"/>
              <a:gd name="connsiteY90" fmla="*/ 3933779 h 6858000"/>
              <a:gd name="connsiteX91" fmla="*/ 687181 w 1605470"/>
              <a:gd name="connsiteY91" fmla="*/ 3933093 h 6858000"/>
              <a:gd name="connsiteX92" fmla="*/ 691535 w 1605470"/>
              <a:gd name="connsiteY92" fmla="*/ 3922082 h 6858000"/>
              <a:gd name="connsiteX93" fmla="*/ 696613 w 1605470"/>
              <a:gd name="connsiteY93" fmla="*/ 3901461 h 6858000"/>
              <a:gd name="connsiteX94" fmla="*/ 725908 w 1605470"/>
              <a:gd name="connsiteY94" fmla="*/ 3851605 h 6858000"/>
              <a:gd name="connsiteX95" fmla="*/ 719207 w 1605470"/>
              <a:gd name="connsiteY95" fmla="*/ 3813873 h 6858000"/>
              <a:gd name="connsiteX96" fmla="*/ 718632 w 1605470"/>
              <a:gd name="connsiteY96" fmla="*/ 3806161 h 6858000"/>
              <a:gd name="connsiteX97" fmla="*/ 718939 w 1605470"/>
              <a:gd name="connsiteY97" fmla="*/ 3805957 h 6858000"/>
              <a:gd name="connsiteX98" fmla="*/ 718966 w 1605470"/>
              <a:gd name="connsiteY98" fmla="*/ 3797724 h 6858000"/>
              <a:gd name="connsiteX99" fmla="*/ 717581 w 1605470"/>
              <a:gd name="connsiteY99" fmla="*/ 3792098 h 6858000"/>
              <a:gd name="connsiteX100" fmla="*/ 716465 w 1605470"/>
              <a:gd name="connsiteY100" fmla="*/ 3777135 h 6858000"/>
              <a:gd name="connsiteX101" fmla="*/ 718198 w 1605470"/>
              <a:gd name="connsiteY101" fmla="*/ 3771656 h 6858000"/>
              <a:gd name="connsiteX102" fmla="*/ 721941 w 1605470"/>
              <a:gd name="connsiteY102" fmla="*/ 3769007 h 6858000"/>
              <a:gd name="connsiteX103" fmla="*/ 721407 w 1605470"/>
              <a:gd name="connsiteY103" fmla="*/ 3767709 h 6858000"/>
              <a:gd name="connsiteX104" fmla="*/ 730103 w 1605470"/>
              <a:gd name="connsiteY104" fmla="*/ 3738082 h 6858000"/>
              <a:gd name="connsiteX105" fmla="*/ 737449 w 1605470"/>
              <a:gd name="connsiteY105" fmla="*/ 3673397 h 6858000"/>
              <a:gd name="connsiteX106" fmla="*/ 736745 w 1605470"/>
              <a:gd name="connsiteY106" fmla="*/ 3637109 h 6858000"/>
              <a:gd name="connsiteX107" fmla="*/ 740188 w 1605470"/>
              <a:gd name="connsiteY107" fmla="*/ 3536883 h 6858000"/>
              <a:gd name="connsiteX108" fmla="*/ 747726 w 1605470"/>
              <a:gd name="connsiteY108" fmla="*/ 3435652 h 6858000"/>
              <a:gd name="connsiteX109" fmla="*/ 774383 w 1605470"/>
              <a:gd name="connsiteY109" fmla="*/ 3381564 h 6858000"/>
              <a:gd name="connsiteX110" fmla="*/ 774870 w 1605470"/>
              <a:gd name="connsiteY110" fmla="*/ 3375761 h 6858000"/>
              <a:gd name="connsiteX111" fmla="*/ 770510 w 1605470"/>
              <a:gd name="connsiteY111" fmla="*/ 3361844 h 6858000"/>
              <a:gd name="connsiteX112" fmla="*/ 767933 w 1605470"/>
              <a:gd name="connsiteY112" fmla="*/ 3356929 h 6858000"/>
              <a:gd name="connsiteX113" fmla="*/ 766158 w 1605470"/>
              <a:gd name="connsiteY113" fmla="*/ 3349058 h 6858000"/>
              <a:gd name="connsiteX114" fmla="*/ 766414 w 1605470"/>
              <a:gd name="connsiteY114" fmla="*/ 3348763 h 6858000"/>
              <a:gd name="connsiteX115" fmla="*/ 764166 w 1605470"/>
              <a:gd name="connsiteY115" fmla="*/ 3341588 h 6858000"/>
              <a:gd name="connsiteX116" fmla="*/ 749397 w 1605470"/>
              <a:gd name="connsiteY116" fmla="*/ 3307769 h 6858000"/>
              <a:gd name="connsiteX117" fmla="*/ 766960 w 1605470"/>
              <a:gd name="connsiteY117" fmla="*/ 3250522 h 6858000"/>
              <a:gd name="connsiteX118" fmla="*/ 767385 w 1605470"/>
              <a:gd name="connsiteY118" fmla="*/ 3229163 h 6858000"/>
              <a:gd name="connsiteX119" fmla="*/ 769208 w 1605470"/>
              <a:gd name="connsiteY119" fmla="*/ 3217217 h 6858000"/>
              <a:gd name="connsiteX120" fmla="*/ 770350 w 1605470"/>
              <a:gd name="connsiteY120" fmla="*/ 3216125 h 6858000"/>
              <a:gd name="connsiteX121" fmla="*/ 756043 w 1605470"/>
              <a:gd name="connsiteY121" fmla="*/ 3183755 h 6858000"/>
              <a:gd name="connsiteX122" fmla="*/ 756544 w 1605470"/>
              <a:gd name="connsiteY122" fmla="*/ 3178642 h 6858000"/>
              <a:gd name="connsiteX123" fmla="*/ 744144 w 1605470"/>
              <a:gd name="connsiteY123" fmla="*/ 3158586 h 6858000"/>
              <a:gd name="connsiteX124" fmla="*/ 739378 w 1605470"/>
              <a:gd name="connsiteY124" fmla="*/ 3147669 h 6858000"/>
              <a:gd name="connsiteX125" fmla="*/ 734648 w 1605470"/>
              <a:gd name="connsiteY125" fmla="*/ 3145733 h 6858000"/>
              <a:gd name="connsiteX126" fmla="*/ 729329 w 1605470"/>
              <a:gd name="connsiteY126" fmla="*/ 3129034 h 6858000"/>
              <a:gd name="connsiteX127" fmla="*/ 729994 w 1605470"/>
              <a:gd name="connsiteY127" fmla="*/ 3126682 h 6858000"/>
              <a:gd name="connsiteX128" fmla="*/ 720862 w 1605470"/>
              <a:gd name="connsiteY128" fmla="*/ 3114519 h 6858000"/>
              <a:gd name="connsiteX129" fmla="*/ 707471 w 1605470"/>
              <a:gd name="connsiteY129" fmla="*/ 3106272 h 6858000"/>
              <a:gd name="connsiteX130" fmla="*/ 680201 w 1605470"/>
              <a:gd name="connsiteY130" fmla="*/ 2958185 h 6858000"/>
              <a:gd name="connsiteX131" fmla="*/ 596759 w 1605470"/>
              <a:gd name="connsiteY131" fmla="*/ 2762989 h 6858000"/>
              <a:gd name="connsiteX132" fmla="*/ 571733 w 1605470"/>
              <a:gd name="connsiteY132" fmla="*/ 2554718 h 6858000"/>
              <a:gd name="connsiteX133" fmla="*/ 551827 w 1605470"/>
              <a:gd name="connsiteY133" fmla="*/ 2485734 h 6858000"/>
              <a:gd name="connsiteX134" fmla="*/ 525179 w 1605470"/>
              <a:gd name="connsiteY134" fmla="*/ 2447068 h 6858000"/>
              <a:gd name="connsiteX135" fmla="*/ 529511 w 1605470"/>
              <a:gd name="connsiteY135" fmla="*/ 2425819 h 6858000"/>
              <a:gd name="connsiteX136" fmla="*/ 530521 w 1605470"/>
              <a:gd name="connsiteY136" fmla="*/ 2422066 h 6858000"/>
              <a:gd name="connsiteX137" fmla="*/ 528878 w 1605470"/>
              <a:gd name="connsiteY137" fmla="*/ 2408971 h 6858000"/>
              <a:gd name="connsiteX138" fmla="*/ 535510 w 1605470"/>
              <a:gd name="connsiteY138" fmla="*/ 2402874 h 6858000"/>
              <a:gd name="connsiteX139" fmla="*/ 538122 w 1605470"/>
              <a:gd name="connsiteY139" fmla="*/ 2381443 h 6858000"/>
              <a:gd name="connsiteX140" fmla="*/ 514451 w 1605470"/>
              <a:gd name="connsiteY140" fmla="*/ 2261920 h 6858000"/>
              <a:gd name="connsiteX141" fmla="*/ 486968 w 1605470"/>
              <a:gd name="connsiteY141" fmla="*/ 2182937 h 6858000"/>
              <a:gd name="connsiteX142" fmla="*/ 488555 w 1605470"/>
              <a:gd name="connsiteY142" fmla="*/ 2155135 h 6858000"/>
              <a:gd name="connsiteX143" fmla="*/ 486013 w 1605470"/>
              <a:gd name="connsiteY143" fmla="*/ 2118008 h 6858000"/>
              <a:gd name="connsiteX144" fmla="*/ 487006 w 1605470"/>
              <a:gd name="connsiteY144" fmla="*/ 2050531 h 6858000"/>
              <a:gd name="connsiteX145" fmla="*/ 478812 w 1605470"/>
              <a:gd name="connsiteY145" fmla="*/ 1963269 h 6858000"/>
              <a:gd name="connsiteX146" fmla="*/ 442619 w 1605470"/>
              <a:gd name="connsiteY146" fmla="*/ 1910499 h 6858000"/>
              <a:gd name="connsiteX147" fmla="*/ 446785 w 1605470"/>
              <a:gd name="connsiteY147" fmla="*/ 1903212 h 6858000"/>
              <a:gd name="connsiteX148" fmla="*/ 436547 w 1605470"/>
              <a:gd name="connsiteY148" fmla="*/ 1861531 h 6858000"/>
              <a:gd name="connsiteX149" fmla="*/ 390346 w 1605470"/>
              <a:gd name="connsiteY149" fmla="*/ 1732919 h 6858000"/>
              <a:gd name="connsiteX150" fmla="*/ 362657 w 1605470"/>
              <a:gd name="connsiteY150" fmla="*/ 1663540 h 6858000"/>
              <a:gd name="connsiteX151" fmla="*/ 344412 w 1605470"/>
              <a:gd name="connsiteY151" fmla="*/ 1615777 h 6858000"/>
              <a:gd name="connsiteX152" fmla="*/ 342578 w 1605470"/>
              <a:gd name="connsiteY152" fmla="*/ 1563678 h 6858000"/>
              <a:gd name="connsiteX153" fmla="*/ 355658 w 1605470"/>
              <a:gd name="connsiteY153" fmla="*/ 1519474 h 6858000"/>
              <a:gd name="connsiteX154" fmla="*/ 348400 w 1605470"/>
              <a:gd name="connsiteY154" fmla="*/ 1477995 h 6858000"/>
              <a:gd name="connsiteX155" fmla="*/ 334485 w 1605470"/>
              <a:gd name="connsiteY155" fmla="*/ 1373769 h 6858000"/>
              <a:gd name="connsiteX156" fmla="*/ 342792 w 1605470"/>
              <a:gd name="connsiteY156" fmla="*/ 1307086 h 6858000"/>
              <a:gd name="connsiteX157" fmla="*/ 343980 w 1605470"/>
              <a:gd name="connsiteY157" fmla="*/ 1189033 h 6858000"/>
              <a:gd name="connsiteX158" fmla="*/ 348665 w 1605470"/>
              <a:gd name="connsiteY158" fmla="*/ 1168288 h 6858000"/>
              <a:gd name="connsiteX159" fmla="*/ 340947 w 1605470"/>
              <a:gd name="connsiteY159" fmla="*/ 1142577 h 6858000"/>
              <a:gd name="connsiteX160" fmla="*/ 330253 w 1605470"/>
              <a:gd name="connsiteY160" fmla="*/ 1088484 h 6858000"/>
              <a:gd name="connsiteX161" fmla="*/ 336360 w 1605470"/>
              <a:gd name="connsiteY161" fmla="*/ 1045131 h 6858000"/>
              <a:gd name="connsiteX162" fmla="*/ 322475 w 1605470"/>
              <a:gd name="connsiteY162" fmla="*/ 1002093 h 6858000"/>
              <a:gd name="connsiteX163" fmla="*/ 320445 w 1605470"/>
              <a:gd name="connsiteY163" fmla="*/ 932283 h 6858000"/>
              <a:gd name="connsiteX164" fmla="*/ 322681 w 1605470"/>
              <a:gd name="connsiteY164" fmla="*/ 915925 h 6858000"/>
              <a:gd name="connsiteX165" fmla="*/ 315310 w 1605470"/>
              <a:gd name="connsiteY165" fmla="*/ 896999 h 6858000"/>
              <a:gd name="connsiteX166" fmla="*/ 284718 w 1605470"/>
              <a:gd name="connsiteY166" fmla="*/ 821517 h 6858000"/>
              <a:gd name="connsiteX167" fmla="*/ 263668 w 1605470"/>
              <a:gd name="connsiteY167" fmla="*/ 751353 h 6858000"/>
              <a:gd name="connsiteX168" fmla="*/ 254540 w 1605470"/>
              <a:gd name="connsiteY168" fmla="*/ 741965 h 6858000"/>
              <a:gd name="connsiteX169" fmla="*/ 248897 w 1605470"/>
              <a:gd name="connsiteY169" fmla="*/ 681659 h 6858000"/>
              <a:gd name="connsiteX170" fmla="*/ 234316 w 1605470"/>
              <a:gd name="connsiteY170" fmla="*/ 635218 h 6858000"/>
              <a:gd name="connsiteX171" fmla="*/ 239327 w 1605470"/>
              <a:gd name="connsiteY171" fmla="*/ 613763 h 6858000"/>
              <a:gd name="connsiteX172" fmla="*/ 225269 w 1605470"/>
              <a:gd name="connsiteY172" fmla="*/ 598582 h 6858000"/>
              <a:gd name="connsiteX173" fmla="*/ 224950 w 1605470"/>
              <a:gd name="connsiteY173" fmla="*/ 576846 h 6858000"/>
              <a:gd name="connsiteX174" fmla="*/ 239317 w 1605470"/>
              <a:gd name="connsiteY174" fmla="*/ 517614 h 6858000"/>
              <a:gd name="connsiteX175" fmla="*/ 201693 w 1605470"/>
              <a:gd name="connsiteY175" fmla="*/ 469651 h 6858000"/>
              <a:gd name="connsiteX176" fmla="*/ 195012 w 1605470"/>
              <a:gd name="connsiteY176" fmla="*/ 448559 h 6858000"/>
              <a:gd name="connsiteX177" fmla="*/ 201434 w 1605470"/>
              <a:gd name="connsiteY177" fmla="*/ 441529 h 6858000"/>
              <a:gd name="connsiteX178" fmla="*/ 200655 w 1605470"/>
              <a:gd name="connsiteY178" fmla="*/ 428927 h 6858000"/>
              <a:gd name="connsiteX179" fmla="*/ 190059 w 1605470"/>
              <a:gd name="connsiteY179" fmla="*/ 430161 h 6858000"/>
              <a:gd name="connsiteX180" fmla="*/ 184450 w 1605470"/>
              <a:gd name="connsiteY180" fmla="*/ 396240 h 6858000"/>
              <a:gd name="connsiteX181" fmla="*/ 146196 w 1605470"/>
              <a:gd name="connsiteY181" fmla="*/ 358810 h 6858000"/>
              <a:gd name="connsiteX182" fmla="*/ 124571 w 1605470"/>
              <a:gd name="connsiteY182" fmla="*/ 302178 h 6858000"/>
              <a:gd name="connsiteX183" fmla="*/ 103243 w 1605470"/>
              <a:gd name="connsiteY183" fmla="*/ 211375 h 6858000"/>
              <a:gd name="connsiteX184" fmla="*/ 94571 w 1605470"/>
              <a:gd name="connsiteY184" fmla="*/ 184179 h 6858000"/>
              <a:gd name="connsiteX185" fmla="*/ 13437 w 1605470"/>
              <a:gd name="connsiteY185" fmla="*/ 19287 h 6858000"/>
              <a:gd name="connsiteX186" fmla="*/ 0 w 1605470"/>
              <a:gd name="connsiteY186" fmla="*/ 0 h 6858000"/>
              <a:gd name="connsiteX0" fmla="*/ 0 w 1605470"/>
              <a:gd name="connsiteY0" fmla="*/ 0 h 6858000"/>
              <a:gd name="connsiteX1" fmla="*/ 1605470 w 1605470"/>
              <a:gd name="connsiteY1" fmla="*/ 0 h 6858000"/>
              <a:gd name="connsiteX2" fmla="*/ 1605470 w 1605470"/>
              <a:gd name="connsiteY2" fmla="*/ 6858000 h 6858000"/>
              <a:gd name="connsiteX3" fmla="*/ 154105 w 1605470"/>
              <a:gd name="connsiteY3" fmla="*/ 6858000 h 6858000"/>
              <a:gd name="connsiteX4" fmla="*/ 154246 w 1605470"/>
              <a:gd name="connsiteY4" fmla="*/ 6857735 h 6858000"/>
              <a:gd name="connsiteX5" fmla="*/ 166295 w 1605470"/>
              <a:gd name="connsiteY5" fmla="*/ 6809549 h 6858000"/>
              <a:gd name="connsiteX6" fmla="*/ 198506 w 1605470"/>
              <a:gd name="connsiteY6" fmla="*/ 6715115 h 6858000"/>
              <a:gd name="connsiteX7" fmla="*/ 208357 w 1605470"/>
              <a:gd name="connsiteY7" fmla="*/ 6680170 h 6858000"/>
              <a:gd name="connsiteX8" fmla="*/ 233907 w 1605470"/>
              <a:gd name="connsiteY8" fmla="*/ 6621207 h 6858000"/>
              <a:gd name="connsiteX9" fmla="*/ 250564 w 1605470"/>
              <a:gd name="connsiteY9" fmla="*/ 6596265 h 6858000"/>
              <a:gd name="connsiteX10" fmla="*/ 250443 w 1605470"/>
              <a:gd name="connsiteY10" fmla="*/ 6594818 h 6858000"/>
              <a:gd name="connsiteX11" fmla="*/ 254688 w 1605470"/>
              <a:gd name="connsiteY11" fmla="*/ 6593735 h 6858000"/>
              <a:gd name="connsiteX12" fmla="*/ 257885 w 1605470"/>
              <a:gd name="connsiteY12" fmla="*/ 6589172 h 6858000"/>
              <a:gd name="connsiteX13" fmla="*/ 261179 w 1605470"/>
              <a:gd name="connsiteY13" fmla="*/ 6574442 h 6858000"/>
              <a:gd name="connsiteX14" fmla="*/ 261519 w 1605470"/>
              <a:gd name="connsiteY14" fmla="*/ 6568530 h 6858000"/>
              <a:gd name="connsiteX15" fmla="*/ 263928 w 1605470"/>
              <a:gd name="connsiteY15" fmla="*/ 6560674 h 6858000"/>
              <a:gd name="connsiteX16" fmla="*/ 264273 w 1605470"/>
              <a:gd name="connsiteY16" fmla="*/ 6560598 h 6858000"/>
              <a:gd name="connsiteX17" fmla="*/ 265970 w 1605470"/>
              <a:gd name="connsiteY17" fmla="*/ 6553006 h 6858000"/>
              <a:gd name="connsiteX18" fmla="*/ 270666 w 1605470"/>
              <a:gd name="connsiteY18" fmla="*/ 6514360 h 6858000"/>
              <a:gd name="connsiteX19" fmla="*/ 312320 w 1605470"/>
              <a:gd name="connsiteY19" fmla="*/ 6478062 h 6858000"/>
              <a:gd name="connsiteX20" fmla="*/ 323009 w 1605470"/>
              <a:gd name="connsiteY20" fmla="*/ 6460325 h 6858000"/>
              <a:gd name="connsiteX21" fmla="*/ 330242 w 1605470"/>
              <a:gd name="connsiteY21" fmla="*/ 6451488 h 6858000"/>
              <a:gd name="connsiteX22" fmla="*/ 331677 w 1605470"/>
              <a:gd name="connsiteY22" fmla="*/ 6451348 h 6858000"/>
              <a:gd name="connsiteX23" fmla="*/ 336035 w 1605470"/>
              <a:gd name="connsiteY23" fmla="*/ 6414240 h 6858000"/>
              <a:gd name="connsiteX24" fmla="*/ 338911 w 1605470"/>
              <a:gd name="connsiteY24" fmla="*/ 6410269 h 6858000"/>
              <a:gd name="connsiteX25" fmla="*/ 338811 w 1605470"/>
              <a:gd name="connsiteY25" fmla="*/ 6384857 h 6858000"/>
              <a:gd name="connsiteX26" fmla="*/ 340328 w 1605470"/>
              <a:gd name="connsiteY26" fmla="*/ 6372381 h 6858000"/>
              <a:gd name="connsiteX27" fmla="*/ 337522 w 1605470"/>
              <a:gd name="connsiteY27" fmla="*/ 6367510 h 6858000"/>
              <a:gd name="connsiteX28" fmla="*/ 341402 w 1605470"/>
              <a:gd name="connsiteY28" fmla="*/ 6349778 h 6858000"/>
              <a:gd name="connsiteX29" fmla="*/ 343067 w 1605470"/>
              <a:gd name="connsiteY29" fmla="*/ 6348250 h 6858000"/>
              <a:gd name="connsiteX30" fmla="*/ 341730 w 1605470"/>
              <a:gd name="connsiteY30" fmla="*/ 6331735 h 6858000"/>
              <a:gd name="connsiteX31" fmla="*/ 335123 w 1605470"/>
              <a:gd name="connsiteY31" fmla="*/ 6315613 h 6858000"/>
              <a:gd name="connsiteX32" fmla="*/ 385303 w 1605470"/>
              <a:gd name="connsiteY32" fmla="*/ 6171970 h 6858000"/>
              <a:gd name="connsiteX33" fmla="*/ 380910 w 1605470"/>
              <a:gd name="connsiteY33" fmla="*/ 6028119 h 6858000"/>
              <a:gd name="connsiteX34" fmla="*/ 409371 w 1605470"/>
              <a:gd name="connsiteY34" fmla="*/ 5950668 h 6858000"/>
              <a:gd name="connsiteX35" fmla="*/ 442432 w 1605470"/>
              <a:gd name="connsiteY35" fmla="*/ 5934687 h 6858000"/>
              <a:gd name="connsiteX36" fmla="*/ 489472 w 1605470"/>
              <a:gd name="connsiteY36" fmla="*/ 5732419 h 6858000"/>
              <a:gd name="connsiteX37" fmla="*/ 512623 w 1605470"/>
              <a:gd name="connsiteY37" fmla="*/ 5685392 h 6858000"/>
              <a:gd name="connsiteX38" fmla="*/ 510261 w 1605470"/>
              <a:gd name="connsiteY38" fmla="*/ 5634527 h 6858000"/>
              <a:gd name="connsiteX39" fmla="*/ 523992 w 1605470"/>
              <a:gd name="connsiteY39" fmla="*/ 5619557 h 6858000"/>
              <a:gd name="connsiteX40" fmla="*/ 526609 w 1605470"/>
              <a:gd name="connsiteY40" fmla="*/ 5617081 h 6858000"/>
              <a:gd name="connsiteX41" fmla="*/ 531653 w 1605470"/>
              <a:gd name="connsiteY41" fmla="*/ 5604904 h 6858000"/>
              <a:gd name="connsiteX42" fmla="*/ 539863 w 1605470"/>
              <a:gd name="connsiteY42" fmla="*/ 5604298 h 6858000"/>
              <a:gd name="connsiteX43" fmla="*/ 552319 w 1605470"/>
              <a:gd name="connsiteY43" fmla="*/ 5587997 h 6858000"/>
              <a:gd name="connsiteX44" fmla="*/ 559710 w 1605470"/>
              <a:gd name="connsiteY44" fmla="*/ 5564796 h 6858000"/>
              <a:gd name="connsiteX45" fmla="*/ 587214 w 1605470"/>
              <a:gd name="connsiteY45" fmla="*/ 5451511 h 6858000"/>
              <a:gd name="connsiteX46" fmla="*/ 608019 w 1605470"/>
              <a:gd name="connsiteY46" fmla="*/ 5385461 h 6858000"/>
              <a:gd name="connsiteX47" fmla="*/ 622750 w 1605470"/>
              <a:gd name="connsiteY47" fmla="*/ 5363084 h 6858000"/>
              <a:gd name="connsiteX48" fmla="*/ 638731 w 1605470"/>
              <a:gd name="connsiteY48" fmla="*/ 5330009 h 6858000"/>
              <a:gd name="connsiteX49" fmla="*/ 672224 w 1605470"/>
              <a:gd name="connsiteY49" fmla="*/ 5273739 h 6858000"/>
              <a:gd name="connsiteX50" fmla="*/ 681823 w 1605470"/>
              <a:gd name="connsiteY50" fmla="*/ 5241779 h 6858000"/>
              <a:gd name="connsiteX51" fmla="*/ 693049 w 1605470"/>
              <a:gd name="connsiteY51" fmla="*/ 5225268 h 6858000"/>
              <a:gd name="connsiteX52" fmla="*/ 694069 w 1605470"/>
              <a:gd name="connsiteY52" fmla="*/ 5217684 h 6858000"/>
              <a:gd name="connsiteX53" fmla="*/ 701410 w 1605470"/>
              <a:gd name="connsiteY53" fmla="*/ 5193377 h 6858000"/>
              <a:gd name="connsiteX54" fmla="*/ 704713 w 1605470"/>
              <a:gd name="connsiteY54" fmla="*/ 5179288 h 6858000"/>
              <a:gd name="connsiteX55" fmla="*/ 705697 w 1605470"/>
              <a:gd name="connsiteY55" fmla="*/ 5173621 h 6858000"/>
              <a:gd name="connsiteX56" fmla="*/ 701331 w 1605470"/>
              <a:gd name="connsiteY56" fmla="*/ 5159961 h 6858000"/>
              <a:gd name="connsiteX57" fmla="*/ 708008 w 1605470"/>
              <a:gd name="connsiteY57" fmla="*/ 5144295 h 6858000"/>
              <a:gd name="connsiteX58" fmla="*/ 704941 w 1605470"/>
              <a:gd name="connsiteY58" fmla="*/ 5125185 h 6858000"/>
              <a:gd name="connsiteX59" fmla="*/ 711771 w 1605470"/>
              <a:gd name="connsiteY59" fmla="*/ 5121884 h 6858000"/>
              <a:gd name="connsiteX60" fmla="*/ 721092 w 1605470"/>
              <a:gd name="connsiteY60" fmla="*/ 5108383 h 6858000"/>
              <a:gd name="connsiteX61" fmla="*/ 717045 w 1605470"/>
              <a:gd name="connsiteY61" fmla="*/ 5094705 h 6858000"/>
              <a:gd name="connsiteX62" fmla="*/ 718807 w 1605470"/>
              <a:gd name="connsiteY62" fmla="*/ 5067850 h 6858000"/>
              <a:gd name="connsiteX63" fmla="*/ 721538 w 1605470"/>
              <a:gd name="connsiteY63" fmla="*/ 5060861 h 6858000"/>
              <a:gd name="connsiteX64" fmla="*/ 718242 w 1605470"/>
              <a:gd name="connsiteY64" fmla="*/ 5034192 h 6858000"/>
              <a:gd name="connsiteX65" fmla="*/ 719796 w 1605470"/>
              <a:gd name="connsiteY65" fmla="*/ 4993030 h 6858000"/>
              <a:gd name="connsiteX66" fmla="*/ 726705 w 1605470"/>
              <a:gd name="connsiteY66" fmla="*/ 4946844 h 6858000"/>
              <a:gd name="connsiteX67" fmla="*/ 722561 w 1605470"/>
              <a:gd name="connsiteY67" fmla="*/ 4932692 h 6858000"/>
              <a:gd name="connsiteX68" fmla="*/ 724588 w 1605470"/>
              <a:gd name="connsiteY68" fmla="*/ 4845927 h 6858000"/>
              <a:gd name="connsiteX69" fmla="*/ 724935 w 1605470"/>
              <a:gd name="connsiteY69" fmla="*/ 4821504 h 6858000"/>
              <a:gd name="connsiteX70" fmla="*/ 732118 w 1605470"/>
              <a:gd name="connsiteY70" fmla="*/ 4801535 h 6858000"/>
              <a:gd name="connsiteX71" fmla="*/ 739787 w 1605470"/>
              <a:gd name="connsiteY71" fmla="*/ 4797794 h 6858000"/>
              <a:gd name="connsiteX72" fmla="*/ 741081 w 1605470"/>
              <a:gd name="connsiteY72" fmla="*/ 4784526 h 6858000"/>
              <a:gd name="connsiteX73" fmla="*/ 742865 w 1605470"/>
              <a:gd name="connsiteY73" fmla="*/ 4781211 h 6858000"/>
              <a:gd name="connsiteX74" fmla="*/ 751652 w 1605470"/>
              <a:gd name="connsiteY74" fmla="*/ 4761984 h 6858000"/>
              <a:gd name="connsiteX75" fmla="*/ 734671 w 1605470"/>
              <a:gd name="connsiteY75" fmla="*/ 4715631 h 6858000"/>
              <a:gd name="connsiteX76" fmla="*/ 743180 w 1605470"/>
              <a:gd name="connsiteY76" fmla="*/ 4662965 h 6858000"/>
              <a:gd name="connsiteX77" fmla="*/ 729578 w 1605470"/>
              <a:gd name="connsiteY77" fmla="*/ 4456787 h 6858000"/>
              <a:gd name="connsiteX78" fmla="*/ 756542 w 1605470"/>
              <a:gd name="connsiteY78" fmla="*/ 4429138 h 6858000"/>
              <a:gd name="connsiteX79" fmla="*/ 761317 w 1605470"/>
              <a:gd name="connsiteY79" fmla="*/ 4346145 h 6858000"/>
              <a:gd name="connsiteX80" fmla="*/ 715481 w 1605470"/>
              <a:gd name="connsiteY80" fmla="*/ 4214165 h 6858000"/>
              <a:gd name="connsiteX81" fmla="*/ 721848 w 1605470"/>
              <a:gd name="connsiteY81" fmla="*/ 4061253 h 6858000"/>
              <a:gd name="connsiteX82" fmla="*/ 710868 w 1605470"/>
              <a:gd name="connsiteY82" fmla="*/ 4048827 h 6858000"/>
              <a:gd name="connsiteX83" fmla="*/ 704810 w 1605470"/>
              <a:gd name="connsiteY83" fmla="*/ 4033999 h 6858000"/>
              <a:gd name="connsiteX84" fmla="*/ 705959 w 1605470"/>
              <a:gd name="connsiteY84" fmla="*/ 4031933 h 6858000"/>
              <a:gd name="connsiteX85" fmla="*/ 704535 w 1605470"/>
              <a:gd name="connsiteY85" fmla="*/ 4013953 h 6858000"/>
              <a:gd name="connsiteX86" fmla="*/ 700443 w 1605470"/>
              <a:gd name="connsiteY86" fmla="*/ 4010511 h 6858000"/>
              <a:gd name="connsiteX87" fmla="*/ 698282 w 1605470"/>
              <a:gd name="connsiteY87" fmla="*/ 3998331 h 6858000"/>
              <a:gd name="connsiteX88" fmla="*/ 690830 w 1605470"/>
              <a:gd name="connsiteY88" fmla="*/ 3974753 h 6858000"/>
              <a:gd name="connsiteX89" fmla="*/ 692428 w 1605470"/>
              <a:gd name="connsiteY89" fmla="*/ 3969950 h 6858000"/>
              <a:gd name="connsiteX90" fmla="*/ 685850 w 1605470"/>
              <a:gd name="connsiteY90" fmla="*/ 3933779 h 6858000"/>
              <a:gd name="connsiteX91" fmla="*/ 687181 w 1605470"/>
              <a:gd name="connsiteY91" fmla="*/ 3933093 h 6858000"/>
              <a:gd name="connsiteX92" fmla="*/ 691535 w 1605470"/>
              <a:gd name="connsiteY92" fmla="*/ 3922082 h 6858000"/>
              <a:gd name="connsiteX93" fmla="*/ 696613 w 1605470"/>
              <a:gd name="connsiteY93" fmla="*/ 3901461 h 6858000"/>
              <a:gd name="connsiteX94" fmla="*/ 725908 w 1605470"/>
              <a:gd name="connsiteY94" fmla="*/ 3851605 h 6858000"/>
              <a:gd name="connsiteX95" fmla="*/ 719207 w 1605470"/>
              <a:gd name="connsiteY95" fmla="*/ 3813873 h 6858000"/>
              <a:gd name="connsiteX96" fmla="*/ 718632 w 1605470"/>
              <a:gd name="connsiteY96" fmla="*/ 3806161 h 6858000"/>
              <a:gd name="connsiteX97" fmla="*/ 718939 w 1605470"/>
              <a:gd name="connsiteY97" fmla="*/ 3805957 h 6858000"/>
              <a:gd name="connsiteX98" fmla="*/ 718966 w 1605470"/>
              <a:gd name="connsiteY98" fmla="*/ 3797724 h 6858000"/>
              <a:gd name="connsiteX99" fmla="*/ 717581 w 1605470"/>
              <a:gd name="connsiteY99" fmla="*/ 3792098 h 6858000"/>
              <a:gd name="connsiteX100" fmla="*/ 716465 w 1605470"/>
              <a:gd name="connsiteY100" fmla="*/ 3777135 h 6858000"/>
              <a:gd name="connsiteX101" fmla="*/ 718198 w 1605470"/>
              <a:gd name="connsiteY101" fmla="*/ 3771656 h 6858000"/>
              <a:gd name="connsiteX102" fmla="*/ 721941 w 1605470"/>
              <a:gd name="connsiteY102" fmla="*/ 3769007 h 6858000"/>
              <a:gd name="connsiteX103" fmla="*/ 721407 w 1605470"/>
              <a:gd name="connsiteY103" fmla="*/ 3767709 h 6858000"/>
              <a:gd name="connsiteX104" fmla="*/ 730103 w 1605470"/>
              <a:gd name="connsiteY104" fmla="*/ 3738082 h 6858000"/>
              <a:gd name="connsiteX105" fmla="*/ 737449 w 1605470"/>
              <a:gd name="connsiteY105" fmla="*/ 3673397 h 6858000"/>
              <a:gd name="connsiteX106" fmla="*/ 736745 w 1605470"/>
              <a:gd name="connsiteY106" fmla="*/ 3637109 h 6858000"/>
              <a:gd name="connsiteX107" fmla="*/ 740188 w 1605470"/>
              <a:gd name="connsiteY107" fmla="*/ 3536883 h 6858000"/>
              <a:gd name="connsiteX108" fmla="*/ 747726 w 1605470"/>
              <a:gd name="connsiteY108" fmla="*/ 3435652 h 6858000"/>
              <a:gd name="connsiteX109" fmla="*/ 774383 w 1605470"/>
              <a:gd name="connsiteY109" fmla="*/ 3381564 h 6858000"/>
              <a:gd name="connsiteX110" fmla="*/ 774870 w 1605470"/>
              <a:gd name="connsiteY110" fmla="*/ 3375761 h 6858000"/>
              <a:gd name="connsiteX111" fmla="*/ 770510 w 1605470"/>
              <a:gd name="connsiteY111" fmla="*/ 3361844 h 6858000"/>
              <a:gd name="connsiteX112" fmla="*/ 767933 w 1605470"/>
              <a:gd name="connsiteY112" fmla="*/ 3356929 h 6858000"/>
              <a:gd name="connsiteX113" fmla="*/ 766158 w 1605470"/>
              <a:gd name="connsiteY113" fmla="*/ 3349058 h 6858000"/>
              <a:gd name="connsiteX114" fmla="*/ 766414 w 1605470"/>
              <a:gd name="connsiteY114" fmla="*/ 3348763 h 6858000"/>
              <a:gd name="connsiteX115" fmla="*/ 764166 w 1605470"/>
              <a:gd name="connsiteY115" fmla="*/ 3341588 h 6858000"/>
              <a:gd name="connsiteX116" fmla="*/ 749397 w 1605470"/>
              <a:gd name="connsiteY116" fmla="*/ 3307769 h 6858000"/>
              <a:gd name="connsiteX117" fmla="*/ 766960 w 1605470"/>
              <a:gd name="connsiteY117" fmla="*/ 3250522 h 6858000"/>
              <a:gd name="connsiteX118" fmla="*/ 767385 w 1605470"/>
              <a:gd name="connsiteY118" fmla="*/ 3229163 h 6858000"/>
              <a:gd name="connsiteX119" fmla="*/ 769208 w 1605470"/>
              <a:gd name="connsiteY119" fmla="*/ 3217217 h 6858000"/>
              <a:gd name="connsiteX120" fmla="*/ 770350 w 1605470"/>
              <a:gd name="connsiteY120" fmla="*/ 3216125 h 6858000"/>
              <a:gd name="connsiteX121" fmla="*/ 756043 w 1605470"/>
              <a:gd name="connsiteY121" fmla="*/ 3183755 h 6858000"/>
              <a:gd name="connsiteX122" fmla="*/ 756544 w 1605470"/>
              <a:gd name="connsiteY122" fmla="*/ 3178642 h 6858000"/>
              <a:gd name="connsiteX123" fmla="*/ 744144 w 1605470"/>
              <a:gd name="connsiteY123" fmla="*/ 3158586 h 6858000"/>
              <a:gd name="connsiteX124" fmla="*/ 739378 w 1605470"/>
              <a:gd name="connsiteY124" fmla="*/ 3147669 h 6858000"/>
              <a:gd name="connsiteX125" fmla="*/ 734648 w 1605470"/>
              <a:gd name="connsiteY125" fmla="*/ 3145733 h 6858000"/>
              <a:gd name="connsiteX126" fmla="*/ 729329 w 1605470"/>
              <a:gd name="connsiteY126" fmla="*/ 3129034 h 6858000"/>
              <a:gd name="connsiteX127" fmla="*/ 729994 w 1605470"/>
              <a:gd name="connsiteY127" fmla="*/ 3126682 h 6858000"/>
              <a:gd name="connsiteX128" fmla="*/ 720862 w 1605470"/>
              <a:gd name="connsiteY128" fmla="*/ 3114519 h 6858000"/>
              <a:gd name="connsiteX129" fmla="*/ 707471 w 1605470"/>
              <a:gd name="connsiteY129" fmla="*/ 3106272 h 6858000"/>
              <a:gd name="connsiteX130" fmla="*/ 680201 w 1605470"/>
              <a:gd name="connsiteY130" fmla="*/ 2958185 h 6858000"/>
              <a:gd name="connsiteX131" fmla="*/ 596759 w 1605470"/>
              <a:gd name="connsiteY131" fmla="*/ 2762989 h 6858000"/>
              <a:gd name="connsiteX132" fmla="*/ 571733 w 1605470"/>
              <a:gd name="connsiteY132" fmla="*/ 2554718 h 6858000"/>
              <a:gd name="connsiteX133" fmla="*/ 551827 w 1605470"/>
              <a:gd name="connsiteY133" fmla="*/ 2485734 h 6858000"/>
              <a:gd name="connsiteX134" fmla="*/ 525179 w 1605470"/>
              <a:gd name="connsiteY134" fmla="*/ 2447068 h 6858000"/>
              <a:gd name="connsiteX135" fmla="*/ 529511 w 1605470"/>
              <a:gd name="connsiteY135" fmla="*/ 2425819 h 6858000"/>
              <a:gd name="connsiteX136" fmla="*/ 530521 w 1605470"/>
              <a:gd name="connsiteY136" fmla="*/ 2422066 h 6858000"/>
              <a:gd name="connsiteX137" fmla="*/ 528878 w 1605470"/>
              <a:gd name="connsiteY137" fmla="*/ 2408971 h 6858000"/>
              <a:gd name="connsiteX138" fmla="*/ 535510 w 1605470"/>
              <a:gd name="connsiteY138" fmla="*/ 2402874 h 6858000"/>
              <a:gd name="connsiteX139" fmla="*/ 538122 w 1605470"/>
              <a:gd name="connsiteY139" fmla="*/ 2381443 h 6858000"/>
              <a:gd name="connsiteX140" fmla="*/ 514451 w 1605470"/>
              <a:gd name="connsiteY140" fmla="*/ 2261920 h 6858000"/>
              <a:gd name="connsiteX141" fmla="*/ 486968 w 1605470"/>
              <a:gd name="connsiteY141" fmla="*/ 2182937 h 6858000"/>
              <a:gd name="connsiteX142" fmla="*/ 488555 w 1605470"/>
              <a:gd name="connsiteY142" fmla="*/ 2155135 h 6858000"/>
              <a:gd name="connsiteX143" fmla="*/ 486013 w 1605470"/>
              <a:gd name="connsiteY143" fmla="*/ 2118008 h 6858000"/>
              <a:gd name="connsiteX144" fmla="*/ 487006 w 1605470"/>
              <a:gd name="connsiteY144" fmla="*/ 2050531 h 6858000"/>
              <a:gd name="connsiteX145" fmla="*/ 478812 w 1605470"/>
              <a:gd name="connsiteY145" fmla="*/ 1963269 h 6858000"/>
              <a:gd name="connsiteX146" fmla="*/ 442619 w 1605470"/>
              <a:gd name="connsiteY146" fmla="*/ 1910499 h 6858000"/>
              <a:gd name="connsiteX147" fmla="*/ 446785 w 1605470"/>
              <a:gd name="connsiteY147" fmla="*/ 1903212 h 6858000"/>
              <a:gd name="connsiteX148" fmla="*/ 436547 w 1605470"/>
              <a:gd name="connsiteY148" fmla="*/ 1861531 h 6858000"/>
              <a:gd name="connsiteX149" fmla="*/ 390346 w 1605470"/>
              <a:gd name="connsiteY149" fmla="*/ 1732919 h 6858000"/>
              <a:gd name="connsiteX150" fmla="*/ 362657 w 1605470"/>
              <a:gd name="connsiteY150" fmla="*/ 1663540 h 6858000"/>
              <a:gd name="connsiteX151" fmla="*/ 344412 w 1605470"/>
              <a:gd name="connsiteY151" fmla="*/ 1615777 h 6858000"/>
              <a:gd name="connsiteX152" fmla="*/ 342578 w 1605470"/>
              <a:gd name="connsiteY152" fmla="*/ 1563678 h 6858000"/>
              <a:gd name="connsiteX153" fmla="*/ 355658 w 1605470"/>
              <a:gd name="connsiteY153" fmla="*/ 1519474 h 6858000"/>
              <a:gd name="connsiteX154" fmla="*/ 348400 w 1605470"/>
              <a:gd name="connsiteY154" fmla="*/ 1477995 h 6858000"/>
              <a:gd name="connsiteX155" fmla="*/ 334485 w 1605470"/>
              <a:gd name="connsiteY155" fmla="*/ 1373769 h 6858000"/>
              <a:gd name="connsiteX156" fmla="*/ 342792 w 1605470"/>
              <a:gd name="connsiteY156" fmla="*/ 1307086 h 6858000"/>
              <a:gd name="connsiteX157" fmla="*/ 343980 w 1605470"/>
              <a:gd name="connsiteY157" fmla="*/ 1189033 h 6858000"/>
              <a:gd name="connsiteX158" fmla="*/ 348665 w 1605470"/>
              <a:gd name="connsiteY158" fmla="*/ 1168288 h 6858000"/>
              <a:gd name="connsiteX159" fmla="*/ 340947 w 1605470"/>
              <a:gd name="connsiteY159" fmla="*/ 1142577 h 6858000"/>
              <a:gd name="connsiteX160" fmla="*/ 330253 w 1605470"/>
              <a:gd name="connsiteY160" fmla="*/ 1088484 h 6858000"/>
              <a:gd name="connsiteX161" fmla="*/ 336360 w 1605470"/>
              <a:gd name="connsiteY161" fmla="*/ 1045131 h 6858000"/>
              <a:gd name="connsiteX162" fmla="*/ 322475 w 1605470"/>
              <a:gd name="connsiteY162" fmla="*/ 1002093 h 6858000"/>
              <a:gd name="connsiteX163" fmla="*/ 320445 w 1605470"/>
              <a:gd name="connsiteY163" fmla="*/ 932283 h 6858000"/>
              <a:gd name="connsiteX164" fmla="*/ 322681 w 1605470"/>
              <a:gd name="connsiteY164" fmla="*/ 915925 h 6858000"/>
              <a:gd name="connsiteX165" fmla="*/ 315310 w 1605470"/>
              <a:gd name="connsiteY165" fmla="*/ 896999 h 6858000"/>
              <a:gd name="connsiteX166" fmla="*/ 284718 w 1605470"/>
              <a:gd name="connsiteY166" fmla="*/ 821517 h 6858000"/>
              <a:gd name="connsiteX167" fmla="*/ 263668 w 1605470"/>
              <a:gd name="connsiteY167" fmla="*/ 751353 h 6858000"/>
              <a:gd name="connsiteX168" fmla="*/ 254540 w 1605470"/>
              <a:gd name="connsiteY168" fmla="*/ 741965 h 6858000"/>
              <a:gd name="connsiteX169" fmla="*/ 248897 w 1605470"/>
              <a:gd name="connsiteY169" fmla="*/ 681659 h 6858000"/>
              <a:gd name="connsiteX170" fmla="*/ 234316 w 1605470"/>
              <a:gd name="connsiteY170" fmla="*/ 635218 h 6858000"/>
              <a:gd name="connsiteX171" fmla="*/ 239327 w 1605470"/>
              <a:gd name="connsiteY171" fmla="*/ 613763 h 6858000"/>
              <a:gd name="connsiteX172" fmla="*/ 225269 w 1605470"/>
              <a:gd name="connsiteY172" fmla="*/ 598582 h 6858000"/>
              <a:gd name="connsiteX173" fmla="*/ 224950 w 1605470"/>
              <a:gd name="connsiteY173" fmla="*/ 576846 h 6858000"/>
              <a:gd name="connsiteX174" fmla="*/ 239317 w 1605470"/>
              <a:gd name="connsiteY174" fmla="*/ 517614 h 6858000"/>
              <a:gd name="connsiteX175" fmla="*/ 201693 w 1605470"/>
              <a:gd name="connsiteY175" fmla="*/ 469651 h 6858000"/>
              <a:gd name="connsiteX176" fmla="*/ 195012 w 1605470"/>
              <a:gd name="connsiteY176" fmla="*/ 448559 h 6858000"/>
              <a:gd name="connsiteX177" fmla="*/ 201434 w 1605470"/>
              <a:gd name="connsiteY177" fmla="*/ 441529 h 6858000"/>
              <a:gd name="connsiteX178" fmla="*/ 200655 w 1605470"/>
              <a:gd name="connsiteY178" fmla="*/ 428927 h 6858000"/>
              <a:gd name="connsiteX179" fmla="*/ 190059 w 1605470"/>
              <a:gd name="connsiteY179" fmla="*/ 430161 h 6858000"/>
              <a:gd name="connsiteX180" fmla="*/ 184450 w 1605470"/>
              <a:gd name="connsiteY180" fmla="*/ 396240 h 6858000"/>
              <a:gd name="connsiteX181" fmla="*/ 124571 w 1605470"/>
              <a:gd name="connsiteY181" fmla="*/ 302178 h 6858000"/>
              <a:gd name="connsiteX182" fmla="*/ 103243 w 1605470"/>
              <a:gd name="connsiteY182" fmla="*/ 211375 h 6858000"/>
              <a:gd name="connsiteX183" fmla="*/ 94571 w 1605470"/>
              <a:gd name="connsiteY183" fmla="*/ 184179 h 6858000"/>
              <a:gd name="connsiteX184" fmla="*/ 13437 w 1605470"/>
              <a:gd name="connsiteY184" fmla="*/ 19287 h 6858000"/>
              <a:gd name="connsiteX185" fmla="*/ 0 w 1605470"/>
              <a:gd name="connsiteY185" fmla="*/ 0 h 6858000"/>
              <a:gd name="connsiteX0" fmla="*/ 0 w 1605470"/>
              <a:gd name="connsiteY0" fmla="*/ 0 h 6858000"/>
              <a:gd name="connsiteX1" fmla="*/ 1605470 w 1605470"/>
              <a:gd name="connsiteY1" fmla="*/ 0 h 6858000"/>
              <a:gd name="connsiteX2" fmla="*/ 1605470 w 1605470"/>
              <a:gd name="connsiteY2" fmla="*/ 6858000 h 6858000"/>
              <a:gd name="connsiteX3" fmla="*/ 154105 w 1605470"/>
              <a:gd name="connsiteY3" fmla="*/ 6858000 h 6858000"/>
              <a:gd name="connsiteX4" fmla="*/ 154246 w 1605470"/>
              <a:gd name="connsiteY4" fmla="*/ 6857735 h 6858000"/>
              <a:gd name="connsiteX5" fmla="*/ 166295 w 1605470"/>
              <a:gd name="connsiteY5" fmla="*/ 6809549 h 6858000"/>
              <a:gd name="connsiteX6" fmla="*/ 198506 w 1605470"/>
              <a:gd name="connsiteY6" fmla="*/ 6715115 h 6858000"/>
              <a:gd name="connsiteX7" fmla="*/ 208357 w 1605470"/>
              <a:gd name="connsiteY7" fmla="*/ 6680170 h 6858000"/>
              <a:gd name="connsiteX8" fmla="*/ 233907 w 1605470"/>
              <a:gd name="connsiteY8" fmla="*/ 6621207 h 6858000"/>
              <a:gd name="connsiteX9" fmla="*/ 250564 w 1605470"/>
              <a:gd name="connsiteY9" fmla="*/ 6596265 h 6858000"/>
              <a:gd name="connsiteX10" fmla="*/ 250443 w 1605470"/>
              <a:gd name="connsiteY10" fmla="*/ 6594818 h 6858000"/>
              <a:gd name="connsiteX11" fmla="*/ 254688 w 1605470"/>
              <a:gd name="connsiteY11" fmla="*/ 6593735 h 6858000"/>
              <a:gd name="connsiteX12" fmla="*/ 257885 w 1605470"/>
              <a:gd name="connsiteY12" fmla="*/ 6589172 h 6858000"/>
              <a:gd name="connsiteX13" fmla="*/ 261179 w 1605470"/>
              <a:gd name="connsiteY13" fmla="*/ 6574442 h 6858000"/>
              <a:gd name="connsiteX14" fmla="*/ 261519 w 1605470"/>
              <a:gd name="connsiteY14" fmla="*/ 6568530 h 6858000"/>
              <a:gd name="connsiteX15" fmla="*/ 263928 w 1605470"/>
              <a:gd name="connsiteY15" fmla="*/ 6560674 h 6858000"/>
              <a:gd name="connsiteX16" fmla="*/ 264273 w 1605470"/>
              <a:gd name="connsiteY16" fmla="*/ 6560598 h 6858000"/>
              <a:gd name="connsiteX17" fmla="*/ 265970 w 1605470"/>
              <a:gd name="connsiteY17" fmla="*/ 6553006 h 6858000"/>
              <a:gd name="connsiteX18" fmla="*/ 270666 w 1605470"/>
              <a:gd name="connsiteY18" fmla="*/ 6514360 h 6858000"/>
              <a:gd name="connsiteX19" fmla="*/ 312320 w 1605470"/>
              <a:gd name="connsiteY19" fmla="*/ 6478062 h 6858000"/>
              <a:gd name="connsiteX20" fmla="*/ 323009 w 1605470"/>
              <a:gd name="connsiteY20" fmla="*/ 6460325 h 6858000"/>
              <a:gd name="connsiteX21" fmla="*/ 330242 w 1605470"/>
              <a:gd name="connsiteY21" fmla="*/ 6451488 h 6858000"/>
              <a:gd name="connsiteX22" fmla="*/ 331677 w 1605470"/>
              <a:gd name="connsiteY22" fmla="*/ 6451348 h 6858000"/>
              <a:gd name="connsiteX23" fmla="*/ 336035 w 1605470"/>
              <a:gd name="connsiteY23" fmla="*/ 6414240 h 6858000"/>
              <a:gd name="connsiteX24" fmla="*/ 338911 w 1605470"/>
              <a:gd name="connsiteY24" fmla="*/ 6410269 h 6858000"/>
              <a:gd name="connsiteX25" fmla="*/ 338811 w 1605470"/>
              <a:gd name="connsiteY25" fmla="*/ 6384857 h 6858000"/>
              <a:gd name="connsiteX26" fmla="*/ 340328 w 1605470"/>
              <a:gd name="connsiteY26" fmla="*/ 6372381 h 6858000"/>
              <a:gd name="connsiteX27" fmla="*/ 337522 w 1605470"/>
              <a:gd name="connsiteY27" fmla="*/ 6367510 h 6858000"/>
              <a:gd name="connsiteX28" fmla="*/ 341402 w 1605470"/>
              <a:gd name="connsiteY28" fmla="*/ 6349778 h 6858000"/>
              <a:gd name="connsiteX29" fmla="*/ 343067 w 1605470"/>
              <a:gd name="connsiteY29" fmla="*/ 6348250 h 6858000"/>
              <a:gd name="connsiteX30" fmla="*/ 341730 w 1605470"/>
              <a:gd name="connsiteY30" fmla="*/ 6331735 h 6858000"/>
              <a:gd name="connsiteX31" fmla="*/ 335123 w 1605470"/>
              <a:gd name="connsiteY31" fmla="*/ 6315613 h 6858000"/>
              <a:gd name="connsiteX32" fmla="*/ 385303 w 1605470"/>
              <a:gd name="connsiteY32" fmla="*/ 6171970 h 6858000"/>
              <a:gd name="connsiteX33" fmla="*/ 380910 w 1605470"/>
              <a:gd name="connsiteY33" fmla="*/ 6028119 h 6858000"/>
              <a:gd name="connsiteX34" fmla="*/ 409371 w 1605470"/>
              <a:gd name="connsiteY34" fmla="*/ 5950668 h 6858000"/>
              <a:gd name="connsiteX35" fmla="*/ 442432 w 1605470"/>
              <a:gd name="connsiteY35" fmla="*/ 5934687 h 6858000"/>
              <a:gd name="connsiteX36" fmla="*/ 489472 w 1605470"/>
              <a:gd name="connsiteY36" fmla="*/ 5732419 h 6858000"/>
              <a:gd name="connsiteX37" fmla="*/ 512623 w 1605470"/>
              <a:gd name="connsiteY37" fmla="*/ 5685392 h 6858000"/>
              <a:gd name="connsiteX38" fmla="*/ 510261 w 1605470"/>
              <a:gd name="connsiteY38" fmla="*/ 5634527 h 6858000"/>
              <a:gd name="connsiteX39" fmla="*/ 523992 w 1605470"/>
              <a:gd name="connsiteY39" fmla="*/ 5619557 h 6858000"/>
              <a:gd name="connsiteX40" fmla="*/ 526609 w 1605470"/>
              <a:gd name="connsiteY40" fmla="*/ 5617081 h 6858000"/>
              <a:gd name="connsiteX41" fmla="*/ 531653 w 1605470"/>
              <a:gd name="connsiteY41" fmla="*/ 5604904 h 6858000"/>
              <a:gd name="connsiteX42" fmla="*/ 539863 w 1605470"/>
              <a:gd name="connsiteY42" fmla="*/ 5604298 h 6858000"/>
              <a:gd name="connsiteX43" fmla="*/ 552319 w 1605470"/>
              <a:gd name="connsiteY43" fmla="*/ 5587997 h 6858000"/>
              <a:gd name="connsiteX44" fmla="*/ 559710 w 1605470"/>
              <a:gd name="connsiteY44" fmla="*/ 5564796 h 6858000"/>
              <a:gd name="connsiteX45" fmla="*/ 587214 w 1605470"/>
              <a:gd name="connsiteY45" fmla="*/ 5451511 h 6858000"/>
              <a:gd name="connsiteX46" fmla="*/ 608019 w 1605470"/>
              <a:gd name="connsiteY46" fmla="*/ 5385461 h 6858000"/>
              <a:gd name="connsiteX47" fmla="*/ 622750 w 1605470"/>
              <a:gd name="connsiteY47" fmla="*/ 5363084 h 6858000"/>
              <a:gd name="connsiteX48" fmla="*/ 638731 w 1605470"/>
              <a:gd name="connsiteY48" fmla="*/ 5330009 h 6858000"/>
              <a:gd name="connsiteX49" fmla="*/ 672224 w 1605470"/>
              <a:gd name="connsiteY49" fmla="*/ 5273739 h 6858000"/>
              <a:gd name="connsiteX50" fmla="*/ 681823 w 1605470"/>
              <a:gd name="connsiteY50" fmla="*/ 5241779 h 6858000"/>
              <a:gd name="connsiteX51" fmla="*/ 693049 w 1605470"/>
              <a:gd name="connsiteY51" fmla="*/ 5225268 h 6858000"/>
              <a:gd name="connsiteX52" fmla="*/ 694069 w 1605470"/>
              <a:gd name="connsiteY52" fmla="*/ 5217684 h 6858000"/>
              <a:gd name="connsiteX53" fmla="*/ 701410 w 1605470"/>
              <a:gd name="connsiteY53" fmla="*/ 5193377 h 6858000"/>
              <a:gd name="connsiteX54" fmla="*/ 704713 w 1605470"/>
              <a:gd name="connsiteY54" fmla="*/ 5179288 h 6858000"/>
              <a:gd name="connsiteX55" fmla="*/ 705697 w 1605470"/>
              <a:gd name="connsiteY55" fmla="*/ 5173621 h 6858000"/>
              <a:gd name="connsiteX56" fmla="*/ 701331 w 1605470"/>
              <a:gd name="connsiteY56" fmla="*/ 5159961 h 6858000"/>
              <a:gd name="connsiteX57" fmla="*/ 708008 w 1605470"/>
              <a:gd name="connsiteY57" fmla="*/ 5144295 h 6858000"/>
              <a:gd name="connsiteX58" fmla="*/ 704941 w 1605470"/>
              <a:gd name="connsiteY58" fmla="*/ 5125185 h 6858000"/>
              <a:gd name="connsiteX59" fmla="*/ 711771 w 1605470"/>
              <a:gd name="connsiteY59" fmla="*/ 5121884 h 6858000"/>
              <a:gd name="connsiteX60" fmla="*/ 721092 w 1605470"/>
              <a:gd name="connsiteY60" fmla="*/ 5108383 h 6858000"/>
              <a:gd name="connsiteX61" fmla="*/ 717045 w 1605470"/>
              <a:gd name="connsiteY61" fmla="*/ 5094705 h 6858000"/>
              <a:gd name="connsiteX62" fmla="*/ 718807 w 1605470"/>
              <a:gd name="connsiteY62" fmla="*/ 5067850 h 6858000"/>
              <a:gd name="connsiteX63" fmla="*/ 721538 w 1605470"/>
              <a:gd name="connsiteY63" fmla="*/ 5060861 h 6858000"/>
              <a:gd name="connsiteX64" fmla="*/ 718242 w 1605470"/>
              <a:gd name="connsiteY64" fmla="*/ 5034192 h 6858000"/>
              <a:gd name="connsiteX65" fmla="*/ 719796 w 1605470"/>
              <a:gd name="connsiteY65" fmla="*/ 4993030 h 6858000"/>
              <a:gd name="connsiteX66" fmla="*/ 726705 w 1605470"/>
              <a:gd name="connsiteY66" fmla="*/ 4946844 h 6858000"/>
              <a:gd name="connsiteX67" fmla="*/ 722561 w 1605470"/>
              <a:gd name="connsiteY67" fmla="*/ 4932692 h 6858000"/>
              <a:gd name="connsiteX68" fmla="*/ 724588 w 1605470"/>
              <a:gd name="connsiteY68" fmla="*/ 4845927 h 6858000"/>
              <a:gd name="connsiteX69" fmla="*/ 724935 w 1605470"/>
              <a:gd name="connsiteY69" fmla="*/ 4821504 h 6858000"/>
              <a:gd name="connsiteX70" fmla="*/ 732118 w 1605470"/>
              <a:gd name="connsiteY70" fmla="*/ 4801535 h 6858000"/>
              <a:gd name="connsiteX71" fmla="*/ 739787 w 1605470"/>
              <a:gd name="connsiteY71" fmla="*/ 4797794 h 6858000"/>
              <a:gd name="connsiteX72" fmla="*/ 741081 w 1605470"/>
              <a:gd name="connsiteY72" fmla="*/ 4784526 h 6858000"/>
              <a:gd name="connsiteX73" fmla="*/ 742865 w 1605470"/>
              <a:gd name="connsiteY73" fmla="*/ 4781211 h 6858000"/>
              <a:gd name="connsiteX74" fmla="*/ 751652 w 1605470"/>
              <a:gd name="connsiteY74" fmla="*/ 4761984 h 6858000"/>
              <a:gd name="connsiteX75" fmla="*/ 734671 w 1605470"/>
              <a:gd name="connsiteY75" fmla="*/ 4715631 h 6858000"/>
              <a:gd name="connsiteX76" fmla="*/ 743180 w 1605470"/>
              <a:gd name="connsiteY76" fmla="*/ 4662965 h 6858000"/>
              <a:gd name="connsiteX77" fmla="*/ 729578 w 1605470"/>
              <a:gd name="connsiteY77" fmla="*/ 4456787 h 6858000"/>
              <a:gd name="connsiteX78" fmla="*/ 756542 w 1605470"/>
              <a:gd name="connsiteY78" fmla="*/ 4429138 h 6858000"/>
              <a:gd name="connsiteX79" fmla="*/ 761317 w 1605470"/>
              <a:gd name="connsiteY79" fmla="*/ 4346145 h 6858000"/>
              <a:gd name="connsiteX80" fmla="*/ 715481 w 1605470"/>
              <a:gd name="connsiteY80" fmla="*/ 4214165 h 6858000"/>
              <a:gd name="connsiteX81" fmla="*/ 721848 w 1605470"/>
              <a:gd name="connsiteY81" fmla="*/ 4061253 h 6858000"/>
              <a:gd name="connsiteX82" fmla="*/ 710868 w 1605470"/>
              <a:gd name="connsiteY82" fmla="*/ 4048827 h 6858000"/>
              <a:gd name="connsiteX83" fmla="*/ 704810 w 1605470"/>
              <a:gd name="connsiteY83" fmla="*/ 4033999 h 6858000"/>
              <a:gd name="connsiteX84" fmla="*/ 705959 w 1605470"/>
              <a:gd name="connsiteY84" fmla="*/ 4031933 h 6858000"/>
              <a:gd name="connsiteX85" fmla="*/ 704535 w 1605470"/>
              <a:gd name="connsiteY85" fmla="*/ 4013953 h 6858000"/>
              <a:gd name="connsiteX86" fmla="*/ 700443 w 1605470"/>
              <a:gd name="connsiteY86" fmla="*/ 4010511 h 6858000"/>
              <a:gd name="connsiteX87" fmla="*/ 698282 w 1605470"/>
              <a:gd name="connsiteY87" fmla="*/ 3998331 h 6858000"/>
              <a:gd name="connsiteX88" fmla="*/ 690830 w 1605470"/>
              <a:gd name="connsiteY88" fmla="*/ 3974753 h 6858000"/>
              <a:gd name="connsiteX89" fmla="*/ 692428 w 1605470"/>
              <a:gd name="connsiteY89" fmla="*/ 3969950 h 6858000"/>
              <a:gd name="connsiteX90" fmla="*/ 685850 w 1605470"/>
              <a:gd name="connsiteY90" fmla="*/ 3933779 h 6858000"/>
              <a:gd name="connsiteX91" fmla="*/ 687181 w 1605470"/>
              <a:gd name="connsiteY91" fmla="*/ 3933093 h 6858000"/>
              <a:gd name="connsiteX92" fmla="*/ 691535 w 1605470"/>
              <a:gd name="connsiteY92" fmla="*/ 3922082 h 6858000"/>
              <a:gd name="connsiteX93" fmla="*/ 696613 w 1605470"/>
              <a:gd name="connsiteY93" fmla="*/ 3901461 h 6858000"/>
              <a:gd name="connsiteX94" fmla="*/ 725908 w 1605470"/>
              <a:gd name="connsiteY94" fmla="*/ 3851605 h 6858000"/>
              <a:gd name="connsiteX95" fmla="*/ 719207 w 1605470"/>
              <a:gd name="connsiteY95" fmla="*/ 3813873 h 6858000"/>
              <a:gd name="connsiteX96" fmla="*/ 718632 w 1605470"/>
              <a:gd name="connsiteY96" fmla="*/ 3806161 h 6858000"/>
              <a:gd name="connsiteX97" fmla="*/ 718939 w 1605470"/>
              <a:gd name="connsiteY97" fmla="*/ 3805957 h 6858000"/>
              <a:gd name="connsiteX98" fmla="*/ 718966 w 1605470"/>
              <a:gd name="connsiteY98" fmla="*/ 3797724 h 6858000"/>
              <a:gd name="connsiteX99" fmla="*/ 717581 w 1605470"/>
              <a:gd name="connsiteY99" fmla="*/ 3792098 h 6858000"/>
              <a:gd name="connsiteX100" fmla="*/ 716465 w 1605470"/>
              <a:gd name="connsiteY100" fmla="*/ 3777135 h 6858000"/>
              <a:gd name="connsiteX101" fmla="*/ 718198 w 1605470"/>
              <a:gd name="connsiteY101" fmla="*/ 3771656 h 6858000"/>
              <a:gd name="connsiteX102" fmla="*/ 721941 w 1605470"/>
              <a:gd name="connsiteY102" fmla="*/ 3769007 h 6858000"/>
              <a:gd name="connsiteX103" fmla="*/ 721407 w 1605470"/>
              <a:gd name="connsiteY103" fmla="*/ 3767709 h 6858000"/>
              <a:gd name="connsiteX104" fmla="*/ 730103 w 1605470"/>
              <a:gd name="connsiteY104" fmla="*/ 3738082 h 6858000"/>
              <a:gd name="connsiteX105" fmla="*/ 737449 w 1605470"/>
              <a:gd name="connsiteY105" fmla="*/ 3673397 h 6858000"/>
              <a:gd name="connsiteX106" fmla="*/ 736745 w 1605470"/>
              <a:gd name="connsiteY106" fmla="*/ 3637109 h 6858000"/>
              <a:gd name="connsiteX107" fmla="*/ 740188 w 1605470"/>
              <a:gd name="connsiteY107" fmla="*/ 3536883 h 6858000"/>
              <a:gd name="connsiteX108" fmla="*/ 747726 w 1605470"/>
              <a:gd name="connsiteY108" fmla="*/ 3435652 h 6858000"/>
              <a:gd name="connsiteX109" fmla="*/ 774383 w 1605470"/>
              <a:gd name="connsiteY109" fmla="*/ 3381564 h 6858000"/>
              <a:gd name="connsiteX110" fmla="*/ 774870 w 1605470"/>
              <a:gd name="connsiteY110" fmla="*/ 3375761 h 6858000"/>
              <a:gd name="connsiteX111" fmla="*/ 770510 w 1605470"/>
              <a:gd name="connsiteY111" fmla="*/ 3361844 h 6858000"/>
              <a:gd name="connsiteX112" fmla="*/ 767933 w 1605470"/>
              <a:gd name="connsiteY112" fmla="*/ 3356929 h 6858000"/>
              <a:gd name="connsiteX113" fmla="*/ 766158 w 1605470"/>
              <a:gd name="connsiteY113" fmla="*/ 3349058 h 6858000"/>
              <a:gd name="connsiteX114" fmla="*/ 766414 w 1605470"/>
              <a:gd name="connsiteY114" fmla="*/ 3348763 h 6858000"/>
              <a:gd name="connsiteX115" fmla="*/ 764166 w 1605470"/>
              <a:gd name="connsiteY115" fmla="*/ 3341588 h 6858000"/>
              <a:gd name="connsiteX116" fmla="*/ 749397 w 1605470"/>
              <a:gd name="connsiteY116" fmla="*/ 3307769 h 6858000"/>
              <a:gd name="connsiteX117" fmla="*/ 766960 w 1605470"/>
              <a:gd name="connsiteY117" fmla="*/ 3250522 h 6858000"/>
              <a:gd name="connsiteX118" fmla="*/ 767385 w 1605470"/>
              <a:gd name="connsiteY118" fmla="*/ 3229163 h 6858000"/>
              <a:gd name="connsiteX119" fmla="*/ 769208 w 1605470"/>
              <a:gd name="connsiteY119" fmla="*/ 3217217 h 6858000"/>
              <a:gd name="connsiteX120" fmla="*/ 770350 w 1605470"/>
              <a:gd name="connsiteY120" fmla="*/ 3216125 h 6858000"/>
              <a:gd name="connsiteX121" fmla="*/ 756043 w 1605470"/>
              <a:gd name="connsiteY121" fmla="*/ 3183755 h 6858000"/>
              <a:gd name="connsiteX122" fmla="*/ 756544 w 1605470"/>
              <a:gd name="connsiteY122" fmla="*/ 3178642 h 6858000"/>
              <a:gd name="connsiteX123" fmla="*/ 744144 w 1605470"/>
              <a:gd name="connsiteY123" fmla="*/ 3158586 h 6858000"/>
              <a:gd name="connsiteX124" fmla="*/ 739378 w 1605470"/>
              <a:gd name="connsiteY124" fmla="*/ 3147669 h 6858000"/>
              <a:gd name="connsiteX125" fmla="*/ 734648 w 1605470"/>
              <a:gd name="connsiteY125" fmla="*/ 3145733 h 6858000"/>
              <a:gd name="connsiteX126" fmla="*/ 729329 w 1605470"/>
              <a:gd name="connsiteY126" fmla="*/ 3129034 h 6858000"/>
              <a:gd name="connsiteX127" fmla="*/ 729994 w 1605470"/>
              <a:gd name="connsiteY127" fmla="*/ 3126682 h 6858000"/>
              <a:gd name="connsiteX128" fmla="*/ 720862 w 1605470"/>
              <a:gd name="connsiteY128" fmla="*/ 3114519 h 6858000"/>
              <a:gd name="connsiteX129" fmla="*/ 707471 w 1605470"/>
              <a:gd name="connsiteY129" fmla="*/ 3106272 h 6858000"/>
              <a:gd name="connsiteX130" fmla="*/ 680201 w 1605470"/>
              <a:gd name="connsiteY130" fmla="*/ 2958185 h 6858000"/>
              <a:gd name="connsiteX131" fmla="*/ 596759 w 1605470"/>
              <a:gd name="connsiteY131" fmla="*/ 2762989 h 6858000"/>
              <a:gd name="connsiteX132" fmla="*/ 571733 w 1605470"/>
              <a:gd name="connsiteY132" fmla="*/ 2554718 h 6858000"/>
              <a:gd name="connsiteX133" fmla="*/ 551827 w 1605470"/>
              <a:gd name="connsiteY133" fmla="*/ 2485734 h 6858000"/>
              <a:gd name="connsiteX134" fmla="*/ 525179 w 1605470"/>
              <a:gd name="connsiteY134" fmla="*/ 2447068 h 6858000"/>
              <a:gd name="connsiteX135" fmla="*/ 529511 w 1605470"/>
              <a:gd name="connsiteY135" fmla="*/ 2425819 h 6858000"/>
              <a:gd name="connsiteX136" fmla="*/ 530521 w 1605470"/>
              <a:gd name="connsiteY136" fmla="*/ 2422066 h 6858000"/>
              <a:gd name="connsiteX137" fmla="*/ 528878 w 1605470"/>
              <a:gd name="connsiteY137" fmla="*/ 2408971 h 6858000"/>
              <a:gd name="connsiteX138" fmla="*/ 535510 w 1605470"/>
              <a:gd name="connsiteY138" fmla="*/ 2402874 h 6858000"/>
              <a:gd name="connsiteX139" fmla="*/ 538122 w 1605470"/>
              <a:gd name="connsiteY139" fmla="*/ 2381443 h 6858000"/>
              <a:gd name="connsiteX140" fmla="*/ 514451 w 1605470"/>
              <a:gd name="connsiteY140" fmla="*/ 2261920 h 6858000"/>
              <a:gd name="connsiteX141" fmla="*/ 486968 w 1605470"/>
              <a:gd name="connsiteY141" fmla="*/ 2182937 h 6858000"/>
              <a:gd name="connsiteX142" fmla="*/ 488555 w 1605470"/>
              <a:gd name="connsiteY142" fmla="*/ 2155135 h 6858000"/>
              <a:gd name="connsiteX143" fmla="*/ 486013 w 1605470"/>
              <a:gd name="connsiteY143" fmla="*/ 2118008 h 6858000"/>
              <a:gd name="connsiteX144" fmla="*/ 487006 w 1605470"/>
              <a:gd name="connsiteY144" fmla="*/ 2050531 h 6858000"/>
              <a:gd name="connsiteX145" fmla="*/ 478812 w 1605470"/>
              <a:gd name="connsiteY145" fmla="*/ 1963269 h 6858000"/>
              <a:gd name="connsiteX146" fmla="*/ 442619 w 1605470"/>
              <a:gd name="connsiteY146" fmla="*/ 1910499 h 6858000"/>
              <a:gd name="connsiteX147" fmla="*/ 446785 w 1605470"/>
              <a:gd name="connsiteY147" fmla="*/ 1903212 h 6858000"/>
              <a:gd name="connsiteX148" fmla="*/ 436547 w 1605470"/>
              <a:gd name="connsiteY148" fmla="*/ 1861531 h 6858000"/>
              <a:gd name="connsiteX149" fmla="*/ 390346 w 1605470"/>
              <a:gd name="connsiteY149" fmla="*/ 1732919 h 6858000"/>
              <a:gd name="connsiteX150" fmla="*/ 362657 w 1605470"/>
              <a:gd name="connsiteY150" fmla="*/ 1663540 h 6858000"/>
              <a:gd name="connsiteX151" fmla="*/ 344412 w 1605470"/>
              <a:gd name="connsiteY151" fmla="*/ 1615777 h 6858000"/>
              <a:gd name="connsiteX152" fmla="*/ 342578 w 1605470"/>
              <a:gd name="connsiteY152" fmla="*/ 1563678 h 6858000"/>
              <a:gd name="connsiteX153" fmla="*/ 355658 w 1605470"/>
              <a:gd name="connsiteY153" fmla="*/ 1519474 h 6858000"/>
              <a:gd name="connsiteX154" fmla="*/ 348400 w 1605470"/>
              <a:gd name="connsiteY154" fmla="*/ 1477995 h 6858000"/>
              <a:gd name="connsiteX155" fmla="*/ 334485 w 1605470"/>
              <a:gd name="connsiteY155" fmla="*/ 1373769 h 6858000"/>
              <a:gd name="connsiteX156" fmla="*/ 342792 w 1605470"/>
              <a:gd name="connsiteY156" fmla="*/ 1307086 h 6858000"/>
              <a:gd name="connsiteX157" fmla="*/ 343980 w 1605470"/>
              <a:gd name="connsiteY157" fmla="*/ 1189033 h 6858000"/>
              <a:gd name="connsiteX158" fmla="*/ 348665 w 1605470"/>
              <a:gd name="connsiteY158" fmla="*/ 1168288 h 6858000"/>
              <a:gd name="connsiteX159" fmla="*/ 340947 w 1605470"/>
              <a:gd name="connsiteY159" fmla="*/ 1142577 h 6858000"/>
              <a:gd name="connsiteX160" fmla="*/ 330253 w 1605470"/>
              <a:gd name="connsiteY160" fmla="*/ 1088484 h 6858000"/>
              <a:gd name="connsiteX161" fmla="*/ 336360 w 1605470"/>
              <a:gd name="connsiteY161" fmla="*/ 1045131 h 6858000"/>
              <a:gd name="connsiteX162" fmla="*/ 322475 w 1605470"/>
              <a:gd name="connsiteY162" fmla="*/ 1002093 h 6858000"/>
              <a:gd name="connsiteX163" fmla="*/ 320445 w 1605470"/>
              <a:gd name="connsiteY163" fmla="*/ 932283 h 6858000"/>
              <a:gd name="connsiteX164" fmla="*/ 322681 w 1605470"/>
              <a:gd name="connsiteY164" fmla="*/ 915925 h 6858000"/>
              <a:gd name="connsiteX165" fmla="*/ 315310 w 1605470"/>
              <a:gd name="connsiteY165" fmla="*/ 896999 h 6858000"/>
              <a:gd name="connsiteX166" fmla="*/ 284718 w 1605470"/>
              <a:gd name="connsiteY166" fmla="*/ 821517 h 6858000"/>
              <a:gd name="connsiteX167" fmla="*/ 263668 w 1605470"/>
              <a:gd name="connsiteY167" fmla="*/ 751353 h 6858000"/>
              <a:gd name="connsiteX168" fmla="*/ 254540 w 1605470"/>
              <a:gd name="connsiteY168" fmla="*/ 741965 h 6858000"/>
              <a:gd name="connsiteX169" fmla="*/ 248897 w 1605470"/>
              <a:gd name="connsiteY169" fmla="*/ 681659 h 6858000"/>
              <a:gd name="connsiteX170" fmla="*/ 234316 w 1605470"/>
              <a:gd name="connsiteY170" fmla="*/ 635218 h 6858000"/>
              <a:gd name="connsiteX171" fmla="*/ 239327 w 1605470"/>
              <a:gd name="connsiteY171" fmla="*/ 613763 h 6858000"/>
              <a:gd name="connsiteX172" fmla="*/ 225269 w 1605470"/>
              <a:gd name="connsiteY172" fmla="*/ 598582 h 6858000"/>
              <a:gd name="connsiteX173" fmla="*/ 224950 w 1605470"/>
              <a:gd name="connsiteY173" fmla="*/ 576846 h 6858000"/>
              <a:gd name="connsiteX174" fmla="*/ 239317 w 1605470"/>
              <a:gd name="connsiteY174" fmla="*/ 517614 h 6858000"/>
              <a:gd name="connsiteX175" fmla="*/ 201693 w 1605470"/>
              <a:gd name="connsiteY175" fmla="*/ 469651 h 6858000"/>
              <a:gd name="connsiteX176" fmla="*/ 195012 w 1605470"/>
              <a:gd name="connsiteY176" fmla="*/ 448559 h 6858000"/>
              <a:gd name="connsiteX177" fmla="*/ 201434 w 1605470"/>
              <a:gd name="connsiteY177" fmla="*/ 441529 h 6858000"/>
              <a:gd name="connsiteX178" fmla="*/ 200655 w 1605470"/>
              <a:gd name="connsiteY178" fmla="*/ 428927 h 6858000"/>
              <a:gd name="connsiteX179" fmla="*/ 190059 w 1605470"/>
              <a:gd name="connsiteY179" fmla="*/ 430161 h 6858000"/>
              <a:gd name="connsiteX180" fmla="*/ 167079 w 1605470"/>
              <a:gd name="connsiteY180" fmla="*/ 367211 h 6858000"/>
              <a:gd name="connsiteX181" fmla="*/ 124571 w 1605470"/>
              <a:gd name="connsiteY181" fmla="*/ 302178 h 6858000"/>
              <a:gd name="connsiteX182" fmla="*/ 103243 w 1605470"/>
              <a:gd name="connsiteY182" fmla="*/ 211375 h 6858000"/>
              <a:gd name="connsiteX183" fmla="*/ 94571 w 1605470"/>
              <a:gd name="connsiteY183" fmla="*/ 184179 h 6858000"/>
              <a:gd name="connsiteX184" fmla="*/ 13437 w 1605470"/>
              <a:gd name="connsiteY184" fmla="*/ 19287 h 6858000"/>
              <a:gd name="connsiteX185" fmla="*/ 0 w 1605470"/>
              <a:gd name="connsiteY185" fmla="*/ 0 h 6858000"/>
              <a:gd name="connsiteX0" fmla="*/ 0 w 1605470"/>
              <a:gd name="connsiteY0" fmla="*/ 0 h 6858000"/>
              <a:gd name="connsiteX1" fmla="*/ 1605470 w 1605470"/>
              <a:gd name="connsiteY1" fmla="*/ 0 h 6858000"/>
              <a:gd name="connsiteX2" fmla="*/ 1605470 w 1605470"/>
              <a:gd name="connsiteY2" fmla="*/ 6858000 h 6858000"/>
              <a:gd name="connsiteX3" fmla="*/ 154105 w 1605470"/>
              <a:gd name="connsiteY3" fmla="*/ 6858000 h 6858000"/>
              <a:gd name="connsiteX4" fmla="*/ 154246 w 1605470"/>
              <a:gd name="connsiteY4" fmla="*/ 6857735 h 6858000"/>
              <a:gd name="connsiteX5" fmla="*/ 166295 w 1605470"/>
              <a:gd name="connsiteY5" fmla="*/ 6809549 h 6858000"/>
              <a:gd name="connsiteX6" fmla="*/ 198506 w 1605470"/>
              <a:gd name="connsiteY6" fmla="*/ 6715115 h 6858000"/>
              <a:gd name="connsiteX7" fmla="*/ 208357 w 1605470"/>
              <a:gd name="connsiteY7" fmla="*/ 6680170 h 6858000"/>
              <a:gd name="connsiteX8" fmla="*/ 233907 w 1605470"/>
              <a:gd name="connsiteY8" fmla="*/ 6621207 h 6858000"/>
              <a:gd name="connsiteX9" fmla="*/ 250564 w 1605470"/>
              <a:gd name="connsiteY9" fmla="*/ 6596265 h 6858000"/>
              <a:gd name="connsiteX10" fmla="*/ 250443 w 1605470"/>
              <a:gd name="connsiteY10" fmla="*/ 6594818 h 6858000"/>
              <a:gd name="connsiteX11" fmla="*/ 254688 w 1605470"/>
              <a:gd name="connsiteY11" fmla="*/ 6593735 h 6858000"/>
              <a:gd name="connsiteX12" fmla="*/ 257885 w 1605470"/>
              <a:gd name="connsiteY12" fmla="*/ 6589172 h 6858000"/>
              <a:gd name="connsiteX13" fmla="*/ 261179 w 1605470"/>
              <a:gd name="connsiteY13" fmla="*/ 6574442 h 6858000"/>
              <a:gd name="connsiteX14" fmla="*/ 261519 w 1605470"/>
              <a:gd name="connsiteY14" fmla="*/ 6568530 h 6858000"/>
              <a:gd name="connsiteX15" fmla="*/ 263928 w 1605470"/>
              <a:gd name="connsiteY15" fmla="*/ 6560674 h 6858000"/>
              <a:gd name="connsiteX16" fmla="*/ 264273 w 1605470"/>
              <a:gd name="connsiteY16" fmla="*/ 6560598 h 6858000"/>
              <a:gd name="connsiteX17" fmla="*/ 265970 w 1605470"/>
              <a:gd name="connsiteY17" fmla="*/ 6553006 h 6858000"/>
              <a:gd name="connsiteX18" fmla="*/ 270666 w 1605470"/>
              <a:gd name="connsiteY18" fmla="*/ 6514360 h 6858000"/>
              <a:gd name="connsiteX19" fmla="*/ 312320 w 1605470"/>
              <a:gd name="connsiteY19" fmla="*/ 6478062 h 6858000"/>
              <a:gd name="connsiteX20" fmla="*/ 323009 w 1605470"/>
              <a:gd name="connsiteY20" fmla="*/ 6460325 h 6858000"/>
              <a:gd name="connsiteX21" fmla="*/ 330242 w 1605470"/>
              <a:gd name="connsiteY21" fmla="*/ 6451488 h 6858000"/>
              <a:gd name="connsiteX22" fmla="*/ 331677 w 1605470"/>
              <a:gd name="connsiteY22" fmla="*/ 6451348 h 6858000"/>
              <a:gd name="connsiteX23" fmla="*/ 336035 w 1605470"/>
              <a:gd name="connsiteY23" fmla="*/ 6414240 h 6858000"/>
              <a:gd name="connsiteX24" fmla="*/ 338911 w 1605470"/>
              <a:gd name="connsiteY24" fmla="*/ 6410269 h 6858000"/>
              <a:gd name="connsiteX25" fmla="*/ 338811 w 1605470"/>
              <a:gd name="connsiteY25" fmla="*/ 6384857 h 6858000"/>
              <a:gd name="connsiteX26" fmla="*/ 340328 w 1605470"/>
              <a:gd name="connsiteY26" fmla="*/ 6372381 h 6858000"/>
              <a:gd name="connsiteX27" fmla="*/ 337522 w 1605470"/>
              <a:gd name="connsiteY27" fmla="*/ 6367510 h 6858000"/>
              <a:gd name="connsiteX28" fmla="*/ 341402 w 1605470"/>
              <a:gd name="connsiteY28" fmla="*/ 6349778 h 6858000"/>
              <a:gd name="connsiteX29" fmla="*/ 343067 w 1605470"/>
              <a:gd name="connsiteY29" fmla="*/ 6348250 h 6858000"/>
              <a:gd name="connsiteX30" fmla="*/ 341730 w 1605470"/>
              <a:gd name="connsiteY30" fmla="*/ 6331735 h 6858000"/>
              <a:gd name="connsiteX31" fmla="*/ 335123 w 1605470"/>
              <a:gd name="connsiteY31" fmla="*/ 6315613 h 6858000"/>
              <a:gd name="connsiteX32" fmla="*/ 385303 w 1605470"/>
              <a:gd name="connsiteY32" fmla="*/ 6171970 h 6858000"/>
              <a:gd name="connsiteX33" fmla="*/ 380910 w 1605470"/>
              <a:gd name="connsiteY33" fmla="*/ 6028119 h 6858000"/>
              <a:gd name="connsiteX34" fmla="*/ 409371 w 1605470"/>
              <a:gd name="connsiteY34" fmla="*/ 5950668 h 6858000"/>
              <a:gd name="connsiteX35" fmla="*/ 442432 w 1605470"/>
              <a:gd name="connsiteY35" fmla="*/ 5934687 h 6858000"/>
              <a:gd name="connsiteX36" fmla="*/ 489472 w 1605470"/>
              <a:gd name="connsiteY36" fmla="*/ 5732419 h 6858000"/>
              <a:gd name="connsiteX37" fmla="*/ 512623 w 1605470"/>
              <a:gd name="connsiteY37" fmla="*/ 5685392 h 6858000"/>
              <a:gd name="connsiteX38" fmla="*/ 510261 w 1605470"/>
              <a:gd name="connsiteY38" fmla="*/ 5634527 h 6858000"/>
              <a:gd name="connsiteX39" fmla="*/ 523992 w 1605470"/>
              <a:gd name="connsiteY39" fmla="*/ 5619557 h 6858000"/>
              <a:gd name="connsiteX40" fmla="*/ 526609 w 1605470"/>
              <a:gd name="connsiteY40" fmla="*/ 5617081 h 6858000"/>
              <a:gd name="connsiteX41" fmla="*/ 531653 w 1605470"/>
              <a:gd name="connsiteY41" fmla="*/ 5604904 h 6858000"/>
              <a:gd name="connsiteX42" fmla="*/ 539863 w 1605470"/>
              <a:gd name="connsiteY42" fmla="*/ 5604298 h 6858000"/>
              <a:gd name="connsiteX43" fmla="*/ 552319 w 1605470"/>
              <a:gd name="connsiteY43" fmla="*/ 5587997 h 6858000"/>
              <a:gd name="connsiteX44" fmla="*/ 559710 w 1605470"/>
              <a:gd name="connsiteY44" fmla="*/ 5564796 h 6858000"/>
              <a:gd name="connsiteX45" fmla="*/ 587214 w 1605470"/>
              <a:gd name="connsiteY45" fmla="*/ 5451511 h 6858000"/>
              <a:gd name="connsiteX46" fmla="*/ 608019 w 1605470"/>
              <a:gd name="connsiteY46" fmla="*/ 5385461 h 6858000"/>
              <a:gd name="connsiteX47" fmla="*/ 622750 w 1605470"/>
              <a:gd name="connsiteY47" fmla="*/ 5363084 h 6858000"/>
              <a:gd name="connsiteX48" fmla="*/ 638731 w 1605470"/>
              <a:gd name="connsiteY48" fmla="*/ 5330009 h 6858000"/>
              <a:gd name="connsiteX49" fmla="*/ 672224 w 1605470"/>
              <a:gd name="connsiteY49" fmla="*/ 5273739 h 6858000"/>
              <a:gd name="connsiteX50" fmla="*/ 681823 w 1605470"/>
              <a:gd name="connsiteY50" fmla="*/ 5241779 h 6858000"/>
              <a:gd name="connsiteX51" fmla="*/ 693049 w 1605470"/>
              <a:gd name="connsiteY51" fmla="*/ 5225268 h 6858000"/>
              <a:gd name="connsiteX52" fmla="*/ 694069 w 1605470"/>
              <a:gd name="connsiteY52" fmla="*/ 5217684 h 6858000"/>
              <a:gd name="connsiteX53" fmla="*/ 701410 w 1605470"/>
              <a:gd name="connsiteY53" fmla="*/ 5193377 h 6858000"/>
              <a:gd name="connsiteX54" fmla="*/ 704713 w 1605470"/>
              <a:gd name="connsiteY54" fmla="*/ 5179288 h 6858000"/>
              <a:gd name="connsiteX55" fmla="*/ 705697 w 1605470"/>
              <a:gd name="connsiteY55" fmla="*/ 5173621 h 6858000"/>
              <a:gd name="connsiteX56" fmla="*/ 701331 w 1605470"/>
              <a:gd name="connsiteY56" fmla="*/ 5159961 h 6858000"/>
              <a:gd name="connsiteX57" fmla="*/ 708008 w 1605470"/>
              <a:gd name="connsiteY57" fmla="*/ 5144295 h 6858000"/>
              <a:gd name="connsiteX58" fmla="*/ 704941 w 1605470"/>
              <a:gd name="connsiteY58" fmla="*/ 5125185 h 6858000"/>
              <a:gd name="connsiteX59" fmla="*/ 711771 w 1605470"/>
              <a:gd name="connsiteY59" fmla="*/ 5121884 h 6858000"/>
              <a:gd name="connsiteX60" fmla="*/ 721092 w 1605470"/>
              <a:gd name="connsiteY60" fmla="*/ 5108383 h 6858000"/>
              <a:gd name="connsiteX61" fmla="*/ 717045 w 1605470"/>
              <a:gd name="connsiteY61" fmla="*/ 5094705 h 6858000"/>
              <a:gd name="connsiteX62" fmla="*/ 718807 w 1605470"/>
              <a:gd name="connsiteY62" fmla="*/ 5067850 h 6858000"/>
              <a:gd name="connsiteX63" fmla="*/ 721538 w 1605470"/>
              <a:gd name="connsiteY63" fmla="*/ 5060861 h 6858000"/>
              <a:gd name="connsiteX64" fmla="*/ 718242 w 1605470"/>
              <a:gd name="connsiteY64" fmla="*/ 5034192 h 6858000"/>
              <a:gd name="connsiteX65" fmla="*/ 719796 w 1605470"/>
              <a:gd name="connsiteY65" fmla="*/ 4993030 h 6858000"/>
              <a:gd name="connsiteX66" fmla="*/ 726705 w 1605470"/>
              <a:gd name="connsiteY66" fmla="*/ 4946844 h 6858000"/>
              <a:gd name="connsiteX67" fmla="*/ 722561 w 1605470"/>
              <a:gd name="connsiteY67" fmla="*/ 4932692 h 6858000"/>
              <a:gd name="connsiteX68" fmla="*/ 724588 w 1605470"/>
              <a:gd name="connsiteY68" fmla="*/ 4845927 h 6858000"/>
              <a:gd name="connsiteX69" fmla="*/ 724935 w 1605470"/>
              <a:gd name="connsiteY69" fmla="*/ 4821504 h 6858000"/>
              <a:gd name="connsiteX70" fmla="*/ 732118 w 1605470"/>
              <a:gd name="connsiteY70" fmla="*/ 4801535 h 6858000"/>
              <a:gd name="connsiteX71" fmla="*/ 739787 w 1605470"/>
              <a:gd name="connsiteY71" fmla="*/ 4797794 h 6858000"/>
              <a:gd name="connsiteX72" fmla="*/ 741081 w 1605470"/>
              <a:gd name="connsiteY72" fmla="*/ 4784526 h 6858000"/>
              <a:gd name="connsiteX73" fmla="*/ 742865 w 1605470"/>
              <a:gd name="connsiteY73" fmla="*/ 4781211 h 6858000"/>
              <a:gd name="connsiteX74" fmla="*/ 751652 w 1605470"/>
              <a:gd name="connsiteY74" fmla="*/ 4761984 h 6858000"/>
              <a:gd name="connsiteX75" fmla="*/ 734671 w 1605470"/>
              <a:gd name="connsiteY75" fmla="*/ 4715631 h 6858000"/>
              <a:gd name="connsiteX76" fmla="*/ 743180 w 1605470"/>
              <a:gd name="connsiteY76" fmla="*/ 4662965 h 6858000"/>
              <a:gd name="connsiteX77" fmla="*/ 729578 w 1605470"/>
              <a:gd name="connsiteY77" fmla="*/ 4456787 h 6858000"/>
              <a:gd name="connsiteX78" fmla="*/ 756542 w 1605470"/>
              <a:gd name="connsiteY78" fmla="*/ 4429138 h 6858000"/>
              <a:gd name="connsiteX79" fmla="*/ 761317 w 1605470"/>
              <a:gd name="connsiteY79" fmla="*/ 4346145 h 6858000"/>
              <a:gd name="connsiteX80" fmla="*/ 715481 w 1605470"/>
              <a:gd name="connsiteY80" fmla="*/ 4214165 h 6858000"/>
              <a:gd name="connsiteX81" fmla="*/ 721848 w 1605470"/>
              <a:gd name="connsiteY81" fmla="*/ 4061253 h 6858000"/>
              <a:gd name="connsiteX82" fmla="*/ 710868 w 1605470"/>
              <a:gd name="connsiteY82" fmla="*/ 4048827 h 6858000"/>
              <a:gd name="connsiteX83" fmla="*/ 704810 w 1605470"/>
              <a:gd name="connsiteY83" fmla="*/ 4033999 h 6858000"/>
              <a:gd name="connsiteX84" fmla="*/ 705959 w 1605470"/>
              <a:gd name="connsiteY84" fmla="*/ 4031933 h 6858000"/>
              <a:gd name="connsiteX85" fmla="*/ 704535 w 1605470"/>
              <a:gd name="connsiteY85" fmla="*/ 4013953 h 6858000"/>
              <a:gd name="connsiteX86" fmla="*/ 700443 w 1605470"/>
              <a:gd name="connsiteY86" fmla="*/ 4010511 h 6858000"/>
              <a:gd name="connsiteX87" fmla="*/ 698282 w 1605470"/>
              <a:gd name="connsiteY87" fmla="*/ 3998331 h 6858000"/>
              <a:gd name="connsiteX88" fmla="*/ 690830 w 1605470"/>
              <a:gd name="connsiteY88" fmla="*/ 3974753 h 6858000"/>
              <a:gd name="connsiteX89" fmla="*/ 692428 w 1605470"/>
              <a:gd name="connsiteY89" fmla="*/ 3969950 h 6858000"/>
              <a:gd name="connsiteX90" fmla="*/ 685850 w 1605470"/>
              <a:gd name="connsiteY90" fmla="*/ 3933779 h 6858000"/>
              <a:gd name="connsiteX91" fmla="*/ 687181 w 1605470"/>
              <a:gd name="connsiteY91" fmla="*/ 3933093 h 6858000"/>
              <a:gd name="connsiteX92" fmla="*/ 691535 w 1605470"/>
              <a:gd name="connsiteY92" fmla="*/ 3922082 h 6858000"/>
              <a:gd name="connsiteX93" fmla="*/ 696613 w 1605470"/>
              <a:gd name="connsiteY93" fmla="*/ 3901461 h 6858000"/>
              <a:gd name="connsiteX94" fmla="*/ 725908 w 1605470"/>
              <a:gd name="connsiteY94" fmla="*/ 3851605 h 6858000"/>
              <a:gd name="connsiteX95" fmla="*/ 719207 w 1605470"/>
              <a:gd name="connsiteY95" fmla="*/ 3813873 h 6858000"/>
              <a:gd name="connsiteX96" fmla="*/ 718632 w 1605470"/>
              <a:gd name="connsiteY96" fmla="*/ 3806161 h 6858000"/>
              <a:gd name="connsiteX97" fmla="*/ 718939 w 1605470"/>
              <a:gd name="connsiteY97" fmla="*/ 3805957 h 6858000"/>
              <a:gd name="connsiteX98" fmla="*/ 718966 w 1605470"/>
              <a:gd name="connsiteY98" fmla="*/ 3797724 h 6858000"/>
              <a:gd name="connsiteX99" fmla="*/ 717581 w 1605470"/>
              <a:gd name="connsiteY99" fmla="*/ 3792098 h 6858000"/>
              <a:gd name="connsiteX100" fmla="*/ 716465 w 1605470"/>
              <a:gd name="connsiteY100" fmla="*/ 3777135 h 6858000"/>
              <a:gd name="connsiteX101" fmla="*/ 718198 w 1605470"/>
              <a:gd name="connsiteY101" fmla="*/ 3771656 h 6858000"/>
              <a:gd name="connsiteX102" fmla="*/ 721941 w 1605470"/>
              <a:gd name="connsiteY102" fmla="*/ 3769007 h 6858000"/>
              <a:gd name="connsiteX103" fmla="*/ 721407 w 1605470"/>
              <a:gd name="connsiteY103" fmla="*/ 3767709 h 6858000"/>
              <a:gd name="connsiteX104" fmla="*/ 730103 w 1605470"/>
              <a:gd name="connsiteY104" fmla="*/ 3738082 h 6858000"/>
              <a:gd name="connsiteX105" fmla="*/ 737449 w 1605470"/>
              <a:gd name="connsiteY105" fmla="*/ 3673397 h 6858000"/>
              <a:gd name="connsiteX106" fmla="*/ 736745 w 1605470"/>
              <a:gd name="connsiteY106" fmla="*/ 3637109 h 6858000"/>
              <a:gd name="connsiteX107" fmla="*/ 740188 w 1605470"/>
              <a:gd name="connsiteY107" fmla="*/ 3536883 h 6858000"/>
              <a:gd name="connsiteX108" fmla="*/ 747726 w 1605470"/>
              <a:gd name="connsiteY108" fmla="*/ 3435652 h 6858000"/>
              <a:gd name="connsiteX109" fmla="*/ 774383 w 1605470"/>
              <a:gd name="connsiteY109" fmla="*/ 3381564 h 6858000"/>
              <a:gd name="connsiteX110" fmla="*/ 774870 w 1605470"/>
              <a:gd name="connsiteY110" fmla="*/ 3375761 h 6858000"/>
              <a:gd name="connsiteX111" fmla="*/ 770510 w 1605470"/>
              <a:gd name="connsiteY111" fmla="*/ 3361844 h 6858000"/>
              <a:gd name="connsiteX112" fmla="*/ 767933 w 1605470"/>
              <a:gd name="connsiteY112" fmla="*/ 3356929 h 6858000"/>
              <a:gd name="connsiteX113" fmla="*/ 766158 w 1605470"/>
              <a:gd name="connsiteY113" fmla="*/ 3349058 h 6858000"/>
              <a:gd name="connsiteX114" fmla="*/ 766414 w 1605470"/>
              <a:gd name="connsiteY114" fmla="*/ 3348763 h 6858000"/>
              <a:gd name="connsiteX115" fmla="*/ 764166 w 1605470"/>
              <a:gd name="connsiteY115" fmla="*/ 3341588 h 6858000"/>
              <a:gd name="connsiteX116" fmla="*/ 749397 w 1605470"/>
              <a:gd name="connsiteY116" fmla="*/ 3307769 h 6858000"/>
              <a:gd name="connsiteX117" fmla="*/ 766960 w 1605470"/>
              <a:gd name="connsiteY117" fmla="*/ 3250522 h 6858000"/>
              <a:gd name="connsiteX118" fmla="*/ 767385 w 1605470"/>
              <a:gd name="connsiteY118" fmla="*/ 3229163 h 6858000"/>
              <a:gd name="connsiteX119" fmla="*/ 769208 w 1605470"/>
              <a:gd name="connsiteY119" fmla="*/ 3217217 h 6858000"/>
              <a:gd name="connsiteX120" fmla="*/ 770350 w 1605470"/>
              <a:gd name="connsiteY120" fmla="*/ 3216125 h 6858000"/>
              <a:gd name="connsiteX121" fmla="*/ 756043 w 1605470"/>
              <a:gd name="connsiteY121" fmla="*/ 3183755 h 6858000"/>
              <a:gd name="connsiteX122" fmla="*/ 756544 w 1605470"/>
              <a:gd name="connsiteY122" fmla="*/ 3178642 h 6858000"/>
              <a:gd name="connsiteX123" fmla="*/ 744144 w 1605470"/>
              <a:gd name="connsiteY123" fmla="*/ 3158586 h 6858000"/>
              <a:gd name="connsiteX124" fmla="*/ 739378 w 1605470"/>
              <a:gd name="connsiteY124" fmla="*/ 3147669 h 6858000"/>
              <a:gd name="connsiteX125" fmla="*/ 734648 w 1605470"/>
              <a:gd name="connsiteY125" fmla="*/ 3145733 h 6858000"/>
              <a:gd name="connsiteX126" fmla="*/ 729329 w 1605470"/>
              <a:gd name="connsiteY126" fmla="*/ 3129034 h 6858000"/>
              <a:gd name="connsiteX127" fmla="*/ 729994 w 1605470"/>
              <a:gd name="connsiteY127" fmla="*/ 3126682 h 6858000"/>
              <a:gd name="connsiteX128" fmla="*/ 720862 w 1605470"/>
              <a:gd name="connsiteY128" fmla="*/ 3114519 h 6858000"/>
              <a:gd name="connsiteX129" fmla="*/ 707471 w 1605470"/>
              <a:gd name="connsiteY129" fmla="*/ 3106272 h 6858000"/>
              <a:gd name="connsiteX130" fmla="*/ 680201 w 1605470"/>
              <a:gd name="connsiteY130" fmla="*/ 2958185 h 6858000"/>
              <a:gd name="connsiteX131" fmla="*/ 596759 w 1605470"/>
              <a:gd name="connsiteY131" fmla="*/ 2762989 h 6858000"/>
              <a:gd name="connsiteX132" fmla="*/ 571733 w 1605470"/>
              <a:gd name="connsiteY132" fmla="*/ 2554718 h 6858000"/>
              <a:gd name="connsiteX133" fmla="*/ 551827 w 1605470"/>
              <a:gd name="connsiteY133" fmla="*/ 2485734 h 6858000"/>
              <a:gd name="connsiteX134" fmla="*/ 525179 w 1605470"/>
              <a:gd name="connsiteY134" fmla="*/ 2447068 h 6858000"/>
              <a:gd name="connsiteX135" fmla="*/ 529511 w 1605470"/>
              <a:gd name="connsiteY135" fmla="*/ 2425819 h 6858000"/>
              <a:gd name="connsiteX136" fmla="*/ 530521 w 1605470"/>
              <a:gd name="connsiteY136" fmla="*/ 2422066 h 6858000"/>
              <a:gd name="connsiteX137" fmla="*/ 528878 w 1605470"/>
              <a:gd name="connsiteY137" fmla="*/ 2408971 h 6858000"/>
              <a:gd name="connsiteX138" fmla="*/ 535510 w 1605470"/>
              <a:gd name="connsiteY138" fmla="*/ 2402874 h 6858000"/>
              <a:gd name="connsiteX139" fmla="*/ 538122 w 1605470"/>
              <a:gd name="connsiteY139" fmla="*/ 2381443 h 6858000"/>
              <a:gd name="connsiteX140" fmla="*/ 514451 w 1605470"/>
              <a:gd name="connsiteY140" fmla="*/ 2261920 h 6858000"/>
              <a:gd name="connsiteX141" fmla="*/ 486968 w 1605470"/>
              <a:gd name="connsiteY141" fmla="*/ 2182937 h 6858000"/>
              <a:gd name="connsiteX142" fmla="*/ 488555 w 1605470"/>
              <a:gd name="connsiteY142" fmla="*/ 2155135 h 6858000"/>
              <a:gd name="connsiteX143" fmla="*/ 486013 w 1605470"/>
              <a:gd name="connsiteY143" fmla="*/ 2118008 h 6858000"/>
              <a:gd name="connsiteX144" fmla="*/ 487006 w 1605470"/>
              <a:gd name="connsiteY144" fmla="*/ 2050531 h 6858000"/>
              <a:gd name="connsiteX145" fmla="*/ 478812 w 1605470"/>
              <a:gd name="connsiteY145" fmla="*/ 1963269 h 6858000"/>
              <a:gd name="connsiteX146" fmla="*/ 442619 w 1605470"/>
              <a:gd name="connsiteY146" fmla="*/ 1910499 h 6858000"/>
              <a:gd name="connsiteX147" fmla="*/ 446785 w 1605470"/>
              <a:gd name="connsiteY147" fmla="*/ 1903212 h 6858000"/>
              <a:gd name="connsiteX148" fmla="*/ 436547 w 1605470"/>
              <a:gd name="connsiteY148" fmla="*/ 1861531 h 6858000"/>
              <a:gd name="connsiteX149" fmla="*/ 390346 w 1605470"/>
              <a:gd name="connsiteY149" fmla="*/ 1732919 h 6858000"/>
              <a:gd name="connsiteX150" fmla="*/ 362657 w 1605470"/>
              <a:gd name="connsiteY150" fmla="*/ 1663540 h 6858000"/>
              <a:gd name="connsiteX151" fmla="*/ 344412 w 1605470"/>
              <a:gd name="connsiteY151" fmla="*/ 1615777 h 6858000"/>
              <a:gd name="connsiteX152" fmla="*/ 342578 w 1605470"/>
              <a:gd name="connsiteY152" fmla="*/ 1563678 h 6858000"/>
              <a:gd name="connsiteX153" fmla="*/ 355658 w 1605470"/>
              <a:gd name="connsiteY153" fmla="*/ 1519474 h 6858000"/>
              <a:gd name="connsiteX154" fmla="*/ 348400 w 1605470"/>
              <a:gd name="connsiteY154" fmla="*/ 1477995 h 6858000"/>
              <a:gd name="connsiteX155" fmla="*/ 334485 w 1605470"/>
              <a:gd name="connsiteY155" fmla="*/ 1373769 h 6858000"/>
              <a:gd name="connsiteX156" fmla="*/ 342792 w 1605470"/>
              <a:gd name="connsiteY156" fmla="*/ 1307086 h 6858000"/>
              <a:gd name="connsiteX157" fmla="*/ 343980 w 1605470"/>
              <a:gd name="connsiteY157" fmla="*/ 1189033 h 6858000"/>
              <a:gd name="connsiteX158" fmla="*/ 348665 w 1605470"/>
              <a:gd name="connsiteY158" fmla="*/ 1168288 h 6858000"/>
              <a:gd name="connsiteX159" fmla="*/ 340947 w 1605470"/>
              <a:gd name="connsiteY159" fmla="*/ 1142577 h 6858000"/>
              <a:gd name="connsiteX160" fmla="*/ 330253 w 1605470"/>
              <a:gd name="connsiteY160" fmla="*/ 1088484 h 6858000"/>
              <a:gd name="connsiteX161" fmla="*/ 336360 w 1605470"/>
              <a:gd name="connsiteY161" fmla="*/ 1045131 h 6858000"/>
              <a:gd name="connsiteX162" fmla="*/ 322475 w 1605470"/>
              <a:gd name="connsiteY162" fmla="*/ 1002093 h 6858000"/>
              <a:gd name="connsiteX163" fmla="*/ 320445 w 1605470"/>
              <a:gd name="connsiteY163" fmla="*/ 932283 h 6858000"/>
              <a:gd name="connsiteX164" fmla="*/ 322681 w 1605470"/>
              <a:gd name="connsiteY164" fmla="*/ 915925 h 6858000"/>
              <a:gd name="connsiteX165" fmla="*/ 315310 w 1605470"/>
              <a:gd name="connsiteY165" fmla="*/ 896999 h 6858000"/>
              <a:gd name="connsiteX166" fmla="*/ 284718 w 1605470"/>
              <a:gd name="connsiteY166" fmla="*/ 821517 h 6858000"/>
              <a:gd name="connsiteX167" fmla="*/ 263668 w 1605470"/>
              <a:gd name="connsiteY167" fmla="*/ 751353 h 6858000"/>
              <a:gd name="connsiteX168" fmla="*/ 254540 w 1605470"/>
              <a:gd name="connsiteY168" fmla="*/ 741965 h 6858000"/>
              <a:gd name="connsiteX169" fmla="*/ 248897 w 1605470"/>
              <a:gd name="connsiteY169" fmla="*/ 681659 h 6858000"/>
              <a:gd name="connsiteX170" fmla="*/ 234316 w 1605470"/>
              <a:gd name="connsiteY170" fmla="*/ 635218 h 6858000"/>
              <a:gd name="connsiteX171" fmla="*/ 239327 w 1605470"/>
              <a:gd name="connsiteY171" fmla="*/ 613763 h 6858000"/>
              <a:gd name="connsiteX172" fmla="*/ 225269 w 1605470"/>
              <a:gd name="connsiteY172" fmla="*/ 598582 h 6858000"/>
              <a:gd name="connsiteX173" fmla="*/ 224950 w 1605470"/>
              <a:gd name="connsiteY173" fmla="*/ 576846 h 6858000"/>
              <a:gd name="connsiteX174" fmla="*/ 239317 w 1605470"/>
              <a:gd name="connsiteY174" fmla="*/ 517614 h 6858000"/>
              <a:gd name="connsiteX175" fmla="*/ 219064 w 1605470"/>
              <a:gd name="connsiteY175" fmla="*/ 469651 h 6858000"/>
              <a:gd name="connsiteX176" fmla="*/ 195012 w 1605470"/>
              <a:gd name="connsiteY176" fmla="*/ 448559 h 6858000"/>
              <a:gd name="connsiteX177" fmla="*/ 201434 w 1605470"/>
              <a:gd name="connsiteY177" fmla="*/ 441529 h 6858000"/>
              <a:gd name="connsiteX178" fmla="*/ 200655 w 1605470"/>
              <a:gd name="connsiteY178" fmla="*/ 428927 h 6858000"/>
              <a:gd name="connsiteX179" fmla="*/ 190059 w 1605470"/>
              <a:gd name="connsiteY179" fmla="*/ 430161 h 6858000"/>
              <a:gd name="connsiteX180" fmla="*/ 167079 w 1605470"/>
              <a:gd name="connsiteY180" fmla="*/ 367211 h 6858000"/>
              <a:gd name="connsiteX181" fmla="*/ 124571 w 1605470"/>
              <a:gd name="connsiteY181" fmla="*/ 302178 h 6858000"/>
              <a:gd name="connsiteX182" fmla="*/ 103243 w 1605470"/>
              <a:gd name="connsiteY182" fmla="*/ 211375 h 6858000"/>
              <a:gd name="connsiteX183" fmla="*/ 94571 w 1605470"/>
              <a:gd name="connsiteY183" fmla="*/ 184179 h 6858000"/>
              <a:gd name="connsiteX184" fmla="*/ 13437 w 1605470"/>
              <a:gd name="connsiteY184" fmla="*/ 19287 h 6858000"/>
              <a:gd name="connsiteX185" fmla="*/ 0 w 1605470"/>
              <a:gd name="connsiteY185" fmla="*/ 0 h 6858000"/>
              <a:gd name="connsiteX0" fmla="*/ 0 w 1605470"/>
              <a:gd name="connsiteY0" fmla="*/ 0 h 6858000"/>
              <a:gd name="connsiteX1" fmla="*/ 1605470 w 1605470"/>
              <a:gd name="connsiteY1" fmla="*/ 0 h 6858000"/>
              <a:gd name="connsiteX2" fmla="*/ 1605470 w 1605470"/>
              <a:gd name="connsiteY2" fmla="*/ 6858000 h 6858000"/>
              <a:gd name="connsiteX3" fmla="*/ 154105 w 1605470"/>
              <a:gd name="connsiteY3" fmla="*/ 6858000 h 6858000"/>
              <a:gd name="connsiteX4" fmla="*/ 154246 w 1605470"/>
              <a:gd name="connsiteY4" fmla="*/ 6857735 h 6858000"/>
              <a:gd name="connsiteX5" fmla="*/ 166295 w 1605470"/>
              <a:gd name="connsiteY5" fmla="*/ 6809549 h 6858000"/>
              <a:gd name="connsiteX6" fmla="*/ 198506 w 1605470"/>
              <a:gd name="connsiteY6" fmla="*/ 6715115 h 6858000"/>
              <a:gd name="connsiteX7" fmla="*/ 208357 w 1605470"/>
              <a:gd name="connsiteY7" fmla="*/ 6680170 h 6858000"/>
              <a:gd name="connsiteX8" fmla="*/ 233907 w 1605470"/>
              <a:gd name="connsiteY8" fmla="*/ 6621207 h 6858000"/>
              <a:gd name="connsiteX9" fmla="*/ 250564 w 1605470"/>
              <a:gd name="connsiteY9" fmla="*/ 6596265 h 6858000"/>
              <a:gd name="connsiteX10" fmla="*/ 250443 w 1605470"/>
              <a:gd name="connsiteY10" fmla="*/ 6594818 h 6858000"/>
              <a:gd name="connsiteX11" fmla="*/ 254688 w 1605470"/>
              <a:gd name="connsiteY11" fmla="*/ 6593735 h 6858000"/>
              <a:gd name="connsiteX12" fmla="*/ 257885 w 1605470"/>
              <a:gd name="connsiteY12" fmla="*/ 6589172 h 6858000"/>
              <a:gd name="connsiteX13" fmla="*/ 261179 w 1605470"/>
              <a:gd name="connsiteY13" fmla="*/ 6574442 h 6858000"/>
              <a:gd name="connsiteX14" fmla="*/ 261519 w 1605470"/>
              <a:gd name="connsiteY14" fmla="*/ 6568530 h 6858000"/>
              <a:gd name="connsiteX15" fmla="*/ 263928 w 1605470"/>
              <a:gd name="connsiteY15" fmla="*/ 6560674 h 6858000"/>
              <a:gd name="connsiteX16" fmla="*/ 264273 w 1605470"/>
              <a:gd name="connsiteY16" fmla="*/ 6560598 h 6858000"/>
              <a:gd name="connsiteX17" fmla="*/ 265970 w 1605470"/>
              <a:gd name="connsiteY17" fmla="*/ 6553006 h 6858000"/>
              <a:gd name="connsiteX18" fmla="*/ 270666 w 1605470"/>
              <a:gd name="connsiteY18" fmla="*/ 6514360 h 6858000"/>
              <a:gd name="connsiteX19" fmla="*/ 312320 w 1605470"/>
              <a:gd name="connsiteY19" fmla="*/ 6478062 h 6858000"/>
              <a:gd name="connsiteX20" fmla="*/ 323009 w 1605470"/>
              <a:gd name="connsiteY20" fmla="*/ 6460325 h 6858000"/>
              <a:gd name="connsiteX21" fmla="*/ 330242 w 1605470"/>
              <a:gd name="connsiteY21" fmla="*/ 6451488 h 6858000"/>
              <a:gd name="connsiteX22" fmla="*/ 331677 w 1605470"/>
              <a:gd name="connsiteY22" fmla="*/ 6451348 h 6858000"/>
              <a:gd name="connsiteX23" fmla="*/ 336035 w 1605470"/>
              <a:gd name="connsiteY23" fmla="*/ 6414240 h 6858000"/>
              <a:gd name="connsiteX24" fmla="*/ 338911 w 1605470"/>
              <a:gd name="connsiteY24" fmla="*/ 6410269 h 6858000"/>
              <a:gd name="connsiteX25" fmla="*/ 338811 w 1605470"/>
              <a:gd name="connsiteY25" fmla="*/ 6384857 h 6858000"/>
              <a:gd name="connsiteX26" fmla="*/ 340328 w 1605470"/>
              <a:gd name="connsiteY26" fmla="*/ 6372381 h 6858000"/>
              <a:gd name="connsiteX27" fmla="*/ 337522 w 1605470"/>
              <a:gd name="connsiteY27" fmla="*/ 6367510 h 6858000"/>
              <a:gd name="connsiteX28" fmla="*/ 341402 w 1605470"/>
              <a:gd name="connsiteY28" fmla="*/ 6349778 h 6858000"/>
              <a:gd name="connsiteX29" fmla="*/ 343067 w 1605470"/>
              <a:gd name="connsiteY29" fmla="*/ 6348250 h 6858000"/>
              <a:gd name="connsiteX30" fmla="*/ 341730 w 1605470"/>
              <a:gd name="connsiteY30" fmla="*/ 6331735 h 6858000"/>
              <a:gd name="connsiteX31" fmla="*/ 335123 w 1605470"/>
              <a:gd name="connsiteY31" fmla="*/ 6315613 h 6858000"/>
              <a:gd name="connsiteX32" fmla="*/ 385303 w 1605470"/>
              <a:gd name="connsiteY32" fmla="*/ 6171970 h 6858000"/>
              <a:gd name="connsiteX33" fmla="*/ 380910 w 1605470"/>
              <a:gd name="connsiteY33" fmla="*/ 6028119 h 6858000"/>
              <a:gd name="connsiteX34" fmla="*/ 409371 w 1605470"/>
              <a:gd name="connsiteY34" fmla="*/ 5950668 h 6858000"/>
              <a:gd name="connsiteX35" fmla="*/ 442432 w 1605470"/>
              <a:gd name="connsiteY35" fmla="*/ 5934687 h 6858000"/>
              <a:gd name="connsiteX36" fmla="*/ 489472 w 1605470"/>
              <a:gd name="connsiteY36" fmla="*/ 5732419 h 6858000"/>
              <a:gd name="connsiteX37" fmla="*/ 512623 w 1605470"/>
              <a:gd name="connsiteY37" fmla="*/ 5685392 h 6858000"/>
              <a:gd name="connsiteX38" fmla="*/ 510261 w 1605470"/>
              <a:gd name="connsiteY38" fmla="*/ 5634527 h 6858000"/>
              <a:gd name="connsiteX39" fmla="*/ 523992 w 1605470"/>
              <a:gd name="connsiteY39" fmla="*/ 5619557 h 6858000"/>
              <a:gd name="connsiteX40" fmla="*/ 526609 w 1605470"/>
              <a:gd name="connsiteY40" fmla="*/ 5617081 h 6858000"/>
              <a:gd name="connsiteX41" fmla="*/ 531653 w 1605470"/>
              <a:gd name="connsiteY41" fmla="*/ 5604904 h 6858000"/>
              <a:gd name="connsiteX42" fmla="*/ 539863 w 1605470"/>
              <a:gd name="connsiteY42" fmla="*/ 5604298 h 6858000"/>
              <a:gd name="connsiteX43" fmla="*/ 552319 w 1605470"/>
              <a:gd name="connsiteY43" fmla="*/ 5587997 h 6858000"/>
              <a:gd name="connsiteX44" fmla="*/ 559710 w 1605470"/>
              <a:gd name="connsiteY44" fmla="*/ 5564796 h 6858000"/>
              <a:gd name="connsiteX45" fmla="*/ 587214 w 1605470"/>
              <a:gd name="connsiteY45" fmla="*/ 5451511 h 6858000"/>
              <a:gd name="connsiteX46" fmla="*/ 608019 w 1605470"/>
              <a:gd name="connsiteY46" fmla="*/ 5385461 h 6858000"/>
              <a:gd name="connsiteX47" fmla="*/ 622750 w 1605470"/>
              <a:gd name="connsiteY47" fmla="*/ 5363084 h 6858000"/>
              <a:gd name="connsiteX48" fmla="*/ 638731 w 1605470"/>
              <a:gd name="connsiteY48" fmla="*/ 5330009 h 6858000"/>
              <a:gd name="connsiteX49" fmla="*/ 672224 w 1605470"/>
              <a:gd name="connsiteY49" fmla="*/ 5273739 h 6858000"/>
              <a:gd name="connsiteX50" fmla="*/ 681823 w 1605470"/>
              <a:gd name="connsiteY50" fmla="*/ 5241779 h 6858000"/>
              <a:gd name="connsiteX51" fmla="*/ 693049 w 1605470"/>
              <a:gd name="connsiteY51" fmla="*/ 5225268 h 6858000"/>
              <a:gd name="connsiteX52" fmla="*/ 694069 w 1605470"/>
              <a:gd name="connsiteY52" fmla="*/ 5217684 h 6858000"/>
              <a:gd name="connsiteX53" fmla="*/ 701410 w 1605470"/>
              <a:gd name="connsiteY53" fmla="*/ 5193377 h 6858000"/>
              <a:gd name="connsiteX54" fmla="*/ 704713 w 1605470"/>
              <a:gd name="connsiteY54" fmla="*/ 5179288 h 6858000"/>
              <a:gd name="connsiteX55" fmla="*/ 705697 w 1605470"/>
              <a:gd name="connsiteY55" fmla="*/ 5173621 h 6858000"/>
              <a:gd name="connsiteX56" fmla="*/ 701331 w 1605470"/>
              <a:gd name="connsiteY56" fmla="*/ 5159961 h 6858000"/>
              <a:gd name="connsiteX57" fmla="*/ 708008 w 1605470"/>
              <a:gd name="connsiteY57" fmla="*/ 5144295 h 6858000"/>
              <a:gd name="connsiteX58" fmla="*/ 704941 w 1605470"/>
              <a:gd name="connsiteY58" fmla="*/ 5125185 h 6858000"/>
              <a:gd name="connsiteX59" fmla="*/ 711771 w 1605470"/>
              <a:gd name="connsiteY59" fmla="*/ 5121884 h 6858000"/>
              <a:gd name="connsiteX60" fmla="*/ 721092 w 1605470"/>
              <a:gd name="connsiteY60" fmla="*/ 5108383 h 6858000"/>
              <a:gd name="connsiteX61" fmla="*/ 717045 w 1605470"/>
              <a:gd name="connsiteY61" fmla="*/ 5094705 h 6858000"/>
              <a:gd name="connsiteX62" fmla="*/ 718807 w 1605470"/>
              <a:gd name="connsiteY62" fmla="*/ 5067850 h 6858000"/>
              <a:gd name="connsiteX63" fmla="*/ 721538 w 1605470"/>
              <a:gd name="connsiteY63" fmla="*/ 5060861 h 6858000"/>
              <a:gd name="connsiteX64" fmla="*/ 718242 w 1605470"/>
              <a:gd name="connsiteY64" fmla="*/ 5034192 h 6858000"/>
              <a:gd name="connsiteX65" fmla="*/ 719796 w 1605470"/>
              <a:gd name="connsiteY65" fmla="*/ 4993030 h 6858000"/>
              <a:gd name="connsiteX66" fmla="*/ 726705 w 1605470"/>
              <a:gd name="connsiteY66" fmla="*/ 4946844 h 6858000"/>
              <a:gd name="connsiteX67" fmla="*/ 722561 w 1605470"/>
              <a:gd name="connsiteY67" fmla="*/ 4932692 h 6858000"/>
              <a:gd name="connsiteX68" fmla="*/ 724588 w 1605470"/>
              <a:gd name="connsiteY68" fmla="*/ 4845927 h 6858000"/>
              <a:gd name="connsiteX69" fmla="*/ 724935 w 1605470"/>
              <a:gd name="connsiteY69" fmla="*/ 4821504 h 6858000"/>
              <a:gd name="connsiteX70" fmla="*/ 732118 w 1605470"/>
              <a:gd name="connsiteY70" fmla="*/ 4801535 h 6858000"/>
              <a:gd name="connsiteX71" fmla="*/ 739787 w 1605470"/>
              <a:gd name="connsiteY71" fmla="*/ 4797794 h 6858000"/>
              <a:gd name="connsiteX72" fmla="*/ 741081 w 1605470"/>
              <a:gd name="connsiteY72" fmla="*/ 4784526 h 6858000"/>
              <a:gd name="connsiteX73" fmla="*/ 742865 w 1605470"/>
              <a:gd name="connsiteY73" fmla="*/ 4781211 h 6858000"/>
              <a:gd name="connsiteX74" fmla="*/ 751652 w 1605470"/>
              <a:gd name="connsiteY74" fmla="*/ 4761984 h 6858000"/>
              <a:gd name="connsiteX75" fmla="*/ 734671 w 1605470"/>
              <a:gd name="connsiteY75" fmla="*/ 4715631 h 6858000"/>
              <a:gd name="connsiteX76" fmla="*/ 743180 w 1605470"/>
              <a:gd name="connsiteY76" fmla="*/ 4662965 h 6858000"/>
              <a:gd name="connsiteX77" fmla="*/ 729578 w 1605470"/>
              <a:gd name="connsiteY77" fmla="*/ 4456787 h 6858000"/>
              <a:gd name="connsiteX78" fmla="*/ 756542 w 1605470"/>
              <a:gd name="connsiteY78" fmla="*/ 4429138 h 6858000"/>
              <a:gd name="connsiteX79" fmla="*/ 761317 w 1605470"/>
              <a:gd name="connsiteY79" fmla="*/ 4346145 h 6858000"/>
              <a:gd name="connsiteX80" fmla="*/ 715481 w 1605470"/>
              <a:gd name="connsiteY80" fmla="*/ 4214165 h 6858000"/>
              <a:gd name="connsiteX81" fmla="*/ 721848 w 1605470"/>
              <a:gd name="connsiteY81" fmla="*/ 4061253 h 6858000"/>
              <a:gd name="connsiteX82" fmla="*/ 710868 w 1605470"/>
              <a:gd name="connsiteY82" fmla="*/ 4048827 h 6858000"/>
              <a:gd name="connsiteX83" fmla="*/ 704810 w 1605470"/>
              <a:gd name="connsiteY83" fmla="*/ 4033999 h 6858000"/>
              <a:gd name="connsiteX84" fmla="*/ 705959 w 1605470"/>
              <a:gd name="connsiteY84" fmla="*/ 4031933 h 6858000"/>
              <a:gd name="connsiteX85" fmla="*/ 704535 w 1605470"/>
              <a:gd name="connsiteY85" fmla="*/ 4013953 h 6858000"/>
              <a:gd name="connsiteX86" fmla="*/ 700443 w 1605470"/>
              <a:gd name="connsiteY86" fmla="*/ 4010511 h 6858000"/>
              <a:gd name="connsiteX87" fmla="*/ 698282 w 1605470"/>
              <a:gd name="connsiteY87" fmla="*/ 3998331 h 6858000"/>
              <a:gd name="connsiteX88" fmla="*/ 690830 w 1605470"/>
              <a:gd name="connsiteY88" fmla="*/ 3974753 h 6858000"/>
              <a:gd name="connsiteX89" fmla="*/ 692428 w 1605470"/>
              <a:gd name="connsiteY89" fmla="*/ 3969950 h 6858000"/>
              <a:gd name="connsiteX90" fmla="*/ 685850 w 1605470"/>
              <a:gd name="connsiteY90" fmla="*/ 3933779 h 6858000"/>
              <a:gd name="connsiteX91" fmla="*/ 687181 w 1605470"/>
              <a:gd name="connsiteY91" fmla="*/ 3933093 h 6858000"/>
              <a:gd name="connsiteX92" fmla="*/ 691535 w 1605470"/>
              <a:gd name="connsiteY92" fmla="*/ 3922082 h 6858000"/>
              <a:gd name="connsiteX93" fmla="*/ 696613 w 1605470"/>
              <a:gd name="connsiteY93" fmla="*/ 3901461 h 6858000"/>
              <a:gd name="connsiteX94" fmla="*/ 725908 w 1605470"/>
              <a:gd name="connsiteY94" fmla="*/ 3851605 h 6858000"/>
              <a:gd name="connsiteX95" fmla="*/ 719207 w 1605470"/>
              <a:gd name="connsiteY95" fmla="*/ 3813873 h 6858000"/>
              <a:gd name="connsiteX96" fmla="*/ 718632 w 1605470"/>
              <a:gd name="connsiteY96" fmla="*/ 3806161 h 6858000"/>
              <a:gd name="connsiteX97" fmla="*/ 718939 w 1605470"/>
              <a:gd name="connsiteY97" fmla="*/ 3805957 h 6858000"/>
              <a:gd name="connsiteX98" fmla="*/ 718966 w 1605470"/>
              <a:gd name="connsiteY98" fmla="*/ 3797724 h 6858000"/>
              <a:gd name="connsiteX99" fmla="*/ 717581 w 1605470"/>
              <a:gd name="connsiteY99" fmla="*/ 3792098 h 6858000"/>
              <a:gd name="connsiteX100" fmla="*/ 716465 w 1605470"/>
              <a:gd name="connsiteY100" fmla="*/ 3777135 h 6858000"/>
              <a:gd name="connsiteX101" fmla="*/ 718198 w 1605470"/>
              <a:gd name="connsiteY101" fmla="*/ 3771656 h 6858000"/>
              <a:gd name="connsiteX102" fmla="*/ 721941 w 1605470"/>
              <a:gd name="connsiteY102" fmla="*/ 3769007 h 6858000"/>
              <a:gd name="connsiteX103" fmla="*/ 721407 w 1605470"/>
              <a:gd name="connsiteY103" fmla="*/ 3767709 h 6858000"/>
              <a:gd name="connsiteX104" fmla="*/ 730103 w 1605470"/>
              <a:gd name="connsiteY104" fmla="*/ 3738082 h 6858000"/>
              <a:gd name="connsiteX105" fmla="*/ 737449 w 1605470"/>
              <a:gd name="connsiteY105" fmla="*/ 3673397 h 6858000"/>
              <a:gd name="connsiteX106" fmla="*/ 736745 w 1605470"/>
              <a:gd name="connsiteY106" fmla="*/ 3637109 h 6858000"/>
              <a:gd name="connsiteX107" fmla="*/ 740188 w 1605470"/>
              <a:gd name="connsiteY107" fmla="*/ 3536883 h 6858000"/>
              <a:gd name="connsiteX108" fmla="*/ 747726 w 1605470"/>
              <a:gd name="connsiteY108" fmla="*/ 3435652 h 6858000"/>
              <a:gd name="connsiteX109" fmla="*/ 774383 w 1605470"/>
              <a:gd name="connsiteY109" fmla="*/ 3381564 h 6858000"/>
              <a:gd name="connsiteX110" fmla="*/ 774870 w 1605470"/>
              <a:gd name="connsiteY110" fmla="*/ 3375761 h 6858000"/>
              <a:gd name="connsiteX111" fmla="*/ 770510 w 1605470"/>
              <a:gd name="connsiteY111" fmla="*/ 3361844 h 6858000"/>
              <a:gd name="connsiteX112" fmla="*/ 767933 w 1605470"/>
              <a:gd name="connsiteY112" fmla="*/ 3356929 h 6858000"/>
              <a:gd name="connsiteX113" fmla="*/ 766158 w 1605470"/>
              <a:gd name="connsiteY113" fmla="*/ 3349058 h 6858000"/>
              <a:gd name="connsiteX114" fmla="*/ 766414 w 1605470"/>
              <a:gd name="connsiteY114" fmla="*/ 3348763 h 6858000"/>
              <a:gd name="connsiteX115" fmla="*/ 764166 w 1605470"/>
              <a:gd name="connsiteY115" fmla="*/ 3341588 h 6858000"/>
              <a:gd name="connsiteX116" fmla="*/ 749397 w 1605470"/>
              <a:gd name="connsiteY116" fmla="*/ 3307769 h 6858000"/>
              <a:gd name="connsiteX117" fmla="*/ 766960 w 1605470"/>
              <a:gd name="connsiteY117" fmla="*/ 3250522 h 6858000"/>
              <a:gd name="connsiteX118" fmla="*/ 767385 w 1605470"/>
              <a:gd name="connsiteY118" fmla="*/ 3229163 h 6858000"/>
              <a:gd name="connsiteX119" fmla="*/ 769208 w 1605470"/>
              <a:gd name="connsiteY119" fmla="*/ 3217217 h 6858000"/>
              <a:gd name="connsiteX120" fmla="*/ 770350 w 1605470"/>
              <a:gd name="connsiteY120" fmla="*/ 3216125 h 6858000"/>
              <a:gd name="connsiteX121" fmla="*/ 756043 w 1605470"/>
              <a:gd name="connsiteY121" fmla="*/ 3183755 h 6858000"/>
              <a:gd name="connsiteX122" fmla="*/ 756544 w 1605470"/>
              <a:gd name="connsiteY122" fmla="*/ 3178642 h 6858000"/>
              <a:gd name="connsiteX123" fmla="*/ 744144 w 1605470"/>
              <a:gd name="connsiteY123" fmla="*/ 3158586 h 6858000"/>
              <a:gd name="connsiteX124" fmla="*/ 739378 w 1605470"/>
              <a:gd name="connsiteY124" fmla="*/ 3147669 h 6858000"/>
              <a:gd name="connsiteX125" fmla="*/ 734648 w 1605470"/>
              <a:gd name="connsiteY125" fmla="*/ 3145733 h 6858000"/>
              <a:gd name="connsiteX126" fmla="*/ 729329 w 1605470"/>
              <a:gd name="connsiteY126" fmla="*/ 3129034 h 6858000"/>
              <a:gd name="connsiteX127" fmla="*/ 729994 w 1605470"/>
              <a:gd name="connsiteY127" fmla="*/ 3126682 h 6858000"/>
              <a:gd name="connsiteX128" fmla="*/ 720862 w 1605470"/>
              <a:gd name="connsiteY128" fmla="*/ 3114519 h 6858000"/>
              <a:gd name="connsiteX129" fmla="*/ 707471 w 1605470"/>
              <a:gd name="connsiteY129" fmla="*/ 3106272 h 6858000"/>
              <a:gd name="connsiteX130" fmla="*/ 680201 w 1605470"/>
              <a:gd name="connsiteY130" fmla="*/ 2958185 h 6858000"/>
              <a:gd name="connsiteX131" fmla="*/ 596759 w 1605470"/>
              <a:gd name="connsiteY131" fmla="*/ 2762989 h 6858000"/>
              <a:gd name="connsiteX132" fmla="*/ 571733 w 1605470"/>
              <a:gd name="connsiteY132" fmla="*/ 2554718 h 6858000"/>
              <a:gd name="connsiteX133" fmla="*/ 551827 w 1605470"/>
              <a:gd name="connsiteY133" fmla="*/ 2485734 h 6858000"/>
              <a:gd name="connsiteX134" fmla="*/ 525179 w 1605470"/>
              <a:gd name="connsiteY134" fmla="*/ 2447068 h 6858000"/>
              <a:gd name="connsiteX135" fmla="*/ 529511 w 1605470"/>
              <a:gd name="connsiteY135" fmla="*/ 2425819 h 6858000"/>
              <a:gd name="connsiteX136" fmla="*/ 530521 w 1605470"/>
              <a:gd name="connsiteY136" fmla="*/ 2422066 h 6858000"/>
              <a:gd name="connsiteX137" fmla="*/ 528878 w 1605470"/>
              <a:gd name="connsiteY137" fmla="*/ 2408971 h 6858000"/>
              <a:gd name="connsiteX138" fmla="*/ 535510 w 1605470"/>
              <a:gd name="connsiteY138" fmla="*/ 2402874 h 6858000"/>
              <a:gd name="connsiteX139" fmla="*/ 538122 w 1605470"/>
              <a:gd name="connsiteY139" fmla="*/ 2381443 h 6858000"/>
              <a:gd name="connsiteX140" fmla="*/ 514451 w 1605470"/>
              <a:gd name="connsiteY140" fmla="*/ 2261920 h 6858000"/>
              <a:gd name="connsiteX141" fmla="*/ 486968 w 1605470"/>
              <a:gd name="connsiteY141" fmla="*/ 2182937 h 6858000"/>
              <a:gd name="connsiteX142" fmla="*/ 488555 w 1605470"/>
              <a:gd name="connsiteY142" fmla="*/ 2155135 h 6858000"/>
              <a:gd name="connsiteX143" fmla="*/ 486013 w 1605470"/>
              <a:gd name="connsiteY143" fmla="*/ 2118008 h 6858000"/>
              <a:gd name="connsiteX144" fmla="*/ 487006 w 1605470"/>
              <a:gd name="connsiteY144" fmla="*/ 2050531 h 6858000"/>
              <a:gd name="connsiteX145" fmla="*/ 478812 w 1605470"/>
              <a:gd name="connsiteY145" fmla="*/ 1963269 h 6858000"/>
              <a:gd name="connsiteX146" fmla="*/ 442619 w 1605470"/>
              <a:gd name="connsiteY146" fmla="*/ 1910499 h 6858000"/>
              <a:gd name="connsiteX147" fmla="*/ 446785 w 1605470"/>
              <a:gd name="connsiteY147" fmla="*/ 1903212 h 6858000"/>
              <a:gd name="connsiteX148" fmla="*/ 436547 w 1605470"/>
              <a:gd name="connsiteY148" fmla="*/ 1861531 h 6858000"/>
              <a:gd name="connsiteX149" fmla="*/ 390346 w 1605470"/>
              <a:gd name="connsiteY149" fmla="*/ 1732919 h 6858000"/>
              <a:gd name="connsiteX150" fmla="*/ 362657 w 1605470"/>
              <a:gd name="connsiteY150" fmla="*/ 1663540 h 6858000"/>
              <a:gd name="connsiteX151" fmla="*/ 344412 w 1605470"/>
              <a:gd name="connsiteY151" fmla="*/ 1615777 h 6858000"/>
              <a:gd name="connsiteX152" fmla="*/ 342578 w 1605470"/>
              <a:gd name="connsiteY152" fmla="*/ 1563678 h 6858000"/>
              <a:gd name="connsiteX153" fmla="*/ 355658 w 1605470"/>
              <a:gd name="connsiteY153" fmla="*/ 1519474 h 6858000"/>
              <a:gd name="connsiteX154" fmla="*/ 348400 w 1605470"/>
              <a:gd name="connsiteY154" fmla="*/ 1477995 h 6858000"/>
              <a:gd name="connsiteX155" fmla="*/ 334485 w 1605470"/>
              <a:gd name="connsiteY155" fmla="*/ 1373769 h 6858000"/>
              <a:gd name="connsiteX156" fmla="*/ 342792 w 1605470"/>
              <a:gd name="connsiteY156" fmla="*/ 1307086 h 6858000"/>
              <a:gd name="connsiteX157" fmla="*/ 343980 w 1605470"/>
              <a:gd name="connsiteY157" fmla="*/ 1189033 h 6858000"/>
              <a:gd name="connsiteX158" fmla="*/ 348665 w 1605470"/>
              <a:gd name="connsiteY158" fmla="*/ 1168288 h 6858000"/>
              <a:gd name="connsiteX159" fmla="*/ 340947 w 1605470"/>
              <a:gd name="connsiteY159" fmla="*/ 1142577 h 6858000"/>
              <a:gd name="connsiteX160" fmla="*/ 330253 w 1605470"/>
              <a:gd name="connsiteY160" fmla="*/ 1088484 h 6858000"/>
              <a:gd name="connsiteX161" fmla="*/ 336360 w 1605470"/>
              <a:gd name="connsiteY161" fmla="*/ 1045131 h 6858000"/>
              <a:gd name="connsiteX162" fmla="*/ 322475 w 1605470"/>
              <a:gd name="connsiteY162" fmla="*/ 1002093 h 6858000"/>
              <a:gd name="connsiteX163" fmla="*/ 320445 w 1605470"/>
              <a:gd name="connsiteY163" fmla="*/ 932283 h 6858000"/>
              <a:gd name="connsiteX164" fmla="*/ 322681 w 1605470"/>
              <a:gd name="connsiteY164" fmla="*/ 915925 h 6858000"/>
              <a:gd name="connsiteX165" fmla="*/ 315310 w 1605470"/>
              <a:gd name="connsiteY165" fmla="*/ 896999 h 6858000"/>
              <a:gd name="connsiteX166" fmla="*/ 284718 w 1605470"/>
              <a:gd name="connsiteY166" fmla="*/ 821517 h 6858000"/>
              <a:gd name="connsiteX167" fmla="*/ 263668 w 1605470"/>
              <a:gd name="connsiteY167" fmla="*/ 751353 h 6858000"/>
              <a:gd name="connsiteX168" fmla="*/ 254540 w 1605470"/>
              <a:gd name="connsiteY168" fmla="*/ 741965 h 6858000"/>
              <a:gd name="connsiteX169" fmla="*/ 248897 w 1605470"/>
              <a:gd name="connsiteY169" fmla="*/ 681659 h 6858000"/>
              <a:gd name="connsiteX170" fmla="*/ 234316 w 1605470"/>
              <a:gd name="connsiteY170" fmla="*/ 635218 h 6858000"/>
              <a:gd name="connsiteX171" fmla="*/ 239327 w 1605470"/>
              <a:gd name="connsiteY171" fmla="*/ 613763 h 6858000"/>
              <a:gd name="connsiteX172" fmla="*/ 225269 w 1605470"/>
              <a:gd name="connsiteY172" fmla="*/ 598582 h 6858000"/>
              <a:gd name="connsiteX173" fmla="*/ 224950 w 1605470"/>
              <a:gd name="connsiteY173" fmla="*/ 576846 h 6858000"/>
              <a:gd name="connsiteX174" fmla="*/ 204576 w 1605470"/>
              <a:gd name="connsiteY174" fmla="*/ 530055 h 6858000"/>
              <a:gd name="connsiteX175" fmla="*/ 219064 w 1605470"/>
              <a:gd name="connsiteY175" fmla="*/ 469651 h 6858000"/>
              <a:gd name="connsiteX176" fmla="*/ 195012 w 1605470"/>
              <a:gd name="connsiteY176" fmla="*/ 448559 h 6858000"/>
              <a:gd name="connsiteX177" fmla="*/ 201434 w 1605470"/>
              <a:gd name="connsiteY177" fmla="*/ 441529 h 6858000"/>
              <a:gd name="connsiteX178" fmla="*/ 200655 w 1605470"/>
              <a:gd name="connsiteY178" fmla="*/ 428927 h 6858000"/>
              <a:gd name="connsiteX179" fmla="*/ 190059 w 1605470"/>
              <a:gd name="connsiteY179" fmla="*/ 430161 h 6858000"/>
              <a:gd name="connsiteX180" fmla="*/ 167079 w 1605470"/>
              <a:gd name="connsiteY180" fmla="*/ 367211 h 6858000"/>
              <a:gd name="connsiteX181" fmla="*/ 124571 w 1605470"/>
              <a:gd name="connsiteY181" fmla="*/ 302178 h 6858000"/>
              <a:gd name="connsiteX182" fmla="*/ 103243 w 1605470"/>
              <a:gd name="connsiteY182" fmla="*/ 211375 h 6858000"/>
              <a:gd name="connsiteX183" fmla="*/ 94571 w 1605470"/>
              <a:gd name="connsiteY183" fmla="*/ 184179 h 6858000"/>
              <a:gd name="connsiteX184" fmla="*/ 13437 w 1605470"/>
              <a:gd name="connsiteY184" fmla="*/ 19287 h 6858000"/>
              <a:gd name="connsiteX185" fmla="*/ 0 w 1605470"/>
              <a:gd name="connsiteY185" fmla="*/ 0 h 6858000"/>
              <a:gd name="connsiteX0" fmla="*/ 0 w 1605470"/>
              <a:gd name="connsiteY0" fmla="*/ 0 h 6858000"/>
              <a:gd name="connsiteX1" fmla="*/ 1605470 w 1605470"/>
              <a:gd name="connsiteY1" fmla="*/ 0 h 6858000"/>
              <a:gd name="connsiteX2" fmla="*/ 1605470 w 1605470"/>
              <a:gd name="connsiteY2" fmla="*/ 6858000 h 6858000"/>
              <a:gd name="connsiteX3" fmla="*/ 154105 w 1605470"/>
              <a:gd name="connsiteY3" fmla="*/ 6858000 h 6858000"/>
              <a:gd name="connsiteX4" fmla="*/ 154246 w 1605470"/>
              <a:gd name="connsiteY4" fmla="*/ 6857735 h 6858000"/>
              <a:gd name="connsiteX5" fmla="*/ 166295 w 1605470"/>
              <a:gd name="connsiteY5" fmla="*/ 6809549 h 6858000"/>
              <a:gd name="connsiteX6" fmla="*/ 198506 w 1605470"/>
              <a:gd name="connsiteY6" fmla="*/ 6715115 h 6858000"/>
              <a:gd name="connsiteX7" fmla="*/ 208357 w 1605470"/>
              <a:gd name="connsiteY7" fmla="*/ 6680170 h 6858000"/>
              <a:gd name="connsiteX8" fmla="*/ 233907 w 1605470"/>
              <a:gd name="connsiteY8" fmla="*/ 6621207 h 6858000"/>
              <a:gd name="connsiteX9" fmla="*/ 250564 w 1605470"/>
              <a:gd name="connsiteY9" fmla="*/ 6596265 h 6858000"/>
              <a:gd name="connsiteX10" fmla="*/ 250443 w 1605470"/>
              <a:gd name="connsiteY10" fmla="*/ 6594818 h 6858000"/>
              <a:gd name="connsiteX11" fmla="*/ 254688 w 1605470"/>
              <a:gd name="connsiteY11" fmla="*/ 6593735 h 6858000"/>
              <a:gd name="connsiteX12" fmla="*/ 257885 w 1605470"/>
              <a:gd name="connsiteY12" fmla="*/ 6589172 h 6858000"/>
              <a:gd name="connsiteX13" fmla="*/ 261179 w 1605470"/>
              <a:gd name="connsiteY13" fmla="*/ 6574442 h 6858000"/>
              <a:gd name="connsiteX14" fmla="*/ 261519 w 1605470"/>
              <a:gd name="connsiteY14" fmla="*/ 6568530 h 6858000"/>
              <a:gd name="connsiteX15" fmla="*/ 263928 w 1605470"/>
              <a:gd name="connsiteY15" fmla="*/ 6560674 h 6858000"/>
              <a:gd name="connsiteX16" fmla="*/ 264273 w 1605470"/>
              <a:gd name="connsiteY16" fmla="*/ 6560598 h 6858000"/>
              <a:gd name="connsiteX17" fmla="*/ 265970 w 1605470"/>
              <a:gd name="connsiteY17" fmla="*/ 6553006 h 6858000"/>
              <a:gd name="connsiteX18" fmla="*/ 270666 w 1605470"/>
              <a:gd name="connsiteY18" fmla="*/ 6514360 h 6858000"/>
              <a:gd name="connsiteX19" fmla="*/ 312320 w 1605470"/>
              <a:gd name="connsiteY19" fmla="*/ 6478062 h 6858000"/>
              <a:gd name="connsiteX20" fmla="*/ 323009 w 1605470"/>
              <a:gd name="connsiteY20" fmla="*/ 6460325 h 6858000"/>
              <a:gd name="connsiteX21" fmla="*/ 330242 w 1605470"/>
              <a:gd name="connsiteY21" fmla="*/ 6451488 h 6858000"/>
              <a:gd name="connsiteX22" fmla="*/ 331677 w 1605470"/>
              <a:gd name="connsiteY22" fmla="*/ 6451348 h 6858000"/>
              <a:gd name="connsiteX23" fmla="*/ 336035 w 1605470"/>
              <a:gd name="connsiteY23" fmla="*/ 6414240 h 6858000"/>
              <a:gd name="connsiteX24" fmla="*/ 338911 w 1605470"/>
              <a:gd name="connsiteY24" fmla="*/ 6410269 h 6858000"/>
              <a:gd name="connsiteX25" fmla="*/ 338811 w 1605470"/>
              <a:gd name="connsiteY25" fmla="*/ 6384857 h 6858000"/>
              <a:gd name="connsiteX26" fmla="*/ 340328 w 1605470"/>
              <a:gd name="connsiteY26" fmla="*/ 6372381 h 6858000"/>
              <a:gd name="connsiteX27" fmla="*/ 337522 w 1605470"/>
              <a:gd name="connsiteY27" fmla="*/ 6367510 h 6858000"/>
              <a:gd name="connsiteX28" fmla="*/ 341402 w 1605470"/>
              <a:gd name="connsiteY28" fmla="*/ 6349778 h 6858000"/>
              <a:gd name="connsiteX29" fmla="*/ 343067 w 1605470"/>
              <a:gd name="connsiteY29" fmla="*/ 6348250 h 6858000"/>
              <a:gd name="connsiteX30" fmla="*/ 341730 w 1605470"/>
              <a:gd name="connsiteY30" fmla="*/ 6331735 h 6858000"/>
              <a:gd name="connsiteX31" fmla="*/ 335123 w 1605470"/>
              <a:gd name="connsiteY31" fmla="*/ 6315613 h 6858000"/>
              <a:gd name="connsiteX32" fmla="*/ 385303 w 1605470"/>
              <a:gd name="connsiteY32" fmla="*/ 6171970 h 6858000"/>
              <a:gd name="connsiteX33" fmla="*/ 380910 w 1605470"/>
              <a:gd name="connsiteY33" fmla="*/ 6028119 h 6858000"/>
              <a:gd name="connsiteX34" fmla="*/ 409371 w 1605470"/>
              <a:gd name="connsiteY34" fmla="*/ 5950668 h 6858000"/>
              <a:gd name="connsiteX35" fmla="*/ 442432 w 1605470"/>
              <a:gd name="connsiteY35" fmla="*/ 5934687 h 6858000"/>
              <a:gd name="connsiteX36" fmla="*/ 489472 w 1605470"/>
              <a:gd name="connsiteY36" fmla="*/ 5732419 h 6858000"/>
              <a:gd name="connsiteX37" fmla="*/ 512623 w 1605470"/>
              <a:gd name="connsiteY37" fmla="*/ 5685392 h 6858000"/>
              <a:gd name="connsiteX38" fmla="*/ 510261 w 1605470"/>
              <a:gd name="connsiteY38" fmla="*/ 5634527 h 6858000"/>
              <a:gd name="connsiteX39" fmla="*/ 523992 w 1605470"/>
              <a:gd name="connsiteY39" fmla="*/ 5619557 h 6858000"/>
              <a:gd name="connsiteX40" fmla="*/ 526609 w 1605470"/>
              <a:gd name="connsiteY40" fmla="*/ 5617081 h 6858000"/>
              <a:gd name="connsiteX41" fmla="*/ 531653 w 1605470"/>
              <a:gd name="connsiteY41" fmla="*/ 5604904 h 6858000"/>
              <a:gd name="connsiteX42" fmla="*/ 539863 w 1605470"/>
              <a:gd name="connsiteY42" fmla="*/ 5604298 h 6858000"/>
              <a:gd name="connsiteX43" fmla="*/ 552319 w 1605470"/>
              <a:gd name="connsiteY43" fmla="*/ 5587997 h 6858000"/>
              <a:gd name="connsiteX44" fmla="*/ 559710 w 1605470"/>
              <a:gd name="connsiteY44" fmla="*/ 5564796 h 6858000"/>
              <a:gd name="connsiteX45" fmla="*/ 587214 w 1605470"/>
              <a:gd name="connsiteY45" fmla="*/ 5451511 h 6858000"/>
              <a:gd name="connsiteX46" fmla="*/ 608019 w 1605470"/>
              <a:gd name="connsiteY46" fmla="*/ 5385461 h 6858000"/>
              <a:gd name="connsiteX47" fmla="*/ 622750 w 1605470"/>
              <a:gd name="connsiteY47" fmla="*/ 5363084 h 6858000"/>
              <a:gd name="connsiteX48" fmla="*/ 638731 w 1605470"/>
              <a:gd name="connsiteY48" fmla="*/ 5330009 h 6858000"/>
              <a:gd name="connsiteX49" fmla="*/ 672224 w 1605470"/>
              <a:gd name="connsiteY49" fmla="*/ 5273739 h 6858000"/>
              <a:gd name="connsiteX50" fmla="*/ 681823 w 1605470"/>
              <a:gd name="connsiteY50" fmla="*/ 5241779 h 6858000"/>
              <a:gd name="connsiteX51" fmla="*/ 693049 w 1605470"/>
              <a:gd name="connsiteY51" fmla="*/ 5225268 h 6858000"/>
              <a:gd name="connsiteX52" fmla="*/ 694069 w 1605470"/>
              <a:gd name="connsiteY52" fmla="*/ 5217684 h 6858000"/>
              <a:gd name="connsiteX53" fmla="*/ 701410 w 1605470"/>
              <a:gd name="connsiteY53" fmla="*/ 5193377 h 6858000"/>
              <a:gd name="connsiteX54" fmla="*/ 704713 w 1605470"/>
              <a:gd name="connsiteY54" fmla="*/ 5179288 h 6858000"/>
              <a:gd name="connsiteX55" fmla="*/ 705697 w 1605470"/>
              <a:gd name="connsiteY55" fmla="*/ 5173621 h 6858000"/>
              <a:gd name="connsiteX56" fmla="*/ 701331 w 1605470"/>
              <a:gd name="connsiteY56" fmla="*/ 5159961 h 6858000"/>
              <a:gd name="connsiteX57" fmla="*/ 708008 w 1605470"/>
              <a:gd name="connsiteY57" fmla="*/ 5144295 h 6858000"/>
              <a:gd name="connsiteX58" fmla="*/ 704941 w 1605470"/>
              <a:gd name="connsiteY58" fmla="*/ 5125185 h 6858000"/>
              <a:gd name="connsiteX59" fmla="*/ 711771 w 1605470"/>
              <a:gd name="connsiteY59" fmla="*/ 5121884 h 6858000"/>
              <a:gd name="connsiteX60" fmla="*/ 721092 w 1605470"/>
              <a:gd name="connsiteY60" fmla="*/ 5108383 h 6858000"/>
              <a:gd name="connsiteX61" fmla="*/ 717045 w 1605470"/>
              <a:gd name="connsiteY61" fmla="*/ 5094705 h 6858000"/>
              <a:gd name="connsiteX62" fmla="*/ 718807 w 1605470"/>
              <a:gd name="connsiteY62" fmla="*/ 5067850 h 6858000"/>
              <a:gd name="connsiteX63" fmla="*/ 721538 w 1605470"/>
              <a:gd name="connsiteY63" fmla="*/ 5060861 h 6858000"/>
              <a:gd name="connsiteX64" fmla="*/ 718242 w 1605470"/>
              <a:gd name="connsiteY64" fmla="*/ 5034192 h 6858000"/>
              <a:gd name="connsiteX65" fmla="*/ 719796 w 1605470"/>
              <a:gd name="connsiteY65" fmla="*/ 4993030 h 6858000"/>
              <a:gd name="connsiteX66" fmla="*/ 726705 w 1605470"/>
              <a:gd name="connsiteY66" fmla="*/ 4946844 h 6858000"/>
              <a:gd name="connsiteX67" fmla="*/ 722561 w 1605470"/>
              <a:gd name="connsiteY67" fmla="*/ 4932692 h 6858000"/>
              <a:gd name="connsiteX68" fmla="*/ 724588 w 1605470"/>
              <a:gd name="connsiteY68" fmla="*/ 4845927 h 6858000"/>
              <a:gd name="connsiteX69" fmla="*/ 724935 w 1605470"/>
              <a:gd name="connsiteY69" fmla="*/ 4821504 h 6858000"/>
              <a:gd name="connsiteX70" fmla="*/ 732118 w 1605470"/>
              <a:gd name="connsiteY70" fmla="*/ 4801535 h 6858000"/>
              <a:gd name="connsiteX71" fmla="*/ 739787 w 1605470"/>
              <a:gd name="connsiteY71" fmla="*/ 4797794 h 6858000"/>
              <a:gd name="connsiteX72" fmla="*/ 741081 w 1605470"/>
              <a:gd name="connsiteY72" fmla="*/ 4784526 h 6858000"/>
              <a:gd name="connsiteX73" fmla="*/ 742865 w 1605470"/>
              <a:gd name="connsiteY73" fmla="*/ 4781211 h 6858000"/>
              <a:gd name="connsiteX74" fmla="*/ 751652 w 1605470"/>
              <a:gd name="connsiteY74" fmla="*/ 4761984 h 6858000"/>
              <a:gd name="connsiteX75" fmla="*/ 734671 w 1605470"/>
              <a:gd name="connsiteY75" fmla="*/ 4715631 h 6858000"/>
              <a:gd name="connsiteX76" fmla="*/ 743180 w 1605470"/>
              <a:gd name="connsiteY76" fmla="*/ 4662965 h 6858000"/>
              <a:gd name="connsiteX77" fmla="*/ 729578 w 1605470"/>
              <a:gd name="connsiteY77" fmla="*/ 4456787 h 6858000"/>
              <a:gd name="connsiteX78" fmla="*/ 756542 w 1605470"/>
              <a:gd name="connsiteY78" fmla="*/ 4429138 h 6858000"/>
              <a:gd name="connsiteX79" fmla="*/ 761317 w 1605470"/>
              <a:gd name="connsiteY79" fmla="*/ 4346145 h 6858000"/>
              <a:gd name="connsiteX80" fmla="*/ 715481 w 1605470"/>
              <a:gd name="connsiteY80" fmla="*/ 4214165 h 6858000"/>
              <a:gd name="connsiteX81" fmla="*/ 721848 w 1605470"/>
              <a:gd name="connsiteY81" fmla="*/ 4061253 h 6858000"/>
              <a:gd name="connsiteX82" fmla="*/ 710868 w 1605470"/>
              <a:gd name="connsiteY82" fmla="*/ 4048827 h 6858000"/>
              <a:gd name="connsiteX83" fmla="*/ 704810 w 1605470"/>
              <a:gd name="connsiteY83" fmla="*/ 4033999 h 6858000"/>
              <a:gd name="connsiteX84" fmla="*/ 705959 w 1605470"/>
              <a:gd name="connsiteY84" fmla="*/ 4031933 h 6858000"/>
              <a:gd name="connsiteX85" fmla="*/ 704535 w 1605470"/>
              <a:gd name="connsiteY85" fmla="*/ 4013953 h 6858000"/>
              <a:gd name="connsiteX86" fmla="*/ 700443 w 1605470"/>
              <a:gd name="connsiteY86" fmla="*/ 4010511 h 6858000"/>
              <a:gd name="connsiteX87" fmla="*/ 698282 w 1605470"/>
              <a:gd name="connsiteY87" fmla="*/ 3998331 h 6858000"/>
              <a:gd name="connsiteX88" fmla="*/ 690830 w 1605470"/>
              <a:gd name="connsiteY88" fmla="*/ 3974753 h 6858000"/>
              <a:gd name="connsiteX89" fmla="*/ 692428 w 1605470"/>
              <a:gd name="connsiteY89" fmla="*/ 3969950 h 6858000"/>
              <a:gd name="connsiteX90" fmla="*/ 685850 w 1605470"/>
              <a:gd name="connsiteY90" fmla="*/ 3933779 h 6858000"/>
              <a:gd name="connsiteX91" fmla="*/ 687181 w 1605470"/>
              <a:gd name="connsiteY91" fmla="*/ 3933093 h 6858000"/>
              <a:gd name="connsiteX92" fmla="*/ 691535 w 1605470"/>
              <a:gd name="connsiteY92" fmla="*/ 3922082 h 6858000"/>
              <a:gd name="connsiteX93" fmla="*/ 696613 w 1605470"/>
              <a:gd name="connsiteY93" fmla="*/ 3901461 h 6858000"/>
              <a:gd name="connsiteX94" fmla="*/ 725908 w 1605470"/>
              <a:gd name="connsiteY94" fmla="*/ 3851605 h 6858000"/>
              <a:gd name="connsiteX95" fmla="*/ 719207 w 1605470"/>
              <a:gd name="connsiteY95" fmla="*/ 3813873 h 6858000"/>
              <a:gd name="connsiteX96" fmla="*/ 718632 w 1605470"/>
              <a:gd name="connsiteY96" fmla="*/ 3806161 h 6858000"/>
              <a:gd name="connsiteX97" fmla="*/ 718939 w 1605470"/>
              <a:gd name="connsiteY97" fmla="*/ 3805957 h 6858000"/>
              <a:gd name="connsiteX98" fmla="*/ 718966 w 1605470"/>
              <a:gd name="connsiteY98" fmla="*/ 3797724 h 6858000"/>
              <a:gd name="connsiteX99" fmla="*/ 717581 w 1605470"/>
              <a:gd name="connsiteY99" fmla="*/ 3792098 h 6858000"/>
              <a:gd name="connsiteX100" fmla="*/ 716465 w 1605470"/>
              <a:gd name="connsiteY100" fmla="*/ 3777135 h 6858000"/>
              <a:gd name="connsiteX101" fmla="*/ 718198 w 1605470"/>
              <a:gd name="connsiteY101" fmla="*/ 3771656 h 6858000"/>
              <a:gd name="connsiteX102" fmla="*/ 721941 w 1605470"/>
              <a:gd name="connsiteY102" fmla="*/ 3769007 h 6858000"/>
              <a:gd name="connsiteX103" fmla="*/ 721407 w 1605470"/>
              <a:gd name="connsiteY103" fmla="*/ 3767709 h 6858000"/>
              <a:gd name="connsiteX104" fmla="*/ 730103 w 1605470"/>
              <a:gd name="connsiteY104" fmla="*/ 3738082 h 6858000"/>
              <a:gd name="connsiteX105" fmla="*/ 737449 w 1605470"/>
              <a:gd name="connsiteY105" fmla="*/ 3673397 h 6858000"/>
              <a:gd name="connsiteX106" fmla="*/ 736745 w 1605470"/>
              <a:gd name="connsiteY106" fmla="*/ 3637109 h 6858000"/>
              <a:gd name="connsiteX107" fmla="*/ 740188 w 1605470"/>
              <a:gd name="connsiteY107" fmla="*/ 3536883 h 6858000"/>
              <a:gd name="connsiteX108" fmla="*/ 747726 w 1605470"/>
              <a:gd name="connsiteY108" fmla="*/ 3435652 h 6858000"/>
              <a:gd name="connsiteX109" fmla="*/ 774383 w 1605470"/>
              <a:gd name="connsiteY109" fmla="*/ 3381564 h 6858000"/>
              <a:gd name="connsiteX110" fmla="*/ 774870 w 1605470"/>
              <a:gd name="connsiteY110" fmla="*/ 3375761 h 6858000"/>
              <a:gd name="connsiteX111" fmla="*/ 770510 w 1605470"/>
              <a:gd name="connsiteY111" fmla="*/ 3361844 h 6858000"/>
              <a:gd name="connsiteX112" fmla="*/ 767933 w 1605470"/>
              <a:gd name="connsiteY112" fmla="*/ 3356929 h 6858000"/>
              <a:gd name="connsiteX113" fmla="*/ 766158 w 1605470"/>
              <a:gd name="connsiteY113" fmla="*/ 3349058 h 6858000"/>
              <a:gd name="connsiteX114" fmla="*/ 766414 w 1605470"/>
              <a:gd name="connsiteY114" fmla="*/ 3348763 h 6858000"/>
              <a:gd name="connsiteX115" fmla="*/ 764166 w 1605470"/>
              <a:gd name="connsiteY115" fmla="*/ 3341588 h 6858000"/>
              <a:gd name="connsiteX116" fmla="*/ 749397 w 1605470"/>
              <a:gd name="connsiteY116" fmla="*/ 3307769 h 6858000"/>
              <a:gd name="connsiteX117" fmla="*/ 766960 w 1605470"/>
              <a:gd name="connsiteY117" fmla="*/ 3250522 h 6858000"/>
              <a:gd name="connsiteX118" fmla="*/ 767385 w 1605470"/>
              <a:gd name="connsiteY118" fmla="*/ 3229163 h 6858000"/>
              <a:gd name="connsiteX119" fmla="*/ 769208 w 1605470"/>
              <a:gd name="connsiteY119" fmla="*/ 3217217 h 6858000"/>
              <a:gd name="connsiteX120" fmla="*/ 770350 w 1605470"/>
              <a:gd name="connsiteY120" fmla="*/ 3216125 h 6858000"/>
              <a:gd name="connsiteX121" fmla="*/ 756043 w 1605470"/>
              <a:gd name="connsiteY121" fmla="*/ 3183755 h 6858000"/>
              <a:gd name="connsiteX122" fmla="*/ 756544 w 1605470"/>
              <a:gd name="connsiteY122" fmla="*/ 3178642 h 6858000"/>
              <a:gd name="connsiteX123" fmla="*/ 744144 w 1605470"/>
              <a:gd name="connsiteY123" fmla="*/ 3158586 h 6858000"/>
              <a:gd name="connsiteX124" fmla="*/ 739378 w 1605470"/>
              <a:gd name="connsiteY124" fmla="*/ 3147669 h 6858000"/>
              <a:gd name="connsiteX125" fmla="*/ 734648 w 1605470"/>
              <a:gd name="connsiteY125" fmla="*/ 3145733 h 6858000"/>
              <a:gd name="connsiteX126" fmla="*/ 729329 w 1605470"/>
              <a:gd name="connsiteY126" fmla="*/ 3129034 h 6858000"/>
              <a:gd name="connsiteX127" fmla="*/ 729994 w 1605470"/>
              <a:gd name="connsiteY127" fmla="*/ 3126682 h 6858000"/>
              <a:gd name="connsiteX128" fmla="*/ 720862 w 1605470"/>
              <a:gd name="connsiteY128" fmla="*/ 3114519 h 6858000"/>
              <a:gd name="connsiteX129" fmla="*/ 707471 w 1605470"/>
              <a:gd name="connsiteY129" fmla="*/ 3106272 h 6858000"/>
              <a:gd name="connsiteX130" fmla="*/ 680201 w 1605470"/>
              <a:gd name="connsiteY130" fmla="*/ 2958185 h 6858000"/>
              <a:gd name="connsiteX131" fmla="*/ 596759 w 1605470"/>
              <a:gd name="connsiteY131" fmla="*/ 2762989 h 6858000"/>
              <a:gd name="connsiteX132" fmla="*/ 571733 w 1605470"/>
              <a:gd name="connsiteY132" fmla="*/ 2554718 h 6858000"/>
              <a:gd name="connsiteX133" fmla="*/ 551827 w 1605470"/>
              <a:gd name="connsiteY133" fmla="*/ 2485734 h 6858000"/>
              <a:gd name="connsiteX134" fmla="*/ 525179 w 1605470"/>
              <a:gd name="connsiteY134" fmla="*/ 2447068 h 6858000"/>
              <a:gd name="connsiteX135" fmla="*/ 529511 w 1605470"/>
              <a:gd name="connsiteY135" fmla="*/ 2425819 h 6858000"/>
              <a:gd name="connsiteX136" fmla="*/ 530521 w 1605470"/>
              <a:gd name="connsiteY136" fmla="*/ 2422066 h 6858000"/>
              <a:gd name="connsiteX137" fmla="*/ 528878 w 1605470"/>
              <a:gd name="connsiteY137" fmla="*/ 2408971 h 6858000"/>
              <a:gd name="connsiteX138" fmla="*/ 535510 w 1605470"/>
              <a:gd name="connsiteY138" fmla="*/ 2402874 h 6858000"/>
              <a:gd name="connsiteX139" fmla="*/ 538122 w 1605470"/>
              <a:gd name="connsiteY139" fmla="*/ 2381443 h 6858000"/>
              <a:gd name="connsiteX140" fmla="*/ 514451 w 1605470"/>
              <a:gd name="connsiteY140" fmla="*/ 2261920 h 6858000"/>
              <a:gd name="connsiteX141" fmla="*/ 486968 w 1605470"/>
              <a:gd name="connsiteY141" fmla="*/ 2182937 h 6858000"/>
              <a:gd name="connsiteX142" fmla="*/ 488555 w 1605470"/>
              <a:gd name="connsiteY142" fmla="*/ 2155135 h 6858000"/>
              <a:gd name="connsiteX143" fmla="*/ 486013 w 1605470"/>
              <a:gd name="connsiteY143" fmla="*/ 2118008 h 6858000"/>
              <a:gd name="connsiteX144" fmla="*/ 487006 w 1605470"/>
              <a:gd name="connsiteY144" fmla="*/ 2050531 h 6858000"/>
              <a:gd name="connsiteX145" fmla="*/ 478812 w 1605470"/>
              <a:gd name="connsiteY145" fmla="*/ 1963269 h 6858000"/>
              <a:gd name="connsiteX146" fmla="*/ 442619 w 1605470"/>
              <a:gd name="connsiteY146" fmla="*/ 1910499 h 6858000"/>
              <a:gd name="connsiteX147" fmla="*/ 446785 w 1605470"/>
              <a:gd name="connsiteY147" fmla="*/ 1903212 h 6858000"/>
              <a:gd name="connsiteX148" fmla="*/ 436547 w 1605470"/>
              <a:gd name="connsiteY148" fmla="*/ 1861531 h 6858000"/>
              <a:gd name="connsiteX149" fmla="*/ 390346 w 1605470"/>
              <a:gd name="connsiteY149" fmla="*/ 1732919 h 6858000"/>
              <a:gd name="connsiteX150" fmla="*/ 362657 w 1605470"/>
              <a:gd name="connsiteY150" fmla="*/ 1663540 h 6858000"/>
              <a:gd name="connsiteX151" fmla="*/ 344412 w 1605470"/>
              <a:gd name="connsiteY151" fmla="*/ 1615777 h 6858000"/>
              <a:gd name="connsiteX152" fmla="*/ 342578 w 1605470"/>
              <a:gd name="connsiteY152" fmla="*/ 1563678 h 6858000"/>
              <a:gd name="connsiteX153" fmla="*/ 355658 w 1605470"/>
              <a:gd name="connsiteY153" fmla="*/ 1519474 h 6858000"/>
              <a:gd name="connsiteX154" fmla="*/ 348400 w 1605470"/>
              <a:gd name="connsiteY154" fmla="*/ 1477995 h 6858000"/>
              <a:gd name="connsiteX155" fmla="*/ 334485 w 1605470"/>
              <a:gd name="connsiteY155" fmla="*/ 1373769 h 6858000"/>
              <a:gd name="connsiteX156" fmla="*/ 342792 w 1605470"/>
              <a:gd name="connsiteY156" fmla="*/ 1307086 h 6858000"/>
              <a:gd name="connsiteX157" fmla="*/ 343980 w 1605470"/>
              <a:gd name="connsiteY157" fmla="*/ 1189033 h 6858000"/>
              <a:gd name="connsiteX158" fmla="*/ 348665 w 1605470"/>
              <a:gd name="connsiteY158" fmla="*/ 1168288 h 6858000"/>
              <a:gd name="connsiteX159" fmla="*/ 340947 w 1605470"/>
              <a:gd name="connsiteY159" fmla="*/ 1142577 h 6858000"/>
              <a:gd name="connsiteX160" fmla="*/ 330253 w 1605470"/>
              <a:gd name="connsiteY160" fmla="*/ 1088484 h 6858000"/>
              <a:gd name="connsiteX161" fmla="*/ 336360 w 1605470"/>
              <a:gd name="connsiteY161" fmla="*/ 1045131 h 6858000"/>
              <a:gd name="connsiteX162" fmla="*/ 320445 w 1605470"/>
              <a:gd name="connsiteY162" fmla="*/ 932283 h 6858000"/>
              <a:gd name="connsiteX163" fmla="*/ 322681 w 1605470"/>
              <a:gd name="connsiteY163" fmla="*/ 915925 h 6858000"/>
              <a:gd name="connsiteX164" fmla="*/ 315310 w 1605470"/>
              <a:gd name="connsiteY164" fmla="*/ 896999 h 6858000"/>
              <a:gd name="connsiteX165" fmla="*/ 284718 w 1605470"/>
              <a:gd name="connsiteY165" fmla="*/ 821517 h 6858000"/>
              <a:gd name="connsiteX166" fmla="*/ 263668 w 1605470"/>
              <a:gd name="connsiteY166" fmla="*/ 751353 h 6858000"/>
              <a:gd name="connsiteX167" fmla="*/ 254540 w 1605470"/>
              <a:gd name="connsiteY167" fmla="*/ 741965 h 6858000"/>
              <a:gd name="connsiteX168" fmla="*/ 248897 w 1605470"/>
              <a:gd name="connsiteY168" fmla="*/ 681659 h 6858000"/>
              <a:gd name="connsiteX169" fmla="*/ 234316 w 1605470"/>
              <a:gd name="connsiteY169" fmla="*/ 635218 h 6858000"/>
              <a:gd name="connsiteX170" fmla="*/ 239327 w 1605470"/>
              <a:gd name="connsiteY170" fmla="*/ 613763 h 6858000"/>
              <a:gd name="connsiteX171" fmla="*/ 225269 w 1605470"/>
              <a:gd name="connsiteY171" fmla="*/ 598582 h 6858000"/>
              <a:gd name="connsiteX172" fmla="*/ 224950 w 1605470"/>
              <a:gd name="connsiteY172" fmla="*/ 576846 h 6858000"/>
              <a:gd name="connsiteX173" fmla="*/ 204576 w 1605470"/>
              <a:gd name="connsiteY173" fmla="*/ 530055 h 6858000"/>
              <a:gd name="connsiteX174" fmla="*/ 219064 w 1605470"/>
              <a:gd name="connsiteY174" fmla="*/ 469651 h 6858000"/>
              <a:gd name="connsiteX175" fmla="*/ 195012 w 1605470"/>
              <a:gd name="connsiteY175" fmla="*/ 448559 h 6858000"/>
              <a:gd name="connsiteX176" fmla="*/ 201434 w 1605470"/>
              <a:gd name="connsiteY176" fmla="*/ 441529 h 6858000"/>
              <a:gd name="connsiteX177" fmla="*/ 200655 w 1605470"/>
              <a:gd name="connsiteY177" fmla="*/ 428927 h 6858000"/>
              <a:gd name="connsiteX178" fmla="*/ 190059 w 1605470"/>
              <a:gd name="connsiteY178" fmla="*/ 430161 h 6858000"/>
              <a:gd name="connsiteX179" fmla="*/ 167079 w 1605470"/>
              <a:gd name="connsiteY179" fmla="*/ 367211 h 6858000"/>
              <a:gd name="connsiteX180" fmla="*/ 124571 w 1605470"/>
              <a:gd name="connsiteY180" fmla="*/ 302178 h 6858000"/>
              <a:gd name="connsiteX181" fmla="*/ 103243 w 1605470"/>
              <a:gd name="connsiteY181" fmla="*/ 211375 h 6858000"/>
              <a:gd name="connsiteX182" fmla="*/ 94571 w 1605470"/>
              <a:gd name="connsiteY182" fmla="*/ 184179 h 6858000"/>
              <a:gd name="connsiteX183" fmla="*/ 13437 w 1605470"/>
              <a:gd name="connsiteY183" fmla="*/ 19287 h 6858000"/>
              <a:gd name="connsiteX184" fmla="*/ 0 w 1605470"/>
              <a:gd name="connsiteY184" fmla="*/ 0 h 6858000"/>
              <a:gd name="connsiteX0" fmla="*/ 0 w 1605470"/>
              <a:gd name="connsiteY0" fmla="*/ 0 h 6858000"/>
              <a:gd name="connsiteX1" fmla="*/ 1605470 w 1605470"/>
              <a:gd name="connsiteY1" fmla="*/ 0 h 6858000"/>
              <a:gd name="connsiteX2" fmla="*/ 1605470 w 1605470"/>
              <a:gd name="connsiteY2" fmla="*/ 6858000 h 6858000"/>
              <a:gd name="connsiteX3" fmla="*/ 154105 w 1605470"/>
              <a:gd name="connsiteY3" fmla="*/ 6858000 h 6858000"/>
              <a:gd name="connsiteX4" fmla="*/ 154246 w 1605470"/>
              <a:gd name="connsiteY4" fmla="*/ 6857735 h 6858000"/>
              <a:gd name="connsiteX5" fmla="*/ 166295 w 1605470"/>
              <a:gd name="connsiteY5" fmla="*/ 6809549 h 6858000"/>
              <a:gd name="connsiteX6" fmla="*/ 198506 w 1605470"/>
              <a:gd name="connsiteY6" fmla="*/ 6715115 h 6858000"/>
              <a:gd name="connsiteX7" fmla="*/ 208357 w 1605470"/>
              <a:gd name="connsiteY7" fmla="*/ 6680170 h 6858000"/>
              <a:gd name="connsiteX8" fmla="*/ 233907 w 1605470"/>
              <a:gd name="connsiteY8" fmla="*/ 6621207 h 6858000"/>
              <a:gd name="connsiteX9" fmla="*/ 250564 w 1605470"/>
              <a:gd name="connsiteY9" fmla="*/ 6596265 h 6858000"/>
              <a:gd name="connsiteX10" fmla="*/ 250443 w 1605470"/>
              <a:gd name="connsiteY10" fmla="*/ 6594818 h 6858000"/>
              <a:gd name="connsiteX11" fmla="*/ 254688 w 1605470"/>
              <a:gd name="connsiteY11" fmla="*/ 6593735 h 6858000"/>
              <a:gd name="connsiteX12" fmla="*/ 257885 w 1605470"/>
              <a:gd name="connsiteY12" fmla="*/ 6589172 h 6858000"/>
              <a:gd name="connsiteX13" fmla="*/ 261179 w 1605470"/>
              <a:gd name="connsiteY13" fmla="*/ 6574442 h 6858000"/>
              <a:gd name="connsiteX14" fmla="*/ 261519 w 1605470"/>
              <a:gd name="connsiteY14" fmla="*/ 6568530 h 6858000"/>
              <a:gd name="connsiteX15" fmla="*/ 263928 w 1605470"/>
              <a:gd name="connsiteY15" fmla="*/ 6560674 h 6858000"/>
              <a:gd name="connsiteX16" fmla="*/ 264273 w 1605470"/>
              <a:gd name="connsiteY16" fmla="*/ 6560598 h 6858000"/>
              <a:gd name="connsiteX17" fmla="*/ 265970 w 1605470"/>
              <a:gd name="connsiteY17" fmla="*/ 6553006 h 6858000"/>
              <a:gd name="connsiteX18" fmla="*/ 270666 w 1605470"/>
              <a:gd name="connsiteY18" fmla="*/ 6514360 h 6858000"/>
              <a:gd name="connsiteX19" fmla="*/ 312320 w 1605470"/>
              <a:gd name="connsiteY19" fmla="*/ 6478062 h 6858000"/>
              <a:gd name="connsiteX20" fmla="*/ 323009 w 1605470"/>
              <a:gd name="connsiteY20" fmla="*/ 6460325 h 6858000"/>
              <a:gd name="connsiteX21" fmla="*/ 330242 w 1605470"/>
              <a:gd name="connsiteY21" fmla="*/ 6451488 h 6858000"/>
              <a:gd name="connsiteX22" fmla="*/ 331677 w 1605470"/>
              <a:gd name="connsiteY22" fmla="*/ 6451348 h 6858000"/>
              <a:gd name="connsiteX23" fmla="*/ 336035 w 1605470"/>
              <a:gd name="connsiteY23" fmla="*/ 6414240 h 6858000"/>
              <a:gd name="connsiteX24" fmla="*/ 338911 w 1605470"/>
              <a:gd name="connsiteY24" fmla="*/ 6410269 h 6858000"/>
              <a:gd name="connsiteX25" fmla="*/ 338811 w 1605470"/>
              <a:gd name="connsiteY25" fmla="*/ 6384857 h 6858000"/>
              <a:gd name="connsiteX26" fmla="*/ 340328 w 1605470"/>
              <a:gd name="connsiteY26" fmla="*/ 6372381 h 6858000"/>
              <a:gd name="connsiteX27" fmla="*/ 337522 w 1605470"/>
              <a:gd name="connsiteY27" fmla="*/ 6367510 h 6858000"/>
              <a:gd name="connsiteX28" fmla="*/ 341402 w 1605470"/>
              <a:gd name="connsiteY28" fmla="*/ 6349778 h 6858000"/>
              <a:gd name="connsiteX29" fmla="*/ 343067 w 1605470"/>
              <a:gd name="connsiteY29" fmla="*/ 6348250 h 6858000"/>
              <a:gd name="connsiteX30" fmla="*/ 341730 w 1605470"/>
              <a:gd name="connsiteY30" fmla="*/ 6331735 h 6858000"/>
              <a:gd name="connsiteX31" fmla="*/ 335123 w 1605470"/>
              <a:gd name="connsiteY31" fmla="*/ 6315613 h 6858000"/>
              <a:gd name="connsiteX32" fmla="*/ 385303 w 1605470"/>
              <a:gd name="connsiteY32" fmla="*/ 6171970 h 6858000"/>
              <a:gd name="connsiteX33" fmla="*/ 380910 w 1605470"/>
              <a:gd name="connsiteY33" fmla="*/ 6028119 h 6858000"/>
              <a:gd name="connsiteX34" fmla="*/ 409371 w 1605470"/>
              <a:gd name="connsiteY34" fmla="*/ 5950668 h 6858000"/>
              <a:gd name="connsiteX35" fmla="*/ 442432 w 1605470"/>
              <a:gd name="connsiteY35" fmla="*/ 5934687 h 6858000"/>
              <a:gd name="connsiteX36" fmla="*/ 489472 w 1605470"/>
              <a:gd name="connsiteY36" fmla="*/ 5732419 h 6858000"/>
              <a:gd name="connsiteX37" fmla="*/ 512623 w 1605470"/>
              <a:gd name="connsiteY37" fmla="*/ 5685392 h 6858000"/>
              <a:gd name="connsiteX38" fmla="*/ 510261 w 1605470"/>
              <a:gd name="connsiteY38" fmla="*/ 5634527 h 6858000"/>
              <a:gd name="connsiteX39" fmla="*/ 523992 w 1605470"/>
              <a:gd name="connsiteY39" fmla="*/ 5619557 h 6858000"/>
              <a:gd name="connsiteX40" fmla="*/ 526609 w 1605470"/>
              <a:gd name="connsiteY40" fmla="*/ 5617081 h 6858000"/>
              <a:gd name="connsiteX41" fmla="*/ 531653 w 1605470"/>
              <a:gd name="connsiteY41" fmla="*/ 5604904 h 6858000"/>
              <a:gd name="connsiteX42" fmla="*/ 539863 w 1605470"/>
              <a:gd name="connsiteY42" fmla="*/ 5604298 h 6858000"/>
              <a:gd name="connsiteX43" fmla="*/ 552319 w 1605470"/>
              <a:gd name="connsiteY43" fmla="*/ 5587997 h 6858000"/>
              <a:gd name="connsiteX44" fmla="*/ 559710 w 1605470"/>
              <a:gd name="connsiteY44" fmla="*/ 5564796 h 6858000"/>
              <a:gd name="connsiteX45" fmla="*/ 587214 w 1605470"/>
              <a:gd name="connsiteY45" fmla="*/ 5451511 h 6858000"/>
              <a:gd name="connsiteX46" fmla="*/ 608019 w 1605470"/>
              <a:gd name="connsiteY46" fmla="*/ 5385461 h 6858000"/>
              <a:gd name="connsiteX47" fmla="*/ 622750 w 1605470"/>
              <a:gd name="connsiteY47" fmla="*/ 5363084 h 6858000"/>
              <a:gd name="connsiteX48" fmla="*/ 638731 w 1605470"/>
              <a:gd name="connsiteY48" fmla="*/ 5330009 h 6858000"/>
              <a:gd name="connsiteX49" fmla="*/ 672224 w 1605470"/>
              <a:gd name="connsiteY49" fmla="*/ 5273739 h 6858000"/>
              <a:gd name="connsiteX50" fmla="*/ 681823 w 1605470"/>
              <a:gd name="connsiteY50" fmla="*/ 5241779 h 6858000"/>
              <a:gd name="connsiteX51" fmla="*/ 693049 w 1605470"/>
              <a:gd name="connsiteY51" fmla="*/ 5225268 h 6858000"/>
              <a:gd name="connsiteX52" fmla="*/ 694069 w 1605470"/>
              <a:gd name="connsiteY52" fmla="*/ 5217684 h 6858000"/>
              <a:gd name="connsiteX53" fmla="*/ 701410 w 1605470"/>
              <a:gd name="connsiteY53" fmla="*/ 5193377 h 6858000"/>
              <a:gd name="connsiteX54" fmla="*/ 704713 w 1605470"/>
              <a:gd name="connsiteY54" fmla="*/ 5179288 h 6858000"/>
              <a:gd name="connsiteX55" fmla="*/ 705697 w 1605470"/>
              <a:gd name="connsiteY55" fmla="*/ 5173621 h 6858000"/>
              <a:gd name="connsiteX56" fmla="*/ 701331 w 1605470"/>
              <a:gd name="connsiteY56" fmla="*/ 5159961 h 6858000"/>
              <a:gd name="connsiteX57" fmla="*/ 708008 w 1605470"/>
              <a:gd name="connsiteY57" fmla="*/ 5144295 h 6858000"/>
              <a:gd name="connsiteX58" fmla="*/ 704941 w 1605470"/>
              <a:gd name="connsiteY58" fmla="*/ 5125185 h 6858000"/>
              <a:gd name="connsiteX59" fmla="*/ 711771 w 1605470"/>
              <a:gd name="connsiteY59" fmla="*/ 5121884 h 6858000"/>
              <a:gd name="connsiteX60" fmla="*/ 721092 w 1605470"/>
              <a:gd name="connsiteY60" fmla="*/ 5108383 h 6858000"/>
              <a:gd name="connsiteX61" fmla="*/ 717045 w 1605470"/>
              <a:gd name="connsiteY61" fmla="*/ 5094705 h 6858000"/>
              <a:gd name="connsiteX62" fmla="*/ 718807 w 1605470"/>
              <a:gd name="connsiteY62" fmla="*/ 5067850 h 6858000"/>
              <a:gd name="connsiteX63" fmla="*/ 721538 w 1605470"/>
              <a:gd name="connsiteY63" fmla="*/ 5060861 h 6858000"/>
              <a:gd name="connsiteX64" fmla="*/ 718242 w 1605470"/>
              <a:gd name="connsiteY64" fmla="*/ 5034192 h 6858000"/>
              <a:gd name="connsiteX65" fmla="*/ 719796 w 1605470"/>
              <a:gd name="connsiteY65" fmla="*/ 4993030 h 6858000"/>
              <a:gd name="connsiteX66" fmla="*/ 726705 w 1605470"/>
              <a:gd name="connsiteY66" fmla="*/ 4946844 h 6858000"/>
              <a:gd name="connsiteX67" fmla="*/ 722561 w 1605470"/>
              <a:gd name="connsiteY67" fmla="*/ 4932692 h 6858000"/>
              <a:gd name="connsiteX68" fmla="*/ 724588 w 1605470"/>
              <a:gd name="connsiteY68" fmla="*/ 4845927 h 6858000"/>
              <a:gd name="connsiteX69" fmla="*/ 724935 w 1605470"/>
              <a:gd name="connsiteY69" fmla="*/ 4821504 h 6858000"/>
              <a:gd name="connsiteX70" fmla="*/ 732118 w 1605470"/>
              <a:gd name="connsiteY70" fmla="*/ 4801535 h 6858000"/>
              <a:gd name="connsiteX71" fmla="*/ 739787 w 1605470"/>
              <a:gd name="connsiteY71" fmla="*/ 4797794 h 6858000"/>
              <a:gd name="connsiteX72" fmla="*/ 741081 w 1605470"/>
              <a:gd name="connsiteY72" fmla="*/ 4784526 h 6858000"/>
              <a:gd name="connsiteX73" fmla="*/ 742865 w 1605470"/>
              <a:gd name="connsiteY73" fmla="*/ 4781211 h 6858000"/>
              <a:gd name="connsiteX74" fmla="*/ 751652 w 1605470"/>
              <a:gd name="connsiteY74" fmla="*/ 4761984 h 6858000"/>
              <a:gd name="connsiteX75" fmla="*/ 734671 w 1605470"/>
              <a:gd name="connsiteY75" fmla="*/ 4715631 h 6858000"/>
              <a:gd name="connsiteX76" fmla="*/ 743180 w 1605470"/>
              <a:gd name="connsiteY76" fmla="*/ 4662965 h 6858000"/>
              <a:gd name="connsiteX77" fmla="*/ 729578 w 1605470"/>
              <a:gd name="connsiteY77" fmla="*/ 4456787 h 6858000"/>
              <a:gd name="connsiteX78" fmla="*/ 756542 w 1605470"/>
              <a:gd name="connsiteY78" fmla="*/ 4429138 h 6858000"/>
              <a:gd name="connsiteX79" fmla="*/ 761317 w 1605470"/>
              <a:gd name="connsiteY79" fmla="*/ 4346145 h 6858000"/>
              <a:gd name="connsiteX80" fmla="*/ 715481 w 1605470"/>
              <a:gd name="connsiteY80" fmla="*/ 4214165 h 6858000"/>
              <a:gd name="connsiteX81" fmla="*/ 721848 w 1605470"/>
              <a:gd name="connsiteY81" fmla="*/ 4061253 h 6858000"/>
              <a:gd name="connsiteX82" fmla="*/ 710868 w 1605470"/>
              <a:gd name="connsiteY82" fmla="*/ 4048827 h 6858000"/>
              <a:gd name="connsiteX83" fmla="*/ 704810 w 1605470"/>
              <a:gd name="connsiteY83" fmla="*/ 4033999 h 6858000"/>
              <a:gd name="connsiteX84" fmla="*/ 705959 w 1605470"/>
              <a:gd name="connsiteY84" fmla="*/ 4031933 h 6858000"/>
              <a:gd name="connsiteX85" fmla="*/ 704535 w 1605470"/>
              <a:gd name="connsiteY85" fmla="*/ 4013953 h 6858000"/>
              <a:gd name="connsiteX86" fmla="*/ 700443 w 1605470"/>
              <a:gd name="connsiteY86" fmla="*/ 4010511 h 6858000"/>
              <a:gd name="connsiteX87" fmla="*/ 698282 w 1605470"/>
              <a:gd name="connsiteY87" fmla="*/ 3998331 h 6858000"/>
              <a:gd name="connsiteX88" fmla="*/ 690830 w 1605470"/>
              <a:gd name="connsiteY88" fmla="*/ 3974753 h 6858000"/>
              <a:gd name="connsiteX89" fmla="*/ 692428 w 1605470"/>
              <a:gd name="connsiteY89" fmla="*/ 3969950 h 6858000"/>
              <a:gd name="connsiteX90" fmla="*/ 685850 w 1605470"/>
              <a:gd name="connsiteY90" fmla="*/ 3933779 h 6858000"/>
              <a:gd name="connsiteX91" fmla="*/ 687181 w 1605470"/>
              <a:gd name="connsiteY91" fmla="*/ 3933093 h 6858000"/>
              <a:gd name="connsiteX92" fmla="*/ 691535 w 1605470"/>
              <a:gd name="connsiteY92" fmla="*/ 3922082 h 6858000"/>
              <a:gd name="connsiteX93" fmla="*/ 696613 w 1605470"/>
              <a:gd name="connsiteY93" fmla="*/ 3901461 h 6858000"/>
              <a:gd name="connsiteX94" fmla="*/ 725908 w 1605470"/>
              <a:gd name="connsiteY94" fmla="*/ 3851605 h 6858000"/>
              <a:gd name="connsiteX95" fmla="*/ 719207 w 1605470"/>
              <a:gd name="connsiteY95" fmla="*/ 3813873 h 6858000"/>
              <a:gd name="connsiteX96" fmla="*/ 718632 w 1605470"/>
              <a:gd name="connsiteY96" fmla="*/ 3806161 h 6858000"/>
              <a:gd name="connsiteX97" fmla="*/ 718939 w 1605470"/>
              <a:gd name="connsiteY97" fmla="*/ 3805957 h 6858000"/>
              <a:gd name="connsiteX98" fmla="*/ 718966 w 1605470"/>
              <a:gd name="connsiteY98" fmla="*/ 3797724 h 6858000"/>
              <a:gd name="connsiteX99" fmla="*/ 717581 w 1605470"/>
              <a:gd name="connsiteY99" fmla="*/ 3792098 h 6858000"/>
              <a:gd name="connsiteX100" fmla="*/ 716465 w 1605470"/>
              <a:gd name="connsiteY100" fmla="*/ 3777135 h 6858000"/>
              <a:gd name="connsiteX101" fmla="*/ 718198 w 1605470"/>
              <a:gd name="connsiteY101" fmla="*/ 3771656 h 6858000"/>
              <a:gd name="connsiteX102" fmla="*/ 721941 w 1605470"/>
              <a:gd name="connsiteY102" fmla="*/ 3769007 h 6858000"/>
              <a:gd name="connsiteX103" fmla="*/ 721407 w 1605470"/>
              <a:gd name="connsiteY103" fmla="*/ 3767709 h 6858000"/>
              <a:gd name="connsiteX104" fmla="*/ 730103 w 1605470"/>
              <a:gd name="connsiteY104" fmla="*/ 3738082 h 6858000"/>
              <a:gd name="connsiteX105" fmla="*/ 737449 w 1605470"/>
              <a:gd name="connsiteY105" fmla="*/ 3673397 h 6858000"/>
              <a:gd name="connsiteX106" fmla="*/ 736745 w 1605470"/>
              <a:gd name="connsiteY106" fmla="*/ 3637109 h 6858000"/>
              <a:gd name="connsiteX107" fmla="*/ 740188 w 1605470"/>
              <a:gd name="connsiteY107" fmla="*/ 3536883 h 6858000"/>
              <a:gd name="connsiteX108" fmla="*/ 747726 w 1605470"/>
              <a:gd name="connsiteY108" fmla="*/ 3435652 h 6858000"/>
              <a:gd name="connsiteX109" fmla="*/ 774383 w 1605470"/>
              <a:gd name="connsiteY109" fmla="*/ 3381564 h 6858000"/>
              <a:gd name="connsiteX110" fmla="*/ 774870 w 1605470"/>
              <a:gd name="connsiteY110" fmla="*/ 3375761 h 6858000"/>
              <a:gd name="connsiteX111" fmla="*/ 770510 w 1605470"/>
              <a:gd name="connsiteY111" fmla="*/ 3361844 h 6858000"/>
              <a:gd name="connsiteX112" fmla="*/ 767933 w 1605470"/>
              <a:gd name="connsiteY112" fmla="*/ 3356929 h 6858000"/>
              <a:gd name="connsiteX113" fmla="*/ 766158 w 1605470"/>
              <a:gd name="connsiteY113" fmla="*/ 3349058 h 6858000"/>
              <a:gd name="connsiteX114" fmla="*/ 766414 w 1605470"/>
              <a:gd name="connsiteY114" fmla="*/ 3348763 h 6858000"/>
              <a:gd name="connsiteX115" fmla="*/ 764166 w 1605470"/>
              <a:gd name="connsiteY115" fmla="*/ 3341588 h 6858000"/>
              <a:gd name="connsiteX116" fmla="*/ 749397 w 1605470"/>
              <a:gd name="connsiteY116" fmla="*/ 3307769 h 6858000"/>
              <a:gd name="connsiteX117" fmla="*/ 766960 w 1605470"/>
              <a:gd name="connsiteY117" fmla="*/ 3250522 h 6858000"/>
              <a:gd name="connsiteX118" fmla="*/ 767385 w 1605470"/>
              <a:gd name="connsiteY118" fmla="*/ 3229163 h 6858000"/>
              <a:gd name="connsiteX119" fmla="*/ 769208 w 1605470"/>
              <a:gd name="connsiteY119" fmla="*/ 3217217 h 6858000"/>
              <a:gd name="connsiteX120" fmla="*/ 770350 w 1605470"/>
              <a:gd name="connsiteY120" fmla="*/ 3216125 h 6858000"/>
              <a:gd name="connsiteX121" fmla="*/ 756043 w 1605470"/>
              <a:gd name="connsiteY121" fmla="*/ 3183755 h 6858000"/>
              <a:gd name="connsiteX122" fmla="*/ 756544 w 1605470"/>
              <a:gd name="connsiteY122" fmla="*/ 3178642 h 6858000"/>
              <a:gd name="connsiteX123" fmla="*/ 744144 w 1605470"/>
              <a:gd name="connsiteY123" fmla="*/ 3158586 h 6858000"/>
              <a:gd name="connsiteX124" fmla="*/ 739378 w 1605470"/>
              <a:gd name="connsiteY124" fmla="*/ 3147669 h 6858000"/>
              <a:gd name="connsiteX125" fmla="*/ 734648 w 1605470"/>
              <a:gd name="connsiteY125" fmla="*/ 3145733 h 6858000"/>
              <a:gd name="connsiteX126" fmla="*/ 729329 w 1605470"/>
              <a:gd name="connsiteY126" fmla="*/ 3129034 h 6858000"/>
              <a:gd name="connsiteX127" fmla="*/ 729994 w 1605470"/>
              <a:gd name="connsiteY127" fmla="*/ 3126682 h 6858000"/>
              <a:gd name="connsiteX128" fmla="*/ 720862 w 1605470"/>
              <a:gd name="connsiteY128" fmla="*/ 3114519 h 6858000"/>
              <a:gd name="connsiteX129" fmla="*/ 707471 w 1605470"/>
              <a:gd name="connsiteY129" fmla="*/ 3106272 h 6858000"/>
              <a:gd name="connsiteX130" fmla="*/ 680201 w 1605470"/>
              <a:gd name="connsiteY130" fmla="*/ 2958185 h 6858000"/>
              <a:gd name="connsiteX131" fmla="*/ 596759 w 1605470"/>
              <a:gd name="connsiteY131" fmla="*/ 2762989 h 6858000"/>
              <a:gd name="connsiteX132" fmla="*/ 571733 w 1605470"/>
              <a:gd name="connsiteY132" fmla="*/ 2554718 h 6858000"/>
              <a:gd name="connsiteX133" fmla="*/ 551827 w 1605470"/>
              <a:gd name="connsiteY133" fmla="*/ 2485734 h 6858000"/>
              <a:gd name="connsiteX134" fmla="*/ 525179 w 1605470"/>
              <a:gd name="connsiteY134" fmla="*/ 2447068 h 6858000"/>
              <a:gd name="connsiteX135" fmla="*/ 529511 w 1605470"/>
              <a:gd name="connsiteY135" fmla="*/ 2425819 h 6858000"/>
              <a:gd name="connsiteX136" fmla="*/ 530521 w 1605470"/>
              <a:gd name="connsiteY136" fmla="*/ 2422066 h 6858000"/>
              <a:gd name="connsiteX137" fmla="*/ 528878 w 1605470"/>
              <a:gd name="connsiteY137" fmla="*/ 2408971 h 6858000"/>
              <a:gd name="connsiteX138" fmla="*/ 535510 w 1605470"/>
              <a:gd name="connsiteY138" fmla="*/ 2402874 h 6858000"/>
              <a:gd name="connsiteX139" fmla="*/ 538122 w 1605470"/>
              <a:gd name="connsiteY139" fmla="*/ 2381443 h 6858000"/>
              <a:gd name="connsiteX140" fmla="*/ 514451 w 1605470"/>
              <a:gd name="connsiteY140" fmla="*/ 2261920 h 6858000"/>
              <a:gd name="connsiteX141" fmla="*/ 486968 w 1605470"/>
              <a:gd name="connsiteY141" fmla="*/ 2182937 h 6858000"/>
              <a:gd name="connsiteX142" fmla="*/ 488555 w 1605470"/>
              <a:gd name="connsiteY142" fmla="*/ 2155135 h 6858000"/>
              <a:gd name="connsiteX143" fmla="*/ 486013 w 1605470"/>
              <a:gd name="connsiteY143" fmla="*/ 2118008 h 6858000"/>
              <a:gd name="connsiteX144" fmla="*/ 487006 w 1605470"/>
              <a:gd name="connsiteY144" fmla="*/ 2050531 h 6858000"/>
              <a:gd name="connsiteX145" fmla="*/ 478812 w 1605470"/>
              <a:gd name="connsiteY145" fmla="*/ 1963269 h 6858000"/>
              <a:gd name="connsiteX146" fmla="*/ 442619 w 1605470"/>
              <a:gd name="connsiteY146" fmla="*/ 1910499 h 6858000"/>
              <a:gd name="connsiteX147" fmla="*/ 446785 w 1605470"/>
              <a:gd name="connsiteY147" fmla="*/ 1903212 h 6858000"/>
              <a:gd name="connsiteX148" fmla="*/ 436547 w 1605470"/>
              <a:gd name="connsiteY148" fmla="*/ 1861531 h 6858000"/>
              <a:gd name="connsiteX149" fmla="*/ 390346 w 1605470"/>
              <a:gd name="connsiteY149" fmla="*/ 1732919 h 6858000"/>
              <a:gd name="connsiteX150" fmla="*/ 362657 w 1605470"/>
              <a:gd name="connsiteY150" fmla="*/ 1663540 h 6858000"/>
              <a:gd name="connsiteX151" fmla="*/ 344412 w 1605470"/>
              <a:gd name="connsiteY151" fmla="*/ 1615777 h 6858000"/>
              <a:gd name="connsiteX152" fmla="*/ 342578 w 1605470"/>
              <a:gd name="connsiteY152" fmla="*/ 1563678 h 6858000"/>
              <a:gd name="connsiteX153" fmla="*/ 355658 w 1605470"/>
              <a:gd name="connsiteY153" fmla="*/ 1519474 h 6858000"/>
              <a:gd name="connsiteX154" fmla="*/ 348400 w 1605470"/>
              <a:gd name="connsiteY154" fmla="*/ 1477995 h 6858000"/>
              <a:gd name="connsiteX155" fmla="*/ 334485 w 1605470"/>
              <a:gd name="connsiteY155" fmla="*/ 1373769 h 6858000"/>
              <a:gd name="connsiteX156" fmla="*/ 342792 w 1605470"/>
              <a:gd name="connsiteY156" fmla="*/ 1307086 h 6858000"/>
              <a:gd name="connsiteX157" fmla="*/ 343980 w 1605470"/>
              <a:gd name="connsiteY157" fmla="*/ 1189033 h 6858000"/>
              <a:gd name="connsiteX158" fmla="*/ 348665 w 1605470"/>
              <a:gd name="connsiteY158" fmla="*/ 1168288 h 6858000"/>
              <a:gd name="connsiteX159" fmla="*/ 340947 w 1605470"/>
              <a:gd name="connsiteY159" fmla="*/ 1142577 h 6858000"/>
              <a:gd name="connsiteX160" fmla="*/ 330253 w 1605470"/>
              <a:gd name="connsiteY160" fmla="*/ 1088484 h 6858000"/>
              <a:gd name="connsiteX161" fmla="*/ 318989 w 1605470"/>
              <a:gd name="connsiteY161" fmla="*/ 1016103 h 6858000"/>
              <a:gd name="connsiteX162" fmla="*/ 320445 w 1605470"/>
              <a:gd name="connsiteY162" fmla="*/ 932283 h 6858000"/>
              <a:gd name="connsiteX163" fmla="*/ 322681 w 1605470"/>
              <a:gd name="connsiteY163" fmla="*/ 915925 h 6858000"/>
              <a:gd name="connsiteX164" fmla="*/ 315310 w 1605470"/>
              <a:gd name="connsiteY164" fmla="*/ 896999 h 6858000"/>
              <a:gd name="connsiteX165" fmla="*/ 284718 w 1605470"/>
              <a:gd name="connsiteY165" fmla="*/ 821517 h 6858000"/>
              <a:gd name="connsiteX166" fmla="*/ 263668 w 1605470"/>
              <a:gd name="connsiteY166" fmla="*/ 751353 h 6858000"/>
              <a:gd name="connsiteX167" fmla="*/ 254540 w 1605470"/>
              <a:gd name="connsiteY167" fmla="*/ 741965 h 6858000"/>
              <a:gd name="connsiteX168" fmla="*/ 248897 w 1605470"/>
              <a:gd name="connsiteY168" fmla="*/ 681659 h 6858000"/>
              <a:gd name="connsiteX169" fmla="*/ 234316 w 1605470"/>
              <a:gd name="connsiteY169" fmla="*/ 635218 h 6858000"/>
              <a:gd name="connsiteX170" fmla="*/ 239327 w 1605470"/>
              <a:gd name="connsiteY170" fmla="*/ 613763 h 6858000"/>
              <a:gd name="connsiteX171" fmla="*/ 225269 w 1605470"/>
              <a:gd name="connsiteY171" fmla="*/ 598582 h 6858000"/>
              <a:gd name="connsiteX172" fmla="*/ 224950 w 1605470"/>
              <a:gd name="connsiteY172" fmla="*/ 576846 h 6858000"/>
              <a:gd name="connsiteX173" fmla="*/ 204576 w 1605470"/>
              <a:gd name="connsiteY173" fmla="*/ 530055 h 6858000"/>
              <a:gd name="connsiteX174" fmla="*/ 219064 w 1605470"/>
              <a:gd name="connsiteY174" fmla="*/ 469651 h 6858000"/>
              <a:gd name="connsiteX175" fmla="*/ 195012 w 1605470"/>
              <a:gd name="connsiteY175" fmla="*/ 448559 h 6858000"/>
              <a:gd name="connsiteX176" fmla="*/ 201434 w 1605470"/>
              <a:gd name="connsiteY176" fmla="*/ 441529 h 6858000"/>
              <a:gd name="connsiteX177" fmla="*/ 200655 w 1605470"/>
              <a:gd name="connsiteY177" fmla="*/ 428927 h 6858000"/>
              <a:gd name="connsiteX178" fmla="*/ 190059 w 1605470"/>
              <a:gd name="connsiteY178" fmla="*/ 430161 h 6858000"/>
              <a:gd name="connsiteX179" fmla="*/ 167079 w 1605470"/>
              <a:gd name="connsiteY179" fmla="*/ 367211 h 6858000"/>
              <a:gd name="connsiteX180" fmla="*/ 124571 w 1605470"/>
              <a:gd name="connsiteY180" fmla="*/ 302178 h 6858000"/>
              <a:gd name="connsiteX181" fmla="*/ 103243 w 1605470"/>
              <a:gd name="connsiteY181" fmla="*/ 211375 h 6858000"/>
              <a:gd name="connsiteX182" fmla="*/ 94571 w 1605470"/>
              <a:gd name="connsiteY182" fmla="*/ 184179 h 6858000"/>
              <a:gd name="connsiteX183" fmla="*/ 13437 w 1605470"/>
              <a:gd name="connsiteY183" fmla="*/ 19287 h 6858000"/>
              <a:gd name="connsiteX184" fmla="*/ 0 w 1605470"/>
              <a:gd name="connsiteY184" fmla="*/ 0 h 6858000"/>
              <a:gd name="connsiteX0" fmla="*/ 0 w 1605470"/>
              <a:gd name="connsiteY0" fmla="*/ 0 h 6858000"/>
              <a:gd name="connsiteX1" fmla="*/ 1605470 w 1605470"/>
              <a:gd name="connsiteY1" fmla="*/ 0 h 6858000"/>
              <a:gd name="connsiteX2" fmla="*/ 1605470 w 1605470"/>
              <a:gd name="connsiteY2" fmla="*/ 6858000 h 6858000"/>
              <a:gd name="connsiteX3" fmla="*/ 154105 w 1605470"/>
              <a:gd name="connsiteY3" fmla="*/ 6858000 h 6858000"/>
              <a:gd name="connsiteX4" fmla="*/ 154246 w 1605470"/>
              <a:gd name="connsiteY4" fmla="*/ 6857735 h 6858000"/>
              <a:gd name="connsiteX5" fmla="*/ 166295 w 1605470"/>
              <a:gd name="connsiteY5" fmla="*/ 6809549 h 6858000"/>
              <a:gd name="connsiteX6" fmla="*/ 198506 w 1605470"/>
              <a:gd name="connsiteY6" fmla="*/ 6715115 h 6858000"/>
              <a:gd name="connsiteX7" fmla="*/ 208357 w 1605470"/>
              <a:gd name="connsiteY7" fmla="*/ 6680170 h 6858000"/>
              <a:gd name="connsiteX8" fmla="*/ 233907 w 1605470"/>
              <a:gd name="connsiteY8" fmla="*/ 6621207 h 6858000"/>
              <a:gd name="connsiteX9" fmla="*/ 250564 w 1605470"/>
              <a:gd name="connsiteY9" fmla="*/ 6596265 h 6858000"/>
              <a:gd name="connsiteX10" fmla="*/ 250443 w 1605470"/>
              <a:gd name="connsiteY10" fmla="*/ 6594818 h 6858000"/>
              <a:gd name="connsiteX11" fmla="*/ 254688 w 1605470"/>
              <a:gd name="connsiteY11" fmla="*/ 6593735 h 6858000"/>
              <a:gd name="connsiteX12" fmla="*/ 257885 w 1605470"/>
              <a:gd name="connsiteY12" fmla="*/ 6589172 h 6858000"/>
              <a:gd name="connsiteX13" fmla="*/ 261179 w 1605470"/>
              <a:gd name="connsiteY13" fmla="*/ 6574442 h 6858000"/>
              <a:gd name="connsiteX14" fmla="*/ 261519 w 1605470"/>
              <a:gd name="connsiteY14" fmla="*/ 6568530 h 6858000"/>
              <a:gd name="connsiteX15" fmla="*/ 263928 w 1605470"/>
              <a:gd name="connsiteY15" fmla="*/ 6560674 h 6858000"/>
              <a:gd name="connsiteX16" fmla="*/ 264273 w 1605470"/>
              <a:gd name="connsiteY16" fmla="*/ 6560598 h 6858000"/>
              <a:gd name="connsiteX17" fmla="*/ 265970 w 1605470"/>
              <a:gd name="connsiteY17" fmla="*/ 6553006 h 6858000"/>
              <a:gd name="connsiteX18" fmla="*/ 270666 w 1605470"/>
              <a:gd name="connsiteY18" fmla="*/ 6514360 h 6858000"/>
              <a:gd name="connsiteX19" fmla="*/ 312320 w 1605470"/>
              <a:gd name="connsiteY19" fmla="*/ 6478062 h 6858000"/>
              <a:gd name="connsiteX20" fmla="*/ 323009 w 1605470"/>
              <a:gd name="connsiteY20" fmla="*/ 6460325 h 6858000"/>
              <a:gd name="connsiteX21" fmla="*/ 330242 w 1605470"/>
              <a:gd name="connsiteY21" fmla="*/ 6451488 h 6858000"/>
              <a:gd name="connsiteX22" fmla="*/ 331677 w 1605470"/>
              <a:gd name="connsiteY22" fmla="*/ 6451348 h 6858000"/>
              <a:gd name="connsiteX23" fmla="*/ 336035 w 1605470"/>
              <a:gd name="connsiteY23" fmla="*/ 6414240 h 6858000"/>
              <a:gd name="connsiteX24" fmla="*/ 338911 w 1605470"/>
              <a:gd name="connsiteY24" fmla="*/ 6410269 h 6858000"/>
              <a:gd name="connsiteX25" fmla="*/ 338811 w 1605470"/>
              <a:gd name="connsiteY25" fmla="*/ 6384857 h 6858000"/>
              <a:gd name="connsiteX26" fmla="*/ 340328 w 1605470"/>
              <a:gd name="connsiteY26" fmla="*/ 6372381 h 6858000"/>
              <a:gd name="connsiteX27" fmla="*/ 337522 w 1605470"/>
              <a:gd name="connsiteY27" fmla="*/ 6367510 h 6858000"/>
              <a:gd name="connsiteX28" fmla="*/ 341402 w 1605470"/>
              <a:gd name="connsiteY28" fmla="*/ 6349778 h 6858000"/>
              <a:gd name="connsiteX29" fmla="*/ 343067 w 1605470"/>
              <a:gd name="connsiteY29" fmla="*/ 6348250 h 6858000"/>
              <a:gd name="connsiteX30" fmla="*/ 341730 w 1605470"/>
              <a:gd name="connsiteY30" fmla="*/ 6331735 h 6858000"/>
              <a:gd name="connsiteX31" fmla="*/ 335123 w 1605470"/>
              <a:gd name="connsiteY31" fmla="*/ 6315613 h 6858000"/>
              <a:gd name="connsiteX32" fmla="*/ 385303 w 1605470"/>
              <a:gd name="connsiteY32" fmla="*/ 6171970 h 6858000"/>
              <a:gd name="connsiteX33" fmla="*/ 380910 w 1605470"/>
              <a:gd name="connsiteY33" fmla="*/ 6028119 h 6858000"/>
              <a:gd name="connsiteX34" fmla="*/ 409371 w 1605470"/>
              <a:gd name="connsiteY34" fmla="*/ 5950668 h 6858000"/>
              <a:gd name="connsiteX35" fmla="*/ 442432 w 1605470"/>
              <a:gd name="connsiteY35" fmla="*/ 5934687 h 6858000"/>
              <a:gd name="connsiteX36" fmla="*/ 489472 w 1605470"/>
              <a:gd name="connsiteY36" fmla="*/ 5732419 h 6858000"/>
              <a:gd name="connsiteX37" fmla="*/ 512623 w 1605470"/>
              <a:gd name="connsiteY37" fmla="*/ 5685392 h 6858000"/>
              <a:gd name="connsiteX38" fmla="*/ 510261 w 1605470"/>
              <a:gd name="connsiteY38" fmla="*/ 5634527 h 6858000"/>
              <a:gd name="connsiteX39" fmla="*/ 523992 w 1605470"/>
              <a:gd name="connsiteY39" fmla="*/ 5619557 h 6858000"/>
              <a:gd name="connsiteX40" fmla="*/ 526609 w 1605470"/>
              <a:gd name="connsiteY40" fmla="*/ 5617081 h 6858000"/>
              <a:gd name="connsiteX41" fmla="*/ 531653 w 1605470"/>
              <a:gd name="connsiteY41" fmla="*/ 5604904 h 6858000"/>
              <a:gd name="connsiteX42" fmla="*/ 539863 w 1605470"/>
              <a:gd name="connsiteY42" fmla="*/ 5604298 h 6858000"/>
              <a:gd name="connsiteX43" fmla="*/ 552319 w 1605470"/>
              <a:gd name="connsiteY43" fmla="*/ 5587997 h 6858000"/>
              <a:gd name="connsiteX44" fmla="*/ 559710 w 1605470"/>
              <a:gd name="connsiteY44" fmla="*/ 5564796 h 6858000"/>
              <a:gd name="connsiteX45" fmla="*/ 587214 w 1605470"/>
              <a:gd name="connsiteY45" fmla="*/ 5451511 h 6858000"/>
              <a:gd name="connsiteX46" fmla="*/ 608019 w 1605470"/>
              <a:gd name="connsiteY46" fmla="*/ 5385461 h 6858000"/>
              <a:gd name="connsiteX47" fmla="*/ 622750 w 1605470"/>
              <a:gd name="connsiteY47" fmla="*/ 5363084 h 6858000"/>
              <a:gd name="connsiteX48" fmla="*/ 638731 w 1605470"/>
              <a:gd name="connsiteY48" fmla="*/ 5330009 h 6858000"/>
              <a:gd name="connsiteX49" fmla="*/ 672224 w 1605470"/>
              <a:gd name="connsiteY49" fmla="*/ 5273739 h 6858000"/>
              <a:gd name="connsiteX50" fmla="*/ 681823 w 1605470"/>
              <a:gd name="connsiteY50" fmla="*/ 5241779 h 6858000"/>
              <a:gd name="connsiteX51" fmla="*/ 693049 w 1605470"/>
              <a:gd name="connsiteY51" fmla="*/ 5225268 h 6858000"/>
              <a:gd name="connsiteX52" fmla="*/ 694069 w 1605470"/>
              <a:gd name="connsiteY52" fmla="*/ 5217684 h 6858000"/>
              <a:gd name="connsiteX53" fmla="*/ 701410 w 1605470"/>
              <a:gd name="connsiteY53" fmla="*/ 5193377 h 6858000"/>
              <a:gd name="connsiteX54" fmla="*/ 704713 w 1605470"/>
              <a:gd name="connsiteY54" fmla="*/ 5179288 h 6858000"/>
              <a:gd name="connsiteX55" fmla="*/ 705697 w 1605470"/>
              <a:gd name="connsiteY55" fmla="*/ 5173621 h 6858000"/>
              <a:gd name="connsiteX56" fmla="*/ 701331 w 1605470"/>
              <a:gd name="connsiteY56" fmla="*/ 5159961 h 6858000"/>
              <a:gd name="connsiteX57" fmla="*/ 708008 w 1605470"/>
              <a:gd name="connsiteY57" fmla="*/ 5144295 h 6858000"/>
              <a:gd name="connsiteX58" fmla="*/ 704941 w 1605470"/>
              <a:gd name="connsiteY58" fmla="*/ 5125185 h 6858000"/>
              <a:gd name="connsiteX59" fmla="*/ 711771 w 1605470"/>
              <a:gd name="connsiteY59" fmla="*/ 5121884 h 6858000"/>
              <a:gd name="connsiteX60" fmla="*/ 721092 w 1605470"/>
              <a:gd name="connsiteY60" fmla="*/ 5108383 h 6858000"/>
              <a:gd name="connsiteX61" fmla="*/ 717045 w 1605470"/>
              <a:gd name="connsiteY61" fmla="*/ 5094705 h 6858000"/>
              <a:gd name="connsiteX62" fmla="*/ 718807 w 1605470"/>
              <a:gd name="connsiteY62" fmla="*/ 5067850 h 6858000"/>
              <a:gd name="connsiteX63" fmla="*/ 721538 w 1605470"/>
              <a:gd name="connsiteY63" fmla="*/ 5060861 h 6858000"/>
              <a:gd name="connsiteX64" fmla="*/ 718242 w 1605470"/>
              <a:gd name="connsiteY64" fmla="*/ 5034192 h 6858000"/>
              <a:gd name="connsiteX65" fmla="*/ 719796 w 1605470"/>
              <a:gd name="connsiteY65" fmla="*/ 4993030 h 6858000"/>
              <a:gd name="connsiteX66" fmla="*/ 726705 w 1605470"/>
              <a:gd name="connsiteY66" fmla="*/ 4946844 h 6858000"/>
              <a:gd name="connsiteX67" fmla="*/ 722561 w 1605470"/>
              <a:gd name="connsiteY67" fmla="*/ 4932692 h 6858000"/>
              <a:gd name="connsiteX68" fmla="*/ 724588 w 1605470"/>
              <a:gd name="connsiteY68" fmla="*/ 4845927 h 6858000"/>
              <a:gd name="connsiteX69" fmla="*/ 724935 w 1605470"/>
              <a:gd name="connsiteY69" fmla="*/ 4821504 h 6858000"/>
              <a:gd name="connsiteX70" fmla="*/ 732118 w 1605470"/>
              <a:gd name="connsiteY70" fmla="*/ 4801535 h 6858000"/>
              <a:gd name="connsiteX71" fmla="*/ 739787 w 1605470"/>
              <a:gd name="connsiteY71" fmla="*/ 4797794 h 6858000"/>
              <a:gd name="connsiteX72" fmla="*/ 741081 w 1605470"/>
              <a:gd name="connsiteY72" fmla="*/ 4784526 h 6858000"/>
              <a:gd name="connsiteX73" fmla="*/ 742865 w 1605470"/>
              <a:gd name="connsiteY73" fmla="*/ 4781211 h 6858000"/>
              <a:gd name="connsiteX74" fmla="*/ 751652 w 1605470"/>
              <a:gd name="connsiteY74" fmla="*/ 4761984 h 6858000"/>
              <a:gd name="connsiteX75" fmla="*/ 734671 w 1605470"/>
              <a:gd name="connsiteY75" fmla="*/ 4715631 h 6858000"/>
              <a:gd name="connsiteX76" fmla="*/ 743180 w 1605470"/>
              <a:gd name="connsiteY76" fmla="*/ 4662965 h 6858000"/>
              <a:gd name="connsiteX77" fmla="*/ 729578 w 1605470"/>
              <a:gd name="connsiteY77" fmla="*/ 4456787 h 6858000"/>
              <a:gd name="connsiteX78" fmla="*/ 756542 w 1605470"/>
              <a:gd name="connsiteY78" fmla="*/ 4429138 h 6858000"/>
              <a:gd name="connsiteX79" fmla="*/ 761317 w 1605470"/>
              <a:gd name="connsiteY79" fmla="*/ 4346145 h 6858000"/>
              <a:gd name="connsiteX80" fmla="*/ 715481 w 1605470"/>
              <a:gd name="connsiteY80" fmla="*/ 4214165 h 6858000"/>
              <a:gd name="connsiteX81" fmla="*/ 721848 w 1605470"/>
              <a:gd name="connsiteY81" fmla="*/ 4061253 h 6858000"/>
              <a:gd name="connsiteX82" fmla="*/ 710868 w 1605470"/>
              <a:gd name="connsiteY82" fmla="*/ 4048827 h 6858000"/>
              <a:gd name="connsiteX83" fmla="*/ 704810 w 1605470"/>
              <a:gd name="connsiteY83" fmla="*/ 4033999 h 6858000"/>
              <a:gd name="connsiteX84" fmla="*/ 705959 w 1605470"/>
              <a:gd name="connsiteY84" fmla="*/ 4031933 h 6858000"/>
              <a:gd name="connsiteX85" fmla="*/ 704535 w 1605470"/>
              <a:gd name="connsiteY85" fmla="*/ 4013953 h 6858000"/>
              <a:gd name="connsiteX86" fmla="*/ 700443 w 1605470"/>
              <a:gd name="connsiteY86" fmla="*/ 4010511 h 6858000"/>
              <a:gd name="connsiteX87" fmla="*/ 698282 w 1605470"/>
              <a:gd name="connsiteY87" fmla="*/ 3998331 h 6858000"/>
              <a:gd name="connsiteX88" fmla="*/ 690830 w 1605470"/>
              <a:gd name="connsiteY88" fmla="*/ 3974753 h 6858000"/>
              <a:gd name="connsiteX89" fmla="*/ 692428 w 1605470"/>
              <a:gd name="connsiteY89" fmla="*/ 3969950 h 6858000"/>
              <a:gd name="connsiteX90" fmla="*/ 685850 w 1605470"/>
              <a:gd name="connsiteY90" fmla="*/ 3933779 h 6858000"/>
              <a:gd name="connsiteX91" fmla="*/ 687181 w 1605470"/>
              <a:gd name="connsiteY91" fmla="*/ 3933093 h 6858000"/>
              <a:gd name="connsiteX92" fmla="*/ 691535 w 1605470"/>
              <a:gd name="connsiteY92" fmla="*/ 3922082 h 6858000"/>
              <a:gd name="connsiteX93" fmla="*/ 696613 w 1605470"/>
              <a:gd name="connsiteY93" fmla="*/ 3901461 h 6858000"/>
              <a:gd name="connsiteX94" fmla="*/ 725908 w 1605470"/>
              <a:gd name="connsiteY94" fmla="*/ 3851605 h 6858000"/>
              <a:gd name="connsiteX95" fmla="*/ 719207 w 1605470"/>
              <a:gd name="connsiteY95" fmla="*/ 3813873 h 6858000"/>
              <a:gd name="connsiteX96" fmla="*/ 718632 w 1605470"/>
              <a:gd name="connsiteY96" fmla="*/ 3806161 h 6858000"/>
              <a:gd name="connsiteX97" fmla="*/ 718939 w 1605470"/>
              <a:gd name="connsiteY97" fmla="*/ 3805957 h 6858000"/>
              <a:gd name="connsiteX98" fmla="*/ 718966 w 1605470"/>
              <a:gd name="connsiteY98" fmla="*/ 3797724 h 6858000"/>
              <a:gd name="connsiteX99" fmla="*/ 717581 w 1605470"/>
              <a:gd name="connsiteY99" fmla="*/ 3792098 h 6858000"/>
              <a:gd name="connsiteX100" fmla="*/ 716465 w 1605470"/>
              <a:gd name="connsiteY100" fmla="*/ 3777135 h 6858000"/>
              <a:gd name="connsiteX101" fmla="*/ 718198 w 1605470"/>
              <a:gd name="connsiteY101" fmla="*/ 3771656 h 6858000"/>
              <a:gd name="connsiteX102" fmla="*/ 721941 w 1605470"/>
              <a:gd name="connsiteY102" fmla="*/ 3769007 h 6858000"/>
              <a:gd name="connsiteX103" fmla="*/ 721407 w 1605470"/>
              <a:gd name="connsiteY103" fmla="*/ 3767709 h 6858000"/>
              <a:gd name="connsiteX104" fmla="*/ 730103 w 1605470"/>
              <a:gd name="connsiteY104" fmla="*/ 3738082 h 6858000"/>
              <a:gd name="connsiteX105" fmla="*/ 737449 w 1605470"/>
              <a:gd name="connsiteY105" fmla="*/ 3673397 h 6858000"/>
              <a:gd name="connsiteX106" fmla="*/ 736745 w 1605470"/>
              <a:gd name="connsiteY106" fmla="*/ 3637109 h 6858000"/>
              <a:gd name="connsiteX107" fmla="*/ 740188 w 1605470"/>
              <a:gd name="connsiteY107" fmla="*/ 3536883 h 6858000"/>
              <a:gd name="connsiteX108" fmla="*/ 747726 w 1605470"/>
              <a:gd name="connsiteY108" fmla="*/ 3435652 h 6858000"/>
              <a:gd name="connsiteX109" fmla="*/ 774383 w 1605470"/>
              <a:gd name="connsiteY109" fmla="*/ 3381564 h 6858000"/>
              <a:gd name="connsiteX110" fmla="*/ 774870 w 1605470"/>
              <a:gd name="connsiteY110" fmla="*/ 3375761 h 6858000"/>
              <a:gd name="connsiteX111" fmla="*/ 770510 w 1605470"/>
              <a:gd name="connsiteY111" fmla="*/ 3361844 h 6858000"/>
              <a:gd name="connsiteX112" fmla="*/ 767933 w 1605470"/>
              <a:gd name="connsiteY112" fmla="*/ 3356929 h 6858000"/>
              <a:gd name="connsiteX113" fmla="*/ 766158 w 1605470"/>
              <a:gd name="connsiteY113" fmla="*/ 3349058 h 6858000"/>
              <a:gd name="connsiteX114" fmla="*/ 766414 w 1605470"/>
              <a:gd name="connsiteY114" fmla="*/ 3348763 h 6858000"/>
              <a:gd name="connsiteX115" fmla="*/ 764166 w 1605470"/>
              <a:gd name="connsiteY115" fmla="*/ 3341588 h 6858000"/>
              <a:gd name="connsiteX116" fmla="*/ 749397 w 1605470"/>
              <a:gd name="connsiteY116" fmla="*/ 3307769 h 6858000"/>
              <a:gd name="connsiteX117" fmla="*/ 766960 w 1605470"/>
              <a:gd name="connsiteY117" fmla="*/ 3250522 h 6858000"/>
              <a:gd name="connsiteX118" fmla="*/ 767385 w 1605470"/>
              <a:gd name="connsiteY118" fmla="*/ 3229163 h 6858000"/>
              <a:gd name="connsiteX119" fmla="*/ 769208 w 1605470"/>
              <a:gd name="connsiteY119" fmla="*/ 3217217 h 6858000"/>
              <a:gd name="connsiteX120" fmla="*/ 770350 w 1605470"/>
              <a:gd name="connsiteY120" fmla="*/ 3216125 h 6858000"/>
              <a:gd name="connsiteX121" fmla="*/ 756043 w 1605470"/>
              <a:gd name="connsiteY121" fmla="*/ 3183755 h 6858000"/>
              <a:gd name="connsiteX122" fmla="*/ 756544 w 1605470"/>
              <a:gd name="connsiteY122" fmla="*/ 3178642 h 6858000"/>
              <a:gd name="connsiteX123" fmla="*/ 744144 w 1605470"/>
              <a:gd name="connsiteY123" fmla="*/ 3158586 h 6858000"/>
              <a:gd name="connsiteX124" fmla="*/ 739378 w 1605470"/>
              <a:gd name="connsiteY124" fmla="*/ 3147669 h 6858000"/>
              <a:gd name="connsiteX125" fmla="*/ 734648 w 1605470"/>
              <a:gd name="connsiteY125" fmla="*/ 3145733 h 6858000"/>
              <a:gd name="connsiteX126" fmla="*/ 729329 w 1605470"/>
              <a:gd name="connsiteY126" fmla="*/ 3129034 h 6858000"/>
              <a:gd name="connsiteX127" fmla="*/ 729994 w 1605470"/>
              <a:gd name="connsiteY127" fmla="*/ 3126682 h 6858000"/>
              <a:gd name="connsiteX128" fmla="*/ 720862 w 1605470"/>
              <a:gd name="connsiteY128" fmla="*/ 3114519 h 6858000"/>
              <a:gd name="connsiteX129" fmla="*/ 707471 w 1605470"/>
              <a:gd name="connsiteY129" fmla="*/ 3106272 h 6858000"/>
              <a:gd name="connsiteX130" fmla="*/ 680201 w 1605470"/>
              <a:gd name="connsiteY130" fmla="*/ 2958185 h 6858000"/>
              <a:gd name="connsiteX131" fmla="*/ 596759 w 1605470"/>
              <a:gd name="connsiteY131" fmla="*/ 2762989 h 6858000"/>
              <a:gd name="connsiteX132" fmla="*/ 571733 w 1605470"/>
              <a:gd name="connsiteY132" fmla="*/ 2554718 h 6858000"/>
              <a:gd name="connsiteX133" fmla="*/ 551827 w 1605470"/>
              <a:gd name="connsiteY133" fmla="*/ 2485734 h 6858000"/>
              <a:gd name="connsiteX134" fmla="*/ 525179 w 1605470"/>
              <a:gd name="connsiteY134" fmla="*/ 2447068 h 6858000"/>
              <a:gd name="connsiteX135" fmla="*/ 529511 w 1605470"/>
              <a:gd name="connsiteY135" fmla="*/ 2425819 h 6858000"/>
              <a:gd name="connsiteX136" fmla="*/ 530521 w 1605470"/>
              <a:gd name="connsiteY136" fmla="*/ 2422066 h 6858000"/>
              <a:gd name="connsiteX137" fmla="*/ 528878 w 1605470"/>
              <a:gd name="connsiteY137" fmla="*/ 2408971 h 6858000"/>
              <a:gd name="connsiteX138" fmla="*/ 535510 w 1605470"/>
              <a:gd name="connsiteY138" fmla="*/ 2402874 h 6858000"/>
              <a:gd name="connsiteX139" fmla="*/ 538122 w 1605470"/>
              <a:gd name="connsiteY139" fmla="*/ 2381443 h 6858000"/>
              <a:gd name="connsiteX140" fmla="*/ 514451 w 1605470"/>
              <a:gd name="connsiteY140" fmla="*/ 2261920 h 6858000"/>
              <a:gd name="connsiteX141" fmla="*/ 486968 w 1605470"/>
              <a:gd name="connsiteY141" fmla="*/ 2182937 h 6858000"/>
              <a:gd name="connsiteX142" fmla="*/ 488555 w 1605470"/>
              <a:gd name="connsiteY142" fmla="*/ 2155135 h 6858000"/>
              <a:gd name="connsiteX143" fmla="*/ 486013 w 1605470"/>
              <a:gd name="connsiteY143" fmla="*/ 2118008 h 6858000"/>
              <a:gd name="connsiteX144" fmla="*/ 487006 w 1605470"/>
              <a:gd name="connsiteY144" fmla="*/ 2050531 h 6858000"/>
              <a:gd name="connsiteX145" fmla="*/ 478812 w 1605470"/>
              <a:gd name="connsiteY145" fmla="*/ 1963269 h 6858000"/>
              <a:gd name="connsiteX146" fmla="*/ 442619 w 1605470"/>
              <a:gd name="connsiteY146" fmla="*/ 1910499 h 6858000"/>
              <a:gd name="connsiteX147" fmla="*/ 446785 w 1605470"/>
              <a:gd name="connsiteY147" fmla="*/ 1903212 h 6858000"/>
              <a:gd name="connsiteX148" fmla="*/ 436547 w 1605470"/>
              <a:gd name="connsiteY148" fmla="*/ 1861531 h 6858000"/>
              <a:gd name="connsiteX149" fmla="*/ 390346 w 1605470"/>
              <a:gd name="connsiteY149" fmla="*/ 1732919 h 6858000"/>
              <a:gd name="connsiteX150" fmla="*/ 362657 w 1605470"/>
              <a:gd name="connsiteY150" fmla="*/ 1663540 h 6858000"/>
              <a:gd name="connsiteX151" fmla="*/ 344412 w 1605470"/>
              <a:gd name="connsiteY151" fmla="*/ 1615777 h 6858000"/>
              <a:gd name="connsiteX152" fmla="*/ 342578 w 1605470"/>
              <a:gd name="connsiteY152" fmla="*/ 1563678 h 6858000"/>
              <a:gd name="connsiteX153" fmla="*/ 355658 w 1605470"/>
              <a:gd name="connsiteY153" fmla="*/ 1519474 h 6858000"/>
              <a:gd name="connsiteX154" fmla="*/ 348400 w 1605470"/>
              <a:gd name="connsiteY154" fmla="*/ 1477995 h 6858000"/>
              <a:gd name="connsiteX155" fmla="*/ 334485 w 1605470"/>
              <a:gd name="connsiteY155" fmla="*/ 1373769 h 6858000"/>
              <a:gd name="connsiteX156" fmla="*/ 342792 w 1605470"/>
              <a:gd name="connsiteY156" fmla="*/ 1307086 h 6858000"/>
              <a:gd name="connsiteX157" fmla="*/ 343980 w 1605470"/>
              <a:gd name="connsiteY157" fmla="*/ 1189033 h 6858000"/>
              <a:gd name="connsiteX158" fmla="*/ 348665 w 1605470"/>
              <a:gd name="connsiteY158" fmla="*/ 1168288 h 6858000"/>
              <a:gd name="connsiteX159" fmla="*/ 340947 w 1605470"/>
              <a:gd name="connsiteY159" fmla="*/ 1142577 h 6858000"/>
              <a:gd name="connsiteX160" fmla="*/ 330253 w 1605470"/>
              <a:gd name="connsiteY160" fmla="*/ 1088484 h 6858000"/>
              <a:gd name="connsiteX161" fmla="*/ 318989 w 1605470"/>
              <a:gd name="connsiteY161" fmla="*/ 1016103 h 6858000"/>
              <a:gd name="connsiteX162" fmla="*/ 320445 w 1605470"/>
              <a:gd name="connsiteY162" fmla="*/ 932283 h 6858000"/>
              <a:gd name="connsiteX163" fmla="*/ 322681 w 1605470"/>
              <a:gd name="connsiteY163" fmla="*/ 915925 h 6858000"/>
              <a:gd name="connsiteX164" fmla="*/ 315310 w 1605470"/>
              <a:gd name="connsiteY164" fmla="*/ 896999 h 6858000"/>
              <a:gd name="connsiteX165" fmla="*/ 284718 w 1605470"/>
              <a:gd name="connsiteY165" fmla="*/ 821517 h 6858000"/>
              <a:gd name="connsiteX166" fmla="*/ 263668 w 1605470"/>
              <a:gd name="connsiteY166" fmla="*/ 751353 h 6858000"/>
              <a:gd name="connsiteX167" fmla="*/ 263226 w 1605470"/>
              <a:gd name="connsiteY167" fmla="*/ 721230 h 6858000"/>
              <a:gd name="connsiteX168" fmla="*/ 248897 w 1605470"/>
              <a:gd name="connsiteY168" fmla="*/ 681659 h 6858000"/>
              <a:gd name="connsiteX169" fmla="*/ 234316 w 1605470"/>
              <a:gd name="connsiteY169" fmla="*/ 635218 h 6858000"/>
              <a:gd name="connsiteX170" fmla="*/ 239327 w 1605470"/>
              <a:gd name="connsiteY170" fmla="*/ 613763 h 6858000"/>
              <a:gd name="connsiteX171" fmla="*/ 225269 w 1605470"/>
              <a:gd name="connsiteY171" fmla="*/ 598582 h 6858000"/>
              <a:gd name="connsiteX172" fmla="*/ 224950 w 1605470"/>
              <a:gd name="connsiteY172" fmla="*/ 576846 h 6858000"/>
              <a:gd name="connsiteX173" fmla="*/ 204576 w 1605470"/>
              <a:gd name="connsiteY173" fmla="*/ 530055 h 6858000"/>
              <a:gd name="connsiteX174" fmla="*/ 219064 w 1605470"/>
              <a:gd name="connsiteY174" fmla="*/ 469651 h 6858000"/>
              <a:gd name="connsiteX175" fmla="*/ 195012 w 1605470"/>
              <a:gd name="connsiteY175" fmla="*/ 448559 h 6858000"/>
              <a:gd name="connsiteX176" fmla="*/ 201434 w 1605470"/>
              <a:gd name="connsiteY176" fmla="*/ 441529 h 6858000"/>
              <a:gd name="connsiteX177" fmla="*/ 200655 w 1605470"/>
              <a:gd name="connsiteY177" fmla="*/ 428927 h 6858000"/>
              <a:gd name="connsiteX178" fmla="*/ 190059 w 1605470"/>
              <a:gd name="connsiteY178" fmla="*/ 430161 h 6858000"/>
              <a:gd name="connsiteX179" fmla="*/ 167079 w 1605470"/>
              <a:gd name="connsiteY179" fmla="*/ 367211 h 6858000"/>
              <a:gd name="connsiteX180" fmla="*/ 124571 w 1605470"/>
              <a:gd name="connsiteY180" fmla="*/ 302178 h 6858000"/>
              <a:gd name="connsiteX181" fmla="*/ 103243 w 1605470"/>
              <a:gd name="connsiteY181" fmla="*/ 211375 h 6858000"/>
              <a:gd name="connsiteX182" fmla="*/ 94571 w 1605470"/>
              <a:gd name="connsiteY182" fmla="*/ 184179 h 6858000"/>
              <a:gd name="connsiteX183" fmla="*/ 13437 w 1605470"/>
              <a:gd name="connsiteY183" fmla="*/ 19287 h 6858000"/>
              <a:gd name="connsiteX184" fmla="*/ 0 w 1605470"/>
              <a:gd name="connsiteY184" fmla="*/ 0 h 6858000"/>
              <a:gd name="connsiteX0" fmla="*/ 0 w 1605470"/>
              <a:gd name="connsiteY0" fmla="*/ 0 h 6858000"/>
              <a:gd name="connsiteX1" fmla="*/ 1605470 w 1605470"/>
              <a:gd name="connsiteY1" fmla="*/ 0 h 6858000"/>
              <a:gd name="connsiteX2" fmla="*/ 1605470 w 1605470"/>
              <a:gd name="connsiteY2" fmla="*/ 6858000 h 6858000"/>
              <a:gd name="connsiteX3" fmla="*/ 154105 w 1605470"/>
              <a:gd name="connsiteY3" fmla="*/ 6858000 h 6858000"/>
              <a:gd name="connsiteX4" fmla="*/ 154246 w 1605470"/>
              <a:gd name="connsiteY4" fmla="*/ 6857735 h 6858000"/>
              <a:gd name="connsiteX5" fmla="*/ 166295 w 1605470"/>
              <a:gd name="connsiteY5" fmla="*/ 6809549 h 6858000"/>
              <a:gd name="connsiteX6" fmla="*/ 198506 w 1605470"/>
              <a:gd name="connsiteY6" fmla="*/ 6715115 h 6858000"/>
              <a:gd name="connsiteX7" fmla="*/ 208357 w 1605470"/>
              <a:gd name="connsiteY7" fmla="*/ 6680170 h 6858000"/>
              <a:gd name="connsiteX8" fmla="*/ 233907 w 1605470"/>
              <a:gd name="connsiteY8" fmla="*/ 6621207 h 6858000"/>
              <a:gd name="connsiteX9" fmla="*/ 250564 w 1605470"/>
              <a:gd name="connsiteY9" fmla="*/ 6596265 h 6858000"/>
              <a:gd name="connsiteX10" fmla="*/ 250443 w 1605470"/>
              <a:gd name="connsiteY10" fmla="*/ 6594818 h 6858000"/>
              <a:gd name="connsiteX11" fmla="*/ 254688 w 1605470"/>
              <a:gd name="connsiteY11" fmla="*/ 6593735 h 6858000"/>
              <a:gd name="connsiteX12" fmla="*/ 257885 w 1605470"/>
              <a:gd name="connsiteY12" fmla="*/ 6589172 h 6858000"/>
              <a:gd name="connsiteX13" fmla="*/ 261179 w 1605470"/>
              <a:gd name="connsiteY13" fmla="*/ 6574442 h 6858000"/>
              <a:gd name="connsiteX14" fmla="*/ 261519 w 1605470"/>
              <a:gd name="connsiteY14" fmla="*/ 6568530 h 6858000"/>
              <a:gd name="connsiteX15" fmla="*/ 263928 w 1605470"/>
              <a:gd name="connsiteY15" fmla="*/ 6560674 h 6858000"/>
              <a:gd name="connsiteX16" fmla="*/ 264273 w 1605470"/>
              <a:gd name="connsiteY16" fmla="*/ 6560598 h 6858000"/>
              <a:gd name="connsiteX17" fmla="*/ 265970 w 1605470"/>
              <a:gd name="connsiteY17" fmla="*/ 6553006 h 6858000"/>
              <a:gd name="connsiteX18" fmla="*/ 270666 w 1605470"/>
              <a:gd name="connsiteY18" fmla="*/ 6514360 h 6858000"/>
              <a:gd name="connsiteX19" fmla="*/ 312320 w 1605470"/>
              <a:gd name="connsiteY19" fmla="*/ 6478062 h 6858000"/>
              <a:gd name="connsiteX20" fmla="*/ 323009 w 1605470"/>
              <a:gd name="connsiteY20" fmla="*/ 6460325 h 6858000"/>
              <a:gd name="connsiteX21" fmla="*/ 330242 w 1605470"/>
              <a:gd name="connsiteY21" fmla="*/ 6451488 h 6858000"/>
              <a:gd name="connsiteX22" fmla="*/ 331677 w 1605470"/>
              <a:gd name="connsiteY22" fmla="*/ 6451348 h 6858000"/>
              <a:gd name="connsiteX23" fmla="*/ 336035 w 1605470"/>
              <a:gd name="connsiteY23" fmla="*/ 6414240 h 6858000"/>
              <a:gd name="connsiteX24" fmla="*/ 338911 w 1605470"/>
              <a:gd name="connsiteY24" fmla="*/ 6410269 h 6858000"/>
              <a:gd name="connsiteX25" fmla="*/ 338811 w 1605470"/>
              <a:gd name="connsiteY25" fmla="*/ 6384857 h 6858000"/>
              <a:gd name="connsiteX26" fmla="*/ 340328 w 1605470"/>
              <a:gd name="connsiteY26" fmla="*/ 6372381 h 6858000"/>
              <a:gd name="connsiteX27" fmla="*/ 337522 w 1605470"/>
              <a:gd name="connsiteY27" fmla="*/ 6367510 h 6858000"/>
              <a:gd name="connsiteX28" fmla="*/ 341402 w 1605470"/>
              <a:gd name="connsiteY28" fmla="*/ 6349778 h 6858000"/>
              <a:gd name="connsiteX29" fmla="*/ 343067 w 1605470"/>
              <a:gd name="connsiteY29" fmla="*/ 6348250 h 6858000"/>
              <a:gd name="connsiteX30" fmla="*/ 341730 w 1605470"/>
              <a:gd name="connsiteY30" fmla="*/ 6331735 h 6858000"/>
              <a:gd name="connsiteX31" fmla="*/ 335123 w 1605470"/>
              <a:gd name="connsiteY31" fmla="*/ 6315613 h 6858000"/>
              <a:gd name="connsiteX32" fmla="*/ 385303 w 1605470"/>
              <a:gd name="connsiteY32" fmla="*/ 6171970 h 6858000"/>
              <a:gd name="connsiteX33" fmla="*/ 380910 w 1605470"/>
              <a:gd name="connsiteY33" fmla="*/ 6028119 h 6858000"/>
              <a:gd name="connsiteX34" fmla="*/ 409371 w 1605470"/>
              <a:gd name="connsiteY34" fmla="*/ 5950668 h 6858000"/>
              <a:gd name="connsiteX35" fmla="*/ 442432 w 1605470"/>
              <a:gd name="connsiteY35" fmla="*/ 5934687 h 6858000"/>
              <a:gd name="connsiteX36" fmla="*/ 489472 w 1605470"/>
              <a:gd name="connsiteY36" fmla="*/ 5732419 h 6858000"/>
              <a:gd name="connsiteX37" fmla="*/ 512623 w 1605470"/>
              <a:gd name="connsiteY37" fmla="*/ 5685392 h 6858000"/>
              <a:gd name="connsiteX38" fmla="*/ 510261 w 1605470"/>
              <a:gd name="connsiteY38" fmla="*/ 5634527 h 6858000"/>
              <a:gd name="connsiteX39" fmla="*/ 523992 w 1605470"/>
              <a:gd name="connsiteY39" fmla="*/ 5619557 h 6858000"/>
              <a:gd name="connsiteX40" fmla="*/ 526609 w 1605470"/>
              <a:gd name="connsiteY40" fmla="*/ 5617081 h 6858000"/>
              <a:gd name="connsiteX41" fmla="*/ 531653 w 1605470"/>
              <a:gd name="connsiteY41" fmla="*/ 5604904 h 6858000"/>
              <a:gd name="connsiteX42" fmla="*/ 539863 w 1605470"/>
              <a:gd name="connsiteY42" fmla="*/ 5604298 h 6858000"/>
              <a:gd name="connsiteX43" fmla="*/ 552319 w 1605470"/>
              <a:gd name="connsiteY43" fmla="*/ 5587997 h 6858000"/>
              <a:gd name="connsiteX44" fmla="*/ 559710 w 1605470"/>
              <a:gd name="connsiteY44" fmla="*/ 5564796 h 6858000"/>
              <a:gd name="connsiteX45" fmla="*/ 587214 w 1605470"/>
              <a:gd name="connsiteY45" fmla="*/ 5451511 h 6858000"/>
              <a:gd name="connsiteX46" fmla="*/ 608019 w 1605470"/>
              <a:gd name="connsiteY46" fmla="*/ 5385461 h 6858000"/>
              <a:gd name="connsiteX47" fmla="*/ 622750 w 1605470"/>
              <a:gd name="connsiteY47" fmla="*/ 5363084 h 6858000"/>
              <a:gd name="connsiteX48" fmla="*/ 638731 w 1605470"/>
              <a:gd name="connsiteY48" fmla="*/ 5330009 h 6858000"/>
              <a:gd name="connsiteX49" fmla="*/ 672224 w 1605470"/>
              <a:gd name="connsiteY49" fmla="*/ 5273739 h 6858000"/>
              <a:gd name="connsiteX50" fmla="*/ 681823 w 1605470"/>
              <a:gd name="connsiteY50" fmla="*/ 5241779 h 6858000"/>
              <a:gd name="connsiteX51" fmla="*/ 693049 w 1605470"/>
              <a:gd name="connsiteY51" fmla="*/ 5225268 h 6858000"/>
              <a:gd name="connsiteX52" fmla="*/ 694069 w 1605470"/>
              <a:gd name="connsiteY52" fmla="*/ 5217684 h 6858000"/>
              <a:gd name="connsiteX53" fmla="*/ 701410 w 1605470"/>
              <a:gd name="connsiteY53" fmla="*/ 5193377 h 6858000"/>
              <a:gd name="connsiteX54" fmla="*/ 704713 w 1605470"/>
              <a:gd name="connsiteY54" fmla="*/ 5179288 h 6858000"/>
              <a:gd name="connsiteX55" fmla="*/ 705697 w 1605470"/>
              <a:gd name="connsiteY55" fmla="*/ 5173621 h 6858000"/>
              <a:gd name="connsiteX56" fmla="*/ 701331 w 1605470"/>
              <a:gd name="connsiteY56" fmla="*/ 5159961 h 6858000"/>
              <a:gd name="connsiteX57" fmla="*/ 708008 w 1605470"/>
              <a:gd name="connsiteY57" fmla="*/ 5144295 h 6858000"/>
              <a:gd name="connsiteX58" fmla="*/ 704941 w 1605470"/>
              <a:gd name="connsiteY58" fmla="*/ 5125185 h 6858000"/>
              <a:gd name="connsiteX59" fmla="*/ 711771 w 1605470"/>
              <a:gd name="connsiteY59" fmla="*/ 5121884 h 6858000"/>
              <a:gd name="connsiteX60" fmla="*/ 721092 w 1605470"/>
              <a:gd name="connsiteY60" fmla="*/ 5108383 h 6858000"/>
              <a:gd name="connsiteX61" fmla="*/ 717045 w 1605470"/>
              <a:gd name="connsiteY61" fmla="*/ 5094705 h 6858000"/>
              <a:gd name="connsiteX62" fmla="*/ 718807 w 1605470"/>
              <a:gd name="connsiteY62" fmla="*/ 5067850 h 6858000"/>
              <a:gd name="connsiteX63" fmla="*/ 721538 w 1605470"/>
              <a:gd name="connsiteY63" fmla="*/ 5060861 h 6858000"/>
              <a:gd name="connsiteX64" fmla="*/ 718242 w 1605470"/>
              <a:gd name="connsiteY64" fmla="*/ 5034192 h 6858000"/>
              <a:gd name="connsiteX65" fmla="*/ 719796 w 1605470"/>
              <a:gd name="connsiteY65" fmla="*/ 4993030 h 6858000"/>
              <a:gd name="connsiteX66" fmla="*/ 726705 w 1605470"/>
              <a:gd name="connsiteY66" fmla="*/ 4946844 h 6858000"/>
              <a:gd name="connsiteX67" fmla="*/ 722561 w 1605470"/>
              <a:gd name="connsiteY67" fmla="*/ 4932692 h 6858000"/>
              <a:gd name="connsiteX68" fmla="*/ 724588 w 1605470"/>
              <a:gd name="connsiteY68" fmla="*/ 4845927 h 6858000"/>
              <a:gd name="connsiteX69" fmla="*/ 724935 w 1605470"/>
              <a:gd name="connsiteY69" fmla="*/ 4821504 h 6858000"/>
              <a:gd name="connsiteX70" fmla="*/ 732118 w 1605470"/>
              <a:gd name="connsiteY70" fmla="*/ 4801535 h 6858000"/>
              <a:gd name="connsiteX71" fmla="*/ 739787 w 1605470"/>
              <a:gd name="connsiteY71" fmla="*/ 4797794 h 6858000"/>
              <a:gd name="connsiteX72" fmla="*/ 741081 w 1605470"/>
              <a:gd name="connsiteY72" fmla="*/ 4784526 h 6858000"/>
              <a:gd name="connsiteX73" fmla="*/ 742865 w 1605470"/>
              <a:gd name="connsiteY73" fmla="*/ 4781211 h 6858000"/>
              <a:gd name="connsiteX74" fmla="*/ 751652 w 1605470"/>
              <a:gd name="connsiteY74" fmla="*/ 4761984 h 6858000"/>
              <a:gd name="connsiteX75" fmla="*/ 734671 w 1605470"/>
              <a:gd name="connsiteY75" fmla="*/ 4715631 h 6858000"/>
              <a:gd name="connsiteX76" fmla="*/ 743180 w 1605470"/>
              <a:gd name="connsiteY76" fmla="*/ 4662965 h 6858000"/>
              <a:gd name="connsiteX77" fmla="*/ 729578 w 1605470"/>
              <a:gd name="connsiteY77" fmla="*/ 4456787 h 6858000"/>
              <a:gd name="connsiteX78" fmla="*/ 756542 w 1605470"/>
              <a:gd name="connsiteY78" fmla="*/ 4429138 h 6858000"/>
              <a:gd name="connsiteX79" fmla="*/ 761317 w 1605470"/>
              <a:gd name="connsiteY79" fmla="*/ 4346145 h 6858000"/>
              <a:gd name="connsiteX80" fmla="*/ 715481 w 1605470"/>
              <a:gd name="connsiteY80" fmla="*/ 4214165 h 6858000"/>
              <a:gd name="connsiteX81" fmla="*/ 721848 w 1605470"/>
              <a:gd name="connsiteY81" fmla="*/ 4061253 h 6858000"/>
              <a:gd name="connsiteX82" fmla="*/ 710868 w 1605470"/>
              <a:gd name="connsiteY82" fmla="*/ 4048827 h 6858000"/>
              <a:gd name="connsiteX83" fmla="*/ 704810 w 1605470"/>
              <a:gd name="connsiteY83" fmla="*/ 4033999 h 6858000"/>
              <a:gd name="connsiteX84" fmla="*/ 705959 w 1605470"/>
              <a:gd name="connsiteY84" fmla="*/ 4031933 h 6858000"/>
              <a:gd name="connsiteX85" fmla="*/ 704535 w 1605470"/>
              <a:gd name="connsiteY85" fmla="*/ 4013953 h 6858000"/>
              <a:gd name="connsiteX86" fmla="*/ 700443 w 1605470"/>
              <a:gd name="connsiteY86" fmla="*/ 4010511 h 6858000"/>
              <a:gd name="connsiteX87" fmla="*/ 698282 w 1605470"/>
              <a:gd name="connsiteY87" fmla="*/ 3998331 h 6858000"/>
              <a:gd name="connsiteX88" fmla="*/ 690830 w 1605470"/>
              <a:gd name="connsiteY88" fmla="*/ 3974753 h 6858000"/>
              <a:gd name="connsiteX89" fmla="*/ 692428 w 1605470"/>
              <a:gd name="connsiteY89" fmla="*/ 3969950 h 6858000"/>
              <a:gd name="connsiteX90" fmla="*/ 685850 w 1605470"/>
              <a:gd name="connsiteY90" fmla="*/ 3933779 h 6858000"/>
              <a:gd name="connsiteX91" fmla="*/ 687181 w 1605470"/>
              <a:gd name="connsiteY91" fmla="*/ 3933093 h 6858000"/>
              <a:gd name="connsiteX92" fmla="*/ 691535 w 1605470"/>
              <a:gd name="connsiteY92" fmla="*/ 3922082 h 6858000"/>
              <a:gd name="connsiteX93" fmla="*/ 696613 w 1605470"/>
              <a:gd name="connsiteY93" fmla="*/ 3901461 h 6858000"/>
              <a:gd name="connsiteX94" fmla="*/ 725908 w 1605470"/>
              <a:gd name="connsiteY94" fmla="*/ 3851605 h 6858000"/>
              <a:gd name="connsiteX95" fmla="*/ 719207 w 1605470"/>
              <a:gd name="connsiteY95" fmla="*/ 3813873 h 6858000"/>
              <a:gd name="connsiteX96" fmla="*/ 718632 w 1605470"/>
              <a:gd name="connsiteY96" fmla="*/ 3806161 h 6858000"/>
              <a:gd name="connsiteX97" fmla="*/ 718939 w 1605470"/>
              <a:gd name="connsiteY97" fmla="*/ 3805957 h 6858000"/>
              <a:gd name="connsiteX98" fmla="*/ 718966 w 1605470"/>
              <a:gd name="connsiteY98" fmla="*/ 3797724 h 6858000"/>
              <a:gd name="connsiteX99" fmla="*/ 717581 w 1605470"/>
              <a:gd name="connsiteY99" fmla="*/ 3792098 h 6858000"/>
              <a:gd name="connsiteX100" fmla="*/ 716465 w 1605470"/>
              <a:gd name="connsiteY100" fmla="*/ 3777135 h 6858000"/>
              <a:gd name="connsiteX101" fmla="*/ 718198 w 1605470"/>
              <a:gd name="connsiteY101" fmla="*/ 3771656 h 6858000"/>
              <a:gd name="connsiteX102" fmla="*/ 721941 w 1605470"/>
              <a:gd name="connsiteY102" fmla="*/ 3769007 h 6858000"/>
              <a:gd name="connsiteX103" fmla="*/ 721407 w 1605470"/>
              <a:gd name="connsiteY103" fmla="*/ 3767709 h 6858000"/>
              <a:gd name="connsiteX104" fmla="*/ 730103 w 1605470"/>
              <a:gd name="connsiteY104" fmla="*/ 3738082 h 6858000"/>
              <a:gd name="connsiteX105" fmla="*/ 737449 w 1605470"/>
              <a:gd name="connsiteY105" fmla="*/ 3673397 h 6858000"/>
              <a:gd name="connsiteX106" fmla="*/ 736745 w 1605470"/>
              <a:gd name="connsiteY106" fmla="*/ 3637109 h 6858000"/>
              <a:gd name="connsiteX107" fmla="*/ 740188 w 1605470"/>
              <a:gd name="connsiteY107" fmla="*/ 3536883 h 6858000"/>
              <a:gd name="connsiteX108" fmla="*/ 747726 w 1605470"/>
              <a:gd name="connsiteY108" fmla="*/ 3435652 h 6858000"/>
              <a:gd name="connsiteX109" fmla="*/ 774383 w 1605470"/>
              <a:gd name="connsiteY109" fmla="*/ 3381564 h 6858000"/>
              <a:gd name="connsiteX110" fmla="*/ 774870 w 1605470"/>
              <a:gd name="connsiteY110" fmla="*/ 3375761 h 6858000"/>
              <a:gd name="connsiteX111" fmla="*/ 770510 w 1605470"/>
              <a:gd name="connsiteY111" fmla="*/ 3361844 h 6858000"/>
              <a:gd name="connsiteX112" fmla="*/ 767933 w 1605470"/>
              <a:gd name="connsiteY112" fmla="*/ 3356929 h 6858000"/>
              <a:gd name="connsiteX113" fmla="*/ 766158 w 1605470"/>
              <a:gd name="connsiteY113" fmla="*/ 3349058 h 6858000"/>
              <a:gd name="connsiteX114" fmla="*/ 766414 w 1605470"/>
              <a:gd name="connsiteY114" fmla="*/ 3348763 h 6858000"/>
              <a:gd name="connsiteX115" fmla="*/ 764166 w 1605470"/>
              <a:gd name="connsiteY115" fmla="*/ 3341588 h 6858000"/>
              <a:gd name="connsiteX116" fmla="*/ 749397 w 1605470"/>
              <a:gd name="connsiteY116" fmla="*/ 3307769 h 6858000"/>
              <a:gd name="connsiteX117" fmla="*/ 766960 w 1605470"/>
              <a:gd name="connsiteY117" fmla="*/ 3250522 h 6858000"/>
              <a:gd name="connsiteX118" fmla="*/ 767385 w 1605470"/>
              <a:gd name="connsiteY118" fmla="*/ 3229163 h 6858000"/>
              <a:gd name="connsiteX119" fmla="*/ 769208 w 1605470"/>
              <a:gd name="connsiteY119" fmla="*/ 3217217 h 6858000"/>
              <a:gd name="connsiteX120" fmla="*/ 770350 w 1605470"/>
              <a:gd name="connsiteY120" fmla="*/ 3216125 h 6858000"/>
              <a:gd name="connsiteX121" fmla="*/ 756043 w 1605470"/>
              <a:gd name="connsiteY121" fmla="*/ 3183755 h 6858000"/>
              <a:gd name="connsiteX122" fmla="*/ 756544 w 1605470"/>
              <a:gd name="connsiteY122" fmla="*/ 3178642 h 6858000"/>
              <a:gd name="connsiteX123" fmla="*/ 744144 w 1605470"/>
              <a:gd name="connsiteY123" fmla="*/ 3158586 h 6858000"/>
              <a:gd name="connsiteX124" fmla="*/ 739378 w 1605470"/>
              <a:gd name="connsiteY124" fmla="*/ 3147669 h 6858000"/>
              <a:gd name="connsiteX125" fmla="*/ 734648 w 1605470"/>
              <a:gd name="connsiteY125" fmla="*/ 3145733 h 6858000"/>
              <a:gd name="connsiteX126" fmla="*/ 729329 w 1605470"/>
              <a:gd name="connsiteY126" fmla="*/ 3129034 h 6858000"/>
              <a:gd name="connsiteX127" fmla="*/ 729994 w 1605470"/>
              <a:gd name="connsiteY127" fmla="*/ 3126682 h 6858000"/>
              <a:gd name="connsiteX128" fmla="*/ 720862 w 1605470"/>
              <a:gd name="connsiteY128" fmla="*/ 3114519 h 6858000"/>
              <a:gd name="connsiteX129" fmla="*/ 707471 w 1605470"/>
              <a:gd name="connsiteY129" fmla="*/ 3106272 h 6858000"/>
              <a:gd name="connsiteX130" fmla="*/ 680201 w 1605470"/>
              <a:gd name="connsiteY130" fmla="*/ 2958185 h 6858000"/>
              <a:gd name="connsiteX131" fmla="*/ 596759 w 1605470"/>
              <a:gd name="connsiteY131" fmla="*/ 2762989 h 6858000"/>
              <a:gd name="connsiteX132" fmla="*/ 571733 w 1605470"/>
              <a:gd name="connsiteY132" fmla="*/ 2554718 h 6858000"/>
              <a:gd name="connsiteX133" fmla="*/ 551827 w 1605470"/>
              <a:gd name="connsiteY133" fmla="*/ 2485734 h 6858000"/>
              <a:gd name="connsiteX134" fmla="*/ 525179 w 1605470"/>
              <a:gd name="connsiteY134" fmla="*/ 2447068 h 6858000"/>
              <a:gd name="connsiteX135" fmla="*/ 529511 w 1605470"/>
              <a:gd name="connsiteY135" fmla="*/ 2425819 h 6858000"/>
              <a:gd name="connsiteX136" fmla="*/ 530521 w 1605470"/>
              <a:gd name="connsiteY136" fmla="*/ 2422066 h 6858000"/>
              <a:gd name="connsiteX137" fmla="*/ 528878 w 1605470"/>
              <a:gd name="connsiteY137" fmla="*/ 2408971 h 6858000"/>
              <a:gd name="connsiteX138" fmla="*/ 535510 w 1605470"/>
              <a:gd name="connsiteY138" fmla="*/ 2402874 h 6858000"/>
              <a:gd name="connsiteX139" fmla="*/ 538122 w 1605470"/>
              <a:gd name="connsiteY139" fmla="*/ 2381443 h 6858000"/>
              <a:gd name="connsiteX140" fmla="*/ 514451 w 1605470"/>
              <a:gd name="connsiteY140" fmla="*/ 2261920 h 6858000"/>
              <a:gd name="connsiteX141" fmla="*/ 486968 w 1605470"/>
              <a:gd name="connsiteY141" fmla="*/ 2182937 h 6858000"/>
              <a:gd name="connsiteX142" fmla="*/ 488555 w 1605470"/>
              <a:gd name="connsiteY142" fmla="*/ 2155135 h 6858000"/>
              <a:gd name="connsiteX143" fmla="*/ 486013 w 1605470"/>
              <a:gd name="connsiteY143" fmla="*/ 2118008 h 6858000"/>
              <a:gd name="connsiteX144" fmla="*/ 487006 w 1605470"/>
              <a:gd name="connsiteY144" fmla="*/ 2050531 h 6858000"/>
              <a:gd name="connsiteX145" fmla="*/ 478812 w 1605470"/>
              <a:gd name="connsiteY145" fmla="*/ 1963269 h 6858000"/>
              <a:gd name="connsiteX146" fmla="*/ 442619 w 1605470"/>
              <a:gd name="connsiteY146" fmla="*/ 1910499 h 6858000"/>
              <a:gd name="connsiteX147" fmla="*/ 446785 w 1605470"/>
              <a:gd name="connsiteY147" fmla="*/ 1903212 h 6858000"/>
              <a:gd name="connsiteX148" fmla="*/ 436547 w 1605470"/>
              <a:gd name="connsiteY148" fmla="*/ 1861531 h 6858000"/>
              <a:gd name="connsiteX149" fmla="*/ 390346 w 1605470"/>
              <a:gd name="connsiteY149" fmla="*/ 1732919 h 6858000"/>
              <a:gd name="connsiteX150" fmla="*/ 362657 w 1605470"/>
              <a:gd name="connsiteY150" fmla="*/ 1663540 h 6858000"/>
              <a:gd name="connsiteX151" fmla="*/ 361783 w 1605470"/>
              <a:gd name="connsiteY151" fmla="*/ 1615777 h 6858000"/>
              <a:gd name="connsiteX152" fmla="*/ 342578 w 1605470"/>
              <a:gd name="connsiteY152" fmla="*/ 1563678 h 6858000"/>
              <a:gd name="connsiteX153" fmla="*/ 355658 w 1605470"/>
              <a:gd name="connsiteY153" fmla="*/ 1519474 h 6858000"/>
              <a:gd name="connsiteX154" fmla="*/ 348400 w 1605470"/>
              <a:gd name="connsiteY154" fmla="*/ 1477995 h 6858000"/>
              <a:gd name="connsiteX155" fmla="*/ 334485 w 1605470"/>
              <a:gd name="connsiteY155" fmla="*/ 1373769 h 6858000"/>
              <a:gd name="connsiteX156" fmla="*/ 342792 w 1605470"/>
              <a:gd name="connsiteY156" fmla="*/ 1307086 h 6858000"/>
              <a:gd name="connsiteX157" fmla="*/ 343980 w 1605470"/>
              <a:gd name="connsiteY157" fmla="*/ 1189033 h 6858000"/>
              <a:gd name="connsiteX158" fmla="*/ 348665 w 1605470"/>
              <a:gd name="connsiteY158" fmla="*/ 1168288 h 6858000"/>
              <a:gd name="connsiteX159" fmla="*/ 340947 w 1605470"/>
              <a:gd name="connsiteY159" fmla="*/ 1142577 h 6858000"/>
              <a:gd name="connsiteX160" fmla="*/ 330253 w 1605470"/>
              <a:gd name="connsiteY160" fmla="*/ 1088484 h 6858000"/>
              <a:gd name="connsiteX161" fmla="*/ 318989 w 1605470"/>
              <a:gd name="connsiteY161" fmla="*/ 1016103 h 6858000"/>
              <a:gd name="connsiteX162" fmla="*/ 320445 w 1605470"/>
              <a:gd name="connsiteY162" fmla="*/ 932283 h 6858000"/>
              <a:gd name="connsiteX163" fmla="*/ 322681 w 1605470"/>
              <a:gd name="connsiteY163" fmla="*/ 915925 h 6858000"/>
              <a:gd name="connsiteX164" fmla="*/ 315310 w 1605470"/>
              <a:gd name="connsiteY164" fmla="*/ 896999 h 6858000"/>
              <a:gd name="connsiteX165" fmla="*/ 284718 w 1605470"/>
              <a:gd name="connsiteY165" fmla="*/ 821517 h 6858000"/>
              <a:gd name="connsiteX166" fmla="*/ 263668 w 1605470"/>
              <a:gd name="connsiteY166" fmla="*/ 751353 h 6858000"/>
              <a:gd name="connsiteX167" fmla="*/ 263226 w 1605470"/>
              <a:gd name="connsiteY167" fmla="*/ 721230 h 6858000"/>
              <a:gd name="connsiteX168" fmla="*/ 248897 w 1605470"/>
              <a:gd name="connsiteY168" fmla="*/ 681659 h 6858000"/>
              <a:gd name="connsiteX169" fmla="*/ 234316 w 1605470"/>
              <a:gd name="connsiteY169" fmla="*/ 635218 h 6858000"/>
              <a:gd name="connsiteX170" fmla="*/ 239327 w 1605470"/>
              <a:gd name="connsiteY170" fmla="*/ 613763 h 6858000"/>
              <a:gd name="connsiteX171" fmla="*/ 225269 w 1605470"/>
              <a:gd name="connsiteY171" fmla="*/ 598582 h 6858000"/>
              <a:gd name="connsiteX172" fmla="*/ 224950 w 1605470"/>
              <a:gd name="connsiteY172" fmla="*/ 576846 h 6858000"/>
              <a:gd name="connsiteX173" fmla="*/ 204576 w 1605470"/>
              <a:gd name="connsiteY173" fmla="*/ 530055 h 6858000"/>
              <a:gd name="connsiteX174" fmla="*/ 219064 w 1605470"/>
              <a:gd name="connsiteY174" fmla="*/ 469651 h 6858000"/>
              <a:gd name="connsiteX175" fmla="*/ 195012 w 1605470"/>
              <a:gd name="connsiteY175" fmla="*/ 448559 h 6858000"/>
              <a:gd name="connsiteX176" fmla="*/ 201434 w 1605470"/>
              <a:gd name="connsiteY176" fmla="*/ 441529 h 6858000"/>
              <a:gd name="connsiteX177" fmla="*/ 200655 w 1605470"/>
              <a:gd name="connsiteY177" fmla="*/ 428927 h 6858000"/>
              <a:gd name="connsiteX178" fmla="*/ 190059 w 1605470"/>
              <a:gd name="connsiteY178" fmla="*/ 430161 h 6858000"/>
              <a:gd name="connsiteX179" fmla="*/ 167079 w 1605470"/>
              <a:gd name="connsiteY179" fmla="*/ 367211 h 6858000"/>
              <a:gd name="connsiteX180" fmla="*/ 124571 w 1605470"/>
              <a:gd name="connsiteY180" fmla="*/ 302178 h 6858000"/>
              <a:gd name="connsiteX181" fmla="*/ 103243 w 1605470"/>
              <a:gd name="connsiteY181" fmla="*/ 211375 h 6858000"/>
              <a:gd name="connsiteX182" fmla="*/ 94571 w 1605470"/>
              <a:gd name="connsiteY182" fmla="*/ 184179 h 6858000"/>
              <a:gd name="connsiteX183" fmla="*/ 13437 w 1605470"/>
              <a:gd name="connsiteY183" fmla="*/ 19287 h 6858000"/>
              <a:gd name="connsiteX184" fmla="*/ 0 w 1605470"/>
              <a:gd name="connsiteY184" fmla="*/ 0 h 6858000"/>
              <a:gd name="connsiteX0" fmla="*/ 0 w 1605470"/>
              <a:gd name="connsiteY0" fmla="*/ 0 h 6858000"/>
              <a:gd name="connsiteX1" fmla="*/ 1605470 w 1605470"/>
              <a:gd name="connsiteY1" fmla="*/ 0 h 6858000"/>
              <a:gd name="connsiteX2" fmla="*/ 1605470 w 1605470"/>
              <a:gd name="connsiteY2" fmla="*/ 6858000 h 6858000"/>
              <a:gd name="connsiteX3" fmla="*/ 154105 w 1605470"/>
              <a:gd name="connsiteY3" fmla="*/ 6858000 h 6858000"/>
              <a:gd name="connsiteX4" fmla="*/ 154246 w 1605470"/>
              <a:gd name="connsiteY4" fmla="*/ 6857735 h 6858000"/>
              <a:gd name="connsiteX5" fmla="*/ 166295 w 1605470"/>
              <a:gd name="connsiteY5" fmla="*/ 6809549 h 6858000"/>
              <a:gd name="connsiteX6" fmla="*/ 198506 w 1605470"/>
              <a:gd name="connsiteY6" fmla="*/ 6715115 h 6858000"/>
              <a:gd name="connsiteX7" fmla="*/ 208357 w 1605470"/>
              <a:gd name="connsiteY7" fmla="*/ 6680170 h 6858000"/>
              <a:gd name="connsiteX8" fmla="*/ 233907 w 1605470"/>
              <a:gd name="connsiteY8" fmla="*/ 6621207 h 6858000"/>
              <a:gd name="connsiteX9" fmla="*/ 250564 w 1605470"/>
              <a:gd name="connsiteY9" fmla="*/ 6596265 h 6858000"/>
              <a:gd name="connsiteX10" fmla="*/ 250443 w 1605470"/>
              <a:gd name="connsiteY10" fmla="*/ 6594818 h 6858000"/>
              <a:gd name="connsiteX11" fmla="*/ 254688 w 1605470"/>
              <a:gd name="connsiteY11" fmla="*/ 6593735 h 6858000"/>
              <a:gd name="connsiteX12" fmla="*/ 257885 w 1605470"/>
              <a:gd name="connsiteY12" fmla="*/ 6589172 h 6858000"/>
              <a:gd name="connsiteX13" fmla="*/ 261179 w 1605470"/>
              <a:gd name="connsiteY13" fmla="*/ 6574442 h 6858000"/>
              <a:gd name="connsiteX14" fmla="*/ 261519 w 1605470"/>
              <a:gd name="connsiteY14" fmla="*/ 6568530 h 6858000"/>
              <a:gd name="connsiteX15" fmla="*/ 263928 w 1605470"/>
              <a:gd name="connsiteY15" fmla="*/ 6560674 h 6858000"/>
              <a:gd name="connsiteX16" fmla="*/ 264273 w 1605470"/>
              <a:gd name="connsiteY16" fmla="*/ 6560598 h 6858000"/>
              <a:gd name="connsiteX17" fmla="*/ 265970 w 1605470"/>
              <a:gd name="connsiteY17" fmla="*/ 6553006 h 6858000"/>
              <a:gd name="connsiteX18" fmla="*/ 270666 w 1605470"/>
              <a:gd name="connsiteY18" fmla="*/ 6514360 h 6858000"/>
              <a:gd name="connsiteX19" fmla="*/ 312320 w 1605470"/>
              <a:gd name="connsiteY19" fmla="*/ 6478062 h 6858000"/>
              <a:gd name="connsiteX20" fmla="*/ 323009 w 1605470"/>
              <a:gd name="connsiteY20" fmla="*/ 6460325 h 6858000"/>
              <a:gd name="connsiteX21" fmla="*/ 330242 w 1605470"/>
              <a:gd name="connsiteY21" fmla="*/ 6451488 h 6858000"/>
              <a:gd name="connsiteX22" fmla="*/ 331677 w 1605470"/>
              <a:gd name="connsiteY22" fmla="*/ 6451348 h 6858000"/>
              <a:gd name="connsiteX23" fmla="*/ 336035 w 1605470"/>
              <a:gd name="connsiteY23" fmla="*/ 6414240 h 6858000"/>
              <a:gd name="connsiteX24" fmla="*/ 338911 w 1605470"/>
              <a:gd name="connsiteY24" fmla="*/ 6410269 h 6858000"/>
              <a:gd name="connsiteX25" fmla="*/ 338811 w 1605470"/>
              <a:gd name="connsiteY25" fmla="*/ 6384857 h 6858000"/>
              <a:gd name="connsiteX26" fmla="*/ 340328 w 1605470"/>
              <a:gd name="connsiteY26" fmla="*/ 6372381 h 6858000"/>
              <a:gd name="connsiteX27" fmla="*/ 337522 w 1605470"/>
              <a:gd name="connsiteY27" fmla="*/ 6367510 h 6858000"/>
              <a:gd name="connsiteX28" fmla="*/ 341402 w 1605470"/>
              <a:gd name="connsiteY28" fmla="*/ 6349778 h 6858000"/>
              <a:gd name="connsiteX29" fmla="*/ 343067 w 1605470"/>
              <a:gd name="connsiteY29" fmla="*/ 6348250 h 6858000"/>
              <a:gd name="connsiteX30" fmla="*/ 341730 w 1605470"/>
              <a:gd name="connsiteY30" fmla="*/ 6331735 h 6858000"/>
              <a:gd name="connsiteX31" fmla="*/ 335123 w 1605470"/>
              <a:gd name="connsiteY31" fmla="*/ 6315613 h 6858000"/>
              <a:gd name="connsiteX32" fmla="*/ 385303 w 1605470"/>
              <a:gd name="connsiteY32" fmla="*/ 6171970 h 6858000"/>
              <a:gd name="connsiteX33" fmla="*/ 380910 w 1605470"/>
              <a:gd name="connsiteY33" fmla="*/ 6028119 h 6858000"/>
              <a:gd name="connsiteX34" fmla="*/ 409371 w 1605470"/>
              <a:gd name="connsiteY34" fmla="*/ 5950668 h 6858000"/>
              <a:gd name="connsiteX35" fmla="*/ 442432 w 1605470"/>
              <a:gd name="connsiteY35" fmla="*/ 5934687 h 6858000"/>
              <a:gd name="connsiteX36" fmla="*/ 489472 w 1605470"/>
              <a:gd name="connsiteY36" fmla="*/ 5732419 h 6858000"/>
              <a:gd name="connsiteX37" fmla="*/ 512623 w 1605470"/>
              <a:gd name="connsiteY37" fmla="*/ 5685392 h 6858000"/>
              <a:gd name="connsiteX38" fmla="*/ 510261 w 1605470"/>
              <a:gd name="connsiteY38" fmla="*/ 5634527 h 6858000"/>
              <a:gd name="connsiteX39" fmla="*/ 523992 w 1605470"/>
              <a:gd name="connsiteY39" fmla="*/ 5619557 h 6858000"/>
              <a:gd name="connsiteX40" fmla="*/ 526609 w 1605470"/>
              <a:gd name="connsiteY40" fmla="*/ 5617081 h 6858000"/>
              <a:gd name="connsiteX41" fmla="*/ 531653 w 1605470"/>
              <a:gd name="connsiteY41" fmla="*/ 5604904 h 6858000"/>
              <a:gd name="connsiteX42" fmla="*/ 539863 w 1605470"/>
              <a:gd name="connsiteY42" fmla="*/ 5604298 h 6858000"/>
              <a:gd name="connsiteX43" fmla="*/ 552319 w 1605470"/>
              <a:gd name="connsiteY43" fmla="*/ 5587997 h 6858000"/>
              <a:gd name="connsiteX44" fmla="*/ 559710 w 1605470"/>
              <a:gd name="connsiteY44" fmla="*/ 5564796 h 6858000"/>
              <a:gd name="connsiteX45" fmla="*/ 587214 w 1605470"/>
              <a:gd name="connsiteY45" fmla="*/ 5451511 h 6858000"/>
              <a:gd name="connsiteX46" fmla="*/ 608019 w 1605470"/>
              <a:gd name="connsiteY46" fmla="*/ 5385461 h 6858000"/>
              <a:gd name="connsiteX47" fmla="*/ 622750 w 1605470"/>
              <a:gd name="connsiteY47" fmla="*/ 5363084 h 6858000"/>
              <a:gd name="connsiteX48" fmla="*/ 638731 w 1605470"/>
              <a:gd name="connsiteY48" fmla="*/ 5330009 h 6858000"/>
              <a:gd name="connsiteX49" fmla="*/ 672224 w 1605470"/>
              <a:gd name="connsiteY49" fmla="*/ 5273739 h 6858000"/>
              <a:gd name="connsiteX50" fmla="*/ 681823 w 1605470"/>
              <a:gd name="connsiteY50" fmla="*/ 5241779 h 6858000"/>
              <a:gd name="connsiteX51" fmla="*/ 693049 w 1605470"/>
              <a:gd name="connsiteY51" fmla="*/ 5225268 h 6858000"/>
              <a:gd name="connsiteX52" fmla="*/ 694069 w 1605470"/>
              <a:gd name="connsiteY52" fmla="*/ 5217684 h 6858000"/>
              <a:gd name="connsiteX53" fmla="*/ 701410 w 1605470"/>
              <a:gd name="connsiteY53" fmla="*/ 5193377 h 6858000"/>
              <a:gd name="connsiteX54" fmla="*/ 704713 w 1605470"/>
              <a:gd name="connsiteY54" fmla="*/ 5179288 h 6858000"/>
              <a:gd name="connsiteX55" fmla="*/ 705697 w 1605470"/>
              <a:gd name="connsiteY55" fmla="*/ 5173621 h 6858000"/>
              <a:gd name="connsiteX56" fmla="*/ 701331 w 1605470"/>
              <a:gd name="connsiteY56" fmla="*/ 5159961 h 6858000"/>
              <a:gd name="connsiteX57" fmla="*/ 708008 w 1605470"/>
              <a:gd name="connsiteY57" fmla="*/ 5144295 h 6858000"/>
              <a:gd name="connsiteX58" fmla="*/ 704941 w 1605470"/>
              <a:gd name="connsiteY58" fmla="*/ 5125185 h 6858000"/>
              <a:gd name="connsiteX59" fmla="*/ 711771 w 1605470"/>
              <a:gd name="connsiteY59" fmla="*/ 5121884 h 6858000"/>
              <a:gd name="connsiteX60" fmla="*/ 721092 w 1605470"/>
              <a:gd name="connsiteY60" fmla="*/ 5108383 h 6858000"/>
              <a:gd name="connsiteX61" fmla="*/ 717045 w 1605470"/>
              <a:gd name="connsiteY61" fmla="*/ 5094705 h 6858000"/>
              <a:gd name="connsiteX62" fmla="*/ 718807 w 1605470"/>
              <a:gd name="connsiteY62" fmla="*/ 5067850 h 6858000"/>
              <a:gd name="connsiteX63" fmla="*/ 721538 w 1605470"/>
              <a:gd name="connsiteY63" fmla="*/ 5060861 h 6858000"/>
              <a:gd name="connsiteX64" fmla="*/ 718242 w 1605470"/>
              <a:gd name="connsiteY64" fmla="*/ 5034192 h 6858000"/>
              <a:gd name="connsiteX65" fmla="*/ 719796 w 1605470"/>
              <a:gd name="connsiteY65" fmla="*/ 4993030 h 6858000"/>
              <a:gd name="connsiteX66" fmla="*/ 726705 w 1605470"/>
              <a:gd name="connsiteY66" fmla="*/ 4946844 h 6858000"/>
              <a:gd name="connsiteX67" fmla="*/ 722561 w 1605470"/>
              <a:gd name="connsiteY67" fmla="*/ 4932692 h 6858000"/>
              <a:gd name="connsiteX68" fmla="*/ 724588 w 1605470"/>
              <a:gd name="connsiteY68" fmla="*/ 4845927 h 6858000"/>
              <a:gd name="connsiteX69" fmla="*/ 724935 w 1605470"/>
              <a:gd name="connsiteY69" fmla="*/ 4821504 h 6858000"/>
              <a:gd name="connsiteX70" fmla="*/ 732118 w 1605470"/>
              <a:gd name="connsiteY70" fmla="*/ 4801535 h 6858000"/>
              <a:gd name="connsiteX71" fmla="*/ 739787 w 1605470"/>
              <a:gd name="connsiteY71" fmla="*/ 4797794 h 6858000"/>
              <a:gd name="connsiteX72" fmla="*/ 741081 w 1605470"/>
              <a:gd name="connsiteY72" fmla="*/ 4784526 h 6858000"/>
              <a:gd name="connsiteX73" fmla="*/ 742865 w 1605470"/>
              <a:gd name="connsiteY73" fmla="*/ 4781211 h 6858000"/>
              <a:gd name="connsiteX74" fmla="*/ 751652 w 1605470"/>
              <a:gd name="connsiteY74" fmla="*/ 4761984 h 6858000"/>
              <a:gd name="connsiteX75" fmla="*/ 734671 w 1605470"/>
              <a:gd name="connsiteY75" fmla="*/ 4715631 h 6858000"/>
              <a:gd name="connsiteX76" fmla="*/ 743180 w 1605470"/>
              <a:gd name="connsiteY76" fmla="*/ 4662965 h 6858000"/>
              <a:gd name="connsiteX77" fmla="*/ 729578 w 1605470"/>
              <a:gd name="connsiteY77" fmla="*/ 4456787 h 6858000"/>
              <a:gd name="connsiteX78" fmla="*/ 756542 w 1605470"/>
              <a:gd name="connsiteY78" fmla="*/ 4429138 h 6858000"/>
              <a:gd name="connsiteX79" fmla="*/ 761317 w 1605470"/>
              <a:gd name="connsiteY79" fmla="*/ 4346145 h 6858000"/>
              <a:gd name="connsiteX80" fmla="*/ 715481 w 1605470"/>
              <a:gd name="connsiteY80" fmla="*/ 4214165 h 6858000"/>
              <a:gd name="connsiteX81" fmla="*/ 721848 w 1605470"/>
              <a:gd name="connsiteY81" fmla="*/ 4061253 h 6858000"/>
              <a:gd name="connsiteX82" fmla="*/ 710868 w 1605470"/>
              <a:gd name="connsiteY82" fmla="*/ 4048827 h 6858000"/>
              <a:gd name="connsiteX83" fmla="*/ 704810 w 1605470"/>
              <a:gd name="connsiteY83" fmla="*/ 4033999 h 6858000"/>
              <a:gd name="connsiteX84" fmla="*/ 705959 w 1605470"/>
              <a:gd name="connsiteY84" fmla="*/ 4031933 h 6858000"/>
              <a:gd name="connsiteX85" fmla="*/ 704535 w 1605470"/>
              <a:gd name="connsiteY85" fmla="*/ 4013953 h 6858000"/>
              <a:gd name="connsiteX86" fmla="*/ 700443 w 1605470"/>
              <a:gd name="connsiteY86" fmla="*/ 4010511 h 6858000"/>
              <a:gd name="connsiteX87" fmla="*/ 698282 w 1605470"/>
              <a:gd name="connsiteY87" fmla="*/ 3998331 h 6858000"/>
              <a:gd name="connsiteX88" fmla="*/ 690830 w 1605470"/>
              <a:gd name="connsiteY88" fmla="*/ 3974753 h 6858000"/>
              <a:gd name="connsiteX89" fmla="*/ 692428 w 1605470"/>
              <a:gd name="connsiteY89" fmla="*/ 3969950 h 6858000"/>
              <a:gd name="connsiteX90" fmla="*/ 685850 w 1605470"/>
              <a:gd name="connsiteY90" fmla="*/ 3933779 h 6858000"/>
              <a:gd name="connsiteX91" fmla="*/ 687181 w 1605470"/>
              <a:gd name="connsiteY91" fmla="*/ 3933093 h 6858000"/>
              <a:gd name="connsiteX92" fmla="*/ 691535 w 1605470"/>
              <a:gd name="connsiteY92" fmla="*/ 3922082 h 6858000"/>
              <a:gd name="connsiteX93" fmla="*/ 696613 w 1605470"/>
              <a:gd name="connsiteY93" fmla="*/ 3901461 h 6858000"/>
              <a:gd name="connsiteX94" fmla="*/ 725908 w 1605470"/>
              <a:gd name="connsiteY94" fmla="*/ 3851605 h 6858000"/>
              <a:gd name="connsiteX95" fmla="*/ 719207 w 1605470"/>
              <a:gd name="connsiteY95" fmla="*/ 3813873 h 6858000"/>
              <a:gd name="connsiteX96" fmla="*/ 718632 w 1605470"/>
              <a:gd name="connsiteY96" fmla="*/ 3806161 h 6858000"/>
              <a:gd name="connsiteX97" fmla="*/ 718939 w 1605470"/>
              <a:gd name="connsiteY97" fmla="*/ 3805957 h 6858000"/>
              <a:gd name="connsiteX98" fmla="*/ 718966 w 1605470"/>
              <a:gd name="connsiteY98" fmla="*/ 3797724 h 6858000"/>
              <a:gd name="connsiteX99" fmla="*/ 717581 w 1605470"/>
              <a:gd name="connsiteY99" fmla="*/ 3792098 h 6858000"/>
              <a:gd name="connsiteX100" fmla="*/ 716465 w 1605470"/>
              <a:gd name="connsiteY100" fmla="*/ 3777135 h 6858000"/>
              <a:gd name="connsiteX101" fmla="*/ 718198 w 1605470"/>
              <a:gd name="connsiteY101" fmla="*/ 3771656 h 6858000"/>
              <a:gd name="connsiteX102" fmla="*/ 721941 w 1605470"/>
              <a:gd name="connsiteY102" fmla="*/ 3769007 h 6858000"/>
              <a:gd name="connsiteX103" fmla="*/ 721407 w 1605470"/>
              <a:gd name="connsiteY103" fmla="*/ 3767709 h 6858000"/>
              <a:gd name="connsiteX104" fmla="*/ 730103 w 1605470"/>
              <a:gd name="connsiteY104" fmla="*/ 3738082 h 6858000"/>
              <a:gd name="connsiteX105" fmla="*/ 737449 w 1605470"/>
              <a:gd name="connsiteY105" fmla="*/ 3673397 h 6858000"/>
              <a:gd name="connsiteX106" fmla="*/ 736745 w 1605470"/>
              <a:gd name="connsiteY106" fmla="*/ 3637109 h 6858000"/>
              <a:gd name="connsiteX107" fmla="*/ 740188 w 1605470"/>
              <a:gd name="connsiteY107" fmla="*/ 3536883 h 6858000"/>
              <a:gd name="connsiteX108" fmla="*/ 747726 w 1605470"/>
              <a:gd name="connsiteY108" fmla="*/ 3435652 h 6858000"/>
              <a:gd name="connsiteX109" fmla="*/ 774383 w 1605470"/>
              <a:gd name="connsiteY109" fmla="*/ 3381564 h 6858000"/>
              <a:gd name="connsiteX110" fmla="*/ 774870 w 1605470"/>
              <a:gd name="connsiteY110" fmla="*/ 3375761 h 6858000"/>
              <a:gd name="connsiteX111" fmla="*/ 770510 w 1605470"/>
              <a:gd name="connsiteY111" fmla="*/ 3361844 h 6858000"/>
              <a:gd name="connsiteX112" fmla="*/ 767933 w 1605470"/>
              <a:gd name="connsiteY112" fmla="*/ 3356929 h 6858000"/>
              <a:gd name="connsiteX113" fmla="*/ 766158 w 1605470"/>
              <a:gd name="connsiteY113" fmla="*/ 3349058 h 6858000"/>
              <a:gd name="connsiteX114" fmla="*/ 766414 w 1605470"/>
              <a:gd name="connsiteY114" fmla="*/ 3348763 h 6858000"/>
              <a:gd name="connsiteX115" fmla="*/ 764166 w 1605470"/>
              <a:gd name="connsiteY115" fmla="*/ 3341588 h 6858000"/>
              <a:gd name="connsiteX116" fmla="*/ 749397 w 1605470"/>
              <a:gd name="connsiteY116" fmla="*/ 3307769 h 6858000"/>
              <a:gd name="connsiteX117" fmla="*/ 766960 w 1605470"/>
              <a:gd name="connsiteY117" fmla="*/ 3250522 h 6858000"/>
              <a:gd name="connsiteX118" fmla="*/ 767385 w 1605470"/>
              <a:gd name="connsiteY118" fmla="*/ 3229163 h 6858000"/>
              <a:gd name="connsiteX119" fmla="*/ 769208 w 1605470"/>
              <a:gd name="connsiteY119" fmla="*/ 3217217 h 6858000"/>
              <a:gd name="connsiteX120" fmla="*/ 770350 w 1605470"/>
              <a:gd name="connsiteY120" fmla="*/ 3216125 h 6858000"/>
              <a:gd name="connsiteX121" fmla="*/ 756043 w 1605470"/>
              <a:gd name="connsiteY121" fmla="*/ 3183755 h 6858000"/>
              <a:gd name="connsiteX122" fmla="*/ 756544 w 1605470"/>
              <a:gd name="connsiteY122" fmla="*/ 3178642 h 6858000"/>
              <a:gd name="connsiteX123" fmla="*/ 744144 w 1605470"/>
              <a:gd name="connsiteY123" fmla="*/ 3158586 h 6858000"/>
              <a:gd name="connsiteX124" fmla="*/ 739378 w 1605470"/>
              <a:gd name="connsiteY124" fmla="*/ 3147669 h 6858000"/>
              <a:gd name="connsiteX125" fmla="*/ 734648 w 1605470"/>
              <a:gd name="connsiteY125" fmla="*/ 3145733 h 6858000"/>
              <a:gd name="connsiteX126" fmla="*/ 729329 w 1605470"/>
              <a:gd name="connsiteY126" fmla="*/ 3129034 h 6858000"/>
              <a:gd name="connsiteX127" fmla="*/ 729994 w 1605470"/>
              <a:gd name="connsiteY127" fmla="*/ 3126682 h 6858000"/>
              <a:gd name="connsiteX128" fmla="*/ 720862 w 1605470"/>
              <a:gd name="connsiteY128" fmla="*/ 3114519 h 6858000"/>
              <a:gd name="connsiteX129" fmla="*/ 707471 w 1605470"/>
              <a:gd name="connsiteY129" fmla="*/ 3106272 h 6858000"/>
              <a:gd name="connsiteX130" fmla="*/ 680201 w 1605470"/>
              <a:gd name="connsiteY130" fmla="*/ 2958185 h 6858000"/>
              <a:gd name="connsiteX131" fmla="*/ 622815 w 1605470"/>
              <a:gd name="connsiteY131" fmla="*/ 2762989 h 6858000"/>
              <a:gd name="connsiteX132" fmla="*/ 571733 w 1605470"/>
              <a:gd name="connsiteY132" fmla="*/ 2554718 h 6858000"/>
              <a:gd name="connsiteX133" fmla="*/ 551827 w 1605470"/>
              <a:gd name="connsiteY133" fmla="*/ 2485734 h 6858000"/>
              <a:gd name="connsiteX134" fmla="*/ 525179 w 1605470"/>
              <a:gd name="connsiteY134" fmla="*/ 2447068 h 6858000"/>
              <a:gd name="connsiteX135" fmla="*/ 529511 w 1605470"/>
              <a:gd name="connsiteY135" fmla="*/ 2425819 h 6858000"/>
              <a:gd name="connsiteX136" fmla="*/ 530521 w 1605470"/>
              <a:gd name="connsiteY136" fmla="*/ 2422066 h 6858000"/>
              <a:gd name="connsiteX137" fmla="*/ 528878 w 1605470"/>
              <a:gd name="connsiteY137" fmla="*/ 2408971 h 6858000"/>
              <a:gd name="connsiteX138" fmla="*/ 535510 w 1605470"/>
              <a:gd name="connsiteY138" fmla="*/ 2402874 h 6858000"/>
              <a:gd name="connsiteX139" fmla="*/ 538122 w 1605470"/>
              <a:gd name="connsiteY139" fmla="*/ 2381443 h 6858000"/>
              <a:gd name="connsiteX140" fmla="*/ 514451 w 1605470"/>
              <a:gd name="connsiteY140" fmla="*/ 2261920 h 6858000"/>
              <a:gd name="connsiteX141" fmla="*/ 486968 w 1605470"/>
              <a:gd name="connsiteY141" fmla="*/ 2182937 h 6858000"/>
              <a:gd name="connsiteX142" fmla="*/ 488555 w 1605470"/>
              <a:gd name="connsiteY142" fmla="*/ 2155135 h 6858000"/>
              <a:gd name="connsiteX143" fmla="*/ 486013 w 1605470"/>
              <a:gd name="connsiteY143" fmla="*/ 2118008 h 6858000"/>
              <a:gd name="connsiteX144" fmla="*/ 487006 w 1605470"/>
              <a:gd name="connsiteY144" fmla="*/ 2050531 h 6858000"/>
              <a:gd name="connsiteX145" fmla="*/ 478812 w 1605470"/>
              <a:gd name="connsiteY145" fmla="*/ 1963269 h 6858000"/>
              <a:gd name="connsiteX146" fmla="*/ 442619 w 1605470"/>
              <a:gd name="connsiteY146" fmla="*/ 1910499 h 6858000"/>
              <a:gd name="connsiteX147" fmla="*/ 446785 w 1605470"/>
              <a:gd name="connsiteY147" fmla="*/ 1903212 h 6858000"/>
              <a:gd name="connsiteX148" fmla="*/ 436547 w 1605470"/>
              <a:gd name="connsiteY148" fmla="*/ 1861531 h 6858000"/>
              <a:gd name="connsiteX149" fmla="*/ 390346 w 1605470"/>
              <a:gd name="connsiteY149" fmla="*/ 1732919 h 6858000"/>
              <a:gd name="connsiteX150" fmla="*/ 362657 w 1605470"/>
              <a:gd name="connsiteY150" fmla="*/ 1663540 h 6858000"/>
              <a:gd name="connsiteX151" fmla="*/ 361783 w 1605470"/>
              <a:gd name="connsiteY151" fmla="*/ 1615777 h 6858000"/>
              <a:gd name="connsiteX152" fmla="*/ 342578 w 1605470"/>
              <a:gd name="connsiteY152" fmla="*/ 1563678 h 6858000"/>
              <a:gd name="connsiteX153" fmla="*/ 355658 w 1605470"/>
              <a:gd name="connsiteY153" fmla="*/ 1519474 h 6858000"/>
              <a:gd name="connsiteX154" fmla="*/ 348400 w 1605470"/>
              <a:gd name="connsiteY154" fmla="*/ 1477995 h 6858000"/>
              <a:gd name="connsiteX155" fmla="*/ 334485 w 1605470"/>
              <a:gd name="connsiteY155" fmla="*/ 1373769 h 6858000"/>
              <a:gd name="connsiteX156" fmla="*/ 342792 w 1605470"/>
              <a:gd name="connsiteY156" fmla="*/ 1307086 h 6858000"/>
              <a:gd name="connsiteX157" fmla="*/ 343980 w 1605470"/>
              <a:gd name="connsiteY157" fmla="*/ 1189033 h 6858000"/>
              <a:gd name="connsiteX158" fmla="*/ 348665 w 1605470"/>
              <a:gd name="connsiteY158" fmla="*/ 1168288 h 6858000"/>
              <a:gd name="connsiteX159" fmla="*/ 340947 w 1605470"/>
              <a:gd name="connsiteY159" fmla="*/ 1142577 h 6858000"/>
              <a:gd name="connsiteX160" fmla="*/ 330253 w 1605470"/>
              <a:gd name="connsiteY160" fmla="*/ 1088484 h 6858000"/>
              <a:gd name="connsiteX161" fmla="*/ 318989 w 1605470"/>
              <a:gd name="connsiteY161" fmla="*/ 1016103 h 6858000"/>
              <a:gd name="connsiteX162" fmla="*/ 320445 w 1605470"/>
              <a:gd name="connsiteY162" fmla="*/ 932283 h 6858000"/>
              <a:gd name="connsiteX163" fmla="*/ 322681 w 1605470"/>
              <a:gd name="connsiteY163" fmla="*/ 915925 h 6858000"/>
              <a:gd name="connsiteX164" fmla="*/ 315310 w 1605470"/>
              <a:gd name="connsiteY164" fmla="*/ 896999 h 6858000"/>
              <a:gd name="connsiteX165" fmla="*/ 284718 w 1605470"/>
              <a:gd name="connsiteY165" fmla="*/ 821517 h 6858000"/>
              <a:gd name="connsiteX166" fmla="*/ 263668 w 1605470"/>
              <a:gd name="connsiteY166" fmla="*/ 751353 h 6858000"/>
              <a:gd name="connsiteX167" fmla="*/ 263226 w 1605470"/>
              <a:gd name="connsiteY167" fmla="*/ 721230 h 6858000"/>
              <a:gd name="connsiteX168" fmla="*/ 248897 w 1605470"/>
              <a:gd name="connsiteY168" fmla="*/ 681659 h 6858000"/>
              <a:gd name="connsiteX169" fmla="*/ 234316 w 1605470"/>
              <a:gd name="connsiteY169" fmla="*/ 635218 h 6858000"/>
              <a:gd name="connsiteX170" fmla="*/ 239327 w 1605470"/>
              <a:gd name="connsiteY170" fmla="*/ 613763 h 6858000"/>
              <a:gd name="connsiteX171" fmla="*/ 225269 w 1605470"/>
              <a:gd name="connsiteY171" fmla="*/ 598582 h 6858000"/>
              <a:gd name="connsiteX172" fmla="*/ 224950 w 1605470"/>
              <a:gd name="connsiteY172" fmla="*/ 576846 h 6858000"/>
              <a:gd name="connsiteX173" fmla="*/ 204576 w 1605470"/>
              <a:gd name="connsiteY173" fmla="*/ 530055 h 6858000"/>
              <a:gd name="connsiteX174" fmla="*/ 219064 w 1605470"/>
              <a:gd name="connsiteY174" fmla="*/ 469651 h 6858000"/>
              <a:gd name="connsiteX175" fmla="*/ 195012 w 1605470"/>
              <a:gd name="connsiteY175" fmla="*/ 448559 h 6858000"/>
              <a:gd name="connsiteX176" fmla="*/ 201434 w 1605470"/>
              <a:gd name="connsiteY176" fmla="*/ 441529 h 6858000"/>
              <a:gd name="connsiteX177" fmla="*/ 200655 w 1605470"/>
              <a:gd name="connsiteY177" fmla="*/ 428927 h 6858000"/>
              <a:gd name="connsiteX178" fmla="*/ 190059 w 1605470"/>
              <a:gd name="connsiteY178" fmla="*/ 430161 h 6858000"/>
              <a:gd name="connsiteX179" fmla="*/ 167079 w 1605470"/>
              <a:gd name="connsiteY179" fmla="*/ 367211 h 6858000"/>
              <a:gd name="connsiteX180" fmla="*/ 124571 w 1605470"/>
              <a:gd name="connsiteY180" fmla="*/ 302178 h 6858000"/>
              <a:gd name="connsiteX181" fmla="*/ 103243 w 1605470"/>
              <a:gd name="connsiteY181" fmla="*/ 211375 h 6858000"/>
              <a:gd name="connsiteX182" fmla="*/ 94571 w 1605470"/>
              <a:gd name="connsiteY182" fmla="*/ 184179 h 6858000"/>
              <a:gd name="connsiteX183" fmla="*/ 13437 w 1605470"/>
              <a:gd name="connsiteY183" fmla="*/ 19287 h 6858000"/>
              <a:gd name="connsiteX184" fmla="*/ 0 w 1605470"/>
              <a:gd name="connsiteY184" fmla="*/ 0 h 6858000"/>
              <a:gd name="connsiteX0" fmla="*/ 0 w 1605470"/>
              <a:gd name="connsiteY0" fmla="*/ 0 h 6858000"/>
              <a:gd name="connsiteX1" fmla="*/ 1605470 w 1605470"/>
              <a:gd name="connsiteY1" fmla="*/ 0 h 6858000"/>
              <a:gd name="connsiteX2" fmla="*/ 1605470 w 1605470"/>
              <a:gd name="connsiteY2" fmla="*/ 6858000 h 6858000"/>
              <a:gd name="connsiteX3" fmla="*/ 154105 w 1605470"/>
              <a:gd name="connsiteY3" fmla="*/ 6858000 h 6858000"/>
              <a:gd name="connsiteX4" fmla="*/ 154246 w 1605470"/>
              <a:gd name="connsiteY4" fmla="*/ 6857735 h 6858000"/>
              <a:gd name="connsiteX5" fmla="*/ 166295 w 1605470"/>
              <a:gd name="connsiteY5" fmla="*/ 6809549 h 6858000"/>
              <a:gd name="connsiteX6" fmla="*/ 198506 w 1605470"/>
              <a:gd name="connsiteY6" fmla="*/ 6715115 h 6858000"/>
              <a:gd name="connsiteX7" fmla="*/ 208357 w 1605470"/>
              <a:gd name="connsiteY7" fmla="*/ 6680170 h 6858000"/>
              <a:gd name="connsiteX8" fmla="*/ 233907 w 1605470"/>
              <a:gd name="connsiteY8" fmla="*/ 6621207 h 6858000"/>
              <a:gd name="connsiteX9" fmla="*/ 250564 w 1605470"/>
              <a:gd name="connsiteY9" fmla="*/ 6596265 h 6858000"/>
              <a:gd name="connsiteX10" fmla="*/ 250443 w 1605470"/>
              <a:gd name="connsiteY10" fmla="*/ 6594818 h 6858000"/>
              <a:gd name="connsiteX11" fmla="*/ 254688 w 1605470"/>
              <a:gd name="connsiteY11" fmla="*/ 6593735 h 6858000"/>
              <a:gd name="connsiteX12" fmla="*/ 257885 w 1605470"/>
              <a:gd name="connsiteY12" fmla="*/ 6589172 h 6858000"/>
              <a:gd name="connsiteX13" fmla="*/ 261179 w 1605470"/>
              <a:gd name="connsiteY13" fmla="*/ 6574442 h 6858000"/>
              <a:gd name="connsiteX14" fmla="*/ 261519 w 1605470"/>
              <a:gd name="connsiteY14" fmla="*/ 6568530 h 6858000"/>
              <a:gd name="connsiteX15" fmla="*/ 263928 w 1605470"/>
              <a:gd name="connsiteY15" fmla="*/ 6560674 h 6858000"/>
              <a:gd name="connsiteX16" fmla="*/ 264273 w 1605470"/>
              <a:gd name="connsiteY16" fmla="*/ 6560598 h 6858000"/>
              <a:gd name="connsiteX17" fmla="*/ 265970 w 1605470"/>
              <a:gd name="connsiteY17" fmla="*/ 6553006 h 6858000"/>
              <a:gd name="connsiteX18" fmla="*/ 270666 w 1605470"/>
              <a:gd name="connsiteY18" fmla="*/ 6514360 h 6858000"/>
              <a:gd name="connsiteX19" fmla="*/ 312320 w 1605470"/>
              <a:gd name="connsiteY19" fmla="*/ 6478062 h 6858000"/>
              <a:gd name="connsiteX20" fmla="*/ 323009 w 1605470"/>
              <a:gd name="connsiteY20" fmla="*/ 6460325 h 6858000"/>
              <a:gd name="connsiteX21" fmla="*/ 330242 w 1605470"/>
              <a:gd name="connsiteY21" fmla="*/ 6451488 h 6858000"/>
              <a:gd name="connsiteX22" fmla="*/ 331677 w 1605470"/>
              <a:gd name="connsiteY22" fmla="*/ 6451348 h 6858000"/>
              <a:gd name="connsiteX23" fmla="*/ 336035 w 1605470"/>
              <a:gd name="connsiteY23" fmla="*/ 6414240 h 6858000"/>
              <a:gd name="connsiteX24" fmla="*/ 338911 w 1605470"/>
              <a:gd name="connsiteY24" fmla="*/ 6410269 h 6858000"/>
              <a:gd name="connsiteX25" fmla="*/ 338811 w 1605470"/>
              <a:gd name="connsiteY25" fmla="*/ 6384857 h 6858000"/>
              <a:gd name="connsiteX26" fmla="*/ 340328 w 1605470"/>
              <a:gd name="connsiteY26" fmla="*/ 6372381 h 6858000"/>
              <a:gd name="connsiteX27" fmla="*/ 337522 w 1605470"/>
              <a:gd name="connsiteY27" fmla="*/ 6367510 h 6858000"/>
              <a:gd name="connsiteX28" fmla="*/ 341402 w 1605470"/>
              <a:gd name="connsiteY28" fmla="*/ 6349778 h 6858000"/>
              <a:gd name="connsiteX29" fmla="*/ 343067 w 1605470"/>
              <a:gd name="connsiteY29" fmla="*/ 6348250 h 6858000"/>
              <a:gd name="connsiteX30" fmla="*/ 341730 w 1605470"/>
              <a:gd name="connsiteY30" fmla="*/ 6331735 h 6858000"/>
              <a:gd name="connsiteX31" fmla="*/ 335123 w 1605470"/>
              <a:gd name="connsiteY31" fmla="*/ 6315613 h 6858000"/>
              <a:gd name="connsiteX32" fmla="*/ 385303 w 1605470"/>
              <a:gd name="connsiteY32" fmla="*/ 6171970 h 6858000"/>
              <a:gd name="connsiteX33" fmla="*/ 380910 w 1605470"/>
              <a:gd name="connsiteY33" fmla="*/ 6028119 h 6858000"/>
              <a:gd name="connsiteX34" fmla="*/ 409371 w 1605470"/>
              <a:gd name="connsiteY34" fmla="*/ 5950668 h 6858000"/>
              <a:gd name="connsiteX35" fmla="*/ 442432 w 1605470"/>
              <a:gd name="connsiteY35" fmla="*/ 5934687 h 6858000"/>
              <a:gd name="connsiteX36" fmla="*/ 489472 w 1605470"/>
              <a:gd name="connsiteY36" fmla="*/ 5732419 h 6858000"/>
              <a:gd name="connsiteX37" fmla="*/ 512623 w 1605470"/>
              <a:gd name="connsiteY37" fmla="*/ 5685392 h 6858000"/>
              <a:gd name="connsiteX38" fmla="*/ 510261 w 1605470"/>
              <a:gd name="connsiteY38" fmla="*/ 5634527 h 6858000"/>
              <a:gd name="connsiteX39" fmla="*/ 523992 w 1605470"/>
              <a:gd name="connsiteY39" fmla="*/ 5619557 h 6858000"/>
              <a:gd name="connsiteX40" fmla="*/ 526609 w 1605470"/>
              <a:gd name="connsiteY40" fmla="*/ 5617081 h 6858000"/>
              <a:gd name="connsiteX41" fmla="*/ 531653 w 1605470"/>
              <a:gd name="connsiteY41" fmla="*/ 5604904 h 6858000"/>
              <a:gd name="connsiteX42" fmla="*/ 539863 w 1605470"/>
              <a:gd name="connsiteY42" fmla="*/ 5604298 h 6858000"/>
              <a:gd name="connsiteX43" fmla="*/ 552319 w 1605470"/>
              <a:gd name="connsiteY43" fmla="*/ 5587997 h 6858000"/>
              <a:gd name="connsiteX44" fmla="*/ 559710 w 1605470"/>
              <a:gd name="connsiteY44" fmla="*/ 5564796 h 6858000"/>
              <a:gd name="connsiteX45" fmla="*/ 587214 w 1605470"/>
              <a:gd name="connsiteY45" fmla="*/ 5451511 h 6858000"/>
              <a:gd name="connsiteX46" fmla="*/ 608019 w 1605470"/>
              <a:gd name="connsiteY46" fmla="*/ 5385461 h 6858000"/>
              <a:gd name="connsiteX47" fmla="*/ 622750 w 1605470"/>
              <a:gd name="connsiteY47" fmla="*/ 5363084 h 6858000"/>
              <a:gd name="connsiteX48" fmla="*/ 638731 w 1605470"/>
              <a:gd name="connsiteY48" fmla="*/ 5330009 h 6858000"/>
              <a:gd name="connsiteX49" fmla="*/ 672224 w 1605470"/>
              <a:gd name="connsiteY49" fmla="*/ 5273739 h 6858000"/>
              <a:gd name="connsiteX50" fmla="*/ 681823 w 1605470"/>
              <a:gd name="connsiteY50" fmla="*/ 5241779 h 6858000"/>
              <a:gd name="connsiteX51" fmla="*/ 693049 w 1605470"/>
              <a:gd name="connsiteY51" fmla="*/ 5225268 h 6858000"/>
              <a:gd name="connsiteX52" fmla="*/ 694069 w 1605470"/>
              <a:gd name="connsiteY52" fmla="*/ 5217684 h 6858000"/>
              <a:gd name="connsiteX53" fmla="*/ 701410 w 1605470"/>
              <a:gd name="connsiteY53" fmla="*/ 5193377 h 6858000"/>
              <a:gd name="connsiteX54" fmla="*/ 704713 w 1605470"/>
              <a:gd name="connsiteY54" fmla="*/ 5179288 h 6858000"/>
              <a:gd name="connsiteX55" fmla="*/ 705697 w 1605470"/>
              <a:gd name="connsiteY55" fmla="*/ 5173621 h 6858000"/>
              <a:gd name="connsiteX56" fmla="*/ 701331 w 1605470"/>
              <a:gd name="connsiteY56" fmla="*/ 5159961 h 6858000"/>
              <a:gd name="connsiteX57" fmla="*/ 708008 w 1605470"/>
              <a:gd name="connsiteY57" fmla="*/ 5144295 h 6858000"/>
              <a:gd name="connsiteX58" fmla="*/ 704941 w 1605470"/>
              <a:gd name="connsiteY58" fmla="*/ 5125185 h 6858000"/>
              <a:gd name="connsiteX59" fmla="*/ 711771 w 1605470"/>
              <a:gd name="connsiteY59" fmla="*/ 5121884 h 6858000"/>
              <a:gd name="connsiteX60" fmla="*/ 721092 w 1605470"/>
              <a:gd name="connsiteY60" fmla="*/ 5108383 h 6858000"/>
              <a:gd name="connsiteX61" fmla="*/ 717045 w 1605470"/>
              <a:gd name="connsiteY61" fmla="*/ 5094705 h 6858000"/>
              <a:gd name="connsiteX62" fmla="*/ 718807 w 1605470"/>
              <a:gd name="connsiteY62" fmla="*/ 5067850 h 6858000"/>
              <a:gd name="connsiteX63" fmla="*/ 721538 w 1605470"/>
              <a:gd name="connsiteY63" fmla="*/ 5060861 h 6858000"/>
              <a:gd name="connsiteX64" fmla="*/ 718242 w 1605470"/>
              <a:gd name="connsiteY64" fmla="*/ 5034192 h 6858000"/>
              <a:gd name="connsiteX65" fmla="*/ 719796 w 1605470"/>
              <a:gd name="connsiteY65" fmla="*/ 4993030 h 6858000"/>
              <a:gd name="connsiteX66" fmla="*/ 726705 w 1605470"/>
              <a:gd name="connsiteY66" fmla="*/ 4946844 h 6858000"/>
              <a:gd name="connsiteX67" fmla="*/ 722561 w 1605470"/>
              <a:gd name="connsiteY67" fmla="*/ 4932692 h 6858000"/>
              <a:gd name="connsiteX68" fmla="*/ 724588 w 1605470"/>
              <a:gd name="connsiteY68" fmla="*/ 4845927 h 6858000"/>
              <a:gd name="connsiteX69" fmla="*/ 724935 w 1605470"/>
              <a:gd name="connsiteY69" fmla="*/ 4821504 h 6858000"/>
              <a:gd name="connsiteX70" fmla="*/ 732118 w 1605470"/>
              <a:gd name="connsiteY70" fmla="*/ 4801535 h 6858000"/>
              <a:gd name="connsiteX71" fmla="*/ 739787 w 1605470"/>
              <a:gd name="connsiteY71" fmla="*/ 4797794 h 6858000"/>
              <a:gd name="connsiteX72" fmla="*/ 741081 w 1605470"/>
              <a:gd name="connsiteY72" fmla="*/ 4784526 h 6858000"/>
              <a:gd name="connsiteX73" fmla="*/ 742865 w 1605470"/>
              <a:gd name="connsiteY73" fmla="*/ 4781211 h 6858000"/>
              <a:gd name="connsiteX74" fmla="*/ 751652 w 1605470"/>
              <a:gd name="connsiteY74" fmla="*/ 4761984 h 6858000"/>
              <a:gd name="connsiteX75" fmla="*/ 734671 w 1605470"/>
              <a:gd name="connsiteY75" fmla="*/ 4715631 h 6858000"/>
              <a:gd name="connsiteX76" fmla="*/ 743180 w 1605470"/>
              <a:gd name="connsiteY76" fmla="*/ 4662965 h 6858000"/>
              <a:gd name="connsiteX77" fmla="*/ 729578 w 1605470"/>
              <a:gd name="connsiteY77" fmla="*/ 4456787 h 6858000"/>
              <a:gd name="connsiteX78" fmla="*/ 756542 w 1605470"/>
              <a:gd name="connsiteY78" fmla="*/ 4429138 h 6858000"/>
              <a:gd name="connsiteX79" fmla="*/ 761317 w 1605470"/>
              <a:gd name="connsiteY79" fmla="*/ 4346145 h 6858000"/>
              <a:gd name="connsiteX80" fmla="*/ 715481 w 1605470"/>
              <a:gd name="connsiteY80" fmla="*/ 4214165 h 6858000"/>
              <a:gd name="connsiteX81" fmla="*/ 721848 w 1605470"/>
              <a:gd name="connsiteY81" fmla="*/ 4061253 h 6858000"/>
              <a:gd name="connsiteX82" fmla="*/ 710868 w 1605470"/>
              <a:gd name="connsiteY82" fmla="*/ 4048827 h 6858000"/>
              <a:gd name="connsiteX83" fmla="*/ 704810 w 1605470"/>
              <a:gd name="connsiteY83" fmla="*/ 4033999 h 6858000"/>
              <a:gd name="connsiteX84" fmla="*/ 705959 w 1605470"/>
              <a:gd name="connsiteY84" fmla="*/ 4031933 h 6858000"/>
              <a:gd name="connsiteX85" fmla="*/ 704535 w 1605470"/>
              <a:gd name="connsiteY85" fmla="*/ 4013953 h 6858000"/>
              <a:gd name="connsiteX86" fmla="*/ 700443 w 1605470"/>
              <a:gd name="connsiteY86" fmla="*/ 4010511 h 6858000"/>
              <a:gd name="connsiteX87" fmla="*/ 698282 w 1605470"/>
              <a:gd name="connsiteY87" fmla="*/ 3998331 h 6858000"/>
              <a:gd name="connsiteX88" fmla="*/ 690830 w 1605470"/>
              <a:gd name="connsiteY88" fmla="*/ 3974753 h 6858000"/>
              <a:gd name="connsiteX89" fmla="*/ 692428 w 1605470"/>
              <a:gd name="connsiteY89" fmla="*/ 3969950 h 6858000"/>
              <a:gd name="connsiteX90" fmla="*/ 685850 w 1605470"/>
              <a:gd name="connsiteY90" fmla="*/ 3933779 h 6858000"/>
              <a:gd name="connsiteX91" fmla="*/ 687181 w 1605470"/>
              <a:gd name="connsiteY91" fmla="*/ 3933093 h 6858000"/>
              <a:gd name="connsiteX92" fmla="*/ 691535 w 1605470"/>
              <a:gd name="connsiteY92" fmla="*/ 3922082 h 6858000"/>
              <a:gd name="connsiteX93" fmla="*/ 696613 w 1605470"/>
              <a:gd name="connsiteY93" fmla="*/ 3901461 h 6858000"/>
              <a:gd name="connsiteX94" fmla="*/ 725908 w 1605470"/>
              <a:gd name="connsiteY94" fmla="*/ 3851605 h 6858000"/>
              <a:gd name="connsiteX95" fmla="*/ 719207 w 1605470"/>
              <a:gd name="connsiteY95" fmla="*/ 3813873 h 6858000"/>
              <a:gd name="connsiteX96" fmla="*/ 718632 w 1605470"/>
              <a:gd name="connsiteY96" fmla="*/ 3806161 h 6858000"/>
              <a:gd name="connsiteX97" fmla="*/ 718939 w 1605470"/>
              <a:gd name="connsiteY97" fmla="*/ 3805957 h 6858000"/>
              <a:gd name="connsiteX98" fmla="*/ 718966 w 1605470"/>
              <a:gd name="connsiteY98" fmla="*/ 3797724 h 6858000"/>
              <a:gd name="connsiteX99" fmla="*/ 717581 w 1605470"/>
              <a:gd name="connsiteY99" fmla="*/ 3792098 h 6858000"/>
              <a:gd name="connsiteX100" fmla="*/ 716465 w 1605470"/>
              <a:gd name="connsiteY100" fmla="*/ 3777135 h 6858000"/>
              <a:gd name="connsiteX101" fmla="*/ 718198 w 1605470"/>
              <a:gd name="connsiteY101" fmla="*/ 3771656 h 6858000"/>
              <a:gd name="connsiteX102" fmla="*/ 721941 w 1605470"/>
              <a:gd name="connsiteY102" fmla="*/ 3769007 h 6858000"/>
              <a:gd name="connsiteX103" fmla="*/ 721407 w 1605470"/>
              <a:gd name="connsiteY103" fmla="*/ 3767709 h 6858000"/>
              <a:gd name="connsiteX104" fmla="*/ 730103 w 1605470"/>
              <a:gd name="connsiteY104" fmla="*/ 3738082 h 6858000"/>
              <a:gd name="connsiteX105" fmla="*/ 737449 w 1605470"/>
              <a:gd name="connsiteY105" fmla="*/ 3673397 h 6858000"/>
              <a:gd name="connsiteX106" fmla="*/ 736745 w 1605470"/>
              <a:gd name="connsiteY106" fmla="*/ 3637109 h 6858000"/>
              <a:gd name="connsiteX107" fmla="*/ 740188 w 1605470"/>
              <a:gd name="connsiteY107" fmla="*/ 3536883 h 6858000"/>
              <a:gd name="connsiteX108" fmla="*/ 747726 w 1605470"/>
              <a:gd name="connsiteY108" fmla="*/ 3435652 h 6858000"/>
              <a:gd name="connsiteX109" fmla="*/ 774383 w 1605470"/>
              <a:gd name="connsiteY109" fmla="*/ 3381564 h 6858000"/>
              <a:gd name="connsiteX110" fmla="*/ 774870 w 1605470"/>
              <a:gd name="connsiteY110" fmla="*/ 3375761 h 6858000"/>
              <a:gd name="connsiteX111" fmla="*/ 770510 w 1605470"/>
              <a:gd name="connsiteY111" fmla="*/ 3361844 h 6858000"/>
              <a:gd name="connsiteX112" fmla="*/ 767933 w 1605470"/>
              <a:gd name="connsiteY112" fmla="*/ 3356929 h 6858000"/>
              <a:gd name="connsiteX113" fmla="*/ 766158 w 1605470"/>
              <a:gd name="connsiteY113" fmla="*/ 3349058 h 6858000"/>
              <a:gd name="connsiteX114" fmla="*/ 766414 w 1605470"/>
              <a:gd name="connsiteY114" fmla="*/ 3348763 h 6858000"/>
              <a:gd name="connsiteX115" fmla="*/ 764166 w 1605470"/>
              <a:gd name="connsiteY115" fmla="*/ 3341588 h 6858000"/>
              <a:gd name="connsiteX116" fmla="*/ 749397 w 1605470"/>
              <a:gd name="connsiteY116" fmla="*/ 3307769 h 6858000"/>
              <a:gd name="connsiteX117" fmla="*/ 766960 w 1605470"/>
              <a:gd name="connsiteY117" fmla="*/ 3250522 h 6858000"/>
              <a:gd name="connsiteX118" fmla="*/ 767385 w 1605470"/>
              <a:gd name="connsiteY118" fmla="*/ 3229163 h 6858000"/>
              <a:gd name="connsiteX119" fmla="*/ 769208 w 1605470"/>
              <a:gd name="connsiteY119" fmla="*/ 3217217 h 6858000"/>
              <a:gd name="connsiteX120" fmla="*/ 770350 w 1605470"/>
              <a:gd name="connsiteY120" fmla="*/ 3216125 h 6858000"/>
              <a:gd name="connsiteX121" fmla="*/ 756043 w 1605470"/>
              <a:gd name="connsiteY121" fmla="*/ 3183755 h 6858000"/>
              <a:gd name="connsiteX122" fmla="*/ 756544 w 1605470"/>
              <a:gd name="connsiteY122" fmla="*/ 3178642 h 6858000"/>
              <a:gd name="connsiteX123" fmla="*/ 744144 w 1605470"/>
              <a:gd name="connsiteY123" fmla="*/ 3158586 h 6858000"/>
              <a:gd name="connsiteX124" fmla="*/ 739378 w 1605470"/>
              <a:gd name="connsiteY124" fmla="*/ 3147669 h 6858000"/>
              <a:gd name="connsiteX125" fmla="*/ 734648 w 1605470"/>
              <a:gd name="connsiteY125" fmla="*/ 3145733 h 6858000"/>
              <a:gd name="connsiteX126" fmla="*/ 729329 w 1605470"/>
              <a:gd name="connsiteY126" fmla="*/ 3129034 h 6858000"/>
              <a:gd name="connsiteX127" fmla="*/ 729994 w 1605470"/>
              <a:gd name="connsiteY127" fmla="*/ 3126682 h 6858000"/>
              <a:gd name="connsiteX128" fmla="*/ 720862 w 1605470"/>
              <a:gd name="connsiteY128" fmla="*/ 3114519 h 6858000"/>
              <a:gd name="connsiteX129" fmla="*/ 707471 w 1605470"/>
              <a:gd name="connsiteY129" fmla="*/ 3106272 h 6858000"/>
              <a:gd name="connsiteX130" fmla="*/ 680201 w 1605470"/>
              <a:gd name="connsiteY130" fmla="*/ 2958185 h 6858000"/>
              <a:gd name="connsiteX131" fmla="*/ 622815 w 1605470"/>
              <a:gd name="connsiteY131" fmla="*/ 2762989 h 6858000"/>
              <a:gd name="connsiteX132" fmla="*/ 571733 w 1605470"/>
              <a:gd name="connsiteY132" fmla="*/ 2554718 h 6858000"/>
              <a:gd name="connsiteX133" fmla="*/ 551827 w 1605470"/>
              <a:gd name="connsiteY133" fmla="*/ 2485734 h 6858000"/>
              <a:gd name="connsiteX134" fmla="*/ 542550 w 1605470"/>
              <a:gd name="connsiteY134" fmla="*/ 2447068 h 6858000"/>
              <a:gd name="connsiteX135" fmla="*/ 529511 w 1605470"/>
              <a:gd name="connsiteY135" fmla="*/ 2425819 h 6858000"/>
              <a:gd name="connsiteX136" fmla="*/ 530521 w 1605470"/>
              <a:gd name="connsiteY136" fmla="*/ 2422066 h 6858000"/>
              <a:gd name="connsiteX137" fmla="*/ 528878 w 1605470"/>
              <a:gd name="connsiteY137" fmla="*/ 2408971 h 6858000"/>
              <a:gd name="connsiteX138" fmla="*/ 535510 w 1605470"/>
              <a:gd name="connsiteY138" fmla="*/ 2402874 h 6858000"/>
              <a:gd name="connsiteX139" fmla="*/ 538122 w 1605470"/>
              <a:gd name="connsiteY139" fmla="*/ 2381443 h 6858000"/>
              <a:gd name="connsiteX140" fmla="*/ 514451 w 1605470"/>
              <a:gd name="connsiteY140" fmla="*/ 2261920 h 6858000"/>
              <a:gd name="connsiteX141" fmla="*/ 486968 w 1605470"/>
              <a:gd name="connsiteY141" fmla="*/ 2182937 h 6858000"/>
              <a:gd name="connsiteX142" fmla="*/ 488555 w 1605470"/>
              <a:gd name="connsiteY142" fmla="*/ 2155135 h 6858000"/>
              <a:gd name="connsiteX143" fmla="*/ 486013 w 1605470"/>
              <a:gd name="connsiteY143" fmla="*/ 2118008 h 6858000"/>
              <a:gd name="connsiteX144" fmla="*/ 487006 w 1605470"/>
              <a:gd name="connsiteY144" fmla="*/ 2050531 h 6858000"/>
              <a:gd name="connsiteX145" fmla="*/ 478812 w 1605470"/>
              <a:gd name="connsiteY145" fmla="*/ 1963269 h 6858000"/>
              <a:gd name="connsiteX146" fmla="*/ 442619 w 1605470"/>
              <a:gd name="connsiteY146" fmla="*/ 1910499 h 6858000"/>
              <a:gd name="connsiteX147" fmla="*/ 446785 w 1605470"/>
              <a:gd name="connsiteY147" fmla="*/ 1903212 h 6858000"/>
              <a:gd name="connsiteX148" fmla="*/ 436547 w 1605470"/>
              <a:gd name="connsiteY148" fmla="*/ 1861531 h 6858000"/>
              <a:gd name="connsiteX149" fmla="*/ 390346 w 1605470"/>
              <a:gd name="connsiteY149" fmla="*/ 1732919 h 6858000"/>
              <a:gd name="connsiteX150" fmla="*/ 362657 w 1605470"/>
              <a:gd name="connsiteY150" fmla="*/ 1663540 h 6858000"/>
              <a:gd name="connsiteX151" fmla="*/ 361783 w 1605470"/>
              <a:gd name="connsiteY151" fmla="*/ 1615777 h 6858000"/>
              <a:gd name="connsiteX152" fmla="*/ 342578 w 1605470"/>
              <a:gd name="connsiteY152" fmla="*/ 1563678 h 6858000"/>
              <a:gd name="connsiteX153" fmla="*/ 355658 w 1605470"/>
              <a:gd name="connsiteY153" fmla="*/ 1519474 h 6858000"/>
              <a:gd name="connsiteX154" fmla="*/ 348400 w 1605470"/>
              <a:gd name="connsiteY154" fmla="*/ 1477995 h 6858000"/>
              <a:gd name="connsiteX155" fmla="*/ 334485 w 1605470"/>
              <a:gd name="connsiteY155" fmla="*/ 1373769 h 6858000"/>
              <a:gd name="connsiteX156" fmla="*/ 342792 w 1605470"/>
              <a:gd name="connsiteY156" fmla="*/ 1307086 h 6858000"/>
              <a:gd name="connsiteX157" fmla="*/ 343980 w 1605470"/>
              <a:gd name="connsiteY157" fmla="*/ 1189033 h 6858000"/>
              <a:gd name="connsiteX158" fmla="*/ 348665 w 1605470"/>
              <a:gd name="connsiteY158" fmla="*/ 1168288 h 6858000"/>
              <a:gd name="connsiteX159" fmla="*/ 340947 w 1605470"/>
              <a:gd name="connsiteY159" fmla="*/ 1142577 h 6858000"/>
              <a:gd name="connsiteX160" fmla="*/ 330253 w 1605470"/>
              <a:gd name="connsiteY160" fmla="*/ 1088484 h 6858000"/>
              <a:gd name="connsiteX161" fmla="*/ 318989 w 1605470"/>
              <a:gd name="connsiteY161" fmla="*/ 1016103 h 6858000"/>
              <a:gd name="connsiteX162" fmla="*/ 320445 w 1605470"/>
              <a:gd name="connsiteY162" fmla="*/ 932283 h 6858000"/>
              <a:gd name="connsiteX163" fmla="*/ 322681 w 1605470"/>
              <a:gd name="connsiteY163" fmla="*/ 915925 h 6858000"/>
              <a:gd name="connsiteX164" fmla="*/ 315310 w 1605470"/>
              <a:gd name="connsiteY164" fmla="*/ 896999 h 6858000"/>
              <a:gd name="connsiteX165" fmla="*/ 284718 w 1605470"/>
              <a:gd name="connsiteY165" fmla="*/ 821517 h 6858000"/>
              <a:gd name="connsiteX166" fmla="*/ 263668 w 1605470"/>
              <a:gd name="connsiteY166" fmla="*/ 751353 h 6858000"/>
              <a:gd name="connsiteX167" fmla="*/ 263226 w 1605470"/>
              <a:gd name="connsiteY167" fmla="*/ 721230 h 6858000"/>
              <a:gd name="connsiteX168" fmla="*/ 248897 w 1605470"/>
              <a:gd name="connsiteY168" fmla="*/ 681659 h 6858000"/>
              <a:gd name="connsiteX169" fmla="*/ 234316 w 1605470"/>
              <a:gd name="connsiteY169" fmla="*/ 635218 h 6858000"/>
              <a:gd name="connsiteX170" fmla="*/ 239327 w 1605470"/>
              <a:gd name="connsiteY170" fmla="*/ 613763 h 6858000"/>
              <a:gd name="connsiteX171" fmla="*/ 225269 w 1605470"/>
              <a:gd name="connsiteY171" fmla="*/ 598582 h 6858000"/>
              <a:gd name="connsiteX172" fmla="*/ 224950 w 1605470"/>
              <a:gd name="connsiteY172" fmla="*/ 576846 h 6858000"/>
              <a:gd name="connsiteX173" fmla="*/ 204576 w 1605470"/>
              <a:gd name="connsiteY173" fmla="*/ 530055 h 6858000"/>
              <a:gd name="connsiteX174" fmla="*/ 219064 w 1605470"/>
              <a:gd name="connsiteY174" fmla="*/ 469651 h 6858000"/>
              <a:gd name="connsiteX175" fmla="*/ 195012 w 1605470"/>
              <a:gd name="connsiteY175" fmla="*/ 448559 h 6858000"/>
              <a:gd name="connsiteX176" fmla="*/ 201434 w 1605470"/>
              <a:gd name="connsiteY176" fmla="*/ 441529 h 6858000"/>
              <a:gd name="connsiteX177" fmla="*/ 200655 w 1605470"/>
              <a:gd name="connsiteY177" fmla="*/ 428927 h 6858000"/>
              <a:gd name="connsiteX178" fmla="*/ 190059 w 1605470"/>
              <a:gd name="connsiteY178" fmla="*/ 430161 h 6858000"/>
              <a:gd name="connsiteX179" fmla="*/ 167079 w 1605470"/>
              <a:gd name="connsiteY179" fmla="*/ 367211 h 6858000"/>
              <a:gd name="connsiteX180" fmla="*/ 124571 w 1605470"/>
              <a:gd name="connsiteY180" fmla="*/ 302178 h 6858000"/>
              <a:gd name="connsiteX181" fmla="*/ 103243 w 1605470"/>
              <a:gd name="connsiteY181" fmla="*/ 211375 h 6858000"/>
              <a:gd name="connsiteX182" fmla="*/ 94571 w 1605470"/>
              <a:gd name="connsiteY182" fmla="*/ 184179 h 6858000"/>
              <a:gd name="connsiteX183" fmla="*/ 13437 w 1605470"/>
              <a:gd name="connsiteY183" fmla="*/ 19287 h 6858000"/>
              <a:gd name="connsiteX184" fmla="*/ 0 w 1605470"/>
              <a:gd name="connsiteY184" fmla="*/ 0 h 6858000"/>
              <a:gd name="connsiteX0" fmla="*/ 0 w 1605470"/>
              <a:gd name="connsiteY0" fmla="*/ 0 h 6858000"/>
              <a:gd name="connsiteX1" fmla="*/ 1605470 w 1605470"/>
              <a:gd name="connsiteY1" fmla="*/ 0 h 6858000"/>
              <a:gd name="connsiteX2" fmla="*/ 1605470 w 1605470"/>
              <a:gd name="connsiteY2" fmla="*/ 6858000 h 6858000"/>
              <a:gd name="connsiteX3" fmla="*/ 154105 w 1605470"/>
              <a:gd name="connsiteY3" fmla="*/ 6858000 h 6858000"/>
              <a:gd name="connsiteX4" fmla="*/ 154246 w 1605470"/>
              <a:gd name="connsiteY4" fmla="*/ 6857735 h 6858000"/>
              <a:gd name="connsiteX5" fmla="*/ 166295 w 1605470"/>
              <a:gd name="connsiteY5" fmla="*/ 6809549 h 6858000"/>
              <a:gd name="connsiteX6" fmla="*/ 198506 w 1605470"/>
              <a:gd name="connsiteY6" fmla="*/ 6715115 h 6858000"/>
              <a:gd name="connsiteX7" fmla="*/ 208357 w 1605470"/>
              <a:gd name="connsiteY7" fmla="*/ 6680170 h 6858000"/>
              <a:gd name="connsiteX8" fmla="*/ 233907 w 1605470"/>
              <a:gd name="connsiteY8" fmla="*/ 6621207 h 6858000"/>
              <a:gd name="connsiteX9" fmla="*/ 250564 w 1605470"/>
              <a:gd name="connsiteY9" fmla="*/ 6596265 h 6858000"/>
              <a:gd name="connsiteX10" fmla="*/ 250443 w 1605470"/>
              <a:gd name="connsiteY10" fmla="*/ 6594818 h 6858000"/>
              <a:gd name="connsiteX11" fmla="*/ 254688 w 1605470"/>
              <a:gd name="connsiteY11" fmla="*/ 6593735 h 6858000"/>
              <a:gd name="connsiteX12" fmla="*/ 257885 w 1605470"/>
              <a:gd name="connsiteY12" fmla="*/ 6589172 h 6858000"/>
              <a:gd name="connsiteX13" fmla="*/ 261179 w 1605470"/>
              <a:gd name="connsiteY13" fmla="*/ 6574442 h 6858000"/>
              <a:gd name="connsiteX14" fmla="*/ 261519 w 1605470"/>
              <a:gd name="connsiteY14" fmla="*/ 6568530 h 6858000"/>
              <a:gd name="connsiteX15" fmla="*/ 263928 w 1605470"/>
              <a:gd name="connsiteY15" fmla="*/ 6560674 h 6858000"/>
              <a:gd name="connsiteX16" fmla="*/ 264273 w 1605470"/>
              <a:gd name="connsiteY16" fmla="*/ 6560598 h 6858000"/>
              <a:gd name="connsiteX17" fmla="*/ 265970 w 1605470"/>
              <a:gd name="connsiteY17" fmla="*/ 6553006 h 6858000"/>
              <a:gd name="connsiteX18" fmla="*/ 270666 w 1605470"/>
              <a:gd name="connsiteY18" fmla="*/ 6514360 h 6858000"/>
              <a:gd name="connsiteX19" fmla="*/ 312320 w 1605470"/>
              <a:gd name="connsiteY19" fmla="*/ 6478062 h 6858000"/>
              <a:gd name="connsiteX20" fmla="*/ 323009 w 1605470"/>
              <a:gd name="connsiteY20" fmla="*/ 6460325 h 6858000"/>
              <a:gd name="connsiteX21" fmla="*/ 330242 w 1605470"/>
              <a:gd name="connsiteY21" fmla="*/ 6451488 h 6858000"/>
              <a:gd name="connsiteX22" fmla="*/ 331677 w 1605470"/>
              <a:gd name="connsiteY22" fmla="*/ 6451348 h 6858000"/>
              <a:gd name="connsiteX23" fmla="*/ 336035 w 1605470"/>
              <a:gd name="connsiteY23" fmla="*/ 6414240 h 6858000"/>
              <a:gd name="connsiteX24" fmla="*/ 338911 w 1605470"/>
              <a:gd name="connsiteY24" fmla="*/ 6410269 h 6858000"/>
              <a:gd name="connsiteX25" fmla="*/ 338811 w 1605470"/>
              <a:gd name="connsiteY25" fmla="*/ 6384857 h 6858000"/>
              <a:gd name="connsiteX26" fmla="*/ 340328 w 1605470"/>
              <a:gd name="connsiteY26" fmla="*/ 6372381 h 6858000"/>
              <a:gd name="connsiteX27" fmla="*/ 337522 w 1605470"/>
              <a:gd name="connsiteY27" fmla="*/ 6367510 h 6858000"/>
              <a:gd name="connsiteX28" fmla="*/ 341402 w 1605470"/>
              <a:gd name="connsiteY28" fmla="*/ 6349778 h 6858000"/>
              <a:gd name="connsiteX29" fmla="*/ 343067 w 1605470"/>
              <a:gd name="connsiteY29" fmla="*/ 6348250 h 6858000"/>
              <a:gd name="connsiteX30" fmla="*/ 341730 w 1605470"/>
              <a:gd name="connsiteY30" fmla="*/ 6331735 h 6858000"/>
              <a:gd name="connsiteX31" fmla="*/ 335123 w 1605470"/>
              <a:gd name="connsiteY31" fmla="*/ 6315613 h 6858000"/>
              <a:gd name="connsiteX32" fmla="*/ 385303 w 1605470"/>
              <a:gd name="connsiteY32" fmla="*/ 6171970 h 6858000"/>
              <a:gd name="connsiteX33" fmla="*/ 380910 w 1605470"/>
              <a:gd name="connsiteY33" fmla="*/ 6028119 h 6858000"/>
              <a:gd name="connsiteX34" fmla="*/ 409371 w 1605470"/>
              <a:gd name="connsiteY34" fmla="*/ 5950668 h 6858000"/>
              <a:gd name="connsiteX35" fmla="*/ 442432 w 1605470"/>
              <a:gd name="connsiteY35" fmla="*/ 5934687 h 6858000"/>
              <a:gd name="connsiteX36" fmla="*/ 489472 w 1605470"/>
              <a:gd name="connsiteY36" fmla="*/ 5732419 h 6858000"/>
              <a:gd name="connsiteX37" fmla="*/ 512623 w 1605470"/>
              <a:gd name="connsiteY37" fmla="*/ 5685392 h 6858000"/>
              <a:gd name="connsiteX38" fmla="*/ 510261 w 1605470"/>
              <a:gd name="connsiteY38" fmla="*/ 5634527 h 6858000"/>
              <a:gd name="connsiteX39" fmla="*/ 523992 w 1605470"/>
              <a:gd name="connsiteY39" fmla="*/ 5619557 h 6858000"/>
              <a:gd name="connsiteX40" fmla="*/ 526609 w 1605470"/>
              <a:gd name="connsiteY40" fmla="*/ 5617081 h 6858000"/>
              <a:gd name="connsiteX41" fmla="*/ 531653 w 1605470"/>
              <a:gd name="connsiteY41" fmla="*/ 5604904 h 6858000"/>
              <a:gd name="connsiteX42" fmla="*/ 539863 w 1605470"/>
              <a:gd name="connsiteY42" fmla="*/ 5604298 h 6858000"/>
              <a:gd name="connsiteX43" fmla="*/ 552319 w 1605470"/>
              <a:gd name="connsiteY43" fmla="*/ 5587997 h 6858000"/>
              <a:gd name="connsiteX44" fmla="*/ 559710 w 1605470"/>
              <a:gd name="connsiteY44" fmla="*/ 5564796 h 6858000"/>
              <a:gd name="connsiteX45" fmla="*/ 587214 w 1605470"/>
              <a:gd name="connsiteY45" fmla="*/ 5451511 h 6858000"/>
              <a:gd name="connsiteX46" fmla="*/ 608019 w 1605470"/>
              <a:gd name="connsiteY46" fmla="*/ 5385461 h 6858000"/>
              <a:gd name="connsiteX47" fmla="*/ 622750 w 1605470"/>
              <a:gd name="connsiteY47" fmla="*/ 5363084 h 6858000"/>
              <a:gd name="connsiteX48" fmla="*/ 638731 w 1605470"/>
              <a:gd name="connsiteY48" fmla="*/ 5330009 h 6858000"/>
              <a:gd name="connsiteX49" fmla="*/ 672224 w 1605470"/>
              <a:gd name="connsiteY49" fmla="*/ 5273739 h 6858000"/>
              <a:gd name="connsiteX50" fmla="*/ 681823 w 1605470"/>
              <a:gd name="connsiteY50" fmla="*/ 5241779 h 6858000"/>
              <a:gd name="connsiteX51" fmla="*/ 693049 w 1605470"/>
              <a:gd name="connsiteY51" fmla="*/ 5225268 h 6858000"/>
              <a:gd name="connsiteX52" fmla="*/ 694069 w 1605470"/>
              <a:gd name="connsiteY52" fmla="*/ 5217684 h 6858000"/>
              <a:gd name="connsiteX53" fmla="*/ 701410 w 1605470"/>
              <a:gd name="connsiteY53" fmla="*/ 5193377 h 6858000"/>
              <a:gd name="connsiteX54" fmla="*/ 704713 w 1605470"/>
              <a:gd name="connsiteY54" fmla="*/ 5179288 h 6858000"/>
              <a:gd name="connsiteX55" fmla="*/ 705697 w 1605470"/>
              <a:gd name="connsiteY55" fmla="*/ 5173621 h 6858000"/>
              <a:gd name="connsiteX56" fmla="*/ 701331 w 1605470"/>
              <a:gd name="connsiteY56" fmla="*/ 5159961 h 6858000"/>
              <a:gd name="connsiteX57" fmla="*/ 708008 w 1605470"/>
              <a:gd name="connsiteY57" fmla="*/ 5144295 h 6858000"/>
              <a:gd name="connsiteX58" fmla="*/ 704941 w 1605470"/>
              <a:gd name="connsiteY58" fmla="*/ 5125185 h 6858000"/>
              <a:gd name="connsiteX59" fmla="*/ 711771 w 1605470"/>
              <a:gd name="connsiteY59" fmla="*/ 5121884 h 6858000"/>
              <a:gd name="connsiteX60" fmla="*/ 721092 w 1605470"/>
              <a:gd name="connsiteY60" fmla="*/ 5108383 h 6858000"/>
              <a:gd name="connsiteX61" fmla="*/ 717045 w 1605470"/>
              <a:gd name="connsiteY61" fmla="*/ 5094705 h 6858000"/>
              <a:gd name="connsiteX62" fmla="*/ 718807 w 1605470"/>
              <a:gd name="connsiteY62" fmla="*/ 5067850 h 6858000"/>
              <a:gd name="connsiteX63" fmla="*/ 721538 w 1605470"/>
              <a:gd name="connsiteY63" fmla="*/ 5060861 h 6858000"/>
              <a:gd name="connsiteX64" fmla="*/ 718242 w 1605470"/>
              <a:gd name="connsiteY64" fmla="*/ 5034192 h 6858000"/>
              <a:gd name="connsiteX65" fmla="*/ 719796 w 1605470"/>
              <a:gd name="connsiteY65" fmla="*/ 4993030 h 6858000"/>
              <a:gd name="connsiteX66" fmla="*/ 726705 w 1605470"/>
              <a:gd name="connsiteY66" fmla="*/ 4946844 h 6858000"/>
              <a:gd name="connsiteX67" fmla="*/ 722561 w 1605470"/>
              <a:gd name="connsiteY67" fmla="*/ 4932692 h 6858000"/>
              <a:gd name="connsiteX68" fmla="*/ 724588 w 1605470"/>
              <a:gd name="connsiteY68" fmla="*/ 4845927 h 6858000"/>
              <a:gd name="connsiteX69" fmla="*/ 724935 w 1605470"/>
              <a:gd name="connsiteY69" fmla="*/ 4821504 h 6858000"/>
              <a:gd name="connsiteX70" fmla="*/ 732118 w 1605470"/>
              <a:gd name="connsiteY70" fmla="*/ 4801535 h 6858000"/>
              <a:gd name="connsiteX71" fmla="*/ 739787 w 1605470"/>
              <a:gd name="connsiteY71" fmla="*/ 4797794 h 6858000"/>
              <a:gd name="connsiteX72" fmla="*/ 741081 w 1605470"/>
              <a:gd name="connsiteY72" fmla="*/ 4784526 h 6858000"/>
              <a:gd name="connsiteX73" fmla="*/ 742865 w 1605470"/>
              <a:gd name="connsiteY73" fmla="*/ 4781211 h 6858000"/>
              <a:gd name="connsiteX74" fmla="*/ 751652 w 1605470"/>
              <a:gd name="connsiteY74" fmla="*/ 4761984 h 6858000"/>
              <a:gd name="connsiteX75" fmla="*/ 734671 w 1605470"/>
              <a:gd name="connsiteY75" fmla="*/ 4715631 h 6858000"/>
              <a:gd name="connsiteX76" fmla="*/ 743180 w 1605470"/>
              <a:gd name="connsiteY76" fmla="*/ 4662965 h 6858000"/>
              <a:gd name="connsiteX77" fmla="*/ 729578 w 1605470"/>
              <a:gd name="connsiteY77" fmla="*/ 4456787 h 6858000"/>
              <a:gd name="connsiteX78" fmla="*/ 756542 w 1605470"/>
              <a:gd name="connsiteY78" fmla="*/ 4429138 h 6858000"/>
              <a:gd name="connsiteX79" fmla="*/ 761317 w 1605470"/>
              <a:gd name="connsiteY79" fmla="*/ 4346145 h 6858000"/>
              <a:gd name="connsiteX80" fmla="*/ 715481 w 1605470"/>
              <a:gd name="connsiteY80" fmla="*/ 4214165 h 6858000"/>
              <a:gd name="connsiteX81" fmla="*/ 721848 w 1605470"/>
              <a:gd name="connsiteY81" fmla="*/ 4061253 h 6858000"/>
              <a:gd name="connsiteX82" fmla="*/ 710868 w 1605470"/>
              <a:gd name="connsiteY82" fmla="*/ 4048827 h 6858000"/>
              <a:gd name="connsiteX83" fmla="*/ 704810 w 1605470"/>
              <a:gd name="connsiteY83" fmla="*/ 4033999 h 6858000"/>
              <a:gd name="connsiteX84" fmla="*/ 705959 w 1605470"/>
              <a:gd name="connsiteY84" fmla="*/ 4031933 h 6858000"/>
              <a:gd name="connsiteX85" fmla="*/ 704535 w 1605470"/>
              <a:gd name="connsiteY85" fmla="*/ 4013953 h 6858000"/>
              <a:gd name="connsiteX86" fmla="*/ 700443 w 1605470"/>
              <a:gd name="connsiteY86" fmla="*/ 4010511 h 6858000"/>
              <a:gd name="connsiteX87" fmla="*/ 698282 w 1605470"/>
              <a:gd name="connsiteY87" fmla="*/ 3998331 h 6858000"/>
              <a:gd name="connsiteX88" fmla="*/ 690830 w 1605470"/>
              <a:gd name="connsiteY88" fmla="*/ 3974753 h 6858000"/>
              <a:gd name="connsiteX89" fmla="*/ 692428 w 1605470"/>
              <a:gd name="connsiteY89" fmla="*/ 3969950 h 6858000"/>
              <a:gd name="connsiteX90" fmla="*/ 685850 w 1605470"/>
              <a:gd name="connsiteY90" fmla="*/ 3933779 h 6858000"/>
              <a:gd name="connsiteX91" fmla="*/ 687181 w 1605470"/>
              <a:gd name="connsiteY91" fmla="*/ 3933093 h 6858000"/>
              <a:gd name="connsiteX92" fmla="*/ 691535 w 1605470"/>
              <a:gd name="connsiteY92" fmla="*/ 3922082 h 6858000"/>
              <a:gd name="connsiteX93" fmla="*/ 696613 w 1605470"/>
              <a:gd name="connsiteY93" fmla="*/ 3901461 h 6858000"/>
              <a:gd name="connsiteX94" fmla="*/ 725908 w 1605470"/>
              <a:gd name="connsiteY94" fmla="*/ 3851605 h 6858000"/>
              <a:gd name="connsiteX95" fmla="*/ 719207 w 1605470"/>
              <a:gd name="connsiteY95" fmla="*/ 3813873 h 6858000"/>
              <a:gd name="connsiteX96" fmla="*/ 718632 w 1605470"/>
              <a:gd name="connsiteY96" fmla="*/ 3806161 h 6858000"/>
              <a:gd name="connsiteX97" fmla="*/ 718939 w 1605470"/>
              <a:gd name="connsiteY97" fmla="*/ 3805957 h 6858000"/>
              <a:gd name="connsiteX98" fmla="*/ 718966 w 1605470"/>
              <a:gd name="connsiteY98" fmla="*/ 3797724 h 6858000"/>
              <a:gd name="connsiteX99" fmla="*/ 717581 w 1605470"/>
              <a:gd name="connsiteY99" fmla="*/ 3792098 h 6858000"/>
              <a:gd name="connsiteX100" fmla="*/ 716465 w 1605470"/>
              <a:gd name="connsiteY100" fmla="*/ 3777135 h 6858000"/>
              <a:gd name="connsiteX101" fmla="*/ 718198 w 1605470"/>
              <a:gd name="connsiteY101" fmla="*/ 3771656 h 6858000"/>
              <a:gd name="connsiteX102" fmla="*/ 721941 w 1605470"/>
              <a:gd name="connsiteY102" fmla="*/ 3769007 h 6858000"/>
              <a:gd name="connsiteX103" fmla="*/ 721407 w 1605470"/>
              <a:gd name="connsiteY103" fmla="*/ 3767709 h 6858000"/>
              <a:gd name="connsiteX104" fmla="*/ 730103 w 1605470"/>
              <a:gd name="connsiteY104" fmla="*/ 3738082 h 6858000"/>
              <a:gd name="connsiteX105" fmla="*/ 737449 w 1605470"/>
              <a:gd name="connsiteY105" fmla="*/ 3673397 h 6858000"/>
              <a:gd name="connsiteX106" fmla="*/ 736745 w 1605470"/>
              <a:gd name="connsiteY106" fmla="*/ 3637109 h 6858000"/>
              <a:gd name="connsiteX107" fmla="*/ 740188 w 1605470"/>
              <a:gd name="connsiteY107" fmla="*/ 3536883 h 6858000"/>
              <a:gd name="connsiteX108" fmla="*/ 747726 w 1605470"/>
              <a:gd name="connsiteY108" fmla="*/ 3435652 h 6858000"/>
              <a:gd name="connsiteX109" fmla="*/ 774383 w 1605470"/>
              <a:gd name="connsiteY109" fmla="*/ 3381564 h 6858000"/>
              <a:gd name="connsiteX110" fmla="*/ 774870 w 1605470"/>
              <a:gd name="connsiteY110" fmla="*/ 3375761 h 6858000"/>
              <a:gd name="connsiteX111" fmla="*/ 770510 w 1605470"/>
              <a:gd name="connsiteY111" fmla="*/ 3361844 h 6858000"/>
              <a:gd name="connsiteX112" fmla="*/ 767933 w 1605470"/>
              <a:gd name="connsiteY112" fmla="*/ 3356929 h 6858000"/>
              <a:gd name="connsiteX113" fmla="*/ 766158 w 1605470"/>
              <a:gd name="connsiteY113" fmla="*/ 3349058 h 6858000"/>
              <a:gd name="connsiteX114" fmla="*/ 766414 w 1605470"/>
              <a:gd name="connsiteY114" fmla="*/ 3348763 h 6858000"/>
              <a:gd name="connsiteX115" fmla="*/ 764166 w 1605470"/>
              <a:gd name="connsiteY115" fmla="*/ 3341588 h 6858000"/>
              <a:gd name="connsiteX116" fmla="*/ 749397 w 1605470"/>
              <a:gd name="connsiteY116" fmla="*/ 3307769 h 6858000"/>
              <a:gd name="connsiteX117" fmla="*/ 766960 w 1605470"/>
              <a:gd name="connsiteY117" fmla="*/ 3250522 h 6858000"/>
              <a:gd name="connsiteX118" fmla="*/ 767385 w 1605470"/>
              <a:gd name="connsiteY118" fmla="*/ 3229163 h 6858000"/>
              <a:gd name="connsiteX119" fmla="*/ 769208 w 1605470"/>
              <a:gd name="connsiteY119" fmla="*/ 3217217 h 6858000"/>
              <a:gd name="connsiteX120" fmla="*/ 770350 w 1605470"/>
              <a:gd name="connsiteY120" fmla="*/ 3216125 h 6858000"/>
              <a:gd name="connsiteX121" fmla="*/ 756043 w 1605470"/>
              <a:gd name="connsiteY121" fmla="*/ 3183755 h 6858000"/>
              <a:gd name="connsiteX122" fmla="*/ 756544 w 1605470"/>
              <a:gd name="connsiteY122" fmla="*/ 3178642 h 6858000"/>
              <a:gd name="connsiteX123" fmla="*/ 744144 w 1605470"/>
              <a:gd name="connsiteY123" fmla="*/ 3158586 h 6858000"/>
              <a:gd name="connsiteX124" fmla="*/ 739378 w 1605470"/>
              <a:gd name="connsiteY124" fmla="*/ 3147669 h 6858000"/>
              <a:gd name="connsiteX125" fmla="*/ 734648 w 1605470"/>
              <a:gd name="connsiteY125" fmla="*/ 3145733 h 6858000"/>
              <a:gd name="connsiteX126" fmla="*/ 729329 w 1605470"/>
              <a:gd name="connsiteY126" fmla="*/ 3129034 h 6858000"/>
              <a:gd name="connsiteX127" fmla="*/ 729994 w 1605470"/>
              <a:gd name="connsiteY127" fmla="*/ 3126682 h 6858000"/>
              <a:gd name="connsiteX128" fmla="*/ 720862 w 1605470"/>
              <a:gd name="connsiteY128" fmla="*/ 3114519 h 6858000"/>
              <a:gd name="connsiteX129" fmla="*/ 707471 w 1605470"/>
              <a:gd name="connsiteY129" fmla="*/ 3106272 h 6858000"/>
              <a:gd name="connsiteX130" fmla="*/ 680201 w 1605470"/>
              <a:gd name="connsiteY130" fmla="*/ 2958185 h 6858000"/>
              <a:gd name="connsiteX131" fmla="*/ 622815 w 1605470"/>
              <a:gd name="connsiteY131" fmla="*/ 2762989 h 6858000"/>
              <a:gd name="connsiteX132" fmla="*/ 571733 w 1605470"/>
              <a:gd name="connsiteY132" fmla="*/ 2554718 h 6858000"/>
              <a:gd name="connsiteX133" fmla="*/ 551827 w 1605470"/>
              <a:gd name="connsiteY133" fmla="*/ 2485734 h 6858000"/>
              <a:gd name="connsiteX134" fmla="*/ 542550 w 1605470"/>
              <a:gd name="connsiteY134" fmla="*/ 2447068 h 6858000"/>
              <a:gd name="connsiteX135" fmla="*/ 529511 w 1605470"/>
              <a:gd name="connsiteY135" fmla="*/ 2425819 h 6858000"/>
              <a:gd name="connsiteX136" fmla="*/ 528878 w 1605470"/>
              <a:gd name="connsiteY136" fmla="*/ 2408971 h 6858000"/>
              <a:gd name="connsiteX137" fmla="*/ 535510 w 1605470"/>
              <a:gd name="connsiteY137" fmla="*/ 2402874 h 6858000"/>
              <a:gd name="connsiteX138" fmla="*/ 538122 w 1605470"/>
              <a:gd name="connsiteY138" fmla="*/ 2381443 h 6858000"/>
              <a:gd name="connsiteX139" fmla="*/ 514451 w 1605470"/>
              <a:gd name="connsiteY139" fmla="*/ 2261920 h 6858000"/>
              <a:gd name="connsiteX140" fmla="*/ 486968 w 1605470"/>
              <a:gd name="connsiteY140" fmla="*/ 2182937 h 6858000"/>
              <a:gd name="connsiteX141" fmla="*/ 488555 w 1605470"/>
              <a:gd name="connsiteY141" fmla="*/ 2155135 h 6858000"/>
              <a:gd name="connsiteX142" fmla="*/ 486013 w 1605470"/>
              <a:gd name="connsiteY142" fmla="*/ 2118008 h 6858000"/>
              <a:gd name="connsiteX143" fmla="*/ 487006 w 1605470"/>
              <a:gd name="connsiteY143" fmla="*/ 2050531 h 6858000"/>
              <a:gd name="connsiteX144" fmla="*/ 478812 w 1605470"/>
              <a:gd name="connsiteY144" fmla="*/ 1963269 h 6858000"/>
              <a:gd name="connsiteX145" fmla="*/ 442619 w 1605470"/>
              <a:gd name="connsiteY145" fmla="*/ 1910499 h 6858000"/>
              <a:gd name="connsiteX146" fmla="*/ 446785 w 1605470"/>
              <a:gd name="connsiteY146" fmla="*/ 1903212 h 6858000"/>
              <a:gd name="connsiteX147" fmla="*/ 436547 w 1605470"/>
              <a:gd name="connsiteY147" fmla="*/ 1861531 h 6858000"/>
              <a:gd name="connsiteX148" fmla="*/ 390346 w 1605470"/>
              <a:gd name="connsiteY148" fmla="*/ 1732919 h 6858000"/>
              <a:gd name="connsiteX149" fmla="*/ 362657 w 1605470"/>
              <a:gd name="connsiteY149" fmla="*/ 1663540 h 6858000"/>
              <a:gd name="connsiteX150" fmla="*/ 361783 w 1605470"/>
              <a:gd name="connsiteY150" fmla="*/ 1615777 h 6858000"/>
              <a:gd name="connsiteX151" fmla="*/ 342578 w 1605470"/>
              <a:gd name="connsiteY151" fmla="*/ 1563678 h 6858000"/>
              <a:gd name="connsiteX152" fmla="*/ 355658 w 1605470"/>
              <a:gd name="connsiteY152" fmla="*/ 1519474 h 6858000"/>
              <a:gd name="connsiteX153" fmla="*/ 348400 w 1605470"/>
              <a:gd name="connsiteY153" fmla="*/ 1477995 h 6858000"/>
              <a:gd name="connsiteX154" fmla="*/ 334485 w 1605470"/>
              <a:gd name="connsiteY154" fmla="*/ 1373769 h 6858000"/>
              <a:gd name="connsiteX155" fmla="*/ 342792 w 1605470"/>
              <a:gd name="connsiteY155" fmla="*/ 1307086 h 6858000"/>
              <a:gd name="connsiteX156" fmla="*/ 343980 w 1605470"/>
              <a:gd name="connsiteY156" fmla="*/ 1189033 h 6858000"/>
              <a:gd name="connsiteX157" fmla="*/ 348665 w 1605470"/>
              <a:gd name="connsiteY157" fmla="*/ 1168288 h 6858000"/>
              <a:gd name="connsiteX158" fmla="*/ 340947 w 1605470"/>
              <a:gd name="connsiteY158" fmla="*/ 1142577 h 6858000"/>
              <a:gd name="connsiteX159" fmla="*/ 330253 w 1605470"/>
              <a:gd name="connsiteY159" fmla="*/ 1088484 h 6858000"/>
              <a:gd name="connsiteX160" fmla="*/ 318989 w 1605470"/>
              <a:gd name="connsiteY160" fmla="*/ 1016103 h 6858000"/>
              <a:gd name="connsiteX161" fmla="*/ 320445 w 1605470"/>
              <a:gd name="connsiteY161" fmla="*/ 932283 h 6858000"/>
              <a:gd name="connsiteX162" fmla="*/ 322681 w 1605470"/>
              <a:gd name="connsiteY162" fmla="*/ 915925 h 6858000"/>
              <a:gd name="connsiteX163" fmla="*/ 315310 w 1605470"/>
              <a:gd name="connsiteY163" fmla="*/ 896999 h 6858000"/>
              <a:gd name="connsiteX164" fmla="*/ 284718 w 1605470"/>
              <a:gd name="connsiteY164" fmla="*/ 821517 h 6858000"/>
              <a:gd name="connsiteX165" fmla="*/ 263668 w 1605470"/>
              <a:gd name="connsiteY165" fmla="*/ 751353 h 6858000"/>
              <a:gd name="connsiteX166" fmla="*/ 263226 w 1605470"/>
              <a:gd name="connsiteY166" fmla="*/ 721230 h 6858000"/>
              <a:gd name="connsiteX167" fmla="*/ 248897 w 1605470"/>
              <a:gd name="connsiteY167" fmla="*/ 681659 h 6858000"/>
              <a:gd name="connsiteX168" fmla="*/ 234316 w 1605470"/>
              <a:gd name="connsiteY168" fmla="*/ 635218 h 6858000"/>
              <a:gd name="connsiteX169" fmla="*/ 239327 w 1605470"/>
              <a:gd name="connsiteY169" fmla="*/ 613763 h 6858000"/>
              <a:gd name="connsiteX170" fmla="*/ 225269 w 1605470"/>
              <a:gd name="connsiteY170" fmla="*/ 598582 h 6858000"/>
              <a:gd name="connsiteX171" fmla="*/ 224950 w 1605470"/>
              <a:gd name="connsiteY171" fmla="*/ 576846 h 6858000"/>
              <a:gd name="connsiteX172" fmla="*/ 204576 w 1605470"/>
              <a:gd name="connsiteY172" fmla="*/ 530055 h 6858000"/>
              <a:gd name="connsiteX173" fmla="*/ 219064 w 1605470"/>
              <a:gd name="connsiteY173" fmla="*/ 469651 h 6858000"/>
              <a:gd name="connsiteX174" fmla="*/ 195012 w 1605470"/>
              <a:gd name="connsiteY174" fmla="*/ 448559 h 6858000"/>
              <a:gd name="connsiteX175" fmla="*/ 201434 w 1605470"/>
              <a:gd name="connsiteY175" fmla="*/ 441529 h 6858000"/>
              <a:gd name="connsiteX176" fmla="*/ 200655 w 1605470"/>
              <a:gd name="connsiteY176" fmla="*/ 428927 h 6858000"/>
              <a:gd name="connsiteX177" fmla="*/ 190059 w 1605470"/>
              <a:gd name="connsiteY177" fmla="*/ 430161 h 6858000"/>
              <a:gd name="connsiteX178" fmla="*/ 167079 w 1605470"/>
              <a:gd name="connsiteY178" fmla="*/ 367211 h 6858000"/>
              <a:gd name="connsiteX179" fmla="*/ 124571 w 1605470"/>
              <a:gd name="connsiteY179" fmla="*/ 302178 h 6858000"/>
              <a:gd name="connsiteX180" fmla="*/ 103243 w 1605470"/>
              <a:gd name="connsiteY180" fmla="*/ 211375 h 6858000"/>
              <a:gd name="connsiteX181" fmla="*/ 94571 w 1605470"/>
              <a:gd name="connsiteY181" fmla="*/ 184179 h 6858000"/>
              <a:gd name="connsiteX182" fmla="*/ 13437 w 1605470"/>
              <a:gd name="connsiteY182" fmla="*/ 19287 h 6858000"/>
              <a:gd name="connsiteX183" fmla="*/ 0 w 1605470"/>
              <a:gd name="connsiteY183" fmla="*/ 0 h 6858000"/>
              <a:gd name="connsiteX0" fmla="*/ 0 w 1605470"/>
              <a:gd name="connsiteY0" fmla="*/ 0 h 6858000"/>
              <a:gd name="connsiteX1" fmla="*/ 1605470 w 1605470"/>
              <a:gd name="connsiteY1" fmla="*/ 0 h 6858000"/>
              <a:gd name="connsiteX2" fmla="*/ 1605470 w 1605470"/>
              <a:gd name="connsiteY2" fmla="*/ 6858000 h 6858000"/>
              <a:gd name="connsiteX3" fmla="*/ 154105 w 1605470"/>
              <a:gd name="connsiteY3" fmla="*/ 6858000 h 6858000"/>
              <a:gd name="connsiteX4" fmla="*/ 154246 w 1605470"/>
              <a:gd name="connsiteY4" fmla="*/ 6857735 h 6858000"/>
              <a:gd name="connsiteX5" fmla="*/ 166295 w 1605470"/>
              <a:gd name="connsiteY5" fmla="*/ 6809549 h 6858000"/>
              <a:gd name="connsiteX6" fmla="*/ 198506 w 1605470"/>
              <a:gd name="connsiteY6" fmla="*/ 6715115 h 6858000"/>
              <a:gd name="connsiteX7" fmla="*/ 208357 w 1605470"/>
              <a:gd name="connsiteY7" fmla="*/ 6680170 h 6858000"/>
              <a:gd name="connsiteX8" fmla="*/ 233907 w 1605470"/>
              <a:gd name="connsiteY8" fmla="*/ 6621207 h 6858000"/>
              <a:gd name="connsiteX9" fmla="*/ 250564 w 1605470"/>
              <a:gd name="connsiteY9" fmla="*/ 6596265 h 6858000"/>
              <a:gd name="connsiteX10" fmla="*/ 250443 w 1605470"/>
              <a:gd name="connsiteY10" fmla="*/ 6594818 h 6858000"/>
              <a:gd name="connsiteX11" fmla="*/ 254688 w 1605470"/>
              <a:gd name="connsiteY11" fmla="*/ 6593735 h 6858000"/>
              <a:gd name="connsiteX12" fmla="*/ 257885 w 1605470"/>
              <a:gd name="connsiteY12" fmla="*/ 6589172 h 6858000"/>
              <a:gd name="connsiteX13" fmla="*/ 261179 w 1605470"/>
              <a:gd name="connsiteY13" fmla="*/ 6574442 h 6858000"/>
              <a:gd name="connsiteX14" fmla="*/ 261519 w 1605470"/>
              <a:gd name="connsiteY14" fmla="*/ 6568530 h 6858000"/>
              <a:gd name="connsiteX15" fmla="*/ 263928 w 1605470"/>
              <a:gd name="connsiteY15" fmla="*/ 6560674 h 6858000"/>
              <a:gd name="connsiteX16" fmla="*/ 264273 w 1605470"/>
              <a:gd name="connsiteY16" fmla="*/ 6560598 h 6858000"/>
              <a:gd name="connsiteX17" fmla="*/ 265970 w 1605470"/>
              <a:gd name="connsiteY17" fmla="*/ 6553006 h 6858000"/>
              <a:gd name="connsiteX18" fmla="*/ 270666 w 1605470"/>
              <a:gd name="connsiteY18" fmla="*/ 6514360 h 6858000"/>
              <a:gd name="connsiteX19" fmla="*/ 312320 w 1605470"/>
              <a:gd name="connsiteY19" fmla="*/ 6478062 h 6858000"/>
              <a:gd name="connsiteX20" fmla="*/ 323009 w 1605470"/>
              <a:gd name="connsiteY20" fmla="*/ 6460325 h 6858000"/>
              <a:gd name="connsiteX21" fmla="*/ 330242 w 1605470"/>
              <a:gd name="connsiteY21" fmla="*/ 6451488 h 6858000"/>
              <a:gd name="connsiteX22" fmla="*/ 331677 w 1605470"/>
              <a:gd name="connsiteY22" fmla="*/ 6451348 h 6858000"/>
              <a:gd name="connsiteX23" fmla="*/ 336035 w 1605470"/>
              <a:gd name="connsiteY23" fmla="*/ 6414240 h 6858000"/>
              <a:gd name="connsiteX24" fmla="*/ 338911 w 1605470"/>
              <a:gd name="connsiteY24" fmla="*/ 6410269 h 6858000"/>
              <a:gd name="connsiteX25" fmla="*/ 338811 w 1605470"/>
              <a:gd name="connsiteY25" fmla="*/ 6384857 h 6858000"/>
              <a:gd name="connsiteX26" fmla="*/ 340328 w 1605470"/>
              <a:gd name="connsiteY26" fmla="*/ 6372381 h 6858000"/>
              <a:gd name="connsiteX27" fmla="*/ 337522 w 1605470"/>
              <a:gd name="connsiteY27" fmla="*/ 6367510 h 6858000"/>
              <a:gd name="connsiteX28" fmla="*/ 341402 w 1605470"/>
              <a:gd name="connsiteY28" fmla="*/ 6349778 h 6858000"/>
              <a:gd name="connsiteX29" fmla="*/ 343067 w 1605470"/>
              <a:gd name="connsiteY29" fmla="*/ 6348250 h 6858000"/>
              <a:gd name="connsiteX30" fmla="*/ 341730 w 1605470"/>
              <a:gd name="connsiteY30" fmla="*/ 6331735 h 6858000"/>
              <a:gd name="connsiteX31" fmla="*/ 335123 w 1605470"/>
              <a:gd name="connsiteY31" fmla="*/ 6315613 h 6858000"/>
              <a:gd name="connsiteX32" fmla="*/ 385303 w 1605470"/>
              <a:gd name="connsiteY32" fmla="*/ 6171970 h 6858000"/>
              <a:gd name="connsiteX33" fmla="*/ 380910 w 1605470"/>
              <a:gd name="connsiteY33" fmla="*/ 6028119 h 6858000"/>
              <a:gd name="connsiteX34" fmla="*/ 409371 w 1605470"/>
              <a:gd name="connsiteY34" fmla="*/ 5950668 h 6858000"/>
              <a:gd name="connsiteX35" fmla="*/ 442432 w 1605470"/>
              <a:gd name="connsiteY35" fmla="*/ 5934687 h 6858000"/>
              <a:gd name="connsiteX36" fmla="*/ 489472 w 1605470"/>
              <a:gd name="connsiteY36" fmla="*/ 5732419 h 6858000"/>
              <a:gd name="connsiteX37" fmla="*/ 512623 w 1605470"/>
              <a:gd name="connsiteY37" fmla="*/ 5685392 h 6858000"/>
              <a:gd name="connsiteX38" fmla="*/ 510261 w 1605470"/>
              <a:gd name="connsiteY38" fmla="*/ 5634527 h 6858000"/>
              <a:gd name="connsiteX39" fmla="*/ 523992 w 1605470"/>
              <a:gd name="connsiteY39" fmla="*/ 5619557 h 6858000"/>
              <a:gd name="connsiteX40" fmla="*/ 526609 w 1605470"/>
              <a:gd name="connsiteY40" fmla="*/ 5617081 h 6858000"/>
              <a:gd name="connsiteX41" fmla="*/ 531653 w 1605470"/>
              <a:gd name="connsiteY41" fmla="*/ 5604904 h 6858000"/>
              <a:gd name="connsiteX42" fmla="*/ 539863 w 1605470"/>
              <a:gd name="connsiteY42" fmla="*/ 5604298 h 6858000"/>
              <a:gd name="connsiteX43" fmla="*/ 552319 w 1605470"/>
              <a:gd name="connsiteY43" fmla="*/ 5587997 h 6858000"/>
              <a:gd name="connsiteX44" fmla="*/ 559710 w 1605470"/>
              <a:gd name="connsiteY44" fmla="*/ 5564796 h 6858000"/>
              <a:gd name="connsiteX45" fmla="*/ 587214 w 1605470"/>
              <a:gd name="connsiteY45" fmla="*/ 5451511 h 6858000"/>
              <a:gd name="connsiteX46" fmla="*/ 608019 w 1605470"/>
              <a:gd name="connsiteY46" fmla="*/ 5385461 h 6858000"/>
              <a:gd name="connsiteX47" fmla="*/ 622750 w 1605470"/>
              <a:gd name="connsiteY47" fmla="*/ 5363084 h 6858000"/>
              <a:gd name="connsiteX48" fmla="*/ 638731 w 1605470"/>
              <a:gd name="connsiteY48" fmla="*/ 5330009 h 6858000"/>
              <a:gd name="connsiteX49" fmla="*/ 672224 w 1605470"/>
              <a:gd name="connsiteY49" fmla="*/ 5273739 h 6858000"/>
              <a:gd name="connsiteX50" fmla="*/ 681823 w 1605470"/>
              <a:gd name="connsiteY50" fmla="*/ 5241779 h 6858000"/>
              <a:gd name="connsiteX51" fmla="*/ 693049 w 1605470"/>
              <a:gd name="connsiteY51" fmla="*/ 5225268 h 6858000"/>
              <a:gd name="connsiteX52" fmla="*/ 694069 w 1605470"/>
              <a:gd name="connsiteY52" fmla="*/ 5217684 h 6858000"/>
              <a:gd name="connsiteX53" fmla="*/ 701410 w 1605470"/>
              <a:gd name="connsiteY53" fmla="*/ 5193377 h 6858000"/>
              <a:gd name="connsiteX54" fmla="*/ 704713 w 1605470"/>
              <a:gd name="connsiteY54" fmla="*/ 5179288 h 6858000"/>
              <a:gd name="connsiteX55" fmla="*/ 705697 w 1605470"/>
              <a:gd name="connsiteY55" fmla="*/ 5173621 h 6858000"/>
              <a:gd name="connsiteX56" fmla="*/ 701331 w 1605470"/>
              <a:gd name="connsiteY56" fmla="*/ 5159961 h 6858000"/>
              <a:gd name="connsiteX57" fmla="*/ 708008 w 1605470"/>
              <a:gd name="connsiteY57" fmla="*/ 5144295 h 6858000"/>
              <a:gd name="connsiteX58" fmla="*/ 704941 w 1605470"/>
              <a:gd name="connsiteY58" fmla="*/ 5125185 h 6858000"/>
              <a:gd name="connsiteX59" fmla="*/ 711771 w 1605470"/>
              <a:gd name="connsiteY59" fmla="*/ 5121884 h 6858000"/>
              <a:gd name="connsiteX60" fmla="*/ 721092 w 1605470"/>
              <a:gd name="connsiteY60" fmla="*/ 5108383 h 6858000"/>
              <a:gd name="connsiteX61" fmla="*/ 717045 w 1605470"/>
              <a:gd name="connsiteY61" fmla="*/ 5094705 h 6858000"/>
              <a:gd name="connsiteX62" fmla="*/ 718807 w 1605470"/>
              <a:gd name="connsiteY62" fmla="*/ 5067850 h 6858000"/>
              <a:gd name="connsiteX63" fmla="*/ 721538 w 1605470"/>
              <a:gd name="connsiteY63" fmla="*/ 5060861 h 6858000"/>
              <a:gd name="connsiteX64" fmla="*/ 718242 w 1605470"/>
              <a:gd name="connsiteY64" fmla="*/ 5034192 h 6858000"/>
              <a:gd name="connsiteX65" fmla="*/ 719796 w 1605470"/>
              <a:gd name="connsiteY65" fmla="*/ 4993030 h 6858000"/>
              <a:gd name="connsiteX66" fmla="*/ 726705 w 1605470"/>
              <a:gd name="connsiteY66" fmla="*/ 4946844 h 6858000"/>
              <a:gd name="connsiteX67" fmla="*/ 722561 w 1605470"/>
              <a:gd name="connsiteY67" fmla="*/ 4932692 h 6858000"/>
              <a:gd name="connsiteX68" fmla="*/ 724588 w 1605470"/>
              <a:gd name="connsiteY68" fmla="*/ 4845927 h 6858000"/>
              <a:gd name="connsiteX69" fmla="*/ 724935 w 1605470"/>
              <a:gd name="connsiteY69" fmla="*/ 4821504 h 6858000"/>
              <a:gd name="connsiteX70" fmla="*/ 732118 w 1605470"/>
              <a:gd name="connsiteY70" fmla="*/ 4801535 h 6858000"/>
              <a:gd name="connsiteX71" fmla="*/ 739787 w 1605470"/>
              <a:gd name="connsiteY71" fmla="*/ 4797794 h 6858000"/>
              <a:gd name="connsiteX72" fmla="*/ 741081 w 1605470"/>
              <a:gd name="connsiteY72" fmla="*/ 4784526 h 6858000"/>
              <a:gd name="connsiteX73" fmla="*/ 742865 w 1605470"/>
              <a:gd name="connsiteY73" fmla="*/ 4781211 h 6858000"/>
              <a:gd name="connsiteX74" fmla="*/ 751652 w 1605470"/>
              <a:gd name="connsiteY74" fmla="*/ 4761984 h 6858000"/>
              <a:gd name="connsiteX75" fmla="*/ 734671 w 1605470"/>
              <a:gd name="connsiteY75" fmla="*/ 4715631 h 6858000"/>
              <a:gd name="connsiteX76" fmla="*/ 743180 w 1605470"/>
              <a:gd name="connsiteY76" fmla="*/ 4662965 h 6858000"/>
              <a:gd name="connsiteX77" fmla="*/ 729578 w 1605470"/>
              <a:gd name="connsiteY77" fmla="*/ 4456787 h 6858000"/>
              <a:gd name="connsiteX78" fmla="*/ 756542 w 1605470"/>
              <a:gd name="connsiteY78" fmla="*/ 4429138 h 6858000"/>
              <a:gd name="connsiteX79" fmla="*/ 761317 w 1605470"/>
              <a:gd name="connsiteY79" fmla="*/ 4346145 h 6858000"/>
              <a:gd name="connsiteX80" fmla="*/ 715481 w 1605470"/>
              <a:gd name="connsiteY80" fmla="*/ 4214165 h 6858000"/>
              <a:gd name="connsiteX81" fmla="*/ 721848 w 1605470"/>
              <a:gd name="connsiteY81" fmla="*/ 4061253 h 6858000"/>
              <a:gd name="connsiteX82" fmla="*/ 710868 w 1605470"/>
              <a:gd name="connsiteY82" fmla="*/ 4048827 h 6858000"/>
              <a:gd name="connsiteX83" fmla="*/ 704810 w 1605470"/>
              <a:gd name="connsiteY83" fmla="*/ 4033999 h 6858000"/>
              <a:gd name="connsiteX84" fmla="*/ 705959 w 1605470"/>
              <a:gd name="connsiteY84" fmla="*/ 4031933 h 6858000"/>
              <a:gd name="connsiteX85" fmla="*/ 704535 w 1605470"/>
              <a:gd name="connsiteY85" fmla="*/ 4013953 h 6858000"/>
              <a:gd name="connsiteX86" fmla="*/ 700443 w 1605470"/>
              <a:gd name="connsiteY86" fmla="*/ 4010511 h 6858000"/>
              <a:gd name="connsiteX87" fmla="*/ 698282 w 1605470"/>
              <a:gd name="connsiteY87" fmla="*/ 3998331 h 6858000"/>
              <a:gd name="connsiteX88" fmla="*/ 690830 w 1605470"/>
              <a:gd name="connsiteY88" fmla="*/ 3974753 h 6858000"/>
              <a:gd name="connsiteX89" fmla="*/ 692428 w 1605470"/>
              <a:gd name="connsiteY89" fmla="*/ 3969950 h 6858000"/>
              <a:gd name="connsiteX90" fmla="*/ 685850 w 1605470"/>
              <a:gd name="connsiteY90" fmla="*/ 3933779 h 6858000"/>
              <a:gd name="connsiteX91" fmla="*/ 687181 w 1605470"/>
              <a:gd name="connsiteY91" fmla="*/ 3933093 h 6858000"/>
              <a:gd name="connsiteX92" fmla="*/ 691535 w 1605470"/>
              <a:gd name="connsiteY92" fmla="*/ 3922082 h 6858000"/>
              <a:gd name="connsiteX93" fmla="*/ 696613 w 1605470"/>
              <a:gd name="connsiteY93" fmla="*/ 3901461 h 6858000"/>
              <a:gd name="connsiteX94" fmla="*/ 725908 w 1605470"/>
              <a:gd name="connsiteY94" fmla="*/ 3851605 h 6858000"/>
              <a:gd name="connsiteX95" fmla="*/ 719207 w 1605470"/>
              <a:gd name="connsiteY95" fmla="*/ 3813873 h 6858000"/>
              <a:gd name="connsiteX96" fmla="*/ 718632 w 1605470"/>
              <a:gd name="connsiteY96" fmla="*/ 3806161 h 6858000"/>
              <a:gd name="connsiteX97" fmla="*/ 718939 w 1605470"/>
              <a:gd name="connsiteY97" fmla="*/ 3805957 h 6858000"/>
              <a:gd name="connsiteX98" fmla="*/ 718966 w 1605470"/>
              <a:gd name="connsiteY98" fmla="*/ 3797724 h 6858000"/>
              <a:gd name="connsiteX99" fmla="*/ 717581 w 1605470"/>
              <a:gd name="connsiteY99" fmla="*/ 3792098 h 6858000"/>
              <a:gd name="connsiteX100" fmla="*/ 716465 w 1605470"/>
              <a:gd name="connsiteY100" fmla="*/ 3777135 h 6858000"/>
              <a:gd name="connsiteX101" fmla="*/ 718198 w 1605470"/>
              <a:gd name="connsiteY101" fmla="*/ 3771656 h 6858000"/>
              <a:gd name="connsiteX102" fmla="*/ 721941 w 1605470"/>
              <a:gd name="connsiteY102" fmla="*/ 3769007 h 6858000"/>
              <a:gd name="connsiteX103" fmla="*/ 721407 w 1605470"/>
              <a:gd name="connsiteY103" fmla="*/ 3767709 h 6858000"/>
              <a:gd name="connsiteX104" fmla="*/ 730103 w 1605470"/>
              <a:gd name="connsiteY104" fmla="*/ 3738082 h 6858000"/>
              <a:gd name="connsiteX105" fmla="*/ 737449 w 1605470"/>
              <a:gd name="connsiteY105" fmla="*/ 3673397 h 6858000"/>
              <a:gd name="connsiteX106" fmla="*/ 736745 w 1605470"/>
              <a:gd name="connsiteY106" fmla="*/ 3637109 h 6858000"/>
              <a:gd name="connsiteX107" fmla="*/ 740188 w 1605470"/>
              <a:gd name="connsiteY107" fmla="*/ 3536883 h 6858000"/>
              <a:gd name="connsiteX108" fmla="*/ 747726 w 1605470"/>
              <a:gd name="connsiteY108" fmla="*/ 3435652 h 6858000"/>
              <a:gd name="connsiteX109" fmla="*/ 774383 w 1605470"/>
              <a:gd name="connsiteY109" fmla="*/ 3381564 h 6858000"/>
              <a:gd name="connsiteX110" fmla="*/ 774870 w 1605470"/>
              <a:gd name="connsiteY110" fmla="*/ 3375761 h 6858000"/>
              <a:gd name="connsiteX111" fmla="*/ 770510 w 1605470"/>
              <a:gd name="connsiteY111" fmla="*/ 3361844 h 6858000"/>
              <a:gd name="connsiteX112" fmla="*/ 767933 w 1605470"/>
              <a:gd name="connsiteY112" fmla="*/ 3356929 h 6858000"/>
              <a:gd name="connsiteX113" fmla="*/ 766158 w 1605470"/>
              <a:gd name="connsiteY113" fmla="*/ 3349058 h 6858000"/>
              <a:gd name="connsiteX114" fmla="*/ 766414 w 1605470"/>
              <a:gd name="connsiteY114" fmla="*/ 3348763 h 6858000"/>
              <a:gd name="connsiteX115" fmla="*/ 764166 w 1605470"/>
              <a:gd name="connsiteY115" fmla="*/ 3341588 h 6858000"/>
              <a:gd name="connsiteX116" fmla="*/ 749397 w 1605470"/>
              <a:gd name="connsiteY116" fmla="*/ 3307769 h 6858000"/>
              <a:gd name="connsiteX117" fmla="*/ 766960 w 1605470"/>
              <a:gd name="connsiteY117" fmla="*/ 3250522 h 6858000"/>
              <a:gd name="connsiteX118" fmla="*/ 767385 w 1605470"/>
              <a:gd name="connsiteY118" fmla="*/ 3229163 h 6858000"/>
              <a:gd name="connsiteX119" fmla="*/ 769208 w 1605470"/>
              <a:gd name="connsiteY119" fmla="*/ 3217217 h 6858000"/>
              <a:gd name="connsiteX120" fmla="*/ 770350 w 1605470"/>
              <a:gd name="connsiteY120" fmla="*/ 3216125 h 6858000"/>
              <a:gd name="connsiteX121" fmla="*/ 756043 w 1605470"/>
              <a:gd name="connsiteY121" fmla="*/ 3183755 h 6858000"/>
              <a:gd name="connsiteX122" fmla="*/ 756544 w 1605470"/>
              <a:gd name="connsiteY122" fmla="*/ 3178642 h 6858000"/>
              <a:gd name="connsiteX123" fmla="*/ 744144 w 1605470"/>
              <a:gd name="connsiteY123" fmla="*/ 3158586 h 6858000"/>
              <a:gd name="connsiteX124" fmla="*/ 739378 w 1605470"/>
              <a:gd name="connsiteY124" fmla="*/ 3147669 h 6858000"/>
              <a:gd name="connsiteX125" fmla="*/ 734648 w 1605470"/>
              <a:gd name="connsiteY125" fmla="*/ 3145733 h 6858000"/>
              <a:gd name="connsiteX126" fmla="*/ 729329 w 1605470"/>
              <a:gd name="connsiteY126" fmla="*/ 3129034 h 6858000"/>
              <a:gd name="connsiteX127" fmla="*/ 729994 w 1605470"/>
              <a:gd name="connsiteY127" fmla="*/ 3126682 h 6858000"/>
              <a:gd name="connsiteX128" fmla="*/ 720862 w 1605470"/>
              <a:gd name="connsiteY128" fmla="*/ 3114519 h 6858000"/>
              <a:gd name="connsiteX129" fmla="*/ 707471 w 1605470"/>
              <a:gd name="connsiteY129" fmla="*/ 3106272 h 6858000"/>
              <a:gd name="connsiteX130" fmla="*/ 680201 w 1605470"/>
              <a:gd name="connsiteY130" fmla="*/ 2958185 h 6858000"/>
              <a:gd name="connsiteX131" fmla="*/ 622815 w 1605470"/>
              <a:gd name="connsiteY131" fmla="*/ 2762989 h 6858000"/>
              <a:gd name="connsiteX132" fmla="*/ 571733 w 1605470"/>
              <a:gd name="connsiteY132" fmla="*/ 2554718 h 6858000"/>
              <a:gd name="connsiteX133" fmla="*/ 551827 w 1605470"/>
              <a:gd name="connsiteY133" fmla="*/ 2485734 h 6858000"/>
              <a:gd name="connsiteX134" fmla="*/ 542550 w 1605470"/>
              <a:gd name="connsiteY134" fmla="*/ 2447068 h 6858000"/>
              <a:gd name="connsiteX135" fmla="*/ 529511 w 1605470"/>
              <a:gd name="connsiteY135" fmla="*/ 2425819 h 6858000"/>
              <a:gd name="connsiteX136" fmla="*/ 528878 w 1605470"/>
              <a:gd name="connsiteY136" fmla="*/ 2408971 h 6858000"/>
              <a:gd name="connsiteX137" fmla="*/ 535510 w 1605470"/>
              <a:gd name="connsiteY137" fmla="*/ 2402874 h 6858000"/>
              <a:gd name="connsiteX138" fmla="*/ 538122 w 1605470"/>
              <a:gd name="connsiteY138" fmla="*/ 2381443 h 6858000"/>
              <a:gd name="connsiteX139" fmla="*/ 514451 w 1605470"/>
              <a:gd name="connsiteY139" fmla="*/ 2261920 h 6858000"/>
              <a:gd name="connsiteX140" fmla="*/ 486968 w 1605470"/>
              <a:gd name="connsiteY140" fmla="*/ 2182937 h 6858000"/>
              <a:gd name="connsiteX141" fmla="*/ 488555 w 1605470"/>
              <a:gd name="connsiteY141" fmla="*/ 2155135 h 6858000"/>
              <a:gd name="connsiteX142" fmla="*/ 486013 w 1605470"/>
              <a:gd name="connsiteY142" fmla="*/ 2118008 h 6858000"/>
              <a:gd name="connsiteX143" fmla="*/ 487006 w 1605470"/>
              <a:gd name="connsiteY143" fmla="*/ 2050531 h 6858000"/>
              <a:gd name="connsiteX144" fmla="*/ 478812 w 1605470"/>
              <a:gd name="connsiteY144" fmla="*/ 1963269 h 6858000"/>
              <a:gd name="connsiteX145" fmla="*/ 442619 w 1605470"/>
              <a:gd name="connsiteY145" fmla="*/ 1910499 h 6858000"/>
              <a:gd name="connsiteX146" fmla="*/ 446785 w 1605470"/>
              <a:gd name="connsiteY146" fmla="*/ 1903212 h 6858000"/>
              <a:gd name="connsiteX147" fmla="*/ 436547 w 1605470"/>
              <a:gd name="connsiteY147" fmla="*/ 1861531 h 6858000"/>
              <a:gd name="connsiteX148" fmla="*/ 390346 w 1605470"/>
              <a:gd name="connsiteY148" fmla="*/ 1732919 h 6858000"/>
              <a:gd name="connsiteX149" fmla="*/ 362657 w 1605470"/>
              <a:gd name="connsiteY149" fmla="*/ 1663540 h 6858000"/>
              <a:gd name="connsiteX150" fmla="*/ 361783 w 1605470"/>
              <a:gd name="connsiteY150" fmla="*/ 1615777 h 6858000"/>
              <a:gd name="connsiteX151" fmla="*/ 342578 w 1605470"/>
              <a:gd name="connsiteY151" fmla="*/ 1563678 h 6858000"/>
              <a:gd name="connsiteX152" fmla="*/ 355658 w 1605470"/>
              <a:gd name="connsiteY152" fmla="*/ 1519474 h 6858000"/>
              <a:gd name="connsiteX153" fmla="*/ 348400 w 1605470"/>
              <a:gd name="connsiteY153" fmla="*/ 1477995 h 6858000"/>
              <a:gd name="connsiteX154" fmla="*/ 334485 w 1605470"/>
              <a:gd name="connsiteY154" fmla="*/ 1373769 h 6858000"/>
              <a:gd name="connsiteX155" fmla="*/ 342792 w 1605470"/>
              <a:gd name="connsiteY155" fmla="*/ 1307086 h 6858000"/>
              <a:gd name="connsiteX156" fmla="*/ 343980 w 1605470"/>
              <a:gd name="connsiteY156" fmla="*/ 1189033 h 6858000"/>
              <a:gd name="connsiteX157" fmla="*/ 348665 w 1605470"/>
              <a:gd name="connsiteY157" fmla="*/ 1168288 h 6858000"/>
              <a:gd name="connsiteX158" fmla="*/ 340947 w 1605470"/>
              <a:gd name="connsiteY158" fmla="*/ 1142577 h 6858000"/>
              <a:gd name="connsiteX159" fmla="*/ 330253 w 1605470"/>
              <a:gd name="connsiteY159" fmla="*/ 1088484 h 6858000"/>
              <a:gd name="connsiteX160" fmla="*/ 318989 w 1605470"/>
              <a:gd name="connsiteY160" fmla="*/ 1016103 h 6858000"/>
              <a:gd name="connsiteX161" fmla="*/ 320445 w 1605470"/>
              <a:gd name="connsiteY161" fmla="*/ 932283 h 6858000"/>
              <a:gd name="connsiteX162" fmla="*/ 322681 w 1605470"/>
              <a:gd name="connsiteY162" fmla="*/ 915925 h 6858000"/>
              <a:gd name="connsiteX163" fmla="*/ 315310 w 1605470"/>
              <a:gd name="connsiteY163" fmla="*/ 896999 h 6858000"/>
              <a:gd name="connsiteX164" fmla="*/ 284718 w 1605470"/>
              <a:gd name="connsiteY164" fmla="*/ 821517 h 6858000"/>
              <a:gd name="connsiteX165" fmla="*/ 263668 w 1605470"/>
              <a:gd name="connsiteY165" fmla="*/ 751353 h 6858000"/>
              <a:gd name="connsiteX166" fmla="*/ 263226 w 1605470"/>
              <a:gd name="connsiteY166" fmla="*/ 721230 h 6858000"/>
              <a:gd name="connsiteX167" fmla="*/ 248897 w 1605470"/>
              <a:gd name="connsiteY167" fmla="*/ 681659 h 6858000"/>
              <a:gd name="connsiteX168" fmla="*/ 234316 w 1605470"/>
              <a:gd name="connsiteY168" fmla="*/ 635218 h 6858000"/>
              <a:gd name="connsiteX169" fmla="*/ 239327 w 1605470"/>
              <a:gd name="connsiteY169" fmla="*/ 613763 h 6858000"/>
              <a:gd name="connsiteX170" fmla="*/ 225269 w 1605470"/>
              <a:gd name="connsiteY170" fmla="*/ 598582 h 6858000"/>
              <a:gd name="connsiteX171" fmla="*/ 224950 w 1605470"/>
              <a:gd name="connsiteY171" fmla="*/ 576846 h 6858000"/>
              <a:gd name="connsiteX172" fmla="*/ 204576 w 1605470"/>
              <a:gd name="connsiteY172" fmla="*/ 530055 h 6858000"/>
              <a:gd name="connsiteX173" fmla="*/ 219064 w 1605470"/>
              <a:gd name="connsiteY173" fmla="*/ 469651 h 6858000"/>
              <a:gd name="connsiteX174" fmla="*/ 195012 w 1605470"/>
              <a:gd name="connsiteY174" fmla="*/ 448559 h 6858000"/>
              <a:gd name="connsiteX175" fmla="*/ 201434 w 1605470"/>
              <a:gd name="connsiteY175" fmla="*/ 441529 h 6858000"/>
              <a:gd name="connsiteX176" fmla="*/ 200655 w 1605470"/>
              <a:gd name="connsiteY176" fmla="*/ 428927 h 6858000"/>
              <a:gd name="connsiteX177" fmla="*/ 190059 w 1605470"/>
              <a:gd name="connsiteY177" fmla="*/ 430161 h 6858000"/>
              <a:gd name="connsiteX178" fmla="*/ 167079 w 1605470"/>
              <a:gd name="connsiteY178" fmla="*/ 367211 h 6858000"/>
              <a:gd name="connsiteX179" fmla="*/ 124571 w 1605470"/>
              <a:gd name="connsiteY179" fmla="*/ 302178 h 6858000"/>
              <a:gd name="connsiteX180" fmla="*/ 103243 w 1605470"/>
              <a:gd name="connsiteY180" fmla="*/ 211375 h 6858000"/>
              <a:gd name="connsiteX181" fmla="*/ 94571 w 1605470"/>
              <a:gd name="connsiteY181" fmla="*/ 184179 h 6858000"/>
              <a:gd name="connsiteX182" fmla="*/ 13437 w 1605470"/>
              <a:gd name="connsiteY182" fmla="*/ 19287 h 6858000"/>
              <a:gd name="connsiteX183" fmla="*/ 0 w 1605470"/>
              <a:gd name="connsiteY183" fmla="*/ 0 h 6858000"/>
              <a:gd name="connsiteX0" fmla="*/ 0 w 1605470"/>
              <a:gd name="connsiteY0" fmla="*/ 0 h 6858000"/>
              <a:gd name="connsiteX1" fmla="*/ 1605470 w 1605470"/>
              <a:gd name="connsiteY1" fmla="*/ 0 h 6858000"/>
              <a:gd name="connsiteX2" fmla="*/ 1605470 w 1605470"/>
              <a:gd name="connsiteY2" fmla="*/ 6858000 h 6858000"/>
              <a:gd name="connsiteX3" fmla="*/ 154105 w 1605470"/>
              <a:gd name="connsiteY3" fmla="*/ 6858000 h 6858000"/>
              <a:gd name="connsiteX4" fmla="*/ 154246 w 1605470"/>
              <a:gd name="connsiteY4" fmla="*/ 6857735 h 6858000"/>
              <a:gd name="connsiteX5" fmla="*/ 166295 w 1605470"/>
              <a:gd name="connsiteY5" fmla="*/ 6809549 h 6858000"/>
              <a:gd name="connsiteX6" fmla="*/ 198506 w 1605470"/>
              <a:gd name="connsiteY6" fmla="*/ 6715115 h 6858000"/>
              <a:gd name="connsiteX7" fmla="*/ 208357 w 1605470"/>
              <a:gd name="connsiteY7" fmla="*/ 6680170 h 6858000"/>
              <a:gd name="connsiteX8" fmla="*/ 233907 w 1605470"/>
              <a:gd name="connsiteY8" fmla="*/ 6621207 h 6858000"/>
              <a:gd name="connsiteX9" fmla="*/ 250564 w 1605470"/>
              <a:gd name="connsiteY9" fmla="*/ 6596265 h 6858000"/>
              <a:gd name="connsiteX10" fmla="*/ 250443 w 1605470"/>
              <a:gd name="connsiteY10" fmla="*/ 6594818 h 6858000"/>
              <a:gd name="connsiteX11" fmla="*/ 254688 w 1605470"/>
              <a:gd name="connsiteY11" fmla="*/ 6593735 h 6858000"/>
              <a:gd name="connsiteX12" fmla="*/ 257885 w 1605470"/>
              <a:gd name="connsiteY12" fmla="*/ 6589172 h 6858000"/>
              <a:gd name="connsiteX13" fmla="*/ 261179 w 1605470"/>
              <a:gd name="connsiteY13" fmla="*/ 6574442 h 6858000"/>
              <a:gd name="connsiteX14" fmla="*/ 261519 w 1605470"/>
              <a:gd name="connsiteY14" fmla="*/ 6568530 h 6858000"/>
              <a:gd name="connsiteX15" fmla="*/ 263928 w 1605470"/>
              <a:gd name="connsiteY15" fmla="*/ 6560674 h 6858000"/>
              <a:gd name="connsiteX16" fmla="*/ 264273 w 1605470"/>
              <a:gd name="connsiteY16" fmla="*/ 6560598 h 6858000"/>
              <a:gd name="connsiteX17" fmla="*/ 265970 w 1605470"/>
              <a:gd name="connsiteY17" fmla="*/ 6553006 h 6858000"/>
              <a:gd name="connsiteX18" fmla="*/ 270666 w 1605470"/>
              <a:gd name="connsiteY18" fmla="*/ 6514360 h 6858000"/>
              <a:gd name="connsiteX19" fmla="*/ 312320 w 1605470"/>
              <a:gd name="connsiteY19" fmla="*/ 6478062 h 6858000"/>
              <a:gd name="connsiteX20" fmla="*/ 323009 w 1605470"/>
              <a:gd name="connsiteY20" fmla="*/ 6460325 h 6858000"/>
              <a:gd name="connsiteX21" fmla="*/ 330242 w 1605470"/>
              <a:gd name="connsiteY21" fmla="*/ 6451488 h 6858000"/>
              <a:gd name="connsiteX22" fmla="*/ 331677 w 1605470"/>
              <a:gd name="connsiteY22" fmla="*/ 6451348 h 6858000"/>
              <a:gd name="connsiteX23" fmla="*/ 336035 w 1605470"/>
              <a:gd name="connsiteY23" fmla="*/ 6414240 h 6858000"/>
              <a:gd name="connsiteX24" fmla="*/ 338911 w 1605470"/>
              <a:gd name="connsiteY24" fmla="*/ 6410269 h 6858000"/>
              <a:gd name="connsiteX25" fmla="*/ 338811 w 1605470"/>
              <a:gd name="connsiteY25" fmla="*/ 6384857 h 6858000"/>
              <a:gd name="connsiteX26" fmla="*/ 340328 w 1605470"/>
              <a:gd name="connsiteY26" fmla="*/ 6372381 h 6858000"/>
              <a:gd name="connsiteX27" fmla="*/ 337522 w 1605470"/>
              <a:gd name="connsiteY27" fmla="*/ 6367510 h 6858000"/>
              <a:gd name="connsiteX28" fmla="*/ 341402 w 1605470"/>
              <a:gd name="connsiteY28" fmla="*/ 6349778 h 6858000"/>
              <a:gd name="connsiteX29" fmla="*/ 343067 w 1605470"/>
              <a:gd name="connsiteY29" fmla="*/ 6348250 h 6858000"/>
              <a:gd name="connsiteX30" fmla="*/ 341730 w 1605470"/>
              <a:gd name="connsiteY30" fmla="*/ 6331735 h 6858000"/>
              <a:gd name="connsiteX31" fmla="*/ 335123 w 1605470"/>
              <a:gd name="connsiteY31" fmla="*/ 6315613 h 6858000"/>
              <a:gd name="connsiteX32" fmla="*/ 385303 w 1605470"/>
              <a:gd name="connsiteY32" fmla="*/ 6171970 h 6858000"/>
              <a:gd name="connsiteX33" fmla="*/ 380910 w 1605470"/>
              <a:gd name="connsiteY33" fmla="*/ 6028119 h 6858000"/>
              <a:gd name="connsiteX34" fmla="*/ 409371 w 1605470"/>
              <a:gd name="connsiteY34" fmla="*/ 5950668 h 6858000"/>
              <a:gd name="connsiteX35" fmla="*/ 442432 w 1605470"/>
              <a:gd name="connsiteY35" fmla="*/ 5934687 h 6858000"/>
              <a:gd name="connsiteX36" fmla="*/ 489472 w 1605470"/>
              <a:gd name="connsiteY36" fmla="*/ 5732419 h 6858000"/>
              <a:gd name="connsiteX37" fmla="*/ 512623 w 1605470"/>
              <a:gd name="connsiteY37" fmla="*/ 5685392 h 6858000"/>
              <a:gd name="connsiteX38" fmla="*/ 510261 w 1605470"/>
              <a:gd name="connsiteY38" fmla="*/ 5634527 h 6858000"/>
              <a:gd name="connsiteX39" fmla="*/ 523992 w 1605470"/>
              <a:gd name="connsiteY39" fmla="*/ 5619557 h 6858000"/>
              <a:gd name="connsiteX40" fmla="*/ 526609 w 1605470"/>
              <a:gd name="connsiteY40" fmla="*/ 5617081 h 6858000"/>
              <a:gd name="connsiteX41" fmla="*/ 531653 w 1605470"/>
              <a:gd name="connsiteY41" fmla="*/ 5604904 h 6858000"/>
              <a:gd name="connsiteX42" fmla="*/ 539863 w 1605470"/>
              <a:gd name="connsiteY42" fmla="*/ 5604298 h 6858000"/>
              <a:gd name="connsiteX43" fmla="*/ 552319 w 1605470"/>
              <a:gd name="connsiteY43" fmla="*/ 5587997 h 6858000"/>
              <a:gd name="connsiteX44" fmla="*/ 559710 w 1605470"/>
              <a:gd name="connsiteY44" fmla="*/ 5564796 h 6858000"/>
              <a:gd name="connsiteX45" fmla="*/ 587214 w 1605470"/>
              <a:gd name="connsiteY45" fmla="*/ 5451511 h 6858000"/>
              <a:gd name="connsiteX46" fmla="*/ 608019 w 1605470"/>
              <a:gd name="connsiteY46" fmla="*/ 5385461 h 6858000"/>
              <a:gd name="connsiteX47" fmla="*/ 622750 w 1605470"/>
              <a:gd name="connsiteY47" fmla="*/ 5363084 h 6858000"/>
              <a:gd name="connsiteX48" fmla="*/ 638731 w 1605470"/>
              <a:gd name="connsiteY48" fmla="*/ 5330009 h 6858000"/>
              <a:gd name="connsiteX49" fmla="*/ 672224 w 1605470"/>
              <a:gd name="connsiteY49" fmla="*/ 5273739 h 6858000"/>
              <a:gd name="connsiteX50" fmla="*/ 681823 w 1605470"/>
              <a:gd name="connsiteY50" fmla="*/ 5241779 h 6858000"/>
              <a:gd name="connsiteX51" fmla="*/ 693049 w 1605470"/>
              <a:gd name="connsiteY51" fmla="*/ 5225268 h 6858000"/>
              <a:gd name="connsiteX52" fmla="*/ 694069 w 1605470"/>
              <a:gd name="connsiteY52" fmla="*/ 5217684 h 6858000"/>
              <a:gd name="connsiteX53" fmla="*/ 701410 w 1605470"/>
              <a:gd name="connsiteY53" fmla="*/ 5193377 h 6858000"/>
              <a:gd name="connsiteX54" fmla="*/ 704713 w 1605470"/>
              <a:gd name="connsiteY54" fmla="*/ 5179288 h 6858000"/>
              <a:gd name="connsiteX55" fmla="*/ 705697 w 1605470"/>
              <a:gd name="connsiteY55" fmla="*/ 5173621 h 6858000"/>
              <a:gd name="connsiteX56" fmla="*/ 701331 w 1605470"/>
              <a:gd name="connsiteY56" fmla="*/ 5159961 h 6858000"/>
              <a:gd name="connsiteX57" fmla="*/ 708008 w 1605470"/>
              <a:gd name="connsiteY57" fmla="*/ 5144295 h 6858000"/>
              <a:gd name="connsiteX58" fmla="*/ 704941 w 1605470"/>
              <a:gd name="connsiteY58" fmla="*/ 5125185 h 6858000"/>
              <a:gd name="connsiteX59" fmla="*/ 711771 w 1605470"/>
              <a:gd name="connsiteY59" fmla="*/ 5121884 h 6858000"/>
              <a:gd name="connsiteX60" fmla="*/ 721092 w 1605470"/>
              <a:gd name="connsiteY60" fmla="*/ 5108383 h 6858000"/>
              <a:gd name="connsiteX61" fmla="*/ 717045 w 1605470"/>
              <a:gd name="connsiteY61" fmla="*/ 5094705 h 6858000"/>
              <a:gd name="connsiteX62" fmla="*/ 718807 w 1605470"/>
              <a:gd name="connsiteY62" fmla="*/ 5067850 h 6858000"/>
              <a:gd name="connsiteX63" fmla="*/ 721538 w 1605470"/>
              <a:gd name="connsiteY63" fmla="*/ 5060861 h 6858000"/>
              <a:gd name="connsiteX64" fmla="*/ 718242 w 1605470"/>
              <a:gd name="connsiteY64" fmla="*/ 5034192 h 6858000"/>
              <a:gd name="connsiteX65" fmla="*/ 719796 w 1605470"/>
              <a:gd name="connsiteY65" fmla="*/ 4993030 h 6858000"/>
              <a:gd name="connsiteX66" fmla="*/ 726705 w 1605470"/>
              <a:gd name="connsiteY66" fmla="*/ 4946844 h 6858000"/>
              <a:gd name="connsiteX67" fmla="*/ 722561 w 1605470"/>
              <a:gd name="connsiteY67" fmla="*/ 4932692 h 6858000"/>
              <a:gd name="connsiteX68" fmla="*/ 724588 w 1605470"/>
              <a:gd name="connsiteY68" fmla="*/ 4845927 h 6858000"/>
              <a:gd name="connsiteX69" fmla="*/ 724935 w 1605470"/>
              <a:gd name="connsiteY69" fmla="*/ 4821504 h 6858000"/>
              <a:gd name="connsiteX70" fmla="*/ 732118 w 1605470"/>
              <a:gd name="connsiteY70" fmla="*/ 4801535 h 6858000"/>
              <a:gd name="connsiteX71" fmla="*/ 739787 w 1605470"/>
              <a:gd name="connsiteY71" fmla="*/ 4797794 h 6858000"/>
              <a:gd name="connsiteX72" fmla="*/ 741081 w 1605470"/>
              <a:gd name="connsiteY72" fmla="*/ 4784526 h 6858000"/>
              <a:gd name="connsiteX73" fmla="*/ 742865 w 1605470"/>
              <a:gd name="connsiteY73" fmla="*/ 4781211 h 6858000"/>
              <a:gd name="connsiteX74" fmla="*/ 751652 w 1605470"/>
              <a:gd name="connsiteY74" fmla="*/ 4761984 h 6858000"/>
              <a:gd name="connsiteX75" fmla="*/ 734671 w 1605470"/>
              <a:gd name="connsiteY75" fmla="*/ 4715631 h 6858000"/>
              <a:gd name="connsiteX76" fmla="*/ 743180 w 1605470"/>
              <a:gd name="connsiteY76" fmla="*/ 4662965 h 6858000"/>
              <a:gd name="connsiteX77" fmla="*/ 729578 w 1605470"/>
              <a:gd name="connsiteY77" fmla="*/ 4456787 h 6858000"/>
              <a:gd name="connsiteX78" fmla="*/ 756542 w 1605470"/>
              <a:gd name="connsiteY78" fmla="*/ 4429138 h 6858000"/>
              <a:gd name="connsiteX79" fmla="*/ 765660 w 1605470"/>
              <a:gd name="connsiteY79" fmla="*/ 4308823 h 6858000"/>
              <a:gd name="connsiteX80" fmla="*/ 715481 w 1605470"/>
              <a:gd name="connsiteY80" fmla="*/ 4214165 h 6858000"/>
              <a:gd name="connsiteX81" fmla="*/ 721848 w 1605470"/>
              <a:gd name="connsiteY81" fmla="*/ 4061253 h 6858000"/>
              <a:gd name="connsiteX82" fmla="*/ 710868 w 1605470"/>
              <a:gd name="connsiteY82" fmla="*/ 4048827 h 6858000"/>
              <a:gd name="connsiteX83" fmla="*/ 704810 w 1605470"/>
              <a:gd name="connsiteY83" fmla="*/ 4033999 h 6858000"/>
              <a:gd name="connsiteX84" fmla="*/ 705959 w 1605470"/>
              <a:gd name="connsiteY84" fmla="*/ 4031933 h 6858000"/>
              <a:gd name="connsiteX85" fmla="*/ 704535 w 1605470"/>
              <a:gd name="connsiteY85" fmla="*/ 4013953 h 6858000"/>
              <a:gd name="connsiteX86" fmla="*/ 700443 w 1605470"/>
              <a:gd name="connsiteY86" fmla="*/ 4010511 h 6858000"/>
              <a:gd name="connsiteX87" fmla="*/ 698282 w 1605470"/>
              <a:gd name="connsiteY87" fmla="*/ 3998331 h 6858000"/>
              <a:gd name="connsiteX88" fmla="*/ 690830 w 1605470"/>
              <a:gd name="connsiteY88" fmla="*/ 3974753 h 6858000"/>
              <a:gd name="connsiteX89" fmla="*/ 692428 w 1605470"/>
              <a:gd name="connsiteY89" fmla="*/ 3969950 h 6858000"/>
              <a:gd name="connsiteX90" fmla="*/ 685850 w 1605470"/>
              <a:gd name="connsiteY90" fmla="*/ 3933779 h 6858000"/>
              <a:gd name="connsiteX91" fmla="*/ 687181 w 1605470"/>
              <a:gd name="connsiteY91" fmla="*/ 3933093 h 6858000"/>
              <a:gd name="connsiteX92" fmla="*/ 691535 w 1605470"/>
              <a:gd name="connsiteY92" fmla="*/ 3922082 h 6858000"/>
              <a:gd name="connsiteX93" fmla="*/ 696613 w 1605470"/>
              <a:gd name="connsiteY93" fmla="*/ 3901461 h 6858000"/>
              <a:gd name="connsiteX94" fmla="*/ 725908 w 1605470"/>
              <a:gd name="connsiteY94" fmla="*/ 3851605 h 6858000"/>
              <a:gd name="connsiteX95" fmla="*/ 719207 w 1605470"/>
              <a:gd name="connsiteY95" fmla="*/ 3813873 h 6858000"/>
              <a:gd name="connsiteX96" fmla="*/ 718632 w 1605470"/>
              <a:gd name="connsiteY96" fmla="*/ 3806161 h 6858000"/>
              <a:gd name="connsiteX97" fmla="*/ 718939 w 1605470"/>
              <a:gd name="connsiteY97" fmla="*/ 3805957 h 6858000"/>
              <a:gd name="connsiteX98" fmla="*/ 718966 w 1605470"/>
              <a:gd name="connsiteY98" fmla="*/ 3797724 h 6858000"/>
              <a:gd name="connsiteX99" fmla="*/ 717581 w 1605470"/>
              <a:gd name="connsiteY99" fmla="*/ 3792098 h 6858000"/>
              <a:gd name="connsiteX100" fmla="*/ 716465 w 1605470"/>
              <a:gd name="connsiteY100" fmla="*/ 3777135 h 6858000"/>
              <a:gd name="connsiteX101" fmla="*/ 718198 w 1605470"/>
              <a:gd name="connsiteY101" fmla="*/ 3771656 h 6858000"/>
              <a:gd name="connsiteX102" fmla="*/ 721941 w 1605470"/>
              <a:gd name="connsiteY102" fmla="*/ 3769007 h 6858000"/>
              <a:gd name="connsiteX103" fmla="*/ 721407 w 1605470"/>
              <a:gd name="connsiteY103" fmla="*/ 3767709 h 6858000"/>
              <a:gd name="connsiteX104" fmla="*/ 730103 w 1605470"/>
              <a:gd name="connsiteY104" fmla="*/ 3738082 h 6858000"/>
              <a:gd name="connsiteX105" fmla="*/ 737449 w 1605470"/>
              <a:gd name="connsiteY105" fmla="*/ 3673397 h 6858000"/>
              <a:gd name="connsiteX106" fmla="*/ 736745 w 1605470"/>
              <a:gd name="connsiteY106" fmla="*/ 3637109 h 6858000"/>
              <a:gd name="connsiteX107" fmla="*/ 740188 w 1605470"/>
              <a:gd name="connsiteY107" fmla="*/ 3536883 h 6858000"/>
              <a:gd name="connsiteX108" fmla="*/ 747726 w 1605470"/>
              <a:gd name="connsiteY108" fmla="*/ 3435652 h 6858000"/>
              <a:gd name="connsiteX109" fmla="*/ 774383 w 1605470"/>
              <a:gd name="connsiteY109" fmla="*/ 3381564 h 6858000"/>
              <a:gd name="connsiteX110" fmla="*/ 774870 w 1605470"/>
              <a:gd name="connsiteY110" fmla="*/ 3375761 h 6858000"/>
              <a:gd name="connsiteX111" fmla="*/ 770510 w 1605470"/>
              <a:gd name="connsiteY111" fmla="*/ 3361844 h 6858000"/>
              <a:gd name="connsiteX112" fmla="*/ 767933 w 1605470"/>
              <a:gd name="connsiteY112" fmla="*/ 3356929 h 6858000"/>
              <a:gd name="connsiteX113" fmla="*/ 766158 w 1605470"/>
              <a:gd name="connsiteY113" fmla="*/ 3349058 h 6858000"/>
              <a:gd name="connsiteX114" fmla="*/ 766414 w 1605470"/>
              <a:gd name="connsiteY114" fmla="*/ 3348763 h 6858000"/>
              <a:gd name="connsiteX115" fmla="*/ 764166 w 1605470"/>
              <a:gd name="connsiteY115" fmla="*/ 3341588 h 6858000"/>
              <a:gd name="connsiteX116" fmla="*/ 749397 w 1605470"/>
              <a:gd name="connsiteY116" fmla="*/ 3307769 h 6858000"/>
              <a:gd name="connsiteX117" fmla="*/ 766960 w 1605470"/>
              <a:gd name="connsiteY117" fmla="*/ 3250522 h 6858000"/>
              <a:gd name="connsiteX118" fmla="*/ 767385 w 1605470"/>
              <a:gd name="connsiteY118" fmla="*/ 3229163 h 6858000"/>
              <a:gd name="connsiteX119" fmla="*/ 769208 w 1605470"/>
              <a:gd name="connsiteY119" fmla="*/ 3217217 h 6858000"/>
              <a:gd name="connsiteX120" fmla="*/ 770350 w 1605470"/>
              <a:gd name="connsiteY120" fmla="*/ 3216125 h 6858000"/>
              <a:gd name="connsiteX121" fmla="*/ 756043 w 1605470"/>
              <a:gd name="connsiteY121" fmla="*/ 3183755 h 6858000"/>
              <a:gd name="connsiteX122" fmla="*/ 756544 w 1605470"/>
              <a:gd name="connsiteY122" fmla="*/ 3178642 h 6858000"/>
              <a:gd name="connsiteX123" fmla="*/ 744144 w 1605470"/>
              <a:gd name="connsiteY123" fmla="*/ 3158586 h 6858000"/>
              <a:gd name="connsiteX124" fmla="*/ 739378 w 1605470"/>
              <a:gd name="connsiteY124" fmla="*/ 3147669 h 6858000"/>
              <a:gd name="connsiteX125" fmla="*/ 734648 w 1605470"/>
              <a:gd name="connsiteY125" fmla="*/ 3145733 h 6858000"/>
              <a:gd name="connsiteX126" fmla="*/ 729329 w 1605470"/>
              <a:gd name="connsiteY126" fmla="*/ 3129034 h 6858000"/>
              <a:gd name="connsiteX127" fmla="*/ 729994 w 1605470"/>
              <a:gd name="connsiteY127" fmla="*/ 3126682 h 6858000"/>
              <a:gd name="connsiteX128" fmla="*/ 720862 w 1605470"/>
              <a:gd name="connsiteY128" fmla="*/ 3114519 h 6858000"/>
              <a:gd name="connsiteX129" fmla="*/ 707471 w 1605470"/>
              <a:gd name="connsiteY129" fmla="*/ 3106272 h 6858000"/>
              <a:gd name="connsiteX130" fmla="*/ 680201 w 1605470"/>
              <a:gd name="connsiteY130" fmla="*/ 2958185 h 6858000"/>
              <a:gd name="connsiteX131" fmla="*/ 622815 w 1605470"/>
              <a:gd name="connsiteY131" fmla="*/ 2762989 h 6858000"/>
              <a:gd name="connsiteX132" fmla="*/ 571733 w 1605470"/>
              <a:gd name="connsiteY132" fmla="*/ 2554718 h 6858000"/>
              <a:gd name="connsiteX133" fmla="*/ 551827 w 1605470"/>
              <a:gd name="connsiteY133" fmla="*/ 2485734 h 6858000"/>
              <a:gd name="connsiteX134" fmla="*/ 542550 w 1605470"/>
              <a:gd name="connsiteY134" fmla="*/ 2447068 h 6858000"/>
              <a:gd name="connsiteX135" fmla="*/ 529511 w 1605470"/>
              <a:gd name="connsiteY135" fmla="*/ 2425819 h 6858000"/>
              <a:gd name="connsiteX136" fmla="*/ 528878 w 1605470"/>
              <a:gd name="connsiteY136" fmla="*/ 2408971 h 6858000"/>
              <a:gd name="connsiteX137" fmla="*/ 535510 w 1605470"/>
              <a:gd name="connsiteY137" fmla="*/ 2402874 h 6858000"/>
              <a:gd name="connsiteX138" fmla="*/ 538122 w 1605470"/>
              <a:gd name="connsiteY138" fmla="*/ 2381443 h 6858000"/>
              <a:gd name="connsiteX139" fmla="*/ 514451 w 1605470"/>
              <a:gd name="connsiteY139" fmla="*/ 2261920 h 6858000"/>
              <a:gd name="connsiteX140" fmla="*/ 486968 w 1605470"/>
              <a:gd name="connsiteY140" fmla="*/ 2182937 h 6858000"/>
              <a:gd name="connsiteX141" fmla="*/ 488555 w 1605470"/>
              <a:gd name="connsiteY141" fmla="*/ 2155135 h 6858000"/>
              <a:gd name="connsiteX142" fmla="*/ 486013 w 1605470"/>
              <a:gd name="connsiteY142" fmla="*/ 2118008 h 6858000"/>
              <a:gd name="connsiteX143" fmla="*/ 487006 w 1605470"/>
              <a:gd name="connsiteY143" fmla="*/ 2050531 h 6858000"/>
              <a:gd name="connsiteX144" fmla="*/ 478812 w 1605470"/>
              <a:gd name="connsiteY144" fmla="*/ 1963269 h 6858000"/>
              <a:gd name="connsiteX145" fmla="*/ 442619 w 1605470"/>
              <a:gd name="connsiteY145" fmla="*/ 1910499 h 6858000"/>
              <a:gd name="connsiteX146" fmla="*/ 446785 w 1605470"/>
              <a:gd name="connsiteY146" fmla="*/ 1903212 h 6858000"/>
              <a:gd name="connsiteX147" fmla="*/ 436547 w 1605470"/>
              <a:gd name="connsiteY147" fmla="*/ 1861531 h 6858000"/>
              <a:gd name="connsiteX148" fmla="*/ 390346 w 1605470"/>
              <a:gd name="connsiteY148" fmla="*/ 1732919 h 6858000"/>
              <a:gd name="connsiteX149" fmla="*/ 362657 w 1605470"/>
              <a:gd name="connsiteY149" fmla="*/ 1663540 h 6858000"/>
              <a:gd name="connsiteX150" fmla="*/ 361783 w 1605470"/>
              <a:gd name="connsiteY150" fmla="*/ 1615777 h 6858000"/>
              <a:gd name="connsiteX151" fmla="*/ 342578 w 1605470"/>
              <a:gd name="connsiteY151" fmla="*/ 1563678 h 6858000"/>
              <a:gd name="connsiteX152" fmla="*/ 355658 w 1605470"/>
              <a:gd name="connsiteY152" fmla="*/ 1519474 h 6858000"/>
              <a:gd name="connsiteX153" fmla="*/ 348400 w 1605470"/>
              <a:gd name="connsiteY153" fmla="*/ 1477995 h 6858000"/>
              <a:gd name="connsiteX154" fmla="*/ 334485 w 1605470"/>
              <a:gd name="connsiteY154" fmla="*/ 1373769 h 6858000"/>
              <a:gd name="connsiteX155" fmla="*/ 342792 w 1605470"/>
              <a:gd name="connsiteY155" fmla="*/ 1307086 h 6858000"/>
              <a:gd name="connsiteX156" fmla="*/ 343980 w 1605470"/>
              <a:gd name="connsiteY156" fmla="*/ 1189033 h 6858000"/>
              <a:gd name="connsiteX157" fmla="*/ 348665 w 1605470"/>
              <a:gd name="connsiteY157" fmla="*/ 1168288 h 6858000"/>
              <a:gd name="connsiteX158" fmla="*/ 340947 w 1605470"/>
              <a:gd name="connsiteY158" fmla="*/ 1142577 h 6858000"/>
              <a:gd name="connsiteX159" fmla="*/ 330253 w 1605470"/>
              <a:gd name="connsiteY159" fmla="*/ 1088484 h 6858000"/>
              <a:gd name="connsiteX160" fmla="*/ 318989 w 1605470"/>
              <a:gd name="connsiteY160" fmla="*/ 1016103 h 6858000"/>
              <a:gd name="connsiteX161" fmla="*/ 320445 w 1605470"/>
              <a:gd name="connsiteY161" fmla="*/ 932283 h 6858000"/>
              <a:gd name="connsiteX162" fmla="*/ 322681 w 1605470"/>
              <a:gd name="connsiteY162" fmla="*/ 915925 h 6858000"/>
              <a:gd name="connsiteX163" fmla="*/ 315310 w 1605470"/>
              <a:gd name="connsiteY163" fmla="*/ 896999 h 6858000"/>
              <a:gd name="connsiteX164" fmla="*/ 284718 w 1605470"/>
              <a:gd name="connsiteY164" fmla="*/ 821517 h 6858000"/>
              <a:gd name="connsiteX165" fmla="*/ 263668 w 1605470"/>
              <a:gd name="connsiteY165" fmla="*/ 751353 h 6858000"/>
              <a:gd name="connsiteX166" fmla="*/ 263226 w 1605470"/>
              <a:gd name="connsiteY166" fmla="*/ 721230 h 6858000"/>
              <a:gd name="connsiteX167" fmla="*/ 248897 w 1605470"/>
              <a:gd name="connsiteY167" fmla="*/ 681659 h 6858000"/>
              <a:gd name="connsiteX168" fmla="*/ 234316 w 1605470"/>
              <a:gd name="connsiteY168" fmla="*/ 635218 h 6858000"/>
              <a:gd name="connsiteX169" fmla="*/ 239327 w 1605470"/>
              <a:gd name="connsiteY169" fmla="*/ 613763 h 6858000"/>
              <a:gd name="connsiteX170" fmla="*/ 225269 w 1605470"/>
              <a:gd name="connsiteY170" fmla="*/ 598582 h 6858000"/>
              <a:gd name="connsiteX171" fmla="*/ 224950 w 1605470"/>
              <a:gd name="connsiteY171" fmla="*/ 576846 h 6858000"/>
              <a:gd name="connsiteX172" fmla="*/ 204576 w 1605470"/>
              <a:gd name="connsiteY172" fmla="*/ 530055 h 6858000"/>
              <a:gd name="connsiteX173" fmla="*/ 219064 w 1605470"/>
              <a:gd name="connsiteY173" fmla="*/ 469651 h 6858000"/>
              <a:gd name="connsiteX174" fmla="*/ 195012 w 1605470"/>
              <a:gd name="connsiteY174" fmla="*/ 448559 h 6858000"/>
              <a:gd name="connsiteX175" fmla="*/ 201434 w 1605470"/>
              <a:gd name="connsiteY175" fmla="*/ 441529 h 6858000"/>
              <a:gd name="connsiteX176" fmla="*/ 200655 w 1605470"/>
              <a:gd name="connsiteY176" fmla="*/ 428927 h 6858000"/>
              <a:gd name="connsiteX177" fmla="*/ 190059 w 1605470"/>
              <a:gd name="connsiteY177" fmla="*/ 430161 h 6858000"/>
              <a:gd name="connsiteX178" fmla="*/ 167079 w 1605470"/>
              <a:gd name="connsiteY178" fmla="*/ 367211 h 6858000"/>
              <a:gd name="connsiteX179" fmla="*/ 124571 w 1605470"/>
              <a:gd name="connsiteY179" fmla="*/ 302178 h 6858000"/>
              <a:gd name="connsiteX180" fmla="*/ 103243 w 1605470"/>
              <a:gd name="connsiteY180" fmla="*/ 211375 h 6858000"/>
              <a:gd name="connsiteX181" fmla="*/ 94571 w 1605470"/>
              <a:gd name="connsiteY181" fmla="*/ 184179 h 6858000"/>
              <a:gd name="connsiteX182" fmla="*/ 13437 w 1605470"/>
              <a:gd name="connsiteY182" fmla="*/ 19287 h 6858000"/>
              <a:gd name="connsiteX183" fmla="*/ 0 w 1605470"/>
              <a:gd name="connsiteY183" fmla="*/ 0 h 6858000"/>
              <a:gd name="connsiteX0" fmla="*/ 0 w 1605470"/>
              <a:gd name="connsiteY0" fmla="*/ 0 h 6858000"/>
              <a:gd name="connsiteX1" fmla="*/ 1605470 w 1605470"/>
              <a:gd name="connsiteY1" fmla="*/ 0 h 6858000"/>
              <a:gd name="connsiteX2" fmla="*/ 1605470 w 1605470"/>
              <a:gd name="connsiteY2" fmla="*/ 6858000 h 6858000"/>
              <a:gd name="connsiteX3" fmla="*/ 154105 w 1605470"/>
              <a:gd name="connsiteY3" fmla="*/ 6858000 h 6858000"/>
              <a:gd name="connsiteX4" fmla="*/ 154246 w 1605470"/>
              <a:gd name="connsiteY4" fmla="*/ 6857735 h 6858000"/>
              <a:gd name="connsiteX5" fmla="*/ 166295 w 1605470"/>
              <a:gd name="connsiteY5" fmla="*/ 6809549 h 6858000"/>
              <a:gd name="connsiteX6" fmla="*/ 198506 w 1605470"/>
              <a:gd name="connsiteY6" fmla="*/ 6715115 h 6858000"/>
              <a:gd name="connsiteX7" fmla="*/ 208357 w 1605470"/>
              <a:gd name="connsiteY7" fmla="*/ 6680170 h 6858000"/>
              <a:gd name="connsiteX8" fmla="*/ 233907 w 1605470"/>
              <a:gd name="connsiteY8" fmla="*/ 6621207 h 6858000"/>
              <a:gd name="connsiteX9" fmla="*/ 250564 w 1605470"/>
              <a:gd name="connsiteY9" fmla="*/ 6596265 h 6858000"/>
              <a:gd name="connsiteX10" fmla="*/ 250443 w 1605470"/>
              <a:gd name="connsiteY10" fmla="*/ 6594818 h 6858000"/>
              <a:gd name="connsiteX11" fmla="*/ 254688 w 1605470"/>
              <a:gd name="connsiteY11" fmla="*/ 6593735 h 6858000"/>
              <a:gd name="connsiteX12" fmla="*/ 257885 w 1605470"/>
              <a:gd name="connsiteY12" fmla="*/ 6589172 h 6858000"/>
              <a:gd name="connsiteX13" fmla="*/ 261179 w 1605470"/>
              <a:gd name="connsiteY13" fmla="*/ 6574442 h 6858000"/>
              <a:gd name="connsiteX14" fmla="*/ 261519 w 1605470"/>
              <a:gd name="connsiteY14" fmla="*/ 6568530 h 6858000"/>
              <a:gd name="connsiteX15" fmla="*/ 263928 w 1605470"/>
              <a:gd name="connsiteY15" fmla="*/ 6560674 h 6858000"/>
              <a:gd name="connsiteX16" fmla="*/ 264273 w 1605470"/>
              <a:gd name="connsiteY16" fmla="*/ 6560598 h 6858000"/>
              <a:gd name="connsiteX17" fmla="*/ 265970 w 1605470"/>
              <a:gd name="connsiteY17" fmla="*/ 6553006 h 6858000"/>
              <a:gd name="connsiteX18" fmla="*/ 270666 w 1605470"/>
              <a:gd name="connsiteY18" fmla="*/ 6514360 h 6858000"/>
              <a:gd name="connsiteX19" fmla="*/ 312320 w 1605470"/>
              <a:gd name="connsiteY19" fmla="*/ 6478062 h 6858000"/>
              <a:gd name="connsiteX20" fmla="*/ 323009 w 1605470"/>
              <a:gd name="connsiteY20" fmla="*/ 6460325 h 6858000"/>
              <a:gd name="connsiteX21" fmla="*/ 330242 w 1605470"/>
              <a:gd name="connsiteY21" fmla="*/ 6451488 h 6858000"/>
              <a:gd name="connsiteX22" fmla="*/ 331677 w 1605470"/>
              <a:gd name="connsiteY22" fmla="*/ 6451348 h 6858000"/>
              <a:gd name="connsiteX23" fmla="*/ 336035 w 1605470"/>
              <a:gd name="connsiteY23" fmla="*/ 6414240 h 6858000"/>
              <a:gd name="connsiteX24" fmla="*/ 338911 w 1605470"/>
              <a:gd name="connsiteY24" fmla="*/ 6410269 h 6858000"/>
              <a:gd name="connsiteX25" fmla="*/ 338811 w 1605470"/>
              <a:gd name="connsiteY25" fmla="*/ 6384857 h 6858000"/>
              <a:gd name="connsiteX26" fmla="*/ 340328 w 1605470"/>
              <a:gd name="connsiteY26" fmla="*/ 6372381 h 6858000"/>
              <a:gd name="connsiteX27" fmla="*/ 337522 w 1605470"/>
              <a:gd name="connsiteY27" fmla="*/ 6367510 h 6858000"/>
              <a:gd name="connsiteX28" fmla="*/ 341402 w 1605470"/>
              <a:gd name="connsiteY28" fmla="*/ 6349778 h 6858000"/>
              <a:gd name="connsiteX29" fmla="*/ 343067 w 1605470"/>
              <a:gd name="connsiteY29" fmla="*/ 6348250 h 6858000"/>
              <a:gd name="connsiteX30" fmla="*/ 341730 w 1605470"/>
              <a:gd name="connsiteY30" fmla="*/ 6331735 h 6858000"/>
              <a:gd name="connsiteX31" fmla="*/ 335123 w 1605470"/>
              <a:gd name="connsiteY31" fmla="*/ 6315613 h 6858000"/>
              <a:gd name="connsiteX32" fmla="*/ 385303 w 1605470"/>
              <a:gd name="connsiteY32" fmla="*/ 6171970 h 6858000"/>
              <a:gd name="connsiteX33" fmla="*/ 380910 w 1605470"/>
              <a:gd name="connsiteY33" fmla="*/ 6028119 h 6858000"/>
              <a:gd name="connsiteX34" fmla="*/ 409371 w 1605470"/>
              <a:gd name="connsiteY34" fmla="*/ 5950668 h 6858000"/>
              <a:gd name="connsiteX35" fmla="*/ 442432 w 1605470"/>
              <a:gd name="connsiteY35" fmla="*/ 5934687 h 6858000"/>
              <a:gd name="connsiteX36" fmla="*/ 489472 w 1605470"/>
              <a:gd name="connsiteY36" fmla="*/ 5732419 h 6858000"/>
              <a:gd name="connsiteX37" fmla="*/ 512623 w 1605470"/>
              <a:gd name="connsiteY37" fmla="*/ 5685392 h 6858000"/>
              <a:gd name="connsiteX38" fmla="*/ 510261 w 1605470"/>
              <a:gd name="connsiteY38" fmla="*/ 5634527 h 6858000"/>
              <a:gd name="connsiteX39" fmla="*/ 523992 w 1605470"/>
              <a:gd name="connsiteY39" fmla="*/ 5619557 h 6858000"/>
              <a:gd name="connsiteX40" fmla="*/ 526609 w 1605470"/>
              <a:gd name="connsiteY40" fmla="*/ 5617081 h 6858000"/>
              <a:gd name="connsiteX41" fmla="*/ 531653 w 1605470"/>
              <a:gd name="connsiteY41" fmla="*/ 5604904 h 6858000"/>
              <a:gd name="connsiteX42" fmla="*/ 539863 w 1605470"/>
              <a:gd name="connsiteY42" fmla="*/ 5604298 h 6858000"/>
              <a:gd name="connsiteX43" fmla="*/ 552319 w 1605470"/>
              <a:gd name="connsiteY43" fmla="*/ 5587997 h 6858000"/>
              <a:gd name="connsiteX44" fmla="*/ 559710 w 1605470"/>
              <a:gd name="connsiteY44" fmla="*/ 5564796 h 6858000"/>
              <a:gd name="connsiteX45" fmla="*/ 587214 w 1605470"/>
              <a:gd name="connsiteY45" fmla="*/ 5451511 h 6858000"/>
              <a:gd name="connsiteX46" fmla="*/ 608019 w 1605470"/>
              <a:gd name="connsiteY46" fmla="*/ 5385461 h 6858000"/>
              <a:gd name="connsiteX47" fmla="*/ 622750 w 1605470"/>
              <a:gd name="connsiteY47" fmla="*/ 5363084 h 6858000"/>
              <a:gd name="connsiteX48" fmla="*/ 638731 w 1605470"/>
              <a:gd name="connsiteY48" fmla="*/ 5330009 h 6858000"/>
              <a:gd name="connsiteX49" fmla="*/ 672224 w 1605470"/>
              <a:gd name="connsiteY49" fmla="*/ 5273739 h 6858000"/>
              <a:gd name="connsiteX50" fmla="*/ 681823 w 1605470"/>
              <a:gd name="connsiteY50" fmla="*/ 5241779 h 6858000"/>
              <a:gd name="connsiteX51" fmla="*/ 693049 w 1605470"/>
              <a:gd name="connsiteY51" fmla="*/ 5225268 h 6858000"/>
              <a:gd name="connsiteX52" fmla="*/ 694069 w 1605470"/>
              <a:gd name="connsiteY52" fmla="*/ 5217684 h 6858000"/>
              <a:gd name="connsiteX53" fmla="*/ 701410 w 1605470"/>
              <a:gd name="connsiteY53" fmla="*/ 5193377 h 6858000"/>
              <a:gd name="connsiteX54" fmla="*/ 704713 w 1605470"/>
              <a:gd name="connsiteY54" fmla="*/ 5179288 h 6858000"/>
              <a:gd name="connsiteX55" fmla="*/ 705697 w 1605470"/>
              <a:gd name="connsiteY55" fmla="*/ 5173621 h 6858000"/>
              <a:gd name="connsiteX56" fmla="*/ 701331 w 1605470"/>
              <a:gd name="connsiteY56" fmla="*/ 5159961 h 6858000"/>
              <a:gd name="connsiteX57" fmla="*/ 708008 w 1605470"/>
              <a:gd name="connsiteY57" fmla="*/ 5144295 h 6858000"/>
              <a:gd name="connsiteX58" fmla="*/ 704941 w 1605470"/>
              <a:gd name="connsiteY58" fmla="*/ 5125185 h 6858000"/>
              <a:gd name="connsiteX59" fmla="*/ 711771 w 1605470"/>
              <a:gd name="connsiteY59" fmla="*/ 5121884 h 6858000"/>
              <a:gd name="connsiteX60" fmla="*/ 721092 w 1605470"/>
              <a:gd name="connsiteY60" fmla="*/ 5108383 h 6858000"/>
              <a:gd name="connsiteX61" fmla="*/ 717045 w 1605470"/>
              <a:gd name="connsiteY61" fmla="*/ 5094705 h 6858000"/>
              <a:gd name="connsiteX62" fmla="*/ 718807 w 1605470"/>
              <a:gd name="connsiteY62" fmla="*/ 5067850 h 6858000"/>
              <a:gd name="connsiteX63" fmla="*/ 721538 w 1605470"/>
              <a:gd name="connsiteY63" fmla="*/ 5060861 h 6858000"/>
              <a:gd name="connsiteX64" fmla="*/ 718242 w 1605470"/>
              <a:gd name="connsiteY64" fmla="*/ 5034192 h 6858000"/>
              <a:gd name="connsiteX65" fmla="*/ 719796 w 1605470"/>
              <a:gd name="connsiteY65" fmla="*/ 4993030 h 6858000"/>
              <a:gd name="connsiteX66" fmla="*/ 726705 w 1605470"/>
              <a:gd name="connsiteY66" fmla="*/ 4946844 h 6858000"/>
              <a:gd name="connsiteX67" fmla="*/ 722561 w 1605470"/>
              <a:gd name="connsiteY67" fmla="*/ 4932692 h 6858000"/>
              <a:gd name="connsiteX68" fmla="*/ 724588 w 1605470"/>
              <a:gd name="connsiteY68" fmla="*/ 4845927 h 6858000"/>
              <a:gd name="connsiteX69" fmla="*/ 724935 w 1605470"/>
              <a:gd name="connsiteY69" fmla="*/ 4821504 h 6858000"/>
              <a:gd name="connsiteX70" fmla="*/ 732118 w 1605470"/>
              <a:gd name="connsiteY70" fmla="*/ 4801535 h 6858000"/>
              <a:gd name="connsiteX71" fmla="*/ 739787 w 1605470"/>
              <a:gd name="connsiteY71" fmla="*/ 4797794 h 6858000"/>
              <a:gd name="connsiteX72" fmla="*/ 741081 w 1605470"/>
              <a:gd name="connsiteY72" fmla="*/ 4784526 h 6858000"/>
              <a:gd name="connsiteX73" fmla="*/ 742865 w 1605470"/>
              <a:gd name="connsiteY73" fmla="*/ 4781211 h 6858000"/>
              <a:gd name="connsiteX74" fmla="*/ 751652 w 1605470"/>
              <a:gd name="connsiteY74" fmla="*/ 4761984 h 6858000"/>
              <a:gd name="connsiteX75" fmla="*/ 734671 w 1605470"/>
              <a:gd name="connsiteY75" fmla="*/ 4715631 h 6858000"/>
              <a:gd name="connsiteX76" fmla="*/ 743180 w 1605470"/>
              <a:gd name="connsiteY76" fmla="*/ 4662965 h 6858000"/>
              <a:gd name="connsiteX77" fmla="*/ 729578 w 1605470"/>
              <a:gd name="connsiteY77" fmla="*/ 4456787 h 6858000"/>
              <a:gd name="connsiteX78" fmla="*/ 756542 w 1605470"/>
              <a:gd name="connsiteY78" fmla="*/ 4429138 h 6858000"/>
              <a:gd name="connsiteX79" fmla="*/ 765660 w 1605470"/>
              <a:gd name="connsiteY79" fmla="*/ 4308823 h 6858000"/>
              <a:gd name="connsiteX80" fmla="*/ 715481 w 1605470"/>
              <a:gd name="connsiteY80" fmla="*/ 4214165 h 6858000"/>
              <a:gd name="connsiteX81" fmla="*/ 721848 w 1605470"/>
              <a:gd name="connsiteY81" fmla="*/ 4061253 h 6858000"/>
              <a:gd name="connsiteX82" fmla="*/ 710868 w 1605470"/>
              <a:gd name="connsiteY82" fmla="*/ 4048827 h 6858000"/>
              <a:gd name="connsiteX83" fmla="*/ 704810 w 1605470"/>
              <a:gd name="connsiteY83" fmla="*/ 4033999 h 6858000"/>
              <a:gd name="connsiteX84" fmla="*/ 705959 w 1605470"/>
              <a:gd name="connsiteY84" fmla="*/ 4031933 h 6858000"/>
              <a:gd name="connsiteX85" fmla="*/ 704535 w 1605470"/>
              <a:gd name="connsiteY85" fmla="*/ 4013953 h 6858000"/>
              <a:gd name="connsiteX86" fmla="*/ 700443 w 1605470"/>
              <a:gd name="connsiteY86" fmla="*/ 4010511 h 6858000"/>
              <a:gd name="connsiteX87" fmla="*/ 698282 w 1605470"/>
              <a:gd name="connsiteY87" fmla="*/ 3998331 h 6858000"/>
              <a:gd name="connsiteX88" fmla="*/ 690830 w 1605470"/>
              <a:gd name="connsiteY88" fmla="*/ 3974753 h 6858000"/>
              <a:gd name="connsiteX89" fmla="*/ 692428 w 1605470"/>
              <a:gd name="connsiteY89" fmla="*/ 3969950 h 6858000"/>
              <a:gd name="connsiteX90" fmla="*/ 685850 w 1605470"/>
              <a:gd name="connsiteY90" fmla="*/ 3933779 h 6858000"/>
              <a:gd name="connsiteX91" fmla="*/ 687181 w 1605470"/>
              <a:gd name="connsiteY91" fmla="*/ 3933093 h 6858000"/>
              <a:gd name="connsiteX92" fmla="*/ 691535 w 1605470"/>
              <a:gd name="connsiteY92" fmla="*/ 3922082 h 6858000"/>
              <a:gd name="connsiteX93" fmla="*/ 696613 w 1605470"/>
              <a:gd name="connsiteY93" fmla="*/ 3901461 h 6858000"/>
              <a:gd name="connsiteX94" fmla="*/ 725908 w 1605470"/>
              <a:gd name="connsiteY94" fmla="*/ 3851605 h 6858000"/>
              <a:gd name="connsiteX95" fmla="*/ 719207 w 1605470"/>
              <a:gd name="connsiteY95" fmla="*/ 3813873 h 6858000"/>
              <a:gd name="connsiteX96" fmla="*/ 718632 w 1605470"/>
              <a:gd name="connsiteY96" fmla="*/ 3806161 h 6858000"/>
              <a:gd name="connsiteX97" fmla="*/ 718939 w 1605470"/>
              <a:gd name="connsiteY97" fmla="*/ 3805957 h 6858000"/>
              <a:gd name="connsiteX98" fmla="*/ 718966 w 1605470"/>
              <a:gd name="connsiteY98" fmla="*/ 3797724 h 6858000"/>
              <a:gd name="connsiteX99" fmla="*/ 717581 w 1605470"/>
              <a:gd name="connsiteY99" fmla="*/ 3792098 h 6858000"/>
              <a:gd name="connsiteX100" fmla="*/ 716465 w 1605470"/>
              <a:gd name="connsiteY100" fmla="*/ 3777135 h 6858000"/>
              <a:gd name="connsiteX101" fmla="*/ 718198 w 1605470"/>
              <a:gd name="connsiteY101" fmla="*/ 3771656 h 6858000"/>
              <a:gd name="connsiteX102" fmla="*/ 721941 w 1605470"/>
              <a:gd name="connsiteY102" fmla="*/ 3769007 h 6858000"/>
              <a:gd name="connsiteX103" fmla="*/ 721407 w 1605470"/>
              <a:gd name="connsiteY103" fmla="*/ 3767709 h 6858000"/>
              <a:gd name="connsiteX104" fmla="*/ 730103 w 1605470"/>
              <a:gd name="connsiteY104" fmla="*/ 3738082 h 6858000"/>
              <a:gd name="connsiteX105" fmla="*/ 737449 w 1605470"/>
              <a:gd name="connsiteY105" fmla="*/ 3673397 h 6858000"/>
              <a:gd name="connsiteX106" fmla="*/ 736745 w 1605470"/>
              <a:gd name="connsiteY106" fmla="*/ 3637109 h 6858000"/>
              <a:gd name="connsiteX107" fmla="*/ 740188 w 1605470"/>
              <a:gd name="connsiteY107" fmla="*/ 3536883 h 6858000"/>
              <a:gd name="connsiteX108" fmla="*/ 747726 w 1605470"/>
              <a:gd name="connsiteY108" fmla="*/ 3435652 h 6858000"/>
              <a:gd name="connsiteX109" fmla="*/ 774383 w 1605470"/>
              <a:gd name="connsiteY109" fmla="*/ 3381564 h 6858000"/>
              <a:gd name="connsiteX110" fmla="*/ 774870 w 1605470"/>
              <a:gd name="connsiteY110" fmla="*/ 3375761 h 6858000"/>
              <a:gd name="connsiteX111" fmla="*/ 770510 w 1605470"/>
              <a:gd name="connsiteY111" fmla="*/ 3361844 h 6858000"/>
              <a:gd name="connsiteX112" fmla="*/ 767933 w 1605470"/>
              <a:gd name="connsiteY112" fmla="*/ 3356929 h 6858000"/>
              <a:gd name="connsiteX113" fmla="*/ 766158 w 1605470"/>
              <a:gd name="connsiteY113" fmla="*/ 3349058 h 6858000"/>
              <a:gd name="connsiteX114" fmla="*/ 766414 w 1605470"/>
              <a:gd name="connsiteY114" fmla="*/ 3348763 h 6858000"/>
              <a:gd name="connsiteX115" fmla="*/ 764166 w 1605470"/>
              <a:gd name="connsiteY115" fmla="*/ 3341588 h 6858000"/>
              <a:gd name="connsiteX116" fmla="*/ 749397 w 1605470"/>
              <a:gd name="connsiteY116" fmla="*/ 3307769 h 6858000"/>
              <a:gd name="connsiteX117" fmla="*/ 766960 w 1605470"/>
              <a:gd name="connsiteY117" fmla="*/ 3250522 h 6858000"/>
              <a:gd name="connsiteX118" fmla="*/ 767385 w 1605470"/>
              <a:gd name="connsiteY118" fmla="*/ 3229163 h 6858000"/>
              <a:gd name="connsiteX119" fmla="*/ 769208 w 1605470"/>
              <a:gd name="connsiteY119" fmla="*/ 3217217 h 6858000"/>
              <a:gd name="connsiteX120" fmla="*/ 770350 w 1605470"/>
              <a:gd name="connsiteY120" fmla="*/ 3216125 h 6858000"/>
              <a:gd name="connsiteX121" fmla="*/ 756043 w 1605470"/>
              <a:gd name="connsiteY121" fmla="*/ 3183755 h 6858000"/>
              <a:gd name="connsiteX122" fmla="*/ 756544 w 1605470"/>
              <a:gd name="connsiteY122" fmla="*/ 3178642 h 6858000"/>
              <a:gd name="connsiteX123" fmla="*/ 744144 w 1605470"/>
              <a:gd name="connsiteY123" fmla="*/ 3158586 h 6858000"/>
              <a:gd name="connsiteX124" fmla="*/ 739378 w 1605470"/>
              <a:gd name="connsiteY124" fmla="*/ 3147669 h 6858000"/>
              <a:gd name="connsiteX125" fmla="*/ 734648 w 1605470"/>
              <a:gd name="connsiteY125" fmla="*/ 3145733 h 6858000"/>
              <a:gd name="connsiteX126" fmla="*/ 729329 w 1605470"/>
              <a:gd name="connsiteY126" fmla="*/ 3129034 h 6858000"/>
              <a:gd name="connsiteX127" fmla="*/ 729994 w 1605470"/>
              <a:gd name="connsiteY127" fmla="*/ 3126682 h 6858000"/>
              <a:gd name="connsiteX128" fmla="*/ 720862 w 1605470"/>
              <a:gd name="connsiteY128" fmla="*/ 3114519 h 6858000"/>
              <a:gd name="connsiteX129" fmla="*/ 707471 w 1605470"/>
              <a:gd name="connsiteY129" fmla="*/ 3106272 h 6858000"/>
              <a:gd name="connsiteX130" fmla="*/ 680201 w 1605470"/>
              <a:gd name="connsiteY130" fmla="*/ 2958185 h 6858000"/>
              <a:gd name="connsiteX131" fmla="*/ 622815 w 1605470"/>
              <a:gd name="connsiteY131" fmla="*/ 2762989 h 6858000"/>
              <a:gd name="connsiteX132" fmla="*/ 571733 w 1605470"/>
              <a:gd name="connsiteY132" fmla="*/ 2554718 h 6858000"/>
              <a:gd name="connsiteX133" fmla="*/ 551827 w 1605470"/>
              <a:gd name="connsiteY133" fmla="*/ 2485734 h 6858000"/>
              <a:gd name="connsiteX134" fmla="*/ 542550 w 1605470"/>
              <a:gd name="connsiteY134" fmla="*/ 2447068 h 6858000"/>
              <a:gd name="connsiteX135" fmla="*/ 529511 w 1605470"/>
              <a:gd name="connsiteY135" fmla="*/ 2425819 h 6858000"/>
              <a:gd name="connsiteX136" fmla="*/ 528878 w 1605470"/>
              <a:gd name="connsiteY136" fmla="*/ 2408971 h 6858000"/>
              <a:gd name="connsiteX137" fmla="*/ 535510 w 1605470"/>
              <a:gd name="connsiteY137" fmla="*/ 2402874 h 6858000"/>
              <a:gd name="connsiteX138" fmla="*/ 538122 w 1605470"/>
              <a:gd name="connsiteY138" fmla="*/ 2381443 h 6858000"/>
              <a:gd name="connsiteX139" fmla="*/ 514451 w 1605470"/>
              <a:gd name="connsiteY139" fmla="*/ 2261920 h 6858000"/>
              <a:gd name="connsiteX140" fmla="*/ 486968 w 1605470"/>
              <a:gd name="connsiteY140" fmla="*/ 2182937 h 6858000"/>
              <a:gd name="connsiteX141" fmla="*/ 488555 w 1605470"/>
              <a:gd name="connsiteY141" fmla="*/ 2155135 h 6858000"/>
              <a:gd name="connsiteX142" fmla="*/ 486013 w 1605470"/>
              <a:gd name="connsiteY142" fmla="*/ 2118008 h 6858000"/>
              <a:gd name="connsiteX143" fmla="*/ 487006 w 1605470"/>
              <a:gd name="connsiteY143" fmla="*/ 2050531 h 6858000"/>
              <a:gd name="connsiteX144" fmla="*/ 478812 w 1605470"/>
              <a:gd name="connsiteY144" fmla="*/ 1963269 h 6858000"/>
              <a:gd name="connsiteX145" fmla="*/ 442619 w 1605470"/>
              <a:gd name="connsiteY145" fmla="*/ 1910499 h 6858000"/>
              <a:gd name="connsiteX146" fmla="*/ 446785 w 1605470"/>
              <a:gd name="connsiteY146" fmla="*/ 1903212 h 6858000"/>
              <a:gd name="connsiteX147" fmla="*/ 436547 w 1605470"/>
              <a:gd name="connsiteY147" fmla="*/ 1861531 h 6858000"/>
              <a:gd name="connsiteX148" fmla="*/ 390346 w 1605470"/>
              <a:gd name="connsiteY148" fmla="*/ 1732919 h 6858000"/>
              <a:gd name="connsiteX149" fmla="*/ 362657 w 1605470"/>
              <a:gd name="connsiteY149" fmla="*/ 1663540 h 6858000"/>
              <a:gd name="connsiteX150" fmla="*/ 361783 w 1605470"/>
              <a:gd name="connsiteY150" fmla="*/ 1615777 h 6858000"/>
              <a:gd name="connsiteX151" fmla="*/ 342578 w 1605470"/>
              <a:gd name="connsiteY151" fmla="*/ 1563678 h 6858000"/>
              <a:gd name="connsiteX152" fmla="*/ 355658 w 1605470"/>
              <a:gd name="connsiteY152" fmla="*/ 1519474 h 6858000"/>
              <a:gd name="connsiteX153" fmla="*/ 348400 w 1605470"/>
              <a:gd name="connsiteY153" fmla="*/ 1477995 h 6858000"/>
              <a:gd name="connsiteX154" fmla="*/ 334485 w 1605470"/>
              <a:gd name="connsiteY154" fmla="*/ 1373769 h 6858000"/>
              <a:gd name="connsiteX155" fmla="*/ 342792 w 1605470"/>
              <a:gd name="connsiteY155" fmla="*/ 1307086 h 6858000"/>
              <a:gd name="connsiteX156" fmla="*/ 343980 w 1605470"/>
              <a:gd name="connsiteY156" fmla="*/ 1189033 h 6858000"/>
              <a:gd name="connsiteX157" fmla="*/ 348665 w 1605470"/>
              <a:gd name="connsiteY157" fmla="*/ 1168288 h 6858000"/>
              <a:gd name="connsiteX158" fmla="*/ 340947 w 1605470"/>
              <a:gd name="connsiteY158" fmla="*/ 1142577 h 6858000"/>
              <a:gd name="connsiteX159" fmla="*/ 330253 w 1605470"/>
              <a:gd name="connsiteY159" fmla="*/ 1088484 h 6858000"/>
              <a:gd name="connsiteX160" fmla="*/ 318989 w 1605470"/>
              <a:gd name="connsiteY160" fmla="*/ 1016103 h 6858000"/>
              <a:gd name="connsiteX161" fmla="*/ 320445 w 1605470"/>
              <a:gd name="connsiteY161" fmla="*/ 932283 h 6858000"/>
              <a:gd name="connsiteX162" fmla="*/ 322681 w 1605470"/>
              <a:gd name="connsiteY162" fmla="*/ 915925 h 6858000"/>
              <a:gd name="connsiteX163" fmla="*/ 315310 w 1605470"/>
              <a:gd name="connsiteY163" fmla="*/ 896999 h 6858000"/>
              <a:gd name="connsiteX164" fmla="*/ 284718 w 1605470"/>
              <a:gd name="connsiteY164" fmla="*/ 821517 h 6858000"/>
              <a:gd name="connsiteX165" fmla="*/ 263668 w 1605470"/>
              <a:gd name="connsiteY165" fmla="*/ 751353 h 6858000"/>
              <a:gd name="connsiteX166" fmla="*/ 263226 w 1605470"/>
              <a:gd name="connsiteY166" fmla="*/ 721230 h 6858000"/>
              <a:gd name="connsiteX167" fmla="*/ 248897 w 1605470"/>
              <a:gd name="connsiteY167" fmla="*/ 681659 h 6858000"/>
              <a:gd name="connsiteX168" fmla="*/ 234316 w 1605470"/>
              <a:gd name="connsiteY168" fmla="*/ 635218 h 6858000"/>
              <a:gd name="connsiteX169" fmla="*/ 239327 w 1605470"/>
              <a:gd name="connsiteY169" fmla="*/ 613763 h 6858000"/>
              <a:gd name="connsiteX170" fmla="*/ 225269 w 1605470"/>
              <a:gd name="connsiteY170" fmla="*/ 598582 h 6858000"/>
              <a:gd name="connsiteX171" fmla="*/ 224950 w 1605470"/>
              <a:gd name="connsiteY171" fmla="*/ 576846 h 6858000"/>
              <a:gd name="connsiteX172" fmla="*/ 204576 w 1605470"/>
              <a:gd name="connsiteY172" fmla="*/ 530055 h 6858000"/>
              <a:gd name="connsiteX173" fmla="*/ 219064 w 1605470"/>
              <a:gd name="connsiteY173" fmla="*/ 469651 h 6858000"/>
              <a:gd name="connsiteX174" fmla="*/ 195012 w 1605470"/>
              <a:gd name="connsiteY174" fmla="*/ 448559 h 6858000"/>
              <a:gd name="connsiteX175" fmla="*/ 201434 w 1605470"/>
              <a:gd name="connsiteY175" fmla="*/ 441529 h 6858000"/>
              <a:gd name="connsiteX176" fmla="*/ 200655 w 1605470"/>
              <a:gd name="connsiteY176" fmla="*/ 428927 h 6858000"/>
              <a:gd name="connsiteX177" fmla="*/ 190059 w 1605470"/>
              <a:gd name="connsiteY177" fmla="*/ 430161 h 6858000"/>
              <a:gd name="connsiteX178" fmla="*/ 167079 w 1605470"/>
              <a:gd name="connsiteY178" fmla="*/ 367211 h 6858000"/>
              <a:gd name="connsiteX179" fmla="*/ 124571 w 1605470"/>
              <a:gd name="connsiteY179" fmla="*/ 302178 h 6858000"/>
              <a:gd name="connsiteX180" fmla="*/ 103243 w 1605470"/>
              <a:gd name="connsiteY180" fmla="*/ 211375 h 6858000"/>
              <a:gd name="connsiteX181" fmla="*/ 94571 w 1605470"/>
              <a:gd name="connsiteY181" fmla="*/ 184179 h 6858000"/>
              <a:gd name="connsiteX182" fmla="*/ 13437 w 1605470"/>
              <a:gd name="connsiteY182" fmla="*/ 19287 h 6858000"/>
              <a:gd name="connsiteX183" fmla="*/ 0 w 1605470"/>
              <a:gd name="connsiteY183" fmla="*/ 0 h 6858000"/>
              <a:gd name="connsiteX0" fmla="*/ 0 w 1605470"/>
              <a:gd name="connsiteY0" fmla="*/ 0 h 6858000"/>
              <a:gd name="connsiteX1" fmla="*/ 1605470 w 1605470"/>
              <a:gd name="connsiteY1" fmla="*/ 0 h 6858000"/>
              <a:gd name="connsiteX2" fmla="*/ 1605470 w 1605470"/>
              <a:gd name="connsiteY2" fmla="*/ 6858000 h 6858000"/>
              <a:gd name="connsiteX3" fmla="*/ 154105 w 1605470"/>
              <a:gd name="connsiteY3" fmla="*/ 6858000 h 6858000"/>
              <a:gd name="connsiteX4" fmla="*/ 154246 w 1605470"/>
              <a:gd name="connsiteY4" fmla="*/ 6857735 h 6858000"/>
              <a:gd name="connsiteX5" fmla="*/ 166295 w 1605470"/>
              <a:gd name="connsiteY5" fmla="*/ 6809549 h 6858000"/>
              <a:gd name="connsiteX6" fmla="*/ 198506 w 1605470"/>
              <a:gd name="connsiteY6" fmla="*/ 6715115 h 6858000"/>
              <a:gd name="connsiteX7" fmla="*/ 208357 w 1605470"/>
              <a:gd name="connsiteY7" fmla="*/ 6680170 h 6858000"/>
              <a:gd name="connsiteX8" fmla="*/ 233907 w 1605470"/>
              <a:gd name="connsiteY8" fmla="*/ 6621207 h 6858000"/>
              <a:gd name="connsiteX9" fmla="*/ 250564 w 1605470"/>
              <a:gd name="connsiteY9" fmla="*/ 6596265 h 6858000"/>
              <a:gd name="connsiteX10" fmla="*/ 250443 w 1605470"/>
              <a:gd name="connsiteY10" fmla="*/ 6594818 h 6858000"/>
              <a:gd name="connsiteX11" fmla="*/ 254688 w 1605470"/>
              <a:gd name="connsiteY11" fmla="*/ 6593735 h 6858000"/>
              <a:gd name="connsiteX12" fmla="*/ 257885 w 1605470"/>
              <a:gd name="connsiteY12" fmla="*/ 6589172 h 6858000"/>
              <a:gd name="connsiteX13" fmla="*/ 261179 w 1605470"/>
              <a:gd name="connsiteY13" fmla="*/ 6574442 h 6858000"/>
              <a:gd name="connsiteX14" fmla="*/ 261519 w 1605470"/>
              <a:gd name="connsiteY14" fmla="*/ 6568530 h 6858000"/>
              <a:gd name="connsiteX15" fmla="*/ 263928 w 1605470"/>
              <a:gd name="connsiteY15" fmla="*/ 6560674 h 6858000"/>
              <a:gd name="connsiteX16" fmla="*/ 264273 w 1605470"/>
              <a:gd name="connsiteY16" fmla="*/ 6560598 h 6858000"/>
              <a:gd name="connsiteX17" fmla="*/ 265970 w 1605470"/>
              <a:gd name="connsiteY17" fmla="*/ 6553006 h 6858000"/>
              <a:gd name="connsiteX18" fmla="*/ 270666 w 1605470"/>
              <a:gd name="connsiteY18" fmla="*/ 6514360 h 6858000"/>
              <a:gd name="connsiteX19" fmla="*/ 312320 w 1605470"/>
              <a:gd name="connsiteY19" fmla="*/ 6478062 h 6858000"/>
              <a:gd name="connsiteX20" fmla="*/ 323009 w 1605470"/>
              <a:gd name="connsiteY20" fmla="*/ 6460325 h 6858000"/>
              <a:gd name="connsiteX21" fmla="*/ 330242 w 1605470"/>
              <a:gd name="connsiteY21" fmla="*/ 6451488 h 6858000"/>
              <a:gd name="connsiteX22" fmla="*/ 331677 w 1605470"/>
              <a:gd name="connsiteY22" fmla="*/ 6451348 h 6858000"/>
              <a:gd name="connsiteX23" fmla="*/ 336035 w 1605470"/>
              <a:gd name="connsiteY23" fmla="*/ 6414240 h 6858000"/>
              <a:gd name="connsiteX24" fmla="*/ 338911 w 1605470"/>
              <a:gd name="connsiteY24" fmla="*/ 6410269 h 6858000"/>
              <a:gd name="connsiteX25" fmla="*/ 338811 w 1605470"/>
              <a:gd name="connsiteY25" fmla="*/ 6384857 h 6858000"/>
              <a:gd name="connsiteX26" fmla="*/ 340328 w 1605470"/>
              <a:gd name="connsiteY26" fmla="*/ 6372381 h 6858000"/>
              <a:gd name="connsiteX27" fmla="*/ 337522 w 1605470"/>
              <a:gd name="connsiteY27" fmla="*/ 6367510 h 6858000"/>
              <a:gd name="connsiteX28" fmla="*/ 341402 w 1605470"/>
              <a:gd name="connsiteY28" fmla="*/ 6349778 h 6858000"/>
              <a:gd name="connsiteX29" fmla="*/ 343067 w 1605470"/>
              <a:gd name="connsiteY29" fmla="*/ 6348250 h 6858000"/>
              <a:gd name="connsiteX30" fmla="*/ 341730 w 1605470"/>
              <a:gd name="connsiteY30" fmla="*/ 6331735 h 6858000"/>
              <a:gd name="connsiteX31" fmla="*/ 335123 w 1605470"/>
              <a:gd name="connsiteY31" fmla="*/ 6315613 h 6858000"/>
              <a:gd name="connsiteX32" fmla="*/ 385303 w 1605470"/>
              <a:gd name="connsiteY32" fmla="*/ 6171970 h 6858000"/>
              <a:gd name="connsiteX33" fmla="*/ 380910 w 1605470"/>
              <a:gd name="connsiteY33" fmla="*/ 6028119 h 6858000"/>
              <a:gd name="connsiteX34" fmla="*/ 409371 w 1605470"/>
              <a:gd name="connsiteY34" fmla="*/ 5950668 h 6858000"/>
              <a:gd name="connsiteX35" fmla="*/ 442432 w 1605470"/>
              <a:gd name="connsiteY35" fmla="*/ 5934687 h 6858000"/>
              <a:gd name="connsiteX36" fmla="*/ 489472 w 1605470"/>
              <a:gd name="connsiteY36" fmla="*/ 5732419 h 6858000"/>
              <a:gd name="connsiteX37" fmla="*/ 512623 w 1605470"/>
              <a:gd name="connsiteY37" fmla="*/ 5685392 h 6858000"/>
              <a:gd name="connsiteX38" fmla="*/ 510261 w 1605470"/>
              <a:gd name="connsiteY38" fmla="*/ 5634527 h 6858000"/>
              <a:gd name="connsiteX39" fmla="*/ 523992 w 1605470"/>
              <a:gd name="connsiteY39" fmla="*/ 5619557 h 6858000"/>
              <a:gd name="connsiteX40" fmla="*/ 526609 w 1605470"/>
              <a:gd name="connsiteY40" fmla="*/ 5617081 h 6858000"/>
              <a:gd name="connsiteX41" fmla="*/ 531653 w 1605470"/>
              <a:gd name="connsiteY41" fmla="*/ 5604904 h 6858000"/>
              <a:gd name="connsiteX42" fmla="*/ 539863 w 1605470"/>
              <a:gd name="connsiteY42" fmla="*/ 5604298 h 6858000"/>
              <a:gd name="connsiteX43" fmla="*/ 552319 w 1605470"/>
              <a:gd name="connsiteY43" fmla="*/ 5587997 h 6858000"/>
              <a:gd name="connsiteX44" fmla="*/ 559710 w 1605470"/>
              <a:gd name="connsiteY44" fmla="*/ 5564796 h 6858000"/>
              <a:gd name="connsiteX45" fmla="*/ 587214 w 1605470"/>
              <a:gd name="connsiteY45" fmla="*/ 5451511 h 6858000"/>
              <a:gd name="connsiteX46" fmla="*/ 608019 w 1605470"/>
              <a:gd name="connsiteY46" fmla="*/ 5385461 h 6858000"/>
              <a:gd name="connsiteX47" fmla="*/ 622750 w 1605470"/>
              <a:gd name="connsiteY47" fmla="*/ 5363084 h 6858000"/>
              <a:gd name="connsiteX48" fmla="*/ 638731 w 1605470"/>
              <a:gd name="connsiteY48" fmla="*/ 5330009 h 6858000"/>
              <a:gd name="connsiteX49" fmla="*/ 672224 w 1605470"/>
              <a:gd name="connsiteY49" fmla="*/ 5273739 h 6858000"/>
              <a:gd name="connsiteX50" fmla="*/ 681823 w 1605470"/>
              <a:gd name="connsiteY50" fmla="*/ 5241779 h 6858000"/>
              <a:gd name="connsiteX51" fmla="*/ 693049 w 1605470"/>
              <a:gd name="connsiteY51" fmla="*/ 5225268 h 6858000"/>
              <a:gd name="connsiteX52" fmla="*/ 694069 w 1605470"/>
              <a:gd name="connsiteY52" fmla="*/ 5217684 h 6858000"/>
              <a:gd name="connsiteX53" fmla="*/ 701410 w 1605470"/>
              <a:gd name="connsiteY53" fmla="*/ 5193377 h 6858000"/>
              <a:gd name="connsiteX54" fmla="*/ 704713 w 1605470"/>
              <a:gd name="connsiteY54" fmla="*/ 5179288 h 6858000"/>
              <a:gd name="connsiteX55" fmla="*/ 705697 w 1605470"/>
              <a:gd name="connsiteY55" fmla="*/ 5173621 h 6858000"/>
              <a:gd name="connsiteX56" fmla="*/ 701331 w 1605470"/>
              <a:gd name="connsiteY56" fmla="*/ 5159961 h 6858000"/>
              <a:gd name="connsiteX57" fmla="*/ 708008 w 1605470"/>
              <a:gd name="connsiteY57" fmla="*/ 5144295 h 6858000"/>
              <a:gd name="connsiteX58" fmla="*/ 704941 w 1605470"/>
              <a:gd name="connsiteY58" fmla="*/ 5125185 h 6858000"/>
              <a:gd name="connsiteX59" fmla="*/ 711771 w 1605470"/>
              <a:gd name="connsiteY59" fmla="*/ 5121884 h 6858000"/>
              <a:gd name="connsiteX60" fmla="*/ 721092 w 1605470"/>
              <a:gd name="connsiteY60" fmla="*/ 5108383 h 6858000"/>
              <a:gd name="connsiteX61" fmla="*/ 717045 w 1605470"/>
              <a:gd name="connsiteY61" fmla="*/ 5094705 h 6858000"/>
              <a:gd name="connsiteX62" fmla="*/ 718807 w 1605470"/>
              <a:gd name="connsiteY62" fmla="*/ 5067850 h 6858000"/>
              <a:gd name="connsiteX63" fmla="*/ 721538 w 1605470"/>
              <a:gd name="connsiteY63" fmla="*/ 5060861 h 6858000"/>
              <a:gd name="connsiteX64" fmla="*/ 718242 w 1605470"/>
              <a:gd name="connsiteY64" fmla="*/ 5034192 h 6858000"/>
              <a:gd name="connsiteX65" fmla="*/ 719796 w 1605470"/>
              <a:gd name="connsiteY65" fmla="*/ 4993030 h 6858000"/>
              <a:gd name="connsiteX66" fmla="*/ 726705 w 1605470"/>
              <a:gd name="connsiteY66" fmla="*/ 4946844 h 6858000"/>
              <a:gd name="connsiteX67" fmla="*/ 722561 w 1605470"/>
              <a:gd name="connsiteY67" fmla="*/ 4932692 h 6858000"/>
              <a:gd name="connsiteX68" fmla="*/ 724588 w 1605470"/>
              <a:gd name="connsiteY68" fmla="*/ 4845927 h 6858000"/>
              <a:gd name="connsiteX69" fmla="*/ 724935 w 1605470"/>
              <a:gd name="connsiteY69" fmla="*/ 4821504 h 6858000"/>
              <a:gd name="connsiteX70" fmla="*/ 732118 w 1605470"/>
              <a:gd name="connsiteY70" fmla="*/ 4801535 h 6858000"/>
              <a:gd name="connsiteX71" fmla="*/ 739787 w 1605470"/>
              <a:gd name="connsiteY71" fmla="*/ 4797794 h 6858000"/>
              <a:gd name="connsiteX72" fmla="*/ 741081 w 1605470"/>
              <a:gd name="connsiteY72" fmla="*/ 4784526 h 6858000"/>
              <a:gd name="connsiteX73" fmla="*/ 742865 w 1605470"/>
              <a:gd name="connsiteY73" fmla="*/ 4781211 h 6858000"/>
              <a:gd name="connsiteX74" fmla="*/ 751652 w 1605470"/>
              <a:gd name="connsiteY74" fmla="*/ 4761984 h 6858000"/>
              <a:gd name="connsiteX75" fmla="*/ 734671 w 1605470"/>
              <a:gd name="connsiteY75" fmla="*/ 4715631 h 6858000"/>
              <a:gd name="connsiteX76" fmla="*/ 743180 w 1605470"/>
              <a:gd name="connsiteY76" fmla="*/ 4662965 h 6858000"/>
              <a:gd name="connsiteX77" fmla="*/ 729578 w 1605470"/>
              <a:gd name="connsiteY77" fmla="*/ 4456787 h 6858000"/>
              <a:gd name="connsiteX78" fmla="*/ 756542 w 1605470"/>
              <a:gd name="connsiteY78" fmla="*/ 4429138 h 6858000"/>
              <a:gd name="connsiteX79" fmla="*/ 765660 w 1605470"/>
              <a:gd name="connsiteY79" fmla="*/ 4308823 h 6858000"/>
              <a:gd name="connsiteX80" fmla="*/ 715481 w 1605470"/>
              <a:gd name="connsiteY80" fmla="*/ 4214165 h 6858000"/>
              <a:gd name="connsiteX81" fmla="*/ 710868 w 1605470"/>
              <a:gd name="connsiteY81" fmla="*/ 4048827 h 6858000"/>
              <a:gd name="connsiteX82" fmla="*/ 704810 w 1605470"/>
              <a:gd name="connsiteY82" fmla="*/ 4033999 h 6858000"/>
              <a:gd name="connsiteX83" fmla="*/ 705959 w 1605470"/>
              <a:gd name="connsiteY83" fmla="*/ 4031933 h 6858000"/>
              <a:gd name="connsiteX84" fmla="*/ 704535 w 1605470"/>
              <a:gd name="connsiteY84" fmla="*/ 4013953 h 6858000"/>
              <a:gd name="connsiteX85" fmla="*/ 700443 w 1605470"/>
              <a:gd name="connsiteY85" fmla="*/ 4010511 h 6858000"/>
              <a:gd name="connsiteX86" fmla="*/ 698282 w 1605470"/>
              <a:gd name="connsiteY86" fmla="*/ 3998331 h 6858000"/>
              <a:gd name="connsiteX87" fmla="*/ 690830 w 1605470"/>
              <a:gd name="connsiteY87" fmla="*/ 3974753 h 6858000"/>
              <a:gd name="connsiteX88" fmla="*/ 692428 w 1605470"/>
              <a:gd name="connsiteY88" fmla="*/ 3969950 h 6858000"/>
              <a:gd name="connsiteX89" fmla="*/ 685850 w 1605470"/>
              <a:gd name="connsiteY89" fmla="*/ 3933779 h 6858000"/>
              <a:gd name="connsiteX90" fmla="*/ 687181 w 1605470"/>
              <a:gd name="connsiteY90" fmla="*/ 3933093 h 6858000"/>
              <a:gd name="connsiteX91" fmla="*/ 691535 w 1605470"/>
              <a:gd name="connsiteY91" fmla="*/ 3922082 h 6858000"/>
              <a:gd name="connsiteX92" fmla="*/ 696613 w 1605470"/>
              <a:gd name="connsiteY92" fmla="*/ 3901461 h 6858000"/>
              <a:gd name="connsiteX93" fmla="*/ 725908 w 1605470"/>
              <a:gd name="connsiteY93" fmla="*/ 3851605 h 6858000"/>
              <a:gd name="connsiteX94" fmla="*/ 719207 w 1605470"/>
              <a:gd name="connsiteY94" fmla="*/ 3813873 h 6858000"/>
              <a:gd name="connsiteX95" fmla="*/ 718632 w 1605470"/>
              <a:gd name="connsiteY95" fmla="*/ 3806161 h 6858000"/>
              <a:gd name="connsiteX96" fmla="*/ 718939 w 1605470"/>
              <a:gd name="connsiteY96" fmla="*/ 3805957 h 6858000"/>
              <a:gd name="connsiteX97" fmla="*/ 718966 w 1605470"/>
              <a:gd name="connsiteY97" fmla="*/ 3797724 h 6858000"/>
              <a:gd name="connsiteX98" fmla="*/ 717581 w 1605470"/>
              <a:gd name="connsiteY98" fmla="*/ 3792098 h 6858000"/>
              <a:gd name="connsiteX99" fmla="*/ 716465 w 1605470"/>
              <a:gd name="connsiteY99" fmla="*/ 3777135 h 6858000"/>
              <a:gd name="connsiteX100" fmla="*/ 718198 w 1605470"/>
              <a:gd name="connsiteY100" fmla="*/ 3771656 h 6858000"/>
              <a:gd name="connsiteX101" fmla="*/ 721941 w 1605470"/>
              <a:gd name="connsiteY101" fmla="*/ 3769007 h 6858000"/>
              <a:gd name="connsiteX102" fmla="*/ 721407 w 1605470"/>
              <a:gd name="connsiteY102" fmla="*/ 3767709 h 6858000"/>
              <a:gd name="connsiteX103" fmla="*/ 730103 w 1605470"/>
              <a:gd name="connsiteY103" fmla="*/ 3738082 h 6858000"/>
              <a:gd name="connsiteX104" fmla="*/ 737449 w 1605470"/>
              <a:gd name="connsiteY104" fmla="*/ 3673397 h 6858000"/>
              <a:gd name="connsiteX105" fmla="*/ 736745 w 1605470"/>
              <a:gd name="connsiteY105" fmla="*/ 3637109 h 6858000"/>
              <a:gd name="connsiteX106" fmla="*/ 740188 w 1605470"/>
              <a:gd name="connsiteY106" fmla="*/ 3536883 h 6858000"/>
              <a:gd name="connsiteX107" fmla="*/ 747726 w 1605470"/>
              <a:gd name="connsiteY107" fmla="*/ 3435652 h 6858000"/>
              <a:gd name="connsiteX108" fmla="*/ 774383 w 1605470"/>
              <a:gd name="connsiteY108" fmla="*/ 3381564 h 6858000"/>
              <a:gd name="connsiteX109" fmla="*/ 774870 w 1605470"/>
              <a:gd name="connsiteY109" fmla="*/ 3375761 h 6858000"/>
              <a:gd name="connsiteX110" fmla="*/ 770510 w 1605470"/>
              <a:gd name="connsiteY110" fmla="*/ 3361844 h 6858000"/>
              <a:gd name="connsiteX111" fmla="*/ 767933 w 1605470"/>
              <a:gd name="connsiteY111" fmla="*/ 3356929 h 6858000"/>
              <a:gd name="connsiteX112" fmla="*/ 766158 w 1605470"/>
              <a:gd name="connsiteY112" fmla="*/ 3349058 h 6858000"/>
              <a:gd name="connsiteX113" fmla="*/ 766414 w 1605470"/>
              <a:gd name="connsiteY113" fmla="*/ 3348763 h 6858000"/>
              <a:gd name="connsiteX114" fmla="*/ 764166 w 1605470"/>
              <a:gd name="connsiteY114" fmla="*/ 3341588 h 6858000"/>
              <a:gd name="connsiteX115" fmla="*/ 749397 w 1605470"/>
              <a:gd name="connsiteY115" fmla="*/ 3307769 h 6858000"/>
              <a:gd name="connsiteX116" fmla="*/ 766960 w 1605470"/>
              <a:gd name="connsiteY116" fmla="*/ 3250522 h 6858000"/>
              <a:gd name="connsiteX117" fmla="*/ 767385 w 1605470"/>
              <a:gd name="connsiteY117" fmla="*/ 3229163 h 6858000"/>
              <a:gd name="connsiteX118" fmla="*/ 769208 w 1605470"/>
              <a:gd name="connsiteY118" fmla="*/ 3217217 h 6858000"/>
              <a:gd name="connsiteX119" fmla="*/ 770350 w 1605470"/>
              <a:gd name="connsiteY119" fmla="*/ 3216125 h 6858000"/>
              <a:gd name="connsiteX120" fmla="*/ 756043 w 1605470"/>
              <a:gd name="connsiteY120" fmla="*/ 3183755 h 6858000"/>
              <a:gd name="connsiteX121" fmla="*/ 756544 w 1605470"/>
              <a:gd name="connsiteY121" fmla="*/ 3178642 h 6858000"/>
              <a:gd name="connsiteX122" fmla="*/ 744144 w 1605470"/>
              <a:gd name="connsiteY122" fmla="*/ 3158586 h 6858000"/>
              <a:gd name="connsiteX123" fmla="*/ 739378 w 1605470"/>
              <a:gd name="connsiteY123" fmla="*/ 3147669 h 6858000"/>
              <a:gd name="connsiteX124" fmla="*/ 734648 w 1605470"/>
              <a:gd name="connsiteY124" fmla="*/ 3145733 h 6858000"/>
              <a:gd name="connsiteX125" fmla="*/ 729329 w 1605470"/>
              <a:gd name="connsiteY125" fmla="*/ 3129034 h 6858000"/>
              <a:gd name="connsiteX126" fmla="*/ 729994 w 1605470"/>
              <a:gd name="connsiteY126" fmla="*/ 3126682 h 6858000"/>
              <a:gd name="connsiteX127" fmla="*/ 720862 w 1605470"/>
              <a:gd name="connsiteY127" fmla="*/ 3114519 h 6858000"/>
              <a:gd name="connsiteX128" fmla="*/ 707471 w 1605470"/>
              <a:gd name="connsiteY128" fmla="*/ 3106272 h 6858000"/>
              <a:gd name="connsiteX129" fmla="*/ 680201 w 1605470"/>
              <a:gd name="connsiteY129" fmla="*/ 2958185 h 6858000"/>
              <a:gd name="connsiteX130" fmla="*/ 622815 w 1605470"/>
              <a:gd name="connsiteY130" fmla="*/ 2762989 h 6858000"/>
              <a:gd name="connsiteX131" fmla="*/ 571733 w 1605470"/>
              <a:gd name="connsiteY131" fmla="*/ 2554718 h 6858000"/>
              <a:gd name="connsiteX132" fmla="*/ 551827 w 1605470"/>
              <a:gd name="connsiteY132" fmla="*/ 2485734 h 6858000"/>
              <a:gd name="connsiteX133" fmla="*/ 542550 w 1605470"/>
              <a:gd name="connsiteY133" fmla="*/ 2447068 h 6858000"/>
              <a:gd name="connsiteX134" fmla="*/ 529511 w 1605470"/>
              <a:gd name="connsiteY134" fmla="*/ 2425819 h 6858000"/>
              <a:gd name="connsiteX135" fmla="*/ 528878 w 1605470"/>
              <a:gd name="connsiteY135" fmla="*/ 2408971 h 6858000"/>
              <a:gd name="connsiteX136" fmla="*/ 535510 w 1605470"/>
              <a:gd name="connsiteY136" fmla="*/ 2402874 h 6858000"/>
              <a:gd name="connsiteX137" fmla="*/ 538122 w 1605470"/>
              <a:gd name="connsiteY137" fmla="*/ 2381443 h 6858000"/>
              <a:gd name="connsiteX138" fmla="*/ 514451 w 1605470"/>
              <a:gd name="connsiteY138" fmla="*/ 2261920 h 6858000"/>
              <a:gd name="connsiteX139" fmla="*/ 486968 w 1605470"/>
              <a:gd name="connsiteY139" fmla="*/ 2182937 h 6858000"/>
              <a:gd name="connsiteX140" fmla="*/ 488555 w 1605470"/>
              <a:gd name="connsiteY140" fmla="*/ 2155135 h 6858000"/>
              <a:gd name="connsiteX141" fmla="*/ 486013 w 1605470"/>
              <a:gd name="connsiteY141" fmla="*/ 2118008 h 6858000"/>
              <a:gd name="connsiteX142" fmla="*/ 487006 w 1605470"/>
              <a:gd name="connsiteY142" fmla="*/ 2050531 h 6858000"/>
              <a:gd name="connsiteX143" fmla="*/ 478812 w 1605470"/>
              <a:gd name="connsiteY143" fmla="*/ 1963269 h 6858000"/>
              <a:gd name="connsiteX144" fmla="*/ 442619 w 1605470"/>
              <a:gd name="connsiteY144" fmla="*/ 1910499 h 6858000"/>
              <a:gd name="connsiteX145" fmla="*/ 446785 w 1605470"/>
              <a:gd name="connsiteY145" fmla="*/ 1903212 h 6858000"/>
              <a:gd name="connsiteX146" fmla="*/ 436547 w 1605470"/>
              <a:gd name="connsiteY146" fmla="*/ 1861531 h 6858000"/>
              <a:gd name="connsiteX147" fmla="*/ 390346 w 1605470"/>
              <a:gd name="connsiteY147" fmla="*/ 1732919 h 6858000"/>
              <a:gd name="connsiteX148" fmla="*/ 362657 w 1605470"/>
              <a:gd name="connsiteY148" fmla="*/ 1663540 h 6858000"/>
              <a:gd name="connsiteX149" fmla="*/ 361783 w 1605470"/>
              <a:gd name="connsiteY149" fmla="*/ 1615777 h 6858000"/>
              <a:gd name="connsiteX150" fmla="*/ 342578 w 1605470"/>
              <a:gd name="connsiteY150" fmla="*/ 1563678 h 6858000"/>
              <a:gd name="connsiteX151" fmla="*/ 355658 w 1605470"/>
              <a:gd name="connsiteY151" fmla="*/ 1519474 h 6858000"/>
              <a:gd name="connsiteX152" fmla="*/ 348400 w 1605470"/>
              <a:gd name="connsiteY152" fmla="*/ 1477995 h 6858000"/>
              <a:gd name="connsiteX153" fmla="*/ 334485 w 1605470"/>
              <a:gd name="connsiteY153" fmla="*/ 1373769 h 6858000"/>
              <a:gd name="connsiteX154" fmla="*/ 342792 w 1605470"/>
              <a:gd name="connsiteY154" fmla="*/ 1307086 h 6858000"/>
              <a:gd name="connsiteX155" fmla="*/ 343980 w 1605470"/>
              <a:gd name="connsiteY155" fmla="*/ 1189033 h 6858000"/>
              <a:gd name="connsiteX156" fmla="*/ 348665 w 1605470"/>
              <a:gd name="connsiteY156" fmla="*/ 1168288 h 6858000"/>
              <a:gd name="connsiteX157" fmla="*/ 340947 w 1605470"/>
              <a:gd name="connsiteY157" fmla="*/ 1142577 h 6858000"/>
              <a:gd name="connsiteX158" fmla="*/ 330253 w 1605470"/>
              <a:gd name="connsiteY158" fmla="*/ 1088484 h 6858000"/>
              <a:gd name="connsiteX159" fmla="*/ 318989 w 1605470"/>
              <a:gd name="connsiteY159" fmla="*/ 1016103 h 6858000"/>
              <a:gd name="connsiteX160" fmla="*/ 320445 w 1605470"/>
              <a:gd name="connsiteY160" fmla="*/ 932283 h 6858000"/>
              <a:gd name="connsiteX161" fmla="*/ 322681 w 1605470"/>
              <a:gd name="connsiteY161" fmla="*/ 915925 h 6858000"/>
              <a:gd name="connsiteX162" fmla="*/ 315310 w 1605470"/>
              <a:gd name="connsiteY162" fmla="*/ 896999 h 6858000"/>
              <a:gd name="connsiteX163" fmla="*/ 284718 w 1605470"/>
              <a:gd name="connsiteY163" fmla="*/ 821517 h 6858000"/>
              <a:gd name="connsiteX164" fmla="*/ 263668 w 1605470"/>
              <a:gd name="connsiteY164" fmla="*/ 751353 h 6858000"/>
              <a:gd name="connsiteX165" fmla="*/ 263226 w 1605470"/>
              <a:gd name="connsiteY165" fmla="*/ 721230 h 6858000"/>
              <a:gd name="connsiteX166" fmla="*/ 248897 w 1605470"/>
              <a:gd name="connsiteY166" fmla="*/ 681659 h 6858000"/>
              <a:gd name="connsiteX167" fmla="*/ 234316 w 1605470"/>
              <a:gd name="connsiteY167" fmla="*/ 635218 h 6858000"/>
              <a:gd name="connsiteX168" fmla="*/ 239327 w 1605470"/>
              <a:gd name="connsiteY168" fmla="*/ 613763 h 6858000"/>
              <a:gd name="connsiteX169" fmla="*/ 225269 w 1605470"/>
              <a:gd name="connsiteY169" fmla="*/ 598582 h 6858000"/>
              <a:gd name="connsiteX170" fmla="*/ 224950 w 1605470"/>
              <a:gd name="connsiteY170" fmla="*/ 576846 h 6858000"/>
              <a:gd name="connsiteX171" fmla="*/ 204576 w 1605470"/>
              <a:gd name="connsiteY171" fmla="*/ 530055 h 6858000"/>
              <a:gd name="connsiteX172" fmla="*/ 219064 w 1605470"/>
              <a:gd name="connsiteY172" fmla="*/ 469651 h 6858000"/>
              <a:gd name="connsiteX173" fmla="*/ 195012 w 1605470"/>
              <a:gd name="connsiteY173" fmla="*/ 448559 h 6858000"/>
              <a:gd name="connsiteX174" fmla="*/ 201434 w 1605470"/>
              <a:gd name="connsiteY174" fmla="*/ 441529 h 6858000"/>
              <a:gd name="connsiteX175" fmla="*/ 200655 w 1605470"/>
              <a:gd name="connsiteY175" fmla="*/ 428927 h 6858000"/>
              <a:gd name="connsiteX176" fmla="*/ 190059 w 1605470"/>
              <a:gd name="connsiteY176" fmla="*/ 430161 h 6858000"/>
              <a:gd name="connsiteX177" fmla="*/ 167079 w 1605470"/>
              <a:gd name="connsiteY177" fmla="*/ 367211 h 6858000"/>
              <a:gd name="connsiteX178" fmla="*/ 124571 w 1605470"/>
              <a:gd name="connsiteY178" fmla="*/ 302178 h 6858000"/>
              <a:gd name="connsiteX179" fmla="*/ 103243 w 1605470"/>
              <a:gd name="connsiteY179" fmla="*/ 211375 h 6858000"/>
              <a:gd name="connsiteX180" fmla="*/ 94571 w 1605470"/>
              <a:gd name="connsiteY180" fmla="*/ 184179 h 6858000"/>
              <a:gd name="connsiteX181" fmla="*/ 13437 w 1605470"/>
              <a:gd name="connsiteY181" fmla="*/ 19287 h 6858000"/>
              <a:gd name="connsiteX182" fmla="*/ 0 w 1605470"/>
              <a:gd name="connsiteY182" fmla="*/ 0 h 6858000"/>
              <a:gd name="connsiteX0" fmla="*/ 0 w 1605470"/>
              <a:gd name="connsiteY0" fmla="*/ 0 h 6858000"/>
              <a:gd name="connsiteX1" fmla="*/ 1605470 w 1605470"/>
              <a:gd name="connsiteY1" fmla="*/ 0 h 6858000"/>
              <a:gd name="connsiteX2" fmla="*/ 1605470 w 1605470"/>
              <a:gd name="connsiteY2" fmla="*/ 6858000 h 6858000"/>
              <a:gd name="connsiteX3" fmla="*/ 154105 w 1605470"/>
              <a:gd name="connsiteY3" fmla="*/ 6858000 h 6858000"/>
              <a:gd name="connsiteX4" fmla="*/ 154246 w 1605470"/>
              <a:gd name="connsiteY4" fmla="*/ 6857735 h 6858000"/>
              <a:gd name="connsiteX5" fmla="*/ 166295 w 1605470"/>
              <a:gd name="connsiteY5" fmla="*/ 6809549 h 6858000"/>
              <a:gd name="connsiteX6" fmla="*/ 198506 w 1605470"/>
              <a:gd name="connsiteY6" fmla="*/ 6715115 h 6858000"/>
              <a:gd name="connsiteX7" fmla="*/ 208357 w 1605470"/>
              <a:gd name="connsiteY7" fmla="*/ 6680170 h 6858000"/>
              <a:gd name="connsiteX8" fmla="*/ 233907 w 1605470"/>
              <a:gd name="connsiteY8" fmla="*/ 6621207 h 6858000"/>
              <a:gd name="connsiteX9" fmla="*/ 250564 w 1605470"/>
              <a:gd name="connsiteY9" fmla="*/ 6596265 h 6858000"/>
              <a:gd name="connsiteX10" fmla="*/ 250443 w 1605470"/>
              <a:gd name="connsiteY10" fmla="*/ 6594818 h 6858000"/>
              <a:gd name="connsiteX11" fmla="*/ 254688 w 1605470"/>
              <a:gd name="connsiteY11" fmla="*/ 6593735 h 6858000"/>
              <a:gd name="connsiteX12" fmla="*/ 257885 w 1605470"/>
              <a:gd name="connsiteY12" fmla="*/ 6589172 h 6858000"/>
              <a:gd name="connsiteX13" fmla="*/ 261179 w 1605470"/>
              <a:gd name="connsiteY13" fmla="*/ 6574442 h 6858000"/>
              <a:gd name="connsiteX14" fmla="*/ 261519 w 1605470"/>
              <a:gd name="connsiteY14" fmla="*/ 6568530 h 6858000"/>
              <a:gd name="connsiteX15" fmla="*/ 263928 w 1605470"/>
              <a:gd name="connsiteY15" fmla="*/ 6560674 h 6858000"/>
              <a:gd name="connsiteX16" fmla="*/ 264273 w 1605470"/>
              <a:gd name="connsiteY16" fmla="*/ 6560598 h 6858000"/>
              <a:gd name="connsiteX17" fmla="*/ 265970 w 1605470"/>
              <a:gd name="connsiteY17" fmla="*/ 6553006 h 6858000"/>
              <a:gd name="connsiteX18" fmla="*/ 270666 w 1605470"/>
              <a:gd name="connsiteY18" fmla="*/ 6514360 h 6858000"/>
              <a:gd name="connsiteX19" fmla="*/ 312320 w 1605470"/>
              <a:gd name="connsiteY19" fmla="*/ 6478062 h 6858000"/>
              <a:gd name="connsiteX20" fmla="*/ 323009 w 1605470"/>
              <a:gd name="connsiteY20" fmla="*/ 6460325 h 6858000"/>
              <a:gd name="connsiteX21" fmla="*/ 330242 w 1605470"/>
              <a:gd name="connsiteY21" fmla="*/ 6451488 h 6858000"/>
              <a:gd name="connsiteX22" fmla="*/ 331677 w 1605470"/>
              <a:gd name="connsiteY22" fmla="*/ 6451348 h 6858000"/>
              <a:gd name="connsiteX23" fmla="*/ 336035 w 1605470"/>
              <a:gd name="connsiteY23" fmla="*/ 6414240 h 6858000"/>
              <a:gd name="connsiteX24" fmla="*/ 338911 w 1605470"/>
              <a:gd name="connsiteY24" fmla="*/ 6410269 h 6858000"/>
              <a:gd name="connsiteX25" fmla="*/ 338811 w 1605470"/>
              <a:gd name="connsiteY25" fmla="*/ 6384857 h 6858000"/>
              <a:gd name="connsiteX26" fmla="*/ 340328 w 1605470"/>
              <a:gd name="connsiteY26" fmla="*/ 6372381 h 6858000"/>
              <a:gd name="connsiteX27" fmla="*/ 337522 w 1605470"/>
              <a:gd name="connsiteY27" fmla="*/ 6367510 h 6858000"/>
              <a:gd name="connsiteX28" fmla="*/ 341402 w 1605470"/>
              <a:gd name="connsiteY28" fmla="*/ 6349778 h 6858000"/>
              <a:gd name="connsiteX29" fmla="*/ 343067 w 1605470"/>
              <a:gd name="connsiteY29" fmla="*/ 6348250 h 6858000"/>
              <a:gd name="connsiteX30" fmla="*/ 341730 w 1605470"/>
              <a:gd name="connsiteY30" fmla="*/ 6331735 h 6858000"/>
              <a:gd name="connsiteX31" fmla="*/ 335123 w 1605470"/>
              <a:gd name="connsiteY31" fmla="*/ 6315613 h 6858000"/>
              <a:gd name="connsiteX32" fmla="*/ 385303 w 1605470"/>
              <a:gd name="connsiteY32" fmla="*/ 6171970 h 6858000"/>
              <a:gd name="connsiteX33" fmla="*/ 380910 w 1605470"/>
              <a:gd name="connsiteY33" fmla="*/ 6028119 h 6858000"/>
              <a:gd name="connsiteX34" fmla="*/ 409371 w 1605470"/>
              <a:gd name="connsiteY34" fmla="*/ 5950668 h 6858000"/>
              <a:gd name="connsiteX35" fmla="*/ 442432 w 1605470"/>
              <a:gd name="connsiteY35" fmla="*/ 5934687 h 6858000"/>
              <a:gd name="connsiteX36" fmla="*/ 489472 w 1605470"/>
              <a:gd name="connsiteY36" fmla="*/ 5732419 h 6858000"/>
              <a:gd name="connsiteX37" fmla="*/ 512623 w 1605470"/>
              <a:gd name="connsiteY37" fmla="*/ 5685392 h 6858000"/>
              <a:gd name="connsiteX38" fmla="*/ 510261 w 1605470"/>
              <a:gd name="connsiteY38" fmla="*/ 5634527 h 6858000"/>
              <a:gd name="connsiteX39" fmla="*/ 523992 w 1605470"/>
              <a:gd name="connsiteY39" fmla="*/ 5619557 h 6858000"/>
              <a:gd name="connsiteX40" fmla="*/ 526609 w 1605470"/>
              <a:gd name="connsiteY40" fmla="*/ 5617081 h 6858000"/>
              <a:gd name="connsiteX41" fmla="*/ 531653 w 1605470"/>
              <a:gd name="connsiteY41" fmla="*/ 5604904 h 6858000"/>
              <a:gd name="connsiteX42" fmla="*/ 539863 w 1605470"/>
              <a:gd name="connsiteY42" fmla="*/ 5604298 h 6858000"/>
              <a:gd name="connsiteX43" fmla="*/ 552319 w 1605470"/>
              <a:gd name="connsiteY43" fmla="*/ 5587997 h 6858000"/>
              <a:gd name="connsiteX44" fmla="*/ 559710 w 1605470"/>
              <a:gd name="connsiteY44" fmla="*/ 5564796 h 6858000"/>
              <a:gd name="connsiteX45" fmla="*/ 587214 w 1605470"/>
              <a:gd name="connsiteY45" fmla="*/ 5451511 h 6858000"/>
              <a:gd name="connsiteX46" fmla="*/ 608019 w 1605470"/>
              <a:gd name="connsiteY46" fmla="*/ 5385461 h 6858000"/>
              <a:gd name="connsiteX47" fmla="*/ 622750 w 1605470"/>
              <a:gd name="connsiteY47" fmla="*/ 5363084 h 6858000"/>
              <a:gd name="connsiteX48" fmla="*/ 638731 w 1605470"/>
              <a:gd name="connsiteY48" fmla="*/ 5330009 h 6858000"/>
              <a:gd name="connsiteX49" fmla="*/ 672224 w 1605470"/>
              <a:gd name="connsiteY49" fmla="*/ 5273739 h 6858000"/>
              <a:gd name="connsiteX50" fmla="*/ 681823 w 1605470"/>
              <a:gd name="connsiteY50" fmla="*/ 5241779 h 6858000"/>
              <a:gd name="connsiteX51" fmla="*/ 693049 w 1605470"/>
              <a:gd name="connsiteY51" fmla="*/ 5225268 h 6858000"/>
              <a:gd name="connsiteX52" fmla="*/ 694069 w 1605470"/>
              <a:gd name="connsiteY52" fmla="*/ 5217684 h 6858000"/>
              <a:gd name="connsiteX53" fmla="*/ 701410 w 1605470"/>
              <a:gd name="connsiteY53" fmla="*/ 5193377 h 6858000"/>
              <a:gd name="connsiteX54" fmla="*/ 704713 w 1605470"/>
              <a:gd name="connsiteY54" fmla="*/ 5179288 h 6858000"/>
              <a:gd name="connsiteX55" fmla="*/ 705697 w 1605470"/>
              <a:gd name="connsiteY55" fmla="*/ 5173621 h 6858000"/>
              <a:gd name="connsiteX56" fmla="*/ 701331 w 1605470"/>
              <a:gd name="connsiteY56" fmla="*/ 5159961 h 6858000"/>
              <a:gd name="connsiteX57" fmla="*/ 708008 w 1605470"/>
              <a:gd name="connsiteY57" fmla="*/ 5144295 h 6858000"/>
              <a:gd name="connsiteX58" fmla="*/ 704941 w 1605470"/>
              <a:gd name="connsiteY58" fmla="*/ 5125185 h 6858000"/>
              <a:gd name="connsiteX59" fmla="*/ 711771 w 1605470"/>
              <a:gd name="connsiteY59" fmla="*/ 5121884 h 6858000"/>
              <a:gd name="connsiteX60" fmla="*/ 721092 w 1605470"/>
              <a:gd name="connsiteY60" fmla="*/ 5108383 h 6858000"/>
              <a:gd name="connsiteX61" fmla="*/ 717045 w 1605470"/>
              <a:gd name="connsiteY61" fmla="*/ 5094705 h 6858000"/>
              <a:gd name="connsiteX62" fmla="*/ 718807 w 1605470"/>
              <a:gd name="connsiteY62" fmla="*/ 5067850 h 6858000"/>
              <a:gd name="connsiteX63" fmla="*/ 721538 w 1605470"/>
              <a:gd name="connsiteY63" fmla="*/ 5060861 h 6858000"/>
              <a:gd name="connsiteX64" fmla="*/ 718242 w 1605470"/>
              <a:gd name="connsiteY64" fmla="*/ 5034192 h 6858000"/>
              <a:gd name="connsiteX65" fmla="*/ 719796 w 1605470"/>
              <a:gd name="connsiteY65" fmla="*/ 4993030 h 6858000"/>
              <a:gd name="connsiteX66" fmla="*/ 726705 w 1605470"/>
              <a:gd name="connsiteY66" fmla="*/ 4946844 h 6858000"/>
              <a:gd name="connsiteX67" fmla="*/ 722561 w 1605470"/>
              <a:gd name="connsiteY67" fmla="*/ 4932692 h 6858000"/>
              <a:gd name="connsiteX68" fmla="*/ 724588 w 1605470"/>
              <a:gd name="connsiteY68" fmla="*/ 4845927 h 6858000"/>
              <a:gd name="connsiteX69" fmla="*/ 724935 w 1605470"/>
              <a:gd name="connsiteY69" fmla="*/ 4821504 h 6858000"/>
              <a:gd name="connsiteX70" fmla="*/ 732118 w 1605470"/>
              <a:gd name="connsiteY70" fmla="*/ 4801535 h 6858000"/>
              <a:gd name="connsiteX71" fmla="*/ 739787 w 1605470"/>
              <a:gd name="connsiteY71" fmla="*/ 4797794 h 6858000"/>
              <a:gd name="connsiteX72" fmla="*/ 741081 w 1605470"/>
              <a:gd name="connsiteY72" fmla="*/ 4784526 h 6858000"/>
              <a:gd name="connsiteX73" fmla="*/ 742865 w 1605470"/>
              <a:gd name="connsiteY73" fmla="*/ 4781211 h 6858000"/>
              <a:gd name="connsiteX74" fmla="*/ 751652 w 1605470"/>
              <a:gd name="connsiteY74" fmla="*/ 4761984 h 6858000"/>
              <a:gd name="connsiteX75" fmla="*/ 734671 w 1605470"/>
              <a:gd name="connsiteY75" fmla="*/ 4715631 h 6858000"/>
              <a:gd name="connsiteX76" fmla="*/ 743180 w 1605470"/>
              <a:gd name="connsiteY76" fmla="*/ 4662965 h 6858000"/>
              <a:gd name="connsiteX77" fmla="*/ 729578 w 1605470"/>
              <a:gd name="connsiteY77" fmla="*/ 4456787 h 6858000"/>
              <a:gd name="connsiteX78" fmla="*/ 756542 w 1605470"/>
              <a:gd name="connsiteY78" fmla="*/ 4429138 h 6858000"/>
              <a:gd name="connsiteX79" fmla="*/ 765660 w 1605470"/>
              <a:gd name="connsiteY79" fmla="*/ 4308823 h 6858000"/>
              <a:gd name="connsiteX80" fmla="*/ 715481 w 1605470"/>
              <a:gd name="connsiteY80" fmla="*/ 4214165 h 6858000"/>
              <a:gd name="connsiteX81" fmla="*/ 719554 w 1605470"/>
              <a:gd name="connsiteY81" fmla="*/ 4090296 h 6858000"/>
              <a:gd name="connsiteX82" fmla="*/ 704810 w 1605470"/>
              <a:gd name="connsiteY82" fmla="*/ 4033999 h 6858000"/>
              <a:gd name="connsiteX83" fmla="*/ 705959 w 1605470"/>
              <a:gd name="connsiteY83" fmla="*/ 4031933 h 6858000"/>
              <a:gd name="connsiteX84" fmla="*/ 704535 w 1605470"/>
              <a:gd name="connsiteY84" fmla="*/ 4013953 h 6858000"/>
              <a:gd name="connsiteX85" fmla="*/ 700443 w 1605470"/>
              <a:gd name="connsiteY85" fmla="*/ 4010511 h 6858000"/>
              <a:gd name="connsiteX86" fmla="*/ 698282 w 1605470"/>
              <a:gd name="connsiteY86" fmla="*/ 3998331 h 6858000"/>
              <a:gd name="connsiteX87" fmla="*/ 690830 w 1605470"/>
              <a:gd name="connsiteY87" fmla="*/ 3974753 h 6858000"/>
              <a:gd name="connsiteX88" fmla="*/ 692428 w 1605470"/>
              <a:gd name="connsiteY88" fmla="*/ 3969950 h 6858000"/>
              <a:gd name="connsiteX89" fmla="*/ 685850 w 1605470"/>
              <a:gd name="connsiteY89" fmla="*/ 3933779 h 6858000"/>
              <a:gd name="connsiteX90" fmla="*/ 687181 w 1605470"/>
              <a:gd name="connsiteY90" fmla="*/ 3933093 h 6858000"/>
              <a:gd name="connsiteX91" fmla="*/ 691535 w 1605470"/>
              <a:gd name="connsiteY91" fmla="*/ 3922082 h 6858000"/>
              <a:gd name="connsiteX92" fmla="*/ 696613 w 1605470"/>
              <a:gd name="connsiteY92" fmla="*/ 3901461 h 6858000"/>
              <a:gd name="connsiteX93" fmla="*/ 725908 w 1605470"/>
              <a:gd name="connsiteY93" fmla="*/ 3851605 h 6858000"/>
              <a:gd name="connsiteX94" fmla="*/ 719207 w 1605470"/>
              <a:gd name="connsiteY94" fmla="*/ 3813873 h 6858000"/>
              <a:gd name="connsiteX95" fmla="*/ 718632 w 1605470"/>
              <a:gd name="connsiteY95" fmla="*/ 3806161 h 6858000"/>
              <a:gd name="connsiteX96" fmla="*/ 718939 w 1605470"/>
              <a:gd name="connsiteY96" fmla="*/ 3805957 h 6858000"/>
              <a:gd name="connsiteX97" fmla="*/ 718966 w 1605470"/>
              <a:gd name="connsiteY97" fmla="*/ 3797724 h 6858000"/>
              <a:gd name="connsiteX98" fmla="*/ 717581 w 1605470"/>
              <a:gd name="connsiteY98" fmla="*/ 3792098 h 6858000"/>
              <a:gd name="connsiteX99" fmla="*/ 716465 w 1605470"/>
              <a:gd name="connsiteY99" fmla="*/ 3777135 h 6858000"/>
              <a:gd name="connsiteX100" fmla="*/ 718198 w 1605470"/>
              <a:gd name="connsiteY100" fmla="*/ 3771656 h 6858000"/>
              <a:gd name="connsiteX101" fmla="*/ 721941 w 1605470"/>
              <a:gd name="connsiteY101" fmla="*/ 3769007 h 6858000"/>
              <a:gd name="connsiteX102" fmla="*/ 721407 w 1605470"/>
              <a:gd name="connsiteY102" fmla="*/ 3767709 h 6858000"/>
              <a:gd name="connsiteX103" fmla="*/ 730103 w 1605470"/>
              <a:gd name="connsiteY103" fmla="*/ 3738082 h 6858000"/>
              <a:gd name="connsiteX104" fmla="*/ 737449 w 1605470"/>
              <a:gd name="connsiteY104" fmla="*/ 3673397 h 6858000"/>
              <a:gd name="connsiteX105" fmla="*/ 736745 w 1605470"/>
              <a:gd name="connsiteY105" fmla="*/ 3637109 h 6858000"/>
              <a:gd name="connsiteX106" fmla="*/ 740188 w 1605470"/>
              <a:gd name="connsiteY106" fmla="*/ 3536883 h 6858000"/>
              <a:gd name="connsiteX107" fmla="*/ 747726 w 1605470"/>
              <a:gd name="connsiteY107" fmla="*/ 3435652 h 6858000"/>
              <a:gd name="connsiteX108" fmla="*/ 774383 w 1605470"/>
              <a:gd name="connsiteY108" fmla="*/ 3381564 h 6858000"/>
              <a:gd name="connsiteX109" fmla="*/ 774870 w 1605470"/>
              <a:gd name="connsiteY109" fmla="*/ 3375761 h 6858000"/>
              <a:gd name="connsiteX110" fmla="*/ 770510 w 1605470"/>
              <a:gd name="connsiteY110" fmla="*/ 3361844 h 6858000"/>
              <a:gd name="connsiteX111" fmla="*/ 767933 w 1605470"/>
              <a:gd name="connsiteY111" fmla="*/ 3356929 h 6858000"/>
              <a:gd name="connsiteX112" fmla="*/ 766158 w 1605470"/>
              <a:gd name="connsiteY112" fmla="*/ 3349058 h 6858000"/>
              <a:gd name="connsiteX113" fmla="*/ 766414 w 1605470"/>
              <a:gd name="connsiteY113" fmla="*/ 3348763 h 6858000"/>
              <a:gd name="connsiteX114" fmla="*/ 764166 w 1605470"/>
              <a:gd name="connsiteY114" fmla="*/ 3341588 h 6858000"/>
              <a:gd name="connsiteX115" fmla="*/ 749397 w 1605470"/>
              <a:gd name="connsiteY115" fmla="*/ 3307769 h 6858000"/>
              <a:gd name="connsiteX116" fmla="*/ 766960 w 1605470"/>
              <a:gd name="connsiteY116" fmla="*/ 3250522 h 6858000"/>
              <a:gd name="connsiteX117" fmla="*/ 767385 w 1605470"/>
              <a:gd name="connsiteY117" fmla="*/ 3229163 h 6858000"/>
              <a:gd name="connsiteX118" fmla="*/ 769208 w 1605470"/>
              <a:gd name="connsiteY118" fmla="*/ 3217217 h 6858000"/>
              <a:gd name="connsiteX119" fmla="*/ 770350 w 1605470"/>
              <a:gd name="connsiteY119" fmla="*/ 3216125 h 6858000"/>
              <a:gd name="connsiteX120" fmla="*/ 756043 w 1605470"/>
              <a:gd name="connsiteY120" fmla="*/ 3183755 h 6858000"/>
              <a:gd name="connsiteX121" fmla="*/ 756544 w 1605470"/>
              <a:gd name="connsiteY121" fmla="*/ 3178642 h 6858000"/>
              <a:gd name="connsiteX122" fmla="*/ 744144 w 1605470"/>
              <a:gd name="connsiteY122" fmla="*/ 3158586 h 6858000"/>
              <a:gd name="connsiteX123" fmla="*/ 739378 w 1605470"/>
              <a:gd name="connsiteY123" fmla="*/ 3147669 h 6858000"/>
              <a:gd name="connsiteX124" fmla="*/ 734648 w 1605470"/>
              <a:gd name="connsiteY124" fmla="*/ 3145733 h 6858000"/>
              <a:gd name="connsiteX125" fmla="*/ 729329 w 1605470"/>
              <a:gd name="connsiteY125" fmla="*/ 3129034 h 6858000"/>
              <a:gd name="connsiteX126" fmla="*/ 729994 w 1605470"/>
              <a:gd name="connsiteY126" fmla="*/ 3126682 h 6858000"/>
              <a:gd name="connsiteX127" fmla="*/ 720862 w 1605470"/>
              <a:gd name="connsiteY127" fmla="*/ 3114519 h 6858000"/>
              <a:gd name="connsiteX128" fmla="*/ 707471 w 1605470"/>
              <a:gd name="connsiteY128" fmla="*/ 3106272 h 6858000"/>
              <a:gd name="connsiteX129" fmla="*/ 680201 w 1605470"/>
              <a:gd name="connsiteY129" fmla="*/ 2958185 h 6858000"/>
              <a:gd name="connsiteX130" fmla="*/ 622815 w 1605470"/>
              <a:gd name="connsiteY130" fmla="*/ 2762989 h 6858000"/>
              <a:gd name="connsiteX131" fmla="*/ 571733 w 1605470"/>
              <a:gd name="connsiteY131" fmla="*/ 2554718 h 6858000"/>
              <a:gd name="connsiteX132" fmla="*/ 551827 w 1605470"/>
              <a:gd name="connsiteY132" fmla="*/ 2485734 h 6858000"/>
              <a:gd name="connsiteX133" fmla="*/ 542550 w 1605470"/>
              <a:gd name="connsiteY133" fmla="*/ 2447068 h 6858000"/>
              <a:gd name="connsiteX134" fmla="*/ 529511 w 1605470"/>
              <a:gd name="connsiteY134" fmla="*/ 2425819 h 6858000"/>
              <a:gd name="connsiteX135" fmla="*/ 528878 w 1605470"/>
              <a:gd name="connsiteY135" fmla="*/ 2408971 h 6858000"/>
              <a:gd name="connsiteX136" fmla="*/ 535510 w 1605470"/>
              <a:gd name="connsiteY136" fmla="*/ 2402874 h 6858000"/>
              <a:gd name="connsiteX137" fmla="*/ 538122 w 1605470"/>
              <a:gd name="connsiteY137" fmla="*/ 2381443 h 6858000"/>
              <a:gd name="connsiteX138" fmla="*/ 514451 w 1605470"/>
              <a:gd name="connsiteY138" fmla="*/ 2261920 h 6858000"/>
              <a:gd name="connsiteX139" fmla="*/ 486968 w 1605470"/>
              <a:gd name="connsiteY139" fmla="*/ 2182937 h 6858000"/>
              <a:gd name="connsiteX140" fmla="*/ 488555 w 1605470"/>
              <a:gd name="connsiteY140" fmla="*/ 2155135 h 6858000"/>
              <a:gd name="connsiteX141" fmla="*/ 486013 w 1605470"/>
              <a:gd name="connsiteY141" fmla="*/ 2118008 h 6858000"/>
              <a:gd name="connsiteX142" fmla="*/ 487006 w 1605470"/>
              <a:gd name="connsiteY142" fmla="*/ 2050531 h 6858000"/>
              <a:gd name="connsiteX143" fmla="*/ 478812 w 1605470"/>
              <a:gd name="connsiteY143" fmla="*/ 1963269 h 6858000"/>
              <a:gd name="connsiteX144" fmla="*/ 442619 w 1605470"/>
              <a:gd name="connsiteY144" fmla="*/ 1910499 h 6858000"/>
              <a:gd name="connsiteX145" fmla="*/ 446785 w 1605470"/>
              <a:gd name="connsiteY145" fmla="*/ 1903212 h 6858000"/>
              <a:gd name="connsiteX146" fmla="*/ 436547 w 1605470"/>
              <a:gd name="connsiteY146" fmla="*/ 1861531 h 6858000"/>
              <a:gd name="connsiteX147" fmla="*/ 390346 w 1605470"/>
              <a:gd name="connsiteY147" fmla="*/ 1732919 h 6858000"/>
              <a:gd name="connsiteX148" fmla="*/ 362657 w 1605470"/>
              <a:gd name="connsiteY148" fmla="*/ 1663540 h 6858000"/>
              <a:gd name="connsiteX149" fmla="*/ 361783 w 1605470"/>
              <a:gd name="connsiteY149" fmla="*/ 1615777 h 6858000"/>
              <a:gd name="connsiteX150" fmla="*/ 342578 w 1605470"/>
              <a:gd name="connsiteY150" fmla="*/ 1563678 h 6858000"/>
              <a:gd name="connsiteX151" fmla="*/ 355658 w 1605470"/>
              <a:gd name="connsiteY151" fmla="*/ 1519474 h 6858000"/>
              <a:gd name="connsiteX152" fmla="*/ 348400 w 1605470"/>
              <a:gd name="connsiteY152" fmla="*/ 1477995 h 6858000"/>
              <a:gd name="connsiteX153" fmla="*/ 334485 w 1605470"/>
              <a:gd name="connsiteY153" fmla="*/ 1373769 h 6858000"/>
              <a:gd name="connsiteX154" fmla="*/ 342792 w 1605470"/>
              <a:gd name="connsiteY154" fmla="*/ 1307086 h 6858000"/>
              <a:gd name="connsiteX155" fmla="*/ 343980 w 1605470"/>
              <a:gd name="connsiteY155" fmla="*/ 1189033 h 6858000"/>
              <a:gd name="connsiteX156" fmla="*/ 348665 w 1605470"/>
              <a:gd name="connsiteY156" fmla="*/ 1168288 h 6858000"/>
              <a:gd name="connsiteX157" fmla="*/ 340947 w 1605470"/>
              <a:gd name="connsiteY157" fmla="*/ 1142577 h 6858000"/>
              <a:gd name="connsiteX158" fmla="*/ 330253 w 1605470"/>
              <a:gd name="connsiteY158" fmla="*/ 1088484 h 6858000"/>
              <a:gd name="connsiteX159" fmla="*/ 318989 w 1605470"/>
              <a:gd name="connsiteY159" fmla="*/ 1016103 h 6858000"/>
              <a:gd name="connsiteX160" fmla="*/ 320445 w 1605470"/>
              <a:gd name="connsiteY160" fmla="*/ 932283 h 6858000"/>
              <a:gd name="connsiteX161" fmla="*/ 322681 w 1605470"/>
              <a:gd name="connsiteY161" fmla="*/ 915925 h 6858000"/>
              <a:gd name="connsiteX162" fmla="*/ 315310 w 1605470"/>
              <a:gd name="connsiteY162" fmla="*/ 896999 h 6858000"/>
              <a:gd name="connsiteX163" fmla="*/ 284718 w 1605470"/>
              <a:gd name="connsiteY163" fmla="*/ 821517 h 6858000"/>
              <a:gd name="connsiteX164" fmla="*/ 263668 w 1605470"/>
              <a:gd name="connsiteY164" fmla="*/ 751353 h 6858000"/>
              <a:gd name="connsiteX165" fmla="*/ 263226 w 1605470"/>
              <a:gd name="connsiteY165" fmla="*/ 721230 h 6858000"/>
              <a:gd name="connsiteX166" fmla="*/ 248897 w 1605470"/>
              <a:gd name="connsiteY166" fmla="*/ 681659 h 6858000"/>
              <a:gd name="connsiteX167" fmla="*/ 234316 w 1605470"/>
              <a:gd name="connsiteY167" fmla="*/ 635218 h 6858000"/>
              <a:gd name="connsiteX168" fmla="*/ 239327 w 1605470"/>
              <a:gd name="connsiteY168" fmla="*/ 613763 h 6858000"/>
              <a:gd name="connsiteX169" fmla="*/ 225269 w 1605470"/>
              <a:gd name="connsiteY169" fmla="*/ 598582 h 6858000"/>
              <a:gd name="connsiteX170" fmla="*/ 224950 w 1605470"/>
              <a:gd name="connsiteY170" fmla="*/ 576846 h 6858000"/>
              <a:gd name="connsiteX171" fmla="*/ 204576 w 1605470"/>
              <a:gd name="connsiteY171" fmla="*/ 530055 h 6858000"/>
              <a:gd name="connsiteX172" fmla="*/ 219064 w 1605470"/>
              <a:gd name="connsiteY172" fmla="*/ 469651 h 6858000"/>
              <a:gd name="connsiteX173" fmla="*/ 195012 w 1605470"/>
              <a:gd name="connsiteY173" fmla="*/ 448559 h 6858000"/>
              <a:gd name="connsiteX174" fmla="*/ 201434 w 1605470"/>
              <a:gd name="connsiteY174" fmla="*/ 441529 h 6858000"/>
              <a:gd name="connsiteX175" fmla="*/ 200655 w 1605470"/>
              <a:gd name="connsiteY175" fmla="*/ 428927 h 6858000"/>
              <a:gd name="connsiteX176" fmla="*/ 190059 w 1605470"/>
              <a:gd name="connsiteY176" fmla="*/ 430161 h 6858000"/>
              <a:gd name="connsiteX177" fmla="*/ 167079 w 1605470"/>
              <a:gd name="connsiteY177" fmla="*/ 367211 h 6858000"/>
              <a:gd name="connsiteX178" fmla="*/ 124571 w 1605470"/>
              <a:gd name="connsiteY178" fmla="*/ 302178 h 6858000"/>
              <a:gd name="connsiteX179" fmla="*/ 103243 w 1605470"/>
              <a:gd name="connsiteY179" fmla="*/ 211375 h 6858000"/>
              <a:gd name="connsiteX180" fmla="*/ 94571 w 1605470"/>
              <a:gd name="connsiteY180" fmla="*/ 184179 h 6858000"/>
              <a:gd name="connsiteX181" fmla="*/ 13437 w 1605470"/>
              <a:gd name="connsiteY181" fmla="*/ 19287 h 6858000"/>
              <a:gd name="connsiteX182" fmla="*/ 0 w 1605470"/>
              <a:gd name="connsiteY182" fmla="*/ 0 h 6858000"/>
              <a:gd name="connsiteX0" fmla="*/ 0 w 1605470"/>
              <a:gd name="connsiteY0" fmla="*/ 0 h 6858000"/>
              <a:gd name="connsiteX1" fmla="*/ 1605470 w 1605470"/>
              <a:gd name="connsiteY1" fmla="*/ 0 h 6858000"/>
              <a:gd name="connsiteX2" fmla="*/ 1605470 w 1605470"/>
              <a:gd name="connsiteY2" fmla="*/ 6858000 h 6858000"/>
              <a:gd name="connsiteX3" fmla="*/ 154105 w 1605470"/>
              <a:gd name="connsiteY3" fmla="*/ 6858000 h 6858000"/>
              <a:gd name="connsiteX4" fmla="*/ 154246 w 1605470"/>
              <a:gd name="connsiteY4" fmla="*/ 6857735 h 6858000"/>
              <a:gd name="connsiteX5" fmla="*/ 166295 w 1605470"/>
              <a:gd name="connsiteY5" fmla="*/ 6809549 h 6858000"/>
              <a:gd name="connsiteX6" fmla="*/ 198506 w 1605470"/>
              <a:gd name="connsiteY6" fmla="*/ 6715115 h 6858000"/>
              <a:gd name="connsiteX7" fmla="*/ 208357 w 1605470"/>
              <a:gd name="connsiteY7" fmla="*/ 6680170 h 6858000"/>
              <a:gd name="connsiteX8" fmla="*/ 233907 w 1605470"/>
              <a:gd name="connsiteY8" fmla="*/ 6621207 h 6858000"/>
              <a:gd name="connsiteX9" fmla="*/ 250564 w 1605470"/>
              <a:gd name="connsiteY9" fmla="*/ 6596265 h 6858000"/>
              <a:gd name="connsiteX10" fmla="*/ 250443 w 1605470"/>
              <a:gd name="connsiteY10" fmla="*/ 6594818 h 6858000"/>
              <a:gd name="connsiteX11" fmla="*/ 254688 w 1605470"/>
              <a:gd name="connsiteY11" fmla="*/ 6593735 h 6858000"/>
              <a:gd name="connsiteX12" fmla="*/ 257885 w 1605470"/>
              <a:gd name="connsiteY12" fmla="*/ 6589172 h 6858000"/>
              <a:gd name="connsiteX13" fmla="*/ 261179 w 1605470"/>
              <a:gd name="connsiteY13" fmla="*/ 6574442 h 6858000"/>
              <a:gd name="connsiteX14" fmla="*/ 261519 w 1605470"/>
              <a:gd name="connsiteY14" fmla="*/ 6568530 h 6858000"/>
              <a:gd name="connsiteX15" fmla="*/ 263928 w 1605470"/>
              <a:gd name="connsiteY15" fmla="*/ 6560674 h 6858000"/>
              <a:gd name="connsiteX16" fmla="*/ 264273 w 1605470"/>
              <a:gd name="connsiteY16" fmla="*/ 6560598 h 6858000"/>
              <a:gd name="connsiteX17" fmla="*/ 265970 w 1605470"/>
              <a:gd name="connsiteY17" fmla="*/ 6553006 h 6858000"/>
              <a:gd name="connsiteX18" fmla="*/ 270666 w 1605470"/>
              <a:gd name="connsiteY18" fmla="*/ 6514360 h 6858000"/>
              <a:gd name="connsiteX19" fmla="*/ 312320 w 1605470"/>
              <a:gd name="connsiteY19" fmla="*/ 6478062 h 6858000"/>
              <a:gd name="connsiteX20" fmla="*/ 323009 w 1605470"/>
              <a:gd name="connsiteY20" fmla="*/ 6460325 h 6858000"/>
              <a:gd name="connsiteX21" fmla="*/ 330242 w 1605470"/>
              <a:gd name="connsiteY21" fmla="*/ 6451488 h 6858000"/>
              <a:gd name="connsiteX22" fmla="*/ 331677 w 1605470"/>
              <a:gd name="connsiteY22" fmla="*/ 6451348 h 6858000"/>
              <a:gd name="connsiteX23" fmla="*/ 336035 w 1605470"/>
              <a:gd name="connsiteY23" fmla="*/ 6414240 h 6858000"/>
              <a:gd name="connsiteX24" fmla="*/ 338911 w 1605470"/>
              <a:gd name="connsiteY24" fmla="*/ 6410269 h 6858000"/>
              <a:gd name="connsiteX25" fmla="*/ 338811 w 1605470"/>
              <a:gd name="connsiteY25" fmla="*/ 6384857 h 6858000"/>
              <a:gd name="connsiteX26" fmla="*/ 340328 w 1605470"/>
              <a:gd name="connsiteY26" fmla="*/ 6372381 h 6858000"/>
              <a:gd name="connsiteX27" fmla="*/ 337522 w 1605470"/>
              <a:gd name="connsiteY27" fmla="*/ 6367510 h 6858000"/>
              <a:gd name="connsiteX28" fmla="*/ 341402 w 1605470"/>
              <a:gd name="connsiteY28" fmla="*/ 6349778 h 6858000"/>
              <a:gd name="connsiteX29" fmla="*/ 343067 w 1605470"/>
              <a:gd name="connsiteY29" fmla="*/ 6348250 h 6858000"/>
              <a:gd name="connsiteX30" fmla="*/ 341730 w 1605470"/>
              <a:gd name="connsiteY30" fmla="*/ 6331735 h 6858000"/>
              <a:gd name="connsiteX31" fmla="*/ 335123 w 1605470"/>
              <a:gd name="connsiteY31" fmla="*/ 6315613 h 6858000"/>
              <a:gd name="connsiteX32" fmla="*/ 385303 w 1605470"/>
              <a:gd name="connsiteY32" fmla="*/ 6171970 h 6858000"/>
              <a:gd name="connsiteX33" fmla="*/ 380910 w 1605470"/>
              <a:gd name="connsiteY33" fmla="*/ 6028119 h 6858000"/>
              <a:gd name="connsiteX34" fmla="*/ 409371 w 1605470"/>
              <a:gd name="connsiteY34" fmla="*/ 5950668 h 6858000"/>
              <a:gd name="connsiteX35" fmla="*/ 442432 w 1605470"/>
              <a:gd name="connsiteY35" fmla="*/ 5934687 h 6858000"/>
              <a:gd name="connsiteX36" fmla="*/ 489472 w 1605470"/>
              <a:gd name="connsiteY36" fmla="*/ 5732419 h 6858000"/>
              <a:gd name="connsiteX37" fmla="*/ 512623 w 1605470"/>
              <a:gd name="connsiteY37" fmla="*/ 5685392 h 6858000"/>
              <a:gd name="connsiteX38" fmla="*/ 510261 w 1605470"/>
              <a:gd name="connsiteY38" fmla="*/ 5634527 h 6858000"/>
              <a:gd name="connsiteX39" fmla="*/ 523992 w 1605470"/>
              <a:gd name="connsiteY39" fmla="*/ 5619557 h 6858000"/>
              <a:gd name="connsiteX40" fmla="*/ 526609 w 1605470"/>
              <a:gd name="connsiteY40" fmla="*/ 5617081 h 6858000"/>
              <a:gd name="connsiteX41" fmla="*/ 531653 w 1605470"/>
              <a:gd name="connsiteY41" fmla="*/ 5604904 h 6858000"/>
              <a:gd name="connsiteX42" fmla="*/ 539863 w 1605470"/>
              <a:gd name="connsiteY42" fmla="*/ 5604298 h 6858000"/>
              <a:gd name="connsiteX43" fmla="*/ 552319 w 1605470"/>
              <a:gd name="connsiteY43" fmla="*/ 5587997 h 6858000"/>
              <a:gd name="connsiteX44" fmla="*/ 559710 w 1605470"/>
              <a:gd name="connsiteY44" fmla="*/ 5564796 h 6858000"/>
              <a:gd name="connsiteX45" fmla="*/ 587214 w 1605470"/>
              <a:gd name="connsiteY45" fmla="*/ 5451511 h 6858000"/>
              <a:gd name="connsiteX46" fmla="*/ 608019 w 1605470"/>
              <a:gd name="connsiteY46" fmla="*/ 5385461 h 6858000"/>
              <a:gd name="connsiteX47" fmla="*/ 622750 w 1605470"/>
              <a:gd name="connsiteY47" fmla="*/ 5363084 h 6858000"/>
              <a:gd name="connsiteX48" fmla="*/ 638731 w 1605470"/>
              <a:gd name="connsiteY48" fmla="*/ 5330009 h 6858000"/>
              <a:gd name="connsiteX49" fmla="*/ 672224 w 1605470"/>
              <a:gd name="connsiteY49" fmla="*/ 5273739 h 6858000"/>
              <a:gd name="connsiteX50" fmla="*/ 681823 w 1605470"/>
              <a:gd name="connsiteY50" fmla="*/ 5241779 h 6858000"/>
              <a:gd name="connsiteX51" fmla="*/ 693049 w 1605470"/>
              <a:gd name="connsiteY51" fmla="*/ 5225268 h 6858000"/>
              <a:gd name="connsiteX52" fmla="*/ 694069 w 1605470"/>
              <a:gd name="connsiteY52" fmla="*/ 5217684 h 6858000"/>
              <a:gd name="connsiteX53" fmla="*/ 701410 w 1605470"/>
              <a:gd name="connsiteY53" fmla="*/ 5193377 h 6858000"/>
              <a:gd name="connsiteX54" fmla="*/ 704713 w 1605470"/>
              <a:gd name="connsiteY54" fmla="*/ 5179288 h 6858000"/>
              <a:gd name="connsiteX55" fmla="*/ 705697 w 1605470"/>
              <a:gd name="connsiteY55" fmla="*/ 5173621 h 6858000"/>
              <a:gd name="connsiteX56" fmla="*/ 701331 w 1605470"/>
              <a:gd name="connsiteY56" fmla="*/ 5159961 h 6858000"/>
              <a:gd name="connsiteX57" fmla="*/ 708008 w 1605470"/>
              <a:gd name="connsiteY57" fmla="*/ 5144295 h 6858000"/>
              <a:gd name="connsiteX58" fmla="*/ 704941 w 1605470"/>
              <a:gd name="connsiteY58" fmla="*/ 5125185 h 6858000"/>
              <a:gd name="connsiteX59" fmla="*/ 711771 w 1605470"/>
              <a:gd name="connsiteY59" fmla="*/ 5121884 h 6858000"/>
              <a:gd name="connsiteX60" fmla="*/ 721092 w 1605470"/>
              <a:gd name="connsiteY60" fmla="*/ 5108383 h 6858000"/>
              <a:gd name="connsiteX61" fmla="*/ 717045 w 1605470"/>
              <a:gd name="connsiteY61" fmla="*/ 5094705 h 6858000"/>
              <a:gd name="connsiteX62" fmla="*/ 718807 w 1605470"/>
              <a:gd name="connsiteY62" fmla="*/ 5067850 h 6858000"/>
              <a:gd name="connsiteX63" fmla="*/ 721538 w 1605470"/>
              <a:gd name="connsiteY63" fmla="*/ 5060861 h 6858000"/>
              <a:gd name="connsiteX64" fmla="*/ 718242 w 1605470"/>
              <a:gd name="connsiteY64" fmla="*/ 5034192 h 6858000"/>
              <a:gd name="connsiteX65" fmla="*/ 719796 w 1605470"/>
              <a:gd name="connsiteY65" fmla="*/ 4993030 h 6858000"/>
              <a:gd name="connsiteX66" fmla="*/ 726705 w 1605470"/>
              <a:gd name="connsiteY66" fmla="*/ 4946844 h 6858000"/>
              <a:gd name="connsiteX67" fmla="*/ 722561 w 1605470"/>
              <a:gd name="connsiteY67" fmla="*/ 4932692 h 6858000"/>
              <a:gd name="connsiteX68" fmla="*/ 724588 w 1605470"/>
              <a:gd name="connsiteY68" fmla="*/ 4845927 h 6858000"/>
              <a:gd name="connsiteX69" fmla="*/ 724935 w 1605470"/>
              <a:gd name="connsiteY69" fmla="*/ 4821504 h 6858000"/>
              <a:gd name="connsiteX70" fmla="*/ 732118 w 1605470"/>
              <a:gd name="connsiteY70" fmla="*/ 4801535 h 6858000"/>
              <a:gd name="connsiteX71" fmla="*/ 739787 w 1605470"/>
              <a:gd name="connsiteY71" fmla="*/ 4797794 h 6858000"/>
              <a:gd name="connsiteX72" fmla="*/ 741081 w 1605470"/>
              <a:gd name="connsiteY72" fmla="*/ 4784526 h 6858000"/>
              <a:gd name="connsiteX73" fmla="*/ 742865 w 1605470"/>
              <a:gd name="connsiteY73" fmla="*/ 4781211 h 6858000"/>
              <a:gd name="connsiteX74" fmla="*/ 751652 w 1605470"/>
              <a:gd name="connsiteY74" fmla="*/ 4761984 h 6858000"/>
              <a:gd name="connsiteX75" fmla="*/ 734671 w 1605470"/>
              <a:gd name="connsiteY75" fmla="*/ 4715631 h 6858000"/>
              <a:gd name="connsiteX76" fmla="*/ 743180 w 1605470"/>
              <a:gd name="connsiteY76" fmla="*/ 4662965 h 6858000"/>
              <a:gd name="connsiteX77" fmla="*/ 729578 w 1605470"/>
              <a:gd name="connsiteY77" fmla="*/ 4456787 h 6858000"/>
              <a:gd name="connsiteX78" fmla="*/ 756542 w 1605470"/>
              <a:gd name="connsiteY78" fmla="*/ 4429138 h 6858000"/>
              <a:gd name="connsiteX79" fmla="*/ 765660 w 1605470"/>
              <a:gd name="connsiteY79" fmla="*/ 4308823 h 6858000"/>
              <a:gd name="connsiteX80" fmla="*/ 715481 w 1605470"/>
              <a:gd name="connsiteY80" fmla="*/ 4214165 h 6858000"/>
              <a:gd name="connsiteX81" fmla="*/ 719554 w 1605470"/>
              <a:gd name="connsiteY81" fmla="*/ 4090296 h 6858000"/>
              <a:gd name="connsiteX82" fmla="*/ 704810 w 1605470"/>
              <a:gd name="connsiteY82" fmla="*/ 4033999 h 6858000"/>
              <a:gd name="connsiteX83" fmla="*/ 705959 w 1605470"/>
              <a:gd name="connsiteY83" fmla="*/ 4031933 h 6858000"/>
              <a:gd name="connsiteX84" fmla="*/ 704535 w 1605470"/>
              <a:gd name="connsiteY84" fmla="*/ 4013953 h 6858000"/>
              <a:gd name="connsiteX85" fmla="*/ 700443 w 1605470"/>
              <a:gd name="connsiteY85" fmla="*/ 4010511 h 6858000"/>
              <a:gd name="connsiteX86" fmla="*/ 698282 w 1605470"/>
              <a:gd name="connsiteY86" fmla="*/ 3998331 h 6858000"/>
              <a:gd name="connsiteX87" fmla="*/ 690830 w 1605470"/>
              <a:gd name="connsiteY87" fmla="*/ 3974753 h 6858000"/>
              <a:gd name="connsiteX88" fmla="*/ 692428 w 1605470"/>
              <a:gd name="connsiteY88" fmla="*/ 3969950 h 6858000"/>
              <a:gd name="connsiteX89" fmla="*/ 685850 w 1605470"/>
              <a:gd name="connsiteY89" fmla="*/ 3933779 h 6858000"/>
              <a:gd name="connsiteX90" fmla="*/ 687181 w 1605470"/>
              <a:gd name="connsiteY90" fmla="*/ 3933093 h 6858000"/>
              <a:gd name="connsiteX91" fmla="*/ 691535 w 1605470"/>
              <a:gd name="connsiteY91" fmla="*/ 3922082 h 6858000"/>
              <a:gd name="connsiteX92" fmla="*/ 696613 w 1605470"/>
              <a:gd name="connsiteY92" fmla="*/ 3901461 h 6858000"/>
              <a:gd name="connsiteX93" fmla="*/ 719207 w 1605470"/>
              <a:gd name="connsiteY93" fmla="*/ 3813873 h 6858000"/>
              <a:gd name="connsiteX94" fmla="*/ 718632 w 1605470"/>
              <a:gd name="connsiteY94" fmla="*/ 3806161 h 6858000"/>
              <a:gd name="connsiteX95" fmla="*/ 718939 w 1605470"/>
              <a:gd name="connsiteY95" fmla="*/ 3805957 h 6858000"/>
              <a:gd name="connsiteX96" fmla="*/ 718966 w 1605470"/>
              <a:gd name="connsiteY96" fmla="*/ 3797724 h 6858000"/>
              <a:gd name="connsiteX97" fmla="*/ 717581 w 1605470"/>
              <a:gd name="connsiteY97" fmla="*/ 3792098 h 6858000"/>
              <a:gd name="connsiteX98" fmla="*/ 716465 w 1605470"/>
              <a:gd name="connsiteY98" fmla="*/ 3777135 h 6858000"/>
              <a:gd name="connsiteX99" fmla="*/ 718198 w 1605470"/>
              <a:gd name="connsiteY99" fmla="*/ 3771656 h 6858000"/>
              <a:gd name="connsiteX100" fmla="*/ 721941 w 1605470"/>
              <a:gd name="connsiteY100" fmla="*/ 3769007 h 6858000"/>
              <a:gd name="connsiteX101" fmla="*/ 721407 w 1605470"/>
              <a:gd name="connsiteY101" fmla="*/ 3767709 h 6858000"/>
              <a:gd name="connsiteX102" fmla="*/ 730103 w 1605470"/>
              <a:gd name="connsiteY102" fmla="*/ 3738082 h 6858000"/>
              <a:gd name="connsiteX103" fmla="*/ 737449 w 1605470"/>
              <a:gd name="connsiteY103" fmla="*/ 3673397 h 6858000"/>
              <a:gd name="connsiteX104" fmla="*/ 736745 w 1605470"/>
              <a:gd name="connsiteY104" fmla="*/ 3637109 h 6858000"/>
              <a:gd name="connsiteX105" fmla="*/ 740188 w 1605470"/>
              <a:gd name="connsiteY105" fmla="*/ 3536883 h 6858000"/>
              <a:gd name="connsiteX106" fmla="*/ 747726 w 1605470"/>
              <a:gd name="connsiteY106" fmla="*/ 3435652 h 6858000"/>
              <a:gd name="connsiteX107" fmla="*/ 774383 w 1605470"/>
              <a:gd name="connsiteY107" fmla="*/ 3381564 h 6858000"/>
              <a:gd name="connsiteX108" fmla="*/ 774870 w 1605470"/>
              <a:gd name="connsiteY108" fmla="*/ 3375761 h 6858000"/>
              <a:gd name="connsiteX109" fmla="*/ 770510 w 1605470"/>
              <a:gd name="connsiteY109" fmla="*/ 3361844 h 6858000"/>
              <a:gd name="connsiteX110" fmla="*/ 767933 w 1605470"/>
              <a:gd name="connsiteY110" fmla="*/ 3356929 h 6858000"/>
              <a:gd name="connsiteX111" fmla="*/ 766158 w 1605470"/>
              <a:gd name="connsiteY111" fmla="*/ 3349058 h 6858000"/>
              <a:gd name="connsiteX112" fmla="*/ 766414 w 1605470"/>
              <a:gd name="connsiteY112" fmla="*/ 3348763 h 6858000"/>
              <a:gd name="connsiteX113" fmla="*/ 764166 w 1605470"/>
              <a:gd name="connsiteY113" fmla="*/ 3341588 h 6858000"/>
              <a:gd name="connsiteX114" fmla="*/ 749397 w 1605470"/>
              <a:gd name="connsiteY114" fmla="*/ 3307769 h 6858000"/>
              <a:gd name="connsiteX115" fmla="*/ 766960 w 1605470"/>
              <a:gd name="connsiteY115" fmla="*/ 3250522 h 6858000"/>
              <a:gd name="connsiteX116" fmla="*/ 767385 w 1605470"/>
              <a:gd name="connsiteY116" fmla="*/ 3229163 h 6858000"/>
              <a:gd name="connsiteX117" fmla="*/ 769208 w 1605470"/>
              <a:gd name="connsiteY117" fmla="*/ 3217217 h 6858000"/>
              <a:gd name="connsiteX118" fmla="*/ 770350 w 1605470"/>
              <a:gd name="connsiteY118" fmla="*/ 3216125 h 6858000"/>
              <a:gd name="connsiteX119" fmla="*/ 756043 w 1605470"/>
              <a:gd name="connsiteY119" fmla="*/ 3183755 h 6858000"/>
              <a:gd name="connsiteX120" fmla="*/ 756544 w 1605470"/>
              <a:gd name="connsiteY120" fmla="*/ 3178642 h 6858000"/>
              <a:gd name="connsiteX121" fmla="*/ 744144 w 1605470"/>
              <a:gd name="connsiteY121" fmla="*/ 3158586 h 6858000"/>
              <a:gd name="connsiteX122" fmla="*/ 739378 w 1605470"/>
              <a:gd name="connsiteY122" fmla="*/ 3147669 h 6858000"/>
              <a:gd name="connsiteX123" fmla="*/ 734648 w 1605470"/>
              <a:gd name="connsiteY123" fmla="*/ 3145733 h 6858000"/>
              <a:gd name="connsiteX124" fmla="*/ 729329 w 1605470"/>
              <a:gd name="connsiteY124" fmla="*/ 3129034 h 6858000"/>
              <a:gd name="connsiteX125" fmla="*/ 729994 w 1605470"/>
              <a:gd name="connsiteY125" fmla="*/ 3126682 h 6858000"/>
              <a:gd name="connsiteX126" fmla="*/ 720862 w 1605470"/>
              <a:gd name="connsiteY126" fmla="*/ 3114519 h 6858000"/>
              <a:gd name="connsiteX127" fmla="*/ 707471 w 1605470"/>
              <a:gd name="connsiteY127" fmla="*/ 3106272 h 6858000"/>
              <a:gd name="connsiteX128" fmla="*/ 680201 w 1605470"/>
              <a:gd name="connsiteY128" fmla="*/ 2958185 h 6858000"/>
              <a:gd name="connsiteX129" fmla="*/ 622815 w 1605470"/>
              <a:gd name="connsiteY129" fmla="*/ 2762989 h 6858000"/>
              <a:gd name="connsiteX130" fmla="*/ 571733 w 1605470"/>
              <a:gd name="connsiteY130" fmla="*/ 2554718 h 6858000"/>
              <a:gd name="connsiteX131" fmla="*/ 551827 w 1605470"/>
              <a:gd name="connsiteY131" fmla="*/ 2485734 h 6858000"/>
              <a:gd name="connsiteX132" fmla="*/ 542550 w 1605470"/>
              <a:gd name="connsiteY132" fmla="*/ 2447068 h 6858000"/>
              <a:gd name="connsiteX133" fmla="*/ 529511 w 1605470"/>
              <a:gd name="connsiteY133" fmla="*/ 2425819 h 6858000"/>
              <a:gd name="connsiteX134" fmla="*/ 528878 w 1605470"/>
              <a:gd name="connsiteY134" fmla="*/ 2408971 h 6858000"/>
              <a:gd name="connsiteX135" fmla="*/ 535510 w 1605470"/>
              <a:gd name="connsiteY135" fmla="*/ 2402874 h 6858000"/>
              <a:gd name="connsiteX136" fmla="*/ 538122 w 1605470"/>
              <a:gd name="connsiteY136" fmla="*/ 2381443 h 6858000"/>
              <a:gd name="connsiteX137" fmla="*/ 514451 w 1605470"/>
              <a:gd name="connsiteY137" fmla="*/ 2261920 h 6858000"/>
              <a:gd name="connsiteX138" fmla="*/ 486968 w 1605470"/>
              <a:gd name="connsiteY138" fmla="*/ 2182937 h 6858000"/>
              <a:gd name="connsiteX139" fmla="*/ 488555 w 1605470"/>
              <a:gd name="connsiteY139" fmla="*/ 2155135 h 6858000"/>
              <a:gd name="connsiteX140" fmla="*/ 486013 w 1605470"/>
              <a:gd name="connsiteY140" fmla="*/ 2118008 h 6858000"/>
              <a:gd name="connsiteX141" fmla="*/ 487006 w 1605470"/>
              <a:gd name="connsiteY141" fmla="*/ 2050531 h 6858000"/>
              <a:gd name="connsiteX142" fmla="*/ 478812 w 1605470"/>
              <a:gd name="connsiteY142" fmla="*/ 1963269 h 6858000"/>
              <a:gd name="connsiteX143" fmla="*/ 442619 w 1605470"/>
              <a:gd name="connsiteY143" fmla="*/ 1910499 h 6858000"/>
              <a:gd name="connsiteX144" fmla="*/ 446785 w 1605470"/>
              <a:gd name="connsiteY144" fmla="*/ 1903212 h 6858000"/>
              <a:gd name="connsiteX145" fmla="*/ 436547 w 1605470"/>
              <a:gd name="connsiteY145" fmla="*/ 1861531 h 6858000"/>
              <a:gd name="connsiteX146" fmla="*/ 390346 w 1605470"/>
              <a:gd name="connsiteY146" fmla="*/ 1732919 h 6858000"/>
              <a:gd name="connsiteX147" fmla="*/ 362657 w 1605470"/>
              <a:gd name="connsiteY147" fmla="*/ 1663540 h 6858000"/>
              <a:gd name="connsiteX148" fmla="*/ 361783 w 1605470"/>
              <a:gd name="connsiteY148" fmla="*/ 1615777 h 6858000"/>
              <a:gd name="connsiteX149" fmla="*/ 342578 w 1605470"/>
              <a:gd name="connsiteY149" fmla="*/ 1563678 h 6858000"/>
              <a:gd name="connsiteX150" fmla="*/ 355658 w 1605470"/>
              <a:gd name="connsiteY150" fmla="*/ 1519474 h 6858000"/>
              <a:gd name="connsiteX151" fmla="*/ 348400 w 1605470"/>
              <a:gd name="connsiteY151" fmla="*/ 1477995 h 6858000"/>
              <a:gd name="connsiteX152" fmla="*/ 334485 w 1605470"/>
              <a:gd name="connsiteY152" fmla="*/ 1373769 h 6858000"/>
              <a:gd name="connsiteX153" fmla="*/ 342792 w 1605470"/>
              <a:gd name="connsiteY153" fmla="*/ 1307086 h 6858000"/>
              <a:gd name="connsiteX154" fmla="*/ 343980 w 1605470"/>
              <a:gd name="connsiteY154" fmla="*/ 1189033 h 6858000"/>
              <a:gd name="connsiteX155" fmla="*/ 348665 w 1605470"/>
              <a:gd name="connsiteY155" fmla="*/ 1168288 h 6858000"/>
              <a:gd name="connsiteX156" fmla="*/ 340947 w 1605470"/>
              <a:gd name="connsiteY156" fmla="*/ 1142577 h 6858000"/>
              <a:gd name="connsiteX157" fmla="*/ 330253 w 1605470"/>
              <a:gd name="connsiteY157" fmla="*/ 1088484 h 6858000"/>
              <a:gd name="connsiteX158" fmla="*/ 318989 w 1605470"/>
              <a:gd name="connsiteY158" fmla="*/ 1016103 h 6858000"/>
              <a:gd name="connsiteX159" fmla="*/ 320445 w 1605470"/>
              <a:gd name="connsiteY159" fmla="*/ 932283 h 6858000"/>
              <a:gd name="connsiteX160" fmla="*/ 322681 w 1605470"/>
              <a:gd name="connsiteY160" fmla="*/ 915925 h 6858000"/>
              <a:gd name="connsiteX161" fmla="*/ 315310 w 1605470"/>
              <a:gd name="connsiteY161" fmla="*/ 896999 h 6858000"/>
              <a:gd name="connsiteX162" fmla="*/ 284718 w 1605470"/>
              <a:gd name="connsiteY162" fmla="*/ 821517 h 6858000"/>
              <a:gd name="connsiteX163" fmla="*/ 263668 w 1605470"/>
              <a:gd name="connsiteY163" fmla="*/ 751353 h 6858000"/>
              <a:gd name="connsiteX164" fmla="*/ 263226 w 1605470"/>
              <a:gd name="connsiteY164" fmla="*/ 721230 h 6858000"/>
              <a:gd name="connsiteX165" fmla="*/ 248897 w 1605470"/>
              <a:gd name="connsiteY165" fmla="*/ 681659 h 6858000"/>
              <a:gd name="connsiteX166" fmla="*/ 234316 w 1605470"/>
              <a:gd name="connsiteY166" fmla="*/ 635218 h 6858000"/>
              <a:gd name="connsiteX167" fmla="*/ 239327 w 1605470"/>
              <a:gd name="connsiteY167" fmla="*/ 613763 h 6858000"/>
              <a:gd name="connsiteX168" fmla="*/ 225269 w 1605470"/>
              <a:gd name="connsiteY168" fmla="*/ 598582 h 6858000"/>
              <a:gd name="connsiteX169" fmla="*/ 224950 w 1605470"/>
              <a:gd name="connsiteY169" fmla="*/ 576846 h 6858000"/>
              <a:gd name="connsiteX170" fmla="*/ 204576 w 1605470"/>
              <a:gd name="connsiteY170" fmla="*/ 530055 h 6858000"/>
              <a:gd name="connsiteX171" fmla="*/ 219064 w 1605470"/>
              <a:gd name="connsiteY171" fmla="*/ 469651 h 6858000"/>
              <a:gd name="connsiteX172" fmla="*/ 195012 w 1605470"/>
              <a:gd name="connsiteY172" fmla="*/ 448559 h 6858000"/>
              <a:gd name="connsiteX173" fmla="*/ 201434 w 1605470"/>
              <a:gd name="connsiteY173" fmla="*/ 441529 h 6858000"/>
              <a:gd name="connsiteX174" fmla="*/ 200655 w 1605470"/>
              <a:gd name="connsiteY174" fmla="*/ 428927 h 6858000"/>
              <a:gd name="connsiteX175" fmla="*/ 190059 w 1605470"/>
              <a:gd name="connsiteY175" fmla="*/ 430161 h 6858000"/>
              <a:gd name="connsiteX176" fmla="*/ 167079 w 1605470"/>
              <a:gd name="connsiteY176" fmla="*/ 367211 h 6858000"/>
              <a:gd name="connsiteX177" fmla="*/ 124571 w 1605470"/>
              <a:gd name="connsiteY177" fmla="*/ 302178 h 6858000"/>
              <a:gd name="connsiteX178" fmla="*/ 103243 w 1605470"/>
              <a:gd name="connsiteY178" fmla="*/ 211375 h 6858000"/>
              <a:gd name="connsiteX179" fmla="*/ 94571 w 1605470"/>
              <a:gd name="connsiteY179" fmla="*/ 184179 h 6858000"/>
              <a:gd name="connsiteX180" fmla="*/ 13437 w 1605470"/>
              <a:gd name="connsiteY180" fmla="*/ 19287 h 6858000"/>
              <a:gd name="connsiteX181" fmla="*/ 0 w 1605470"/>
              <a:gd name="connsiteY181" fmla="*/ 0 h 6858000"/>
              <a:gd name="connsiteX0" fmla="*/ 0 w 1605470"/>
              <a:gd name="connsiteY0" fmla="*/ 0 h 6858000"/>
              <a:gd name="connsiteX1" fmla="*/ 1605470 w 1605470"/>
              <a:gd name="connsiteY1" fmla="*/ 0 h 6858000"/>
              <a:gd name="connsiteX2" fmla="*/ 1605470 w 1605470"/>
              <a:gd name="connsiteY2" fmla="*/ 6858000 h 6858000"/>
              <a:gd name="connsiteX3" fmla="*/ 154105 w 1605470"/>
              <a:gd name="connsiteY3" fmla="*/ 6858000 h 6858000"/>
              <a:gd name="connsiteX4" fmla="*/ 154246 w 1605470"/>
              <a:gd name="connsiteY4" fmla="*/ 6857735 h 6858000"/>
              <a:gd name="connsiteX5" fmla="*/ 166295 w 1605470"/>
              <a:gd name="connsiteY5" fmla="*/ 6809549 h 6858000"/>
              <a:gd name="connsiteX6" fmla="*/ 198506 w 1605470"/>
              <a:gd name="connsiteY6" fmla="*/ 6715115 h 6858000"/>
              <a:gd name="connsiteX7" fmla="*/ 208357 w 1605470"/>
              <a:gd name="connsiteY7" fmla="*/ 6680170 h 6858000"/>
              <a:gd name="connsiteX8" fmla="*/ 233907 w 1605470"/>
              <a:gd name="connsiteY8" fmla="*/ 6621207 h 6858000"/>
              <a:gd name="connsiteX9" fmla="*/ 250564 w 1605470"/>
              <a:gd name="connsiteY9" fmla="*/ 6596265 h 6858000"/>
              <a:gd name="connsiteX10" fmla="*/ 250443 w 1605470"/>
              <a:gd name="connsiteY10" fmla="*/ 6594818 h 6858000"/>
              <a:gd name="connsiteX11" fmla="*/ 254688 w 1605470"/>
              <a:gd name="connsiteY11" fmla="*/ 6593735 h 6858000"/>
              <a:gd name="connsiteX12" fmla="*/ 257885 w 1605470"/>
              <a:gd name="connsiteY12" fmla="*/ 6589172 h 6858000"/>
              <a:gd name="connsiteX13" fmla="*/ 261179 w 1605470"/>
              <a:gd name="connsiteY13" fmla="*/ 6574442 h 6858000"/>
              <a:gd name="connsiteX14" fmla="*/ 261519 w 1605470"/>
              <a:gd name="connsiteY14" fmla="*/ 6568530 h 6858000"/>
              <a:gd name="connsiteX15" fmla="*/ 263928 w 1605470"/>
              <a:gd name="connsiteY15" fmla="*/ 6560674 h 6858000"/>
              <a:gd name="connsiteX16" fmla="*/ 264273 w 1605470"/>
              <a:gd name="connsiteY16" fmla="*/ 6560598 h 6858000"/>
              <a:gd name="connsiteX17" fmla="*/ 265970 w 1605470"/>
              <a:gd name="connsiteY17" fmla="*/ 6553006 h 6858000"/>
              <a:gd name="connsiteX18" fmla="*/ 270666 w 1605470"/>
              <a:gd name="connsiteY18" fmla="*/ 6514360 h 6858000"/>
              <a:gd name="connsiteX19" fmla="*/ 312320 w 1605470"/>
              <a:gd name="connsiteY19" fmla="*/ 6478062 h 6858000"/>
              <a:gd name="connsiteX20" fmla="*/ 323009 w 1605470"/>
              <a:gd name="connsiteY20" fmla="*/ 6460325 h 6858000"/>
              <a:gd name="connsiteX21" fmla="*/ 330242 w 1605470"/>
              <a:gd name="connsiteY21" fmla="*/ 6451488 h 6858000"/>
              <a:gd name="connsiteX22" fmla="*/ 331677 w 1605470"/>
              <a:gd name="connsiteY22" fmla="*/ 6451348 h 6858000"/>
              <a:gd name="connsiteX23" fmla="*/ 336035 w 1605470"/>
              <a:gd name="connsiteY23" fmla="*/ 6414240 h 6858000"/>
              <a:gd name="connsiteX24" fmla="*/ 338911 w 1605470"/>
              <a:gd name="connsiteY24" fmla="*/ 6410269 h 6858000"/>
              <a:gd name="connsiteX25" fmla="*/ 338811 w 1605470"/>
              <a:gd name="connsiteY25" fmla="*/ 6384857 h 6858000"/>
              <a:gd name="connsiteX26" fmla="*/ 340328 w 1605470"/>
              <a:gd name="connsiteY26" fmla="*/ 6372381 h 6858000"/>
              <a:gd name="connsiteX27" fmla="*/ 337522 w 1605470"/>
              <a:gd name="connsiteY27" fmla="*/ 6367510 h 6858000"/>
              <a:gd name="connsiteX28" fmla="*/ 341402 w 1605470"/>
              <a:gd name="connsiteY28" fmla="*/ 6349778 h 6858000"/>
              <a:gd name="connsiteX29" fmla="*/ 343067 w 1605470"/>
              <a:gd name="connsiteY29" fmla="*/ 6348250 h 6858000"/>
              <a:gd name="connsiteX30" fmla="*/ 341730 w 1605470"/>
              <a:gd name="connsiteY30" fmla="*/ 6331735 h 6858000"/>
              <a:gd name="connsiteX31" fmla="*/ 335123 w 1605470"/>
              <a:gd name="connsiteY31" fmla="*/ 6315613 h 6858000"/>
              <a:gd name="connsiteX32" fmla="*/ 385303 w 1605470"/>
              <a:gd name="connsiteY32" fmla="*/ 6171970 h 6858000"/>
              <a:gd name="connsiteX33" fmla="*/ 380910 w 1605470"/>
              <a:gd name="connsiteY33" fmla="*/ 6028119 h 6858000"/>
              <a:gd name="connsiteX34" fmla="*/ 409371 w 1605470"/>
              <a:gd name="connsiteY34" fmla="*/ 5950668 h 6858000"/>
              <a:gd name="connsiteX35" fmla="*/ 442432 w 1605470"/>
              <a:gd name="connsiteY35" fmla="*/ 5934687 h 6858000"/>
              <a:gd name="connsiteX36" fmla="*/ 489472 w 1605470"/>
              <a:gd name="connsiteY36" fmla="*/ 5732419 h 6858000"/>
              <a:gd name="connsiteX37" fmla="*/ 512623 w 1605470"/>
              <a:gd name="connsiteY37" fmla="*/ 5685392 h 6858000"/>
              <a:gd name="connsiteX38" fmla="*/ 510261 w 1605470"/>
              <a:gd name="connsiteY38" fmla="*/ 5634527 h 6858000"/>
              <a:gd name="connsiteX39" fmla="*/ 523992 w 1605470"/>
              <a:gd name="connsiteY39" fmla="*/ 5619557 h 6858000"/>
              <a:gd name="connsiteX40" fmla="*/ 526609 w 1605470"/>
              <a:gd name="connsiteY40" fmla="*/ 5617081 h 6858000"/>
              <a:gd name="connsiteX41" fmla="*/ 531653 w 1605470"/>
              <a:gd name="connsiteY41" fmla="*/ 5604904 h 6858000"/>
              <a:gd name="connsiteX42" fmla="*/ 539863 w 1605470"/>
              <a:gd name="connsiteY42" fmla="*/ 5604298 h 6858000"/>
              <a:gd name="connsiteX43" fmla="*/ 552319 w 1605470"/>
              <a:gd name="connsiteY43" fmla="*/ 5587997 h 6858000"/>
              <a:gd name="connsiteX44" fmla="*/ 559710 w 1605470"/>
              <a:gd name="connsiteY44" fmla="*/ 5564796 h 6858000"/>
              <a:gd name="connsiteX45" fmla="*/ 587214 w 1605470"/>
              <a:gd name="connsiteY45" fmla="*/ 5451511 h 6858000"/>
              <a:gd name="connsiteX46" fmla="*/ 608019 w 1605470"/>
              <a:gd name="connsiteY46" fmla="*/ 5385461 h 6858000"/>
              <a:gd name="connsiteX47" fmla="*/ 622750 w 1605470"/>
              <a:gd name="connsiteY47" fmla="*/ 5363084 h 6858000"/>
              <a:gd name="connsiteX48" fmla="*/ 638731 w 1605470"/>
              <a:gd name="connsiteY48" fmla="*/ 5330009 h 6858000"/>
              <a:gd name="connsiteX49" fmla="*/ 672224 w 1605470"/>
              <a:gd name="connsiteY49" fmla="*/ 5273739 h 6858000"/>
              <a:gd name="connsiteX50" fmla="*/ 681823 w 1605470"/>
              <a:gd name="connsiteY50" fmla="*/ 5241779 h 6858000"/>
              <a:gd name="connsiteX51" fmla="*/ 693049 w 1605470"/>
              <a:gd name="connsiteY51" fmla="*/ 5225268 h 6858000"/>
              <a:gd name="connsiteX52" fmla="*/ 694069 w 1605470"/>
              <a:gd name="connsiteY52" fmla="*/ 5217684 h 6858000"/>
              <a:gd name="connsiteX53" fmla="*/ 701410 w 1605470"/>
              <a:gd name="connsiteY53" fmla="*/ 5193377 h 6858000"/>
              <a:gd name="connsiteX54" fmla="*/ 704713 w 1605470"/>
              <a:gd name="connsiteY54" fmla="*/ 5179288 h 6858000"/>
              <a:gd name="connsiteX55" fmla="*/ 705697 w 1605470"/>
              <a:gd name="connsiteY55" fmla="*/ 5173621 h 6858000"/>
              <a:gd name="connsiteX56" fmla="*/ 701331 w 1605470"/>
              <a:gd name="connsiteY56" fmla="*/ 5159961 h 6858000"/>
              <a:gd name="connsiteX57" fmla="*/ 708008 w 1605470"/>
              <a:gd name="connsiteY57" fmla="*/ 5144295 h 6858000"/>
              <a:gd name="connsiteX58" fmla="*/ 704941 w 1605470"/>
              <a:gd name="connsiteY58" fmla="*/ 5125185 h 6858000"/>
              <a:gd name="connsiteX59" fmla="*/ 711771 w 1605470"/>
              <a:gd name="connsiteY59" fmla="*/ 5121884 h 6858000"/>
              <a:gd name="connsiteX60" fmla="*/ 721092 w 1605470"/>
              <a:gd name="connsiteY60" fmla="*/ 5108383 h 6858000"/>
              <a:gd name="connsiteX61" fmla="*/ 717045 w 1605470"/>
              <a:gd name="connsiteY61" fmla="*/ 5094705 h 6858000"/>
              <a:gd name="connsiteX62" fmla="*/ 718807 w 1605470"/>
              <a:gd name="connsiteY62" fmla="*/ 5067850 h 6858000"/>
              <a:gd name="connsiteX63" fmla="*/ 721538 w 1605470"/>
              <a:gd name="connsiteY63" fmla="*/ 5060861 h 6858000"/>
              <a:gd name="connsiteX64" fmla="*/ 718242 w 1605470"/>
              <a:gd name="connsiteY64" fmla="*/ 5034192 h 6858000"/>
              <a:gd name="connsiteX65" fmla="*/ 719796 w 1605470"/>
              <a:gd name="connsiteY65" fmla="*/ 4993030 h 6858000"/>
              <a:gd name="connsiteX66" fmla="*/ 726705 w 1605470"/>
              <a:gd name="connsiteY66" fmla="*/ 4946844 h 6858000"/>
              <a:gd name="connsiteX67" fmla="*/ 722561 w 1605470"/>
              <a:gd name="connsiteY67" fmla="*/ 4932692 h 6858000"/>
              <a:gd name="connsiteX68" fmla="*/ 724588 w 1605470"/>
              <a:gd name="connsiteY68" fmla="*/ 4845927 h 6858000"/>
              <a:gd name="connsiteX69" fmla="*/ 724935 w 1605470"/>
              <a:gd name="connsiteY69" fmla="*/ 4821504 h 6858000"/>
              <a:gd name="connsiteX70" fmla="*/ 732118 w 1605470"/>
              <a:gd name="connsiteY70" fmla="*/ 4801535 h 6858000"/>
              <a:gd name="connsiteX71" fmla="*/ 739787 w 1605470"/>
              <a:gd name="connsiteY71" fmla="*/ 4797794 h 6858000"/>
              <a:gd name="connsiteX72" fmla="*/ 741081 w 1605470"/>
              <a:gd name="connsiteY72" fmla="*/ 4784526 h 6858000"/>
              <a:gd name="connsiteX73" fmla="*/ 742865 w 1605470"/>
              <a:gd name="connsiteY73" fmla="*/ 4781211 h 6858000"/>
              <a:gd name="connsiteX74" fmla="*/ 751652 w 1605470"/>
              <a:gd name="connsiteY74" fmla="*/ 4761984 h 6858000"/>
              <a:gd name="connsiteX75" fmla="*/ 734671 w 1605470"/>
              <a:gd name="connsiteY75" fmla="*/ 4715631 h 6858000"/>
              <a:gd name="connsiteX76" fmla="*/ 743180 w 1605470"/>
              <a:gd name="connsiteY76" fmla="*/ 4662965 h 6858000"/>
              <a:gd name="connsiteX77" fmla="*/ 729578 w 1605470"/>
              <a:gd name="connsiteY77" fmla="*/ 4456787 h 6858000"/>
              <a:gd name="connsiteX78" fmla="*/ 756542 w 1605470"/>
              <a:gd name="connsiteY78" fmla="*/ 4429138 h 6858000"/>
              <a:gd name="connsiteX79" fmla="*/ 715481 w 1605470"/>
              <a:gd name="connsiteY79" fmla="*/ 4214165 h 6858000"/>
              <a:gd name="connsiteX80" fmla="*/ 719554 w 1605470"/>
              <a:gd name="connsiteY80" fmla="*/ 4090296 h 6858000"/>
              <a:gd name="connsiteX81" fmla="*/ 704810 w 1605470"/>
              <a:gd name="connsiteY81" fmla="*/ 4033999 h 6858000"/>
              <a:gd name="connsiteX82" fmla="*/ 705959 w 1605470"/>
              <a:gd name="connsiteY82" fmla="*/ 4031933 h 6858000"/>
              <a:gd name="connsiteX83" fmla="*/ 704535 w 1605470"/>
              <a:gd name="connsiteY83" fmla="*/ 4013953 h 6858000"/>
              <a:gd name="connsiteX84" fmla="*/ 700443 w 1605470"/>
              <a:gd name="connsiteY84" fmla="*/ 4010511 h 6858000"/>
              <a:gd name="connsiteX85" fmla="*/ 698282 w 1605470"/>
              <a:gd name="connsiteY85" fmla="*/ 3998331 h 6858000"/>
              <a:gd name="connsiteX86" fmla="*/ 690830 w 1605470"/>
              <a:gd name="connsiteY86" fmla="*/ 3974753 h 6858000"/>
              <a:gd name="connsiteX87" fmla="*/ 692428 w 1605470"/>
              <a:gd name="connsiteY87" fmla="*/ 3969950 h 6858000"/>
              <a:gd name="connsiteX88" fmla="*/ 685850 w 1605470"/>
              <a:gd name="connsiteY88" fmla="*/ 3933779 h 6858000"/>
              <a:gd name="connsiteX89" fmla="*/ 687181 w 1605470"/>
              <a:gd name="connsiteY89" fmla="*/ 3933093 h 6858000"/>
              <a:gd name="connsiteX90" fmla="*/ 691535 w 1605470"/>
              <a:gd name="connsiteY90" fmla="*/ 3922082 h 6858000"/>
              <a:gd name="connsiteX91" fmla="*/ 696613 w 1605470"/>
              <a:gd name="connsiteY91" fmla="*/ 3901461 h 6858000"/>
              <a:gd name="connsiteX92" fmla="*/ 719207 w 1605470"/>
              <a:gd name="connsiteY92" fmla="*/ 3813873 h 6858000"/>
              <a:gd name="connsiteX93" fmla="*/ 718632 w 1605470"/>
              <a:gd name="connsiteY93" fmla="*/ 3806161 h 6858000"/>
              <a:gd name="connsiteX94" fmla="*/ 718939 w 1605470"/>
              <a:gd name="connsiteY94" fmla="*/ 3805957 h 6858000"/>
              <a:gd name="connsiteX95" fmla="*/ 718966 w 1605470"/>
              <a:gd name="connsiteY95" fmla="*/ 3797724 h 6858000"/>
              <a:gd name="connsiteX96" fmla="*/ 717581 w 1605470"/>
              <a:gd name="connsiteY96" fmla="*/ 3792098 h 6858000"/>
              <a:gd name="connsiteX97" fmla="*/ 716465 w 1605470"/>
              <a:gd name="connsiteY97" fmla="*/ 3777135 h 6858000"/>
              <a:gd name="connsiteX98" fmla="*/ 718198 w 1605470"/>
              <a:gd name="connsiteY98" fmla="*/ 3771656 h 6858000"/>
              <a:gd name="connsiteX99" fmla="*/ 721941 w 1605470"/>
              <a:gd name="connsiteY99" fmla="*/ 3769007 h 6858000"/>
              <a:gd name="connsiteX100" fmla="*/ 721407 w 1605470"/>
              <a:gd name="connsiteY100" fmla="*/ 3767709 h 6858000"/>
              <a:gd name="connsiteX101" fmla="*/ 730103 w 1605470"/>
              <a:gd name="connsiteY101" fmla="*/ 3738082 h 6858000"/>
              <a:gd name="connsiteX102" fmla="*/ 737449 w 1605470"/>
              <a:gd name="connsiteY102" fmla="*/ 3673397 h 6858000"/>
              <a:gd name="connsiteX103" fmla="*/ 736745 w 1605470"/>
              <a:gd name="connsiteY103" fmla="*/ 3637109 h 6858000"/>
              <a:gd name="connsiteX104" fmla="*/ 740188 w 1605470"/>
              <a:gd name="connsiteY104" fmla="*/ 3536883 h 6858000"/>
              <a:gd name="connsiteX105" fmla="*/ 747726 w 1605470"/>
              <a:gd name="connsiteY105" fmla="*/ 3435652 h 6858000"/>
              <a:gd name="connsiteX106" fmla="*/ 774383 w 1605470"/>
              <a:gd name="connsiteY106" fmla="*/ 3381564 h 6858000"/>
              <a:gd name="connsiteX107" fmla="*/ 774870 w 1605470"/>
              <a:gd name="connsiteY107" fmla="*/ 3375761 h 6858000"/>
              <a:gd name="connsiteX108" fmla="*/ 770510 w 1605470"/>
              <a:gd name="connsiteY108" fmla="*/ 3361844 h 6858000"/>
              <a:gd name="connsiteX109" fmla="*/ 767933 w 1605470"/>
              <a:gd name="connsiteY109" fmla="*/ 3356929 h 6858000"/>
              <a:gd name="connsiteX110" fmla="*/ 766158 w 1605470"/>
              <a:gd name="connsiteY110" fmla="*/ 3349058 h 6858000"/>
              <a:gd name="connsiteX111" fmla="*/ 766414 w 1605470"/>
              <a:gd name="connsiteY111" fmla="*/ 3348763 h 6858000"/>
              <a:gd name="connsiteX112" fmla="*/ 764166 w 1605470"/>
              <a:gd name="connsiteY112" fmla="*/ 3341588 h 6858000"/>
              <a:gd name="connsiteX113" fmla="*/ 749397 w 1605470"/>
              <a:gd name="connsiteY113" fmla="*/ 3307769 h 6858000"/>
              <a:gd name="connsiteX114" fmla="*/ 766960 w 1605470"/>
              <a:gd name="connsiteY114" fmla="*/ 3250522 h 6858000"/>
              <a:gd name="connsiteX115" fmla="*/ 767385 w 1605470"/>
              <a:gd name="connsiteY115" fmla="*/ 3229163 h 6858000"/>
              <a:gd name="connsiteX116" fmla="*/ 769208 w 1605470"/>
              <a:gd name="connsiteY116" fmla="*/ 3217217 h 6858000"/>
              <a:gd name="connsiteX117" fmla="*/ 770350 w 1605470"/>
              <a:gd name="connsiteY117" fmla="*/ 3216125 h 6858000"/>
              <a:gd name="connsiteX118" fmla="*/ 756043 w 1605470"/>
              <a:gd name="connsiteY118" fmla="*/ 3183755 h 6858000"/>
              <a:gd name="connsiteX119" fmla="*/ 756544 w 1605470"/>
              <a:gd name="connsiteY119" fmla="*/ 3178642 h 6858000"/>
              <a:gd name="connsiteX120" fmla="*/ 744144 w 1605470"/>
              <a:gd name="connsiteY120" fmla="*/ 3158586 h 6858000"/>
              <a:gd name="connsiteX121" fmla="*/ 739378 w 1605470"/>
              <a:gd name="connsiteY121" fmla="*/ 3147669 h 6858000"/>
              <a:gd name="connsiteX122" fmla="*/ 734648 w 1605470"/>
              <a:gd name="connsiteY122" fmla="*/ 3145733 h 6858000"/>
              <a:gd name="connsiteX123" fmla="*/ 729329 w 1605470"/>
              <a:gd name="connsiteY123" fmla="*/ 3129034 h 6858000"/>
              <a:gd name="connsiteX124" fmla="*/ 729994 w 1605470"/>
              <a:gd name="connsiteY124" fmla="*/ 3126682 h 6858000"/>
              <a:gd name="connsiteX125" fmla="*/ 720862 w 1605470"/>
              <a:gd name="connsiteY125" fmla="*/ 3114519 h 6858000"/>
              <a:gd name="connsiteX126" fmla="*/ 707471 w 1605470"/>
              <a:gd name="connsiteY126" fmla="*/ 3106272 h 6858000"/>
              <a:gd name="connsiteX127" fmla="*/ 680201 w 1605470"/>
              <a:gd name="connsiteY127" fmla="*/ 2958185 h 6858000"/>
              <a:gd name="connsiteX128" fmla="*/ 622815 w 1605470"/>
              <a:gd name="connsiteY128" fmla="*/ 2762989 h 6858000"/>
              <a:gd name="connsiteX129" fmla="*/ 571733 w 1605470"/>
              <a:gd name="connsiteY129" fmla="*/ 2554718 h 6858000"/>
              <a:gd name="connsiteX130" fmla="*/ 551827 w 1605470"/>
              <a:gd name="connsiteY130" fmla="*/ 2485734 h 6858000"/>
              <a:gd name="connsiteX131" fmla="*/ 542550 w 1605470"/>
              <a:gd name="connsiteY131" fmla="*/ 2447068 h 6858000"/>
              <a:gd name="connsiteX132" fmla="*/ 529511 w 1605470"/>
              <a:gd name="connsiteY132" fmla="*/ 2425819 h 6858000"/>
              <a:gd name="connsiteX133" fmla="*/ 528878 w 1605470"/>
              <a:gd name="connsiteY133" fmla="*/ 2408971 h 6858000"/>
              <a:gd name="connsiteX134" fmla="*/ 535510 w 1605470"/>
              <a:gd name="connsiteY134" fmla="*/ 2402874 h 6858000"/>
              <a:gd name="connsiteX135" fmla="*/ 538122 w 1605470"/>
              <a:gd name="connsiteY135" fmla="*/ 2381443 h 6858000"/>
              <a:gd name="connsiteX136" fmla="*/ 514451 w 1605470"/>
              <a:gd name="connsiteY136" fmla="*/ 2261920 h 6858000"/>
              <a:gd name="connsiteX137" fmla="*/ 486968 w 1605470"/>
              <a:gd name="connsiteY137" fmla="*/ 2182937 h 6858000"/>
              <a:gd name="connsiteX138" fmla="*/ 488555 w 1605470"/>
              <a:gd name="connsiteY138" fmla="*/ 2155135 h 6858000"/>
              <a:gd name="connsiteX139" fmla="*/ 486013 w 1605470"/>
              <a:gd name="connsiteY139" fmla="*/ 2118008 h 6858000"/>
              <a:gd name="connsiteX140" fmla="*/ 487006 w 1605470"/>
              <a:gd name="connsiteY140" fmla="*/ 2050531 h 6858000"/>
              <a:gd name="connsiteX141" fmla="*/ 478812 w 1605470"/>
              <a:gd name="connsiteY141" fmla="*/ 1963269 h 6858000"/>
              <a:gd name="connsiteX142" fmla="*/ 442619 w 1605470"/>
              <a:gd name="connsiteY142" fmla="*/ 1910499 h 6858000"/>
              <a:gd name="connsiteX143" fmla="*/ 446785 w 1605470"/>
              <a:gd name="connsiteY143" fmla="*/ 1903212 h 6858000"/>
              <a:gd name="connsiteX144" fmla="*/ 436547 w 1605470"/>
              <a:gd name="connsiteY144" fmla="*/ 1861531 h 6858000"/>
              <a:gd name="connsiteX145" fmla="*/ 390346 w 1605470"/>
              <a:gd name="connsiteY145" fmla="*/ 1732919 h 6858000"/>
              <a:gd name="connsiteX146" fmla="*/ 362657 w 1605470"/>
              <a:gd name="connsiteY146" fmla="*/ 1663540 h 6858000"/>
              <a:gd name="connsiteX147" fmla="*/ 361783 w 1605470"/>
              <a:gd name="connsiteY147" fmla="*/ 1615777 h 6858000"/>
              <a:gd name="connsiteX148" fmla="*/ 342578 w 1605470"/>
              <a:gd name="connsiteY148" fmla="*/ 1563678 h 6858000"/>
              <a:gd name="connsiteX149" fmla="*/ 355658 w 1605470"/>
              <a:gd name="connsiteY149" fmla="*/ 1519474 h 6858000"/>
              <a:gd name="connsiteX150" fmla="*/ 348400 w 1605470"/>
              <a:gd name="connsiteY150" fmla="*/ 1477995 h 6858000"/>
              <a:gd name="connsiteX151" fmla="*/ 334485 w 1605470"/>
              <a:gd name="connsiteY151" fmla="*/ 1373769 h 6858000"/>
              <a:gd name="connsiteX152" fmla="*/ 342792 w 1605470"/>
              <a:gd name="connsiteY152" fmla="*/ 1307086 h 6858000"/>
              <a:gd name="connsiteX153" fmla="*/ 343980 w 1605470"/>
              <a:gd name="connsiteY153" fmla="*/ 1189033 h 6858000"/>
              <a:gd name="connsiteX154" fmla="*/ 348665 w 1605470"/>
              <a:gd name="connsiteY154" fmla="*/ 1168288 h 6858000"/>
              <a:gd name="connsiteX155" fmla="*/ 340947 w 1605470"/>
              <a:gd name="connsiteY155" fmla="*/ 1142577 h 6858000"/>
              <a:gd name="connsiteX156" fmla="*/ 330253 w 1605470"/>
              <a:gd name="connsiteY156" fmla="*/ 1088484 h 6858000"/>
              <a:gd name="connsiteX157" fmla="*/ 318989 w 1605470"/>
              <a:gd name="connsiteY157" fmla="*/ 1016103 h 6858000"/>
              <a:gd name="connsiteX158" fmla="*/ 320445 w 1605470"/>
              <a:gd name="connsiteY158" fmla="*/ 932283 h 6858000"/>
              <a:gd name="connsiteX159" fmla="*/ 322681 w 1605470"/>
              <a:gd name="connsiteY159" fmla="*/ 915925 h 6858000"/>
              <a:gd name="connsiteX160" fmla="*/ 315310 w 1605470"/>
              <a:gd name="connsiteY160" fmla="*/ 896999 h 6858000"/>
              <a:gd name="connsiteX161" fmla="*/ 284718 w 1605470"/>
              <a:gd name="connsiteY161" fmla="*/ 821517 h 6858000"/>
              <a:gd name="connsiteX162" fmla="*/ 263668 w 1605470"/>
              <a:gd name="connsiteY162" fmla="*/ 751353 h 6858000"/>
              <a:gd name="connsiteX163" fmla="*/ 263226 w 1605470"/>
              <a:gd name="connsiteY163" fmla="*/ 721230 h 6858000"/>
              <a:gd name="connsiteX164" fmla="*/ 248897 w 1605470"/>
              <a:gd name="connsiteY164" fmla="*/ 681659 h 6858000"/>
              <a:gd name="connsiteX165" fmla="*/ 234316 w 1605470"/>
              <a:gd name="connsiteY165" fmla="*/ 635218 h 6858000"/>
              <a:gd name="connsiteX166" fmla="*/ 239327 w 1605470"/>
              <a:gd name="connsiteY166" fmla="*/ 613763 h 6858000"/>
              <a:gd name="connsiteX167" fmla="*/ 225269 w 1605470"/>
              <a:gd name="connsiteY167" fmla="*/ 598582 h 6858000"/>
              <a:gd name="connsiteX168" fmla="*/ 224950 w 1605470"/>
              <a:gd name="connsiteY168" fmla="*/ 576846 h 6858000"/>
              <a:gd name="connsiteX169" fmla="*/ 204576 w 1605470"/>
              <a:gd name="connsiteY169" fmla="*/ 530055 h 6858000"/>
              <a:gd name="connsiteX170" fmla="*/ 219064 w 1605470"/>
              <a:gd name="connsiteY170" fmla="*/ 469651 h 6858000"/>
              <a:gd name="connsiteX171" fmla="*/ 195012 w 1605470"/>
              <a:gd name="connsiteY171" fmla="*/ 448559 h 6858000"/>
              <a:gd name="connsiteX172" fmla="*/ 201434 w 1605470"/>
              <a:gd name="connsiteY172" fmla="*/ 441529 h 6858000"/>
              <a:gd name="connsiteX173" fmla="*/ 200655 w 1605470"/>
              <a:gd name="connsiteY173" fmla="*/ 428927 h 6858000"/>
              <a:gd name="connsiteX174" fmla="*/ 190059 w 1605470"/>
              <a:gd name="connsiteY174" fmla="*/ 430161 h 6858000"/>
              <a:gd name="connsiteX175" fmla="*/ 167079 w 1605470"/>
              <a:gd name="connsiteY175" fmla="*/ 367211 h 6858000"/>
              <a:gd name="connsiteX176" fmla="*/ 124571 w 1605470"/>
              <a:gd name="connsiteY176" fmla="*/ 302178 h 6858000"/>
              <a:gd name="connsiteX177" fmla="*/ 103243 w 1605470"/>
              <a:gd name="connsiteY177" fmla="*/ 211375 h 6858000"/>
              <a:gd name="connsiteX178" fmla="*/ 94571 w 1605470"/>
              <a:gd name="connsiteY178" fmla="*/ 184179 h 6858000"/>
              <a:gd name="connsiteX179" fmla="*/ 13437 w 1605470"/>
              <a:gd name="connsiteY179" fmla="*/ 19287 h 6858000"/>
              <a:gd name="connsiteX180" fmla="*/ 0 w 1605470"/>
              <a:gd name="connsiteY180" fmla="*/ 0 h 6858000"/>
              <a:gd name="connsiteX0" fmla="*/ 0 w 1605470"/>
              <a:gd name="connsiteY0" fmla="*/ 0 h 6858000"/>
              <a:gd name="connsiteX1" fmla="*/ 1605470 w 1605470"/>
              <a:gd name="connsiteY1" fmla="*/ 0 h 6858000"/>
              <a:gd name="connsiteX2" fmla="*/ 1605470 w 1605470"/>
              <a:gd name="connsiteY2" fmla="*/ 6858000 h 6858000"/>
              <a:gd name="connsiteX3" fmla="*/ 154105 w 1605470"/>
              <a:gd name="connsiteY3" fmla="*/ 6858000 h 6858000"/>
              <a:gd name="connsiteX4" fmla="*/ 154246 w 1605470"/>
              <a:gd name="connsiteY4" fmla="*/ 6857735 h 6858000"/>
              <a:gd name="connsiteX5" fmla="*/ 166295 w 1605470"/>
              <a:gd name="connsiteY5" fmla="*/ 6809549 h 6858000"/>
              <a:gd name="connsiteX6" fmla="*/ 198506 w 1605470"/>
              <a:gd name="connsiteY6" fmla="*/ 6715115 h 6858000"/>
              <a:gd name="connsiteX7" fmla="*/ 208357 w 1605470"/>
              <a:gd name="connsiteY7" fmla="*/ 6680170 h 6858000"/>
              <a:gd name="connsiteX8" fmla="*/ 233907 w 1605470"/>
              <a:gd name="connsiteY8" fmla="*/ 6621207 h 6858000"/>
              <a:gd name="connsiteX9" fmla="*/ 250564 w 1605470"/>
              <a:gd name="connsiteY9" fmla="*/ 6596265 h 6858000"/>
              <a:gd name="connsiteX10" fmla="*/ 250443 w 1605470"/>
              <a:gd name="connsiteY10" fmla="*/ 6594818 h 6858000"/>
              <a:gd name="connsiteX11" fmla="*/ 254688 w 1605470"/>
              <a:gd name="connsiteY11" fmla="*/ 6593735 h 6858000"/>
              <a:gd name="connsiteX12" fmla="*/ 257885 w 1605470"/>
              <a:gd name="connsiteY12" fmla="*/ 6589172 h 6858000"/>
              <a:gd name="connsiteX13" fmla="*/ 261179 w 1605470"/>
              <a:gd name="connsiteY13" fmla="*/ 6574442 h 6858000"/>
              <a:gd name="connsiteX14" fmla="*/ 261519 w 1605470"/>
              <a:gd name="connsiteY14" fmla="*/ 6568530 h 6858000"/>
              <a:gd name="connsiteX15" fmla="*/ 263928 w 1605470"/>
              <a:gd name="connsiteY15" fmla="*/ 6560674 h 6858000"/>
              <a:gd name="connsiteX16" fmla="*/ 264273 w 1605470"/>
              <a:gd name="connsiteY16" fmla="*/ 6560598 h 6858000"/>
              <a:gd name="connsiteX17" fmla="*/ 265970 w 1605470"/>
              <a:gd name="connsiteY17" fmla="*/ 6553006 h 6858000"/>
              <a:gd name="connsiteX18" fmla="*/ 270666 w 1605470"/>
              <a:gd name="connsiteY18" fmla="*/ 6514360 h 6858000"/>
              <a:gd name="connsiteX19" fmla="*/ 312320 w 1605470"/>
              <a:gd name="connsiteY19" fmla="*/ 6478062 h 6858000"/>
              <a:gd name="connsiteX20" fmla="*/ 323009 w 1605470"/>
              <a:gd name="connsiteY20" fmla="*/ 6460325 h 6858000"/>
              <a:gd name="connsiteX21" fmla="*/ 330242 w 1605470"/>
              <a:gd name="connsiteY21" fmla="*/ 6451488 h 6858000"/>
              <a:gd name="connsiteX22" fmla="*/ 331677 w 1605470"/>
              <a:gd name="connsiteY22" fmla="*/ 6451348 h 6858000"/>
              <a:gd name="connsiteX23" fmla="*/ 336035 w 1605470"/>
              <a:gd name="connsiteY23" fmla="*/ 6414240 h 6858000"/>
              <a:gd name="connsiteX24" fmla="*/ 338911 w 1605470"/>
              <a:gd name="connsiteY24" fmla="*/ 6410269 h 6858000"/>
              <a:gd name="connsiteX25" fmla="*/ 338811 w 1605470"/>
              <a:gd name="connsiteY25" fmla="*/ 6384857 h 6858000"/>
              <a:gd name="connsiteX26" fmla="*/ 340328 w 1605470"/>
              <a:gd name="connsiteY26" fmla="*/ 6372381 h 6858000"/>
              <a:gd name="connsiteX27" fmla="*/ 337522 w 1605470"/>
              <a:gd name="connsiteY27" fmla="*/ 6367510 h 6858000"/>
              <a:gd name="connsiteX28" fmla="*/ 341402 w 1605470"/>
              <a:gd name="connsiteY28" fmla="*/ 6349778 h 6858000"/>
              <a:gd name="connsiteX29" fmla="*/ 343067 w 1605470"/>
              <a:gd name="connsiteY29" fmla="*/ 6348250 h 6858000"/>
              <a:gd name="connsiteX30" fmla="*/ 341730 w 1605470"/>
              <a:gd name="connsiteY30" fmla="*/ 6331735 h 6858000"/>
              <a:gd name="connsiteX31" fmla="*/ 335123 w 1605470"/>
              <a:gd name="connsiteY31" fmla="*/ 6315613 h 6858000"/>
              <a:gd name="connsiteX32" fmla="*/ 385303 w 1605470"/>
              <a:gd name="connsiteY32" fmla="*/ 6171970 h 6858000"/>
              <a:gd name="connsiteX33" fmla="*/ 380910 w 1605470"/>
              <a:gd name="connsiteY33" fmla="*/ 6028119 h 6858000"/>
              <a:gd name="connsiteX34" fmla="*/ 409371 w 1605470"/>
              <a:gd name="connsiteY34" fmla="*/ 5950668 h 6858000"/>
              <a:gd name="connsiteX35" fmla="*/ 442432 w 1605470"/>
              <a:gd name="connsiteY35" fmla="*/ 5934687 h 6858000"/>
              <a:gd name="connsiteX36" fmla="*/ 489472 w 1605470"/>
              <a:gd name="connsiteY36" fmla="*/ 5732419 h 6858000"/>
              <a:gd name="connsiteX37" fmla="*/ 512623 w 1605470"/>
              <a:gd name="connsiteY37" fmla="*/ 5685392 h 6858000"/>
              <a:gd name="connsiteX38" fmla="*/ 510261 w 1605470"/>
              <a:gd name="connsiteY38" fmla="*/ 5634527 h 6858000"/>
              <a:gd name="connsiteX39" fmla="*/ 523992 w 1605470"/>
              <a:gd name="connsiteY39" fmla="*/ 5619557 h 6858000"/>
              <a:gd name="connsiteX40" fmla="*/ 526609 w 1605470"/>
              <a:gd name="connsiteY40" fmla="*/ 5617081 h 6858000"/>
              <a:gd name="connsiteX41" fmla="*/ 531653 w 1605470"/>
              <a:gd name="connsiteY41" fmla="*/ 5604904 h 6858000"/>
              <a:gd name="connsiteX42" fmla="*/ 539863 w 1605470"/>
              <a:gd name="connsiteY42" fmla="*/ 5604298 h 6858000"/>
              <a:gd name="connsiteX43" fmla="*/ 552319 w 1605470"/>
              <a:gd name="connsiteY43" fmla="*/ 5587997 h 6858000"/>
              <a:gd name="connsiteX44" fmla="*/ 559710 w 1605470"/>
              <a:gd name="connsiteY44" fmla="*/ 5564796 h 6858000"/>
              <a:gd name="connsiteX45" fmla="*/ 587214 w 1605470"/>
              <a:gd name="connsiteY45" fmla="*/ 5451511 h 6858000"/>
              <a:gd name="connsiteX46" fmla="*/ 608019 w 1605470"/>
              <a:gd name="connsiteY46" fmla="*/ 5385461 h 6858000"/>
              <a:gd name="connsiteX47" fmla="*/ 622750 w 1605470"/>
              <a:gd name="connsiteY47" fmla="*/ 5363084 h 6858000"/>
              <a:gd name="connsiteX48" fmla="*/ 638731 w 1605470"/>
              <a:gd name="connsiteY48" fmla="*/ 5330009 h 6858000"/>
              <a:gd name="connsiteX49" fmla="*/ 672224 w 1605470"/>
              <a:gd name="connsiteY49" fmla="*/ 5273739 h 6858000"/>
              <a:gd name="connsiteX50" fmla="*/ 681823 w 1605470"/>
              <a:gd name="connsiteY50" fmla="*/ 5241779 h 6858000"/>
              <a:gd name="connsiteX51" fmla="*/ 693049 w 1605470"/>
              <a:gd name="connsiteY51" fmla="*/ 5225268 h 6858000"/>
              <a:gd name="connsiteX52" fmla="*/ 694069 w 1605470"/>
              <a:gd name="connsiteY52" fmla="*/ 5217684 h 6858000"/>
              <a:gd name="connsiteX53" fmla="*/ 701410 w 1605470"/>
              <a:gd name="connsiteY53" fmla="*/ 5193377 h 6858000"/>
              <a:gd name="connsiteX54" fmla="*/ 704713 w 1605470"/>
              <a:gd name="connsiteY54" fmla="*/ 5179288 h 6858000"/>
              <a:gd name="connsiteX55" fmla="*/ 705697 w 1605470"/>
              <a:gd name="connsiteY55" fmla="*/ 5173621 h 6858000"/>
              <a:gd name="connsiteX56" fmla="*/ 701331 w 1605470"/>
              <a:gd name="connsiteY56" fmla="*/ 5159961 h 6858000"/>
              <a:gd name="connsiteX57" fmla="*/ 708008 w 1605470"/>
              <a:gd name="connsiteY57" fmla="*/ 5144295 h 6858000"/>
              <a:gd name="connsiteX58" fmla="*/ 704941 w 1605470"/>
              <a:gd name="connsiteY58" fmla="*/ 5125185 h 6858000"/>
              <a:gd name="connsiteX59" fmla="*/ 711771 w 1605470"/>
              <a:gd name="connsiteY59" fmla="*/ 5121884 h 6858000"/>
              <a:gd name="connsiteX60" fmla="*/ 721092 w 1605470"/>
              <a:gd name="connsiteY60" fmla="*/ 5108383 h 6858000"/>
              <a:gd name="connsiteX61" fmla="*/ 717045 w 1605470"/>
              <a:gd name="connsiteY61" fmla="*/ 5094705 h 6858000"/>
              <a:gd name="connsiteX62" fmla="*/ 718807 w 1605470"/>
              <a:gd name="connsiteY62" fmla="*/ 5067850 h 6858000"/>
              <a:gd name="connsiteX63" fmla="*/ 721538 w 1605470"/>
              <a:gd name="connsiteY63" fmla="*/ 5060861 h 6858000"/>
              <a:gd name="connsiteX64" fmla="*/ 718242 w 1605470"/>
              <a:gd name="connsiteY64" fmla="*/ 5034192 h 6858000"/>
              <a:gd name="connsiteX65" fmla="*/ 719796 w 1605470"/>
              <a:gd name="connsiteY65" fmla="*/ 4993030 h 6858000"/>
              <a:gd name="connsiteX66" fmla="*/ 726705 w 1605470"/>
              <a:gd name="connsiteY66" fmla="*/ 4946844 h 6858000"/>
              <a:gd name="connsiteX67" fmla="*/ 722561 w 1605470"/>
              <a:gd name="connsiteY67" fmla="*/ 4932692 h 6858000"/>
              <a:gd name="connsiteX68" fmla="*/ 724588 w 1605470"/>
              <a:gd name="connsiteY68" fmla="*/ 4845927 h 6858000"/>
              <a:gd name="connsiteX69" fmla="*/ 724935 w 1605470"/>
              <a:gd name="connsiteY69" fmla="*/ 4821504 h 6858000"/>
              <a:gd name="connsiteX70" fmla="*/ 732118 w 1605470"/>
              <a:gd name="connsiteY70" fmla="*/ 4801535 h 6858000"/>
              <a:gd name="connsiteX71" fmla="*/ 739787 w 1605470"/>
              <a:gd name="connsiteY71" fmla="*/ 4797794 h 6858000"/>
              <a:gd name="connsiteX72" fmla="*/ 741081 w 1605470"/>
              <a:gd name="connsiteY72" fmla="*/ 4784526 h 6858000"/>
              <a:gd name="connsiteX73" fmla="*/ 742865 w 1605470"/>
              <a:gd name="connsiteY73" fmla="*/ 4781211 h 6858000"/>
              <a:gd name="connsiteX74" fmla="*/ 751652 w 1605470"/>
              <a:gd name="connsiteY74" fmla="*/ 4761984 h 6858000"/>
              <a:gd name="connsiteX75" fmla="*/ 734671 w 1605470"/>
              <a:gd name="connsiteY75" fmla="*/ 4715631 h 6858000"/>
              <a:gd name="connsiteX76" fmla="*/ 743180 w 1605470"/>
              <a:gd name="connsiteY76" fmla="*/ 4662965 h 6858000"/>
              <a:gd name="connsiteX77" fmla="*/ 729578 w 1605470"/>
              <a:gd name="connsiteY77" fmla="*/ 4456787 h 6858000"/>
              <a:gd name="connsiteX78" fmla="*/ 756542 w 1605470"/>
              <a:gd name="connsiteY78" fmla="*/ 4350346 h 6858000"/>
              <a:gd name="connsiteX79" fmla="*/ 715481 w 1605470"/>
              <a:gd name="connsiteY79" fmla="*/ 4214165 h 6858000"/>
              <a:gd name="connsiteX80" fmla="*/ 719554 w 1605470"/>
              <a:gd name="connsiteY80" fmla="*/ 4090296 h 6858000"/>
              <a:gd name="connsiteX81" fmla="*/ 704810 w 1605470"/>
              <a:gd name="connsiteY81" fmla="*/ 4033999 h 6858000"/>
              <a:gd name="connsiteX82" fmla="*/ 705959 w 1605470"/>
              <a:gd name="connsiteY82" fmla="*/ 4031933 h 6858000"/>
              <a:gd name="connsiteX83" fmla="*/ 704535 w 1605470"/>
              <a:gd name="connsiteY83" fmla="*/ 4013953 h 6858000"/>
              <a:gd name="connsiteX84" fmla="*/ 700443 w 1605470"/>
              <a:gd name="connsiteY84" fmla="*/ 4010511 h 6858000"/>
              <a:gd name="connsiteX85" fmla="*/ 698282 w 1605470"/>
              <a:gd name="connsiteY85" fmla="*/ 3998331 h 6858000"/>
              <a:gd name="connsiteX86" fmla="*/ 690830 w 1605470"/>
              <a:gd name="connsiteY86" fmla="*/ 3974753 h 6858000"/>
              <a:gd name="connsiteX87" fmla="*/ 692428 w 1605470"/>
              <a:gd name="connsiteY87" fmla="*/ 3969950 h 6858000"/>
              <a:gd name="connsiteX88" fmla="*/ 685850 w 1605470"/>
              <a:gd name="connsiteY88" fmla="*/ 3933779 h 6858000"/>
              <a:gd name="connsiteX89" fmla="*/ 687181 w 1605470"/>
              <a:gd name="connsiteY89" fmla="*/ 3933093 h 6858000"/>
              <a:gd name="connsiteX90" fmla="*/ 691535 w 1605470"/>
              <a:gd name="connsiteY90" fmla="*/ 3922082 h 6858000"/>
              <a:gd name="connsiteX91" fmla="*/ 696613 w 1605470"/>
              <a:gd name="connsiteY91" fmla="*/ 3901461 h 6858000"/>
              <a:gd name="connsiteX92" fmla="*/ 719207 w 1605470"/>
              <a:gd name="connsiteY92" fmla="*/ 3813873 h 6858000"/>
              <a:gd name="connsiteX93" fmla="*/ 718632 w 1605470"/>
              <a:gd name="connsiteY93" fmla="*/ 3806161 h 6858000"/>
              <a:gd name="connsiteX94" fmla="*/ 718939 w 1605470"/>
              <a:gd name="connsiteY94" fmla="*/ 3805957 h 6858000"/>
              <a:gd name="connsiteX95" fmla="*/ 718966 w 1605470"/>
              <a:gd name="connsiteY95" fmla="*/ 3797724 h 6858000"/>
              <a:gd name="connsiteX96" fmla="*/ 717581 w 1605470"/>
              <a:gd name="connsiteY96" fmla="*/ 3792098 h 6858000"/>
              <a:gd name="connsiteX97" fmla="*/ 716465 w 1605470"/>
              <a:gd name="connsiteY97" fmla="*/ 3777135 h 6858000"/>
              <a:gd name="connsiteX98" fmla="*/ 718198 w 1605470"/>
              <a:gd name="connsiteY98" fmla="*/ 3771656 h 6858000"/>
              <a:gd name="connsiteX99" fmla="*/ 721941 w 1605470"/>
              <a:gd name="connsiteY99" fmla="*/ 3769007 h 6858000"/>
              <a:gd name="connsiteX100" fmla="*/ 721407 w 1605470"/>
              <a:gd name="connsiteY100" fmla="*/ 3767709 h 6858000"/>
              <a:gd name="connsiteX101" fmla="*/ 730103 w 1605470"/>
              <a:gd name="connsiteY101" fmla="*/ 3738082 h 6858000"/>
              <a:gd name="connsiteX102" fmla="*/ 737449 w 1605470"/>
              <a:gd name="connsiteY102" fmla="*/ 3673397 h 6858000"/>
              <a:gd name="connsiteX103" fmla="*/ 736745 w 1605470"/>
              <a:gd name="connsiteY103" fmla="*/ 3637109 h 6858000"/>
              <a:gd name="connsiteX104" fmla="*/ 740188 w 1605470"/>
              <a:gd name="connsiteY104" fmla="*/ 3536883 h 6858000"/>
              <a:gd name="connsiteX105" fmla="*/ 747726 w 1605470"/>
              <a:gd name="connsiteY105" fmla="*/ 3435652 h 6858000"/>
              <a:gd name="connsiteX106" fmla="*/ 774383 w 1605470"/>
              <a:gd name="connsiteY106" fmla="*/ 3381564 h 6858000"/>
              <a:gd name="connsiteX107" fmla="*/ 774870 w 1605470"/>
              <a:gd name="connsiteY107" fmla="*/ 3375761 h 6858000"/>
              <a:gd name="connsiteX108" fmla="*/ 770510 w 1605470"/>
              <a:gd name="connsiteY108" fmla="*/ 3361844 h 6858000"/>
              <a:gd name="connsiteX109" fmla="*/ 767933 w 1605470"/>
              <a:gd name="connsiteY109" fmla="*/ 3356929 h 6858000"/>
              <a:gd name="connsiteX110" fmla="*/ 766158 w 1605470"/>
              <a:gd name="connsiteY110" fmla="*/ 3349058 h 6858000"/>
              <a:gd name="connsiteX111" fmla="*/ 766414 w 1605470"/>
              <a:gd name="connsiteY111" fmla="*/ 3348763 h 6858000"/>
              <a:gd name="connsiteX112" fmla="*/ 764166 w 1605470"/>
              <a:gd name="connsiteY112" fmla="*/ 3341588 h 6858000"/>
              <a:gd name="connsiteX113" fmla="*/ 749397 w 1605470"/>
              <a:gd name="connsiteY113" fmla="*/ 3307769 h 6858000"/>
              <a:gd name="connsiteX114" fmla="*/ 766960 w 1605470"/>
              <a:gd name="connsiteY114" fmla="*/ 3250522 h 6858000"/>
              <a:gd name="connsiteX115" fmla="*/ 767385 w 1605470"/>
              <a:gd name="connsiteY115" fmla="*/ 3229163 h 6858000"/>
              <a:gd name="connsiteX116" fmla="*/ 769208 w 1605470"/>
              <a:gd name="connsiteY116" fmla="*/ 3217217 h 6858000"/>
              <a:gd name="connsiteX117" fmla="*/ 770350 w 1605470"/>
              <a:gd name="connsiteY117" fmla="*/ 3216125 h 6858000"/>
              <a:gd name="connsiteX118" fmla="*/ 756043 w 1605470"/>
              <a:gd name="connsiteY118" fmla="*/ 3183755 h 6858000"/>
              <a:gd name="connsiteX119" fmla="*/ 756544 w 1605470"/>
              <a:gd name="connsiteY119" fmla="*/ 3178642 h 6858000"/>
              <a:gd name="connsiteX120" fmla="*/ 744144 w 1605470"/>
              <a:gd name="connsiteY120" fmla="*/ 3158586 h 6858000"/>
              <a:gd name="connsiteX121" fmla="*/ 739378 w 1605470"/>
              <a:gd name="connsiteY121" fmla="*/ 3147669 h 6858000"/>
              <a:gd name="connsiteX122" fmla="*/ 734648 w 1605470"/>
              <a:gd name="connsiteY122" fmla="*/ 3145733 h 6858000"/>
              <a:gd name="connsiteX123" fmla="*/ 729329 w 1605470"/>
              <a:gd name="connsiteY123" fmla="*/ 3129034 h 6858000"/>
              <a:gd name="connsiteX124" fmla="*/ 729994 w 1605470"/>
              <a:gd name="connsiteY124" fmla="*/ 3126682 h 6858000"/>
              <a:gd name="connsiteX125" fmla="*/ 720862 w 1605470"/>
              <a:gd name="connsiteY125" fmla="*/ 3114519 h 6858000"/>
              <a:gd name="connsiteX126" fmla="*/ 707471 w 1605470"/>
              <a:gd name="connsiteY126" fmla="*/ 3106272 h 6858000"/>
              <a:gd name="connsiteX127" fmla="*/ 680201 w 1605470"/>
              <a:gd name="connsiteY127" fmla="*/ 2958185 h 6858000"/>
              <a:gd name="connsiteX128" fmla="*/ 622815 w 1605470"/>
              <a:gd name="connsiteY128" fmla="*/ 2762989 h 6858000"/>
              <a:gd name="connsiteX129" fmla="*/ 571733 w 1605470"/>
              <a:gd name="connsiteY129" fmla="*/ 2554718 h 6858000"/>
              <a:gd name="connsiteX130" fmla="*/ 551827 w 1605470"/>
              <a:gd name="connsiteY130" fmla="*/ 2485734 h 6858000"/>
              <a:gd name="connsiteX131" fmla="*/ 542550 w 1605470"/>
              <a:gd name="connsiteY131" fmla="*/ 2447068 h 6858000"/>
              <a:gd name="connsiteX132" fmla="*/ 529511 w 1605470"/>
              <a:gd name="connsiteY132" fmla="*/ 2425819 h 6858000"/>
              <a:gd name="connsiteX133" fmla="*/ 528878 w 1605470"/>
              <a:gd name="connsiteY133" fmla="*/ 2408971 h 6858000"/>
              <a:gd name="connsiteX134" fmla="*/ 535510 w 1605470"/>
              <a:gd name="connsiteY134" fmla="*/ 2402874 h 6858000"/>
              <a:gd name="connsiteX135" fmla="*/ 538122 w 1605470"/>
              <a:gd name="connsiteY135" fmla="*/ 2381443 h 6858000"/>
              <a:gd name="connsiteX136" fmla="*/ 514451 w 1605470"/>
              <a:gd name="connsiteY136" fmla="*/ 2261920 h 6858000"/>
              <a:gd name="connsiteX137" fmla="*/ 486968 w 1605470"/>
              <a:gd name="connsiteY137" fmla="*/ 2182937 h 6858000"/>
              <a:gd name="connsiteX138" fmla="*/ 488555 w 1605470"/>
              <a:gd name="connsiteY138" fmla="*/ 2155135 h 6858000"/>
              <a:gd name="connsiteX139" fmla="*/ 486013 w 1605470"/>
              <a:gd name="connsiteY139" fmla="*/ 2118008 h 6858000"/>
              <a:gd name="connsiteX140" fmla="*/ 487006 w 1605470"/>
              <a:gd name="connsiteY140" fmla="*/ 2050531 h 6858000"/>
              <a:gd name="connsiteX141" fmla="*/ 478812 w 1605470"/>
              <a:gd name="connsiteY141" fmla="*/ 1963269 h 6858000"/>
              <a:gd name="connsiteX142" fmla="*/ 442619 w 1605470"/>
              <a:gd name="connsiteY142" fmla="*/ 1910499 h 6858000"/>
              <a:gd name="connsiteX143" fmla="*/ 446785 w 1605470"/>
              <a:gd name="connsiteY143" fmla="*/ 1903212 h 6858000"/>
              <a:gd name="connsiteX144" fmla="*/ 436547 w 1605470"/>
              <a:gd name="connsiteY144" fmla="*/ 1861531 h 6858000"/>
              <a:gd name="connsiteX145" fmla="*/ 390346 w 1605470"/>
              <a:gd name="connsiteY145" fmla="*/ 1732919 h 6858000"/>
              <a:gd name="connsiteX146" fmla="*/ 362657 w 1605470"/>
              <a:gd name="connsiteY146" fmla="*/ 1663540 h 6858000"/>
              <a:gd name="connsiteX147" fmla="*/ 361783 w 1605470"/>
              <a:gd name="connsiteY147" fmla="*/ 1615777 h 6858000"/>
              <a:gd name="connsiteX148" fmla="*/ 342578 w 1605470"/>
              <a:gd name="connsiteY148" fmla="*/ 1563678 h 6858000"/>
              <a:gd name="connsiteX149" fmla="*/ 355658 w 1605470"/>
              <a:gd name="connsiteY149" fmla="*/ 1519474 h 6858000"/>
              <a:gd name="connsiteX150" fmla="*/ 348400 w 1605470"/>
              <a:gd name="connsiteY150" fmla="*/ 1477995 h 6858000"/>
              <a:gd name="connsiteX151" fmla="*/ 334485 w 1605470"/>
              <a:gd name="connsiteY151" fmla="*/ 1373769 h 6858000"/>
              <a:gd name="connsiteX152" fmla="*/ 342792 w 1605470"/>
              <a:gd name="connsiteY152" fmla="*/ 1307086 h 6858000"/>
              <a:gd name="connsiteX153" fmla="*/ 343980 w 1605470"/>
              <a:gd name="connsiteY153" fmla="*/ 1189033 h 6858000"/>
              <a:gd name="connsiteX154" fmla="*/ 348665 w 1605470"/>
              <a:gd name="connsiteY154" fmla="*/ 1168288 h 6858000"/>
              <a:gd name="connsiteX155" fmla="*/ 340947 w 1605470"/>
              <a:gd name="connsiteY155" fmla="*/ 1142577 h 6858000"/>
              <a:gd name="connsiteX156" fmla="*/ 330253 w 1605470"/>
              <a:gd name="connsiteY156" fmla="*/ 1088484 h 6858000"/>
              <a:gd name="connsiteX157" fmla="*/ 318989 w 1605470"/>
              <a:gd name="connsiteY157" fmla="*/ 1016103 h 6858000"/>
              <a:gd name="connsiteX158" fmla="*/ 320445 w 1605470"/>
              <a:gd name="connsiteY158" fmla="*/ 932283 h 6858000"/>
              <a:gd name="connsiteX159" fmla="*/ 322681 w 1605470"/>
              <a:gd name="connsiteY159" fmla="*/ 915925 h 6858000"/>
              <a:gd name="connsiteX160" fmla="*/ 315310 w 1605470"/>
              <a:gd name="connsiteY160" fmla="*/ 896999 h 6858000"/>
              <a:gd name="connsiteX161" fmla="*/ 284718 w 1605470"/>
              <a:gd name="connsiteY161" fmla="*/ 821517 h 6858000"/>
              <a:gd name="connsiteX162" fmla="*/ 263668 w 1605470"/>
              <a:gd name="connsiteY162" fmla="*/ 751353 h 6858000"/>
              <a:gd name="connsiteX163" fmla="*/ 263226 w 1605470"/>
              <a:gd name="connsiteY163" fmla="*/ 721230 h 6858000"/>
              <a:gd name="connsiteX164" fmla="*/ 248897 w 1605470"/>
              <a:gd name="connsiteY164" fmla="*/ 681659 h 6858000"/>
              <a:gd name="connsiteX165" fmla="*/ 234316 w 1605470"/>
              <a:gd name="connsiteY165" fmla="*/ 635218 h 6858000"/>
              <a:gd name="connsiteX166" fmla="*/ 239327 w 1605470"/>
              <a:gd name="connsiteY166" fmla="*/ 613763 h 6858000"/>
              <a:gd name="connsiteX167" fmla="*/ 225269 w 1605470"/>
              <a:gd name="connsiteY167" fmla="*/ 598582 h 6858000"/>
              <a:gd name="connsiteX168" fmla="*/ 224950 w 1605470"/>
              <a:gd name="connsiteY168" fmla="*/ 576846 h 6858000"/>
              <a:gd name="connsiteX169" fmla="*/ 204576 w 1605470"/>
              <a:gd name="connsiteY169" fmla="*/ 530055 h 6858000"/>
              <a:gd name="connsiteX170" fmla="*/ 219064 w 1605470"/>
              <a:gd name="connsiteY170" fmla="*/ 469651 h 6858000"/>
              <a:gd name="connsiteX171" fmla="*/ 195012 w 1605470"/>
              <a:gd name="connsiteY171" fmla="*/ 448559 h 6858000"/>
              <a:gd name="connsiteX172" fmla="*/ 201434 w 1605470"/>
              <a:gd name="connsiteY172" fmla="*/ 441529 h 6858000"/>
              <a:gd name="connsiteX173" fmla="*/ 200655 w 1605470"/>
              <a:gd name="connsiteY173" fmla="*/ 428927 h 6858000"/>
              <a:gd name="connsiteX174" fmla="*/ 190059 w 1605470"/>
              <a:gd name="connsiteY174" fmla="*/ 430161 h 6858000"/>
              <a:gd name="connsiteX175" fmla="*/ 167079 w 1605470"/>
              <a:gd name="connsiteY175" fmla="*/ 367211 h 6858000"/>
              <a:gd name="connsiteX176" fmla="*/ 124571 w 1605470"/>
              <a:gd name="connsiteY176" fmla="*/ 302178 h 6858000"/>
              <a:gd name="connsiteX177" fmla="*/ 103243 w 1605470"/>
              <a:gd name="connsiteY177" fmla="*/ 211375 h 6858000"/>
              <a:gd name="connsiteX178" fmla="*/ 94571 w 1605470"/>
              <a:gd name="connsiteY178" fmla="*/ 184179 h 6858000"/>
              <a:gd name="connsiteX179" fmla="*/ 13437 w 1605470"/>
              <a:gd name="connsiteY179" fmla="*/ 19287 h 6858000"/>
              <a:gd name="connsiteX180" fmla="*/ 0 w 1605470"/>
              <a:gd name="connsiteY180" fmla="*/ 0 h 6858000"/>
              <a:gd name="connsiteX0" fmla="*/ 0 w 1605470"/>
              <a:gd name="connsiteY0" fmla="*/ 0 h 6858000"/>
              <a:gd name="connsiteX1" fmla="*/ 1605470 w 1605470"/>
              <a:gd name="connsiteY1" fmla="*/ 0 h 6858000"/>
              <a:gd name="connsiteX2" fmla="*/ 1605470 w 1605470"/>
              <a:gd name="connsiteY2" fmla="*/ 6858000 h 6858000"/>
              <a:gd name="connsiteX3" fmla="*/ 154105 w 1605470"/>
              <a:gd name="connsiteY3" fmla="*/ 6858000 h 6858000"/>
              <a:gd name="connsiteX4" fmla="*/ 154246 w 1605470"/>
              <a:gd name="connsiteY4" fmla="*/ 6857735 h 6858000"/>
              <a:gd name="connsiteX5" fmla="*/ 166295 w 1605470"/>
              <a:gd name="connsiteY5" fmla="*/ 6809549 h 6858000"/>
              <a:gd name="connsiteX6" fmla="*/ 198506 w 1605470"/>
              <a:gd name="connsiteY6" fmla="*/ 6715115 h 6858000"/>
              <a:gd name="connsiteX7" fmla="*/ 208357 w 1605470"/>
              <a:gd name="connsiteY7" fmla="*/ 6680170 h 6858000"/>
              <a:gd name="connsiteX8" fmla="*/ 233907 w 1605470"/>
              <a:gd name="connsiteY8" fmla="*/ 6621207 h 6858000"/>
              <a:gd name="connsiteX9" fmla="*/ 250564 w 1605470"/>
              <a:gd name="connsiteY9" fmla="*/ 6596265 h 6858000"/>
              <a:gd name="connsiteX10" fmla="*/ 250443 w 1605470"/>
              <a:gd name="connsiteY10" fmla="*/ 6594818 h 6858000"/>
              <a:gd name="connsiteX11" fmla="*/ 254688 w 1605470"/>
              <a:gd name="connsiteY11" fmla="*/ 6593735 h 6858000"/>
              <a:gd name="connsiteX12" fmla="*/ 257885 w 1605470"/>
              <a:gd name="connsiteY12" fmla="*/ 6589172 h 6858000"/>
              <a:gd name="connsiteX13" fmla="*/ 261179 w 1605470"/>
              <a:gd name="connsiteY13" fmla="*/ 6574442 h 6858000"/>
              <a:gd name="connsiteX14" fmla="*/ 261519 w 1605470"/>
              <a:gd name="connsiteY14" fmla="*/ 6568530 h 6858000"/>
              <a:gd name="connsiteX15" fmla="*/ 263928 w 1605470"/>
              <a:gd name="connsiteY15" fmla="*/ 6560674 h 6858000"/>
              <a:gd name="connsiteX16" fmla="*/ 264273 w 1605470"/>
              <a:gd name="connsiteY16" fmla="*/ 6560598 h 6858000"/>
              <a:gd name="connsiteX17" fmla="*/ 265970 w 1605470"/>
              <a:gd name="connsiteY17" fmla="*/ 6553006 h 6858000"/>
              <a:gd name="connsiteX18" fmla="*/ 270666 w 1605470"/>
              <a:gd name="connsiteY18" fmla="*/ 6514360 h 6858000"/>
              <a:gd name="connsiteX19" fmla="*/ 312320 w 1605470"/>
              <a:gd name="connsiteY19" fmla="*/ 6478062 h 6858000"/>
              <a:gd name="connsiteX20" fmla="*/ 323009 w 1605470"/>
              <a:gd name="connsiteY20" fmla="*/ 6460325 h 6858000"/>
              <a:gd name="connsiteX21" fmla="*/ 330242 w 1605470"/>
              <a:gd name="connsiteY21" fmla="*/ 6451488 h 6858000"/>
              <a:gd name="connsiteX22" fmla="*/ 331677 w 1605470"/>
              <a:gd name="connsiteY22" fmla="*/ 6451348 h 6858000"/>
              <a:gd name="connsiteX23" fmla="*/ 336035 w 1605470"/>
              <a:gd name="connsiteY23" fmla="*/ 6414240 h 6858000"/>
              <a:gd name="connsiteX24" fmla="*/ 338911 w 1605470"/>
              <a:gd name="connsiteY24" fmla="*/ 6410269 h 6858000"/>
              <a:gd name="connsiteX25" fmla="*/ 338811 w 1605470"/>
              <a:gd name="connsiteY25" fmla="*/ 6384857 h 6858000"/>
              <a:gd name="connsiteX26" fmla="*/ 340328 w 1605470"/>
              <a:gd name="connsiteY26" fmla="*/ 6372381 h 6858000"/>
              <a:gd name="connsiteX27" fmla="*/ 337522 w 1605470"/>
              <a:gd name="connsiteY27" fmla="*/ 6367510 h 6858000"/>
              <a:gd name="connsiteX28" fmla="*/ 341402 w 1605470"/>
              <a:gd name="connsiteY28" fmla="*/ 6349778 h 6858000"/>
              <a:gd name="connsiteX29" fmla="*/ 343067 w 1605470"/>
              <a:gd name="connsiteY29" fmla="*/ 6348250 h 6858000"/>
              <a:gd name="connsiteX30" fmla="*/ 341730 w 1605470"/>
              <a:gd name="connsiteY30" fmla="*/ 6331735 h 6858000"/>
              <a:gd name="connsiteX31" fmla="*/ 335123 w 1605470"/>
              <a:gd name="connsiteY31" fmla="*/ 6315613 h 6858000"/>
              <a:gd name="connsiteX32" fmla="*/ 385303 w 1605470"/>
              <a:gd name="connsiteY32" fmla="*/ 6171970 h 6858000"/>
              <a:gd name="connsiteX33" fmla="*/ 380910 w 1605470"/>
              <a:gd name="connsiteY33" fmla="*/ 6028119 h 6858000"/>
              <a:gd name="connsiteX34" fmla="*/ 409371 w 1605470"/>
              <a:gd name="connsiteY34" fmla="*/ 5950668 h 6858000"/>
              <a:gd name="connsiteX35" fmla="*/ 442432 w 1605470"/>
              <a:gd name="connsiteY35" fmla="*/ 5934687 h 6858000"/>
              <a:gd name="connsiteX36" fmla="*/ 489472 w 1605470"/>
              <a:gd name="connsiteY36" fmla="*/ 5732419 h 6858000"/>
              <a:gd name="connsiteX37" fmla="*/ 512623 w 1605470"/>
              <a:gd name="connsiteY37" fmla="*/ 5685392 h 6858000"/>
              <a:gd name="connsiteX38" fmla="*/ 510261 w 1605470"/>
              <a:gd name="connsiteY38" fmla="*/ 5634527 h 6858000"/>
              <a:gd name="connsiteX39" fmla="*/ 523992 w 1605470"/>
              <a:gd name="connsiteY39" fmla="*/ 5619557 h 6858000"/>
              <a:gd name="connsiteX40" fmla="*/ 526609 w 1605470"/>
              <a:gd name="connsiteY40" fmla="*/ 5617081 h 6858000"/>
              <a:gd name="connsiteX41" fmla="*/ 531653 w 1605470"/>
              <a:gd name="connsiteY41" fmla="*/ 5604904 h 6858000"/>
              <a:gd name="connsiteX42" fmla="*/ 539863 w 1605470"/>
              <a:gd name="connsiteY42" fmla="*/ 5604298 h 6858000"/>
              <a:gd name="connsiteX43" fmla="*/ 552319 w 1605470"/>
              <a:gd name="connsiteY43" fmla="*/ 5587997 h 6858000"/>
              <a:gd name="connsiteX44" fmla="*/ 559710 w 1605470"/>
              <a:gd name="connsiteY44" fmla="*/ 5564796 h 6858000"/>
              <a:gd name="connsiteX45" fmla="*/ 587214 w 1605470"/>
              <a:gd name="connsiteY45" fmla="*/ 5451511 h 6858000"/>
              <a:gd name="connsiteX46" fmla="*/ 608019 w 1605470"/>
              <a:gd name="connsiteY46" fmla="*/ 5385461 h 6858000"/>
              <a:gd name="connsiteX47" fmla="*/ 622750 w 1605470"/>
              <a:gd name="connsiteY47" fmla="*/ 5363084 h 6858000"/>
              <a:gd name="connsiteX48" fmla="*/ 638731 w 1605470"/>
              <a:gd name="connsiteY48" fmla="*/ 5330009 h 6858000"/>
              <a:gd name="connsiteX49" fmla="*/ 672224 w 1605470"/>
              <a:gd name="connsiteY49" fmla="*/ 5273739 h 6858000"/>
              <a:gd name="connsiteX50" fmla="*/ 681823 w 1605470"/>
              <a:gd name="connsiteY50" fmla="*/ 5241779 h 6858000"/>
              <a:gd name="connsiteX51" fmla="*/ 693049 w 1605470"/>
              <a:gd name="connsiteY51" fmla="*/ 5225268 h 6858000"/>
              <a:gd name="connsiteX52" fmla="*/ 694069 w 1605470"/>
              <a:gd name="connsiteY52" fmla="*/ 5217684 h 6858000"/>
              <a:gd name="connsiteX53" fmla="*/ 701410 w 1605470"/>
              <a:gd name="connsiteY53" fmla="*/ 5193377 h 6858000"/>
              <a:gd name="connsiteX54" fmla="*/ 704713 w 1605470"/>
              <a:gd name="connsiteY54" fmla="*/ 5179288 h 6858000"/>
              <a:gd name="connsiteX55" fmla="*/ 705697 w 1605470"/>
              <a:gd name="connsiteY55" fmla="*/ 5173621 h 6858000"/>
              <a:gd name="connsiteX56" fmla="*/ 701331 w 1605470"/>
              <a:gd name="connsiteY56" fmla="*/ 5159961 h 6858000"/>
              <a:gd name="connsiteX57" fmla="*/ 708008 w 1605470"/>
              <a:gd name="connsiteY57" fmla="*/ 5144295 h 6858000"/>
              <a:gd name="connsiteX58" fmla="*/ 704941 w 1605470"/>
              <a:gd name="connsiteY58" fmla="*/ 5125185 h 6858000"/>
              <a:gd name="connsiteX59" fmla="*/ 711771 w 1605470"/>
              <a:gd name="connsiteY59" fmla="*/ 5121884 h 6858000"/>
              <a:gd name="connsiteX60" fmla="*/ 721092 w 1605470"/>
              <a:gd name="connsiteY60" fmla="*/ 5108383 h 6858000"/>
              <a:gd name="connsiteX61" fmla="*/ 717045 w 1605470"/>
              <a:gd name="connsiteY61" fmla="*/ 5094705 h 6858000"/>
              <a:gd name="connsiteX62" fmla="*/ 718807 w 1605470"/>
              <a:gd name="connsiteY62" fmla="*/ 5067850 h 6858000"/>
              <a:gd name="connsiteX63" fmla="*/ 721538 w 1605470"/>
              <a:gd name="connsiteY63" fmla="*/ 5060861 h 6858000"/>
              <a:gd name="connsiteX64" fmla="*/ 718242 w 1605470"/>
              <a:gd name="connsiteY64" fmla="*/ 5034192 h 6858000"/>
              <a:gd name="connsiteX65" fmla="*/ 719796 w 1605470"/>
              <a:gd name="connsiteY65" fmla="*/ 4993030 h 6858000"/>
              <a:gd name="connsiteX66" fmla="*/ 726705 w 1605470"/>
              <a:gd name="connsiteY66" fmla="*/ 4946844 h 6858000"/>
              <a:gd name="connsiteX67" fmla="*/ 722561 w 1605470"/>
              <a:gd name="connsiteY67" fmla="*/ 4932692 h 6858000"/>
              <a:gd name="connsiteX68" fmla="*/ 724588 w 1605470"/>
              <a:gd name="connsiteY68" fmla="*/ 4845927 h 6858000"/>
              <a:gd name="connsiteX69" fmla="*/ 724935 w 1605470"/>
              <a:gd name="connsiteY69" fmla="*/ 4821504 h 6858000"/>
              <a:gd name="connsiteX70" fmla="*/ 732118 w 1605470"/>
              <a:gd name="connsiteY70" fmla="*/ 4801535 h 6858000"/>
              <a:gd name="connsiteX71" fmla="*/ 739787 w 1605470"/>
              <a:gd name="connsiteY71" fmla="*/ 4797794 h 6858000"/>
              <a:gd name="connsiteX72" fmla="*/ 741081 w 1605470"/>
              <a:gd name="connsiteY72" fmla="*/ 4784526 h 6858000"/>
              <a:gd name="connsiteX73" fmla="*/ 742865 w 1605470"/>
              <a:gd name="connsiteY73" fmla="*/ 4781211 h 6858000"/>
              <a:gd name="connsiteX74" fmla="*/ 751652 w 1605470"/>
              <a:gd name="connsiteY74" fmla="*/ 4761984 h 6858000"/>
              <a:gd name="connsiteX75" fmla="*/ 734671 w 1605470"/>
              <a:gd name="connsiteY75" fmla="*/ 4715631 h 6858000"/>
              <a:gd name="connsiteX76" fmla="*/ 743180 w 1605470"/>
              <a:gd name="connsiteY76" fmla="*/ 4662965 h 6858000"/>
              <a:gd name="connsiteX77" fmla="*/ 738263 w 1605470"/>
              <a:gd name="connsiteY77" fmla="*/ 4444346 h 6858000"/>
              <a:gd name="connsiteX78" fmla="*/ 756542 w 1605470"/>
              <a:gd name="connsiteY78" fmla="*/ 4350346 h 6858000"/>
              <a:gd name="connsiteX79" fmla="*/ 715481 w 1605470"/>
              <a:gd name="connsiteY79" fmla="*/ 4214165 h 6858000"/>
              <a:gd name="connsiteX80" fmla="*/ 719554 w 1605470"/>
              <a:gd name="connsiteY80" fmla="*/ 4090296 h 6858000"/>
              <a:gd name="connsiteX81" fmla="*/ 704810 w 1605470"/>
              <a:gd name="connsiteY81" fmla="*/ 4033999 h 6858000"/>
              <a:gd name="connsiteX82" fmla="*/ 705959 w 1605470"/>
              <a:gd name="connsiteY82" fmla="*/ 4031933 h 6858000"/>
              <a:gd name="connsiteX83" fmla="*/ 704535 w 1605470"/>
              <a:gd name="connsiteY83" fmla="*/ 4013953 h 6858000"/>
              <a:gd name="connsiteX84" fmla="*/ 700443 w 1605470"/>
              <a:gd name="connsiteY84" fmla="*/ 4010511 h 6858000"/>
              <a:gd name="connsiteX85" fmla="*/ 698282 w 1605470"/>
              <a:gd name="connsiteY85" fmla="*/ 3998331 h 6858000"/>
              <a:gd name="connsiteX86" fmla="*/ 690830 w 1605470"/>
              <a:gd name="connsiteY86" fmla="*/ 3974753 h 6858000"/>
              <a:gd name="connsiteX87" fmla="*/ 692428 w 1605470"/>
              <a:gd name="connsiteY87" fmla="*/ 3969950 h 6858000"/>
              <a:gd name="connsiteX88" fmla="*/ 685850 w 1605470"/>
              <a:gd name="connsiteY88" fmla="*/ 3933779 h 6858000"/>
              <a:gd name="connsiteX89" fmla="*/ 687181 w 1605470"/>
              <a:gd name="connsiteY89" fmla="*/ 3933093 h 6858000"/>
              <a:gd name="connsiteX90" fmla="*/ 691535 w 1605470"/>
              <a:gd name="connsiteY90" fmla="*/ 3922082 h 6858000"/>
              <a:gd name="connsiteX91" fmla="*/ 696613 w 1605470"/>
              <a:gd name="connsiteY91" fmla="*/ 3901461 h 6858000"/>
              <a:gd name="connsiteX92" fmla="*/ 719207 w 1605470"/>
              <a:gd name="connsiteY92" fmla="*/ 3813873 h 6858000"/>
              <a:gd name="connsiteX93" fmla="*/ 718632 w 1605470"/>
              <a:gd name="connsiteY93" fmla="*/ 3806161 h 6858000"/>
              <a:gd name="connsiteX94" fmla="*/ 718939 w 1605470"/>
              <a:gd name="connsiteY94" fmla="*/ 3805957 h 6858000"/>
              <a:gd name="connsiteX95" fmla="*/ 718966 w 1605470"/>
              <a:gd name="connsiteY95" fmla="*/ 3797724 h 6858000"/>
              <a:gd name="connsiteX96" fmla="*/ 717581 w 1605470"/>
              <a:gd name="connsiteY96" fmla="*/ 3792098 h 6858000"/>
              <a:gd name="connsiteX97" fmla="*/ 716465 w 1605470"/>
              <a:gd name="connsiteY97" fmla="*/ 3777135 h 6858000"/>
              <a:gd name="connsiteX98" fmla="*/ 718198 w 1605470"/>
              <a:gd name="connsiteY98" fmla="*/ 3771656 h 6858000"/>
              <a:gd name="connsiteX99" fmla="*/ 721941 w 1605470"/>
              <a:gd name="connsiteY99" fmla="*/ 3769007 h 6858000"/>
              <a:gd name="connsiteX100" fmla="*/ 721407 w 1605470"/>
              <a:gd name="connsiteY100" fmla="*/ 3767709 h 6858000"/>
              <a:gd name="connsiteX101" fmla="*/ 730103 w 1605470"/>
              <a:gd name="connsiteY101" fmla="*/ 3738082 h 6858000"/>
              <a:gd name="connsiteX102" fmla="*/ 737449 w 1605470"/>
              <a:gd name="connsiteY102" fmla="*/ 3673397 h 6858000"/>
              <a:gd name="connsiteX103" fmla="*/ 736745 w 1605470"/>
              <a:gd name="connsiteY103" fmla="*/ 3637109 h 6858000"/>
              <a:gd name="connsiteX104" fmla="*/ 740188 w 1605470"/>
              <a:gd name="connsiteY104" fmla="*/ 3536883 h 6858000"/>
              <a:gd name="connsiteX105" fmla="*/ 747726 w 1605470"/>
              <a:gd name="connsiteY105" fmla="*/ 3435652 h 6858000"/>
              <a:gd name="connsiteX106" fmla="*/ 774383 w 1605470"/>
              <a:gd name="connsiteY106" fmla="*/ 3381564 h 6858000"/>
              <a:gd name="connsiteX107" fmla="*/ 774870 w 1605470"/>
              <a:gd name="connsiteY107" fmla="*/ 3375761 h 6858000"/>
              <a:gd name="connsiteX108" fmla="*/ 770510 w 1605470"/>
              <a:gd name="connsiteY108" fmla="*/ 3361844 h 6858000"/>
              <a:gd name="connsiteX109" fmla="*/ 767933 w 1605470"/>
              <a:gd name="connsiteY109" fmla="*/ 3356929 h 6858000"/>
              <a:gd name="connsiteX110" fmla="*/ 766158 w 1605470"/>
              <a:gd name="connsiteY110" fmla="*/ 3349058 h 6858000"/>
              <a:gd name="connsiteX111" fmla="*/ 766414 w 1605470"/>
              <a:gd name="connsiteY111" fmla="*/ 3348763 h 6858000"/>
              <a:gd name="connsiteX112" fmla="*/ 764166 w 1605470"/>
              <a:gd name="connsiteY112" fmla="*/ 3341588 h 6858000"/>
              <a:gd name="connsiteX113" fmla="*/ 749397 w 1605470"/>
              <a:gd name="connsiteY113" fmla="*/ 3307769 h 6858000"/>
              <a:gd name="connsiteX114" fmla="*/ 766960 w 1605470"/>
              <a:gd name="connsiteY114" fmla="*/ 3250522 h 6858000"/>
              <a:gd name="connsiteX115" fmla="*/ 767385 w 1605470"/>
              <a:gd name="connsiteY115" fmla="*/ 3229163 h 6858000"/>
              <a:gd name="connsiteX116" fmla="*/ 769208 w 1605470"/>
              <a:gd name="connsiteY116" fmla="*/ 3217217 h 6858000"/>
              <a:gd name="connsiteX117" fmla="*/ 770350 w 1605470"/>
              <a:gd name="connsiteY117" fmla="*/ 3216125 h 6858000"/>
              <a:gd name="connsiteX118" fmla="*/ 756043 w 1605470"/>
              <a:gd name="connsiteY118" fmla="*/ 3183755 h 6858000"/>
              <a:gd name="connsiteX119" fmla="*/ 756544 w 1605470"/>
              <a:gd name="connsiteY119" fmla="*/ 3178642 h 6858000"/>
              <a:gd name="connsiteX120" fmla="*/ 744144 w 1605470"/>
              <a:gd name="connsiteY120" fmla="*/ 3158586 h 6858000"/>
              <a:gd name="connsiteX121" fmla="*/ 739378 w 1605470"/>
              <a:gd name="connsiteY121" fmla="*/ 3147669 h 6858000"/>
              <a:gd name="connsiteX122" fmla="*/ 734648 w 1605470"/>
              <a:gd name="connsiteY122" fmla="*/ 3145733 h 6858000"/>
              <a:gd name="connsiteX123" fmla="*/ 729329 w 1605470"/>
              <a:gd name="connsiteY123" fmla="*/ 3129034 h 6858000"/>
              <a:gd name="connsiteX124" fmla="*/ 729994 w 1605470"/>
              <a:gd name="connsiteY124" fmla="*/ 3126682 h 6858000"/>
              <a:gd name="connsiteX125" fmla="*/ 720862 w 1605470"/>
              <a:gd name="connsiteY125" fmla="*/ 3114519 h 6858000"/>
              <a:gd name="connsiteX126" fmla="*/ 707471 w 1605470"/>
              <a:gd name="connsiteY126" fmla="*/ 3106272 h 6858000"/>
              <a:gd name="connsiteX127" fmla="*/ 680201 w 1605470"/>
              <a:gd name="connsiteY127" fmla="*/ 2958185 h 6858000"/>
              <a:gd name="connsiteX128" fmla="*/ 622815 w 1605470"/>
              <a:gd name="connsiteY128" fmla="*/ 2762989 h 6858000"/>
              <a:gd name="connsiteX129" fmla="*/ 571733 w 1605470"/>
              <a:gd name="connsiteY129" fmla="*/ 2554718 h 6858000"/>
              <a:gd name="connsiteX130" fmla="*/ 551827 w 1605470"/>
              <a:gd name="connsiteY130" fmla="*/ 2485734 h 6858000"/>
              <a:gd name="connsiteX131" fmla="*/ 542550 w 1605470"/>
              <a:gd name="connsiteY131" fmla="*/ 2447068 h 6858000"/>
              <a:gd name="connsiteX132" fmla="*/ 529511 w 1605470"/>
              <a:gd name="connsiteY132" fmla="*/ 2425819 h 6858000"/>
              <a:gd name="connsiteX133" fmla="*/ 528878 w 1605470"/>
              <a:gd name="connsiteY133" fmla="*/ 2408971 h 6858000"/>
              <a:gd name="connsiteX134" fmla="*/ 535510 w 1605470"/>
              <a:gd name="connsiteY134" fmla="*/ 2402874 h 6858000"/>
              <a:gd name="connsiteX135" fmla="*/ 538122 w 1605470"/>
              <a:gd name="connsiteY135" fmla="*/ 2381443 h 6858000"/>
              <a:gd name="connsiteX136" fmla="*/ 514451 w 1605470"/>
              <a:gd name="connsiteY136" fmla="*/ 2261920 h 6858000"/>
              <a:gd name="connsiteX137" fmla="*/ 486968 w 1605470"/>
              <a:gd name="connsiteY137" fmla="*/ 2182937 h 6858000"/>
              <a:gd name="connsiteX138" fmla="*/ 488555 w 1605470"/>
              <a:gd name="connsiteY138" fmla="*/ 2155135 h 6858000"/>
              <a:gd name="connsiteX139" fmla="*/ 486013 w 1605470"/>
              <a:gd name="connsiteY139" fmla="*/ 2118008 h 6858000"/>
              <a:gd name="connsiteX140" fmla="*/ 487006 w 1605470"/>
              <a:gd name="connsiteY140" fmla="*/ 2050531 h 6858000"/>
              <a:gd name="connsiteX141" fmla="*/ 478812 w 1605470"/>
              <a:gd name="connsiteY141" fmla="*/ 1963269 h 6858000"/>
              <a:gd name="connsiteX142" fmla="*/ 442619 w 1605470"/>
              <a:gd name="connsiteY142" fmla="*/ 1910499 h 6858000"/>
              <a:gd name="connsiteX143" fmla="*/ 446785 w 1605470"/>
              <a:gd name="connsiteY143" fmla="*/ 1903212 h 6858000"/>
              <a:gd name="connsiteX144" fmla="*/ 436547 w 1605470"/>
              <a:gd name="connsiteY144" fmla="*/ 1861531 h 6858000"/>
              <a:gd name="connsiteX145" fmla="*/ 390346 w 1605470"/>
              <a:gd name="connsiteY145" fmla="*/ 1732919 h 6858000"/>
              <a:gd name="connsiteX146" fmla="*/ 362657 w 1605470"/>
              <a:gd name="connsiteY146" fmla="*/ 1663540 h 6858000"/>
              <a:gd name="connsiteX147" fmla="*/ 361783 w 1605470"/>
              <a:gd name="connsiteY147" fmla="*/ 1615777 h 6858000"/>
              <a:gd name="connsiteX148" fmla="*/ 342578 w 1605470"/>
              <a:gd name="connsiteY148" fmla="*/ 1563678 h 6858000"/>
              <a:gd name="connsiteX149" fmla="*/ 355658 w 1605470"/>
              <a:gd name="connsiteY149" fmla="*/ 1519474 h 6858000"/>
              <a:gd name="connsiteX150" fmla="*/ 348400 w 1605470"/>
              <a:gd name="connsiteY150" fmla="*/ 1477995 h 6858000"/>
              <a:gd name="connsiteX151" fmla="*/ 334485 w 1605470"/>
              <a:gd name="connsiteY151" fmla="*/ 1373769 h 6858000"/>
              <a:gd name="connsiteX152" fmla="*/ 342792 w 1605470"/>
              <a:gd name="connsiteY152" fmla="*/ 1307086 h 6858000"/>
              <a:gd name="connsiteX153" fmla="*/ 343980 w 1605470"/>
              <a:gd name="connsiteY153" fmla="*/ 1189033 h 6858000"/>
              <a:gd name="connsiteX154" fmla="*/ 348665 w 1605470"/>
              <a:gd name="connsiteY154" fmla="*/ 1168288 h 6858000"/>
              <a:gd name="connsiteX155" fmla="*/ 340947 w 1605470"/>
              <a:gd name="connsiteY155" fmla="*/ 1142577 h 6858000"/>
              <a:gd name="connsiteX156" fmla="*/ 330253 w 1605470"/>
              <a:gd name="connsiteY156" fmla="*/ 1088484 h 6858000"/>
              <a:gd name="connsiteX157" fmla="*/ 318989 w 1605470"/>
              <a:gd name="connsiteY157" fmla="*/ 1016103 h 6858000"/>
              <a:gd name="connsiteX158" fmla="*/ 320445 w 1605470"/>
              <a:gd name="connsiteY158" fmla="*/ 932283 h 6858000"/>
              <a:gd name="connsiteX159" fmla="*/ 322681 w 1605470"/>
              <a:gd name="connsiteY159" fmla="*/ 915925 h 6858000"/>
              <a:gd name="connsiteX160" fmla="*/ 315310 w 1605470"/>
              <a:gd name="connsiteY160" fmla="*/ 896999 h 6858000"/>
              <a:gd name="connsiteX161" fmla="*/ 284718 w 1605470"/>
              <a:gd name="connsiteY161" fmla="*/ 821517 h 6858000"/>
              <a:gd name="connsiteX162" fmla="*/ 263668 w 1605470"/>
              <a:gd name="connsiteY162" fmla="*/ 751353 h 6858000"/>
              <a:gd name="connsiteX163" fmla="*/ 263226 w 1605470"/>
              <a:gd name="connsiteY163" fmla="*/ 721230 h 6858000"/>
              <a:gd name="connsiteX164" fmla="*/ 248897 w 1605470"/>
              <a:gd name="connsiteY164" fmla="*/ 681659 h 6858000"/>
              <a:gd name="connsiteX165" fmla="*/ 234316 w 1605470"/>
              <a:gd name="connsiteY165" fmla="*/ 635218 h 6858000"/>
              <a:gd name="connsiteX166" fmla="*/ 239327 w 1605470"/>
              <a:gd name="connsiteY166" fmla="*/ 613763 h 6858000"/>
              <a:gd name="connsiteX167" fmla="*/ 225269 w 1605470"/>
              <a:gd name="connsiteY167" fmla="*/ 598582 h 6858000"/>
              <a:gd name="connsiteX168" fmla="*/ 224950 w 1605470"/>
              <a:gd name="connsiteY168" fmla="*/ 576846 h 6858000"/>
              <a:gd name="connsiteX169" fmla="*/ 204576 w 1605470"/>
              <a:gd name="connsiteY169" fmla="*/ 530055 h 6858000"/>
              <a:gd name="connsiteX170" fmla="*/ 219064 w 1605470"/>
              <a:gd name="connsiteY170" fmla="*/ 469651 h 6858000"/>
              <a:gd name="connsiteX171" fmla="*/ 195012 w 1605470"/>
              <a:gd name="connsiteY171" fmla="*/ 448559 h 6858000"/>
              <a:gd name="connsiteX172" fmla="*/ 201434 w 1605470"/>
              <a:gd name="connsiteY172" fmla="*/ 441529 h 6858000"/>
              <a:gd name="connsiteX173" fmla="*/ 200655 w 1605470"/>
              <a:gd name="connsiteY173" fmla="*/ 428927 h 6858000"/>
              <a:gd name="connsiteX174" fmla="*/ 190059 w 1605470"/>
              <a:gd name="connsiteY174" fmla="*/ 430161 h 6858000"/>
              <a:gd name="connsiteX175" fmla="*/ 167079 w 1605470"/>
              <a:gd name="connsiteY175" fmla="*/ 367211 h 6858000"/>
              <a:gd name="connsiteX176" fmla="*/ 124571 w 1605470"/>
              <a:gd name="connsiteY176" fmla="*/ 302178 h 6858000"/>
              <a:gd name="connsiteX177" fmla="*/ 103243 w 1605470"/>
              <a:gd name="connsiteY177" fmla="*/ 211375 h 6858000"/>
              <a:gd name="connsiteX178" fmla="*/ 94571 w 1605470"/>
              <a:gd name="connsiteY178" fmla="*/ 184179 h 6858000"/>
              <a:gd name="connsiteX179" fmla="*/ 13437 w 1605470"/>
              <a:gd name="connsiteY179" fmla="*/ 19287 h 6858000"/>
              <a:gd name="connsiteX180" fmla="*/ 0 w 1605470"/>
              <a:gd name="connsiteY180" fmla="*/ 0 h 6858000"/>
              <a:gd name="connsiteX0" fmla="*/ 0 w 1605470"/>
              <a:gd name="connsiteY0" fmla="*/ 0 h 6858000"/>
              <a:gd name="connsiteX1" fmla="*/ 1605470 w 1605470"/>
              <a:gd name="connsiteY1" fmla="*/ 0 h 6858000"/>
              <a:gd name="connsiteX2" fmla="*/ 1605470 w 1605470"/>
              <a:gd name="connsiteY2" fmla="*/ 6858000 h 6858000"/>
              <a:gd name="connsiteX3" fmla="*/ 154105 w 1605470"/>
              <a:gd name="connsiteY3" fmla="*/ 6858000 h 6858000"/>
              <a:gd name="connsiteX4" fmla="*/ 154246 w 1605470"/>
              <a:gd name="connsiteY4" fmla="*/ 6857735 h 6858000"/>
              <a:gd name="connsiteX5" fmla="*/ 166295 w 1605470"/>
              <a:gd name="connsiteY5" fmla="*/ 6809549 h 6858000"/>
              <a:gd name="connsiteX6" fmla="*/ 198506 w 1605470"/>
              <a:gd name="connsiteY6" fmla="*/ 6715115 h 6858000"/>
              <a:gd name="connsiteX7" fmla="*/ 208357 w 1605470"/>
              <a:gd name="connsiteY7" fmla="*/ 6680170 h 6858000"/>
              <a:gd name="connsiteX8" fmla="*/ 233907 w 1605470"/>
              <a:gd name="connsiteY8" fmla="*/ 6621207 h 6858000"/>
              <a:gd name="connsiteX9" fmla="*/ 250564 w 1605470"/>
              <a:gd name="connsiteY9" fmla="*/ 6596265 h 6858000"/>
              <a:gd name="connsiteX10" fmla="*/ 250443 w 1605470"/>
              <a:gd name="connsiteY10" fmla="*/ 6594818 h 6858000"/>
              <a:gd name="connsiteX11" fmla="*/ 254688 w 1605470"/>
              <a:gd name="connsiteY11" fmla="*/ 6593735 h 6858000"/>
              <a:gd name="connsiteX12" fmla="*/ 257885 w 1605470"/>
              <a:gd name="connsiteY12" fmla="*/ 6589172 h 6858000"/>
              <a:gd name="connsiteX13" fmla="*/ 261179 w 1605470"/>
              <a:gd name="connsiteY13" fmla="*/ 6574442 h 6858000"/>
              <a:gd name="connsiteX14" fmla="*/ 261519 w 1605470"/>
              <a:gd name="connsiteY14" fmla="*/ 6568530 h 6858000"/>
              <a:gd name="connsiteX15" fmla="*/ 263928 w 1605470"/>
              <a:gd name="connsiteY15" fmla="*/ 6560674 h 6858000"/>
              <a:gd name="connsiteX16" fmla="*/ 264273 w 1605470"/>
              <a:gd name="connsiteY16" fmla="*/ 6560598 h 6858000"/>
              <a:gd name="connsiteX17" fmla="*/ 265970 w 1605470"/>
              <a:gd name="connsiteY17" fmla="*/ 6553006 h 6858000"/>
              <a:gd name="connsiteX18" fmla="*/ 270666 w 1605470"/>
              <a:gd name="connsiteY18" fmla="*/ 6514360 h 6858000"/>
              <a:gd name="connsiteX19" fmla="*/ 312320 w 1605470"/>
              <a:gd name="connsiteY19" fmla="*/ 6478062 h 6858000"/>
              <a:gd name="connsiteX20" fmla="*/ 323009 w 1605470"/>
              <a:gd name="connsiteY20" fmla="*/ 6460325 h 6858000"/>
              <a:gd name="connsiteX21" fmla="*/ 330242 w 1605470"/>
              <a:gd name="connsiteY21" fmla="*/ 6451488 h 6858000"/>
              <a:gd name="connsiteX22" fmla="*/ 331677 w 1605470"/>
              <a:gd name="connsiteY22" fmla="*/ 6451348 h 6858000"/>
              <a:gd name="connsiteX23" fmla="*/ 336035 w 1605470"/>
              <a:gd name="connsiteY23" fmla="*/ 6414240 h 6858000"/>
              <a:gd name="connsiteX24" fmla="*/ 338911 w 1605470"/>
              <a:gd name="connsiteY24" fmla="*/ 6410269 h 6858000"/>
              <a:gd name="connsiteX25" fmla="*/ 338811 w 1605470"/>
              <a:gd name="connsiteY25" fmla="*/ 6384857 h 6858000"/>
              <a:gd name="connsiteX26" fmla="*/ 340328 w 1605470"/>
              <a:gd name="connsiteY26" fmla="*/ 6372381 h 6858000"/>
              <a:gd name="connsiteX27" fmla="*/ 337522 w 1605470"/>
              <a:gd name="connsiteY27" fmla="*/ 6367510 h 6858000"/>
              <a:gd name="connsiteX28" fmla="*/ 341402 w 1605470"/>
              <a:gd name="connsiteY28" fmla="*/ 6349778 h 6858000"/>
              <a:gd name="connsiteX29" fmla="*/ 343067 w 1605470"/>
              <a:gd name="connsiteY29" fmla="*/ 6348250 h 6858000"/>
              <a:gd name="connsiteX30" fmla="*/ 341730 w 1605470"/>
              <a:gd name="connsiteY30" fmla="*/ 6331735 h 6858000"/>
              <a:gd name="connsiteX31" fmla="*/ 335123 w 1605470"/>
              <a:gd name="connsiteY31" fmla="*/ 6315613 h 6858000"/>
              <a:gd name="connsiteX32" fmla="*/ 385303 w 1605470"/>
              <a:gd name="connsiteY32" fmla="*/ 6171970 h 6858000"/>
              <a:gd name="connsiteX33" fmla="*/ 380910 w 1605470"/>
              <a:gd name="connsiteY33" fmla="*/ 6028119 h 6858000"/>
              <a:gd name="connsiteX34" fmla="*/ 409371 w 1605470"/>
              <a:gd name="connsiteY34" fmla="*/ 5950668 h 6858000"/>
              <a:gd name="connsiteX35" fmla="*/ 442432 w 1605470"/>
              <a:gd name="connsiteY35" fmla="*/ 5934687 h 6858000"/>
              <a:gd name="connsiteX36" fmla="*/ 489472 w 1605470"/>
              <a:gd name="connsiteY36" fmla="*/ 5732419 h 6858000"/>
              <a:gd name="connsiteX37" fmla="*/ 512623 w 1605470"/>
              <a:gd name="connsiteY37" fmla="*/ 5685392 h 6858000"/>
              <a:gd name="connsiteX38" fmla="*/ 510261 w 1605470"/>
              <a:gd name="connsiteY38" fmla="*/ 5634527 h 6858000"/>
              <a:gd name="connsiteX39" fmla="*/ 523992 w 1605470"/>
              <a:gd name="connsiteY39" fmla="*/ 5619557 h 6858000"/>
              <a:gd name="connsiteX40" fmla="*/ 526609 w 1605470"/>
              <a:gd name="connsiteY40" fmla="*/ 5617081 h 6858000"/>
              <a:gd name="connsiteX41" fmla="*/ 531653 w 1605470"/>
              <a:gd name="connsiteY41" fmla="*/ 5604904 h 6858000"/>
              <a:gd name="connsiteX42" fmla="*/ 539863 w 1605470"/>
              <a:gd name="connsiteY42" fmla="*/ 5604298 h 6858000"/>
              <a:gd name="connsiteX43" fmla="*/ 552319 w 1605470"/>
              <a:gd name="connsiteY43" fmla="*/ 5587997 h 6858000"/>
              <a:gd name="connsiteX44" fmla="*/ 559710 w 1605470"/>
              <a:gd name="connsiteY44" fmla="*/ 5564796 h 6858000"/>
              <a:gd name="connsiteX45" fmla="*/ 587214 w 1605470"/>
              <a:gd name="connsiteY45" fmla="*/ 5451511 h 6858000"/>
              <a:gd name="connsiteX46" fmla="*/ 608019 w 1605470"/>
              <a:gd name="connsiteY46" fmla="*/ 5385461 h 6858000"/>
              <a:gd name="connsiteX47" fmla="*/ 622750 w 1605470"/>
              <a:gd name="connsiteY47" fmla="*/ 5363084 h 6858000"/>
              <a:gd name="connsiteX48" fmla="*/ 638731 w 1605470"/>
              <a:gd name="connsiteY48" fmla="*/ 5330009 h 6858000"/>
              <a:gd name="connsiteX49" fmla="*/ 672224 w 1605470"/>
              <a:gd name="connsiteY49" fmla="*/ 5273739 h 6858000"/>
              <a:gd name="connsiteX50" fmla="*/ 681823 w 1605470"/>
              <a:gd name="connsiteY50" fmla="*/ 5241779 h 6858000"/>
              <a:gd name="connsiteX51" fmla="*/ 693049 w 1605470"/>
              <a:gd name="connsiteY51" fmla="*/ 5225268 h 6858000"/>
              <a:gd name="connsiteX52" fmla="*/ 694069 w 1605470"/>
              <a:gd name="connsiteY52" fmla="*/ 5217684 h 6858000"/>
              <a:gd name="connsiteX53" fmla="*/ 701410 w 1605470"/>
              <a:gd name="connsiteY53" fmla="*/ 5193377 h 6858000"/>
              <a:gd name="connsiteX54" fmla="*/ 704713 w 1605470"/>
              <a:gd name="connsiteY54" fmla="*/ 5179288 h 6858000"/>
              <a:gd name="connsiteX55" fmla="*/ 705697 w 1605470"/>
              <a:gd name="connsiteY55" fmla="*/ 5173621 h 6858000"/>
              <a:gd name="connsiteX56" fmla="*/ 701331 w 1605470"/>
              <a:gd name="connsiteY56" fmla="*/ 5159961 h 6858000"/>
              <a:gd name="connsiteX57" fmla="*/ 708008 w 1605470"/>
              <a:gd name="connsiteY57" fmla="*/ 5144295 h 6858000"/>
              <a:gd name="connsiteX58" fmla="*/ 704941 w 1605470"/>
              <a:gd name="connsiteY58" fmla="*/ 5125185 h 6858000"/>
              <a:gd name="connsiteX59" fmla="*/ 711771 w 1605470"/>
              <a:gd name="connsiteY59" fmla="*/ 5121884 h 6858000"/>
              <a:gd name="connsiteX60" fmla="*/ 721092 w 1605470"/>
              <a:gd name="connsiteY60" fmla="*/ 5108383 h 6858000"/>
              <a:gd name="connsiteX61" fmla="*/ 717045 w 1605470"/>
              <a:gd name="connsiteY61" fmla="*/ 5094705 h 6858000"/>
              <a:gd name="connsiteX62" fmla="*/ 718807 w 1605470"/>
              <a:gd name="connsiteY62" fmla="*/ 5067850 h 6858000"/>
              <a:gd name="connsiteX63" fmla="*/ 721538 w 1605470"/>
              <a:gd name="connsiteY63" fmla="*/ 5060861 h 6858000"/>
              <a:gd name="connsiteX64" fmla="*/ 718242 w 1605470"/>
              <a:gd name="connsiteY64" fmla="*/ 5034192 h 6858000"/>
              <a:gd name="connsiteX65" fmla="*/ 719796 w 1605470"/>
              <a:gd name="connsiteY65" fmla="*/ 4993030 h 6858000"/>
              <a:gd name="connsiteX66" fmla="*/ 726705 w 1605470"/>
              <a:gd name="connsiteY66" fmla="*/ 4946844 h 6858000"/>
              <a:gd name="connsiteX67" fmla="*/ 722561 w 1605470"/>
              <a:gd name="connsiteY67" fmla="*/ 4932692 h 6858000"/>
              <a:gd name="connsiteX68" fmla="*/ 724588 w 1605470"/>
              <a:gd name="connsiteY68" fmla="*/ 4845927 h 6858000"/>
              <a:gd name="connsiteX69" fmla="*/ 724935 w 1605470"/>
              <a:gd name="connsiteY69" fmla="*/ 4821504 h 6858000"/>
              <a:gd name="connsiteX70" fmla="*/ 732118 w 1605470"/>
              <a:gd name="connsiteY70" fmla="*/ 4801535 h 6858000"/>
              <a:gd name="connsiteX71" fmla="*/ 739787 w 1605470"/>
              <a:gd name="connsiteY71" fmla="*/ 4797794 h 6858000"/>
              <a:gd name="connsiteX72" fmla="*/ 741081 w 1605470"/>
              <a:gd name="connsiteY72" fmla="*/ 4784526 h 6858000"/>
              <a:gd name="connsiteX73" fmla="*/ 742865 w 1605470"/>
              <a:gd name="connsiteY73" fmla="*/ 4781211 h 6858000"/>
              <a:gd name="connsiteX74" fmla="*/ 751652 w 1605470"/>
              <a:gd name="connsiteY74" fmla="*/ 4761984 h 6858000"/>
              <a:gd name="connsiteX75" fmla="*/ 734671 w 1605470"/>
              <a:gd name="connsiteY75" fmla="*/ 4715631 h 6858000"/>
              <a:gd name="connsiteX76" fmla="*/ 743180 w 1605470"/>
              <a:gd name="connsiteY76" fmla="*/ 4662965 h 6858000"/>
              <a:gd name="connsiteX77" fmla="*/ 738263 w 1605470"/>
              <a:gd name="connsiteY77" fmla="*/ 4444346 h 6858000"/>
              <a:gd name="connsiteX78" fmla="*/ 756542 w 1605470"/>
              <a:gd name="connsiteY78" fmla="*/ 4350346 h 6858000"/>
              <a:gd name="connsiteX79" fmla="*/ 715481 w 1605470"/>
              <a:gd name="connsiteY79" fmla="*/ 4214165 h 6858000"/>
              <a:gd name="connsiteX80" fmla="*/ 719554 w 1605470"/>
              <a:gd name="connsiteY80" fmla="*/ 4090296 h 6858000"/>
              <a:gd name="connsiteX81" fmla="*/ 704810 w 1605470"/>
              <a:gd name="connsiteY81" fmla="*/ 4033999 h 6858000"/>
              <a:gd name="connsiteX82" fmla="*/ 705959 w 1605470"/>
              <a:gd name="connsiteY82" fmla="*/ 4031933 h 6858000"/>
              <a:gd name="connsiteX83" fmla="*/ 704535 w 1605470"/>
              <a:gd name="connsiteY83" fmla="*/ 4013953 h 6858000"/>
              <a:gd name="connsiteX84" fmla="*/ 700443 w 1605470"/>
              <a:gd name="connsiteY84" fmla="*/ 4010511 h 6858000"/>
              <a:gd name="connsiteX85" fmla="*/ 698282 w 1605470"/>
              <a:gd name="connsiteY85" fmla="*/ 3998331 h 6858000"/>
              <a:gd name="connsiteX86" fmla="*/ 690830 w 1605470"/>
              <a:gd name="connsiteY86" fmla="*/ 3974753 h 6858000"/>
              <a:gd name="connsiteX87" fmla="*/ 692428 w 1605470"/>
              <a:gd name="connsiteY87" fmla="*/ 3969950 h 6858000"/>
              <a:gd name="connsiteX88" fmla="*/ 685850 w 1605470"/>
              <a:gd name="connsiteY88" fmla="*/ 3933779 h 6858000"/>
              <a:gd name="connsiteX89" fmla="*/ 687181 w 1605470"/>
              <a:gd name="connsiteY89" fmla="*/ 3933093 h 6858000"/>
              <a:gd name="connsiteX90" fmla="*/ 691535 w 1605470"/>
              <a:gd name="connsiteY90" fmla="*/ 3922082 h 6858000"/>
              <a:gd name="connsiteX91" fmla="*/ 696613 w 1605470"/>
              <a:gd name="connsiteY91" fmla="*/ 3901461 h 6858000"/>
              <a:gd name="connsiteX92" fmla="*/ 719207 w 1605470"/>
              <a:gd name="connsiteY92" fmla="*/ 3813873 h 6858000"/>
              <a:gd name="connsiteX93" fmla="*/ 718632 w 1605470"/>
              <a:gd name="connsiteY93" fmla="*/ 3806161 h 6858000"/>
              <a:gd name="connsiteX94" fmla="*/ 718939 w 1605470"/>
              <a:gd name="connsiteY94" fmla="*/ 3805957 h 6858000"/>
              <a:gd name="connsiteX95" fmla="*/ 718966 w 1605470"/>
              <a:gd name="connsiteY95" fmla="*/ 3797724 h 6858000"/>
              <a:gd name="connsiteX96" fmla="*/ 717581 w 1605470"/>
              <a:gd name="connsiteY96" fmla="*/ 3792098 h 6858000"/>
              <a:gd name="connsiteX97" fmla="*/ 716465 w 1605470"/>
              <a:gd name="connsiteY97" fmla="*/ 3777135 h 6858000"/>
              <a:gd name="connsiteX98" fmla="*/ 718198 w 1605470"/>
              <a:gd name="connsiteY98" fmla="*/ 3771656 h 6858000"/>
              <a:gd name="connsiteX99" fmla="*/ 721941 w 1605470"/>
              <a:gd name="connsiteY99" fmla="*/ 3769007 h 6858000"/>
              <a:gd name="connsiteX100" fmla="*/ 721407 w 1605470"/>
              <a:gd name="connsiteY100" fmla="*/ 3767709 h 6858000"/>
              <a:gd name="connsiteX101" fmla="*/ 730103 w 1605470"/>
              <a:gd name="connsiteY101" fmla="*/ 3738082 h 6858000"/>
              <a:gd name="connsiteX102" fmla="*/ 737449 w 1605470"/>
              <a:gd name="connsiteY102" fmla="*/ 3673397 h 6858000"/>
              <a:gd name="connsiteX103" fmla="*/ 736745 w 1605470"/>
              <a:gd name="connsiteY103" fmla="*/ 3637109 h 6858000"/>
              <a:gd name="connsiteX104" fmla="*/ 740188 w 1605470"/>
              <a:gd name="connsiteY104" fmla="*/ 3536883 h 6858000"/>
              <a:gd name="connsiteX105" fmla="*/ 747726 w 1605470"/>
              <a:gd name="connsiteY105" fmla="*/ 3435652 h 6858000"/>
              <a:gd name="connsiteX106" fmla="*/ 774383 w 1605470"/>
              <a:gd name="connsiteY106" fmla="*/ 3381564 h 6858000"/>
              <a:gd name="connsiteX107" fmla="*/ 774870 w 1605470"/>
              <a:gd name="connsiteY107" fmla="*/ 3375761 h 6858000"/>
              <a:gd name="connsiteX108" fmla="*/ 770510 w 1605470"/>
              <a:gd name="connsiteY108" fmla="*/ 3361844 h 6858000"/>
              <a:gd name="connsiteX109" fmla="*/ 767933 w 1605470"/>
              <a:gd name="connsiteY109" fmla="*/ 3356929 h 6858000"/>
              <a:gd name="connsiteX110" fmla="*/ 766158 w 1605470"/>
              <a:gd name="connsiteY110" fmla="*/ 3349058 h 6858000"/>
              <a:gd name="connsiteX111" fmla="*/ 766414 w 1605470"/>
              <a:gd name="connsiteY111" fmla="*/ 3348763 h 6858000"/>
              <a:gd name="connsiteX112" fmla="*/ 764166 w 1605470"/>
              <a:gd name="connsiteY112" fmla="*/ 3341588 h 6858000"/>
              <a:gd name="connsiteX113" fmla="*/ 749397 w 1605470"/>
              <a:gd name="connsiteY113" fmla="*/ 3307769 h 6858000"/>
              <a:gd name="connsiteX114" fmla="*/ 766960 w 1605470"/>
              <a:gd name="connsiteY114" fmla="*/ 3250522 h 6858000"/>
              <a:gd name="connsiteX115" fmla="*/ 767385 w 1605470"/>
              <a:gd name="connsiteY115" fmla="*/ 3229163 h 6858000"/>
              <a:gd name="connsiteX116" fmla="*/ 769208 w 1605470"/>
              <a:gd name="connsiteY116" fmla="*/ 3217217 h 6858000"/>
              <a:gd name="connsiteX117" fmla="*/ 770350 w 1605470"/>
              <a:gd name="connsiteY117" fmla="*/ 3216125 h 6858000"/>
              <a:gd name="connsiteX118" fmla="*/ 756043 w 1605470"/>
              <a:gd name="connsiteY118" fmla="*/ 3183755 h 6858000"/>
              <a:gd name="connsiteX119" fmla="*/ 756544 w 1605470"/>
              <a:gd name="connsiteY119" fmla="*/ 3178642 h 6858000"/>
              <a:gd name="connsiteX120" fmla="*/ 744144 w 1605470"/>
              <a:gd name="connsiteY120" fmla="*/ 3158586 h 6858000"/>
              <a:gd name="connsiteX121" fmla="*/ 739378 w 1605470"/>
              <a:gd name="connsiteY121" fmla="*/ 3147669 h 6858000"/>
              <a:gd name="connsiteX122" fmla="*/ 734648 w 1605470"/>
              <a:gd name="connsiteY122" fmla="*/ 3145733 h 6858000"/>
              <a:gd name="connsiteX123" fmla="*/ 729329 w 1605470"/>
              <a:gd name="connsiteY123" fmla="*/ 3129034 h 6858000"/>
              <a:gd name="connsiteX124" fmla="*/ 729994 w 1605470"/>
              <a:gd name="connsiteY124" fmla="*/ 3126682 h 6858000"/>
              <a:gd name="connsiteX125" fmla="*/ 720862 w 1605470"/>
              <a:gd name="connsiteY125" fmla="*/ 3114519 h 6858000"/>
              <a:gd name="connsiteX126" fmla="*/ 707471 w 1605470"/>
              <a:gd name="connsiteY126" fmla="*/ 3106272 h 6858000"/>
              <a:gd name="connsiteX127" fmla="*/ 680201 w 1605470"/>
              <a:gd name="connsiteY127" fmla="*/ 2958185 h 6858000"/>
              <a:gd name="connsiteX128" fmla="*/ 622815 w 1605470"/>
              <a:gd name="connsiteY128" fmla="*/ 2762989 h 6858000"/>
              <a:gd name="connsiteX129" fmla="*/ 571733 w 1605470"/>
              <a:gd name="connsiteY129" fmla="*/ 2554718 h 6858000"/>
              <a:gd name="connsiteX130" fmla="*/ 551827 w 1605470"/>
              <a:gd name="connsiteY130" fmla="*/ 2485734 h 6858000"/>
              <a:gd name="connsiteX131" fmla="*/ 542550 w 1605470"/>
              <a:gd name="connsiteY131" fmla="*/ 2447068 h 6858000"/>
              <a:gd name="connsiteX132" fmla="*/ 529511 w 1605470"/>
              <a:gd name="connsiteY132" fmla="*/ 2425819 h 6858000"/>
              <a:gd name="connsiteX133" fmla="*/ 528878 w 1605470"/>
              <a:gd name="connsiteY133" fmla="*/ 2408971 h 6858000"/>
              <a:gd name="connsiteX134" fmla="*/ 535510 w 1605470"/>
              <a:gd name="connsiteY134" fmla="*/ 2402874 h 6858000"/>
              <a:gd name="connsiteX135" fmla="*/ 538122 w 1605470"/>
              <a:gd name="connsiteY135" fmla="*/ 2381443 h 6858000"/>
              <a:gd name="connsiteX136" fmla="*/ 514451 w 1605470"/>
              <a:gd name="connsiteY136" fmla="*/ 2261920 h 6858000"/>
              <a:gd name="connsiteX137" fmla="*/ 486968 w 1605470"/>
              <a:gd name="connsiteY137" fmla="*/ 2182937 h 6858000"/>
              <a:gd name="connsiteX138" fmla="*/ 488555 w 1605470"/>
              <a:gd name="connsiteY138" fmla="*/ 2155135 h 6858000"/>
              <a:gd name="connsiteX139" fmla="*/ 486013 w 1605470"/>
              <a:gd name="connsiteY139" fmla="*/ 2118008 h 6858000"/>
              <a:gd name="connsiteX140" fmla="*/ 487006 w 1605470"/>
              <a:gd name="connsiteY140" fmla="*/ 2050531 h 6858000"/>
              <a:gd name="connsiteX141" fmla="*/ 478812 w 1605470"/>
              <a:gd name="connsiteY141" fmla="*/ 1963269 h 6858000"/>
              <a:gd name="connsiteX142" fmla="*/ 442619 w 1605470"/>
              <a:gd name="connsiteY142" fmla="*/ 1910499 h 6858000"/>
              <a:gd name="connsiteX143" fmla="*/ 446785 w 1605470"/>
              <a:gd name="connsiteY143" fmla="*/ 1903212 h 6858000"/>
              <a:gd name="connsiteX144" fmla="*/ 436547 w 1605470"/>
              <a:gd name="connsiteY144" fmla="*/ 1861531 h 6858000"/>
              <a:gd name="connsiteX145" fmla="*/ 390346 w 1605470"/>
              <a:gd name="connsiteY145" fmla="*/ 1732919 h 6858000"/>
              <a:gd name="connsiteX146" fmla="*/ 362657 w 1605470"/>
              <a:gd name="connsiteY146" fmla="*/ 1663540 h 6858000"/>
              <a:gd name="connsiteX147" fmla="*/ 361783 w 1605470"/>
              <a:gd name="connsiteY147" fmla="*/ 1615777 h 6858000"/>
              <a:gd name="connsiteX148" fmla="*/ 342578 w 1605470"/>
              <a:gd name="connsiteY148" fmla="*/ 1563678 h 6858000"/>
              <a:gd name="connsiteX149" fmla="*/ 355658 w 1605470"/>
              <a:gd name="connsiteY149" fmla="*/ 1519474 h 6858000"/>
              <a:gd name="connsiteX150" fmla="*/ 348400 w 1605470"/>
              <a:gd name="connsiteY150" fmla="*/ 1477995 h 6858000"/>
              <a:gd name="connsiteX151" fmla="*/ 334485 w 1605470"/>
              <a:gd name="connsiteY151" fmla="*/ 1373769 h 6858000"/>
              <a:gd name="connsiteX152" fmla="*/ 342792 w 1605470"/>
              <a:gd name="connsiteY152" fmla="*/ 1307086 h 6858000"/>
              <a:gd name="connsiteX153" fmla="*/ 343980 w 1605470"/>
              <a:gd name="connsiteY153" fmla="*/ 1189033 h 6858000"/>
              <a:gd name="connsiteX154" fmla="*/ 348665 w 1605470"/>
              <a:gd name="connsiteY154" fmla="*/ 1168288 h 6858000"/>
              <a:gd name="connsiteX155" fmla="*/ 340947 w 1605470"/>
              <a:gd name="connsiteY155" fmla="*/ 1142577 h 6858000"/>
              <a:gd name="connsiteX156" fmla="*/ 330253 w 1605470"/>
              <a:gd name="connsiteY156" fmla="*/ 1088484 h 6858000"/>
              <a:gd name="connsiteX157" fmla="*/ 318989 w 1605470"/>
              <a:gd name="connsiteY157" fmla="*/ 1016103 h 6858000"/>
              <a:gd name="connsiteX158" fmla="*/ 320445 w 1605470"/>
              <a:gd name="connsiteY158" fmla="*/ 932283 h 6858000"/>
              <a:gd name="connsiteX159" fmla="*/ 322681 w 1605470"/>
              <a:gd name="connsiteY159" fmla="*/ 915925 h 6858000"/>
              <a:gd name="connsiteX160" fmla="*/ 315310 w 1605470"/>
              <a:gd name="connsiteY160" fmla="*/ 896999 h 6858000"/>
              <a:gd name="connsiteX161" fmla="*/ 284718 w 1605470"/>
              <a:gd name="connsiteY161" fmla="*/ 821517 h 6858000"/>
              <a:gd name="connsiteX162" fmla="*/ 263668 w 1605470"/>
              <a:gd name="connsiteY162" fmla="*/ 751353 h 6858000"/>
              <a:gd name="connsiteX163" fmla="*/ 263226 w 1605470"/>
              <a:gd name="connsiteY163" fmla="*/ 721230 h 6858000"/>
              <a:gd name="connsiteX164" fmla="*/ 248897 w 1605470"/>
              <a:gd name="connsiteY164" fmla="*/ 681659 h 6858000"/>
              <a:gd name="connsiteX165" fmla="*/ 234316 w 1605470"/>
              <a:gd name="connsiteY165" fmla="*/ 635218 h 6858000"/>
              <a:gd name="connsiteX166" fmla="*/ 239327 w 1605470"/>
              <a:gd name="connsiteY166" fmla="*/ 613763 h 6858000"/>
              <a:gd name="connsiteX167" fmla="*/ 225269 w 1605470"/>
              <a:gd name="connsiteY167" fmla="*/ 598582 h 6858000"/>
              <a:gd name="connsiteX168" fmla="*/ 224950 w 1605470"/>
              <a:gd name="connsiteY168" fmla="*/ 576846 h 6858000"/>
              <a:gd name="connsiteX169" fmla="*/ 204576 w 1605470"/>
              <a:gd name="connsiteY169" fmla="*/ 530055 h 6858000"/>
              <a:gd name="connsiteX170" fmla="*/ 219064 w 1605470"/>
              <a:gd name="connsiteY170" fmla="*/ 469651 h 6858000"/>
              <a:gd name="connsiteX171" fmla="*/ 195012 w 1605470"/>
              <a:gd name="connsiteY171" fmla="*/ 448559 h 6858000"/>
              <a:gd name="connsiteX172" fmla="*/ 201434 w 1605470"/>
              <a:gd name="connsiteY172" fmla="*/ 441529 h 6858000"/>
              <a:gd name="connsiteX173" fmla="*/ 200655 w 1605470"/>
              <a:gd name="connsiteY173" fmla="*/ 428927 h 6858000"/>
              <a:gd name="connsiteX174" fmla="*/ 190059 w 1605470"/>
              <a:gd name="connsiteY174" fmla="*/ 430161 h 6858000"/>
              <a:gd name="connsiteX175" fmla="*/ 167079 w 1605470"/>
              <a:gd name="connsiteY175" fmla="*/ 367211 h 6858000"/>
              <a:gd name="connsiteX176" fmla="*/ 124571 w 1605470"/>
              <a:gd name="connsiteY176" fmla="*/ 302178 h 6858000"/>
              <a:gd name="connsiteX177" fmla="*/ 103243 w 1605470"/>
              <a:gd name="connsiteY177" fmla="*/ 211375 h 6858000"/>
              <a:gd name="connsiteX178" fmla="*/ 94571 w 1605470"/>
              <a:gd name="connsiteY178" fmla="*/ 184179 h 6858000"/>
              <a:gd name="connsiteX179" fmla="*/ 13437 w 1605470"/>
              <a:gd name="connsiteY179" fmla="*/ 19287 h 6858000"/>
              <a:gd name="connsiteX180" fmla="*/ 0 w 1605470"/>
              <a:gd name="connsiteY180" fmla="*/ 0 h 6858000"/>
              <a:gd name="connsiteX0" fmla="*/ 0 w 1605470"/>
              <a:gd name="connsiteY0" fmla="*/ 0 h 6858000"/>
              <a:gd name="connsiteX1" fmla="*/ 1605470 w 1605470"/>
              <a:gd name="connsiteY1" fmla="*/ 0 h 6858000"/>
              <a:gd name="connsiteX2" fmla="*/ 1605470 w 1605470"/>
              <a:gd name="connsiteY2" fmla="*/ 6858000 h 6858000"/>
              <a:gd name="connsiteX3" fmla="*/ 154105 w 1605470"/>
              <a:gd name="connsiteY3" fmla="*/ 6858000 h 6858000"/>
              <a:gd name="connsiteX4" fmla="*/ 154246 w 1605470"/>
              <a:gd name="connsiteY4" fmla="*/ 6857735 h 6858000"/>
              <a:gd name="connsiteX5" fmla="*/ 166295 w 1605470"/>
              <a:gd name="connsiteY5" fmla="*/ 6809549 h 6858000"/>
              <a:gd name="connsiteX6" fmla="*/ 198506 w 1605470"/>
              <a:gd name="connsiteY6" fmla="*/ 6715115 h 6858000"/>
              <a:gd name="connsiteX7" fmla="*/ 208357 w 1605470"/>
              <a:gd name="connsiteY7" fmla="*/ 6680170 h 6858000"/>
              <a:gd name="connsiteX8" fmla="*/ 233907 w 1605470"/>
              <a:gd name="connsiteY8" fmla="*/ 6621207 h 6858000"/>
              <a:gd name="connsiteX9" fmla="*/ 250564 w 1605470"/>
              <a:gd name="connsiteY9" fmla="*/ 6596265 h 6858000"/>
              <a:gd name="connsiteX10" fmla="*/ 250443 w 1605470"/>
              <a:gd name="connsiteY10" fmla="*/ 6594818 h 6858000"/>
              <a:gd name="connsiteX11" fmla="*/ 254688 w 1605470"/>
              <a:gd name="connsiteY11" fmla="*/ 6593735 h 6858000"/>
              <a:gd name="connsiteX12" fmla="*/ 257885 w 1605470"/>
              <a:gd name="connsiteY12" fmla="*/ 6589172 h 6858000"/>
              <a:gd name="connsiteX13" fmla="*/ 261179 w 1605470"/>
              <a:gd name="connsiteY13" fmla="*/ 6574442 h 6858000"/>
              <a:gd name="connsiteX14" fmla="*/ 261519 w 1605470"/>
              <a:gd name="connsiteY14" fmla="*/ 6568530 h 6858000"/>
              <a:gd name="connsiteX15" fmla="*/ 263928 w 1605470"/>
              <a:gd name="connsiteY15" fmla="*/ 6560674 h 6858000"/>
              <a:gd name="connsiteX16" fmla="*/ 264273 w 1605470"/>
              <a:gd name="connsiteY16" fmla="*/ 6560598 h 6858000"/>
              <a:gd name="connsiteX17" fmla="*/ 265970 w 1605470"/>
              <a:gd name="connsiteY17" fmla="*/ 6553006 h 6858000"/>
              <a:gd name="connsiteX18" fmla="*/ 270666 w 1605470"/>
              <a:gd name="connsiteY18" fmla="*/ 6514360 h 6858000"/>
              <a:gd name="connsiteX19" fmla="*/ 312320 w 1605470"/>
              <a:gd name="connsiteY19" fmla="*/ 6478062 h 6858000"/>
              <a:gd name="connsiteX20" fmla="*/ 323009 w 1605470"/>
              <a:gd name="connsiteY20" fmla="*/ 6460325 h 6858000"/>
              <a:gd name="connsiteX21" fmla="*/ 330242 w 1605470"/>
              <a:gd name="connsiteY21" fmla="*/ 6451488 h 6858000"/>
              <a:gd name="connsiteX22" fmla="*/ 331677 w 1605470"/>
              <a:gd name="connsiteY22" fmla="*/ 6451348 h 6858000"/>
              <a:gd name="connsiteX23" fmla="*/ 336035 w 1605470"/>
              <a:gd name="connsiteY23" fmla="*/ 6414240 h 6858000"/>
              <a:gd name="connsiteX24" fmla="*/ 338911 w 1605470"/>
              <a:gd name="connsiteY24" fmla="*/ 6410269 h 6858000"/>
              <a:gd name="connsiteX25" fmla="*/ 338811 w 1605470"/>
              <a:gd name="connsiteY25" fmla="*/ 6384857 h 6858000"/>
              <a:gd name="connsiteX26" fmla="*/ 340328 w 1605470"/>
              <a:gd name="connsiteY26" fmla="*/ 6372381 h 6858000"/>
              <a:gd name="connsiteX27" fmla="*/ 337522 w 1605470"/>
              <a:gd name="connsiteY27" fmla="*/ 6367510 h 6858000"/>
              <a:gd name="connsiteX28" fmla="*/ 341402 w 1605470"/>
              <a:gd name="connsiteY28" fmla="*/ 6349778 h 6858000"/>
              <a:gd name="connsiteX29" fmla="*/ 343067 w 1605470"/>
              <a:gd name="connsiteY29" fmla="*/ 6348250 h 6858000"/>
              <a:gd name="connsiteX30" fmla="*/ 341730 w 1605470"/>
              <a:gd name="connsiteY30" fmla="*/ 6331735 h 6858000"/>
              <a:gd name="connsiteX31" fmla="*/ 335123 w 1605470"/>
              <a:gd name="connsiteY31" fmla="*/ 6315613 h 6858000"/>
              <a:gd name="connsiteX32" fmla="*/ 385303 w 1605470"/>
              <a:gd name="connsiteY32" fmla="*/ 6171970 h 6858000"/>
              <a:gd name="connsiteX33" fmla="*/ 380910 w 1605470"/>
              <a:gd name="connsiteY33" fmla="*/ 6028119 h 6858000"/>
              <a:gd name="connsiteX34" fmla="*/ 409371 w 1605470"/>
              <a:gd name="connsiteY34" fmla="*/ 5950668 h 6858000"/>
              <a:gd name="connsiteX35" fmla="*/ 442432 w 1605470"/>
              <a:gd name="connsiteY35" fmla="*/ 5934687 h 6858000"/>
              <a:gd name="connsiteX36" fmla="*/ 489472 w 1605470"/>
              <a:gd name="connsiteY36" fmla="*/ 5732419 h 6858000"/>
              <a:gd name="connsiteX37" fmla="*/ 512623 w 1605470"/>
              <a:gd name="connsiteY37" fmla="*/ 5685392 h 6858000"/>
              <a:gd name="connsiteX38" fmla="*/ 510261 w 1605470"/>
              <a:gd name="connsiteY38" fmla="*/ 5634527 h 6858000"/>
              <a:gd name="connsiteX39" fmla="*/ 523992 w 1605470"/>
              <a:gd name="connsiteY39" fmla="*/ 5619557 h 6858000"/>
              <a:gd name="connsiteX40" fmla="*/ 526609 w 1605470"/>
              <a:gd name="connsiteY40" fmla="*/ 5617081 h 6858000"/>
              <a:gd name="connsiteX41" fmla="*/ 531653 w 1605470"/>
              <a:gd name="connsiteY41" fmla="*/ 5604904 h 6858000"/>
              <a:gd name="connsiteX42" fmla="*/ 539863 w 1605470"/>
              <a:gd name="connsiteY42" fmla="*/ 5604298 h 6858000"/>
              <a:gd name="connsiteX43" fmla="*/ 552319 w 1605470"/>
              <a:gd name="connsiteY43" fmla="*/ 5587997 h 6858000"/>
              <a:gd name="connsiteX44" fmla="*/ 559710 w 1605470"/>
              <a:gd name="connsiteY44" fmla="*/ 5564796 h 6858000"/>
              <a:gd name="connsiteX45" fmla="*/ 587214 w 1605470"/>
              <a:gd name="connsiteY45" fmla="*/ 5451511 h 6858000"/>
              <a:gd name="connsiteX46" fmla="*/ 608019 w 1605470"/>
              <a:gd name="connsiteY46" fmla="*/ 5385461 h 6858000"/>
              <a:gd name="connsiteX47" fmla="*/ 622750 w 1605470"/>
              <a:gd name="connsiteY47" fmla="*/ 5363084 h 6858000"/>
              <a:gd name="connsiteX48" fmla="*/ 638731 w 1605470"/>
              <a:gd name="connsiteY48" fmla="*/ 5330009 h 6858000"/>
              <a:gd name="connsiteX49" fmla="*/ 672224 w 1605470"/>
              <a:gd name="connsiteY49" fmla="*/ 5273739 h 6858000"/>
              <a:gd name="connsiteX50" fmla="*/ 681823 w 1605470"/>
              <a:gd name="connsiteY50" fmla="*/ 5241779 h 6858000"/>
              <a:gd name="connsiteX51" fmla="*/ 693049 w 1605470"/>
              <a:gd name="connsiteY51" fmla="*/ 5225268 h 6858000"/>
              <a:gd name="connsiteX52" fmla="*/ 694069 w 1605470"/>
              <a:gd name="connsiteY52" fmla="*/ 5217684 h 6858000"/>
              <a:gd name="connsiteX53" fmla="*/ 701410 w 1605470"/>
              <a:gd name="connsiteY53" fmla="*/ 5193377 h 6858000"/>
              <a:gd name="connsiteX54" fmla="*/ 704713 w 1605470"/>
              <a:gd name="connsiteY54" fmla="*/ 5179288 h 6858000"/>
              <a:gd name="connsiteX55" fmla="*/ 705697 w 1605470"/>
              <a:gd name="connsiteY55" fmla="*/ 5173621 h 6858000"/>
              <a:gd name="connsiteX56" fmla="*/ 701331 w 1605470"/>
              <a:gd name="connsiteY56" fmla="*/ 5159961 h 6858000"/>
              <a:gd name="connsiteX57" fmla="*/ 708008 w 1605470"/>
              <a:gd name="connsiteY57" fmla="*/ 5144295 h 6858000"/>
              <a:gd name="connsiteX58" fmla="*/ 704941 w 1605470"/>
              <a:gd name="connsiteY58" fmla="*/ 5125185 h 6858000"/>
              <a:gd name="connsiteX59" fmla="*/ 711771 w 1605470"/>
              <a:gd name="connsiteY59" fmla="*/ 5121884 h 6858000"/>
              <a:gd name="connsiteX60" fmla="*/ 721092 w 1605470"/>
              <a:gd name="connsiteY60" fmla="*/ 5108383 h 6858000"/>
              <a:gd name="connsiteX61" fmla="*/ 717045 w 1605470"/>
              <a:gd name="connsiteY61" fmla="*/ 5094705 h 6858000"/>
              <a:gd name="connsiteX62" fmla="*/ 718807 w 1605470"/>
              <a:gd name="connsiteY62" fmla="*/ 5067850 h 6858000"/>
              <a:gd name="connsiteX63" fmla="*/ 721538 w 1605470"/>
              <a:gd name="connsiteY63" fmla="*/ 5060861 h 6858000"/>
              <a:gd name="connsiteX64" fmla="*/ 718242 w 1605470"/>
              <a:gd name="connsiteY64" fmla="*/ 5034192 h 6858000"/>
              <a:gd name="connsiteX65" fmla="*/ 719796 w 1605470"/>
              <a:gd name="connsiteY65" fmla="*/ 4993030 h 6858000"/>
              <a:gd name="connsiteX66" fmla="*/ 726705 w 1605470"/>
              <a:gd name="connsiteY66" fmla="*/ 4946844 h 6858000"/>
              <a:gd name="connsiteX67" fmla="*/ 722561 w 1605470"/>
              <a:gd name="connsiteY67" fmla="*/ 4932692 h 6858000"/>
              <a:gd name="connsiteX68" fmla="*/ 724588 w 1605470"/>
              <a:gd name="connsiteY68" fmla="*/ 4845927 h 6858000"/>
              <a:gd name="connsiteX69" fmla="*/ 724935 w 1605470"/>
              <a:gd name="connsiteY69" fmla="*/ 4821504 h 6858000"/>
              <a:gd name="connsiteX70" fmla="*/ 732118 w 1605470"/>
              <a:gd name="connsiteY70" fmla="*/ 4801535 h 6858000"/>
              <a:gd name="connsiteX71" fmla="*/ 739787 w 1605470"/>
              <a:gd name="connsiteY71" fmla="*/ 4797794 h 6858000"/>
              <a:gd name="connsiteX72" fmla="*/ 741081 w 1605470"/>
              <a:gd name="connsiteY72" fmla="*/ 4784526 h 6858000"/>
              <a:gd name="connsiteX73" fmla="*/ 742865 w 1605470"/>
              <a:gd name="connsiteY73" fmla="*/ 4781211 h 6858000"/>
              <a:gd name="connsiteX74" fmla="*/ 751652 w 1605470"/>
              <a:gd name="connsiteY74" fmla="*/ 4761984 h 6858000"/>
              <a:gd name="connsiteX75" fmla="*/ 734671 w 1605470"/>
              <a:gd name="connsiteY75" fmla="*/ 4715631 h 6858000"/>
              <a:gd name="connsiteX76" fmla="*/ 743180 w 1605470"/>
              <a:gd name="connsiteY76" fmla="*/ 4613201 h 6858000"/>
              <a:gd name="connsiteX77" fmla="*/ 738263 w 1605470"/>
              <a:gd name="connsiteY77" fmla="*/ 4444346 h 6858000"/>
              <a:gd name="connsiteX78" fmla="*/ 756542 w 1605470"/>
              <a:gd name="connsiteY78" fmla="*/ 4350346 h 6858000"/>
              <a:gd name="connsiteX79" fmla="*/ 715481 w 1605470"/>
              <a:gd name="connsiteY79" fmla="*/ 4214165 h 6858000"/>
              <a:gd name="connsiteX80" fmla="*/ 719554 w 1605470"/>
              <a:gd name="connsiteY80" fmla="*/ 4090296 h 6858000"/>
              <a:gd name="connsiteX81" fmla="*/ 704810 w 1605470"/>
              <a:gd name="connsiteY81" fmla="*/ 4033999 h 6858000"/>
              <a:gd name="connsiteX82" fmla="*/ 705959 w 1605470"/>
              <a:gd name="connsiteY82" fmla="*/ 4031933 h 6858000"/>
              <a:gd name="connsiteX83" fmla="*/ 704535 w 1605470"/>
              <a:gd name="connsiteY83" fmla="*/ 4013953 h 6858000"/>
              <a:gd name="connsiteX84" fmla="*/ 700443 w 1605470"/>
              <a:gd name="connsiteY84" fmla="*/ 4010511 h 6858000"/>
              <a:gd name="connsiteX85" fmla="*/ 698282 w 1605470"/>
              <a:gd name="connsiteY85" fmla="*/ 3998331 h 6858000"/>
              <a:gd name="connsiteX86" fmla="*/ 690830 w 1605470"/>
              <a:gd name="connsiteY86" fmla="*/ 3974753 h 6858000"/>
              <a:gd name="connsiteX87" fmla="*/ 692428 w 1605470"/>
              <a:gd name="connsiteY87" fmla="*/ 3969950 h 6858000"/>
              <a:gd name="connsiteX88" fmla="*/ 685850 w 1605470"/>
              <a:gd name="connsiteY88" fmla="*/ 3933779 h 6858000"/>
              <a:gd name="connsiteX89" fmla="*/ 687181 w 1605470"/>
              <a:gd name="connsiteY89" fmla="*/ 3933093 h 6858000"/>
              <a:gd name="connsiteX90" fmla="*/ 691535 w 1605470"/>
              <a:gd name="connsiteY90" fmla="*/ 3922082 h 6858000"/>
              <a:gd name="connsiteX91" fmla="*/ 696613 w 1605470"/>
              <a:gd name="connsiteY91" fmla="*/ 3901461 h 6858000"/>
              <a:gd name="connsiteX92" fmla="*/ 719207 w 1605470"/>
              <a:gd name="connsiteY92" fmla="*/ 3813873 h 6858000"/>
              <a:gd name="connsiteX93" fmla="*/ 718632 w 1605470"/>
              <a:gd name="connsiteY93" fmla="*/ 3806161 h 6858000"/>
              <a:gd name="connsiteX94" fmla="*/ 718939 w 1605470"/>
              <a:gd name="connsiteY94" fmla="*/ 3805957 h 6858000"/>
              <a:gd name="connsiteX95" fmla="*/ 718966 w 1605470"/>
              <a:gd name="connsiteY95" fmla="*/ 3797724 h 6858000"/>
              <a:gd name="connsiteX96" fmla="*/ 717581 w 1605470"/>
              <a:gd name="connsiteY96" fmla="*/ 3792098 h 6858000"/>
              <a:gd name="connsiteX97" fmla="*/ 716465 w 1605470"/>
              <a:gd name="connsiteY97" fmla="*/ 3777135 h 6858000"/>
              <a:gd name="connsiteX98" fmla="*/ 718198 w 1605470"/>
              <a:gd name="connsiteY98" fmla="*/ 3771656 h 6858000"/>
              <a:gd name="connsiteX99" fmla="*/ 721941 w 1605470"/>
              <a:gd name="connsiteY99" fmla="*/ 3769007 h 6858000"/>
              <a:gd name="connsiteX100" fmla="*/ 721407 w 1605470"/>
              <a:gd name="connsiteY100" fmla="*/ 3767709 h 6858000"/>
              <a:gd name="connsiteX101" fmla="*/ 730103 w 1605470"/>
              <a:gd name="connsiteY101" fmla="*/ 3738082 h 6858000"/>
              <a:gd name="connsiteX102" fmla="*/ 737449 w 1605470"/>
              <a:gd name="connsiteY102" fmla="*/ 3673397 h 6858000"/>
              <a:gd name="connsiteX103" fmla="*/ 736745 w 1605470"/>
              <a:gd name="connsiteY103" fmla="*/ 3637109 h 6858000"/>
              <a:gd name="connsiteX104" fmla="*/ 740188 w 1605470"/>
              <a:gd name="connsiteY104" fmla="*/ 3536883 h 6858000"/>
              <a:gd name="connsiteX105" fmla="*/ 747726 w 1605470"/>
              <a:gd name="connsiteY105" fmla="*/ 3435652 h 6858000"/>
              <a:gd name="connsiteX106" fmla="*/ 774383 w 1605470"/>
              <a:gd name="connsiteY106" fmla="*/ 3381564 h 6858000"/>
              <a:gd name="connsiteX107" fmla="*/ 774870 w 1605470"/>
              <a:gd name="connsiteY107" fmla="*/ 3375761 h 6858000"/>
              <a:gd name="connsiteX108" fmla="*/ 770510 w 1605470"/>
              <a:gd name="connsiteY108" fmla="*/ 3361844 h 6858000"/>
              <a:gd name="connsiteX109" fmla="*/ 767933 w 1605470"/>
              <a:gd name="connsiteY109" fmla="*/ 3356929 h 6858000"/>
              <a:gd name="connsiteX110" fmla="*/ 766158 w 1605470"/>
              <a:gd name="connsiteY110" fmla="*/ 3349058 h 6858000"/>
              <a:gd name="connsiteX111" fmla="*/ 766414 w 1605470"/>
              <a:gd name="connsiteY111" fmla="*/ 3348763 h 6858000"/>
              <a:gd name="connsiteX112" fmla="*/ 764166 w 1605470"/>
              <a:gd name="connsiteY112" fmla="*/ 3341588 h 6858000"/>
              <a:gd name="connsiteX113" fmla="*/ 749397 w 1605470"/>
              <a:gd name="connsiteY113" fmla="*/ 3307769 h 6858000"/>
              <a:gd name="connsiteX114" fmla="*/ 766960 w 1605470"/>
              <a:gd name="connsiteY114" fmla="*/ 3250522 h 6858000"/>
              <a:gd name="connsiteX115" fmla="*/ 767385 w 1605470"/>
              <a:gd name="connsiteY115" fmla="*/ 3229163 h 6858000"/>
              <a:gd name="connsiteX116" fmla="*/ 769208 w 1605470"/>
              <a:gd name="connsiteY116" fmla="*/ 3217217 h 6858000"/>
              <a:gd name="connsiteX117" fmla="*/ 770350 w 1605470"/>
              <a:gd name="connsiteY117" fmla="*/ 3216125 h 6858000"/>
              <a:gd name="connsiteX118" fmla="*/ 756043 w 1605470"/>
              <a:gd name="connsiteY118" fmla="*/ 3183755 h 6858000"/>
              <a:gd name="connsiteX119" fmla="*/ 756544 w 1605470"/>
              <a:gd name="connsiteY119" fmla="*/ 3178642 h 6858000"/>
              <a:gd name="connsiteX120" fmla="*/ 744144 w 1605470"/>
              <a:gd name="connsiteY120" fmla="*/ 3158586 h 6858000"/>
              <a:gd name="connsiteX121" fmla="*/ 739378 w 1605470"/>
              <a:gd name="connsiteY121" fmla="*/ 3147669 h 6858000"/>
              <a:gd name="connsiteX122" fmla="*/ 734648 w 1605470"/>
              <a:gd name="connsiteY122" fmla="*/ 3145733 h 6858000"/>
              <a:gd name="connsiteX123" fmla="*/ 729329 w 1605470"/>
              <a:gd name="connsiteY123" fmla="*/ 3129034 h 6858000"/>
              <a:gd name="connsiteX124" fmla="*/ 729994 w 1605470"/>
              <a:gd name="connsiteY124" fmla="*/ 3126682 h 6858000"/>
              <a:gd name="connsiteX125" fmla="*/ 720862 w 1605470"/>
              <a:gd name="connsiteY125" fmla="*/ 3114519 h 6858000"/>
              <a:gd name="connsiteX126" fmla="*/ 707471 w 1605470"/>
              <a:gd name="connsiteY126" fmla="*/ 3106272 h 6858000"/>
              <a:gd name="connsiteX127" fmla="*/ 680201 w 1605470"/>
              <a:gd name="connsiteY127" fmla="*/ 2958185 h 6858000"/>
              <a:gd name="connsiteX128" fmla="*/ 622815 w 1605470"/>
              <a:gd name="connsiteY128" fmla="*/ 2762989 h 6858000"/>
              <a:gd name="connsiteX129" fmla="*/ 571733 w 1605470"/>
              <a:gd name="connsiteY129" fmla="*/ 2554718 h 6858000"/>
              <a:gd name="connsiteX130" fmla="*/ 551827 w 1605470"/>
              <a:gd name="connsiteY130" fmla="*/ 2485734 h 6858000"/>
              <a:gd name="connsiteX131" fmla="*/ 542550 w 1605470"/>
              <a:gd name="connsiteY131" fmla="*/ 2447068 h 6858000"/>
              <a:gd name="connsiteX132" fmla="*/ 529511 w 1605470"/>
              <a:gd name="connsiteY132" fmla="*/ 2425819 h 6858000"/>
              <a:gd name="connsiteX133" fmla="*/ 528878 w 1605470"/>
              <a:gd name="connsiteY133" fmla="*/ 2408971 h 6858000"/>
              <a:gd name="connsiteX134" fmla="*/ 535510 w 1605470"/>
              <a:gd name="connsiteY134" fmla="*/ 2402874 h 6858000"/>
              <a:gd name="connsiteX135" fmla="*/ 538122 w 1605470"/>
              <a:gd name="connsiteY135" fmla="*/ 2381443 h 6858000"/>
              <a:gd name="connsiteX136" fmla="*/ 514451 w 1605470"/>
              <a:gd name="connsiteY136" fmla="*/ 2261920 h 6858000"/>
              <a:gd name="connsiteX137" fmla="*/ 486968 w 1605470"/>
              <a:gd name="connsiteY137" fmla="*/ 2182937 h 6858000"/>
              <a:gd name="connsiteX138" fmla="*/ 488555 w 1605470"/>
              <a:gd name="connsiteY138" fmla="*/ 2155135 h 6858000"/>
              <a:gd name="connsiteX139" fmla="*/ 486013 w 1605470"/>
              <a:gd name="connsiteY139" fmla="*/ 2118008 h 6858000"/>
              <a:gd name="connsiteX140" fmla="*/ 487006 w 1605470"/>
              <a:gd name="connsiteY140" fmla="*/ 2050531 h 6858000"/>
              <a:gd name="connsiteX141" fmla="*/ 478812 w 1605470"/>
              <a:gd name="connsiteY141" fmla="*/ 1963269 h 6858000"/>
              <a:gd name="connsiteX142" fmla="*/ 442619 w 1605470"/>
              <a:gd name="connsiteY142" fmla="*/ 1910499 h 6858000"/>
              <a:gd name="connsiteX143" fmla="*/ 446785 w 1605470"/>
              <a:gd name="connsiteY143" fmla="*/ 1903212 h 6858000"/>
              <a:gd name="connsiteX144" fmla="*/ 436547 w 1605470"/>
              <a:gd name="connsiteY144" fmla="*/ 1861531 h 6858000"/>
              <a:gd name="connsiteX145" fmla="*/ 390346 w 1605470"/>
              <a:gd name="connsiteY145" fmla="*/ 1732919 h 6858000"/>
              <a:gd name="connsiteX146" fmla="*/ 362657 w 1605470"/>
              <a:gd name="connsiteY146" fmla="*/ 1663540 h 6858000"/>
              <a:gd name="connsiteX147" fmla="*/ 361783 w 1605470"/>
              <a:gd name="connsiteY147" fmla="*/ 1615777 h 6858000"/>
              <a:gd name="connsiteX148" fmla="*/ 342578 w 1605470"/>
              <a:gd name="connsiteY148" fmla="*/ 1563678 h 6858000"/>
              <a:gd name="connsiteX149" fmla="*/ 355658 w 1605470"/>
              <a:gd name="connsiteY149" fmla="*/ 1519474 h 6858000"/>
              <a:gd name="connsiteX150" fmla="*/ 348400 w 1605470"/>
              <a:gd name="connsiteY150" fmla="*/ 1477995 h 6858000"/>
              <a:gd name="connsiteX151" fmla="*/ 334485 w 1605470"/>
              <a:gd name="connsiteY151" fmla="*/ 1373769 h 6858000"/>
              <a:gd name="connsiteX152" fmla="*/ 342792 w 1605470"/>
              <a:gd name="connsiteY152" fmla="*/ 1307086 h 6858000"/>
              <a:gd name="connsiteX153" fmla="*/ 343980 w 1605470"/>
              <a:gd name="connsiteY153" fmla="*/ 1189033 h 6858000"/>
              <a:gd name="connsiteX154" fmla="*/ 348665 w 1605470"/>
              <a:gd name="connsiteY154" fmla="*/ 1168288 h 6858000"/>
              <a:gd name="connsiteX155" fmla="*/ 340947 w 1605470"/>
              <a:gd name="connsiteY155" fmla="*/ 1142577 h 6858000"/>
              <a:gd name="connsiteX156" fmla="*/ 330253 w 1605470"/>
              <a:gd name="connsiteY156" fmla="*/ 1088484 h 6858000"/>
              <a:gd name="connsiteX157" fmla="*/ 318989 w 1605470"/>
              <a:gd name="connsiteY157" fmla="*/ 1016103 h 6858000"/>
              <a:gd name="connsiteX158" fmla="*/ 320445 w 1605470"/>
              <a:gd name="connsiteY158" fmla="*/ 932283 h 6858000"/>
              <a:gd name="connsiteX159" fmla="*/ 322681 w 1605470"/>
              <a:gd name="connsiteY159" fmla="*/ 915925 h 6858000"/>
              <a:gd name="connsiteX160" fmla="*/ 315310 w 1605470"/>
              <a:gd name="connsiteY160" fmla="*/ 896999 h 6858000"/>
              <a:gd name="connsiteX161" fmla="*/ 284718 w 1605470"/>
              <a:gd name="connsiteY161" fmla="*/ 821517 h 6858000"/>
              <a:gd name="connsiteX162" fmla="*/ 263668 w 1605470"/>
              <a:gd name="connsiteY162" fmla="*/ 751353 h 6858000"/>
              <a:gd name="connsiteX163" fmla="*/ 263226 w 1605470"/>
              <a:gd name="connsiteY163" fmla="*/ 721230 h 6858000"/>
              <a:gd name="connsiteX164" fmla="*/ 248897 w 1605470"/>
              <a:gd name="connsiteY164" fmla="*/ 681659 h 6858000"/>
              <a:gd name="connsiteX165" fmla="*/ 234316 w 1605470"/>
              <a:gd name="connsiteY165" fmla="*/ 635218 h 6858000"/>
              <a:gd name="connsiteX166" fmla="*/ 239327 w 1605470"/>
              <a:gd name="connsiteY166" fmla="*/ 613763 h 6858000"/>
              <a:gd name="connsiteX167" fmla="*/ 225269 w 1605470"/>
              <a:gd name="connsiteY167" fmla="*/ 598582 h 6858000"/>
              <a:gd name="connsiteX168" fmla="*/ 224950 w 1605470"/>
              <a:gd name="connsiteY168" fmla="*/ 576846 h 6858000"/>
              <a:gd name="connsiteX169" fmla="*/ 204576 w 1605470"/>
              <a:gd name="connsiteY169" fmla="*/ 530055 h 6858000"/>
              <a:gd name="connsiteX170" fmla="*/ 219064 w 1605470"/>
              <a:gd name="connsiteY170" fmla="*/ 469651 h 6858000"/>
              <a:gd name="connsiteX171" fmla="*/ 195012 w 1605470"/>
              <a:gd name="connsiteY171" fmla="*/ 448559 h 6858000"/>
              <a:gd name="connsiteX172" fmla="*/ 201434 w 1605470"/>
              <a:gd name="connsiteY172" fmla="*/ 441529 h 6858000"/>
              <a:gd name="connsiteX173" fmla="*/ 200655 w 1605470"/>
              <a:gd name="connsiteY173" fmla="*/ 428927 h 6858000"/>
              <a:gd name="connsiteX174" fmla="*/ 190059 w 1605470"/>
              <a:gd name="connsiteY174" fmla="*/ 430161 h 6858000"/>
              <a:gd name="connsiteX175" fmla="*/ 167079 w 1605470"/>
              <a:gd name="connsiteY175" fmla="*/ 367211 h 6858000"/>
              <a:gd name="connsiteX176" fmla="*/ 124571 w 1605470"/>
              <a:gd name="connsiteY176" fmla="*/ 302178 h 6858000"/>
              <a:gd name="connsiteX177" fmla="*/ 103243 w 1605470"/>
              <a:gd name="connsiteY177" fmla="*/ 211375 h 6858000"/>
              <a:gd name="connsiteX178" fmla="*/ 94571 w 1605470"/>
              <a:gd name="connsiteY178" fmla="*/ 184179 h 6858000"/>
              <a:gd name="connsiteX179" fmla="*/ 13437 w 1605470"/>
              <a:gd name="connsiteY179" fmla="*/ 19287 h 6858000"/>
              <a:gd name="connsiteX180" fmla="*/ 0 w 1605470"/>
              <a:gd name="connsiteY180" fmla="*/ 0 h 6858000"/>
              <a:gd name="connsiteX0" fmla="*/ 0 w 1605470"/>
              <a:gd name="connsiteY0" fmla="*/ 0 h 6858000"/>
              <a:gd name="connsiteX1" fmla="*/ 1605470 w 1605470"/>
              <a:gd name="connsiteY1" fmla="*/ 0 h 6858000"/>
              <a:gd name="connsiteX2" fmla="*/ 1605470 w 1605470"/>
              <a:gd name="connsiteY2" fmla="*/ 6858000 h 6858000"/>
              <a:gd name="connsiteX3" fmla="*/ 154105 w 1605470"/>
              <a:gd name="connsiteY3" fmla="*/ 6858000 h 6858000"/>
              <a:gd name="connsiteX4" fmla="*/ 154246 w 1605470"/>
              <a:gd name="connsiteY4" fmla="*/ 6857735 h 6858000"/>
              <a:gd name="connsiteX5" fmla="*/ 166295 w 1605470"/>
              <a:gd name="connsiteY5" fmla="*/ 6809549 h 6858000"/>
              <a:gd name="connsiteX6" fmla="*/ 198506 w 1605470"/>
              <a:gd name="connsiteY6" fmla="*/ 6715115 h 6858000"/>
              <a:gd name="connsiteX7" fmla="*/ 208357 w 1605470"/>
              <a:gd name="connsiteY7" fmla="*/ 6680170 h 6858000"/>
              <a:gd name="connsiteX8" fmla="*/ 233907 w 1605470"/>
              <a:gd name="connsiteY8" fmla="*/ 6621207 h 6858000"/>
              <a:gd name="connsiteX9" fmla="*/ 250564 w 1605470"/>
              <a:gd name="connsiteY9" fmla="*/ 6596265 h 6858000"/>
              <a:gd name="connsiteX10" fmla="*/ 250443 w 1605470"/>
              <a:gd name="connsiteY10" fmla="*/ 6594818 h 6858000"/>
              <a:gd name="connsiteX11" fmla="*/ 254688 w 1605470"/>
              <a:gd name="connsiteY11" fmla="*/ 6593735 h 6858000"/>
              <a:gd name="connsiteX12" fmla="*/ 257885 w 1605470"/>
              <a:gd name="connsiteY12" fmla="*/ 6589172 h 6858000"/>
              <a:gd name="connsiteX13" fmla="*/ 261179 w 1605470"/>
              <a:gd name="connsiteY13" fmla="*/ 6574442 h 6858000"/>
              <a:gd name="connsiteX14" fmla="*/ 261519 w 1605470"/>
              <a:gd name="connsiteY14" fmla="*/ 6568530 h 6858000"/>
              <a:gd name="connsiteX15" fmla="*/ 263928 w 1605470"/>
              <a:gd name="connsiteY15" fmla="*/ 6560674 h 6858000"/>
              <a:gd name="connsiteX16" fmla="*/ 264273 w 1605470"/>
              <a:gd name="connsiteY16" fmla="*/ 6560598 h 6858000"/>
              <a:gd name="connsiteX17" fmla="*/ 265970 w 1605470"/>
              <a:gd name="connsiteY17" fmla="*/ 6553006 h 6858000"/>
              <a:gd name="connsiteX18" fmla="*/ 270666 w 1605470"/>
              <a:gd name="connsiteY18" fmla="*/ 6514360 h 6858000"/>
              <a:gd name="connsiteX19" fmla="*/ 312320 w 1605470"/>
              <a:gd name="connsiteY19" fmla="*/ 6478062 h 6858000"/>
              <a:gd name="connsiteX20" fmla="*/ 323009 w 1605470"/>
              <a:gd name="connsiteY20" fmla="*/ 6460325 h 6858000"/>
              <a:gd name="connsiteX21" fmla="*/ 330242 w 1605470"/>
              <a:gd name="connsiteY21" fmla="*/ 6451488 h 6858000"/>
              <a:gd name="connsiteX22" fmla="*/ 331677 w 1605470"/>
              <a:gd name="connsiteY22" fmla="*/ 6451348 h 6858000"/>
              <a:gd name="connsiteX23" fmla="*/ 336035 w 1605470"/>
              <a:gd name="connsiteY23" fmla="*/ 6414240 h 6858000"/>
              <a:gd name="connsiteX24" fmla="*/ 338911 w 1605470"/>
              <a:gd name="connsiteY24" fmla="*/ 6410269 h 6858000"/>
              <a:gd name="connsiteX25" fmla="*/ 338811 w 1605470"/>
              <a:gd name="connsiteY25" fmla="*/ 6384857 h 6858000"/>
              <a:gd name="connsiteX26" fmla="*/ 340328 w 1605470"/>
              <a:gd name="connsiteY26" fmla="*/ 6372381 h 6858000"/>
              <a:gd name="connsiteX27" fmla="*/ 337522 w 1605470"/>
              <a:gd name="connsiteY27" fmla="*/ 6367510 h 6858000"/>
              <a:gd name="connsiteX28" fmla="*/ 341402 w 1605470"/>
              <a:gd name="connsiteY28" fmla="*/ 6349778 h 6858000"/>
              <a:gd name="connsiteX29" fmla="*/ 343067 w 1605470"/>
              <a:gd name="connsiteY29" fmla="*/ 6348250 h 6858000"/>
              <a:gd name="connsiteX30" fmla="*/ 341730 w 1605470"/>
              <a:gd name="connsiteY30" fmla="*/ 6331735 h 6858000"/>
              <a:gd name="connsiteX31" fmla="*/ 335123 w 1605470"/>
              <a:gd name="connsiteY31" fmla="*/ 6315613 h 6858000"/>
              <a:gd name="connsiteX32" fmla="*/ 385303 w 1605470"/>
              <a:gd name="connsiteY32" fmla="*/ 6171970 h 6858000"/>
              <a:gd name="connsiteX33" fmla="*/ 380910 w 1605470"/>
              <a:gd name="connsiteY33" fmla="*/ 6028119 h 6858000"/>
              <a:gd name="connsiteX34" fmla="*/ 409371 w 1605470"/>
              <a:gd name="connsiteY34" fmla="*/ 5950668 h 6858000"/>
              <a:gd name="connsiteX35" fmla="*/ 442432 w 1605470"/>
              <a:gd name="connsiteY35" fmla="*/ 5934687 h 6858000"/>
              <a:gd name="connsiteX36" fmla="*/ 489472 w 1605470"/>
              <a:gd name="connsiteY36" fmla="*/ 5732419 h 6858000"/>
              <a:gd name="connsiteX37" fmla="*/ 512623 w 1605470"/>
              <a:gd name="connsiteY37" fmla="*/ 5685392 h 6858000"/>
              <a:gd name="connsiteX38" fmla="*/ 510261 w 1605470"/>
              <a:gd name="connsiteY38" fmla="*/ 5634527 h 6858000"/>
              <a:gd name="connsiteX39" fmla="*/ 523992 w 1605470"/>
              <a:gd name="connsiteY39" fmla="*/ 5619557 h 6858000"/>
              <a:gd name="connsiteX40" fmla="*/ 526609 w 1605470"/>
              <a:gd name="connsiteY40" fmla="*/ 5617081 h 6858000"/>
              <a:gd name="connsiteX41" fmla="*/ 531653 w 1605470"/>
              <a:gd name="connsiteY41" fmla="*/ 5604904 h 6858000"/>
              <a:gd name="connsiteX42" fmla="*/ 539863 w 1605470"/>
              <a:gd name="connsiteY42" fmla="*/ 5604298 h 6858000"/>
              <a:gd name="connsiteX43" fmla="*/ 552319 w 1605470"/>
              <a:gd name="connsiteY43" fmla="*/ 5587997 h 6858000"/>
              <a:gd name="connsiteX44" fmla="*/ 559710 w 1605470"/>
              <a:gd name="connsiteY44" fmla="*/ 5564796 h 6858000"/>
              <a:gd name="connsiteX45" fmla="*/ 587214 w 1605470"/>
              <a:gd name="connsiteY45" fmla="*/ 5451511 h 6858000"/>
              <a:gd name="connsiteX46" fmla="*/ 608019 w 1605470"/>
              <a:gd name="connsiteY46" fmla="*/ 5385461 h 6858000"/>
              <a:gd name="connsiteX47" fmla="*/ 622750 w 1605470"/>
              <a:gd name="connsiteY47" fmla="*/ 5363084 h 6858000"/>
              <a:gd name="connsiteX48" fmla="*/ 638731 w 1605470"/>
              <a:gd name="connsiteY48" fmla="*/ 5330009 h 6858000"/>
              <a:gd name="connsiteX49" fmla="*/ 672224 w 1605470"/>
              <a:gd name="connsiteY49" fmla="*/ 5273739 h 6858000"/>
              <a:gd name="connsiteX50" fmla="*/ 681823 w 1605470"/>
              <a:gd name="connsiteY50" fmla="*/ 5241779 h 6858000"/>
              <a:gd name="connsiteX51" fmla="*/ 693049 w 1605470"/>
              <a:gd name="connsiteY51" fmla="*/ 5225268 h 6858000"/>
              <a:gd name="connsiteX52" fmla="*/ 694069 w 1605470"/>
              <a:gd name="connsiteY52" fmla="*/ 5217684 h 6858000"/>
              <a:gd name="connsiteX53" fmla="*/ 701410 w 1605470"/>
              <a:gd name="connsiteY53" fmla="*/ 5193377 h 6858000"/>
              <a:gd name="connsiteX54" fmla="*/ 704713 w 1605470"/>
              <a:gd name="connsiteY54" fmla="*/ 5179288 h 6858000"/>
              <a:gd name="connsiteX55" fmla="*/ 705697 w 1605470"/>
              <a:gd name="connsiteY55" fmla="*/ 5173621 h 6858000"/>
              <a:gd name="connsiteX56" fmla="*/ 701331 w 1605470"/>
              <a:gd name="connsiteY56" fmla="*/ 5159961 h 6858000"/>
              <a:gd name="connsiteX57" fmla="*/ 708008 w 1605470"/>
              <a:gd name="connsiteY57" fmla="*/ 5144295 h 6858000"/>
              <a:gd name="connsiteX58" fmla="*/ 704941 w 1605470"/>
              <a:gd name="connsiteY58" fmla="*/ 5125185 h 6858000"/>
              <a:gd name="connsiteX59" fmla="*/ 711771 w 1605470"/>
              <a:gd name="connsiteY59" fmla="*/ 5121884 h 6858000"/>
              <a:gd name="connsiteX60" fmla="*/ 721092 w 1605470"/>
              <a:gd name="connsiteY60" fmla="*/ 5108383 h 6858000"/>
              <a:gd name="connsiteX61" fmla="*/ 717045 w 1605470"/>
              <a:gd name="connsiteY61" fmla="*/ 5094705 h 6858000"/>
              <a:gd name="connsiteX62" fmla="*/ 718807 w 1605470"/>
              <a:gd name="connsiteY62" fmla="*/ 5067850 h 6858000"/>
              <a:gd name="connsiteX63" fmla="*/ 721538 w 1605470"/>
              <a:gd name="connsiteY63" fmla="*/ 5060861 h 6858000"/>
              <a:gd name="connsiteX64" fmla="*/ 718242 w 1605470"/>
              <a:gd name="connsiteY64" fmla="*/ 5034192 h 6858000"/>
              <a:gd name="connsiteX65" fmla="*/ 719796 w 1605470"/>
              <a:gd name="connsiteY65" fmla="*/ 4993030 h 6858000"/>
              <a:gd name="connsiteX66" fmla="*/ 726705 w 1605470"/>
              <a:gd name="connsiteY66" fmla="*/ 4946844 h 6858000"/>
              <a:gd name="connsiteX67" fmla="*/ 722561 w 1605470"/>
              <a:gd name="connsiteY67" fmla="*/ 4932692 h 6858000"/>
              <a:gd name="connsiteX68" fmla="*/ 724588 w 1605470"/>
              <a:gd name="connsiteY68" fmla="*/ 4845927 h 6858000"/>
              <a:gd name="connsiteX69" fmla="*/ 724935 w 1605470"/>
              <a:gd name="connsiteY69" fmla="*/ 4821504 h 6858000"/>
              <a:gd name="connsiteX70" fmla="*/ 732118 w 1605470"/>
              <a:gd name="connsiteY70" fmla="*/ 4801535 h 6858000"/>
              <a:gd name="connsiteX71" fmla="*/ 739787 w 1605470"/>
              <a:gd name="connsiteY71" fmla="*/ 4797794 h 6858000"/>
              <a:gd name="connsiteX72" fmla="*/ 741081 w 1605470"/>
              <a:gd name="connsiteY72" fmla="*/ 4784526 h 6858000"/>
              <a:gd name="connsiteX73" fmla="*/ 742865 w 1605470"/>
              <a:gd name="connsiteY73" fmla="*/ 4781211 h 6858000"/>
              <a:gd name="connsiteX74" fmla="*/ 751652 w 1605470"/>
              <a:gd name="connsiteY74" fmla="*/ 4761984 h 6858000"/>
              <a:gd name="connsiteX75" fmla="*/ 747700 w 1605470"/>
              <a:gd name="connsiteY75" fmla="*/ 4690749 h 6858000"/>
              <a:gd name="connsiteX76" fmla="*/ 743180 w 1605470"/>
              <a:gd name="connsiteY76" fmla="*/ 4613201 h 6858000"/>
              <a:gd name="connsiteX77" fmla="*/ 738263 w 1605470"/>
              <a:gd name="connsiteY77" fmla="*/ 4444346 h 6858000"/>
              <a:gd name="connsiteX78" fmla="*/ 756542 w 1605470"/>
              <a:gd name="connsiteY78" fmla="*/ 4350346 h 6858000"/>
              <a:gd name="connsiteX79" fmla="*/ 715481 w 1605470"/>
              <a:gd name="connsiteY79" fmla="*/ 4214165 h 6858000"/>
              <a:gd name="connsiteX80" fmla="*/ 719554 w 1605470"/>
              <a:gd name="connsiteY80" fmla="*/ 4090296 h 6858000"/>
              <a:gd name="connsiteX81" fmla="*/ 704810 w 1605470"/>
              <a:gd name="connsiteY81" fmla="*/ 4033999 h 6858000"/>
              <a:gd name="connsiteX82" fmla="*/ 705959 w 1605470"/>
              <a:gd name="connsiteY82" fmla="*/ 4031933 h 6858000"/>
              <a:gd name="connsiteX83" fmla="*/ 704535 w 1605470"/>
              <a:gd name="connsiteY83" fmla="*/ 4013953 h 6858000"/>
              <a:gd name="connsiteX84" fmla="*/ 700443 w 1605470"/>
              <a:gd name="connsiteY84" fmla="*/ 4010511 h 6858000"/>
              <a:gd name="connsiteX85" fmla="*/ 698282 w 1605470"/>
              <a:gd name="connsiteY85" fmla="*/ 3998331 h 6858000"/>
              <a:gd name="connsiteX86" fmla="*/ 690830 w 1605470"/>
              <a:gd name="connsiteY86" fmla="*/ 3974753 h 6858000"/>
              <a:gd name="connsiteX87" fmla="*/ 692428 w 1605470"/>
              <a:gd name="connsiteY87" fmla="*/ 3969950 h 6858000"/>
              <a:gd name="connsiteX88" fmla="*/ 685850 w 1605470"/>
              <a:gd name="connsiteY88" fmla="*/ 3933779 h 6858000"/>
              <a:gd name="connsiteX89" fmla="*/ 687181 w 1605470"/>
              <a:gd name="connsiteY89" fmla="*/ 3933093 h 6858000"/>
              <a:gd name="connsiteX90" fmla="*/ 691535 w 1605470"/>
              <a:gd name="connsiteY90" fmla="*/ 3922082 h 6858000"/>
              <a:gd name="connsiteX91" fmla="*/ 696613 w 1605470"/>
              <a:gd name="connsiteY91" fmla="*/ 3901461 h 6858000"/>
              <a:gd name="connsiteX92" fmla="*/ 719207 w 1605470"/>
              <a:gd name="connsiteY92" fmla="*/ 3813873 h 6858000"/>
              <a:gd name="connsiteX93" fmla="*/ 718632 w 1605470"/>
              <a:gd name="connsiteY93" fmla="*/ 3806161 h 6858000"/>
              <a:gd name="connsiteX94" fmla="*/ 718939 w 1605470"/>
              <a:gd name="connsiteY94" fmla="*/ 3805957 h 6858000"/>
              <a:gd name="connsiteX95" fmla="*/ 718966 w 1605470"/>
              <a:gd name="connsiteY95" fmla="*/ 3797724 h 6858000"/>
              <a:gd name="connsiteX96" fmla="*/ 717581 w 1605470"/>
              <a:gd name="connsiteY96" fmla="*/ 3792098 h 6858000"/>
              <a:gd name="connsiteX97" fmla="*/ 716465 w 1605470"/>
              <a:gd name="connsiteY97" fmla="*/ 3777135 h 6858000"/>
              <a:gd name="connsiteX98" fmla="*/ 718198 w 1605470"/>
              <a:gd name="connsiteY98" fmla="*/ 3771656 h 6858000"/>
              <a:gd name="connsiteX99" fmla="*/ 721941 w 1605470"/>
              <a:gd name="connsiteY99" fmla="*/ 3769007 h 6858000"/>
              <a:gd name="connsiteX100" fmla="*/ 721407 w 1605470"/>
              <a:gd name="connsiteY100" fmla="*/ 3767709 h 6858000"/>
              <a:gd name="connsiteX101" fmla="*/ 730103 w 1605470"/>
              <a:gd name="connsiteY101" fmla="*/ 3738082 h 6858000"/>
              <a:gd name="connsiteX102" fmla="*/ 737449 w 1605470"/>
              <a:gd name="connsiteY102" fmla="*/ 3673397 h 6858000"/>
              <a:gd name="connsiteX103" fmla="*/ 736745 w 1605470"/>
              <a:gd name="connsiteY103" fmla="*/ 3637109 h 6858000"/>
              <a:gd name="connsiteX104" fmla="*/ 740188 w 1605470"/>
              <a:gd name="connsiteY104" fmla="*/ 3536883 h 6858000"/>
              <a:gd name="connsiteX105" fmla="*/ 747726 w 1605470"/>
              <a:gd name="connsiteY105" fmla="*/ 3435652 h 6858000"/>
              <a:gd name="connsiteX106" fmla="*/ 774383 w 1605470"/>
              <a:gd name="connsiteY106" fmla="*/ 3381564 h 6858000"/>
              <a:gd name="connsiteX107" fmla="*/ 774870 w 1605470"/>
              <a:gd name="connsiteY107" fmla="*/ 3375761 h 6858000"/>
              <a:gd name="connsiteX108" fmla="*/ 770510 w 1605470"/>
              <a:gd name="connsiteY108" fmla="*/ 3361844 h 6858000"/>
              <a:gd name="connsiteX109" fmla="*/ 767933 w 1605470"/>
              <a:gd name="connsiteY109" fmla="*/ 3356929 h 6858000"/>
              <a:gd name="connsiteX110" fmla="*/ 766158 w 1605470"/>
              <a:gd name="connsiteY110" fmla="*/ 3349058 h 6858000"/>
              <a:gd name="connsiteX111" fmla="*/ 766414 w 1605470"/>
              <a:gd name="connsiteY111" fmla="*/ 3348763 h 6858000"/>
              <a:gd name="connsiteX112" fmla="*/ 764166 w 1605470"/>
              <a:gd name="connsiteY112" fmla="*/ 3341588 h 6858000"/>
              <a:gd name="connsiteX113" fmla="*/ 749397 w 1605470"/>
              <a:gd name="connsiteY113" fmla="*/ 3307769 h 6858000"/>
              <a:gd name="connsiteX114" fmla="*/ 766960 w 1605470"/>
              <a:gd name="connsiteY114" fmla="*/ 3250522 h 6858000"/>
              <a:gd name="connsiteX115" fmla="*/ 767385 w 1605470"/>
              <a:gd name="connsiteY115" fmla="*/ 3229163 h 6858000"/>
              <a:gd name="connsiteX116" fmla="*/ 769208 w 1605470"/>
              <a:gd name="connsiteY116" fmla="*/ 3217217 h 6858000"/>
              <a:gd name="connsiteX117" fmla="*/ 770350 w 1605470"/>
              <a:gd name="connsiteY117" fmla="*/ 3216125 h 6858000"/>
              <a:gd name="connsiteX118" fmla="*/ 756043 w 1605470"/>
              <a:gd name="connsiteY118" fmla="*/ 3183755 h 6858000"/>
              <a:gd name="connsiteX119" fmla="*/ 756544 w 1605470"/>
              <a:gd name="connsiteY119" fmla="*/ 3178642 h 6858000"/>
              <a:gd name="connsiteX120" fmla="*/ 744144 w 1605470"/>
              <a:gd name="connsiteY120" fmla="*/ 3158586 h 6858000"/>
              <a:gd name="connsiteX121" fmla="*/ 739378 w 1605470"/>
              <a:gd name="connsiteY121" fmla="*/ 3147669 h 6858000"/>
              <a:gd name="connsiteX122" fmla="*/ 734648 w 1605470"/>
              <a:gd name="connsiteY122" fmla="*/ 3145733 h 6858000"/>
              <a:gd name="connsiteX123" fmla="*/ 729329 w 1605470"/>
              <a:gd name="connsiteY123" fmla="*/ 3129034 h 6858000"/>
              <a:gd name="connsiteX124" fmla="*/ 729994 w 1605470"/>
              <a:gd name="connsiteY124" fmla="*/ 3126682 h 6858000"/>
              <a:gd name="connsiteX125" fmla="*/ 720862 w 1605470"/>
              <a:gd name="connsiteY125" fmla="*/ 3114519 h 6858000"/>
              <a:gd name="connsiteX126" fmla="*/ 707471 w 1605470"/>
              <a:gd name="connsiteY126" fmla="*/ 3106272 h 6858000"/>
              <a:gd name="connsiteX127" fmla="*/ 680201 w 1605470"/>
              <a:gd name="connsiteY127" fmla="*/ 2958185 h 6858000"/>
              <a:gd name="connsiteX128" fmla="*/ 622815 w 1605470"/>
              <a:gd name="connsiteY128" fmla="*/ 2762989 h 6858000"/>
              <a:gd name="connsiteX129" fmla="*/ 571733 w 1605470"/>
              <a:gd name="connsiteY129" fmla="*/ 2554718 h 6858000"/>
              <a:gd name="connsiteX130" fmla="*/ 551827 w 1605470"/>
              <a:gd name="connsiteY130" fmla="*/ 2485734 h 6858000"/>
              <a:gd name="connsiteX131" fmla="*/ 542550 w 1605470"/>
              <a:gd name="connsiteY131" fmla="*/ 2447068 h 6858000"/>
              <a:gd name="connsiteX132" fmla="*/ 529511 w 1605470"/>
              <a:gd name="connsiteY132" fmla="*/ 2425819 h 6858000"/>
              <a:gd name="connsiteX133" fmla="*/ 528878 w 1605470"/>
              <a:gd name="connsiteY133" fmla="*/ 2408971 h 6858000"/>
              <a:gd name="connsiteX134" fmla="*/ 535510 w 1605470"/>
              <a:gd name="connsiteY134" fmla="*/ 2402874 h 6858000"/>
              <a:gd name="connsiteX135" fmla="*/ 538122 w 1605470"/>
              <a:gd name="connsiteY135" fmla="*/ 2381443 h 6858000"/>
              <a:gd name="connsiteX136" fmla="*/ 514451 w 1605470"/>
              <a:gd name="connsiteY136" fmla="*/ 2261920 h 6858000"/>
              <a:gd name="connsiteX137" fmla="*/ 486968 w 1605470"/>
              <a:gd name="connsiteY137" fmla="*/ 2182937 h 6858000"/>
              <a:gd name="connsiteX138" fmla="*/ 488555 w 1605470"/>
              <a:gd name="connsiteY138" fmla="*/ 2155135 h 6858000"/>
              <a:gd name="connsiteX139" fmla="*/ 486013 w 1605470"/>
              <a:gd name="connsiteY139" fmla="*/ 2118008 h 6858000"/>
              <a:gd name="connsiteX140" fmla="*/ 487006 w 1605470"/>
              <a:gd name="connsiteY140" fmla="*/ 2050531 h 6858000"/>
              <a:gd name="connsiteX141" fmla="*/ 478812 w 1605470"/>
              <a:gd name="connsiteY141" fmla="*/ 1963269 h 6858000"/>
              <a:gd name="connsiteX142" fmla="*/ 442619 w 1605470"/>
              <a:gd name="connsiteY142" fmla="*/ 1910499 h 6858000"/>
              <a:gd name="connsiteX143" fmla="*/ 446785 w 1605470"/>
              <a:gd name="connsiteY143" fmla="*/ 1903212 h 6858000"/>
              <a:gd name="connsiteX144" fmla="*/ 436547 w 1605470"/>
              <a:gd name="connsiteY144" fmla="*/ 1861531 h 6858000"/>
              <a:gd name="connsiteX145" fmla="*/ 390346 w 1605470"/>
              <a:gd name="connsiteY145" fmla="*/ 1732919 h 6858000"/>
              <a:gd name="connsiteX146" fmla="*/ 362657 w 1605470"/>
              <a:gd name="connsiteY146" fmla="*/ 1663540 h 6858000"/>
              <a:gd name="connsiteX147" fmla="*/ 361783 w 1605470"/>
              <a:gd name="connsiteY147" fmla="*/ 1615777 h 6858000"/>
              <a:gd name="connsiteX148" fmla="*/ 342578 w 1605470"/>
              <a:gd name="connsiteY148" fmla="*/ 1563678 h 6858000"/>
              <a:gd name="connsiteX149" fmla="*/ 355658 w 1605470"/>
              <a:gd name="connsiteY149" fmla="*/ 1519474 h 6858000"/>
              <a:gd name="connsiteX150" fmla="*/ 348400 w 1605470"/>
              <a:gd name="connsiteY150" fmla="*/ 1477995 h 6858000"/>
              <a:gd name="connsiteX151" fmla="*/ 334485 w 1605470"/>
              <a:gd name="connsiteY151" fmla="*/ 1373769 h 6858000"/>
              <a:gd name="connsiteX152" fmla="*/ 342792 w 1605470"/>
              <a:gd name="connsiteY152" fmla="*/ 1307086 h 6858000"/>
              <a:gd name="connsiteX153" fmla="*/ 343980 w 1605470"/>
              <a:gd name="connsiteY153" fmla="*/ 1189033 h 6858000"/>
              <a:gd name="connsiteX154" fmla="*/ 348665 w 1605470"/>
              <a:gd name="connsiteY154" fmla="*/ 1168288 h 6858000"/>
              <a:gd name="connsiteX155" fmla="*/ 340947 w 1605470"/>
              <a:gd name="connsiteY155" fmla="*/ 1142577 h 6858000"/>
              <a:gd name="connsiteX156" fmla="*/ 330253 w 1605470"/>
              <a:gd name="connsiteY156" fmla="*/ 1088484 h 6858000"/>
              <a:gd name="connsiteX157" fmla="*/ 318989 w 1605470"/>
              <a:gd name="connsiteY157" fmla="*/ 1016103 h 6858000"/>
              <a:gd name="connsiteX158" fmla="*/ 320445 w 1605470"/>
              <a:gd name="connsiteY158" fmla="*/ 932283 h 6858000"/>
              <a:gd name="connsiteX159" fmla="*/ 322681 w 1605470"/>
              <a:gd name="connsiteY159" fmla="*/ 915925 h 6858000"/>
              <a:gd name="connsiteX160" fmla="*/ 315310 w 1605470"/>
              <a:gd name="connsiteY160" fmla="*/ 896999 h 6858000"/>
              <a:gd name="connsiteX161" fmla="*/ 284718 w 1605470"/>
              <a:gd name="connsiteY161" fmla="*/ 821517 h 6858000"/>
              <a:gd name="connsiteX162" fmla="*/ 263668 w 1605470"/>
              <a:gd name="connsiteY162" fmla="*/ 751353 h 6858000"/>
              <a:gd name="connsiteX163" fmla="*/ 263226 w 1605470"/>
              <a:gd name="connsiteY163" fmla="*/ 721230 h 6858000"/>
              <a:gd name="connsiteX164" fmla="*/ 248897 w 1605470"/>
              <a:gd name="connsiteY164" fmla="*/ 681659 h 6858000"/>
              <a:gd name="connsiteX165" fmla="*/ 234316 w 1605470"/>
              <a:gd name="connsiteY165" fmla="*/ 635218 h 6858000"/>
              <a:gd name="connsiteX166" fmla="*/ 239327 w 1605470"/>
              <a:gd name="connsiteY166" fmla="*/ 613763 h 6858000"/>
              <a:gd name="connsiteX167" fmla="*/ 225269 w 1605470"/>
              <a:gd name="connsiteY167" fmla="*/ 598582 h 6858000"/>
              <a:gd name="connsiteX168" fmla="*/ 224950 w 1605470"/>
              <a:gd name="connsiteY168" fmla="*/ 576846 h 6858000"/>
              <a:gd name="connsiteX169" fmla="*/ 204576 w 1605470"/>
              <a:gd name="connsiteY169" fmla="*/ 530055 h 6858000"/>
              <a:gd name="connsiteX170" fmla="*/ 219064 w 1605470"/>
              <a:gd name="connsiteY170" fmla="*/ 469651 h 6858000"/>
              <a:gd name="connsiteX171" fmla="*/ 195012 w 1605470"/>
              <a:gd name="connsiteY171" fmla="*/ 448559 h 6858000"/>
              <a:gd name="connsiteX172" fmla="*/ 201434 w 1605470"/>
              <a:gd name="connsiteY172" fmla="*/ 441529 h 6858000"/>
              <a:gd name="connsiteX173" fmla="*/ 200655 w 1605470"/>
              <a:gd name="connsiteY173" fmla="*/ 428927 h 6858000"/>
              <a:gd name="connsiteX174" fmla="*/ 190059 w 1605470"/>
              <a:gd name="connsiteY174" fmla="*/ 430161 h 6858000"/>
              <a:gd name="connsiteX175" fmla="*/ 167079 w 1605470"/>
              <a:gd name="connsiteY175" fmla="*/ 367211 h 6858000"/>
              <a:gd name="connsiteX176" fmla="*/ 124571 w 1605470"/>
              <a:gd name="connsiteY176" fmla="*/ 302178 h 6858000"/>
              <a:gd name="connsiteX177" fmla="*/ 103243 w 1605470"/>
              <a:gd name="connsiteY177" fmla="*/ 211375 h 6858000"/>
              <a:gd name="connsiteX178" fmla="*/ 94571 w 1605470"/>
              <a:gd name="connsiteY178" fmla="*/ 184179 h 6858000"/>
              <a:gd name="connsiteX179" fmla="*/ 13437 w 1605470"/>
              <a:gd name="connsiteY179" fmla="*/ 19287 h 6858000"/>
              <a:gd name="connsiteX180" fmla="*/ 0 w 1605470"/>
              <a:gd name="connsiteY180" fmla="*/ 0 h 6858000"/>
              <a:gd name="connsiteX0" fmla="*/ 0 w 1605470"/>
              <a:gd name="connsiteY0" fmla="*/ 0 h 6858000"/>
              <a:gd name="connsiteX1" fmla="*/ 1605470 w 1605470"/>
              <a:gd name="connsiteY1" fmla="*/ 0 h 6858000"/>
              <a:gd name="connsiteX2" fmla="*/ 1605470 w 1605470"/>
              <a:gd name="connsiteY2" fmla="*/ 6858000 h 6858000"/>
              <a:gd name="connsiteX3" fmla="*/ 154105 w 1605470"/>
              <a:gd name="connsiteY3" fmla="*/ 6858000 h 6858000"/>
              <a:gd name="connsiteX4" fmla="*/ 154246 w 1605470"/>
              <a:gd name="connsiteY4" fmla="*/ 6857735 h 6858000"/>
              <a:gd name="connsiteX5" fmla="*/ 166295 w 1605470"/>
              <a:gd name="connsiteY5" fmla="*/ 6809549 h 6858000"/>
              <a:gd name="connsiteX6" fmla="*/ 198506 w 1605470"/>
              <a:gd name="connsiteY6" fmla="*/ 6715115 h 6858000"/>
              <a:gd name="connsiteX7" fmla="*/ 208357 w 1605470"/>
              <a:gd name="connsiteY7" fmla="*/ 6680170 h 6858000"/>
              <a:gd name="connsiteX8" fmla="*/ 233907 w 1605470"/>
              <a:gd name="connsiteY8" fmla="*/ 6621207 h 6858000"/>
              <a:gd name="connsiteX9" fmla="*/ 250564 w 1605470"/>
              <a:gd name="connsiteY9" fmla="*/ 6596265 h 6858000"/>
              <a:gd name="connsiteX10" fmla="*/ 250443 w 1605470"/>
              <a:gd name="connsiteY10" fmla="*/ 6594818 h 6858000"/>
              <a:gd name="connsiteX11" fmla="*/ 254688 w 1605470"/>
              <a:gd name="connsiteY11" fmla="*/ 6593735 h 6858000"/>
              <a:gd name="connsiteX12" fmla="*/ 257885 w 1605470"/>
              <a:gd name="connsiteY12" fmla="*/ 6589172 h 6858000"/>
              <a:gd name="connsiteX13" fmla="*/ 261179 w 1605470"/>
              <a:gd name="connsiteY13" fmla="*/ 6574442 h 6858000"/>
              <a:gd name="connsiteX14" fmla="*/ 261519 w 1605470"/>
              <a:gd name="connsiteY14" fmla="*/ 6568530 h 6858000"/>
              <a:gd name="connsiteX15" fmla="*/ 263928 w 1605470"/>
              <a:gd name="connsiteY15" fmla="*/ 6560674 h 6858000"/>
              <a:gd name="connsiteX16" fmla="*/ 264273 w 1605470"/>
              <a:gd name="connsiteY16" fmla="*/ 6560598 h 6858000"/>
              <a:gd name="connsiteX17" fmla="*/ 265970 w 1605470"/>
              <a:gd name="connsiteY17" fmla="*/ 6553006 h 6858000"/>
              <a:gd name="connsiteX18" fmla="*/ 270666 w 1605470"/>
              <a:gd name="connsiteY18" fmla="*/ 6514360 h 6858000"/>
              <a:gd name="connsiteX19" fmla="*/ 312320 w 1605470"/>
              <a:gd name="connsiteY19" fmla="*/ 6478062 h 6858000"/>
              <a:gd name="connsiteX20" fmla="*/ 323009 w 1605470"/>
              <a:gd name="connsiteY20" fmla="*/ 6460325 h 6858000"/>
              <a:gd name="connsiteX21" fmla="*/ 330242 w 1605470"/>
              <a:gd name="connsiteY21" fmla="*/ 6451488 h 6858000"/>
              <a:gd name="connsiteX22" fmla="*/ 331677 w 1605470"/>
              <a:gd name="connsiteY22" fmla="*/ 6451348 h 6858000"/>
              <a:gd name="connsiteX23" fmla="*/ 336035 w 1605470"/>
              <a:gd name="connsiteY23" fmla="*/ 6414240 h 6858000"/>
              <a:gd name="connsiteX24" fmla="*/ 338911 w 1605470"/>
              <a:gd name="connsiteY24" fmla="*/ 6410269 h 6858000"/>
              <a:gd name="connsiteX25" fmla="*/ 338811 w 1605470"/>
              <a:gd name="connsiteY25" fmla="*/ 6384857 h 6858000"/>
              <a:gd name="connsiteX26" fmla="*/ 340328 w 1605470"/>
              <a:gd name="connsiteY26" fmla="*/ 6372381 h 6858000"/>
              <a:gd name="connsiteX27" fmla="*/ 337522 w 1605470"/>
              <a:gd name="connsiteY27" fmla="*/ 6367510 h 6858000"/>
              <a:gd name="connsiteX28" fmla="*/ 341402 w 1605470"/>
              <a:gd name="connsiteY28" fmla="*/ 6349778 h 6858000"/>
              <a:gd name="connsiteX29" fmla="*/ 343067 w 1605470"/>
              <a:gd name="connsiteY29" fmla="*/ 6348250 h 6858000"/>
              <a:gd name="connsiteX30" fmla="*/ 341730 w 1605470"/>
              <a:gd name="connsiteY30" fmla="*/ 6331735 h 6858000"/>
              <a:gd name="connsiteX31" fmla="*/ 335123 w 1605470"/>
              <a:gd name="connsiteY31" fmla="*/ 6315613 h 6858000"/>
              <a:gd name="connsiteX32" fmla="*/ 385303 w 1605470"/>
              <a:gd name="connsiteY32" fmla="*/ 6171970 h 6858000"/>
              <a:gd name="connsiteX33" fmla="*/ 380910 w 1605470"/>
              <a:gd name="connsiteY33" fmla="*/ 6028119 h 6858000"/>
              <a:gd name="connsiteX34" fmla="*/ 409371 w 1605470"/>
              <a:gd name="connsiteY34" fmla="*/ 5950668 h 6858000"/>
              <a:gd name="connsiteX35" fmla="*/ 442432 w 1605470"/>
              <a:gd name="connsiteY35" fmla="*/ 5934687 h 6858000"/>
              <a:gd name="connsiteX36" fmla="*/ 489472 w 1605470"/>
              <a:gd name="connsiteY36" fmla="*/ 5732419 h 6858000"/>
              <a:gd name="connsiteX37" fmla="*/ 512623 w 1605470"/>
              <a:gd name="connsiteY37" fmla="*/ 5685392 h 6858000"/>
              <a:gd name="connsiteX38" fmla="*/ 510261 w 1605470"/>
              <a:gd name="connsiteY38" fmla="*/ 5634527 h 6858000"/>
              <a:gd name="connsiteX39" fmla="*/ 523992 w 1605470"/>
              <a:gd name="connsiteY39" fmla="*/ 5619557 h 6858000"/>
              <a:gd name="connsiteX40" fmla="*/ 526609 w 1605470"/>
              <a:gd name="connsiteY40" fmla="*/ 5617081 h 6858000"/>
              <a:gd name="connsiteX41" fmla="*/ 531653 w 1605470"/>
              <a:gd name="connsiteY41" fmla="*/ 5604904 h 6858000"/>
              <a:gd name="connsiteX42" fmla="*/ 539863 w 1605470"/>
              <a:gd name="connsiteY42" fmla="*/ 5604298 h 6858000"/>
              <a:gd name="connsiteX43" fmla="*/ 552319 w 1605470"/>
              <a:gd name="connsiteY43" fmla="*/ 5587997 h 6858000"/>
              <a:gd name="connsiteX44" fmla="*/ 559710 w 1605470"/>
              <a:gd name="connsiteY44" fmla="*/ 5564796 h 6858000"/>
              <a:gd name="connsiteX45" fmla="*/ 587214 w 1605470"/>
              <a:gd name="connsiteY45" fmla="*/ 5451511 h 6858000"/>
              <a:gd name="connsiteX46" fmla="*/ 608019 w 1605470"/>
              <a:gd name="connsiteY46" fmla="*/ 5385461 h 6858000"/>
              <a:gd name="connsiteX47" fmla="*/ 622750 w 1605470"/>
              <a:gd name="connsiteY47" fmla="*/ 5363084 h 6858000"/>
              <a:gd name="connsiteX48" fmla="*/ 638731 w 1605470"/>
              <a:gd name="connsiteY48" fmla="*/ 5330009 h 6858000"/>
              <a:gd name="connsiteX49" fmla="*/ 672224 w 1605470"/>
              <a:gd name="connsiteY49" fmla="*/ 5273739 h 6858000"/>
              <a:gd name="connsiteX50" fmla="*/ 681823 w 1605470"/>
              <a:gd name="connsiteY50" fmla="*/ 5241779 h 6858000"/>
              <a:gd name="connsiteX51" fmla="*/ 693049 w 1605470"/>
              <a:gd name="connsiteY51" fmla="*/ 5225268 h 6858000"/>
              <a:gd name="connsiteX52" fmla="*/ 694069 w 1605470"/>
              <a:gd name="connsiteY52" fmla="*/ 5217684 h 6858000"/>
              <a:gd name="connsiteX53" fmla="*/ 701410 w 1605470"/>
              <a:gd name="connsiteY53" fmla="*/ 5193377 h 6858000"/>
              <a:gd name="connsiteX54" fmla="*/ 704713 w 1605470"/>
              <a:gd name="connsiteY54" fmla="*/ 5179288 h 6858000"/>
              <a:gd name="connsiteX55" fmla="*/ 705697 w 1605470"/>
              <a:gd name="connsiteY55" fmla="*/ 5173621 h 6858000"/>
              <a:gd name="connsiteX56" fmla="*/ 701331 w 1605470"/>
              <a:gd name="connsiteY56" fmla="*/ 5159961 h 6858000"/>
              <a:gd name="connsiteX57" fmla="*/ 708008 w 1605470"/>
              <a:gd name="connsiteY57" fmla="*/ 5144295 h 6858000"/>
              <a:gd name="connsiteX58" fmla="*/ 704941 w 1605470"/>
              <a:gd name="connsiteY58" fmla="*/ 5125185 h 6858000"/>
              <a:gd name="connsiteX59" fmla="*/ 711771 w 1605470"/>
              <a:gd name="connsiteY59" fmla="*/ 5121884 h 6858000"/>
              <a:gd name="connsiteX60" fmla="*/ 721092 w 1605470"/>
              <a:gd name="connsiteY60" fmla="*/ 5108383 h 6858000"/>
              <a:gd name="connsiteX61" fmla="*/ 717045 w 1605470"/>
              <a:gd name="connsiteY61" fmla="*/ 5094705 h 6858000"/>
              <a:gd name="connsiteX62" fmla="*/ 718807 w 1605470"/>
              <a:gd name="connsiteY62" fmla="*/ 5067850 h 6858000"/>
              <a:gd name="connsiteX63" fmla="*/ 721538 w 1605470"/>
              <a:gd name="connsiteY63" fmla="*/ 5060861 h 6858000"/>
              <a:gd name="connsiteX64" fmla="*/ 718242 w 1605470"/>
              <a:gd name="connsiteY64" fmla="*/ 5034192 h 6858000"/>
              <a:gd name="connsiteX65" fmla="*/ 719796 w 1605470"/>
              <a:gd name="connsiteY65" fmla="*/ 4993030 h 6858000"/>
              <a:gd name="connsiteX66" fmla="*/ 726705 w 1605470"/>
              <a:gd name="connsiteY66" fmla="*/ 4946844 h 6858000"/>
              <a:gd name="connsiteX67" fmla="*/ 722561 w 1605470"/>
              <a:gd name="connsiteY67" fmla="*/ 4932692 h 6858000"/>
              <a:gd name="connsiteX68" fmla="*/ 724935 w 1605470"/>
              <a:gd name="connsiteY68" fmla="*/ 4821504 h 6858000"/>
              <a:gd name="connsiteX69" fmla="*/ 732118 w 1605470"/>
              <a:gd name="connsiteY69" fmla="*/ 4801535 h 6858000"/>
              <a:gd name="connsiteX70" fmla="*/ 739787 w 1605470"/>
              <a:gd name="connsiteY70" fmla="*/ 4797794 h 6858000"/>
              <a:gd name="connsiteX71" fmla="*/ 741081 w 1605470"/>
              <a:gd name="connsiteY71" fmla="*/ 4784526 h 6858000"/>
              <a:gd name="connsiteX72" fmla="*/ 742865 w 1605470"/>
              <a:gd name="connsiteY72" fmla="*/ 4781211 h 6858000"/>
              <a:gd name="connsiteX73" fmla="*/ 751652 w 1605470"/>
              <a:gd name="connsiteY73" fmla="*/ 4761984 h 6858000"/>
              <a:gd name="connsiteX74" fmla="*/ 747700 w 1605470"/>
              <a:gd name="connsiteY74" fmla="*/ 4690749 h 6858000"/>
              <a:gd name="connsiteX75" fmla="*/ 743180 w 1605470"/>
              <a:gd name="connsiteY75" fmla="*/ 4613201 h 6858000"/>
              <a:gd name="connsiteX76" fmla="*/ 738263 w 1605470"/>
              <a:gd name="connsiteY76" fmla="*/ 4444346 h 6858000"/>
              <a:gd name="connsiteX77" fmla="*/ 756542 w 1605470"/>
              <a:gd name="connsiteY77" fmla="*/ 4350346 h 6858000"/>
              <a:gd name="connsiteX78" fmla="*/ 715481 w 1605470"/>
              <a:gd name="connsiteY78" fmla="*/ 4214165 h 6858000"/>
              <a:gd name="connsiteX79" fmla="*/ 719554 w 1605470"/>
              <a:gd name="connsiteY79" fmla="*/ 4090296 h 6858000"/>
              <a:gd name="connsiteX80" fmla="*/ 704810 w 1605470"/>
              <a:gd name="connsiteY80" fmla="*/ 4033999 h 6858000"/>
              <a:gd name="connsiteX81" fmla="*/ 705959 w 1605470"/>
              <a:gd name="connsiteY81" fmla="*/ 4031933 h 6858000"/>
              <a:gd name="connsiteX82" fmla="*/ 704535 w 1605470"/>
              <a:gd name="connsiteY82" fmla="*/ 4013953 h 6858000"/>
              <a:gd name="connsiteX83" fmla="*/ 700443 w 1605470"/>
              <a:gd name="connsiteY83" fmla="*/ 4010511 h 6858000"/>
              <a:gd name="connsiteX84" fmla="*/ 698282 w 1605470"/>
              <a:gd name="connsiteY84" fmla="*/ 3998331 h 6858000"/>
              <a:gd name="connsiteX85" fmla="*/ 690830 w 1605470"/>
              <a:gd name="connsiteY85" fmla="*/ 3974753 h 6858000"/>
              <a:gd name="connsiteX86" fmla="*/ 692428 w 1605470"/>
              <a:gd name="connsiteY86" fmla="*/ 3969950 h 6858000"/>
              <a:gd name="connsiteX87" fmla="*/ 685850 w 1605470"/>
              <a:gd name="connsiteY87" fmla="*/ 3933779 h 6858000"/>
              <a:gd name="connsiteX88" fmla="*/ 687181 w 1605470"/>
              <a:gd name="connsiteY88" fmla="*/ 3933093 h 6858000"/>
              <a:gd name="connsiteX89" fmla="*/ 691535 w 1605470"/>
              <a:gd name="connsiteY89" fmla="*/ 3922082 h 6858000"/>
              <a:gd name="connsiteX90" fmla="*/ 696613 w 1605470"/>
              <a:gd name="connsiteY90" fmla="*/ 3901461 h 6858000"/>
              <a:gd name="connsiteX91" fmla="*/ 719207 w 1605470"/>
              <a:gd name="connsiteY91" fmla="*/ 3813873 h 6858000"/>
              <a:gd name="connsiteX92" fmla="*/ 718632 w 1605470"/>
              <a:gd name="connsiteY92" fmla="*/ 3806161 h 6858000"/>
              <a:gd name="connsiteX93" fmla="*/ 718939 w 1605470"/>
              <a:gd name="connsiteY93" fmla="*/ 3805957 h 6858000"/>
              <a:gd name="connsiteX94" fmla="*/ 718966 w 1605470"/>
              <a:gd name="connsiteY94" fmla="*/ 3797724 h 6858000"/>
              <a:gd name="connsiteX95" fmla="*/ 717581 w 1605470"/>
              <a:gd name="connsiteY95" fmla="*/ 3792098 h 6858000"/>
              <a:gd name="connsiteX96" fmla="*/ 716465 w 1605470"/>
              <a:gd name="connsiteY96" fmla="*/ 3777135 h 6858000"/>
              <a:gd name="connsiteX97" fmla="*/ 718198 w 1605470"/>
              <a:gd name="connsiteY97" fmla="*/ 3771656 h 6858000"/>
              <a:gd name="connsiteX98" fmla="*/ 721941 w 1605470"/>
              <a:gd name="connsiteY98" fmla="*/ 3769007 h 6858000"/>
              <a:gd name="connsiteX99" fmla="*/ 721407 w 1605470"/>
              <a:gd name="connsiteY99" fmla="*/ 3767709 h 6858000"/>
              <a:gd name="connsiteX100" fmla="*/ 730103 w 1605470"/>
              <a:gd name="connsiteY100" fmla="*/ 3738082 h 6858000"/>
              <a:gd name="connsiteX101" fmla="*/ 737449 w 1605470"/>
              <a:gd name="connsiteY101" fmla="*/ 3673397 h 6858000"/>
              <a:gd name="connsiteX102" fmla="*/ 736745 w 1605470"/>
              <a:gd name="connsiteY102" fmla="*/ 3637109 h 6858000"/>
              <a:gd name="connsiteX103" fmla="*/ 740188 w 1605470"/>
              <a:gd name="connsiteY103" fmla="*/ 3536883 h 6858000"/>
              <a:gd name="connsiteX104" fmla="*/ 747726 w 1605470"/>
              <a:gd name="connsiteY104" fmla="*/ 3435652 h 6858000"/>
              <a:gd name="connsiteX105" fmla="*/ 774383 w 1605470"/>
              <a:gd name="connsiteY105" fmla="*/ 3381564 h 6858000"/>
              <a:gd name="connsiteX106" fmla="*/ 774870 w 1605470"/>
              <a:gd name="connsiteY106" fmla="*/ 3375761 h 6858000"/>
              <a:gd name="connsiteX107" fmla="*/ 770510 w 1605470"/>
              <a:gd name="connsiteY107" fmla="*/ 3361844 h 6858000"/>
              <a:gd name="connsiteX108" fmla="*/ 767933 w 1605470"/>
              <a:gd name="connsiteY108" fmla="*/ 3356929 h 6858000"/>
              <a:gd name="connsiteX109" fmla="*/ 766158 w 1605470"/>
              <a:gd name="connsiteY109" fmla="*/ 3349058 h 6858000"/>
              <a:gd name="connsiteX110" fmla="*/ 766414 w 1605470"/>
              <a:gd name="connsiteY110" fmla="*/ 3348763 h 6858000"/>
              <a:gd name="connsiteX111" fmla="*/ 764166 w 1605470"/>
              <a:gd name="connsiteY111" fmla="*/ 3341588 h 6858000"/>
              <a:gd name="connsiteX112" fmla="*/ 749397 w 1605470"/>
              <a:gd name="connsiteY112" fmla="*/ 3307769 h 6858000"/>
              <a:gd name="connsiteX113" fmla="*/ 766960 w 1605470"/>
              <a:gd name="connsiteY113" fmla="*/ 3250522 h 6858000"/>
              <a:gd name="connsiteX114" fmla="*/ 767385 w 1605470"/>
              <a:gd name="connsiteY114" fmla="*/ 3229163 h 6858000"/>
              <a:gd name="connsiteX115" fmla="*/ 769208 w 1605470"/>
              <a:gd name="connsiteY115" fmla="*/ 3217217 h 6858000"/>
              <a:gd name="connsiteX116" fmla="*/ 770350 w 1605470"/>
              <a:gd name="connsiteY116" fmla="*/ 3216125 h 6858000"/>
              <a:gd name="connsiteX117" fmla="*/ 756043 w 1605470"/>
              <a:gd name="connsiteY117" fmla="*/ 3183755 h 6858000"/>
              <a:gd name="connsiteX118" fmla="*/ 756544 w 1605470"/>
              <a:gd name="connsiteY118" fmla="*/ 3178642 h 6858000"/>
              <a:gd name="connsiteX119" fmla="*/ 744144 w 1605470"/>
              <a:gd name="connsiteY119" fmla="*/ 3158586 h 6858000"/>
              <a:gd name="connsiteX120" fmla="*/ 739378 w 1605470"/>
              <a:gd name="connsiteY120" fmla="*/ 3147669 h 6858000"/>
              <a:gd name="connsiteX121" fmla="*/ 734648 w 1605470"/>
              <a:gd name="connsiteY121" fmla="*/ 3145733 h 6858000"/>
              <a:gd name="connsiteX122" fmla="*/ 729329 w 1605470"/>
              <a:gd name="connsiteY122" fmla="*/ 3129034 h 6858000"/>
              <a:gd name="connsiteX123" fmla="*/ 729994 w 1605470"/>
              <a:gd name="connsiteY123" fmla="*/ 3126682 h 6858000"/>
              <a:gd name="connsiteX124" fmla="*/ 720862 w 1605470"/>
              <a:gd name="connsiteY124" fmla="*/ 3114519 h 6858000"/>
              <a:gd name="connsiteX125" fmla="*/ 707471 w 1605470"/>
              <a:gd name="connsiteY125" fmla="*/ 3106272 h 6858000"/>
              <a:gd name="connsiteX126" fmla="*/ 680201 w 1605470"/>
              <a:gd name="connsiteY126" fmla="*/ 2958185 h 6858000"/>
              <a:gd name="connsiteX127" fmla="*/ 622815 w 1605470"/>
              <a:gd name="connsiteY127" fmla="*/ 2762989 h 6858000"/>
              <a:gd name="connsiteX128" fmla="*/ 571733 w 1605470"/>
              <a:gd name="connsiteY128" fmla="*/ 2554718 h 6858000"/>
              <a:gd name="connsiteX129" fmla="*/ 551827 w 1605470"/>
              <a:gd name="connsiteY129" fmla="*/ 2485734 h 6858000"/>
              <a:gd name="connsiteX130" fmla="*/ 542550 w 1605470"/>
              <a:gd name="connsiteY130" fmla="*/ 2447068 h 6858000"/>
              <a:gd name="connsiteX131" fmla="*/ 529511 w 1605470"/>
              <a:gd name="connsiteY131" fmla="*/ 2425819 h 6858000"/>
              <a:gd name="connsiteX132" fmla="*/ 528878 w 1605470"/>
              <a:gd name="connsiteY132" fmla="*/ 2408971 h 6858000"/>
              <a:gd name="connsiteX133" fmla="*/ 535510 w 1605470"/>
              <a:gd name="connsiteY133" fmla="*/ 2402874 h 6858000"/>
              <a:gd name="connsiteX134" fmla="*/ 538122 w 1605470"/>
              <a:gd name="connsiteY134" fmla="*/ 2381443 h 6858000"/>
              <a:gd name="connsiteX135" fmla="*/ 514451 w 1605470"/>
              <a:gd name="connsiteY135" fmla="*/ 2261920 h 6858000"/>
              <a:gd name="connsiteX136" fmla="*/ 486968 w 1605470"/>
              <a:gd name="connsiteY136" fmla="*/ 2182937 h 6858000"/>
              <a:gd name="connsiteX137" fmla="*/ 488555 w 1605470"/>
              <a:gd name="connsiteY137" fmla="*/ 2155135 h 6858000"/>
              <a:gd name="connsiteX138" fmla="*/ 486013 w 1605470"/>
              <a:gd name="connsiteY138" fmla="*/ 2118008 h 6858000"/>
              <a:gd name="connsiteX139" fmla="*/ 487006 w 1605470"/>
              <a:gd name="connsiteY139" fmla="*/ 2050531 h 6858000"/>
              <a:gd name="connsiteX140" fmla="*/ 478812 w 1605470"/>
              <a:gd name="connsiteY140" fmla="*/ 1963269 h 6858000"/>
              <a:gd name="connsiteX141" fmla="*/ 442619 w 1605470"/>
              <a:gd name="connsiteY141" fmla="*/ 1910499 h 6858000"/>
              <a:gd name="connsiteX142" fmla="*/ 446785 w 1605470"/>
              <a:gd name="connsiteY142" fmla="*/ 1903212 h 6858000"/>
              <a:gd name="connsiteX143" fmla="*/ 436547 w 1605470"/>
              <a:gd name="connsiteY143" fmla="*/ 1861531 h 6858000"/>
              <a:gd name="connsiteX144" fmla="*/ 390346 w 1605470"/>
              <a:gd name="connsiteY144" fmla="*/ 1732919 h 6858000"/>
              <a:gd name="connsiteX145" fmla="*/ 362657 w 1605470"/>
              <a:gd name="connsiteY145" fmla="*/ 1663540 h 6858000"/>
              <a:gd name="connsiteX146" fmla="*/ 361783 w 1605470"/>
              <a:gd name="connsiteY146" fmla="*/ 1615777 h 6858000"/>
              <a:gd name="connsiteX147" fmla="*/ 342578 w 1605470"/>
              <a:gd name="connsiteY147" fmla="*/ 1563678 h 6858000"/>
              <a:gd name="connsiteX148" fmla="*/ 355658 w 1605470"/>
              <a:gd name="connsiteY148" fmla="*/ 1519474 h 6858000"/>
              <a:gd name="connsiteX149" fmla="*/ 348400 w 1605470"/>
              <a:gd name="connsiteY149" fmla="*/ 1477995 h 6858000"/>
              <a:gd name="connsiteX150" fmla="*/ 334485 w 1605470"/>
              <a:gd name="connsiteY150" fmla="*/ 1373769 h 6858000"/>
              <a:gd name="connsiteX151" fmla="*/ 342792 w 1605470"/>
              <a:gd name="connsiteY151" fmla="*/ 1307086 h 6858000"/>
              <a:gd name="connsiteX152" fmla="*/ 343980 w 1605470"/>
              <a:gd name="connsiteY152" fmla="*/ 1189033 h 6858000"/>
              <a:gd name="connsiteX153" fmla="*/ 348665 w 1605470"/>
              <a:gd name="connsiteY153" fmla="*/ 1168288 h 6858000"/>
              <a:gd name="connsiteX154" fmla="*/ 340947 w 1605470"/>
              <a:gd name="connsiteY154" fmla="*/ 1142577 h 6858000"/>
              <a:gd name="connsiteX155" fmla="*/ 330253 w 1605470"/>
              <a:gd name="connsiteY155" fmla="*/ 1088484 h 6858000"/>
              <a:gd name="connsiteX156" fmla="*/ 318989 w 1605470"/>
              <a:gd name="connsiteY156" fmla="*/ 1016103 h 6858000"/>
              <a:gd name="connsiteX157" fmla="*/ 320445 w 1605470"/>
              <a:gd name="connsiteY157" fmla="*/ 932283 h 6858000"/>
              <a:gd name="connsiteX158" fmla="*/ 322681 w 1605470"/>
              <a:gd name="connsiteY158" fmla="*/ 915925 h 6858000"/>
              <a:gd name="connsiteX159" fmla="*/ 315310 w 1605470"/>
              <a:gd name="connsiteY159" fmla="*/ 896999 h 6858000"/>
              <a:gd name="connsiteX160" fmla="*/ 284718 w 1605470"/>
              <a:gd name="connsiteY160" fmla="*/ 821517 h 6858000"/>
              <a:gd name="connsiteX161" fmla="*/ 263668 w 1605470"/>
              <a:gd name="connsiteY161" fmla="*/ 751353 h 6858000"/>
              <a:gd name="connsiteX162" fmla="*/ 263226 w 1605470"/>
              <a:gd name="connsiteY162" fmla="*/ 721230 h 6858000"/>
              <a:gd name="connsiteX163" fmla="*/ 248897 w 1605470"/>
              <a:gd name="connsiteY163" fmla="*/ 681659 h 6858000"/>
              <a:gd name="connsiteX164" fmla="*/ 234316 w 1605470"/>
              <a:gd name="connsiteY164" fmla="*/ 635218 h 6858000"/>
              <a:gd name="connsiteX165" fmla="*/ 239327 w 1605470"/>
              <a:gd name="connsiteY165" fmla="*/ 613763 h 6858000"/>
              <a:gd name="connsiteX166" fmla="*/ 225269 w 1605470"/>
              <a:gd name="connsiteY166" fmla="*/ 598582 h 6858000"/>
              <a:gd name="connsiteX167" fmla="*/ 224950 w 1605470"/>
              <a:gd name="connsiteY167" fmla="*/ 576846 h 6858000"/>
              <a:gd name="connsiteX168" fmla="*/ 204576 w 1605470"/>
              <a:gd name="connsiteY168" fmla="*/ 530055 h 6858000"/>
              <a:gd name="connsiteX169" fmla="*/ 219064 w 1605470"/>
              <a:gd name="connsiteY169" fmla="*/ 469651 h 6858000"/>
              <a:gd name="connsiteX170" fmla="*/ 195012 w 1605470"/>
              <a:gd name="connsiteY170" fmla="*/ 448559 h 6858000"/>
              <a:gd name="connsiteX171" fmla="*/ 201434 w 1605470"/>
              <a:gd name="connsiteY171" fmla="*/ 441529 h 6858000"/>
              <a:gd name="connsiteX172" fmla="*/ 200655 w 1605470"/>
              <a:gd name="connsiteY172" fmla="*/ 428927 h 6858000"/>
              <a:gd name="connsiteX173" fmla="*/ 190059 w 1605470"/>
              <a:gd name="connsiteY173" fmla="*/ 430161 h 6858000"/>
              <a:gd name="connsiteX174" fmla="*/ 167079 w 1605470"/>
              <a:gd name="connsiteY174" fmla="*/ 367211 h 6858000"/>
              <a:gd name="connsiteX175" fmla="*/ 124571 w 1605470"/>
              <a:gd name="connsiteY175" fmla="*/ 302178 h 6858000"/>
              <a:gd name="connsiteX176" fmla="*/ 103243 w 1605470"/>
              <a:gd name="connsiteY176" fmla="*/ 211375 h 6858000"/>
              <a:gd name="connsiteX177" fmla="*/ 94571 w 1605470"/>
              <a:gd name="connsiteY177" fmla="*/ 184179 h 6858000"/>
              <a:gd name="connsiteX178" fmla="*/ 13437 w 1605470"/>
              <a:gd name="connsiteY178" fmla="*/ 19287 h 6858000"/>
              <a:gd name="connsiteX179" fmla="*/ 0 w 1605470"/>
              <a:gd name="connsiteY179" fmla="*/ 0 h 6858000"/>
              <a:gd name="connsiteX0" fmla="*/ 0 w 1605470"/>
              <a:gd name="connsiteY0" fmla="*/ 0 h 6858000"/>
              <a:gd name="connsiteX1" fmla="*/ 1605470 w 1605470"/>
              <a:gd name="connsiteY1" fmla="*/ 0 h 6858000"/>
              <a:gd name="connsiteX2" fmla="*/ 1605470 w 1605470"/>
              <a:gd name="connsiteY2" fmla="*/ 6858000 h 6858000"/>
              <a:gd name="connsiteX3" fmla="*/ 154105 w 1605470"/>
              <a:gd name="connsiteY3" fmla="*/ 6858000 h 6858000"/>
              <a:gd name="connsiteX4" fmla="*/ 154246 w 1605470"/>
              <a:gd name="connsiteY4" fmla="*/ 6857735 h 6858000"/>
              <a:gd name="connsiteX5" fmla="*/ 166295 w 1605470"/>
              <a:gd name="connsiteY5" fmla="*/ 6809549 h 6858000"/>
              <a:gd name="connsiteX6" fmla="*/ 198506 w 1605470"/>
              <a:gd name="connsiteY6" fmla="*/ 6715115 h 6858000"/>
              <a:gd name="connsiteX7" fmla="*/ 208357 w 1605470"/>
              <a:gd name="connsiteY7" fmla="*/ 6680170 h 6858000"/>
              <a:gd name="connsiteX8" fmla="*/ 233907 w 1605470"/>
              <a:gd name="connsiteY8" fmla="*/ 6621207 h 6858000"/>
              <a:gd name="connsiteX9" fmla="*/ 250564 w 1605470"/>
              <a:gd name="connsiteY9" fmla="*/ 6596265 h 6858000"/>
              <a:gd name="connsiteX10" fmla="*/ 250443 w 1605470"/>
              <a:gd name="connsiteY10" fmla="*/ 6594818 h 6858000"/>
              <a:gd name="connsiteX11" fmla="*/ 254688 w 1605470"/>
              <a:gd name="connsiteY11" fmla="*/ 6593735 h 6858000"/>
              <a:gd name="connsiteX12" fmla="*/ 257885 w 1605470"/>
              <a:gd name="connsiteY12" fmla="*/ 6589172 h 6858000"/>
              <a:gd name="connsiteX13" fmla="*/ 261179 w 1605470"/>
              <a:gd name="connsiteY13" fmla="*/ 6574442 h 6858000"/>
              <a:gd name="connsiteX14" fmla="*/ 261519 w 1605470"/>
              <a:gd name="connsiteY14" fmla="*/ 6568530 h 6858000"/>
              <a:gd name="connsiteX15" fmla="*/ 263928 w 1605470"/>
              <a:gd name="connsiteY15" fmla="*/ 6560674 h 6858000"/>
              <a:gd name="connsiteX16" fmla="*/ 264273 w 1605470"/>
              <a:gd name="connsiteY16" fmla="*/ 6560598 h 6858000"/>
              <a:gd name="connsiteX17" fmla="*/ 265970 w 1605470"/>
              <a:gd name="connsiteY17" fmla="*/ 6553006 h 6858000"/>
              <a:gd name="connsiteX18" fmla="*/ 270666 w 1605470"/>
              <a:gd name="connsiteY18" fmla="*/ 6514360 h 6858000"/>
              <a:gd name="connsiteX19" fmla="*/ 312320 w 1605470"/>
              <a:gd name="connsiteY19" fmla="*/ 6478062 h 6858000"/>
              <a:gd name="connsiteX20" fmla="*/ 323009 w 1605470"/>
              <a:gd name="connsiteY20" fmla="*/ 6460325 h 6858000"/>
              <a:gd name="connsiteX21" fmla="*/ 330242 w 1605470"/>
              <a:gd name="connsiteY21" fmla="*/ 6451488 h 6858000"/>
              <a:gd name="connsiteX22" fmla="*/ 331677 w 1605470"/>
              <a:gd name="connsiteY22" fmla="*/ 6451348 h 6858000"/>
              <a:gd name="connsiteX23" fmla="*/ 336035 w 1605470"/>
              <a:gd name="connsiteY23" fmla="*/ 6414240 h 6858000"/>
              <a:gd name="connsiteX24" fmla="*/ 338911 w 1605470"/>
              <a:gd name="connsiteY24" fmla="*/ 6410269 h 6858000"/>
              <a:gd name="connsiteX25" fmla="*/ 338811 w 1605470"/>
              <a:gd name="connsiteY25" fmla="*/ 6384857 h 6858000"/>
              <a:gd name="connsiteX26" fmla="*/ 340328 w 1605470"/>
              <a:gd name="connsiteY26" fmla="*/ 6372381 h 6858000"/>
              <a:gd name="connsiteX27" fmla="*/ 337522 w 1605470"/>
              <a:gd name="connsiteY27" fmla="*/ 6367510 h 6858000"/>
              <a:gd name="connsiteX28" fmla="*/ 341402 w 1605470"/>
              <a:gd name="connsiteY28" fmla="*/ 6349778 h 6858000"/>
              <a:gd name="connsiteX29" fmla="*/ 343067 w 1605470"/>
              <a:gd name="connsiteY29" fmla="*/ 6348250 h 6858000"/>
              <a:gd name="connsiteX30" fmla="*/ 341730 w 1605470"/>
              <a:gd name="connsiteY30" fmla="*/ 6331735 h 6858000"/>
              <a:gd name="connsiteX31" fmla="*/ 335123 w 1605470"/>
              <a:gd name="connsiteY31" fmla="*/ 6315613 h 6858000"/>
              <a:gd name="connsiteX32" fmla="*/ 385303 w 1605470"/>
              <a:gd name="connsiteY32" fmla="*/ 6171970 h 6858000"/>
              <a:gd name="connsiteX33" fmla="*/ 380910 w 1605470"/>
              <a:gd name="connsiteY33" fmla="*/ 6028119 h 6858000"/>
              <a:gd name="connsiteX34" fmla="*/ 442432 w 1605470"/>
              <a:gd name="connsiteY34" fmla="*/ 5934687 h 6858000"/>
              <a:gd name="connsiteX35" fmla="*/ 489472 w 1605470"/>
              <a:gd name="connsiteY35" fmla="*/ 5732419 h 6858000"/>
              <a:gd name="connsiteX36" fmla="*/ 512623 w 1605470"/>
              <a:gd name="connsiteY36" fmla="*/ 5685392 h 6858000"/>
              <a:gd name="connsiteX37" fmla="*/ 510261 w 1605470"/>
              <a:gd name="connsiteY37" fmla="*/ 5634527 h 6858000"/>
              <a:gd name="connsiteX38" fmla="*/ 523992 w 1605470"/>
              <a:gd name="connsiteY38" fmla="*/ 5619557 h 6858000"/>
              <a:gd name="connsiteX39" fmla="*/ 526609 w 1605470"/>
              <a:gd name="connsiteY39" fmla="*/ 5617081 h 6858000"/>
              <a:gd name="connsiteX40" fmla="*/ 531653 w 1605470"/>
              <a:gd name="connsiteY40" fmla="*/ 5604904 h 6858000"/>
              <a:gd name="connsiteX41" fmla="*/ 539863 w 1605470"/>
              <a:gd name="connsiteY41" fmla="*/ 5604298 h 6858000"/>
              <a:gd name="connsiteX42" fmla="*/ 552319 w 1605470"/>
              <a:gd name="connsiteY42" fmla="*/ 5587997 h 6858000"/>
              <a:gd name="connsiteX43" fmla="*/ 559710 w 1605470"/>
              <a:gd name="connsiteY43" fmla="*/ 5564796 h 6858000"/>
              <a:gd name="connsiteX44" fmla="*/ 587214 w 1605470"/>
              <a:gd name="connsiteY44" fmla="*/ 5451511 h 6858000"/>
              <a:gd name="connsiteX45" fmla="*/ 608019 w 1605470"/>
              <a:gd name="connsiteY45" fmla="*/ 5385461 h 6858000"/>
              <a:gd name="connsiteX46" fmla="*/ 622750 w 1605470"/>
              <a:gd name="connsiteY46" fmla="*/ 5363084 h 6858000"/>
              <a:gd name="connsiteX47" fmla="*/ 638731 w 1605470"/>
              <a:gd name="connsiteY47" fmla="*/ 5330009 h 6858000"/>
              <a:gd name="connsiteX48" fmla="*/ 672224 w 1605470"/>
              <a:gd name="connsiteY48" fmla="*/ 5273739 h 6858000"/>
              <a:gd name="connsiteX49" fmla="*/ 681823 w 1605470"/>
              <a:gd name="connsiteY49" fmla="*/ 5241779 h 6858000"/>
              <a:gd name="connsiteX50" fmla="*/ 693049 w 1605470"/>
              <a:gd name="connsiteY50" fmla="*/ 5225268 h 6858000"/>
              <a:gd name="connsiteX51" fmla="*/ 694069 w 1605470"/>
              <a:gd name="connsiteY51" fmla="*/ 5217684 h 6858000"/>
              <a:gd name="connsiteX52" fmla="*/ 701410 w 1605470"/>
              <a:gd name="connsiteY52" fmla="*/ 5193377 h 6858000"/>
              <a:gd name="connsiteX53" fmla="*/ 704713 w 1605470"/>
              <a:gd name="connsiteY53" fmla="*/ 5179288 h 6858000"/>
              <a:gd name="connsiteX54" fmla="*/ 705697 w 1605470"/>
              <a:gd name="connsiteY54" fmla="*/ 5173621 h 6858000"/>
              <a:gd name="connsiteX55" fmla="*/ 701331 w 1605470"/>
              <a:gd name="connsiteY55" fmla="*/ 5159961 h 6858000"/>
              <a:gd name="connsiteX56" fmla="*/ 708008 w 1605470"/>
              <a:gd name="connsiteY56" fmla="*/ 5144295 h 6858000"/>
              <a:gd name="connsiteX57" fmla="*/ 704941 w 1605470"/>
              <a:gd name="connsiteY57" fmla="*/ 5125185 h 6858000"/>
              <a:gd name="connsiteX58" fmla="*/ 711771 w 1605470"/>
              <a:gd name="connsiteY58" fmla="*/ 5121884 h 6858000"/>
              <a:gd name="connsiteX59" fmla="*/ 721092 w 1605470"/>
              <a:gd name="connsiteY59" fmla="*/ 5108383 h 6858000"/>
              <a:gd name="connsiteX60" fmla="*/ 717045 w 1605470"/>
              <a:gd name="connsiteY60" fmla="*/ 5094705 h 6858000"/>
              <a:gd name="connsiteX61" fmla="*/ 718807 w 1605470"/>
              <a:gd name="connsiteY61" fmla="*/ 5067850 h 6858000"/>
              <a:gd name="connsiteX62" fmla="*/ 721538 w 1605470"/>
              <a:gd name="connsiteY62" fmla="*/ 5060861 h 6858000"/>
              <a:gd name="connsiteX63" fmla="*/ 718242 w 1605470"/>
              <a:gd name="connsiteY63" fmla="*/ 5034192 h 6858000"/>
              <a:gd name="connsiteX64" fmla="*/ 719796 w 1605470"/>
              <a:gd name="connsiteY64" fmla="*/ 4993030 h 6858000"/>
              <a:gd name="connsiteX65" fmla="*/ 726705 w 1605470"/>
              <a:gd name="connsiteY65" fmla="*/ 4946844 h 6858000"/>
              <a:gd name="connsiteX66" fmla="*/ 722561 w 1605470"/>
              <a:gd name="connsiteY66" fmla="*/ 4932692 h 6858000"/>
              <a:gd name="connsiteX67" fmla="*/ 724935 w 1605470"/>
              <a:gd name="connsiteY67" fmla="*/ 4821504 h 6858000"/>
              <a:gd name="connsiteX68" fmla="*/ 732118 w 1605470"/>
              <a:gd name="connsiteY68" fmla="*/ 4801535 h 6858000"/>
              <a:gd name="connsiteX69" fmla="*/ 739787 w 1605470"/>
              <a:gd name="connsiteY69" fmla="*/ 4797794 h 6858000"/>
              <a:gd name="connsiteX70" fmla="*/ 741081 w 1605470"/>
              <a:gd name="connsiteY70" fmla="*/ 4784526 h 6858000"/>
              <a:gd name="connsiteX71" fmla="*/ 742865 w 1605470"/>
              <a:gd name="connsiteY71" fmla="*/ 4781211 h 6858000"/>
              <a:gd name="connsiteX72" fmla="*/ 751652 w 1605470"/>
              <a:gd name="connsiteY72" fmla="*/ 4761984 h 6858000"/>
              <a:gd name="connsiteX73" fmla="*/ 747700 w 1605470"/>
              <a:gd name="connsiteY73" fmla="*/ 4690749 h 6858000"/>
              <a:gd name="connsiteX74" fmla="*/ 743180 w 1605470"/>
              <a:gd name="connsiteY74" fmla="*/ 4613201 h 6858000"/>
              <a:gd name="connsiteX75" fmla="*/ 738263 w 1605470"/>
              <a:gd name="connsiteY75" fmla="*/ 4444346 h 6858000"/>
              <a:gd name="connsiteX76" fmla="*/ 756542 w 1605470"/>
              <a:gd name="connsiteY76" fmla="*/ 4350346 h 6858000"/>
              <a:gd name="connsiteX77" fmla="*/ 715481 w 1605470"/>
              <a:gd name="connsiteY77" fmla="*/ 4214165 h 6858000"/>
              <a:gd name="connsiteX78" fmla="*/ 719554 w 1605470"/>
              <a:gd name="connsiteY78" fmla="*/ 4090296 h 6858000"/>
              <a:gd name="connsiteX79" fmla="*/ 704810 w 1605470"/>
              <a:gd name="connsiteY79" fmla="*/ 4033999 h 6858000"/>
              <a:gd name="connsiteX80" fmla="*/ 705959 w 1605470"/>
              <a:gd name="connsiteY80" fmla="*/ 4031933 h 6858000"/>
              <a:gd name="connsiteX81" fmla="*/ 704535 w 1605470"/>
              <a:gd name="connsiteY81" fmla="*/ 4013953 h 6858000"/>
              <a:gd name="connsiteX82" fmla="*/ 700443 w 1605470"/>
              <a:gd name="connsiteY82" fmla="*/ 4010511 h 6858000"/>
              <a:gd name="connsiteX83" fmla="*/ 698282 w 1605470"/>
              <a:gd name="connsiteY83" fmla="*/ 3998331 h 6858000"/>
              <a:gd name="connsiteX84" fmla="*/ 690830 w 1605470"/>
              <a:gd name="connsiteY84" fmla="*/ 3974753 h 6858000"/>
              <a:gd name="connsiteX85" fmla="*/ 692428 w 1605470"/>
              <a:gd name="connsiteY85" fmla="*/ 3969950 h 6858000"/>
              <a:gd name="connsiteX86" fmla="*/ 685850 w 1605470"/>
              <a:gd name="connsiteY86" fmla="*/ 3933779 h 6858000"/>
              <a:gd name="connsiteX87" fmla="*/ 687181 w 1605470"/>
              <a:gd name="connsiteY87" fmla="*/ 3933093 h 6858000"/>
              <a:gd name="connsiteX88" fmla="*/ 691535 w 1605470"/>
              <a:gd name="connsiteY88" fmla="*/ 3922082 h 6858000"/>
              <a:gd name="connsiteX89" fmla="*/ 696613 w 1605470"/>
              <a:gd name="connsiteY89" fmla="*/ 3901461 h 6858000"/>
              <a:gd name="connsiteX90" fmla="*/ 719207 w 1605470"/>
              <a:gd name="connsiteY90" fmla="*/ 3813873 h 6858000"/>
              <a:gd name="connsiteX91" fmla="*/ 718632 w 1605470"/>
              <a:gd name="connsiteY91" fmla="*/ 3806161 h 6858000"/>
              <a:gd name="connsiteX92" fmla="*/ 718939 w 1605470"/>
              <a:gd name="connsiteY92" fmla="*/ 3805957 h 6858000"/>
              <a:gd name="connsiteX93" fmla="*/ 718966 w 1605470"/>
              <a:gd name="connsiteY93" fmla="*/ 3797724 h 6858000"/>
              <a:gd name="connsiteX94" fmla="*/ 717581 w 1605470"/>
              <a:gd name="connsiteY94" fmla="*/ 3792098 h 6858000"/>
              <a:gd name="connsiteX95" fmla="*/ 716465 w 1605470"/>
              <a:gd name="connsiteY95" fmla="*/ 3777135 h 6858000"/>
              <a:gd name="connsiteX96" fmla="*/ 718198 w 1605470"/>
              <a:gd name="connsiteY96" fmla="*/ 3771656 h 6858000"/>
              <a:gd name="connsiteX97" fmla="*/ 721941 w 1605470"/>
              <a:gd name="connsiteY97" fmla="*/ 3769007 h 6858000"/>
              <a:gd name="connsiteX98" fmla="*/ 721407 w 1605470"/>
              <a:gd name="connsiteY98" fmla="*/ 3767709 h 6858000"/>
              <a:gd name="connsiteX99" fmla="*/ 730103 w 1605470"/>
              <a:gd name="connsiteY99" fmla="*/ 3738082 h 6858000"/>
              <a:gd name="connsiteX100" fmla="*/ 737449 w 1605470"/>
              <a:gd name="connsiteY100" fmla="*/ 3673397 h 6858000"/>
              <a:gd name="connsiteX101" fmla="*/ 736745 w 1605470"/>
              <a:gd name="connsiteY101" fmla="*/ 3637109 h 6858000"/>
              <a:gd name="connsiteX102" fmla="*/ 740188 w 1605470"/>
              <a:gd name="connsiteY102" fmla="*/ 3536883 h 6858000"/>
              <a:gd name="connsiteX103" fmla="*/ 747726 w 1605470"/>
              <a:gd name="connsiteY103" fmla="*/ 3435652 h 6858000"/>
              <a:gd name="connsiteX104" fmla="*/ 774383 w 1605470"/>
              <a:gd name="connsiteY104" fmla="*/ 3381564 h 6858000"/>
              <a:gd name="connsiteX105" fmla="*/ 774870 w 1605470"/>
              <a:gd name="connsiteY105" fmla="*/ 3375761 h 6858000"/>
              <a:gd name="connsiteX106" fmla="*/ 770510 w 1605470"/>
              <a:gd name="connsiteY106" fmla="*/ 3361844 h 6858000"/>
              <a:gd name="connsiteX107" fmla="*/ 767933 w 1605470"/>
              <a:gd name="connsiteY107" fmla="*/ 3356929 h 6858000"/>
              <a:gd name="connsiteX108" fmla="*/ 766158 w 1605470"/>
              <a:gd name="connsiteY108" fmla="*/ 3349058 h 6858000"/>
              <a:gd name="connsiteX109" fmla="*/ 766414 w 1605470"/>
              <a:gd name="connsiteY109" fmla="*/ 3348763 h 6858000"/>
              <a:gd name="connsiteX110" fmla="*/ 764166 w 1605470"/>
              <a:gd name="connsiteY110" fmla="*/ 3341588 h 6858000"/>
              <a:gd name="connsiteX111" fmla="*/ 749397 w 1605470"/>
              <a:gd name="connsiteY111" fmla="*/ 3307769 h 6858000"/>
              <a:gd name="connsiteX112" fmla="*/ 766960 w 1605470"/>
              <a:gd name="connsiteY112" fmla="*/ 3250522 h 6858000"/>
              <a:gd name="connsiteX113" fmla="*/ 767385 w 1605470"/>
              <a:gd name="connsiteY113" fmla="*/ 3229163 h 6858000"/>
              <a:gd name="connsiteX114" fmla="*/ 769208 w 1605470"/>
              <a:gd name="connsiteY114" fmla="*/ 3217217 h 6858000"/>
              <a:gd name="connsiteX115" fmla="*/ 770350 w 1605470"/>
              <a:gd name="connsiteY115" fmla="*/ 3216125 h 6858000"/>
              <a:gd name="connsiteX116" fmla="*/ 756043 w 1605470"/>
              <a:gd name="connsiteY116" fmla="*/ 3183755 h 6858000"/>
              <a:gd name="connsiteX117" fmla="*/ 756544 w 1605470"/>
              <a:gd name="connsiteY117" fmla="*/ 3178642 h 6858000"/>
              <a:gd name="connsiteX118" fmla="*/ 744144 w 1605470"/>
              <a:gd name="connsiteY118" fmla="*/ 3158586 h 6858000"/>
              <a:gd name="connsiteX119" fmla="*/ 739378 w 1605470"/>
              <a:gd name="connsiteY119" fmla="*/ 3147669 h 6858000"/>
              <a:gd name="connsiteX120" fmla="*/ 734648 w 1605470"/>
              <a:gd name="connsiteY120" fmla="*/ 3145733 h 6858000"/>
              <a:gd name="connsiteX121" fmla="*/ 729329 w 1605470"/>
              <a:gd name="connsiteY121" fmla="*/ 3129034 h 6858000"/>
              <a:gd name="connsiteX122" fmla="*/ 729994 w 1605470"/>
              <a:gd name="connsiteY122" fmla="*/ 3126682 h 6858000"/>
              <a:gd name="connsiteX123" fmla="*/ 720862 w 1605470"/>
              <a:gd name="connsiteY123" fmla="*/ 3114519 h 6858000"/>
              <a:gd name="connsiteX124" fmla="*/ 707471 w 1605470"/>
              <a:gd name="connsiteY124" fmla="*/ 3106272 h 6858000"/>
              <a:gd name="connsiteX125" fmla="*/ 680201 w 1605470"/>
              <a:gd name="connsiteY125" fmla="*/ 2958185 h 6858000"/>
              <a:gd name="connsiteX126" fmla="*/ 622815 w 1605470"/>
              <a:gd name="connsiteY126" fmla="*/ 2762989 h 6858000"/>
              <a:gd name="connsiteX127" fmla="*/ 571733 w 1605470"/>
              <a:gd name="connsiteY127" fmla="*/ 2554718 h 6858000"/>
              <a:gd name="connsiteX128" fmla="*/ 551827 w 1605470"/>
              <a:gd name="connsiteY128" fmla="*/ 2485734 h 6858000"/>
              <a:gd name="connsiteX129" fmla="*/ 542550 w 1605470"/>
              <a:gd name="connsiteY129" fmla="*/ 2447068 h 6858000"/>
              <a:gd name="connsiteX130" fmla="*/ 529511 w 1605470"/>
              <a:gd name="connsiteY130" fmla="*/ 2425819 h 6858000"/>
              <a:gd name="connsiteX131" fmla="*/ 528878 w 1605470"/>
              <a:gd name="connsiteY131" fmla="*/ 2408971 h 6858000"/>
              <a:gd name="connsiteX132" fmla="*/ 535510 w 1605470"/>
              <a:gd name="connsiteY132" fmla="*/ 2402874 h 6858000"/>
              <a:gd name="connsiteX133" fmla="*/ 538122 w 1605470"/>
              <a:gd name="connsiteY133" fmla="*/ 2381443 h 6858000"/>
              <a:gd name="connsiteX134" fmla="*/ 514451 w 1605470"/>
              <a:gd name="connsiteY134" fmla="*/ 2261920 h 6858000"/>
              <a:gd name="connsiteX135" fmla="*/ 486968 w 1605470"/>
              <a:gd name="connsiteY135" fmla="*/ 2182937 h 6858000"/>
              <a:gd name="connsiteX136" fmla="*/ 488555 w 1605470"/>
              <a:gd name="connsiteY136" fmla="*/ 2155135 h 6858000"/>
              <a:gd name="connsiteX137" fmla="*/ 486013 w 1605470"/>
              <a:gd name="connsiteY137" fmla="*/ 2118008 h 6858000"/>
              <a:gd name="connsiteX138" fmla="*/ 487006 w 1605470"/>
              <a:gd name="connsiteY138" fmla="*/ 2050531 h 6858000"/>
              <a:gd name="connsiteX139" fmla="*/ 478812 w 1605470"/>
              <a:gd name="connsiteY139" fmla="*/ 1963269 h 6858000"/>
              <a:gd name="connsiteX140" fmla="*/ 442619 w 1605470"/>
              <a:gd name="connsiteY140" fmla="*/ 1910499 h 6858000"/>
              <a:gd name="connsiteX141" fmla="*/ 446785 w 1605470"/>
              <a:gd name="connsiteY141" fmla="*/ 1903212 h 6858000"/>
              <a:gd name="connsiteX142" fmla="*/ 436547 w 1605470"/>
              <a:gd name="connsiteY142" fmla="*/ 1861531 h 6858000"/>
              <a:gd name="connsiteX143" fmla="*/ 390346 w 1605470"/>
              <a:gd name="connsiteY143" fmla="*/ 1732919 h 6858000"/>
              <a:gd name="connsiteX144" fmla="*/ 362657 w 1605470"/>
              <a:gd name="connsiteY144" fmla="*/ 1663540 h 6858000"/>
              <a:gd name="connsiteX145" fmla="*/ 361783 w 1605470"/>
              <a:gd name="connsiteY145" fmla="*/ 1615777 h 6858000"/>
              <a:gd name="connsiteX146" fmla="*/ 342578 w 1605470"/>
              <a:gd name="connsiteY146" fmla="*/ 1563678 h 6858000"/>
              <a:gd name="connsiteX147" fmla="*/ 355658 w 1605470"/>
              <a:gd name="connsiteY147" fmla="*/ 1519474 h 6858000"/>
              <a:gd name="connsiteX148" fmla="*/ 348400 w 1605470"/>
              <a:gd name="connsiteY148" fmla="*/ 1477995 h 6858000"/>
              <a:gd name="connsiteX149" fmla="*/ 334485 w 1605470"/>
              <a:gd name="connsiteY149" fmla="*/ 1373769 h 6858000"/>
              <a:gd name="connsiteX150" fmla="*/ 342792 w 1605470"/>
              <a:gd name="connsiteY150" fmla="*/ 1307086 h 6858000"/>
              <a:gd name="connsiteX151" fmla="*/ 343980 w 1605470"/>
              <a:gd name="connsiteY151" fmla="*/ 1189033 h 6858000"/>
              <a:gd name="connsiteX152" fmla="*/ 348665 w 1605470"/>
              <a:gd name="connsiteY152" fmla="*/ 1168288 h 6858000"/>
              <a:gd name="connsiteX153" fmla="*/ 340947 w 1605470"/>
              <a:gd name="connsiteY153" fmla="*/ 1142577 h 6858000"/>
              <a:gd name="connsiteX154" fmla="*/ 330253 w 1605470"/>
              <a:gd name="connsiteY154" fmla="*/ 1088484 h 6858000"/>
              <a:gd name="connsiteX155" fmla="*/ 318989 w 1605470"/>
              <a:gd name="connsiteY155" fmla="*/ 1016103 h 6858000"/>
              <a:gd name="connsiteX156" fmla="*/ 320445 w 1605470"/>
              <a:gd name="connsiteY156" fmla="*/ 932283 h 6858000"/>
              <a:gd name="connsiteX157" fmla="*/ 322681 w 1605470"/>
              <a:gd name="connsiteY157" fmla="*/ 915925 h 6858000"/>
              <a:gd name="connsiteX158" fmla="*/ 315310 w 1605470"/>
              <a:gd name="connsiteY158" fmla="*/ 896999 h 6858000"/>
              <a:gd name="connsiteX159" fmla="*/ 284718 w 1605470"/>
              <a:gd name="connsiteY159" fmla="*/ 821517 h 6858000"/>
              <a:gd name="connsiteX160" fmla="*/ 263668 w 1605470"/>
              <a:gd name="connsiteY160" fmla="*/ 751353 h 6858000"/>
              <a:gd name="connsiteX161" fmla="*/ 263226 w 1605470"/>
              <a:gd name="connsiteY161" fmla="*/ 721230 h 6858000"/>
              <a:gd name="connsiteX162" fmla="*/ 248897 w 1605470"/>
              <a:gd name="connsiteY162" fmla="*/ 681659 h 6858000"/>
              <a:gd name="connsiteX163" fmla="*/ 234316 w 1605470"/>
              <a:gd name="connsiteY163" fmla="*/ 635218 h 6858000"/>
              <a:gd name="connsiteX164" fmla="*/ 239327 w 1605470"/>
              <a:gd name="connsiteY164" fmla="*/ 613763 h 6858000"/>
              <a:gd name="connsiteX165" fmla="*/ 225269 w 1605470"/>
              <a:gd name="connsiteY165" fmla="*/ 598582 h 6858000"/>
              <a:gd name="connsiteX166" fmla="*/ 224950 w 1605470"/>
              <a:gd name="connsiteY166" fmla="*/ 576846 h 6858000"/>
              <a:gd name="connsiteX167" fmla="*/ 204576 w 1605470"/>
              <a:gd name="connsiteY167" fmla="*/ 530055 h 6858000"/>
              <a:gd name="connsiteX168" fmla="*/ 219064 w 1605470"/>
              <a:gd name="connsiteY168" fmla="*/ 469651 h 6858000"/>
              <a:gd name="connsiteX169" fmla="*/ 195012 w 1605470"/>
              <a:gd name="connsiteY169" fmla="*/ 448559 h 6858000"/>
              <a:gd name="connsiteX170" fmla="*/ 201434 w 1605470"/>
              <a:gd name="connsiteY170" fmla="*/ 441529 h 6858000"/>
              <a:gd name="connsiteX171" fmla="*/ 200655 w 1605470"/>
              <a:gd name="connsiteY171" fmla="*/ 428927 h 6858000"/>
              <a:gd name="connsiteX172" fmla="*/ 190059 w 1605470"/>
              <a:gd name="connsiteY172" fmla="*/ 430161 h 6858000"/>
              <a:gd name="connsiteX173" fmla="*/ 167079 w 1605470"/>
              <a:gd name="connsiteY173" fmla="*/ 367211 h 6858000"/>
              <a:gd name="connsiteX174" fmla="*/ 124571 w 1605470"/>
              <a:gd name="connsiteY174" fmla="*/ 302178 h 6858000"/>
              <a:gd name="connsiteX175" fmla="*/ 103243 w 1605470"/>
              <a:gd name="connsiteY175" fmla="*/ 211375 h 6858000"/>
              <a:gd name="connsiteX176" fmla="*/ 94571 w 1605470"/>
              <a:gd name="connsiteY176" fmla="*/ 184179 h 6858000"/>
              <a:gd name="connsiteX177" fmla="*/ 13437 w 1605470"/>
              <a:gd name="connsiteY177" fmla="*/ 19287 h 6858000"/>
              <a:gd name="connsiteX178" fmla="*/ 0 w 1605470"/>
              <a:gd name="connsiteY178" fmla="*/ 0 h 6858000"/>
              <a:gd name="connsiteX0" fmla="*/ 0 w 1605470"/>
              <a:gd name="connsiteY0" fmla="*/ 0 h 6858000"/>
              <a:gd name="connsiteX1" fmla="*/ 1605470 w 1605470"/>
              <a:gd name="connsiteY1" fmla="*/ 0 h 6858000"/>
              <a:gd name="connsiteX2" fmla="*/ 1605470 w 1605470"/>
              <a:gd name="connsiteY2" fmla="*/ 6858000 h 6858000"/>
              <a:gd name="connsiteX3" fmla="*/ 154105 w 1605470"/>
              <a:gd name="connsiteY3" fmla="*/ 6858000 h 6858000"/>
              <a:gd name="connsiteX4" fmla="*/ 154246 w 1605470"/>
              <a:gd name="connsiteY4" fmla="*/ 6857735 h 6858000"/>
              <a:gd name="connsiteX5" fmla="*/ 166295 w 1605470"/>
              <a:gd name="connsiteY5" fmla="*/ 6809549 h 6858000"/>
              <a:gd name="connsiteX6" fmla="*/ 198506 w 1605470"/>
              <a:gd name="connsiteY6" fmla="*/ 6715115 h 6858000"/>
              <a:gd name="connsiteX7" fmla="*/ 208357 w 1605470"/>
              <a:gd name="connsiteY7" fmla="*/ 6680170 h 6858000"/>
              <a:gd name="connsiteX8" fmla="*/ 233907 w 1605470"/>
              <a:gd name="connsiteY8" fmla="*/ 6621207 h 6858000"/>
              <a:gd name="connsiteX9" fmla="*/ 250564 w 1605470"/>
              <a:gd name="connsiteY9" fmla="*/ 6596265 h 6858000"/>
              <a:gd name="connsiteX10" fmla="*/ 250443 w 1605470"/>
              <a:gd name="connsiteY10" fmla="*/ 6594818 h 6858000"/>
              <a:gd name="connsiteX11" fmla="*/ 254688 w 1605470"/>
              <a:gd name="connsiteY11" fmla="*/ 6593735 h 6858000"/>
              <a:gd name="connsiteX12" fmla="*/ 257885 w 1605470"/>
              <a:gd name="connsiteY12" fmla="*/ 6589172 h 6858000"/>
              <a:gd name="connsiteX13" fmla="*/ 261179 w 1605470"/>
              <a:gd name="connsiteY13" fmla="*/ 6574442 h 6858000"/>
              <a:gd name="connsiteX14" fmla="*/ 261519 w 1605470"/>
              <a:gd name="connsiteY14" fmla="*/ 6568530 h 6858000"/>
              <a:gd name="connsiteX15" fmla="*/ 263928 w 1605470"/>
              <a:gd name="connsiteY15" fmla="*/ 6560674 h 6858000"/>
              <a:gd name="connsiteX16" fmla="*/ 264273 w 1605470"/>
              <a:gd name="connsiteY16" fmla="*/ 6560598 h 6858000"/>
              <a:gd name="connsiteX17" fmla="*/ 265970 w 1605470"/>
              <a:gd name="connsiteY17" fmla="*/ 6553006 h 6858000"/>
              <a:gd name="connsiteX18" fmla="*/ 270666 w 1605470"/>
              <a:gd name="connsiteY18" fmla="*/ 6514360 h 6858000"/>
              <a:gd name="connsiteX19" fmla="*/ 312320 w 1605470"/>
              <a:gd name="connsiteY19" fmla="*/ 6478062 h 6858000"/>
              <a:gd name="connsiteX20" fmla="*/ 323009 w 1605470"/>
              <a:gd name="connsiteY20" fmla="*/ 6460325 h 6858000"/>
              <a:gd name="connsiteX21" fmla="*/ 330242 w 1605470"/>
              <a:gd name="connsiteY21" fmla="*/ 6451488 h 6858000"/>
              <a:gd name="connsiteX22" fmla="*/ 331677 w 1605470"/>
              <a:gd name="connsiteY22" fmla="*/ 6451348 h 6858000"/>
              <a:gd name="connsiteX23" fmla="*/ 336035 w 1605470"/>
              <a:gd name="connsiteY23" fmla="*/ 6414240 h 6858000"/>
              <a:gd name="connsiteX24" fmla="*/ 338911 w 1605470"/>
              <a:gd name="connsiteY24" fmla="*/ 6410269 h 6858000"/>
              <a:gd name="connsiteX25" fmla="*/ 338811 w 1605470"/>
              <a:gd name="connsiteY25" fmla="*/ 6384857 h 6858000"/>
              <a:gd name="connsiteX26" fmla="*/ 340328 w 1605470"/>
              <a:gd name="connsiteY26" fmla="*/ 6372381 h 6858000"/>
              <a:gd name="connsiteX27" fmla="*/ 337522 w 1605470"/>
              <a:gd name="connsiteY27" fmla="*/ 6367510 h 6858000"/>
              <a:gd name="connsiteX28" fmla="*/ 341402 w 1605470"/>
              <a:gd name="connsiteY28" fmla="*/ 6349778 h 6858000"/>
              <a:gd name="connsiteX29" fmla="*/ 343067 w 1605470"/>
              <a:gd name="connsiteY29" fmla="*/ 6348250 h 6858000"/>
              <a:gd name="connsiteX30" fmla="*/ 341730 w 1605470"/>
              <a:gd name="connsiteY30" fmla="*/ 6331735 h 6858000"/>
              <a:gd name="connsiteX31" fmla="*/ 335123 w 1605470"/>
              <a:gd name="connsiteY31" fmla="*/ 6315613 h 6858000"/>
              <a:gd name="connsiteX32" fmla="*/ 385303 w 1605470"/>
              <a:gd name="connsiteY32" fmla="*/ 6171970 h 6858000"/>
              <a:gd name="connsiteX33" fmla="*/ 415652 w 1605470"/>
              <a:gd name="connsiteY33" fmla="*/ 6028119 h 6858000"/>
              <a:gd name="connsiteX34" fmla="*/ 442432 w 1605470"/>
              <a:gd name="connsiteY34" fmla="*/ 5934687 h 6858000"/>
              <a:gd name="connsiteX35" fmla="*/ 489472 w 1605470"/>
              <a:gd name="connsiteY35" fmla="*/ 5732419 h 6858000"/>
              <a:gd name="connsiteX36" fmla="*/ 512623 w 1605470"/>
              <a:gd name="connsiteY36" fmla="*/ 5685392 h 6858000"/>
              <a:gd name="connsiteX37" fmla="*/ 510261 w 1605470"/>
              <a:gd name="connsiteY37" fmla="*/ 5634527 h 6858000"/>
              <a:gd name="connsiteX38" fmla="*/ 523992 w 1605470"/>
              <a:gd name="connsiteY38" fmla="*/ 5619557 h 6858000"/>
              <a:gd name="connsiteX39" fmla="*/ 526609 w 1605470"/>
              <a:gd name="connsiteY39" fmla="*/ 5617081 h 6858000"/>
              <a:gd name="connsiteX40" fmla="*/ 531653 w 1605470"/>
              <a:gd name="connsiteY40" fmla="*/ 5604904 h 6858000"/>
              <a:gd name="connsiteX41" fmla="*/ 539863 w 1605470"/>
              <a:gd name="connsiteY41" fmla="*/ 5604298 h 6858000"/>
              <a:gd name="connsiteX42" fmla="*/ 552319 w 1605470"/>
              <a:gd name="connsiteY42" fmla="*/ 5587997 h 6858000"/>
              <a:gd name="connsiteX43" fmla="*/ 559710 w 1605470"/>
              <a:gd name="connsiteY43" fmla="*/ 5564796 h 6858000"/>
              <a:gd name="connsiteX44" fmla="*/ 587214 w 1605470"/>
              <a:gd name="connsiteY44" fmla="*/ 5451511 h 6858000"/>
              <a:gd name="connsiteX45" fmla="*/ 608019 w 1605470"/>
              <a:gd name="connsiteY45" fmla="*/ 5385461 h 6858000"/>
              <a:gd name="connsiteX46" fmla="*/ 622750 w 1605470"/>
              <a:gd name="connsiteY46" fmla="*/ 5363084 h 6858000"/>
              <a:gd name="connsiteX47" fmla="*/ 638731 w 1605470"/>
              <a:gd name="connsiteY47" fmla="*/ 5330009 h 6858000"/>
              <a:gd name="connsiteX48" fmla="*/ 672224 w 1605470"/>
              <a:gd name="connsiteY48" fmla="*/ 5273739 h 6858000"/>
              <a:gd name="connsiteX49" fmla="*/ 681823 w 1605470"/>
              <a:gd name="connsiteY49" fmla="*/ 5241779 h 6858000"/>
              <a:gd name="connsiteX50" fmla="*/ 693049 w 1605470"/>
              <a:gd name="connsiteY50" fmla="*/ 5225268 h 6858000"/>
              <a:gd name="connsiteX51" fmla="*/ 694069 w 1605470"/>
              <a:gd name="connsiteY51" fmla="*/ 5217684 h 6858000"/>
              <a:gd name="connsiteX52" fmla="*/ 701410 w 1605470"/>
              <a:gd name="connsiteY52" fmla="*/ 5193377 h 6858000"/>
              <a:gd name="connsiteX53" fmla="*/ 704713 w 1605470"/>
              <a:gd name="connsiteY53" fmla="*/ 5179288 h 6858000"/>
              <a:gd name="connsiteX54" fmla="*/ 705697 w 1605470"/>
              <a:gd name="connsiteY54" fmla="*/ 5173621 h 6858000"/>
              <a:gd name="connsiteX55" fmla="*/ 701331 w 1605470"/>
              <a:gd name="connsiteY55" fmla="*/ 5159961 h 6858000"/>
              <a:gd name="connsiteX56" fmla="*/ 708008 w 1605470"/>
              <a:gd name="connsiteY56" fmla="*/ 5144295 h 6858000"/>
              <a:gd name="connsiteX57" fmla="*/ 704941 w 1605470"/>
              <a:gd name="connsiteY57" fmla="*/ 5125185 h 6858000"/>
              <a:gd name="connsiteX58" fmla="*/ 711771 w 1605470"/>
              <a:gd name="connsiteY58" fmla="*/ 5121884 h 6858000"/>
              <a:gd name="connsiteX59" fmla="*/ 721092 w 1605470"/>
              <a:gd name="connsiteY59" fmla="*/ 5108383 h 6858000"/>
              <a:gd name="connsiteX60" fmla="*/ 717045 w 1605470"/>
              <a:gd name="connsiteY60" fmla="*/ 5094705 h 6858000"/>
              <a:gd name="connsiteX61" fmla="*/ 718807 w 1605470"/>
              <a:gd name="connsiteY61" fmla="*/ 5067850 h 6858000"/>
              <a:gd name="connsiteX62" fmla="*/ 721538 w 1605470"/>
              <a:gd name="connsiteY62" fmla="*/ 5060861 h 6858000"/>
              <a:gd name="connsiteX63" fmla="*/ 718242 w 1605470"/>
              <a:gd name="connsiteY63" fmla="*/ 5034192 h 6858000"/>
              <a:gd name="connsiteX64" fmla="*/ 719796 w 1605470"/>
              <a:gd name="connsiteY64" fmla="*/ 4993030 h 6858000"/>
              <a:gd name="connsiteX65" fmla="*/ 726705 w 1605470"/>
              <a:gd name="connsiteY65" fmla="*/ 4946844 h 6858000"/>
              <a:gd name="connsiteX66" fmla="*/ 722561 w 1605470"/>
              <a:gd name="connsiteY66" fmla="*/ 4932692 h 6858000"/>
              <a:gd name="connsiteX67" fmla="*/ 724935 w 1605470"/>
              <a:gd name="connsiteY67" fmla="*/ 4821504 h 6858000"/>
              <a:gd name="connsiteX68" fmla="*/ 732118 w 1605470"/>
              <a:gd name="connsiteY68" fmla="*/ 4801535 h 6858000"/>
              <a:gd name="connsiteX69" fmla="*/ 739787 w 1605470"/>
              <a:gd name="connsiteY69" fmla="*/ 4797794 h 6858000"/>
              <a:gd name="connsiteX70" fmla="*/ 741081 w 1605470"/>
              <a:gd name="connsiteY70" fmla="*/ 4784526 h 6858000"/>
              <a:gd name="connsiteX71" fmla="*/ 742865 w 1605470"/>
              <a:gd name="connsiteY71" fmla="*/ 4781211 h 6858000"/>
              <a:gd name="connsiteX72" fmla="*/ 751652 w 1605470"/>
              <a:gd name="connsiteY72" fmla="*/ 4761984 h 6858000"/>
              <a:gd name="connsiteX73" fmla="*/ 747700 w 1605470"/>
              <a:gd name="connsiteY73" fmla="*/ 4690749 h 6858000"/>
              <a:gd name="connsiteX74" fmla="*/ 743180 w 1605470"/>
              <a:gd name="connsiteY74" fmla="*/ 4613201 h 6858000"/>
              <a:gd name="connsiteX75" fmla="*/ 738263 w 1605470"/>
              <a:gd name="connsiteY75" fmla="*/ 4444346 h 6858000"/>
              <a:gd name="connsiteX76" fmla="*/ 756542 w 1605470"/>
              <a:gd name="connsiteY76" fmla="*/ 4350346 h 6858000"/>
              <a:gd name="connsiteX77" fmla="*/ 715481 w 1605470"/>
              <a:gd name="connsiteY77" fmla="*/ 4214165 h 6858000"/>
              <a:gd name="connsiteX78" fmla="*/ 719554 w 1605470"/>
              <a:gd name="connsiteY78" fmla="*/ 4090296 h 6858000"/>
              <a:gd name="connsiteX79" fmla="*/ 704810 w 1605470"/>
              <a:gd name="connsiteY79" fmla="*/ 4033999 h 6858000"/>
              <a:gd name="connsiteX80" fmla="*/ 705959 w 1605470"/>
              <a:gd name="connsiteY80" fmla="*/ 4031933 h 6858000"/>
              <a:gd name="connsiteX81" fmla="*/ 704535 w 1605470"/>
              <a:gd name="connsiteY81" fmla="*/ 4013953 h 6858000"/>
              <a:gd name="connsiteX82" fmla="*/ 700443 w 1605470"/>
              <a:gd name="connsiteY82" fmla="*/ 4010511 h 6858000"/>
              <a:gd name="connsiteX83" fmla="*/ 698282 w 1605470"/>
              <a:gd name="connsiteY83" fmla="*/ 3998331 h 6858000"/>
              <a:gd name="connsiteX84" fmla="*/ 690830 w 1605470"/>
              <a:gd name="connsiteY84" fmla="*/ 3974753 h 6858000"/>
              <a:gd name="connsiteX85" fmla="*/ 692428 w 1605470"/>
              <a:gd name="connsiteY85" fmla="*/ 3969950 h 6858000"/>
              <a:gd name="connsiteX86" fmla="*/ 685850 w 1605470"/>
              <a:gd name="connsiteY86" fmla="*/ 3933779 h 6858000"/>
              <a:gd name="connsiteX87" fmla="*/ 687181 w 1605470"/>
              <a:gd name="connsiteY87" fmla="*/ 3933093 h 6858000"/>
              <a:gd name="connsiteX88" fmla="*/ 691535 w 1605470"/>
              <a:gd name="connsiteY88" fmla="*/ 3922082 h 6858000"/>
              <a:gd name="connsiteX89" fmla="*/ 696613 w 1605470"/>
              <a:gd name="connsiteY89" fmla="*/ 3901461 h 6858000"/>
              <a:gd name="connsiteX90" fmla="*/ 719207 w 1605470"/>
              <a:gd name="connsiteY90" fmla="*/ 3813873 h 6858000"/>
              <a:gd name="connsiteX91" fmla="*/ 718632 w 1605470"/>
              <a:gd name="connsiteY91" fmla="*/ 3806161 h 6858000"/>
              <a:gd name="connsiteX92" fmla="*/ 718939 w 1605470"/>
              <a:gd name="connsiteY92" fmla="*/ 3805957 h 6858000"/>
              <a:gd name="connsiteX93" fmla="*/ 718966 w 1605470"/>
              <a:gd name="connsiteY93" fmla="*/ 3797724 h 6858000"/>
              <a:gd name="connsiteX94" fmla="*/ 717581 w 1605470"/>
              <a:gd name="connsiteY94" fmla="*/ 3792098 h 6858000"/>
              <a:gd name="connsiteX95" fmla="*/ 716465 w 1605470"/>
              <a:gd name="connsiteY95" fmla="*/ 3777135 h 6858000"/>
              <a:gd name="connsiteX96" fmla="*/ 718198 w 1605470"/>
              <a:gd name="connsiteY96" fmla="*/ 3771656 h 6858000"/>
              <a:gd name="connsiteX97" fmla="*/ 721941 w 1605470"/>
              <a:gd name="connsiteY97" fmla="*/ 3769007 h 6858000"/>
              <a:gd name="connsiteX98" fmla="*/ 721407 w 1605470"/>
              <a:gd name="connsiteY98" fmla="*/ 3767709 h 6858000"/>
              <a:gd name="connsiteX99" fmla="*/ 730103 w 1605470"/>
              <a:gd name="connsiteY99" fmla="*/ 3738082 h 6858000"/>
              <a:gd name="connsiteX100" fmla="*/ 737449 w 1605470"/>
              <a:gd name="connsiteY100" fmla="*/ 3673397 h 6858000"/>
              <a:gd name="connsiteX101" fmla="*/ 736745 w 1605470"/>
              <a:gd name="connsiteY101" fmla="*/ 3637109 h 6858000"/>
              <a:gd name="connsiteX102" fmla="*/ 740188 w 1605470"/>
              <a:gd name="connsiteY102" fmla="*/ 3536883 h 6858000"/>
              <a:gd name="connsiteX103" fmla="*/ 747726 w 1605470"/>
              <a:gd name="connsiteY103" fmla="*/ 3435652 h 6858000"/>
              <a:gd name="connsiteX104" fmla="*/ 774383 w 1605470"/>
              <a:gd name="connsiteY104" fmla="*/ 3381564 h 6858000"/>
              <a:gd name="connsiteX105" fmla="*/ 774870 w 1605470"/>
              <a:gd name="connsiteY105" fmla="*/ 3375761 h 6858000"/>
              <a:gd name="connsiteX106" fmla="*/ 770510 w 1605470"/>
              <a:gd name="connsiteY106" fmla="*/ 3361844 h 6858000"/>
              <a:gd name="connsiteX107" fmla="*/ 767933 w 1605470"/>
              <a:gd name="connsiteY107" fmla="*/ 3356929 h 6858000"/>
              <a:gd name="connsiteX108" fmla="*/ 766158 w 1605470"/>
              <a:gd name="connsiteY108" fmla="*/ 3349058 h 6858000"/>
              <a:gd name="connsiteX109" fmla="*/ 766414 w 1605470"/>
              <a:gd name="connsiteY109" fmla="*/ 3348763 h 6858000"/>
              <a:gd name="connsiteX110" fmla="*/ 764166 w 1605470"/>
              <a:gd name="connsiteY110" fmla="*/ 3341588 h 6858000"/>
              <a:gd name="connsiteX111" fmla="*/ 749397 w 1605470"/>
              <a:gd name="connsiteY111" fmla="*/ 3307769 h 6858000"/>
              <a:gd name="connsiteX112" fmla="*/ 766960 w 1605470"/>
              <a:gd name="connsiteY112" fmla="*/ 3250522 h 6858000"/>
              <a:gd name="connsiteX113" fmla="*/ 767385 w 1605470"/>
              <a:gd name="connsiteY113" fmla="*/ 3229163 h 6858000"/>
              <a:gd name="connsiteX114" fmla="*/ 769208 w 1605470"/>
              <a:gd name="connsiteY114" fmla="*/ 3217217 h 6858000"/>
              <a:gd name="connsiteX115" fmla="*/ 770350 w 1605470"/>
              <a:gd name="connsiteY115" fmla="*/ 3216125 h 6858000"/>
              <a:gd name="connsiteX116" fmla="*/ 756043 w 1605470"/>
              <a:gd name="connsiteY116" fmla="*/ 3183755 h 6858000"/>
              <a:gd name="connsiteX117" fmla="*/ 756544 w 1605470"/>
              <a:gd name="connsiteY117" fmla="*/ 3178642 h 6858000"/>
              <a:gd name="connsiteX118" fmla="*/ 744144 w 1605470"/>
              <a:gd name="connsiteY118" fmla="*/ 3158586 h 6858000"/>
              <a:gd name="connsiteX119" fmla="*/ 739378 w 1605470"/>
              <a:gd name="connsiteY119" fmla="*/ 3147669 h 6858000"/>
              <a:gd name="connsiteX120" fmla="*/ 734648 w 1605470"/>
              <a:gd name="connsiteY120" fmla="*/ 3145733 h 6858000"/>
              <a:gd name="connsiteX121" fmla="*/ 729329 w 1605470"/>
              <a:gd name="connsiteY121" fmla="*/ 3129034 h 6858000"/>
              <a:gd name="connsiteX122" fmla="*/ 729994 w 1605470"/>
              <a:gd name="connsiteY122" fmla="*/ 3126682 h 6858000"/>
              <a:gd name="connsiteX123" fmla="*/ 720862 w 1605470"/>
              <a:gd name="connsiteY123" fmla="*/ 3114519 h 6858000"/>
              <a:gd name="connsiteX124" fmla="*/ 707471 w 1605470"/>
              <a:gd name="connsiteY124" fmla="*/ 3106272 h 6858000"/>
              <a:gd name="connsiteX125" fmla="*/ 680201 w 1605470"/>
              <a:gd name="connsiteY125" fmla="*/ 2958185 h 6858000"/>
              <a:gd name="connsiteX126" fmla="*/ 622815 w 1605470"/>
              <a:gd name="connsiteY126" fmla="*/ 2762989 h 6858000"/>
              <a:gd name="connsiteX127" fmla="*/ 571733 w 1605470"/>
              <a:gd name="connsiteY127" fmla="*/ 2554718 h 6858000"/>
              <a:gd name="connsiteX128" fmla="*/ 551827 w 1605470"/>
              <a:gd name="connsiteY128" fmla="*/ 2485734 h 6858000"/>
              <a:gd name="connsiteX129" fmla="*/ 542550 w 1605470"/>
              <a:gd name="connsiteY129" fmla="*/ 2447068 h 6858000"/>
              <a:gd name="connsiteX130" fmla="*/ 529511 w 1605470"/>
              <a:gd name="connsiteY130" fmla="*/ 2425819 h 6858000"/>
              <a:gd name="connsiteX131" fmla="*/ 528878 w 1605470"/>
              <a:gd name="connsiteY131" fmla="*/ 2408971 h 6858000"/>
              <a:gd name="connsiteX132" fmla="*/ 535510 w 1605470"/>
              <a:gd name="connsiteY132" fmla="*/ 2402874 h 6858000"/>
              <a:gd name="connsiteX133" fmla="*/ 538122 w 1605470"/>
              <a:gd name="connsiteY133" fmla="*/ 2381443 h 6858000"/>
              <a:gd name="connsiteX134" fmla="*/ 514451 w 1605470"/>
              <a:gd name="connsiteY134" fmla="*/ 2261920 h 6858000"/>
              <a:gd name="connsiteX135" fmla="*/ 486968 w 1605470"/>
              <a:gd name="connsiteY135" fmla="*/ 2182937 h 6858000"/>
              <a:gd name="connsiteX136" fmla="*/ 488555 w 1605470"/>
              <a:gd name="connsiteY136" fmla="*/ 2155135 h 6858000"/>
              <a:gd name="connsiteX137" fmla="*/ 486013 w 1605470"/>
              <a:gd name="connsiteY137" fmla="*/ 2118008 h 6858000"/>
              <a:gd name="connsiteX138" fmla="*/ 487006 w 1605470"/>
              <a:gd name="connsiteY138" fmla="*/ 2050531 h 6858000"/>
              <a:gd name="connsiteX139" fmla="*/ 478812 w 1605470"/>
              <a:gd name="connsiteY139" fmla="*/ 1963269 h 6858000"/>
              <a:gd name="connsiteX140" fmla="*/ 442619 w 1605470"/>
              <a:gd name="connsiteY140" fmla="*/ 1910499 h 6858000"/>
              <a:gd name="connsiteX141" fmla="*/ 446785 w 1605470"/>
              <a:gd name="connsiteY141" fmla="*/ 1903212 h 6858000"/>
              <a:gd name="connsiteX142" fmla="*/ 436547 w 1605470"/>
              <a:gd name="connsiteY142" fmla="*/ 1861531 h 6858000"/>
              <a:gd name="connsiteX143" fmla="*/ 390346 w 1605470"/>
              <a:gd name="connsiteY143" fmla="*/ 1732919 h 6858000"/>
              <a:gd name="connsiteX144" fmla="*/ 362657 w 1605470"/>
              <a:gd name="connsiteY144" fmla="*/ 1663540 h 6858000"/>
              <a:gd name="connsiteX145" fmla="*/ 361783 w 1605470"/>
              <a:gd name="connsiteY145" fmla="*/ 1615777 h 6858000"/>
              <a:gd name="connsiteX146" fmla="*/ 342578 w 1605470"/>
              <a:gd name="connsiteY146" fmla="*/ 1563678 h 6858000"/>
              <a:gd name="connsiteX147" fmla="*/ 355658 w 1605470"/>
              <a:gd name="connsiteY147" fmla="*/ 1519474 h 6858000"/>
              <a:gd name="connsiteX148" fmla="*/ 348400 w 1605470"/>
              <a:gd name="connsiteY148" fmla="*/ 1477995 h 6858000"/>
              <a:gd name="connsiteX149" fmla="*/ 334485 w 1605470"/>
              <a:gd name="connsiteY149" fmla="*/ 1373769 h 6858000"/>
              <a:gd name="connsiteX150" fmla="*/ 342792 w 1605470"/>
              <a:gd name="connsiteY150" fmla="*/ 1307086 h 6858000"/>
              <a:gd name="connsiteX151" fmla="*/ 343980 w 1605470"/>
              <a:gd name="connsiteY151" fmla="*/ 1189033 h 6858000"/>
              <a:gd name="connsiteX152" fmla="*/ 348665 w 1605470"/>
              <a:gd name="connsiteY152" fmla="*/ 1168288 h 6858000"/>
              <a:gd name="connsiteX153" fmla="*/ 340947 w 1605470"/>
              <a:gd name="connsiteY153" fmla="*/ 1142577 h 6858000"/>
              <a:gd name="connsiteX154" fmla="*/ 330253 w 1605470"/>
              <a:gd name="connsiteY154" fmla="*/ 1088484 h 6858000"/>
              <a:gd name="connsiteX155" fmla="*/ 318989 w 1605470"/>
              <a:gd name="connsiteY155" fmla="*/ 1016103 h 6858000"/>
              <a:gd name="connsiteX156" fmla="*/ 320445 w 1605470"/>
              <a:gd name="connsiteY156" fmla="*/ 932283 h 6858000"/>
              <a:gd name="connsiteX157" fmla="*/ 322681 w 1605470"/>
              <a:gd name="connsiteY157" fmla="*/ 915925 h 6858000"/>
              <a:gd name="connsiteX158" fmla="*/ 315310 w 1605470"/>
              <a:gd name="connsiteY158" fmla="*/ 896999 h 6858000"/>
              <a:gd name="connsiteX159" fmla="*/ 284718 w 1605470"/>
              <a:gd name="connsiteY159" fmla="*/ 821517 h 6858000"/>
              <a:gd name="connsiteX160" fmla="*/ 263668 w 1605470"/>
              <a:gd name="connsiteY160" fmla="*/ 751353 h 6858000"/>
              <a:gd name="connsiteX161" fmla="*/ 263226 w 1605470"/>
              <a:gd name="connsiteY161" fmla="*/ 721230 h 6858000"/>
              <a:gd name="connsiteX162" fmla="*/ 248897 w 1605470"/>
              <a:gd name="connsiteY162" fmla="*/ 681659 h 6858000"/>
              <a:gd name="connsiteX163" fmla="*/ 234316 w 1605470"/>
              <a:gd name="connsiteY163" fmla="*/ 635218 h 6858000"/>
              <a:gd name="connsiteX164" fmla="*/ 239327 w 1605470"/>
              <a:gd name="connsiteY164" fmla="*/ 613763 h 6858000"/>
              <a:gd name="connsiteX165" fmla="*/ 225269 w 1605470"/>
              <a:gd name="connsiteY165" fmla="*/ 598582 h 6858000"/>
              <a:gd name="connsiteX166" fmla="*/ 224950 w 1605470"/>
              <a:gd name="connsiteY166" fmla="*/ 576846 h 6858000"/>
              <a:gd name="connsiteX167" fmla="*/ 204576 w 1605470"/>
              <a:gd name="connsiteY167" fmla="*/ 530055 h 6858000"/>
              <a:gd name="connsiteX168" fmla="*/ 219064 w 1605470"/>
              <a:gd name="connsiteY168" fmla="*/ 469651 h 6858000"/>
              <a:gd name="connsiteX169" fmla="*/ 195012 w 1605470"/>
              <a:gd name="connsiteY169" fmla="*/ 448559 h 6858000"/>
              <a:gd name="connsiteX170" fmla="*/ 201434 w 1605470"/>
              <a:gd name="connsiteY170" fmla="*/ 441529 h 6858000"/>
              <a:gd name="connsiteX171" fmla="*/ 200655 w 1605470"/>
              <a:gd name="connsiteY171" fmla="*/ 428927 h 6858000"/>
              <a:gd name="connsiteX172" fmla="*/ 190059 w 1605470"/>
              <a:gd name="connsiteY172" fmla="*/ 430161 h 6858000"/>
              <a:gd name="connsiteX173" fmla="*/ 167079 w 1605470"/>
              <a:gd name="connsiteY173" fmla="*/ 367211 h 6858000"/>
              <a:gd name="connsiteX174" fmla="*/ 124571 w 1605470"/>
              <a:gd name="connsiteY174" fmla="*/ 302178 h 6858000"/>
              <a:gd name="connsiteX175" fmla="*/ 103243 w 1605470"/>
              <a:gd name="connsiteY175" fmla="*/ 211375 h 6858000"/>
              <a:gd name="connsiteX176" fmla="*/ 94571 w 1605470"/>
              <a:gd name="connsiteY176" fmla="*/ 184179 h 6858000"/>
              <a:gd name="connsiteX177" fmla="*/ 13437 w 1605470"/>
              <a:gd name="connsiteY177" fmla="*/ 19287 h 6858000"/>
              <a:gd name="connsiteX178" fmla="*/ 0 w 1605470"/>
              <a:gd name="connsiteY178" fmla="*/ 0 h 6858000"/>
              <a:gd name="connsiteX0" fmla="*/ 0 w 1605470"/>
              <a:gd name="connsiteY0" fmla="*/ 0 h 6858000"/>
              <a:gd name="connsiteX1" fmla="*/ 1605470 w 1605470"/>
              <a:gd name="connsiteY1" fmla="*/ 0 h 6858000"/>
              <a:gd name="connsiteX2" fmla="*/ 1605470 w 1605470"/>
              <a:gd name="connsiteY2" fmla="*/ 6858000 h 6858000"/>
              <a:gd name="connsiteX3" fmla="*/ 154105 w 1605470"/>
              <a:gd name="connsiteY3" fmla="*/ 6858000 h 6858000"/>
              <a:gd name="connsiteX4" fmla="*/ 154246 w 1605470"/>
              <a:gd name="connsiteY4" fmla="*/ 6857735 h 6858000"/>
              <a:gd name="connsiteX5" fmla="*/ 166295 w 1605470"/>
              <a:gd name="connsiteY5" fmla="*/ 6809549 h 6858000"/>
              <a:gd name="connsiteX6" fmla="*/ 198506 w 1605470"/>
              <a:gd name="connsiteY6" fmla="*/ 6715115 h 6858000"/>
              <a:gd name="connsiteX7" fmla="*/ 208357 w 1605470"/>
              <a:gd name="connsiteY7" fmla="*/ 6680170 h 6858000"/>
              <a:gd name="connsiteX8" fmla="*/ 233907 w 1605470"/>
              <a:gd name="connsiteY8" fmla="*/ 6621207 h 6858000"/>
              <a:gd name="connsiteX9" fmla="*/ 250564 w 1605470"/>
              <a:gd name="connsiteY9" fmla="*/ 6596265 h 6858000"/>
              <a:gd name="connsiteX10" fmla="*/ 250443 w 1605470"/>
              <a:gd name="connsiteY10" fmla="*/ 6594818 h 6858000"/>
              <a:gd name="connsiteX11" fmla="*/ 254688 w 1605470"/>
              <a:gd name="connsiteY11" fmla="*/ 6593735 h 6858000"/>
              <a:gd name="connsiteX12" fmla="*/ 257885 w 1605470"/>
              <a:gd name="connsiteY12" fmla="*/ 6589172 h 6858000"/>
              <a:gd name="connsiteX13" fmla="*/ 261179 w 1605470"/>
              <a:gd name="connsiteY13" fmla="*/ 6574442 h 6858000"/>
              <a:gd name="connsiteX14" fmla="*/ 261519 w 1605470"/>
              <a:gd name="connsiteY14" fmla="*/ 6568530 h 6858000"/>
              <a:gd name="connsiteX15" fmla="*/ 263928 w 1605470"/>
              <a:gd name="connsiteY15" fmla="*/ 6560674 h 6858000"/>
              <a:gd name="connsiteX16" fmla="*/ 264273 w 1605470"/>
              <a:gd name="connsiteY16" fmla="*/ 6560598 h 6858000"/>
              <a:gd name="connsiteX17" fmla="*/ 265970 w 1605470"/>
              <a:gd name="connsiteY17" fmla="*/ 6553006 h 6858000"/>
              <a:gd name="connsiteX18" fmla="*/ 270666 w 1605470"/>
              <a:gd name="connsiteY18" fmla="*/ 6514360 h 6858000"/>
              <a:gd name="connsiteX19" fmla="*/ 312320 w 1605470"/>
              <a:gd name="connsiteY19" fmla="*/ 6478062 h 6858000"/>
              <a:gd name="connsiteX20" fmla="*/ 323009 w 1605470"/>
              <a:gd name="connsiteY20" fmla="*/ 6460325 h 6858000"/>
              <a:gd name="connsiteX21" fmla="*/ 330242 w 1605470"/>
              <a:gd name="connsiteY21" fmla="*/ 6451488 h 6858000"/>
              <a:gd name="connsiteX22" fmla="*/ 331677 w 1605470"/>
              <a:gd name="connsiteY22" fmla="*/ 6451348 h 6858000"/>
              <a:gd name="connsiteX23" fmla="*/ 336035 w 1605470"/>
              <a:gd name="connsiteY23" fmla="*/ 6414240 h 6858000"/>
              <a:gd name="connsiteX24" fmla="*/ 338911 w 1605470"/>
              <a:gd name="connsiteY24" fmla="*/ 6410269 h 6858000"/>
              <a:gd name="connsiteX25" fmla="*/ 338811 w 1605470"/>
              <a:gd name="connsiteY25" fmla="*/ 6384857 h 6858000"/>
              <a:gd name="connsiteX26" fmla="*/ 340328 w 1605470"/>
              <a:gd name="connsiteY26" fmla="*/ 6372381 h 6858000"/>
              <a:gd name="connsiteX27" fmla="*/ 337522 w 1605470"/>
              <a:gd name="connsiteY27" fmla="*/ 6367510 h 6858000"/>
              <a:gd name="connsiteX28" fmla="*/ 341402 w 1605470"/>
              <a:gd name="connsiteY28" fmla="*/ 6349778 h 6858000"/>
              <a:gd name="connsiteX29" fmla="*/ 343067 w 1605470"/>
              <a:gd name="connsiteY29" fmla="*/ 6348250 h 6858000"/>
              <a:gd name="connsiteX30" fmla="*/ 341730 w 1605470"/>
              <a:gd name="connsiteY30" fmla="*/ 6331735 h 6858000"/>
              <a:gd name="connsiteX31" fmla="*/ 335123 w 1605470"/>
              <a:gd name="connsiteY31" fmla="*/ 6315613 h 6858000"/>
              <a:gd name="connsiteX32" fmla="*/ 385303 w 1605470"/>
              <a:gd name="connsiteY32" fmla="*/ 6171970 h 6858000"/>
              <a:gd name="connsiteX33" fmla="*/ 415652 w 1605470"/>
              <a:gd name="connsiteY33" fmla="*/ 6028119 h 6858000"/>
              <a:gd name="connsiteX34" fmla="*/ 442432 w 1605470"/>
              <a:gd name="connsiteY34" fmla="*/ 5934687 h 6858000"/>
              <a:gd name="connsiteX35" fmla="*/ 489472 w 1605470"/>
              <a:gd name="connsiteY35" fmla="*/ 5732419 h 6858000"/>
              <a:gd name="connsiteX36" fmla="*/ 512623 w 1605470"/>
              <a:gd name="connsiteY36" fmla="*/ 5685392 h 6858000"/>
              <a:gd name="connsiteX37" fmla="*/ 510261 w 1605470"/>
              <a:gd name="connsiteY37" fmla="*/ 5634527 h 6858000"/>
              <a:gd name="connsiteX38" fmla="*/ 523992 w 1605470"/>
              <a:gd name="connsiteY38" fmla="*/ 5619557 h 6858000"/>
              <a:gd name="connsiteX39" fmla="*/ 526609 w 1605470"/>
              <a:gd name="connsiteY39" fmla="*/ 5617081 h 6858000"/>
              <a:gd name="connsiteX40" fmla="*/ 531653 w 1605470"/>
              <a:gd name="connsiteY40" fmla="*/ 5604904 h 6858000"/>
              <a:gd name="connsiteX41" fmla="*/ 539863 w 1605470"/>
              <a:gd name="connsiteY41" fmla="*/ 5604298 h 6858000"/>
              <a:gd name="connsiteX42" fmla="*/ 552319 w 1605470"/>
              <a:gd name="connsiteY42" fmla="*/ 5587997 h 6858000"/>
              <a:gd name="connsiteX43" fmla="*/ 559710 w 1605470"/>
              <a:gd name="connsiteY43" fmla="*/ 5564796 h 6858000"/>
              <a:gd name="connsiteX44" fmla="*/ 587214 w 1605470"/>
              <a:gd name="connsiteY44" fmla="*/ 5451511 h 6858000"/>
              <a:gd name="connsiteX45" fmla="*/ 608019 w 1605470"/>
              <a:gd name="connsiteY45" fmla="*/ 5385461 h 6858000"/>
              <a:gd name="connsiteX46" fmla="*/ 622750 w 1605470"/>
              <a:gd name="connsiteY46" fmla="*/ 5363084 h 6858000"/>
              <a:gd name="connsiteX47" fmla="*/ 638731 w 1605470"/>
              <a:gd name="connsiteY47" fmla="*/ 5330009 h 6858000"/>
              <a:gd name="connsiteX48" fmla="*/ 672224 w 1605470"/>
              <a:gd name="connsiteY48" fmla="*/ 5273739 h 6858000"/>
              <a:gd name="connsiteX49" fmla="*/ 681823 w 1605470"/>
              <a:gd name="connsiteY49" fmla="*/ 5241779 h 6858000"/>
              <a:gd name="connsiteX50" fmla="*/ 693049 w 1605470"/>
              <a:gd name="connsiteY50" fmla="*/ 5225268 h 6858000"/>
              <a:gd name="connsiteX51" fmla="*/ 694069 w 1605470"/>
              <a:gd name="connsiteY51" fmla="*/ 5217684 h 6858000"/>
              <a:gd name="connsiteX52" fmla="*/ 701410 w 1605470"/>
              <a:gd name="connsiteY52" fmla="*/ 5193377 h 6858000"/>
              <a:gd name="connsiteX53" fmla="*/ 704713 w 1605470"/>
              <a:gd name="connsiteY53" fmla="*/ 5179288 h 6858000"/>
              <a:gd name="connsiteX54" fmla="*/ 705697 w 1605470"/>
              <a:gd name="connsiteY54" fmla="*/ 5173621 h 6858000"/>
              <a:gd name="connsiteX55" fmla="*/ 701331 w 1605470"/>
              <a:gd name="connsiteY55" fmla="*/ 5159961 h 6858000"/>
              <a:gd name="connsiteX56" fmla="*/ 708008 w 1605470"/>
              <a:gd name="connsiteY56" fmla="*/ 5144295 h 6858000"/>
              <a:gd name="connsiteX57" fmla="*/ 704941 w 1605470"/>
              <a:gd name="connsiteY57" fmla="*/ 5125185 h 6858000"/>
              <a:gd name="connsiteX58" fmla="*/ 711771 w 1605470"/>
              <a:gd name="connsiteY58" fmla="*/ 5121884 h 6858000"/>
              <a:gd name="connsiteX59" fmla="*/ 721092 w 1605470"/>
              <a:gd name="connsiteY59" fmla="*/ 5108383 h 6858000"/>
              <a:gd name="connsiteX60" fmla="*/ 717045 w 1605470"/>
              <a:gd name="connsiteY60" fmla="*/ 5094705 h 6858000"/>
              <a:gd name="connsiteX61" fmla="*/ 718807 w 1605470"/>
              <a:gd name="connsiteY61" fmla="*/ 5067850 h 6858000"/>
              <a:gd name="connsiteX62" fmla="*/ 721538 w 1605470"/>
              <a:gd name="connsiteY62" fmla="*/ 5060861 h 6858000"/>
              <a:gd name="connsiteX63" fmla="*/ 718242 w 1605470"/>
              <a:gd name="connsiteY63" fmla="*/ 5034192 h 6858000"/>
              <a:gd name="connsiteX64" fmla="*/ 719796 w 1605470"/>
              <a:gd name="connsiteY64" fmla="*/ 4993030 h 6858000"/>
              <a:gd name="connsiteX65" fmla="*/ 726705 w 1605470"/>
              <a:gd name="connsiteY65" fmla="*/ 4946844 h 6858000"/>
              <a:gd name="connsiteX66" fmla="*/ 722561 w 1605470"/>
              <a:gd name="connsiteY66" fmla="*/ 4932692 h 6858000"/>
              <a:gd name="connsiteX67" fmla="*/ 724935 w 1605470"/>
              <a:gd name="connsiteY67" fmla="*/ 4821504 h 6858000"/>
              <a:gd name="connsiteX68" fmla="*/ 732118 w 1605470"/>
              <a:gd name="connsiteY68" fmla="*/ 4801535 h 6858000"/>
              <a:gd name="connsiteX69" fmla="*/ 739787 w 1605470"/>
              <a:gd name="connsiteY69" fmla="*/ 4797794 h 6858000"/>
              <a:gd name="connsiteX70" fmla="*/ 741081 w 1605470"/>
              <a:gd name="connsiteY70" fmla="*/ 4784526 h 6858000"/>
              <a:gd name="connsiteX71" fmla="*/ 742865 w 1605470"/>
              <a:gd name="connsiteY71" fmla="*/ 4781211 h 6858000"/>
              <a:gd name="connsiteX72" fmla="*/ 751652 w 1605470"/>
              <a:gd name="connsiteY72" fmla="*/ 4761984 h 6858000"/>
              <a:gd name="connsiteX73" fmla="*/ 747700 w 1605470"/>
              <a:gd name="connsiteY73" fmla="*/ 4690749 h 6858000"/>
              <a:gd name="connsiteX74" fmla="*/ 743180 w 1605470"/>
              <a:gd name="connsiteY74" fmla="*/ 4613201 h 6858000"/>
              <a:gd name="connsiteX75" fmla="*/ 738263 w 1605470"/>
              <a:gd name="connsiteY75" fmla="*/ 4444346 h 6858000"/>
              <a:gd name="connsiteX76" fmla="*/ 756542 w 1605470"/>
              <a:gd name="connsiteY76" fmla="*/ 4350346 h 6858000"/>
              <a:gd name="connsiteX77" fmla="*/ 715481 w 1605470"/>
              <a:gd name="connsiteY77" fmla="*/ 4214165 h 6858000"/>
              <a:gd name="connsiteX78" fmla="*/ 719554 w 1605470"/>
              <a:gd name="connsiteY78" fmla="*/ 4090296 h 6858000"/>
              <a:gd name="connsiteX79" fmla="*/ 704810 w 1605470"/>
              <a:gd name="connsiteY79" fmla="*/ 4033999 h 6858000"/>
              <a:gd name="connsiteX80" fmla="*/ 705959 w 1605470"/>
              <a:gd name="connsiteY80" fmla="*/ 4031933 h 6858000"/>
              <a:gd name="connsiteX81" fmla="*/ 704535 w 1605470"/>
              <a:gd name="connsiteY81" fmla="*/ 4013953 h 6858000"/>
              <a:gd name="connsiteX82" fmla="*/ 700443 w 1605470"/>
              <a:gd name="connsiteY82" fmla="*/ 4010511 h 6858000"/>
              <a:gd name="connsiteX83" fmla="*/ 698282 w 1605470"/>
              <a:gd name="connsiteY83" fmla="*/ 3998331 h 6858000"/>
              <a:gd name="connsiteX84" fmla="*/ 690830 w 1605470"/>
              <a:gd name="connsiteY84" fmla="*/ 3974753 h 6858000"/>
              <a:gd name="connsiteX85" fmla="*/ 692428 w 1605470"/>
              <a:gd name="connsiteY85" fmla="*/ 3969950 h 6858000"/>
              <a:gd name="connsiteX86" fmla="*/ 685850 w 1605470"/>
              <a:gd name="connsiteY86" fmla="*/ 3933779 h 6858000"/>
              <a:gd name="connsiteX87" fmla="*/ 687181 w 1605470"/>
              <a:gd name="connsiteY87" fmla="*/ 3933093 h 6858000"/>
              <a:gd name="connsiteX88" fmla="*/ 691535 w 1605470"/>
              <a:gd name="connsiteY88" fmla="*/ 3922082 h 6858000"/>
              <a:gd name="connsiteX89" fmla="*/ 696613 w 1605470"/>
              <a:gd name="connsiteY89" fmla="*/ 3901461 h 6858000"/>
              <a:gd name="connsiteX90" fmla="*/ 719207 w 1605470"/>
              <a:gd name="connsiteY90" fmla="*/ 3813873 h 6858000"/>
              <a:gd name="connsiteX91" fmla="*/ 718632 w 1605470"/>
              <a:gd name="connsiteY91" fmla="*/ 3806161 h 6858000"/>
              <a:gd name="connsiteX92" fmla="*/ 718939 w 1605470"/>
              <a:gd name="connsiteY92" fmla="*/ 3805957 h 6858000"/>
              <a:gd name="connsiteX93" fmla="*/ 718966 w 1605470"/>
              <a:gd name="connsiteY93" fmla="*/ 3797724 h 6858000"/>
              <a:gd name="connsiteX94" fmla="*/ 717581 w 1605470"/>
              <a:gd name="connsiteY94" fmla="*/ 3792098 h 6858000"/>
              <a:gd name="connsiteX95" fmla="*/ 716465 w 1605470"/>
              <a:gd name="connsiteY95" fmla="*/ 3777135 h 6858000"/>
              <a:gd name="connsiteX96" fmla="*/ 718198 w 1605470"/>
              <a:gd name="connsiteY96" fmla="*/ 3771656 h 6858000"/>
              <a:gd name="connsiteX97" fmla="*/ 721941 w 1605470"/>
              <a:gd name="connsiteY97" fmla="*/ 3769007 h 6858000"/>
              <a:gd name="connsiteX98" fmla="*/ 721407 w 1605470"/>
              <a:gd name="connsiteY98" fmla="*/ 3767709 h 6858000"/>
              <a:gd name="connsiteX99" fmla="*/ 730103 w 1605470"/>
              <a:gd name="connsiteY99" fmla="*/ 3738082 h 6858000"/>
              <a:gd name="connsiteX100" fmla="*/ 737449 w 1605470"/>
              <a:gd name="connsiteY100" fmla="*/ 3673397 h 6858000"/>
              <a:gd name="connsiteX101" fmla="*/ 736745 w 1605470"/>
              <a:gd name="connsiteY101" fmla="*/ 3637109 h 6858000"/>
              <a:gd name="connsiteX102" fmla="*/ 740188 w 1605470"/>
              <a:gd name="connsiteY102" fmla="*/ 3536883 h 6858000"/>
              <a:gd name="connsiteX103" fmla="*/ 747726 w 1605470"/>
              <a:gd name="connsiteY103" fmla="*/ 3435652 h 6858000"/>
              <a:gd name="connsiteX104" fmla="*/ 774383 w 1605470"/>
              <a:gd name="connsiteY104" fmla="*/ 3381564 h 6858000"/>
              <a:gd name="connsiteX105" fmla="*/ 774870 w 1605470"/>
              <a:gd name="connsiteY105" fmla="*/ 3375761 h 6858000"/>
              <a:gd name="connsiteX106" fmla="*/ 770510 w 1605470"/>
              <a:gd name="connsiteY106" fmla="*/ 3361844 h 6858000"/>
              <a:gd name="connsiteX107" fmla="*/ 767933 w 1605470"/>
              <a:gd name="connsiteY107" fmla="*/ 3356929 h 6858000"/>
              <a:gd name="connsiteX108" fmla="*/ 766158 w 1605470"/>
              <a:gd name="connsiteY108" fmla="*/ 3349058 h 6858000"/>
              <a:gd name="connsiteX109" fmla="*/ 766414 w 1605470"/>
              <a:gd name="connsiteY109" fmla="*/ 3348763 h 6858000"/>
              <a:gd name="connsiteX110" fmla="*/ 764166 w 1605470"/>
              <a:gd name="connsiteY110" fmla="*/ 3341588 h 6858000"/>
              <a:gd name="connsiteX111" fmla="*/ 749397 w 1605470"/>
              <a:gd name="connsiteY111" fmla="*/ 3307769 h 6858000"/>
              <a:gd name="connsiteX112" fmla="*/ 766960 w 1605470"/>
              <a:gd name="connsiteY112" fmla="*/ 3250522 h 6858000"/>
              <a:gd name="connsiteX113" fmla="*/ 767385 w 1605470"/>
              <a:gd name="connsiteY113" fmla="*/ 3229163 h 6858000"/>
              <a:gd name="connsiteX114" fmla="*/ 769208 w 1605470"/>
              <a:gd name="connsiteY114" fmla="*/ 3217217 h 6858000"/>
              <a:gd name="connsiteX115" fmla="*/ 770350 w 1605470"/>
              <a:gd name="connsiteY115" fmla="*/ 3216125 h 6858000"/>
              <a:gd name="connsiteX116" fmla="*/ 756043 w 1605470"/>
              <a:gd name="connsiteY116" fmla="*/ 3183755 h 6858000"/>
              <a:gd name="connsiteX117" fmla="*/ 756544 w 1605470"/>
              <a:gd name="connsiteY117" fmla="*/ 3178642 h 6858000"/>
              <a:gd name="connsiteX118" fmla="*/ 744144 w 1605470"/>
              <a:gd name="connsiteY118" fmla="*/ 3158586 h 6858000"/>
              <a:gd name="connsiteX119" fmla="*/ 739378 w 1605470"/>
              <a:gd name="connsiteY119" fmla="*/ 3147669 h 6858000"/>
              <a:gd name="connsiteX120" fmla="*/ 734648 w 1605470"/>
              <a:gd name="connsiteY120" fmla="*/ 3145733 h 6858000"/>
              <a:gd name="connsiteX121" fmla="*/ 729329 w 1605470"/>
              <a:gd name="connsiteY121" fmla="*/ 3129034 h 6858000"/>
              <a:gd name="connsiteX122" fmla="*/ 729994 w 1605470"/>
              <a:gd name="connsiteY122" fmla="*/ 3126682 h 6858000"/>
              <a:gd name="connsiteX123" fmla="*/ 720862 w 1605470"/>
              <a:gd name="connsiteY123" fmla="*/ 3114519 h 6858000"/>
              <a:gd name="connsiteX124" fmla="*/ 707471 w 1605470"/>
              <a:gd name="connsiteY124" fmla="*/ 3106272 h 6858000"/>
              <a:gd name="connsiteX125" fmla="*/ 680201 w 1605470"/>
              <a:gd name="connsiteY125" fmla="*/ 2958185 h 6858000"/>
              <a:gd name="connsiteX126" fmla="*/ 622815 w 1605470"/>
              <a:gd name="connsiteY126" fmla="*/ 2762989 h 6858000"/>
              <a:gd name="connsiteX127" fmla="*/ 571733 w 1605470"/>
              <a:gd name="connsiteY127" fmla="*/ 2554718 h 6858000"/>
              <a:gd name="connsiteX128" fmla="*/ 551827 w 1605470"/>
              <a:gd name="connsiteY128" fmla="*/ 2485734 h 6858000"/>
              <a:gd name="connsiteX129" fmla="*/ 542550 w 1605470"/>
              <a:gd name="connsiteY129" fmla="*/ 2447068 h 6858000"/>
              <a:gd name="connsiteX130" fmla="*/ 529511 w 1605470"/>
              <a:gd name="connsiteY130" fmla="*/ 2425819 h 6858000"/>
              <a:gd name="connsiteX131" fmla="*/ 528878 w 1605470"/>
              <a:gd name="connsiteY131" fmla="*/ 2408971 h 6858000"/>
              <a:gd name="connsiteX132" fmla="*/ 535510 w 1605470"/>
              <a:gd name="connsiteY132" fmla="*/ 2402874 h 6858000"/>
              <a:gd name="connsiteX133" fmla="*/ 538122 w 1605470"/>
              <a:gd name="connsiteY133" fmla="*/ 2381443 h 6858000"/>
              <a:gd name="connsiteX134" fmla="*/ 514451 w 1605470"/>
              <a:gd name="connsiteY134" fmla="*/ 2261920 h 6858000"/>
              <a:gd name="connsiteX135" fmla="*/ 486968 w 1605470"/>
              <a:gd name="connsiteY135" fmla="*/ 2182937 h 6858000"/>
              <a:gd name="connsiteX136" fmla="*/ 488555 w 1605470"/>
              <a:gd name="connsiteY136" fmla="*/ 2155135 h 6858000"/>
              <a:gd name="connsiteX137" fmla="*/ 486013 w 1605470"/>
              <a:gd name="connsiteY137" fmla="*/ 2118008 h 6858000"/>
              <a:gd name="connsiteX138" fmla="*/ 487006 w 1605470"/>
              <a:gd name="connsiteY138" fmla="*/ 2050531 h 6858000"/>
              <a:gd name="connsiteX139" fmla="*/ 478812 w 1605470"/>
              <a:gd name="connsiteY139" fmla="*/ 1963269 h 6858000"/>
              <a:gd name="connsiteX140" fmla="*/ 442619 w 1605470"/>
              <a:gd name="connsiteY140" fmla="*/ 1910499 h 6858000"/>
              <a:gd name="connsiteX141" fmla="*/ 446785 w 1605470"/>
              <a:gd name="connsiteY141" fmla="*/ 1903212 h 6858000"/>
              <a:gd name="connsiteX142" fmla="*/ 436547 w 1605470"/>
              <a:gd name="connsiteY142" fmla="*/ 1861531 h 6858000"/>
              <a:gd name="connsiteX143" fmla="*/ 390346 w 1605470"/>
              <a:gd name="connsiteY143" fmla="*/ 1732919 h 6858000"/>
              <a:gd name="connsiteX144" fmla="*/ 362657 w 1605470"/>
              <a:gd name="connsiteY144" fmla="*/ 1663540 h 6858000"/>
              <a:gd name="connsiteX145" fmla="*/ 361783 w 1605470"/>
              <a:gd name="connsiteY145" fmla="*/ 1615777 h 6858000"/>
              <a:gd name="connsiteX146" fmla="*/ 342578 w 1605470"/>
              <a:gd name="connsiteY146" fmla="*/ 1563678 h 6858000"/>
              <a:gd name="connsiteX147" fmla="*/ 355658 w 1605470"/>
              <a:gd name="connsiteY147" fmla="*/ 1519474 h 6858000"/>
              <a:gd name="connsiteX148" fmla="*/ 348400 w 1605470"/>
              <a:gd name="connsiteY148" fmla="*/ 1477995 h 6858000"/>
              <a:gd name="connsiteX149" fmla="*/ 334485 w 1605470"/>
              <a:gd name="connsiteY149" fmla="*/ 1373769 h 6858000"/>
              <a:gd name="connsiteX150" fmla="*/ 342792 w 1605470"/>
              <a:gd name="connsiteY150" fmla="*/ 1307086 h 6858000"/>
              <a:gd name="connsiteX151" fmla="*/ 343980 w 1605470"/>
              <a:gd name="connsiteY151" fmla="*/ 1189033 h 6858000"/>
              <a:gd name="connsiteX152" fmla="*/ 348665 w 1605470"/>
              <a:gd name="connsiteY152" fmla="*/ 1168288 h 6858000"/>
              <a:gd name="connsiteX153" fmla="*/ 340947 w 1605470"/>
              <a:gd name="connsiteY153" fmla="*/ 1142577 h 6858000"/>
              <a:gd name="connsiteX154" fmla="*/ 330253 w 1605470"/>
              <a:gd name="connsiteY154" fmla="*/ 1088484 h 6858000"/>
              <a:gd name="connsiteX155" fmla="*/ 318989 w 1605470"/>
              <a:gd name="connsiteY155" fmla="*/ 1016103 h 6858000"/>
              <a:gd name="connsiteX156" fmla="*/ 320445 w 1605470"/>
              <a:gd name="connsiteY156" fmla="*/ 932283 h 6858000"/>
              <a:gd name="connsiteX157" fmla="*/ 322681 w 1605470"/>
              <a:gd name="connsiteY157" fmla="*/ 915925 h 6858000"/>
              <a:gd name="connsiteX158" fmla="*/ 315310 w 1605470"/>
              <a:gd name="connsiteY158" fmla="*/ 896999 h 6858000"/>
              <a:gd name="connsiteX159" fmla="*/ 284718 w 1605470"/>
              <a:gd name="connsiteY159" fmla="*/ 821517 h 6858000"/>
              <a:gd name="connsiteX160" fmla="*/ 263668 w 1605470"/>
              <a:gd name="connsiteY160" fmla="*/ 751353 h 6858000"/>
              <a:gd name="connsiteX161" fmla="*/ 263226 w 1605470"/>
              <a:gd name="connsiteY161" fmla="*/ 721230 h 6858000"/>
              <a:gd name="connsiteX162" fmla="*/ 248897 w 1605470"/>
              <a:gd name="connsiteY162" fmla="*/ 681659 h 6858000"/>
              <a:gd name="connsiteX163" fmla="*/ 234316 w 1605470"/>
              <a:gd name="connsiteY163" fmla="*/ 635218 h 6858000"/>
              <a:gd name="connsiteX164" fmla="*/ 239327 w 1605470"/>
              <a:gd name="connsiteY164" fmla="*/ 613763 h 6858000"/>
              <a:gd name="connsiteX165" fmla="*/ 225269 w 1605470"/>
              <a:gd name="connsiteY165" fmla="*/ 598582 h 6858000"/>
              <a:gd name="connsiteX166" fmla="*/ 224950 w 1605470"/>
              <a:gd name="connsiteY166" fmla="*/ 576846 h 6858000"/>
              <a:gd name="connsiteX167" fmla="*/ 204576 w 1605470"/>
              <a:gd name="connsiteY167" fmla="*/ 530055 h 6858000"/>
              <a:gd name="connsiteX168" fmla="*/ 219064 w 1605470"/>
              <a:gd name="connsiteY168" fmla="*/ 469651 h 6858000"/>
              <a:gd name="connsiteX169" fmla="*/ 195012 w 1605470"/>
              <a:gd name="connsiteY169" fmla="*/ 448559 h 6858000"/>
              <a:gd name="connsiteX170" fmla="*/ 201434 w 1605470"/>
              <a:gd name="connsiteY170" fmla="*/ 441529 h 6858000"/>
              <a:gd name="connsiteX171" fmla="*/ 200655 w 1605470"/>
              <a:gd name="connsiteY171" fmla="*/ 428927 h 6858000"/>
              <a:gd name="connsiteX172" fmla="*/ 190059 w 1605470"/>
              <a:gd name="connsiteY172" fmla="*/ 430161 h 6858000"/>
              <a:gd name="connsiteX173" fmla="*/ 167079 w 1605470"/>
              <a:gd name="connsiteY173" fmla="*/ 367211 h 6858000"/>
              <a:gd name="connsiteX174" fmla="*/ 124571 w 1605470"/>
              <a:gd name="connsiteY174" fmla="*/ 302178 h 6858000"/>
              <a:gd name="connsiteX175" fmla="*/ 103243 w 1605470"/>
              <a:gd name="connsiteY175" fmla="*/ 211375 h 6858000"/>
              <a:gd name="connsiteX176" fmla="*/ 94571 w 1605470"/>
              <a:gd name="connsiteY176" fmla="*/ 184179 h 6858000"/>
              <a:gd name="connsiteX177" fmla="*/ 13437 w 1605470"/>
              <a:gd name="connsiteY177" fmla="*/ 19287 h 6858000"/>
              <a:gd name="connsiteX178" fmla="*/ 0 w 1605470"/>
              <a:gd name="connsiteY178" fmla="*/ 0 h 6858000"/>
              <a:gd name="connsiteX0" fmla="*/ 0 w 1605470"/>
              <a:gd name="connsiteY0" fmla="*/ 0 h 6858000"/>
              <a:gd name="connsiteX1" fmla="*/ 1605470 w 1605470"/>
              <a:gd name="connsiteY1" fmla="*/ 0 h 6858000"/>
              <a:gd name="connsiteX2" fmla="*/ 1605470 w 1605470"/>
              <a:gd name="connsiteY2" fmla="*/ 6858000 h 6858000"/>
              <a:gd name="connsiteX3" fmla="*/ 154105 w 1605470"/>
              <a:gd name="connsiteY3" fmla="*/ 6858000 h 6858000"/>
              <a:gd name="connsiteX4" fmla="*/ 154246 w 1605470"/>
              <a:gd name="connsiteY4" fmla="*/ 6857735 h 6858000"/>
              <a:gd name="connsiteX5" fmla="*/ 166295 w 1605470"/>
              <a:gd name="connsiteY5" fmla="*/ 6809549 h 6858000"/>
              <a:gd name="connsiteX6" fmla="*/ 198506 w 1605470"/>
              <a:gd name="connsiteY6" fmla="*/ 6715115 h 6858000"/>
              <a:gd name="connsiteX7" fmla="*/ 208357 w 1605470"/>
              <a:gd name="connsiteY7" fmla="*/ 6680170 h 6858000"/>
              <a:gd name="connsiteX8" fmla="*/ 233907 w 1605470"/>
              <a:gd name="connsiteY8" fmla="*/ 6621207 h 6858000"/>
              <a:gd name="connsiteX9" fmla="*/ 250564 w 1605470"/>
              <a:gd name="connsiteY9" fmla="*/ 6596265 h 6858000"/>
              <a:gd name="connsiteX10" fmla="*/ 250443 w 1605470"/>
              <a:gd name="connsiteY10" fmla="*/ 6594818 h 6858000"/>
              <a:gd name="connsiteX11" fmla="*/ 254688 w 1605470"/>
              <a:gd name="connsiteY11" fmla="*/ 6593735 h 6858000"/>
              <a:gd name="connsiteX12" fmla="*/ 257885 w 1605470"/>
              <a:gd name="connsiteY12" fmla="*/ 6589172 h 6858000"/>
              <a:gd name="connsiteX13" fmla="*/ 261179 w 1605470"/>
              <a:gd name="connsiteY13" fmla="*/ 6574442 h 6858000"/>
              <a:gd name="connsiteX14" fmla="*/ 261519 w 1605470"/>
              <a:gd name="connsiteY14" fmla="*/ 6568530 h 6858000"/>
              <a:gd name="connsiteX15" fmla="*/ 263928 w 1605470"/>
              <a:gd name="connsiteY15" fmla="*/ 6560674 h 6858000"/>
              <a:gd name="connsiteX16" fmla="*/ 264273 w 1605470"/>
              <a:gd name="connsiteY16" fmla="*/ 6560598 h 6858000"/>
              <a:gd name="connsiteX17" fmla="*/ 265970 w 1605470"/>
              <a:gd name="connsiteY17" fmla="*/ 6553006 h 6858000"/>
              <a:gd name="connsiteX18" fmla="*/ 270666 w 1605470"/>
              <a:gd name="connsiteY18" fmla="*/ 6514360 h 6858000"/>
              <a:gd name="connsiteX19" fmla="*/ 312320 w 1605470"/>
              <a:gd name="connsiteY19" fmla="*/ 6478062 h 6858000"/>
              <a:gd name="connsiteX20" fmla="*/ 323009 w 1605470"/>
              <a:gd name="connsiteY20" fmla="*/ 6460325 h 6858000"/>
              <a:gd name="connsiteX21" fmla="*/ 330242 w 1605470"/>
              <a:gd name="connsiteY21" fmla="*/ 6451488 h 6858000"/>
              <a:gd name="connsiteX22" fmla="*/ 331677 w 1605470"/>
              <a:gd name="connsiteY22" fmla="*/ 6451348 h 6858000"/>
              <a:gd name="connsiteX23" fmla="*/ 336035 w 1605470"/>
              <a:gd name="connsiteY23" fmla="*/ 6414240 h 6858000"/>
              <a:gd name="connsiteX24" fmla="*/ 338911 w 1605470"/>
              <a:gd name="connsiteY24" fmla="*/ 6410269 h 6858000"/>
              <a:gd name="connsiteX25" fmla="*/ 338811 w 1605470"/>
              <a:gd name="connsiteY25" fmla="*/ 6384857 h 6858000"/>
              <a:gd name="connsiteX26" fmla="*/ 340328 w 1605470"/>
              <a:gd name="connsiteY26" fmla="*/ 6372381 h 6858000"/>
              <a:gd name="connsiteX27" fmla="*/ 337522 w 1605470"/>
              <a:gd name="connsiteY27" fmla="*/ 6367510 h 6858000"/>
              <a:gd name="connsiteX28" fmla="*/ 341402 w 1605470"/>
              <a:gd name="connsiteY28" fmla="*/ 6349778 h 6858000"/>
              <a:gd name="connsiteX29" fmla="*/ 343067 w 1605470"/>
              <a:gd name="connsiteY29" fmla="*/ 6348250 h 6858000"/>
              <a:gd name="connsiteX30" fmla="*/ 341730 w 1605470"/>
              <a:gd name="connsiteY30" fmla="*/ 6331735 h 6858000"/>
              <a:gd name="connsiteX31" fmla="*/ 335123 w 1605470"/>
              <a:gd name="connsiteY31" fmla="*/ 6315613 h 6858000"/>
              <a:gd name="connsiteX32" fmla="*/ 385303 w 1605470"/>
              <a:gd name="connsiteY32" fmla="*/ 6171970 h 6858000"/>
              <a:gd name="connsiteX33" fmla="*/ 415652 w 1605470"/>
              <a:gd name="connsiteY33" fmla="*/ 6028119 h 6858000"/>
              <a:gd name="connsiteX34" fmla="*/ 442432 w 1605470"/>
              <a:gd name="connsiteY34" fmla="*/ 5934687 h 6858000"/>
              <a:gd name="connsiteX35" fmla="*/ 489472 w 1605470"/>
              <a:gd name="connsiteY35" fmla="*/ 5732419 h 6858000"/>
              <a:gd name="connsiteX36" fmla="*/ 512623 w 1605470"/>
              <a:gd name="connsiteY36" fmla="*/ 5685392 h 6858000"/>
              <a:gd name="connsiteX37" fmla="*/ 510261 w 1605470"/>
              <a:gd name="connsiteY37" fmla="*/ 5634527 h 6858000"/>
              <a:gd name="connsiteX38" fmla="*/ 523992 w 1605470"/>
              <a:gd name="connsiteY38" fmla="*/ 5619557 h 6858000"/>
              <a:gd name="connsiteX39" fmla="*/ 526609 w 1605470"/>
              <a:gd name="connsiteY39" fmla="*/ 5617081 h 6858000"/>
              <a:gd name="connsiteX40" fmla="*/ 531653 w 1605470"/>
              <a:gd name="connsiteY40" fmla="*/ 5604904 h 6858000"/>
              <a:gd name="connsiteX41" fmla="*/ 539863 w 1605470"/>
              <a:gd name="connsiteY41" fmla="*/ 5604298 h 6858000"/>
              <a:gd name="connsiteX42" fmla="*/ 552319 w 1605470"/>
              <a:gd name="connsiteY42" fmla="*/ 5587997 h 6858000"/>
              <a:gd name="connsiteX43" fmla="*/ 559710 w 1605470"/>
              <a:gd name="connsiteY43" fmla="*/ 5564796 h 6858000"/>
              <a:gd name="connsiteX44" fmla="*/ 587214 w 1605470"/>
              <a:gd name="connsiteY44" fmla="*/ 5451511 h 6858000"/>
              <a:gd name="connsiteX45" fmla="*/ 608019 w 1605470"/>
              <a:gd name="connsiteY45" fmla="*/ 5385461 h 6858000"/>
              <a:gd name="connsiteX46" fmla="*/ 622750 w 1605470"/>
              <a:gd name="connsiteY46" fmla="*/ 5363084 h 6858000"/>
              <a:gd name="connsiteX47" fmla="*/ 638731 w 1605470"/>
              <a:gd name="connsiteY47" fmla="*/ 5330009 h 6858000"/>
              <a:gd name="connsiteX48" fmla="*/ 672224 w 1605470"/>
              <a:gd name="connsiteY48" fmla="*/ 5273739 h 6858000"/>
              <a:gd name="connsiteX49" fmla="*/ 681823 w 1605470"/>
              <a:gd name="connsiteY49" fmla="*/ 5241779 h 6858000"/>
              <a:gd name="connsiteX50" fmla="*/ 693049 w 1605470"/>
              <a:gd name="connsiteY50" fmla="*/ 5225268 h 6858000"/>
              <a:gd name="connsiteX51" fmla="*/ 694069 w 1605470"/>
              <a:gd name="connsiteY51" fmla="*/ 5217684 h 6858000"/>
              <a:gd name="connsiteX52" fmla="*/ 701410 w 1605470"/>
              <a:gd name="connsiteY52" fmla="*/ 5193377 h 6858000"/>
              <a:gd name="connsiteX53" fmla="*/ 704713 w 1605470"/>
              <a:gd name="connsiteY53" fmla="*/ 5179288 h 6858000"/>
              <a:gd name="connsiteX54" fmla="*/ 705697 w 1605470"/>
              <a:gd name="connsiteY54" fmla="*/ 5173621 h 6858000"/>
              <a:gd name="connsiteX55" fmla="*/ 701331 w 1605470"/>
              <a:gd name="connsiteY55" fmla="*/ 5159961 h 6858000"/>
              <a:gd name="connsiteX56" fmla="*/ 708008 w 1605470"/>
              <a:gd name="connsiteY56" fmla="*/ 5144295 h 6858000"/>
              <a:gd name="connsiteX57" fmla="*/ 704941 w 1605470"/>
              <a:gd name="connsiteY57" fmla="*/ 5125185 h 6858000"/>
              <a:gd name="connsiteX58" fmla="*/ 711771 w 1605470"/>
              <a:gd name="connsiteY58" fmla="*/ 5121884 h 6858000"/>
              <a:gd name="connsiteX59" fmla="*/ 721092 w 1605470"/>
              <a:gd name="connsiteY59" fmla="*/ 5108383 h 6858000"/>
              <a:gd name="connsiteX60" fmla="*/ 717045 w 1605470"/>
              <a:gd name="connsiteY60" fmla="*/ 5094705 h 6858000"/>
              <a:gd name="connsiteX61" fmla="*/ 718807 w 1605470"/>
              <a:gd name="connsiteY61" fmla="*/ 5067850 h 6858000"/>
              <a:gd name="connsiteX62" fmla="*/ 721538 w 1605470"/>
              <a:gd name="connsiteY62" fmla="*/ 5060861 h 6858000"/>
              <a:gd name="connsiteX63" fmla="*/ 718242 w 1605470"/>
              <a:gd name="connsiteY63" fmla="*/ 5034192 h 6858000"/>
              <a:gd name="connsiteX64" fmla="*/ 719796 w 1605470"/>
              <a:gd name="connsiteY64" fmla="*/ 4993030 h 6858000"/>
              <a:gd name="connsiteX65" fmla="*/ 726705 w 1605470"/>
              <a:gd name="connsiteY65" fmla="*/ 4946844 h 6858000"/>
              <a:gd name="connsiteX66" fmla="*/ 722561 w 1605470"/>
              <a:gd name="connsiteY66" fmla="*/ 4932692 h 6858000"/>
              <a:gd name="connsiteX67" fmla="*/ 724935 w 1605470"/>
              <a:gd name="connsiteY67" fmla="*/ 4821504 h 6858000"/>
              <a:gd name="connsiteX68" fmla="*/ 732118 w 1605470"/>
              <a:gd name="connsiteY68" fmla="*/ 4801535 h 6858000"/>
              <a:gd name="connsiteX69" fmla="*/ 739787 w 1605470"/>
              <a:gd name="connsiteY69" fmla="*/ 4797794 h 6858000"/>
              <a:gd name="connsiteX70" fmla="*/ 741081 w 1605470"/>
              <a:gd name="connsiteY70" fmla="*/ 4784526 h 6858000"/>
              <a:gd name="connsiteX71" fmla="*/ 742865 w 1605470"/>
              <a:gd name="connsiteY71" fmla="*/ 4781211 h 6858000"/>
              <a:gd name="connsiteX72" fmla="*/ 751652 w 1605470"/>
              <a:gd name="connsiteY72" fmla="*/ 4761984 h 6858000"/>
              <a:gd name="connsiteX73" fmla="*/ 747700 w 1605470"/>
              <a:gd name="connsiteY73" fmla="*/ 4690749 h 6858000"/>
              <a:gd name="connsiteX74" fmla="*/ 743180 w 1605470"/>
              <a:gd name="connsiteY74" fmla="*/ 4613201 h 6858000"/>
              <a:gd name="connsiteX75" fmla="*/ 738263 w 1605470"/>
              <a:gd name="connsiteY75" fmla="*/ 4444346 h 6858000"/>
              <a:gd name="connsiteX76" fmla="*/ 756542 w 1605470"/>
              <a:gd name="connsiteY76" fmla="*/ 4350346 h 6858000"/>
              <a:gd name="connsiteX77" fmla="*/ 715481 w 1605470"/>
              <a:gd name="connsiteY77" fmla="*/ 4214165 h 6858000"/>
              <a:gd name="connsiteX78" fmla="*/ 719554 w 1605470"/>
              <a:gd name="connsiteY78" fmla="*/ 4090296 h 6858000"/>
              <a:gd name="connsiteX79" fmla="*/ 704810 w 1605470"/>
              <a:gd name="connsiteY79" fmla="*/ 4033999 h 6858000"/>
              <a:gd name="connsiteX80" fmla="*/ 705959 w 1605470"/>
              <a:gd name="connsiteY80" fmla="*/ 4031933 h 6858000"/>
              <a:gd name="connsiteX81" fmla="*/ 704535 w 1605470"/>
              <a:gd name="connsiteY81" fmla="*/ 4013953 h 6858000"/>
              <a:gd name="connsiteX82" fmla="*/ 700443 w 1605470"/>
              <a:gd name="connsiteY82" fmla="*/ 4010511 h 6858000"/>
              <a:gd name="connsiteX83" fmla="*/ 698282 w 1605470"/>
              <a:gd name="connsiteY83" fmla="*/ 3998331 h 6858000"/>
              <a:gd name="connsiteX84" fmla="*/ 690830 w 1605470"/>
              <a:gd name="connsiteY84" fmla="*/ 3974753 h 6858000"/>
              <a:gd name="connsiteX85" fmla="*/ 692428 w 1605470"/>
              <a:gd name="connsiteY85" fmla="*/ 3969950 h 6858000"/>
              <a:gd name="connsiteX86" fmla="*/ 685850 w 1605470"/>
              <a:gd name="connsiteY86" fmla="*/ 3933779 h 6858000"/>
              <a:gd name="connsiteX87" fmla="*/ 687181 w 1605470"/>
              <a:gd name="connsiteY87" fmla="*/ 3933093 h 6858000"/>
              <a:gd name="connsiteX88" fmla="*/ 691535 w 1605470"/>
              <a:gd name="connsiteY88" fmla="*/ 3922082 h 6858000"/>
              <a:gd name="connsiteX89" fmla="*/ 696613 w 1605470"/>
              <a:gd name="connsiteY89" fmla="*/ 3901461 h 6858000"/>
              <a:gd name="connsiteX90" fmla="*/ 719207 w 1605470"/>
              <a:gd name="connsiteY90" fmla="*/ 3813873 h 6858000"/>
              <a:gd name="connsiteX91" fmla="*/ 718632 w 1605470"/>
              <a:gd name="connsiteY91" fmla="*/ 3806161 h 6858000"/>
              <a:gd name="connsiteX92" fmla="*/ 718939 w 1605470"/>
              <a:gd name="connsiteY92" fmla="*/ 3805957 h 6858000"/>
              <a:gd name="connsiteX93" fmla="*/ 718966 w 1605470"/>
              <a:gd name="connsiteY93" fmla="*/ 3797724 h 6858000"/>
              <a:gd name="connsiteX94" fmla="*/ 717581 w 1605470"/>
              <a:gd name="connsiteY94" fmla="*/ 3792098 h 6858000"/>
              <a:gd name="connsiteX95" fmla="*/ 716465 w 1605470"/>
              <a:gd name="connsiteY95" fmla="*/ 3777135 h 6858000"/>
              <a:gd name="connsiteX96" fmla="*/ 718198 w 1605470"/>
              <a:gd name="connsiteY96" fmla="*/ 3771656 h 6858000"/>
              <a:gd name="connsiteX97" fmla="*/ 721941 w 1605470"/>
              <a:gd name="connsiteY97" fmla="*/ 3769007 h 6858000"/>
              <a:gd name="connsiteX98" fmla="*/ 721407 w 1605470"/>
              <a:gd name="connsiteY98" fmla="*/ 3767709 h 6858000"/>
              <a:gd name="connsiteX99" fmla="*/ 730103 w 1605470"/>
              <a:gd name="connsiteY99" fmla="*/ 3738082 h 6858000"/>
              <a:gd name="connsiteX100" fmla="*/ 737449 w 1605470"/>
              <a:gd name="connsiteY100" fmla="*/ 3673397 h 6858000"/>
              <a:gd name="connsiteX101" fmla="*/ 736745 w 1605470"/>
              <a:gd name="connsiteY101" fmla="*/ 3637109 h 6858000"/>
              <a:gd name="connsiteX102" fmla="*/ 740188 w 1605470"/>
              <a:gd name="connsiteY102" fmla="*/ 3536883 h 6858000"/>
              <a:gd name="connsiteX103" fmla="*/ 747726 w 1605470"/>
              <a:gd name="connsiteY103" fmla="*/ 3435652 h 6858000"/>
              <a:gd name="connsiteX104" fmla="*/ 774383 w 1605470"/>
              <a:gd name="connsiteY104" fmla="*/ 3381564 h 6858000"/>
              <a:gd name="connsiteX105" fmla="*/ 774870 w 1605470"/>
              <a:gd name="connsiteY105" fmla="*/ 3375761 h 6858000"/>
              <a:gd name="connsiteX106" fmla="*/ 770510 w 1605470"/>
              <a:gd name="connsiteY106" fmla="*/ 3361844 h 6858000"/>
              <a:gd name="connsiteX107" fmla="*/ 767933 w 1605470"/>
              <a:gd name="connsiteY107" fmla="*/ 3356929 h 6858000"/>
              <a:gd name="connsiteX108" fmla="*/ 766158 w 1605470"/>
              <a:gd name="connsiteY108" fmla="*/ 3349058 h 6858000"/>
              <a:gd name="connsiteX109" fmla="*/ 766414 w 1605470"/>
              <a:gd name="connsiteY109" fmla="*/ 3348763 h 6858000"/>
              <a:gd name="connsiteX110" fmla="*/ 764166 w 1605470"/>
              <a:gd name="connsiteY110" fmla="*/ 3341588 h 6858000"/>
              <a:gd name="connsiteX111" fmla="*/ 749397 w 1605470"/>
              <a:gd name="connsiteY111" fmla="*/ 3307769 h 6858000"/>
              <a:gd name="connsiteX112" fmla="*/ 766960 w 1605470"/>
              <a:gd name="connsiteY112" fmla="*/ 3250522 h 6858000"/>
              <a:gd name="connsiteX113" fmla="*/ 767385 w 1605470"/>
              <a:gd name="connsiteY113" fmla="*/ 3229163 h 6858000"/>
              <a:gd name="connsiteX114" fmla="*/ 769208 w 1605470"/>
              <a:gd name="connsiteY114" fmla="*/ 3217217 h 6858000"/>
              <a:gd name="connsiteX115" fmla="*/ 770350 w 1605470"/>
              <a:gd name="connsiteY115" fmla="*/ 3216125 h 6858000"/>
              <a:gd name="connsiteX116" fmla="*/ 756043 w 1605470"/>
              <a:gd name="connsiteY116" fmla="*/ 3183755 h 6858000"/>
              <a:gd name="connsiteX117" fmla="*/ 756544 w 1605470"/>
              <a:gd name="connsiteY117" fmla="*/ 3178642 h 6858000"/>
              <a:gd name="connsiteX118" fmla="*/ 744144 w 1605470"/>
              <a:gd name="connsiteY118" fmla="*/ 3158586 h 6858000"/>
              <a:gd name="connsiteX119" fmla="*/ 739378 w 1605470"/>
              <a:gd name="connsiteY119" fmla="*/ 3147669 h 6858000"/>
              <a:gd name="connsiteX120" fmla="*/ 734648 w 1605470"/>
              <a:gd name="connsiteY120" fmla="*/ 3145733 h 6858000"/>
              <a:gd name="connsiteX121" fmla="*/ 729329 w 1605470"/>
              <a:gd name="connsiteY121" fmla="*/ 3129034 h 6858000"/>
              <a:gd name="connsiteX122" fmla="*/ 729994 w 1605470"/>
              <a:gd name="connsiteY122" fmla="*/ 3126682 h 6858000"/>
              <a:gd name="connsiteX123" fmla="*/ 720862 w 1605470"/>
              <a:gd name="connsiteY123" fmla="*/ 3114519 h 6858000"/>
              <a:gd name="connsiteX124" fmla="*/ 707471 w 1605470"/>
              <a:gd name="connsiteY124" fmla="*/ 3106272 h 6858000"/>
              <a:gd name="connsiteX125" fmla="*/ 680201 w 1605470"/>
              <a:gd name="connsiteY125" fmla="*/ 2958185 h 6858000"/>
              <a:gd name="connsiteX126" fmla="*/ 622815 w 1605470"/>
              <a:gd name="connsiteY126" fmla="*/ 2762989 h 6858000"/>
              <a:gd name="connsiteX127" fmla="*/ 571733 w 1605470"/>
              <a:gd name="connsiteY127" fmla="*/ 2554718 h 6858000"/>
              <a:gd name="connsiteX128" fmla="*/ 551827 w 1605470"/>
              <a:gd name="connsiteY128" fmla="*/ 2485734 h 6858000"/>
              <a:gd name="connsiteX129" fmla="*/ 542550 w 1605470"/>
              <a:gd name="connsiteY129" fmla="*/ 2447068 h 6858000"/>
              <a:gd name="connsiteX130" fmla="*/ 529511 w 1605470"/>
              <a:gd name="connsiteY130" fmla="*/ 2425819 h 6858000"/>
              <a:gd name="connsiteX131" fmla="*/ 528878 w 1605470"/>
              <a:gd name="connsiteY131" fmla="*/ 2408971 h 6858000"/>
              <a:gd name="connsiteX132" fmla="*/ 535510 w 1605470"/>
              <a:gd name="connsiteY132" fmla="*/ 2402874 h 6858000"/>
              <a:gd name="connsiteX133" fmla="*/ 538122 w 1605470"/>
              <a:gd name="connsiteY133" fmla="*/ 2381443 h 6858000"/>
              <a:gd name="connsiteX134" fmla="*/ 514451 w 1605470"/>
              <a:gd name="connsiteY134" fmla="*/ 2261920 h 6858000"/>
              <a:gd name="connsiteX135" fmla="*/ 486968 w 1605470"/>
              <a:gd name="connsiteY135" fmla="*/ 2182937 h 6858000"/>
              <a:gd name="connsiteX136" fmla="*/ 488555 w 1605470"/>
              <a:gd name="connsiteY136" fmla="*/ 2155135 h 6858000"/>
              <a:gd name="connsiteX137" fmla="*/ 486013 w 1605470"/>
              <a:gd name="connsiteY137" fmla="*/ 2118008 h 6858000"/>
              <a:gd name="connsiteX138" fmla="*/ 487006 w 1605470"/>
              <a:gd name="connsiteY138" fmla="*/ 2050531 h 6858000"/>
              <a:gd name="connsiteX139" fmla="*/ 478812 w 1605470"/>
              <a:gd name="connsiteY139" fmla="*/ 1963269 h 6858000"/>
              <a:gd name="connsiteX140" fmla="*/ 442619 w 1605470"/>
              <a:gd name="connsiteY140" fmla="*/ 1910499 h 6858000"/>
              <a:gd name="connsiteX141" fmla="*/ 446785 w 1605470"/>
              <a:gd name="connsiteY141" fmla="*/ 1903212 h 6858000"/>
              <a:gd name="connsiteX142" fmla="*/ 436547 w 1605470"/>
              <a:gd name="connsiteY142" fmla="*/ 1861531 h 6858000"/>
              <a:gd name="connsiteX143" fmla="*/ 390346 w 1605470"/>
              <a:gd name="connsiteY143" fmla="*/ 1732919 h 6858000"/>
              <a:gd name="connsiteX144" fmla="*/ 362657 w 1605470"/>
              <a:gd name="connsiteY144" fmla="*/ 1663540 h 6858000"/>
              <a:gd name="connsiteX145" fmla="*/ 361783 w 1605470"/>
              <a:gd name="connsiteY145" fmla="*/ 1615777 h 6858000"/>
              <a:gd name="connsiteX146" fmla="*/ 342578 w 1605470"/>
              <a:gd name="connsiteY146" fmla="*/ 1563678 h 6858000"/>
              <a:gd name="connsiteX147" fmla="*/ 355658 w 1605470"/>
              <a:gd name="connsiteY147" fmla="*/ 1519474 h 6858000"/>
              <a:gd name="connsiteX148" fmla="*/ 348400 w 1605470"/>
              <a:gd name="connsiteY148" fmla="*/ 1477995 h 6858000"/>
              <a:gd name="connsiteX149" fmla="*/ 334485 w 1605470"/>
              <a:gd name="connsiteY149" fmla="*/ 1373769 h 6858000"/>
              <a:gd name="connsiteX150" fmla="*/ 342792 w 1605470"/>
              <a:gd name="connsiteY150" fmla="*/ 1307086 h 6858000"/>
              <a:gd name="connsiteX151" fmla="*/ 343980 w 1605470"/>
              <a:gd name="connsiteY151" fmla="*/ 1189033 h 6858000"/>
              <a:gd name="connsiteX152" fmla="*/ 348665 w 1605470"/>
              <a:gd name="connsiteY152" fmla="*/ 1168288 h 6858000"/>
              <a:gd name="connsiteX153" fmla="*/ 340947 w 1605470"/>
              <a:gd name="connsiteY153" fmla="*/ 1142577 h 6858000"/>
              <a:gd name="connsiteX154" fmla="*/ 330253 w 1605470"/>
              <a:gd name="connsiteY154" fmla="*/ 1088484 h 6858000"/>
              <a:gd name="connsiteX155" fmla="*/ 318989 w 1605470"/>
              <a:gd name="connsiteY155" fmla="*/ 1016103 h 6858000"/>
              <a:gd name="connsiteX156" fmla="*/ 320445 w 1605470"/>
              <a:gd name="connsiteY156" fmla="*/ 932283 h 6858000"/>
              <a:gd name="connsiteX157" fmla="*/ 322681 w 1605470"/>
              <a:gd name="connsiteY157" fmla="*/ 915925 h 6858000"/>
              <a:gd name="connsiteX158" fmla="*/ 315310 w 1605470"/>
              <a:gd name="connsiteY158" fmla="*/ 896999 h 6858000"/>
              <a:gd name="connsiteX159" fmla="*/ 284718 w 1605470"/>
              <a:gd name="connsiteY159" fmla="*/ 821517 h 6858000"/>
              <a:gd name="connsiteX160" fmla="*/ 263668 w 1605470"/>
              <a:gd name="connsiteY160" fmla="*/ 751353 h 6858000"/>
              <a:gd name="connsiteX161" fmla="*/ 263226 w 1605470"/>
              <a:gd name="connsiteY161" fmla="*/ 721230 h 6858000"/>
              <a:gd name="connsiteX162" fmla="*/ 248897 w 1605470"/>
              <a:gd name="connsiteY162" fmla="*/ 681659 h 6858000"/>
              <a:gd name="connsiteX163" fmla="*/ 234316 w 1605470"/>
              <a:gd name="connsiteY163" fmla="*/ 635218 h 6858000"/>
              <a:gd name="connsiteX164" fmla="*/ 239327 w 1605470"/>
              <a:gd name="connsiteY164" fmla="*/ 613763 h 6858000"/>
              <a:gd name="connsiteX165" fmla="*/ 225269 w 1605470"/>
              <a:gd name="connsiteY165" fmla="*/ 598582 h 6858000"/>
              <a:gd name="connsiteX166" fmla="*/ 224950 w 1605470"/>
              <a:gd name="connsiteY166" fmla="*/ 576846 h 6858000"/>
              <a:gd name="connsiteX167" fmla="*/ 204576 w 1605470"/>
              <a:gd name="connsiteY167" fmla="*/ 530055 h 6858000"/>
              <a:gd name="connsiteX168" fmla="*/ 219064 w 1605470"/>
              <a:gd name="connsiteY168" fmla="*/ 469651 h 6858000"/>
              <a:gd name="connsiteX169" fmla="*/ 195012 w 1605470"/>
              <a:gd name="connsiteY169" fmla="*/ 448559 h 6858000"/>
              <a:gd name="connsiteX170" fmla="*/ 201434 w 1605470"/>
              <a:gd name="connsiteY170" fmla="*/ 441529 h 6858000"/>
              <a:gd name="connsiteX171" fmla="*/ 200655 w 1605470"/>
              <a:gd name="connsiteY171" fmla="*/ 428927 h 6858000"/>
              <a:gd name="connsiteX172" fmla="*/ 190059 w 1605470"/>
              <a:gd name="connsiteY172" fmla="*/ 430161 h 6858000"/>
              <a:gd name="connsiteX173" fmla="*/ 167079 w 1605470"/>
              <a:gd name="connsiteY173" fmla="*/ 367211 h 6858000"/>
              <a:gd name="connsiteX174" fmla="*/ 124571 w 1605470"/>
              <a:gd name="connsiteY174" fmla="*/ 302178 h 6858000"/>
              <a:gd name="connsiteX175" fmla="*/ 103243 w 1605470"/>
              <a:gd name="connsiteY175" fmla="*/ 211375 h 6858000"/>
              <a:gd name="connsiteX176" fmla="*/ 94571 w 1605470"/>
              <a:gd name="connsiteY176" fmla="*/ 184179 h 6858000"/>
              <a:gd name="connsiteX177" fmla="*/ 13437 w 1605470"/>
              <a:gd name="connsiteY177" fmla="*/ 19287 h 6858000"/>
              <a:gd name="connsiteX178" fmla="*/ 0 w 1605470"/>
              <a:gd name="connsiteY178" fmla="*/ 0 h 6858000"/>
              <a:gd name="connsiteX0" fmla="*/ 0 w 1605470"/>
              <a:gd name="connsiteY0" fmla="*/ 0 h 6858000"/>
              <a:gd name="connsiteX1" fmla="*/ 1605470 w 1605470"/>
              <a:gd name="connsiteY1" fmla="*/ 0 h 6858000"/>
              <a:gd name="connsiteX2" fmla="*/ 1605470 w 1605470"/>
              <a:gd name="connsiteY2" fmla="*/ 6858000 h 6858000"/>
              <a:gd name="connsiteX3" fmla="*/ 154105 w 1605470"/>
              <a:gd name="connsiteY3" fmla="*/ 6858000 h 6858000"/>
              <a:gd name="connsiteX4" fmla="*/ 154246 w 1605470"/>
              <a:gd name="connsiteY4" fmla="*/ 6857735 h 6858000"/>
              <a:gd name="connsiteX5" fmla="*/ 166295 w 1605470"/>
              <a:gd name="connsiteY5" fmla="*/ 6809549 h 6858000"/>
              <a:gd name="connsiteX6" fmla="*/ 198506 w 1605470"/>
              <a:gd name="connsiteY6" fmla="*/ 6715115 h 6858000"/>
              <a:gd name="connsiteX7" fmla="*/ 208357 w 1605470"/>
              <a:gd name="connsiteY7" fmla="*/ 6680170 h 6858000"/>
              <a:gd name="connsiteX8" fmla="*/ 233907 w 1605470"/>
              <a:gd name="connsiteY8" fmla="*/ 6621207 h 6858000"/>
              <a:gd name="connsiteX9" fmla="*/ 250564 w 1605470"/>
              <a:gd name="connsiteY9" fmla="*/ 6596265 h 6858000"/>
              <a:gd name="connsiteX10" fmla="*/ 250443 w 1605470"/>
              <a:gd name="connsiteY10" fmla="*/ 6594818 h 6858000"/>
              <a:gd name="connsiteX11" fmla="*/ 254688 w 1605470"/>
              <a:gd name="connsiteY11" fmla="*/ 6593735 h 6858000"/>
              <a:gd name="connsiteX12" fmla="*/ 257885 w 1605470"/>
              <a:gd name="connsiteY12" fmla="*/ 6589172 h 6858000"/>
              <a:gd name="connsiteX13" fmla="*/ 261179 w 1605470"/>
              <a:gd name="connsiteY13" fmla="*/ 6574442 h 6858000"/>
              <a:gd name="connsiteX14" fmla="*/ 261519 w 1605470"/>
              <a:gd name="connsiteY14" fmla="*/ 6568530 h 6858000"/>
              <a:gd name="connsiteX15" fmla="*/ 263928 w 1605470"/>
              <a:gd name="connsiteY15" fmla="*/ 6560674 h 6858000"/>
              <a:gd name="connsiteX16" fmla="*/ 264273 w 1605470"/>
              <a:gd name="connsiteY16" fmla="*/ 6560598 h 6858000"/>
              <a:gd name="connsiteX17" fmla="*/ 265970 w 1605470"/>
              <a:gd name="connsiteY17" fmla="*/ 6553006 h 6858000"/>
              <a:gd name="connsiteX18" fmla="*/ 270666 w 1605470"/>
              <a:gd name="connsiteY18" fmla="*/ 6514360 h 6858000"/>
              <a:gd name="connsiteX19" fmla="*/ 312320 w 1605470"/>
              <a:gd name="connsiteY19" fmla="*/ 6478062 h 6858000"/>
              <a:gd name="connsiteX20" fmla="*/ 323009 w 1605470"/>
              <a:gd name="connsiteY20" fmla="*/ 6460325 h 6858000"/>
              <a:gd name="connsiteX21" fmla="*/ 330242 w 1605470"/>
              <a:gd name="connsiteY21" fmla="*/ 6451488 h 6858000"/>
              <a:gd name="connsiteX22" fmla="*/ 331677 w 1605470"/>
              <a:gd name="connsiteY22" fmla="*/ 6451348 h 6858000"/>
              <a:gd name="connsiteX23" fmla="*/ 336035 w 1605470"/>
              <a:gd name="connsiteY23" fmla="*/ 6414240 h 6858000"/>
              <a:gd name="connsiteX24" fmla="*/ 338911 w 1605470"/>
              <a:gd name="connsiteY24" fmla="*/ 6410269 h 6858000"/>
              <a:gd name="connsiteX25" fmla="*/ 338811 w 1605470"/>
              <a:gd name="connsiteY25" fmla="*/ 6384857 h 6858000"/>
              <a:gd name="connsiteX26" fmla="*/ 340328 w 1605470"/>
              <a:gd name="connsiteY26" fmla="*/ 6372381 h 6858000"/>
              <a:gd name="connsiteX27" fmla="*/ 337522 w 1605470"/>
              <a:gd name="connsiteY27" fmla="*/ 6367510 h 6858000"/>
              <a:gd name="connsiteX28" fmla="*/ 341402 w 1605470"/>
              <a:gd name="connsiteY28" fmla="*/ 6349778 h 6858000"/>
              <a:gd name="connsiteX29" fmla="*/ 343067 w 1605470"/>
              <a:gd name="connsiteY29" fmla="*/ 6348250 h 6858000"/>
              <a:gd name="connsiteX30" fmla="*/ 341730 w 1605470"/>
              <a:gd name="connsiteY30" fmla="*/ 6331735 h 6858000"/>
              <a:gd name="connsiteX31" fmla="*/ 335123 w 1605470"/>
              <a:gd name="connsiteY31" fmla="*/ 6315613 h 6858000"/>
              <a:gd name="connsiteX32" fmla="*/ 411359 w 1605470"/>
              <a:gd name="connsiteY32" fmla="*/ 6113913 h 6858000"/>
              <a:gd name="connsiteX33" fmla="*/ 415652 w 1605470"/>
              <a:gd name="connsiteY33" fmla="*/ 6028119 h 6858000"/>
              <a:gd name="connsiteX34" fmla="*/ 442432 w 1605470"/>
              <a:gd name="connsiteY34" fmla="*/ 5934687 h 6858000"/>
              <a:gd name="connsiteX35" fmla="*/ 489472 w 1605470"/>
              <a:gd name="connsiteY35" fmla="*/ 5732419 h 6858000"/>
              <a:gd name="connsiteX36" fmla="*/ 512623 w 1605470"/>
              <a:gd name="connsiteY36" fmla="*/ 5685392 h 6858000"/>
              <a:gd name="connsiteX37" fmla="*/ 510261 w 1605470"/>
              <a:gd name="connsiteY37" fmla="*/ 5634527 h 6858000"/>
              <a:gd name="connsiteX38" fmla="*/ 523992 w 1605470"/>
              <a:gd name="connsiteY38" fmla="*/ 5619557 h 6858000"/>
              <a:gd name="connsiteX39" fmla="*/ 526609 w 1605470"/>
              <a:gd name="connsiteY39" fmla="*/ 5617081 h 6858000"/>
              <a:gd name="connsiteX40" fmla="*/ 531653 w 1605470"/>
              <a:gd name="connsiteY40" fmla="*/ 5604904 h 6858000"/>
              <a:gd name="connsiteX41" fmla="*/ 539863 w 1605470"/>
              <a:gd name="connsiteY41" fmla="*/ 5604298 h 6858000"/>
              <a:gd name="connsiteX42" fmla="*/ 552319 w 1605470"/>
              <a:gd name="connsiteY42" fmla="*/ 5587997 h 6858000"/>
              <a:gd name="connsiteX43" fmla="*/ 559710 w 1605470"/>
              <a:gd name="connsiteY43" fmla="*/ 5564796 h 6858000"/>
              <a:gd name="connsiteX44" fmla="*/ 587214 w 1605470"/>
              <a:gd name="connsiteY44" fmla="*/ 5451511 h 6858000"/>
              <a:gd name="connsiteX45" fmla="*/ 608019 w 1605470"/>
              <a:gd name="connsiteY45" fmla="*/ 5385461 h 6858000"/>
              <a:gd name="connsiteX46" fmla="*/ 622750 w 1605470"/>
              <a:gd name="connsiteY46" fmla="*/ 5363084 h 6858000"/>
              <a:gd name="connsiteX47" fmla="*/ 638731 w 1605470"/>
              <a:gd name="connsiteY47" fmla="*/ 5330009 h 6858000"/>
              <a:gd name="connsiteX48" fmla="*/ 672224 w 1605470"/>
              <a:gd name="connsiteY48" fmla="*/ 5273739 h 6858000"/>
              <a:gd name="connsiteX49" fmla="*/ 681823 w 1605470"/>
              <a:gd name="connsiteY49" fmla="*/ 5241779 h 6858000"/>
              <a:gd name="connsiteX50" fmla="*/ 693049 w 1605470"/>
              <a:gd name="connsiteY50" fmla="*/ 5225268 h 6858000"/>
              <a:gd name="connsiteX51" fmla="*/ 694069 w 1605470"/>
              <a:gd name="connsiteY51" fmla="*/ 5217684 h 6858000"/>
              <a:gd name="connsiteX52" fmla="*/ 701410 w 1605470"/>
              <a:gd name="connsiteY52" fmla="*/ 5193377 h 6858000"/>
              <a:gd name="connsiteX53" fmla="*/ 704713 w 1605470"/>
              <a:gd name="connsiteY53" fmla="*/ 5179288 h 6858000"/>
              <a:gd name="connsiteX54" fmla="*/ 705697 w 1605470"/>
              <a:gd name="connsiteY54" fmla="*/ 5173621 h 6858000"/>
              <a:gd name="connsiteX55" fmla="*/ 701331 w 1605470"/>
              <a:gd name="connsiteY55" fmla="*/ 5159961 h 6858000"/>
              <a:gd name="connsiteX56" fmla="*/ 708008 w 1605470"/>
              <a:gd name="connsiteY56" fmla="*/ 5144295 h 6858000"/>
              <a:gd name="connsiteX57" fmla="*/ 704941 w 1605470"/>
              <a:gd name="connsiteY57" fmla="*/ 5125185 h 6858000"/>
              <a:gd name="connsiteX58" fmla="*/ 711771 w 1605470"/>
              <a:gd name="connsiteY58" fmla="*/ 5121884 h 6858000"/>
              <a:gd name="connsiteX59" fmla="*/ 721092 w 1605470"/>
              <a:gd name="connsiteY59" fmla="*/ 5108383 h 6858000"/>
              <a:gd name="connsiteX60" fmla="*/ 717045 w 1605470"/>
              <a:gd name="connsiteY60" fmla="*/ 5094705 h 6858000"/>
              <a:gd name="connsiteX61" fmla="*/ 718807 w 1605470"/>
              <a:gd name="connsiteY61" fmla="*/ 5067850 h 6858000"/>
              <a:gd name="connsiteX62" fmla="*/ 721538 w 1605470"/>
              <a:gd name="connsiteY62" fmla="*/ 5060861 h 6858000"/>
              <a:gd name="connsiteX63" fmla="*/ 718242 w 1605470"/>
              <a:gd name="connsiteY63" fmla="*/ 5034192 h 6858000"/>
              <a:gd name="connsiteX64" fmla="*/ 719796 w 1605470"/>
              <a:gd name="connsiteY64" fmla="*/ 4993030 h 6858000"/>
              <a:gd name="connsiteX65" fmla="*/ 726705 w 1605470"/>
              <a:gd name="connsiteY65" fmla="*/ 4946844 h 6858000"/>
              <a:gd name="connsiteX66" fmla="*/ 722561 w 1605470"/>
              <a:gd name="connsiteY66" fmla="*/ 4932692 h 6858000"/>
              <a:gd name="connsiteX67" fmla="*/ 724935 w 1605470"/>
              <a:gd name="connsiteY67" fmla="*/ 4821504 h 6858000"/>
              <a:gd name="connsiteX68" fmla="*/ 732118 w 1605470"/>
              <a:gd name="connsiteY68" fmla="*/ 4801535 h 6858000"/>
              <a:gd name="connsiteX69" fmla="*/ 739787 w 1605470"/>
              <a:gd name="connsiteY69" fmla="*/ 4797794 h 6858000"/>
              <a:gd name="connsiteX70" fmla="*/ 741081 w 1605470"/>
              <a:gd name="connsiteY70" fmla="*/ 4784526 h 6858000"/>
              <a:gd name="connsiteX71" fmla="*/ 742865 w 1605470"/>
              <a:gd name="connsiteY71" fmla="*/ 4781211 h 6858000"/>
              <a:gd name="connsiteX72" fmla="*/ 751652 w 1605470"/>
              <a:gd name="connsiteY72" fmla="*/ 4761984 h 6858000"/>
              <a:gd name="connsiteX73" fmla="*/ 747700 w 1605470"/>
              <a:gd name="connsiteY73" fmla="*/ 4690749 h 6858000"/>
              <a:gd name="connsiteX74" fmla="*/ 743180 w 1605470"/>
              <a:gd name="connsiteY74" fmla="*/ 4613201 h 6858000"/>
              <a:gd name="connsiteX75" fmla="*/ 738263 w 1605470"/>
              <a:gd name="connsiteY75" fmla="*/ 4444346 h 6858000"/>
              <a:gd name="connsiteX76" fmla="*/ 756542 w 1605470"/>
              <a:gd name="connsiteY76" fmla="*/ 4350346 h 6858000"/>
              <a:gd name="connsiteX77" fmla="*/ 715481 w 1605470"/>
              <a:gd name="connsiteY77" fmla="*/ 4214165 h 6858000"/>
              <a:gd name="connsiteX78" fmla="*/ 719554 w 1605470"/>
              <a:gd name="connsiteY78" fmla="*/ 4090296 h 6858000"/>
              <a:gd name="connsiteX79" fmla="*/ 704810 w 1605470"/>
              <a:gd name="connsiteY79" fmla="*/ 4033999 h 6858000"/>
              <a:gd name="connsiteX80" fmla="*/ 705959 w 1605470"/>
              <a:gd name="connsiteY80" fmla="*/ 4031933 h 6858000"/>
              <a:gd name="connsiteX81" fmla="*/ 704535 w 1605470"/>
              <a:gd name="connsiteY81" fmla="*/ 4013953 h 6858000"/>
              <a:gd name="connsiteX82" fmla="*/ 700443 w 1605470"/>
              <a:gd name="connsiteY82" fmla="*/ 4010511 h 6858000"/>
              <a:gd name="connsiteX83" fmla="*/ 698282 w 1605470"/>
              <a:gd name="connsiteY83" fmla="*/ 3998331 h 6858000"/>
              <a:gd name="connsiteX84" fmla="*/ 690830 w 1605470"/>
              <a:gd name="connsiteY84" fmla="*/ 3974753 h 6858000"/>
              <a:gd name="connsiteX85" fmla="*/ 692428 w 1605470"/>
              <a:gd name="connsiteY85" fmla="*/ 3969950 h 6858000"/>
              <a:gd name="connsiteX86" fmla="*/ 685850 w 1605470"/>
              <a:gd name="connsiteY86" fmla="*/ 3933779 h 6858000"/>
              <a:gd name="connsiteX87" fmla="*/ 687181 w 1605470"/>
              <a:gd name="connsiteY87" fmla="*/ 3933093 h 6858000"/>
              <a:gd name="connsiteX88" fmla="*/ 691535 w 1605470"/>
              <a:gd name="connsiteY88" fmla="*/ 3922082 h 6858000"/>
              <a:gd name="connsiteX89" fmla="*/ 696613 w 1605470"/>
              <a:gd name="connsiteY89" fmla="*/ 3901461 h 6858000"/>
              <a:gd name="connsiteX90" fmla="*/ 719207 w 1605470"/>
              <a:gd name="connsiteY90" fmla="*/ 3813873 h 6858000"/>
              <a:gd name="connsiteX91" fmla="*/ 718632 w 1605470"/>
              <a:gd name="connsiteY91" fmla="*/ 3806161 h 6858000"/>
              <a:gd name="connsiteX92" fmla="*/ 718939 w 1605470"/>
              <a:gd name="connsiteY92" fmla="*/ 3805957 h 6858000"/>
              <a:gd name="connsiteX93" fmla="*/ 718966 w 1605470"/>
              <a:gd name="connsiteY93" fmla="*/ 3797724 h 6858000"/>
              <a:gd name="connsiteX94" fmla="*/ 717581 w 1605470"/>
              <a:gd name="connsiteY94" fmla="*/ 3792098 h 6858000"/>
              <a:gd name="connsiteX95" fmla="*/ 716465 w 1605470"/>
              <a:gd name="connsiteY95" fmla="*/ 3777135 h 6858000"/>
              <a:gd name="connsiteX96" fmla="*/ 718198 w 1605470"/>
              <a:gd name="connsiteY96" fmla="*/ 3771656 h 6858000"/>
              <a:gd name="connsiteX97" fmla="*/ 721941 w 1605470"/>
              <a:gd name="connsiteY97" fmla="*/ 3769007 h 6858000"/>
              <a:gd name="connsiteX98" fmla="*/ 721407 w 1605470"/>
              <a:gd name="connsiteY98" fmla="*/ 3767709 h 6858000"/>
              <a:gd name="connsiteX99" fmla="*/ 730103 w 1605470"/>
              <a:gd name="connsiteY99" fmla="*/ 3738082 h 6858000"/>
              <a:gd name="connsiteX100" fmla="*/ 737449 w 1605470"/>
              <a:gd name="connsiteY100" fmla="*/ 3673397 h 6858000"/>
              <a:gd name="connsiteX101" fmla="*/ 736745 w 1605470"/>
              <a:gd name="connsiteY101" fmla="*/ 3637109 h 6858000"/>
              <a:gd name="connsiteX102" fmla="*/ 740188 w 1605470"/>
              <a:gd name="connsiteY102" fmla="*/ 3536883 h 6858000"/>
              <a:gd name="connsiteX103" fmla="*/ 747726 w 1605470"/>
              <a:gd name="connsiteY103" fmla="*/ 3435652 h 6858000"/>
              <a:gd name="connsiteX104" fmla="*/ 774383 w 1605470"/>
              <a:gd name="connsiteY104" fmla="*/ 3381564 h 6858000"/>
              <a:gd name="connsiteX105" fmla="*/ 774870 w 1605470"/>
              <a:gd name="connsiteY105" fmla="*/ 3375761 h 6858000"/>
              <a:gd name="connsiteX106" fmla="*/ 770510 w 1605470"/>
              <a:gd name="connsiteY106" fmla="*/ 3361844 h 6858000"/>
              <a:gd name="connsiteX107" fmla="*/ 767933 w 1605470"/>
              <a:gd name="connsiteY107" fmla="*/ 3356929 h 6858000"/>
              <a:gd name="connsiteX108" fmla="*/ 766158 w 1605470"/>
              <a:gd name="connsiteY108" fmla="*/ 3349058 h 6858000"/>
              <a:gd name="connsiteX109" fmla="*/ 766414 w 1605470"/>
              <a:gd name="connsiteY109" fmla="*/ 3348763 h 6858000"/>
              <a:gd name="connsiteX110" fmla="*/ 764166 w 1605470"/>
              <a:gd name="connsiteY110" fmla="*/ 3341588 h 6858000"/>
              <a:gd name="connsiteX111" fmla="*/ 749397 w 1605470"/>
              <a:gd name="connsiteY111" fmla="*/ 3307769 h 6858000"/>
              <a:gd name="connsiteX112" fmla="*/ 766960 w 1605470"/>
              <a:gd name="connsiteY112" fmla="*/ 3250522 h 6858000"/>
              <a:gd name="connsiteX113" fmla="*/ 767385 w 1605470"/>
              <a:gd name="connsiteY113" fmla="*/ 3229163 h 6858000"/>
              <a:gd name="connsiteX114" fmla="*/ 769208 w 1605470"/>
              <a:gd name="connsiteY114" fmla="*/ 3217217 h 6858000"/>
              <a:gd name="connsiteX115" fmla="*/ 770350 w 1605470"/>
              <a:gd name="connsiteY115" fmla="*/ 3216125 h 6858000"/>
              <a:gd name="connsiteX116" fmla="*/ 756043 w 1605470"/>
              <a:gd name="connsiteY116" fmla="*/ 3183755 h 6858000"/>
              <a:gd name="connsiteX117" fmla="*/ 756544 w 1605470"/>
              <a:gd name="connsiteY117" fmla="*/ 3178642 h 6858000"/>
              <a:gd name="connsiteX118" fmla="*/ 744144 w 1605470"/>
              <a:gd name="connsiteY118" fmla="*/ 3158586 h 6858000"/>
              <a:gd name="connsiteX119" fmla="*/ 739378 w 1605470"/>
              <a:gd name="connsiteY119" fmla="*/ 3147669 h 6858000"/>
              <a:gd name="connsiteX120" fmla="*/ 734648 w 1605470"/>
              <a:gd name="connsiteY120" fmla="*/ 3145733 h 6858000"/>
              <a:gd name="connsiteX121" fmla="*/ 729329 w 1605470"/>
              <a:gd name="connsiteY121" fmla="*/ 3129034 h 6858000"/>
              <a:gd name="connsiteX122" fmla="*/ 729994 w 1605470"/>
              <a:gd name="connsiteY122" fmla="*/ 3126682 h 6858000"/>
              <a:gd name="connsiteX123" fmla="*/ 720862 w 1605470"/>
              <a:gd name="connsiteY123" fmla="*/ 3114519 h 6858000"/>
              <a:gd name="connsiteX124" fmla="*/ 707471 w 1605470"/>
              <a:gd name="connsiteY124" fmla="*/ 3106272 h 6858000"/>
              <a:gd name="connsiteX125" fmla="*/ 680201 w 1605470"/>
              <a:gd name="connsiteY125" fmla="*/ 2958185 h 6858000"/>
              <a:gd name="connsiteX126" fmla="*/ 622815 w 1605470"/>
              <a:gd name="connsiteY126" fmla="*/ 2762989 h 6858000"/>
              <a:gd name="connsiteX127" fmla="*/ 571733 w 1605470"/>
              <a:gd name="connsiteY127" fmla="*/ 2554718 h 6858000"/>
              <a:gd name="connsiteX128" fmla="*/ 551827 w 1605470"/>
              <a:gd name="connsiteY128" fmla="*/ 2485734 h 6858000"/>
              <a:gd name="connsiteX129" fmla="*/ 542550 w 1605470"/>
              <a:gd name="connsiteY129" fmla="*/ 2447068 h 6858000"/>
              <a:gd name="connsiteX130" fmla="*/ 529511 w 1605470"/>
              <a:gd name="connsiteY130" fmla="*/ 2425819 h 6858000"/>
              <a:gd name="connsiteX131" fmla="*/ 528878 w 1605470"/>
              <a:gd name="connsiteY131" fmla="*/ 2408971 h 6858000"/>
              <a:gd name="connsiteX132" fmla="*/ 535510 w 1605470"/>
              <a:gd name="connsiteY132" fmla="*/ 2402874 h 6858000"/>
              <a:gd name="connsiteX133" fmla="*/ 538122 w 1605470"/>
              <a:gd name="connsiteY133" fmla="*/ 2381443 h 6858000"/>
              <a:gd name="connsiteX134" fmla="*/ 514451 w 1605470"/>
              <a:gd name="connsiteY134" fmla="*/ 2261920 h 6858000"/>
              <a:gd name="connsiteX135" fmla="*/ 486968 w 1605470"/>
              <a:gd name="connsiteY135" fmla="*/ 2182937 h 6858000"/>
              <a:gd name="connsiteX136" fmla="*/ 488555 w 1605470"/>
              <a:gd name="connsiteY136" fmla="*/ 2155135 h 6858000"/>
              <a:gd name="connsiteX137" fmla="*/ 486013 w 1605470"/>
              <a:gd name="connsiteY137" fmla="*/ 2118008 h 6858000"/>
              <a:gd name="connsiteX138" fmla="*/ 487006 w 1605470"/>
              <a:gd name="connsiteY138" fmla="*/ 2050531 h 6858000"/>
              <a:gd name="connsiteX139" fmla="*/ 478812 w 1605470"/>
              <a:gd name="connsiteY139" fmla="*/ 1963269 h 6858000"/>
              <a:gd name="connsiteX140" fmla="*/ 442619 w 1605470"/>
              <a:gd name="connsiteY140" fmla="*/ 1910499 h 6858000"/>
              <a:gd name="connsiteX141" fmla="*/ 446785 w 1605470"/>
              <a:gd name="connsiteY141" fmla="*/ 1903212 h 6858000"/>
              <a:gd name="connsiteX142" fmla="*/ 436547 w 1605470"/>
              <a:gd name="connsiteY142" fmla="*/ 1861531 h 6858000"/>
              <a:gd name="connsiteX143" fmla="*/ 390346 w 1605470"/>
              <a:gd name="connsiteY143" fmla="*/ 1732919 h 6858000"/>
              <a:gd name="connsiteX144" fmla="*/ 362657 w 1605470"/>
              <a:gd name="connsiteY144" fmla="*/ 1663540 h 6858000"/>
              <a:gd name="connsiteX145" fmla="*/ 361783 w 1605470"/>
              <a:gd name="connsiteY145" fmla="*/ 1615777 h 6858000"/>
              <a:gd name="connsiteX146" fmla="*/ 342578 w 1605470"/>
              <a:gd name="connsiteY146" fmla="*/ 1563678 h 6858000"/>
              <a:gd name="connsiteX147" fmla="*/ 355658 w 1605470"/>
              <a:gd name="connsiteY147" fmla="*/ 1519474 h 6858000"/>
              <a:gd name="connsiteX148" fmla="*/ 348400 w 1605470"/>
              <a:gd name="connsiteY148" fmla="*/ 1477995 h 6858000"/>
              <a:gd name="connsiteX149" fmla="*/ 334485 w 1605470"/>
              <a:gd name="connsiteY149" fmla="*/ 1373769 h 6858000"/>
              <a:gd name="connsiteX150" fmla="*/ 342792 w 1605470"/>
              <a:gd name="connsiteY150" fmla="*/ 1307086 h 6858000"/>
              <a:gd name="connsiteX151" fmla="*/ 343980 w 1605470"/>
              <a:gd name="connsiteY151" fmla="*/ 1189033 h 6858000"/>
              <a:gd name="connsiteX152" fmla="*/ 348665 w 1605470"/>
              <a:gd name="connsiteY152" fmla="*/ 1168288 h 6858000"/>
              <a:gd name="connsiteX153" fmla="*/ 340947 w 1605470"/>
              <a:gd name="connsiteY153" fmla="*/ 1142577 h 6858000"/>
              <a:gd name="connsiteX154" fmla="*/ 330253 w 1605470"/>
              <a:gd name="connsiteY154" fmla="*/ 1088484 h 6858000"/>
              <a:gd name="connsiteX155" fmla="*/ 318989 w 1605470"/>
              <a:gd name="connsiteY155" fmla="*/ 1016103 h 6858000"/>
              <a:gd name="connsiteX156" fmla="*/ 320445 w 1605470"/>
              <a:gd name="connsiteY156" fmla="*/ 932283 h 6858000"/>
              <a:gd name="connsiteX157" fmla="*/ 322681 w 1605470"/>
              <a:gd name="connsiteY157" fmla="*/ 915925 h 6858000"/>
              <a:gd name="connsiteX158" fmla="*/ 315310 w 1605470"/>
              <a:gd name="connsiteY158" fmla="*/ 896999 h 6858000"/>
              <a:gd name="connsiteX159" fmla="*/ 284718 w 1605470"/>
              <a:gd name="connsiteY159" fmla="*/ 821517 h 6858000"/>
              <a:gd name="connsiteX160" fmla="*/ 263668 w 1605470"/>
              <a:gd name="connsiteY160" fmla="*/ 751353 h 6858000"/>
              <a:gd name="connsiteX161" fmla="*/ 263226 w 1605470"/>
              <a:gd name="connsiteY161" fmla="*/ 721230 h 6858000"/>
              <a:gd name="connsiteX162" fmla="*/ 248897 w 1605470"/>
              <a:gd name="connsiteY162" fmla="*/ 681659 h 6858000"/>
              <a:gd name="connsiteX163" fmla="*/ 234316 w 1605470"/>
              <a:gd name="connsiteY163" fmla="*/ 635218 h 6858000"/>
              <a:gd name="connsiteX164" fmla="*/ 239327 w 1605470"/>
              <a:gd name="connsiteY164" fmla="*/ 613763 h 6858000"/>
              <a:gd name="connsiteX165" fmla="*/ 225269 w 1605470"/>
              <a:gd name="connsiteY165" fmla="*/ 598582 h 6858000"/>
              <a:gd name="connsiteX166" fmla="*/ 224950 w 1605470"/>
              <a:gd name="connsiteY166" fmla="*/ 576846 h 6858000"/>
              <a:gd name="connsiteX167" fmla="*/ 204576 w 1605470"/>
              <a:gd name="connsiteY167" fmla="*/ 530055 h 6858000"/>
              <a:gd name="connsiteX168" fmla="*/ 219064 w 1605470"/>
              <a:gd name="connsiteY168" fmla="*/ 469651 h 6858000"/>
              <a:gd name="connsiteX169" fmla="*/ 195012 w 1605470"/>
              <a:gd name="connsiteY169" fmla="*/ 448559 h 6858000"/>
              <a:gd name="connsiteX170" fmla="*/ 201434 w 1605470"/>
              <a:gd name="connsiteY170" fmla="*/ 441529 h 6858000"/>
              <a:gd name="connsiteX171" fmla="*/ 200655 w 1605470"/>
              <a:gd name="connsiteY171" fmla="*/ 428927 h 6858000"/>
              <a:gd name="connsiteX172" fmla="*/ 190059 w 1605470"/>
              <a:gd name="connsiteY172" fmla="*/ 430161 h 6858000"/>
              <a:gd name="connsiteX173" fmla="*/ 167079 w 1605470"/>
              <a:gd name="connsiteY173" fmla="*/ 367211 h 6858000"/>
              <a:gd name="connsiteX174" fmla="*/ 124571 w 1605470"/>
              <a:gd name="connsiteY174" fmla="*/ 302178 h 6858000"/>
              <a:gd name="connsiteX175" fmla="*/ 103243 w 1605470"/>
              <a:gd name="connsiteY175" fmla="*/ 211375 h 6858000"/>
              <a:gd name="connsiteX176" fmla="*/ 94571 w 1605470"/>
              <a:gd name="connsiteY176" fmla="*/ 184179 h 6858000"/>
              <a:gd name="connsiteX177" fmla="*/ 13437 w 1605470"/>
              <a:gd name="connsiteY177" fmla="*/ 19287 h 6858000"/>
              <a:gd name="connsiteX178" fmla="*/ 0 w 1605470"/>
              <a:gd name="connsiteY178" fmla="*/ 0 h 6858000"/>
              <a:gd name="connsiteX0" fmla="*/ 0 w 1605470"/>
              <a:gd name="connsiteY0" fmla="*/ 0 h 6858000"/>
              <a:gd name="connsiteX1" fmla="*/ 1605470 w 1605470"/>
              <a:gd name="connsiteY1" fmla="*/ 0 h 6858000"/>
              <a:gd name="connsiteX2" fmla="*/ 1605470 w 1605470"/>
              <a:gd name="connsiteY2" fmla="*/ 6858000 h 6858000"/>
              <a:gd name="connsiteX3" fmla="*/ 154105 w 1605470"/>
              <a:gd name="connsiteY3" fmla="*/ 6858000 h 6858000"/>
              <a:gd name="connsiteX4" fmla="*/ 154246 w 1605470"/>
              <a:gd name="connsiteY4" fmla="*/ 6857735 h 6858000"/>
              <a:gd name="connsiteX5" fmla="*/ 166295 w 1605470"/>
              <a:gd name="connsiteY5" fmla="*/ 6809549 h 6858000"/>
              <a:gd name="connsiteX6" fmla="*/ 198506 w 1605470"/>
              <a:gd name="connsiteY6" fmla="*/ 6715115 h 6858000"/>
              <a:gd name="connsiteX7" fmla="*/ 208357 w 1605470"/>
              <a:gd name="connsiteY7" fmla="*/ 6680170 h 6858000"/>
              <a:gd name="connsiteX8" fmla="*/ 233907 w 1605470"/>
              <a:gd name="connsiteY8" fmla="*/ 6621207 h 6858000"/>
              <a:gd name="connsiteX9" fmla="*/ 250564 w 1605470"/>
              <a:gd name="connsiteY9" fmla="*/ 6596265 h 6858000"/>
              <a:gd name="connsiteX10" fmla="*/ 250443 w 1605470"/>
              <a:gd name="connsiteY10" fmla="*/ 6594818 h 6858000"/>
              <a:gd name="connsiteX11" fmla="*/ 254688 w 1605470"/>
              <a:gd name="connsiteY11" fmla="*/ 6593735 h 6858000"/>
              <a:gd name="connsiteX12" fmla="*/ 257885 w 1605470"/>
              <a:gd name="connsiteY12" fmla="*/ 6589172 h 6858000"/>
              <a:gd name="connsiteX13" fmla="*/ 261179 w 1605470"/>
              <a:gd name="connsiteY13" fmla="*/ 6574442 h 6858000"/>
              <a:gd name="connsiteX14" fmla="*/ 261519 w 1605470"/>
              <a:gd name="connsiteY14" fmla="*/ 6568530 h 6858000"/>
              <a:gd name="connsiteX15" fmla="*/ 263928 w 1605470"/>
              <a:gd name="connsiteY15" fmla="*/ 6560674 h 6858000"/>
              <a:gd name="connsiteX16" fmla="*/ 264273 w 1605470"/>
              <a:gd name="connsiteY16" fmla="*/ 6560598 h 6858000"/>
              <a:gd name="connsiteX17" fmla="*/ 265970 w 1605470"/>
              <a:gd name="connsiteY17" fmla="*/ 6553006 h 6858000"/>
              <a:gd name="connsiteX18" fmla="*/ 270666 w 1605470"/>
              <a:gd name="connsiteY18" fmla="*/ 6514360 h 6858000"/>
              <a:gd name="connsiteX19" fmla="*/ 312320 w 1605470"/>
              <a:gd name="connsiteY19" fmla="*/ 6478062 h 6858000"/>
              <a:gd name="connsiteX20" fmla="*/ 323009 w 1605470"/>
              <a:gd name="connsiteY20" fmla="*/ 6460325 h 6858000"/>
              <a:gd name="connsiteX21" fmla="*/ 330242 w 1605470"/>
              <a:gd name="connsiteY21" fmla="*/ 6451488 h 6858000"/>
              <a:gd name="connsiteX22" fmla="*/ 331677 w 1605470"/>
              <a:gd name="connsiteY22" fmla="*/ 6451348 h 6858000"/>
              <a:gd name="connsiteX23" fmla="*/ 336035 w 1605470"/>
              <a:gd name="connsiteY23" fmla="*/ 6414240 h 6858000"/>
              <a:gd name="connsiteX24" fmla="*/ 338911 w 1605470"/>
              <a:gd name="connsiteY24" fmla="*/ 6410269 h 6858000"/>
              <a:gd name="connsiteX25" fmla="*/ 338811 w 1605470"/>
              <a:gd name="connsiteY25" fmla="*/ 6384857 h 6858000"/>
              <a:gd name="connsiteX26" fmla="*/ 340328 w 1605470"/>
              <a:gd name="connsiteY26" fmla="*/ 6372381 h 6858000"/>
              <a:gd name="connsiteX27" fmla="*/ 337522 w 1605470"/>
              <a:gd name="connsiteY27" fmla="*/ 6367510 h 6858000"/>
              <a:gd name="connsiteX28" fmla="*/ 341402 w 1605470"/>
              <a:gd name="connsiteY28" fmla="*/ 6349778 h 6858000"/>
              <a:gd name="connsiteX29" fmla="*/ 343067 w 1605470"/>
              <a:gd name="connsiteY29" fmla="*/ 6348250 h 6858000"/>
              <a:gd name="connsiteX30" fmla="*/ 341730 w 1605470"/>
              <a:gd name="connsiteY30" fmla="*/ 6331735 h 6858000"/>
              <a:gd name="connsiteX31" fmla="*/ 369864 w 1605470"/>
              <a:gd name="connsiteY31" fmla="*/ 6211940 h 6858000"/>
              <a:gd name="connsiteX32" fmla="*/ 411359 w 1605470"/>
              <a:gd name="connsiteY32" fmla="*/ 6113913 h 6858000"/>
              <a:gd name="connsiteX33" fmla="*/ 415652 w 1605470"/>
              <a:gd name="connsiteY33" fmla="*/ 6028119 h 6858000"/>
              <a:gd name="connsiteX34" fmla="*/ 442432 w 1605470"/>
              <a:gd name="connsiteY34" fmla="*/ 5934687 h 6858000"/>
              <a:gd name="connsiteX35" fmla="*/ 489472 w 1605470"/>
              <a:gd name="connsiteY35" fmla="*/ 5732419 h 6858000"/>
              <a:gd name="connsiteX36" fmla="*/ 512623 w 1605470"/>
              <a:gd name="connsiteY36" fmla="*/ 5685392 h 6858000"/>
              <a:gd name="connsiteX37" fmla="*/ 510261 w 1605470"/>
              <a:gd name="connsiteY37" fmla="*/ 5634527 h 6858000"/>
              <a:gd name="connsiteX38" fmla="*/ 523992 w 1605470"/>
              <a:gd name="connsiteY38" fmla="*/ 5619557 h 6858000"/>
              <a:gd name="connsiteX39" fmla="*/ 526609 w 1605470"/>
              <a:gd name="connsiteY39" fmla="*/ 5617081 h 6858000"/>
              <a:gd name="connsiteX40" fmla="*/ 531653 w 1605470"/>
              <a:gd name="connsiteY40" fmla="*/ 5604904 h 6858000"/>
              <a:gd name="connsiteX41" fmla="*/ 539863 w 1605470"/>
              <a:gd name="connsiteY41" fmla="*/ 5604298 h 6858000"/>
              <a:gd name="connsiteX42" fmla="*/ 552319 w 1605470"/>
              <a:gd name="connsiteY42" fmla="*/ 5587997 h 6858000"/>
              <a:gd name="connsiteX43" fmla="*/ 559710 w 1605470"/>
              <a:gd name="connsiteY43" fmla="*/ 5564796 h 6858000"/>
              <a:gd name="connsiteX44" fmla="*/ 587214 w 1605470"/>
              <a:gd name="connsiteY44" fmla="*/ 5451511 h 6858000"/>
              <a:gd name="connsiteX45" fmla="*/ 608019 w 1605470"/>
              <a:gd name="connsiteY45" fmla="*/ 5385461 h 6858000"/>
              <a:gd name="connsiteX46" fmla="*/ 622750 w 1605470"/>
              <a:gd name="connsiteY46" fmla="*/ 5363084 h 6858000"/>
              <a:gd name="connsiteX47" fmla="*/ 638731 w 1605470"/>
              <a:gd name="connsiteY47" fmla="*/ 5330009 h 6858000"/>
              <a:gd name="connsiteX48" fmla="*/ 672224 w 1605470"/>
              <a:gd name="connsiteY48" fmla="*/ 5273739 h 6858000"/>
              <a:gd name="connsiteX49" fmla="*/ 681823 w 1605470"/>
              <a:gd name="connsiteY49" fmla="*/ 5241779 h 6858000"/>
              <a:gd name="connsiteX50" fmla="*/ 693049 w 1605470"/>
              <a:gd name="connsiteY50" fmla="*/ 5225268 h 6858000"/>
              <a:gd name="connsiteX51" fmla="*/ 694069 w 1605470"/>
              <a:gd name="connsiteY51" fmla="*/ 5217684 h 6858000"/>
              <a:gd name="connsiteX52" fmla="*/ 701410 w 1605470"/>
              <a:gd name="connsiteY52" fmla="*/ 5193377 h 6858000"/>
              <a:gd name="connsiteX53" fmla="*/ 704713 w 1605470"/>
              <a:gd name="connsiteY53" fmla="*/ 5179288 h 6858000"/>
              <a:gd name="connsiteX54" fmla="*/ 705697 w 1605470"/>
              <a:gd name="connsiteY54" fmla="*/ 5173621 h 6858000"/>
              <a:gd name="connsiteX55" fmla="*/ 701331 w 1605470"/>
              <a:gd name="connsiteY55" fmla="*/ 5159961 h 6858000"/>
              <a:gd name="connsiteX56" fmla="*/ 708008 w 1605470"/>
              <a:gd name="connsiteY56" fmla="*/ 5144295 h 6858000"/>
              <a:gd name="connsiteX57" fmla="*/ 704941 w 1605470"/>
              <a:gd name="connsiteY57" fmla="*/ 5125185 h 6858000"/>
              <a:gd name="connsiteX58" fmla="*/ 711771 w 1605470"/>
              <a:gd name="connsiteY58" fmla="*/ 5121884 h 6858000"/>
              <a:gd name="connsiteX59" fmla="*/ 721092 w 1605470"/>
              <a:gd name="connsiteY59" fmla="*/ 5108383 h 6858000"/>
              <a:gd name="connsiteX60" fmla="*/ 717045 w 1605470"/>
              <a:gd name="connsiteY60" fmla="*/ 5094705 h 6858000"/>
              <a:gd name="connsiteX61" fmla="*/ 718807 w 1605470"/>
              <a:gd name="connsiteY61" fmla="*/ 5067850 h 6858000"/>
              <a:gd name="connsiteX62" fmla="*/ 721538 w 1605470"/>
              <a:gd name="connsiteY62" fmla="*/ 5060861 h 6858000"/>
              <a:gd name="connsiteX63" fmla="*/ 718242 w 1605470"/>
              <a:gd name="connsiteY63" fmla="*/ 5034192 h 6858000"/>
              <a:gd name="connsiteX64" fmla="*/ 719796 w 1605470"/>
              <a:gd name="connsiteY64" fmla="*/ 4993030 h 6858000"/>
              <a:gd name="connsiteX65" fmla="*/ 726705 w 1605470"/>
              <a:gd name="connsiteY65" fmla="*/ 4946844 h 6858000"/>
              <a:gd name="connsiteX66" fmla="*/ 722561 w 1605470"/>
              <a:gd name="connsiteY66" fmla="*/ 4932692 h 6858000"/>
              <a:gd name="connsiteX67" fmla="*/ 724935 w 1605470"/>
              <a:gd name="connsiteY67" fmla="*/ 4821504 h 6858000"/>
              <a:gd name="connsiteX68" fmla="*/ 732118 w 1605470"/>
              <a:gd name="connsiteY68" fmla="*/ 4801535 h 6858000"/>
              <a:gd name="connsiteX69" fmla="*/ 739787 w 1605470"/>
              <a:gd name="connsiteY69" fmla="*/ 4797794 h 6858000"/>
              <a:gd name="connsiteX70" fmla="*/ 741081 w 1605470"/>
              <a:gd name="connsiteY70" fmla="*/ 4784526 h 6858000"/>
              <a:gd name="connsiteX71" fmla="*/ 742865 w 1605470"/>
              <a:gd name="connsiteY71" fmla="*/ 4781211 h 6858000"/>
              <a:gd name="connsiteX72" fmla="*/ 751652 w 1605470"/>
              <a:gd name="connsiteY72" fmla="*/ 4761984 h 6858000"/>
              <a:gd name="connsiteX73" fmla="*/ 747700 w 1605470"/>
              <a:gd name="connsiteY73" fmla="*/ 4690749 h 6858000"/>
              <a:gd name="connsiteX74" fmla="*/ 743180 w 1605470"/>
              <a:gd name="connsiteY74" fmla="*/ 4613201 h 6858000"/>
              <a:gd name="connsiteX75" fmla="*/ 738263 w 1605470"/>
              <a:gd name="connsiteY75" fmla="*/ 4444346 h 6858000"/>
              <a:gd name="connsiteX76" fmla="*/ 756542 w 1605470"/>
              <a:gd name="connsiteY76" fmla="*/ 4350346 h 6858000"/>
              <a:gd name="connsiteX77" fmla="*/ 715481 w 1605470"/>
              <a:gd name="connsiteY77" fmla="*/ 4214165 h 6858000"/>
              <a:gd name="connsiteX78" fmla="*/ 719554 w 1605470"/>
              <a:gd name="connsiteY78" fmla="*/ 4090296 h 6858000"/>
              <a:gd name="connsiteX79" fmla="*/ 704810 w 1605470"/>
              <a:gd name="connsiteY79" fmla="*/ 4033999 h 6858000"/>
              <a:gd name="connsiteX80" fmla="*/ 705959 w 1605470"/>
              <a:gd name="connsiteY80" fmla="*/ 4031933 h 6858000"/>
              <a:gd name="connsiteX81" fmla="*/ 704535 w 1605470"/>
              <a:gd name="connsiteY81" fmla="*/ 4013953 h 6858000"/>
              <a:gd name="connsiteX82" fmla="*/ 700443 w 1605470"/>
              <a:gd name="connsiteY82" fmla="*/ 4010511 h 6858000"/>
              <a:gd name="connsiteX83" fmla="*/ 698282 w 1605470"/>
              <a:gd name="connsiteY83" fmla="*/ 3998331 h 6858000"/>
              <a:gd name="connsiteX84" fmla="*/ 690830 w 1605470"/>
              <a:gd name="connsiteY84" fmla="*/ 3974753 h 6858000"/>
              <a:gd name="connsiteX85" fmla="*/ 692428 w 1605470"/>
              <a:gd name="connsiteY85" fmla="*/ 3969950 h 6858000"/>
              <a:gd name="connsiteX86" fmla="*/ 685850 w 1605470"/>
              <a:gd name="connsiteY86" fmla="*/ 3933779 h 6858000"/>
              <a:gd name="connsiteX87" fmla="*/ 687181 w 1605470"/>
              <a:gd name="connsiteY87" fmla="*/ 3933093 h 6858000"/>
              <a:gd name="connsiteX88" fmla="*/ 691535 w 1605470"/>
              <a:gd name="connsiteY88" fmla="*/ 3922082 h 6858000"/>
              <a:gd name="connsiteX89" fmla="*/ 696613 w 1605470"/>
              <a:gd name="connsiteY89" fmla="*/ 3901461 h 6858000"/>
              <a:gd name="connsiteX90" fmla="*/ 719207 w 1605470"/>
              <a:gd name="connsiteY90" fmla="*/ 3813873 h 6858000"/>
              <a:gd name="connsiteX91" fmla="*/ 718632 w 1605470"/>
              <a:gd name="connsiteY91" fmla="*/ 3806161 h 6858000"/>
              <a:gd name="connsiteX92" fmla="*/ 718939 w 1605470"/>
              <a:gd name="connsiteY92" fmla="*/ 3805957 h 6858000"/>
              <a:gd name="connsiteX93" fmla="*/ 718966 w 1605470"/>
              <a:gd name="connsiteY93" fmla="*/ 3797724 h 6858000"/>
              <a:gd name="connsiteX94" fmla="*/ 717581 w 1605470"/>
              <a:gd name="connsiteY94" fmla="*/ 3792098 h 6858000"/>
              <a:gd name="connsiteX95" fmla="*/ 716465 w 1605470"/>
              <a:gd name="connsiteY95" fmla="*/ 3777135 h 6858000"/>
              <a:gd name="connsiteX96" fmla="*/ 718198 w 1605470"/>
              <a:gd name="connsiteY96" fmla="*/ 3771656 h 6858000"/>
              <a:gd name="connsiteX97" fmla="*/ 721941 w 1605470"/>
              <a:gd name="connsiteY97" fmla="*/ 3769007 h 6858000"/>
              <a:gd name="connsiteX98" fmla="*/ 721407 w 1605470"/>
              <a:gd name="connsiteY98" fmla="*/ 3767709 h 6858000"/>
              <a:gd name="connsiteX99" fmla="*/ 730103 w 1605470"/>
              <a:gd name="connsiteY99" fmla="*/ 3738082 h 6858000"/>
              <a:gd name="connsiteX100" fmla="*/ 737449 w 1605470"/>
              <a:gd name="connsiteY100" fmla="*/ 3673397 h 6858000"/>
              <a:gd name="connsiteX101" fmla="*/ 736745 w 1605470"/>
              <a:gd name="connsiteY101" fmla="*/ 3637109 h 6858000"/>
              <a:gd name="connsiteX102" fmla="*/ 740188 w 1605470"/>
              <a:gd name="connsiteY102" fmla="*/ 3536883 h 6858000"/>
              <a:gd name="connsiteX103" fmla="*/ 747726 w 1605470"/>
              <a:gd name="connsiteY103" fmla="*/ 3435652 h 6858000"/>
              <a:gd name="connsiteX104" fmla="*/ 774383 w 1605470"/>
              <a:gd name="connsiteY104" fmla="*/ 3381564 h 6858000"/>
              <a:gd name="connsiteX105" fmla="*/ 774870 w 1605470"/>
              <a:gd name="connsiteY105" fmla="*/ 3375761 h 6858000"/>
              <a:gd name="connsiteX106" fmla="*/ 770510 w 1605470"/>
              <a:gd name="connsiteY106" fmla="*/ 3361844 h 6858000"/>
              <a:gd name="connsiteX107" fmla="*/ 767933 w 1605470"/>
              <a:gd name="connsiteY107" fmla="*/ 3356929 h 6858000"/>
              <a:gd name="connsiteX108" fmla="*/ 766158 w 1605470"/>
              <a:gd name="connsiteY108" fmla="*/ 3349058 h 6858000"/>
              <a:gd name="connsiteX109" fmla="*/ 766414 w 1605470"/>
              <a:gd name="connsiteY109" fmla="*/ 3348763 h 6858000"/>
              <a:gd name="connsiteX110" fmla="*/ 764166 w 1605470"/>
              <a:gd name="connsiteY110" fmla="*/ 3341588 h 6858000"/>
              <a:gd name="connsiteX111" fmla="*/ 749397 w 1605470"/>
              <a:gd name="connsiteY111" fmla="*/ 3307769 h 6858000"/>
              <a:gd name="connsiteX112" fmla="*/ 766960 w 1605470"/>
              <a:gd name="connsiteY112" fmla="*/ 3250522 h 6858000"/>
              <a:gd name="connsiteX113" fmla="*/ 767385 w 1605470"/>
              <a:gd name="connsiteY113" fmla="*/ 3229163 h 6858000"/>
              <a:gd name="connsiteX114" fmla="*/ 769208 w 1605470"/>
              <a:gd name="connsiteY114" fmla="*/ 3217217 h 6858000"/>
              <a:gd name="connsiteX115" fmla="*/ 770350 w 1605470"/>
              <a:gd name="connsiteY115" fmla="*/ 3216125 h 6858000"/>
              <a:gd name="connsiteX116" fmla="*/ 756043 w 1605470"/>
              <a:gd name="connsiteY116" fmla="*/ 3183755 h 6858000"/>
              <a:gd name="connsiteX117" fmla="*/ 756544 w 1605470"/>
              <a:gd name="connsiteY117" fmla="*/ 3178642 h 6858000"/>
              <a:gd name="connsiteX118" fmla="*/ 744144 w 1605470"/>
              <a:gd name="connsiteY118" fmla="*/ 3158586 h 6858000"/>
              <a:gd name="connsiteX119" fmla="*/ 739378 w 1605470"/>
              <a:gd name="connsiteY119" fmla="*/ 3147669 h 6858000"/>
              <a:gd name="connsiteX120" fmla="*/ 734648 w 1605470"/>
              <a:gd name="connsiteY120" fmla="*/ 3145733 h 6858000"/>
              <a:gd name="connsiteX121" fmla="*/ 729329 w 1605470"/>
              <a:gd name="connsiteY121" fmla="*/ 3129034 h 6858000"/>
              <a:gd name="connsiteX122" fmla="*/ 729994 w 1605470"/>
              <a:gd name="connsiteY122" fmla="*/ 3126682 h 6858000"/>
              <a:gd name="connsiteX123" fmla="*/ 720862 w 1605470"/>
              <a:gd name="connsiteY123" fmla="*/ 3114519 h 6858000"/>
              <a:gd name="connsiteX124" fmla="*/ 707471 w 1605470"/>
              <a:gd name="connsiteY124" fmla="*/ 3106272 h 6858000"/>
              <a:gd name="connsiteX125" fmla="*/ 680201 w 1605470"/>
              <a:gd name="connsiteY125" fmla="*/ 2958185 h 6858000"/>
              <a:gd name="connsiteX126" fmla="*/ 622815 w 1605470"/>
              <a:gd name="connsiteY126" fmla="*/ 2762989 h 6858000"/>
              <a:gd name="connsiteX127" fmla="*/ 571733 w 1605470"/>
              <a:gd name="connsiteY127" fmla="*/ 2554718 h 6858000"/>
              <a:gd name="connsiteX128" fmla="*/ 551827 w 1605470"/>
              <a:gd name="connsiteY128" fmla="*/ 2485734 h 6858000"/>
              <a:gd name="connsiteX129" fmla="*/ 542550 w 1605470"/>
              <a:gd name="connsiteY129" fmla="*/ 2447068 h 6858000"/>
              <a:gd name="connsiteX130" fmla="*/ 529511 w 1605470"/>
              <a:gd name="connsiteY130" fmla="*/ 2425819 h 6858000"/>
              <a:gd name="connsiteX131" fmla="*/ 528878 w 1605470"/>
              <a:gd name="connsiteY131" fmla="*/ 2408971 h 6858000"/>
              <a:gd name="connsiteX132" fmla="*/ 535510 w 1605470"/>
              <a:gd name="connsiteY132" fmla="*/ 2402874 h 6858000"/>
              <a:gd name="connsiteX133" fmla="*/ 538122 w 1605470"/>
              <a:gd name="connsiteY133" fmla="*/ 2381443 h 6858000"/>
              <a:gd name="connsiteX134" fmla="*/ 514451 w 1605470"/>
              <a:gd name="connsiteY134" fmla="*/ 2261920 h 6858000"/>
              <a:gd name="connsiteX135" fmla="*/ 486968 w 1605470"/>
              <a:gd name="connsiteY135" fmla="*/ 2182937 h 6858000"/>
              <a:gd name="connsiteX136" fmla="*/ 488555 w 1605470"/>
              <a:gd name="connsiteY136" fmla="*/ 2155135 h 6858000"/>
              <a:gd name="connsiteX137" fmla="*/ 486013 w 1605470"/>
              <a:gd name="connsiteY137" fmla="*/ 2118008 h 6858000"/>
              <a:gd name="connsiteX138" fmla="*/ 487006 w 1605470"/>
              <a:gd name="connsiteY138" fmla="*/ 2050531 h 6858000"/>
              <a:gd name="connsiteX139" fmla="*/ 478812 w 1605470"/>
              <a:gd name="connsiteY139" fmla="*/ 1963269 h 6858000"/>
              <a:gd name="connsiteX140" fmla="*/ 442619 w 1605470"/>
              <a:gd name="connsiteY140" fmla="*/ 1910499 h 6858000"/>
              <a:gd name="connsiteX141" fmla="*/ 446785 w 1605470"/>
              <a:gd name="connsiteY141" fmla="*/ 1903212 h 6858000"/>
              <a:gd name="connsiteX142" fmla="*/ 436547 w 1605470"/>
              <a:gd name="connsiteY142" fmla="*/ 1861531 h 6858000"/>
              <a:gd name="connsiteX143" fmla="*/ 390346 w 1605470"/>
              <a:gd name="connsiteY143" fmla="*/ 1732919 h 6858000"/>
              <a:gd name="connsiteX144" fmla="*/ 362657 w 1605470"/>
              <a:gd name="connsiteY144" fmla="*/ 1663540 h 6858000"/>
              <a:gd name="connsiteX145" fmla="*/ 361783 w 1605470"/>
              <a:gd name="connsiteY145" fmla="*/ 1615777 h 6858000"/>
              <a:gd name="connsiteX146" fmla="*/ 342578 w 1605470"/>
              <a:gd name="connsiteY146" fmla="*/ 1563678 h 6858000"/>
              <a:gd name="connsiteX147" fmla="*/ 355658 w 1605470"/>
              <a:gd name="connsiteY147" fmla="*/ 1519474 h 6858000"/>
              <a:gd name="connsiteX148" fmla="*/ 348400 w 1605470"/>
              <a:gd name="connsiteY148" fmla="*/ 1477995 h 6858000"/>
              <a:gd name="connsiteX149" fmla="*/ 334485 w 1605470"/>
              <a:gd name="connsiteY149" fmla="*/ 1373769 h 6858000"/>
              <a:gd name="connsiteX150" fmla="*/ 342792 w 1605470"/>
              <a:gd name="connsiteY150" fmla="*/ 1307086 h 6858000"/>
              <a:gd name="connsiteX151" fmla="*/ 343980 w 1605470"/>
              <a:gd name="connsiteY151" fmla="*/ 1189033 h 6858000"/>
              <a:gd name="connsiteX152" fmla="*/ 348665 w 1605470"/>
              <a:gd name="connsiteY152" fmla="*/ 1168288 h 6858000"/>
              <a:gd name="connsiteX153" fmla="*/ 340947 w 1605470"/>
              <a:gd name="connsiteY153" fmla="*/ 1142577 h 6858000"/>
              <a:gd name="connsiteX154" fmla="*/ 330253 w 1605470"/>
              <a:gd name="connsiteY154" fmla="*/ 1088484 h 6858000"/>
              <a:gd name="connsiteX155" fmla="*/ 318989 w 1605470"/>
              <a:gd name="connsiteY155" fmla="*/ 1016103 h 6858000"/>
              <a:gd name="connsiteX156" fmla="*/ 320445 w 1605470"/>
              <a:gd name="connsiteY156" fmla="*/ 932283 h 6858000"/>
              <a:gd name="connsiteX157" fmla="*/ 322681 w 1605470"/>
              <a:gd name="connsiteY157" fmla="*/ 915925 h 6858000"/>
              <a:gd name="connsiteX158" fmla="*/ 315310 w 1605470"/>
              <a:gd name="connsiteY158" fmla="*/ 896999 h 6858000"/>
              <a:gd name="connsiteX159" fmla="*/ 284718 w 1605470"/>
              <a:gd name="connsiteY159" fmla="*/ 821517 h 6858000"/>
              <a:gd name="connsiteX160" fmla="*/ 263668 w 1605470"/>
              <a:gd name="connsiteY160" fmla="*/ 751353 h 6858000"/>
              <a:gd name="connsiteX161" fmla="*/ 263226 w 1605470"/>
              <a:gd name="connsiteY161" fmla="*/ 721230 h 6858000"/>
              <a:gd name="connsiteX162" fmla="*/ 248897 w 1605470"/>
              <a:gd name="connsiteY162" fmla="*/ 681659 h 6858000"/>
              <a:gd name="connsiteX163" fmla="*/ 234316 w 1605470"/>
              <a:gd name="connsiteY163" fmla="*/ 635218 h 6858000"/>
              <a:gd name="connsiteX164" fmla="*/ 239327 w 1605470"/>
              <a:gd name="connsiteY164" fmla="*/ 613763 h 6858000"/>
              <a:gd name="connsiteX165" fmla="*/ 225269 w 1605470"/>
              <a:gd name="connsiteY165" fmla="*/ 598582 h 6858000"/>
              <a:gd name="connsiteX166" fmla="*/ 224950 w 1605470"/>
              <a:gd name="connsiteY166" fmla="*/ 576846 h 6858000"/>
              <a:gd name="connsiteX167" fmla="*/ 204576 w 1605470"/>
              <a:gd name="connsiteY167" fmla="*/ 530055 h 6858000"/>
              <a:gd name="connsiteX168" fmla="*/ 219064 w 1605470"/>
              <a:gd name="connsiteY168" fmla="*/ 469651 h 6858000"/>
              <a:gd name="connsiteX169" fmla="*/ 195012 w 1605470"/>
              <a:gd name="connsiteY169" fmla="*/ 448559 h 6858000"/>
              <a:gd name="connsiteX170" fmla="*/ 201434 w 1605470"/>
              <a:gd name="connsiteY170" fmla="*/ 441529 h 6858000"/>
              <a:gd name="connsiteX171" fmla="*/ 200655 w 1605470"/>
              <a:gd name="connsiteY171" fmla="*/ 428927 h 6858000"/>
              <a:gd name="connsiteX172" fmla="*/ 190059 w 1605470"/>
              <a:gd name="connsiteY172" fmla="*/ 430161 h 6858000"/>
              <a:gd name="connsiteX173" fmla="*/ 167079 w 1605470"/>
              <a:gd name="connsiteY173" fmla="*/ 367211 h 6858000"/>
              <a:gd name="connsiteX174" fmla="*/ 124571 w 1605470"/>
              <a:gd name="connsiteY174" fmla="*/ 302178 h 6858000"/>
              <a:gd name="connsiteX175" fmla="*/ 103243 w 1605470"/>
              <a:gd name="connsiteY175" fmla="*/ 211375 h 6858000"/>
              <a:gd name="connsiteX176" fmla="*/ 94571 w 1605470"/>
              <a:gd name="connsiteY176" fmla="*/ 184179 h 6858000"/>
              <a:gd name="connsiteX177" fmla="*/ 13437 w 1605470"/>
              <a:gd name="connsiteY177" fmla="*/ 19287 h 6858000"/>
              <a:gd name="connsiteX178" fmla="*/ 0 w 1605470"/>
              <a:gd name="connsiteY178" fmla="*/ 0 h 6858000"/>
              <a:gd name="connsiteX0" fmla="*/ 0 w 1605470"/>
              <a:gd name="connsiteY0" fmla="*/ 0 h 6858000"/>
              <a:gd name="connsiteX1" fmla="*/ 1605470 w 1605470"/>
              <a:gd name="connsiteY1" fmla="*/ 0 h 6858000"/>
              <a:gd name="connsiteX2" fmla="*/ 1605470 w 1605470"/>
              <a:gd name="connsiteY2" fmla="*/ 6858000 h 6858000"/>
              <a:gd name="connsiteX3" fmla="*/ 154105 w 1605470"/>
              <a:gd name="connsiteY3" fmla="*/ 6858000 h 6858000"/>
              <a:gd name="connsiteX4" fmla="*/ 154246 w 1605470"/>
              <a:gd name="connsiteY4" fmla="*/ 6857735 h 6858000"/>
              <a:gd name="connsiteX5" fmla="*/ 166295 w 1605470"/>
              <a:gd name="connsiteY5" fmla="*/ 6809549 h 6858000"/>
              <a:gd name="connsiteX6" fmla="*/ 198506 w 1605470"/>
              <a:gd name="connsiteY6" fmla="*/ 6715115 h 6858000"/>
              <a:gd name="connsiteX7" fmla="*/ 208357 w 1605470"/>
              <a:gd name="connsiteY7" fmla="*/ 6680170 h 6858000"/>
              <a:gd name="connsiteX8" fmla="*/ 233907 w 1605470"/>
              <a:gd name="connsiteY8" fmla="*/ 6621207 h 6858000"/>
              <a:gd name="connsiteX9" fmla="*/ 250564 w 1605470"/>
              <a:gd name="connsiteY9" fmla="*/ 6596265 h 6858000"/>
              <a:gd name="connsiteX10" fmla="*/ 250443 w 1605470"/>
              <a:gd name="connsiteY10" fmla="*/ 6594818 h 6858000"/>
              <a:gd name="connsiteX11" fmla="*/ 254688 w 1605470"/>
              <a:gd name="connsiteY11" fmla="*/ 6593735 h 6858000"/>
              <a:gd name="connsiteX12" fmla="*/ 257885 w 1605470"/>
              <a:gd name="connsiteY12" fmla="*/ 6589172 h 6858000"/>
              <a:gd name="connsiteX13" fmla="*/ 261179 w 1605470"/>
              <a:gd name="connsiteY13" fmla="*/ 6574442 h 6858000"/>
              <a:gd name="connsiteX14" fmla="*/ 261519 w 1605470"/>
              <a:gd name="connsiteY14" fmla="*/ 6568530 h 6858000"/>
              <a:gd name="connsiteX15" fmla="*/ 263928 w 1605470"/>
              <a:gd name="connsiteY15" fmla="*/ 6560674 h 6858000"/>
              <a:gd name="connsiteX16" fmla="*/ 264273 w 1605470"/>
              <a:gd name="connsiteY16" fmla="*/ 6560598 h 6858000"/>
              <a:gd name="connsiteX17" fmla="*/ 265970 w 1605470"/>
              <a:gd name="connsiteY17" fmla="*/ 6553006 h 6858000"/>
              <a:gd name="connsiteX18" fmla="*/ 270666 w 1605470"/>
              <a:gd name="connsiteY18" fmla="*/ 6514360 h 6858000"/>
              <a:gd name="connsiteX19" fmla="*/ 312320 w 1605470"/>
              <a:gd name="connsiteY19" fmla="*/ 6478062 h 6858000"/>
              <a:gd name="connsiteX20" fmla="*/ 323009 w 1605470"/>
              <a:gd name="connsiteY20" fmla="*/ 6460325 h 6858000"/>
              <a:gd name="connsiteX21" fmla="*/ 330242 w 1605470"/>
              <a:gd name="connsiteY21" fmla="*/ 6451488 h 6858000"/>
              <a:gd name="connsiteX22" fmla="*/ 331677 w 1605470"/>
              <a:gd name="connsiteY22" fmla="*/ 6451348 h 6858000"/>
              <a:gd name="connsiteX23" fmla="*/ 336035 w 1605470"/>
              <a:gd name="connsiteY23" fmla="*/ 6414240 h 6858000"/>
              <a:gd name="connsiteX24" fmla="*/ 338911 w 1605470"/>
              <a:gd name="connsiteY24" fmla="*/ 6410269 h 6858000"/>
              <a:gd name="connsiteX25" fmla="*/ 338811 w 1605470"/>
              <a:gd name="connsiteY25" fmla="*/ 6384857 h 6858000"/>
              <a:gd name="connsiteX26" fmla="*/ 340328 w 1605470"/>
              <a:gd name="connsiteY26" fmla="*/ 6372381 h 6858000"/>
              <a:gd name="connsiteX27" fmla="*/ 337522 w 1605470"/>
              <a:gd name="connsiteY27" fmla="*/ 6367510 h 6858000"/>
              <a:gd name="connsiteX28" fmla="*/ 341402 w 1605470"/>
              <a:gd name="connsiteY28" fmla="*/ 6349778 h 6858000"/>
              <a:gd name="connsiteX29" fmla="*/ 343067 w 1605470"/>
              <a:gd name="connsiteY29" fmla="*/ 6348250 h 6858000"/>
              <a:gd name="connsiteX30" fmla="*/ 359101 w 1605470"/>
              <a:gd name="connsiteY30" fmla="*/ 6281972 h 6858000"/>
              <a:gd name="connsiteX31" fmla="*/ 369864 w 1605470"/>
              <a:gd name="connsiteY31" fmla="*/ 6211940 h 6858000"/>
              <a:gd name="connsiteX32" fmla="*/ 411359 w 1605470"/>
              <a:gd name="connsiteY32" fmla="*/ 6113913 h 6858000"/>
              <a:gd name="connsiteX33" fmla="*/ 415652 w 1605470"/>
              <a:gd name="connsiteY33" fmla="*/ 6028119 h 6858000"/>
              <a:gd name="connsiteX34" fmla="*/ 442432 w 1605470"/>
              <a:gd name="connsiteY34" fmla="*/ 5934687 h 6858000"/>
              <a:gd name="connsiteX35" fmla="*/ 489472 w 1605470"/>
              <a:gd name="connsiteY35" fmla="*/ 5732419 h 6858000"/>
              <a:gd name="connsiteX36" fmla="*/ 512623 w 1605470"/>
              <a:gd name="connsiteY36" fmla="*/ 5685392 h 6858000"/>
              <a:gd name="connsiteX37" fmla="*/ 510261 w 1605470"/>
              <a:gd name="connsiteY37" fmla="*/ 5634527 h 6858000"/>
              <a:gd name="connsiteX38" fmla="*/ 523992 w 1605470"/>
              <a:gd name="connsiteY38" fmla="*/ 5619557 h 6858000"/>
              <a:gd name="connsiteX39" fmla="*/ 526609 w 1605470"/>
              <a:gd name="connsiteY39" fmla="*/ 5617081 h 6858000"/>
              <a:gd name="connsiteX40" fmla="*/ 531653 w 1605470"/>
              <a:gd name="connsiteY40" fmla="*/ 5604904 h 6858000"/>
              <a:gd name="connsiteX41" fmla="*/ 539863 w 1605470"/>
              <a:gd name="connsiteY41" fmla="*/ 5604298 h 6858000"/>
              <a:gd name="connsiteX42" fmla="*/ 552319 w 1605470"/>
              <a:gd name="connsiteY42" fmla="*/ 5587997 h 6858000"/>
              <a:gd name="connsiteX43" fmla="*/ 559710 w 1605470"/>
              <a:gd name="connsiteY43" fmla="*/ 5564796 h 6858000"/>
              <a:gd name="connsiteX44" fmla="*/ 587214 w 1605470"/>
              <a:gd name="connsiteY44" fmla="*/ 5451511 h 6858000"/>
              <a:gd name="connsiteX45" fmla="*/ 608019 w 1605470"/>
              <a:gd name="connsiteY45" fmla="*/ 5385461 h 6858000"/>
              <a:gd name="connsiteX46" fmla="*/ 622750 w 1605470"/>
              <a:gd name="connsiteY46" fmla="*/ 5363084 h 6858000"/>
              <a:gd name="connsiteX47" fmla="*/ 638731 w 1605470"/>
              <a:gd name="connsiteY47" fmla="*/ 5330009 h 6858000"/>
              <a:gd name="connsiteX48" fmla="*/ 672224 w 1605470"/>
              <a:gd name="connsiteY48" fmla="*/ 5273739 h 6858000"/>
              <a:gd name="connsiteX49" fmla="*/ 681823 w 1605470"/>
              <a:gd name="connsiteY49" fmla="*/ 5241779 h 6858000"/>
              <a:gd name="connsiteX50" fmla="*/ 693049 w 1605470"/>
              <a:gd name="connsiteY50" fmla="*/ 5225268 h 6858000"/>
              <a:gd name="connsiteX51" fmla="*/ 694069 w 1605470"/>
              <a:gd name="connsiteY51" fmla="*/ 5217684 h 6858000"/>
              <a:gd name="connsiteX52" fmla="*/ 701410 w 1605470"/>
              <a:gd name="connsiteY52" fmla="*/ 5193377 h 6858000"/>
              <a:gd name="connsiteX53" fmla="*/ 704713 w 1605470"/>
              <a:gd name="connsiteY53" fmla="*/ 5179288 h 6858000"/>
              <a:gd name="connsiteX54" fmla="*/ 705697 w 1605470"/>
              <a:gd name="connsiteY54" fmla="*/ 5173621 h 6858000"/>
              <a:gd name="connsiteX55" fmla="*/ 701331 w 1605470"/>
              <a:gd name="connsiteY55" fmla="*/ 5159961 h 6858000"/>
              <a:gd name="connsiteX56" fmla="*/ 708008 w 1605470"/>
              <a:gd name="connsiteY56" fmla="*/ 5144295 h 6858000"/>
              <a:gd name="connsiteX57" fmla="*/ 704941 w 1605470"/>
              <a:gd name="connsiteY57" fmla="*/ 5125185 h 6858000"/>
              <a:gd name="connsiteX58" fmla="*/ 711771 w 1605470"/>
              <a:gd name="connsiteY58" fmla="*/ 5121884 h 6858000"/>
              <a:gd name="connsiteX59" fmla="*/ 721092 w 1605470"/>
              <a:gd name="connsiteY59" fmla="*/ 5108383 h 6858000"/>
              <a:gd name="connsiteX60" fmla="*/ 717045 w 1605470"/>
              <a:gd name="connsiteY60" fmla="*/ 5094705 h 6858000"/>
              <a:gd name="connsiteX61" fmla="*/ 718807 w 1605470"/>
              <a:gd name="connsiteY61" fmla="*/ 5067850 h 6858000"/>
              <a:gd name="connsiteX62" fmla="*/ 721538 w 1605470"/>
              <a:gd name="connsiteY62" fmla="*/ 5060861 h 6858000"/>
              <a:gd name="connsiteX63" fmla="*/ 718242 w 1605470"/>
              <a:gd name="connsiteY63" fmla="*/ 5034192 h 6858000"/>
              <a:gd name="connsiteX64" fmla="*/ 719796 w 1605470"/>
              <a:gd name="connsiteY64" fmla="*/ 4993030 h 6858000"/>
              <a:gd name="connsiteX65" fmla="*/ 726705 w 1605470"/>
              <a:gd name="connsiteY65" fmla="*/ 4946844 h 6858000"/>
              <a:gd name="connsiteX66" fmla="*/ 722561 w 1605470"/>
              <a:gd name="connsiteY66" fmla="*/ 4932692 h 6858000"/>
              <a:gd name="connsiteX67" fmla="*/ 724935 w 1605470"/>
              <a:gd name="connsiteY67" fmla="*/ 4821504 h 6858000"/>
              <a:gd name="connsiteX68" fmla="*/ 732118 w 1605470"/>
              <a:gd name="connsiteY68" fmla="*/ 4801535 h 6858000"/>
              <a:gd name="connsiteX69" fmla="*/ 739787 w 1605470"/>
              <a:gd name="connsiteY69" fmla="*/ 4797794 h 6858000"/>
              <a:gd name="connsiteX70" fmla="*/ 741081 w 1605470"/>
              <a:gd name="connsiteY70" fmla="*/ 4784526 h 6858000"/>
              <a:gd name="connsiteX71" fmla="*/ 742865 w 1605470"/>
              <a:gd name="connsiteY71" fmla="*/ 4781211 h 6858000"/>
              <a:gd name="connsiteX72" fmla="*/ 751652 w 1605470"/>
              <a:gd name="connsiteY72" fmla="*/ 4761984 h 6858000"/>
              <a:gd name="connsiteX73" fmla="*/ 747700 w 1605470"/>
              <a:gd name="connsiteY73" fmla="*/ 4690749 h 6858000"/>
              <a:gd name="connsiteX74" fmla="*/ 743180 w 1605470"/>
              <a:gd name="connsiteY74" fmla="*/ 4613201 h 6858000"/>
              <a:gd name="connsiteX75" fmla="*/ 738263 w 1605470"/>
              <a:gd name="connsiteY75" fmla="*/ 4444346 h 6858000"/>
              <a:gd name="connsiteX76" fmla="*/ 756542 w 1605470"/>
              <a:gd name="connsiteY76" fmla="*/ 4350346 h 6858000"/>
              <a:gd name="connsiteX77" fmla="*/ 715481 w 1605470"/>
              <a:gd name="connsiteY77" fmla="*/ 4214165 h 6858000"/>
              <a:gd name="connsiteX78" fmla="*/ 719554 w 1605470"/>
              <a:gd name="connsiteY78" fmla="*/ 4090296 h 6858000"/>
              <a:gd name="connsiteX79" fmla="*/ 704810 w 1605470"/>
              <a:gd name="connsiteY79" fmla="*/ 4033999 h 6858000"/>
              <a:gd name="connsiteX80" fmla="*/ 705959 w 1605470"/>
              <a:gd name="connsiteY80" fmla="*/ 4031933 h 6858000"/>
              <a:gd name="connsiteX81" fmla="*/ 704535 w 1605470"/>
              <a:gd name="connsiteY81" fmla="*/ 4013953 h 6858000"/>
              <a:gd name="connsiteX82" fmla="*/ 700443 w 1605470"/>
              <a:gd name="connsiteY82" fmla="*/ 4010511 h 6858000"/>
              <a:gd name="connsiteX83" fmla="*/ 698282 w 1605470"/>
              <a:gd name="connsiteY83" fmla="*/ 3998331 h 6858000"/>
              <a:gd name="connsiteX84" fmla="*/ 690830 w 1605470"/>
              <a:gd name="connsiteY84" fmla="*/ 3974753 h 6858000"/>
              <a:gd name="connsiteX85" fmla="*/ 692428 w 1605470"/>
              <a:gd name="connsiteY85" fmla="*/ 3969950 h 6858000"/>
              <a:gd name="connsiteX86" fmla="*/ 685850 w 1605470"/>
              <a:gd name="connsiteY86" fmla="*/ 3933779 h 6858000"/>
              <a:gd name="connsiteX87" fmla="*/ 687181 w 1605470"/>
              <a:gd name="connsiteY87" fmla="*/ 3933093 h 6858000"/>
              <a:gd name="connsiteX88" fmla="*/ 691535 w 1605470"/>
              <a:gd name="connsiteY88" fmla="*/ 3922082 h 6858000"/>
              <a:gd name="connsiteX89" fmla="*/ 696613 w 1605470"/>
              <a:gd name="connsiteY89" fmla="*/ 3901461 h 6858000"/>
              <a:gd name="connsiteX90" fmla="*/ 719207 w 1605470"/>
              <a:gd name="connsiteY90" fmla="*/ 3813873 h 6858000"/>
              <a:gd name="connsiteX91" fmla="*/ 718632 w 1605470"/>
              <a:gd name="connsiteY91" fmla="*/ 3806161 h 6858000"/>
              <a:gd name="connsiteX92" fmla="*/ 718939 w 1605470"/>
              <a:gd name="connsiteY92" fmla="*/ 3805957 h 6858000"/>
              <a:gd name="connsiteX93" fmla="*/ 718966 w 1605470"/>
              <a:gd name="connsiteY93" fmla="*/ 3797724 h 6858000"/>
              <a:gd name="connsiteX94" fmla="*/ 717581 w 1605470"/>
              <a:gd name="connsiteY94" fmla="*/ 3792098 h 6858000"/>
              <a:gd name="connsiteX95" fmla="*/ 716465 w 1605470"/>
              <a:gd name="connsiteY95" fmla="*/ 3777135 h 6858000"/>
              <a:gd name="connsiteX96" fmla="*/ 718198 w 1605470"/>
              <a:gd name="connsiteY96" fmla="*/ 3771656 h 6858000"/>
              <a:gd name="connsiteX97" fmla="*/ 721941 w 1605470"/>
              <a:gd name="connsiteY97" fmla="*/ 3769007 h 6858000"/>
              <a:gd name="connsiteX98" fmla="*/ 721407 w 1605470"/>
              <a:gd name="connsiteY98" fmla="*/ 3767709 h 6858000"/>
              <a:gd name="connsiteX99" fmla="*/ 730103 w 1605470"/>
              <a:gd name="connsiteY99" fmla="*/ 3738082 h 6858000"/>
              <a:gd name="connsiteX100" fmla="*/ 737449 w 1605470"/>
              <a:gd name="connsiteY100" fmla="*/ 3673397 h 6858000"/>
              <a:gd name="connsiteX101" fmla="*/ 736745 w 1605470"/>
              <a:gd name="connsiteY101" fmla="*/ 3637109 h 6858000"/>
              <a:gd name="connsiteX102" fmla="*/ 740188 w 1605470"/>
              <a:gd name="connsiteY102" fmla="*/ 3536883 h 6858000"/>
              <a:gd name="connsiteX103" fmla="*/ 747726 w 1605470"/>
              <a:gd name="connsiteY103" fmla="*/ 3435652 h 6858000"/>
              <a:gd name="connsiteX104" fmla="*/ 774383 w 1605470"/>
              <a:gd name="connsiteY104" fmla="*/ 3381564 h 6858000"/>
              <a:gd name="connsiteX105" fmla="*/ 774870 w 1605470"/>
              <a:gd name="connsiteY105" fmla="*/ 3375761 h 6858000"/>
              <a:gd name="connsiteX106" fmla="*/ 770510 w 1605470"/>
              <a:gd name="connsiteY106" fmla="*/ 3361844 h 6858000"/>
              <a:gd name="connsiteX107" fmla="*/ 767933 w 1605470"/>
              <a:gd name="connsiteY107" fmla="*/ 3356929 h 6858000"/>
              <a:gd name="connsiteX108" fmla="*/ 766158 w 1605470"/>
              <a:gd name="connsiteY108" fmla="*/ 3349058 h 6858000"/>
              <a:gd name="connsiteX109" fmla="*/ 766414 w 1605470"/>
              <a:gd name="connsiteY109" fmla="*/ 3348763 h 6858000"/>
              <a:gd name="connsiteX110" fmla="*/ 764166 w 1605470"/>
              <a:gd name="connsiteY110" fmla="*/ 3341588 h 6858000"/>
              <a:gd name="connsiteX111" fmla="*/ 749397 w 1605470"/>
              <a:gd name="connsiteY111" fmla="*/ 3307769 h 6858000"/>
              <a:gd name="connsiteX112" fmla="*/ 766960 w 1605470"/>
              <a:gd name="connsiteY112" fmla="*/ 3250522 h 6858000"/>
              <a:gd name="connsiteX113" fmla="*/ 767385 w 1605470"/>
              <a:gd name="connsiteY113" fmla="*/ 3229163 h 6858000"/>
              <a:gd name="connsiteX114" fmla="*/ 769208 w 1605470"/>
              <a:gd name="connsiteY114" fmla="*/ 3217217 h 6858000"/>
              <a:gd name="connsiteX115" fmla="*/ 770350 w 1605470"/>
              <a:gd name="connsiteY115" fmla="*/ 3216125 h 6858000"/>
              <a:gd name="connsiteX116" fmla="*/ 756043 w 1605470"/>
              <a:gd name="connsiteY116" fmla="*/ 3183755 h 6858000"/>
              <a:gd name="connsiteX117" fmla="*/ 756544 w 1605470"/>
              <a:gd name="connsiteY117" fmla="*/ 3178642 h 6858000"/>
              <a:gd name="connsiteX118" fmla="*/ 744144 w 1605470"/>
              <a:gd name="connsiteY118" fmla="*/ 3158586 h 6858000"/>
              <a:gd name="connsiteX119" fmla="*/ 739378 w 1605470"/>
              <a:gd name="connsiteY119" fmla="*/ 3147669 h 6858000"/>
              <a:gd name="connsiteX120" fmla="*/ 734648 w 1605470"/>
              <a:gd name="connsiteY120" fmla="*/ 3145733 h 6858000"/>
              <a:gd name="connsiteX121" fmla="*/ 729329 w 1605470"/>
              <a:gd name="connsiteY121" fmla="*/ 3129034 h 6858000"/>
              <a:gd name="connsiteX122" fmla="*/ 729994 w 1605470"/>
              <a:gd name="connsiteY122" fmla="*/ 3126682 h 6858000"/>
              <a:gd name="connsiteX123" fmla="*/ 720862 w 1605470"/>
              <a:gd name="connsiteY123" fmla="*/ 3114519 h 6858000"/>
              <a:gd name="connsiteX124" fmla="*/ 707471 w 1605470"/>
              <a:gd name="connsiteY124" fmla="*/ 3106272 h 6858000"/>
              <a:gd name="connsiteX125" fmla="*/ 680201 w 1605470"/>
              <a:gd name="connsiteY125" fmla="*/ 2958185 h 6858000"/>
              <a:gd name="connsiteX126" fmla="*/ 622815 w 1605470"/>
              <a:gd name="connsiteY126" fmla="*/ 2762989 h 6858000"/>
              <a:gd name="connsiteX127" fmla="*/ 571733 w 1605470"/>
              <a:gd name="connsiteY127" fmla="*/ 2554718 h 6858000"/>
              <a:gd name="connsiteX128" fmla="*/ 551827 w 1605470"/>
              <a:gd name="connsiteY128" fmla="*/ 2485734 h 6858000"/>
              <a:gd name="connsiteX129" fmla="*/ 542550 w 1605470"/>
              <a:gd name="connsiteY129" fmla="*/ 2447068 h 6858000"/>
              <a:gd name="connsiteX130" fmla="*/ 529511 w 1605470"/>
              <a:gd name="connsiteY130" fmla="*/ 2425819 h 6858000"/>
              <a:gd name="connsiteX131" fmla="*/ 528878 w 1605470"/>
              <a:gd name="connsiteY131" fmla="*/ 2408971 h 6858000"/>
              <a:gd name="connsiteX132" fmla="*/ 535510 w 1605470"/>
              <a:gd name="connsiteY132" fmla="*/ 2402874 h 6858000"/>
              <a:gd name="connsiteX133" fmla="*/ 538122 w 1605470"/>
              <a:gd name="connsiteY133" fmla="*/ 2381443 h 6858000"/>
              <a:gd name="connsiteX134" fmla="*/ 514451 w 1605470"/>
              <a:gd name="connsiteY134" fmla="*/ 2261920 h 6858000"/>
              <a:gd name="connsiteX135" fmla="*/ 486968 w 1605470"/>
              <a:gd name="connsiteY135" fmla="*/ 2182937 h 6858000"/>
              <a:gd name="connsiteX136" fmla="*/ 488555 w 1605470"/>
              <a:gd name="connsiteY136" fmla="*/ 2155135 h 6858000"/>
              <a:gd name="connsiteX137" fmla="*/ 486013 w 1605470"/>
              <a:gd name="connsiteY137" fmla="*/ 2118008 h 6858000"/>
              <a:gd name="connsiteX138" fmla="*/ 487006 w 1605470"/>
              <a:gd name="connsiteY138" fmla="*/ 2050531 h 6858000"/>
              <a:gd name="connsiteX139" fmla="*/ 478812 w 1605470"/>
              <a:gd name="connsiteY139" fmla="*/ 1963269 h 6858000"/>
              <a:gd name="connsiteX140" fmla="*/ 442619 w 1605470"/>
              <a:gd name="connsiteY140" fmla="*/ 1910499 h 6858000"/>
              <a:gd name="connsiteX141" fmla="*/ 446785 w 1605470"/>
              <a:gd name="connsiteY141" fmla="*/ 1903212 h 6858000"/>
              <a:gd name="connsiteX142" fmla="*/ 436547 w 1605470"/>
              <a:gd name="connsiteY142" fmla="*/ 1861531 h 6858000"/>
              <a:gd name="connsiteX143" fmla="*/ 390346 w 1605470"/>
              <a:gd name="connsiteY143" fmla="*/ 1732919 h 6858000"/>
              <a:gd name="connsiteX144" fmla="*/ 362657 w 1605470"/>
              <a:gd name="connsiteY144" fmla="*/ 1663540 h 6858000"/>
              <a:gd name="connsiteX145" fmla="*/ 361783 w 1605470"/>
              <a:gd name="connsiteY145" fmla="*/ 1615777 h 6858000"/>
              <a:gd name="connsiteX146" fmla="*/ 342578 w 1605470"/>
              <a:gd name="connsiteY146" fmla="*/ 1563678 h 6858000"/>
              <a:gd name="connsiteX147" fmla="*/ 355658 w 1605470"/>
              <a:gd name="connsiteY147" fmla="*/ 1519474 h 6858000"/>
              <a:gd name="connsiteX148" fmla="*/ 348400 w 1605470"/>
              <a:gd name="connsiteY148" fmla="*/ 1477995 h 6858000"/>
              <a:gd name="connsiteX149" fmla="*/ 334485 w 1605470"/>
              <a:gd name="connsiteY149" fmla="*/ 1373769 h 6858000"/>
              <a:gd name="connsiteX150" fmla="*/ 342792 w 1605470"/>
              <a:gd name="connsiteY150" fmla="*/ 1307086 h 6858000"/>
              <a:gd name="connsiteX151" fmla="*/ 343980 w 1605470"/>
              <a:gd name="connsiteY151" fmla="*/ 1189033 h 6858000"/>
              <a:gd name="connsiteX152" fmla="*/ 348665 w 1605470"/>
              <a:gd name="connsiteY152" fmla="*/ 1168288 h 6858000"/>
              <a:gd name="connsiteX153" fmla="*/ 340947 w 1605470"/>
              <a:gd name="connsiteY153" fmla="*/ 1142577 h 6858000"/>
              <a:gd name="connsiteX154" fmla="*/ 330253 w 1605470"/>
              <a:gd name="connsiteY154" fmla="*/ 1088484 h 6858000"/>
              <a:gd name="connsiteX155" fmla="*/ 318989 w 1605470"/>
              <a:gd name="connsiteY155" fmla="*/ 1016103 h 6858000"/>
              <a:gd name="connsiteX156" fmla="*/ 320445 w 1605470"/>
              <a:gd name="connsiteY156" fmla="*/ 932283 h 6858000"/>
              <a:gd name="connsiteX157" fmla="*/ 322681 w 1605470"/>
              <a:gd name="connsiteY157" fmla="*/ 915925 h 6858000"/>
              <a:gd name="connsiteX158" fmla="*/ 315310 w 1605470"/>
              <a:gd name="connsiteY158" fmla="*/ 896999 h 6858000"/>
              <a:gd name="connsiteX159" fmla="*/ 284718 w 1605470"/>
              <a:gd name="connsiteY159" fmla="*/ 821517 h 6858000"/>
              <a:gd name="connsiteX160" fmla="*/ 263668 w 1605470"/>
              <a:gd name="connsiteY160" fmla="*/ 751353 h 6858000"/>
              <a:gd name="connsiteX161" fmla="*/ 263226 w 1605470"/>
              <a:gd name="connsiteY161" fmla="*/ 721230 h 6858000"/>
              <a:gd name="connsiteX162" fmla="*/ 248897 w 1605470"/>
              <a:gd name="connsiteY162" fmla="*/ 681659 h 6858000"/>
              <a:gd name="connsiteX163" fmla="*/ 234316 w 1605470"/>
              <a:gd name="connsiteY163" fmla="*/ 635218 h 6858000"/>
              <a:gd name="connsiteX164" fmla="*/ 239327 w 1605470"/>
              <a:gd name="connsiteY164" fmla="*/ 613763 h 6858000"/>
              <a:gd name="connsiteX165" fmla="*/ 225269 w 1605470"/>
              <a:gd name="connsiteY165" fmla="*/ 598582 h 6858000"/>
              <a:gd name="connsiteX166" fmla="*/ 224950 w 1605470"/>
              <a:gd name="connsiteY166" fmla="*/ 576846 h 6858000"/>
              <a:gd name="connsiteX167" fmla="*/ 204576 w 1605470"/>
              <a:gd name="connsiteY167" fmla="*/ 530055 h 6858000"/>
              <a:gd name="connsiteX168" fmla="*/ 219064 w 1605470"/>
              <a:gd name="connsiteY168" fmla="*/ 469651 h 6858000"/>
              <a:gd name="connsiteX169" fmla="*/ 195012 w 1605470"/>
              <a:gd name="connsiteY169" fmla="*/ 448559 h 6858000"/>
              <a:gd name="connsiteX170" fmla="*/ 201434 w 1605470"/>
              <a:gd name="connsiteY170" fmla="*/ 441529 h 6858000"/>
              <a:gd name="connsiteX171" fmla="*/ 200655 w 1605470"/>
              <a:gd name="connsiteY171" fmla="*/ 428927 h 6858000"/>
              <a:gd name="connsiteX172" fmla="*/ 190059 w 1605470"/>
              <a:gd name="connsiteY172" fmla="*/ 430161 h 6858000"/>
              <a:gd name="connsiteX173" fmla="*/ 167079 w 1605470"/>
              <a:gd name="connsiteY173" fmla="*/ 367211 h 6858000"/>
              <a:gd name="connsiteX174" fmla="*/ 124571 w 1605470"/>
              <a:gd name="connsiteY174" fmla="*/ 302178 h 6858000"/>
              <a:gd name="connsiteX175" fmla="*/ 103243 w 1605470"/>
              <a:gd name="connsiteY175" fmla="*/ 211375 h 6858000"/>
              <a:gd name="connsiteX176" fmla="*/ 94571 w 1605470"/>
              <a:gd name="connsiteY176" fmla="*/ 184179 h 6858000"/>
              <a:gd name="connsiteX177" fmla="*/ 13437 w 1605470"/>
              <a:gd name="connsiteY177" fmla="*/ 19287 h 6858000"/>
              <a:gd name="connsiteX178" fmla="*/ 0 w 1605470"/>
              <a:gd name="connsiteY178" fmla="*/ 0 h 6858000"/>
              <a:gd name="connsiteX0" fmla="*/ 0 w 1605470"/>
              <a:gd name="connsiteY0" fmla="*/ 0 h 6858000"/>
              <a:gd name="connsiteX1" fmla="*/ 1605470 w 1605470"/>
              <a:gd name="connsiteY1" fmla="*/ 0 h 6858000"/>
              <a:gd name="connsiteX2" fmla="*/ 1605470 w 1605470"/>
              <a:gd name="connsiteY2" fmla="*/ 6858000 h 6858000"/>
              <a:gd name="connsiteX3" fmla="*/ 154105 w 1605470"/>
              <a:gd name="connsiteY3" fmla="*/ 6858000 h 6858000"/>
              <a:gd name="connsiteX4" fmla="*/ 154246 w 1605470"/>
              <a:gd name="connsiteY4" fmla="*/ 6857735 h 6858000"/>
              <a:gd name="connsiteX5" fmla="*/ 166295 w 1605470"/>
              <a:gd name="connsiteY5" fmla="*/ 6809549 h 6858000"/>
              <a:gd name="connsiteX6" fmla="*/ 198506 w 1605470"/>
              <a:gd name="connsiteY6" fmla="*/ 6715115 h 6858000"/>
              <a:gd name="connsiteX7" fmla="*/ 208357 w 1605470"/>
              <a:gd name="connsiteY7" fmla="*/ 6680170 h 6858000"/>
              <a:gd name="connsiteX8" fmla="*/ 233907 w 1605470"/>
              <a:gd name="connsiteY8" fmla="*/ 6621207 h 6858000"/>
              <a:gd name="connsiteX9" fmla="*/ 250564 w 1605470"/>
              <a:gd name="connsiteY9" fmla="*/ 6596265 h 6858000"/>
              <a:gd name="connsiteX10" fmla="*/ 250443 w 1605470"/>
              <a:gd name="connsiteY10" fmla="*/ 6594818 h 6858000"/>
              <a:gd name="connsiteX11" fmla="*/ 254688 w 1605470"/>
              <a:gd name="connsiteY11" fmla="*/ 6593735 h 6858000"/>
              <a:gd name="connsiteX12" fmla="*/ 257885 w 1605470"/>
              <a:gd name="connsiteY12" fmla="*/ 6589172 h 6858000"/>
              <a:gd name="connsiteX13" fmla="*/ 261179 w 1605470"/>
              <a:gd name="connsiteY13" fmla="*/ 6574442 h 6858000"/>
              <a:gd name="connsiteX14" fmla="*/ 261519 w 1605470"/>
              <a:gd name="connsiteY14" fmla="*/ 6568530 h 6858000"/>
              <a:gd name="connsiteX15" fmla="*/ 263928 w 1605470"/>
              <a:gd name="connsiteY15" fmla="*/ 6560674 h 6858000"/>
              <a:gd name="connsiteX16" fmla="*/ 264273 w 1605470"/>
              <a:gd name="connsiteY16" fmla="*/ 6560598 h 6858000"/>
              <a:gd name="connsiteX17" fmla="*/ 265970 w 1605470"/>
              <a:gd name="connsiteY17" fmla="*/ 6553006 h 6858000"/>
              <a:gd name="connsiteX18" fmla="*/ 270666 w 1605470"/>
              <a:gd name="connsiteY18" fmla="*/ 6514360 h 6858000"/>
              <a:gd name="connsiteX19" fmla="*/ 312320 w 1605470"/>
              <a:gd name="connsiteY19" fmla="*/ 6478062 h 6858000"/>
              <a:gd name="connsiteX20" fmla="*/ 323009 w 1605470"/>
              <a:gd name="connsiteY20" fmla="*/ 6460325 h 6858000"/>
              <a:gd name="connsiteX21" fmla="*/ 330242 w 1605470"/>
              <a:gd name="connsiteY21" fmla="*/ 6451488 h 6858000"/>
              <a:gd name="connsiteX22" fmla="*/ 331677 w 1605470"/>
              <a:gd name="connsiteY22" fmla="*/ 6451348 h 6858000"/>
              <a:gd name="connsiteX23" fmla="*/ 336035 w 1605470"/>
              <a:gd name="connsiteY23" fmla="*/ 6414240 h 6858000"/>
              <a:gd name="connsiteX24" fmla="*/ 338911 w 1605470"/>
              <a:gd name="connsiteY24" fmla="*/ 6410269 h 6858000"/>
              <a:gd name="connsiteX25" fmla="*/ 338811 w 1605470"/>
              <a:gd name="connsiteY25" fmla="*/ 6384857 h 6858000"/>
              <a:gd name="connsiteX26" fmla="*/ 340328 w 1605470"/>
              <a:gd name="connsiteY26" fmla="*/ 6372381 h 6858000"/>
              <a:gd name="connsiteX27" fmla="*/ 337522 w 1605470"/>
              <a:gd name="connsiteY27" fmla="*/ 6367510 h 6858000"/>
              <a:gd name="connsiteX28" fmla="*/ 341402 w 1605470"/>
              <a:gd name="connsiteY28" fmla="*/ 6349778 h 6858000"/>
              <a:gd name="connsiteX29" fmla="*/ 343067 w 1605470"/>
              <a:gd name="connsiteY29" fmla="*/ 6348250 h 6858000"/>
              <a:gd name="connsiteX30" fmla="*/ 359101 w 1605470"/>
              <a:gd name="connsiteY30" fmla="*/ 6281972 h 6858000"/>
              <a:gd name="connsiteX31" fmla="*/ 369864 w 1605470"/>
              <a:gd name="connsiteY31" fmla="*/ 6211940 h 6858000"/>
              <a:gd name="connsiteX32" fmla="*/ 411359 w 1605470"/>
              <a:gd name="connsiteY32" fmla="*/ 6113913 h 6858000"/>
              <a:gd name="connsiteX33" fmla="*/ 415652 w 1605470"/>
              <a:gd name="connsiteY33" fmla="*/ 6028119 h 6858000"/>
              <a:gd name="connsiteX34" fmla="*/ 442432 w 1605470"/>
              <a:gd name="connsiteY34" fmla="*/ 5934687 h 6858000"/>
              <a:gd name="connsiteX35" fmla="*/ 476444 w 1605470"/>
              <a:gd name="connsiteY35" fmla="*/ 5765594 h 6858000"/>
              <a:gd name="connsiteX36" fmla="*/ 512623 w 1605470"/>
              <a:gd name="connsiteY36" fmla="*/ 5685392 h 6858000"/>
              <a:gd name="connsiteX37" fmla="*/ 510261 w 1605470"/>
              <a:gd name="connsiteY37" fmla="*/ 5634527 h 6858000"/>
              <a:gd name="connsiteX38" fmla="*/ 523992 w 1605470"/>
              <a:gd name="connsiteY38" fmla="*/ 5619557 h 6858000"/>
              <a:gd name="connsiteX39" fmla="*/ 526609 w 1605470"/>
              <a:gd name="connsiteY39" fmla="*/ 5617081 h 6858000"/>
              <a:gd name="connsiteX40" fmla="*/ 531653 w 1605470"/>
              <a:gd name="connsiteY40" fmla="*/ 5604904 h 6858000"/>
              <a:gd name="connsiteX41" fmla="*/ 539863 w 1605470"/>
              <a:gd name="connsiteY41" fmla="*/ 5604298 h 6858000"/>
              <a:gd name="connsiteX42" fmla="*/ 552319 w 1605470"/>
              <a:gd name="connsiteY42" fmla="*/ 5587997 h 6858000"/>
              <a:gd name="connsiteX43" fmla="*/ 559710 w 1605470"/>
              <a:gd name="connsiteY43" fmla="*/ 5564796 h 6858000"/>
              <a:gd name="connsiteX44" fmla="*/ 587214 w 1605470"/>
              <a:gd name="connsiteY44" fmla="*/ 5451511 h 6858000"/>
              <a:gd name="connsiteX45" fmla="*/ 608019 w 1605470"/>
              <a:gd name="connsiteY45" fmla="*/ 5385461 h 6858000"/>
              <a:gd name="connsiteX46" fmla="*/ 622750 w 1605470"/>
              <a:gd name="connsiteY46" fmla="*/ 5363084 h 6858000"/>
              <a:gd name="connsiteX47" fmla="*/ 638731 w 1605470"/>
              <a:gd name="connsiteY47" fmla="*/ 5330009 h 6858000"/>
              <a:gd name="connsiteX48" fmla="*/ 672224 w 1605470"/>
              <a:gd name="connsiteY48" fmla="*/ 5273739 h 6858000"/>
              <a:gd name="connsiteX49" fmla="*/ 681823 w 1605470"/>
              <a:gd name="connsiteY49" fmla="*/ 5241779 h 6858000"/>
              <a:gd name="connsiteX50" fmla="*/ 693049 w 1605470"/>
              <a:gd name="connsiteY50" fmla="*/ 5225268 h 6858000"/>
              <a:gd name="connsiteX51" fmla="*/ 694069 w 1605470"/>
              <a:gd name="connsiteY51" fmla="*/ 5217684 h 6858000"/>
              <a:gd name="connsiteX52" fmla="*/ 701410 w 1605470"/>
              <a:gd name="connsiteY52" fmla="*/ 5193377 h 6858000"/>
              <a:gd name="connsiteX53" fmla="*/ 704713 w 1605470"/>
              <a:gd name="connsiteY53" fmla="*/ 5179288 h 6858000"/>
              <a:gd name="connsiteX54" fmla="*/ 705697 w 1605470"/>
              <a:gd name="connsiteY54" fmla="*/ 5173621 h 6858000"/>
              <a:gd name="connsiteX55" fmla="*/ 701331 w 1605470"/>
              <a:gd name="connsiteY55" fmla="*/ 5159961 h 6858000"/>
              <a:gd name="connsiteX56" fmla="*/ 708008 w 1605470"/>
              <a:gd name="connsiteY56" fmla="*/ 5144295 h 6858000"/>
              <a:gd name="connsiteX57" fmla="*/ 704941 w 1605470"/>
              <a:gd name="connsiteY57" fmla="*/ 5125185 h 6858000"/>
              <a:gd name="connsiteX58" fmla="*/ 711771 w 1605470"/>
              <a:gd name="connsiteY58" fmla="*/ 5121884 h 6858000"/>
              <a:gd name="connsiteX59" fmla="*/ 721092 w 1605470"/>
              <a:gd name="connsiteY59" fmla="*/ 5108383 h 6858000"/>
              <a:gd name="connsiteX60" fmla="*/ 717045 w 1605470"/>
              <a:gd name="connsiteY60" fmla="*/ 5094705 h 6858000"/>
              <a:gd name="connsiteX61" fmla="*/ 718807 w 1605470"/>
              <a:gd name="connsiteY61" fmla="*/ 5067850 h 6858000"/>
              <a:gd name="connsiteX62" fmla="*/ 721538 w 1605470"/>
              <a:gd name="connsiteY62" fmla="*/ 5060861 h 6858000"/>
              <a:gd name="connsiteX63" fmla="*/ 718242 w 1605470"/>
              <a:gd name="connsiteY63" fmla="*/ 5034192 h 6858000"/>
              <a:gd name="connsiteX64" fmla="*/ 719796 w 1605470"/>
              <a:gd name="connsiteY64" fmla="*/ 4993030 h 6858000"/>
              <a:gd name="connsiteX65" fmla="*/ 726705 w 1605470"/>
              <a:gd name="connsiteY65" fmla="*/ 4946844 h 6858000"/>
              <a:gd name="connsiteX66" fmla="*/ 722561 w 1605470"/>
              <a:gd name="connsiteY66" fmla="*/ 4932692 h 6858000"/>
              <a:gd name="connsiteX67" fmla="*/ 724935 w 1605470"/>
              <a:gd name="connsiteY67" fmla="*/ 4821504 h 6858000"/>
              <a:gd name="connsiteX68" fmla="*/ 732118 w 1605470"/>
              <a:gd name="connsiteY68" fmla="*/ 4801535 h 6858000"/>
              <a:gd name="connsiteX69" fmla="*/ 739787 w 1605470"/>
              <a:gd name="connsiteY69" fmla="*/ 4797794 h 6858000"/>
              <a:gd name="connsiteX70" fmla="*/ 741081 w 1605470"/>
              <a:gd name="connsiteY70" fmla="*/ 4784526 h 6858000"/>
              <a:gd name="connsiteX71" fmla="*/ 742865 w 1605470"/>
              <a:gd name="connsiteY71" fmla="*/ 4781211 h 6858000"/>
              <a:gd name="connsiteX72" fmla="*/ 751652 w 1605470"/>
              <a:gd name="connsiteY72" fmla="*/ 4761984 h 6858000"/>
              <a:gd name="connsiteX73" fmla="*/ 747700 w 1605470"/>
              <a:gd name="connsiteY73" fmla="*/ 4690749 h 6858000"/>
              <a:gd name="connsiteX74" fmla="*/ 743180 w 1605470"/>
              <a:gd name="connsiteY74" fmla="*/ 4613201 h 6858000"/>
              <a:gd name="connsiteX75" fmla="*/ 738263 w 1605470"/>
              <a:gd name="connsiteY75" fmla="*/ 4444346 h 6858000"/>
              <a:gd name="connsiteX76" fmla="*/ 756542 w 1605470"/>
              <a:gd name="connsiteY76" fmla="*/ 4350346 h 6858000"/>
              <a:gd name="connsiteX77" fmla="*/ 715481 w 1605470"/>
              <a:gd name="connsiteY77" fmla="*/ 4214165 h 6858000"/>
              <a:gd name="connsiteX78" fmla="*/ 719554 w 1605470"/>
              <a:gd name="connsiteY78" fmla="*/ 4090296 h 6858000"/>
              <a:gd name="connsiteX79" fmla="*/ 704810 w 1605470"/>
              <a:gd name="connsiteY79" fmla="*/ 4033999 h 6858000"/>
              <a:gd name="connsiteX80" fmla="*/ 705959 w 1605470"/>
              <a:gd name="connsiteY80" fmla="*/ 4031933 h 6858000"/>
              <a:gd name="connsiteX81" fmla="*/ 704535 w 1605470"/>
              <a:gd name="connsiteY81" fmla="*/ 4013953 h 6858000"/>
              <a:gd name="connsiteX82" fmla="*/ 700443 w 1605470"/>
              <a:gd name="connsiteY82" fmla="*/ 4010511 h 6858000"/>
              <a:gd name="connsiteX83" fmla="*/ 698282 w 1605470"/>
              <a:gd name="connsiteY83" fmla="*/ 3998331 h 6858000"/>
              <a:gd name="connsiteX84" fmla="*/ 690830 w 1605470"/>
              <a:gd name="connsiteY84" fmla="*/ 3974753 h 6858000"/>
              <a:gd name="connsiteX85" fmla="*/ 692428 w 1605470"/>
              <a:gd name="connsiteY85" fmla="*/ 3969950 h 6858000"/>
              <a:gd name="connsiteX86" fmla="*/ 685850 w 1605470"/>
              <a:gd name="connsiteY86" fmla="*/ 3933779 h 6858000"/>
              <a:gd name="connsiteX87" fmla="*/ 687181 w 1605470"/>
              <a:gd name="connsiteY87" fmla="*/ 3933093 h 6858000"/>
              <a:gd name="connsiteX88" fmla="*/ 691535 w 1605470"/>
              <a:gd name="connsiteY88" fmla="*/ 3922082 h 6858000"/>
              <a:gd name="connsiteX89" fmla="*/ 696613 w 1605470"/>
              <a:gd name="connsiteY89" fmla="*/ 3901461 h 6858000"/>
              <a:gd name="connsiteX90" fmla="*/ 719207 w 1605470"/>
              <a:gd name="connsiteY90" fmla="*/ 3813873 h 6858000"/>
              <a:gd name="connsiteX91" fmla="*/ 718632 w 1605470"/>
              <a:gd name="connsiteY91" fmla="*/ 3806161 h 6858000"/>
              <a:gd name="connsiteX92" fmla="*/ 718939 w 1605470"/>
              <a:gd name="connsiteY92" fmla="*/ 3805957 h 6858000"/>
              <a:gd name="connsiteX93" fmla="*/ 718966 w 1605470"/>
              <a:gd name="connsiteY93" fmla="*/ 3797724 h 6858000"/>
              <a:gd name="connsiteX94" fmla="*/ 717581 w 1605470"/>
              <a:gd name="connsiteY94" fmla="*/ 3792098 h 6858000"/>
              <a:gd name="connsiteX95" fmla="*/ 716465 w 1605470"/>
              <a:gd name="connsiteY95" fmla="*/ 3777135 h 6858000"/>
              <a:gd name="connsiteX96" fmla="*/ 718198 w 1605470"/>
              <a:gd name="connsiteY96" fmla="*/ 3771656 h 6858000"/>
              <a:gd name="connsiteX97" fmla="*/ 721941 w 1605470"/>
              <a:gd name="connsiteY97" fmla="*/ 3769007 h 6858000"/>
              <a:gd name="connsiteX98" fmla="*/ 721407 w 1605470"/>
              <a:gd name="connsiteY98" fmla="*/ 3767709 h 6858000"/>
              <a:gd name="connsiteX99" fmla="*/ 730103 w 1605470"/>
              <a:gd name="connsiteY99" fmla="*/ 3738082 h 6858000"/>
              <a:gd name="connsiteX100" fmla="*/ 737449 w 1605470"/>
              <a:gd name="connsiteY100" fmla="*/ 3673397 h 6858000"/>
              <a:gd name="connsiteX101" fmla="*/ 736745 w 1605470"/>
              <a:gd name="connsiteY101" fmla="*/ 3637109 h 6858000"/>
              <a:gd name="connsiteX102" fmla="*/ 740188 w 1605470"/>
              <a:gd name="connsiteY102" fmla="*/ 3536883 h 6858000"/>
              <a:gd name="connsiteX103" fmla="*/ 747726 w 1605470"/>
              <a:gd name="connsiteY103" fmla="*/ 3435652 h 6858000"/>
              <a:gd name="connsiteX104" fmla="*/ 774383 w 1605470"/>
              <a:gd name="connsiteY104" fmla="*/ 3381564 h 6858000"/>
              <a:gd name="connsiteX105" fmla="*/ 774870 w 1605470"/>
              <a:gd name="connsiteY105" fmla="*/ 3375761 h 6858000"/>
              <a:gd name="connsiteX106" fmla="*/ 770510 w 1605470"/>
              <a:gd name="connsiteY106" fmla="*/ 3361844 h 6858000"/>
              <a:gd name="connsiteX107" fmla="*/ 767933 w 1605470"/>
              <a:gd name="connsiteY107" fmla="*/ 3356929 h 6858000"/>
              <a:gd name="connsiteX108" fmla="*/ 766158 w 1605470"/>
              <a:gd name="connsiteY108" fmla="*/ 3349058 h 6858000"/>
              <a:gd name="connsiteX109" fmla="*/ 766414 w 1605470"/>
              <a:gd name="connsiteY109" fmla="*/ 3348763 h 6858000"/>
              <a:gd name="connsiteX110" fmla="*/ 764166 w 1605470"/>
              <a:gd name="connsiteY110" fmla="*/ 3341588 h 6858000"/>
              <a:gd name="connsiteX111" fmla="*/ 749397 w 1605470"/>
              <a:gd name="connsiteY111" fmla="*/ 3307769 h 6858000"/>
              <a:gd name="connsiteX112" fmla="*/ 766960 w 1605470"/>
              <a:gd name="connsiteY112" fmla="*/ 3250522 h 6858000"/>
              <a:gd name="connsiteX113" fmla="*/ 767385 w 1605470"/>
              <a:gd name="connsiteY113" fmla="*/ 3229163 h 6858000"/>
              <a:gd name="connsiteX114" fmla="*/ 769208 w 1605470"/>
              <a:gd name="connsiteY114" fmla="*/ 3217217 h 6858000"/>
              <a:gd name="connsiteX115" fmla="*/ 770350 w 1605470"/>
              <a:gd name="connsiteY115" fmla="*/ 3216125 h 6858000"/>
              <a:gd name="connsiteX116" fmla="*/ 756043 w 1605470"/>
              <a:gd name="connsiteY116" fmla="*/ 3183755 h 6858000"/>
              <a:gd name="connsiteX117" fmla="*/ 756544 w 1605470"/>
              <a:gd name="connsiteY117" fmla="*/ 3178642 h 6858000"/>
              <a:gd name="connsiteX118" fmla="*/ 744144 w 1605470"/>
              <a:gd name="connsiteY118" fmla="*/ 3158586 h 6858000"/>
              <a:gd name="connsiteX119" fmla="*/ 739378 w 1605470"/>
              <a:gd name="connsiteY119" fmla="*/ 3147669 h 6858000"/>
              <a:gd name="connsiteX120" fmla="*/ 734648 w 1605470"/>
              <a:gd name="connsiteY120" fmla="*/ 3145733 h 6858000"/>
              <a:gd name="connsiteX121" fmla="*/ 729329 w 1605470"/>
              <a:gd name="connsiteY121" fmla="*/ 3129034 h 6858000"/>
              <a:gd name="connsiteX122" fmla="*/ 729994 w 1605470"/>
              <a:gd name="connsiteY122" fmla="*/ 3126682 h 6858000"/>
              <a:gd name="connsiteX123" fmla="*/ 720862 w 1605470"/>
              <a:gd name="connsiteY123" fmla="*/ 3114519 h 6858000"/>
              <a:gd name="connsiteX124" fmla="*/ 707471 w 1605470"/>
              <a:gd name="connsiteY124" fmla="*/ 3106272 h 6858000"/>
              <a:gd name="connsiteX125" fmla="*/ 680201 w 1605470"/>
              <a:gd name="connsiteY125" fmla="*/ 2958185 h 6858000"/>
              <a:gd name="connsiteX126" fmla="*/ 622815 w 1605470"/>
              <a:gd name="connsiteY126" fmla="*/ 2762989 h 6858000"/>
              <a:gd name="connsiteX127" fmla="*/ 571733 w 1605470"/>
              <a:gd name="connsiteY127" fmla="*/ 2554718 h 6858000"/>
              <a:gd name="connsiteX128" fmla="*/ 551827 w 1605470"/>
              <a:gd name="connsiteY128" fmla="*/ 2485734 h 6858000"/>
              <a:gd name="connsiteX129" fmla="*/ 542550 w 1605470"/>
              <a:gd name="connsiteY129" fmla="*/ 2447068 h 6858000"/>
              <a:gd name="connsiteX130" fmla="*/ 529511 w 1605470"/>
              <a:gd name="connsiteY130" fmla="*/ 2425819 h 6858000"/>
              <a:gd name="connsiteX131" fmla="*/ 528878 w 1605470"/>
              <a:gd name="connsiteY131" fmla="*/ 2408971 h 6858000"/>
              <a:gd name="connsiteX132" fmla="*/ 535510 w 1605470"/>
              <a:gd name="connsiteY132" fmla="*/ 2402874 h 6858000"/>
              <a:gd name="connsiteX133" fmla="*/ 538122 w 1605470"/>
              <a:gd name="connsiteY133" fmla="*/ 2381443 h 6858000"/>
              <a:gd name="connsiteX134" fmla="*/ 514451 w 1605470"/>
              <a:gd name="connsiteY134" fmla="*/ 2261920 h 6858000"/>
              <a:gd name="connsiteX135" fmla="*/ 486968 w 1605470"/>
              <a:gd name="connsiteY135" fmla="*/ 2182937 h 6858000"/>
              <a:gd name="connsiteX136" fmla="*/ 488555 w 1605470"/>
              <a:gd name="connsiteY136" fmla="*/ 2155135 h 6858000"/>
              <a:gd name="connsiteX137" fmla="*/ 486013 w 1605470"/>
              <a:gd name="connsiteY137" fmla="*/ 2118008 h 6858000"/>
              <a:gd name="connsiteX138" fmla="*/ 487006 w 1605470"/>
              <a:gd name="connsiteY138" fmla="*/ 2050531 h 6858000"/>
              <a:gd name="connsiteX139" fmla="*/ 478812 w 1605470"/>
              <a:gd name="connsiteY139" fmla="*/ 1963269 h 6858000"/>
              <a:gd name="connsiteX140" fmla="*/ 442619 w 1605470"/>
              <a:gd name="connsiteY140" fmla="*/ 1910499 h 6858000"/>
              <a:gd name="connsiteX141" fmla="*/ 446785 w 1605470"/>
              <a:gd name="connsiteY141" fmla="*/ 1903212 h 6858000"/>
              <a:gd name="connsiteX142" fmla="*/ 436547 w 1605470"/>
              <a:gd name="connsiteY142" fmla="*/ 1861531 h 6858000"/>
              <a:gd name="connsiteX143" fmla="*/ 390346 w 1605470"/>
              <a:gd name="connsiteY143" fmla="*/ 1732919 h 6858000"/>
              <a:gd name="connsiteX144" fmla="*/ 362657 w 1605470"/>
              <a:gd name="connsiteY144" fmla="*/ 1663540 h 6858000"/>
              <a:gd name="connsiteX145" fmla="*/ 361783 w 1605470"/>
              <a:gd name="connsiteY145" fmla="*/ 1615777 h 6858000"/>
              <a:gd name="connsiteX146" fmla="*/ 342578 w 1605470"/>
              <a:gd name="connsiteY146" fmla="*/ 1563678 h 6858000"/>
              <a:gd name="connsiteX147" fmla="*/ 355658 w 1605470"/>
              <a:gd name="connsiteY147" fmla="*/ 1519474 h 6858000"/>
              <a:gd name="connsiteX148" fmla="*/ 348400 w 1605470"/>
              <a:gd name="connsiteY148" fmla="*/ 1477995 h 6858000"/>
              <a:gd name="connsiteX149" fmla="*/ 334485 w 1605470"/>
              <a:gd name="connsiteY149" fmla="*/ 1373769 h 6858000"/>
              <a:gd name="connsiteX150" fmla="*/ 342792 w 1605470"/>
              <a:gd name="connsiteY150" fmla="*/ 1307086 h 6858000"/>
              <a:gd name="connsiteX151" fmla="*/ 343980 w 1605470"/>
              <a:gd name="connsiteY151" fmla="*/ 1189033 h 6858000"/>
              <a:gd name="connsiteX152" fmla="*/ 348665 w 1605470"/>
              <a:gd name="connsiteY152" fmla="*/ 1168288 h 6858000"/>
              <a:gd name="connsiteX153" fmla="*/ 340947 w 1605470"/>
              <a:gd name="connsiteY153" fmla="*/ 1142577 h 6858000"/>
              <a:gd name="connsiteX154" fmla="*/ 330253 w 1605470"/>
              <a:gd name="connsiteY154" fmla="*/ 1088484 h 6858000"/>
              <a:gd name="connsiteX155" fmla="*/ 318989 w 1605470"/>
              <a:gd name="connsiteY155" fmla="*/ 1016103 h 6858000"/>
              <a:gd name="connsiteX156" fmla="*/ 320445 w 1605470"/>
              <a:gd name="connsiteY156" fmla="*/ 932283 h 6858000"/>
              <a:gd name="connsiteX157" fmla="*/ 322681 w 1605470"/>
              <a:gd name="connsiteY157" fmla="*/ 915925 h 6858000"/>
              <a:gd name="connsiteX158" fmla="*/ 315310 w 1605470"/>
              <a:gd name="connsiteY158" fmla="*/ 896999 h 6858000"/>
              <a:gd name="connsiteX159" fmla="*/ 284718 w 1605470"/>
              <a:gd name="connsiteY159" fmla="*/ 821517 h 6858000"/>
              <a:gd name="connsiteX160" fmla="*/ 263668 w 1605470"/>
              <a:gd name="connsiteY160" fmla="*/ 751353 h 6858000"/>
              <a:gd name="connsiteX161" fmla="*/ 263226 w 1605470"/>
              <a:gd name="connsiteY161" fmla="*/ 721230 h 6858000"/>
              <a:gd name="connsiteX162" fmla="*/ 248897 w 1605470"/>
              <a:gd name="connsiteY162" fmla="*/ 681659 h 6858000"/>
              <a:gd name="connsiteX163" fmla="*/ 234316 w 1605470"/>
              <a:gd name="connsiteY163" fmla="*/ 635218 h 6858000"/>
              <a:gd name="connsiteX164" fmla="*/ 239327 w 1605470"/>
              <a:gd name="connsiteY164" fmla="*/ 613763 h 6858000"/>
              <a:gd name="connsiteX165" fmla="*/ 225269 w 1605470"/>
              <a:gd name="connsiteY165" fmla="*/ 598582 h 6858000"/>
              <a:gd name="connsiteX166" fmla="*/ 224950 w 1605470"/>
              <a:gd name="connsiteY166" fmla="*/ 576846 h 6858000"/>
              <a:gd name="connsiteX167" fmla="*/ 204576 w 1605470"/>
              <a:gd name="connsiteY167" fmla="*/ 530055 h 6858000"/>
              <a:gd name="connsiteX168" fmla="*/ 219064 w 1605470"/>
              <a:gd name="connsiteY168" fmla="*/ 469651 h 6858000"/>
              <a:gd name="connsiteX169" fmla="*/ 195012 w 1605470"/>
              <a:gd name="connsiteY169" fmla="*/ 448559 h 6858000"/>
              <a:gd name="connsiteX170" fmla="*/ 201434 w 1605470"/>
              <a:gd name="connsiteY170" fmla="*/ 441529 h 6858000"/>
              <a:gd name="connsiteX171" fmla="*/ 200655 w 1605470"/>
              <a:gd name="connsiteY171" fmla="*/ 428927 h 6858000"/>
              <a:gd name="connsiteX172" fmla="*/ 190059 w 1605470"/>
              <a:gd name="connsiteY172" fmla="*/ 430161 h 6858000"/>
              <a:gd name="connsiteX173" fmla="*/ 167079 w 1605470"/>
              <a:gd name="connsiteY173" fmla="*/ 367211 h 6858000"/>
              <a:gd name="connsiteX174" fmla="*/ 124571 w 1605470"/>
              <a:gd name="connsiteY174" fmla="*/ 302178 h 6858000"/>
              <a:gd name="connsiteX175" fmla="*/ 103243 w 1605470"/>
              <a:gd name="connsiteY175" fmla="*/ 211375 h 6858000"/>
              <a:gd name="connsiteX176" fmla="*/ 94571 w 1605470"/>
              <a:gd name="connsiteY176" fmla="*/ 184179 h 6858000"/>
              <a:gd name="connsiteX177" fmla="*/ 13437 w 1605470"/>
              <a:gd name="connsiteY177" fmla="*/ 19287 h 6858000"/>
              <a:gd name="connsiteX178" fmla="*/ 0 w 1605470"/>
              <a:gd name="connsiteY178" fmla="*/ 0 h 6858000"/>
              <a:gd name="connsiteX0" fmla="*/ 0 w 1605470"/>
              <a:gd name="connsiteY0" fmla="*/ 0 h 6858000"/>
              <a:gd name="connsiteX1" fmla="*/ 1605470 w 1605470"/>
              <a:gd name="connsiteY1" fmla="*/ 0 h 6858000"/>
              <a:gd name="connsiteX2" fmla="*/ 1605470 w 1605470"/>
              <a:gd name="connsiteY2" fmla="*/ 6858000 h 6858000"/>
              <a:gd name="connsiteX3" fmla="*/ 154105 w 1605470"/>
              <a:gd name="connsiteY3" fmla="*/ 6858000 h 6858000"/>
              <a:gd name="connsiteX4" fmla="*/ 154246 w 1605470"/>
              <a:gd name="connsiteY4" fmla="*/ 6857735 h 6858000"/>
              <a:gd name="connsiteX5" fmla="*/ 166295 w 1605470"/>
              <a:gd name="connsiteY5" fmla="*/ 6809549 h 6858000"/>
              <a:gd name="connsiteX6" fmla="*/ 198506 w 1605470"/>
              <a:gd name="connsiteY6" fmla="*/ 6715115 h 6858000"/>
              <a:gd name="connsiteX7" fmla="*/ 208357 w 1605470"/>
              <a:gd name="connsiteY7" fmla="*/ 6680170 h 6858000"/>
              <a:gd name="connsiteX8" fmla="*/ 233907 w 1605470"/>
              <a:gd name="connsiteY8" fmla="*/ 6621207 h 6858000"/>
              <a:gd name="connsiteX9" fmla="*/ 250564 w 1605470"/>
              <a:gd name="connsiteY9" fmla="*/ 6596265 h 6858000"/>
              <a:gd name="connsiteX10" fmla="*/ 250443 w 1605470"/>
              <a:gd name="connsiteY10" fmla="*/ 6594818 h 6858000"/>
              <a:gd name="connsiteX11" fmla="*/ 254688 w 1605470"/>
              <a:gd name="connsiteY11" fmla="*/ 6593735 h 6858000"/>
              <a:gd name="connsiteX12" fmla="*/ 257885 w 1605470"/>
              <a:gd name="connsiteY12" fmla="*/ 6589172 h 6858000"/>
              <a:gd name="connsiteX13" fmla="*/ 261179 w 1605470"/>
              <a:gd name="connsiteY13" fmla="*/ 6574442 h 6858000"/>
              <a:gd name="connsiteX14" fmla="*/ 261519 w 1605470"/>
              <a:gd name="connsiteY14" fmla="*/ 6568530 h 6858000"/>
              <a:gd name="connsiteX15" fmla="*/ 263928 w 1605470"/>
              <a:gd name="connsiteY15" fmla="*/ 6560674 h 6858000"/>
              <a:gd name="connsiteX16" fmla="*/ 264273 w 1605470"/>
              <a:gd name="connsiteY16" fmla="*/ 6560598 h 6858000"/>
              <a:gd name="connsiteX17" fmla="*/ 265970 w 1605470"/>
              <a:gd name="connsiteY17" fmla="*/ 6553006 h 6858000"/>
              <a:gd name="connsiteX18" fmla="*/ 270666 w 1605470"/>
              <a:gd name="connsiteY18" fmla="*/ 6514360 h 6858000"/>
              <a:gd name="connsiteX19" fmla="*/ 312320 w 1605470"/>
              <a:gd name="connsiteY19" fmla="*/ 6478062 h 6858000"/>
              <a:gd name="connsiteX20" fmla="*/ 323009 w 1605470"/>
              <a:gd name="connsiteY20" fmla="*/ 6460325 h 6858000"/>
              <a:gd name="connsiteX21" fmla="*/ 330242 w 1605470"/>
              <a:gd name="connsiteY21" fmla="*/ 6451488 h 6858000"/>
              <a:gd name="connsiteX22" fmla="*/ 331677 w 1605470"/>
              <a:gd name="connsiteY22" fmla="*/ 6451348 h 6858000"/>
              <a:gd name="connsiteX23" fmla="*/ 336035 w 1605470"/>
              <a:gd name="connsiteY23" fmla="*/ 6414240 h 6858000"/>
              <a:gd name="connsiteX24" fmla="*/ 338911 w 1605470"/>
              <a:gd name="connsiteY24" fmla="*/ 6410269 h 6858000"/>
              <a:gd name="connsiteX25" fmla="*/ 338811 w 1605470"/>
              <a:gd name="connsiteY25" fmla="*/ 6384857 h 6858000"/>
              <a:gd name="connsiteX26" fmla="*/ 340328 w 1605470"/>
              <a:gd name="connsiteY26" fmla="*/ 6372381 h 6858000"/>
              <a:gd name="connsiteX27" fmla="*/ 337522 w 1605470"/>
              <a:gd name="connsiteY27" fmla="*/ 6367510 h 6858000"/>
              <a:gd name="connsiteX28" fmla="*/ 341402 w 1605470"/>
              <a:gd name="connsiteY28" fmla="*/ 6349778 h 6858000"/>
              <a:gd name="connsiteX29" fmla="*/ 343067 w 1605470"/>
              <a:gd name="connsiteY29" fmla="*/ 6348250 h 6858000"/>
              <a:gd name="connsiteX30" fmla="*/ 359101 w 1605470"/>
              <a:gd name="connsiteY30" fmla="*/ 6281972 h 6858000"/>
              <a:gd name="connsiteX31" fmla="*/ 369864 w 1605470"/>
              <a:gd name="connsiteY31" fmla="*/ 6211940 h 6858000"/>
              <a:gd name="connsiteX32" fmla="*/ 411359 w 1605470"/>
              <a:gd name="connsiteY32" fmla="*/ 6113913 h 6858000"/>
              <a:gd name="connsiteX33" fmla="*/ 415652 w 1605470"/>
              <a:gd name="connsiteY33" fmla="*/ 6028119 h 6858000"/>
              <a:gd name="connsiteX34" fmla="*/ 442432 w 1605470"/>
              <a:gd name="connsiteY34" fmla="*/ 5934687 h 6858000"/>
              <a:gd name="connsiteX35" fmla="*/ 476444 w 1605470"/>
              <a:gd name="connsiteY35" fmla="*/ 5765594 h 6858000"/>
              <a:gd name="connsiteX36" fmla="*/ 508280 w 1605470"/>
              <a:gd name="connsiteY36" fmla="*/ 5693685 h 6858000"/>
              <a:gd name="connsiteX37" fmla="*/ 510261 w 1605470"/>
              <a:gd name="connsiteY37" fmla="*/ 5634527 h 6858000"/>
              <a:gd name="connsiteX38" fmla="*/ 523992 w 1605470"/>
              <a:gd name="connsiteY38" fmla="*/ 5619557 h 6858000"/>
              <a:gd name="connsiteX39" fmla="*/ 526609 w 1605470"/>
              <a:gd name="connsiteY39" fmla="*/ 5617081 h 6858000"/>
              <a:gd name="connsiteX40" fmla="*/ 531653 w 1605470"/>
              <a:gd name="connsiteY40" fmla="*/ 5604904 h 6858000"/>
              <a:gd name="connsiteX41" fmla="*/ 539863 w 1605470"/>
              <a:gd name="connsiteY41" fmla="*/ 5604298 h 6858000"/>
              <a:gd name="connsiteX42" fmla="*/ 552319 w 1605470"/>
              <a:gd name="connsiteY42" fmla="*/ 5587997 h 6858000"/>
              <a:gd name="connsiteX43" fmla="*/ 559710 w 1605470"/>
              <a:gd name="connsiteY43" fmla="*/ 5564796 h 6858000"/>
              <a:gd name="connsiteX44" fmla="*/ 587214 w 1605470"/>
              <a:gd name="connsiteY44" fmla="*/ 5451511 h 6858000"/>
              <a:gd name="connsiteX45" fmla="*/ 608019 w 1605470"/>
              <a:gd name="connsiteY45" fmla="*/ 5385461 h 6858000"/>
              <a:gd name="connsiteX46" fmla="*/ 622750 w 1605470"/>
              <a:gd name="connsiteY46" fmla="*/ 5363084 h 6858000"/>
              <a:gd name="connsiteX47" fmla="*/ 638731 w 1605470"/>
              <a:gd name="connsiteY47" fmla="*/ 5330009 h 6858000"/>
              <a:gd name="connsiteX48" fmla="*/ 672224 w 1605470"/>
              <a:gd name="connsiteY48" fmla="*/ 5273739 h 6858000"/>
              <a:gd name="connsiteX49" fmla="*/ 681823 w 1605470"/>
              <a:gd name="connsiteY49" fmla="*/ 5241779 h 6858000"/>
              <a:gd name="connsiteX50" fmla="*/ 693049 w 1605470"/>
              <a:gd name="connsiteY50" fmla="*/ 5225268 h 6858000"/>
              <a:gd name="connsiteX51" fmla="*/ 694069 w 1605470"/>
              <a:gd name="connsiteY51" fmla="*/ 5217684 h 6858000"/>
              <a:gd name="connsiteX52" fmla="*/ 701410 w 1605470"/>
              <a:gd name="connsiteY52" fmla="*/ 5193377 h 6858000"/>
              <a:gd name="connsiteX53" fmla="*/ 704713 w 1605470"/>
              <a:gd name="connsiteY53" fmla="*/ 5179288 h 6858000"/>
              <a:gd name="connsiteX54" fmla="*/ 705697 w 1605470"/>
              <a:gd name="connsiteY54" fmla="*/ 5173621 h 6858000"/>
              <a:gd name="connsiteX55" fmla="*/ 701331 w 1605470"/>
              <a:gd name="connsiteY55" fmla="*/ 5159961 h 6858000"/>
              <a:gd name="connsiteX56" fmla="*/ 708008 w 1605470"/>
              <a:gd name="connsiteY56" fmla="*/ 5144295 h 6858000"/>
              <a:gd name="connsiteX57" fmla="*/ 704941 w 1605470"/>
              <a:gd name="connsiteY57" fmla="*/ 5125185 h 6858000"/>
              <a:gd name="connsiteX58" fmla="*/ 711771 w 1605470"/>
              <a:gd name="connsiteY58" fmla="*/ 5121884 h 6858000"/>
              <a:gd name="connsiteX59" fmla="*/ 721092 w 1605470"/>
              <a:gd name="connsiteY59" fmla="*/ 5108383 h 6858000"/>
              <a:gd name="connsiteX60" fmla="*/ 717045 w 1605470"/>
              <a:gd name="connsiteY60" fmla="*/ 5094705 h 6858000"/>
              <a:gd name="connsiteX61" fmla="*/ 718807 w 1605470"/>
              <a:gd name="connsiteY61" fmla="*/ 5067850 h 6858000"/>
              <a:gd name="connsiteX62" fmla="*/ 721538 w 1605470"/>
              <a:gd name="connsiteY62" fmla="*/ 5060861 h 6858000"/>
              <a:gd name="connsiteX63" fmla="*/ 718242 w 1605470"/>
              <a:gd name="connsiteY63" fmla="*/ 5034192 h 6858000"/>
              <a:gd name="connsiteX64" fmla="*/ 719796 w 1605470"/>
              <a:gd name="connsiteY64" fmla="*/ 4993030 h 6858000"/>
              <a:gd name="connsiteX65" fmla="*/ 726705 w 1605470"/>
              <a:gd name="connsiteY65" fmla="*/ 4946844 h 6858000"/>
              <a:gd name="connsiteX66" fmla="*/ 722561 w 1605470"/>
              <a:gd name="connsiteY66" fmla="*/ 4932692 h 6858000"/>
              <a:gd name="connsiteX67" fmla="*/ 724935 w 1605470"/>
              <a:gd name="connsiteY67" fmla="*/ 4821504 h 6858000"/>
              <a:gd name="connsiteX68" fmla="*/ 732118 w 1605470"/>
              <a:gd name="connsiteY68" fmla="*/ 4801535 h 6858000"/>
              <a:gd name="connsiteX69" fmla="*/ 739787 w 1605470"/>
              <a:gd name="connsiteY69" fmla="*/ 4797794 h 6858000"/>
              <a:gd name="connsiteX70" fmla="*/ 741081 w 1605470"/>
              <a:gd name="connsiteY70" fmla="*/ 4784526 h 6858000"/>
              <a:gd name="connsiteX71" fmla="*/ 742865 w 1605470"/>
              <a:gd name="connsiteY71" fmla="*/ 4781211 h 6858000"/>
              <a:gd name="connsiteX72" fmla="*/ 751652 w 1605470"/>
              <a:gd name="connsiteY72" fmla="*/ 4761984 h 6858000"/>
              <a:gd name="connsiteX73" fmla="*/ 747700 w 1605470"/>
              <a:gd name="connsiteY73" fmla="*/ 4690749 h 6858000"/>
              <a:gd name="connsiteX74" fmla="*/ 743180 w 1605470"/>
              <a:gd name="connsiteY74" fmla="*/ 4613201 h 6858000"/>
              <a:gd name="connsiteX75" fmla="*/ 738263 w 1605470"/>
              <a:gd name="connsiteY75" fmla="*/ 4444346 h 6858000"/>
              <a:gd name="connsiteX76" fmla="*/ 756542 w 1605470"/>
              <a:gd name="connsiteY76" fmla="*/ 4350346 h 6858000"/>
              <a:gd name="connsiteX77" fmla="*/ 715481 w 1605470"/>
              <a:gd name="connsiteY77" fmla="*/ 4214165 h 6858000"/>
              <a:gd name="connsiteX78" fmla="*/ 719554 w 1605470"/>
              <a:gd name="connsiteY78" fmla="*/ 4090296 h 6858000"/>
              <a:gd name="connsiteX79" fmla="*/ 704810 w 1605470"/>
              <a:gd name="connsiteY79" fmla="*/ 4033999 h 6858000"/>
              <a:gd name="connsiteX80" fmla="*/ 705959 w 1605470"/>
              <a:gd name="connsiteY80" fmla="*/ 4031933 h 6858000"/>
              <a:gd name="connsiteX81" fmla="*/ 704535 w 1605470"/>
              <a:gd name="connsiteY81" fmla="*/ 4013953 h 6858000"/>
              <a:gd name="connsiteX82" fmla="*/ 700443 w 1605470"/>
              <a:gd name="connsiteY82" fmla="*/ 4010511 h 6858000"/>
              <a:gd name="connsiteX83" fmla="*/ 698282 w 1605470"/>
              <a:gd name="connsiteY83" fmla="*/ 3998331 h 6858000"/>
              <a:gd name="connsiteX84" fmla="*/ 690830 w 1605470"/>
              <a:gd name="connsiteY84" fmla="*/ 3974753 h 6858000"/>
              <a:gd name="connsiteX85" fmla="*/ 692428 w 1605470"/>
              <a:gd name="connsiteY85" fmla="*/ 3969950 h 6858000"/>
              <a:gd name="connsiteX86" fmla="*/ 685850 w 1605470"/>
              <a:gd name="connsiteY86" fmla="*/ 3933779 h 6858000"/>
              <a:gd name="connsiteX87" fmla="*/ 687181 w 1605470"/>
              <a:gd name="connsiteY87" fmla="*/ 3933093 h 6858000"/>
              <a:gd name="connsiteX88" fmla="*/ 691535 w 1605470"/>
              <a:gd name="connsiteY88" fmla="*/ 3922082 h 6858000"/>
              <a:gd name="connsiteX89" fmla="*/ 696613 w 1605470"/>
              <a:gd name="connsiteY89" fmla="*/ 3901461 h 6858000"/>
              <a:gd name="connsiteX90" fmla="*/ 719207 w 1605470"/>
              <a:gd name="connsiteY90" fmla="*/ 3813873 h 6858000"/>
              <a:gd name="connsiteX91" fmla="*/ 718632 w 1605470"/>
              <a:gd name="connsiteY91" fmla="*/ 3806161 h 6858000"/>
              <a:gd name="connsiteX92" fmla="*/ 718939 w 1605470"/>
              <a:gd name="connsiteY92" fmla="*/ 3805957 h 6858000"/>
              <a:gd name="connsiteX93" fmla="*/ 718966 w 1605470"/>
              <a:gd name="connsiteY93" fmla="*/ 3797724 h 6858000"/>
              <a:gd name="connsiteX94" fmla="*/ 717581 w 1605470"/>
              <a:gd name="connsiteY94" fmla="*/ 3792098 h 6858000"/>
              <a:gd name="connsiteX95" fmla="*/ 716465 w 1605470"/>
              <a:gd name="connsiteY95" fmla="*/ 3777135 h 6858000"/>
              <a:gd name="connsiteX96" fmla="*/ 718198 w 1605470"/>
              <a:gd name="connsiteY96" fmla="*/ 3771656 h 6858000"/>
              <a:gd name="connsiteX97" fmla="*/ 721941 w 1605470"/>
              <a:gd name="connsiteY97" fmla="*/ 3769007 h 6858000"/>
              <a:gd name="connsiteX98" fmla="*/ 721407 w 1605470"/>
              <a:gd name="connsiteY98" fmla="*/ 3767709 h 6858000"/>
              <a:gd name="connsiteX99" fmla="*/ 730103 w 1605470"/>
              <a:gd name="connsiteY99" fmla="*/ 3738082 h 6858000"/>
              <a:gd name="connsiteX100" fmla="*/ 737449 w 1605470"/>
              <a:gd name="connsiteY100" fmla="*/ 3673397 h 6858000"/>
              <a:gd name="connsiteX101" fmla="*/ 736745 w 1605470"/>
              <a:gd name="connsiteY101" fmla="*/ 3637109 h 6858000"/>
              <a:gd name="connsiteX102" fmla="*/ 740188 w 1605470"/>
              <a:gd name="connsiteY102" fmla="*/ 3536883 h 6858000"/>
              <a:gd name="connsiteX103" fmla="*/ 747726 w 1605470"/>
              <a:gd name="connsiteY103" fmla="*/ 3435652 h 6858000"/>
              <a:gd name="connsiteX104" fmla="*/ 774383 w 1605470"/>
              <a:gd name="connsiteY104" fmla="*/ 3381564 h 6858000"/>
              <a:gd name="connsiteX105" fmla="*/ 774870 w 1605470"/>
              <a:gd name="connsiteY105" fmla="*/ 3375761 h 6858000"/>
              <a:gd name="connsiteX106" fmla="*/ 770510 w 1605470"/>
              <a:gd name="connsiteY106" fmla="*/ 3361844 h 6858000"/>
              <a:gd name="connsiteX107" fmla="*/ 767933 w 1605470"/>
              <a:gd name="connsiteY107" fmla="*/ 3356929 h 6858000"/>
              <a:gd name="connsiteX108" fmla="*/ 766158 w 1605470"/>
              <a:gd name="connsiteY108" fmla="*/ 3349058 h 6858000"/>
              <a:gd name="connsiteX109" fmla="*/ 766414 w 1605470"/>
              <a:gd name="connsiteY109" fmla="*/ 3348763 h 6858000"/>
              <a:gd name="connsiteX110" fmla="*/ 764166 w 1605470"/>
              <a:gd name="connsiteY110" fmla="*/ 3341588 h 6858000"/>
              <a:gd name="connsiteX111" fmla="*/ 749397 w 1605470"/>
              <a:gd name="connsiteY111" fmla="*/ 3307769 h 6858000"/>
              <a:gd name="connsiteX112" fmla="*/ 766960 w 1605470"/>
              <a:gd name="connsiteY112" fmla="*/ 3250522 h 6858000"/>
              <a:gd name="connsiteX113" fmla="*/ 767385 w 1605470"/>
              <a:gd name="connsiteY113" fmla="*/ 3229163 h 6858000"/>
              <a:gd name="connsiteX114" fmla="*/ 769208 w 1605470"/>
              <a:gd name="connsiteY114" fmla="*/ 3217217 h 6858000"/>
              <a:gd name="connsiteX115" fmla="*/ 770350 w 1605470"/>
              <a:gd name="connsiteY115" fmla="*/ 3216125 h 6858000"/>
              <a:gd name="connsiteX116" fmla="*/ 756043 w 1605470"/>
              <a:gd name="connsiteY116" fmla="*/ 3183755 h 6858000"/>
              <a:gd name="connsiteX117" fmla="*/ 756544 w 1605470"/>
              <a:gd name="connsiteY117" fmla="*/ 3178642 h 6858000"/>
              <a:gd name="connsiteX118" fmla="*/ 744144 w 1605470"/>
              <a:gd name="connsiteY118" fmla="*/ 3158586 h 6858000"/>
              <a:gd name="connsiteX119" fmla="*/ 739378 w 1605470"/>
              <a:gd name="connsiteY119" fmla="*/ 3147669 h 6858000"/>
              <a:gd name="connsiteX120" fmla="*/ 734648 w 1605470"/>
              <a:gd name="connsiteY120" fmla="*/ 3145733 h 6858000"/>
              <a:gd name="connsiteX121" fmla="*/ 729329 w 1605470"/>
              <a:gd name="connsiteY121" fmla="*/ 3129034 h 6858000"/>
              <a:gd name="connsiteX122" fmla="*/ 729994 w 1605470"/>
              <a:gd name="connsiteY122" fmla="*/ 3126682 h 6858000"/>
              <a:gd name="connsiteX123" fmla="*/ 720862 w 1605470"/>
              <a:gd name="connsiteY123" fmla="*/ 3114519 h 6858000"/>
              <a:gd name="connsiteX124" fmla="*/ 707471 w 1605470"/>
              <a:gd name="connsiteY124" fmla="*/ 3106272 h 6858000"/>
              <a:gd name="connsiteX125" fmla="*/ 680201 w 1605470"/>
              <a:gd name="connsiteY125" fmla="*/ 2958185 h 6858000"/>
              <a:gd name="connsiteX126" fmla="*/ 622815 w 1605470"/>
              <a:gd name="connsiteY126" fmla="*/ 2762989 h 6858000"/>
              <a:gd name="connsiteX127" fmla="*/ 571733 w 1605470"/>
              <a:gd name="connsiteY127" fmla="*/ 2554718 h 6858000"/>
              <a:gd name="connsiteX128" fmla="*/ 551827 w 1605470"/>
              <a:gd name="connsiteY128" fmla="*/ 2485734 h 6858000"/>
              <a:gd name="connsiteX129" fmla="*/ 542550 w 1605470"/>
              <a:gd name="connsiteY129" fmla="*/ 2447068 h 6858000"/>
              <a:gd name="connsiteX130" fmla="*/ 529511 w 1605470"/>
              <a:gd name="connsiteY130" fmla="*/ 2425819 h 6858000"/>
              <a:gd name="connsiteX131" fmla="*/ 528878 w 1605470"/>
              <a:gd name="connsiteY131" fmla="*/ 2408971 h 6858000"/>
              <a:gd name="connsiteX132" fmla="*/ 535510 w 1605470"/>
              <a:gd name="connsiteY132" fmla="*/ 2402874 h 6858000"/>
              <a:gd name="connsiteX133" fmla="*/ 538122 w 1605470"/>
              <a:gd name="connsiteY133" fmla="*/ 2381443 h 6858000"/>
              <a:gd name="connsiteX134" fmla="*/ 514451 w 1605470"/>
              <a:gd name="connsiteY134" fmla="*/ 2261920 h 6858000"/>
              <a:gd name="connsiteX135" fmla="*/ 486968 w 1605470"/>
              <a:gd name="connsiteY135" fmla="*/ 2182937 h 6858000"/>
              <a:gd name="connsiteX136" fmla="*/ 488555 w 1605470"/>
              <a:gd name="connsiteY136" fmla="*/ 2155135 h 6858000"/>
              <a:gd name="connsiteX137" fmla="*/ 486013 w 1605470"/>
              <a:gd name="connsiteY137" fmla="*/ 2118008 h 6858000"/>
              <a:gd name="connsiteX138" fmla="*/ 487006 w 1605470"/>
              <a:gd name="connsiteY138" fmla="*/ 2050531 h 6858000"/>
              <a:gd name="connsiteX139" fmla="*/ 478812 w 1605470"/>
              <a:gd name="connsiteY139" fmla="*/ 1963269 h 6858000"/>
              <a:gd name="connsiteX140" fmla="*/ 442619 w 1605470"/>
              <a:gd name="connsiteY140" fmla="*/ 1910499 h 6858000"/>
              <a:gd name="connsiteX141" fmla="*/ 446785 w 1605470"/>
              <a:gd name="connsiteY141" fmla="*/ 1903212 h 6858000"/>
              <a:gd name="connsiteX142" fmla="*/ 436547 w 1605470"/>
              <a:gd name="connsiteY142" fmla="*/ 1861531 h 6858000"/>
              <a:gd name="connsiteX143" fmla="*/ 390346 w 1605470"/>
              <a:gd name="connsiteY143" fmla="*/ 1732919 h 6858000"/>
              <a:gd name="connsiteX144" fmla="*/ 362657 w 1605470"/>
              <a:gd name="connsiteY144" fmla="*/ 1663540 h 6858000"/>
              <a:gd name="connsiteX145" fmla="*/ 361783 w 1605470"/>
              <a:gd name="connsiteY145" fmla="*/ 1615777 h 6858000"/>
              <a:gd name="connsiteX146" fmla="*/ 342578 w 1605470"/>
              <a:gd name="connsiteY146" fmla="*/ 1563678 h 6858000"/>
              <a:gd name="connsiteX147" fmla="*/ 355658 w 1605470"/>
              <a:gd name="connsiteY147" fmla="*/ 1519474 h 6858000"/>
              <a:gd name="connsiteX148" fmla="*/ 348400 w 1605470"/>
              <a:gd name="connsiteY148" fmla="*/ 1477995 h 6858000"/>
              <a:gd name="connsiteX149" fmla="*/ 334485 w 1605470"/>
              <a:gd name="connsiteY149" fmla="*/ 1373769 h 6858000"/>
              <a:gd name="connsiteX150" fmla="*/ 342792 w 1605470"/>
              <a:gd name="connsiteY150" fmla="*/ 1307086 h 6858000"/>
              <a:gd name="connsiteX151" fmla="*/ 343980 w 1605470"/>
              <a:gd name="connsiteY151" fmla="*/ 1189033 h 6858000"/>
              <a:gd name="connsiteX152" fmla="*/ 348665 w 1605470"/>
              <a:gd name="connsiteY152" fmla="*/ 1168288 h 6858000"/>
              <a:gd name="connsiteX153" fmla="*/ 340947 w 1605470"/>
              <a:gd name="connsiteY153" fmla="*/ 1142577 h 6858000"/>
              <a:gd name="connsiteX154" fmla="*/ 330253 w 1605470"/>
              <a:gd name="connsiteY154" fmla="*/ 1088484 h 6858000"/>
              <a:gd name="connsiteX155" fmla="*/ 318989 w 1605470"/>
              <a:gd name="connsiteY155" fmla="*/ 1016103 h 6858000"/>
              <a:gd name="connsiteX156" fmla="*/ 320445 w 1605470"/>
              <a:gd name="connsiteY156" fmla="*/ 932283 h 6858000"/>
              <a:gd name="connsiteX157" fmla="*/ 322681 w 1605470"/>
              <a:gd name="connsiteY157" fmla="*/ 915925 h 6858000"/>
              <a:gd name="connsiteX158" fmla="*/ 315310 w 1605470"/>
              <a:gd name="connsiteY158" fmla="*/ 896999 h 6858000"/>
              <a:gd name="connsiteX159" fmla="*/ 284718 w 1605470"/>
              <a:gd name="connsiteY159" fmla="*/ 821517 h 6858000"/>
              <a:gd name="connsiteX160" fmla="*/ 263668 w 1605470"/>
              <a:gd name="connsiteY160" fmla="*/ 751353 h 6858000"/>
              <a:gd name="connsiteX161" fmla="*/ 263226 w 1605470"/>
              <a:gd name="connsiteY161" fmla="*/ 721230 h 6858000"/>
              <a:gd name="connsiteX162" fmla="*/ 248897 w 1605470"/>
              <a:gd name="connsiteY162" fmla="*/ 681659 h 6858000"/>
              <a:gd name="connsiteX163" fmla="*/ 234316 w 1605470"/>
              <a:gd name="connsiteY163" fmla="*/ 635218 h 6858000"/>
              <a:gd name="connsiteX164" fmla="*/ 239327 w 1605470"/>
              <a:gd name="connsiteY164" fmla="*/ 613763 h 6858000"/>
              <a:gd name="connsiteX165" fmla="*/ 225269 w 1605470"/>
              <a:gd name="connsiteY165" fmla="*/ 598582 h 6858000"/>
              <a:gd name="connsiteX166" fmla="*/ 224950 w 1605470"/>
              <a:gd name="connsiteY166" fmla="*/ 576846 h 6858000"/>
              <a:gd name="connsiteX167" fmla="*/ 204576 w 1605470"/>
              <a:gd name="connsiteY167" fmla="*/ 530055 h 6858000"/>
              <a:gd name="connsiteX168" fmla="*/ 219064 w 1605470"/>
              <a:gd name="connsiteY168" fmla="*/ 469651 h 6858000"/>
              <a:gd name="connsiteX169" fmla="*/ 195012 w 1605470"/>
              <a:gd name="connsiteY169" fmla="*/ 448559 h 6858000"/>
              <a:gd name="connsiteX170" fmla="*/ 201434 w 1605470"/>
              <a:gd name="connsiteY170" fmla="*/ 441529 h 6858000"/>
              <a:gd name="connsiteX171" fmla="*/ 200655 w 1605470"/>
              <a:gd name="connsiteY171" fmla="*/ 428927 h 6858000"/>
              <a:gd name="connsiteX172" fmla="*/ 190059 w 1605470"/>
              <a:gd name="connsiteY172" fmla="*/ 430161 h 6858000"/>
              <a:gd name="connsiteX173" fmla="*/ 167079 w 1605470"/>
              <a:gd name="connsiteY173" fmla="*/ 367211 h 6858000"/>
              <a:gd name="connsiteX174" fmla="*/ 124571 w 1605470"/>
              <a:gd name="connsiteY174" fmla="*/ 302178 h 6858000"/>
              <a:gd name="connsiteX175" fmla="*/ 103243 w 1605470"/>
              <a:gd name="connsiteY175" fmla="*/ 211375 h 6858000"/>
              <a:gd name="connsiteX176" fmla="*/ 94571 w 1605470"/>
              <a:gd name="connsiteY176" fmla="*/ 184179 h 6858000"/>
              <a:gd name="connsiteX177" fmla="*/ 13437 w 1605470"/>
              <a:gd name="connsiteY177" fmla="*/ 19287 h 6858000"/>
              <a:gd name="connsiteX178" fmla="*/ 0 w 1605470"/>
              <a:gd name="connsiteY178" fmla="*/ 0 h 6858000"/>
              <a:gd name="connsiteX0" fmla="*/ 0 w 1605470"/>
              <a:gd name="connsiteY0" fmla="*/ 0 h 6858000"/>
              <a:gd name="connsiteX1" fmla="*/ 1605470 w 1605470"/>
              <a:gd name="connsiteY1" fmla="*/ 0 h 6858000"/>
              <a:gd name="connsiteX2" fmla="*/ 1605470 w 1605470"/>
              <a:gd name="connsiteY2" fmla="*/ 6858000 h 6858000"/>
              <a:gd name="connsiteX3" fmla="*/ 154105 w 1605470"/>
              <a:gd name="connsiteY3" fmla="*/ 6858000 h 6858000"/>
              <a:gd name="connsiteX4" fmla="*/ 154246 w 1605470"/>
              <a:gd name="connsiteY4" fmla="*/ 6857735 h 6858000"/>
              <a:gd name="connsiteX5" fmla="*/ 166295 w 1605470"/>
              <a:gd name="connsiteY5" fmla="*/ 6809549 h 6858000"/>
              <a:gd name="connsiteX6" fmla="*/ 198506 w 1605470"/>
              <a:gd name="connsiteY6" fmla="*/ 6715115 h 6858000"/>
              <a:gd name="connsiteX7" fmla="*/ 208357 w 1605470"/>
              <a:gd name="connsiteY7" fmla="*/ 6680170 h 6858000"/>
              <a:gd name="connsiteX8" fmla="*/ 233907 w 1605470"/>
              <a:gd name="connsiteY8" fmla="*/ 6621207 h 6858000"/>
              <a:gd name="connsiteX9" fmla="*/ 250564 w 1605470"/>
              <a:gd name="connsiteY9" fmla="*/ 6596265 h 6858000"/>
              <a:gd name="connsiteX10" fmla="*/ 250443 w 1605470"/>
              <a:gd name="connsiteY10" fmla="*/ 6594818 h 6858000"/>
              <a:gd name="connsiteX11" fmla="*/ 254688 w 1605470"/>
              <a:gd name="connsiteY11" fmla="*/ 6593735 h 6858000"/>
              <a:gd name="connsiteX12" fmla="*/ 257885 w 1605470"/>
              <a:gd name="connsiteY12" fmla="*/ 6589172 h 6858000"/>
              <a:gd name="connsiteX13" fmla="*/ 261179 w 1605470"/>
              <a:gd name="connsiteY13" fmla="*/ 6574442 h 6858000"/>
              <a:gd name="connsiteX14" fmla="*/ 261519 w 1605470"/>
              <a:gd name="connsiteY14" fmla="*/ 6568530 h 6858000"/>
              <a:gd name="connsiteX15" fmla="*/ 263928 w 1605470"/>
              <a:gd name="connsiteY15" fmla="*/ 6560674 h 6858000"/>
              <a:gd name="connsiteX16" fmla="*/ 264273 w 1605470"/>
              <a:gd name="connsiteY16" fmla="*/ 6560598 h 6858000"/>
              <a:gd name="connsiteX17" fmla="*/ 265970 w 1605470"/>
              <a:gd name="connsiteY17" fmla="*/ 6553006 h 6858000"/>
              <a:gd name="connsiteX18" fmla="*/ 270666 w 1605470"/>
              <a:gd name="connsiteY18" fmla="*/ 6514360 h 6858000"/>
              <a:gd name="connsiteX19" fmla="*/ 312320 w 1605470"/>
              <a:gd name="connsiteY19" fmla="*/ 6478062 h 6858000"/>
              <a:gd name="connsiteX20" fmla="*/ 323009 w 1605470"/>
              <a:gd name="connsiteY20" fmla="*/ 6460325 h 6858000"/>
              <a:gd name="connsiteX21" fmla="*/ 330242 w 1605470"/>
              <a:gd name="connsiteY21" fmla="*/ 6451488 h 6858000"/>
              <a:gd name="connsiteX22" fmla="*/ 331677 w 1605470"/>
              <a:gd name="connsiteY22" fmla="*/ 6451348 h 6858000"/>
              <a:gd name="connsiteX23" fmla="*/ 336035 w 1605470"/>
              <a:gd name="connsiteY23" fmla="*/ 6414240 h 6858000"/>
              <a:gd name="connsiteX24" fmla="*/ 338911 w 1605470"/>
              <a:gd name="connsiteY24" fmla="*/ 6410269 h 6858000"/>
              <a:gd name="connsiteX25" fmla="*/ 338811 w 1605470"/>
              <a:gd name="connsiteY25" fmla="*/ 6384857 h 6858000"/>
              <a:gd name="connsiteX26" fmla="*/ 340328 w 1605470"/>
              <a:gd name="connsiteY26" fmla="*/ 6372381 h 6858000"/>
              <a:gd name="connsiteX27" fmla="*/ 337522 w 1605470"/>
              <a:gd name="connsiteY27" fmla="*/ 6367510 h 6858000"/>
              <a:gd name="connsiteX28" fmla="*/ 341402 w 1605470"/>
              <a:gd name="connsiteY28" fmla="*/ 6349778 h 6858000"/>
              <a:gd name="connsiteX29" fmla="*/ 343067 w 1605470"/>
              <a:gd name="connsiteY29" fmla="*/ 6348250 h 6858000"/>
              <a:gd name="connsiteX30" fmla="*/ 359101 w 1605470"/>
              <a:gd name="connsiteY30" fmla="*/ 6281972 h 6858000"/>
              <a:gd name="connsiteX31" fmla="*/ 369864 w 1605470"/>
              <a:gd name="connsiteY31" fmla="*/ 6211940 h 6858000"/>
              <a:gd name="connsiteX32" fmla="*/ 411359 w 1605470"/>
              <a:gd name="connsiteY32" fmla="*/ 6113913 h 6858000"/>
              <a:gd name="connsiteX33" fmla="*/ 415652 w 1605470"/>
              <a:gd name="connsiteY33" fmla="*/ 6028119 h 6858000"/>
              <a:gd name="connsiteX34" fmla="*/ 442432 w 1605470"/>
              <a:gd name="connsiteY34" fmla="*/ 5934687 h 6858000"/>
              <a:gd name="connsiteX35" fmla="*/ 476444 w 1605470"/>
              <a:gd name="connsiteY35" fmla="*/ 5765594 h 6858000"/>
              <a:gd name="connsiteX36" fmla="*/ 508280 w 1605470"/>
              <a:gd name="connsiteY36" fmla="*/ 5693685 h 6858000"/>
              <a:gd name="connsiteX37" fmla="*/ 510261 w 1605470"/>
              <a:gd name="connsiteY37" fmla="*/ 5634527 h 6858000"/>
              <a:gd name="connsiteX38" fmla="*/ 523992 w 1605470"/>
              <a:gd name="connsiteY38" fmla="*/ 5619557 h 6858000"/>
              <a:gd name="connsiteX39" fmla="*/ 531653 w 1605470"/>
              <a:gd name="connsiteY39" fmla="*/ 5604904 h 6858000"/>
              <a:gd name="connsiteX40" fmla="*/ 539863 w 1605470"/>
              <a:gd name="connsiteY40" fmla="*/ 5604298 h 6858000"/>
              <a:gd name="connsiteX41" fmla="*/ 552319 w 1605470"/>
              <a:gd name="connsiteY41" fmla="*/ 5587997 h 6858000"/>
              <a:gd name="connsiteX42" fmla="*/ 559710 w 1605470"/>
              <a:gd name="connsiteY42" fmla="*/ 5564796 h 6858000"/>
              <a:gd name="connsiteX43" fmla="*/ 587214 w 1605470"/>
              <a:gd name="connsiteY43" fmla="*/ 5451511 h 6858000"/>
              <a:gd name="connsiteX44" fmla="*/ 608019 w 1605470"/>
              <a:gd name="connsiteY44" fmla="*/ 5385461 h 6858000"/>
              <a:gd name="connsiteX45" fmla="*/ 622750 w 1605470"/>
              <a:gd name="connsiteY45" fmla="*/ 5363084 h 6858000"/>
              <a:gd name="connsiteX46" fmla="*/ 638731 w 1605470"/>
              <a:gd name="connsiteY46" fmla="*/ 5330009 h 6858000"/>
              <a:gd name="connsiteX47" fmla="*/ 672224 w 1605470"/>
              <a:gd name="connsiteY47" fmla="*/ 5273739 h 6858000"/>
              <a:gd name="connsiteX48" fmla="*/ 681823 w 1605470"/>
              <a:gd name="connsiteY48" fmla="*/ 5241779 h 6858000"/>
              <a:gd name="connsiteX49" fmla="*/ 693049 w 1605470"/>
              <a:gd name="connsiteY49" fmla="*/ 5225268 h 6858000"/>
              <a:gd name="connsiteX50" fmla="*/ 694069 w 1605470"/>
              <a:gd name="connsiteY50" fmla="*/ 5217684 h 6858000"/>
              <a:gd name="connsiteX51" fmla="*/ 701410 w 1605470"/>
              <a:gd name="connsiteY51" fmla="*/ 5193377 h 6858000"/>
              <a:gd name="connsiteX52" fmla="*/ 704713 w 1605470"/>
              <a:gd name="connsiteY52" fmla="*/ 5179288 h 6858000"/>
              <a:gd name="connsiteX53" fmla="*/ 705697 w 1605470"/>
              <a:gd name="connsiteY53" fmla="*/ 5173621 h 6858000"/>
              <a:gd name="connsiteX54" fmla="*/ 701331 w 1605470"/>
              <a:gd name="connsiteY54" fmla="*/ 5159961 h 6858000"/>
              <a:gd name="connsiteX55" fmla="*/ 708008 w 1605470"/>
              <a:gd name="connsiteY55" fmla="*/ 5144295 h 6858000"/>
              <a:gd name="connsiteX56" fmla="*/ 704941 w 1605470"/>
              <a:gd name="connsiteY56" fmla="*/ 5125185 h 6858000"/>
              <a:gd name="connsiteX57" fmla="*/ 711771 w 1605470"/>
              <a:gd name="connsiteY57" fmla="*/ 5121884 h 6858000"/>
              <a:gd name="connsiteX58" fmla="*/ 721092 w 1605470"/>
              <a:gd name="connsiteY58" fmla="*/ 5108383 h 6858000"/>
              <a:gd name="connsiteX59" fmla="*/ 717045 w 1605470"/>
              <a:gd name="connsiteY59" fmla="*/ 5094705 h 6858000"/>
              <a:gd name="connsiteX60" fmla="*/ 718807 w 1605470"/>
              <a:gd name="connsiteY60" fmla="*/ 5067850 h 6858000"/>
              <a:gd name="connsiteX61" fmla="*/ 721538 w 1605470"/>
              <a:gd name="connsiteY61" fmla="*/ 5060861 h 6858000"/>
              <a:gd name="connsiteX62" fmla="*/ 718242 w 1605470"/>
              <a:gd name="connsiteY62" fmla="*/ 5034192 h 6858000"/>
              <a:gd name="connsiteX63" fmla="*/ 719796 w 1605470"/>
              <a:gd name="connsiteY63" fmla="*/ 4993030 h 6858000"/>
              <a:gd name="connsiteX64" fmla="*/ 726705 w 1605470"/>
              <a:gd name="connsiteY64" fmla="*/ 4946844 h 6858000"/>
              <a:gd name="connsiteX65" fmla="*/ 722561 w 1605470"/>
              <a:gd name="connsiteY65" fmla="*/ 4932692 h 6858000"/>
              <a:gd name="connsiteX66" fmla="*/ 724935 w 1605470"/>
              <a:gd name="connsiteY66" fmla="*/ 4821504 h 6858000"/>
              <a:gd name="connsiteX67" fmla="*/ 732118 w 1605470"/>
              <a:gd name="connsiteY67" fmla="*/ 4801535 h 6858000"/>
              <a:gd name="connsiteX68" fmla="*/ 739787 w 1605470"/>
              <a:gd name="connsiteY68" fmla="*/ 4797794 h 6858000"/>
              <a:gd name="connsiteX69" fmla="*/ 741081 w 1605470"/>
              <a:gd name="connsiteY69" fmla="*/ 4784526 h 6858000"/>
              <a:gd name="connsiteX70" fmla="*/ 742865 w 1605470"/>
              <a:gd name="connsiteY70" fmla="*/ 4781211 h 6858000"/>
              <a:gd name="connsiteX71" fmla="*/ 751652 w 1605470"/>
              <a:gd name="connsiteY71" fmla="*/ 4761984 h 6858000"/>
              <a:gd name="connsiteX72" fmla="*/ 747700 w 1605470"/>
              <a:gd name="connsiteY72" fmla="*/ 4690749 h 6858000"/>
              <a:gd name="connsiteX73" fmla="*/ 743180 w 1605470"/>
              <a:gd name="connsiteY73" fmla="*/ 4613201 h 6858000"/>
              <a:gd name="connsiteX74" fmla="*/ 738263 w 1605470"/>
              <a:gd name="connsiteY74" fmla="*/ 4444346 h 6858000"/>
              <a:gd name="connsiteX75" fmla="*/ 756542 w 1605470"/>
              <a:gd name="connsiteY75" fmla="*/ 4350346 h 6858000"/>
              <a:gd name="connsiteX76" fmla="*/ 715481 w 1605470"/>
              <a:gd name="connsiteY76" fmla="*/ 4214165 h 6858000"/>
              <a:gd name="connsiteX77" fmla="*/ 719554 w 1605470"/>
              <a:gd name="connsiteY77" fmla="*/ 4090296 h 6858000"/>
              <a:gd name="connsiteX78" fmla="*/ 704810 w 1605470"/>
              <a:gd name="connsiteY78" fmla="*/ 4033999 h 6858000"/>
              <a:gd name="connsiteX79" fmla="*/ 705959 w 1605470"/>
              <a:gd name="connsiteY79" fmla="*/ 4031933 h 6858000"/>
              <a:gd name="connsiteX80" fmla="*/ 704535 w 1605470"/>
              <a:gd name="connsiteY80" fmla="*/ 4013953 h 6858000"/>
              <a:gd name="connsiteX81" fmla="*/ 700443 w 1605470"/>
              <a:gd name="connsiteY81" fmla="*/ 4010511 h 6858000"/>
              <a:gd name="connsiteX82" fmla="*/ 698282 w 1605470"/>
              <a:gd name="connsiteY82" fmla="*/ 3998331 h 6858000"/>
              <a:gd name="connsiteX83" fmla="*/ 690830 w 1605470"/>
              <a:gd name="connsiteY83" fmla="*/ 3974753 h 6858000"/>
              <a:gd name="connsiteX84" fmla="*/ 692428 w 1605470"/>
              <a:gd name="connsiteY84" fmla="*/ 3969950 h 6858000"/>
              <a:gd name="connsiteX85" fmla="*/ 685850 w 1605470"/>
              <a:gd name="connsiteY85" fmla="*/ 3933779 h 6858000"/>
              <a:gd name="connsiteX86" fmla="*/ 687181 w 1605470"/>
              <a:gd name="connsiteY86" fmla="*/ 3933093 h 6858000"/>
              <a:gd name="connsiteX87" fmla="*/ 691535 w 1605470"/>
              <a:gd name="connsiteY87" fmla="*/ 3922082 h 6858000"/>
              <a:gd name="connsiteX88" fmla="*/ 696613 w 1605470"/>
              <a:gd name="connsiteY88" fmla="*/ 3901461 h 6858000"/>
              <a:gd name="connsiteX89" fmla="*/ 719207 w 1605470"/>
              <a:gd name="connsiteY89" fmla="*/ 3813873 h 6858000"/>
              <a:gd name="connsiteX90" fmla="*/ 718632 w 1605470"/>
              <a:gd name="connsiteY90" fmla="*/ 3806161 h 6858000"/>
              <a:gd name="connsiteX91" fmla="*/ 718939 w 1605470"/>
              <a:gd name="connsiteY91" fmla="*/ 3805957 h 6858000"/>
              <a:gd name="connsiteX92" fmla="*/ 718966 w 1605470"/>
              <a:gd name="connsiteY92" fmla="*/ 3797724 h 6858000"/>
              <a:gd name="connsiteX93" fmla="*/ 717581 w 1605470"/>
              <a:gd name="connsiteY93" fmla="*/ 3792098 h 6858000"/>
              <a:gd name="connsiteX94" fmla="*/ 716465 w 1605470"/>
              <a:gd name="connsiteY94" fmla="*/ 3777135 h 6858000"/>
              <a:gd name="connsiteX95" fmla="*/ 718198 w 1605470"/>
              <a:gd name="connsiteY95" fmla="*/ 3771656 h 6858000"/>
              <a:gd name="connsiteX96" fmla="*/ 721941 w 1605470"/>
              <a:gd name="connsiteY96" fmla="*/ 3769007 h 6858000"/>
              <a:gd name="connsiteX97" fmla="*/ 721407 w 1605470"/>
              <a:gd name="connsiteY97" fmla="*/ 3767709 h 6858000"/>
              <a:gd name="connsiteX98" fmla="*/ 730103 w 1605470"/>
              <a:gd name="connsiteY98" fmla="*/ 3738082 h 6858000"/>
              <a:gd name="connsiteX99" fmla="*/ 737449 w 1605470"/>
              <a:gd name="connsiteY99" fmla="*/ 3673397 h 6858000"/>
              <a:gd name="connsiteX100" fmla="*/ 736745 w 1605470"/>
              <a:gd name="connsiteY100" fmla="*/ 3637109 h 6858000"/>
              <a:gd name="connsiteX101" fmla="*/ 740188 w 1605470"/>
              <a:gd name="connsiteY101" fmla="*/ 3536883 h 6858000"/>
              <a:gd name="connsiteX102" fmla="*/ 747726 w 1605470"/>
              <a:gd name="connsiteY102" fmla="*/ 3435652 h 6858000"/>
              <a:gd name="connsiteX103" fmla="*/ 774383 w 1605470"/>
              <a:gd name="connsiteY103" fmla="*/ 3381564 h 6858000"/>
              <a:gd name="connsiteX104" fmla="*/ 774870 w 1605470"/>
              <a:gd name="connsiteY104" fmla="*/ 3375761 h 6858000"/>
              <a:gd name="connsiteX105" fmla="*/ 770510 w 1605470"/>
              <a:gd name="connsiteY105" fmla="*/ 3361844 h 6858000"/>
              <a:gd name="connsiteX106" fmla="*/ 767933 w 1605470"/>
              <a:gd name="connsiteY106" fmla="*/ 3356929 h 6858000"/>
              <a:gd name="connsiteX107" fmla="*/ 766158 w 1605470"/>
              <a:gd name="connsiteY107" fmla="*/ 3349058 h 6858000"/>
              <a:gd name="connsiteX108" fmla="*/ 766414 w 1605470"/>
              <a:gd name="connsiteY108" fmla="*/ 3348763 h 6858000"/>
              <a:gd name="connsiteX109" fmla="*/ 764166 w 1605470"/>
              <a:gd name="connsiteY109" fmla="*/ 3341588 h 6858000"/>
              <a:gd name="connsiteX110" fmla="*/ 749397 w 1605470"/>
              <a:gd name="connsiteY110" fmla="*/ 3307769 h 6858000"/>
              <a:gd name="connsiteX111" fmla="*/ 766960 w 1605470"/>
              <a:gd name="connsiteY111" fmla="*/ 3250522 h 6858000"/>
              <a:gd name="connsiteX112" fmla="*/ 767385 w 1605470"/>
              <a:gd name="connsiteY112" fmla="*/ 3229163 h 6858000"/>
              <a:gd name="connsiteX113" fmla="*/ 769208 w 1605470"/>
              <a:gd name="connsiteY113" fmla="*/ 3217217 h 6858000"/>
              <a:gd name="connsiteX114" fmla="*/ 770350 w 1605470"/>
              <a:gd name="connsiteY114" fmla="*/ 3216125 h 6858000"/>
              <a:gd name="connsiteX115" fmla="*/ 756043 w 1605470"/>
              <a:gd name="connsiteY115" fmla="*/ 3183755 h 6858000"/>
              <a:gd name="connsiteX116" fmla="*/ 756544 w 1605470"/>
              <a:gd name="connsiteY116" fmla="*/ 3178642 h 6858000"/>
              <a:gd name="connsiteX117" fmla="*/ 744144 w 1605470"/>
              <a:gd name="connsiteY117" fmla="*/ 3158586 h 6858000"/>
              <a:gd name="connsiteX118" fmla="*/ 739378 w 1605470"/>
              <a:gd name="connsiteY118" fmla="*/ 3147669 h 6858000"/>
              <a:gd name="connsiteX119" fmla="*/ 734648 w 1605470"/>
              <a:gd name="connsiteY119" fmla="*/ 3145733 h 6858000"/>
              <a:gd name="connsiteX120" fmla="*/ 729329 w 1605470"/>
              <a:gd name="connsiteY120" fmla="*/ 3129034 h 6858000"/>
              <a:gd name="connsiteX121" fmla="*/ 729994 w 1605470"/>
              <a:gd name="connsiteY121" fmla="*/ 3126682 h 6858000"/>
              <a:gd name="connsiteX122" fmla="*/ 720862 w 1605470"/>
              <a:gd name="connsiteY122" fmla="*/ 3114519 h 6858000"/>
              <a:gd name="connsiteX123" fmla="*/ 707471 w 1605470"/>
              <a:gd name="connsiteY123" fmla="*/ 3106272 h 6858000"/>
              <a:gd name="connsiteX124" fmla="*/ 680201 w 1605470"/>
              <a:gd name="connsiteY124" fmla="*/ 2958185 h 6858000"/>
              <a:gd name="connsiteX125" fmla="*/ 622815 w 1605470"/>
              <a:gd name="connsiteY125" fmla="*/ 2762989 h 6858000"/>
              <a:gd name="connsiteX126" fmla="*/ 571733 w 1605470"/>
              <a:gd name="connsiteY126" fmla="*/ 2554718 h 6858000"/>
              <a:gd name="connsiteX127" fmla="*/ 551827 w 1605470"/>
              <a:gd name="connsiteY127" fmla="*/ 2485734 h 6858000"/>
              <a:gd name="connsiteX128" fmla="*/ 542550 w 1605470"/>
              <a:gd name="connsiteY128" fmla="*/ 2447068 h 6858000"/>
              <a:gd name="connsiteX129" fmla="*/ 529511 w 1605470"/>
              <a:gd name="connsiteY129" fmla="*/ 2425819 h 6858000"/>
              <a:gd name="connsiteX130" fmla="*/ 528878 w 1605470"/>
              <a:gd name="connsiteY130" fmla="*/ 2408971 h 6858000"/>
              <a:gd name="connsiteX131" fmla="*/ 535510 w 1605470"/>
              <a:gd name="connsiteY131" fmla="*/ 2402874 h 6858000"/>
              <a:gd name="connsiteX132" fmla="*/ 538122 w 1605470"/>
              <a:gd name="connsiteY132" fmla="*/ 2381443 h 6858000"/>
              <a:gd name="connsiteX133" fmla="*/ 514451 w 1605470"/>
              <a:gd name="connsiteY133" fmla="*/ 2261920 h 6858000"/>
              <a:gd name="connsiteX134" fmla="*/ 486968 w 1605470"/>
              <a:gd name="connsiteY134" fmla="*/ 2182937 h 6858000"/>
              <a:gd name="connsiteX135" fmla="*/ 488555 w 1605470"/>
              <a:gd name="connsiteY135" fmla="*/ 2155135 h 6858000"/>
              <a:gd name="connsiteX136" fmla="*/ 486013 w 1605470"/>
              <a:gd name="connsiteY136" fmla="*/ 2118008 h 6858000"/>
              <a:gd name="connsiteX137" fmla="*/ 487006 w 1605470"/>
              <a:gd name="connsiteY137" fmla="*/ 2050531 h 6858000"/>
              <a:gd name="connsiteX138" fmla="*/ 478812 w 1605470"/>
              <a:gd name="connsiteY138" fmla="*/ 1963269 h 6858000"/>
              <a:gd name="connsiteX139" fmla="*/ 442619 w 1605470"/>
              <a:gd name="connsiteY139" fmla="*/ 1910499 h 6858000"/>
              <a:gd name="connsiteX140" fmla="*/ 446785 w 1605470"/>
              <a:gd name="connsiteY140" fmla="*/ 1903212 h 6858000"/>
              <a:gd name="connsiteX141" fmla="*/ 436547 w 1605470"/>
              <a:gd name="connsiteY141" fmla="*/ 1861531 h 6858000"/>
              <a:gd name="connsiteX142" fmla="*/ 390346 w 1605470"/>
              <a:gd name="connsiteY142" fmla="*/ 1732919 h 6858000"/>
              <a:gd name="connsiteX143" fmla="*/ 362657 w 1605470"/>
              <a:gd name="connsiteY143" fmla="*/ 1663540 h 6858000"/>
              <a:gd name="connsiteX144" fmla="*/ 361783 w 1605470"/>
              <a:gd name="connsiteY144" fmla="*/ 1615777 h 6858000"/>
              <a:gd name="connsiteX145" fmla="*/ 342578 w 1605470"/>
              <a:gd name="connsiteY145" fmla="*/ 1563678 h 6858000"/>
              <a:gd name="connsiteX146" fmla="*/ 355658 w 1605470"/>
              <a:gd name="connsiteY146" fmla="*/ 1519474 h 6858000"/>
              <a:gd name="connsiteX147" fmla="*/ 348400 w 1605470"/>
              <a:gd name="connsiteY147" fmla="*/ 1477995 h 6858000"/>
              <a:gd name="connsiteX148" fmla="*/ 334485 w 1605470"/>
              <a:gd name="connsiteY148" fmla="*/ 1373769 h 6858000"/>
              <a:gd name="connsiteX149" fmla="*/ 342792 w 1605470"/>
              <a:gd name="connsiteY149" fmla="*/ 1307086 h 6858000"/>
              <a:gd name="connsiteX150" fmla="*/ 343980 w 1605470"/>
              <a:gd name="connsiteY150" fmla="*/ 1189033 h 6858000"/>
              <a:gd name="connsiteX151" fmla="*/ 348665 w 1605470"/>
              <a:gd name="connsiteY151" fmla="*/ 1168288 h 6858000"/>
              <a:gd name="connsiteX152" fmla="*/ 340947 w 1605470"/>
              <a:gd name="connsiteY152" fmla="*/ 1142577 h 6858000"/>
              <a:gd name="connsiteX153" fmla="*/ 330253 w 1605470"/>
              <a:gd name="connsiteY153" fmla="*/ 1088484 h 6858000"/>
              <a:gd name="connsiteX154" fmla="*/ 318989 w 1605470"/>
              <a:gd name="connsiteY154" fmla="*/ 1016103 h 6858000"/>
              <a:gd name="connsiteX155" fmla="*/ 320445 w 1605470"/>
              <a:gd name="connsiteY155" fmla="*/ 932283 h 6858000"/>
              <a:gd name="connsiteX156" fmla="*/ 322681 w 1605470"/>
              <a:gd name="connsiteY156" fmla="*/ 915925 h 6858000"/>
              <a:gd name="connsiteX157" fmla="*/ 315310 w 1605470"/>
              <a:gd name="connsiteY157" fmla="*/ 896999 h 6858000"/>
              <a:gd name="connsiteX158" fmla="*/ 284718 w 1605470"/>
              <a:gd name="connsiteY158" fmla="*/ 821517 h 6858000"/>
              <a:gd name="connsiteX159" fmla="*/ 263668 w 1605470"/>
              <a:gd name="connsiteY159" fmla="*/ 751353 h 6858000"/>
              <a:gd name="connsiteX160" fmla="*/ 263226 w 1605470"/>
              <a:gd name="connsiteY160" fmla="*/ 721230 h 6858000"/>
              <a:gd name="connsiteX161" fmla="*/ 248897 w 1605470"/>
              <a:gd name="connsiteY161" fmla="*/ 681659 h 6858000"/>
              <a:gd name="connsiteX162" fmla="*/ 234316 w 1605470"/>
              <a:gd name="connsiteY162" fmla="*/ 635218 h 6858000"/>
              <a:gd name="connsiteX163" fmla="*/ 239327 w 1605470"/>
              <a:gd name="connsiteY163" fmla="*/ 613763 h 6858000"/>
              <a:gd name="connsiteX164" fmla="*/ 225269 w 1605470"/>
              <a:gd name="connsiteY164" fmla="*/ 598582 h 6858000"/>
              <a:gd name="connsiteX165" fmla="*/ 224950 w 1605470"/>
              <a:gd name="connsiteY165" fmla="*/ 576846 h 6858000"/>
              <a:gd name="connsiteX166" fmla="*/ 204576 w 1605470"/>
              <a:gd name="connsiteY166" fmla="*/ 530055 h 6858000"/>
              <a:gd name="connsiteX167" fmla="*/ 219064 w 1605470"/>
              <a:gd name="connsiteY167" fmla="*/ 469651 h 6858000"/>
              <a:gd name="connsiteX168" fmla="*/ 195012 w 1605470"/>
              <a:gd name="connsiteY168" fmla="*/ 448559 h 6858000"/>
              <a:gd name="connsiteX169" fmla="*/ 201434 w 1605470"/>
              <a:gd name="connsiteY169" fmla="*/ 441529 h 6858000"/>
              <a:gd name="connsiteX170" fmla="*/ 200655 w 1605470"/>
              <a:gd name="connsiteY170" fmla="*/ 428927 h 6858000"/>
              <a:gd name="connsiteX171" fmla="*/ 190059 w 1605470"/>
              <a:gd name="connsiteY171" fmla="*/ 430161 h 6858000"/>
              <a:gd name="connsiteX172" fmla="*/ 167079 w 1605470"/>
              <a:gd name="connsiteY172" fmla="*/ 367211 h 6858000"/>
              <a:gd name="connsiteX173" fmla="*/ 124571 w 1605470"/>
              <a:gd name="connsiteY173" fmla="*/ 302178 h 6858000"/>
              <a:gd name="connsiteX174" fmla="*/ 103243 w 1605470"/>
              <a:gd name="connsiteY174" fmla="*/ 211375 h 6858000"/>
              <a:gd name="connsiteX175" fmla="*/ 94571 w 1605470"/>
              <a:gd name="connsiteY175" fmla="*/ 184179 h 6858000"/>
              <a:gd name="connsiteX176" fmla="*/ 13437 w 1605470"/>
              <a:gd name="connsiteY176" fmla="*/ 19287 h 6858000"/>
              <a:gd name="connsiteX177" fmla="*/ 0 w 1605470"/>
              <a:gd name="connsiteY177" fmla="*/ 0 h 6858000"/>
              <a:gd name="connsiteX0" fmla="*/ 0 w 1605470"/>
              <a:gd name="connsiteY0" fmla="*/ 0 h 6858000"/>
              <a:gd name="connsiteX1" fmla="*/ 1605470 w 1605470"/>
              <a:gd name="connsiteY1" fmla="*/ 0 h 6858000"/>
              <a:gd name="connsiteX2" fmla="*/ 1605470 w 1605470"/>
              <a:gd name="connsiteY2" fmla="*/ 6858000 h 6858000"/>
              <a:gd name="connsiteX3" fmla="*/ 154105 w 1605470"/>
              <a:gd name="connsiteY3" fmla="*/ 6858000 h 6858000"/>
              <a:gd name="connsiteX4" fmla="*/ 154246 w 1605470"/>
              <a:gd name="connsiteY4" fmla="*/ 6857735 h 6858000"/>
              <a:gd name="connsiteX5" fmla="*/ 166295 w 1605470"/>
              <a:gd name="connsiteY5" fmla="*/ 6809549 h 6858000"/>
              <a:gd name="connsiteX6" fmla="*/ 198506 w 1605470"/>
              <a:gd name="connsiteY6" fmla="*/ 6715115 h 6858000"/>
              <a:gd name="connsiteX7" fmla="*/ 208357 w 1605470"/>
              <a:gd name="connsiteY7" fmla="*/ 6680170 h 6858000"/>
              <a:gd name="connsiteX8" fmla="*/ 233907 w 1605470"/>
              <a:gd name="connsiteY8" fmla="*/ 6621207 h 6858000"/>
              <a:gd name="connsiteX9" fmla="*/ 250564 w 1605470"/>
              <a:gd name="connsiteY9" fmla="*/ 6596265 h 6858000"/>
              <a:gd name="connsiteX10" fmla="*/ 250443 w 1605470"/>
              <a:gd name="connsiteY10" fmla="*/ 6594818 h 6858000"/>
              <a:gd name="connsiteX11" fmla="*/ 254688 w 1605470"/>
              <a:gd name="connsiteY11" fmla="*/ 6593735 h 6858000"/>
              <a:gd name="connsiteX12" fmla="*/ 257885 w 1605470"/>
              <a:gd name="connsiteY12" fmla="*/ 6589172 h 6858000"/>
              <a:gd name="connsiteX13" fmla="*/ 261179 w 1605470"/>
              <a:gd name="connsiteY13" fmla="*/ 6574442 h 6858000"/>
              <a:gd name="connsiteX14" fmla="*/ 261519 w 1605470"/>
              <a:gd name="connsiteY14" fmla="*/ 6568530 h 6858000"/>
              <a:gd name="connsiteX15" fmla="*/ 263928 w 1605470"/>
              <a:gd name="connsiteY15" fmla="*/ 6560674 h 6858000"/>
              <a:gd name="connsiteX16" fmla="*/ 264273 w 1605470"/>
              <a:gd name="connsiteY16" fmla="*/ 6560598 h 6858000"/>
              <a:gd name="connsiteX17" fmla="*/ 265970 w 1605470"/>
              <a:gd name="connsiteY17" fmla="*/ 6553006 h 6858000"/>
              <a:gd name="connsiteX18" fmla="*/ 270666 w 1605470"/>
              <a:gd name="connsiteY18" fmla="*/ 6514360 h 6858000"/>
              <a:gd name="connsiteX19" fmla="*/ 312320 w 1605470"/>
              <a:gd name="connsiteY19" fmla="*/ 6478062 h 6858000"/>
              <a:gd name="connsiteX20" fmla="*/ 323009 w 1605470"/>
              <a:gd name="connsiteY20" fmla="*/ 6460325 h 6858000"/>
              <a:gd name="connsiteX21" fmla="*/ 330242 w 1605470"/>
              <a:gd name="connsiteY21" fmla="*/ 6451488 h 6858000"/>
              <a:gd name="connsiteX22" fmla="*/ 331677 w 1605470"/>
              <a:gd name="connsiteY22" fmla="*/ 6451348 h 6858000"/>
              <a:gd name="connsiteX23" fmla="*/ 336035 w 1605470"/>
              <a:gd name="connsiteY23" fmla="*/ 6414240 h 6858000"/>
              <a:gd name="connsiteX24" fmla="*/ 338911 w 1605470"/>
              <a:gd name="connsiteY24" fmla="*/ 6410269 h 6858000"/>
              <a:gd name="connsiteX25" fmla="*/ 338811 w 1605470"/>
              <a:gd name="connsiteY25" fmla="*/ 6384857 h 6858000"/>
              <a:gd name="connsiteX26" fmla="*/ 340328 w 1605470"/>
              <a:gd name="connsiteY26" fmla="*/ 6372381 h 6858000"/>
              <a:gd name="connsiteX27" fmla="*/ 337522 w 1605470"/>
              <a:gd name="connsiteY27" fmla="*/ 6367510 h 6858000"/>
              <a:gd name="connsiteX28" fmla="*/ 341402 w 1605470"/>
              <a:gd name="connsiteY28" fmla="*/ 6349778 h 6858000"/>
              <a:gd name="connsiteX29" fmla="*/ 343067 w 1605470"/>
              <a:gd name="connsiteY29" fmla="*/ 6348250 h 6858000"/>
              <a:gd name="connsiteX30" fmla="*/ 359101 w 1605470"/>
              <a:gd name="connsiteY30" fmla="*/ 6281972 h 6858000"/>
              <a:gd name="connsiteX31" fmla="*/ 369864 w 1605470"/>
              <a:gd name="connsiteY31" fmla="*/ 6211940 h 6858000"/>
              <a:gd name="connsiteX32" fmla="*/ 411359 w 1605470"/>
              <a:gd name="connsiteY32" fmla="*/ 6113913 h 6858000"/>
              <a:gd name="connsiteX33" fmla="*/ 415652 w 1605470"/>
              <a:gd name="connsiteY33" fmla="*/ 6028119 h 6858000"/>
              <a:gd name="connsiteX34" fmla="*/ 442432 w 1605470"/>
              <a:gd name="connsiteY34" fmla="*/ 5934687 h 6858000"/>
              <a:gd name="connsiteX35" fmla="*/ 476444 w 1605470"/>
              <a:gd name="connsiteY35" fmla="*/ 5765594 h 6858000"/>
              <a:gd name="connsiteX36" fmla="*/ 508280 w 1605470"/>
              <a:gd name="connsiteY36" fmla="*/ 5693685 h 6858000"/>
              <a:gd name="connsiteX37" fmla="*/ 523992 w 1605470"/>
              <a:gd name="connsiteY37" fmla="*/ 5619557 h 6858000"/>
              <a:gd name="connsiteX38" fmla="*/ 531653 w 1605470"/>
              <a:gd name="connsiteY38" fmla="*/ 5604904 h 6858000"/>
              <a:gd name="connsiteX39" fmla="*/ 539863 w 1605470"/>
              <a:gd name="connsiteY39" fmla="*/ 5604298 h 6858000"/>
              <a:gd name="connsiteX40" fmla="*/ 552319 w 1605470"/>
              <a:gd name="connsiteY40" fmla="*/ 5587997 h 6858000"/>
              <a:gd name="connsiteX41" fmla="*/ 559710 w 1605470"/>
              <a:gd name="connsiteY41" fmla="*/ 5564796 h 6858000"/>
              <a:gd name="connsiteX42" fmla="*/ 587214 w 1605470"/>
              <a:gd name="connsiteY42" fmla="*/ 5451511 h 6858000"/>
              <a:gd name="connsiteX43" fmla="*/ 608019 w 1605470"/>
              <a:gd name="connsiteY43" fmla="*/ 5385461 h 6858000"/>
              <a:gd name="connsiteX44" fmla="*/ 622750 w 1605470"/>
              <a:gd name="connsiteY44" fmla="*/ 5363084 h 6858000"/>
              <a:gd name="connsiteX45" fmla="*/ 638731 w 1605470"/>
              <a:gd name="connsiteY45" fmla="*/ 5330009 h 6858000"/>
              <a:gd name="connsiteX46" fmla="*/ 672224 w 1605470"/>
              <a:gd name="connsiteY46" fmla="*/ 5273739 h 6858000"/>
              <a:gd name="connsiteX47" fmla="*/ 681823 w 1605470"/>
              <a:gd name="connsiteY47" fmla="*/ 5241779 h 6858000"/>
              <a:gd name="connsiteX48" fmla="*/ 693049 w 1605470"/>
              <a:gd name="connsiteY48" fmla="*/ 5225268 h 6858000"/>
              <a:gd name="connsiteX49" fmla="*/ 694069 w 1605470"/>
              <a:gd name="connsiteY49" fmla="*/ 5217684 h 6858000"/>
              <a:gd name="connsiteX50" fmla="*/ 701410 w 1605470"/>
              <a:gd name="connsiteY50" fmla="*/ 5193377 h 6858000"/>
              <a:gd name="connsiteX51" fmla="*/ 704713 w 1605470"/>
              <a:gd name="connsiteY51" fmla="*/ 5179288 h 6858000"/>
              <a:gd name="connsiteX52" fmla="*/ 705697 w 1605470"/>
              <a:gd name="connsiteY52" fmla="*/ 5173621 h 6858000"/>
              <a:gd name="connsiteX53" fmla="*/ 701331 w 1605470"/>
              <a:gd name="connsiteY53" fmla="*/ 5159961 h 6858000"/>
              <a:gd name="connsiteX54" fmla="*/ 708008 w 1605470"/>
              <a:gd name="connsiteY54" fmla="*/ 5144295 h 6858000"/>
              <a:gd name="connsiteX55" fmla="*/ 704941 w 1605470"/>
              <a:gd name="connsiteY55" fmla="*/ 5125185 h 6858000"/>
              <a:gd name="connsiteX56" fmla="*/ 711771 w 1605470"/>
              <a:gd name="connsiteY56" fmla="*/ 5121884 h 6858000"/>
              <a:gd name="connsiteX57" fmla="*/ 721092 w 1605470"/>
              <a:gd name="connsiteY57" fmla="*/ 5108383 h 6858000"/>
              <a:gd name="connsiteX58" fmla="*/ 717045 w 1605470"/>
              <a:gd name="connsiteY58" fmla="*/ 5094705 h 6858000"/>
              <a:gd name="connsiteX59" fmla="*/ 718807 w 1605470"/>
              <a:gd name="connsiteY59" fmla="*/ 5067850 h 6858000"/>
              <a:gd name="connsiteX60" fmla="*/ 721538 w 1605470"/>
              <a:gd name="connsiteY60" fmla="*/ 5060861 h 6858000"/>
              <a:gd name="connsiteX61" fmla="*/ 718242 w 1605470"/>
              <a:gd name="connsiteY61" fmla="*/ 5034192 h 6858000"/>
              <a:gd name="connsiteX62" fmla="*/ 719796 w 1605470"/>
              <a:gd name="connsiteY62" fmla="*/ 4993030 h 6858000"/>
              <a:gd name="connsiteX63" fmla="*/ 726705 w 1605470"/>
              <a:gd name="connsiteY63" fmla="*/ 4946844 h 6858000"/>
              <a:gd name="connsiteX64" fmla="*/ 722561 w 1605470"/>
              <a:gd name="connsiteY64" fmla="*/ 4932692 h 6858000"/>
              <a:gd name="connsiteX65" fmla="*/ 724935 w 1605470"/>
              <a:gd name="connsiteY65" fmla="*/ 4821504 h 6858000"/>
              <a:gd name="connsiteX66" fmla="*/ 732118 w 1605470"/>
              <a:gd name="connsiteY66" fmla="*/ 4801535 h 6858000"/>
              <a:gd name="connsiteX67" fmla="*/ 739787 w 1605470"/>
              <a:gd name="connsiteY67" fmla="*/ 4797794 h 6858000"/>
              <a:gd name="connsiteX68" fmla="*/ 741081 w 1605470"/>
              <a:gd name="connsiteY68" fmla="*/ 4784526 h 6858000"/>
              <a:gd name="connsiteX69" fmla="*/ 742865 w 1605470"/>
              <a:gd name="connsiteY69" fmla="*/ 4781211 h 6858000"/>
              <a:gd name="connsiteX70" fmla="*/ 751652 w 1605470"/>
              <a:gd name="connsiteY70" fmla="*/ 4761984 h 6858000"/>
              <a:gd name="connsiteX71" fmla="*/ 747700 w 1605470"/>
              <a:gd name="connsiteY71" fmla="*/ 4690749 h 6858000"/>
              <a:gd name="connsiteX72" fmla="*/ 743180 w 1605470"/>
              <a:gd name="connsiteY72" fmla="*/ 4613201 h 6858000"/>
              <a:gd name="connsiteX73" fmla="*/ 738263 w 1605470"/>
              <a:gd name="connsiteY73" fmla="*/ 4444346 h 6858000"/>
              <a:gd name="connsiteX74" fmla="*/ 756542 w 1605470"/>
              <a:gd name="connsiteY74" fmla="*/ 4350346 h 6858000"/>
              <a:gd name="connsiteX75" fmla="*/ 715481 w 1605470"/>
              <a:gd name="connsiteY75" fmla="*/ 4214165 h 6858000"/>
              <a:gd name="connsiteX76" fmla="*/ 719554 w 1605470"/>
              <a:gd name="connsiteY76" fmla="*/ 4090296 h 6858000"/>
              <a:gd name="connsiteX77" fmla="*/ 704810 w 1605470"/>
              <a:gd name="connsiteY77" fmla="*/ 4033999 h 6858000"/>
              <a:gd name="connsiteX78" fmla="*/ 705959 w 1605470"/>
              <a:gd name="connsiteY78" fmla="*/ 4031933 h 6858000"/>
              <a:gd name="connsiteX79" fmla="*/ 704535 w 1605470"/>
              <a:gd name="connsiteY79" fmla="*/ 4013953 h 6858000"/>
              <a:gd name="connsiteX80" fmla="*/ 700443 w 1605470"/>
              <a:gd name="connsiteY80" fmla="*/ 4010511 h 6858000"/>
              <a:gd name="connsiteX81" fmla="*/ 698282 w 1605470"/>
              <a:gd name="connsiteY81" fmla="*/ 3998331 h 6858000"/>
              <a:gd name="connsiteX82" fmla="*/ 690830 w 1605470"/>
              <a:gd name="connsiteY82" fmla="*/ 3974753 h 6858000"/>
              <a:gd name="connsiteX83" fmla="*/ 692428 w 1605470"/>
              <a:gd name="connsiteY83" fmla="*/ 3969950 h 6858000"/>
              <a:gd name="connsiteX84" fmla="*/ 685850 w 1605470"/>
              <a:gd name="connsiteY84" fmla="*/ 3933779 h 6858000"/>
              <a:gd name="connsiteX85" fmla="*/ 687181 w 1605470"/>
              <a:gd name="connsiteY85" fmla="*/ 3933093 h 6858000"/>
              <a:gd name="connsiteX86" fmla="*/ 691535 w 1605470"/>
              <a:gd name="connsiteY86" fmla="*/ 3922082 h 6858000"/>
              <a:gd name="connsiteX87" fmla="*/ 696613 w 1605470"/>
              <a:gd name="connsiteY87" fmla="*/ 3901461 h 6858000"/>
              <a:gd name="connsiteX88" fmla="*/ 719207 w 1605470"/>
              <a:gd name="connsiteY88" fmla="*/ 3813873 h 6858000"/>
              <a:gd name="connsiteX89" fmla="*/ 718632 w 1605470"/>
              <a:gd name="connsiteY89" fmla="*/ 3806161 h 6858000"/>
              <a:gd name="connsiteX90" fmla="*/ 718939 w 1605470"/>
              <a:gd name="connsiteY90" fmla="*/ 3805957 h 6858000"/>
              <a:gd name="connsiteX91" fmla="*/ 718966 w 1605470"/>
              <a:gd name="connsiteY91" fmla="*/ 3797724 h 6858000"/>
              <a:gd name="connsiteX92" fmla="*/ 717581 w 1605470"/>
              <a:gd name="connsiteY92" fmla="*/ 3792098 h 6858000"/>
              <a:gd name="connsiteX93" fmla="*/ 716465 w 1605470"/>
              <a:gd name="connsiteY93" fmla="*/ 3777135 h 6858000"/>
              <a:gd name="connsiteX94" fmla="*/ 718198 w 1605470"/>
              <a:gd name="connsiteY94" fmla="*/ 3771656 h 6858000"/>
              <a:gd name="connsiteX95" fmla="*/ 721941 w 1605470"/>
              <a:gd name="connsiteY95" fmla="*/ 3769007 h 6858000"/>
              <a:gd name="connsiteX96" fmla="*/ 721407 w 1605470"/>
              <a:gd name="connsiteY96" fmla="*/ 3767709 h 6858000"/>
              <a:gd name="connsiteX97" fmla="*/ 730103 w 1605470"/>
              <a:gd name="connsiteY97" fmla="*/ 3738082 h 6858000"/>
              <a:gd name="connsiteX98" fmla="*/ 737449 w 1605470"/>
              <a:gd name="connsiteY98" fmla="*/ 3673397 h 6858000"/>
              <a:gd name="connsiteX99" fmla="*/ 736745 w 1605470"/>
              <a:gd name="connsiteY99" fmla="*/ 3637109 h 6858000"/>
              <a:gd name="connsiteX100" fmla="*/ 740188 w 1605470"/>
              <a:gd name="connsiteY100" fmla="*/ 3536883 h 6858000"/>
              <a:gd name="connsiteX101" fmla="*/ 747726 w 1605470"/>
              <a:gd name="connsiteY101" fmla="*/ 3435652 h 6858000"/>
              <a:gd name="connsiteX102" fmla="*/ 774383 w 1605470"/>
              <a:gd name="connsiteY102" fmla="*/ 3381564 h 6858000"/>
              <a:gd name="connsiteX103" fmla="*/ 774870 w 1605470"/>
              <a:gd name="connsiteY103" fmla="*/ 3375761 h 6858000"/>
              <a:gd name="connsiteX104" fmla="*/ 770510 w 1605470"/>
              <a:gd name="connsiteY104" fmla="*/ 3361844 h 6858000"/>
              <a:gd name="connsiteX105" fmla="*/ 767933 w 1605470"/>
              <a:gd name="connsiteY105" fmla="*/ 3356929 h 6858000"/>
              <a:gd name="connsiteX106" fmla="*/ 766158 w 1605470"/>
              <a:gd name="connsiteY106" fmla="*/ 3349058 h 6858000"/>
              <a:gd name="connsiteX107" fmla="*/ 766414 w 1605470"/>
              <a:gd name="connsiteY107" fmla="*/ 3348763 h 6858000"/>
              <a:gd name="connsiteX108" fmla="*/ 764166 w 1605470"/>
              <a:gd name="connsiteY108" fmla="*/ 3341588 h 6858000"/>
              <a:gd name="connsiteX109" fmla="*/ 749397 w 1605470"/>
              <a:gd name="connsiteY109" fmla="*/ 3307769 h 6858000"/>
              <a:gd name="connsiteX110" fmla="*/ 766960 w 1605470"/>
              <a:gd name="connsiteY110" fmla="*/ 3250522 h 6858000"/>
              <a:gd name="connsiteX111" fmla="*/ 767385 w 1605470"/>
              <a:gd name="connsiteY111" fmla="*/ 3229163 h 6858000"/>
              <a:gd name="connsiteX112" fmla="*/ 769208 w 1605470"/>
              <a:gd name="connsiteY112" fmla="*/ 3217217 h 6858000"/>
              <a:gd name="connsiteX113" fmla="*/ 770350 w 1605470"/>
              <a:gd name="connsiteY113" fmla="*/ 3216125 h 6858000"/>
              <a:gd name="connsiteX114" fmla="*/ 756043 w 1605470"/>
              <a:gd name="connsiteY114" fmla="*/ 3183755 h 6858000"/>
              <a:gd name="connsiteX115" fmla="*/ 756544 w 1605470"/>
              <a:gd name="connsiteY115" fmla="*/ 3178642 h 6858000"/>
              <a:gd name="connsiteX116" fmla="*/ 744144 w 1605470"/>
              <a:gd name="connsiteY116" fmla="*/ 3158586 h 6858000"/>
              <a:gd name="connsiteX117" fmla="*/ 739378 w 1605470"/>
              <a:gd name="connsiteY117" fmla="*/ 3147669 h 6858000"/>
              <a:gd name="connsiteX118" fmla="*/ 734648 w 1605470"/>
              <a:gd name="connsiteY118" fmla="*/ 3145733 h 6858000"/>
              <a:gd name="connsiteX119" fmla="*/ 729329 w 1605470"/>
              <a:gd name="connsiteY119" fmla="*/ 3129034 h 6858000"/>
              <a:gd name="connsiteX120" fmla="*/ 729994 w 1605470"/>
              <a:gd name="connsiteY120" fmla="*/ 3126682 h 6858000"/>
              <a:gd name="connsiteX121" fmla="*/ 720862 w 1605470"/>
              <a:gd name="connsiteY121" fmla="*/ 3114519 h 6858000"/>
              <a:gd name="connsiteX122" fmla="*/ 707471 w 1605470"/>
              <a:gd name="connsiteY122" fmla="*/ 3106272 h 6858000"/>
              <a:gd name="connsiteX123" fmla="*/ 680201 w 1605470"/>
              <a:gd name="connsiteY123" fmla="*/ 2958185 h 6858000"/>
              <a:gd name="connsiteX124" fmla="*/ 622815 w 1605470"/>
              <a:gd name="connsiteY124" fmla="*/ 2762989 h 6858000"/>
              <a:gd name="connsiteX125" fmla="*/ 571733 w 1605470"/>
              <a:gd name="connsiteY125" fmla="*/ 2554718 h 6858000"/>
              <a:gd name="connsiteX126" fmla="*/ 551827 w 1605470"/>
              <a:gd name="connsiteY126" fmla="*/ 2485734 h 6858000"/>
              <a:gd name="connsiteX127" fmla="*/ 542550 w 1605470"/>
              <a:gd name="connsiteY127" fmla="*/ 2447068 h 6858000"/>
              <a:gd name="connsiteX128" fmla="*/ 529511 w 1605470"/>
              <a:gd name="connsiteY128" fmla="*/ 2425819 h 6858000"/>
              <a:gd name="connsiteX129" fmla="*/ 528878 w 1605470"/>
              <a:gd name="connsiteY129" fmla="*/ 2408971 h 6858000"/>
              <a:gd name="connsiteX130" fmla="*/ 535510 w 1605470"/>
              <a:gd name="connsiteY130" fmla="*/ 2402874 h 6858000"/>
              <a:gd name="connsiteX131" fmla="*/ 538122 w 1605470"/>
              <a:gd name="connsiteY131" fmla="*/ 2381443 h 6858000"/>
              <a:gd name="connsiteX132" fmla="*/ 514451 w 1605470"/>
              <a:gd name="connsiteY132" fmla="*/ 2261920 h 6858000"/>
              <a:gd name="connsiteX133" fmla="*/ 486968 w 1605470"/>
              <a:gd name="connsiteY133" fmla="*/ 2182937 h 6858000"/>
              <a:gd name="connsiteX134" fmla="*/ 488555 w 1605470"/>
              <a:gd name="connsiteY134" fmla="*/ 2155135 h 6858000"/>
              <a:gd name="connsiteX135" fmla="*/ 486013 w 1605470"/>
              <a:gd name="connsiteY135" fmla="*/ 2118008 h 6858000"/>
              <a:gd name="connsiteX136" fmla="*/ 487006 w 1605470"/>
              <a:gd name="connsiteY136" fmla="*/ 2050531 h 6858000"/>
              <a:gd name="connsiteX137" fmla="*/ 478812 w 1605470"/>
              <a:gd name="connsiteY137" fmla="*/ 1963269 h 6858000"/>
              <a:gd name="connsiteX138" fmla="*/ 442619 w 1605470"/>
              <a:gd name="connsiteY138" fmla="*/ 1910499 h 6858000"/>
              <a:gd name="connsiteX139" fmla="*/ 446785 w 1605470"/>
              <a:gd name="connsiteY139" fmla="*/ 1903212 h 6858000"/>
              <a:gd name="connsiteX140" fmla="*/ 436547 w 1605470"/>
              <a:gd name="connsiteY140" fmla="*/ 1861531 h 6858000"/>
              <a:gd name="connsiteX141" fmla="*/ 390346 w 1605470"/>
              <a:gd name="connsiteY141" fmla="*/ 1732919 h 6858000"/>
              <a:gd name="connsiteX142" fmla="*/ 362657 w 1605470"/>
              <a:gd name="connsiteY142" fmla="*/ 1663540 h 6858000"/>
              <a:gd name="connsiteX143" fmla="*/ 361783 w 1605470"/>
              <a:gd name="connsiteY143" fmla="*/ 1615777 h 6858000"/>
              <a:gd name="connsiteX144" fmla="*/ 342578 w 1605470"/>
              <a:gd name="connsiteY144" fmla="*/ 1563678 h 6858000"/>
              <a:gd name="connsiteX145" fmla="*/ 355658 w 1605470"/>
              <a:gd name="connsiteY145" fmla="*/ 1519474 h 6858000"/>
              <a:gd name="connsiteX146" fmla="*/ 348400 w 1605470"/>
              <a:gd name="connsiteY146" fmla="*/ 1477995 h 6858000"/>
              <a:gd name="connsiteX147" fmla="*/ 334485 w 1605470"/>
              <a:gd name="connsiteY147" fmla="*/ 1373769 h 6858000"/>
              <a:gd name="connsiteX148" fmla="*/ 342792 w 1605470"/>
              <a:gd name="connsiteY148" fmla="*/ 1307086 h 6858000"/>
              <a:gd name="connsiteX149" fmla="*/ 343980 w 1605470"/>
              <a:gd name="connsiteY149" fmla="*/ 1189033 h 6858000"/>
              <a:gd name="connsiteX150" fmla="*/ 348665 w 1605470"/>
              <a:gd name="connsiteY150" fmla="*/ 1168288 h 6858000"/>
              <a:gd name="connsiteX151" fmla="*/ 340947 w 1605470"/>
              <a:gd name="connsiteY151" fmla="*/ 1142577 h 6858000"/>
              <a:gd name="connsiteX152" fmla="*/ 330253 w 1605470"/>
              <a:gd name="connsiteY152" fmla="*/ 1088484 h 6858000"/>
              <a:gd name="connsiteX153" fmla="*/ 318989 w 1605470"/>
              <a:gd name="connsiteY153" fmla="*/ 1016103 h 6858000"/>
              <a:gd name="connsiteX154" fmla="*/ 320445 w 1605470"/>
              <a:gd name="connsiteY154" fmla="*/ 932283 h 6858000"/>
              <a:gd name="connsiteX155" fmla="*/ 322681 w 1605470"/>
              <a:gd name="connsiteY155" fmla="*/ 915925 h 6858000"/>
              <a:gd name="connsiteX156" fmla="*/ 315310 w 1605470"/>
              <a:gd name="connsiteY156" fmla="*/ 896999 h 6858000"/>
              <a:gd name="connsiteX157" fmla="*/ 284718 w 1605470"/>
              <a:gd name="connsiteY157" fmla="*/ 821517 h 6858000"/>
              <a:gd name="connsiteX158" fmla="*/ 263668 w 1605470"/>
              <a:gd name="connsiteY158" fmla="*/ 751353 h 6858000"/>
              <a:gd name="connsiteX159" fmla="*/ 263226 w 1605470"/>
              <a:gd name="connsiteY159" fmla="*/ 721230 h 6858000"/>
              <a:gd name="connsiteX160" fmla="*/ 248897 w 1605470"/>
              <a:gd name="connsiteY160" fmla="*/ 681659 h 6858000"/>
              <a:gd name="connsiteX161" fmla="*/ 234316 w 1605470"/>
              <a:gd name="connsiteY161" fmla="*/ 635218 h 6858000"/>
              <a:gd name="connsiteX162" fmla="*/ 239327 w 1605470"/>
              <a:gd name="connsiteY162" fmla="*/ 613763 h 6858000"/>
              <a:gd name="connsiteX163" fmla="*/ 225269 w 1605470"/>
              <a:gd name="connsiteY163" fmla="*/ 598582 h 6858000"/>
              <a:gd name="connsiteX164" fmla="*/ 224950 w 1605470"/>
              <a:gd name="connsiteY164" fmla="*/ 576846 h 6858000"/>
              <a:gd name="connsiteX165" fmla="*/ 204576 w 1605470"/>
              <a:gd name="connsiteY165" fmla="*/ 530055 h 6858000"/>
              <a:gd name="connsiteX166" fmla="*/ 219064 w 1605470"/>
              <a:gd name="connsiteY166" fmla="*/ 469651 h 6858000"/>
              <a:gd name="connsiteX167" fmla="*/ 195012 w 1605470"/>
              <a:gd name="connsiteY167" fmla="*/ 448559 h 6858000"/>
              <a:gd name="connsiteX168" fmla="*/ 201434 w 1605470"/>
              <a:gd name="connsiteY168" fmla="*/ 441529 h 6858000"/>
              <a:gd name="connsiteX169" fmla="*/ 200655 w 1605470"/>
              <a:gd name="connsiteY169" fmla="*/ 428927 h 6858000"/>
              <a:gd name="connsiteX170" fmla="*/ 190059 w 1605470"/>
              <a:gd name="connsiteY170" fmla="*/ 430161 h 6858000"/>
              <a:gd name="connsiteX171" fmla="*/ 167079 w 1605470"/>
              <a:gd name="connsiteY171" fmla="*/ 367211 h 6858000"/>
              <a:gd name="connsiteX172" fmla="*/ 124571 w 1605470"/>
              <a:gd name="connsiteY172" fmla="*/ 302178 h 6858000"/>
              <a:gd name="connsiteX173" fmla="*/ 103243 w 1605470"/>
              <a:gd name="connsiteY173" fmla="*/ 211375 h 6858000"/>
              <a:gd name="connsiteX174" fmla="*/ 94571 w 1605470"/>
              <a:gd name="connsiteY174" fmla="*/ 184179 h 6858000"/>
              <a:gd name="connsiteX175" fmla="*/ 13437 w 1605470"/>
              <a:gd name="connsiteY175" fmla="*/ 19287 h 6858000"/>
              <a:gd name="connsiteX176" fmla="*/ 0 w 1605470"/>
              <a:gd name="connsiteY176" fmla="*/ 0 h 6858000"/>
              <a:gd name="connsiteX0" fmla="*/ 0 w 1605470"/>
              <a:gd name="connsiteY0" fmla="*/ 0 h 6858000"/>
              <a:gd name="connsiteX1" fmla="*/ 1605470 w 1605470"/>
              <a:gd name="connsiteY1" fmla="*/ 0 h 6858000"/>
              <a:gd name="connsiteX2" fmla="*/ 1605470 w 1605470"/>
              <a:gd name="connsiteY2" fmla="*/ 6858000 h 6858000"/>
              <a:gd name="connsiteX3" fmla="*/ 154105 w 1605470"/>
              <a:gd name="connsiteY3" fmla="*/ 6858000 h 6858000"/>
              <a:gd name="connsiteX4" fmla="*/ 154246 w 1605470"/>
              <a:gd name="connsiteY4" fmla="*/ 6857735 h 6858000"/>
              <a:gd name="connsiteX5" fmla="*/ 166295 w 1605470"/>
              <a:gd name="connsiteY5" fmla="*/ 6809549 h 6858000"/>
              <a:gd name="connsiteX6" fmla="*/ 198506 w 1605470"/>
              <a:gd name="connsiteY6" fmla="*/ 6715115 h 6858000"/>
              <a:gd name="connsiteX7" fmla="*/ 208357 w 1605470"/>
              <a:gd name="connsiteY7" fmla="*/ 6680170 h 6858000"/>
              <a:gd name="connsiteX8" fmla="*/ 233907 w 1605470"/>
              <a:gd name="connsiteY8" fmla="*/ 6621207 h 6858000"/>
              <a:gd name="connsiteX9" fmla="*/ 250564 w 1605470"/>
              <a:gd name="connsiteY9" fmla="*/ 6596265 h 6858000"/>
              <a:gd name="connsiteX10" fmla="*/ 250443 w 1605470"/>
              <a:gd name="connsiteY10" fmla="*/ 6594818 h 6858000"/>
              <a:gd name="connsiteX11" fmla="*/ 254688 w 1605470"/>
              <a:gd name="connsiteY11" fmla="*/ 6593735 h 6858000"/>
              <a:gd name="connsiteX12" fmla="*/ 257885 w 1605470"/>
              <a:gd name="connsiteY12" fmla="*/ 6589172 h 6858000"/>
              <a:gd name="connsiteX13" fmla="*/ 261179 w 1605470"/>
              <a:gd name="connsiteY13" fmla="*/ 6574442 h 6858000"/>
              <a:gd name="connsiteX14" fmla="*/ 261519 w 1605470"/>
              <a:gd name="connsiteY14" fmla="*/ 6568530 h 6858000"/>
              <a:gd name="connsiteX15" fmla="*/ 263928 w 1605470"/>
              <a:gd name="connsiteY15" fmla="*/ 6560674 h 6858000"/>
              <a:gd name="connsiteX16" fmla="*/ 264273 w 1605470"/>
              <a:gd name="connsiteY16" fmla="*/ 6560598 h 6858000"/>
              <a:gd name="connsiteX17" fmla="*/ 265970 w 1605470"/>
              <a:gd name="connsiteY17" fmla="*/ 6553006 h 6858000"/>
              <a:gd name="connsiteX18" fmla="*/ 270666 w 1605470"/>
              <a:gd name="connsiteY18" fmla="*/ 6514360 h 6858000"/>
              <a:gd name="connsiteX19" fmla="*/ 312320 w 1605470"/>
              <a:gd name="connsiteY19" fmla="*/ 6478062 h 6858000"/>
              <a:gd name="connsiteX20" fmla="*/ 323009 w 1605470"/>
              <a:gd name="connsiteY20" fmla="*/ 6460325 h 6858000"/>
              <a:gd name="connsiteX21" fmla="*/ 330242 w 1605470"/>
              <a:gd name="connsiteY21" fmla="*/ 6451488 h 6858000"/>
              <a:gd name="connsiteX22" fmla="*/ 331677 w 1605470"/>
              <a:gd name="connsiteY22" fmla="*/ 6451348 h 6858000"/>
              <a:gd name="connsiteX23" fmla="*/ 336035 w 1605470"/>
              <a:gd name="connsiteY23" fmla="*/ 6414240 h 6858000"/>
              <a:gd name="connsiteX24" fmla="*/ 338911 w 1605470"/>
              <a:gd name="connsiteY24" fmla="*/ 6410269 h 6858000"/>
              <a:gd name="connsiteX25" fmla="*/ 338811 w 1605470"/>
              <a:gd name="connsiteY25" fmla="*/ 6384857 h 6858000"/>
              <a:gd name="connsiteX26" fmla="*/ 340328 w 1605470"/>
              <a:gd name="connsiteY26" fmla="*/ 6372381 h 6858000"/>
              <a:gd name="connsiteX27" fmla="*/ 337522 w 1605470"/>
              <a:gd name="connsiteY27" fmla="*/ 6367510 h 6858000"/>
              <a:gd name="connsiteX28" fmla="*/ 341402 w 1605470"/>
              <a:gd name="connsiteY28" fmla="*/ 6349778 h 6858000"/>
              <a:gd name="connsiteX29" fmla="*/ 343067 w 1605470"/>
              <a:gd name="connsiteY29" fmla="*/ 6348250 h 6858000"/>
              <a:gd name="connsiteX30" fmla="*/ 359101 w 1605470"/>
              <a:gd name="connsiteY30" fmla="*/ 6281972 h 6858000"/>
              <a:gd name="connsiteX31" fmla="*/ 369864 w 1605470"/>
              <a:gd name="connsiteY31" fmla="*/ 6211940 h 6858000"/>
              <a:gd name="connsiteX32" fmla="*/ 411359 w 1605470"/>
              <a:gd name="connsiteY32" fmla="*/ 6113913 h 6858000"/>
              <a:gd name="connsiteX33" fmla="*/ 415652 w 1605470"/>
              <a:gd name="connsiteY33" fmla="*/ 6028119 h 6858000"/>
              <a:gd name="connsiteX34" fmla="*/ 442432 w 1605470"/>
              <a:gd name="connsiteY34" fmla="*/ 5934687 h 6858000"/>
              <a:gd name="connsiteX35" fmla="*/ 476444 w 1605470"/>
              <a:gd name="connsiteY35" fmla="*/ 5765594 h 6858000"/>
              <a:gd name="connsiteX36" fmla="*/ 508280 w 1605470"/>
              <a:gd name="connsiteY36" fmla="*/ 5693685 h 6858000"/>
              <a:gd name="connsiteX37" fmla="*/ 523992 w 1605470"/>
              <a:gd name="connsiteY37" fmla="*/ 5619557 h 6858000"/>
              <a:gd name="connsiteX38" fmla="*/ 531653 w 1605470"/>
              <a:gd name="connsiteY38" fmla="*/ 5604904 h 6858000"/>
              <a:gd name="connsiteX39" fmla="*/ 539863 w 1605470"/>
              <a:gd name="connsiteY39" fmla="*/ 5604298 h 6858000"/>
              <a:gd name="connsiteX40" fmla="*/ 552319 w 1605470"/>
              <a:gd name="connsiteY40" fmla="*/ 5587997 h 6858000"/>
              <a:gd name="connsiteX41" fmla="*/ 564053 w 1605470"/>
              <a:gd name="connsiteY41" fmla="*/ 5539915 h 6858000"/>
              <a:gd name="connsiteX42" fmla="*/ 587214 w 1605470"/>
              <a:gd name="connsiteY42" fmla="*/ 5451511 h 6858000"/>
              <a:gd name="connsiteX43" fmla="*/ 608019 w 1605470"/>
              <a:gd name="connsiteY43" fmla="*/ 5385461 h 6858000"/>
              <a:gd name="connsiteX44" fmla="*/ 622750 w 1605470"/>
              <a:gd name="connsiteY44" fmla="*/ 5363084 h 6858000"/>
              <a:gd name="connsiteX45" fmla="*/ 638731 w 1605470"/>
              <a:gd name="connsiteY45" fmla="*/ 5330009 h 6858000"/>
              <a:gd name="connsiteX46" fmla="*/ 672224 w 1605470"/>
              <a:gd name="connsiteY46" fmla="*/ 5273739 h 6858000"/>
              <a:gd name="connsiteX47" fmla="*/ 681823 w 1605470"/>
              <a:gd name="connsiteY47" fmla="*/ 5241779 h 6858000"/>
              <a:gd name="connsiteX48" fmla="*/ 693049 w 1605470"/>
              <a:gd name="connsiteY48" fmla="*/ 5225268 h 6858000"/>
              <a:gd name="connsiteX49" fmla="*/ 694069 w 1605470"/>
              <a:gd name="connsiteY49" fmla="*/ 5217684 h 6858000"/>
              <a:gd name="connsiteX50" fmla="*/ 701410 w 1605470"/>
              <a:gd name="connsiteY50" fmla="*/ 5193377 h 6858000"/>
              <a:gd name="connsiteX51" fmla="*/ 704713 w 1605470"/>
              <a:gd name="connsiteY51" fmla="*/ 5179288 h 6858000"/>
              <a:gd name="connsiteX52" fmla="*/ 705697 w 1605470"/>
              <a:gd name="connsiteY52" fmla="*/ 5173621 h 6858000"/>
              <a:gd name="connsiteX53" fmla="*/ 701331 w 1605470"/>
              <a:gd name="connsiteY53" fmla="*/ 5159961 h 6858000"/>
              <a:gd name="connsiteX54" fmla="*/ 708008 w 1605470"/>
              <a:gd name="connsiteY54" fmla="*/ 5144295 h 6858000"/>
              <a:gd name="connsiteX55" fmla="*/ 704941 w 1605470"/>
              <a:gd name="connsiteY55" fmla="*/ 5125185 h 6858000"/>
              <a:gd name="connsiteX56" fmla="*/ 711771 w 1605470"/>
              <a:gd name="connsiteY56" fmla="*/ 5121884 h 6858000"/>
              <a:gd name="connsiteX57" fmla="*/ 721092 w 1605470"/>
              <a:gd name="connsiteY57" fmla="*/ 5108383 h 6858000"/>
              <a:gd name="connsiteX58" fmla="*/ 717045 w 1605470"/>
              <a:gd name="connsiteY58" fmla="*/ 5094705 h 6858000"/>
              <a:gd name="connsiteX59" fmla="*/ 718807 w 1605470"/>
              <a:gd name="connsiteY59" fmla="*/ 5067850 h 6858000"/>
              <a:gd name="connsiteX60" fmla="*/ 721538 w 1605470"/>
              <a:gd name="connsiteY60" fmla="*/ 5060861 h 6858000"/>
              <a:gd name="connsiteX61" fmla="*/ 718242 w 1605470"/>
              <a:gd name="connsiteY61" fmla="*/ 5034192 h 6858000"/>
              <a:gd name="connsiteX62" fmla="*/ 719796 w 1605470"/>
              <a:gd name="connsiteY62" fmla="*/ 4993030 h 6858000"/>
              <a:gd name="connsiteX63" fmla="*/ 726705 w 1605470"/>
              <a:gd name="connsiteY63" fmla="*/ 4946844 h 6858000"/>
              <a:gd name="connsiteX64" fmla="*/ 722561 w 1605470"/>
              <a:gd name="connsiteY64" fmla="*/ 4932692 h 6858000"/>
              <a:gd name="connsiteX65" fmla="*/ 724935 w 1605470"/>
              <a:gd name="connsiteY65" fmla="*/ 4821504 h 6858000"/>
              <a:gd name="connsiteX66" fmla="*/ 732118 w 1605470"/>
              <a:gd name="connsiteY66" fmla="*/ 4801535 h 6858000"/>
              <a:gd name="connsiteX67" fmla="*/ 739787 w 1605470"/>
              <a:gd name="connsiteY67" fmla="*/ 4797794 h 6858000"/>
              <a:gd name="connsiteX68" fmla="*/ 741081 w 1605470"/>
              <a:gd name="connsiteY68" fmla="*/ 4784526 h 6858000"/>
              <a:gd name="connsiteX69" fmla="*/ 742865 w 1605470"/>
              <a:gd name="connsiteY69" fmla="*/ 4781211 h 6858000"/>
              <a:gd name="connsiteX70" fmla="*/ 751652 w 1605470"/>
              <a:gd name="connsiteY70" fmla="*/ 4761984 h 6858000"/>
              <a:gd name="connsiteX71" fmla="*/ 747700 w 1605470"/>
              <a:gd name="connsiteY71" fmla="*/ 4690749 h 6858000"/>
              <a:gd name="connsiteX72" fmla="*/ 743180 w 1605470"/>
              <a:gd name="connsiteY72" fmla="*/ 4613201 h 6858000"/>
              <a:gd name="connsiteX73" fmla="*/ 738263 w 1605470"/>
              <a:gd name="connsiteY73" fmla="*/ 4444346 h 6858000"/>
              <a:gd name="connsiteX74" fmla="*/ 756542 w 1605470"/>
              <a:gd name="connsiteY74" fmla="*/ 4350346 h 6858000"/>
              <a:gd name="connsiteX75" fmla="*/ 715481 w 1605470"/>
              <a:gd name="connsiteY75" fmla="*/ 4214165 h 6858000"/>
              <a:gd name="connsiteX76" fmla="*/ 719554 w 1605470"/>
              <a:gd name="connsiteY76" fmla="*/ 4090296 h 6858000"/>
              <a:gd name="connsiteX77" fmla="*/ 704810 w 1605470"/>
              <a:gd name="connsiteY77" fmla="*/ 4033999 h 6858000"/>
              <a:gd name="connsiteX78" fmla="*/ 705959 w 1605470"/>
              <a:gd name="connsiteY78" fmla="*/ 4031933 h 6858000"/>
              <a:gd name="connsiteX79" fmla="*/ 704535 w 1605470"/>
              <a:gd name="connsiteY79" fmla="*/ 4013953 h 6858000"/>
              <a:gd name="connsiteX80" fmla="*/ 700443 w 1605470"/>
              <a:gd name="connsiteY80" fmla="*/ 4010511 h 6858000"/>
              <a:gd name="connsiteX81" fmla="*/ 698282 w 1605470"/>
              <a:gd name="connsiteY81" fmla="*/ 3998331 h 6858000"/>
              <a:gd name="connsiteX82" fmla="*/ 690830 w 1605470"/>
              <a:gd name="connsiteY82" fmla="*/ 3974753 h 6858000"/>
              <a:gd name="connsiteX83" fmla="*/ 692428 w 1605470"/>
              <a:gd name="connsiteY83" fmla="*/ 3969950 h 6858000"/>
              <a:gd name="connsiteX84" fmla="*/ 685850 w 1605470"/>
              <a:gd name="connsiteY84" fmla="*/ 3933779 h 6858000"/>
              <a:gd name="connsiteX85" fmla="*/ 687181 w 1605470"/>
              <a:gd name="connsiteY85" fmla="*/ 3933093 h 6858000"/>
              <a:gd name="connsiteX86" fmla="*/ 691535 w 1605470"/>
              <a:gd name="connsiteY86" fmla="*/ 3922082 h 6858000"/>
              <a:gd name="connsiteX87" fmla="*/ 696613 w 1605470"/>
              <a:gd name="connsiteY87" fmla="*/ 3901461 h 6858000"/>
              <a:gd name="connsiteX88" fmla="*/ 719207 w 1605470"/>
              <a:gd name="connsiteY88" fmla="*/ 3813873 h 6858000"/>
              <a:gd name="connsiteX89" fmla="*/ 718632 w 1605470"/>
              <a:gd name="connsiteY89" fmla="*/ 3806161 h 6858000"/>
              <a:gd name="connsiteX90" fmla="*/ 718939 w 1605470"/>
              <a:gd name="connsiteY90" fmla="*/ 3805957 h 6858000"/>
              <a:gd name="connsiteX91" fmla="*/ 718966 w 1605470"/>
              <a:gd name="connsiteY91" fmla="*/ 3797724 h 6858000"/>
              <a:gd name="connsiteX92" fmla="*/ 717581 w 1605470"/>
              <a:gd name="connsiteY92" fmla="*/ 3792098 h 6858000"/>
              <a:gd name="connsiteX93" fmla="*/ 716465 w 1605470"/>
              <a:gd name="connsiteY93" fmla="*/ 3777135 h 6858000"/>
              <a:gd name="connsiteX94" fmla="*/ 718198 w 1605470"/>
              <a:gd name="connsiteY94" fmla="*/ 3771656 h 6858000"/>
              <a:gd name="connsiteX95" fmla="*/ 721941 w 1605470"/>
              <a:gd name="connsiteY95" fmla="*/ 3769007 h 6858000"/>
              <a:gd name="connsiteX96" fmla="*/ 721407 w 1605470"/>
              <a:gd name="connsiteY96" fmla="*/ 3767709 h 6858000"/>
              <a:gd name="connsiteX97" fmla="*/ 730103 w 1605470"/>
              <a:gd name="connsiteY97" fmla="*/ 3738082 h 6858000"/>
              <a:gd name="connsiteX98" fmla="*/ 737449 w 1605470"/>
              <a:gd name="connsiteY98" fmla="*/ 3673397 h 6858000"/>
              <a:gd name="connsiteX99" fmla="*/ 736745 w 1605470"/>
              <a:gd name="connsiteY99" fmla="*/ 3637109 h 6858000"/>
              <a:gd name="connsiteX100" fmla="*/ 740188 w 1605470"/>
              <a:gd name="connsiteY100" fmla="*/ 3536883 h 6858000"/>
              <a:gd name="connsiteX101" fmla="*/ 747726 w 1605470"/>
              <a:gd name="connsiteY101" fmla="*/ 3435652 h 6858000"/>
              <a:gd name="connsiteX102" fmla="*/ 774383 w 1605470"/>
              <a:gd name="connsiteY102" fmla="*/ 3381564 h 6858000"/>
              <a:gd name="connsiteX103" fmla="*/ 774870 w 1605470"/>
              <a:gd name="connsiteY103" fmla="*/ 3375761 h 6858000"/>
              <a:gd name="connsiteX104" fmla="*/ 770510 w 1605470"/>
              <a:gd name="connsiteY104" fmla="*/ 3361844 h 6858000"/>
              <a:gd name="connsiteX105" fmla="*/ 767933 w 1605470"/>
              <a:gd name="connsiteY105" fmla="*/ 3356929 h 6858000"/>
              <a:gd name="connsiteX106" fmla="*/ 766158 w 1605470"/>
              <a:gd name="connsiteY106" fmla="*/ 3349058 h 6858000"/>
              <a:gd name="connsiteX107" fmla="*/ 766414 w 1605470"/>
              <a:gd name="connsiteY107" fmla="*/ 3348763 h 6858000"/>
              <a:gd name="connsiteX108" fmla="*/ 764166 w 1605470"/>
              <a:gd name="connsiteY108" fmla="*/ 3341588 h 6858000"/>
              <a:gd name="connsiteX109" fmla="*/ 749397 w 1605470"/>
              <a:gd name="connsiteY109" fmla="*/ 3307769 h 6858000"/>
              <a:gd name="connsiteX110" fmla="*/ 766960 w 1605470"/>
              <a:gd name="connsiteY110" fmla="*/ 3250522 h 6858000"/>
              <a:gd name="connsiteX111" fmla="*/ 767385 w 1605470"/>
              <a:gd name="connsiteY111" fmla="*/ 3229163 h 6858000"/>
              <a:gd name="connsiteX112" fmla="*/ 769208 w 1605470"/>
              <a:gd name="connsiteY112" fmla="*/ 3217217 h 6858000"/>
              <a:gd name="connsiteX113" fmla="*/ 770350 w 1605470"/>
              <a:gd name="connsiteY113" fmla="*/ 3216125 h 6858000"/>
              <a:gd name="connsiteX114" fmla="*/ 756043 w 1605470"/>
              <a:gd name="connsiteY114" fmla="*/ 3183755 h 6858000"/>
              <a:gd name="connsiteX115" fmla="*/ 756544 w 1605470"/>
              <a:gd name="connsiteY115" fmla="*/ 3178642 h 6858000"/>
              <a:gd name="connsiteX116" fmla="*/ 744144 w 1605470"/>
              <a:gd name="connsiteY116" fmla="*/ 3158586 h 6858000"/>
              <a:gd name="connsiteX117" fmla="*/ 739378 w 1605470"/>
              <a:gd name="connsiteY117" fmla="*/ 3147669 h 6858000"/>
              <a:gd name="connsiteX118" fmla="*/ 734648 w 1605470"/>
              <a:gd name="connsiteY118" fmla="*/ 3145733 h 6858000"/>
              <a:gd name="connsiteX119" fmla="*/ 729329 w 1605470"/>
              <a:gd name="connsiteY119" fmla="*/ 3129034 h 6858000"/>
              <a:gd name="connsiteX120" fmla="*/ 729994 w 1605470"/>
              <a:gd name="connsiteY120" fmla="*/ 3126682 h 6858000"/>
              <a:gd name="connsiteX121" fmla="*/ 720862 w 1605470"/>
              <a:gd name="connsiteY121" fmla="*/ 3114519 h 6858000"/>
              <a:gd name="connsiteX122" fmla="*/ 707471 w 1605470"/>
              <a:gd name="connsiteY122" fmla="*/ 3106272 h 6858000"/>
              <a:gd name="connsiteX123" fmla="*/ 680201 w 1605470"/>
              <a:gd name="connsiteY123" fmla="*/ 2958185 h 6858000"/>
              <a:gd name="connsiteX124" fmla="*/ 622815 w 1605470"/>
              <a:gd name="connsiteY124" fmla="*/ 2762989 h 6858000"/>
              <a:gd name="connsiteX125" fmla="*/ 571733 w 1605470"/>
              <a:gd name="connsiteY125" fmla="*/ 2554718 h 6858000"/>
              <a:gd name="connsiteX126" fmla="*/ 551827 w 1605470"/>
              <a:gd name="connsiteY126" fmla="*/ 2485734 h 6858000"/>
              <a:gd name="connsiteX127" fmla="*/ 542550 w 1605470"/>
              <a:gd name="connsiteY127" fmla="*/ 2447068 h 6858000"/>
              <a:gd name="connsiteX128" fmla="*/ 529511 w 1605470"/>
              <a:gd name="connsiteY128" fmla="*/ 2425819 h 6858000"/>
              <a:gd name="connsiteX129" fmla="*/ 528878 w 1605470"/>
              <a:gd name="connsiteY129" fmla="*/ 2408971 h 6858000"/>
              <a:gd name="connsiteX130" fmla="*/ 535510 w 1605470"/>
              <a:gd name="connsiteY130" fmla="*/ 2402874 h 6858000"/>
              <a:gd name="connsiteX131" fmla="*/ 538122 w 1605470"/>
              <a:gd name="connsiteY131" fmla="*/ 2381443 h 6858000"/>
              <a:gd name="connsiteX132" fmla="*/ 514451 w 1605470"/>
              <a:gd name="connsiteY132" fmla="*/ 2261920 h 6858000"/>
              <a:gd name="connsiteX133" fmla="*/ 486968 w 1605470"/>
              <a:gd name="connsiteY133" fmla="*/ 2182937 h 6858000"/>
              <a:gd name="connsiteX134" fmla="*/ 488555 w 1605470"/>
              <a:gd name="connsiteY134" fmla="*/ 2155135 h 6858000"/>
              <a:gd name="connsiteX135" fmla="*/ 486013 w 1605470"/>
              <a:gd name="connsiteY135" fmla="*/ 2118008 h 6858000"/>
              <a:gd name="connsiteX136" fmla="*/ 487006 w 1605470"/>
              <a:gd name="connsiteY136" fmla="*/ 2050531 h 6858000"/>
              <a:gd name="connsiteX137" fmla="*/ 478812 w 1605470"/>
              <a:gd name="connsiteY137" fmla="*/ 1963269 h 6858000"/>
              <a:gd name="connsiteX138" fmla="*/ 442619 w 1605470"/>
              <a:gd name="connsiteY138" fmla="*/ 1910499 h 6858000"/>
              <a:gd name="connsiteX139" fmla="*/ 446785 w 1605470"/>
              <a:gd name="connsiteY139" fmla="*/ 1903212 h 6858000"/>
              <a:gd name="connsiteX140" fmla="*/ 436547 w 1605470"/>
              <a:gd name="connsiteY140" fmla="*/ 1861531 h 6858000"/>
              <a:gd name="connsiteX141" fmla="*/ 390346 w 1605470"/>
              <a:gd name="connsiteY141" fmla="*/ 1732919 h 6858000"/>
              <a:gd name="connsiteX142" fmla="*/ 362657 w 1605470"/>
              <a:gd name="connsiteY142" fmla="*/ 1663540 h 6858000"/>
              <a:gd name="connsiteX143" fmla="*/ 361783 w 1605470"/>
              <a:gd name="connsiteY143" fmla="*/ 1615777 h 6858000"/>
              <a:gd name="connsiteX144" fmla="*/ 342578 w 1605470"/>
              <a:gd name="connsiteY144" fmla="*/ 1563678 h 6858000"/>
              <a:gd name="connsiteX145" fmla="*/ 355658 w 1605470"/>
              <a:gd name="connsiteY145" fmla="*/ 1519474 h 6858000"/>
              <a:gd name="connsiteX146" fmla="*/ 348400 w 1605470"/>
              <a:gd name="connsiteY146" fmla="*/ 1477995 h 6858000"/>
              <a:gd name="connsiteX147" fmla="*/ 334485 w 1605470"/>
              <a:gd name="connsiteY147" fmla="*/ 1373769 h 6858000"/>
              <a:gd name="connsiteX148" fmla="*/ 342792 w 1605470"/>
              <a:gd name="connsiteY148" fmla="*/ 1307086 h 6858000"/>
              <a:gd name="connsiteX149" fmla="*/ 343980 w 1605470"/>
              <a:gd name="connsiteY149" fmla="*/ 1189033 h 6858000"/>
              <a:gd name="connsiteX150" fmla="*/ 348665 w 1605470"/>
              <a:gd name="connsiteY150" fmla="*/ 1168288 h 6858000"/>
              <a:gd name="connsiteX151" fmla="*/ 340947 w 1605470"/>
              <a:gd name="connsiteY151" fmla="*/ 1142577 h 6858000"/>
              <a:gd name="connsiteX152" fmla="*/ 330253 w 1605470"/>
              <a:gd name="connsiteY152" fmla="*/ 1088484 h 6858000"/>
              <a:gd name="connsiteX153" fmla="*/ 318989 w 1605470"/>
              <a:gd name="connsiteY153" fmla="*/ 1016103 h 6858000"/>
              <a:gd name="connsiteX154" fmla="*/ 320445 w 1605470"/>
              <a:gd name="connsiteY154" fmla="*/ 932283 h 6858000"/>
              <a:gd name="connsiteX155" fmla="*/ 322681 w 1605470"/>
              <a:gd name="connsiteY155" fmla="*/ 915925 h 6858000"/>
              <a:gd name="connsiteX156" fmla="*/ 315310 w 1605470"/>
              <a:gd name="connsiteY156" fmla="*/ 896999 h 6858000"/>
              <a:gd name="connsiteX157" fmla="*/ 284718 w 1605470"/>
              <a:gd name="connsiteY157" fmla="*/ 821517 h 6858000"/>
              <a:gd name="connsiteX158" fmla="*/ 263668 w 1605470"/>
              <a:gd name="connsiteY158" fmla="*/ 751353 h 6858000"/>
              <a:gd name="connsiteX159" fmla="*/ 263226 w 1605470"/>
              <a:gd name="connsiteY159" fmla="*/ 721230 h 6858000"/>
              <a:gd name="connsiteX160" fmla="*/ 248897 w 1605470"/>
              <a:gd name="connsiteY160" fmla="*/ 681659 h 6858000"/>
              <a:gd name="connsiteX161" fmla="*/ 234316 w 1605470"/>
              <a:gd name="connsiteY161" fmla="*/ 635218 h 6858000"/>
              <a:gd name="connsiteX162" fmla="*/ 239327 w 1605470"/>
              <a:gd name="connsiteY162" fmla="*/ 613763 h 6858000"/>
              <a:gd name="connsiteX163" fmla="*/ 225269 w 1605470"/>
              <a:gd name="connsiteY163" fmla="*/ 598582 h 6858000"/>
              <a:gd name="connsiteX164" fmla="*/ 224950 w 1605470"/>
              <a:gd name="connsiteY164" fmla="*/ 576846 h 6858000"/>
              <a:gd name="connsiteX165" fmla="*/ 204576 w 1605470"/>
              <a:gd name="connsiteY165" fmla="*/ 530055 h 6858000"/>
              <a:gd name="connsiteX166" fmla="*/ 219064 w 1605470"/>
              <a:gd name="connsiteY166" fmla="*/ 469651 h 6858000"/>
              <a:gd name="connsiteX167" fmla="*/ 195012 w 1605470"/>
              <a:gd name="connsiteY167" fmla="*/ 448559 h 6858000"/>
              <a:gd name="connsiteX168" fmla="*/ 201434 w 1605470"/>
              <a:gd name="connsiteY168" fmla="*/ 441529 h 6858000"/>
              <a:gd name="connsiteX169" fmla="*/ 200655 w 1605470"/>
              <a:gd name="connsiteY169" fmla="*/ 428927 h 6858000"/>
              <a:gd name="connsiteX170" fmla="*/ 190059 w 1605470"/>
              <a:gd name="connsiteY170" fmla="*/ 430161 h 6858000"/>
              <a:gd name="connsiteX171" fmla="*/ 167079 w 1605470"/>
              <a:gd name="connsiteY171" fmla="*/ 367211 h 6858000"/>
              <a:gd name="connsiteX172" fmla="*/ 124571 w 1605470"/>
              <a:gd name="connsiteY172" fmla="*/ 302178 h 6858000"/>
              <a:gd name="connsiteX173" fmla="*/ 103243 w 1605470"/>
              <a:gd name="connsiteY173" fmla="*/ 211375 h 6858000"/>
              <a:gd name="connsiteX174" fmla="*/ 94571 w 1605470"/>
              <a:gd name="connsiteY174" fmla="*/ 184179 h 6858000"/>
              <a:gd name="connsiteX175" fmla="*/ 13437 w 1605470"/>
              <a:gd name="connsiteY175" fmla="*/ 19287 h 6858000"/>
              <a:gd name="connsiteX176" fmla="*/ 0 w 1605470"/>
              <a:gd name="connsiteY176" fmla="*/ 0 h 6858000"/>
              <a:gd name="connsiteX0" fmla="*/ 0 w 1605470"/>
              <a:gd name="connsiteY0" fmla="*/ 0 h 6858000"/>
              <a:gd name="connsiteX1" fmla="*/ 1605470 w 1605470"/>
              <a:gd name="connsiteY1" fmla="*/ 0 h 6858000"/>
              <a:gd name="connsiteX2" fmla="*/ 1605470 w 1605470"/>
              <a:gd name="connsiteY2" fmla="*/ 6858000 h 6858000"/>
              <a:gd name="connsiteX3" fmla="*/ 154105 w 1605470"/>
              <a:gd name="connsiteY3" fmla="*/ 6858000 h 6858000"/>
              <a:gd name="connsiteX4" fmla="*/ 154246 w 1605470"/>
              <a:gd name="connsiteY4" fmla="*/ 6857735 h 6858000"/>
              <a:gd name="connsiteX5" fmla="*/ 166295 w 1605470"/>
              <a:gd name="connsiteY5" fmla="*/ 6809549 h 6858000"/>
              <a:gd name="connsiteX6" fmla="*/ 198506 w 1605470"/>
              <a:gd name="connsiteY6" fmla="*/ 6715115 h 6858000"/>
              <a:gd name="connsiteX7" fmla="*/ 208357 w 1605470"/>
              <a:gd name="connsiteY7" fmla="*/ 6680170 h 6858000"/>
              <a:gd name="connsiteX8" fmla="*/ 233907 w 1605470"/>
              <a:gd name="connsiteY8" fmla="*/ 6621207 h 6858000"/>
              <a:gd name="connsiteX9" fmla="*/ 250564 w 1605470"/>
              <a:gd name="connsiteY9" fmla="*/ 6596265 h 6858000"/>
              <a:gd name="connsiteX10" fmla="*/ 250443 w 1605470"/>
              <a:gd name="connsiteY10" fmla="*/ 6594818 h 6858000"/>
              <a:gd name="connsiteX11" fmla="*/ 254688 w 1605470"/>
              <a:gd name="connsiteY11" fmla="*/ 6593735 h 6858000"/>
              <a:gd name="connsiteX12" fmla="*/ 257885 w 1605470"/>
              <a:gd name="connsiteY12" fmla="*/ 6589172 h 6858000"/>
              <a:gd name="connsiteX13" fmla="*/ 261179 w 1605470"/>
              <a:gd name="connsiteY13" fmla="*/ 6574442 h 6858000"/>
              <a:gd name="connsiteX14" fmla="*/ 261519 w 1605470"/>
              <a:gd name="connsiteY14" fmla="*/ 6568530 h 6858000"/>
              <a:gd name="connsiteX15" fmla="*/ 263928 w 1605470"/>
              <a:gd name="connsiteY15" fmla="*/ 6560674 h 6858000"/>
              <a:gd name="connsiteX16" fmla="*/ 264273 w 1605470"/>
              <a:gd name="connsiteY16" fmla="*/ 6560598 h 6858000"/>
              <a:gd name="connsiteX17" fmla="*/ 265970 w 1605470"/>
              <a:gd name="connsiteY17" fmla="*/ 6553006 h 6858000"/>
              <a:gd name="connsiteX18" fmla="*/ 270666 w 1605470"/>
              <a:gd name="connsiteY18" fmla="*/ 6514360 h 6858000"/>
              <a:gd name="connsiteX19" fmla="*/ 312320 w 1605470"/>
              <a:gd name="connsiteY19" fmla="*/ 6478062 h 6858000"/>
              <a:gd name="connsiteX20" fmla="*/ 323009 w 1605470"/>
              <a:gd name="connsiteY20" fmla="*/ 6460325 h 6858000"/>
              <a:gd name="connsiteX21" fmla="*/ 330242 w 1605470"/>
              <a:gd name="connsiteY21" fmla="*/ 6451488 h 6858000"/>
              <a:gd name="connsiteX22" fmla="*/ 331677 w 1605470"/>
              <a:gd name="connsiteY22" fmla="*/ 6451348 h 6858000"/>
              <a:gd name="connsiteX23" fmla="*/ 336035 w 1605470"/>
              <a:gd name="connsiteY23" fmla="*/ 6414240 h 6858000"/>
              <a:gd name="connsiteX24" fmla="*/ 338911 w 1605470"/>
              <a:gd name="connsiteY24" fmla="*/ 6410269 h 6858000"/>
              <a:gd name="connsiteX25" fmla="*/ 338811 w 1605470"/>
              <a:gd name="connsiteY25" fmla="*/ 6384857 h 6858000"/>
              <a:gd name="connsiteX26" fmla="*/ 340328 w 1605470"/>
              <a:gd name="connsiteY26" fmla="*/ 6372381 h 6858000"/>
              <a:gd name="connsiteX27" fmla="*/ 337522 w 1605470"/>
              <a:gd name="connsiteY27" fmla="*/ 6367510 h 6858000"/>
              <a:gd name="connsiteX28" fmla="*/ 341402 w 1605470"/>
              <a:gd name="connsiteY28" fmla="*/ 6349778 h 6858000"/>
              <a:gd name="connsiteX29" fmla="*/ 343067 w 1605470"/>
              <a:gd name="connsiteY29" fmla="*/ 6348250 h 6858000"/>
              <a:gd name="connsiteX30" fmla="*/ 359101 w 1605470"/>
              <a:gd name="connsiteY30" fmla="*/ 6281972 h 6858000"/>
              <a:gd name="connsiteX31" fmla="*/ 369864 w 1605470"/>
              <a:gd name="connsiteY31" fmla="*/ 6211940 h 6858000"/>
              <a:gd name="connsiteX32" fmla="*/ 411359 w 1605470"/>
              <a:gd name="connsiteY32" fmla="*/ 6113913 h 6858000"/>
              <a:gd name="connsiteX33" fmla="*/ 415652 w 1605470"/>
              <a:gd name="connsiteY33" fmla="*/ 6028119 h 6858000"/>
              <a:gd name="connsiteX34" fmla="*/ 442432 w 1605470"/>
              <a:gd name="connsiteY34" fmla="*/ 5934687 h 6858000"/>
              <a:gd name="connsiteX35" fmla="*/ 476444 w 1605470"/>
              <a:gd name="connsiteY35" fmla="*/ 5765594 h 6858000"/>
              <a:gd name="connsiteX36" fmla="*/ 508280 w 1605470"/>
              <a:gd name="connsiteY36" fmla="*/ 5693685 h 6858000"/>
              <a:gd name="connsiteX37" fmla="*/ 523992 w 1605470"/>
              <a:gd name="connsiteY37" fmla="*/ 5619557 h 6858000"/>
              <a:gd name="connsiteX38" fmla="*/ 531653 w 1605470"/>
              <a:gd name="connsiteY38" fmla="*/ 5604904 h 6858000"/>
              <a:gd name="connsiteX39" fmla="*/ 539863 w 1605470"/>
              <a:gd name="connsiteY39" fmla="*/ 5604298 h 6858000"/>
              <a:gd name="connsiteX40" fmla="*/ 552319 w 1605470"/>
              <a:gd name="connsiteY40" fmla="*/ 5587997 h 6858000"/>
              <a:gd name="connsiteX41" fmla="*/ 564053 w 1605470"/>
              <a:gd name="connsiteY41" fmla="*/ 5539915 h 6858000"/>
              <a:gd name="connsiteX42" fmla="*/ 587214 w 1605470"/>
              <a:gd name="connsiteY42" fmla="*/ 5451511 h 6858000"/>
              <a:gd name="connsiteX43" fmla="*/ 608019 w 1605470"/>
              <a:gd name="connsiteY43" fmla="*/ 5385461 h 6858000"/>
              <a:gd name="connsiteX44" fmla="*/ 622750 w 1605470"/>
              <a:gd name="connsiteY44" fmla="*/ 5363084 h 6858000"/>
              <a:gd name="connsiteX45" fmla="*/ 638731 w 1605470"/>
              <a:gd name="connsiteY45" fmla="*/ 5330009 h 6858000"/>
              <a:gd name="connsiteX46" fmla="*/ 672224 w 1605470"/>
              <a:gd name="connsiteY46" fmla="*/ 5273739 h 6858000"/>
              <a:gd name="connsiteX47" fmla="*/ 681823 w 1605470"/>
              <a:gd name="connsiteY47" fmla="*/ 5241779 h 6858000"/>
              <a:gd name="connsiteX48" fmla="*/ 693049 w 1605470"/>
              <a:gd name="connsiteY48" fmla="*/ 5225268 h 6858000"/>
              <a:gd name="connsiteX49" fmla="*/ 694069 w 1605470"/>
              <a:gd name="connsiteY49" fmla="*/ 5217684 h 6858000"/>
              <a:gd name="connsiteX50" fmla="*/ 701410 w 1605470"/>
              <a:gd name="connsiteY50" fmla="*/ 5193377 h 6858000"/>
              <a:gd name="connsiteX51" fmla="*/ 704713 w 1605470"/>
              <a:gd name="connsiteY51" fmla="*/ 5179288 h 6858000"/>
              <a:gd name="connsiteX52" fmla="*/ 705697 w 1605470"/>
              <a:gd name="connsiteY52" fmla="*/ 5173621 h 6858000"/>
              <a:gd name="connsiteX53" fmla="*/ 701331 w 1605470"/>
              <a:gd name="connsiteY53" fmla="*/ 5159961 h 6858000"/>
              <a:gd name="connsiteX54" fmla="*/ 708008 w 1605470"/>
              <a:gd name="connsiteY54" fmla="*/ 5144295 h 6858000"/>
              <a:gd name="connsiteX55" fmla="*/ 704941 w 1605470"/>
              <a:gd name="connsiteY55" fmla="*/ 5125185 h 6858000"/>
              <a:gd name="connsiteX56" fmla="*/ 711771 w 1605470"/>
              <a:gd name="connsiteY56" fmla="*/ 5121884 h 6858000"/>
              <a:gd name="connsiteX57" fmla="*/ 721092 w 1605470"/>
              <a:gd name="connsiteY57" fmla="*/ 5108383 h 6858000"/>
              <a:gd name="connsiteX58" fmla="*/ 717045 w 1605470"/>
              <a:gd name="connsiteY58" fmla="*/ 5094705 h 6858000"/>
              <a:gd name="connsiteX59" fmla="*/ 718807 w 1605470"/>
              <a:gd name="connsiteY59" fmla="*/ 5067850 h 6858000"/>
              <a:gd name="connsiteX60" fmla="*/ 721538 w 1605470"/>
              <a:gd name="connsiteY60" fmla="*/ 5060861 h 6858000"/>
              <a:gd name="connsiteX61" fmla="*/ 718242 w 1605470"/>
              <a:gd name="connsiteY61" fmla="*/ 5034192 h 6858000"/>
              <a:gd name="connsiteX62" fmla="*/ 719796 w 1605470"/>
              <a:gd name="connsiteY62" fmla="*/ 4993030 h 6858000"/>
              <a:gd name="connsiteX63" fmla="*/ 726705 w 1605470"/>
              <a:gd name="connsiteY63" fmla="*/ 4946844 h 6858000"/>
              <a:gd name="connsiteX64" fmla="*/ 722561 w 1605470"/>
              <a:gd name="connsiteY64" fmla="*/ 4932692 h 6858000"/>
              <a:gd name="connsiteX65" fmla="*/ 724935 w 1605470"/>
              <a:gd name="connsiteY65" fmla="*/ 4821504 h 6858000"/>
              <a:gd name="connsiteX66" fmla="*/ 732118 w 1605470"/>
              <a:gd name="connsiteY66" fmla="*/ 4801535 h 6858000"/>
              <a:gd name="connsiteX67" fmla="*/ 739787 w 1605470"/>
              <a:gd name="connsiteY67" fmla="*/ 4797794 h 6858000"/>
              <a:gd name="connsiteX68" fmla="*/ 741081 w 1605470"/>
              <a:gd name="connsiteY68" fmla="*/ 4784526 h 6858000"/>
              <a:gd name="connsiteX69" fmla="*/ 742865 w 1605470"/>
              <a:gd name="connsiteY69" fmla="*/ 4781211 h 6858000"/>
              <a:gd name="connsiteX70" fmla="*/ 751652 w 1605470"/>
              <a:gd name="connsiteY70" fmla="*/ 4761984 h 6858000"/>
              <a:gd name="connsiteX71" fmla="*/ 747700 w 1605470"/>
              <a:gd name="connsiteY71" fmla="*/ 4690749 h 6858000"/>
              <a:gd name="connsiteX72" fmla="*/ 743180 w 1605470"/>
              <a:gd name="connsiteY72" fmla="*/ 4584173 h 6858000"/>
              <a:gd name="connsiteX73" fmla="*/ 738263 w 1605470"/>
              <a:gd name="connsiteY73" fmla="*/ 4444346 h 6858000"/>
              <a:gd name="connsiteX74" fmla="*/ 756542 w 1605470"/>
              <a:gd name="connsiteY74" fmla="*/ 4350346 h 6858000"/>
              <a:gd name="connsiteX75" fmla="*/ 715481 w 1605470"/>
              <a:gd name="connsiteY75" fmla="*/ 4214165 h 6858000"/>
              <a:gd name="connsiteX76" fmla="*/ 719554 w 1605470"/>
              <a:gd name="connsiteY76" fmla="*/ 4090296 h 6858000"/>
              <a:gd name="connsiteX77" fmla="*/ 704810 w 1605470"/>
              <a:gd name="connsiteY77" fmla="*/ 4033999 h 6858000"/>
              <a:gd name="connsiteX78" fmla="*/ 705959 w 1605470"/>
              <a:gd name="connsiteY78" fmla="*/ 4031933 h 6858000"/>
              <a:gd name="connsiteX79" fmla="*/ 704535 w 1605470"/>
              <a:gd name="connsiteY79" fmla="*/ 4013953 h 6858000"/>
              <a:gd name="connsiteX80" fmla="*/ 700443 w 1605470"/>
              <a:gd name="connsiteY80" fmla="*/ 4010511 h 6858000"/>
              <a:gd name="connsiteX81" fmla="*/ 698282 w 1605470"/>
              <a:gd name="connsiteY81" fmla="*/ 3998331 h 6858000"/>
              <a:gd name="connsiteX82" fmla="*/ 690830 w 1605470"/>
              <a:gd name="connsiteY82" fmla="*/ 3974753 h 6858000"/>
              <a:gd name="connsiteX83" fmla="*/ 692428 w 1605470"/>
              <a:gd name="connsiteY83" fmla="*/ 3969950 h 6858000"/>
              <a:gd name="connsiteX84" fmla="*/ 685850 w 1605470"/>
              <a:gd name="connsiteY84" fmla="*/ 3933779 h 6858000"/>
              <a:gd name="connsiteX85" fmla="*/ 687181 w 1605470"/>
              <a:gd name="connsiteY85" fmla="*/ 3933093 h 6858000"/>
              <a:gd name="connsiteX86" fmla="*/ 691535 w 1605470"/>
              <a:gd name="connsiteY86" fmla="*/ 3922082 h 6858000"/>
              <a:gd name="connsiteX87" fmla="*/ 696613 w 1605470"/>
              <a:gd name="connsiteY87" fmla="*/ 3901461 h 6858000"/>
              <a:gd name="connsiteX88" fmla="*/ 719207 w 1605470"/>
              <a:gd name="connsiteY88" fmla="*/ 3813873 h 6858000"/>
              <a:gd name="connsiteX89" fmla="*/ 718632 w 1605470"/>
              <a:gd name="connsiteY89" fmla="*/ 3806161 h 6858000"/>
              <a:gd name="connsiteX90" fmla="*/ 718939 w 1605470"/>
              <a:gd name="connsiteY90" fmla="*/ 3805957 h 6858000"/>
              <a:gd name="connsiteX91" fmla="*/ 718966 w 1605470"/>
              <a:gd name="connsiteY91" fmla="*/ 3797724 h 6858000"/>
              <a:gd name="connsiteX92" fmla="*/ 717581 w 1605470"/>
              <a:gd name="connsiteY92" fmla="*/ 3792098 h 6858000"/>
              <a:gd name="connsiteX93" fmla="*/ 716465 w 1605470"/>
              <a:gd name="connsiteY93" fmla="*/ 3777135 h 6858000"/>
              <a:gd name="connsiteX94" fmla="*/ 718198 w 1605470"/>
              <a:gd name="connsiteY94" fmla="*/ 3771656 h 6858000"/>
              <a:gd name="connsiteX95" fmla="*/ 721941 w 1605470"/>
              <a:gd name="connsiteY95" fmla="*/ 3769007 h 6858000"/>
              <a:gd name="connsiteX96" fmla="*/ 721407 w 1605470"/>
              <a:gd name="connsiteY96" fmla="*/ 3767709 h 6858000"/>
              <a:gd name="connsiteX97" fmla="*/ 730103 w 1605470"/>
              <a:gd name="connsiteY97" fmla="*/ 3738082 h 6858000"/>
              <a:gd name="connsiteX98" fmla="*/ 737449 w 1605470"/>
              <a:gd name="connsiteY98" fmla="*/ 3673397 h 6858000"/>
              <a:gd name="connsiteX99" fmla="*/ 736745 w 1605470"/>
              <a:gd name="connsiteY99" fmla="*/ 3637109 h 6858000"/>
              <a:gd name="connsiteX100" fmla="*/ 740188 w 1605470"/>
              <a:gd name="connsiteY100" fmla="*/ 3536883 h 6858000"/>
              <a:gd name="connsiteX101" fmla="*/ 747726 w 1605470"/>
              <a:gd name="connsiteY101" fmla="*/ 3435652 h 6858000"/>
              <a:gd name="connsiteX102" fmla="*/ 774383 w 1605470"/>
              <a:gd name="connsiteY102" fmla="*/ 3381564 h 6858000"/>
              <a:gd name="connsiteX103" fmla="*/ 774870 w 1605470"/>
              <a:gd name="connsiteY103" fmla="*/ 3375761 h 6858000"/>
              <a:gd name="connsiteX104" fmla="*/ 770510 w 1605470"/>
              <a:gd name="connsiteY104" fmla="*/ 3361844 h 6858000"/>
              <a:gd name="connsiteX105" fmla="*/ 767933 w 1605470"/>
              <a:gd name="connsiteY105" fmla="*/ 3356929 h 6858000"/>
              <a:gd name="connsiteX106" fmla="*/ 766158 w 1605470"/>
              <a:gd name="connsiteY106" fmla="*/ 3349058 h 6858000"/>
              <a:gd name="connsiteX107" fmla="*/ 766414 w 1605470"/>
              <a:gd name="connsiteY107" fmla="*/ 3348763 h 6858000"/>
              <a:gd name="connsiteX108" fmla="*/ 764166 w 1605470"/>
              <a:gd name="connsiteY108" fmla="*/ 3341588 h 6858000"/>
              <a:gd name="connsiteX109" fmla="*/ 749397 w 1605470"/>
              <a:gd name="connsiteY109" fmla="*/ 3307769 h 6858000"/>
              <a:gd name="connsiteX110" fmla="*/ 766960 w 1605470"/>
              <a:gd name="connsiteY110" fmla="*/ 3250522 h 6858000"/>
              <a:gd name="connsiteX111" fmla="*/ 767385 w 1605470"/>
              <a:gd name="connsiteY111" fmla="*/ 3229163 h 6858000"/>
              <a:gd name="connsiteX112" fmla="*/ 769208 w 1605470"/>
              <a:gd name="connsiteY112" fmla="*/ 3217217 h 6858000"/>
              <a:gd name="connsiteX113" fmla="*/ 770350 w 1605470"/>
              <a:gd name="connsiteY113" fmla="*/ 3216125 h 6858000"/>
              <a:gd name="connsiteX114" fmla="*/ 756043 w 1605470"/>
              <a:gd name="connsiteY114" fmla="*/ 3183755 h 6858000"/>
              <a:gd name="connsiteX115" fmla="*/ 756544 w 1605470"/>
              <a:gd name="connsiteY115" fmla="*/ 3178642 h 6858000"/>
              <a:gd name="connsiteX116" fmla="*/ 744144 w 1605470"/>
              <a:gd name="connsiteY116" fmla="*/ 3158586 h 6858000"/>
              <a:gd name="connsiteX117" fmla="*/ 739378 w 1605470"/>
              <a:gd name="connsiteY117" fmla="*/ 3147669 h 6858000"/>
              <a:gd name="connsiteX118" fmla="*/ 734648 w 1605470"/>
              <a:gd name="connsiteY118" fmla="*/ 3145733 h 6858000"/>
              <a:gd name="connsiteX119" fmla="*/ 729329 w 1605470"/>
              <a:gd name="connsiteY119" fmla="*/ 3129034 h 6858000"/>
              <a:gd name="connsiteX120" fmla="*/ 729994 w 1605470"/>
              <a:gd name="connsiteY120" fmla="*/ 3126682 h 6858000"/>
              <a:gd name="connsiteX121" fmla="*/ 720862 w 1605470"/>
              <a:gd name="connsiteY121" fmla="*/ 3114519 h 6858000"/>
              <a:gd name="connsiteX122" fmla="*/ 707471 w 1605470"/>
              <a:gd name="connsiteY122" fmla="*/ 3106272 h 6858000"/>
              <a:gd name="connsiteX123" fmla="*/ 680201 w 1605470"/>
              <a:gd name="connsiteY123" fmla="*/ 2958185 h 6858000"/>
              <a:gd name="connsiteX124" fmla="*/ 622815 w 1605470"/>
              <a:gd name="connsiteY124" fmla="*/ 2762989 h 6858000"/>
              <a:gd name="connsiteX125" fmla="*/ 571733 w 1605470"/>
              <a:gd name="connsiteY125" fmla="*/ 2554718 h 6858000"/>
              <a:gd name="connsiteX126" fmla="*/ 551827 w 1605470"/>
              <a:gd name="connsiteY126" fmla="*/ 2485734 h 6858000"/>
              <a:gd name="connsiteX127" fmla="*/ 542550 w 1605470"/>
              <a:gd name="connsiteY127" fmla="*/ 2447068 h 6858000"/>
              <a:gd name="connsiteX128" fmla="*/ 529511 w 1605470"/>
              <a:gd name="connsiteY128" fmla="*/ 2425819 h 6858000"/>
              <a:gd name="connsiteX129" fmla="*/ 528878 w 1605470"/>
              <a:gd name="connsiteY129" fmla="*/ 2408971 h 6858000"/>
              <a:gd name="connsiteX130" fmla="*/ 535510 w 1605470"/>
              <a:gd name="connsiteY130" fmla="*/ 2402874 h 6858000"/>
              <a:gd name="connsiteX131" fmla="*/ 538122 w 1605470"/>
              <a:gd name="connsiteY131" fmla="*/ 2381443 h 6858000"/>
              <a:gd name="connsiteX132" fmla="*/ 514451 w 1605470"/>
              <a:gd name="connsiteY132" fmla="*/ 2261920 h 6858000"/>
              <a:gd name="connsiteX133" fmla="*/ 486968 w 1605470"/>
              <a:gd name="connsiteY133" fmla="*/ 2182937 h 6858000"/>
              <a:gd name="connsiteX134" fmla="*/ 488555 w 1605470"/>
              <a:gd name="connsiteY134" fmla="*/ 2155135 h 6858000"/>
              <a:gd name="connsiteX135" fmla="*/ 486013 w 1605470"/>
              <a:gd name="connsiteY135" fmla="*/ 2118008 h 6858000"/>
              <a:gd name="connsiteX136" fmla="*/ 487006 w 1605470"/>
              <a:gd name="connsiteY136" fmla="*/ 2050531 h 6858000"/>
              <a:gd name="connsiteX137" fmla="*/ 478812 w 1605470"/>
              <a:gd name="connsiteY137" fmla="*/ 1963269 h 6858000"/>
              <a:gd name="connsiteX138" fmla="*/ 442619 w 1605470"/>
              <a:gd name="connsiteY138" fmla="*/ 1910499 h 6858000"/>
              <a:gd name="connsiteX139" fmla="*/ 446785 w 1605470"/>
              <a:gd name="connsiteY139" fmla="*/ 1903212 h 6858000"/>
              <a:gd name="connsiteX140" fmla="*/ 436547 w 1605470"/>
              <a:gd name="connsiteY140" fmla="*/ 1861531 h 6858000"/>
              <a:gd name="connsiteX141" fmla="*/ 390346 w 1605470"/>
              <a:gd name="connsiteY141" fmla="*/ 1732919 h 6858000"/>
              <a:gd name="connsiteX142" fmla="*/ 362657 w 1605470"/>
              <a:gd name="connsiteY142" fmla="*/ 1663540 h 6858000"/>
              <a:gd name="connsiteX143" fmla="*/ 361783 w 1605470"/>
              <a:gd name="connsiteY143" fmla="*/ 1615777 h 6858000"/>
              <a:gd name="connsiteX144" fmla="*/ 342578 w 1605470"/>
              <a:gd name="connsiteY144" fmla="*/ 1563678 h 6858000"/>
              <a:gd name="connsiteX145" fmla="*/ 355658 w 1605470"/>
              <a:gd name="connsiteY145" fmla="*/ 1519474 h 6858000"/>
              <a:gd name="connsiteX146" fmla="*/ 348400 w 1605470"/>
              <a:gd name="connsiteY146" fmla="*/ 1477995 h 6858000"/>
              <a:gd name="connsiteX147" fmla="*/ 334485 w 1605470"/>
              <a:gd name="connsiteY147" fmla="*/ 1373769 h 6858000"/>
              <a:gd name="connsiteX148" fmla="*/ 342792 w 1605470"/>
              <a:gd name="connsiteY148" fmla="*/ 1307086 h 6858000"/>
              <a:gd name="connsiteX149" fmla="*/ 343980 w 1605470"/>
              <a:gd name="connsiteY149" fmla="*/ 1189033 h 6858000"/>
              <a:gd name="connsiteX150" fmla="*/ 348665 w 1605470"/>
              <a:gd name="connsiteY150" fmla="*/ 1168288 h 6858000"/>
              <a:gd name="connsiteX151" fmla="*/ 340947 w 1605470"/>
              <a:gd name="connsiteY151" fmla="*/ 1142577 h 6858000"/>
              <a:gd name="connsiteX152" fmla="*/ 330253 w 1605470"/>
              <a:gd name="connsiteY152" fmla="*/ 1088484 h 6858000"/>
              <a:gd name="connsiteX153" fmla="*/ 318989 w 1605470"/>
              <a:gd name="connsiteY153" fmla="*/ 1016103 h 6858000"/>
              <a:gd name="connsiteX154" fmla="*/ 320445 w 1605470"/>
              <a:gd name="connsiteY154" fmla="*/ 932283 h 6858000"/>
              <a:gd name="connsiteX155" fmla="*/ 322681 w 1605470"/>
              <a:gd name="connsiteY155" fmla="*/ 915925 h 6858000"/>
              <a:gd name="connsiteX156" fmla="*/ 315310 w 1605470"/>
              <a:gd name="connsiteY156" fmla="*/ 896999 h 6858000"/>
              <a:gd name="connsiteX157" fmla="*/ 284718 w 1605470"/>
              <a:gd name="connsiteY157" fmla="*/ 821517 h 6858000"/>
              <a:gd name="connsiteX158" fmla="*/ 263668 w 1605470"/>
              <a:gd name="connsiteY158" fmla="*/ 751353 h 6858000"/>
              <a:gd name="connsiteX159" fmla="*/ 263226 w 1605470"/>
              <a:gd name="connsiteY159" fmla="*/ 721230 h 6858000"/>
              <a:gd name="connsiteX160" fmla="*/ 248897 w 1605470"/>
              <a:gd name="connsiteY160" fmla="*/ 681659 h 6858000"/>
              <a:gd name="connsiteX161" fmla="*/ 234316 w 1605470"/>
              <a:gd name="connsiteY161" fmla="*/ 635218 h 6858000"/>
              <a:gd name="connsiteX162" fmla="*/ 239327 w 1605470"/>
              <a:gd name="connsiteY162" fmla="*/ 613763 h 6858000"/>
              <a:gd name="connsiteX163" fmla="*/ 225269 w 1605470"/>
              <a:gd name="connsiteY163" fmla="*/ 598582 h 6858000"/>
              <a:gd name="connsiteX164" fmla="*/ 224950 w 1605470"/>
              <a:gd name="connsiteY164" fmla="*/ 576846 h 6858000"/>
              <a:gd name="connsiteX165" fmla="*/ 204576 w 1605470"/>
              <a:gd name="connsiteY165" fmla="*/ 530055 h 6858000"/>
              <a:gd name="connsiteX166" fmla="*/ 219064 w 1605470"/>
              <a:gd name="connsiteY166" fmla="*/ 469651 h 6858000"/>
              <a:gd name="connsiteX167" fmla="*/ 195012 w 1605470"/>
              <a:gd name="connsiteY167" fmla="*/ 448559 h 6858000"/>
              <a:gd name="connsiteX168" fmla="*/ 201434 w 1605470"/>
              <a:gd name="connsiteY168" fmla="*/ 441529 h 6858000"/>
              <a:gd name="connsiteX169" fmla="*/ 200655 w 1605470"/>
              <a:gd name="connsiteY169" fmla="*/ 428927 h 6858000"/>
              <a:gd name="connsiteX170" fmla="*/ 190059 w 1605470"/>
              <a:gd name="connsiteY170" fmla="*/ 430161 h 6858000"/>
              <a:gd name="connsiteX171" fmla="*/ 167079 w 1605470"/>
              <a:gd name="connsiteY171" fmla="*/ 367211 h 6858000"/>
              <a:gd name="connsiteX172" fmla="*/ 124571 w 1605470"/>
              <a:gd name="connsiteY172" fmla="*/ 302178 h 6858000"/>
              <a:gd name="connsiteX173" fmla="*/ 103243 w 1605470"/>
              <a:gd name="connsiteY173" fmla="*/ 211375 h 6858000"/>
              <a:gd name="connsiteX174" fmla="*/ 94571 w 1605470"/>
              <a:gd name="connsiteY174" fmla="*/ 184179 h 6858000"/>
              <a:gd name="connsiteX175" fmla="*/ 13437 w 1605470"/>
              <a:gd name="connsiteY175" fmla="*/ 19287 h 6858000"/>
              <a:gd name="connsiteX176" fmla="*/ 0 w 1605470"/>
              <a:gd name="connsiteY176" fmla="*/ 0 h 6858000"/>
              <a:gd name="connsiteX0" fmla="*/ 0 w 1605470"/>
              <a:gd name="connsiteY0" fmla="*/ 0 h 6858000"/>
              <a:gd name="connsiteX1" fmla="*/ 1605470 w 1605470"/>
              <a:gd name="connsiteY1" fmla="*/ 0 h 6858000"/>
              <a:gd name="connsiteX2" fmla="*/ 1605470 w 1605470"/>
              <a:gd name="connsiteY2" fmla="*/ 6858000 h 6858000"/>
              <a:gd name="connsiteX3" fmla="*/ 154105 w 1605470"/>
              <a:gd name="connsiteY3" fmla="*/ 6858000 h 6858000"/>
              <a:gd name="connsiteX4" fmla="*/ 154246 w 1605470"/>
              <a:gd name="connsiteY4" fmla="*/ 6857735 h 6858000"/>
              <a:gd name="connsiteX5" fmla="*/ 166295 w 1605470"/>
              <a:gd name="connsiteY5" fmla="*/ 6809549 h 6858000"/>
              <a:gd name="connsiteX6" fmla="*/ 198506 w 1605470"/>
              <a:gd name="connsiteY6" fmla="*/ 6715115 h 6858000"/>
              <a:gd name="connsiteX7" fmla="*/ 208357 w 1605470"/>
              <a:gd name="connsiteY7" fmla="*/ 6680170 h 6858000"/>
              <a:gd name="connsiteX8" fmla="*/ 233907 w 1605470"/>
              <a:gd name="connsiteY8" fmla="*/ 6621207 h 6858000"/>
              <a:gd name="connsiteX9" fmla="*/ 250564 w 1605470"/>
              <a:gd name="connsiteY9" fmla="*/ 6596265 h 6858000"/>
              <a:gd name="connsiteX10" fmla="*/ 250443 w 1605470"/>
              <a:gd name="connsiteY10" fmla="*/ 6594818 h 6858000"/>
              <a:gd name="connsiteX11" fmla="*/ 254688 w 1605470"/>
              <a:gd name="connsiteY11" fmla="*/ 6593735 h 6858000"/>
              <a:gd name="connsiteX12" fmla="*/ 257885 w 1605470"/>
              <a:gd name="connsiteY12" fmla="*/ 6589172 h 6858000"/>
              <a:gd name="connsiteX13" fmla="*/ 261179 w 1605470"/>
              <a:gd name="connsiteY13" fmla="*/ 6574442 h 6858000"/>
              <a:gd name="connsiteX14" fmla="*/ 261519 w 1605470"/>
              <a:gd name="connsiteY14" fmla="*/ 6568530 h 6858000"/>
              <a:gd name="connsiteX15" fmla="*/ 263928 w 1605470"/>
              <a:gd name="connsiteY15" fmla="*/ 6560674 h 6858000"/>
              <a:gd name="connsiteX16" fmla="*/ 264273 w 1605470"/>
              <a:gd name="connsiteY16" fmla="*/ 6560598 h 6858000"/>
              <a:gd name="connsiteX17" fmla="*/ 265970 w 1605470"/>
              <a:gd name="connsiteY17" fmla="*/ 6553006 h 6858000"/>
              <a:gd name="connsiteX18" fmla="*/ 270666 w 1605470"/>
              <a:gd name="connsiteY18" fmla="*/ 6514360 h 6858000"/>
              <a:gd name="connsiteX19" fmla="*/ 312320 w 1605470"/>
              <a:gd name="connsiteY19" fmla="*/ 6478062 h 6858000"/>
              <a:gd name="connsiteX20" fmla="*/ 323009 w 1605470"/>
              <a:gd name="connsiteY20" fmla="*/ 6460325 h 6858000"/>
              <a:gd name="connsiteX21" fmla="*/ 330242 w 1605470"/>
              <a:gd name="connsiteY21" fmla="*/ 6451488 h 6858000"/>
              <a:gd name="connsiteX22" fmla="*/ 331677 w 1605470"/>
              <a:gd name="connsiteY22" fmla="*/ 6451348 h 6858000"/>
              <a:gd name="connsiteX23" fmla="*/ 336035 w 1605470"/>
              <a:gd name="connsiteY23" fmla="*/ 6414240 h 6858000"/>
              <a:gd name="connsiteX24" fmla="*/ 338911 w 1605470"/>
              <a:gd name="connsiteY24" fmla="*/ 6410269 h 6858000"/>
              <a:gd name="connsiteX25" fmla="*/ 338811 w 1605470"/>
              <a:gd name="connsiteY25" fmla="*/ 6384857 h 6858000"/>
              <a:gd name="connsiteX26" fmla="*/ 340328 w 1605470"/>
              <a:gd name="connsiteY26" fmla="*/ 6372381 h 6858000"/>
              <a:gd name="connsiteX27" fmla="*/ 337522 w 1605470"/>
              <a:gd name="connsiteY27" fmla="*/ 6367510 h 6858000"/>
              <a:gd name="connsiteX28" fmla="*/ 341402 w 1605470"/>
              <a:gd name="connsiteY28" fmla="*/ 6349778 h 6858000"/>
              <a:gd name="connsiteX29" fmla="*/ 343067 w 1605470"/>
              <a:gd name="connsiteY29" fmla="*/ 6348250 h 6858000"/>
              <a:gd name="connsiteX30" fmla="*/ 359101 w 1605470"/>
              <a:gd name="connsiteY30" fmla="*/ 6281972 h 6858000"/>
              <a:gd name="connsiteX31" fmla="*/ 369864 w 1605470"/>
              <a:gd name="connsiteY31" fmla="*/ 6211940 h 6858000"/>
              <a:gd name="connsiteX32" fmla="*/ 411359 w 1605470"/>
              <a:gd name="connsiteY32" fmla="*/ 6113913 h 6858000"/>
              <a:gd name="connsiteX33" fmla="*/ 415652 w 1605470"/>
              <a:gd name="connsiteY33" fmla="*/ 6028119 h 6858000"/>
              <a:gd name="connsiteX34" fmla="*/ 442432 w 1605470"/>
              <a:gd name="connsiteY34" fmla="*/ 5934687 h 6858000"/>
              <a:gd name="connsiteX35" fmla="*/ 476444 w 1605470"/>
              <a:gd name="connsiteY35" fmla="*/ 5765594 h 6858000"/>
              <a:gd name="connsiteX36" fmla="*/ 508280 w 1605470"/>
              <a:gd name="connsiteY36" fmla="*/ 5693685 h 6858000"/>
              <a:gd name="connsiteX37" fmla="*/ 523992 w 1605470"/>
              <a:gd name="connsiteY37" fmla="*/ 5619557 h 6858000"/>
              <a:gd name="connsiteX38" fmla="*/ 531653 w 1605470"/>
              <a:gd name="connsiteY38" fmla="*/ 5604904 h 6858000"/>
              <a:gd name="connsiteX39" fmla="*/ 539863 w 1605470"/>
              <a:gd name="connsiteY39" fmla="*/ 5604298 h 6858000"/>
              <a:gd name="connsiteX40" fmla="*/ 552319 w 1605470"/>
              <a:gd name="connsiteY40" fmla="*/ 5587997 h 6858000"/>
              <a:gd name="connsiteX41" fmla="*/ 564053 w 1605470"/>
              <a:gd name="connsiteY41" fmla="*/ 5539915 h 6858000"/>
              <a:gd name="connsiteX42" fmla="*/ 587214 w 1605470"/>
              <a:gd name="connsiteY42" fmla="*/ 5451511 h 6858000"/>
              <a:gd name="connsiteX43" fmla="*/ 608019 w 1605470"/>
              <a:gd name="connsiteY43" fmla="*/ 5385461 h 6858000"/>
              <a:gd name="connsiteX44" fmla="*/ 622750 w 1605470"/>
              <a:gd name="connsiteY44" fmla="*/ 5363084 h 6858000"/>
              <a:gd name="connsiteX45" fmla="*/ 638731 w 1605470"/>
              <a:gd name="connsiteY45" fmla="*/ 5330009 h 6858000"/>
              <a:gd name="connsiteX46" fmla="*/ 672224 w 1605470"/>
              <a:gd name="connsiteY46" fmla="*/ 5273739 h 6858000"/>
              <a:gd name="connsiteX47" fmla="*/ 681823 w 1605470"/>
              <a:gd name="connsiteY47" fmla="*/ 5241779 h 6858000"/>
              <a:gd name="connsiteX48" fmla="*/ 693049 w 1605470"/>
              <a:gd name="connsiteY48" fmla="*/ 5225268 h 6858000"/>
              <a:gd name="connsiteX49" fmla="*/ 694069 w 1605470"/>
              <a:gd name="connsiteY49" fmla="*/ 5217684 h 6858000"/>
              <a:gd name="connsiteX50" fmla="*/ 701410 w 1605470"/>
              <a:gd name="connsiteY50" fmla="*/ 5193377 h 6858000"/>
              <a:gd name="connsiteX51" fmla="*/ 704713 w 1605470"/>
              <a:gd name="connsiteY51" fmla="*/ 5179288 h 6858000"/>
              <a:gd name="connsiteX52" fmla="*/ 705697 w 1605470"/>
              <a:gd name="connsiteY52" fmla="*/ 5173621 h 6858000"/>
              <a:gd name="connsiteX53" fmla="*/ 701331 w 1605470"/>
              <a:gd name="connsiteY53" fmla="*/ 5159961 h 6858000"/>
              <a:gd name="connsiteX54" fmla="*/ 708008 w 1605470"/>
              <a:gd name="connsiteY54" fmla="*/ 5144295 h 6858000"/>
              <a:gd name="connsiteX55" fmla="*/ 704941 w 1605470"/>
              <a:gd name="connsiteY55" fmla="*/ 5125185 h 6858000"/>
              <a:gd name="connsiteX56" fmla="*/ 711771 w 1605470"/>
              <a:gd name="connsiteY56" fmla="*/ 5121884 h 6858000"/>
              <a:gd name="connsiteX57" fmla="*/ 721092 w 1605470"/>
              <a:gd name="connsiteY57" fmla="*/ 5108383 h 6858000"/>
              <a:gd name="connsiteX58" fmla="*/ 717045 w 1605470"/>
              <a:gd name="connsiteY58" fmla="*/ 5094705 h 6858000"/>
              <a:gd name="connsiteX59" fmla="*/ 718807 w 1605470"/>
              <a:gd name="connsiteY59" fmla="*/ 5067850 h 6858000"/>
              <a:gd name="connsiteX60" fmla="*/ 721538 w 1605470"/>
              <a:gd name="connsiteY60" fmla="*/ 5060861 h 6858000"/>
              <a:gd name="connsiteX61" fmla="*/ 718242 w 1605470"/>
              <a:gd name="connsiteY61" fmla="*/ 5034192 h 6858000"/>
              <a:gd name="connsiteX62" fmla="*/ 719796 w 1605470"/>
              <a:gd name="connsiteY62" fmla="*/ 4993030 h 6858000"/>
              <a:gd name="connsiteX63" fmla="*/ 726705 w 1605470"/>
              <a:gd name="connsiteY63" fmla="*/ 4946844 h 6858000"/>
              <a:gd name="connsiteX64" fmla="*/ 722561 w 1605470"/>
              <a:gd name="connsiteY64" fmla="*/ 4932692 h 6858000"/>
              <a:gd name="connsiteX65" fmla="*/ 724935 w 1605470"/>
              <a:gd name="connsiteY65" fmla="*/ 4821504 h 6858000"/>
              <a:gd name="connsiteX66" fmla="*/ 732118 w 1605470"/>
              <a:gd name="connsiteY66" fmla="*/ 4801535 h 6858000"/>
              <a:gd name="connsiteX67" fmla="*/ 739787 w 1605470"/>
              <a:gd name="connsiteY67" fmla="*/ 4797794 h 6858000"/>
              <a:gd name="connsiteX68" fmla="*/ 741081 w 1605470"/>
              <a:gd name="connsiteY68" fmla="*/ 4784526 h 6858000"/>
              <a:gd name="connsiteX69" fmla="*/ 742865 w 1605470"/>
              <a:gd name="connsiteY69" fmla="*/ 4781211 h 6858000"/>
              <a:gd name="connsiteX70" fmla="*/ 751652 w 1605470"/>
              <a:gd name="connsiteY70" fmla="*/ 4761984 h 6858000"/>
              <a:gd name="connsiteX71" fmla="*/ 747700 w 1605470"/>
              <a:gd name="connsiteY71" fmla="*/ 4690749 h 6858000"/>
              <a:gd name="connsiteX72" fmla="*/ 743180 w 1605470"/>
              <a:gd name="connsiteY72" fmla="*/ 4584173 h 6858000"/>
              <a:gd name="connsiteX73" fmla="*/ 738263 w 1605470"/>
              <a:gd name="connsiteY73" fmla="*/ 4444346 h 6858000"/>
              <a:gd name="connsiteX74" fmla="*/ 756542 w 1605470"/>
              <a:gd name="connsiteY74" fmla="*/ 4350346 h 6858000"/>
              <a:gd name="connsiteX75" fmla="*/ 715481 w 1605470"/>
              <a:gd name="connsiteY75" fmla="*/ 4214165 h 6858000"/>
              <a:gd name="connsiteX76" fmla="*/ 719554 w 1605470"/>
              <a:gd name="connsiteY76" fmla="*/ 4090296 h 6858000"/>
              <a:gd name="connsiteX77" fmla="*/ 704810 w 1605470"/>
              <a:gd name="connsiteY77" fmla="*/ 4033999 h 6858000"/>
              <a:gd name="connsiteX78" fmla="*/ 705959 w 1605470"/>
              <a:gd name="connsiteY78" fmla="*/ 4031933 h 6858000"/>
              <a:gd name="connsiteX79" fmla="*/ 704535 w 1605470"/>
              <a:gd name="connsiteY79" fmla="*/ 4013953 h 6858000"/>
              <a:gd name="connsiteX80" fmla="*/ 700443 w 1605470"/>
              <a:gd name="connsiteY80" fmla="*/ 4010511 h 6858000"/>
              <a:gd name="connsiteX81" fmla="*/ 698282 w 1605470"/>
              <a:gd name="connsiteY81" fmla="*/ 3998331 h 6858000"/>
              <a:gd name="connsiteX82" fmla="*/ 690830 w 1605470"/>
              <a:gd name="connsiteY82" fmla="*/ 3974753 h 6858000"/>
              <a:gd name="connsiteX83" fmla="*/ 692428 w 1605470"/>
              <a:gd name="connsiteY83" fmla="*/ 3969950 h 6858000"/>
              <a:gd name="connsiteX84" fmla="*/ 685850 w 1605470"/>
              <a:gd name="connsiteY84" fmla="*/ 3933779 h 6858000"/>
              <a:gd name="connsiteX85" fmla="*/ 687181 w 1605470"/>
              <a:gd name="connsiteY85" fmla="*/ 3933093 h 6858000"/>
              <a:gd name="connsiteX86" fmla="*/ 691535 w 1605470"/>
              <a:gd name="connsiteY86" fmla="*/ 3922082 h 6858000"/>
              <a:gd name="connsiteX87" fmla="*/ 696613 w 1605470"/>
              <a:gd name="connsiteY87" fmla="*/ 3901461 h 6858000"/>
              <a:gd name="connsiteX88" fmla="*/ 719207 w 1605470"/>
              <a:gd name="connsiteY88" fmla="*/ 3813873 h 6858000"/>
              <a:gd name="connsiteX89" fmla="*/ 718632 w 1605470"/>
              <a:gd name="connsiteY89" fmla="*/ 3806161 h 6858000"/>
              <a:gd name="connsiteX90" fmla="*/ 718939 w 1605470"/>
              <a:gd name="connsiteY90" fmla="*/ 3805957 h 6858000"/>
              <a:gd name="connsiteX91" fmla="*/ 718966 w 1605470"/>
              <a:gd name="connsiteY91" fmla="*/ 3797724 h 6858000"/>
              <a:gd name="connsiteX92" fmla="*/ 717581 w 1605470"/>
              <a:gd name="connsiteY92" fmla="*/ 3792098 h 6858000"/>
              <a:gd name="connsiteX93" fmla="*/ 716465 w 1605470"/>
              <a:gd name="connsiteY93" fmla="*/ 3777135 h 6858000"/>
              <a:gd name="connsiteX94" fmla="*/ 718198 w 1605470"/>
              <a:gd name="connsiteY94" fmla="*/ 3771656 h 6858000"/>
              <a:gd name="connsiteX95" fmla="*/ 721941 w 1605470"/>
              <a:gd name="connsiteY95" fmla="*/ 3769007 h 6858000"/>
              <a:gd name="connsiteX96" fmla="*/ 721407 w 1605470"/>
              <a:gd name="connsiteY96" fmla="*/ 3767709 h 6858000"/>
              <a:gd name="connsiteX97" fmla="*/ 730103 w 1605470"/>
              <a:gd name="connsiteY97" fmla="*/ 3738082 h 6858000"/>
              <a:gd name="connsiteX98" fmla="*/ 737449 w 1605470"/>
              <a:gd name="connsiteY98" fmla="*/ 3673397 h 6858000"/>
              <a:gd name="connsiteX99" fmla="*/ 736745 w 1605470"/>
              <a:gd name="connsiteY99" fmla="*/ 3637109 h 6858000"/>
              <a:gd name="connsiteX100" fmla="*/ 740188 w 1605470"/>
              <a:gd name="connsiteY100" fmla="*/ 3536883 h 6858000"/>
              <a:gd name="connsiteX101" fmla="*/ 747726 w 1605470"/>
              <a:gd name="connsiteY101" fmla="*/ 3435652 h 6858000"/>
              <a:gd name="connsiteX102" fmla="*/ 774383 w 1605470"/>
              <a:gd name="connsiteY102" fmla="*/ 3381564 h 6858000"/>
              <a:gd name="connsiteX103" fmla="*/ 774870 w 1605470"/>
              <a:gd name="connsiteY103" fmla="*/ 3375761 h 6858000"/>
              <a:gd name="connsiteX104" fmla="*/ 770510 w 1605470"/>
              <a:gd name="connsiteY104" fmla="*/ 3361844 h 6858000"/>
              <a:gd name="connsiteX105" fmla="*/ 767933 w 1605470"/>
              <a:gd name="connsiteY105" fmla="*/ 3356929 h 6858000"/>
              <a:gd name="connsiteX106" fmla="*/ 766158 w 1605470"/>
              <a:gd name="connsiteY106" fmla="*/ 3349058 h 6858000"/>
              <a:gd name="connsiteX107" fmla="*/ 766414 w 1605470"/>
              <a:gd name="connsiteY107" fmla="*/ 3348763 h 6858000"/>
              <a:gd name="connsiteX108" fmla="*/ 764166 w 1605470"/>
              <a:gd name="connsiteY108" fmla="*/ 3341588 h 6858000"/>
              <a:gd name="connsiteX109" fmla="*/ 749397 w 1605470"/>
              <a:gd name="connsiteY109" fmla="*/ 3307769 h 6858000"/>
              <a:gd name="connsiteX110" fmla="*/ 766960 w 1605470"/>
              <a:gd name="connsiteY110" fmla="*/ 3250522 h 6858000"/>
              <a:gd name="connsiteX111" fmla="*/ 767385 w 1605470"/>
              <a:gd name="connsiteY111" fmla="*/ 3229163 h 6858000"/>
              <a:gd name="connsiteX112" fmla="*/ 769208 w 1605470"/>
              <a:gd name="connsiteY112" fmla="*/ 3217217 h 6858000"/>
              <a:gd name="connsiteX113" fmla="*/ 770350 w 1605470"/>
              <a:gd name="connsiteY113" fmla="*/ 3216125 h 6858000"/>
              <a:gd name="connsiteX114" fmla="*/ 756043 w 1605470"/>
              <a:gd name="connsiteY114" fmla="*/ 3183755 h 6858000"/>
              <a:gd name="connsiteX115" fmla="*/ 756544 w 1605470"/>
              <a:gd name="connsiteY115" fmla="*/ 3178642 h 6858000"/>
              <a:gd name="connsiteX116" fmla="*/ 744144 w 1605470"/>
              <a:gd name="connsiteY116" fmla="*/ 3158586 h 6858000"/>
              <a:gd name="connsiteX117" fmla="*/ 739378 w 1605470"/>
              <a:gd name="connsiteY117" fmla="*/ 3147669 h 6858000"/>
              <a:gd name="connsiteX118" fmla="*/ 734648 w 1605470"/>
              <a:gd name="connsiteY118" fmla="*/ 3145733 h 6858000"/>
              <a:gd name="connsiteX119" fmla="*/ 729329 w 1605470"/>
              <a:gd name="connsiteY119" fmla="*/ 3129034 h 6858000"/>
              <a:gd name="connsiteX120" fmla="*/ 729994 w 1605470"/>
              <a:gd name="connsiteY120" fmla="*/ 3126682 h 6858000"/>
              <a:gd name="connsiteX121" fmla="*/ 720862 w 1605470"/>
              <a:gd name="connsiteY121" fmla="*/ 3114519 h 6858000"/>
              <a:gd name="connsiteX122" fmla="*/ 707471 w 1605470"/>
              <a:gd name="connsiteY122" fmla="*/ 3106272 h 6858000"/>
              <a:gd name="connsiteX123" fmla="*/ 680201 w 1605470"/>
              <a:gd name="connsiteY123" fmla="*/ 2958185 h 6858000"/>
              <a:gd name="connsiteX124" fmla="*/ 622815 w 1605470"/>
              <a:gd name="connsiteY124" fmla="*/ 2762989 h 6858000"/>
              <a:gd name="connsiteX125" fmla="*/ 571733 w 1605470"/>
              <a:gd name="connsiteY125" fmla="*/ 2554718 h 6858000"/>
              <a:gd name="connsiteX126" fmla="*/ 551827 w 1605470"/>
              <a:gd name="connsiteY126" fmla="*/ 2485734 h 6858000"/>
              <a:gd name="connsiteX127" fmla="*/ 542550 w 1605470"/>
              <a:gd name="connsiteY127" fmla="*/ 2447068 h 6858000"/>
              <a:gd name="connsiteX128" fmla="*/ 529511 w 1605470"/>
              <a:gd name="connsiteY128" fmla="*/ 2425819 h 6858000"/>
              <a:gd name="connsiteX129" fmla="*/ 528878 w 1605470"/>
              <a:gd name="connsiteY129" fmla="*/ 2408971 h 6858000"/>
              <a:gd name="connsiteX130" fmla="*/ 535510 w 1605470"/>
              <a:gd name="connsiteY130" fmla="*/ 2402874 h 6858000"/>
              <a:gd name="connsiteX131" fmla="*/ 538122 w 1605470"/>
              <a:gd name="connsiteY131" fmla="*/ 2381443 h 6858000"/>
              <a:gd name="connsiteX132" fmla="*/ 514451 w 1605470"/>
              <a:gd name="connsiteY132" fmla="*/ 2261920 h 6858000"/>
              <a:gd name="connsiteX133" fmla="*/ 486968 w 1605470"/>
              <a:gd name="connsiteY133" fmla="*/ 2182937 h 6858000"/>
              <a:gd name="connsiteX134" fmla="*/ 488555 w 1605470"/>
              <a:gd name="connsiteY134" fmla="*/ 2155135 h 6858000"/>
              <a:gd name="connsiteX135" fmla="*/ 486013 w 1605470"/>
              <a:gd name="connsiteY135" fmla="*/ 2118008 h 6858000"/>
              <a:gd name="connsiteX136" fmla="*/ 487006 w 1605470"/>
              <a:gd name="connsiteY136" fmla="*/ 2050531 h 6858000"/>
              <a:gd name="connsiteX137" fmla="*/ 478812 w 1605470"/>
              <a:gd name="connsiteY137" fmla="*/ 1963269 h 6858000"/>
              <a:gd name="connsiteX138" fmla="*/ 442619 w 1605470"/>
              <a:gd name="connsiteY138" fmla="*/ 1910499 h 6858000"/>
              <a:gd name="connsiteX139" fmla="*/ 446785 w 1605470"/>
              <a:gd name="connsiteY139" fmla="*/ 1903212 h 6858000"/>
              <a:gd name="connsiteX140" fmla="*/ 436547 w 1605470"/>
              <a:gd name="connsiteY140" fmla="*/ 1861531 h 6858000"/>
              <a:gd name="connsiteX141" fmla="*/ 390346 w 1605470"/>
              <a:gd name="connsiteY141" fmla="*/ 1732919 h 6858000"/>
              <a:gd name="connsiteX142" fmla="*/ 362657 w 1605470"/>
              <a:gd name="connsiteY142" fmla="*/ 1663540 h 6858000"/>
              <a:gd name="connsiteX143" fmla="*/ 361783 w 1605470"/>
              <a:gd name="connsiteY143" fmla="*/ 1615777 h 6858000"/>
              <a:gd name="connsiteX144" fmla="*/ 342578 w 1605470"/>
              <a:gd name="connsiteY144" fmla="*/ 1563678 h 6858000"/>
              <a:gd name="connsiteX145" fmla="*/ 355658 w 1605470"/>
              <a:gd name="connsiteY145" fmla="*/ 1519474 h 6858000"/>
              <a:gd name="connsiteX146" fmla="*/ 348400 w 1605470"/>
              <a:gd name="connsiteY146" fmla="*/ 1477995 h 6858000"/>
              <a:gd name="connsiteX147" fmla="*/ 334485 w 1605470"/>
              <a:gd name="connsiteY147" fmla="*/ 1373769 h 6858000"/>
              <a:gd name="connsiteX148" fmla="*/ 342792 w 1605470"/>
              <a:gd name="connsiteY148" fmla="*/ 1307086 h 6858000"/>
              <a:gd name="connsiteX149" fmla="*/ 343980 w 1605470"/>
              <a:gd name="connsiteY149" fmla="*/ 1189033 h 6858000"/>
              <a:gd name="connsiteX150" fmla="*/ 348665 w 1605470"/>
              <a:gd name="connsiteY150" fmla="*/ 1168288 h 6858000"/>
              <a:gd name="connsiteX151" fmla="*/ 340947 w 1605470"/>
              <a:gd name="connsiteY151" fmla="*/ 1142577 h 6858000"/>
              <a:gd name="connsiteX152" fmla="*/ 330253 w 1605470"/>
              <a:gd name="connsiteY152" fmla="*/ 1088484 h 6858000"/>
              <a:gd name="connsiteX153" fmla="*/ 318989 w 1605470"/>
              <a:gd name="connsiteY153" fmla="*/ 1016103 h 6858000"/>
              <a:gd name="connsiteX154" fmla="*/ 320445 w 1605470"/>
              <a:gd name="connsiteY154" fmla="*/ 932283 h 6858000"/>
              <a:gd name="connsiteX155" fmla="*/ 322681 w 1605470"/>
              <a:gd name="connsiteY155" fmla="*/ 915925 h 6858000"/>
              <a:gd name="connsiteX156" fmla="*/ 315310 w 1605470"/>
              <a:gd name="connsiteY156" fmla="*/ 896999 h 6858000"/>
              <a:gd name="connsiteX157" fmla="*/ 284718 w 1605470"/>
              <a:gd name="connsiteY157" fmla="*/ 821517 h 6858000"/>
              <a:gd name="connsiteX158" fmla="*/ 263668 w 1605470"/>
              <a:gd name="connsiteY158" fmla="*/ 751353 h 6858000"/>
              <a:gd name="connsiteX159" fmla="*/ 263226 w 1605470"/>
              <a:gd name="connsiteY159" fmla="*/ 721230 h 6858000"/>
              <a:gd name="connsiteX160" fmla="*/ 248897 w 1605470"/>
              <a:gd name="connsiteY160" fmla="*/ 681659 h 6858000"/>
              <a:gd name="connsiteX161" fmla="*/ 234316 w 1605470"/>
              <a:gd name="connsiteY161" fmla="*/ 635218 h 6858000"/>
              <a:gd name="connsiteX162" fmla="*/ 239327 w 1605470"/>
              <a:gd name="connsiteY162" fmla="*/ 613763 h 6858000"/>
              <a:gd name="connsiteX163" fmla="*/ 225269 w 1605470"/>
              <a:gd name="connsiteY163" fmla="*/ 598582 h 6858000"/>
              <a:gd name="connsiteX164" fmla="*/ 224950 w 1605470"/>
              <a:gd name="connsiteY164" fmla="*/ 576846 h 6858000"/>
              <a:gd name="connsiteX165" fmla="*/ 204576 w 1605470"/>
              <a:gd name="connsiteY165" fmla="*/ 530055 h 6858000"/>
              <a:gd name="connsiteX166" fmla="*/ 219064 w 1605470"/>
              <a:gd name="connsiteY166" fmla="*/ 469651 h 6858000"/>
              <a:gd name="connsiteX167" fmla="*/ 195012 w 1605470"/>
              <a:gd name="connsiteY167" fmla="*/ 448559 h 6858000"/>
              <a:gd name="connsiteX168" fmla="*/ 201434 w 1605470"/>
              <a:gd name="connsiteY168" fmla="*/ 441529 h 6858000"/>
              <a:gd name="connsiteX169" fmla="*/ 200655 w 1605470"/>
              <a:gd name="connsiteY169" fmla="*/ 428927 h 6858000"/>
              <a:gd name="connsiteX170" fmla="*/ 190059 w 1605470"/>
              <a:gd name="connsiteY170" fmla="*/ 430161 h 6858000"/>
              <a:gd name="connsiteX171" fmla="*/ 167079 w 1605470"/>
              <a:gd name="connsiteY171" fmla="*/ 367211 h 6858000"/>
              <a:gd name="connsiteX172" fmla="*/ 124571 w 1605470"/>
              <a:gd name="connsiteY172" fmla="*/ 302178 h 6858000"/>
              <a:gd name="connsiteX173" fmla="*/ 103243 w 1605470"/>
              <a:gd name="connsiteY173" fmla="*/ 211375 h 6858000"/>
              <a:gd name="connsiteX174" fmla="*/ 94571 w 1605470"/>
              <a:gd name="connsiteY174" fmla="*/ 184179 h 6858000"/>
              <a:gd name="connsiteX175" fmla="*/ 13437 w 1605470"/>
              <a:gd name="connsiteY175" fmla="*/ 19287 h 6858000"/>
              <a:gd name="connsiteX176" fmla="*/ 0 w 1605470"/>
              <a:gd name="connsiteY176" fmla="*/ 0 h 6858000"/>
              <a:gd name="connsiteX0" fmla="*/ 0 w 1605470"/>
              <a:gd name="connsiteY0" fmla="*/ 0 h 6858000"/>
              <a:gd name="connsiteX1" fmla="*/ 1605470 w 1605470"/>
              <a:gd name="connsiteY1" fmla="*/ 0 h 6858000"/>
              <a:gd name="connsiteX2" fmla="*/ 1605470 w 1605470"/>
              <a:gd name="connsiteY2" fmla="*/ 6858000 h 6858000"/>
              <a:gd name="connsiteX3" fmla="*/ 154105 w 1605470"/>
              <a:gd name="connsiteY3" fmla="*/ 6858000 h 6858000"/>
              <a:gd name="connsiteX4" fmla="*/ 154246 w 1605470"/>
              <a:gd name="connsiteY4" fmla="*/ 6857735 h 6858000"/>
              <a:gd name="connsiteX5" fmla="*/ 166295 w 1605470"/>
              <a:gd name="connsiteY5" fmla="*/ 6809549 h 6858000"/>
              <a:gd name="connsiteX6" fmla="*/ 198506 w 1605470"/>
              <a:gd name="connsiteY6" fmla="*/ 6715115 h 6858000"/>
              <a:gd name="connsiteX7" fmla="*/ 208357 w 1605470"/>
              <a:gd name="connsiteY7" fmla="*/ 6680170 h 6858000"/>
              <a:gd name="connsiteX8" fmla="*/ 233907 w 1605470"/>
              <a:gd name="connsiteY8" fmla="*/ 6621207 h 6858000"/>
              <a:gd name="connsiteX9" fmla="*/ 250564 w 1605470"/>
              <a:gd name="connsiteY9" fmla="*/ 6596265 h 6858000"/>
              <a:gd name="connsiteX10" fmla="*/ 250443 w 1605470"/>
              <a:gd name="connsiteY10" fmla="*/ 6594818 h 6858000"/>
              <a:gd name="connsiteX11" fmla="*/ 254688 w 1605470"/>
              <a:gd name="connsiteY11" fmla="*/ 6593735 h 6858000"/>
              <a:gd name="connsiteX12" fmla="*/ 257885 w 1605470"/>
              <a:gd name="connsiteY12" fmla="*/ 6589172 h 6858000"/>
              <a:gd name="connsiteX13" fmla="*/ 261179 w 1605470"/>
              <a:gd name="connsiteY13" fmla="*/ 6574442 h 6858000"/>
              <a:gd name="connsiteX14" fmla="*/ 261519 w 1605470"/>
              <a:gd name="connsiteY14" fmla="*/ 6568530 h 6858000"/>
              <a:gd name="connsiteX15" fmla="*/ 263928 w 1605470"/>
              <a:gd name="connsiteY15" fmla="*/ 6560674 h 6858000"/>
              <a:gd name="connsiteX16" fmla="*/ 264273 w 1605470"/>
              <a:gd name="connsiteY16" fmla="*/ 6560598 h 6858000"/>
              <a:gd name="connsiteX17" fmla="*/ 265970 w 1605470"/>
              <a:gd name="connsiteY17" fmla="*/ 6553006 h 6858000"/>
              <a:gd name="connsiteX18" fmla="*/ 270666 w 1605470"/>
              <a:gd name="connsiteY18" fmla="*/ 6514360 h 6858000"/>
              <a:gd name="connsiteX19" fmla="*/ 312320 w 1605470"/>
              <a:gd name="connsiteY19" fmla="*/ 6478062 h 6858000"/>
              <a:gd name="connsiteX20" fmla="*/ 323009 w 1605470"/>
              <a:gd name="connsiteY20" fmla="*/ 6460325 h 6858000"/>
              <a:gd name="connsiteX21" fmla="*/ 330242 w 1605470"/>
              <a:gd name="connsiteY21" fmla="*/ 6451488 h 6858000"/>
              <a:gd name="connsiteX22" fmla="*/ 331677 w 1605470"/>
              <a:gd name="connsiteY22" fmla="*/ 6451348 h 6858000"/>
              <a:gd name="connsiteX23" fmla="*/ 336035 w 1605470"/>
              <a:gd name="connsiteY23" fmla="*/ 6414240 h 6858000"/>
              <a:gd name="connsiteX24" fmla="*/ 338911 w 1605470"/>
              <a:gd name="connsiteY24" fmla="*/ 6410269 h 6858000"/>
              <a:gd name="connsiteX25" fmla="*/ 338811 w 1605470"/>
              <a:gd name="connsiteY25" fmla="*/ 6384857 h 6858000"/>
              <a:gd name="connsiteX26" fmla="*/ 340328 w 1605470"/>
              <a:gd name="connsiteY26" fmla="*/ 6372381 h 6858000"/>
              <a:gd name="connsiteX27" fmla="*/ 337522 w 1605470"/>
              <a:gd name="connsiteY27" fmla="*/ 6367510 h 6858000"/>
              <a:gd name="connsiteX28" fmla="*/ 341402 w 1605470"/>
              <a:gd name="connsiteY28" fmla="*/ 6349778 h 6858000"/>
              <a:gd name="connsiteX29" fmla="*/ 343067 w 1605470"/>
              <a:gd name="connsiteY29" fmla="*/ 6348250 h 6858000"/>
              <a:gd name="connsiteX30" fmla="*/ 359101 w 1605470"/>
              <a:gd name="connsiteY30" fmla="*/ 6281972 h 6858000"/>
              <a:gd name="connsiteX31" fmla="*/ 369864 w 1605470"/>
              <a:gd name="connsiteY31" fmla="*/ 6211940 h 6858000"/>
              <a:gd name="connsiteX32" fmla="*/ 411359 w 1605470"/>
              <a:gd name="connsiteY32" fmla="*/ 6113913 h 6858000"/>
              <a:gd name="connsiteX33" fmla="*/ 415652 w 1605470"/>
              <a:gd name="connsiteY33" fmla="*/ 6028119 h 6858000"/>
              <a:gd name="connsiteX34" fmla="*/ 442432 w 1605470"/>
              <a:gd name="connsiteY34" fmla="*/ 5934687 h 6858000"/>
              <a:gd name="connsiteX35" fmla="*/ 476444 w 1605470"/>
              <a:gd name="connsiteY35" fmla="*/ 5765594 h 6858000"/>
              <a:gd name="connsiteX36" fmla="*/ 508280 w 1605470"/>
              <a:gd name="connsiteY36" fmla="*/ 5693685 h 6858000"/>
              <a:gd name="connsiteX37" fmla="*/ 523992 w 1605470"/>
              <a:gd name="connsiteY37" fmla="*/ 5619557 h 6858000"/>
              <a:gd name="connsiteX38" fmla="*/ 531653 w 1605470"/>
              <a:gd name="connsiteY38" fmla="*/ 5604904 h 6858000"/>
              <a:gd name="connsiteX39" fmla="*/ 539863 w 1605470"/>
              <a:gd name="connsiteY39" fmla="*/ 5604298 h 6858000"/>
              <a:gd name="connsiteX40" fmla="*/ 552319 w 1605470"/>
              <a:gd name="connsiteY40" fmla="*/ 5587997 h 6858000"/>
              <a:gd name="connsiteX41" fmla="*/ 564053 w 1605470"/>
              <a:gd name="connsiteY41" fmla="*/ 5539915 h 6858000"/>
              <a:gd name="connsiteX42" fmla="*/ 587214 w 1605470"/>
              <a:gd name="connsiteY42" fmla="*/ 5451511 h 6858000"/>
              <a:gd name="connsiteX43" fmla="*/ 608019 w 1605470"/>
              <a:gd name="connsiteY43" fmla="*/ 5385461 h 6858000"/>
              <a:gd name="connsiteX44" fmla="*/ 622750 w 1605470"/>
              <a:gd name="connsiteY44" fmla="*/ 5363084 h 6858000"/>
              <a:gd name="connsiteX45" fmla="*/ 638731 w 1605470"/>
              <a:gd name="connsiteY45" fmla="*/ 5330009 h 6858000"/>
              <a:gd name="connsiteX46" fmla="*/ 672224 w 1605470"/>
              <a:gd name="connsiteY46" fmla="*/ 5273739 h 6858000"/>
              <a:gd name="connsiteX47" fmla="*/ 681823 w 1605470"/>
              <a:gd name="connsiteY47" fmla="*/ 5241779 h 6858000"/>
              <a:gd name="connsiteX48" fmla="*/ 693049 w 1605470"/>
              <a:gd name="connsiteY48" fmla="*/ 5225268 h 6858000"/>
              <a:gd name="connsiteX49" fmla="*/ 694069 w 1605470"/>
              <a:gd name="connsiteY49" fmla="*/ 5217684 h 6858000"/>
              <a:gd name="connsiteX50" fmla="*/ 701410 w 1605470"/>
              <a:gd name="connsiteY50" fmla="*/ 5193377 h 6858000"/>
              <a:gd name="connsiteX51" fmla="*/ 704713 w 1605470"/>
              <a:gd name="connsiteY51" fmla="*/ 5179288 h 6858000"/>
              <a:gd name="connsiteX52" fmla="*/ 705697 w 1605470"/>
              <a:gd name="connsiteY52" fmla="*/ 5173621 h 6858000"/>
              <a:gd name="connsiteX53" fmla="*/ 701331 w 1605470"/>
              <a:gd name="connsiteY53" fmla="*/ 5159961 h 6858000"/>
              <a:gd name="connsiteX54" fmla="*/ 708008 w 1605470"/>
              <a:gd name="connsiteY54" fmla="*/ 5144295 h 6858000"/>
              <a:gd name="connsiteX55" fmla="*/ 704941 w 1605470"/>
              <a:gd name="connsiteY55" fmla="*/ 5125185 h 6858000"/>
              <a:gd name="connsiteX56" fmla="*/ 711771 w 1605470"/>
              <a:gd name="connsiteY56" fmla="*/ 5121884 h 6858000"/>
              <a:gd name="connsiteX57" fmla="*/ 721092 w 1605470"/>
              <a:gd name="connsiteY57" fmla="*/ 5108383 h 6858000"/>
              <a:gd name="connsiteX58" fmla="*/ 718807 w 1605470"/>
              <a:gd name="connsiteY58" fmla="*/ 5067850 h 6858000"/>
              <a:gd name="connsiteX59" fmla="*/ 721538 w 1605470"/>
              <a:gd name="connsiteY59" fmla="*/ 5060861 h 6858000"/>
              <a:gd name="connsiteX60" fmla="*/ 718242 w 1605470"/>
              <a:gd name="connsiteY60" fmla="*/ 5034192 h 6858000"/>
              <a:gd name="connsiteX61" fmla="*/ 719796 w 1605470"/>
              <a:gd name="connsiteY61" fmla="*/ 4993030 h 6858000"/>
              <a:gd name="connsiteX62" fmla="*/ 726705 w 1605470"/>
              <a:gd name="connsiteY62" fmla="*/ 4946844 h 6858000"/>
              <a:gd name="connsiteX63" fmla="*/ 722561 w 1605470"/>
              <a:gd name="connsiteY63" fmla="*/ 4932692 h 6858000"/>
              <a:gd name="connsiteX64" fmla="*/ 724935 w 1605470"/>
              <a:gd name="connsiteY64" fmla="*/ 4821504 h 6858000"/>
              <a:gd name="connsiteX65" fmla="*/ 732118 w 1605470"/>
              <a:gd name="connsiteY65" fmla="*/ 4801535 h 6858000"/>
              <a:gd name="connsiteX66" fmla="*/ 739787 w 1605470"/>
              <a:gd name="connsiteY66" fmla="*/ 4797794 h 6858000"/>
              <a:gd name="connsiteX67" fmla="*/ 741081 w 1605470"/>
              <a:gd name="connsiteY67" fmla="*/ 4784526 h 6858000"/>
              <a:gd name="connsiteX68" fmla="*/ 742865 w 1605470"/>
              <a:gd name="connsiteY68" fmla="*/ 4781211 h 6858000"/>
              <a:gd name="connsiteX69" fmla="*/ 751652 w 1605470"/>
              <a:gd name="connsiteY69" fmla="*/ 4761984 h 6858000"/>
              <a:gd name="connsiteX70" fmla="*/ 747700 w 1605470"/>
              <a:gd name="connsiteY70" fmla="*/ 4690749 h 6858000"/>
              <a:gd name="connsiteX71" fmla="*/ 743180 w 1605470"/>
              <a:gd name="connsiteY71" fmla="*/ 4584173 h 6858000"/>
              <a:gd name="connsiteX72" fmla="*/ 738263 w 1605470"/>
              <a:gd name="connsiteY72" fmla="*/ 4444346 h 6858000"/>
              <a:gd name="connsiteX73" fmla="*/ 756542 w 1605470"/>
              <a:gd name="connsiteY73" fmla="*/ 4350346 h 6858000"/>
              <a:gd name="connsiteX74" fmla="*/ 715481 w 1605470"/>
              <a:gd name="connsiteY74" fmla="*/ 4214165 h 6858000"/>
              <a:gd name="connsiteX75" fmla="*/ 719554 w 1605470"/>
              <a:gd name="connsiteY75" fmla="*/ 4090296 h 6858000"/>
              <a:gd name="connsiteX76" fmla="*/ 704810 w 1605470"/>
              <a:gd name="connsiteY76" fmla="*/ 4033999 h 6858000"/>
              <a:gd name="connsiteX77" fmla="*/ 705959 w 1605470"/>
              <a:gd name="connsiteY77" fmla="*/ 4031933 h 6858000"/>
              <a:gd name="connsiteX78" fmla="*/ 704535 w 1605470"/>
              <a:gd name="connsiteY78" fmla="*/ 4013953 h 6858000"/>
              <a:gd name="connsiteX79" fmla="*/ 700443 w 1605470"/>
              <a:gd name="connsiteY79" fmla="*/ 4010511 h 6858000"/>
              <a:gd name="connsiteX80" fmla="*/ 698282 w 1605470"/>
              <a:gd name="connsiteY80" fmla="*/ 3998331 h 6858000"/>
              <a:gd name="connsiteX81" fmla="*/ 690830 w 1605470"/>
              <a:gd name="connsiteY81" fmla="*/ 3974753 h 6858000"/>
              <a:gd name="connsiteX82" fmla="*/ 692428 w 1605470"/>
              <a:gd name="connsiteY82" fmla="*/ 3969950 h 6858000"/>
              <a:gd name="connsiteX83" fmla="*/ 685850 w 1605470"/>
              <a:gd name="connsiteY83" fmla="*/ 3933779 h 6858000"/>
              <a:gd name="connsiteX84" fmla="*/ 687181 w 1605470"/>
              <a:gd name="connsiteY84" fmla="*/ 3933093 h 6858000"/>
              <a:gd name="connsiteX85" fmla="*/ 691535 w 1605470"/>
              <a:gd name="connsiteY85" fmla="*/ 3922082 h 6858000"/>
              <a:gd name="connsiteX86" fmla="*/ 696613 w 1605470"/>
              <a:gd name="connsiteY86" fmla="*/ 3901461 h 6858000"/>
              <a:gd name="connsiteX87" fmla="*/ 719207 w 1605470"/>
              <a:gd name="connsiteY87" fmla="*/ 3813873 h 6858000"/>
              <a:gd name="connsiteX88" fmla="*/ 718632 w 1605470"/>
              <a:gd name="connsiteY88" fmla="*/ 3806161 h 6858000"/>
              <a:gd name="connsiteX89" fmla="*/ 718939 w 1605470"/>
              <a:gd name="connsiteY89" fmla="*/ 3805957 h 6858000"/>
              <a:gd name="connsiteX90" fmla="*/ 718966 w 1605470"/>
              <a:gd name="connsiteY90" fmla="*/ 3797724 h 6858000"/>
              <a:gd name="connsiteX91" fmla="*/ 717581 w 1605470"/>
              <a:gd name="connsiteY91" fmla="*/ 3792098 h 6858000"/>
              <a:gd name="connsiteX92" fmla="*/ 716465 w 1605470"/>
              <a:gd name="connsiteY92" fmla="*/ 3777135 h 6858000"/>
              <a:gd name="connsiteX93" fmla="*/ 718198 w 1605470"/>
              <a:gd name="connsiteY93" fmla="*/ 3771656 h 6858000"/>
              <a:gd name="connsiteX94" fmla="*/ 721941 w 1605470"/>
              <a:gd name="connsiteY94" fmla="*/ 3769007 h 6858000"/>
              <a:gd name="connsiteX95" fmla="*/ 721407 w 1605470"/>
              <a:gd name="connsiteY95" fmla="*/ 3767709 h 6858000"/>
              <a:gd name="connsiteX96" fmla="*/ 730103 w 1605470"/>
              <a:gd name="connsiteY96" fmla="*/ 3738082 h 6858000"/>
              <a:gd name="connsiteX97" fmla="*/ 737449 w 1605470"/>
              <a:gd name="connsiteY97" fmla="*/ 3673397 h 6858000"/>
              <a:gd name="connsiteX98" fmla="*/ 736745 w 1605470"/>
              <a:gd name="connsiteY98" fmla="*/ 3637109 h 6858000"/>
              <a:gd name="connsiteX99" fmla="*/ 740188 w 1605470"/>
              <a:gd name="connsiteY99" fmla="*/ 3536883 h 6858000"/>
              <a:gd name="connsiteX100" fmla="*/ 747726 w 1605470"/>
              <a:gd name="connsiteY100" fmla="*/ 3435652 h 6858000"/>
              <a:gd name="connsiteX101" fmla="*/ 774383 w 1605470"/>
              <a:gd name="connsiteY101" fmla="*/ 3381564 h 6858000"/>
              <a:gd name="connsiteX102" fmla="*/ 774870 w 1605470"/>
              <a:gd name="connsiteY102" fmla="*/ 3375761 h 6858000"/>
              <a:gd name="connsiteX103" fmla="*/ 770510 w 1605470"/>
              <a:gd name="connsiteY103" fmla="*/ 3361844 h 6858000"/>
              <a:gd name="connsiteX104" fmla="*/ 767933 w 1605470"/>
              <a:gd name="connsiteY104" fmla="*/ 3356929 h 6858000"/>
              <a:gd name="connsiteX105" fmla="*/ 766158 w 1605470"/>
              <a:gd name="connsiteY105" fmla="*/ 3349058 h 6858000"/>
              <a:gd name="connsiteX106" fmla="*/ 766414 w 1605470"/>
              <a:gd name="connsiteY106" fmla="*/ 3348763 h 6858000"/>
              <a:gd name="connsiteX107" fmla="*/ 764166 w 1605470"/>
              <a:gd name="connsiteY107" fmla="*/ 3341588 h 6858000"/>
              <a:gd name="connsiteX108" fmla="*/ 749397 w 1605470"/>
              <a:gd name="connsiteY108" fmla="*/ 3307769 h 6858000"/>
              <a:gd name="connsiteX109" fmla="*/ 766960 w 1605470"/>
              <a:gd name="connsiteY109" fmla="*/ 3250522 h 6858000"/>
              <a:gd name="connsiteX110" fmla="*/ 767385 w 1605470"/>
              <a:gd name="connsiteY110" fmla="*/ 3229163 h 6858000"/>
              <a:gd name="connsiteX111" fmla="*/ 769208 w 1605470"/>
              <a:gd name="connsiteY111" fmla="*/ 3217217 h 6858000"/>
              <a:gd name="connsiteX112" fmla="*/ 770350 w 1605470"/>
              <a:gd name="connsiteY112" fmla="*/ 3216125 h 6858000"/>
              <a:gd name="connsiteX113" fmla="*/ 756043 w 1605470"/>
              <a:gd name="connsiteY113" fmla="*/ 3183755 h 6858000"/>
              <a:gd name="connsiteX114" fmla="*/ 756544 w 1605470"/>
              <a:gd name="connsiteY114" fmla="*/ 3178642 h 6858000"/>
              <a:gd name="connsiteX115" fmla="*/ 744144 w 1605470"/>
              <a:gd name="connsiteY115" fmla="*/ 3158586 h 6858000"/>
              <a:gd name="connsiteX116" fmla="*/ 739378 w 1605470"/>
              <a:gd name="connsiteY116" fmla="*/ 3147669 h 6858000"/>
              <a:gd name="connsiteX117" fmla="*/ 734648 w 1605470"/>
              <a:gd name="connsiteY117" fmla="*/ 3145733 h 6858000"/>
              <a:gd name="connsiteX118" fmla="*/ 729329 w 1605470"/>
              <a:gd name="connsiteY118" fmla="*/ 3129034 h 6858000"/>
              <a:gd name="connsiteX119" fmla="*/ 729994 w 1605470"/>
              <a:gd name="connsiteY119" fmla="*/ 3126682 h 6858000"/>
              <a:gd name="connsiteX120" fmla="*/ 720862 w 1605470"/>
              <a:gd name="connsiteY120" fmla="*/ 3114519 h 6858000"/>
              <a:gd name="connsiteX121" fmla="*/ 707471 w 1605470"/>
              <a:gd name="connsiteY121" fmla="*/ 3106272 h 6858000"/>
              <a:gd name="connsiteX122" fmla="*/ 680201 w 1605470"/>
              <a:gd name="connsiteY122" fmla="*/ 2958185 h 6858000"/>
              <a:gd name="connsiteX123" fmla="*/ 622815 w 1605470"/>
              <a:gd name="connsiteY123" fmla="*/ 2762989 h 6858000"/>
              <a:gd name="connsiteX124" fmla="*/ 571733 w 1605470"/>
              <a:gd name="connsiteY124" fmla="*/ 2554718 h 6858000"/>
              <a:gd name="connsiteX125" fmla="*/ 551827 w 1605470"/>
              <a:gd name="connsiteY125" fmla="*/ 2485734 h 6858000"/>
              <a:gd name="connsiteX126" fmla="*/ 542550 w 1605470"/>
              <a:gd name="connsiteY126" fmla="*/ 2447068 h 6858000"/>
              <a:gd name="connsiteX127" fmla="*/ 529511 w 1605470"/>
              <a:gd name="connsiteY127" fmla="*/ 2425819 h 6858000"/>
              <a:gd name="connsiteX128" fmla="*/ 528878 w 1605470"/>
              <a:gd name="connsiteY128" fmla="*/ 2408971 h 6858000"/>
              <a:gd name="connsiteX129" fmla="*/ 535510 w 1605470"/>
              <a:gd name="connsiteY129" fmla="*/ 2402874 h 6858000"/>
              <a:gd name="connsiteX130" fmla="*/ 538122 w 1605470"/>
              <a:gd name="connsiteY130" fmla="*/ 2381443 h 6858000"/>
              <a:gd name="connsiteX131" fmla="*/ 514451 w 1605470"/>
              <a:gd name="connsiteY131" fmla="*/ 2261920 h 6858000"/>
              <a:gd name="connsiteX132" fmla="*/ 486968 w 1605470"/>
              <a:gd name="connsiteY132" fmla="*/ 2182937 h 6858000"/>
              <a:gd name="connsiteX133" fmla="*/ 488555 w 1605470"/>
              <a:gd name="connsiteY133" fmla="*/ 2155135 h 6858000"/>
              <a:gd name="connsiteX134" fmla="*/ 486013 w 1605470"/>
              <a:gd name="connsiteY134" fmla="*/ 2118008 h 6858000"/>
              <a:gd name="connsiteX135" fmla="*/ 487006 w 1605470"/>
              <a:gd name="connsiteY135" fmla="*/ 2050531 h 6858000"/>
              <a:gd name="connsiteX136" fmla="*/ 478812 w 1605470"/>
              <a:gd name="connsiteY136" fmla="*/ 1963269 h 6858000"/>
              <a:gd name="connsiteX137" fmla="*/ 442619 w 1605470"/>
              <a:gd name="connsiteY137" fmla="*/ 1910499 h 6858000"/>
              <a:gd name="connsiteX138" fmla="*/ 446785 w 1605470"/>
              <a:gd name="connsiteY138" fmla="*/ 1903212 h 6858000"/>
              <a:gd name="connsiteX139" fmla="*/ 436547 w 1605470"/>
              <a:gd name="connsiteY139" fmla="*/ 1861531 h 6858000"/>
              <a:gd name="connsiteX140" fmla="*/ 390346 w 1605470"/>
              <a:gd name="connsiteY140" fmla="*/ 1732919 h 6858000"/>
              <a:gd name="connsiteX141" fmla="*/ 362657 w 1605470"/>
              <a:gd name="connsiteY141" fmla="*/ 1663540 h 6858000"/>
              <a:gd name="connsiteX142" fmla="*/ 361783 w 1605470"/>
              <a:gd name="connsiteY142" fmla="*/ 1615777 h 6858000"/>
              <a:gd name="connsiteX143" fmla="*/ 342578 w 1605470"/>
              <a:gd name="connsiteY143" fmla="*/ 1563678 h 6858000"/>
              <a:gd name="connsiteX144" fmla="*/ 355658 w 1605470"/>
              <a:gd name="connsiteY144" fmla="*/ 1519474 h 6858000"/>
              <a:gd name="connsiteX145" fmla="*/ 348400 w 1605470"/>
              <a:gd name="connsiteY145" fmla="*/ 1477995 h 6858000"/>
              <a:gd name="connsiteX146" fmla="*/ 334485 w 1605470"/>
              <a:gd name="connsiteY146" fmla="*/ 1373769 h 6858000"/>
              <a:gd name="connsiteX147" fmla="*/ 342792 w 1605470"/>
              <a:gd name="connsiteY147" fmla="*/ 1307086 h 6858000"/>
              <a:gd name="connsiteX148" fmla="*/ 343980 w 1605470"/>
              <a:gd name="connsiteY148" fmla="*/ 1189033 h 6858000"/>
              <a:gd name="connsiteX149" fmla="*/ 348665 w 1605470"/>
              <a:gd name="connsiteY149" fmla="*/ 1168288 h 6858000"/>
              <a:gd name="connsiteX150" fmla="*/ 340947 w 1605470"/>
              <a:gd name="connsiteY150" fmla="*/ 1142577 h 6858000"/>
              <a:gd name="connsiteX151" fmla="*/ 330253 w 1605470"/>
              <a:gd name="connsiteY151" fmla="*/ 1088484 h 6858000"/>
              <a:gd name="connsiteX152" fmla="*/ 318989 w 1605470"/>
              <a:gd name="connsiteY152" fmla="*/ 1016103 h 6858000"/>
              <a:gd name="connsiteX153" fmla="*/ 320445 w 1605470"/>
              <a:gd name="connsiteY153" fmla="*/ 932283 h 6858000"/>
              <a:gd name="connsiteX154" fmla="*/ 322681 w 1605470"/>
              <a:gd name="connsiteY154" fmla="*/ 915925 h 6858000"/>
              <a:gd name="connsiteX155" fmla="*/ 315310 w 1605470"/>
              <a:gd name="connsiteY155" fmla="*/ 896999 h 6858000"/>
              <a:gd name="connsiteX156" fmla="*/ 284718 w 1605470"/>
              <a:gd name="connsiteY156" fmla="*/ 821517 h 6858000"/>
              <a:gd name="connsiteX157" fmla="*/ 263668 w 1605470"/>
              <a:gd name="connsiteY157" fmla="*/ 751353 h 6858000"/>
              <a:gd name="connsiteX158" fmla="*/ 263226 w 1605470"/>
              <a:gd name="connsiteY158" fmla="*/ 721230 h 6858000"/>
              <a:gd name="connsiteX159" fmla="*/ 248897 w 1605470"/>
              <a:gd name="connsiteY159" fmla="*/ 681659 h 6858000"/>
              <a:gd name="connsiteX160" fmla="*/ 234316 w 1605470"/>
              <a:gd name="connsiteY160" fmla="*/ 635218 h 6858000"/>
              <a:gd name="connsiteX161" fmla="*/ 239327 w 1605470"/>
              <a:gd name="connsiteY161" fmla="*/ 613763 h 6858000"/>
              <a:gd name="connsiteX162" fmla="*/ 225269 w 1605470"/>
              <a:gd name="connsiteY162" fmla="*/ 598582 h 6858000"/>
              <a:gd name="connsiteX163" fmla="*/ 224950 w 1605470"/>
              <a:gd name="connsiteY163" fmla="*/ 576846 h 6858000"/>
              <a:gd name="connsiteX164" fmla="*/ 204576 w 1605470"/>
              <a:gd name="connsiteY164" fmla="*/ 530055 h 6858000"/>
              <a:gd name="connsiteX165" fmla="*/ 219064 w 1605470"/>
              <a:gd name="connsiteY165" fmla="*/ 469651 h 6858000"/>
              <a:gd name="connsiteX166" fmla="*/ 195012 w 1605470"/>
              <a:gd name="connsiteY166" fmla="*/ 448559 h 6858000"/>
              <a:gd name="connsiteX167" fmla="*/ 201434 w 1605470"/>
              <a:gd name="connsiteY167" fmla="*/ 441529 h 6858000"/>
              <a:gd name="connsiteX168" fmla="*/ 200655 w 1605470"/>
              <a:gd name="connsiteY168" fmla="*/ 428927 h 6858000"/>
              <a:gd name="connsiteX169" fmla="*/ 190059 w 1605470"/>
              <a:gd name="connsiteY169" fmla="*/ 430161 h 6858000"/>
              <a:gd name="connsiteX170" fmla="*/ 167079 w 1605470"/>
              <a:gd name="connsiteY170" fmla="*/ 367211 h 6858000"/>
              <a:gd name="connsiteX171" fmla="*/ 124571 w 1605470"/>
              <a:gd name="connsiteY171" fmla="*/ 302178 h 6858000"/>
              <a:gd name="connsiteX172" fmla="*/ 103243 w 1605470"/>
              <a:gd name="connsiteY172" fmla="*/ 211375 h 6858000"/>
              <a:gd name="connsiteX173" fmla="*/ 94571 w 1605470"/>
              <a:gd name="connsiteY173" fmla="*/ 184179 h 6858000"/>
              <a:gd name="connsiteX174" fmla="*/ 13437 w 1605470"/>
              <a:gd name="connsiteY174" fmla="*/ 19287 h 6858000"/>
              <a:gd name="connsiteX175" fmla="*/ 0 w 1605470"/>
              <a:gd name="connsiteY175" fmla="*/ 0 h 6858000"/>
              <a:gd name="connsiteX0" fmla="*/ 0 w 1605470"/>
              <a:gd name="connsiteY0" fmla="*/ 0 h 6858000"/>
              <a:gd name="connsiteX1" fmla="*/ 1605470 w 1605470"/>
              <a:gd name="connsiteY1" fmla="*/ 0 h 6858000"/>
              <a:gd name="connsiteX2" fmla="*/ 1605470 w 1605470"/>
              <a:gd name="connsiteY2" fmla="*/ 6858000 h 6858000"/>
              <a:gd name="connsiteX3" fmla="*/ 154105 w 1605470"/>
              <a:gd name="connsiteY3" fmla="*/ 6858000 h 6858000"/>
              <a:gd name="connsiteX4" fmla="*/ 154246 w 1605470"/>
              <a:gd name="connsiteY4" fmla="*/ 6857735 h 6858000"/>
              <a:gd name="connsiteX5" fmla="*/ 166295 w 1605470"/>
              <a:gd name="connsiteY5" fmla="*/ 6809549 h 6858000"/>
              <a:gd name="connsiteX6" fmla="*/ 198506 w 1605470"/>
              <a:gd name="connsiteY6" fmla="*/ 6715115 h 6858000"/>
              <a:gd name="connsiteX7" fmla="*/ 208357 w 1605470"/>
              <a:gd name="connsiteY7" fmla="*/ 6680170 h 6858000"/>
              <a:gd name="connsiteX8" fmla="*/ 233907 w 1605470"/>
              <a:gd name="connsiteY8" fmla="*/ 6621207 h 6858000"/>
              <a:gd name="connsiteX9" fmla="*/ 250564 w 1605470"/>
              <a:gd name="connsiteY9" fmla="*/ 6596265 h 6858000"/>
              <a:gd name="connsiteX10" fmla="*/ 250443 w 1605470"/>
              <a:gd name="connsiteY10" fmla="*/ 6594818 h 6858000"/>
              <a:gd name="connsiteX11" fmla="*/ 254688 w 1605470"/>
              <a:gd name="connsiteY11" fmla="*/ 6593735 h 6858000"/>
              <a:gd name="connsiteX12" fmla="*/ 257885 w 1605470"/>
              <a:gd name="connsiteY12" fmla="*/ 6589172 h 6858000"/>
              <a:gd name="connsiteX13" fmla="*/ 261179 w 1605470"/>
              <a:gd name="connsiteY13" fmla="*/ 6574442 h 6858000"/>
              <a:gd name="connsiteX14" fmla="*/ 261519 w 1605470"/>
              <a:gd name="connsiteY14" fmla="*/ 6568530 h 6858000"/>
              <a:gd name="connsiteX15" fmla="*/ 263928 w 1605470"/>
              <a:gd name="connsiteY15" fmla="*/ 6560674 h 6858000"/>
              <a:gd name="connsiteX16" fmla="*/ 264273 w 1605470"/>
              <a:gd name="connsiteY16" fmla="*/ 6560598 h 6858000"/>
              <a:gd name="connsiteX17" fmla="*/ 265970 w 1605470"/>
              <a:gd name="connsiteY17" fmla="*/ 6553006 h 6858000"/>
              <a:gd name="connsiteX18" fmla="*/ 270666 w 1605470"/>
              <a:gd name="connsiteY18" fmla="*/ 6514360 h 6858000"/>
              <a:gd name="connsiteX19" fmla="*/ 312320 w 1605470"/>
              <a:gd name="connsiteY19" fmla="*/ 6478062 h 6858000"/>
              <a:gd name="connsiteX20" fmla="*/ 323009 w 1605470"/>
              <a:gd name="connsiteY20" fmla="*/ 6460325 h 6858000"/>
              <a:gd name="connsiteX21" fmla="*/ 330242 w 1605470"/>
              <a:gd name="connsiteY21" fmla="*/ 6451488 h 6858000"/>
              <a:gd name="connsiteX22" fmla="*/ 331677 w 1605470"/>
              <a:gd name="connsiteY22" fmla="*/ 6451348 h 6858000"/>
              <a:gd name="connsiteX23" fmla="*/ 336035 w 1605470"/>
              <a:gd name="connsiteY23" fmla="*/ 6414240 h 6858000"/>
              <a:gd name="connsiteX24" fmla="*/ 338911 w 1605470"/>
              <a:gd name="connsiteY24" fmla="*/ 6410269 h 6858000"/>
              <a:gd name="connsiteX25" fmla="*/ 338811 w 1605470"/>
              <a:gd name="connsiteY25" fmla="*/ 6384857 h 6858000"/>
              <a:gd name="connsiteX26" fmla="*/ 340328 w 1605470"/>
              <a:gd name="connsiteY26" fmla="*/ 6372381 h 6858000"/>
              <a:gd name="connsiteX27" fmla="*/ 337522 w 1605470"/>
              <a:gd name="connsiteY27" fmla="*/ 6367510 h 6858000"/>
              <a:gd name="connsiteX28" fmla="*/ 341402 w 1605470"/>
              <a:gd name="connsiteY28" fmla="*/ 6349778 h 6858000"/>
              <a:gd name="connsiteX29" fmla="*/ 343067 w 1605470"/>
              <a:gd name="connsiteY29" fmla="*/ 6348250 h 6858000"/>
              <a:gd name="connsiteX30" fmla="*/ 359101 w 1605470"/>
              <a:gd name="connsiteY30" fmla="*/ 6281972 h 6858000"/>
              <a:gd name="connsiteX31" fmla="*/ 369864 w 1605470"/>
              <a:gd name="connsiteY31" fmla="*/ 6211940 h 6858000"/>
              <a:gd name="connsiteX32" fmla="*/ 411359 w 1605470"/>
              <a:gd name="connsiteY32" fmla="*/ 6113913 h 6858000"/>
              <a:gd name="connsiteX33" fmla="*/ 415652 w 1605470"/>
              <a:gd name="connsiteY33" fmla="*/ 6028119 h 6858000"/>
              <a:gd name="connsiteX34" fmla="*/ 442432 w 1605470"/>
              <a:gd name="connsiteY34" fmla="*/ 5934687 h 6858000"/>
              <a:gd name="connsiteX35" fmla="*/ 476444 w 1605470"/>
              <a:gd name="connsiteY35" fmla="*/ 5765594 h 6858000"/>
              <a:gd name="connsiteX36" fmla="*/ 508280 w 1605470"/>
              <a:gd name="connsiteY36" fmla="*/ 5693685 h 6858000"/>
              <a:gd name="connsiteX37" fmla="*/ 523992 w 1605470"/>
              <a:gd name="connsiteY37" fmla="*/ 5619557 h 6858000"/>
              <a:gd name="connsiteX38" fmla="*/ 531653 w 1605470"/>
              <a:gd name="connsiteY38" fmla="*/ 5604904 h 6858000"/>
              <a:gd name="connsiteX39" fmla="*/ 539863 w 1605470"/>
              <a:gd name="connsiteY39" fmla="*/ 5604298 h 6858000"/>
              <a:gd name="connsiteX40" fmla="*/ 552319 w 1605470"/>
              <a:gd name="connsiteY40" fmla="*/ 5587997 h 6858000"/>
              <a:gd name="connsiteX41" fmla="*/ 564053 w 1605470"/>
              <a:gd name="connsiteY41" fmla="*/ 5539915 h 6858000"/>
              <a:gd name="connsiteX42" fmla="*/ 587214 w 1605470"/>
              <a:gd name="connsiteY42" fmla="*/ 5451511 h 6858000"/>
              <a:gd name="connsiteX43" fmla="*/ 608019 w 1605470"/>
              <a:gd name="connsiteY43" fmla="*/ 5385461 h 6858000"/>
              <a:gd name="connsiteX44" fmla="*/ 622750 w 1605470"/>
              <a:gd name="connsiteY44" fmla="*/ 5363084 h 6858000"/>
              <a:gd name="connsiteX45" fmla="*/ 638731 w 1605470"/>
              <a:gd name="connsiteY45" fmla="*/ 5330009 h 6858000"/>
              <a:gd name="connsiteX46" fmla="*/ 672224 w 1605470"/>
              <a:gd name="connsiteY46" fmla="*/ 5273739 h 6858000"/>
              <a:gd name="connsiteX47" fmla="*/ 681823 w 1605470"/>
              <a:gd name="connsiteY47" fmla="*/ 5241779 h 6858000"/>
              <a:gd name="connsiteX48" fmla="*/ 693049 w 1605470"/>
              <a:gd name="connsiteY48" fmla="*/ 5225268 h 6858000"/>
              <a:gd name="connsiteX49" fmla="*/ 694069 w 1605470"/>
              <a:gd name="connsiteY49" fmla="*/ 5217684 h 6858000"/>
              <a:gd name="connsiteX50" fmla="*/ 701410 w 1605470"/>
              <a:gd name="connsiteY50" fmla="*/ 5193377 h 6858000"/>
              <a:gd name="connsiteX51" fmla="*/ 704713 w 1605470"/>
              <a:gd name="connsiteY51" fmla="*/ 5179288 h 6858000"/>
              <a:gd name="connsiteX52" fmla="*/ 705697 w 1605470"/>
              <a:gd name="connsiteY52" fmla="*/ 5173621 h 6858000"/>
              <a:gd name="connsiteX53" fmla="*/ 701331 w 1605470"/>
              <a:gd name="connsiteY53" fmla="*/ 5159961 h 6858000"/>
              <a:gd name="connsiteX54" fmla="*/ 708008 w 1605470"/>
              <a:gd name="connsiteY54" fmla="*/ 5144295 h 6858000"/>
              <a:gd name="connsiteX55" fmla="*/ 704941 w 1605470"/>
              <a:gd name="connsiteY55" fmla="*/ 5125185 h 6858000"/>
              <a:gd name="connsiteX56" fmla="*/ 711771 w 1605470"/>
              <a:gd name="connsiteY56" fmla="*/ 5121884 h 6858000"/>
              <a:gd name="connsiteX57" fmla="*/ 718807 w 1605470"/>
              <a:gd name="connsiteY57" fmla="*/ 5067850 h 6858000"/>
              <a:gd name="connsiteX58" fmla="*/ 721538 w 1605470"/>
              <a:gd name="connsiteY58" fmla="*/ 5060861 h 6858000"/>
              <a:gd name="connsiteX59" fmla="*/ 718242 w 1605470"/>
              <a:gd name="connsiteY59" fmla="*/ 5034192 h 6858000"/>
              <a:gd name="connsiteX60" fmla="*/ 719796 w 1605470"/>
              <a:gd name="connsiteY60" fmla="*/ 4993030 h 6858000"/>
              <a:gd name="connsiteX61" fmla="*/ 726705 w 1605470"/>
              <a:gd name="connsiteY61" fmla="*/ 4946844 h 6858000"/>
              <a:gd name="connsiteX62" fmla="*/ 722561 w 1605470"/>
              <a:gd name="connsiteY62" fmla="*/ 4932692 h 6858000"/>
              <a:gd name="connsiteX63" fmla="*/ 724935 w 1605470"/>
              <a:gd name="connsiteY63" fmla="*/ 4821504 h 6858000"/>
              <a:gd name="connsiteX64" fmla="*/ 732118 w 1605470"/>
              <a:gd name="connsiteY64" fmla="*/ 4801535 h 6858000"/>
              <a:gd name="connsiteX65" fmla="*/ 739787 w 1605470"/>
              <a:gd name="connsiteY65" fmla="*/ 4797794 h 6858000"/>
              <a:gd name="connsiteX66" fmla="*/ 741081 w 1605470"/>
              <a:gd name="connsiteY66" fmla="*/ 4784526 h 6858000"/>
              <a:gd name="connsiteX67" fmla="*/ 742865 w 1605470"/>
              <a:gd name="connsiteY67" fmla="*/ 4781211 h 6858000"/>
              <a:gd name="connsiteX68" fmla="*/ 751652 w 1605470"/>
              <a:gd name="connsiteY68" fmla="*/ 4761984 h 6858000"/>
              <a:gd name="connsiteX69" fmla="*/ 747700 w 1605470"/>
              <a:gd name="connsiteY69" fmla="*/ 4690749 h 6858000"/>
              <a:gd name="connsiteX70" fmla="*/ 743180 w 1605470"/>
              <a:gd name="connsiteY70" fmla="*/ 4584173 h 6858000"/>
              <a:gd name="connsiteX71" fmla="*/ 738263 w 1605470"/>
              <a:gd name="connsiteY71" fmla="*/ 4444346 h 6858000"/>
              <a:gd name="connsiteX72" fmla="*/ 756542 w 1605470"/>
              <a:gd name="connsiteY72" fmla="*/ 4350346 h 6858000"/>
              <a:gd name="connsiteX73" fmla="*/ 715481 w 1605470"/>
              <a:gd name="connsiteY73" fmla="*/ 4214165 h 6858000"/>
              <a:gd name="connsiteX74" fmla="*/ 719554 w 1605470"/>
              <a:gd name="connsiteY74" fmla="*/ 4090296 h 6858000"/>
              <a:gd name="connsiteX75" fmla="*/ 704810 w 1605470"/>
              <a:gd name="connsiteY75" fmla="*/ 4033999 h 6858000"/>
              <a:gd name="connsiteX76" fmla="*/ 705959 w 1605470"/>
              <a:gd name="connsiteY76" fmla="*/ 4031933 h 6858000"/>
              <a:gd name="connsiteX77" fmla="*/ 704535 w 1605470"/>
              <a:gd name="connsiteY77" fmla="*/ 4013953 h 6858000"/>
              <a:gd name="connsiteX78" fmla="*/ 700443 w 1605470"/>
              <a:gd name="connsiteY78" fmla="*/ 4010511 h 6858000"/>
              <a:gd name="connsiteX79" fmla="*/ 698282 w 1605470"/>
              <a:gd name="connsiteY79" fmla="*/ 3998331 h 6858000"/>
              <a:gd name="connsiteX80" fmla="*/ 690830 w 1605470"/>
              <a:gd name="connsiteY80" fmla="*/ 3974753 h 6858000"/>
              <a:gd name="connsiteX81" fmla="*/ 692428 w 1605470"/>
              <a:gd name="connsiteY81" fmla="*/ 3969950 h 6858000"/>
              <a:gd name="connsiteX82" fmla="*/ 685850 w 1605470"/>
              <a:gd name="connsiteY82" fmla="*/ 3933779 h 6858000"/>
              <a:gd name="connsiteX83" fmla="*/ 687181 w 1605470"/>
              <a:gd name="connsiteY83" fmla="*/ 3933093 h 6858000"/>
              <a:gd name="connsiteX84" fmla="*/ 691535 w 1605470"/>
              <a:gd name="connsiteY84" fmla="*/ 3922082 h 6858000"/>
              <a:gd name="connsiteX85" fmla="*/ 696613 w 1605470"/>
              <a:gd name="connsiteY85" fmla="*/ 3901461 h 6858000"/>
              <a:gd name="connsiteX86" fmla="*/ 719207 w 1605470"/>
              <a:gd name="connsiteY86" fmla="*/ 3813873 h 6858000"/>
              <a:gd name="connsiteX87" fmla="*/ 718632 w 1605470"/>
              <a:gd name="connsiteY87" fmla="*/ 3806161 h 6858000"/>
              <a:gd name="connsiteX88" fmla="*/ 718939 w 1605470"/>
              <a:gd name="connsiteY88" fmla="*/ 3805957 h 6858000"/>
              <a:gd name="connsiteX89" fmla="*/ 718966 w 1605470"/>
              <a:gd name="connsiteY89" fmla="*/ 3797724 h 6858000"/>
              <a:gd name="connsiteX90" fmla="*/ 717581 w 1605470"/>
              <a:gd name="connsiteY90" fmla="*/ 3792098 h 6858000"/>
              <a:gd name="connsiteX91" fmla="*/ 716465 w 1605470"/>
              <a:gd name="connsiteY91" fmla="*/ 3777135 h 6858000"/>
              <a:gd name="connsiteX92" fmla="*/ 718198 w 1605470"/>
              <a:gd name="connsiteY92" fmla="*/ 3771656 h 6858000"/>
              <a:gd name="connsiteX93" fmla="*/ 721941 w 1605470"/>
              <a:gd name="connsiteY93" fmla="*/ 3769007 h 6858000"/>
              <a:gd name="connsiteX94" fmla="*/ 721407 w 1605470"/>
              <a:gd name="connsiteY94" fmla="*/ 3767709 h 6858000"/>
              <a:gd name="connsiteX95" fmla="*/ 730103 w 1605470"/>
              <a:gd name="connsiteY95" fmla="*/ 3738082 h 6858000"/>
              <a:gd name="connsiteX96" fmla="*/ 737449 w 1605470"/>
              <a:gd name="connsiteY96" fmla="*/ 3673397 h 6858000"/>
              <a:gd name="connsiteX97" fmla="*/ 736745 w 1605470"/>
              <a:gd name="connsiteY97" fmla="*/ 3637109 h 6858000"/>
              <a:gd name="connsiteX98" fmla="*/ 740188 w 1605470"/>
              <a:gd name="connsiteY98" fmla="*/ 3536883 h 6858000"/>
              <a:gd name="connsiteX99" fmla="*/ 747726 w 1605470"/>
              <a:gd name="connsiteY99" fmla="*/ 3435652 h 6858000"/>
              <a:gd name="connsiteX100" fmla="*/ 774383 w 1605470"/>
              <a:gd name="connsiteY100" fmla="*/ 3381564 h 6858000"/>
              <a:gd name="connsiteX101" fmla="*/ 774870 w 1605470"/>
              <a:gd name="connsiteY101" fmla="*/ 3375761 h 6858000"/>
              <a:gd name="connsiteX102" fmla="*/ 770510 w 1605470"/>
              <a:gd name="connsiteY102" fmla="*/ 3361844 h 6858000"/>
              <a:gd name="connsiteX103" fmla="*/ 767933 w 1605470"/>
              <a:gd name="connsiteY103" fmla="*/ 3356929 h 6858000"/>
              <a:gd name="connsiteX104" fmla="*/ 766158 w 1605470"/>
              <a:gd name="connsiteY104" fmla="*/ 3349058 h 6858000"/>
              <a:gd name="connsiteX105" fmla="*/ 766414 w 1605470"/>
              <a:gd name="connsiteY105" fmla="*/ 3348763 h 6858000"/>
              <a:gd name="connsiteX106" fmla="*/ 764166 w 1605470"/>
              <a:gd name="connsiteY106" fmla="*/ 3341588 h 6858000"/>
              <a:gd name="connsiteX107" fmla="*/ 749397 w 1605470"/>
              <a:gd name="connsiteY107" fmla="*/ 3307769 h 6858000"/>
              <a:gd name="connsiteX108" fmla="*/ 766960 w 1605470"/>
              <a:gd name="connsiteY108" fmla="*/ 3250522 h 6858000"/>
              <a:gd name="connsiteX109" fmla="*/ 767385 w 1605470"/>
              <a:gd name="connsiteY109" fmla="*/ 3229163 h 6858000"/>
              <a:gd name="connsiteX110" fmla="*/ 769208 w 1605470"/>
              <a:gd name="connsiteY110" fmla="*/ 3217217 h 6858000"/>
              <a:gd name="connsiteX111" fmla="*/ 770350 w 1605470"/>
              <a:gd name="connsiteY111" fmla="*/ 3216125 h 6858000"/>
              <a:gd name="connsiteX112" fmla="*/ 756043 w 1605470"/>
              <a:gd name="connsiteY112" fmla="*/ 3183755 h 6858000"/>
              <a:gd name="connsiteX113" fmla="*/ 756544 w 1605470"/>
              <a:gd name="connsiteY113" fmla="*/ 3178642 h 6858000"/>
              <a:gd name="connsiteX114" fmla="*/ 744144 w 1605470"/>
              <a:gd name="connsiteY114" fmla="*/ 3158586 h 6858000"/>
              <a:gd name="connsiteX115" fmla="*/ 739378 w 1605470"/>
              <a:gd name="connsiteY115" fmla="*/ 3147669 h 6858000"/>
              <a:gd name="connsiteX116" fmla="*/ 734648 w 1605470"/>
              <a:gd name="connsiteY116" fmla="*/ 3145733 h 6858000"/>
              <a:gd name="connsiteX117" fmla="*/ 729329 w 1605470"/>
              <a:gd name="connsiteY117" fmla="*/ 3129034 h 6858000"/>
              <a:gd name="connsiteX118" fmla="*/ 729994 w 1605470"/>
              <a:gd name="connsiteY118" fmla="*/ 3126682 h 6858000"/>
              <a:gd name="connsiteX119" fmla="*/ 720862 w 1605470"/>
              <a:gd name="connsiteY119" fmla="*/ 3114519 h 6858000"/>
              <a:gd name="connsiteX120" fmla="*/ 707471 w 1605470"/>
              <a:gd name="connsiteY120" fmla="*/ 3106272 h 6858000"/>
              <a:gd name="connsiteX121" fmla="*/ 680201 w 1605470"/>
              <a:gd name="connsiteY121" fmla="*/ 2958185 h 6858000"/>
              <a:gd name="connsiteX122" fmla="*/ 622815 w 1605470"/>
              <a:gd name="connsiteY122" fmla="*/ 2762989 h 6858000"/>
              <a:gd name="connsiteX123" fmla="*/ 571733 w 1605470"/>
              <a:gd name="connsiteY123" fmla="*/ 2554718 h 6858000"/>
              <a:gd name="connsiteX124" fmla="*/ 551827 w 1605470"/>
              <a:gd name="connsiteY124" fmla="*/ 2485734 h 6858000"/>
              <a:gd name="connsiteX125" fmla="*/ 542550 w 1605470"/>
              <a:gd name="connsiteY125" fmla="*/ 2447068 h 6858000"/>
              <a:gd name="connsiteX126" fmla="*/ 529511 w 1605470"/>
              <a:gd name="connsiteY126" fmla="*/ 2425819 h 6858000"/>
              <a:gd name="connsiteX127" fmla="*/ 528878 w 1605470"/>
              <a:gd name="connsiteY127" fmla="*/ 2408971 h 6858000"/>
              <a:gd name="connsiteX128" fmla="*/ 535510 w 1605470"/>
              <a:gd name="connsiteY128" fmla="*/ 2402874 h 6858000"/>
              <a:gd name="connsiteX129" fmla="*/ 538122 w 1605470"/>
              <a:gd name="connsiteY129" fmla="*/ 2381443 h 6858000"/>
              <a:gd name="connsiteX130" fmla="*/ 514451 w 1605470"/>
              <a:gd name="connsiteY130" fmla="*/ 2261920 h 6858000"/>
              <a:gd name="connsiteX131" fmla="*/ 486968 w 1605470"/>
              <a:gd name="connsiteY131" fmla="*/ 2182937 h 6858000"/>
              <a:gd name="connsiteX132" fmla="*/ 488555 w 1605470"/>
              <a:gd name="connsiteY132" fmla="*/ 2155135 h 6858000"/>
              <a:gd name="connsiteX133" fmla="*/ 486013 w 1605470"/>
              <a:gd name="connsiteY133" fmla="*/ 2118008 h 6858000"/>
              <a:gd name="connsiteX134" fmla="*/ 487006 w 1605470"/>
              <a:gd name="connsiteY134" fmla="*/ 2050531 h 6858000"/>
              <a:gd name="connsiteX135" fmla="*/ 478812 w 1605470"/>
              <a:gd name="connsiteY135" fmla="*/ 1963269 h 6858000"/>
              <a:gd name="connsiteX136" fmla="*/ 442619 w 1605470"/>
              <a:gd name="connsiteY136" fmla="*/ 1910499 h 6858000"/>
              <a:gd name="connsiteX137" fmla="*/ 446785 w 1605470"/>
              <a:gd name="connsiteY137" fmla="*/ 1903212 h 6858000"/>
              <a:gd name="connsiteX138" fmla="*/ 436547 w 1605470"/>
              <a:gd name="connsiteY138" fmla="*/ 1861531 h 6858000"/>
              <a:gd name="connsiteX139" fmla="*/ 390346 w 1605470"/>
              <a:gd name="connsiteY139" fmla="*/ 1732919 h 6858000"/>
              <a:gd name="connsiteX140" fmla="*/ 362657 w 1605470"/>
              <a:gd name="connsiteY140" fmla="*/ 1663540 h 6858000"/>
              <a:gd name="connsiteX141" fmla="*/ 361783 w 1605470"/>
              <a:gd name="connsiteY141" fmla="*/ 1615777 h 6858000"/>
              <a:gd name="connsiteX142" fmla="*/ 342578 w 1605470"/>
              <a:gd name="connsiteY142" fmla="*/ 1563678 h 6858000"/>
              <a:gd name="connsiteX143" fmla="*/ 355658 w 1605470"/>
              <a:gd name="connsiteY143" fmla="*/ 1519474 h 6858000"/>
              <a:gd name="connsiteX144" fmla="*/ 348400 w 1605470"/>
              <a:gd name="connsiteY144" fmla="*/ 1477995 h 6858000"/>
              <a:gd name="connsiteX145" fmla="*/ 334485 w 1605470"/>
              <a:gd name="connsiteY145" fmla="*/ 1373769 h 6858000"/>
              <a:gd name="connsiteX146" fmla="*/ 342792 w 1605470"/>
              <a:gd name="connsiteY146" fmla="*/ 1307086 h 6858000"/>
              <a:gd name="connsiteX147" fmla="*/ 343980 w 1605470"/>
              <a:gd name="connsiteY147" fmla="*/ 1189033 h 6858000"/>
              <a:gd name="connsiteX148" fmla="*/ 348665 w 1605470"/>
              <a:gd name="connsiteY148" fmla="*/ 1168288 h 6858000"/>
              <a:gd name="connsiteX149" fmla="*/ 340947 w 1605470"/>
              <a:gd name="connsiteY149" fmla="*/ 1142577 h 6858000"/>
              <a:gd name="connsiteX150" fmla="*/ 330253 w 1605470"/>
              <a:gd name="connsiteY150" fmla="*/ 1088484 h 6858000"/>
              <a:gd name="connsiteX151" fmla="*/ 318989 w 1605470"/>
              <a:gd name="connsiteY151" fmla="*/ 1016103 h 6858000"/>
              <a:gd name="connsiteX152" fmla="*/ 320445 w 1605470"/>
              <a:gd name="connsiteY152" fmla="*/ 932283 h 6858000"/>
              <a:gd name="connsiteX153" fmla="*/ 322681 w 1605470"/>
              <a:gd name="connsiteY153" fmla="*/ 915925 h 6858000"/>
              <a:gd name="connsiteX154" fmla="*/ 315310 w 1605470"/>
              <a:gd name="connsiteY154" fmla="*/ 896999 h 6858000"/>
              <a:gd name="connsiteX155" fmla="*/ 284718 w 1605470"/>
              <a:gd name="connsiteY155" fmla="*/ 821517 h 6858000"/>
              <a:gd name="connsiteX156" fmla="*/ 263668 w 1605470"/>
              <a:gd name="connsiteY156" fmla="*/ 751353 h 6858000"/>
              <a:gd name="connsiteX157" fmla="*/ 263226 w 1605470"/>
              <a:gd name="connsiteY157" fmla="*/ 721230 h 6858000"/>
              <a:gd name="connsiteX158" fmla="*/ 248897 w 1605470"/>
              <a:gd name="connsiteY158" fmla="*/ 681659 h 6858000"/>
              <a:gd name="connsiteX159" fmla="*/ 234316 w 1605470"/>
              <a:gd name="connsiteY159" fmla="*/ 635218 h 6858000"/>
              <a:gd name="connsiteX160" fmla="*/ 239327 w 1605470"/>
              <a:gd name="connsiteY160" fmla="*/ 613763 h 6858000"/>
              <a:gd name="connsiteX161" fmla="*/ 225269 w 1605470"/>
              <a:gd name="connsiteY161" fmla="*/ 598582 h 6858000"/>
              <a:gd name="connsiteX162" fmla="*/ 224950 w 1605470"/>
              <a:gd name="connsiteY162" fmla="*/ 576846 h 6858000"/>
              <a:gd name="connsiteX163" fmla="*/ 204576 w 1605470"/>
              <a:gd name="connsiteY163" fmla="*/ 530055 h 6858000"/>
              <a:gd name="connsiteX164" fmla="*/ 219064 w 1605470"/>
              <a:gd name="connsiteY164" fmla="*/ 469651 h 6858000"/>
              <a:gd name="connsiteX165" fmla="*/ 195012 w 1605470"/>
              <a:gd name="connsiteY165" fmla="*/ 448559 h 6858000"/>
              <a:gd name="connsiteX166" fmla="*/ 201434 w 1605470"/>
              <a:gd name="connsiteY166" fmla="*/ 441529 h 6858000"/>
              <a:gd name="connsiteX167" fmla="*/ 200655 w 1605470"/>
              <a:gd name="connsiteY167" fmla="*/ 428927 h 6858000"/>
              <a:gd name="connsiteX168" fmla="*/ 190059 w 1605470"/>
              <a:gd name="connsiteY168" fmla="*/ 430161 h 6858000"/>
              <a:gd name="connsiteX169" fmla="*/ 167079 w 1605470"/>
              <a:gd name="connsiteY169" fmla="*/ 367211 h 6858000"/>
              <a:gd name="connsiteX170" fmla="*/ 124571 w 1605470"/>
              <a:gd name="connsiteY170" fmla="*/ 302178 h 6858000"/>
              <a:gd name="connsiteX171" fmla="*/ 103243 w 1605470"/>
              <a:gd name="connsiteY171" fmla="*/ 211375 h 6858000"/>
              <a:gd name="connsiteX172" fmla="*/ 94571 w 1605470"/>
              <a:gd name="connsiteY172" fmla="*/ 184179 h 6858000"/>
              <a:gd name="connsiteX173" fmla="*/ 13437 w 1605470"/>
              <a:gd name="connsiteY173" fmla="*/ 19287 h 6858000"/>
              <a:gd name="connsiteX174" fmla="*/ 0 w 1605470"/>
              <a:gd name="connsiteY174" fmla="*/ 0 h 6858000"/>
              <a:gd name="connsiteX0" fmla="*/ 0 w 1605470"/>
              <a:gd name="connsiteY0" fmla="*/ 0 h 6858000"/>
              <a:gd name="connsiteX1" fmla="*/ 1605470 w 1605470"/>
              <a:gd name="connsiteY1" fmla="*/ 0 h 6858000"/>
              <a:gd name="connsiteX2" fmla="*/ 1605470 w 1605470"/>
              <a:gd name="connsiteY2" fmla="*/ 6858000 h 6858000"/>
              <a:gd name="connsiteX3" fmla="*/ 154105 w 1605470"/>
              <a:gd name="connsiteY3" fmla="*/ 6858000 h 6858000"/>
              <a:gd name="connsiteX4" fmla="*/ 154246 w 1605470"/>
              <a:gd name="connsiteY4" fmla="*/ 6857735 h 6858000"/>
              <a:gd name="connsiteX5" fmla="*/ 166295 w 1605470"/>
              <a:gd name="connsiteY5" fmla="*/ 6809549 h 6858000"/>
              <a:gd name="connsiteX6" fmla="*/ 198506 w 1605470"/>
              <a:gd name="connsiteY6" fmla="*/ 6715115 h 6858000"/>
              <a:gd name="connsiteX7" fmla="*/ 208357 w 1605470"/>
              <a:gd name="connsiteY7" fmla="*/ 6680170 h 6858000"/>
              <a:gd name="connsiteX8" fmla="*/ 233907 w 1605470"/>
              <a:gd name="connsiteY8" fmla="*/ 6621207 h 6858000"/>
              <a:gd name="connsiteX9" fmla="*/ 250564 w 1605470"/>
              <a:gd name="connsiteY9" fmla="*/ 6596265 h 6858000"/>
              <a:gd name="connsiteX10" fmla="*/ 250443 w 1605470"/>
              <a:gd name="connsiteY10" fmla="*/ 6594818 h 6858000"/>
              <a:gd name="connsiteX11" fmla="*/ 254688 w 1605470"/>
              <a:gd name="connsiteY11" fmla="*/ 6593735 h 6858000"/>
              <a:gd name="connsiteX12" fmla="*/ 257885 w 1605470"/>
              <a:gd name="connsiteY12" fmla="*/ 6589172 h 6858000"/>
              <a:gd name="connsiteX13" fmla="*/ 261179 w 1605470"/>
              <a:gd name="connsiteY13" fmla="*/ 6574442 h 6858000"/>
              <a:gd name="connsiteX14" fmla="*/ 261519 w 1605470"/>
              <a:gd name="connsiteY14" fmla="*/ 6568530 h 6858000"/>
              <a:gd name="connsiteX15" fmla="*/ 263928 w 1605470"/>
              <a:gd name="connsiteY15" fmla="*/ 6560674 h 6858000"/>
              <a:gd name="connsiteX16" fmla="*/ 264273 w 1605470"/>
              <a:gd name="connsiteY16" fmla="*/ 6560598 h 6858000"/>
              <a:gd name="connsiteX17" fmla="*/ 265970 w 1605470"/>
              <a:gd name="connsiteY17" fmla="*/ 6553006 h 6858000"/>
              <a:gd name="connsiteX18" fmla="*/ 270666 w 1605470"/>
              <a:gd name="connsiteY18" fmla="*/ 6514360 h 6858000"/>
              <a:gd name="connsiteX19" fmla="*/ 312320 w 1605470"/>
              <a:gd name="connsiteY19" fmla="*/ 6478062 h 6858000"/>
              <a:gd name="connsiteX20" fmla="*/ 323009 w 1605470"/>
              <a:gd name="connsiteY20" fmla="*/ 6460325 h 6858000"/>
              <a:gd name="connsiteX21" fmla="*/ 330242 w 1605470"/>
              <a:gd name="connsiteY21" fmla="*/ 6451488 h 6858000"/>
              <a:gd name="connsiteX22" fmla="*/ 331677 w 1605470"/>
              <a:gd name="connsiteY22" fmla="*/ 6451348 h 6858000"/>
              <a:gd name="connsiteX23" fmla="*/ 336035 w 1605470"/>
              <a:gd name="connsiteY23" fmla="*/ 6414240 h 6858000"/>
              <a:gd name="connsiteX24" fmla="*/ 338911 w 1605470"/>
              <a:gd name="connsiteY24" fmla="*/ 6410269 h 6858000"/>
              <a:gd name="connsiteX25" fmla="*/ 338811 w 1605470"/>
              <a:gd name="connsiteY25" fmla="*/ 6384857 h 6858000"/>
              <a:gd name="connsiteX26" fmla="*/ 340328 w 1605470"/>
              <a:gd name="connsiteY26" fmla="*/ 6372381 h 6858000"/>
              <a:gd name="connsiteX27" fmla="*/ 337522 w 1605470"/>
              <a:gd name="connsiteY27" fmla="*/ 6367510 h 6858000"/>
              <a:gd name="connsiteX28" fmla="*/ 341402 w 1605470"/>
              <a:gd name="connsiteY28" fmla="*/ 6349778 h 6858000"/>
              <a:gd name="connsiteX29" fmla="*/ 343067 w 1605470"/>
              <a:gd name="connsiteY29" fmla="*/ 6348250 h 6858000"/>
              <a:gd name="connsiteX30" fmla="*/ 359101 w 1605470"/>
              <a:gd name="connsiteY30" fmla="*/ 6281972 h 6858000"/>
              <a:gd name="connsiteX31" fmla="*/ 369864 w 1605470"/>
              <a:gd name="connsiteY31" fmla="*/ 6211940 h 6858000"/>
              <a:gd name="connsiteX32" fmla="*/ 411359 w 1605470"/>
              <a:gd name="connsiteY32" fmla="*/ 6113913 h 6858000"/>
              <a:gd name="connsiteX33" fmla="*/ 415652 w 1605470"/>
              <a:gd name="connsiteY33" fmla="*/ 6028119 h 6858000"/>
              <a:gd name="connsiteX34" fmla="*/ 442432 w 1605470"/>
              <a:gd name="connsiteY34" fmla="*/ 5934687 h 6858000"/>
              <a:gd name="connsiteX35" fmla="*/ 476444 w 1605470"/>
              <a:gd name="connsiteY35" fmla="*/ 5765594 h 6858000"/>
              <a:gd name="connsiteX36" fmla="*/ 508280 w 1605470"/>
              <a:gd name="connsiteY36" fmla="*/ 5693685 h 6858000"/>
              <a:gd name="connsiteX37" fmla="*/ 523992 w 1605470"/>
              <a:gd name="connsiteY37" fmla="*/ 5619557 h 6858000"/>
              <a:gd name="connsiteX38" fmla="*/ 531653 w 1605470"/>
              <a:gd name="connsiteY38" fmla="*/ 5604904 h 6858000"/>
              <a:gd name="connsiteX39" fmla="*/ 539863 w 1605470"/>
              <a:gd name="connsiteY39" fmla="*/ 5604298 h 6858000"/>
              <a:gd name="connsiteX40" fmla="*/ 552319 w 1605470"/>
              <a:gd name="connsiteY40" fmla="*/ 5587997 h 6858000"/>
              <a:gd name="connsiteX41" fmla="*/ 587214 w 1605470"/>
              <a:gd name="connsiteY41" fmla="*/ 5451511 h 6858000"/>
              <a:gd name="connsiteX42" fmla="*/ 608019 w 1605470"/>
              <a:gd name="connsiteY42" fmla="*/ 5385461 h 6858000"/>
              <a:gd name="connsiteX43" fmla="*/ 622750 w 1605470"/>
              <a:gd name="connsiteY43" fmla="*/ 5363084 h 6858000"/>
              <a:gd name="connsiteX44" fmla="*/ 638731 w 1605470"/>
              <a:gd name="connsiteY44" fmla="*/ 5330009 h 6858000"/>
              <a:gd name="connsiteX45" fmla="*/ 672224 w 1605470"/>
              <a:gd name="connsiteY45" fmla="*/ 5273739 h 6858000"/>
              <a:gd name="connsiteX46" fmla="*/ 681823 w 1605470"/>
              <a:gd name="connsiteY46" fmla="*/ 5241779 h 6858000"/>
              <a:gd name="connsiteX47" fmla="*/ 693049 w 1605470"/>
              <a:gd name="connsiteY47" fmla="*/ 5225268 h 6858000"/>
              <a:gd name="connsiteX48" fmla="*/ 694069 w 1605470"/>
              <a:gd name="connsiteY48" fmla="*/ 5217684 h 6858000"/>
              <a:gd name="connsiteX49" fmla="*/ 701410 w 1605470"/>
              <a:gd name="connsiteY49" fmla="*/ 5193377 h 6858000"/>
              <a:gd name="connsiteX50" fmla="*/ 704713 w 1605470"/>
              <a:gd name="connsiteY50" fmla="*/ 5179288 h 6858000"/>
              <a:gd name="connsiteX51" fmla="*/ 705697 w 1605470"/>
              <a:gd name="connsiteY51" fmla="*/ 5173621 h 6858000"/>
              <a:gd name="connsiteX52" fmla="*/ 701331 w 1605470"/>
              <a:gd name="connsiteY52" fmla="*/ 5159961 h 6858000"/>
              <a:gd name="connsiteX53" fmla="*/ 708008 w 1605470"/>
              <a:gd name="connsiteY53" fmla="*/ 5144295 h 6858000"/>
              <a:gd name="connsiteX54" fmla="*/ 704941 w 1605470"/>
              <a:gd name="connsiteY54" fmla="*/ 5125185 h 6858000"/>
              <a:gd name="connsiteX55" fmla="*/ 711771 w 1605470"/>
              <a:gd name="connsiteY55" fmla="*/ 5121884 h 6858000"/>
              <a:gd name="connsiteX56" fmla="*/ 718807 w 1605470"/>
              <a:gd name="connsiteY56" fmla="*/ 5067850 h 6858000"/>
              <a:gd name="connsiteX57" fmla="*/ 721538 w 1605470"/>
              <a:gd name="connsiteY57" fmla="*/ 5060861 h 6858000"/>
              <a:gd name="connsiteX58" fmla="*/ 718242 w 1605470"/>
              <a:gd name="connsiteY58" fmla="*/ 5034192 h 6858000"/>
              <a:gd name="connsiteX59" fmla="*/ 719796 w 1605470"/>
              <a:gd name="connsiteY59" fmla="*/ 4993030 h 6858000"/>
              <a:gd name="connsiteX60" fmla="*/ 726705 w 1605470"/>
              <a:gd name="connsiteY60" fmla="*/ 4946844 h 6858000"/>
              <a:gd name="connsiteX61" fmla="*/ 722561 w 1605470"/>
              <a:gd name="connsiteY61" fmla="*/ 4932692 h 6858000"/>
              <a:gd name="connsiteX62" fmla="*/ 724935 w 1605470"/>
              <a:gd name="connsiteY62" fmla="*/ 4821504 h 6858000"/>
              <a:gd name="connsiteX63" fmla="*/ 732118 w 1605470"/>
              <a:gd name="connsiteY63" fmla="*/ 4801535 h 6858000"/>
              <a:gd name="connsiteX64" fmla="*/ 739787 w 1605470"/>
              <a:gd name="connsiteY64" fmla="*/ 4797794 h 6858000"/>
              <a:gd name="connsiteX65" fmla="*/ 741081 w 1605470"/>
              <a:gd name="connsiteY65" fmla="*/ 4784526 h 6858000"/>
              <a:gd name="connsiteX66" fmla="*/ 742865 w 1605470"/>
              <a:gd name="connsiteY66" fmla="*/ 4781211 h 6858000"/>
              <a:gd name="connsiteX67" fmla="*/ 751652 w 1605470"/>
              <a:gd name="connsiteY67" fmla="*/ 4761984 h 6858000"/>
              <a:gd name="connsiteX68" fmla="*/ 747700 w 1605470"/>
              <a:gd name="connsiteY68" fmla="*/ 4690749 h 6858000"/>
              <a:gd name="connsiteX69" fmla="*/ 743180 w 1605470"/>
              <a:gd name="connsiteY69" fmla="*/ 4584173 h 6858000"/>
              <a:gd name="connsiteX70" fmla="*/ 738263 w 1605470"/>
              <a:gd name="connsiteY70" fmla="*/ 4444346 h 6858000"/>
              <a:gd name="connsiteX71" fmla="*/ 756542 w 1605470"/>
              <a:gd name="connsiteY71" fmla="*/ 4350346 h 6858000"/>
              <a:gd name="connsiteX72" fmla="*/ 715481 w 1605470"/>
              <a:gd name="connsiteY72" fmla="*/ 4214165 h 6858000"/>
              <a:gd name="connsiteX73" fmla="*/ 719554 w 1605470"/>
              <a:gd name="connsiteY73" fmla="*/ 4090296 h 6858000"/>
              <a:gd name="connsiteX74" fmla="*/ 704810 w 1605470"/>
              <a:gd name="connsiteY74" fmla="*/ 4033999 h 6858000"/>
              <a:gd name="connsiteX75" fmla="*/ 705959 w 1605470"/>
              <a:gd name="connsiteY75" fmla="*/ 4031933 h 6858000"/>
              <a:gd name="connsiteX76" fmla="*/ 704535 w 1605470"/>
              <a:gd name="connsiteY76" fmla="*/ 4013953 h 6858000"/>
              <a:gd name="connsiteX77" fmla="*/ 700443 w 1605470"/>
              <a:gd name="connsiteY77" fmla="*/ 4010511 h 6858000"/>
              <a:gd name="connsiteX78" fmla="*/ 698282 w 1605470"/>
              <a:gd name="connsiteY78" fmla="*/ 3998331 h 6858000"/>
              <a:gd name="connsiteX79" fmla="*/ 690830 w 1605470"/>
              <a:gd name="connsiteY79" fmla="*/ 3974753 h 6858000"/>
              <a:gd name="connsiteX80" fmla="*/ 692428 w 1605470"/>
              <a:gd name="connsiteY80" fmla="*/ 3969950 h 6858000"/>
              <a:gd name="connsiteX81" fmla="*/ 685850 w 1605470"/>
              <a:gd name="connsiteY81" fmla="*/ 3933779 h 6858000"/>
              <a:gd name="connsiteX82" fmla="*/ 687181 w 1605470"/>
              <a:gd name="connsiteY82" fmla="*/ 3933093 h 6858000"/>
              <a:gd name="connsiteX83" fmla="*/ 691535 w 1605470"/>
              <a:gd name="connsiteY83" fmla="*/ 3922082 h 6858000"/>
              <a:gd name="connsiteX84" fmla="*/ 696613 w 1605470"/>
              <a:gd name="connsiteY84" fmla="*/ 3901461 h 6858000"/>
              <a:gd name="connsiteX85" fmla="*/ 719207 w 1605470"/>
              <a:gd name="connsiteY85" fmla="*/ 3813873 h 6858000"/>
              <a:gd name="connsiteX86" fmla="*/ 718632 w 1605470"/>
              <a:gd name="connsiteY86" fmla="*/ 3806161 h 6858000"/>
              <a:gd name="connsiteX87" fmla="*/ 718939 w 1605470"/>
              <a:gd name="connsiteY87" fmla="*/ 3805957 h 6858000"/>
              <a:gd name="connsiteX88" fmla="*/ 718966 w 1605470"/>
              <a:gd name="connsiteY88" fmla="*/ 3797724 h 6858000"/>
              <a:gd name="connsiteX89" fmla="*/ 717581 w 1605470"/>
              <a:gd name="connsiteY89" fmla="*/ 3792098 h 6858000"/>
              <a:gd name="connsiteX90" fmla="*/ 716465 w 1605470"/>
              <a:gd name="connsiteY90" fmla="*/ 3777135 h 6858000"/>
              <a:gd name="connsiteX91" fmla="*/ 718198 w 1605470"/>
              <a:gd name="connsiteY91" fmla="*/ 3771656 h 6858000"/>
              <a:gd name="connsiteX92" fmla="*/ 721941 w 1605470"/>
              <a:gd name="connsiteY92" fmla="*/ 3769007 h 6858000"/>
              <a:gd name="connsiteX93" fmla="*/ 721407 w 1605470"/>
              <a:gd name="connsiteY93" fmla="*/ 3767709 h 6858000"/>
              <a:gd name="connsiteX94" fmla="*/ 730103 w 1605470"/>
              <a:gd name="connsiteY94" fmla="*/ 3738082 h 6858000"/>
              <a:gd name="connsiteX95" fmla="*/ 737449 w 1605470"/>
              <a:gd name="connsiteY95" fmla="*/ 3673397 h 6858000"/>
              <a:gd name="connsiteX96" fmla="*/ 736745 w 1605470"/>
              <a:gd name="connsiteY96" fmla="*/ 3637109 h 6858000"/>
              <a:gd name="connsiteX97" fmla="*/ 740188 w 1605470"/>
              <a:gd name="connsiteY97" fmla="*/ 3536883 h 6858000"/>
              <a:gd name="connsiteX98" fmla="*/ 747726 w 1605470"/>
              <a:gd name="connsiteY98" fmla="*/ 3435652 h 6858000"/>
              <a:gd name="connsiteX99" fmla="*/ 774383 w 1605470"/>
              <a:gd name="connsiteY99" fmla="*/ 3381564 h 6858000"/>
              <a:gd name="connsiteX100" fmla="*/ 774870 w 1605470"/>
              <a:gd name="connsiteY100" fmla="*/ 3375761 h 6858000"/>
              <a:gd name="connsiteX101" fmla="*/ 770510 w 1605470"/>
              <a:gd name="connsiteY101" fmla="*/ 3361844 h 6858000"/>
              <a:gd name="connsiteX102" fmla="*/ 767933 w 1605470"/>
              <a:gd name="connsiteY102" fmla="*/ 3356929 h 6858000"/>
              <a:gd name="connsiteX103" fmla="*/ 766158 w 1605470"/>
              <a:gd name="connsiteY103" fmla="*/ 3349058 h 6858000"/>
              <a:gd name="connsiteX104" fmla="*/ 766414 w 1605470"/>
              <a:gd name="connsiteY104" fmla="*/ 3348763 h 6858000"/>
              <a:gd name="connsiteX105" fmla="*/ 764166 w 1605470"/>
              <a:gd name="connsiteY105" fmla="*/ 3341588 h 6858000"/>
              <a:gd name="connsiteX106" fmla="*/ 749397 w 1605470"/>
              <a:gd name="connsiteY106" fmla="*/ 3307769 h 6858000"/>
              <a:gd name="connsiteX107" fmla="*/ 766960 w 1605470"/>
              <a:gd name="connsiteY107" fmla="*/ 3250522 h 6858000"/>
              <a:gd name="connsiteX108" fmla="*/ 767385 w 1605470"/>
              <a:gd name="connsiteY108" fmla="*/ 3229163 h 6858000"/>
              <a:gd name="connsiteX109" fmla="*/ 769208 w 1605470"/>
              <a:gd name="connsiteY109" fmla="*/ 3217217 h 6858000"/>
              <a:gd name="connsiteX110" fmla="*/ 770350 w 1605470"/>
              <a:gd name="connsiteY110" fmla="*/ 3216125 h 6858000"/>
              <a:gd name="connsiteX111" fmla="*/ 756043 w 1605470"/>
              <a:gd name="connsiteY111" fmla="*/ 3183755 h 6858000"/>
              <a:gd name="connsiteX112" fmla="*/ 756544 w 1605470"/>
              <a:gd name="connsiteY112" fmla="*/ 3178642 h 6858000"/>
              <a:gd name="connsiteX113" fmla="*/ 744144 w 1605470"/>
              <a:gd name="connsiteY113" fmla="*/ 3158586 h 6858000"/>
              <a:gd name="connsiteX114" fmla="*/ 739378 w 1605470"/>
              <a:gd name="connsiteY114" fmla="*/ 3147669 h 6858000"/>
              <a:gd name="connsiteX115" fmla="*/ 734648 w 1605470"/>
              <a:gd name="connsiteY115" fmla="*/ 3145733 h 6858000"/>
              <a:gd name="connsiteX116" fmla="*/ 729329 w 1605470"/>
              <a:gd name="connsiteY116" fmla="*/ 3129034 h 6858000"/>
              <a:gd name="connsiteX117" fmla="*/ 729994 w 1605470"/>
              <a:gd name="connsiteY117" fmla="*/ 3126682 h 6858000"/>
              <a:gd name="connsiteX118" fmla="*/ 720862 w 1605470"/>
              <a:gd name="connsiteY118" fmla="*/ 3114519 h 6858000"/>
              <a:gd name="connsiteX119" fmla="*/ 707471 w 1605470"/>
              <a:gd name="connsiteY119" fmla="*/ 3106272 h 6858000"/>
              <a:gd name="connsiteX120" fmla="*/ 680201 w 1605470"/>
              <a:gd name="connsiteY120" fmla="*/ 2958185 h 6858000"/>
              <a:gd name="connsiteX121" fmla="*/ 622815 w 1605470"/>
              <a:gd name="connsiteY121" fmla="*/ 2762989 h 6858000"/>
              <a:gd name="connsiteX122" fmla="*/ 571733 w 1605470"/>
              <a:gd name="connsiteY122" fmla="*/ 2554718 h 6858000"/>
              <a:gd name="connsiteX123" fmla="*/ 551827 w 1605470"/>
              <a:gd name="connsiteY123" fmla="*/ 2485734 h 6858000"/>
              <a:gd name="connsiteX124" fmla="*/ 542550 w 1605470"/>
              <a:gd name="connsiteY124" fmla="*/ 2447068 h 6858000"/>
              <a:gd name="connsiteX125" fmla="*/ 529511 w 1605470"/>
              <a:gd name="connsiteY125" fmla="*/ 2425819 h 6858000"/>
              <a:gd name="connsiteX126" fmla="*/ 528878 w 1605470"/>
              <a:gd name="connsiteY126" fmla="*/ 2408971 h 6858000"/>
              <a:gd name="connsiteX127" fmla="*/ 535510 w 1605470"/>
              <a:gd name="connsiteY127" fmla="*/ 2402874 h 6858000"/>
              <a:gd name="connsiteX128" fmla="*/ 538122 w 1605470"/>
              <a:gd name="connsiteY128" fmla="*/ 2381443 h 6858000"/>
              <a:gd name="connsiteX129" fmla="*/ 514451 w 1605470"/>
              <a:gd name="connsiteY129" fmla="*/ 2261920 h 6858000"/>
              <a:gd name="connsiteX130" fmla="*/ 486968 w 1605470"/>
              <a:gd name="connsiteY130" fmla="*/ 2182937 h 6858000"/>
              <a:gd name="connsiteX131" fmla="*/ 488555 w 1605470"/>
              <a:gd name="connsiteY131" fmla="*/ 2155135 h 6858000"/>
              <a:gd name="connsiteX132" fmla="*/ 486013 w 1605470"/>
              <a:gd name="connsiteY132" fmla="*/ 2118008 h 6858000"/>
              <a:gd name="connsiteX133" fmla="*/ 487006 w 1605470"/>
              <a:gd name="connsiteY133" fmla="*/ 2050531 h 6858000"/>
              <a:gd name="connsiteX134" fmla="*/ 478812 w 1605470"/>
              <a:gd name="connsiteY134" fmla="*/ 1963269 h 6858000"/>
              <a:gd name="connsiteX135" fmla="*/ 442619 w 1605470"/>
              <a:gd name="connsiteY135" fmla="*/ 1910499 h 6858000"/>
              <a:gd name="connsiteX136" fmla="*/ 446785 w 1605470"/>
              <a:gd name="connsiteY136" fmla="*/ 1903212 h 6858000"/>
              <a:gd name="connsiteX137" fmla="*/ 436547 w 1605470"/>
              <a:gd name="connsiteY137" fmla="*/ 1861531 h 6858000"/>
              <a:gd name="connsiteX138" fmla="*/ 390346 w 1605470"/>
              <a:gd name="connsiteY138" fmla="*/ 1732919 h 6858000"/>
              <a:gd name="connsiteX139" fmla="*/ 362657 w 1605470"/>
              <a:gd name="connsiteY139" fmla="*/ 1663540 h 6858000"/>
              <a:gd name="connsiteX140" fmla="*/ 361783 w 1605470"/>
              <a:gd name="connsiteY140" fmla="*/ 1615777 h 6858000"/>
              <a:gd name="connsiteX141" fmla="*/ 342578 w 1605470"/>
              <a:gd name="connsiteY141" fmla="*/ 1563678 h 6858000"/>
              <a:gd name="connsiteX142" fmla="*/ 355658 w 1605470"/>
              <a:gd name="connsiteY142" fmla="*/ 1519474 h 6858000"/>
              <a:gd name="connsiteX143" fmla="*/ 348400 w 1605470"/>
              <a:gd name="connsiteY143" fmla="*/ 1477995 h 6858000"/>
              <a:gd name="connsiteX144" fmla="*/ 334485 w 1605470"/>
              <a:gd name="connsiteY144" fmla="*/ 1373769 h 6858000"/>
              <a:gd name="connsiteX145" fmla="*/ 342792 w 1605470"/>
              <a:gd name="connsiteY145" fmla="*/ 1307086 h 6858000"/>
              <a:gd name="connsiteX146" fmla="*/ 343980 w 1605470"/>
              <a:gd name="connsiteY146" fmla="*/ 1189033 h 6858000"/>
              <a:gd name="connsiteX147" fmla="*/ 348665 w 1605470"/>
              <a:gd name="connsiteY147" fmla="*/ 1168288 h 6858000"/>
              <a:gd name="connsiteX148" fmla="*/ 340947 w 1605470"/>
              <a:gd name="connsiteY148" fmla="*/ 1142577 h 6858000"/>
              <a:gd name="connsiteX149" fmla="*/ 330253 w 1605470"/>
              <a:gd name="connsiteY149" fmla="*/ 1088484 h 6858000"/>
              <a:gd name="connsiteX150" fmla="*/ 318989 w 1605470"/>
              <a:gd name="connsiteY150" fmla="*/ 1016103 h 6858000"/>
              <a:gd name="connsiteX151" fmla="*/ 320445 w 1605470"/>
              <a:gd name="connsiteY151" fmla="*/ 932283 h 6858000"/>
              <a:gd name="connsiteX152" fmla="*/ 322681 w 1605470"/>
              <a:gd name="connsiteY152" fmla="*/ 915925 h 6858000"/>
              <a:gd name="connsiteX153" fmla="*/ 315310 w 1605470"/>
              <a:gd name="connsiteY153" fmla="*/ 896999 h 6858000"/>
              <a:gd name="connsiteX154" fmla="*/ 284718 w 1605470"/>
              <a:gd name="connsiteY154" fmla="*/ 821517 h 6858000"/>
              <a:gd name="connsiteX155" fmla="*/ 263668 w 1605470"/>
              <a:gd name="connsiteY155" fmla="*/ 751353 h 6858000"/>
              <a:gd name="connsiteX156" fmla="*/ 263226 w 1605470"/>
              <a:gd name="connsiteY156" fmla="*/ 721230 h 6858000"/>
              <a:gd name="connsiteX157" fmla="*/ 248897 w 1605470"/>
              <a:gd name="connsiteY157" fmla="*/ 681659 h 6858000"/>
              <a:gd name="connsiteX158" fmla="*/ 234316 w 1605470"/>
              <a:gd name="connsiteY158" fmla="*/ 635218 h 6858000"/>
              <a:gd name="connsiteX159" fmla="*/ 239327 w 1605470"/>
              <a:gd name="connsiteY159" fmla="*/ 613763 h 6858000"/>
              <a:gd name="connsiteX160" fmla="*/ 225269 w 1605470"/>
              <a:gd name="connsiteY160" fmla="*/ 598582 h 6858000"/>
              <a:gd name="connsiteX161" fmla="*/ 224950 w 1605470"/>
              <a:gd name="connsiteY161" fmla="*/ 576846 h 6858000"/>
              <a:gd name="connsiteX162" fmla="*/ 204576 w 1605470"/>
              <a:gd name="connsiteY162" fmla="*/ 530055 h 6858000"/>
              <a:gd name="connsiteX163" fmla="*/ 219064 w 1605470"/>
              <a:gd name="connsiteY163" fmla="*/ 469651 h 6858000"/>
              <a:gd name="connsiteX164" fmla="*/ 195012 w 1605470"/>
              <a:gd name="connsiteY164" fmla="*/ 448559 h 6858000"/>
              <a:gd name="connsiteX165" fmla="*/ 201434 w 1605470"/>
              <a:gd name="connsiteY165" fmla="*/ 441529 h 6858000"/>
              <a:gd name="connsiteX166" fmla="*/ 200655 w 1605470"/>
              <a:gd name="connsiteY166" fmla="*/ 428927 h 6858000"/>
              <a:gd name="connsiteX167" fmla="*/ 190059 w 1605470"/>
              <a:gd name="connsiteY167" fmla="*/ 430161 h 6858000"/>
              <a:gd name="connsiteX168" fmla="*/ 167079 w 1605470"/>
              <a:gd name="connsiteY168" fmla="*/ 367211 h 6858000"/>
              <a:gd name="connsiteX169" fmla="*/ 124571 w 1605470"/>
              <a:gd name="connsiteY169" fmla="*/ 302178 h 6858000"/>
              <a:gd name="connsiteX170" fmla="*/ 103243 w 1605470"/>
              <a:gd name="connsiteY170" fmla="*/ 211375 h 6858000"/>
              <a:gd name="connsiteX171" fmla="*/ 94571 w 1605470"/>
              <a:gd name="connsiteY171" fmla="*/ 184179 h 6858000"/>
              <a:gd name="connsiteX172" fmla="*/ 13437 w 1605470"/>
              <a:gd name="connsiteY172" fmla="*/ 19287 h 6858000"/>
              <a:gd name="connsiteX173" fmla="*/ 0 w 1605470"/>
              <a:gd name="connsiteY173" fmla="*/ 0 h 6858000"/>
              <a:gd name="connsiteX0" fmla="*/ 0 w 1605470"/>
              <a:gd name="connsiteY0" fmla="*/ 0 h 6858000"/>
              <a:gd name="connsiteX1" fmla="*/ 1605470 w 1605470"/>
              <a:gd name="connsiteY1" fmla="*/ 0 h 6858000"/>
              <a:gd name="connsiteX2" fmla="*/ 1605470 w 1605470"/>
              <a:gd name="connsiteY2" fmla="*/ 6858000 h 6858000"/>
              <a:gd name="connsiteX3" fmla="*/ 154105 w 1605470"/>
              <a:gd name="connsiteY3" fmla="*/ 6858000 h 6858000"/>
              <a:gd name="connsiteX4" fmla="*/ 154246 w 1605470"/>
              <a:gd name="connsiteY4" fmla="*/ 6857735 h 6858000"/>
              <a:gd name="connsiteX5" fmla="*/ 166295 w 1605470"/>
              <a:gd name="connsiteY5" fmla="*/ 6809549 h 6858000"/>
              <a:gd name="connsiteX6" fmla="*/ 198506 w 1605470"/>
              <a:gd name="connsiteY6" fmla="*/ 6715115 h 6858000"/>
              <a:gd name="connsiteX7" fmla="*/ 208357 w 1605470"/>
              <a:gd name="connsiteY7" fmla="*/ 6680170 h 6858000"/>
              <a:gd name="connsiteX8" fmla="*/ 233907 w 1605470"/>
              <a:gd name="connsiteY8" fmla="*/ 6621207 h 6858000"/>
              <a:gd name="connsiteX9" fmla="*/ 250564 w 1605470"/>
              <a:gd name="connsiteY9" fmla="*/ 6596265 h 6858000"/>
              <a:gd name="connsiteX10" fmla="*/ 250443 w 1605470"/>
              <a:gd name="connsiteY10" fmla="*/ 6594818 h 6858000"/>
              <a:gd name="connsiteX11" fmla="*/ 254688 w 1605470"/>
              <a:gd name="connsiteY11" fmla="*/ 6593735 h 6858000"/>
              <a:gd name="connsiteX12" fmla="*/ 257885 w 1605470"/>
              <a:gd name="connsiteY12" fmla="*/ 6589172 h 6858000"/>
              <a:gd name="connsiteX13" fmla="*/ 261179 w 1605470"/>
              <a:gd name="connsiteY13" fmla="*/ 6574442 h 6858000"/>
              <a:gd name="connsiteX14" fmla="*/ 261519 w 1605470"/>
              <a:gd name="connsiteY14" fmla="*/ 6568530 h 6858000"/>
              <a:gd name="connsiteX15" fmla="*/ 263928 w 1605470"/>
              <a:gd name="connsiteY15" fmla="*/ 6560674 h 6858000"/>
              <a:gd name="connsiteX16" fmla="*/ 264273 w 1605470"/>
              <a:gd name="connsiteY16" fmla="*/ 6560598 h 6858000"/>
              <a:gd name="connsiteX17" fmla="*/ 265970 w 1605470"/>
              <a:gd name="connsiteY17" fmla="*/ 6553006 h 6858000"/>
              <a:gd name="connsiteX18" fmla="*/ 270666 w 1605470"/>
              <a:gd name="connsiteY18" fmla="*/ 6514360 h 6858000"/>
              <a:gd name="connsiteX19" fmla="*/ 312320 w 1605470"/>
              <a:gd name="connsiteY19" fmla="*/ 6478062 h 6858000"/>
              <a:gd name="connsiteX20" fmla="*/ 323009 w 1605470"/>
              <a:gd name="connsiteY20" fmla="*/ 6460325 h 6858000"/>
              <a:gd name="connsiteX21" fmla="*/ 330242 w 1605470"/>
              <a:gd name="connsiteY21" fmla="*/ 6451488 h 6858000"/>
              <a:gd name="connsiteX22" fmla="*/ 331677 w 1605470"/>
              <a:gd name="connsiteY22" fmla="*/ 6451348 h 6858000"/>
              <a:gd name="connsiteX23" fmla="*/ 336035 w 1605470"/>
              <a:gd name="connsiteY23" fmla="*/ 6414240 h 6858000"/>
              <a:gd name="connsiteX24" fmla="*/ 338911 w 1605470"/>
              <a:gd name="connsiteY24" fmla="*/ 6410269 h 6858000"/>
              <a:gd name="connsiteX25" fmla="*/ 338811 w 1605470"/>
              <a:gd name="connsiteY25" fmla="*/ 6384857 h 6858000"/>
              <a:gd name="connsiteX26" fmla="*/ 340328 w 1605470"/>
              <a:gd name="connsiteY26" fmla="*/ 6372381 h 6858000"/>
              <a:gd name="connsiteX27" fmla="*/ 337522 w 1605470"/>
              <a:gd name="connsiteY27" fmla="*/ 6367510 h 6858000"/>
              <a:gd name="connsiteX28" fmla="*/ 341402 w 1605470"/>
              <a:gd name="connsiteY28" fmla="*/ 6349778 h 6858000"/>
              <a:gd name="connsiteX29" fmla="*/ 343067 w 1605470"/>
              <a:gd name="connsiteY29" fmla="*/ 6348250 h 6858000"/>
              <a:gd name="connsiteX30" fmla="*/ 359101 w 1605470"/>
              <a:gd name="connsiteY30" fmla="*/ 6281972 h 6858000"/>
              <a:gd name="connsiteX31" fmla="*/ 369864 w 1605470"/>
              <a:gd name="connsiteY31" fmla="*/ 6211940 h 6858000"/>
              <a:gd name="connsiteX32" fmla="*/ 411359 w 1605470"/>
              <a:gd name="connsiteY32" fmla="*/ 6113913 h 6858000"/>
              <a:gd name="connsiteX33" fmla="*/ 415652 w 1605470"/>
              <a:gd name="connsiteY33" fmla="*/ 6028119 h 6858000"/>
              <a:gd name="connsiteX34" fmla="*/ 442432 w 1605470"/>
              <a:gd name="connsiteY34" fmla="*/ 5934687 h 6858000"/>
              <a:gd name="connsiteX35" fmla="*/ 476444 w 1605470"/>
              <a:gd name="connsiteY35" fmla="*/ 5765594 h 6858000"/>
              <a:gd name="connsiteX36" fmla="*/ 508280 w 1605470"/>
              <a:gd name="connsiteY36" fmla="*/ 5693685 h 6858000"/>
              <a:gd name="connsiteX37" fmla="*/ 523992 w 1605470"/>
              <a:gd name="connsiteY37" fmla="*/ 5619557 h 6858000"/>
              <a:gd name="connsiteX38" fmla="*/ 531653 w 1605470"/>
              <a:gd name="connsiteY38" fmla="*/ 5604904 h 6858000"/>
              <a:gd name="connsiteX39" fmla="*/ 539863 w 1605470"/>
              <a:gd name="connsiteY39" fmla="*/ 5604298 h 6858000"/>
              <a:gd name="connsiteX40" fmla="*/ 552319 w 1605470"/>
              <a:gd name="connsiteY40" fmla="*/ 5587997 h 6858000"/>
              <a:gd name="connsiteX41" fmla="*/ 591557 w 1605470"/>
              <a:gd name="connsiteY41" fmla="*/ 5476393 h 6858000"/>
              <a:gd name="connsiteX42" fmla="*/ 608019 w 1605470"/>
              <a:gd name="connsiteY42" fmla="*/ 5385461 h 6858000"/>
              <a:gd name="connsiteX43" fmla="*/ 622750 w 1605470"/>
              <a:gd name="connsiteY43" fmla="*/ 5363084 h 6858000"/>
              <a:gd name="connsiteX44" fmla="*/ 638731 w 1605470"/>
              <a:gd name="connsiteY44" fmla="*/ 5330009 h 6858000"/>
              <a:gd name="connsiteX45" fmla="*/ 672224 w 1605470"/>
              <a:gd name="connsiteY45" fmla="*/ 5273739 h 6858000"/>
              <a:gd name="connsiteX46" fmla="*/ 681823 w 1605470"/>
              <a:gd name="connsiteY46" fmla="*/ 5241779 h 6858000"/>
              <a:gd name="connsiteX47" fmla="*/ 693049 w 1605470"/>
              <a:gd name="connsiteY47" fmla="*/ 5225268 h 6858000"/>
              <a:gd name="connsiteX48" fmla="*/ 694069 w 1605470"/>
              <a:gd name="connsiteY48" fmla="*/ 5217684 h 6858000"/>
              <a:gd name="connsiteX49" fmla="*/ 701410 w 1605470"/>
              <a:gd name="connsiteY49" fmla="*/ 5193377 h 6858000"/>
              <a:gd name="connsiteX50" fmla="*/ 704713 w 1605470"/>
              <a:gd name="connsiteY50" fmla="*/ 5179288 h 6858000"/>
              <a:gd name="connsiteX51" fmla="*/ 705697 w 1605470"/>
              <a:gd name="connsiteY51" fmla="*/ 5173621 h 6858000"/>
              <a:gd name="connsiteX52" fmla="*/ 701331 w 1605470"/>
              <a:gd name="connsiteY52" fmla="*/ 5159961 h 6858000"/>
              <a:gd name="connsiteX53" fmla="*/ 708008 w 1605470"/>
              <a:gd name="connsiteY53" fmla="*/ 5144295 h 6858000"/>
              <a:gd name="connsiteX54" fmla="*/ 704941 w 1605470"/>
              <a:gd name="connsiteY54" fmla="*/ 5125185 h 6858000"/>
              <a:gd name="connsiteX55" fmla="*/ 711771 w 1605470"/>
              <a:gd name="connsiteY55" fmla="*/ 5121884 h 6858000"/>
              <a:gd name="connsiteX56" fmla="*/ 718807 w 1605470"/>
              <a:gd name="connsiteY56" fmla="*/ 5067850 h 6858000"/>
              <a:gd name="connsiteX57" fmla="*/ 721538 w 1605470"/>
              <a:gd name="connsiteY57" fmla="*/ 5060861 h 6858000"/>
              <a:gd name="connsiteX58" fmla="*/ 718242 w 1605470"/>
              <a:gd name="connsiteY58" fmla="*/ 5034192 h 6858000"/>
              <a:gd name="connsiteX59" fmla="*/ 719796 w 1605470"/>
              <a:gd name="connsiteY59" fmla="*/ 4993030 h 6858000"/>
              <a:gd name="connsiteX60" fmla="*/ 726705 w 1605470"/>
              <a:gd name="connsiteY60" fmla="*/ 4946844 h 6858000"/>
              <a:gd name="connsiteX61" fmla="*/ 722561 w 1605470"/>
              <a:gd name="connsiteY61" fmla="*/ 4932692 h 6858000"/>
              <a:gd name="connsiteX62" fmla="*/ 724935 w 1605470"/>
              <a:gd name="connsiteY62" fmla="*/ 4821504 h 6858000"/>
              <a:gd name="connsiteX63" fmla="*/ 732118 w 1605470"/>
              <a:gd name="connsiteY63" fmla="*/ 4801535 h 6858000"/>
              <a:gd name="connsiteX64" fmla="*/ 739787 w 1605470"/>
              <a:gd name="connsiteY64" fmla="*/ 4797794 h 6858000"/>
              <a:gd name="connsiteX65" fmla="*/ 741081 w 1605470"/>
              <a:gd name="connsiteY65" fmla="*/ 4784526 h 6858000"/>
              <a:gd name="connsiteX66" fmla="*/ 742865 w 1605470"/>
              <a:gd name="connsiteY66" fmla="*/ 4781211 h 6858000"/>
              <a:gd name="connsiteX67" fmla="*/ 751652 w 1605470"/>
              <a:gd name="connsiteY67" fmla="*/ 4761984 h 6858000"/>
              <a:gd name="connsiteX68" fmla="*/ 747700 w 1605470"/>
              <a:gd name="connsiteY68" fmla="*/ 4690749 h 6858000"/>
              <a:gd name="connsiteX69" fmla="*/ 743180 w 1605470"/>
              <a:gd name="connsiteY69" fmla="*/ 4584173 h 6858000"/>
              <a:gd name="connsiteX70" fmla="*/ 738263 w 1605470"/>
              <a:gd name="connsiteY70" fmla="*/ 4444346 h 6858000"/>
              <a:gd name="connsiteX71" fmla="*/ 756542 w 1605470"/>
              <a:gd name="connsiteY71" fmla="*/ 4350346 h 6858000"/>
              <a:gd name="connsiteX72" fmla="*/ 715481 w 1605470"/>
              <a:gd name="connsiteY72" fmla="*/ 4214165 h 6858000"/>
              <a:gd name="connsiteX73" fmla="*/ 719554 w 1605470"/>
              <a:gd name="connsiteY73" fmla="*/ 4090296 h 6858000"/>
              <a:gd name="connsiteX74" fmla="*/ 704810 w 1605470"/>
              <a:gd name="connsiteY74" fmla="*/ 4033999 h 6858000"/>
              <a:gd name="connsiteX75" fmla="*/ 705959 w 1605470"/>
              <a:gd name="connsiteY75" fmla="*/ 4031933 h 6858000"/>
              <a:gd name="connsiteX76" fmla="*/ 704535 w 1605470"/>
              <a:gd name="connsiteY76" fmla="*/ 4013953 h 6858000"/>
              <a:gd name="connsiteX77" fmla="*/ 700443 w 1605470"/>
              <a:gd name="connsiteY77" fmla="*/ 4010511 h 6858000"/>
              <a:gd name="connsiteX78" fmla="*/ 698282 w 1605470"/>
              <a:gd name="connsiteY78" fmla="*/ 3998331 h 6858000"/>
              <a:gd name="connsiteX79" fmla="*/ 690830 w 1605470"/>
              <a:gd name="connsiteY79" fmla="*/ 3974753 h 6858000"/>
              <a:gd name="connsiteX80" fmla="*/ 692428 w 1605470"/>
              <a:gd name="connsiteY80" fmla="*/ 3969950 h 6858000"/>
              <a:gd name="connsiteX81" fmla="*/ 685850 w 1605470"/>
              <a:gd name="connsiteY81" fmla="*/ 3933779 h 6858000"/>
              <a:gd name="connsiteX82" fmla="*/ 687181 w 1605470"/>
              <a:gd name="connsiteY82" fmla="*/ 3933093 h 6858000"/>
              <a:gd name="connsiteX83" fmla="*/ 691535 w 1605470"/>
              <a:gd name="connsiteY83" fmla="*/ 3922082 h 6858000"/>
              <a:gd name="connsiteX84" fmla="*/ 696613 w 1605470"/>
              <a:gd name="connsiteY84" fmla="*/ 3901461 h 6858000"/>
              <a:gd name="connsiteX85" fmla="*/ 719207 w 1605470"/>
              <a:gd name="connsiteY85" fmla="*/ 3813873 h 6858000"/>
              <a:gd name="connsiteX86" fmla="*/ 718632 w 1605470"/>
              <a:gd name="connsiteY86" fmla="*/ 3806161 h 6858000"/>
              <a:gd name="connsiteX87" fmla="*/ 718939 w 1605470"/>
              <a:gd name="connsiteY87" fmla="*/ 3805957 h 6858000"/>
              <a:gd name="connsiteX88" fmla="*/ 718966 w 1605470"/>
              <a:gd name="connsiteY88" fmla="*/ 3797724 h 6858000"/>
              <a:gd name="connsiteX89" fmla="*/ 717581 w 1605470"/>
              <a:gd name="connsiteY89" fmla="*/ 3792098 h 6858000"/>
              <a:gd name="connsiteX90" fmla="*/ 716465 w 1605470"/>
              <a:gd name="connsiteY90" fmla="*/ 3777135 h 6858000"/>
              <a:gd name="connsiteX91" fmla="*/ 718198 w 1605470"/>
              <a:gd name="connsiteY91" fmla="*/ 3771656 h 6858000"/>
              <a:gd name="connsiteX92" fmla="*/ 721941 w 1605470"/>
              <a:gd name="connsiteY92" fmla="*/ 3769007 h 6858000"/>
              <a:gd name="connsiteX93" fmla="*/ 721407 w 1605470"/>
              <a:gd name="connsiteY93" fmla="*/ 3767709 h 6858000"/>
              <a:gd name="connsiteX94" fmla="*/ 730103 w 1605470"/>
              <a:gd name="connsiteY94" fmla="*/ 3738082 h 6858000"/>
              <a:gd name="connsiteX95" fmla="*/ 737449 w 1605470"/>
              <a:gd name="connsiteY95" fmla="*/ 3673397 h 6858000"/>
              <a:gd name="connsiteX96" fmla="*/ 736745 w 1605470"/>
              <a:gd name="connsiteY96" fmla="*/ 3637109 h 6858000"/>
              <a:gd name="connsiteX97" fmla="*/ 740188 w 1605470"/>
              <a:gd name="connsiteY97" fmla="*/ 3536883 h 6858000"/>
              <a:gd name="connsiteX98" fmla="*/ 747726 w 1605470"/>
              <a:gd name="connsiteY98" fmla="*/ 3435652 h 6858000"/>
              <a:gd name="connsiteX99" fmla="*/ 774383 w 1605470"/>
              <a:gd name="connsiteY99" fmla="*/ 3381564 h 6858000"/>
              <a:gd name="connsiteX100" fmla="*/ 774870 w 1605470"/>
              <a:gd name="connsiteY100" fmla="*/ 3375761 h 6858000"/>
              <a:gd name="connsiteX101" fmla="*/ 770510 w 1605470"/>
              <a:gd name="connsiteY101" fmla="*/ 3361844 h 6858000"/>
              <a:gd name="connsiteX102" fmla="*/ 767933 w 1605470"/>
              <a:gd name="connsiteY102" fmla="*/ 3356929 h 6858000"/>
              <a:gd name="connsiteX103" fmla="*/ 766158 w 1605470"/>
              <a:gd name="connsiteY103" fmla="*/ 3349058 h 6858000"/>
              <a:gd name="connsiteX104" fmla="*/ 766414 w 1605470"/>
              <a:gd name="connsiteY104" fmla="*/ 3348763 h 6858000"/>
              <a:gd name="connsiteX105" fmla="*/ 764166 w 1605470"/>
              <a:gd name="connsiteY105" fmla="*/ 3341588 h 6858000"/>
              <a:gd name="connsiteX106" fmla="*/ 749397 w 1605470"/>
              <a:gd name="connsiteY106" fmla="*/ 3307769 h 6858000"/>
              <a:gd name="connsiteX107" fmla="*/ 766960 w 1605470"/>
              <a:gd name="connsiteY107" fmla="*/ 3250522 h 6858000"/>
              <a:gd name="connsiteX108" fmla="*/ 767385 w 1605470"/>
              <a:gd name="connsiteY108" fmla="*/ 3229163 h 6858000"/>
              <a:gd name="connsiteX109" fmla="*/ 769208 w 1605470"/>
              <a:gd name="connsiteY109" fmla="*/ 3217217 h 6858000"/>
              <a:gd name="connsiteX110" fmla="*/ 770350 w 1605470"/>
              <a:gd name="connsiteY110" fmla="*/ 3216125 h 6858000"/>
              <a:gd name="connsiteX111" fmla="*/ 756043 w 1605470"/>
              <a:gd name="connsiteY111" fmla="*/ 3183755 h 6858000"/>
              <a:gd name="connsiteX112" fmla="*/ 756544 w 1605470"/>
              <a:gd name="connsiteY112" fmla="*/ 3178642 h 6858000"/>
              <a:gd name="connsiteX113" fmla="*/ 744144 w 1605470"/>
              <a:gd name="connsiteY113" fmla="*/ 3158586 h 6858000"/>
              <a:gd name="connsiteX114" fmla="*/ 739378 w 1605470"/>
              <a:gd name="connsiteY114" fmla="*/ 3147669 h 6858000"/>
              <a:gd name="connsiteX115" fmla="*/ 734648 w 1605470"/>
              <a:gd name="connsiteY115" fmla="*/ 3145733 h 6858000"/>
              <a:gd name="connsiteX116" fmla="*/ 729329 w 1605470"/>
              <a:gd name="connsiteY116" fmla="*/ 3129034 h 6858000"/>
              <a:gd name="connsiteX117" fmla="*/ 729994 w 1605470"/>
              <a:gd name="connsiteY117" fmla="*/ 3126682 h 6858000"/>
              <a:gd name="connsiteX118" fmla="*/ 720862 w 1605470"/>
              <a:gd name="connsiteY118" fmla="*/ 3114519 h 6858000"/>
              <a:gd name="connsiteX119" fmla="*/ 707471 w 1605470"/>
              <a:gd name="connsiteY119" fmla="*/ 3106272 h 6858000"/>
              <a:gd name="connsiteX120" fmla="*/ 680201 w 1605470"/>
              <a:gd name="connsiteY120" fmla="*/ 2958185 h 6858000"/>
              <a:gd name="connsiteX121" fmla="*/ 622815 w 1605470"/>
              <a:gd name="connsiteY121" fmla="*/ 2762989 h 6858000"/>
              <a:gd name="connsiteX122" fmla="*/ 571733 w 1605470"/>
              <a:gd name="connsiteY122" fmla="*/ 2554718 h 6858000"/>
              <a:gd name="connsiteX123" fmla="*/ 551827 w 1605470"/>
              <a:gd name="connsiteY123" fmla="*/ 2485734 h 6858000"/>
              <a:gd name="connsiteX124" fmla="*/ 542550 w 1605470"/>
              <a:gd name="connsiteY124" fmla="*/ 2447068 h 6858000"/>
              <a:gd name="connsiteX125" fmla="*/ 529511 w 1605470"/>
              <a:gd name="connsiteY125" fmla="*/ 2425819 h 6858000"/>
              <a:gd name="connsiteX126" fmla="*/ 528878 w 1605470"/>
              <a:gd name="connsiteY126" fmla="*/ 2408971 h 6858000"/>
              <a:gd name="connsiteX127" fmla="*/ 535510 w 1605470"/>
              <a:gd name="connsiteY127" fmla="*/ 2402874 h 6858000"/>
              <a:gd name="connsiteX128" fmla="*/ 538122 w 1605470"/>
              <a:gd name="connsiteY128" fmla="*/ 2381443 h 6858000"/>
              <a:gd name="connsiteX129" fmla="*/ 514451 w 1605470"/>
              <a:gd name="connsiteY129" fmla="*/ 2261920 h 6858000"/>
              <a:gd name="connsiteX130" fmla="*/ 486968 w 1605470"/>
              <a:gd name="connsiteY130" fmla="*/ 2182937 h 6858000"/>
              <a:gd name="connsiteX131" fmla="*/ 488555 w 1605470"/>
              <a:gd name="connsiteY131" fmla="*/ 2155135 h 6858000"/>
              <a:gd name="connsiteX132" fmla="*/ 486013 w 1605470"/>
              <a:gd name="connsiteY132" fmla="*/ 2118008 h 6858000"/>
              <a:gd name="connsiteX133" fmla="*/ 487006 w 1605470"/>
              <a:gd name="connsiteY133" fmla="*/ 2050531 h 6858000"/>
              <a:gd name="connsiteX134" fmla="*/ 478812 w 1605470"/>
              <a:gd name="connsiteY134" fmla="*/ 1963269 h 6858000"/>
              <a:gd name="connsiteX135" fmla="*/ 442619 w 1605470"/>
              <a:gd name="connsiteY135" fmla="*/ 1910499 h 6858000"/>
              <a:gd name="connsiteX136" fmla="*/ 446785 w 1605470"/>
              <a:gd name="connsiteY136" fmla="*/ 1903212 h 6858000"/>
              <a:gd name="connsiteX137" fmla="*/ 436547 w 1605470"/>
              <a:gd name="connsiteY137" fmla="*/ 1861531 h 6858000"/>
              <a:gd name="connsiteX138" fmla="*/ 390346 w 1605470"/>
              <a:gd name="connsiteY138" fmla="*/ 1732919 h 6858000"/>
              <a:gd name="connsiteX139" fmla="*/ 362657 w 1605470"/>
              <a:gd name="connsiteY139" fmla="*/ 1663540 h 6858000"/>
              <a:gd name="connsiteX140" fmla="*/ 361783 w 1605470"/>
              <a:gd name="connsiteY140" fmla="*/ 1615777 h 6858000"/>
              <a:gd name="connsiteX141" fmla="*/ 342578 w 1605470"/>
              <a:gd name="connsiteY141" fmla="*/ 1563678 h 6858000"/>
              <a:gd name="connsiteX142" fmla="*/ 355658 w 1605470"/>
              <a:gd name="connsiteY142" fmla="*/ 1519474 h 6858000"/>
              <a:gd name="connsiteX143" fmla="*/ 348400 w 1605470"/>
              <a:gd name="connsiteY143" fmla="*/ 1477995 h 6858000"/>
              <a:gd name="connsiteX144" fmla="*/ 334485 w 1605470"/>
              <a:gd name="connsiteY144" fmla="*/ 1373769 h 6858000"/>
              <a:gd name="connsiteX145" fmla="*/ 342792 w 1605470"/>
              <a:gd name="connsiteY145" fmla="*/ 1307086 h 6858000"/>
              <a:gd name="connsiteX146" fmla="*/ 343980 w 1605470"/>
              <a:gd name="connsiteY146" fmla="*/ 1189033 h 6858000"/>
              <a:gd name="connsiteX147" fmla="*/ 348665 w 1605470"/>
              <a:gd name="connsiteY147" fmla="*/ 1168288 h 6858000"/>
              <a:gd name="connsiteX148" fmla="*/ 340947 w 1605470"/>
              <a:gd name="connsiteY148" fmla="*/ 1142577 h 6858000"/>
              <a:gd name="connsiteX149" fmla="*/ 330253 w 1605470"/>
              <a:gd name="connsiteY149" fmla="*/ 1088484 h 6858000"/>
              <a:gd name="connsiteX150" fmla="*/ 318989 w 1605470"/>
              <a:gd name="connsiteY150" fmla="*/ 1016103 h 6858000"/>
              <a:gd name="connsiteX151" fmla="*/ 320445 w 1605470"/>
              <a:gd name="connsiteY151" fmla="*/ 932283 h 6858000"/>
              <a:gd name="connsiteX152" fmla="*/ 322681 w 1605470"/>
              <a:gd name="connsiteY152" fmla="*/ 915925 h 6858000"/>
              <a:gd name="connsiteX153" fmla="*/ 315310 w 1605470"/>
              <a:gd name="connsiteY153" fmla="*/ 896999 h 6858000"/>
              <a:gd name="connsiteX154" fmla="*/ 284718 w 1605470"/>
              <a:gd name="connsiteY154" fmla="*/ 821517 h 6858000"/>
              <a:gd name="connsiteX155" fmla="*/ 263668 w 1605470"/>
              <a:gd name="connsiteY155" fmla="*/ 751353 h 6858000"/>
              <a:gd name="connsiteX156" fmla="*/ 263226 w 1605470"/>
              <a:gd name="connsiteY156" fmla="*/ 721230 h 6858000"/>
              <a:gd name="connsiteX157" fmla="*/ 248897 w 1605470"/>
              <a:gd name="connsiteY157" fmla="*/ 681659 h 6858000"/>
              <a:gd name="connsiteX158" fmla="*/ 234316 w 1605470"/>
              <a:gd name="connsiteY158" fmla="*/ 635218 h 6858000"/>
              <a:gd name="connsiteX159" fmla="*/ 239327 w 1605470"/>
              <a:gd name="connsiteY159" fmla="*/ 613763 h 6858000"/>
              <a:gd name="connsiteX160" fmla="*/ 225269 w 1605470"/>
              <a:gd name="connsiteY160" fmla="*/ 598582 h 6858000"/>
              <a:gd name="connsiteX161" fmla="*/ 224950 w 1605470"/>
              <a:gd name="connsiteY161" fmla="*/ 576846 h 6858000"/>
              <a:gd name="connsiteX162" fmla="*/ 204576 w 1605470"/>
              <a:gd name="connsiteY162" fmla="*/ 530055 h 6858000"/>
              <a:gd name="connsiteX163" fmla="*/ 219064 w 1605470"/>
              <a:gd name="connsiteY163" fmla="*/ 469651 h 6858000"/>
              <a:gd name="connsiteX164" fmla="*/ 195012 w 1605470"/>
              <a:gd name="connsiteY164" fmla="*/ 448559 h 6858000"/>
              <a:gd name="connsiteX165" fmla="*/ 201434 w 1605470"/>
              <a:gd name="connsiteY165" fmla="*/ 441529 h 6858000"/>
              <a:gd name="connsiteX166" fmla="*/ 200655 w 1605470"/>
              <a:gd name="connsiteY166" fmla="*/ 428927 h 6858000"/>
              <a:gd name="connsiteX167" fmla="*/ 190059 w 1605470"/>
              <a:gd name="connsiteY167" fmla="*/ 430161 h 6858000"/>
              <a:gd name="connsiteX168" fmla="*/ 167079 w 1605470"/>
              <a:gd name="connsiteY168" fmla="*/ 367211 h 6858000"/>
              <a:gd name="connsiteX169" fmla="*/ 124571 w 1605470"/>
              <a:gd name="connsiteY169" fmla="*/ 302178 h 6858000"/>
              <a:gd name="connsiteX170" fmla="*/ 103243 w 1605470"/>
              <a:gd name="connsiteY170" fmla="*/ 211375 h 6858000"/>
              <a:gd name="connsiteX171" fmla="*/ 94571 w 1605470"/>
              <a:gd name="connsiteY171" fmla="*/ 184179 h 6858000"/>
              <a:gd name="connsiteX172" fmla="*/ 13437 w 1605470"/>
              <a:gd name="connsiteY172" fmla="*/ 19287 h 6858000"/>
              <a:gd name="connsiteX173" fmla="*/ 0 w 1605470"/>
              <a:gd name="connsiteY173" fmla="*/ 0 h 6858000"/>
              <a:gd name="connsiteX0" fmla="*/ 0 w 1605470"/>
              <a:gd name="connsiteY0" fmla="*/ 0 h 6858000"/>
              <a:gd name="connsiteX1" fmla="*/ 1605470 w 1605470"/>
              <a:gd name="connsiteY1" fmla="*/ 0 h 6858000"/>
              <a:gd name="connsiteX2" fmla="*/ 1605470 w 1605470"/>
              <a:gd name="connsiteY2" fmla="*/ 6858000 h 6858000"/>
              <a:gd name="connsiteX3" fmla="*/ 154105 w 1605470"/>
              <a:gd name="connsiteY3" fmla="*/ 6858000 h 6858000"/>
              <a:gd name="connsiteX4" fmla="*/ 154246 w 1605470"/>
              <a:gd name="connsiteY4" fmla="*/ 6857735 h 6858000"/>
              <a:gd name="connsiteX5" fmla="*/ 166295 w 1605470"/>
              <a:gd name="connsiteY5" fmla="*/ 6809549 h 6858000"/>
              <a:gd name="connsiteX6" fmla="*/ 198506 w 1605470"/>
              <a:gd name="connsiteY6" fmla="*/ 6715115 h 6858000"/>
              <a:gd name="connsiteX7" fmla="*/ 208357 w 1605470"/>
              <a:gd name="connsiteY7" fmla="*/ 6680170 h 6858000"/>
              <a:gd name="connsiteX8" fmla="*/ 233907 w 1605470"/>
              <a:gd name="connsiteY8" fmla="*/ 6621207 h 6858000"/>
              <a:gd name="connsiteX9" fmla="*/ 250564 w 1605470"/>
              <a:gd name="connsiteY9" fmla="*/ 6596265 h 6858000"/>
              <a:gd name="connsiteX10" fmla="*/ 250443 w 1605470"/>
              <a:gd name="connsiteY10" fmla="*/ 6594818 h 6858000"/>
              <a:gd name="connsiteX11" fmla="*/ 254688 w 1605470"/>
              <a:gd name="connsiteY11" fmla="*/ 6593735 h 6858000"/>
              <a:gd name="connsiteX12" fmla="*/ 257885 w 1605470"/>
              <a:gd name="connsiteY12" fmla="*/ 6589172 h 6858000"/>
              <a:gd name="connsiteX13" fmla="*/ 261179 w 1605470"/>
              <a:gd name="connsiteY13" fmla="*/ 6574442 h 6858000"/>
              <a:gd name="connsiteX14" fmla="*/ 261519 w 1605470"/>
              <a:gd name="connsiteY14" fmla="*/ 6568530 h 6858000"/>
              <a:gd name="connsiteX15" fmla="*/ 263928 w 1605470"/>
              <a:gd name="connsiteY15" fmla="*/ 6560674 h 6858000"/>
              <a:gd name="connsiteX16" fmla="*/ 264273 w 1605470"/>
              <a:gd name="connsiteY16" fmla="*/ 6560598 h 6858000"/>
              <a:gd name="connsiteX17" fmla="*/ 265970 w 1605470"/>
              <a:gd name="connsiteY17" fmla="*/ 6553006 h 6858000"/>
              <a:gd name="connsiteX18" fmla="*/ 270666 w 1605470"/>
              <a:gd name="connsiteY18" fmla="*/ 6514360 h 6858000"/>
              <a:gd name="connsiteX19" fmla="*/ 312320 w 1605470"/>
              <a:gd name="connsiteY19" fmla="*/ 6478062 h 6858000"/>
              <a:gd name="connsiteX20" fmla="*/ 323009 w 1605470"/>
              <a:gd name="connsiteY20" fmla="*/ 6460325 h 6858000"/>
              <a:gd name="connsiteX21" fmla="*/ 330242 w 1605470"/>
              <a:gd name="connsiteY21" fmla="*/ 6451488 h 6858000"/>
              <a:gd name="connsiteX22" fmla="*/ 331677 w 1605470"/>
              <a:gd name="connsiteY22" fmla="*/ 6451348 h 6858000"/>
              <a:gd name="connsiteX23" fmla="*/ 336035 w 1605470"/>
              <a:gd name="connsiteY23" fmla="*/ 6414240 h 6858000"/>
              <a:gd name="connsiteX24" fmla="*/ 338911 w 1605470"/>
              <a:gd name="connsiteY24" fmla="*/ 6410269 h 6858000"/>
              <a:gd name="connsiteX25" fmla="*/ 338811 w 1605470"/>
              <a:gd name="connsiteY25" fmla="*/ 6384857 h 6858000"/>
              <a:gd name="connsiteX26" fmla="*/ 340328 w 1605470"/>
              <a:gd name="connsiteY26" fmla="*/ 6372381 h 6858000"/>
              <a:gd name="connsiteX27" fmla="*/ 337522 w 1605470"/>
              <a:gd name="connsiteY27" fmla="*/ 6367510 h 6858000"/>
              <a:gd name="connsiteX28" fmla="*/ 341402 w 1605470"/>
              <a:gd name="connsiteY28" fmla="*/ 6349778 h 6858000"/>
              <a:gd name="connsiteX29" fmla="*/ 343067 w 1605470"/>
              <a:gd name="connsiteY29" fmla="*/ 6348250 h 6858000"/>
              <a:gd name="connsiteX30" fmla="*/ 359101 w 1605470"/>
              <a:gd name="connsiteY30" fmla="*/ 6281972 h 6858000"/>
              <a:gd name="connsiteX31" fmla="*/ 369864 w 1605470"/>
              <a:gd name="connsiteY31" fmla="*/ 6211940 h 6858000"/>
              <a:gd name="connsiteX32" fmla="*/ 411359 w 1605470"/>
              <a:gd name="connsiteY32" fmla="*/ 6113913 h 6858000"/>
              <a:gd name="connsiteX33" fmla="*/ 415652 w 1605470"/>
              <a:gd name="connsiteY33" fmla="*/ 6028119 h 6858000"/>
              <a:gd name="connsiteX34" fmla="*/ 442432 w 1605470"/>
              <a:gd name="connsiteY34" fmla="*/ 5934687 h 6858000"/>
              <a:gd name="connsiteX35" fmla="*/ 476444 w 1605470"/>
              <a:gd name="connsiteY35" fmla="*/ 5765594 h 6858000"/>
              <a:gd name="connsiteX36" fmla="*/ 508280 w 1605470"/>
              <a:gd name="connsiteY36" fmla="*/ 5693685 h 6858000"/>
              <a:gd name="connsiteX37" fmla="*/ 523992 w 1605470"/>
              <a:gd name="connsiteY37" fmla="*/ 5619557 h 6858000"/>
              <a:gd name="connsiteX38" fmla="*/ 531653 w 1605470"/>
              <a:gd name="connsiteY38" fmla="*/ 5604904 h 6858000"/>
              <a:gd name="connsiteX39" fmla="*/ 539863 w 1605470"/>
              <a:gd name="connsiteY39" fmla="*/ 5604298 h 6858000"/>
              <a:gd name="connsiteX40" fmla="*/ 552319 w 1605470"/>
              <a:gd name="connsiteY40" fmla="*/ 5587997 h 6858000"/>
              <a:gd name="connsiteX41" fmla="*/ 591557 w 1605470"/>
              <a:gd name="connsiteY41" fmla="*/ 5476393 h 6858000"/>
              <a:gd name="connsiteX42" fmla="*/ 622750 w 1605470"/>
              <a:gd name="connsiteY42" fmla="*/ 5363084 h 6858000"/>
              <a:gd name="connsiteX43" fmla="*/ 638731 w 1605470"/>
              <a:gd name="connsiteY43" fmla="*/ 5330009 h 6858000"/>
              <a:gd name="connsiteX44" fmla="*/ 672224 w 1605470"/>
              <a:gd name="connsiteY44" fmla="*/ 5273739 h 6858000"/>
              <a:gd name="connsiteX45" fmla="*/ 681823 w 1605470"/>
              <a:gd name="connsiteY45" fmla="*/ 5241779 h 6858000"/>
              <a:gd name="connsiteX46" fmla="*/ 693049 w 1605470"/>
              <a:gd name="connsiteY46" fmla="*/ 5225268 h 6858000"/>
              <a:gd name="connsiteX47" fmla="*/ 694069 w 1605470"/>
              <a:gd name="connsiteY47" fmla="*/ 5217684 h 6858000"/>
              <a:gd name="connsiteX48" fmla="*/ 701410 w 1605470"/>
              <a:gd name="connsiteY48" fmla="*/ 5193377 h 6858000"/>
              <a:gd name="connsiteX49" fmla="*/ 704713 w 1605470"/>
              <a:gd name="connsiteY49" fmla="*/ 5179288 h 6858000"/>
              <a:gd name="connsiteX50" fmla="*/ 705697 w 1605470"/>
              <a:gd name="connsiteY50" fmla="*/ 5173621 h 6858000"/>
              <a:gd name="connsiteX51" fmla="*/ 701331 w 1605470"/>
              <a:gd name="connsiteY51" fmla="*/ 5159961 h 6858000"/>
              <a:gd name="connsiteX52" fmla="*/ 708008 w 1605470"/>
              <a:gd name="connsiteY52" fmla="*/ 5144295 h 6858000"/>
              <a:gd name="connsiteX53" fmla="*/ 704941 w 1605470"/>
              <a:gd name="connsiteY53" fmla="*/ 5125185 h 6858000"/>
              <a:gd name="connsiteX54" fmla="*/ 711771 w 1605470"/>
              <a:gd name="connsiteY54" fmla="*/ 5121884 h 6858000"/>
              <a:gd name="connsiteX55" fmla="*/ 718807 w 1605470"/>
              <a:gd name="connsiteY55" fmla="*/ 5067850 h 6858000"/>
              <a:gd name="connsiteX56" fmla="*/ 721538 w 1605470"/>
              <a:gd name="connsiteY56" fmla="*/ 5060861 h 6858000"/>
              <a:gd name="connsiteX57" fmla="*/ 718242 w 1605470"/>
              <a:gd name="connsiteY57" fmla="*/ 5034192 h 6858000"/>
              <a:gd name="connsiteX58" fmla="*/ 719796 w 1605470"/>
              <a:gd name="connsiteY58" fmla="*/ 4993030 h 6858000"/>
              <a:gd name="connsiteX59" fmla="*/ 726705 w 1605470"/>
              <a:gd name="connsiteY59" fmla="*/ 4946844 h 6858000"/>
              <a:gd name="connsiteX60" fmla="*/ 722561 w 1605470"/>
              <a:gd name="connsiteY60" fmla="*/ 4932692 h 6858000"/>
              <a:gd name="connsiteX61" fmla="*/ 724935 w 1605470"/>
              <a:gd name="connsiteY61" fmla="*/ 4821504 h 6858000"/>
              <a:gd name="connsiteX62" fmla="*/ 732118 w 1605470"/>
              <a:gd name="connsiteY62" fmla="*/ 4801535 h 6858000"/>
              <a:gd name="connsiteX63" fmla="*/ 739787 w 1605470"/>
              <a:gd name="connsiteY63" fmla="*/ 4797794 h 6858000"/>
              <a:gd name="connsiteX64" fmla="*/ 741081 w 1605470"/>
              <a:gd name="connsiteY64" fmla="*/ 4784526 h 6858000"/>
              <a:gd name="connsiteX65" fmla="*/ 742865 w 1605470"/>
              <a:gd name="connsiteY65" fmla="*/ 4781211 h 6858000"/>
              <a:gd name="connsiteX66" fmla="*/ 751652 w 1605470"/>
              <a:gd name="connsiteY66" fmla="*/ 4761984 h 6858000"/>
              <a:gd name="connsiteX67" fmla="*/ 747700 w 1605470"/>
              <a:gd name="connsiteY67" fmla="*/ 4690749 h 6858000"/>
              <a:gd name="connsiteX68" fmla="*/ 743180 w 1605470"/>
              <a:gd name="connsiteY68" fmla="*/ 4584173 h 6858000"/>
              <a:gd name="connsiteX69" fmla="*/ 738263 w 1605470"/>
              <a:gd name="connsiteY69" fmla="*/ 4444346 h 6858000"/>
              <a:gd name="connsiteX70" fmla="*/ 756542 w 1605470"/>
              <a:gd name="connsiteY70" fmla="*/ 4350346 h 6858000"/>
              <a:gd name="connsiteX71" fmla="*/ 715481 w 1605470"/>
              <a:gd name="connsiteY71" fmla="*/ 4214165 h 6858000"/>
              <a:gd name="connsiteX72" fmla="*/ 719554 w 1605470"/>
              <a:gd name="connsiteY72" fmla="*/ 4090296 h 6858000"/>
              <a:gd name="connsiteX73" fmla="*/ 704810 w 1605470"/>
              <a:gd name="connsiteY73" fmla="*/ 4033999 h 6858000"/>
              <a:gd name="connsiteX74" fmla="*/ 705959 w 1605470"/>
              <a:gd name="connsiteY74" fmla="*/ 4031933 h 6858000"/>
              <a:gd name="connsiteX75" fmla="*/ 704535 w 1605470"/>
              <a:gd name="connsiteY75" fmla="*/ 4013953 h 6858000"/>
              <a:gd name="connsiteX76" fmla="*/ 700443 w 1605470"/>
              <a:gd name="connsiteY76" fmla="*/ 4010511 h 6858000"/>
              <a:gd name="connsiteX77" fmla="*/ 698282 w 1605470"/>
              <a:gd name="connsiteY77" fmla="*/ 3998331 h 6858000"/>
              <a:gd name="connsiteX78" fmla="*/ 690830 w 1605470"/>
              <a:gd name="connsiteY78" fmla="*/ 3974753 h 6858000"/>
              <a:gd name="connsiteX79" fmla="*/ 692428 w 1605470"/>
              <a:gd name="connsiteY79" fmla="*/ 3969950 h 6858000"/>
              <a:gd name="connsiteX80" fmla="*/ 685850 w 1605470"/>
              <a:gd name="connsiteY80" fmla="*/ 3933779 h 6858000"/>
              <a:gd name="connsiteX81" fmla="*/ 687181 w 1605470"/>
              <a:gd name="connsiteY81" fmla="*/ 3933093 h 6858000"/>
              <a:gd name="connsiteX82" fmla="*/ 691535 w 1605470"/>
              <a:gd name="connsiteY82" fmla="*/ 3922082 h 6858000"/>
              <a:gd name="connsiteX83" fmla="*/ 696613 w 1605470"/>
              <a:gd name="connsiteY83" fmla="*/ 3901461 h 6858000"/>
              <a:gd name="connsiteX84" fmla="*/ 719207 w 1605470"/>
              <a:gd name="connsiteY84" fmla="*/ 3813873 h 6858000"/>
              <a:gd name="connsiteX85" fmla="*/ 718632 w 1605470"/>
              <a:gd name="connsiteY85" fmla="*/ 3806161 h 6858000"/>
              <a:gd name="connsiteX86" fmla="*/ 718939 w 1605470"/>
              <a:gd name="connsiteY86" fmla="*/ 3805957 h 6858000"/>
              <a:gd name="connsiteX87" fmla="*/ 718966 w 1605470"/>
              <a:gd name="connsiteY87" fmla="*/ 3797724 h 6858000"/>
              <a:gd name="connsiteX88" fmla="*/ 717581 w 1605470"/>
              <a:gd name="connsiteY88" fmla="*/ 3792098 h 6858000"/>
              <a:gd name="connsiteX89" fmla="*/ 716465 w 1605470"/>
              <a:gd name="connsiteY89" fmla="*/ 3777135 h 6858000"/>
              <a:gd name="connsiteX90" fmla="*/ 718198 w 1605470"/>
              <a:gd name="connsiteY90" fmla="*/ 3771656 h 6858000"/>
              <a:gd name="connsiteX91" fmla="*/ 721941 w 1605470"/>
              <a:gd name="connsiteY91" fmla="*/ 3769007 h 6858000"/>
              <a:gd name="connsiteX92" fmla="*/ 721407 w 1605470"/>
              <a:gd name="connsiteY92" fmla="*/ 3767709 h 6858000"/>
              <a:gd name="connsiteX93" fmla="*/ 730103 w 1605470"/>
              <a:gd name="connsiteY93" fmla="*/ 3738082 h 6858000"/>
              <a:gd name="connsiteX94" fmla="*/ 737449 w 1605470"/>
              <a:gd name="connsiteY94" fmla="*/ 3673397 h 6858000"/>
              <a:gd name="connsiteX95" fmla="*/ 736745 w 1605470"/>
              <a:gd name="connsiteY95" fmla="*/ 3637109 h 6858000"/>
              <a:gd name="connsiteX96" fmla="*/ 740188 w 1605470"/>
              <a:gd name="connsiteY96" fmla="*/ 3536883 h 6858000"/>
              <a:gd name="connsiteX97" fmla="*/ 747726 w 1605470"/>
              <a:gd name="connsiteY97" fmla="*/ 3435652 h 6858000"/>
              <a:gd name="connsiteX98" fmla="*/ 774383 w 1605470"/>
              <a:gd name="connsiteY98" fmla="*/ 3381564 h 6858000"/>
              <a:gd name="connsiteX99" fmla="*/ 774870 w 1605470"/>
              <a:gd name="connsiteY99" fmla="*/ 3375761 h 6858000"/>
              <a:gd name="connsiteX100" fmla="*/ 770510 w 1605470"/>
              <a:gd name="connsiteY100" fmla="*/ 3361844 h 6858000"/>
              <a:gd name="connsiteX101" fmla="*/ 767933 w 1605470"/>
              <a:gd name="connsiteY101" fmla="*/ 3356929 h 6858000"/>
              <a:gd name="connsiteX102" fmla="*/ 766158 w 1605470"/>
              <a:gd name="connsiteY102" fmla="*/ 3349058 h 6858000"/>
              <a:gd name="connsiteX103" fmla="*/ 766414 w 1605470"/>
              <a:gd name="connsiteY103" fmla="*/ 3348763 h 6858000"/>
              <a:gd name="connsiteX104" fmla="*/ 764166 w 1605470"/>
              <a:gd name="connsiteY104" fmla="*/ 3341588 h 6858000"/>
              <a:gd name="connsiteX105" fmla="*/ 749397 w 1605470"/>
              <a:gd name="connsiteY105" fmla="*/ 3307769 h 6858000"/>
              <a:gd name="connsiteX106" fmla="*/ 766960 w 1605470"/>
              <a:gd name="connsiteY106" fmla="*/ 3250522 h 6858000"/>
              <a:gd name="connsiteX107" fmla="*/ 767385 w 1605470"/>
              <a:gd name="connsiteY107" fmla="*/ 3229163 h 6858000"/>
              <a:gd name="connsiteX108" fmla="*/ 769208 w 1605470"/>
              <a:gd name="connsiteY108" fmla="*/ 3217217 h 6858000"/>
              <a:gd name="connsiteX109" fmla="*/ 770350 w 1605470"/>
              <a:gd name="connsiteY109" fmla="*/ 3216125 h 6858000"/>
              <a:gd name="connsiteX110" fmla="*/ 756043 w 1605470"/>
              <a:gd name="connsiteY110" fmla="*/ 3183755 h 6858000"/>
              <a:gd name="connsiteX111" fmla="*/ 756544 w 1605470"/>
              <a:gd name="connsiteY111" fmla="*/ 3178642 h 6858000"/>
              <a:gd name="connsiteX112" fmla="*/ 744144 w 1605470"/>
              <a:gd name="connsiteY112" fmla="*/ 3158586 h 6858000"/>
              <a:gd name="connsiteX113" fmla="*/ 739378 w 1605470"/>
              <a:gd name="connsiteY113" fmla="*/ 3147669 h 6858000"/>
              <a:gd name="connsiteX114" fmla="*/ 734648 w 1605470"/>
              <a:gd name="connsiteY114" fmla="*/ 3145733 h 6858000"/>
              <a:gd name="connsiteX115" fmla="*/ 729329 w 1605470"/>
              <a:gd name="connsiteY115" fmla="*/ 3129034 h 6858000"/>
              <a:gd name="connsiteX116" fmla="*/ 729994 w 1605470"/>
              <a:gd name="connsiteY116" fmla="*/ 3126682 h 6858000"/>
              <a:gd name="connsiteX117" fmla="*/ 720862 w 1605470"/>
              <a:gd name="connsiteY117" fmla="*/ 3114519 h 6858000"/>
              <a:gd name="connsiteX118" fmla="*/ 707471 w 1605470"/>
              <a:gd name="connsiteY118" fmla="*/ 3106272 h 6858000"/>
              <a:gd name="connsiteX119" fmla="*/ 680201 w 1605470"/>
              <a:gd name="connsiteY119" fmla="*/ 2958185 h 6858000"/>
              <a:gd name="connsiteX120" fmla="*/ 622815 w 1605470"/>
              <a:gd name="connsiteY120" fmla="*/ 2762989 h 6858000"/>
              <a:gd name="connsiteX121" fmla="*/ 571733 w 1605470"/>
              <a:gd name="connsiteY121" fmla="*/ 2554718 h 6858000"/>
              <a:gd name="connsiteX122" fmla="*/ 551827 w 1605470"/>
              <a:gd name="connsiteY122" fmla="*/ 2485734 h 6858000"/>
              <a:gd name="connsiteX123" fmla="*/ 542550 w 1605470"/>
              <a:gd name="connsiteY123" fmla="*/ 2447068 h 6858000"/>
              <a:gd name="connsiteX124" fmla="*/ 529511 w 1605470"/>
              <a:gd name="connsiteY124" fmla="*/ 2425819 h 6858000"/>
              <a:gd name="connsiteX125" fmla="*/ 528878 w 1605470"/>
              <a:gd name="connsiteY125" fmla="*/ 2408971 h 6858000"/>
              <a:gd name="connsiteX126" fmla="*/ 535510 w 1605470"/>
              <a:gd name="connsiteY126" fmla="*/ 2402874 h 6858000"/>
              <a:gd name="connsiteX127" fmla="*/ 538122 w 1605470"/>
              <a:gd name="connsiteY127" fmla="*/ 2381443 h 6858000"/>
              <a:gd name="connsiteX128" fmla="*/ 514451 w 1605470"/>
              <a:gd name="connsiteY128" fmla="*/ 2261920 h 6858000"/>
              <a:gd name="connsiteX129" fmla="*/ 486968 w 1605470"/>
              <a:gd name="connsiteY129" fmla="*/ 2182937 h 6858000"/>
              <a:gd name="connsiteX130" fmla="*/ 488555 w 1605470"/>
              <a:gd name="connsiteY130" fmla="*/ 2155135 h 6858000"/>
              <a:gd name="connsiteX131" fmla="*/ 486013 w 1605470"/>
              <a:gd name="connsiteY131" fmla="*/ 2118008 h 6858000"/>
              <a:gd name="connsiteX132" fmla="*/ 487006 w 1605470"/>
              <a:gd name="connsiteY132" fmla="*/ 2050531 h 6858000"/>
              <a:gd name="connsiteX133" fmla="*/ 478812 w 1605470"/>
              <a:gd name="connsiteY133" fmla="*/ 1963269 h 6858000"/>
              <a:gd name="connsiteX134" fmla="*/ 442619 w 1605470"/>
              <a:gd name="connsiteY134" fmla="*/ 1910499 h 6858000"/>
              <a:gd name="connsiteX135" fmla="*/ 446785 w 1605470"/>
              <a:gd name="connsiteY135" fmla="*/ 1903212 h 6858000"/>
              <a:gd name="connsiteX136" fmla="*/ 436547 w 1605470"/>
              <a:gd name="connsiteY136" fmla="*/ 1861531 h 6858000"/>
              <a:gd name="connsiteX137" fmla="*/ 390346 w 1605470"/>
              <a:gd name="connsiteY137" fmla="*/ 1732919 h 6858000"/>
              <a:gd name="connsiteX138" fmla="*/ 362657 w 1605470"/>
              <a:gd name="connsiteY138" fmla="*/ 1663540 h 6858000"/>
              <a:gd name="connsiteX139" fmla="*/ 361783 w 1605470"/>
              <a:gd name="connsiteY139" fmla="*/ 1615777 h 6858000"/>
              <a:gd name="connsiteX140" fmla="*/ 342578 w 1605470"/>
              <a:gd name="connsiteY140" fmla="*/ 1563678 h 6858000"/>
              <a:gd name="connsiteX141" fmla="*/ 355658 w 1605470"/>
              <a:gd name="connsiteY141" fmla="*/ 1519474 h 6858000"/>
              <a:gd name="connsiteX142" fmla="*/ 348400 w 1605470"/>
              <a:gd name="connsiteY142" fmla="*/ 1477995 h 6858000"/>
              <a:gd name="connsiteX143" fmla="*/ 334485 w 1605470"/>
              <a:gd name="connsiteY143" fmla="*/ 1373769 h 6858000"/>
              <a:gd name="connsiteX144" fmla="*/ 342792 w 1605470"/>
              <a:gd name="connsiteY144" fmla="*/ 1307086 h 6858000"/>
              <a:gd name="connsiteX145" fmla="*/ 343980 w 1605470"/>
              <a:gd name="connsiteY145" fmla="*/ 1189033 h 6858000"/>
              <a:gd name="connsiteX146" fmla="*/ 348665 w 1605470"/>
              <a:gd name="connsiteY146" fmla="*/ 1168288 h 6858000"/>
              <a:gd name="connsiteX147" fmla="*/ 340947 w 1605470"/>
              <a:gd name="connsiteY147" fmla="*/ 1142577 h 6858000"/>
              <a:gd name="connsiteX148" fmla="*/ 330253 w 1605470"/>
              <a:gd name="connsiteY148" fmla="*/ 1088484 h 6858000"/>
              <a:gd name="connsiteX149" fmla="*/ 318989 w 1605470"/>
              <a:gd name="connsiteY149" fmla="*/ 1016103 h 6858000"/>
              <a:gd name="connsiteX150" fmla="*/ 320445 w 1605470"/>
              <a:gd name="connsiteY150" fmla="*/ 932283 h 6858000"/>
              <a:gd name="connsiteX151" fmla="*/ 322681 w 1605470"/>
              <a:gd name="connsiteY151" fmla="*/ 915925 h 6858000"/>
              <a:gd name="connsiteX152" fmla="*/ 315310 w 1605470"/>
              <a:gd name="connsiteY152" fmla="*/ 896999 h 6858000"/>
              <a:gd name="connsiteX153" fmla="*/ 284718 w 1605470"/>
              <a:gd name="connsiteY153" fmla="*/ 821517 h 6858000"/>
              <a:gd name="connsiteX154" fmla="*/ 263668 w 1605470"/>
              <a:gd name="connsiteY154" fmla="*/ 751353 h 6858000"/>
              <a:gd name="connsiteX155" fmla="*/ 263226 w 1605470"/>
              <a:gd name="connsiteY155" fmla="*/ 721230 h 6858000"/>
              <a:gd name="connsiteX156" fmla="*/ 248897 w 1605470"/>
              <a:gd name="connsiteY156" fmla="*/ 681659 h 6858000"/>
              <a:gd name="connsiteX157" fmla="*/ 234316 w 1605470"/>
              <a:gd name="connsiteY157" fmla="*/ 635218 h 6858000"/>
              <a:gd name="connsiteX158" fmla="*/ 239327 w 1605470"/>
              <a:gd name="connsiteY158" fmla="*/ 613763 h 6858000"/>
              <a:gd name="connsiteX159" fmla="*/ 225269 w 1605470"/>
              <a:gd name="connsiteY159" fmla="*/ 598582 h 6858000"/>
              <a:gd name="connsiteX160" fmla="*/ 224950 w 1605470"/>
              <a:gd name="connsiteY160" fmla="*/ 576846 h 6858000"/>
              <a:gd name="connsiteX161" fmla="*/ 204576 w 1605470"/>
              <a:gd name="connsiteY161" fmla="*/ 530055 h 6858000"/>
              <a:gd name="connsiteX162" fmla="*/ 219064 w 1605470"/>
              <a:gd name="connsiteY162" fmla="*/ 469651 h 6858000"/>
              <a:gd name="connsiteX163" fmla="*/ 195012 w 1605470"/>
              <a:gd name="connsiteY163" fmla="*/ 448559 h 6858000"/>
              <a:gd name="connsiteX164" fmla="*/ 201434 w 1605470"/>
              <a:gd name="connsiteY164" fmla="*/ 441529 h 6858000"/>
              <a:gd name="connsiteX165" fmla="*/ 200655 w 1605470"/>
              <a:gd name="connsiteY165" fmla="*/ 428927 h 6858000"/>
              <a:gd name="connsiteX166" fmla="*/ 190059 w 1605470"/>
              <a:gd name="connsiteY166" fmla="*/ 430161 h 6858000"/>
              <a:gd name="connsiteX167" fmla="*/ 167079 w 1605470"/>
              <a:gd name="connsiteY167" fmla="*/ 367211 h 6858000"/>
              <a:gd name="connsiteX168" fmla="*/ 124571 w 1605470"/>
              <a:gd name="connsiteY168" fmla="*/ 302178 h 6858000"/>
              <a:gd name="connsiteX169" fmla="*/ 103243 w 1605470"/>
              <a:gd name="connsiteY169" fmla="*/ 211375 h 6858000"/>
              <a:gd name="connsiteX170" fmla="*/ 94571 w 1605470"/>
              <a:gd name="connsiteY170" fmla="*/ 184179 h 6858000"/>
              <a:gd name="connsiteX171" fmla="*/ 13437 w 1605470"/>
              <a:gd name="connsiteY171" fmla="*/ 19287 h 6858000"/>
              <a:gd name="connsiteX172" fmla="*/ 0 w 1605470"/>
              <a:gd name="connsiteY172" fmla="*/ 0 h 6858000"/>
              <a:gd name="connsiteX0" fmla="*/ 0 w 1605470"/>
              <a:gd name="connsiteY0" fmla="*/ 0 h 6858000"/>
              <a:gd name="connsiteX1" fmla="*/ 1605470 w 1605470"/>
              <a:gd name="connsiteY1" fmla="*/ 0 h 6858000"/>
              <a:gd name="connsiteX2" fmla="*/ 1605470 w 1605470"/>
              <a:gd name="connsiteY2" fmla="*/ 6858000 h 6858000"/>
              <a:gd name="connsiteX3" fmla="*/ 154105 w 1605470"/>
              <a:gd name="connsiteY3" fmla="*/ 6858000 h 6858000"/>
              <a:gd name="connsiteX4" fmla="*/ 154246 w 1605470"/>
              <a:gd name="connsiteY4" fmla="*/ 6857735 h 6858000"/>
              <a:gd name="connsiteX5" fmla="*/ 166295 w 1605470"/>
              <a:gd name="connsiteY5" fmla="*/ 6809549 h 6858000"/>
              <a:gd name="connsiteX6" fmla="*/ 198506 w 1605470"/>
              <a:gd name="connsiteY6" fmla="*/ 6715115 h 6858000"/>
              <a:gd name="connsiteX7" fmla="*/ 208357 w 1605470"/>
              <a:gd name="connsiteY7" fmla="*/ 6680170 h 6858000"/>
              <a:gd name="connsiteX8" fmla="*/ 233907 w 1605470"/>
              <a:gd name="connsiteY8" fmla="*/ 6621207 h 6858000"/>
              <a:gd name="connsiteX9" fmla="*/ 250564 w 1605470"/>
              <a:gd name="connsiteY9" fmla="*/ 6596265 h 6858000"/>
              <a:gd name="connsiteX10" fmla="*/ 250443 w 1605470"/>
              <a:gd name="connsiteY10" fmla="*/ 6594818 h 6858000"/>
              <a:gd name="connsiteX11" fmla="*/ 254688 w 1605470"/>
              <a:gd name="connsiteY11" fmla="*/ 6593735 h 6858000"/>
              <a:gd name="connsiteX12" fmla="*/ 257885 w 1605470"/>
              <a:gd name="connsiteY12" fmla="*/ 6589172 h 6858000"/>
              <a:gd name="connsiteX13" fmla="*/ 261179 w 1605470"/>
              <a:gd name="connsiteY13" fmla="*/ 6574442 h 6858000"/>
              <a:gd name="connsiteX14" fmla="*/ 261519 w 1605470"/>
              <a:gd name="connsiteY14" fmla="*/ 6568530 h 6858000"/>
              <a:gd name="connsiteX15" fmla="*/ 263928 w 1605470"/>
              <a:gd name="connsiteY15" fmla="*/ 6560674 h 6858000"/>
              <a:gd name="connsiteX16" fmla="*/ 264273 w 1605470"/>
              <a:gd name="connsiteY16" fmla="*/ 6560598 h 6858000"/>
              <a:gd name="connsiteX17" fmla="*/ 265970 w 1605470"/>
              <a:gd name="connsiteY17" fmla="*/ 6553006 h 6858000"/>
              <a:gd name="connsiteX18" fmla="*/ 270666 w 1605470"/>
              <a:gd name="connsiteY18" fmla="*/ 6514360 h 6858000"/>
              <a:gd name="connsiteX19" fmla="*/ 312320 w 1605470"/>
              <a:gd name="connsiteY19" fmla="*/ 6478062 h 6858000"/>
              <a:gd name="connsiteX20" fmla="*/ 323009 w 1605470"/>
              <a:gd name="connsiteY20" fmla="*/ 6460325 h 6858000"/>
              <a:gd name="connsiteX21" fmla="*/ 330242 w 1605470"/>
              <a:gd name="connsiteY21" fmla="*/ 6451488 h 6858000"/>
              <a:gd name="connsiteX22" fmla="*/ 331677 w 1605470"/>
              <a:gd name="connsiteY22" fmla="*/ 6451348 h 6858000"/>
              <a:gd name="connsiteX23" fmla="*/ 336035 w 1605470"/>
              <a:gd name="connsiteY23" fmla="*/ 6414240 h 6858000"/>
              <a:gd name="connsiteX24" fmla="*/ 338911 w 1605470"/>
              <a:gd name="connsiteY24" fmla="*/ 6410269 h 6858000"/>
              <a:gd name="connsiteX25" fmla="*/ 338811 w 1605470"/>
              <a:gd name="connsiteY25" fmla="*/ 6384857 h 6858000"/>
              <a:gd name="connsiteX26" fmla="*/ 340328 w 1605470"/>
              <a:gd name="connsiteY26" fmla="*/ 6372381 h 6858000"/>
              <a:gd name="connsiteX27" fmla="*/ 337522 w 1605470"/>
              <a:gd name="connsiteY27" fmla="*/ 6367510 h 6858000"/>
              <a:gd name="connsiteX28" fmla="*/ 341402 w 1605470"/>
              <a:gd name="connsiteY28" fmla="*/ 6349778 h 6858000"/>
              <a:gd name="connsiteX29" fmla="*/ 343067 w 1605470"/>
              <a:gd name="connsiteY29" fmla="*/ 6348250 h 6858000"/>
              <a:gd name="connsiteX30" fmla="*/ 359101 w 1605470"/>
              <a:gd name="connsiteY30" fmla="*/ 6281972 h 6858000"/>
              <a:gd name="connsiteX31" fmla="*/ 369864 w 1605470"/>
              <a:gd name="connsiteY31" fmla="*/ 6211940 h 6858000"/>
              <a:gd name="connsiteX32" fmla="*/ 411359 w 1605470"/>
              <a:gd name="connsiteY32" fmla="*/ 6113913 h 6858000"/>
              <a:gd name="connsiteX33" fmla="*/ 415652 w 1605470"/>
              <a:gd name="connsiteY33" fmla="*/ 6028119 h 6858000"/>
              <a:gd name="connsiteX34" fmla="*/ 442432 w 1605470"/>
              <a:gd name="connsiteY34" fmla="*/ 5934687 h 6858000"/>
              <a:gd name="connsiteX35" fmla="*/ 476444 w 1605470"/>
              <a:gd name="connsiteY35" fmla="*/ 5765594 h 6858000"/>
              <a:gd name="connsiteX36" fmla="*/ 508280 w 1605470"/>
              <a:gd name="connsiteY36" fmla="*/ 5693685 h 6858000"/>
              <a:gd name="connsiteX37" fmla="*/ 523992 w 1605470"/>
              <a:gd name="connsiteY37" fmla="*/ 5619557 h 6858000"/>
              <a:gd name="connsiteX38" fmla="*/ 531653 w 1605470"/>
              <a:gd name="connsiteY38" fmla="*/ 5604904 h 6858000"/>
              <a:gd name="connsiteX39" fmla="*/ 539863 w 1605470"/>
              <a:gd name="connsiteY39" fmla="*/ 5604298 h 6858000"/>
              <a:gd name="connsiteX40" fmla="*/ 552319 w 1605470"/>
              <a:gd name="connsiteY40" fmla="*/ 5587997 h 6858000"/>
              <a:gd name="connsiteX41" fmla="*/ 591557 w 1605470"/>
              <a:gd name="connsiteY41" fmla="*/ 5476393 h 6858000"/>
              <a:gd name="connsiteX42" fmla="*/ 622750 w 1605470"/>
              <a:gd name="connsiteY42" fmla="*/ 5396260 h 6858000"/>
              <a:gd name="connsiteX43" fmla="*/ 638731 w 1605470"/>
              <a:gd name="connsiteY43" fmla="*/ 5330009 h 6858000"/>
              <a:gd name="connsiteX44" fmla="*/ 672224 w 1605470"/>
              <a:gd name="connsiteY44" fmla="*/ 5273739 h 6858000"/>
              <a:gd name="connsiteX45" fmla="*/ 681823 w 1605470"/>
              <a:gd name="connsiteY45" fmla="*/ 5241779 h 6858000"/>
              <a:gd name="connsiteX46" fmla="*/ 693049 w 1605470"/>
              <a:gd name="connsiteY46" fmla="*/ 5225268 h 6858000"/>
              <a:gd name="connsiteX47" fmla="*/ 694069 w 1605470"/>
              <a:gd name="connsiteY47" fmla="*/ 5217684 h 6858000"/>
              <a:gd name="connsiteX48" fmla="*/ 701410 w 1605470"/>
              <a:gd name="connsiteY48" fmla="*/ 5193377 h 6858000"/>
              <a:gd name="connsiteX49" fmla="*/ 704713 w 1605470"/>
              <a:gd name="connsiteY49" fmla="*/ 5179288 h 6858000"/>
              <a:gd name="connsiteX50" fmla="*/ 705697 w 1605470"/>
              <a:gd name="connsiteY50" fmla="*/ 5173621 h 6858000"/>
              <a:gd name="connsiteX51" fmla="*/ 701331 w 1605470"/>
              <a:gd name="connsiteY51" fmla="*/ 5159961 h 6858000"/>
              <a:gd name="connsiteX52" fmla="*/ 708008 w 1605470"/>
              <a:gd name="connsiteY52" fmla="*/ 5144295 h 6858000"/>
              <a:gd name="connsiteX53" fmla="*/ 704941 w 1605470"/>
              <a:gd name="connsiteY53" fmla="*/ 5125185 h 6858000"/>
              <a:gd name="connsiteX54" fmla="*/ 711771 w 1605470"/>
              <a:gd name="connsiteY54" fmla="*/ 5121884 h 6858000"/>
              <a:gd name="connsiteX55" fmla="*/ 718807 w 1605470"/>
              <a:gd name="connsiteY55" fmla="*/ 5067850 h 6858000"/>
              <a:gd name="connsiteX56" fmla="*/ 721538 w 1605470"/>
              <a:gd name="connsiteY56" fmla="*/ 5060861 h 6858000"/>
              <a:gd name="connsiteX57" fmla="*/ 718242 w 1605470"/>
              <a:gd name="connsiteY57" fmla="*/ 5034192 h 6858000"/>
              <a:gd name="connsiteX58" fmla="*/ 719796 w 1605470"/>
              <a:gd name="connsiteY58" fmla="*/ 4993030 h 6858000"/>
              <a:gd name="connsiteX59" fmla="*/ 726705 w 1605470"/>
              <a:gd name="connsiteY59" fmla="*/ 4946844 h 6858000"/>
              <a:gd name="connsiteX60" fmla="*/ 722561 w 1605470"/>
              <a:gd name="connsiteY60" fmla="*/ 4932692 h 6858000"/>
              <a:gd name="connsiteX61" fmla="*/ 724935 w 1605470"/>
              <a:gd name="connsiteY61" fmla="*/ 4821504 h 6858000"/>
              <a:gd name="connsiteX62" fmla="*/ 732118 w 1605470"/>
              <a:gd name="connsiteY62" fmla="*/ 4801535 h 6858000"/>
              <a:gd name="connsiteX63" fmla="*/ 739787 w 1605470"/>
              <a:gd name="connsiteY63" fmla="*/ 4797794 h 6858000"/>
              <a:gd name="connsiteX64" fmla="*/ 741081 w 1605470"/>
              <a:gd name="connsiteY64" fmla="*/ 4784526 h 6858000"/>
              <a:gd name="connsiteX65" fmla="*/ 742865 w 1605470"/>
              <a:gd name="connsiteY65" fmla="*/ 4781211 h 6858000"/>
              <a:gd name="connsiteX66" fmla="*/ 751652 w 1605470"/>
              <a:gd name="connsiteY66" fmla="*/ 4761984 h 6858000"/>
              <a:gd name="connsiteX67" fmla="*/ 747700 w 1605470"/>
              <a:gd name="connsiteY67" fmla="*/ 4690749 h 6858000"/>
              <a:gd name="connsiteX68" fmla="*/ 743180 w 1605470"/>
              <a:gd name="connsiteY68" fmla="*/ 4584173 h 6858000"/>
              <a:gd name="connsiteX69" fmla="*/ 738263 w 1605470"/>
              <a:gd name="connsiteY69" fmla="*/ 4444346 h 6858000"/>
              <a:gd name="connsiteX70" fmla="*/ 756542 w 1605470"/>
              <a:gd name="connsiteY70" fmla="*/ 4350346 h 6858000"/>
              <a:gd name="connsiteX71" fmla="*/ 715481 w 1605470"/>
              <a:gd name="connsiteY71" fmla="*/ 4214165 h 6858000"/>
              <a:gd name="connsiteX72" fmla="*/ 719554 w 1605470"/>
              <a:gd name="connsiteY72" fmla="*/ 4090296 h 6858000"/>
              <a:gd name="connsiteX73" fmla="*/ 704810 w 1605470"/>
              <a:gd name="connsiteY73" fmla="*/ 4033999 h 6858000"/>
              <a:gd name="connsiteX74" fmla="*/ 705959 w 1605470"/>
              <a:gd name="connsiteY74" fmla="*/ 4031933 h 6858000"/>
              <a:gd name="connsiteX75" fmla="*/ 704535 w 1605470"/>
              <a:gd name="connsiteY75" fmla="*/ 4013953 h 6858000"/>
              <a:gd name="connsiteX76" fmla="*/ 700443 w 1605470"/>
              <a:gd name="connsiteY76" fmla="*/ 4010511 h 6858000"/>
              <a:gd name="connsiteX77" fmla="*/ 698282 w 1605470"/>
              <a:gd name="connsiteY77" fmla="*/ 3998331 h 6858000"/>
              <a:gd name="connsiteX78" fmla="*/ 690830 w 1605470"/>
              <a:gd name="connsiteY78" fmla="*/ 3974753 h 6858000"/>
              <a:gd name="connsiteX79" fmla="*/ 692428 w 1605470"/>
              <a:gd name="connsiteY79" fmla="*/ 3969950 h 6858000"/>
              <a:gd name="connsiteX80" fmla="*/ 685850 w 1605470"/>
              <a:gd name="connsiteY80" fmla="*/ 3933779 h 6858000"/>
              <a:gd name="connsiteX81" fmla="*/ 687181 w 1605470"/>
              <a:gd name="connsiteY81" fmla="*/ 3933093 h 6858000"/>
              <a:gd name="connsiteX82" fmla="*/ 691535 w 1605470"/>
              <a:gd name="connsiteY82" fmla="*/ 3922082 h 6858000"/>
              <a:gd name="connsiteX83" fmla="*/ 696613 w 1605470"/>
              <a:gd name="connsiteY83" fmla="*/ 3901461 h 6858000"/>
              <a:gd name="connsiteX84" fmla="*/ 719207 w 1605470"/>
              <a:gd name="connsiteY84" fmla="*/ 3813873 h 6858000"/>
              <a:gd name="connsiteX85" fmla="*/ 718632 w 1605470"/>
              <a:gd name="connsiteY85" fmla="*/ 3806161 h 6858000"/>
              <a:gd name="connsiteX86" fmla="*/ 718939 w 1605470"/>
              <a:gd name="connsiteY86" fmla="*/ 3805957 h 6858000"/>
              <a:gd name="connsiteX87" fmla="*/ 718966 w 1605470"/>
              <a:gd name="connsiteY87" fmla="*/ 3797724 h 6858000"/>
              <a:gd name="connsiteX88" fmla="*/ 717581 w 1605470"/>
              <a:gd name="connsiteY88" fmla="*/ 3792098 h 6858000"/>
              <a:gd name="connsiteX89" fmla="*/ 716465 w 1605470"/>
              <a:gd name="connsiteY89" fmla="*/ 3777135 h 6858000"/>
              <a:gd name="connsiteX90" fmla="*/ 718198 w 1605470"/>
              <a:gd name="connsiteY90" fmla="*/ 3771656 h 6858000"/>
              <a:gd name="connsiteX91" fmla="*/ 721941 w 1605470"/>
              <a:gd name="connsiteY91" fmla="*/ 3769007 h 6858000"/>
              <a:gd name="connsiteX92" fmla="*/ 721407 w 1605470"/>
              <a:gd name="connsiteY92" fmla="*/ 3767709 h 6858000"/>
              <a:gd name="connsiteX93" fmla="*/ 730103 w 1605470"/>
              <a:gd name="connsiteY93" fmla="*/ 3738082 h 6858000"/>
              <a:gd name="connsiteX94" fmla="*/ 737449 w 1605470"/>
              <a:gd name="connsiteY94" fmla="*/ 3673397 h 6858000"/>
              <a:gd name="connsiteX95" fmla="*/ 736745 w 1605470"/>
              <a:gd name="connsiteY95" fmla="*/ 3637109 h 6858000"/>
              <a:gd name="connsiteX96" fmla="*/ 740188 w 1605470"/>
              <a:gd name="connsiteY96" fmla="*/ 3536883 h 6858000"/>
              <a:gd name="connsiteX97" fmla="*/ 747726 w 1605470"/>
              <a:gd name="connsiteY97" fmla="*/ 3435652 h 6858000"/>
              <a:gd name="connsiteX98" fmla="*/ 774383 w 1605470"/>
              <a:gd name="connsiteY98" fmla="*/ 3381564 h 6858000"/>
              <a:gd name="connsiteX99" fmla="*/ 774870 w 1605470"/>
              <a:gd name="connsiteY99" fmla="*/ 3375761 h 6858000"/>
              <a:gd name="connsiteX100" fmla="*/ 770510 w 1605470"/>
              <a:gd name="connsiteY100" fmla="*/ 3361844 h 6858000"/>
              <a:gd name="connsiteX101" fmla="*/ 767933 w 1605470"/>
              <a:gd name="connsiteY101" fmla="*/ 3356929 h 6858000"/>
              <a:gd name="connsiteX102" fmla="*/ 766158 w 1605470"/>
              <a:gd name="connsiteY102" fmla="*/ 3349058 h 6858000"/>
              <a:gd name="connsiteX103" fmla="*/ 766414 w 1605470"/>
              <a:gd name="connsiteY103" fmla="*/ 3348763 h 6858000"/>
              <a:gd name="connsiteX104" fmla="*/ 764166 w 1605470"/>
              <a:gd name="connsiteY104" fmla="*/ 3341588 h 6858000"/>
              <a:gd name="connsiteX105" fmla="*/ 749397 w 1605470"/>
              <a:gd name="connsiteY105" fmla="*/ 3307769 h 6858000"/>
              <a:gd name="connsiteX106" fmla="*/ 766960 w 1605470"/>
              <a:gd name="connsiteY106" fmla="*/ 3250522 h 6858000"/>
              <a:gd name="connsiteX107" fmla="*/ 767385 w 1605470"/>
              <a:gd name="connsiteY107" fmla="*/ 3229163 h 6858000"/>
              <a:gd name="connsiteX108" fmla="*/ 769208 w 1605470"/>
              <a:gd name="connsiteY108" fmla="*/ 3217217 h 6858000"/>
              <a:gd name="connsiteX109" fmla="*/ 770350 w 1605470"/>
              <a:gd name="connsiteY109" fmla="*/ 3216125 h 6858000"/>
              <a:gd name="connsiteX110" fmla="*/ 756043 w 1605470"/>
              <a:gd name="connsiteY110" fmla="*/ 3183755 h 6858000"/>
              <a:gd name="connsiteX111" fmla="*/ 756544 w 1605470"/>
              <a:gd name="connsiteY111" fmla="*/ 3178642 h 6858000"/>
              <a:gd name="connsiteX112" fmla="*/ 744144 w 1605470"/>
              <a:gd name="connsiteY112" fmla="*/ 3158586 h 6858000"/>
              <a:gd name="connsiteX113" fmla="*/ 739378 w 1605470"/>
              <a:gd name="connsiteY113" fmla="*/ 3147669 h 6858000"/>
              <a:gd name="connsiteX114" fmla="*/ 734648 w 1605470"/>
              <a:gd name="connsiteY114" fmla="*/ 3145733 h 6858000"/>
              <a:gd name="connsiteX115" fmla="*/ 729329 w 1605470"/>
              <a:gd name="connsiteY115" fmla="*/ 3129034 h 6858000"/>
              <a:gd name="connsiteX116" fmla="*/ 729994 w 1605470"/>
              <a:gd name="connsiteY116" fmla="*/ 3126682 h 6858000"/>
              <a:gd name="connsiteX117" fmla="*/ 720862 w 1605470"/>
              <a:gd name="connsiteY117" fmla="*/ 3114519 h 6858000"/>
              <a:gd name="connsiteX118" fmla="*/ 707471 w 1605470"/>
              <a:gd name="connsiteY118" fmla="*/ 3106272 h 6858000"/>
              <a:gd name="connsiteX119" fmla="*/ 680201 w 1605470"/>
              <a:gd name="connsiteY119" fmla="*/ 2958185 h 6858000"/>
              <a:gd name="connsiteX120" fmla="*/ 622815 w 1605470"/>
              <a:gd name="connsiteY120" fmla="*/ 2762989 h 6858000"/>
              <a:gd name="connsiteX121" fmla="*/ 571733 w 1605470"/>
              <a:gd name="connsiteY121" fmla="*/ 2554718 h 6858000"/>
              <a:gd name="connsiteX122" fmla="*/ 551827 w 1605470"/>
              <a:gd name="connsiteY122" fmla="*/ 2485734 h 6858000"/>
              <a:gd name="connsiteX123" fmla="*/ 542550 w 1605470"/>
              <a:gd name="connsiteY123" fmla="*/ 2447068 h 6858000"/>
              <a:gd name="connsiteX124" fmla="*/ 529511 w 1605470"/>
              <a:gd name="connsiteY124" fmla="*/ 2425819 h 6858000"/>
              <a:gd name="connsiteX125" fmla="*/ 528878 w 1605470"/>
              <a:gd name="connsiteY125" fmla="*/ 2408971 h 6858000"/>
              <a:gd name="connsiteX126" fmla="*/ 535510 w 1605470"/>
              <a:gd name="connsiteY126" fmla="*/ 2402874 h 6858000"/>
              <a:gd name="connsiteX127" fmla="*/ 538122 w 1605470"/>
              <a:gd name="connsiteY127" fmla="*/ 2381443 h 6858000"/>
              <a:gd name="connsiteX128" fmla="*/ 514451 w 1605470"/>
              <a:gd name="connsiteY128" fmla="*/ 2261920 h 6858000"/>
              <a:gd name="connsiteX129" fmla="*/ 486968 w 1605470"/>
              <a:gd name="connsiteY129" fmla="*/ 2182937 h 6858000"/>
              <a:gd name="connsiteX130" fmla="*/ 488555 w 1605470"/>
              <a:gd name="connsiteY130" fmla="*/ 2155135 h 6858000"/>
              <a:gd name="connsiteX131" fmla="*/ 486013 w 1605470"/>
              <a:gd name="connsiteY131" fmla="*/ 2118008 h 6858000"/>
              <a:gd name="connsiteX132" fmla="*/ 487006 w 1605470"/>
              <a:gd name="connsiteY132" fmla="*/ 2050531 h 6858000"/>
              <a:gd name="connsiteX133" fmla="*/ 478812 w 1605470"/>
              <a:gd name="connsiteY133" fmla="*/ 1963269 h 6858000"/>
              <a:gd name="connsiteX134" fmla="*/ 442619 w 1605470"/>
              <a:gd name="connsiteY134" fmla="*/ 1910499 h 6858000"/>
              <a:gd name="connsiteX135" fmla="*/ 446785 w 1605470"/>
              <a:gd name="connsiteY135" fmla="*/ 1903212 h 6858000"/>
              <a:gd name="connsiteX136" fmla="*/ 436547 w 1605470"/>
              <a:gd name="connsiteY136" fmla="*/ 1861531 h 6858000"/>
              <a:gd name="connsiteX137" fmla="*/ 390346 w 1605470"/>
              <a:gd name="connsiteY137" fmla="*/ 1732919 h 6858000"/>
              <a:gd name="connsiteX138" fmla="*/ 362657 w 1605470"/>
              <a:gd name="connsiteY138" fmla="*/ 1663540 h 6858000"/>
              <a:gd name="connsiteX139" fmla="*/ 361783 w 1605470"/>
              <a:gd name="connsiteY139" fmla="*/ 1615777 h 6858000"/>
              <a:gd name="connsiteX140" fmla="*/ 342578 w 1605470"/>
              <a:gd name="connsiteY140" fmla="*/ 1563678 h 6858000"/>
              <a:gd name="connsiteX141" fmla="*/ 355658 w 1605470"/>
              <a:gd name="connsiteY141" fmla="*/ 1519474 h 6858000"/>
              <a:gd name="connsiteX142" fmla="*/ 348400 w 1605470"/>
              <a:gd name="connsiteY142" fmla="*/ 1477995 h 6858000"/>
              <a:gd name="connsiteX143" fmla="*/ 334485 w 1605470"/>
              <a:gd name="connsiteY143" fmla="*/ 1373769 h 6858000"/>
              <a:gd name="connsiteX144" fmla="*/ 342792 w 1605470"/>
              <a:gd name="connsiteY144" fmla="*/ 1307086 h 6858000"/>
              <a:gd name="connsiteX145" fmla="*/ 343980 w 1605470"/>
              <a:gd name="connsiteY145" fmla="*/ 1189033 h 6858000"/>
              <a:gd name="connsiteX146" fmla="*/ 348665 w 1605470"/>
              <a:gd name="connsiteY146" fmla="*/ 1168288 h 6858000"/>
              <a:gd name="connsiteX147" fmla="*/ 340947 w 1605470"/>
              <a:gd name="connsiteY147" fmla="*/ 1142577 h 6858000"/>
              <a:gd name="connsiteX148" fmla="*/ 330253 w 1605470"/>
              <a:gd name="connsiteY148" fmla="*/ 1088484 h 6858000"/>
              <a:gd name="connsiteX149" fmla="*/ 318989 w 1605470"/>
              <a:gd name="connsiteY149" fmla="*/ 1016103 h 6858000"/>
              <a:gd name="connsiteX150" fmla="*/ 320445 w 1605470"/>
              <a:gd name="connsiteY150" fmla="*/ 932283 h 6858000"/>
              <a:gd name="connsiteX151" fmla="*/ 322681 w 1605470"/>
              <a:gd name="connsiteY151" fmla="*/ 915925 h 6858000"/>
              <a:gd name="connsiteX152" fmla="*/ 315310 w 1605470"/>
              <a:gd name="connsiteY152" fmla="*/ 896999 h 6858000"/>
              <a:gd name="connsiteX153" fmla="*/ 284718 w 1605470"/>
              <a:gd name="connsiteY153" fmla="*/ 821517 h 6858000"/>
              <a:gd name="connsiteX154" fmla="*/ 263668 w 1605470"/>
              <a:gd name="connsiteY154" fmla="*/ 751353 h 6858000"/>
              <a:gd name="connsiteX155" fmla="*/ 263226 w 1605470"/>
              <a:gd name="connsiteY155" fmla="*/ 721230 h 6858000"/>
              <a:gd name="connsiteX156" fmla="*/ 248897 w 1605470"/>
              <a:gd name="connsiteY156" fmla="*/ 681659 h 6858000"/>
              <a:gd name="connsiteX157" fmla="*/ 234316 w 1605470"/>
              <a:gd name="connsiteY157" fmla="*/ 635218 h 6858000"/>
              <a:gd name="connsiteX158" fmla="*/ 239327 w 1605470"/>
              <a:gd name="connsiteY158" fmla="*/ 613763 h 6858000"/>
              <a:gd name="connsiteX159" fmla="*/ 225269 w 1605470"/>
              <a:gd name="connsiteY159" fmla="*/ 598582 h 6858000"/>
              <a:gd name="connsiteX160" fmla="*/ 224950 w 1605470"/>
              <a:gd name="connsiteY160" fmla="*/ 576846 h 6858000"/>
              <a:gd name="connsiteX161" fmla="*/ 204576 w 1605470"/>
              <a:gd name="connsiteY161" fmla="*/ 530055 h 6858000"/>
              <a:gd name="connsiteX162" fmla="*/ 219064 w 1605470"/>
              <a:gd name="connsiteY162" fmla="*/ 469651 h 6858000"/>
              <a:gd name="connsiteX163" fmla="*/ 195012 w 1605470"/>
              <a:gd name="connsiteY163" fmla="*/ 448559 h 6858000"/>
              <a:gd name="connsiteX164" fmla="*/ 201434 w 1605470"/>
              <a:gd name="connsiteY164" fmla="*/ 441529 h 6858000"/>
              <a:gd name="connsiteX165" fmla="*/ 200655 w 1605470"/>
              <a:gd name="connsiteY165" fmla="*/ 428927 h 6858000"/>
              <a:gd name="connsiteX166" fmla="*/ 190059 w 1605470"/>
              <a:gd name="connsiteY166" fmla="*/ 430161 h 6858000"/>
              <a:gd name="connsiteX167" fmla="*/ 167079 w 1605470"/>
              <a:gd name="connsiteY167" fmla="*/ 367211 h 6858000"/>
              <a:gd name="connsiteX168" fmla="*/ 124571 w 1605470"/>
              <a:gd name="connsiteY168" fmla="*/ 302178 h 6858000"/>
              <a:gd name="connsiteX169" fmla="*/ 103243 w 1605470"/>
              <a:gd name="connsiteY169" fmla="*/ 211375 h 6858000"/>
              <a:gd name="connsiteX170" fmla="*/ 94571 w 1605470"/>
              <a:gd name="connsiteY170" fmla="*/ 184179 h 6858000"/>
              <a:gd name="connsiteX171" fmla="*/ 13437 w 1605470"/>
              <a:gd name="connsiteY171" fmla="*/ 19287 h 6858000"/>
              <a:gd name="connsiteX172" fmla="*/ 0 w 1605470"/>
              <a:gd name="connsiteY172" fmla="*/ 0 h 6858000"/>
              <a:gd name="connsiteX0" fmla="*/ 0 w 1605470"/>
              <a:gd name="connsiteY0" fmla="*/ 0 h 6858000"/>
              <a:gd name="connsiteX1" fmla="*/ 1605470 w 1605470"/>
              <a:gd name="connsiteY1" fmla="*/ 0 h 6858000"/>
              <a:gd name="connsiteX2" fmla="*/ 1605470 w 1605470"/>
              <a:gd name="connsiteY2" fmla="*/ 6858000 h 6858000"/>
              <a:gd name="connsiteX3" fmla="*/ 154105 w 1605470"/>
              <a:gd name="connsiteY3" fmla="*/ 6858000 h 6858000"/>
              <a:gd name="connsiteX4" fmla="*/ 154246 w 1605470"/>
              <a:gd name="connsiteY4" fmla="*/ 6857735 h 6858000"/>
              <a:gd name="connsiteX5" fmla="*/ 166295 w 1605470"/>
              <a:gd name="connsiteY5" fmla="*/ 6809549 h 6858000"/>
              <a:gd name="connsiteX6" fmla="*/ 198506 w 1605470"/>
              <a:gd name="connsiteY6" fmla="*/ 6715115 h 6858000"/>
              <a:gd name="connsiteX7" fmla="*/ 208357 w 1605470"/>
              <a:gd name="connsiteY7" fmla="*/ 6680170 h 6858000"/>
              <a:gd name="connsiteX8" fmla="*/ 233907 w 1605470"/>
              <a:gd name="connsiteY8" fmla="*/ 6621207 h 6858000"/>
              <a:gd name="connsiteX9" fmla="*/ 250564 w 1605470"/>
              <a:gd name="connsiteY9" fmla="*/ 6596265 h 6858000"/>
              <a:gd name="connsiteX10" fmla="*/ 250443 w 1605470"/>
              <a:gd name="connsiteY10" fmla="*/ 6594818 h 6858000"/>
              <a:gd name="connsiteX11" fmla="*/ 254688 w 1605470"/>
              <a:gd name="connsiteY11" fmla="*/ 6593735 h 6858000"/>
              <a:gd name="connsiteX12" fmla="*/ 257885 w 1605470"/>
              <a:gd name="connsiteY12" fmla="*/ 6589172 h 6858000"/>
              <a:gd name="connsiteX13" fmla="*/ 261179 w 1605470"/>
              <a:gd name="connsiteY13" fmla="*/ 6574442 h 6858000"/>
              <a:gd name="connsiteX14" fmla="*/ 261519 w 1605470"/>
              <a:gd name="connsiteY14" fmla="*/ 6568530 h 6858000"/>
              <a:gd name="connsiteX15" fmla="*/ 263928 w 1605470"/>
              <a:gd name="connsiteY15" fmla="*/ 6560674 h 6858000"/>
              <a:gd name="connsiteX16" fmla="*/ 264273 w 1605470"/>
              <a:gd name="connsiteY16" fmla="*/ 6560598 h 6858000"/>
              <a:gd name="connsiteX17" fmla="*/ 265970 w 1605470"/>
              <a:gd name="connsiteY17" fmla="*/ 6553006 h 6858000"/>
              <a:gd name="connsiteX18" fmla="*/ 270666 w 1605470"/>
              <a:gd name="connsiteY18" fmla="*/ 6514360 h 6858000"/>
              <a:gd name="connsiteX19" fmla="*/ 312320 w 1605470"/>
              <a:gd name="connsiteY19" fmla="*/ 6478062 h 6858000"/>
              <a:gd name="connsiteX20" fmla="*/ 323009 w 1605470"/>
              <a:gd name="connsiteY20" fmla="*/ 6460325 h 6858000"/>
              <a:gd name="connsiteX21" fmla="*/ 330242 w 1605470"/>
              <a:gd name="connsiteY21" fmla="*/ 6451488 h 6858000"/>
              <a:gd name="connsiteX22" fmla="*/ 331677 w 1605470"/>
              <a:gd name="connsiteY22" fmla="*/ 6451348 h 6858000"/>
              <a:gd name="connsiteX23" fmla="*/ 336035 w 1605470"/>
              <a:gd name="connsiteY23" fmla="*/ 6414240 h 6858000"/>
              <a:gd name="connsiteX24" fmla="*/ 338911 w 1605470"/>
              <a:gd name="connsiteY24" fmla="*/ 6410269 h 6858000"/>
              <a:gd name="connsiteX25" fmla="*/ 338811 w 1605470"/>
              <a:gd name="connsiteY25" fmla="*/ 6384857 h 6858000"/>
              <a:gd name="connsiteX26" fmla="*/ 340328 w 1605470"/>
              <a:gd name="connsiteY26" fmla="*/ 6372381 h 6858000"/>
              <a:gd name="connsiteX27" fmla="*/ 337522 w 1605470"/>
              <a:gd name="connsiteY27" fmla="*/ 6367510 h 6858000"/>
              <a:gd name="connsiteX28" fmla="*/ 341402 w 1605470"/>
              <a:gd name="connsiteY28" fmla="*/ 6349778 h 6858000"/>
              <a:gd name="connsiteX29" fmla="*/ 343067 w 1605470"/>
              <a:gd name="connsiteY29" fmla="*/ 6348250 h 6858000"/>
              <a:gd name="connsiteX30" fmla="*/ 359101 w 1605470"/>
              <a:gd name="connsiteY30" fmla="*/ 6281972 h 6858000"/>
              <a:gd name="connsiteX31" fmla="*/ 369864 w 1605470"/>
              <a:gd name="connsiteY31" fmla="*/ 6211940 h 6858000"/>
              <a:gd name="connsiteX32" fmla="*/ 411359 w 1605470"/>
              <a:gd name="connsiteY32" fmla="*/ 6113913 h 6858000"/>
              <a:gd name="connsiteX33" fmla="*/ 415652 w 1605470"/>
              <a:gd name="connsiteY33" fmla="*/ 6028119 h 6858000"/>
              <a:gd name="connsiteX34" fmla="*/ 442432 w 1605470"/>
              <a:gd name="connsiteY34" fmla="*/ 5934687 h 6858000"/>
              <a:gd name="connsiteX35" fmla="*/ 476444 w 1605470"/>
              <a:gd name="connsiteY35" fmla="*/ 5765594 h 6858000"/>
              <a:gd name="connsiteX36" fmla="*/ 508280 w 1605470"/>
              <a:gd name="connsiteY36" fmla="*/ 5693685 h 6858000"/>
              <a:gd name="connsiteX37" fmla="*/ 523992 w 1605470"/>
              <a:gd name="connsiteY37" fmla="*/ 5619557 h 6858000"/>
              <a:gd name="connsiteX38" fmla="*/ 531653 w 1605470"/>
              <a:gd name="connsiteY38" fmla="*/ 5604904 h 6858000"/>
              <a:gd name="connsiteX39" fmla="*/ 539863 w 1605470"/>
              <a:gd name="connsiteY39" fmla="*/ 5604298 h 6858000"/>
              <a:gd name="connsiteX40" fmla="*/ 552319 w 1605470"/>
              <a:gd name="connsiteY40" fmla="*/ 5587997 h 6858000"/>
              <a:gd name="connsiteX41" fmla="*/ 591557 w 1605470"/>
              <a:gd name="connsiteY41" fmla="*/ 5476393 h 6858000"/>
              <a:gd name="connsiteX42" fmla="*/ 622750 w 1605470"/>
              <a:gd name="connsiteY42" fmla="*/ 5396260 h 6858000"/>
              <a:gd name="connsiteX43" fmla="*/ 638731 w 1605470"/>
              <a:gd name="connsiteY43" fmla="*/ 5330009 h 6858000"/>
              <a:gd name="connsiteX44" fmla="*/ 672224 w 1605470"/>
              <a:gd name="connsiteY44" fmla="*/ 5273739 h 6858000"/>
              <a:gd name="connsiteX45" fmla="*/ 681823 w 1605470"/>
              <a:gd name="connsiteY45" fmla="*/ 5241779 h 6858000"/>
              <a:gd name="connsiteX46" fmla="*/ 693049 w 1605470"/>
              <a:gd name="connsiteY46" fmla="*/ 5225268 h 6858000"/>
              <a:gd name="connsiteX47" fmla="*/ 694069 w 1605470"/>
              <a:gd name="connsiteY47" fmla="*/ 5217684 h 6858000"/>
              <a:gd name="connsiteX48" fmla="*/ 701410 w 1605470"/>
              <a:gd name="connsiteY48" fmla="*/ 5193377 h 6858000"/>
              <a:gd name="connsiteX49" fmla="*/ 704713 w 1605470"/>
              <a:gd name="connsiteY49" fmla="*/ 5179288 h 6858000"/>
              <a:gd name="connsiteX50" fmla="*/ 705697 w 1605470"/>
              <a:gd name="connsiteY50" fmla="*/ 5173621 h 6858000"/>
              <a:gd name="connsiteX51" fmla="*/ 701331 w 1605470"/>
              <a:gd name="connsiteY51" fmla="*/ 5159961 h 6858000"/>
              <a:gd name="connsiteX52" fmla="*/ 708008 w 1605470"/>
              <a:gd name="connsiteY52" fmla="*/ 5144295 h 6858000"/>
              <a:gd name="connsiteX53" fmla="*/ 704941 w 1605470"/>
              <a:gd name="connsiteY53" fmla="*/ 5125185 h 6858000"/>
              <a:gd name="connsiteX54" fmla="*/ 711771 w 1605470"/>
              <a:gd name="connsiteY54" fmla="*/ 5121884 h 6858000"/>
              <a:gd name="connsiteX55" fmla="*/ 718807 w 1605470"/>
              <a:gd name="connsiteY55" fmla="*/ 5067850 h 6858000"/>
              <a:gd name="connsiteX56" fmla="*/ 721538 w 1605470"/>
              <a:gd name="connsiteY56" fmla="*/ 5060861 h 6858000"/>
              <a:gd name="connsiteX57" fmla="*/ 718242 w 1605470"/>
              <a:gd name="connsiteY57" fmla="*/ 5034192 h 6858000"/>
              <a:gd name="connsiteX58" fmla="*/ 719796 w 1605470"/>
              <a:gd name="connsiteY58" fmla="*/ 4993030 h 6858000"/>
              <a:gd name="connsiteX59" fmla="*/ 726705 w 1605470"/>
              <a:gd name="connsiteY59" fmla="*/ 4946844 h 6858000"/>
              <a:gd name="connsiteX60" fmla="*/ 722561 w 1605470"/>
              <a:gd name="connsiteY60" fmla="*/ 4932692 h 6858000"/>
              <a:gd name="connsiteX61" fmla="*/ 724935 w 1605470"/>
              <a:gd name="connsiteY61" fmla="*/ 4821504 h 6858000"/>
              <a:gd name="connsiteX62" fmla="*/ 732118 w 1605470"/>
              <a:gd name="connsiteY62" fmla="*/ 4801535 h 6858000"/>
              <a:gd name="connsiteX63" fmla="*/ 739787 w 1605470"/>
              <a:gd name="connsiteY63" fmla="*/ 4797794 h 6858000"/>
              <a:gd name="connsiteX64" fmla="*/ 741081 w 1605470"/>
              <a:gd name="connsiteY64" fmla="*/ 4784526 h 6858000"/>
              <a:gd name="connsiteX65" fmla="*/ 742865 w 1605470"/>
              <a:gd name="connsiteY65" fmla="*/ 4781211 h 6858000"/>
              <a:gd name="connsiteX66" fmla="*/ 751652 w 1605470"/>
              <a:gd name="connsiteY66" fmla="*/ 4761984 h 6858000"/>
              <a:gd name="connsiteX67" fmla="*/ 747700 w 1605470"/>
              <a:gd name="connsiteY67" fmla="*/ 4690749 h 6858000"/>
              <a:gd name="connsiteX68" fmla="*/ 743180 w 1605470"/>
              <a:gd name="connsiteY68" fmla="*/ 4584173 h 6858000"/>
              <a:gd name="connsiteX69" fmla="*/ 738263 w 1605470"/>
              <a:gd name="connsiteY69" fmla="*/ 4444346 h 6858000"/>
              <a:gd name="connsiteX70" fmla="*/ 734828 w 1605470"/>
              <a:gd name="connsiteY70" fmla="*/ 4375228 h 6858000"/>
              <a:gd name="connsiteX71" fmla="*/ 715481 w 1605470"/>
              <a:gd name="connsiteY71" fmla="*/ 4214165 h 6858000"/>
              <a:gd name="connsiteX72" fmla="*/ 719554 w 1605470"/>
              <a:gd name="connsiteY72" fmla="*/ 4090296 h 6858000"/>
              <a:gd name="connsiteX73" fmla="*/ 704810 w 1605470"/>
              <a:gd name="connsiteY73" fmla="*/ 4033999 h 6858000"/>
              <a:gd name="connsiteX74" fmla="*/ 705959 w 1605470"/>
              <a:gd name="connsiteY74" fmla="*/ 4031933 h 6858000"/>
              <a:gd name="connsiteX75" fmla="*/ 704535 w 1605470"/>
              <a:gd name="connsiteY75" fmla="*/ 4013953 h 6858000"/>
              <a:gd name="connsiteX76" fmla="*/ 700443 w 1605470"/>
              <a:gd name="connsiteY76" fmla="*/ 4010511 h 6858000"/>
              <a:gd name="connsiteX77" fmla="*/ 698282 w 1605470"/>
              <a:gd name="connsiteY77" fmla="*/ 3998331 h 6858000"/>
              <a:gd name="connsiteX78" fmla="*/ 690830 w 1605470"/>
              <a:gd name="connsiteY78" fmla="*/ 3974753 h 6858000"/>
              <a:gd name="connsiteX79" fmla="*/ 692428 w 1605470"/>
              <a:gd name="connsiteY79" fmla="*/ 3969950 h 6858000"/>
              <a:gd name="connsiteX80" fmla="*/ 685850 w 1605470"/>
              <a:gd name="connsiteY80" fmla="*/ 3933779 h 6858000"/>
              <a:gd name="connsiteX81" fmla="*/ 687181 w 1605470"/>
              <a:gd name="connsiteY81" fmla="*/ 3933093 h 6858000"/>
              <a:gd name="connsiteX82" fmla="*/ 691535 w 1605470"/>
              <a:gd name="connsiteY82" fmla="*/ 3922082 h 6858000"/>
              <a:gd name="connsiteX83" fmla="*/ 696613 w 1605470"/>
              <a:gd name="connsiteY83" fmla="*/ 3901461 h 6858000"/>
              <a:gd name="connsiteX84" fmla="*/ 719207 w 1605470"/>
              <a:gd name="connsiteY84" fmla="*/ 3813873 h 6858000"/>
              <a:gd name="connsiteX85" fmla="*/ 718632 w 1605470"/>
              <a:gd name="connsiteY85" fmla="*/ 3806161 h 6858000"/>
              <a:gd name="connsiteX86" fmla="*/ 718939 w 1605470"/>
              <a:gd name="connsiteY86" fmla="*/ 3805957 h 6858000"/>
              <a:gd name="connsiteX87" fmla="*/ 718966 w 1605470"/>
              <a:gd name="connsiteY87" fmla="*/ 3797724 h 6858000"/>
              <a:gd name="connsiteX88" fmla="*/ 717581 w 1605470"/>
              <a:gd name="connsiteY88" fmla="*/ 3792098 h 6858000"/>
              <a:gd name="connsiteX89" fmla="*/ 716465 w 1605470"/>
              <a:gd name="connsiteY89" fmla="*/ 3777135 h 6858000"/>
              <a:gd name="connsiteX90" fmla="*/ 718198 w 1605470"/>
              <a:gd name="connsiteY90" fmla="*/ 3771656 h 6858000"/>
              <a:gd name="connsiteX91" fmla="*/ 721941 w 1605470"/>
              <a:gd name="connsiteY91" fmla="*/ 3769007 h 6858000"/>
              <a:gd name="connsiteX92" fmla="*/ 721407 w 1605470"/>
              <a:gd name="connsiteY92" fmla="*/ 3767709 h 6858000"/>
              <a:gd name="connsiteX93" fmla="*/ 730103 w 1605470"/>
              <a:gd name="connsiteY93" fmla="*/ 3738082 h 6858000"/>
              <a:gd name="connsiteX94" fmla="*/ 737449 w 1605470"/>
              <a:gd name="connsiteY94" fmla="*/ 3673397 h 6858000"/>
              <a:gd name="connsiteX95" fmla="*/ 736745 w 1605470"/>
              <a:gd name="connsiteY95" fmla="*/ 3637109 h 6858000"/>
              <a:gd name="connsiteX96" fmla="*/ 740188 w 1605470"/>
              <a:gd name="connsiteY96" fmla="*/ 3536883 h 6858000"/>
              <a:gd name="connsiteX97" fmla="*/ 747726 w 1605470"/>
              <a:gd name="connsiteY97" fmla="*/ 3435652 h 6858000"/>
              <a:gd name="connsiteX98" fmla="*/ 774383 w 1605470"/>
              <a:gd name="connsiteY98" fmla="*/ 3381564 h 6858000"/>
              <a:gd name="connsiteX99" fmla="*/ 774870 w 1605470"/>
              <a:gd name="connsiteY99" fmla="*/ 3375761 h 6858000"/>
              <a:gd name="connsiteX100" fmla="*/ 770510 w 1605470"/>
              <a:gd name="connsiteY100" fmla="*/ 3361844 h 6858000"/>
              <a:gd name="connsiteX101" fmla="*/ 767933 w 1605470"/>
              <a:gd name="connsiteY101" fmla="*/ 3356929 h 6858000"/>
              <a:gd name="connsiteX102" fmla="*/ 766158 w 1605470"/>
              <a:gd name="connsiteY102" fmla="*/ 3349058 h 6858000"/>
              <a:gd name="connsiteX103" fmla="*/ 766414 w 1605470"/>
              <a:gd name="connsiteY103" fmla="*/ 3348763 h 6858000"/>
              <a:gd name="connsiteX104" fmla="*/ 764166 w 1605470"/>
              <a:gd name="connsiteY104" fmla="*/ 3341588 h 6858000"/>
              <a:gd name="connsiteX105" fmla="*/ 749397 w 1605470"/>
              <a:gd name="connsiteY105" fmla="*/ 3307769 h 6858000"/>
              <a:gd name="connsiteX106" fmla="*/ 766960 w 1605470"/>
              <a:gd name="connsiteY106" fmla="*/ 3250522 h 6858000"/>
              <a:gd name="connsiteX107" fmla="*/ 767385 w 1605470"/>
              <a:gd name="connsiteY107" fmla="*/ 3229163 h 6858000"/>
              <a:gd name="connsiteX108" fmla="*/ 769208 w 1605470"/>
              <a:gd name="connsiteY108" fmla="*/ 3217217 h 6858000"/>
              <a:gd name="connsiteX109" fmla="*/ 770350 w 1605470"/>
              <a:gd name="connsiteY109" fmla="*/ 3216125 h 6858000"/>
              <a:gd name="connsiteX110" fmla="*/ 756043 w 1605470"/>
              <a:gd name="connsiteY110" fmla="*/ 3183755 h 6858000"/>
              <a:gd name="connsiteX111" fmla="*/ 756544 w 1605470"/>
              <a:gd name="connsiteY111" fmla="*/ 3178642 h 6858000"/>
              <a:gd name="connsiteX112" fmla="*/ 744144 w 1605470"/>
              <a:gd name="connsiteY112" fmla="*/ 3158586 h 6858000"/>
              <a:gd name="connsiteX113" fmla="*/ 739378 w 1605470"/>
              <a:gd name="connsiteY113" fmla="*/ 3147669 h 6858000"/>
              <a:gd name="connsiteX114" fmla="*/ 734648 w 1605470"/>
              <a:gd name="connsiteY114" fmla="*/ 3145733 h 6858000"/>
              <a:gd name="connsiteX115" fmla="*/ 729329 w 1605470"/>
              <a:gd name="connsiteY115" fmla="*/ 3129034 h 6858000"/>
              <a:gd name="connsiteX116" fmla="*/ 729994 w 1605470"/>
              <a:gd name="connsiteY116" fmla="*/ 3126682 h 6858000"/>
              <a:gd name="connsiteX117" fmla="*/ 720862 w 1605470"/>
              <a:gd name="connsiteY117" fmla="*/ 3114519 h 6858000"/>
              <a:gd name="connsiteX118" fmla="*/ 707471 w 1605470"/>
              <a:gd name="connsiteY118" fmla="*/ 3106272 h 6858000"/>
              <a:gd name="connsiteX119" fmla="*/ 680201 w 1605470"/>
              <a:gd name="connsiteY119" fmla="*/ 2958185 h 6858000"/>
              <a:gd name="connsiteX120" fmla="*/ 622815 w 1605470"/>
              <a:gd name="connsiteY120" fmla="*/ 2762989 h 6858000"/>
              <a:gd name="connsiteX121" fmla="*/ 571733 w 1605470"/>
              <a:gd name="connsiteY121" fmla="*/ 2554718 h 6858000"/>
              <a:gd name="connsiteX122" fmla="*/ 551827 w 1605470"/>
              <a:gd name="connsiteY122" fmla="*/ 2485734 h 6858000"/>
              <a:gd name="connsiteX123" fmla="*/ 542550 w 1605470"/>
              <a:gd name="connsiteY123" fmla="*/ 2447068 h 6858000"/>
              <a:gd name="connsiteX124" fmla="*/ 529511 w 1605470"/>
              <a:gd name="connsiteY124" fmla="*/ 2425819 h 6858000"/>
              <a:gd name="connsiteX125" fmla="*/ 528878 w 1605470"/>
              <a:gd name="connsiteY125" fmla="*/ 2408971 h 6858000"/>
              <a:gd name="connsiteX126" fmla="*/ 535510 w 1605470"/>
              <a:gd name="connsiteY126" fmla="*/ 2402874 h 6858000"/>
              <a:gd name="connsiteX127" fmla="*/ 538122 w 1605470"/>
              <a:gd name="connsiteY127" fmla="*/ 2381443 h 6858000"/>
              <a:gd name="connsiteX128" fmla="*/ 514451 w 1605470"/>
              <a:gd name="connsiteY128" fmla="*/ 2261920 h 6858000"/>
              <a:gd name="connsiteX129" fmla="*/ 486968 w 1605470"/>
              <a:gd name="connsiteY129" fmla="*/ 2182937 h 6858000"/>
              <a:gd name="connsiteX130" fmla="*/ 488555 w 1605470"/>
              <a:gd name="connsiteY130" fmla="*/ 2155135 h 6858000"/>
              <a:gd name="connsiteX131" fmla="*/ 486013 w 1605470"/>
              <a:gd name="connsiteY131" fmla="*/ 2118008 h 6858000"/>
              <a:gd name="connsiteX132" fmla="*/ 487006 w 1605470"/>
              <a:gd name="connsiteY132" fmla="*/ 2050531 h 6858000"/>
              <a:gd name="connsiteX133" fmla="*/ 478812 w 1605470"/>
              <a:gd name="connsiteY133" fmla="*/ 1963269 h 6858000"/>
              <a:gd name="connsiteX134" fmla="*/ 442619 w 1605470"/>
              <a:gd name="connsiteY134" fmla="*/ 1910499 h 6858000"/>
              <a:gd name="connsiteX135" fmla="*/ 446785 w 1605470"/>
              <a:gd name="connsiteY135" fmla="*/ 1903212 h 6858000"/>
              <a:gd name="connsiteX136" fmla="*/ 436547 w 1605470"/>
              <a:gd name="connsiteY136" fmla="*/ 1861531 h 6858000"/>
              <a:gd name="connsiteX137" fmla="*/ 390346 w 1605470"/>
              <a:gd name="connsiteY137" fmla="*/ 1732919 h 6858000"/>
              <a:gd name="connsiteX138" fmla="*/ 362657 w 1605470"/>
              <a:gd name="connsiteY138" fmla="*/ 1663540 h 6858000"/>
              <a:gd name="connsiteX139" fmla="*/ 361783 w 1605470"/>
              <a:gd name="connsiteY139" fmla="*/ 1615777 h 6858000"/>
              <a:gd name="connsiteX140" fmla="*/ 342578 w 1605470"/>
              <a:gd name="connsiteY140" fmla="*/ 1563678 h 6858000"/>
              <a:gd name="connsiteX141" fmla="*/ 355658 w 1605470"/>
              <a:gd name="connsiteY141" fmla="*/ 1519474 h 6858000"/>
              <a:gd name="connsiteX142" fmla="*/ 348400 w 1605470"/>
              <a:gd name="connsiteY142" fmla="*/ 1477995 h 6858000"/>
              <a:gd name="connsiteX143" fmla="*/ 334485 w 1605470"/>
              <a:gd name="connsiteY143" fmla="*/ 1373769 h 6858000"/>
              <a:gd name="connsiteX144" fmla="*/ 342792 w 1605470"/>
              <a:gd name="connsiteY144" fmla="*/ 1307086 h 6858000"/>
              <a:gd name="connsiteX145" fmla="*/ 343980 w 1605470"/>
              <a:gd name="connsiteY145" fmla="*/ 1189033 h 6858000"/>
              <a:gd name="connsiteX146" fmla="*/ 348665 w 1605470"/>
              <a:gd name="connsiteY146" fmla="*/ 1168288 h 6858000"/>
              <a:gd name="connsiteX147" fmla="*/ 340947 w 1605470"/>
              <a:gd name="connsiteY147" fmla="*/ 1142577 h 6858000"/>
              <a:gd name="connsiteX148" fmla="*/ 330253 w 1605470"/>
              <a:gd name="connsiteY148" fmla="*/ 1088484 h 6858000"/>
              <a:gd name="connsiteX149" fmla="*/ 318989 w 1605470"/>
              <a:gd name="connsiteY149" fmla="*/ 1016103 h 6858000"/>
              <a:gd name="connsiteX150" fmla="*/ 320445 w 1605470"/>
              <a:gd name="connsiteY150" fmla="*/ 932283 h 6858000"/>
              <a:gd name="connsiteX151" fmla="*/ 322681 w 1605470"/>
              <a:gd name="connsiteY151" fmla="*/ 915925 h 6858000"/>
              <a:gd name="connsiteX152" fmla="*/ 315310 w 1605470"/>
              <a:gd name="connsiteY152" fmla="*/ 896999 h 6858000"/>
              <a:gd name="connsiteX153" fmla="*/ 284718 w 1605470"/>
              <a:gd name="connsiteY153" fmla="*/ 821517 h 6858000"/>
              <a:gd name="connsiteX154" fmla="*/ 263668 w 1605470"/>
              <a:gd name="connsiteY154" fmla="*/ 751353 h 6858000"/>
              <a:gd name="connsiteX155" fmla="*/ 263226 w 1605470"/>
              <a:gd name="connsiteY155" fmla="*/ 721230 h 6858000"/>
              <a:gd name="connsiteX156" fmla="*/ 248897 w 1605470"/>
              <a:gd name="connsiteY156" fmla="*/ 681659 h 6858000"/>
              <a:gd name="connsiteX157" fmla="*/ 234316 w 1605470"/>
              <a:gd name="connsiteY157" fmla="*/ 635218 h 6858000"/>
              <a:gd name="connsiteX158" fmla="*/ 239327 w 1605470"/>
              <a:gd name="connsiteY158" fmla="*/ 613763 h 6858000"/>
              <a:gd name="connsiteX159" fmla="*/ 225269 w 1605470"/>
              <a:gd name="connsiteY159" fmla="*/ 598582 h 6858000"/>
              <a:gd name="connsiteX160" fmla="*/ 224950 w 1605470"/>
              <a:gd name="connsiteY160" fmla="*/ 576846 h 6858000"/>
              <a:gd name="connsiteX161" fmla="*/ 204576 w 1605470"/>
              <a:gd name="connsiteY161" fmla="*/ 530055 h 6858000"/>
              <a:gd name="connsiteX162" fmla="*/ 219064 w 1605470"/>
              <a:gd name="connsiteY162" fmla="*/ 469651 h 6858000"/>
              <a:gd name="connsiteX163" fmla="*/ 195012 w 1605470"/>
              <a:gd name="connsiteY163" fmla="*/ 448559 h 6858000"/>
              <a:gd name="connsiteX164" fmla="*/ 201434 w 1605470"/>
              <a:gd name="connsiteY164" fmla="*/ 441529 h 6858000"/>
              <a:gd name="connsiteX165" fmla="*/ 200655 w 1605470"/>
              <a:gd name="connsiteY165" fmla="*/ 428927 h 6858000"/>
              <a:gd name="connsiteX166" fmla="*/ 190059 w 1605470"/>
              <a:gd name="connsiteY166" fmla="*/ 430161 h 6858000"/>
              <a:gd name="connsiteX167" fmla="*/ 167079 w 1605470"/>
              <a:gd name="connsiteY167" fmla="*/ 367211 h 6858000"/>
              <a:gd name="connsiteX168" fmla="*/ 124571 w 1605470"/>
              <a:gd name="connsiteY168" fmla="*/ 302178 h 6858000"/>
              <a:gd name="connsiteX169" fmla="*/ 103243 w 1605470"/>
              <a:gd name="connsiteY169" fmla="*/ 211375 h 6858000"/>
              <a:gd name="connsiteX170" fmla="*/ 94571 w 1605470"/>
              <a:gd name="connsiteY170" fmla="*/ 184179 h 6858000"/>
              <a:gd name="connsiteX171" fmla="*/ 13437 w 1605470"/>
              <a:gd name="connsiteY171" fmla="*/ 19287 h 6858000"/>
              <a:gd name="connsiteX172" fmla="*/ 0 w 1605470"/>
              <a:gd name="connsiteY172" fmla="*/ 0 h 6858000"/>
              <a:gd name="connsiteX0" fmla="*/ 0 w 1605470"/>
              <a:gd name="connsiteY0" fmla="*/ 0 h 6858000"/>
              <a:gd name="connsiteX1" fmla="*/ 1605470 w 1605470"/>
              <a:gd name="connsiteY1" fmla="*/ 0 h 6858000"/>
              <a:gd name="connsiteX2" fmla="*/ 1605470 w 1605470"/>
              <a:gd name="connsiteY2" fmla="*/ 6858000 h 6858000"/>
              <a:gd name="connsiteX3" fmla="*/ 154105 w 1605470"/>
              <a:gd name="connsiteY3" fmla="*/ 6858000 h 6858000"/>
              <a:gd name="connsiteX4" fmla="*/ 154246 w 1605470"/>
              <a:gd name="connsiteY4" fmla="*/ 6857735 h 6858000"/>
              <a:gd name="connsiteX5" fmla="*/ 166295 w 1605470"/>
              <a:gd name="connsiteY5" fmla="*/ 6809549 h 6858000"/>
              <a:gd name="connsiteX6" fmla="*/ 198506 w 1605470"/>
              <a:gd name="connsiteY6" fmla="*/ 6715115 h 6858000"/>
              <a:gd name="connsiteX7" fmla="*/ 208357 w 1605470"/>
              <a:gd name="connsiteY7" fmla="*/ 6680170 h 6858000"/>
              <a:gd name="connsiteX8" fmla="*/ 233907 w 1605470"/>
              <a:gd name="connsiteY8" fmla="*/ 6621207 h 6858000"/>
              <a:gd name="connsiteX9" fmla="*/ 250564 w 1605470"/>
              <a:gd name="connsiteY9" fmla="*/ 6596265 h 6858000"/>
              <a:gd name="connsiteX10" fmla="*/ 250443 w 1605470"/>
              <a:gd name="connsiteY10" fmla="*/ 6594818 h 6858000"/>
              <a:gd name="connsiteX11" fmla="*/ 254688 w 1605470"/>
              <a:gd name="connsiteY11" fmla="*/ 6593735 h 6858000"/>
              <a:gd name="connsiteX12" fmla="*/ 257885 w 1605470"/>
              <a:gd name="connsiteY12" fmla="*/ 6589172 h 6858000"/>
              <a:gd name="connsiteX13" fmla="*/ 261179 w 1605470"/>
              <a:gd name="connsiteY13" fmla="*/ 6574442 h 6858000"/>
              <a:gd name="connsiteX14" fmla="*/ 261519 w 1605470"/>
              <a:gd name="connsiteY14" fmla="*/ 6568530 h 6858000"/>
              <a:gd name="connsiteX15" fmla="*/ 263928 w 1605470"/>
              <a:gd name="connsiteY15" fmla="*/ 6560674 h 6858000"/>
              <a:gd name="connsiteX16" fmla="*/ 264273 w 1605470"/>
              <a:gd name="connsiteY16" fmla="*/ 6560598 h 6858000"/>
              <a:gd name="connsiteX17" fmla="*/ 265970 w 1605470"/>
              <a:gd name="connsiteY17" fmla="*/ 6553006 h 6858000"/>
              <a:gd name="connsiteX18" fmla="*/ 270666 w 1605470"/>
              <a:gd name="connsiteY18" fmla="*/ 6514360 h 6858000"/>
              <a:gd name="connsiteX19" fmla="*/ 312320 w 1605470"/>
              <a:gd name="connsiteY19" fmla="*/ 6478062 h 6858000"/>
              <a:gd name="connsiteX20" fmla="*/ 323009 w 1605470"/>
              <a:gd name="connsiteY20" fmla="*/ 6460325 h 6858000"/>
              <a:gd name="connsiteX21" fmla="*/ 330242 w 1605470"/>
              <a:gd name="connsiteY21" fmla="*/ 6451488 h 6858000"/>
              <a:gd name="connsiteX22" fmla="*/ 331677 w 1605470"/>
              <a:gd name="connsiteY22" fmla="*/ 6451348 h 6858000"/>
              <a:gd name="connsiteX23" fmla="*/ 336035 w 1605470"/>
              <a:gd name="connsiteY23" fmla="*/ 6414240 h 6858000"/>
              <a:gd name="connsiteX24" fmla="*/ 338911 w 1605470"/>
              <a:gd name="connsiteY24" fmla="*/ 6410269 h 6858000"/>
              <a:gd name="connsiteX25" fmla="*/ 338811 w 1605470"/>
              <a:gd name="connsiteY25" fmla="*/ 6384857 h 6858000"/>
              <a:gd name="connsiteX26" fmla="*/ 340328 w 1605470"/>
              <a:gd name="connsiteY26" fmla="*/ 6372381 h 6858000"/>
              <a:gd name="connsiteX27" fmla="*/ 337522 w 1605470"/>
              <a:gd name="connsiteY27" fmla="*/ 6367510 h 6858000"/>
              <a:gd name="connsiteX28" fmla="*/ 341402 w 1605470"/>
              <a:gd name="connsiteY28" fmla="*/ 6349778 h 6858000"/>
              <a:gd name="connsiteX29" fmla="*/ 343067 w 1605470"/>
              <a:gd name="connsiteY29" fmla="*/ 6348250 h 6858000"/>
              <a:gd name="connsiteX30" fmla="*/ 359101 w 1605470"/>
              <a:gd name="connsiteY30" fmla="*/ 6281972 h 6858000"/>
              <a:gd name="connsiteX31" fmla="*/ 369864 w 1605470"/>
              <a:gd name="connsiteY31" fmla="*/ 6211940 h 6858000"/>
              <a:gd name="connsiteX32" fmla="*/ 411359 w 1605470"/>
              <a:gd name="connsiteY32" fmla="*/ 6113913 h 6858000"/>
              <a:gd name="connsiteX33" fmla="*/ 415652 w 1605470"/>
              <a:gd name="connsiteY33" fmla="*/ 6028119 h 6858000"/>
              <a:gd name="connsiteX34" fmla="*/ 442432 w 1605470"/>
              <a:gd name="connsiteY34" fmla="*/ 5934687 h 6858000"/>
              <a:gd name="connsiteX35" fmla="*/ 476444 w 1605470"/>
              <a:gd name="connsiteY35" fmla="*/ 5765594 h 6858000"/>
              <a:gd name="connsiteX36" fmla="*/ 508280 w 1605470"/>
              <a:gd name="connsiteY36" fmla="*/ 5693685 h 6858000"/>
              <a:gd name="connsiteX37" fmla="*/ 523992 w 1605470"/>
              <a:gd name="connsiteY37" fmla="*/ 5619557 h 6858000"/>
              <a:gd name="connsiteX38" fmla="*/ 531653 w 1605470"/>
              <a:gd name="connsiteY38" fmla="*/ 5604904 h 6858000"/>
              <a:gd name="connsiteX39" fmla="*/ 539863 w 1605470"/>
              <a:gd name="connsiteY39" fmla="*/ 5604298 h 6858000"/>
              <a:gd name="connsiteX40" fmla="*/ 552319 w 1605470"/>
              <a:gd name="connsiteY40" fmla="*/ 5587997 h 6858000"/>
              <a:gd name="connsiteX41" fmla="*/ 591557 w 1605470"/>
              <a:gd name="connsiteY41" fmla="*/ 5476393 h 6858000"/>
              <a:gd name="connsiteX42" fmla="*/ 622750 w 1605470"/>
              <a:gd name="connsiteY42" fmla="*/ 5396260 h 6858000"/>
              <a:gd name="connsiteX43" fmla="*/ 638731 w 1605470"/>
              <a:gd name="connsiteY43" fmla="*/ 5330009 h 6858000"/>
              <a:gd name="connsiteX44" fmla="*/ 672224 w 1605470"/>
              <a:gd name="connsiteY44" fmla="*/ 5273739 h 6858000"/>
              <a:gd name="connsiteX45" fmla="*/ 681823 w 1605470"/>
              <a:gd name="connsiteY45" fmla="*/ 5241779 h 6858000"/>
              <a:gd name="connsiteX46" fmla="*/ 693049 w 1605470"/>
              <a:gd name="connsiteY46" fmla="*/ 5225268 h 6858000"/>
              <a:gd name="connsiteX47" fmla="*/ 694069 w 1605470"/>
              <a:gd name="connsiteY47" fmla="*/ 5217684 h 6858000"/>
              <a:gd name="connsiteX48" fmla="*/ 701410 w 1605470"/>
              <a:gd name="connsiteY48" fmla="*/ 5193377 h 6858000"/>
              <a:gd name="connsiteX49" fmla="*/ 704713 w 1605470"/>
              <a:gd name="connsiteY49" fmla="*/ 5179288 h 6858000"/>
              <a:gd name="connsiteX50" fmla="*/ 705697 w 1605470"/>
              <a:gd name="connsiteY50" fmla="*/ 5173621 h 6858000"/>
              <a:gd name="connsiteX51" fmla="*/ 701331 w 1605470"/>
              <a:gd name="connsiteY51" fmla="*/ 5159961 h 6858000"/>
              <a:gd name="connsiteX52" fmla="*/ 708008 w 1605470"/>
              <a:gd name="connsiteY52" fmla="*/ 5144295 h 6858000"/>
              <a:gd name="connsiteX53" fmla="*/ 704941 w 1605470"/>
              <a:gd name="connsiteY53" fmla="*/ 5125185 h 6858000"/>
              <a:gd name="connsiteX54" fmla="*/ 711771 w 1605470"/>
              <a:gd name="connsiteY54" fmla="*/ 5121884 h 6858000"/>
              <a:gd name="connsiteX55" fmla="*/ 718807 w 1605470"/>
              <a:gd name="connsiteY55" fmla="*/ 5067850 h 6858000"/>
              <a:gd name="connsiteX56" fmla="*/ 721538 w 1605470"/>
              <a:gd name="connsiteY56" fmla="*/ 5060861 h 6858000"/>
              <a:gd name="connsiteX57" fmla="*/ 718242 w 1605470"/>
              <a:gd name="connsiteY57" fmla="*/ 5034192 h 6858000"/>
              <a:gd name="connsiteX58" fmla="*/ 719796 w 1605470"/>
              <a:gd name="connsiteY58" fmla="*/ 4993030 h 6858000"/>
              <a:gd name="connsiteX59" fmla="*/ 726705 w 1605470"/>
              <a:gd name="connsiteY59" fmla="*/ 4946844 h 6858000"/>
              <a:gd name="connsiteX60" fmla="*/ 722561 w 1605470"/>
              <a:gd name="connsiteY60" fmla="*/ 4932692 h 6858000"/>
              <a:gd name="connsiteX61" fmla="*/ 724935 w 1605470"/>
              <a:gd name="connsiteY61" fmla="*/ 4821504 h 6858000"/>
              <a:gd name="connsiteX62" fmla="*/ 732118 w 1605470"/>
              <a:gd name="connsiteY62" fmla="*/ 4801535 h 6858000"/>
              <a:gd name="connsiteX63" fmla="*/ 739787 w 1605470"/>
              <a:gd name="connsiteY63" fmla="*/ 4797794 h 6858000"/>
              <a:gd name="connsiteX64" fmla="*/ 741081 w 1605470"/>
              <a:gd name="connsiteY64" fmla="*/ 4784526 h 6858000"/>
              <a:gd name="connsiteX65" fmla="*/ 742865 w 1605470"/>
              <a:gd name="connsiteY65" fmla="*/ 4781211 h 6858000"/>
              <a:gd name="connsiteX66" fmla="*/ 751652 w 1605470"/>
              <a:gd name="connsiteY66" fmla="*/ 4761984 h 6858000"/>
              <a:gd name="connsiteX67" fmla="*/ 747700 w 1605470"/>
              <a:gd name="connsiteY67" fmla="*/ 4690749 h 6858000"/>
              <a:gd name="connsiteX68" fmla="*/ 743180 w 1605470"/>
              <a:gd name="connsiteY68" fmla="*/ 4584173 h 6858000"/>
              <a:gd name="connsiteX69" fmla="*/ 738263 w 1605470"/>
              <a:gd name="connsiteY69" fmla="*/ 4444346 h 6858000"/>
              <a:gd name="connsiteX70" fmla="*/ 734828 w 1605470"/>
              <a:gd name="connsiteY70" fmla="*/ 4375228 h 6858000"/>
              <a:gd name="connsiteX71" fmla="*/ 715481 w 1605470"/>
              <a:gd name="connsiteY71" fmla="*/ 4214165 h 6858000"/>
              <a:gd name="connsiteX72" fmla="*/ 719554 w 1605470"/>
              <a:gd name="connsiteY72" fmla="*/ 4090296 h 6858000"/>
              <a:gd name="connsiteX73" fmla="*/ 704810 w 1605470"/>
              <a:gd name="connsiteY73" fmla="*/ 4033999 h 6858000"/>
              <a:gd name="connsiteX74" fmla="*/ 705959 w 1605470"/>
              <a:gd name="connsiteY74" fmla="*/ 4031933 h 6858000"/>
              <a:gd name="connsiteX75" fmla="*/ 704535 w 1605470"/>
              <a:gd name="connsiteY75" fmla="*/ 4013953 h 6858000"/>
              <a:gd name="connsiteX76" fmla="*/ 700443 w 1605470"/>
              <a:gd name="connsiteY76" fmla="*/ 4010511 h 6858000"/>
              <a:gd name="connsiteX77" fmla="*/ 698282 w 1605470"/>
              <a:gd name="connsiteY77" fmla="*/ 3998331 h 6858000"/>
              <a:gd name="connsiteX78" fmla="*/ 690830 w 1605470"/>
              <a:gd name="connsiteY78" fmla="*/ 3974753 h 6858000"/>
              <a:gd name="connsiteX79" fmla="*/ 692428 w 1605470"/>
              <a:gd name="connsiteY79" fmla="*/ 3969950 h 6858000"/>
              <a:gd name="connsiteX80" fmla="*/ 685850 w 1605470"/>
              <a:gd name="connsiteY80" fmla="*/ 3933779 h 6858000"/>
              <a:gd name="connsiteX81" fmla="*/ 687181 w 1605470"/>
              <a:gd name="connsiteY81" fmla="*/ 3933093 h 6858000"/>
              <a:gd name="connsiteX82" fmla="*/ 691535 w 1605470"/>
              <a:gd name="connsiteY82" fmla="*/ 3922082 h 6858000"/>
              <a:gd name="connsiteX83" fmla="*/ 696613 w 1605470"/>
              <a:gd name="connsiteY83" fmla="*/ 3901461 h 6858000"/>
              <a:gd name="connsiteX84" fmla="*/ 719207 w 1605470"/>
              <a:gd name="connsiteY84" fmla="*/ 3813873 h 6858000"/>
              <a:gd name="connsiteX85" fmla="*/ 718632 w 1605470"/>
              <a:gd name="connsiteY85" fmla="*/ 3806161 h 6858000"/>
              <a:gd name="connsiteX86" fmla="*/ 718939 w 1605470"/>
              <a:gd name="connsiteY86" fmla="*/ 3805957 h 6858000"/>
              <a:gd name="connsiteX87" fmla="*/ 718966 w 1605470"/>
              <a:gd name="connsiteY87" fmla="*/ 3797724 h 6858000"/>
              <a:gd name="connsiteX88" fmla="*/ 717581 w 1605470"/>
              <a:gd name="connsiteY88" fmla="*/ 3792098 h 6858000"/>
              <a:gd name="connsiteX89" fmla="*/ 716465 w 1605470"/>
              <a:gd name="connsiteY89" fmla="*/ 3777135 h 6858000"/>
              <a:gd name="connsiteX90" fmla="*/ 718198 w 1605470"/>
              <a:gd name="connsiteY90" fmla="*/ 3771656 h 6858000"/>
              <a:gd name="connsiteX91" fmla="*/ 721941 w 1605470"/>
              <a:gd name="connsiteY91" fmla="*/ 3769007 h 6858000"/>
              <a:gd name="connsiteX92" fmla="*/ 721407 w 1605470"/>
              <a:gd name="connsiteY92" fmla="*/ 3767709 h 6858000"/>
              <a:gd name="connsiteX93" fmla="*/ 730103 w 1605470"/>
              <a:gd name="connsiteY93" fmla="*/ 3738082 h 6858000"/>
              <a:gd name="connsiteX94" fmla="*/ 737449 w 1605470"/>
              <a:gd name="connsiteY94" fmla="*/ 3673397 h 6858000"/>
              <a:gd name="connsiteX95" fmla="*/ 736745 w 1605470"/>
              <a:gd name="connsiteY95" fmla="*/ 3637109 h 6858000"/>
              <a:gd name="connsiteX96" fmla="*/ 740188 w 1605470"/>
              <a:gd name="connsiteY96" fmla="*/ 3536883 h 6858000"/>
              <a:gd name="connsiteX97" fmla="*/ 747726 w 1605470"/>
              <a:gd name="connsiteY97" fmla="*/ 3435652 h 6858000"/>
              <a:gd name="connsiteX98" fmla="*/ 774383 w 1605470"/>
              <a:gd name="connsiteY98" fmla="*/ 3381564 h 6858000"/>
              <a:gd name="connsiteX99" fmla="*/ 774870 w 1605470"/>
              <a:gd name="connsiteY99" fmla="*/ 3375761 h 6858000"/>
              <a:gd name="connsiteX100" fmla="*/ 770510 w 1605470"/>
              <a:gd name="connsiteY100" fmla="*/ 3361844 h 6858000"/>
              <a:gd name="connsiteX101" fmla="*/ 767933 w 1605470"/>
              <a:gd name="connsiteY101" fmla="*/ 3356929 h 6858000"/>
              <a:gd name="connsiteX102" fmla="*/ 766158 w 1605470"/>
              <a:gd name="connsiteY102" fmla="*/ 3349058 h 6858000"/>
              <a:gd name="connsiteX103" fmla="*/ 766414 w 1605470"/>
              <a:gd name="connsiteY103" fmla="*/ 3348763 h 6858000"/>
              <a:gd name="connsiteX104" fmla="*/ 764166 w 1605470"/>
              <a:gd name="connsiteY104" fmla="*/ 3341588 h 6858000"/>
              <a:gd name="connsiteX105" fmla="*/ 749397 w 1605470"/>
              <a:gd name="connsiteY105" fmla="*/ 3307769 h 6858000"/>
              <a:gd name="connsiteX106" fmla="*/ 766960 w 1605470"/>
              <a:gd name="connsiteY106" fmla="*/ 3250522 h 6858000"/>
              <a:gd name="connsiteX107" fmla="*/ 767385 w 1605470"/>
              <a:gd name="connsiteY107" fmla="*/ 3229163 h 6858000"/>
              <a:gd name="connsiteX108" fmla="*/ 769208 w 1605470"/>
              <a:gd name="connsiteY108" fmla="*/ 3217217 h 6858000"/>
              <a:gd name="connsiteX109" fmla="*/ 770350 w 1605470"/>
              <a:gd name="connsiteY109" fmla="*/ 3216125 h 6858000"/>
              <a:gd name="connsiteX110" fmla="*/ 756043 w 1605470"/>
              <a:gd name="connsiteY110" fmla="*/ 3183755 h 6858000"/>
              <a:gd name="connsiteX111" fmla="*/ 756544 w 1605470"/>
              <a:gd name="connsiteY111" fmla="*/ 3178642 h 6858000"/>
              <a:gd name="connsiteX112" fmla="*/ 744144 w 1605470"/>
              <a:gd name="connsiteY112" fmla="*/ 3158586 h 6858000"/>
              <a:gd name="connsiteX113" fmla="*/ 739378 w 1605470"/>
              <a:gd name="connsiteY113" fmla="*/ 3147669 h 6858000"/>
              <a:gd name="connsiteX114" fmla="*/ 734648 w 1605470"/>
              <a:gd name="connsiteY114" fmla="*/ 3145733 h 6858000"/>
              <a:gd name="connsiteX115" fmla="*/ 729329 w 1605470"/>
              <a:gd name="connsiteY115" fmla="*/ 3129034 h 6858000"/>
              <a:gd name="connsiteX116" fmla="*/ 729994 w 1605470"/>
              <a:gd name="connsiteY116" fmla="*/ 3126682 h 6858000"/>
              <a:gd name="connsiteX117" fmla="*/ 720862 w 1605470"/>
              <a:gd name="connsiteY117" fmla="*/ 3114519 h 6858000"/>
              <a:gd name="connsiteX118" fmla="*/ 707471 w 1605470"/>
              <a:gd name="connsiteY118" fmla="*/ 3106272 h 6858000"/>
              <a:gd name="connsiteX119" fmla="*/ 680201 w 1605470"/>
              <a:gd name="connsiteY119" fmla="*/ 2958185 h 6858000"/>
              <a:gd name="connsiteX120" fmla="*/ 622815 w 1605470"/>
              <a:gd name="connsiteY120" fmla="*/ 2762989 h 6858000"/>
              <a:gd name="connsiteX121" fmla="*/ 571733 w 1605470"/>
              <a:gd name="connsiteY121" fmla="*/ 2554718 h 6858000"/>
              <a:gd name="connsiteX122" fmla="*/ 551827 w 1605470"/>
              <a:gd name="connsiteY122" fmla="*/ 2485734 h 6858000"/>
              <a:gd name="connsiteX123" fmla="*/ 542550 w 1605470"/>
              <a:gd name="connsiteY123" fmla="*/ 2447068 h 6858000"/>
              <a:gd name="connsiteX124" fmla="*/ 529511 w 1605470"/>
              <a:gd name="connsiteY124" fmla="*/ 2425819 h 6858000"/>
              <a:gd name="connsiteX125" fmla="*/ 528878 w 1605470"/>
              <a:gd name="connsiteY125" fmla="*/ 2408971 h 6858000"/>
              <a:gd name="connsiteX126" fmla="*/ 535510 w 1605470"/>
              <a:gd name="connsiteY126" fmla="*/ 2402874 h 6858000"/>
              <a:gd name="connsiteX127" fmla="*/ 538122 w 1605470"/>
              <a:gd name="connsiteY127" fmla="*/ 2381443 h 6858000"/>
              <a:gd name="connsiteX128" fmla="*/ 514451 w 1605470"/>
              <a:gd name="connsiteY128" fmla="*/ 2261920 h 6858000"/>
              <a:gd name="connsiteX129" fmla="*/ 486968 w 1605470"/>
              <a:gd name="connsiteY129" fmla="*/ 2182937 h 6858000"/>
              <a:gd name="connsiteX130" fmla="*/ 488555 w 1605470"/>
              <a:gd name="connsiteY130" fmla="*/ 2155135 h 6858000"/>
              <a:gd name="connsiteX131" fmla="*/ 486013 w 1605470"/>
              <a:gd name="connsiteY131" fmla="*/ 2118008 h 6858000"/>
              <a:gd name="connsiteX132" fmla="*/ 487006 w 1605470"/>
              <a:gd name="connsiteY132" fmla="*/ 2050531 h 6858000"/>
              <a:gd name="connsiteX133" fmla="*/ 478812 w 1605470"/>
              <a:gd name="connsiteY133" fmla="*/ 1963269 h 6858000"/>
              <a:gd name="connsiteX134" fmla="*/ 442619 w 1605470"/>
              <a:gd name="connsiteY134" fmla="*/ 1910499 h 6858000"/>
              <a:gd name="connsiteX135" fmla="*/ 436547 w 1605470"/>
              <a:gd name="connsiteY135" fmla="*/ 1861531 h 6858000"/>
              <a:gd name="connsiteX136" fmla="*/ 390346 w 1605470"/>
              <a:gd name="connsiteY136" fmla="*/ 1732919 h 6858000"/>
              <a:gd name="connsiteX137" fmla="*/ 362657 w 1605470"/>
              <a:gd name="connsiteY137" fmla="*/ 1663540 h 6858000"/>
              <a:gd name="connsiteX138" fmla="*/ 361783 w 1605470"/>
              <a:gd name="connsiteY138" fmla="*/ 1615777 h 6858000"/>
              <a:gd name="connsiteX139" fmla="*/ 342578 w 1605470"/>
              <a:gd name="connsiteY139" fmla="*/ 1563678 h 6858000"/>
              <a:gd name="connsiteX140" fmla="*/ 355658 w 1605470"/>
              <a:gd name="connsiteY140" fmla="*/ 1519474 h 6858000"/>
              <a:gd name="connsiteX141" fmla="*/ 348400 w 1605470"/>
              <a:gd name="connsiteY141" fmla="*/ 1477995 h 6858000"/>
              <a:gd name="connsiteX142" fmla="*/ 334485 w 1605470"/>
              <a:gd name="connsiteY142" fmla="*/ 1373769 h 6858000"/>
              <a:gd name="connsiteX143" fmla="*/ 342792 w 1605470"/>
              <a:gd name="connsiteY143" fmla="*/ 1307086 h 6858000"/>
              <a:gd name="connsiteX144" fmla="*/ 343980 w 1605470"/>
              <a:gd name="connsiteY144" fmla="*/ 1189033 h 6858000"/>
              <a:gd name="connsiteX145" fmla="*/ 348665 w 1605470"/>
              <a:gd name="connsiteY145" fmla="*/ 1168288 h 6858000"/>
              <a:gd name="connsiteX146" fmla="*/ 340947 w 1605470"/>
              <a:gd name="connsiteY146" fmla="*/ 1142577 h 6858000"/>
              <a:gd name="connsiteX147" fmla="*/ 330253 w 1605470"/>
              <a:gd name="connsiteY147" fmla="*/ 1088484 h 6858000"/>
              <a:gd name="connsiteX148" fmla="*/ 318989 w 1605470"/>
              <a:gd name="connsiteY148" fmla="*/ 1016103 h 6858000"/>
              <a:gd name="connsiteX149" fmla="*/ 320445 w 1605470"/>
              <a:gd name="connsiteY149" fmla="*/ 932283 h 6858000"/>
              <a:gd name="connsiteX150" fmla="*/ 322681 w 1605470"/>
              <a:gd name="connsiteY150" fmla="*/ 915925 h 6858000"/>
              <a:gd name="connsiteX151" fmla="*/ 315310 w 1605470"/>
              <a:gd name="connsiteY151" fmla="*/ 896999 h 6858000"/>
              <a:gd name="connsiteX152" fmla="*/ 284718 w 1605470"/>
              <a:gd name="connsiteY152" fmla="*/ 821517 h 6858000"/>
              <a:gd name="connsiteX153" fmla="*/ 263668 w 1605470"/>
              <a:gd name="connsiteY153" fmla="*/ 751353 h 6858000"/>
              <a:gd name="connsiteX154" fmla="*/ 263226 w 1605470"/>
              <a:gd name="connsiteY154" fmla="*/ 721230 h 6858000"/>
              <a:gd name="connsiteX155" fmla="*/ 248897 w 1605470"/>
              <a:gd name="connsiteY155" fmla="*/ 681659 h 6858000"/>
              <a:gd name="connsiteX156" fmla="*/ 234316 w 1605470"/>
              <a:gd name="connsiteY156" fmla="*/ 635218 h 6858000"/>
              <a:gd name="connsiteX157" fmla="*/ 239327 w 1605470"/>
              <a:gd name="connsiteY157" fmla="*/ 613763 h 6858000"/>
              <a:gd name="connsiteX158" fmla="*/ 225269 w 1605470"/>
              <a:gd name="connsiteY158" fmla="*/ 598582 h 6858000"/>
              <a:gd name="connsiteX159" fmla="*/ 224950 w 1605470"/>
              <a:gd name="connsiteY159" fmla="*/ 576846 h 6858000"/>
              <a:gd name="connsiteX160" fmla="*/ 204576 w 1605470"/>
              <a:gd name="connsiteY160" fmla="*/ 530055 h 6858000"/>
              <a:gd name="connsiteX161" fmla="*/ 219064 w 1605470"/>
              <a:gd name="connsiteY161" fmla="*/ 469651 h 6858000"/>
              <a:gd name="connsiteX162" fmla="*/ 195012 w 1605470"/>
              <a:gd name="connsiteY162" fmla="*/ 448559 h 6858000"/>
              <a:gd name="connsiteX163" fmla="*/ 201434 w 1605470"/>
              <a:gd name="connsiteY163" fmla="*/ 441529 h 6858000"/>
              <a:gd name="connsiteX164" fmla="*/ 200655 w 1605470"/>
              <a:gd name="connsiteY164" fmla="*/ 428927 h 6858000"/>
              <a:gd name="connsiteX165" fmla="*/ 190059 w 1605470"/>
              <a:gd name="connsiteY165" fmla="*/ 430161 h 6858000"/>
              <a:gd name="connsiteX166" fmla="*/ 167079 w 1605470"/>
              <a:gd name="connsiteY166" fmla="*/ 367211 h 6858000"/>
              <a:gd name="connsiteX167" fmla="*/ 124571 w 1605470"/>
              <a:gd name="connsiteY167" fmla="*/ 302178 h 6858000"/>
              <a:gd name="connsiteX168" fmla="*/ 103243 w 1605470"/>
              <a:gd name="connsiteY168" fmla="*/ 211375 h 6858000"/>
              <a:gd name="connsiteX169" fmla="*/ 94571 w 1605470"/>
              <a:gd name="connsiteY169" fmla="*/ 184179 h 6858000"/>
              <a:gd name="connsiteX170" fmla="*/ 13437 w 1605470"/>
              <a:gd name="connsiteY170" fmla="*/ 19287 h 6858000"/>
              <a:gd name="connsiteX171" fmla="*/ 0 w 1605470"/>
              <a:gd name="connsiteY171" fmla="*/ 0 h 6858000"/>
              <a:gd name="connsiteX0" fmla="*/ 0 w 1605470"/>
              <a:gd name="connsiteY0" fmla="*/ 0 h 6858000"/>
              <a:gd name="connsiteX1" fmla="*/ 1605470 w 1605470"/>
              <a:gd name="connsiteY1" fmla="*/ 0 h 6858000"/>
              <a:gd name="connsiteX2" fmla="*/ 1605470 w 1605470"/>
              <a:gd name="connsiteY2" fmla="*/ 6858000 h 6858000"/>
              <a:gd name="connsiteX3" fmla="*/ 154105 w 1605470"/>
              <a:gd name="connsiteY3" fmla="*/ 6858000 h 6858000"/>
              <a:gd name="connsiteX4" fmla="*/ 154246 w 1605470"/>
              <a:gd name="connsiteY4" fmla="*/ 6857735 h 6858000"/>
              <a:gd name="connsiteX5" fmla="*/ 166295 w 1605470"/>
              <a:gd name="connsiteY5" fmla="*/ 6809549 h 6858000"/>
              <a:gd name="connsiteX6" fmla="*/ 198506 w 1605470"/>
              <a:gd name="connsiteY6" fmla="*/ 6715115 h 6858000"/>
              <a:gd name="connsiteX7" fmla="*/ 208357 w 1605470"/>
              <a:gd name="connsiteY7" fmla="*/ 6680170 h 6858000"/>
              <a:gd name="connsiteX8" fmla="*/ 233907 w 1605470"/>
              <a:gd name="connsiteY8" fmla="*/ 6621207 h 6858000"/>
              <a:gd name="connsiteX9" fmla="*/ 250564 w 1605470"/>
              <a:gd name="connsiteY9" fmla="*/ 6596265 h 6858000"/>
              <a:gd name="connsiteX10" fmla="*/ 250443 w 1605470"/>
              <a:gd name="connsiteY10" fmla="*/ 6594818 h 6858000"/>
              <a:gd name="connsiteX11" fmla="*/ 254688 w 1605470"/>
              <a:gd name="connsiteY11" fmla="*/ 6593735 h 6858000"/>
              <a:gd name="connsiteX12" fmla="*/ 257885 w 1605470"/>
              <a:gd name="connsiteY12" fmla="*/ 6589172 h 6858000"/>
              <a:gd name="connsiteX13" fmla="*/ 261179 w 1605470"/>
              <a:gd name="connsiteY13" fmla="*/ 6574442 h 6858000"/>
              <a:gd name="connsiteX14" fmla="*/ 261519 w 1605470"/>
              <a:gd name="connsiteY14" fmla="*/ 6568530 h 6858000"/>
              <a:gd name="connsiteX15" fmla="*/ 263928 w 1605470"/>
              <a:gd name="connsiteY15" fmla="*/ 6560674 h 6858000"/>
              <a:gd name="connsiteX16" fmla="*/ 264273 w 1605470"/>
              <a:gd name="connsiteY16" fmla="*/ 6560598 h 6858000"/>
              <a:gd name="connsiteX17" fmla="*/ 265970 w 1605470"/>
              <a:gd name="connsiteY17" fmla="*/ 6553006 h 6858000"/>
              <a:gd name="connsiteX18" fmla="*/ 270666 w 1605470"/>
              <a:gd name="connsiteY18" fmla="*/ 6514360 h 6858000"/>
              <a:gd name="connsiteX19" fmla="*/ 312320 w 1605470"/>
              <a:gd name="connsiteY19" fmla="*/ 6478062 h 6858000"/>
              <a:gd name="connsiteX20" fmla="*/ 323009 w 1605470"/>
              <a:gd name="connsiteY20" fmla="*/ 6460325 h 6858000"/>
              <a:gd name="connsiteX21" fmla="*/ 330242 w 1605470"/>
              <a:gd name="connsiteY21" fmla="*/ 6451488 h 6858000"/>
              <a:gd name="connsiteX22" fmla="*/ 331677 w 1605470"/>
              <a:gd name="connsiteY22" fmla="*/ 6451348 h 6858000"/>
              <a:gd name="connsiteX23" fmla="*/ 336035 w 1605470"/>
              <a:gd name="connsiteY23" fmla="*/ 6414240 h 6858000"/>
              <a:gd name="connsiteX24" fmla="*/ 338911 w 1605470"/>
              <a:gd name="connsiteY24" fmla="*/ 6410269 h 6858000"/>
              <a:gd name="connsiteX25" fmla="*/ 338811 w 1605470"/>
              <a:gd name="connsiteY25" fmla="*/ 6384857 h 6858000"/>
              <a:gd name="connsiteX26" fmla="*/ 340328 w 1605470"/>
              <a:gd name="connsiteY26" fmla="*/ 6372381 h 6858000"/>
              <a:gd name="connsiteX27" fmla="*/ 337522 w 1605470"/>
              <a:gd name="connsiteY27" fmla="*/ 6367510 h 6858000"/>
              <a:gd name="connsiteX28" fmla="*/ 341402 w 1605470"/>
              <a:gd name="connsiteY28" fmla="*/ 6349778 h 6858000"/>
              <a:gd name="connsiteX29" fmla="*/ 343067 w 1605470"/>
              <a:gd name="connsiteY29" fmla="*/ 6348250 h 6858000"/>
              <a:gd name="connsiteX30" fmla="*/ 359101 w 1605470"/>
              <a:gd name="connsiteY30" fmla="*/ 6281972 h 6858000"/>
              <a:gd name="connsiteX31" fmla="*/ 369864 w 1605470"/>
              <a:gd name="connsiteY31" fmla="*/ 6211940 h 6858000"/>
              <a:gd name="connsiteX32" fmla="*/ 411359 w 1605470"/>
              <a:gd name="connsiteY32" fmla="*/ 6113913 h 6858000"/>
              <a:gd name="connsiteX33" fmla="*/ 415652 w 1605470"/>
              <a:gd name="connsiteY33" fmla="*/ 6028119 h 6858000"/>
              <a:gd name="connsiteX34" fmla="*/ 442432 w 1605470"/>
              <a:gd name="connsiteY34" fmla="*/ 5934687 h 6858000"/>
              <a:gd name="connsiteX35" fmla="*/ 476444 w 1605470"/>
              <a:gd name="connsiteY35" fmla="*/ 5765594 h 6858000"/>
              <a:gd name="connsiteX36" fmla="*/ 508280 w 1605470"/>
              <a:gd name="connsiteY36" fmla="*/ 5693685 h 6858000"/>
              <a:gd name="connsiteX37" fmla="*/ 523992 w 1605470"/>
              <a:gd name="connsiteY37" fmla="*/ 5619557 h 6858000"/>
              <a:gd name="connsiteX38" fmla="*/ 531653 w 1605470"/>
              <a:gd name="connsiteY38" fmla="*/ 5604904 h 6858000"/>
              <a:gd name="connsiteX39" fmla="*/ 539863 w 1605470"/>
              <a:gd name="connsiteY39" fmla="*/ 5604298 h 6858000"/>
              <a:gd name="connsiteX40" fmla="*/ 552319 w 1605470"/>
              <a:gd name="connsiteY40" fmla="*/ 5587997 h 6858000"/>
              <a:gd name="connsiteX41" fmla="*/ 591557 w 1605470"/>
              <a:gd name="connsiteY41" fmla="*/ 5476393 h 6858000"/>
              <a:gd name="connsiteX42" fmla="*/ 622750 w 1605470"/>
              <a:gd name="connsiteY42" fmla="*/ 5396260 h 6858000"/>
              <a:gd name="connsiteX43" fmla="*/ 638731 w 1605470"/>
              <a:gd name="connsiteY43" fmla="*/ 5330009 h 6858000"/>
              <a:gd name="connsiteX44" fmla="*/ 672224 w 1605470"/>
              <a:gd name="connsiteY44" fmla="*/ 5273739 h 6858000"/>
              <a:gd name="connsiteX45" fmla="*/ 681823 w 1605470"/>
              <a:gd name="connsiteY45" fmla="*/ 5241779 h 6858000"/>
              <a:gd name="connsiteX46" fmla="*/ 693049 w 1605470"/>
              <a:gd name="connsiteY46" fmla="*/ 5225268 h 6858000"/>
              <a:gd name="connsiteX47" fmla="*/ 694069 w 1605470"/>
              <a:gd name="connsiteY47" fmla="*/ 5217684 h 6858000"/>
              <a:gd name="connsiteX48" fmla="*/ 701410 w 1605470"/>
              <a:gd name="connsiteY48" fmla="*/ 5193377 h 6858000"/>
              <a:gd name="connsiteX49" fmla="*/ 704713 w 1605470"/>
              <a:gd name="connsiteY49" fmla="*/ 5179288 h 6858000"/>
              <a:gd name="connsiteX50" fmla="*/ 705697 w 1605470"/>
              <a:gd name="connsiteY50" fmla="*/ 5173621 h 6858000"/>
              <a:gd name="connsiteX51" fmla="*/ 701331 w 1605470"/>
              <a:gd name="connsiteY51" fmla="*/ 5159961 h 6858000"/>
              <a:gd name="connsiteX52" fmla="*/ 708008 w 1605470"/>
              <a:gd name="connsiteY52" fmla="*/ 5144295 h 6858000"/>
              <a:gd name="connsiteX53" fmla="*/ 704941 w 1605470"/>
              <a:gd name="connsiteY53" fmla="*/ 5125185 h 6858000"/>
              <a:gd name="connsiteX54" fmla="*/ 711771 w 1605470"/>
              <a:gd name="connsiteY54" fmla="*/ 5121884 h 6858000"/>
              <a:gd name="connsiteX55" fmla="*/ 718807 w 1605470"/>
              <a:gd name="connsiteY55" fmla="*/ 5067850 h 6858000"/>
              <a:gd name="connsiteX56" fmla="*/ 721538 w 1605470"/>
              <a:gd name="connsiteY56" fmla="*/ 5060861 h 6858000"/>
              <a:gd name="connsiteX57" fmla="*/ 718242 w 1605470"/>
              <a:gd name="connsiteY57" fmla="*/ 5034192 h 6858000"/>
              <a:gd name="connsiteX58" fmla="*/ 719796 w 1605470"/>
              <a:gd name="connsiteY58" fmla="*/ 4993030 h 6858000"/>
              <a:gd name="connsiteX59" fmla="*/ 726705 w 1605470"/>
              <a:gd name="connsiteY59" fmla="*/ 4946844 h 6858000"/>
              <a:gd name="connsiteX60" fmla="*/ 722561 w 1605470"/>
              <a:gd name="connsiteY60" fmla="*/ 4932692 h 6858000"/>
              <a:gd name="connsiteX61" fmla="*/ 724935 w 1605470"/>
              <a:gd name="connsiteY61" fmla="*/ 4821504 h 6858000"/>
              <a:gd name="connsiteX62" fmla="*/ 732118 w 1605470"/>
              <a:gd name="connsiteY62" fmla="*/ 4801535 h 6858000"/>
              <a:gd name="connsiteX63" fmla="*/ 739787 w 1605470"/>
              <a:gd name="connsiteY63" fmla="*/ 4797794 h 6858000"/>
              <a:gd name="connsiteX64" fmla="*/ 741081 w 1605470"/>
              <a:gd name="connsiteY64" fmla="*/ 4784526 h 6858000"/>
              <a:gd name="connsiteX65" fmla="*/ 742865 w 1605470"/>
              <a:gd name="connsiteY65" fmla="*/ 4781211 h 6858000"/>
              <a:gd name="connsiteX66" fmla="*/ 751652 w 1605470"/>
              <a:gd name="connsiteY66" fmla="*/ 4761984 h 6858000"/>
              <a:gd name="connsiteX67" fmla="*/ 747700 w 1605470"/>
              <a:gd name="connsiteY67" fmla="*/ 4690749 h 6858000"/>
              <a:gd name="connsiteX68" fmla="*/ 743180 w 1605470"/>
              <a:gd name="connsiteY68" fmla="*/ 4584173 h 6858000"/>
              <a:gd name="connsiteX69" fmla="*/ 738263 w 1605470"/>
              <a:gd name="connsiteY69" fmla="*/ 4444346 h 6858000"/>
              <a:gd name="connsiteX70" fmla="*/ 734828 w 1605470"/>
              <a:gd name="connsiteY70" fmla="*/ 4375228 h 6858000"/>
              <a:gd name="connsiteX71" fmla="*/ 715481 w 1605470"/>
              <a:gd name="connsiteY71" fmla="*/ 4214165 h 6858000"/>
              <a:gd name="connsiteX72" fmla="*/ 719554 w 1605470"/>
              <a:gd name="connsiteY72" fmla="*/ 4090296 h 6858000"/>
              <a:gd name="connsiteX73" fmla="*/ 704810 w 1605470"/>
              <a:gd name="connsiteY73" fmla="*/ 4033999 h 6858000"/>
              <a:gd name="connsiteX74" fmla="*/ 705959 w 1605470"/>
              <a:gd name="connsiteY74" fmla="*/ 4031933 h 6858000"/>
              <a:gd name="connsiteX75" fmla="*/ 704535 w 1605470"/>
              <a:gd name="connsiteY75" fmla="*/ 4013953 h 6858000"/>
              <a:gd name="connsiteX76" fmla="*/ 700443 w 1605470"/>
              <a:gd name="connsiteY76" fmla="*/ 4010511 h 6858000"/>
              <a:gd name="connsiteX77" fmla="*/ 698282 w 1605470"/>
              <a:gd name="connsiteY77" fmla="*/ 3998331 h 6858000"/>
              <a:gd name="connsiteX78" fmla="*/ 690830 w 1605470"/>
              <a:gd name="connsiteY78" fmla="*/ 3974753 h 6858000"/>
              <a:gd name="connsiteX79" fmla="*/ 692428 w 1605470"/>
              <a:gd name="connsiteY79" fmla="*/ 3969950 h 6858000"/>
              <a:gd name="connsiteX80" fmla="*/ 685850 w 1605470"/>
              <a:gd name="connsiteY80" fmla="*/ 3933779 h 6858000"/>
              <a:gd name="connsiteX81" fmla="*/ 687181 w 1605470"/>
              <a:gd name="connsiteY81" fmla="*/ 3933093 h 6858000"/>
              <a:gd name="connsiteX82" fmla="*/ 691535 w 1605470"/>
              <a:gd name="connsiteY82" fmla="*/ 3922082 h 6858000"/>
              <a:gd name="connsiteX83" fmla="*/ 696613 w 1605470"/>
              <a:gd name="connsiteY83" fmla="*/ 3901461 h 6858000"/>
              <a:gd name="connsiteX84" fmla="*/ 719207 w 1605470"/>
              <a:gd name="connsiteY84" fmla="*/ 3813873 h 6858000"/>
              <a:gd name="connsiteX85" fmla="*/ 718632 w 1605470"/>
              <a:gd name="connsiteY85" fmla="*/ 3806161 h 6858000"/>
              <a:gd name="connsiteX86" fmla="*/ 718939 w 1605470"/>
              <a:gd name="connsiteY86" fmla="*/ 3805957 h 6858000"/>
              <a:gd name="connsiteX87" fmla="*/ 718966 w 1605470"/>
              <a:gd name="connsiteY87" fmla="*/ 3797724 h 6858000"/>
              <a:gd name="connsiteX88" fmla="*/ 717581 w 1605470"/>
              <a:gd name="connsiteY88" fmla="*/ 3792098 h 6858000"/>
              <a:gd name="connsiteX89" fmla="*/ 716465 w 1605470"/>
              <a:gd name="connsiteY89" fmla="*/ 3777135 h 6858000"/>
              <a:gd name="connsiteX90" fmla="*/ 718198 w 1605470"/>
              <a:gd name="connsiteY90" fmla="*/ 3771656 h 6858000"/>
              <a:gd name="connsiteX91" fmla="*/ 721941 w 1605470"/>
              <a:gd name="connsiteY91" fmla="*/ 3769007 h 6858000"/>
              <a:gd name="connsiteX92" fmla="*/ 721407 w 1605470"/>
              <a:gd name="connsiteY92" fmla="*/ 3767709 h 6858000"/>
              <a:gd name="connsiteX93" fmla="*/ 730103 w 1605470"/>
              <a:gd name="connsiteY93" fmla="*/ 3738082 h 6858000"/>
              <a:gd name="connsiteX94" fmla="*/ 737449 w 1605470"/>
              <a:gd name="connsiteY94" fmla="*/ 3673397 h 6858000"/>
              <a:gd name="connsiteX95" fmla="*/ 736745 w 1605470"/>
              <a:gd name="connsiteY95" fmla="*/ 3637109 h 6858000"/>
              <a:gd name="connsiteX96" fmla="*/ 740188 w 1605470"/>
              <a:gd name="connsiteY96" fmla="*/ 3536883 h 6858000"/>
              <a:gd name="connsiteX97" fmla="*/ 747726 w 1605470"/>
              <a:gd name="connsiteY97" fmla="*/ 3435652 h 6858000"/>
              <a:gd name="connsiteX98" fmla="*/ 774383 w 1605470"/>
              <a:gd name="connsiteY98" fmla="*/ 3381564 h 6858000"/>
              <a:gd name="connsiteX99" fmla="*/ 774870 w 1605470"/>
              <a:gd name="connsiteY99" fmla="*/ 3375761 h 6858000"/>
              <a:gd name="connsiteX100" fmla="*/ 770510 w 1605470"/>
              <a:gd name="connsiteY100" fmla="*/ 3361844 h 6858000"/>
              <a:gd name="connsiteX101" fmla="*/ 767933 w 1605470"/>
              <a:gd name="connsiteY101" fmla="*/ 3356929 h 6858000"/>
              <a:gd name="connsiteX102" fmla="*/ 766158 w 1605470"/>
              <a:gd name="connsiteY102" fmla="*/ 3349058 h 6858000"/>
              <a:gd name="connsiteX103" fmla="*/ 766414 w 1605470"/>
              <a:gd name="connsiteY103" fmla="*/ 3348763 h 6858000"/>
              <a:gd name="connsiteX104" fmla="*/ 764166 w 1605470"/>
              <a:gd name="connsiteY104" fmla="*/ 3341588 h 6858000"/>
              <a:gd name="connsiteX105" fmla="*/ 749397 w 1605470"/>
              <a:gd name="connsiteY105" fmla="*/ 3307769 h 6858000"/>
              <a:gd name="connsiteX106" fmla="*/ 766960 w 1605470"/>
              <a:gd name="connsiteY106" fmla="*/ 3250522 h 6858000"/>
              <a:gd name="connsiteX107" fmla="*/ 767385 w 1605470"/>
              <a:gd name="connsiteY107" fmla="*/ 3229163 h 6858000"/>
              <a:gd name="connsiteX108" fmla="*/ 769208 w 1605470"/>
              <a:gd name="connsiteY108" fmla="*/ 3217217 h 6858000"/>
              <a:gd name="connsiteX109" fmla="*/ 770350 w 1605470"/>
              <a:gd name="connsiteY109" fmla="*/ 3216125 h 6858000"/>
              <a:gd name="connsiteX110" fmla="*/ 756043 w 1605470"/>
              <a:gd name="connsiteY110" fmla="*/ 3183755 h 6858000"/>
              <a:gd name="connsiteX111" fmla="*/ 756544 w 1605470"/>
              <a:gd name="connsiteY111" fmla="*/ 3178642 h 6858000"/>
              <a:gd name="connsiteX112" fmla="*/ 744144 w 1605470"/>
              <a:gd name="connsiteY112" fmla="*/ 3158586 h 6858000"/>
              <a:gd name="connsiteX113" fmla="*/ 739378 w 1605470"/>
              <a:gd name="connsiteY113" fmla="*/ 3147669 h 6858000"/>
              <a:gd name="connsiteX114" fmla="*/ 734648 w 1605470"/>
              <a:gd name="connsiteY114" fmla="*/ 3145733 h 6858000"/>
              <a:gd name="connsiteX115" fmla="*/ 729329 w 1605470"/>
              <a:gd name="connsiteY115" fmla="*/ 3129034 h 6858000"/>
              <a:gd name="connsiteX116" fmla="*/ 729994 w 1605470"/>
              <a:gd name="connsiteY116" fmla="*/ 3126682 h 6858000"/>
              <a:gd name="connsiteX117" fmla="*/ 720862 w 1605470"/>
              <a:gd name="connsiteY117" fmla="*/ 3114519 h 6858000"/>
              <a:gd name="connsiteX118" fmla="*/ 707471 w 1605470"/>
              <a:gd name="connsiteY118" fmla="*/ 3106272 h 6858000"/>
              <a:gd name="connsiteX119" fmla="*/ 680201 w 1605470"/>
              <a:gd name="connsiteY119" fmla="*/ 2958185 h 6858000"/>
              <a:gd name="connsiteX120" fmla="*/ 622815 w 1605470"/>
              <a:gd name="connsiteY120" fmla="*/ 2762989 h 6858000"/>
              <a:gd name="connsiteX121" fmla="*/ 571733 w 1605470"/>
              <a:gd name="connsiteY121" fmla="*/ 2554718 h 6858000"/>
              <a:gd name="connsiteX122" fmla="*/ 551827 w 1605470"/>
              <a:gd name="connsiteY122" fmla="*/ 2485734 h 6858000"/>
              <a:gd name="connsiteX123" fmla="*/ 542550 w 1605470"/>
              <a:gd name="connsiteY123" fmla="*/ 2447068 h 6858000"/>
              <a:gd name="connsiteX124" fmla="*/ 529511 w 1605470"/>
              <a:gd name="connsiteY124" fmla="*/ 2425819 h 6858000"/>
              <a:gd name="connsiteX125" fmla="*/ 528878 w 1605470"/>
              <a:gd name="connsiteY125" fmla="*/ 2408971 h 6858000"/>
              <a:gd name="connsiteX126" fmla="*/ 535510 w 1605470"/>
              <a:gd name="connsiteY126" fmla="*/ 2402874 h 6858000"/>
              <a:gd name="connsiteX127" fmla="*/ 538122 w 1605470"/>
              <a:gd name="connsiteY127" fmla="*/ 2381443 h 6858000"/>
              <a:gd name="connsiteX128" fmla="*/ 514451 w 1605470"/>
              <a:gd name="connsiteY128" fmla="*/ 2261920 h 6858000"/>
              <a:gd name="connsiteX129" fmla="*/ 486968 w 1605470"/>
              <a:gd name="connsiteY129" fmla="*/ 2182937 h 6858000"/>
              <a:gd name="connsiteX130" fmla="*/ 488555 w 1605470"/>
              <a:gd name="connsiteY130" fmla="*/ 2155135 h 6858000"/>
              <a:gd name="connsiteX131" fmla="*/ 486013 w 1605470"/>
              <a:gd name="connsiteY131" fmla="*/ 2118008 h 6858000"/>
              <a:gd name="connsiteX132" fmla="*/ 487006 w 1605470"/>
              <a:gd name="connsiteY132" fmla="*/ 2050531 h 6858000"/>
              <a:gd name="connsiteX133" fmla="*/ 478812 w 1605470"/>
              <a:gd name="connsiteY133" fmla="*/ 1963269 h 6858000"/>
              <a:gd name="connsiteX134" fmla="*/ 459990 w 1605470"/>
              <a:gd name="connsiteY134" fmla="*/ 1906352 h 6858000"/>
              <a:gd name="connsiteX135" fmla="*/ 436547 w 1605470"/>
              <a:gd name="connsiteY135" fmla="*/ 1861531 h 6858000"/>
              <a:gd name="connsiteX136" fmla="*/ 390346 w 1605470"/>
              <a:gd name="connsiteY136" fmla="*/ 1732919 h 6858000"/>
              <a:gd name="connsiteX137" fmla="*/ 362657 w 1605470"/>
              <a:gd name="connsiteY137" fmla="*/ 1663540 h 6858000"/>
              <a:gd name="connsiteX138" fmla="*/ 361783 w 1605470"/>
              <a:gd name="connsiteY138" fmla="*/ 1615777 h 6858000"/>
              <a:gd name="connsiteX139" fmla="*/ 342578 w 1605470"/>
              <a:gd name="connsiteY139" fmla="*/ 1563678 h 6858000"/>
              <a:gd name="connsiteX140" fmla="*/ 355658 w 1605470"/>
              <a:gd name="connsiteY140" fmla="*/ 1519474 h 6858000"/>
              <a:gd name="connsiteX141" fmla="*/ 348400 w 1605470"/>
              <a:gd name="connsiteY141" fmla="*/ 1477995 h 6858000"/>
              <a:gd name="connsiteX142" fmla="*/ 334485 w 1605470"/>
              <a:gd name="connsiteY142" fmla="*/ 1373769 h 6858000"/>
              <a:gd name="connsiteX143" fmla="*/ 342792 w 1605470"/>
              <a:gd name="connsiteY143" fmla="*/ 1307086 h 6858000"/>
              <a:gd name="connsiteX144" fmla="*/ 343980 w 1605470"/>
              <a:gd name="connsiteY144" fmla="*/ 1189033 h 6858000"/>
              <a:gd name="connsiteX145" fmla="*/ 348665 w 1605470"/>
              <a:gd name="connsiteY145" fmla="*/ 1168288 h 6858000"/>
              <a:gd name="connsiteX146" fmla="*/ 340947 w 1605470"/>
              <a:gd name="connsiteY146" fmla="*/ 1142577 h 6858000"/>
              <a:gd name="connsiteX147" fmla="*/ 330253 w 1605470"/>
              <a:gd name="connsiteY147" fmla="*/ 1088484 h 6858000"/>
              <a:gd name="connsiteX148" fmla="*/ 318989 w 1605470"/>
              <a:gd name="connsiteY148" fmla="*/ 1016103 h 6858000"/>
              <a:gd name="connsiteX149" fmla="*/ 320445 w 1605470"/>
              <a:gd name="connsiteY149" fmla="*/ 932283 h 6858000"/>
              <a:gd name="connsiteX150" fmla="*/ 322681 w 1605470"/>
              <a:gd name="connsiteY150" fmla="*/ 915925 h 6858000"/>
              <a:gd name="connsiteX151" fmla="*/ 315310 w 1605470"/>
              <a:gd name="connsiteY151" fmla="*/ 896999 h 6858000"/>
              <a:gd name="connsiteX152" fmla="*/ 284718 w 1605470"/>
              <a:gd name="connsiteY152" fmla="*/ 821517 h 6858000"/>
              <a:gd name="connsiteX153" fmla="*/ 263668 w 1605470"/>
              <a:gd name="connsiteY153" fmla="*/ 751353 h 6858000"/>
              <a:gd name="connsiteX154" fmla="*/ 263226 w 1605470"/>
              <a:gd name="connsiteY154" fmla="*/ 721230 h 6858000"/>
              <a:gd name="connsiteX155" fmla="*/ 248897 w 1605470"/>
              <a:gd name="connsiteY155" fmla="*/ 681659 h 6858000"/>
              <a:gd name="connsiteX156" fmla="*/ 234316 w 1605470"/>
              <a:gd name="connsiteY156" fmla="*/ 635218 h 6858000"/>
              <a:gd name="connsiteX157" fmla="*/ 239327 w 1605470"/>
              <a:gd name="connsiteY157" fmla="*/ 613763 h 6858000"/>
              <a:gd name="connsiteX158" fmla="*/ 225269 w 1605470"/>
              <a:gd name="connsiteY158" fmla="*/ 598582 h 6858000"/>
              <a:gd name="connsiteX159" fmla="*/ 224950 w 1605470"/>
              <a:gd name="connsiteY159" fmla="*/ 576846 h 6858000"/>
              <a:gd name="connsiteX160" fmla="*/ 204576 w 1605470"/>
              <a:gd name="connsiteY160" fmla="*/ 530055 h 6858000"/>
              <a:gd name="connsiteX161" fmla="*/ 219064 w 1605470"/>
              <a:gd name="connsiteY161" fmla="*/ 469651 h 6858000"/>
              <a:gd name="connsiteX162" fmla="*/ 195012 w 1605470"/>
              <a:gd name="connsiteY162" fmla="*/ 448559 h 6858000"/>
              <a:gd name="connsiteX163" fmla="*/ 201434 w 1605470"/>
              <a:gd name="connsiteY163" fmla="*/ 441529 h 6858000"/>
              <a:gd name="connsiteX164" fmla="*/ 200655 w 1605470"/>
              <a:gd name="connsiteY164" fmla="*/ 428927 h 6858000"/>
              <a:gd name="connsiteX165" fmla="*/ 190059 w 1605470"/>
              <a:gd name="connsiteY165" fmla="*/ 430161 h 6858000"/>
              <a:gd name="connsiteX166" fmla="*/ 167079 w 1605470"/>
              <a:gd name="connsiteY166" fmla="*/ 367211 h 6858000"/>
              <a:gd name="connsiteX167" fmla="*/ 124571 w 1605470"/>
              <a:gd name="connsiteY167" fmla="*/ 302178 h 6858000"/>
              <a:gd name="connsiteX168" fmla="*/ 103243 w 1605470"/>
              <a:gd name="connsiteY168" fmla="*/ 211375 h 6858000"/>
              <a:gd name="connsiteX169" fmla="*/ 94571 w 1605470"/>
              <a:gd name="connsiteY169" fmla="*/ 184179 h 6858000"/>
              <a:gd name="connsiteX170" fmla="*/ 13437 w 1605470"/>
              <a:gd name="connsiteY170" fmla="*/ 19287 h 6858000"/>
              <a:gd name="connsiteX171" fmla="*/ 0 w 1605470"/>
              <a:gd name="connsiteY171" fmla="*/ 0 h 6858000"/>
              <a:gd name="connsiteX0" fmla="*/ 0 w 1605470"/>
              <a:gd name="connsiteY0" fmla="*/ 0 h 6858000"/>
              <a:gd name="connsiteX1" fmla="*/ 1605470 w 1605470"/>
              <a:gd name="connsiteY1" fmla="*/ 0 h 6858000"/>
              <a:gd name="connsiteX2" fmla="*/ 1605470 w 1605470"/>
              <a:gd name="connsiteY2" fmla="*/ 6858000 h 6858000"/>
              <a:gd name="connsiteX3" fmla="*/ 154105 w 1605470"/>
              <a:gd name="connsiteY3" fmla="*/ 6858000 h 6858000"/>
              <a:gd name="connsiteX4" fmla="*/ 154246 w 1605470"/>
              <a:gd name="connsiteY4" fmla="*/ 6857735 h 6858000"/>
              <a:gd name="connsiteX5" fmla="*/ 166295 w 1605470"/>
              <a:gd name="connsiteY5" fmla="*/ 6809549 h 6858000"/>
              <a:gd name="connsiteX6" fmla="*/ 198506 w 1605470"/>
              <a:gd name="connsiteY6" fmla="*/ 6715115 h 6858000"/>
              <a:gd name="connsiteX7" fmla="*/ 208357 w 1605470"/>
              <a:gd name="connsiteY7" fmla="*/ 6680170 h 6858000"/>
              <a:gd name="connsiteX8" fmla="*/ 233907 w 1605470"/>
              <a:gd name="connsiteY8" fmla="*/ 6621207 h 6858000"/>
              <a:gd name="connsiteX9" fmla="*/ 250564 w 1605470"/>
              <a:gd name="connsiteY9" fmla="*/ 6596265 h 6858000"/>
              <a:gd name="connsiteX10" fmla="*/ 250443 w 1605470"/>
              <a:gd name="connsiteY10" fmla="*/ 6594818 h 6858000"/>
              <a:gd name="connsiteX11" fmla="*/ 254688 w 1605470"/>
              <a:gd name="connsiteY11" fmla="*/ 6593735 h 6858000"/>
              <a:gd name="connsiteX12" fmla="*/ 257885 w 1605470"/>
              <a:gd name="connsiteY12" fmla="*/ 6589172 h 6858000"/>
              <a:gd name="connsiteX13" fmla="*/ 261179 w 1605470"/>
              <a:gd name="connsiteY13" fmla="*/ 6574442 h 6858000"/>
              <a:gd name="connsiteX14" fmla="*/ 261519 w 1605470"/>
              <a:gd name="connsiteY14" fmla="*/ 6568530 h 6858000"/>
              <a:gd name="connsiteX15" fmla="*/ 263928 w 1605470"/>
              <a:gd name="connsiteY15" fmla="*/ 6560674 h 6858000"/>
              <a:gd name="connsiteX16" fmla="*/ 264273 w 1605470"/>
              <a:gd name="connsiteY16" fmla="*/ 6560598 h 6858000"/>
              <a:gd name="connsiteX17" fmla="*/ 265970 w 1605470"/>
              <a:gd name="connsiteY17" fmla="*/ 6553006 h 6858000"/>
              <a:gd name="connsiteX18" fmla="*/ 270666 w 1605470"/>
              <a:gd name="connsiteY18" fmla="*/ 6514360 h 6858000"/>
              <a:gd name="connsiteX19" fmla="*/ 312320 w 1605470"/>
              <a:gd name="connsiteY19" fmla="*/ 6478062 h 6858000"/>
              <a:gd name="connsiteX20" fmla="*/ 323009 w 1605470"/>
              <a:gd name="connsiteY20" fmla="*/ 6460325 h 6858000"/>
              <a:gd name="connsiteX21" fmla="*/ 330242 w 1605470"/>
              <a:gd name="connsiteY21" fmla="*/ 6451488 h 6858000"/>
              <a:gd name="connsiteX22" fmla="*/ 331677 w 1605470"/>
              <a:gd name="connsiteY22" fmla="*/ 6451348 h 6858000"/>
              <a:gd name="connsiteX23" fmla="*/ 336035 w 1605470"/>
              <a:gd name="connsiteY23" fmla="*/ 6414240 h 6858000"/>
              <a:gd name="connsiteX24" fmla="*/ 338911 w 1605470"/>
              <a:gd name="connsiteY24" fmla="*/ 6410269 h 6858000"/>
              <a:gd name="connsiteX25" fmla="*/ 338811 w 1605470"/>
              <a:gd name="connsiteY25" fmla="*/ 6384857 h 6858000"/>
              <a:gd name="connsiteX26" fmla="*/ 340328 w 1605470"/>
              <a:gd name="connsiteY26" fmla="*/ 6372381 h 6858000"/>
              <a:gd name="connsiteX27" fmla="*/ 337522 w 1605470"/>
              <a:gd name="connsiteY27" fmla="*/ 6367510 h 6858000"/>
              <a:gd name="connsiteX28" fmla="*/ 341402 w 1605470"/>
              <a:gd name="connsiteY28" fmla="*/ 6349778 h 6858000"/>
              <a:gd name="connsiteX29" fmla="*/ 343067 w 1605470"/>
              <a:gd name="connsiteY29" fmla="*/ 6348250 h 6858000"/>
              <a:gd name="connsiteX30" fmla="*/ 359101 w 1605470"/>
              <a:gd name="connsiteY30" fmla="*/ 6281972 h 6858000"/>
              <a:gd name="connsiteX31" fmla="*/ 369864 w 1605470"/>
              <a:gd name="connsiteY31" fmla="*/ 6211940 h 6858000"/>
              <a:gd name="connsiteX32" fmla="*/ 411359 w 1605470"/>
              <a:gd name="connsiteY32" fmla="*/ 6113913 h 6858000"/>
              <a:gd name="connsiteX33" fmla="*/ 415652 w 1605470"/>
              <a:gd name="connsiteY33" fmla="*/ 6028119 h 6858000"/>
              <a:gd name="connsiteX34" fmla="*/ 442432 w 1605470"/>
              <a:gd name="connsiteY34" fmla="*/ 5934687 h 6858000"/>
              <a:gd name="connsiteX35" fmla="*/ 476444 w 1605470"/>
              <a:gd name="connsiteY35" fmla="*/ 5765594 h 6858000"/>
              <a:gd name="connsiteX36" fmla="*/ 508280 w 1605470"/>
              <a:gd name="connsiteY36" fmla="*/ 5693685 h 6858000"/>
              <a:gd name="connsiteX37" fmla="*/ 523992 w 1605470"/>
              <a:gd name="connsiteY37" fmla="*/ 5619557 h 6858000"/>
              <a:gd name="connsiteX38" fmla="*/ 531653 w 1605470"/>
              <a:gd name="connsiteY38" fmla="*/ 5604904 h 6858000"/>
              <a:gd name="connsiteX39" fmla="*/ 539863 w 1605470"/>
              <a:gd name="connsiteY39" fmla="*/ 5604298 h 6858000"/>
              <a:gd name="connsiteX40" fmla="*/ 552319 w 1605470"/>
              <a:gd name="connsiteY40" fmla="*/ 5587997 h 6858000"/>
              <a:gd name="connsiteX41" fmla="*/ 591557 w 1605470"/>
              <a:gd name="connsiteY41" fmla="*/ 5476393 h 6858000"/>
              <a:gd name="connsiteX42" fmla="*/ 622750 w 1605470"/>
              <a:gd name="connsiteY42" fmla="*/ 5396260 h 6858000"/>
              <a:gd name="connsiteX43" fmla="*/ 638731 w 1605470"/>
              <a:gd name="connsiteY43" fmla="*/ 5330009 h 6858000"/>
              <a:gd name="connsiteX44" fmla="*/ 672224 w 1605470"/>
              <a:gd name="connsiteY44" fmla="*/ 5273739 h 6858000"/>
              <a:gd name="connsiteX45" fmla="*/ 681823 w 1605470"/>
              <a:gd name="connsiteY45" fmla="*/ 5241779 h 6858000"/>
              <a:gd name="connsiteX46" fmla="*/ 693049 w 1605470"/>
              <a:gd name="connsiteY46" fmla="*/ 5225268 h 6858000"/>
              <a:gd name="connsiteX47" fmla="*/ 694069 w 1605470"/>
              <a:gd name="connsiteY47" fmla="*/ 5217684 h 6858000"/>
              <a:gd name="connsiteX48" fmla="*/ 701410 w 1605470"/>
              <a:gd name="connsiteY48" fmla="*/ 5193377 h 6858000"/>
              <a:gd name="connsiteX49" fmla="*/ 704713 w 1605470"/>
              <a:gd name="connsiteY49" fmla="*/ 5179288 h 6858000"/>
              <a:gd name="connsiteX50" fmla="*/ 705697 w 1605470"/>
              <a:gd name="connsiteY50" fmla="*/ 5173621 h 6858000"/>
              <a:gd name="connsiteX51" fmla="*/ 701331 w 1605470"/>
              <a:gd name="connsiteY51" fmla="*/ 5159961 h 6858000"/>
              <a:gd name="connsiteX52" fmla="*/ 708008 w 1605470"/>
              <a:gd name="connsiteY52" fmla="*/ 5144295 h 6858000"/>
              <a:gd name="connsiteX53" fmla="*/ 704941 w 1605470"/>
              <a:gd name="connsiteY53" fmla="*/ 5125185 h 6858000"/>
              <a:gd name="connsiteX54" fmla="*/ 711771 w 1605470"/>
              <a:gd name="connsiteY54" fmla="*/ 5121884 h 6858000"/>
              <a:gd name="connsiteX55" fmla="*/ 718807 w 1605470"/>
              <a:gd name="connsiteY55" fmla="*/ 5067850 h 6858000"/>
              <a:gd name="connsiteX56" fmla="*/ 721538 w 1605470"/>
              <a:gd name="connsiteY56" fmla="*/ 5060861 h 6858000"/>
              <a:gd name="connsiteX57" fmla="*/ 718242 w 1605470"/>
              <a:gd name="connsiteY57" fmla="*/ 5034192 h 6858000"/>
              <a:gd name="connsiteX58" fmla="*/ 719796 w 1605470"/>
              <a:gd name="connsiteY58" fmla="*/ 4993030 h 6858000"/>
              <a:gd name="connsiteX59" fmla="*/ 726705 w 1605470"/>
              <a:gd name="connsiteY59" fmla="*/ 4946844 h 6858000"/>
              <a:gd name="connsiteX60" fmla="*/ 722561 w 1605470"/>
              <a:gd name="connsiteY60" fmla="*/ 4932692 h 6858000"/>
              <a:gd name="connsiteX61" fmla="*/ 724935 w 1605470"/>
              <a:gd name="connsiteY61" fmla="*/ 4821504 h 6858000"/>
              <a:gd name="connsiteX62" fmla="*/ 732118 w 1605470"/>
              <a:gd name="connsiteY62" fmla="*/ 4801535 h 6858000"/>
              <a:gd name="connsiteX63" fmla="*/ 739787 w 1605470"/>
              <a:gd name="connsiteY63" fmla="*/ 4797794 h 6858000"/>
              <a:gd name="connsiteX64" fmla="*/ 741081 w 1605470"/>
              <a:gd name="connsiteY64" fmla="*/ 4784526 h 6858000"/>
              <a:gd name="connsiteX65" fmla="*/ 742865 w 1605470"/>
              <a:gd name="connsiteY65" fmla="*/ 4781211 h 6858000"/>
              <a:gd name="connsiteX66" fmla="*/ 751652 w 1605470"/>
              <a:gd name="connsiteY66" fmla="*/ 4761984 h 6858000"/>
              <a:gd name="connsiteX67" fmla="*/ 747700 w 1605470"/>
              <a:gd name="connsiteY67" fmla="*/ 4690749 h 6858000"/>
              <a:gd name="connsiteX68" fmla="*/ 743180 w 1605470"/>
              <a:gd name="connsiteY68" fmla="*/ 4584173 h 6858000"/>
              <a:gd name="connsiteX69" fmla="*/ 738263 w 1605470"/>
              <a:gd name="connsiteY69" fmla="*/ 4444346 h 6858000"/>
              <a:gd name="connsiteX70" fmla="*/ 734828 w 1605470"/>
              <a:gd name="connsiteY70" fmla="*/ 4375228 h 6858000"/>
              <a:gd name="connsiteX71" fmla="*/ 715481 w 1605470"/>
              <a:gd name="connsiteY71" fmla="*/ 4214165 h 6858000"/>
              <a:gd name="connsiteX72" fmla="*/ 719554 w 1605470"/>
              <a:gd name="connsiteY72" fmla="*/ 4090296 h 6858000"/>
              <a:gd name="connsiteX73" fmla="*/ 704810 w 1605470"/>
              <a:gd name="connsiteY73" fmla="*/ 4033999 h 6858000"/>
              <a:gd name="connsiteX74" fmla="*/ 705959 w 1605470"/>
              <a:gd name="connsiteY74" fmla="*/ 4031933 h 6858000"/>
              <a:gd name="connsiteX75" fmla="*/ 704535 w 1605470"/>
              <a:gd name="connsiteY75" fmla="*/ 4013953 h 6858000"/>
              <a:gd name="connsiteX76" fmla="*/ 700443 w 1605470"/>
              <a:gd name="connsiteY76" fmla="*/ 4010511 h 6858000"/>
              <a:gd name="connsiteX77" fmla="*/ 698282 w 1605470"/>
              <a:gd name="connsiteY77" fmla="*/ 3998331 h 6858000"/>
              <a:gd name="connsiteX78" fmla="*/ 690830 w 1605470"/>
              <a:gd name="connsiteY78" fmla="*/ 3974753 h 6858000"/>
              <a:gd name="connsiteX79" fmla="*/ 692428 w 1605470"/>
              <a:gd name="connsiteY79" fmla="*/ 3969950 h 6858000"/>
              <a:gd name="connsiteX80" fmla="*/ 685850 w 1605470"/>
              <a:gd name="connsiteY80" fmla="*/ 3933779 h 6858000"/>
              <a:gd name="connsiteX81" fmla="*/ 687181 w 1605470"/>
              <a:gd name="connsiteY81" fmla="*/ 3933093 h 6858000"/>
              <a:gd name="connsiteX82" fmla="*/ 691535 w 1605470"/>
              <a:gd name="connsiteY82" fmla="*/ 3922082 h 6858000"/>
              <a:gd name="connsiteX83" fmla="*/ 696613 w 1605470"/>
              <a:gd name="connsiteY83" fmla="*/ 3901461 h 6858000"/>
              <a:gd name="connsiteX84" fmla="*/ 719207 w 1605470"/>
              <a:gd name="connsiteY84" fmla="*/ 3813873 h 6858000"/>
              <a:gd name="connsiteX85" fmla="*/ 718632 w 1605470"/>
              <a:gd name="connsiteY85" fmla="*/ 3806161 h 6858000"/>
              <a:gd name="connsiteX86" fmla="*/ 718939 w 1605470"/>
              <a:gd name="connsiteY86" fmla="*/ 3805957 h 6858000"/>
              <a:gd name="connsiteX87" fmla="*/ 718966 w 1605470"/>
              <a:gd name="connsiteY87" fmla="*/ 3797724 h 6858000"/>
              <a:gd name="connsiteX88" fmla="*/ 717581 w 1605470"/>
              <a:gd name="connsiteY88" fmla="*/ 3792098 h 6858000"/>
              <a:gd name="connsiteX89" fmla="*/ 716465 w 1605470"/>
              <a:gd name="connsiteY89" fmla="*/ 3777135 h 6858000"/>
              <a:gd name="connsiteX90" fmla="*/ 718198 w 1605470"/>
              <a:gd name="connsiteY90" fmla="*/ 3771656 h 6858000"/>
              <a:gd name="connsiteX91" fmla="*/ 721941 w 1605470"/>
              <a:gd name="connsiteY91" fmla="*/ 3769007 h 6858000"/>
              <a:gd name="connsiteX92" fmla="*/ 721407 w 1605470"/>
              <a:gd name="connsiteY92" fmla="*/ 3767709 h 6858000"/>
              <a:gd name="connsiteX93" fmla="*/ 730103 w 1605470"/>
              <a:gd name="connsiteY93" fmla="*/ 3738082 h 6858000"/>
              <a:gd name="connsiteX94" fmla="*/ 737449 w 1605470"/>
              <a:gd name="connsiteY94" fmla="*/ 3673397 h 6858000"/>
              <a:gd name="connsiteX95" fmla="*/ 736745 w 1605470"/>
              <a:gd name="connsiteY95" fmla="*/ 3637109 h 6858000"/>
              <a:gd name="connsiteX96" fmla="*/ 740188 w 1605470"/>
              <a:gd name="connsiteY96" fmla="*/ 3536883 h 6858000"/>
              <a:gd name="connsiteX97" fmla="*/ 747726 w 1605470"/>
              <a:gd name="connsiteY97" fmla="*/ 3435652 h 6858000"/>
              <a:gd name="connsiteX98" fmla="*/ 774383 w 1605470"/>
              <a:gd name="connsiteY98" fmla="*/ 3381564 h 6858000"/>
              <a:gd name="connsiteX99" fmla="*/ 774870 w 1605470"/>
              <a:gd name="connsiteY99" fmla="*/ 3375761 h 6858000"/>
              <a:gd name="connsiteX100" fmla="*/ 770510 w 1605470"/>
              <a:gd name="connsiteY100" fmla="*/ 3361844 h 6858000"/>
              <a:gd name="connsiteX101" fmla="*/ 767933 w 1605470"/>
              <a:gd name="connsiteY101" fmla="*/ 3356929 h 6858000"/>
              <a:gd name="connsiteX102" fmla="*/ 766158 w 1605470"/>
              <a:gd name="connsiteY102" fmla="*/ 3349058 h 6858000"/>
              <a:gd name="connsiteX103" fmla="*/ 766414 w 1605470"/>
              <a:gd name="connsiteY103" fmla="*/ 3348763 h 6858000"/>
              <a:gd name="connsiteX104" fmla="*/ 764166 w 1605470"/>
              <a:gd name="connsiteY104" fmla="*/ 3341588 h 6858000"/>
              <a:gd name="connsiteX105" fmla="*/ 749397 w 1605470"/>
              <a:gd name="connsiteY105" fmla="*/ 3307769 h 6858000"/>
              <a:gd name="connsiteX106" fmla="*/ 766960 w 1605470"/>
              <a:gd name="connsiteY106" fmla="*/ 3250522 h 6858000"/>
              <a:gd name="connsiteX107" fmla="*/ 767385 w 1605470"/>
              <a:gd name="connsiteY107" fmla="*/ 3229163 h 6858000"/>
              <a:gd name="connsiteX108" fmla="*/ 769208 w 1605470"/>
              <a:gd name="connsiteY108" fmla="*/ 3217217 h 6858000"/>
              <a:gd name="connsiteX109" fmla="*/ 770350 w 1605470"/>
              <a:gd name="connsiteY109" fmla="*/ 3216125 h 6858000"/>
              <a:gd name="connsiteX110" fmla="*/ 756043 w 1605470"/>
              <a:gd name="connsiteY110" fmla="*/ 3183755 h 6858000"/>
              <a:gd name="connsiteX111" fmla="*/ 756544 w 1605470"/>
              <a:gd name="connsiteY111" fmla="*/ 3178642 h 6858000"/>
              <a:gd name="connsiteX112" fmla="*/ 744144 w 1605470"/>
              <a:gd name="connsiteY112" fmla="*/ 3158586 h 6858000"/>
              <a:gd name="connsiteX113" fmla="*/ 739378 w 1605470"/>
              <a:gd name="connsiteY113" fmla="*/ 3147669 h 6858000"/>
              <a:gd name="connsiteX114" fmla="*/ 734648 w 1605470"/>
              <a:gd name="connsiteY114" fmla="*/ 3145733 h 6858000"/>
              <a:gd name="connsiteX115" fmla="*/ 729329 w 1605470"/>
              <a:gd name="connsiteY115" fmla="*/ 3129034 h 6858000"/>
              <a:gd name="connsiteX116" fmla="*/ 729994 w 1605470"/>
              <a:gd name="connsiteY116" fmla="*/ 3126682 h 6858000"/>
              <a:gd name="connsiteX117" fmla="*/ 720862 w 1605470"/>
              <a:gd name="connsiteY117" fmla="*/ 3114519 h 6858000"/>
              <a:gd name="connsiteX118" fmla="*/ 707471 w 1605470"/>
              <a:gd name="connsiteY118" fmla="*/ 3106272 h 6858000"/>
              <a:gd name="connsiteX119" fmla="*/ 680201 w 1605470"/>
              <a:gd name="connsiteY119" fmla="*/ 2958185 h 6858000"/>
              <a:gd name="connsiteX120" fmla="*/ 622815 w 1605470"/>
              <a:gd name="connsiteY120" fmla="*/ 2762989 h 6858000"/>
              <a:gd name="connsiteX121" fmla="*/ 571733 w 1605470"/>
              <a:gd name="connsiteY121" fmla="*/ 2554718 h 6858000"/>
              <a:gd name="connsiteX122" fmla="*/ 551827 w 1605470"/>
              <a:gd name="connsiteY122" fmla="*/ 2485734 h 6858000"/>
              <a:gd name="connsiteX123" fmla="*/ 542550 w 1605470"/>
              <a:gd name="connsiteY123" fmla="*/ 2447068 h 6858000"/>
              <a:gd name="connsiteX124" fmla="*/ 529511 w 1605470"/>
              <a:gd name="connsiteY124" fmla="*/ 2425819 h 6858000"/>
              <a:gd name="connsiteX125" fmla="*/ 528878 w 1605470"/>
              <a:gd name="connsiteY125" fmla="*/ 2408971 h 6858000"/>
              <a:gd name="connsiteX126" fmla="*/ 535510 w 1605470"/>
              <a:gd name="connsiteY126" fmla="*/ 2402874 h 6858000"/>
              <a:gd name="connsiteX127" fmla="*/ 538122 w 1605470"/>
              <a:gd name="connsiteY127" fmla="*/ 2381443 h 6858000"/>
              <a:gd name="connsiteX128" fmla="*/ 514451 w 1605470"/>
              <a:gd name="connsiteY128" fmla="*/ 2261920 h 6858000"/>
              <a:gd name="connsiteX129" fmla="*/ 504338 w 1605470"/>
              <a:gd name="connsiteY129" fmla="*/ 2195378 h 6858000"/>
              <a:gd name="connsiteX130" fmla="*/ 488555 w 1605470"/>
              <a:gd name="connsiteY130" fmla="*/ 2155135 h 6858000"/>
              <a:gd name="connsiteX131" fmla="*/ 486013 w 1605470"/>
              <a:gd name="connsiteY131" fmla="*/ 2118008 h 6858000"/>
              <a:gd name="connsiteX132" fmla="*/ 487006 w 1605470"/>
              <a:gd name="connsiteY132" fmla="*/ 2050531 h 6858000"/>
              <a:gd name="connsiteX133" fmla="*/ 478812 w 1605470"/>
              <a:gd name="connsiteY133" fmla="*/ 1963269 h 6858000"/>
              <a:gd name="connsiteX134" fmla="*/ 459990 w 1605470"/>
              <a:gd name="connsiteY134" fmla="*/ 1906352 h 6858000"/>
              <a:gd name="connsiteX135" fmla="*/ 436547 w 1605470"/>
              <a:gd name="connsiteY135" fmla="*/ 1861531 h 6858000"/>
              <a:gd name="connsiteX136" fmla="*/ 390346 w 1605470"/>
              <a:gd name="connsiteY136" fmla="*/ 1732919 h 6858000"/>
              <a:gd name="connsiteX137" fmla="*/ 362657 w 1605470"/>
              <a:gd name="connsiteY137" fmla="*/ 1663540 h 6858000"/>
              <a:gd name="connsiteX138" fmla="*/ 361783 w 1605470"/>
              <a:gd name="connsiteY138" fmla="*/ 1615777 h 6858000"/>
              <a:gd name="connsiteX139" fmla="*/ 342578 w 1605470"/>
              <a:gd name="connsiteY139" fmla="*/ 1563678 h 6858000"/>
              <a:gd name="connsiteX140" fmla="*/ 355658 w 1605470"/>
              <a:gd name="connsiteY140" fmla="*/ 1519474 h 6858000"/>
              <a:gd name="connsiteX141" fmla="*/ 348400 w 1605470"/>
              <a:gd name="connsiteY141" fmla="*/ 1477995 h 6858000"/>
              <a:gd name="connsiteX142" fmla="*/ 334485 w 1605470"/>
              <a:gd name="connsiteY142" fmla="*/ 1373769 h 6858000"/>
              <a:gd name="connsiteX143" fmla="*/ 342792 w 1605470"/>
              <a:gd name="connsiteY143" fmla="*/ 1307086 h 6858000"/>
              <a:gd name="connsiteX144" fmla="*/ 343980 w 1605470"/>
              <a:gd name="connsiteY144" fmla="*/ 1189033 h 6858000"/>
              <a:gd name="connsiteX145" fmla="*/ 348665 w 1605470"/>
              <a:gd name="connsiteY145" fmla="*/ 1168288 h 6858000"/>
              <a:gd name="connsiteX146" fmla="*/ 340947 w 1605470"/>
              <a:gd name="connsiteY146" fmla="*/ 1142577 h 6858000"/>
              <a:gd name="connsiteX147" fmla="*/ 330253 w 1605470"/>
              <a:gd name="connsiteY147" fmla="*/ 1088484 h 6858000"/>
              <a:gd name="connsiteX148" fmla="*/ 318989 w 1605470"/>
              <a:gd name="connsiteY148" fmla="*/ 1016103 h 6858000"/>
              <a:gd name="connsiteX149" fmla="*/ 320445 w 1605470"/>
              <a:gd name="connsiteY149" fmla="*/ 932283 h 6858000"/>
              <a:gd name="connsiteX150" fmla="*/ 322681 w 1605470"/>
              <a:gd name="connsiteY150" fmla="*/ 915925 h 6858000"/>
              <a:gd name="connsiteX151" fmla="*/ 315310 w 1605470"/>
              <a:gd name="connsiteY151" fmla="*/ 896999 h 6858000"/>
              <a:gd name="connsiteX152" fmla="*/ 284718 w 1605470"/>
              <a:gd name="connsiteY152" fmla="*/ 821517 h 6858000"/>
              <a:gd name="connsiteX153" fmla="*/ 263668 w 1605470"/>
              <a:gd name="connsiteY153" fmla="*/ 751353 h 6858000"/>
              <a:gd name="connsiteX154" fmla="*/ 263226 w 1605470"/>
              <a:gd name="connsiteY154" fmla="*/ 721230 h 6858000"/>
              <a:gd name="connsiteX155" fmla="*/ 248897 w 1605470"/>
              <a:gd name="connsiteY155" fmla="*/ 681659 h 6858000"/>
              <a:gd name="connsiteX156" fmla="*/ 234316 w 1605470"/>
              <a:gd name="connsiteY156" fmla="*/ 635218 h 6858000"/>
              <a:gd name="connsiteX157" fmla="*/ 239327 w 1605470"/>
              <a:gd name="connsiteY157" fmla="*/ 613763 h 6858000"/>
              <a:gd name="connsiteX158" fmla="*/ 225269 w 1605470"/>
              <a:gd name="connsiteY158" fmla="*/ 598582 h 6858000"/>
              <a:gd name="connsiteX159" fmla="*/ 224950 w 1605470"/>
              <a:gd name="connsiteY159" fmla="*/ 576846 h 6858000"/>
              <a:gd name="connsiteX160" fmla="*/ 204576 w 1605470"/>
              <a:gd name="connsiteY160" fmla="*/ 530055 h 6858000"/>
              <a:gd name="connsiteX161" fmla="*/ 219064 w 1605470"/>
              <a:gd name="connsiteY161" fmla="*/ 469651 h 6858000"/>
              <a:gd name="connsiteX162" fmla="*/ 195012 w 1605470"/>
              <a:gd name="connsiteY162" fmla="*/ 448559 h 6858000"/>
              <a:gd name="connsiteX163" fmla="*/ 201434 w 1605470"/>
              <a:gd name="connsiteY163" fmla="*/ 441529 h 6858000"/>
              <a:gd name="connsiteX164" fmla="*/ 200655 w 1605470"/>
              <a:gd name="connsiteY164" fmla="*/ 428927 h 6858000"/>
              <a:gd name="connsiteX165" fmla="*/ 190059 w 1605470"/>
              <a:gd name="connsiteY165" fmla="*/ 430161 h 6858000"/>
              <a:gd name="connsiteX166" fmla="*/ 167079 w 1605470"/>
              <a:gd name="connsiteY166" fmla="*/ 367211 h 6858000"/>
              <a:gd name="connsiteX167" fmla="*/ 124571 w 1605470"/>
              <a:gd name="connsiteY167" fmla="*/ 302178 h 6858000"/>
              <a:gd name="connsiteX168" fmla="*/ 103243 w 1605470"/>
              <a:gd name="connsiteY168" fmla="*/ 211375 h 6858000"/>
              <a:gd name="connsiteX169" fmla="*/ 94571 w 1605470"/>
              <a:gd name="connsiteY169" fmla="*/ 184179 h 6858000"/>
              <a:gd name="connsiteX170" fmla="*/ 13437 w 1605470"/>
              <a:gd name="connsiteY170" fmla="*/ 19287 h 6858000"/>
              <a:gd name="connsiteX171" fmla="*/ 0 w 1605470"/>
              <a:gd name="connsiteY171" fmla="*/ 0 h 6858000"/>
              <a:gd name="connsiteX0" fmla="*/ 0 w 1605470"/>
              <a:gd name="connsiteY0" fmla="*/ 0 h 6858000"/>
              <a:gd name="connsiteX1" fmla="*/ 1605470 w 1605470"/>
              <a:gd name="connsiteY1" fmla="*/ 0 h 6858000"/>
              <a:gd name="connsiteX2" fmla="*/ 1605470 w 1605470"/>
              <a:gd name="connsiteY2" fmla="*/ 6858000 h 6858000"/>
              <a:gd name="connsiteX3" fmla="*/ 154105 w 1605470"/>
              <a:gd name="connsiteY3" fmla="*/ 6858000 h 6858000"/>
              <a:gd name="connsiteX4" fmla="*/ 154246 w 1605470"/>
              <a:gd name="connsiteY4" fmla="*/ 6857735 h 6858000"/>
              <a:gd name="connsiteX5" fmla="*/ 166295 w 1605470"/>
              <a:gd name="connsiteY5" fmla="*/ 6809549 h 6858000"/>
              <a:gd name="connsiteX6" fmla="*/ 198506 w 1605470"/>
              <a:gd name="connsiteY6" fmla="*/ 6715115 h 6858000"/>
              <a:gd name="connsiteX7" fmla="*/ 208357 w 1605470"/>
              <a:gd name="connsiteY7" fmla="*/ 6680170 h 6858000"/>
              <a:gd name="connsiteX8" fmla="*/ 233907 w 1605470"/>
              <a:gd name="connsiteY8" fmla="*/ 6621207 h 6858000"/>
              <a:gd name="connsiteX9" fmla="*/ 250564 w 1605470"/>
              <a:gd name="connsiteY9" fmla="*/ 6596265 h 6858000"/>
              <a:gd name="connsiteX10" fmla="*/ 250443 w 1605470"/>
              <a:gd name="connsiteY10" fmla="*/ 6594818 h 6858000"/>
              <a:gd name="connsiteX11" fmla="*/ 254688 w 1605470"/>
              <a:gd name="connsiteY11" fmla="*/ 6593735 h 6858000"/>
              <a:gd name="connsiteX12" fmla="*/ 257885 w 1605470"/>
              <a:gd name="connsiteY12" fmla="*/ 6589172 h 6858000"/>
              <a:gd name="connsiteX13" fmla="*/ 261179 w 1605470"/>
              <a:gd name="connsiteY13" fmla="*/ 6574442 h 6858000"/>
              <a:gd name="connsiteX14" fmla="*/ 261519 w 1605470"/>
              <a:gd name="connsiteY14" fmla="*/ 6568530 h 6858000"/>
              <a:gd name="connsiteX15" fmla="*/ 263928 w 1605470"/>
              <a:gd name="connsiteY15" fmla="*/ 6560674 h 6858000"/>
              <a:gd name="connsiteX16" fmla="*/ 264273 w 1605470"/>
              <a:gd name="connsiteY16" fmla="*/ 6560598 h 6858000"/>
              <a:gd name="connsiteX17" fmla="*/ 265970 w 1605470"/>
              <a:gd name="connsiteY17" fmla="*/ 6553006 h 6858000"/>
              <a:gd name="connsiteX18" fmla="*/ 270666 w 1605470"/>
              <a:gd name="connsiteY18" fmla="*/ 6514360 h 6858000"/>
              <a:gd name="connsiteX19" fmla="*/ 312320 w 1605470"/>
              <a:gd name="connsiteY19" fmla="*/ 6478062 h 6858000"/>
              <a:gd name="connsiteX20" fmla="*/ 323009 w 1605470"/>
              <a:gd name="connsiteY20" fmla="*/ 6460325 h 6858000"/>
              <a:gd name="connsiteX21" fmla="*/ 330242 w 1605470"/>
              <a:gd name="connsiteY21" fmla="*/ 6451488 h 6858000"/>
              <a:gd name="connsiteX22" fmla="*/ 331677 w 1605470"/>
              <a:gd name="connsiteY22" fmla="*/ 6451348 h 6858000"/>
              <a:gd name="connsiteX23" fmla="*/ 336035 w 1605470"/>
              <a:gd name="connsiteY23" fmla="*/ 6414240 h 6858000"/>
              <a:gd name="connsiteX24" fmla="*/ 338911 w 1605470"/>
              <a:gd name="connsiteY24" fmla="*/ 6410269 h 6858000"/>
              <a:gd name="connsiteX25" fmla="*/ 338811 w 1605470"/>
              <a:gd name="connsiteY25" fmla="*/ 6384857 h 6858000"/>
              <a:gd name="connsiteX26" fmla="*/ 340328 w 1605470"/>
              <a:gd name="connsiteY26" fmla="*/ 6372381 h 6858000"/>
              <a:gd name="connsiteX27" fmla="*/ 337522 w 1605470"/>
              <a:gd name="connsiteY27" fmla="*/ 6367510 h 6858000"/>
              <a:gd name="connsiteX28" fmla="*/ 341402 w 1605470"/>
              <a:gd name="connsiteY28" fmla="*/ 6349778 h 6858000"/>
              <a:gd name="connsiteX29" fmla="*/ 343067 w 1605470"/>
              <a:gd name="connsiteY29" fmla="*/ 6348250 h 6858000"/>
              <a:gd name="connsiteX30" fmla="*/ 359101 w 1605470"/>
              <a:gd name="connsiteY30" fmla="*/ 6281972 h 6858000"/>
              <a:gd name="connsiteX31" fmla="*/ 369864 w 1605470"/>
              <a:gd name="connsiteY31" fmla="*/ 6211940 h 6858000"/>
              <a:gd name="connsiteX32" fmla="*/ 411359 w 1605470"/>
              <a:gd name="connsiteY32" fmla="*/ 6113913 h 6858000"/>
              <a:gd name="connsiteX33" fmla="*/ 415652 w 1605470"/>
              <a:gd name="connsiteY33" fmla="*/ 6028119 h 6858000"/>
              <a:gd name="connsiteX34" fmla="*/ 442432 w 1605470"/>
              <a:gd name="connsiteY34" fmla="*/ 5934687 h 6858000"/>
              <a:gd name="connsiteX35" fmla="*/ 476444 w 1605470"/>
              <a:gd name="connsiteY35" fmla="*/ 5765594 h 6858000"/>
              <a:gd name="connsiteX36" fmla="*/ 508280 w 1605470"/>
              <a:gd name="connsiteY36" fmla="*/ 5693685 h 6858000"/>
              <a:gd name="connsiteX37" fmla="*/ 523992 w 1605470"/>
              <a:gd name="connsiteY37" fmla="*/ 5619557 h 6858000"/>
              <a:gd name="connsiteX38" fmla="*/ 531653 w 1605470"/>
              <a:gd name="connsiteY38" fmla="*/ 5604904 h 6858000"/>
              <a:gd name="connsiteX39" fmla="*/ 539863 w 1605470"/>
              <a:gd name="connsiteY39" fmla="*/ 5604298 h 6858000"/>
              <a:gd name="connsiteX40" fmla="*/ 552319 w 1605470"/>
              <a:gd name="connsiteY40" fmla="*/ 5587997 h 6858000"/>
              <a:gd name="connsiteX41" fmla="*/ 591557 w 1605470"/>
              <a:gd name="connsiteY41" fmla="*/ 5476393 h 6858000"/>
              <a:gd name="connsiteX42" fmla="*/ 622750 w 1605470"/>
              <a:gd name="connsiteY42" fmla="*/ 5396260 h 6858000"/>
              <a:gd name="connsiteX43" fmla="*/ 638731 w 1605470"/>
              <a:gd name="connsiteY43" fmla="*/ 5330009 h 6858000"/>
              <a:gd name="connsiteX44" fmla="*/ 672224 w 1605470"/>
              <a:gd name="connsiteY44" fmla="*/ 5273739 h 6858000"/>
              <a:gd name="connsiteX45" fmla="*/ 681823 w 1605470"/>
              <a:gd name="connsiteY45" fmla="*/ 5241779 h 6858000"/>
              <a:gd name="connsiteX46" fmla="*/ 693049 w 1605470"/>
              <a:gd name="connsiteY46" fmla="*/ 5225268 h 6858000"/>
              <a:gd name="connsiteX47" fmla="*/ 694069 w 1605470"/>
              <a:gd name="connsiteY47" fmla="*/ 5217684 h 6858000"/>
              <a:gd name="connsiteX48" fmla="*/ 701410 w 1605470"/>
              <a:gd name="connsiteY48" fmla="*/ 5193377 h 6858000"/>
              <a:gd name="connsiteX49" fmla="*/ 704713 w 1605470"/>
              <a:gd name="connsiteY49" fmla="*/ 5179288 h 6858000"/>
              <a:gd name="connsiteX50" fmla="*/ 705697 w 1605470"/>
              <a:gd name="connsiteY50" fmla="*/ 5173621 h 6858000"/>
              <a:gd name="connsiteX51" fmla="*/ 701331 w 1605470"/>
              <a:gd name="connsiteY51" fmla="*/ 5159961 h 6858000"/>
              <a:gd name="connsiteX52" fmla="*/ 708008 w 1605470"/>
              <a:gd name="connsiteY52" fmla="*/ 5144295 h 6858000"/>
              <a:gd name="connsiteX53" fmla="*/ 704941 w 1605470"/>
              <a:gd name="connsiteY53" fmla="*/ 5125185 h 6858000"/>
              <a:gd name="connsiteX54" fmla="*/ 711771 w 1605470"/>
              <a:gd name="connsiteY54" fmla="*/ 5121884 h 6858000"/>
              <a:gd name="connsiteX55" fmla="*/ 718807 w 1605470"/>
              <a:gd name="connsiteY55" fmla="*/ 5067850 h 6858000"/>
              <a:gd name="connsiteX56" fmla="*/ 721538 w 1605470"/>
              <a:gd name="connsiteY56" fmla="*/ 5060861 h 6858000"/>
              <a:gd name="connsiteX57" fmla="*/ 718242 w 1605470"/>
              <a:gd name="connsiteY57" fmla="*/ 5034192 h 6858000"/>
              <a:gd name="connsiteX58" fmla="*/ 719796 w 1605470"/>
              <a:gd name="connsiteY58" fmla="*/ 4993030 h 6858000"/>
              <a:gd name="connsiteX59" fmla="*/ 726705 w 1605470"/>
              <a:gd name="connsiteY59" fmla="*/ 4946844 h 6858000"/>
              <a:gd name="connsiteX60" fmla="*/ 722561 w 1605470"/>
              <a:gd name="connsiteY60" fmla="*/ 4932692 h 6858000"/>
              <a:gd name="connsiteX61" fmla="*/ 737964 w 1605470"/>
              <a:gd name="connsiteY61" fmla="*/ 4858827 h 6858000"/>
              <a:gd name="connsiteX62" fmla="*/ 732118 w 1605470"/>
              <a:gd name="connsiteY62" fmla="*/ 4801535 h 6858000"/>
              <a:gd name="connsiteX63" fmla="*/ 739787 w 1605470"/>
              <a:gd name="connsiteY63" fmla="*/ 4797794 h 6858000"/>
              <a:gd name="connsiteX64" fmla="*/ 741081 w 1605470"/>
              <a:gd name="connsiteY64" fmla="*/ 4784526 h 6858000"/>
              <a:gd name="connsiteX65" fmla="*/ 742865 w 1605470"/>
              <a:gd name="connsiteY65" fmla="*/ 4781211 h 6858000"/>
              <a:gd name="connsiteX66" fmla="*/ 751652 w 1605470"/>
              <a:gd name="connsiteY66" fmla="*/ 4761984 h 6858000"/>
              <a:gd name="connsiteX67" fmla="*/ 747700 w 1605470"/>
              <a:gd name="connsiteY67" fmla="*/ 4690749 h 6858000"/>
              <a:gd name="connsiteX68" fmla="*/ 743180 w 1605470"/>
              <a:gd name="connsiteY68" fmla="*/ 4584173 h 6858000"/>
              <a:gd name="connsiteX69" fmla="*/ 738263 w 1605470"/>
              <a:gd name="connsiteY69" fmla="*/ 4444346 h 6858000"/>
              <a:gd name="connsiteX70" fmla="*/ 734828 w 1605470"/>
              <a:gd name="connsiteY70" fmla="*/ 4375228 h 6858000"/>
              <a:gd name="connsiteX71" fmla="*/ 715481 w 1605470"/>
              <a:gd name="connsiteY71" fmla="*/ 4214165 h 6858000"/>
              <a:gd name="connsiteX72" fmla="*/ 719554 w 1605470"/>
              <a:gd name="connsiteY72" fmla="*/ 4090296 h 6858000"/>
              <a:gd name="connsiteX73" fmla="*/ 704810 w 1605470"/>
              <a:gd name="connsiteY73" fmla="*/ 4033999 h 6858000"/>
              <a:gd name="connsiteX74" fmla="*/ 705959 w 1605470"/>
              <a:gd name="connsiteY74" fmla="*/ 4031933 h 6858000"/>
              <a:gd name="connsiteX75" fmla="*/ 704535 w 1605470"/>
              <a:gd name="connsiteY75" fmla="*/ 4013953 h 6858000"/>
              <a:gd name="connsiteX76" fmla="*/ 700443 w 1605470"/>
              <a:gd name="connsiteY76" fmla="*/ 4010511 h 6858000"/>
              <a:gd name="connsiteX77" fmla="*/ 698282 w 1605470"/>
              <a:gd name="connsiteY77" fmla="*/ 3998331 h 6858000"/>
              <a:gd name="connsiteX78" fmla="*/ 690830 w 1605470"/>
              <a:gd name="connsiteY78" fmla="*/ 3974753 h 6858000"/>
              <a:gd name="connsiteX79" fmla="*/ 692428 w 1605470"/>
              <a:gd name="connsiteY79" fmla="*/ 3969950 h 6858000"/>
              <a:gd name="connsiteX80" fmla="*/ 685850 w 1605470"/>
              <a:gd name="connsiteY80" fmla="*/ 3933779 h 6858000"/>
              <a:gd name="connsiteX81" fmla="*/ 687181 w 1605470"/>
              <a:gd name="connsiteY81" fmla="*/ 3933093 h 6858000"/>
              <a:gd name="connsiteX82" fmla="*/ 691535 w 1605470"/>
              <a:gd name="connsiteY82" fmla="*/ 3922082 h 6858000"/>
              <a:gd name="connsiteX83" fmla="*/ 696613 w 1605470"/>
              <a:gd name="connsiteY83" fmla="*/ 3901461 h 6858000"/>
              <a:gd name="connsiteX84" fmla="*/ 719207 w 1605470"/>
              <a:gd name="connsiteY84" fmla="*/ 3813873 h 6858000"/>
              <a:gd name="connsiteX85" fmla="*/ 718632 w 1605470"/>
              <a:gd name="connsiteY85" fmla="*/ 3806161 h 6858000"/>
              <a:gd name="connsiteX86" fmla="*/ 718939 w 1605470"/>
              <a:gd name="connsiteY86" fmla="*/ 3805957 h 6858000"/>
              <a:gd name="connsiteX87" fmla="*/ 718966 w 1605470"/>
              <a:gd name="connsiteY87" fmla="*/ 3797724 h 6858000"/>
              <a:gd name="connsiteX88" fmla="*/ 717581 w 1605470"/>
              <a:gd name="connsiteY88" fmla="*/ 3792098 h 6858000"/>
              <a:gd name="connsiteX89" fmla="*/ 716465 w 1605470"/>
              <a:gd name="connsiteY89" fmla="*/ 3777135 h 6858000"/>
              <a:gd name="connsiteX90" fmla="*/ 718198 w 1605470"/>
              <a:gd name="connsiteY90" fmla="*/ 3771656 h 6858000"/>
              <a:gd name="connsiteX91" fmla="*/ 721941 w 1605470"/>
              <a:gd name="connsiteY91" fmla="*/ 3769007 h 6858000"/>
              <a:gd name="connsiteX92" fmla="*/ 721407 w 1605470"/>
              <a:gd name="connsiteY92" fmla="*/ 3767709 h 6858000"/>
              <a:gd name="connsiteX93" fmla="*/ 730103 w 1605470"/>
              <a:gd name="connsiteY93" fmla="*/ 3738082 h 6858000"/>
              <a:gd name="connsiteX94" fmla="*/ 737449 w 1605470"/>
              <a:gd name="connsiteY94" fmla="*/ 3673397 h 6858000"/>
              <a:gd name="connsiteX95" fmla="*/ 736745 w 1605470"/>
              <a:gd name="connsiteY95" fmla="*/ 3637109 h 6858000"/>
              <a:gd name="connsiteX96" fmla="*/ 740188 w 1605470"/>
              <a:gd name="connsiteY96" fmla="*/ 3536883 h 6858000"/>
              <a:gd name="connsiteX97" fmla="*/ 747726 w 1605470"/>
              <a:gd name="connsiteY97" fmla="*/ 3435652 h 6858000"/>
              <a:gd name="connsiteX98" fmla="*/ 774383 w 1605470"/>
              <a:gd name="connsiteY98" fmla="*/ 3381564 h 6858000"/>
              <a:gd name="connsiteX99" fmla="*/ 774870 w 1605470"/>
              <a:gd name="connsiteY99" fmla="*/ 3375761 h 6858000"/>
              <a:gd name="connsiteX100" fmla="*/ 770510 w 1605470"/>
              <a:gd name="connsiteY100" fmla="*/ 3361844 h 6858000"/>
              <a:gd name="connsiteX101" fmla="*/ 767933 w 1605470"/>
              <a:gd name="connsiteY101" fmla="*/ 3356929 h 6858000"/>
              <a:gd name="connsiteX102" fmla="*/ 766158 w 1605470"/>
              <a:gd name="connsiteY102" fmla="*/ 3349058 h 6858000"/>
              <a:gd name="connsiteX103" fmla="*/ 766414 w 1605470"/>
              <a:gd name="connsiteY103" fmla="*/ 3348763 h 6858000"/>
              <a:gd name="connsiteX104" fmla="*/ 764166 w 1605470"/>
              <a:gd name="connsiteY104" fmla="*/ 3341588 h 6858000"/>
              <a:gd name="connsiteX105" fmla="*/ 749397 w 1605470"/>
              <a:gd name="connsiteY105" fmla="*/ 3307769 h 6858000"/>
              <a:gd name="connsiteX106" fmla="*/ 766960 w 1605470"/>
              <a:gd name="connsiteY106" fmla="*/ 3250522 h 6858000"/>
              <a:gd name="connsiteX107" fmla="*/ 767385 w 1605470"/>
              <a:gd name="connsiteY107" fmla="*/ 3229163 h 6858000"/>
              <a:gd name="connsiteX108" fmla="*/ 769208 w 1605470"/>
              <a:gd name="connsiteY108" fmla="*/ 3217217 h 6858000"/>
              <a:gd name="connsiteX109" fmla="*/ 770350 w 1605470"/>
              <a:gd name="connsiteY109" fmla="*/ 3216125 h 6858000"/>
              <a:gd name="connsiteX110" fmla="*/ 756043 w 1605470"/>
              <a:gd name="connsiteY110" fmla="*/ 3183755 h 6858000"/>
              <a:gd name="connsiteX111" fmla="*/ 756544 w 1605470"/>
              <a:gd name="connsiteY111" fmla="*/ 3178642 h 6858000"/>
              <a:gd name="connsiteX112" fmla="*/ 744144 w 1605470"/>
              <a:gd name="connsiteY112" fmla="*/ 3158586 h 6858000"/>
              <a:gd name="connsiteX113" fmla="*/ 739378 w 1605470"/>
              <a:gd name="connsiteY113" fmla="*/ 3147669 h 6858000"/>
              <a:gd name="connsiteX114" fmla="*/ 734648 w 1605470"/>
              <a:gd name="connsiteY114" fmla="*/ 3145733 h 6858000"/>
              <a:gd name="connsiteX115" fmla="*/ 729329 w 1605470"/>
              <a:gd name="connsiteY115" fmla="*/ 3129034 h 6858000"/>
              <a:gd name="connsiteX116" fmla="*/ 729994 w 1605470"/>
              <a:gd name="connsiteY116" fmla="*/ 3126682 h 6858000"/>
              <a:gd name="connsiteX117" fmla="*/ 720862 w 1605470"/>
              <a:gd name="connsiteY117" fmla="*/ 3114519 h 6858000"/>
              <a:gd name="connsiteX118" fmla="*/ 707471 w 1605470"/>
              <a:gd name="connsiteY118" fmla="*/ 3106272 h 6858000"/>
              <a:gd name="connsiteX119" fmla="*/ 680201 w 1605470"/>
              <a:gd name="connsiteY119" fmla="*/ 2958185 h 6858000"/>
              <a:gd name="connsiteX120" fmla="*/ 622815 w 1605470"/>
              <a:gd name="connsiteY120" fmla="*/ 2762989 h 6858000"/>
              <a:gd name="connsiteX121" fmla="*/ 571733 w 1605470"/>
              <a:gd name="connsiteY121" fmla="*/ 2554718 h 6858000"/>
              <a:gd name="connsiteX122" fmla="*/ 551827 w 1605470"/>
              <a:gd name="connsiteY122" fmla="*/ 2485734 h 6858000"/>
              <a:gd name="connsiteX123" fmla="*/ 542550 w 1605470"/>
              <a:gd name="connsiteY123" fmla="*/ 2447068 h 6858000"/>
              <a:gd name="connsiteX124" fmla="*/ 529511 w 1605470"/>
              <a:gd name="connsiteY124" fmla="*/ 2425819 h 6858000"/>
              <a:gd name="connsiteX125" fmla="*/ 528878 w 1605470"/>
              <a:gd name="connsiteY125" fmla="*/ 2408971 h 6858000"/>
              <a:gd name="connsiteX126" fmla="*/ 535510 w 1605470"/>
              <a:gd name="connsiteY126" fmla="*/ 2402874 h 6858000"/>
              <a:gd name="connsiteX127" fmla="*/ 538122 w 1605470"/>
              <a:gd name="connsiteY127" fmla="*/ 2381443 h 6858000"/>
              <a:gd name="connsiteX128" fmla="*/ 514451 w 1605470"/>
              <a:gd name="connsiteY128" fmla="*/ 2261920 h 6858000"/>
              <a:gd name="connsiteX129" fmla="*/ 504338 w 1605470"/>
              <a:gd name="connsiteY129" fmla="*/ 2195378 h 6858000"/>
              <a:gd name="connsiteX130" fmla="*/ 488555 w 1605470"/>
              <a:gd name="connsiteY130" fmla="*/ 2155135 h 6858000"/>
              <a:gd name="connsiteX131" fmla="*/ 486013 w 1605470"/>
              <a:gd name="connsiteY131" fmla="*/ 2118008 h 6858000"/>
              <a:gd name="connsiteX132" fmla="*/ 487006 w 1605470"/>
              <a:gd name="connsiteY132" fmla="*/ 2050531 h 6858000"/>
              <a:gd name="connsiteX133" fmla="*/ 478812 w 1605470"/>
              <a:gd name="connsiteY133" fmla="*/ 1963269 h 6858000"/>
              <a:gd name="connsiteX134" fmla="*/ 459990 w 1605470"/>
              <a:gd name="connsiteY134" fmla="*/ 1906352 h 6858000"/>
              <a:gd name="connsiteX135" fmla="*/ 436547 w 1605470"/>
              <a:gd name="connsiteY135" fmla="*/ 1861531 h 6858000"/>
              <a:gd name="connsiteX136" fmla="*/ 390346 w 1605470"/>
              <a:gd name="connsiteY136" fmla="*/ 1732919 h 6858000"/>
              <a:gd name="connsiteX137" fmla="*/ 362657 w 1605470"/>
              <a:gd name="connsiteY137" fmla="*/ 1663540 h 6858000"/>
              <a:gd name="connsiteX138" fmla="*/ 361783 w 1605470"/>
              <a:gd name="connsiteY138" fmla="*/ 1615777 h 6858000"/>
              <a:gd name="connsiteX139" fmla="*/ 342578 w 1605470"/>
              <a:gd name="connsiteY139" fmla="*/ 1563678 h 6858000"/>
              <a:gd name="connsiteX140" fmla="*/ 355658 w 1605470"/>
              <a:gd name="connsiteY140" fmla="*/ 1519474 h 6858000"/>
              <a:gd name="connsiteX141" fmla="*/ 348400 w 1605470"/>
              <a:gd name="connsiteY141" fmla="*/ 1477995 h 6858000"/>
              <a:gd name="connsiteX142" fmla="*/ 334485 w 1605470"/>
              <a:gd name="connsiteY142" fmla="*/ 1373769 h 6858000"/>
              <a:gd name="connsiteX143" fmla="*/ 342792 w 1605470"/>
              <a:gd name="connsiteY143" fmla="*/ 1307086 h 6858000"/>
              <a:gd name="connsiteX144" fmla="*/ 343980 w 1605470"/>
              <a:gd name="connsiteY144" fmla="*/ 1189033 h 6858000"/>
              <a:gd name="connsiteX145" fmla="*/ 348665 w 1605470"/>
              <a:gd name="connsiteY145" fmla="*/ 1168288 h 6858000"/>
              <a:gd name="connsiteX146" fmla="*/ 340947 w 1605470"/>
              <a:gd name="connsiteY146" fmla="*/ 1142577 h 6858000"/>
              <a:gd name="connsiteX147" fmla="*/ 330253 w 1605470"/>
              <a:gd name="connsiteY147" fmla="*/ 1088484 h 6858000"/>
              <a:gd name="connsiteX148" fmla="*/ 318989 w 1605470"/>
              <a:gd name="connsiteY148" fmla="*/ 1016103 h 6858000"/>
              <a:gd name="connsiteX149" fmla="*/ 320445 w 1605470"/>
              <a:gd name="connsiteY149" fmla="*/ 932283 h 6858000"/>
              <a:gd name="connsiteX150" fmla="*/ 322681 w 1605470"/>
              <a:gd name="connsiteY150" fmla="*/ 915925 h 6858000"/>
              <a:gd name="connsiteX151" fmla="*/ 315310 w 1605470"/>
              <a:gd name="connsiteY151" fmla="*/ 896999 h 6858000"/>
              <a:gd name="connsiteX152" fmla="*/ 284718 w 1605470"/>
              <a:gd name="connsiteY152" fmla="*/ 821517 h 6858000"/>
              <a:gd name="connsiteX153" fmla="*/ 263668 w 1605470"/>
              <a:gd name="connsiteY153" fmla="*/ 751353 h 6858000"/>
              <a:gd name="connsiteX154" fmla="*/ 263226 w 1605470"/>
              <a:gd name="connsiteY154" fmla="*/ 721230 h 6858000"/>
              <a:gd name="connsiteX155" fmla="*/ 248897 w 1605470"/>
              <a:gd name="connsiteY155" fmla="*/ 681659 h 6858000"/>
              <a:gd name="connsiteX156" fmla="*/ 234316 w 1605470"/>
              <a:gd name="connsiteY156" fmla="*/ 635218 h 6858000"/>
              <a:gd name="connsiteX157" fmla="*/ 239327 w 1605470"/>
              <a:gd name="connsiteY157" fmla="*/ 613763 h 6858000"/>
              <a:gd name="connsiteX158" fmla="*/ 225269 w 1605470"/>
              <a:gd name="connsiteY158" fmla="*/ 598582 h 6858000"/>
              <a:gd name="connsiteX159" fmla="*/ 224950 w 1605470"/>
              <a:gd name="connsiteY159" fmla="*/ 576846 h 6858000"/>
              <a:gd name="connsiteX160" fmla="*/ 204576 w 1605470"/>
              <a:gd name="connsiteY160" fmla="*/ 530055 h 6858000"/>
              <a:gd name="connsiteX161" fmla="*/ 219064 w 1605470"/>
              <a:gd name="connsiteY161" fmla="*/ 469651 h 6858000"/>
              <a:gd name="connsiteX162" fmla="*/ 195012 w 1605470"/>
              <a:gd name="connsiteY162" fmla="*/ 448559 h 6858000"/>
              <a:gd name="connsiteX163" fmla="*/ 201434 w 1605470"/>
              <a:gd name="connsiteY163" fmla="*/ 441529 h 6858000"/>
              <a:gd name="connsiteX164" fmla="*/ 200655 w 1605470"/>
              <a:gd name="connsiteY164" fmla="*/ 428927 h 6858000"/>
              <a:gd name="connsiteX165" fmla="*/ 190059 w 1605470"/>
              <a:gd name="connsiteY165" fmla="*/ 430161 h 6858000"/>
              <a:gd name="connsiteX166" fmla="*/ 167079 w 1605470"/>
              <a:gd name="connsiteY166" fmla="*/ 367211 h 6858000"/>
              <a:gd name="connsiteX167" fmla="*/ 124571 w 1605470"/>
              <a:gd name="connsiteY167" fmla="*/ 302178 h 6858000"/>
              <a:gd name="connsiteX168" fmla="*/ 103243 w 1605470"/>
              <a:gd name="connsiteY168" fmla="*/ 211375 h 6858000"/>
              <a:gd name="connsiteX169" fmla="*/ 94571 w 1605470"/>
              <a:gd name="connsiteY169" fmla="*/ 184179 h 6858000"/>
              <a:gd name="connsiteX170" fmla="*/ 13437 w 1605470"/>
              <a:gd name="connsiteY170" fmla="*/ 19287 h 6858000"/>
              <a:gd name="connsiteX171" fmla="*/ 0 w 1605470"/>
              <a:gd name="connsiteY171" fmla="*/ 0 h 6858000"/>
              <a:gd name="connsiteX0" fmla="*/ 0 w 1605470"/>
              <a:gd name="connsiteY0" fmla="*/ 0 h 6858000"/>
              <a:gd name="connsiteX1" fmla="*/ 1605470 w 1605470"/>
              <a:gd name="connsiteY1" fmla="*/ 0 h 6858000"/>
              <a:gd name="connsiteX2" fmla="*/ 1605470 w 1605470"/>
              <a:gd name="connsiteY2" fmla="*/ 6858000 h 6858000"/>
              <a:gd name="connsiteX3" fmla="*/ 154105 w 1605470"/>
              <a:gd name="connsiteY3" fmla="*/ 6858000 h 6858000"/>
              <a:gd name="connsiteX4" fmla="*/ 154246 w 1605470"/>
              <a:gd name="connsiteY4" fmla="*/ 6857735 h 6858000"/>
              <a:gd name="connsiteX5" fmla="*/ 166295 w 1605470"/>
              <a:gd name="connsiteY5" fmla="*/ 6809549 h 6858000"/>
              <a:gd name="connsiteX6" fmla="*/ 198506 w 1605470"/>
              <a:gd name="connsiteY6" fmla="*/ 6715115 h 6858000"/>
              <a:gd name="connsiteX7" fmla="*/ 208357 w 1605470"/>
              <a:gd name="connsiteY7" fmla="*/ 6680170 h 6858000"/>
              <a:gd name="connsiteX8" fmla="*/ 233907 w 1605470"/>
              <a:gd name="connsiteY8" fmla="*/ 6621207 h 6858000"/>
              <a:gd name="connsiteX9" fmla="*/ 250564 w 1605470"/>
              <a:gd name="connsiteY9" fmla="*/ 6596265 h 6858000"/>
              <a:gd name="connsiteX10" fmla="*/ 250443 w 1605470"/>
              <a:gd name="connsiteY10" fmla="*/ 6594818 h 6858000"/>
              <a:gd name="connsiteX11" fmla="*/ 254688 w 1605470"/>
              <a:gd name="connsiteY11" fmla="*/ 6593735 h 6858000"/>
              <a:gd name="connsiteX12" fmla="*/ 257885 w 1605470"/>
              <a:gd name="connsiteY12" fmla="*/ 6589172 h 6858000"/>
              <a:gd name="connsiteX13" fmla="*/ 261179 w 1605470"/>
              <a:gd name="connsiteY13" fmla="*/ 6574442 h 6858000"/>
              <a:gd name="connsiteX14" fmla="*/ 261519 w 1605470"/>
              <a:gd name="connsiteY14" fmla="*/ 6568530 h 6858000"/>
              <a:gd name="connsiteX15" fmla="*/ 263928 w 1605470"/>
              <a:gd name="connsiteY15" fmla="*/ 6560674 h 6858000"/>
              <a:gd name="connsiteX16" fmla="*/ 264273 w 1605470"/>
              <a:gd name="connsiteY16" fmla="*/ 6560598 h 6858000"/>
              <a:gd name="connsiteX17" fmla="*/ 265970 w 1605470"/>
              <a:gd name="connsiteY17" fmla="*/ 6553006 h 6858000"/>
              <a:gd name="connsiteX18" fmla="*/ 270666 w 1605470"/>
              <a:gd name="connsiteY18" fmla="*/ 6514360 h 6858000"/>
              <a:gd name="connsiteX19" fmla="*/ 312320 w 1605470"/>
              <a:gd name="connsiteY19" fmla="*/ 6478062 h 6858000"/>
              <a:gd name="connsiteX20" fmla="*/ 323009 w 1605470"/>
              <a:gd name="connsiteY20" fmla="*/ 6460325 h 6858000"/>
              <a:gd name="connsiteX21" fmla="*/ 330242 w 1605470"/>
              <a:gd name="connsiteY21" fmla="*/ 6451488 h 6858000"/>
              <a:gd name="connsiteX22" fmla="*/ 331677 w 1605470"/>
              <a:gd name="connsiteY22" fmla="*/ 6451348 h 6858000"/>
              <a:gd name="connsiteX23" fmla="*/ 336035 w 1605470"/>
              <a:gd name="connsiteY23" fmla="*/ 6414240 h 6858000"/>
              <a:gd name="connsiteX24" fmla="*/ 338911 w 1605470"/>
              <a:gd name="connsiteY24" fmla="*/ 6410269 h 6858000"/>
              <a:gd name="connsiteX25" fmla="*/ 338811 w 1605470"/>
              <a:gd name="connsiteY25" fmla="*/ 6384857 h 6858000"/>
              <a:gd name="connsiteX26" fmla="*/ 340328 w 1605470"/>
              <a:gd name="connsiteY26" fmla="*/ 6372381 h 6858000"/>
              <a:gd name="connsiteX27" fmla="*/ 337522 w 1605470"/>
              <a:gd name="connsiteY27" fmla="*/ 6367510 h 6858000"/>
              <a:gd name="connsiteX28" fmla="*/ 341402 w 1605470"/>
              <a:gd name="connsiteY28" fmla="*/ 6349778 h 6858000"/>
              <a:gd name="connsiteX29" fmla="*/ 343067 w 1605470"/>
              <a:gd name="connsiteY29" fmla="*/ 6348250 h 6858000"/>
              <a:gd name="connsiteX30" fmla="*/ 359101 w 1605470"/>
              <a:gd name="connsiteY30" fmla="*/ 6281972 h 6858000"/>
              <a:gd name="connsiteX31" fmla="*/ 369864 w 1605470"/>
              <a:gd name="connsiteY31" fmla="*/ 6211940 h 6858000"/>
              <a:gd name="connsiteX32" fmla="*/ 411359 w 1605470"/>
              <a:gd name="connsiteY32" fmla="*/ 6113913 h 6858000"/>
              <a:gd name="connsiteX33" fmla="*/ 415652 w 1605470"/>
              <a:gd name="connsiteY33" fmla="*/ 6028119 h 6858000"/>
              <a:gd name="connsiteX34" fmla="*/ 442432 w 1605470"/>
              <a:gd name="connsiteY34" fmla="*/ 5934687 h 6858000"/>
              <a:gd name="connsiteX35" fmla="*/ 476444 w 1605470"/>
              <a:gd name="connsiteY35" fmla="*/ 5765594 h 6858000"/>
              <a:gd name="connsiteX36" fmla="*/ 508280 w 1605470"/>
              <a:gd name="connsiteY36" fmla="*/ 5693685 h 6858000"/>
              <a:gd name="connsiteX37" fmla="*/ 523992 w 1605470"/>
              <a:gd name="connsiteY37" fmla="*/ 5619557 h 6858000"/>
              <a:gd name="connsiteX38" fmla="*/ 531653 w 1605470"/>
              <a:gd name="connsiteY38" fmla="*/ 5604904 h 6858000"/>
              <a:gd name="connsiteX39" fmla="*/ 544206 w 1605470"/>
              <a:gd name="connsiteY39" fmla="*/ 5641620 h 6858000"/>
              <a:gd name="connsiteX40" fmla="*/ 552319 w 1605470"/>
              <a:gd name="connsiteY40" fmla="*/ 5587997 h 6858000"/>
              <a:gd name="connsiteX41" fmla="*/ 591557 w 1605470"/>
              <a:gd name="connsiteY41" fmla="*/ 5476393 h 6858000"/>
              <a:gd name="connsiteX42" fmla="*/ 622750 w 1605470"/>
              <a:gd name="connsiteY42" fmla="*/ 5396260 h 6858000"/>
              <a:gd name="connsiteX43" fmla="*/ 638731 w 1605470"/>
              <a:gd name="connsiteY43" fmla="*/ 5330009 h 6858000"/>
              <a:gd name="connsiteX44" fmla="*/ 672224 w 1605470"/>
              <a:gd name="connsiteY44" fmla="*/ 5273739 h 6858000"/>
              <a:gd name="connsiteX45" fmla="*/ 681823 w 1605470"/>
              <a:gd name="connsiteY45" fmla="*/ 5241779 h 6858000"/>
              <a:gd name="connsiteX46" fmla="*/ 693049 w 1605470"/>
              <a:gd name="connsiteY46" fmla="*/ 5225268 h 6858000"/>
              <a:gd name="connsiteX47" fmla="*/ 694069 w 1605470"/>
              <a:gd name="connsiteY47" fmla="*/ 5217684 h 6858000"/>
              <a:gd name="connsiteX48" fmla="*/ 701410 w 1605470"/>
              <a:gd name="connsiteY48" fmla="*/ 5193377 h 6858000"/>
              <a:gd name="connsiteX49" fmla="*/ 704713 w 1605470"/>
              <a:gd name="connsiteY49" fmla="*/ 5179288 h 6858000"/>
              <a:gd name="connsiteX50" fmla="*/ 705697 w 1605470"/>
              <a:gd name="connsiteY50" fmla="*/ 5173621 h 6858000"/>
              <a:gd name="connsiteX51" fmla="*/ 701331 w 1605470"/>
              <a:gd name="connsiteY51" fmla="*/ 5159961 h 6858000"/>
              <a:gd name="connsiteX52" fmla="*/ 708008 w 1605470"/>
              <a:gd name="connsiteY52" fmla="*/ 5144295 h 6858000"/>
              <a:gd name="connsiteX53" fmla="*/ 704941 w 1605470"/>
              <a:gd name="connsiteY53" fmla="*/ 5125185 h 6858000"/>
              <a:gd name="connsiteX54" fmla="*/ 711771 w 1605470"/>
              <a:gd name="connsiteY54" fmla="*/ 5121884 h 6858000"/>
              <a:gd name="connsiteX55" fmla="*/ 718807 w 1605470"/>
              <a:gd name="connsiteY55" fmla="*/ 5067850 h 6858000"/>
              <a:gd name="connsiteX56" fmla="*/ 721538 w 1605470"/>
              <a:gd name="connsiteY56" fmla="*/ 5060861 h 6858000"/>
              <a:gd name="connsiteX57" fmla="*/ 718242 w 1605470"/>
              <a:gd name="connsiteY57" fmla="*/ 5034192 h 6858000"/>
              <a:gd name="connsiteX58" fmla="*/ 719796 w 1605470"/>
              <a:gd name="connsiteY58" fmla="*/ 4993030 h 6858000"/>
              <a:gd name="connsiteX59" fmla="*/ 726705 w 1605470"/>
              <a:gd name="connsiteY59" fmla="*/ 4946844 h 6858000"/>
              <a:gd name="connsiteX60" fmla="*/ 722561 w 1605470"/>
              <a:gd name="connsiteY60" fmla="*/ 4932692 h 6858000"/>
              <a:gd name="connsiteX61" fmla="*/ 737964 w 1605470"/>
              <a:gd name="connsiteY61" fmla="*/ 4858827 h 6858000"/>
              <a:gd name="connsiteX62" fmla="*/ 732118 w 1605470"/>
              <a:gd name="connsiteY62" fmla="*/ 4801535 h 6858000"/>
              <a:gd name="connsiteX63" fmla="*/ 739787 w 1605470"/>
              <a:gd name="connsiteY63" fmla="*/ 4797794 h 6858000"/>
              <a:gd name="connsiteX64" fmla="*/ 741081 w 1605470"/>
              <a:gd name="connsiteY64" fmla="*/ 4784526 h 6858000"/>
              <a:gd name="connsiteX65" fmla="*/ 742865 w 1605470"/>
              <a:gd name="connsiteY65" fmla="*/ 4781211 h 6858000"/>
              <a:gd name="connsiteX66" fmla="*/ 751652 w 1605470"/>
              <a:gd name="connsiteY66" fmla="*/ 4761984 h 6858000"/>
              <a:gd name="connsiteX67" fmla="*/ 747700 w 1605470"/>
              <a:gd name="connsiteY67" fmla="*/ 4690749 h 6858000"/>
              <a:gd name="connsiteX68" fmla="*/ 743180 w 1605470"/>
              <a:gd name="connsiteY68" fmla="*/ 4584173 h 6858000"/>
              <a:gd name="connsiteX69" fmla="*/ 738263 w 1605470"/>
              <a:gd name="connsiteY69" fmla="*/ 4444346 h 6858000"/>
              <a:gd name="connsiteX70" fmla="*/ 734828 w 1605470"/>
              <a:gd name="connsiteY70" fmla="*/ 4375228 h 6858000"/>
              <a:gd name="connsiteX71" fmla="*/ 715481 w 1605470"/>
              <a:gd name="connsiteY71" fmla="*/ 4214165 h 6858000"/>
              <a:gd name="connsiteX72" fmla="*/ 719554 w 1605470"/>
              <a:gd name="connsiteY72" fmla="*/ 4090296 h 6858000"/>
              <a:gd name="connsiteX73" fmla="*/ 704810 w 1605470"/>
              <a:gd name="connsiteY73" fmla="*/ 4033999 h 6858000"/>
              <a:gd name="connsiteX74" fmla="*/ 705959 w 1605470"/>
              <a:gd name="connsiteY74" fmla="*/ 4031933 h 6858000"/>
              <a:gd name="connsiteX75" fmla="*/ 704535 w 1605470"/>
              <a:gd name="connsiteY75" fmla="*/ 4013953 h 6858000"/>
              <a:gd name="connsiteX76" fmla="*/ 700443 w 1605470"/>
              <a:gd name="connsiteY76" fmla="*/ 4010511 h 6858000"/>
              <a:gd name="connsiteX77" fmla="*/ 698282 w 1605470"/>
              <a:gd name="connsiteY77" fmla="*/ 3998331 h 6858000"/>
              <a:gd name="connsiteX78" fmla="*/ 690830 w 1605470"/>
              <a:gd name="connsiteY78" fmla="*/ 3974753 h 6858000"/>
              <a:gd name="connsiteX79" fmla="*/ 692428 w 1605470"/>
              <a:gd name="connsiteY79" fmla="*/ 3969950 h 6858000"/>
              <a:gd name="connsiteX80" fmla="*/ 685850 w 1605470"/>
              <a:gd name="connsiteY80" fmla="*/ 3933779 h 6858000"/>
              <a:gd name="connsiteX81" fmla="*/ 687181 w 1605470"/>
              <a:gd name="connsiteY81" fmla="*/ 3933093 h 6858000"/>
              <a:gd name="connsiteX82" fmla="*/ 691535 w 1605470"/>
              <a:gd name="connsiteY82" fmla="*/ 3922082 h 6858000"/>
              <a:gd name="connsiteX83" fmla="*/ 696613 w 1605470"/>
              <a:gd name="connsiteY83" fmla="*/ 3901461 h 6858000"/>
              <a:gd name="connsiteX84" fmla="*/ 719207 w 1605470"/>
              <a:gd name="connsiteY84" fmla="*/ 3813873 h 6858000"/>
              <a:gd name="connsiteX85" fmla="*/ 718632 w 1605470"/>
              <a:gd name="connsiteY85" fmla="*/ 3806161 h 6858000"/>
              <a:gd name="connsiteX86" fmla="*/ 718939 w 1605470"/>
              <a:gd name="connsiteY86" fmla="*/ 3805957 h 6858000"/>
              <a:gd name="connsiteX87" fmla="*/ 718966 w 1605470"/>
              <a:gd name="connsiteY87" fmla="*/ 3797724 h 6858000"/>
              <a:gd name="connsiteX88" fmla="*/ 717581 w 1605470"/>
              <a:gd name="connsiteY88" fmla="*/ 3792098 h 6858000"/>
              <a:gd name="connsiteX89" fmla="*/ 716465 w 1605470"/>
              <a:gd name="connsiteY89" fmla="*/ 3777135 h 6858000"/>
              <a:gd name="connsiteX90" fmla="*/ 718198 w 1605470"/>
              <a:gd name="connsiteY90" fmla="*/ 3771656 h 6858000"/>
              <a:gd name="connsiteX91" fmla="*/ 721941 w 1605470"/>
              <a:gd name="connsiteY91" fmla="*/ 3769007 h 6858000"/>
              <a:gd name="connsiteX92" fmla="*/ 721407 w 1605470"/>
              <a:gd name="connsiteY92" fmla="*/ 3767709 h 6858000"/>
              <a:gd name="connsiteX93" fmla="*/ 730103 w 1605470"/>
              <a:gd name="connsiteY93" fmla="*/ 3738082 h 6858000"/>
              <a:gd name="connsiteX94" fmla="*/ 737449 w 1605470"/>
              <a:gd name="connsiteY94" fmla="*/ 3673397 h 6858000"/>
              <a:gd name="connsiteX95" fmla="*/ 736745 w 1605470"/>
              <a:gd name="connsiteY95" fmla="*/ 3637109 h 6858000"/>
              <a:gd name="connsiteX96" fmla="*/ 740188 w 1605470"/>
              <a:gd name="connsiteY96" fmla="*/ 3536883 h 6858000"/>
              <a:gd name="connsiteX97" fmla="*/ 747726 w 1605470"/>
              <a:gd name="connsiteY97" fmla="*/ 3435652 h 6858000"/>
              <a:gd name="connsiteX98" fmla="*/ 774383 w 1605470"/>
              <a:gd name="connsiteY98" fmla="*/ 3381564 h 6858000"/>
              <a:gd name="connsiteX99" fmla="*/ 774870 w 1605470"/>
              <a:gd name="connsiteY99" fmla="*/ 3375761 h 6858000"/>
              <a:gd name="connsiteX100" fmla="*/ 770510 w 1605470"/>
              <a:gd name="connsiteY100" fmla="*/ 3361844 h 6858000"/>
              <a:gd name="connsiteX101" fmla="*/ 767933 w 1605470"/>
              <a:gd name="connsiteY101" fmla="*/ 3356929 h 6858000"/>
              <a:gd name="connsiteX102" fmla="*/ 766158 w 1605470"/>
              <a:gd name="connsiteY102" fmla="*/ 3349058 h 6858000"/>
              <a:gd name="connsiteX103" fmla="*/ 766414 w 1605470"/>
              <a:gd name="connsiteY103" fmla="*/ 3348763 h 6858000"/>
              <a:gd name="connsiteX104" fmla="*/ 764166 w 1605470"/>
              <a:gd name="connsiteY104" fmla="*/ 3341588 h 6858000"/>
              <a:gd name="connsiteX105" fmla="*/ 749397 w 1605470"/>
              <a:gd name="connsiteY105" fmla="*/ 3307769 h 6858000"/>
              <a:gd name="connsiteX106" fmla="*/ 766960 w 1605470"/>
              <a:gd name="connsiteY106" fmla="*/ 3250522 h 6858000"/>
              <a:gd name="connsiteX107" fmla="*/ 767385 w 1605470"/>
              <a:gd name="connsiteY107" fmla="*/ 3229163 h 6858000"/>
              <a:gd name="connsiteX108" fmla="*/ 769208 w 1605470"/>
              <a:gd name="connsiteY108" fmla="*/ 3217217 h 6858000"/>
              <a:gd name="connsiteX109" fmla="*/ 770350 w 1605470"/>
              <a:gd name="connsiteY109" fmla="*/ 3216125 h 6858000"/>
              <a:gd name="connsiteX110" fmla="*/ 756043 w 1605470"/>
              <a:gd name="connsiteY110" fmla="*/ 3183755 h 6858000"/>
              <a:gd name="connsiteX111" fmla="*/ 756544 w 1605470"/>
              <a:gd name="connsiteY111" fmla="*/ 3178642 h 6858000"/>
              <a:gd name="connsiteX112" fmla="*/ 744144 w 1605470"/>
              <a:gd name="connsiteY112" fmla="*/ 3158586 h 6858000"/>
              <a:gd name="connsiteX113" fmla="*/ 739378 w 1605470"/>
              <a:gd name="connsiteY113" fmla="*/ 3147669 h 6858000"/>
              <a:gd name="connsiteX114" fmla="*/ 734648 w 1605470"/>
              <a:gd name="connsiteY114" fmla="*/ 3145733 h 6858000"/>
              <a:gd name="connsiteX115" fmla="*/ 729329 w 1605470"/>
              <a:gd name="connsiteY115" fmla="*/ 3129034 h 6858000"/>
              <a:gd name="connsiteX116" fmla="*/ 729994 w 1605470"/>
              <a:gd name="connsiteY116" fmla="*/ 3126682 h 6858000"/>
              <a:gd name="connsiteX117" fmla="*/ 720862 w 1605470"/>
              <a:gd name="connsiteY117" fmla="*/ 3114519 h 6858000"/>
              <a:gd name="connsiteX118" fmla="*/ 707471 w 1605470"/>
              <a:gd name="connsiteY118" fmla="*/ 3106272 h 6858000"/>
              <a:gd name="connsiteX119" fmla="*/ 680201 w 1605470"/>
              <a:gd name="connsiteY119" fmla="*/ 2958185 h 6858000"/>
              <a:gd name="connsiteX120" fmla="*/ 622815 w 1605470"/>
              <a:gd name="connsiteY120" fmla="*/ 2762989 h 6858000"/>
              <a:gd name="connsiteX121" fmla="*/ 571733 w 1605470"/>
              <a:gd name="connsiteY121" fmla="*/ 2554718 h 6858000"/>
              <a:gd name="connsiteX122" fmla="*/ 551827 w 1605470"/>
              <a:gd name="connsiteY122" fmla="*/ 2485734 h 6858000"/>
              <a:gd name="connsiteX123" fmla="*/ 542550 w 1605470"/>
              <a:gd name="connsiteY123" fmla="*/ 2447068 h 6858000"/>
              <a:gd name="connsiteX124" fmla="*/ 529511 w 1605470"/>
              <a:gd name="connsiteY124" fmla="*/ 2425819 h 6858000"/>
              <a:gd name="connsiteX125" fmla="*/ 528878 w 1605470"/>
              <a:gd name="connsiteY125" fmla="*/ 2408971 h 6858000"/>
              <a:gd name="connsiteX126" fmla="*/ 535510 w 1605470"/>
              <a:gd name="connsiteY126" fmla="*/ 2402874 h 6858000"/>
              <a:gd name="connsiteX127" fmla="*/ 538122 w 1605470"/>
              <a:gd name="connsiteY127" fmla="*/ 2381443 h 6858000"/>
              <a:gd name="connsiteX128" fmla="*/ 514451 w 1605470"/>
              <a:gd name="connsiteY128" fmla="*/ 2261920 h 6858000"/>
              <a:gd name="connsiteX129" fmla="*/ 504338 w 1605470"/>
              <a:gd name="connsiteY129" fmla="*/ 2195378 h 6858000"/>
              <a:gd name="connsiteX130" fmla="*/ 488555 w 1605470"/>
              <a:gd name="connsiteY130" fmla="*/ 2155135 h 6858000"/>
              <a:gd name="connsiteX131" fmla="*/ 486013 w 1605470"/>
              <a:gd name="connsiteY131" fmla="*/ 2118008 h 6858000"/>
              <a:gd name="connsiteX132" fmla="*/ 487006 w 1605470"/>
              <a:gd name="connsiteY132" fmla="*/ 2050531 h 6858000"/>
              <a:gd name="connsiteX133" fmla="*/ 478812 w 1605470"/>
              <a:gd name="connsiteY133" fmla="*/ 1963269 h 6858000"/>
              <a:gd name="connsiteX134" fmla="*/ 459990 w 1605470"/>
              <a:gd name="connsiteY134" fmla="*/ 1906352 h 6858000"/>
              <a:gd name="connsiteX135" fmla="*/ 436547 w 1605470"/>
              <a:gd name="connsiteY135" fmla="*/ 1861531 h 6858000"/>
              <a:gd name="connsiteX136" fmla="*/ 390346 w 1605470"/>
              <a:gd name="connsiteY136" fmla="*/ 1732919 h 6858000"/>
              <a:gd name="connsiteX137" fmla="*/ 362657 w 1605470"/>
              <a:gd name="connsiteY137" fmla="*/ 1663540 h 6858000"/>
              <a:gd name="connsiteX138" fmla="*/ 361783 w 1605470"/>
              <a:gd name="connsiteY138" fmla="*/ 1615777 h 6858000"/>
              <a:gd name="connsiteX139" fmla="*/ 342578 w 1605470"/>
              <a:gd name="connsiteY139" fmla="*/ 1563678 h 6858000"/>
              <a:gd name="connsiteX140" fmla="*/ 355658 w 1605470"/>
              <a:gd name="connsiteY140" fmla="*/ 1519474 h 6858000"/>
              <a:gd name="connsiteX141" fmla="*/ 348400 w 1605470"/>
              <a:gd name="connsiteY141" fmla="*/ 1477995 h 6858000"/>
              <a:gd name="connsiteX142" fmla="*/ 334485 w 1605470"/>
              <a:gd name="connsiteY142" fmla="*/ 1373769 h 6858000"/>
              <a:gd name="connsiteX143" fmla="*/ 342792 w 1605470"/>
              <a:gd name="connsiteY143" fmla="*/ 1307086 h 6858000"/>
              <a:gd name="connsiteX144" fmla="*/ 343980 w 1605470"/>
              <a:gd name="connsiteY144" fmla="*/ 1189033 h 6858000"/>
              <a:gd name="connsiteX145" fmla="*/ 348665 w 1605470"/>
              <a:gd name="connsiteY145" fmla="*/ 1168288 h 6858000"/>
              <a:gd name="connsiteX146" fmla="*/ 340947 w 1605470"/>
              <a:gd name="connsiteY146" fmla="*/ 1142577 h 6858000"/>
              <a:gd name="connsiteX147" fmla="*/ 330253 w 1605470"/>
              <a:gd name="connsiteY147" fmla="*/ 1088484 h 6858000"/>
              <a:gd name="connsiteX148" fmla="*/ 318989 w 1605470"/>
              <a:gd name="connsiteY148" fmla="*/ 1016103 h 6858000"/>
              <a:gd name="connsiteX149" fmla="*/ 320445 w 1605470"/>
              <a:gd name="connsiteY149" fmla="*/ 932283 h 6858000"/>
              <a:gd name="connsiteX150" fmla="*/ 322681 w 1605470"/>
              <a:gd name="connsiteY150" fmla="*/ 915925 h 6858000"/>
              <a:gd name="connsiteX151" fmla="*/ 315310 w 1605470"/>
              <a:gd name="connsiteY151" fmla="*/ 896999 h 6858000"/>
              <a:gd name="connsiteX152" fmla="*/ 284718 w 1605470"/>
              <a:gd name="connsiteY152" fmla="*/ 821517 h 6858000"/>
              <a:gd name="connsiteX153" fmla="*/ 263668 w 1605470"/>
              <a:gd name="connsiteY153" fmla="*/ 751353 h 6858000"/>
              <a:gd name="connsiteX154" fmla="*/ 263226 w 1605470"/>
              <a:gd name="connsiteY154" fmla="*/ 721230 h 6858000"/>
              <a:gd name="connsiteX155" fmla="*/ 248897 w 1605470"/>
              <a:gd name="connsiteY155" fmla="*/ 681659 h 6858000"/>
              <a:gd name="connsiteX156" fmla="*/ 234316 w 1605470"/>
              <a:gd name="connsiteY156" fmla="*/ 635218 h 6858000"/>
              <a:gd name="connsiteX157" fmla="*/ 239327 w 1605470"/>
              <a:gd name="connsiteY157" fmla="*/ 613763 h 6858000"/>
              <a:gd name="connsiteX158" fmla="*/ 225269 w 1605470"/>
              <a:gd name="connsiteY158" fmla="*/ 598582 h 6858000"/>
              <a:gd name="connsiteX159" fmla="*/ 224950 w 1605470"/>
              <a:gd name="connsiteY159" fmla="*/ 576846 h 6858000"/>
              <a:gd name="connsiteX160" fmla="*/ 204576 w 1605470"/>
              <a:gd name="connsiteY160" fmla="*/ 530055 h 6858000"/>
              <a:gd name="connsiteX161" fmla="*/ 219064 w 1605470"/>
              <a:gd name="connsiteY161" fmla="*/ 469651 h 6858000"/>
              <a:gd name="connsiteX162" fmla="*/ 195012 w 1605470"/>
              <a:gd name="connsiteY162" fmla="*/ 448559 h 6858000"/>
              <a:gd name="connsiteX163" fmla="*/ 201434 w 1605470"/>
              <a:gd name="connsiteY163" fmla="*/ 441529 h 6858000"/>
              <a:gd name="connsiteX164" fmla="*/ 200655 w 1605470"/>
              <a:gd name="connsiteY164" fmla="*/ 428927 h 6858000"/>
              <a:gd name="connsiteX165" fmla="*/ 190059 w 1605470"/>
              <a:gd name="connsiteY165" fmla="*/ 430161 h 6858000"/>
              <a:gd name="connsiteX166" fmla="*/ 167079 w 1605470"/>
              <a:gd name="connsiteY166" fmla="*/ 367211 h 6858000"/>
              <a:gd name="connsiteX167" fmla="*/ 124571 w 1605470"/>
              <a:gd name="connsiteY167" fmla="*/ 302178 h 6858000"/>
              <a:gd name="connsiteX168" fmla="*/ 103243 w 1605470"/>
              <a:gd name="connsiteY168" fmla="*/ 211375 h 6858000"/>
              <a:gd name="connsiteX169" fmla="*/ 94571 w 1605470"/>
              <a:gd name="connsiteY169" fmla="*/ 184179 h 6858000"/>
              <a:gd name="connsiteX170" fmla="*/ 13437 w 1605470"/>
              <a:gd name="connsiteY170" fmla="*/ 19287 h 6858000"/>
              <a:gd name="connsiteX171" fmla="*/ 0 w 1605470"/>
              <a:gd name="connsiteY171" fmla="*/ 0 h 6858000"/>
              <a:gd name="connsiteX0" fmla="*/ 0 w 1605470"/>
              <a:gd name="connsiteY0" fmla="*/ 0 h 6858000"/>
              <a:gd name="connsiteX1" fmla="*/ 1605470 w 1605470"/>
              <a:gd name="connsiteY1" fmla="*/ 0 h 6858000"/>
              <a:gd name="connsiteX2" fmla="*/ 1605470 w 1605470"/>
              <a:gd name="connsiteY2" fmla="*/ 6858000 h 6858000"/>
              <a:gd name="connsiteX3" fmla="*/ 154105 w 1605470"/>
              <a:gd name="connsiteY3" fmla="*/ 6858000 h 6858000"/>
              <a:gd name="connsiteX4" fmla="*/ 154246 w 1605470"/>
              <a:gd name="connsiteY4" fmla="*/ 6857735 h 6858000"/>
              <a:gd name="connsiteX5" fmla="*/ 166295 w 1605470"/>
              <a:gd name="connsiteY5" fmla="*/ 6809549 h 6858000"/>
              <a:gd name="connsiteX6" fmla="*/ 198506 w 1605470"/>
              <a:gd name="connsiteY6" fmla="*/ 6715115 h 6858000"/>
              <a:gd name="connsiteX7" fmla="*/ 208357 w 1605470"/>
              <a:gd name="connsiteY7" fmla="*/ 6680170 h 6858000"/>
              <a:gd name="connsiteX8" fmla="*/ 233907 w 1605470"/>
              <a:gd name="connsiteY8" fmla="*/ 6621207 h 6858000"/>
              <a:gd name="connsiteX9" fmla="*/ 250564 w 1605470"/>
              <a:gd name="connsiteY9" fmla="*/ 6596265 h 6858000"/>
              <a:gd name="connsiteX10" fmla="*/ 250443 w 1605470"/>
              <a:gd name="connsiteY10" fmla="*/ 6594818 h 6858000"/>
              <a:gd name="connsiteX11" fmla="*/ 254688 w 1605470"/>
              <a:gd name="connsiteY11" fmla="*/ 6593735 h 6858000"/>
              <a:gd name="connsiteX12" fmla="*/ 257885 w 1605470"/>
              <a:gd name="connsiteY12" fmla="*/ 6589172 h 6858000"/>
              <a:gd name="connsiteX13" fmla="*/ 261179 w 1605470"/>
              <a:gd name="connsiteY13" fmla="*/ 6574442 h 6858000"/>
              <a:gd name="connsiteX14" fmla="*/ 261519 w 1605470"/>
              <a:gd name="connsiteY14" fmla="*/ 6568530 h 6858000"/>
              <a:gd name="connsiteX15" fmla="*/ 263928 w 1605470"/>
              <a:gd name="connsiteY15" fmla="*/ 6560674 h 6858000"/>
              <a:gd name="connsiteX16" fmla="*/ 264273 w 1605470"/>
              <a:gd name="connsiteY16" fmla="*/ 6560598 h 6858000"/>
              <a:gd name="connsiteX17" fmla="*/ 265970 w 1605470"/>
              <a:gd name="connsiteY17" fmla="*/ 6553006 h 6858000"/>
              <a:gd name="connsiteX18" fmla="*/ 270666 w 1605470"/>
              <a:gd name="connsiteY18" fmla="*/ 6514360 h 6858000"/>
              <a:gd name="connsiteX19" fmla="*/ 312320 w 1605470"/>
              <a:gd name="connsiteY19" fmla="*/ 6478062 h 6858000"/>
              <a:gd name="connsiteX20" fmla="*/ 323009 w 1605470"/>
              <a:gd name="connsiteY20" fmla="*/ 6460325 h 6858000"/>
              <a:gd name="connsiteX21" fmla="*/ 330242 w 1605470"/>
              <a:gd name="connsiteY21" fmla="*/ 6451488 h 6858000"/>
              <a:gd name="connsiteX22" fmla="*/ 331677 w 1605470"/>
              <a:gd name="connsiteY22" fmla="*/ 6451348 h 6858000"/>
              <a:gd name="connsiteX23" fmla="*/ 336035 w 1605470"/>
              <a:gd name="connsiteY23" fmla="*/ 6414240 h 6858000"/>
              <a:gd name="connsiteX24" fmla="*/ 338911 w 1605470"/>
              <a:gd name="connsiteY24" fmla="*/ 6410269 h 6858000"/>
              <a:gd name="connsiteX25" fmla="*/ 338811 w 1605470"/>
              <a:gd name="connsiteY25" fmla="*/ 6384857 h 6858000"/>
              <a:gd name="connsiteX26" fmla="*/ 340328 w 1605470"/>
              <a:gd name="connsiteY26" fmla="*/ 6372381 h 6858000"/>
              <a:gd name="connsiteX27" fmla="*/ 337522 w 1605470"/>
              <a:gd name="connsiteY27" fmla="*/ 6367510 h 6858000"/>
              <a:gd name="connsiteX28" fmla="*/ 341402 w 1605470"/>
              <a:gd name="connsiteY28" fmla="*/ 6349778 h 6858000"/>
              <a:gd name="connsiteX29" fmla="*/ 343067 w 1605470"/>
              <a:gd name="connsiteY29" fmla="*/ 6348250 h 6858000"/>
              <a:gd name="connsiteX30" fmla="*/ 359101 w 1605470"/>
              <a:gd name="connsiteY30" fmla="*/ 6281972 h 6858000"/>
              <a:gd name="connsiteX31" fmla="*/ 369864 w 1605470"/>
              <a:gd name="connsiteY31" fmla="*/ 6211940 h 6858000"/>
              <a:gd name="connsiteX32" fmla="*/ 411359 w 1605470"/>
              <a:gd name="connsiteY32" fmla="*/ 6113913 h 6858000"/>
              <a:gd name="connsiteX33" fmla="*/ 415652 w 1605470"/>
              <a:gd name="connsiteY33" fmla="*/ 6028119 h 6858000"/>
              <a:gd name="connsiteX34" fmla="*/ 442432 w 1605470"/>
              <a:gd name="connsiteY34" fmla="*/ 5934687 h 6858000"/>
              <a:gd name="connsiteX35" fmla="*/ 476444 w 1605470"/>
              <a:gd name="connsiteY35" fmla="*/ 5765594 h 6858000"/>
              <a:gd name="connsiteX36" fmla="*/ 508280 w 1605470"/>
              <a:gd name="connsiteY36" fmla="*/ 5693685 h 6858000"/>
              <a:gd name="connsiteX37" fmla="*/ 523992 w 1605470"/>
              <a:gd name="connsiteY37" fmla="*/ 5619557 h 6858000"/>
              <a:gd name="connsiteX38" fmla="*/ 531653 w 1605470"/>
              <a:gd name="connsiteY38" fmla="*/ 5604904 h 6858000"/>
              <a:gd name="connsiteX39" fmla="*/ 544206 w 1605470"/>
              <a:gd name="connsiteY39" fmla="*/ 5641620 h 6858000"/>
              <a:gd name="connsiteX40" fmla="*/ 591557 w 1605470"/>
              <a:gd name="connsiteY40" fmla="*/ 5476393 h 6858000"/>
              <a:gd name="connsiteX41" fmla="*/ 622750 w 1605470"/>
              <a:gd name="connsiteY41" fmla="*/ 5396260 h 6858000"/>
              <a:gd name="connsiteX42" fmla="*/ 638731 w 1605470"/>
              <a:gd name="connsiteY42" fmla="*/ 5330009 h 6858000"/>
              <a:gd name="connsiteX43" fmla="*/ 672224 w 1605470"/>
              <a:gd name="connsiteY43" fmla="*/ 5273739 h 6858000"/>
              <a:gd name="connsiteX44" fmla="*/ 681823 w 1605470"/>
              <a:gd name="connsiteY44" fmla="*/ 5241779 h 6858000"/>
              <a:gd name="connsiteX45" fmla="*/ 693049 w 1605470"/>
              <a:gd name="connsiteY45" fmla="*/ 5225268 h 6858000"/>
              <a:gd name="connsiteX46" fmla="*/ 694069 w 1605470"/>
              <a:gd name="connsiteY46" fmla="*/ 5217684 h 6858000"/>
              <a:gd name="connsiteX47" fmla="*/ 701410 w 1605470"/>
              <a:gd name="connsiteY47" fmla="*/ 5193377 h 6858000"/>
              <a:gd name="connsiteX48" fmla="*/ 704713 w 1605470"/>
              <a:gd name="connsiteY48" fmla="*/ 5179288 h 6858000"/>
              <a:gd name="connsiteX49" fmla="*/ 705697 w 1605470"/>
              <a:gd name="connsiteY49" fmla="*/ 5173621 h 6858000"/>
              <a:gd name="connsiteX50" fmla="*/ 701331 w 1605470"/>
              <a:gd name="connsiteY50" fmla="*/ 5159961 h 6858000"/>
              <a:gd name="connsiteX51" fmla="*/ 708008 w 1605470"/>
              <a:gd name="connsiteY51" fmla="*/ 5144295 h 6858000"/>
              <a:gd name="connsiteX52" fmla="*/ 704941 w 1605470"/>
              <a:gd name="connsiteY52" fmla="*/ 5125185 h 6858000"/>
              <a:gd name="connsiteX53" fmla="*/ 711771 w 1605470"/>
              <a:gd name="connsiteY53" fmla="*/ 5121884 h 6858000"/>
              <a:gd name="connsiteX54" fmla="*/ 718807 w 1605470"/>
              <a:gd name="connsiteY54" fmla="*/ 5067850 h 6858000"/>
              <a:gd name="connsiteX55" fmla="*/ 721538 w 1605470"/>
              <a:gd name="connsiteY55" fmla="*/ 5060861 h 6858000"/>
              <a:gd name="connsiteX56" fmla="*/ 718242 w 1605470"/>
              <a:gd name="connsiteY56" fmla="*/ 5034192 h 6858000"/>
              <a:gd name="connsiteX57" fmla="*/ 719796 w 1605470"/>
              <a:gd name="connsiteY57" fmla="*/ 4993030 h 6858000"/>
              <a:gd name="connsiteX58" fmla="*/ 726705 w 1605470"/>
              <a:gd name="connsiteY58" fmla="*/ 4946844 h 6858000"/>
              <a:gd name="connsiteX59" fmla="*/ 722561 w 1605470"/>
              <a:gd name="connsiteY59" fmla="*/ 4932692 h 6858000"/>
              <a:gd name="connsiteX60" fmla="*/ 737964 w 1605470"/>
              <a:gd name="connsiteY60" fmla="*/ 4858827 h 6858000"/>
              <a:gd name="connsiteX61" fmla="*/ 732118 w 1605470"/>
              <a:gd name="connsiteY61" fmla="*/ 4801535 h 6858000"/>
              <a:gd name="connsiteX62" fmla="*/ 739787 w 1605470"/>
              <a:gd name="connsiteY62" fmla="*/ 4797794 h 6858000"/>
              <a:gd name="connsiteX63" fmla="*/ 741081 w 1605470"/>
              <a:gd name="connsiteY63" fmla="*/ 4784526 h 6858000"/>
              <a:gd name="connsiteX64" fmla="*/ 742865 w 1605470"/>
              <a:gd name="connsiteY64" fmla="*/ 4781211 h 6858000"/>
              <a:gd name="connsiteX65" fmla="*/ 751652 w 1605470"/>
              <a:gd name="connsiteY65" fmla="*/ 4761984 h 6858000"/>
              <a:gd name="connsiteX66" fmla="*/ 747700 w 1605470"/>
              <a:gd name="connsiteY66" fmla="*/ 4690749 h 6858000"/>
              <a:gd name="connsiteX67" fmla="*/ 743180 w 1605470"/>
              <a:gd name="connsiteY67" fmla="*/ 4584173 h 6858000"/>
              <a:gd name="connsiteX68" fmla="*/ 738263 w 1605470"/>
              <a:gd name="connsiteY68" fmla="*/ 4444346 h 6858000"/>
              <a:gd name="connsiteX69" fmla="*/ 734828 w 1605470"/>
              <a:gd name="connsiteY69" fmla="*/ 4375228 h 6858000"/>
              <a:gd name="connsiteX70" fmla="*/ 715481 w 1605470"/>
              <a:gd name="connsiteY70" fmla="*/ 4214165 h 6858000"/>
              <a:gd name="connsiteX71" fmla="*/ 719554 w 1605470"/>
              <a:gd name="connsiteY71" fmla="*/ 4090296 h 6858000"/>
              <a:gd name="connsiteX72" fmla="*/ 704810 w 1605470"/>
              <a:gd name="connsiteY72" fmla="*/ 4033999 h 6858000"/>
              <a:gd name="connsiteX73" fmla="*/ 705959 w 1605470"/>
              <a:gd name="connsiteY73" fmla="*/ 4031933 h 6858000"/>
              <a:gd name="connsiteX74" fmla="*/ 704535 w 1605470"/>
              <a:gd name="connsiteY74" fmla="*/ 4013953 h 6858000"/>
              <a:gd name="connsiteX75" fmla="*/ 700443 w 1605470"/>
              <a:gd name="connsiteY75" fmla="*/ 4010511 h 6858000"/>
              <a:gd name="connsiteX76" fmla="*/ 698282 w 1605470"/>
              <a:gd name="connsiteY76" fmla="*/ 3998331 h 6858000"/>
              <a:gd name="connsiteX77" fmla="*/ 690830 w 1605470"/>
              <a:gd name="connsiteY77" fmla="*/ 3974753 h 6858000"/>
              <a:gd name="connsiteX78" fmla="*/ 692428 w 1605470"/>
              <a:gd name="connsiteY78" fmla="*/ 3969950 h 6858000"/>
              <a:gd name="connsiteX79" fmla="*/ 685850 w 1605470"/>
              <a:gd name="connsiteY79" fmla="*/ 3933779 h 6858000"/>
              <a:gd name="connsiteX80" fmla="*/ 687181 w 1605470"/>
              <a:gd name="connsiteY80" fmla="*/ 3933093 h 6858000"/>
              <a:gd name="connsiteX81" fmla="*/ 691535 w 1605470"/>
              <a:gd name="connsiteY81" fmla="*/ 3922082 h 6858000"/>
              <a:gd name="connsiteX82" fmla="*/ 696613 w 1605470"/>
              <a:gd name="connsiteY82" fmla="*/ 3901461 h 6858000"/>
              <a:gd name="connsiteX83" fmla="*/ 719207 w 1605470"/>
              <a:gd name="connsiteY83" fmla="*/ 3813873 h 6858000"/>
              <a:gd name="connsiteX84" fmla="*/ 718632 w 1605470"/>
              <a:gd name="connsiteY84" fmla="*/ 3806161 h 6858000"/>
              <a:gd name="connsiteX85" fmla="*/ 718939 w 1605470"/>
              <a:gd name="connsiteY85" fmla="*/ 3805957 h 6858000"/>
              <a:gd name="connsiteX86" fmla="*/ 718966 w 1605470"/>
              <a:gd name="connsiteY86" fmla="*/ 3797724 h 6858000"/>
              <a:gd name="connsiteX87" fmla="*/ 717581 w 1605470"/>
              <a:gd name="connsiteY87" fmla="*/ 3792098 h 6858000"/>
              <a:gd name="connsiteX88" fmla="*/ 716465 w 1605470"/>
              <a:gd name="connsiteY88" fmla="*/ 3777135 h 6858000"/>
              <a:gd name="connsiteX89" fmla="*/ 718198 w 1605470"/>
              <a:gd name="connsiteY89" fmla="*/ 3771656 h 6858000"/>
              <a:gd name="connsiteX90" fmla="*/ 721941 w 1605470"/>
              <a:gd name="connsiteY90" fmla="*/ 3769007 h 6858000"/>
              <a:gd name="connsiteX91" fmla="*/ 721407 w 1605470"/>
              <a:gd name="connsiteY91" fmla="*/ 3767709 h 6858000"/>
              <a:gd name="connsiteX92" fmla="*/ 730103 w 1605470"/>
              <a:gd name="connsiteY92" fmla="*/ 3738082 h 6858000"/>
              <a:gd name="connsiteX93" fmla="*/ 737449 w 1605470"/>
              <a:gd name="connsiteY93" fmla="*/ 3673397 h 6858000"/>
              <a:gd name="connsiteX94" fmla="*/ 736745 w 1605470"/>
              <a:gd name="connsiteY94" fmla="*/ 3637109 h 6858000"/>
              <a:gd name="connsiteX95" fmla="*/ 740188 w 1605470"/>
              <a:gd name="connsiteY95" fmla="*/ 3536883 h 6858000"/>
              <a:gd name="connsiteX96" fmla="*/ 747726 w 1605470"/>
              <a:gd name="connsiteY96" fmla="*/ 3435652 h 6858000"/>
              <a:gd name="connsiteX97" fmla="*/ 774383 w 1605470"/>
              <a:gd name="connsiteY97" fmla="*/ 3381564 h 6858000"/>
              <a:gd name="connsiteX98" fmla="*/ 774870 w 1605470"/>
              <a:gd name="connsiteY98" fmla="*/ 3375761 h 6858000"/>
              <a:gd name="connsiteX99" fmla="*/ 770510 w 1605470"/>
              <a:gd name="connsiteY99" fmla="*/ 3361844 h 6858000"/>
              <a:gd name="connsiteX100" fmla="*/ 767933 w 1605470"/>
              <a:gd name="connsiteY100" fmla="*/ 3356929 h 6858000"/>
              <a:gd name="connsiteX101" fmla="*/ 766158 w 1605470"/>
              <a:gd name="connsiteY101" fmla="*/ 3349058 h 6858000"/>
              <a:gd name="connsiteX102" fmla="*/ 766414 w 1605470"/>
              <a:gd name="connsiteY102" fmla="*/ 3348763 h 6858000"/>
              <a:gd name="connsiteX103" fmla="*/ 764166 w 1605470"/>
              <a:gd name="connsiteY103" fmla="*/ 3341588 h 6858000"/>
              <a:gd name="connsiteX104" fmla="*/ 749397 w 1605470"/>
              <a:gd name="connsiteY104" fmla="*/ 3307769 h 6858000"/>
              <a:gd name="connsiteX105" fmla="*/ 766960 w 1605470"/>
              <a:gd name="connsiteY105" fmla="*/ 3250522 h 6858000"/>
              <a:gd name="connsiteX106" fmla="*/ 767385 w 1605470"/>
              <a:gd name="connsiteY106" fmla="*/ 3229163 h 6858000"/>
              <a:gd name="connsiteX107" fmla="*/ 769208 w 1605470"/>
              <a:gd name="connsiteY107" fmla="*/ 3217217 h 6858000"/>
              <a:gd name="connsiteX108" fmla="*/ 770350 w 1605470"/>
              <a:gd name="connsiteY108" fmla="*/ 3216125 h 6858000"/>
              <a:gd name="connsiteX109" fmla="*/ 756043 w 1605470"/>
              <a:gd name="connsiteY109" fmla="*/ 3183755 h 6858000"/>
              <a:gd name="connsiteX110" fmla="*/ 756544 w 1605470"/>
              <a:gd name="connsiteY110" fmla="*/ 3178642 h 6858000"/>
              <a:gd name="connsiteX111" fmla="*/ 744144 w 1605470"/>
              <a:gd name="connsiteY111" fmla="*/ 3158586 h 6858000"/>
              <a:gd name="connsiteX112" fmla="*/ 739378 w 1605470"/>
              <a:gd name="connsiteY112" fmla="*/ 3147669 h 6858000"/>
              <a:gd name="connsiteX113" fmla="*/ 734648 w 1605470"/>
              <a:gd name="connsiteY113" fmla="*/ 3145733 h 6858000"/>
              <a:gd name="connsiteX114" fmla="*/ 729329 w 1605470"/>
              <a:gd name="connsiteY114" fmla="*/ 3129034 h 6858000"/>
              <a:gd name="connsiteX115" fmla="*/ 729994 w 1605470"/>
              <a:gd name="connsiteY115" fmla="*/ 3126682 h 6858000"/>
              <a:gd name="connsiteX116" fmla="*/ 720862 w 1605470"/>
              <a:gd name="connsiteY116" fmla="*/ 3114519 h 6858000"/>
              <a:gd name="connsiteX117" fmla="*/ 707471 w 1605470"/>
              <a:gd name="connsiteY117" fmla="*/ 3106272 h 6858000"/>
              <a:gd name="connsiteX118" fmla="*/ 680201 w 1605470"/>
              <a:gd name="connsiteY118" fmla="*/ 2958185 h 6858000"/>
              <a:gd name="connsiteX119" fmla="*/ 622815 w 1605470"/>
              <a:gd name="connsiteY119" fmla="*/ 2762989 h 6858000"/>
              <a:gd name="connsiteX120" fmla="*/ 571733 w 1605470"/>
              <a:gd name="connsiteY120" fmla="*/ 2554718 h 6858000"/>
              <a:gd name="connsiteX121" fmla="*/ 551827 w 1605470"/>
              <a:gd name="connsiteY121" fmla="*/ 2485734 h 6858000"/>
              <a:gd name="connsiteX122" fmla="*/ 542550 w 1605470"/>
              <a:gd name="connsiteY122" fmla="*/ 2447068 h 6858000"/>
              <a:gd name="connsiteX123" fmla="*/ 529511 w 1605470"/>
              <a:gd name="connsiteY123" fmla="*/ 2425819 h 6858000"/>
              <a:gd name="connsiteX124" fmla="*/ 528878 w 1605470"/>
              <a:gd name="connsiteY124" fmla="*/ 2408971 h 6858000"/>
              <a:gd name="connsiteX125" fmla="*/ 535510 w 1605470"/>
              <a:gd name="connsiteY125" fmla="*/ 2402874 h 6858000"/>
              <a:gd name="connsiteX126" fmla="*/ 538122 w 1605470"/>
              <a:gd name="connsiteY126" fmla="*/ 2381443 h 6858000"/>
              <a:gd name="connsiteX127" fmla="*/ 514451 w 1605470"/>
              <a:gd name="connsiteY127" fmla="*/ 2261920 h 6858000"/>
              <a:gd name="connsiteX128" fmla="*/ 504338 w 1605470"/>
              <a:gd name="connsiteY128" fmla="*/ 2195378 h 6858000"/>
              <a:gd name="connsiteX129" fmla="*/ 488555 w 1605470"/>
              <a:gd name="connsiteY129" fmla="*/ 2155135 h 6858000"/>
              <a:gd name="connsiteX130" fmla="*/ 486013 w 1605470"/>
              <a:gd name="connsiteY130" fmla="*/ 2118008 h 6858000"/>
              <a:gd name="connsiteX131" fmla="*/ 487006 w 1605470"/>
              <a:gd name="connsiteY131" fmla="*/ 2050531 h 6858000"/>
              <a:gd name="connsiteX132" fmla="*/ 478812 w 1605470"/>
              <a:gd name="connsiteY132" fmla="*/ 1963269 h 6858000"/>
              <a:gd name="connsiteX133" fmla="*/ 459990 w 1605470"/>
              <a:gd name="connsiteY133" fmla="*/ 1906352 h 6858000"/>
              <a:gd name="connsiteX134" fmla="*/ 436547 w 1605470"/>
              <a:gd name="connsiteY134" fmla="*/ 1861531 h 6858000"/>
              <a:gd name="connsiteX135" fmla="*/ 390346 w 1605470"/>
              <a:gd name="connsiteY135" fmla="*/ 1732919 h 6858000"/>
              <a:gd name="connsiteX136" fmla="*/ 362657 w 1605470"/>
              <a:gd name="connsiteY136" fmla="*/ 1663540 h 6858000"/>
              <a:gd name="connsiteX137" fmla="*/ 361783 w 1605470"/>
              <a:gd name="connsiteY137" fmla="*/ 1615777 h 6858000"/>
              <a:gd name="connsiteX138" fmla="*/ 342578 w 1605470"/>
              <a:gd name="connsiteY138" fmla="*/ 1563678 h 6858000"/>
              <a:gd name="connsiteX139" fmla="*/ 355658 w 1605470"/>
              <a:gd name="connsiteY139" fmla="*/ 1519474 h 6858000"/>
              <a:gd name="connsiteX140" fmla="*/ 348400 w 1605470"/>
              <a:gd name="connsiteY140" fmla="*/ 1477995 h 6858000"/>
              <a:gd name="connsiteX141" fmla="*/ 334485 w 1605470"/>
              <a:gd name="connsiteY141" fmla="*/ 1373769 h 6858000"/>
              <a:gd name="connsiteX142" fmla="*/ 342792 w 1605470"/>
              <a:gd name="connsiteY142" fmla="*/ 1307086 h 6858000"/>
              <a:gd name="connsiteX143" fmla="*/ 343980 w 1605470"/>
              <a:gd name="connsiteY143" fmla="*/ 1189033 h 6858000"/>
              <a:gd name="connsiteX144" fmla="*/ 348665 w 1605470"/>
              <a:gd name="connsiteY144" fmla="*/ 1168288 h 6858000"/>
              <a:gd name="connsiteX145" fmla="*/ 340947 w 1605470"/>
              <a:gd name="connsiteY145" fmla="*/ 1142577 h 6858000"/>
              <a:gd name="connsiteX146" fmla="*/ 330253 w 1605470"/>
              <a:gd name="connsiteY146" fmla="*/ 1088484 h 6858000"/>
              <a:gd name="connsiteX147" fmla="*/ 318989 w 1605470"/>
              <a:gd name="connsiteY147" fmla="*/ 1016103 h 6858000"/>
              <a:gd name="connsiteX148" fmla="*/ 320445 w 1605470"/>
              <a:gd name="connsiteY148" fmla="*/ 932283 h 6858000"/>
              <a:gd name="connsiteX149" fmla="*/ 322681 w 1605470"/>
              <a:gd name="connsiteY149" fmla="*/ 915925 h 6858000"/>
              <a:gd name="connsiteX150" fmla="*/ 315310 w 1605470"/>
              <a:gd name="connsiteY150" fmla="*/ 896999 h 6858000"/>
              <a:gd name="connsiteX151" fmla="*/ 284718 w 1605470"/>
              <a:gd name="connsiteY151" fmla="*/ 821517 h 6858000"/>
              <a:gd name="connsiteX152" fmla="*/ 263668 w 1605470"/>
              <a:gd name="connsiteY152" fmla="*/ 751353 h 6858000"/>
              <a:gd name="connsiteX153" fmla="*/ 263226 w 1605470"/>
              <a:gd name="connsiteY153" fmla="*/ 721230 h 6858000"/>
              <a:gd name="connsiteX154" fmla="*/ 248897 w 1605470"/>
              <a:gd name="connsiteY154" fmla="*/ 681659 h 6858000"/>
              <a:gd name="connsiteX155" fmla="*/ 234316 w 1605470"/>
              <a:gd name="connsiteY155" fmla="*/ 635218 h 6858000"/>
              <a:gd name="connsiteX156" fmla="*/ 239327 w 1605470"/>
              <a:gd name="connsiteY156" fmla="*/ 613763 h 6858000"/>
              <a:gd name="connsiteX157" fmla="*/ 225269 w 1605470"/>
              <a:gd name="connsiteY157" fmla="*/ 598582 h 6858000"/>
              <a:gd name="connsiteX158" fmla="*/ 224950 w 1605470"/>
              <a:gd name="connsiteY158" fmla="*/ 576846 h 6858000"/>
              <a:gd name="connsiteX159" fmla="*/ 204576 w 1605470"/>
              <a:gd name="connsiteY159" fmla="*/ 530055 h 6858000"/>
              <a:gd name="connsiteX160" fmla="*/ 219064 w 1605470"/>
              <a:gd name="connsiteY160" fmla="*/ 469651 h 6858000"/>
              <a:gd name="connsiteX161" fmla="*/ 195012 w 1605470"/>
              <a:gd name="connsiteY161" fmla="*/ 448559 h 6858000"/>
              <a:gd name="connsiteX162" fmla="*/ 201434 w 1605470"/>
              <a:gd name="connsiteY162" fmla="*/ 441529 h 6858000"/>
              <a:gd name="connsiteX163" fmla="*/ 200655 w 1605470"/>
              <a:gd name="connsiteY163" fmla="*/ 428927 h 6858000"/>
              <a:gd name="connsiteX164" fmla="*/ 190059 w 1605470"/>
              <a:gd name="connsiteY164" fmla="*/ 430161 h 6858000"/>
              <a:gd name="connsiteX165" fmla="*/ 167079 w 1605470"/>
              <a:gd name="connsiteY165" fmla="*/ 367211 h 6858000"/>
              <a:gd name="connsiteX166" fmla="*/ 124571 w 1605470"/>
              <a:gd name="connsiteY166" fmla="*/ 302178 h 6858000"/>
              <a:gd name="connsiteX167" fmla="*/ 103243 w 1605470"/>
              <a:gd name="connsiteY167" fmla="*/ 211375 h 6858000"/>
              <a:gd name="connsiteX168" fmla="*/ 94571 w 1605470"/>
              <a:gd name="connsiteY168" fmla="*/ 184179 h 6858000"/>
              <a:gd name="connsiteX169" fmla="*/ 13437 w 1605470"/>
              <a:gd name="connsiteY169" fmla="*/ 19287 h 6858000"/>
              <a:gd name="connsiteX170" fmla="*/ 0 w 1605470"/>
              <a:gd name="connsiteY170" fmla="*/ 0 h 6858000"/>
              <a:gd name="connsiteX0" fmla="*/ 0 w 1605470"/>
              <a:gd name="connsiteY0" fmla="*/ 0 h 6858000"/>
              <a:gd name="connsiteX1" fmla="*/ 1605470 w 1605470"/>
              <a:gd name="connsiteY1" fmla="*/ 0 h 6858000"/>
              <a:gd name="connsiteX2" fmla="*/ 1605470 w 1605470"/>
              <a:gd name="connsiteY2" fmla="*/ 6858000 h 6858000"/>
              <a:gd name="connsiteX3" fmla="*/ 154105 w 1605470"/>
              <a:gd name="connsiteY3" fmla="*/ 6858000 h 6858000"/>
              <a:gd name="connsiteX4" fmla="*/ 154246 w 1605470"/>
              <a:gd name="connsiteY4" fmla="*/ 6857735 h 6858000"/>
              <a:gd name="connsiteX5" fmla="*/ 166295 w 1605470"/>
              <a:gd name="connsiteY5" fmla="*/ 6809549 h 6858000"/>
              <a:gd name="connsiteX6" fmla="*/ 198506 w 1605470"/>
              <a:gd name="connsiteY6" fmla="*/ 6715115 h 6858000"/>
              <a:gd name="connsiteX7" fmla="*/ 208357 w 1605470"/>
              <a:gd name="connsiteY7" fmla="*/ 6680170 h 6858000"/>
              <a:gd name="connsiteX8" fmla="*/ 233907 w 1605470"/>
              <a:gd name="connsiteY8" fmla="*/ 6621207 h 6858000"/>
              <a:gd name="connsiteX9" fmla="*/ 250564 w 1605470"/>
              <a:gd name="connsiteY9" fmla="*/ 6596265 h 6858000"/>
              <a:gd name="connsiteX10" fmla="*/ 250443 w 1605470"/>
              <a:gd name="connsiteY10" fmla="*/ 6594818 h 6858000"/>
              <a:gd name="connsiteX11" fmla="*/ 254688 w 1605470"/>
              <a:gd name="connsiteY11" fmla="*/ 6593735 h 6858000"/>
              <a:gd name="connsiteX12" fmla="*/ 257885 w 1605470"/>
              <a:gd name="connsiteY12" fmla="*/ 6589172 h 6858000"/>
              <a:gd name="connsiteX13" fmla="*/ 261179 w 1605470"/>
              <a:gd name="connsiteY13" fmla="*/ 6574442 h 6858000"/>
              <a:gd name="connsiteX14" fmla="*/ 261519 w 1605470"/>
              <a:gd name="connsiteY14" fmla="*/ 6568530 h 6858000"/>
              <a:gd name="connsiteX15" fmla="*/ 263928 w 1605470"/>
              <a:gd name="connsiteY15" fmla="*/ 6560674 h 6858000"/>
              <a:gd name="connsiteX16" fmla="*/ 264273 w 1605470"/>
              <a:gd name="connsiteY16" fmla="*/ 6560598 h 6858000"/>
              <a:gd name="connsiteX17" fmla="*/ 265970 w 1605470"/>
              <a:gd name="connsiteY17" fmla="*/ 6553006 h 6858000"/>
              <a:gd name="connsiteX18" fmla="*/ 270666 w 1605470"/>
              <a:gd name="connsiteY18" fmla="*/ 6514360 h 6858000"/>
              <a:gd name="connsiteX19" fmla="*/ 312320 w 1605470"/>
              <a:gd name="connsiteY19" fmla="*/ 6478062 h 6858000"/>
              <a:gd name="connsiteX20" fmla="*/ 323009 w 1605470"/>
              <a:gd name="connsiteY20" fmla="*/ 6460325 h 6858000"/>
              <a:gd name="connsiteX21" fmla="*/ 330242 w 1605470"/>
              <a:gd name="connsiteY21" fmla="*/ 6451488 h 6858000"/>
              <a:gd name="connsiteX22" fmla="*/ 331677 w 1605470"/>
              <a:gd name="connsiteY22" fmla="*/ 6451348 h 6858000"/>
              <a:gd name="connsiteX23" fmla="*/ 336035 w 1605470"/>
              <a:gd name="connsiteY23" fmla="*/ 6414240 h 6858000"/>
              <a:gd name="connsiteX24" fmla="*/ 338911 w 1605470"/>
              <a:gd name="connsiteY24" fmla="*/ 6410269 h 6858000"/>
              <a:gd name="connsiteX25" fmla="*/ 338811 w 1605470"/>
              <a:gd name="connsiteY25" fmla="*/ 6384857 h 6858000"/>
              <a:gd name="connsiteX26" fmla="*/ 340328 w 1605470"/>
              <a:gd name="connsiteY26" fmla="*/ 6372381 h 6858000"/>
              <a:gd name="connsiteX27" fmla="*/ 337522 w 1605470"/>
              <a:gd name="connsiteY27" fmla="*/ 6367510 h 6858000"/>
              <a:gd name="connsiteX28" fmla="*/ 341402 w 1605470"/>
              <a:gd name="connsiteY28" fmla="*/ 6349778 h 6858000"/>
              <a:gd name="connsiteX29" fmla="*/ 343067 w 1605470"/>
              <a:gd name="connsiteY29" fmla="*/ 6348250 h 6858000"/>
              <a:gd name="connsiteX30" fmla="*/ 359101 w 1605470"/>
              <a:gd name="connsiteY30" fmla="*/ 6281972 h 6858000"/>
              <a:gd name="connsiteX31" fmla="*/ 369864 w 1605470"/>
              <a:gd name="connsiteY31" fmla="*/ 6211940 h 6858000"/>
              <a:gd name="connsiteX32" fmla="*/ 411359 w 1605470"/>
              <a:gd name="connsiteY32" fmla="*/ 6113913 h 6858000"/>
              <a:gd name="connsiteX33" fmla="*/ 415652 w 1605470"/>
              <a:gd name="connsiteY33" fmla="*/ 6028119 h 6858000"/>
              <a:gd name="connsiteX34" fmla="*/ 442432 w 1605470"/>
              <a:gd name="connsiteY34" fmla="*/ 5934687 h 6858000"/>
              <a:gd name="connsiteX35" fmla="*/ 476444 w 1605470"/>
              <a:gd name="connsiteY35" fmla="*/ 5765594 h 6858000"/>
              <a:gd name="connsiteX36" fmla="*/ 508280 w 1605470"/>
              <a:gd name="connsiteY36" fmla="*/ 5693685 h 6858000"/>
              <a:gd name="connsiteX37" fmla="*/ 523992 w 1605470"/>
              <a:gd name="connsiteY37" fmla="*/ 5619557 h 6858000"/>
              <a:gd name="connsiteX38" fmla="*/ 531653 w 1605470"/>
              <a:gd name="connsiteY38" fmla="*/ 5604904 h 6858000"/>
              <a:gd name="connsiteX39" fmla="*/ 591557 w 1605470"/>
              <a:gd name="connsiteY39" fmla="*/ 5476393 h 6858000"/>
              <a:gd name="connsiteX40" fmla="*/ 622750 w 1605470"/>
              <a:gd name="connsiteY40" fmla="*/ 5396260 h 6858000"/>
              <a:gd name="connsiteX41" fmla="*/ 638731 w 1605470"/>
              <a:gd name="connsiteY41" fmla="*/ 5330009 h 6858000"/>
              <a:gd name="connsiteX42" fmla="*/ 672224 w 1605470"/>
              <a:gd name="connsiteY42" fmla="*/ 5273739 h 6858000"/>
              <a:gd name="connsiteX43" fmla="*/ 681823 w 1605470"/>
              <a:gd name="connsiteY43" fmla="*/ 5241779 h 6858000"/>
              <a:gd name="connsiteX44" fmla="*/ 693049 w 1605470"/>
              <a:gd name="connsiteY44" fmla="*/ 5225268 h 6858000"/>
              <a:gd name="connsiteX45" fmla="*/ 694069 w 1605470"/>
              <a:gd name="connsiteY45" fmla="*/ 5217684 h 6858000"/>
              <a:gd name="connsiteX46" fmla="*/ 701410 w 1605470"/>
              <a:gd name="connsiteY46" fmla="*/ 5193377 h 6858000"/>
              <a:gd name="connsiteX47" fmla="*/ 704713 w 1605470"/>
              <a:gd name="connsiteY47" fmla="*/ 5179288 h 6858000"/>
              <a:gd name="connsiteX48" fmla="*/ 705697 w 1605470"/>
              <a:gd name="connsiteY48" fmla="*/ 5173621 h 6858000"/>
              <a:gd name="connsiteX49" fmla="*/ 701331 w 1605470"/>
              <a:gd name="connsiteY49" fmla="*/ 5159961 h 6858000"/>
              <a:gd name="connsiteX50" fmla="*/ 708008 w 1605470"/>
              <a:gd name="connsiteY50" fmla="*/ 5144295 h 6858000"/>
              <a:gd name="connsiteX51" fmla="*/ 704941 w 1605470"/>
              <a:gd name="connsiteY51" fmla="*/ 5125185 h 6858000"/>
              <a:gd name="connsiteX52" fmla="*/ 711771 w 1605470"/>
              <a:gd name="connsiteY52" fmla="*/ 5121884 h 6858000"/>
              <a:gd name="connsiteX53" fmla="*/ 718807 w 1605470"/>
              <a:gd name="connsiteY53" fmla="*/ 5067850 h 6858000"/>
              <a:gd name="connsiteX54" fmla="*/ 721538 w 1605470"/>
              <a:gd name="connsiteY54" fmla="*/ 5060861 h 6858000"/>
              <a:gd name="connsiteX55" fmla="*/ 718242 w 1605470"/>
              <a:gd name="connsiteY55" fmla="*/ 5034192 h 6858000"/>
              <a:gd name="connsiteX56" fmla="*/ 719796 w 1605470"/>
              <a:gd name="connsiteY56" fmla="*/ 4993030 h 6858000"/>
              <a:gd name="connsiteX57" fmla="*/ 726705 w 1605470"/>
              <a:gd name="connsiteY57" fmla="*/ 4946844 h 6858000"/>
              <a:gd name="connsiteX58" fmla="*/ 722561 w 1605470"/>
              <a:gd name="connsiteY58" fmla="*/ 4932692 h 6858000"/>
              <a:gd name="connsiteX59" fmla="*/ 737964 w 1605470"/>
              <a:gd name="connsiteY59" fmla="*/ 4858827 h 6858000"/>
              <a:gd name="connsiteX60" fmla="*/ 732118 w 1605470"/>
              <a:gd name="connsiteY60" fmla="*/ 4801535 h 6858000"/>
              <a:gd name="connsiteX61" fmla="*/ 739787 w 1605470"/>
              <a:gd name="connsiteY61" fmla="*/ 4797794 h 6858000"/>
              <a:gd name="connsiteX62" fmla="*/ 741081 w 1605470"/>
              <a:gd name="connsiteY62" fmla="*/ 4784526 h 6858000"/>
              <a:gd name="connsiteX63" fmla="*/ 742865 w 1605470"/>
              <a:gd name="connsiteY63" fmla="*/ 4781211 h 6858000"/>
              <a:gd name="connsiteX64" fmla="*/ 751652 w 1605470"/>
              <a:gd name="connsiteY64" fmla="*/ 4761984 h 6858000"/>
              <a:gd name="connsiteX65" fmla="*/ 747700 w 1605470"/>
              <a:gd name="connsiteY65" fmla="*/ 4690749 h 6858000"/>
              <a:gd name="connsiteX66" fmla="*/ 743180 w 1605470"/>
              <a:gd name="connsiteY66" fmla="*/ 4584173 h 6858000"/>
              <a:gd name="connsiteX67" fmla="*/ 738263 w 1605470"/>
              <a:gd name="connsiteY67" fmla="*/ 4444346 h 6858000"/>
              <a:gd name="connsiteX68" fmla="*/ 734828 w 1605470"/>
              <a:gd name="connsiteY68" fmla="*/ 4375228 h 6858000"/>
              <a:gd name="connsiteX69" fmla="*/ 715481 w 1605470"/>
              <a:gd name="connsiteY69" fmla="*/ 4214165 h 6858000"/>
              <a:gd name="connsiteX70" fmla="*/ 719554 w 1605470"/>
              <a:gd name="connsiteY70" fmla="*/ 4090296 h 6858000"/>
              <a:gd name="connsiteX71" fmla="*/ 704810 w 1605470"/>
              <a:gd name="connsiteY71" fmla="*/ 4033999 h 6858000"/>
              <a:gd name="connsiteX72" fmla="*/ 705959 w 1605470"/>
              <a:gd name="connsiteY72" fmla="*/ 4031933 h 6858000"/>
              <a:gd name="connsiteX73" fmla="*/ 704535 w 1605470"/>
              <a:gd name="connsiteY73" fmla="*/ 4013953 h 6858000"/>
              <a:gd name="connsiteX74" fmla="*/ 700443 w 1605470"/>
              <a:gd name="connsiteY74" fmla="*/ 4010511 h 6858000"/>
              <a:gd name="connsiteX75" fmla="*/ 698282 w 1605470"/>
              <a:gd name="connsiteY75" fmla="*/ 3998331 h 6858000"/>
              <a:gd name="connsiteX76" fmla="*/ 690830 w 1605470"/>
              <a:gd name="connsiteY76" fmla="*/ 3974753 h 6858000"/>
              <a:gd name="connsiteX77" fmla="*/ 692428 w 1605470"/>
              <a:gd name="connsiteY77" fmla="*/ 3969950 h 6858000"/>
              <a:gd name="connsiteX78" fmla="*/ 685850 w 1605470"/>
              <a:gd name="connsiteY78" fmla="*/ 3933779 h 6858000"/>
              <a:gd name="connsiteX79" fmla="*/ 687181 w 1605470"/>
              <a:gd name="connsiteY79" fmla="*/ 3933093 h 6858000"/>
              <a:gd name="connsiteX80" fmla="*/ 691535 w 1605470"/>
              <a:gd name="connsiteY80" fmla="*/ 3922082 h 6858000"/>
              <a:gd name="connsiteX81" fmla="*/ 696613 w 1605470"/>
              <a:gd name="connsiteY81" fmla="*/ 3901461 h 6858000"/>
              <a:gd name="connsiteX82" fmla="*/ 719207 w 1605470"/>
              <a:gd name="connsiteY82" fmla="*/ 3813873 h 6858000"/>
              <a:gd name="connsiteX83" fmla="*/ 718632 w 1605470"/>
              <a:gd name="connsiteY83" fmla="*/ 3806161 h 6858000"/>
              <a:gd name="connsiteX84" fmla="*/ 718939 w 1605470"/>
              <a:gd name="connsiteY84" fmla="*/ 3805957 h 6858000"/>
              <a:gd name="connsiteX85" fmla="*/ 718966 w 1605470"/>
              <a:gd name="connsiteY85" fmla="*/ 3797724 h 6858000"/>
              <a:gd name="connsiteX86" fmla="*/ 717581 w 1605470"/>
              <a:gd name="connsiteY86" fmla="*/ 3792098 h 6858000"/>
              <a:gd name="connsiteX87" fmla="*/ 716465 w 1605470"/>
              <a:gd name="connsiteY87" fmla="*/ 3777135 h 6858000"/>
              <a:gd name="connsiteX88" fmla="*/ 718198 w 1605470"/>
              <a:gd name="connsiteY88" fmla="*/ 3771656 h 6858000"/>
              <a:gd name="connsiteX89" fmla="*/ 721941 w 1605470"/>
              <a:gd name="connsiteY89" fmla="*/ 3769007 h 6858000"/>
              <a:gd name="connsiteX90" fmla="*/ 721407 w 1605470"/>
              <a:gd name="connsiteY90" fmla="*/ 3767709 h 6858000"/>
              <a:gd name="connsiteX91" fmla="*/ 730103 w 1605470"/>
              <a:gd name="connsiteY91" fmla="*/ 3738082 h 6858000"/>
              <a:gd name="connsiteX92" fmla="*/ 737449 w 1605470"/>
              <a:gd name="connsiteY92" fmla="*/ 3673397 h 6858000"/>
              <a:gd name="connsiteX93" fmla="*/ 736745 w 1605470"/>
              <a:gd name="connsiteY93" fmla="*/ 3637109 h 6858000"/>
              <a:gd name="connsiteX94" fmla="*/ 740188 w 1605470"/>
              <a:gd name="connsiteY94" fmla="*/ 3536883 h 6858000"/>
              <a:gd name="connsiteX95" fmla="*/ 747726 w 1605470"/>
              <a:gd name="connsiteY95" fmla="*/ 3435652 h 6858000"/>
              <a:gd name="connsiteX96" fmla="*/ 774383 w 1605470"/>
              <a:gd name="connsiteY96" fmla="*/ 3381564 h 6858000"/>
              <a:gd name="connsiteX97" fmla="*/ 774870 w 1605470"/>
              <a:gd name="connsiteY97" fmla="*/ 3375761 h 6858000"/>
              <a:gd name="connsiteX98" fmla="*/ 770510 w 1605470"/>
              <a:gd name="connsiteY98" fmla="*/ 3361844 h 6858000"/>
              <a:gd name="connsiteX99" fmla="*/ 767933 w 1605470"/>
              <a:gd name="connsiteY99" fmla="*/ 3356929 h 6858000"/>
              <a:gd name="connsiteX100" fmla="*/ 766158 w 1605470"/>
              <a:gd name="connsiteY100" fmla="*/ 3349058 h 6858000"/>
              <a:gd name="connsiteX101" fmla="*/ 766414 w 1605470"/>
              <a:gd name="connsiteY101" fmla="*/ 3348763 h 6858000"/>
              <a:gd name="connsiteX102" fmla="*/ 764166 w 1605470"/>
              <a:gd name="connsiteY102" fmla="*/ 3341588 h 6858000"/>
              <a:gd name="connsiteX103" fmla="*/ 749397 w 1605470"/>
              <a:gd name="connsiteY103" fmla="*/ 3307769 h 6858000"/>
              <a:gd name="connsiteX104" fmla="*/ 766960 w 1605470"/>
              <a:gd name="connsiteY104" fmla="*/ 3250522 h 6858000"/>
              <a:gd name="connsiteX105" fmla="*/ 767385 w 1605470"/>
              <a:gd name="connsiteY105" fmla="*/ 3229163 h 6858000"/>
              <a:gd name="connsiteX106" fmla="*/ 769208 w 1605470"/>
              <a:gd name="connsiteY106" fmla="*/ 3217217 h 6858000"/>
              <a:gd name="connsiteX107" fmla="*/ 770350 w 1605470"/>
              <a:gd name="connsiteY107" fmla="*/ 3216125 h 6858000"/>
              <a:gd name="connsiteX108" fmla="*/ 756043 w 1605470"/>
              <a:gd name="connsiteY108" fmla="*/ 3183755 h 6858000"/>
              <a:gd name="connsiteX109" fmla="*/ 756544 w 1605470"/>
              <a:gd name="connsiteY109" fmla="*/ 3178642 h 6858000"/>
              <a:gd name="connsiteX110" fmla="*/ 744144 w 1605470"/>
              <a:gd name="connsiteY110" fmla="*/ 3158586 h 6858000"/>
              <a:gd name="connsiteX111" fmla="*/ 739378 w 1605470"/>
              <a:gd name="connsiteY111" fmla="*/ 3147669 h 6858000"/>
              <a:gd name="connsiteX112" fmla="*/ 734648 w 1605470"/>
              <a:gd name="connsiteY112" fmla="*/ 3145733 h 6858000"/>
              <a:gd name="connsiteX113" fmla="*/ 729329 w 1605470"/>
              <a:gd name="connsiteY113" fmla="*/ 3129034 h 6858000"/>
              <a:gd name="connsiteX114" fmla="*/ 729994 w 1605470"/>
              <a:gd name="connsiteY114" fmla="*/ 3126682 h 6858000"/>
              <a:gd name="connsiteX115" fmla="*/ 720862 w 1605470"/>
              <a:gd name="connsiteY115" fmla="*/ 3114519 h 6858000"/>
              <a:gd name="connsiteX116" fmla="*/ 707471 w 1605470"/>
              <a:gd name="connsiteY116" fmla="*/ 3106272 h 6858000"/>
              <a:gd name="connsiteX117" fmla="*/ 680201 w 1605470"/>
              <a:gd name="connsiteY117" fmla="*/ 2958185 h 6858000"/>
              <a:gd name="connsiteX118" fmla="*/ 622815 w 1605470"/>
              <a:gd name="connsiteY118" fmla="*/ 2762989 h 6858000"/>
              <a:gd name="connsiteX119" fmla="*/ 571733 w 1605470"/>
              <a:gd name="connsiteY119" fmla="*/ 2554718 h 6858000"/>
              <a:gd name="connsiteX120" fmla="*/ 551827 w 1605470"/>
              <a:gd name="connsiteY120" fmla="*/ 2485734 h 6858000"/>
              <a:gd name="connsiteX121" fmla="*/ 542550 w 1605470"/>
              <a:gd name="connsiteY121" fmla="*/ 2447068 h 6858000"/>
              <a:gd name="connsiteX122" fmla="*/ 529511 w 1605470"/>
              <a:gd name="connsiteY122" fmla="*/ 2425819 h 6858000"/>
              <a:gd name="connsiteX123" fmla="*/ 528878 w 1605470"/>
              <a:gd name="connsiteY123" fmla="*/ 2408971 h 6858000"/>
              <a:gd name="connsiteX124" fmla="*/ 535510 w 1605470"/>
              <a:gd name="connsiteY124" fmla="*/ 2402874 h 6858000"/>
              <a:gd name="connsiteX125" fmla="*/ 538122 w 1605470"/>
              <a:gd name="connsiteY125" fmla="*/ 2381443 h 6858000"/>
              <a:gd name="connsiteX126" fmla="*/ 514451 w 1605470"/>
              <a:gd name="connsiteY126" fmla="*/ 2261920 h 6858000"/>
              <a:gd name="connsiteX127" fmla="*/ 504338 w 1605470"/>
              <a:gd name="connsiteY127" fmla="*/ 2195378 h 6858000"/>
              <a:gd name="connsiteX128" fmla="*/ 488555 w 1605470"/>
              <a:gd name="connsiteY128" fmla="*/ 2155135 h 6858000"/>
              <a:gd name="connsiteX129" fmla="*/ 486013 w 1605470"/>
              <a:gd name="connsiteY129" fmla="*/ 2118008 h 6858000"/>
              <a:gd name="connsiteX130" fmla="*/ 487006 w 1605470"/>
              <a:gd name="connsiteY130" fmla="*/ 2050531 h 6858000"/>
              <a:gd name="connsiteX131" fmla="*/ 478812 w 1605470"/>
              <a:gd name="connsiteY131" fmla="*/ 1963269 h 6858000"/>
              <a:gd name="connsiteX132" fmla="*/ 459990 w 1605470"/>
              <a:gd name="connsiteY132" fmla="*/ 1906352 h 6858000"/>
              <a:gd name="connsiteX133" fmla="*/ 436547 w 1605470"/>
              <a:gd name="connsiteY133" fmla="*/ 1861531 h 6858000"/>
              <a:gd name="connsiteX134" fmla="*/ 390346 w 1605470"/>
              <a:gd name="connsiteY134" fmla="*/ 1732919 h 6858000"/>
              <a:gd name="connsiteX135" fmla="*/ 362657 w 1605470"/>
              <a:gd name="connsiteY135" fmla="*/ 1663540 h 6858000"/>
              <a:gd name="connsiteX136" fmla="*/ 361783 w 1605470"/>
              <a:gd name="connsiteY136" fmla="*/ 1615777 h 6858000"/>
              <a:gd name="connsiteX137" fmla="*/ 342578 w 1605470"/>
              <a:gd name="connsiteY137" fmla="*/ 1563678 h 6858000"/>
              <a:gd name="connsiteX138" fmla="*/ 355658 w 1605470"/>
              <a:gd name="connsiteY138" fmla="*/ 1519474 h 6858000"/>
              <a:gd name="connsiteX139" fmla="*/ 348400 w 1605470"/>
              <a:gd name="connsiteY139" fmla="*/ 1477995 h 6858000"/>
              <a:gd name="connsiteX140" fmla="*/ 334485 w 1605470"/>
              <a:gd name="connsiteY140" fmla="*/ 1373769 h 6858000"/>
              <a:gd name="connsiteX141" fmla="*/ 342792 w 1605470"/>
              <a:gd name="connsiteY141" fmla="*/ 1307086 h 6858000"/>
              <a:gd name="connsiteX142" fmla="*/ 343980 w 1605470"/>
              <a:gd name="connsiteY142" fmla="*/ 1189033 h 6858000"/>
              <a:gd name="connsiteX143" fmla="*/ 348665 w 1605470"/>
              <a:gd name="connsiteY143" fmla="*/ 1168288 h 6858000"/>
              <a:gd name="connsiteX144" fmla="*/ 340947 w 1605470"/>
              <a:gd name="connsiteY144" fmla="*/ 1142577 h 6858000"/>
              <a:gd name="connsiteX145" fmla="*/ 330253 w 1605470"/>
              <a:gd name="connsiteY145" fmla="*/ 1088484 h 6858000"/>
              <a:gd name="connsiteX146" fmla="*/ 318989 w 1605470"/>
              <a:gd name="connsiteY146" fmla="*/ 1016103 h 6858000"/>
              <a:gd name="connsiteX147" fmla="*/ 320445 w 1605470"/>
              <a:gd name="connsiteY147" fmla="*/ 932283 h 6858000"/>
              <a:gd name="connsiteX148" fmla="*/ 322681 w 1605470"/>
              <a:gd name="connsiteY148" fmla="*/ 915925 h 6858000"/>
              <a:gd name="connsiteX149" fmla="*/ 315310 w 1605470"/>
              <a:gd name="connsiteY149" fmla="*/ 896999 h 6858000"/>
              <a:gd name="connsiteX150" fmla="*/ 284718 w 1605470"/>
              <a:gd name="connsiteY150" fmla="*/ 821517 h 6858000"/>
              <a:gd name="connsiteX151" fmla="*/ 263668 w 1605470"/>
              <a:gd name="connsiteY151" fmla="*/ 751353 h 6858000"/>
              <a:gd name="connsiteX152" fmla="*/ 263226 w 1605470"/>
              <a:gd name="connsiteY152" fmla="*/ 721230 h 6858000"/>
              <a:gd name="connsiteX153" fmla="*/ 248897 w 1605470"/>
              <a:gd name="connsiteY153" fmla="*/ 681659 h 6858000"/>
              <a:gd name="connsiteX154" fmla="*/ 234316 w 1605470"/>
              <a:gd name="connsiteY154" fmla="*/ 635218 h 6858000"/>
              <a:gd name="connsiteX155" fmla="*/ 239327 w 1605470"/>
              <a:gd name="connsiteY155" fmla="*/ 613763 h 6858000"/>
              <a:gd name="connsiteX156" fmla="*/ 225269 w 1605470"/>
              <a:gd name="connsiteY156" fmla="*/ 598582 h 6858000"/>
              <a:gd name="connsiteX157" fmla="*/ 224950 w 1605470"/>
              <a:gd name="connsiteY157" fmla="*/ 576846 h 6858000"/>
              <a:gd name="connsiteX158" fmla="*/ 204576 w 1605470"/>
              <a:gd name="connsiteY158" fmla="*/ 530055 h 6858000"/>
              <a:gd name="connsiteX159" fmla="*/ 219064 w 1605470"/>
              <a:gd name="connsiteY159" fmla="*/ 469651 h 6858000"/>
              <a:gd name="connsiteX160" fmla="*/ 195012 w 1605470"/>
              <a:gd name="connsiteY160" fmla="*/ 448559 h 6858000"/>
              <a:gd name="connsiteX161" fmla="*/ 201434 w 1605470"/>
              <a:gd name="connsiteY161" fmla="*/ 441529 h 6858000"/>
              <a:gd name="connsiteX162" fmla="*/ 200655 w 1605470"/>
              <a:gd name="connsiteY162" fmla="*/ 428927 h 6858000"/>
              <a:gd name="connsiteX163" fmla="*/ 190059 w 1605470"/>
              <a:gd name="connsiteY163" fmla="*/ 430161 h 6858000"/>
              <a:gd name="connsiteX164" fmla="*/ 167079 w 1605470"/>
              <a:gd name="connsiteY164" fmla="*/ 367211 h 6858000"/>
              <a:gd name="connsiteX165" fmla="*/ 124571 w 1605470"/>
              <a:gd name="connsiteY165" fmla="*/ 302178 h 6858000"/>
              <a:gd name="connsiteX166" fmla="*/ 103243 w 1605470"/>
              <a:gd name="connsiteY166" fmla="*/ 211375 h 6858000"/>
              <a:gd name="connsiteX167" fmla="*/ 94571 w 1605470"/>
              <a:gd name="connsiteY167" fmla="*/ 184179 h 6858000"/>
              <a:gd name="connsiteX168" fmla="*/ 13437 w 1605470"/>
              <a:gd name="connsiteY168" fmla="*/ 19287 h 6858000"/>
              <a:gd name="connsiteX169" fmla="*/ 0 w 1605470"/>
              <a:gd name="connsiteY169" fmla="*/ 0 h 6858000"/>
              <a:gd name="connsiteX0" fmla="*/ 0 w 1605470"/>
              <a:gd name="connsiteY0" fmla="*/ 0 h 6858000"/>
              <a:gd name="connsiteX1" fmla="*/ 1605470 w 1605470"/>
              <a:gd name="connsiteY1" fmla="*/ 0 h 6858000"/>
              <a:gd name="connsiteX2" fmla="*/ 1605470 w 1605470"/>
              <a:gd name="connsiteY2" fmla="*/ 6858000 h 6858000"/>
              <a:gd name="connsiteX3" fmla="*/ 154105 w 1605470"/>
              <a:gd name="connsiteY3" fmla="*/ 6858000 h 6858000"/>
              <a:gd name="connsiteX4" fmla="*/ 154246 w 1605470"/>
              <a:gd name="connsiteY4" fmla="*/ 6857735 h 6858000"/>
              <a:gd name="connsiteX5" fmla="*/ 166295 w 1605470"/>
              <a:gd name="connsiteY5" fmla="*/ 6809549 h 6858000"/>
              <a:gd name="connsiteX6" fmla="*/ 198506 w 1605470"/>
              <a:gd name="connsiteY6" fmla="*/ 6715115 h 6858000"/>
              <a:gd name="connsiteX7" fmla="*/ 208357 w 1605470"/>
              <a:gd name="connsiteY7" fmla="*/ 6680170 h 6858000"/>
              <a:gd name="connsiteX8" fmla="*/ 233907 w 1605470"/>
              <a:gd name="connsiteY8" fmla="*/ 6621207 h 6858000"/>
              <a:gd name="connsiteX9" fmla="*/ 250564 w 1605470"/>
              <a:gd name="connsiteY9" fmla="*/ 6596265 h 6858000"/>
              <a:gd name="connsiteX10" fmla="*/ 250443 w 1605470"/>
              <a:gd name="connsiteY10" fmla="*/ 6594818 h 6858000"/>
              <a:gd name="connsiteX11" fmla="*/ 254688 w 1605470"/>
              <a:gd name="connsiteY11" fmla="*/ 6593735 h 6858000"/>
              <a:gd name="connsiteX12" fmla="*/ 257885 w 1605470"/>
              <a:gd name="connsiteY12" fmla="*/ 6589172 h 6858000"/>
              <a:gd name="connsiteX13" fmla="*/ 261179 w 1605470"/>
              <a:gd name="connsiteY13" fmla="*/ 6574442 h 6858000"/>
              <a:gd name="connsiteX14" fmla="*/ 261519 w 1605470"/>
              <a:gd name="connsiteY14" fmla="*/ 6568530 h 6858000"/>
              <a:gd name="connsiteX15" fmla="*/ 263928 w 1605470"/>
              <a:gd name="connsiteY15" fmla="*/ 6560674 h 6858000"/>
              <a:gd name="connsiteX16" fmla="*/ 264273 w 1605470"/>
              <a:gd name="connsiteY16" fmla="*/ 6560598 h 6858000"/>
              <a:gd name="connsiteX17" fmla="*/ 265970 w 1605470"/>
              <a:gd name="connsiteY17" fmla="*/ 6553006 h 6858000"/>
              <a:gd name="connsiteX18" fmla="*/ 270666 w 1605470"/>
              <a:gd name="connsiteY18" fmla="*/ 6514360 h 6858000"/>
              <a:gd name="connsiteX19" fmla="*/ 312320 w 1605470"/>
              <a:gd name="connsiteY19" fmla="*/ 6478062 h 6858000"/>
              <a:gd name="connsiteX20" fmla="*/ 323009 w 1605470"/>
              <a:gd name="connsiteY20" fmla="*/ 6460325 h 6858000"/>
              <a:gd name="connsiteX21" fmla="*/ 330242 w 1605470"/>
              <a:gd name="connsiteY21" fmla="*/ 6451488 h 6858000"/>
              <a:gd name="connsiteX22" fmla="*/ 331677 w 1605470"/>
              <a:gd name="connsiteY22" fmla="*/ 6451348 h 6858000"/>
              <a:gd name="connsiteX23" fmla="*/ 336035 w 1605470"/>
              <a:gd name="connsiteY23" fmla="*/ 6414240 h 6858000"/>
              <a:gd name="connsiteX24" fmla="*/ 338911 w 1605470"/>
              <a:gd name="connsiteY24" fmla="*/ 6410269 h 6858000"/>
              <a:gd name="connsiteX25" fmla="*/ 338811 w 1605470"/>
              <a:gd name="connsiteY25" fmla="*/ 6384857 h 6858000"/>
              <a:gd name="connsiteX26" fmla="*/ 340328 w 1605470"/>
              <a:gd name="connsiteY26" fmla="*/ 6372381 h 6858000"/>
              <a:gd name="connsiteX27" fmla="*/ 337522 w 1605470"/>
              <a:gd name="connsiteY27" fmla="*/ 6367510 h 6858000"/>
              <a:gd name="connsiteX28" fmla="*/ 341402 w 1605470"/>
              <a:gd name="connsiteY28" fmla="*/ 6349778 h 6858000"/>
              <a:gd name="connsiteX29" fmla="*/ 343067 w 1605470"/>
              <a:gd name="connsiteY29" fmla="*/ 6348250 h 6858000"/>
              <a:gd name="connsiteX30" fmla="*/ 359101 w 1605470"/>
              <a:gd name="connsiteY30" fmla="*/ 6281972 h 6858000"/>
              <a:gd name="connsiteX31" fmla="*/ 369864 w 1605470"/>
              <a:gd name="connsiteY31" fmla="*/ 6211940 h 6858000"/>
              <a:gd name="connsiteX32" fmla="*/ 411359 w 1605470"/>
              <a:gd name="connsiteY32" fmla="*/ 6113913 h 6858000"/>
              <a:gd name="connsiteX33" fmla="*/ 415652 w 1605470"/>
              <a:gd name="connsiteY33" fmla="*/ 6028119 h 6858000"/>
              <a:gd name="connsiteX34" fmla="*/ 442432 w 1605470"/>
              <a:gd name="connsiteY34" fmla="*/ 5934687 h 6858000"/>
              <a:gd name="connsiteX35" fmla="*/ 476444 w 1605470"/>
              <a:gd name="connsiteY35" fmla="*/ 5765594 h 6858000"/>
              <a:gd name="connsiteX36" fmla="*/ 508280 w 1605470"/>
              <a:gd name="connsiteY36" fmla="*/ 5693685 h 6858000"/>
              <a:gd name="connsiteX37" fmla="*/ 523992 w 1605470"/>
              <a:gd name="connsiteY37" fmla="*/ 5619557 h 6858000"/>
              <a:gd name="connsiteX38" fmla="*/ 562052 w 1605470"/>
              <a:gd name="connsiteY38" fmla="*/ 5563435 h 6858000"/>
              <a:gd name="connsiteX39" fmla="*/ 591557 w 1605470"/>
              <a:gd name="connsiteY39" fmla="*/ 5476393 h 6858000"/>
              <a:gd name="connsiteX40" fmla="*/ 622750 w 1605470"/>
              <a:gd name="connsiteY40" fmla="*/ 5396260 h 6858000"/>
              <a:gd name="connsiteX41" fmla="*/ 638731 w 1605470"/>
              <a:gd name="connsiteY41" fmla="*/ 5330009 h 6858000"/>
              <a:gd name="connsiteX42" fmla="*/ 672224 w 1605470"/>
              <a:gd name="connsiteY42" fmla="*/ 5273739 h 6858000"/>
              <a:gd name="connsiteX43" fmla="*/ 681823 w 1605470"/>
              <a:gd name="connsiteY43" fmla="*/ 5241779 h 6858000"/>
              <a:gd name="connsiteX44" fmla="*/ 693049 w 1605470"/>
              <a:gd name="connsiteY44" fmla="*/ 5225268 h 6858000"/>
              <a:gd name="connsiteX45" fmla="*/ 694069 w 1605470"/>
              <a:gd name="connsiteY45" fmla="*/ 5217684 h 6858000"/>
              <a:gd name="connsiteX46" fmla="*/ 701410 w 1605470"/>
              <a:gd name="connsiteY46" fmla="*/ 5193377 h 6858000"/>
              <a:gd name="connsiteX47" fmla="*/ 704713 w 1605470"/>
              <a:gd name="connsiteY47" fmla="*/ 5179288 h 6858000"/>
              <a:gd name="connsiteX48" fmla="*/ 705697 w 1605470"/>
              <a:gd name="connsiteY48" fmla="*/ 5173621 h 6858000"/>
              <a:gd name="connsiteX49" fmla="*/ 701331 w 1605470"/>
              <a:gd name="connsiteY49" fmla="*/ 5159961 h 6858000"/>
              <a:gd name="connsiteX50" fmla="*/ 708008 w 1605470"/>
              <a:gd name="connsiteY50" fmla="*/ 5144295 h 6858000"/>
              <a:gd name="connsiteX51" fmla="*/ 704941 w 1605470"/>
              <a:gd name="connsiteY51" fmla="*/ 5125185 h 6858000"/>
              <a:gd name="connsiteX52" fmla="*/ 711771 w 1605470"/>
              <a:gd name="connsiteY52" fmla="*/ 5121884 h 6858000"/>
              <a:gd name="connsiteX53" fmla="*/ 718807 w 1605470"/>
              <a:gd name="connsiteY53" fmla="*/ 5067850 h 6858000"/>
              <a:gd name="connsiteX54" fmla="*/ 721538 w 1605470"/>
              <a:gd name="connsiteY54" fmla="*/ 5060861 h 6858000"/>
              <a:gd name="connsiteX55" fmla="*/ 718242 w 1605470"/>
              <a:gd name="connsiteY55" fmla="*/ 5034192 h 6858000"/>
              <a:gd name="connsiteX56" fmla="*/ 719796 w 1605470"/>
              <a:gd name="connsiteY56" fmla="*/ 4993030 h 6858000"/>
              <a:gd name="connsiteX57" fmla="*/ 726705 w 1605470"/>
              <a:gd name="connsiteY57" fmla="*/ 4946844 h 6858000"/>
              <a:gd name="connsiteX58" fmla="*/ 722561 w 1605470"/>
              <a:gd name="connsiteY58" fmla="*/ 4932692 h 6858000"/>
              <a:gd name="connsiteX59" fmla="*/ 737964 w 1605470"/>
              <a:gd name="connsiteY59" fmla="*/ 4858827 h 6858000"/>
              <a:gd name="connsiteX60" fmla="*/ 732118 w 1605470"/>
              <a:gd name="connsiteY60" fmla="*/ 4801535 h 6858000"/>
              <a:gd name="connsiteX61" fmla="*/ 739787 w 1605470"/>
              <a:gd name="connsiteY61" fmla="*/ 4797794 h 6858000"/>
              <a:gd name="connsiteX62" fmla="*/ 741081 w 1605470"/>
              <a:gd name="connsiteY62" fmla="*/ 4784526 h 6858000"/>
              <a:gd name="connsiteX63" fmla="*/ 742865 w 1605470"/>
              <a:gd name="connsiteY63" fmla="*/ 4781211 h 6858000"/>
              <a:gd name="connsiteX64" fmla="*/ 751652 w 1605470"/>
              <a:gd name="connsiteY64" fmla="*/ 4761984 h 6858000"/>
              <a:gd name="connsiteX65" fmla="*/ 747700 w 1605470"/>
              <a:gd name="connsiteY65" fmla="*/ 4690749 h 6858000"/>
              <a:gd name="connsiteX66" fmla="*/ 743180 w 1605470"/>
              <a:gd name="connsiteY66" fmla="*/ 4584173 h 6858000"/>
              <a:gd name="connsiteX67" fmla="*/ 738263 w 1605470"/>
              <a:gd name="connsiteY67" fmla="*/ 4444346 h 6858000"/>
              <a:gd name="connsiteX68" fmla="*/ 734828 w 1605470"/>
              <a:gd name="connsiteY68" fmla="*/ 4375228 h 6858000"/>
              <a:gd name="connsiteX69" fmla="*/ 715481 w 1605470"/>
              <a:gd name="connsiteY69" fmla="*/ 4214165 h 6858000"/>
              <a:gd name="connsiteX70" fmla="*/ 719554 w 1605470"/>
              <a:gd name="connsiteY70" fmla="*/ 4090296 h 6858000"/>
              <a:gd name="connsiteX71" fmla="*/ 704810 w 1605470"/>
              <a:gd name="connsiteY71" fmla="*/ 4033999 h 6858000"/>
              <a:gd name="connsiteX72" fmla="*/ 705959 w 1605470"/>
              <a:gd name="connsiteY72" fmla="*/ 4031933 h 6858000"/>
              <a:gd name="connsiteX73" fmla="*/ 704535 w 1605470"/>
              <a:gd name="connsiteY73" fmla="*/ 4013953 h 6858000"/>
              <a:gd name="connsiteX74" fmla="*/ 700443 w 1605470"/>
              <a:gd name="connsiteY74" fmla="*/ 4010511 h 6858000"/>
              <a:gd name="connsiteX75" fmla="*/ 698282 w 1605470"/>
              <a:gd name="connsiteY75" fmla="*/ 3998331 h 6858000"/>
              <a:gd name="connsiteX76" fmla="*/ 690830 w 1605470"/>
              <a:gd name="connsiteY76" fmla="*/ 3974753 h 6858000"/>
              <a:gd name="connsiteX77" fmla="*/ 692428 w 1605470"/>
              <a:gd name="connsiteY77" fmla="*/ 3969950 h 6858000"/>
              <a:gd name="connsiteX78" fmla="*/ 685850 w 1605470"/>
              <a:gd name="connsiteY78" fmla="*/ 3933779 h 6858000"/>
              <a:gd name="connsiteX79" fmla="*/ 687181 w 1605470"/>
              <a:gd name="connsiteY79" fmla="*/ 3933093 h 6858000"/>
              <a:gd name="connsiteX80" fmla="*/ 691535 w 1605470"/>
              <a:gd name="connsiteY80" fmla="*/ 3922082 h 6858000"/>
              <a:gd name="connsiteX81" fmla="*/ 696613 w 1605470"/>
              <a:gd name="connsiteY81" fmla="*/ 3901461 h 6858000"/>
              <a:gd name="connsiteX82" fmla="*/ 719207 w 1605470"/>
              <a:gd name="connsiteY82" fmla="*/ 3813873 h 6858000"/>
              <a:gd name="connsiteX83" fmla="*/ 718632 w 1605470"/>
              <a:gd name="connsiteY83" fmla="*/ 3806161 h 6858000"/>
              <a:gd name="connsiteX84" fmla="*/ 718939 w 1605470"/>
              <a:gd name="connsiteY84" fmla="*/ 3805957 h 6858000"/>
              <a:gd name="connsiteX85" fmla="*/ 718966 w 1605470"/>
              <a:gd name="connsiteY85" fmla="*/ 3797724 h 6858000"/>
              <a:gd name="connsiteX86" fmla="*/ 717581 w 1605470"/>
              <a:gd name="connsiteY86" fmla="*/ 3792098 h 6858000"/>
              <a:gd name="connsiteX87" fmla="*/ 716465 w 1605470"/>
              <a:gd name="connsiteY87" fmla="*/ 3777135 h 6858000"/>
              <a:gd name="connsiteX88" fmla="*/ 718198 w 1605470"/>
              <a:gd name="connsiteY88" fmla="*/ 3771656 h 6858000"/>
              <a:gd name="connsiteX89" fmla="*/ 721941 w 1605470"/>
              <a:gd name="connsiteY89" fmla="*/ 3769007 h 6858000"/>
              <a:gd name="connsiteX90" fmla="*/ 721407 w 1605470"/>
              <a:gd name="connsiteY90" fmla="*/ 3767709 h 6858000"/>
              <a:gd name="connsiteX91" fmla="*/ 730103 w 1605470"/>
              <a:gd name="connsiteY91" fmla="*/ 3738082 h 6858000"/>
              <a:gd name="connsiteX92" fmla="*/ 737449 w 1605470"/>
              <a:gd name="connsiteY92" fmla="*/ 3673397 h 6858000"/>
              <a:gd name="connsiteX93" fmla="*/ 736745 w 1605470"/>
              <a:gd name="connsiteY93" fmla="*/ 3637109 h 6858000"/>
              <a:gd name="connsiteX94" fmla="*/ 740188 w 1605470"/>
              <a:gd name="connsiteY94" fmla="*/ 3536883 h 6858000"/>
              <a:gd name="connsiteX95" fmla="*/ 747726 w 1605470"/>
              <a:gd name="connsiteY95" fmla="*/ 3435652 h 6858000"/>
              <a:gd name="connsiteX96" fmla="*/ 774383 w 1605470"/>
              <a:gd name="connsiteY96" fmla="*/ 3381564 h 6858000"/>
              <a:gd name="connsiteX97" fmla="*/ 774870 w 1605470"/>
              <a:gd name="connsiteY97" fmla="*/ 3375761 h 6858000"/>
              <a:gd name="connsiteX98" fmla="*/ 770510 w 1605470"/>
              <a:gd name="connsiteY98" fmla="*/ 3361844 h 6858000"/>
              <a:gd name="connsiteX99" fmla="*/ 767933 w 1605470"/>
              <a:gd name="connsiteY99" fmla="*/ 3356929 h 6858000"/>
              <a:gd name="connsiteX100" fmla="*/ 766158 w 1605470"/>
              <a:gd name="connsiteY100" fmla="*/ 3349058 h 6858000"/>
              <a:gd name="connsiteX101" fmla="*/ 766414 w 1605470"/>
              <a:gd name="connsiteY101" fmla="*/ 3348763 h 6858000"/>
              <a:gd name="connsiteX102" fmla="*/ 764166 w 1605470"/>
              <a:gd name="connsiteY102" fmla="*/ 3341588 h 6858000"/>
              <a:gd name="connsiteX103" fmla="*/ 749397 w 1605470"/>
              <a:gd name="connsiteY103" fmla="*/ 3307769 h 6858000"/>
              <a:gd name="connsiteX104" fmla="*/ 766960 w 1605470"/>
              <a:gd name="connsiteY104" fmla="*/ 3250522 h 6858000"/>
              <a:gd name="connsiteX105" fmla="*/ 767385 w 1605470"/>
              <a:gd name="connsiteY105" fmla="*/ 3229163 h 6858000"/>
              <a:gd name="connsiteX106" fmla="*/ 769208 w 1605470"/>
              <a:gd name="connsiteY106" fmla="*/ 3217217 h 6858000"/>
              <a:gd name="connsiteX107" fmla="*/ 770350 w 1605470"/>
              <a:gd name="connsiteY107" fmla="*/ 3216125 h 6858000"/>
              <a:gd name="connsiteX108" fmla="*/ 756043 w 1605470"/>
              <a:gd name="connsiteY108" fmla="*/ 3183755 h 6858000"/>
              <a:gd name="connsiteX109" fmla="*/ 756544 w 1605470"/>
              <a:gd name="connsiteY109" fmla="*/ 3178642 h 6858000"/>
              <a:gd name="connsiteX110" fmla="*/ 744144 w 1605470"/>
              <a:gd name="connsiteY110" fmla="*/ 3158586 h 6858000"/>
              <a:gd name="connsiteX111" fmla="*/ 739378 w 1605470"/>
              <a:gd name="connsiteY111" fmla="*/ 3147669 h 6858000"/>
              <a:gd name="connsiteX112" fmla="*/ 734648 w 1605470"/>
              <a:gd name="connsiteY112" fmla="*/ 3145733 h 6858000"/>
              <a:gd name="connsiteX113" fmla="*/ 729329 w 1605470"/>
              <a:gd name="connsiteY113" fmla="*/ 3129034 h 6858000"/>
              <a:gd name="connsiteX114" fmla="*/ 729994 w 1605470"/>
              <a:gd name="connsiteY114" fmla="*/ 3126682 h 6858000"/>
              <a:gd name="connsiteX115" fmla="*/ 720862 w 1605470"/>
              <a:gd name="connsiteY115" fmla="*/ 3114519 h 6858000"/>
              <a:gd name="connsiteX116" fmla="*/ 707471 w 1605470"/>
              <a:gd name="connsiteY116" fmla="*/ 3106272 h 6858000"/>
              <a:gd name="connsiteX117" fmla="*/ 680201 w 1605470"/>
              <a:gd name="connsiteY117" fmla="*/ 2958185 h 6858000"/>
              <a:gd name="connsiteX118" fmla="*/ 622815 w 1605470"/>
              <a:gd name="connsiteY118" fmla="*/ 2762989 h 6858000"/>
              <a:gd name="connsiteX119" fmla="*/ 571733 w 1605470"/>
              <a:gd name="connsiteY119" fmla="*/ 2554718 h 6858000"/>
              <a:gd name="connsiteX120" fmla="*/ 551827 w 1605470"/>
              <a:gd name="connsiteY120" fmla="*/ 2485734 h 6858000"/>
              <a:gd name="connsiteX121" fmla="*/ 542550 w 1605470"/>
              <a:gd name="connsiteY121" fmla="*/ 2447068 h 6858000"/>
              <a:gd name="connsiteX122" fmla="*/ 529511 w 1605470"/>
              <a:gd name="connsiteY122" fmla="*/ 2425819 h 6858000"/>
              <a:gd name="connsiteX123" fmla="*/ 528878 w 1605470"/>
              <a:gd name="connsiteY123" fmla="*/ 2408971 h 6858000"/>
              <a:gd name="connsiteX124" fmla="*/ 535510 w 1605470"/>
              <a:gd name="connsiteY124" fmla="*/ 2402874 h 6858000"/>
              <a:gd name="connsiteX125" fmla="*/ 538122 w 1605470"/>
              <a:gd name="connsiteY125" fmla="*/ 2381443 h 6858000"/>
              <a:gd name="connsiteX126" fmla="*/ 514451 w 1605470"/>
              <a:gd name="connsiteY126" fmla="*/ 2261920 h 6858000"/>
              <a:gd name="connsiteX127" fmla="*/ 504338 w 1605470"/>
              <a:gd name="connsiteY127" fmla="*/ 2195378 h 6858000"/>
              <a:gd name="connsiteX128" fmla="*/ 488555 w 1605470"/>
              <a:gd name="connsiteY128" fmla="*/ 2155135 h 6858000"/>
              <a:gd name="connsiteX129" fmla="*/ 486013 w 1605470"/>
              <a:gd name="connsiteY129" fmla="*/ 2118008 h 6858000"/>
              <a:gd name="connsiteX130" fmla="*/ 487006 w 1605470"/>
              <a:gd name="connsiteY130" fmla="*/ 2050531 h 6858000"/>
              <a:gd name="connsiteX131" fmla="*/ 478812 w 1605470"/>
              <a:gd name="connsiteY131" fmla="*/ 1963269 h 6858000"/>
              <a:gd name="connsiteX132" fmla="*/ 459990 w 1605470"/>
              <a:gd name="connsiteY132" fmla="*/ 1906352 h 6858000"/>
              <a:gd name="connsiteX133" fmla="*/ 436547 w 1605470"/>
              <a:gd name="connsiteY133" fmla="*/ 1861531 h 6858000"/>
              <a:gd name="connsiteX134" fmla="*/ 390346 w 1605470"/>
              <a:gd name="connsiteY134" fmla="*/ 1732919 h 6858000"/>
              <a:gd name="connsiteX135" fmla="*/ 362657 w 1605470"/>
              <a:gd name="connsiteY135" fmla="*/ 1663540 h 6858000"/>
              <a:gd name="connsiteX136" fmla="*/ 361783 w 1605470"/>
              <a:gd name="connsiteY136" fmla="*/ 1615777 h 6858000"/>
              <a:gd name="connsiteX137" fmla="*/ 342578 w 1605470"/>
              <a:gd name="connsiteY137" fmla="*/ 1563678 h 6858000"/>
              <a:gd name="connsiteX138" fmla="*/ 355658 w 1605470"/>
              <a:gd name="connsiteY138" fmla="*/ 1519474 h 6858000"/>
              <a:gd name="connsiteX139" fmla="*/ 348400 w 1605470"/>
              <a:gd name="connsiteY139" fmla="*/ 1477995 h 6858000"/>
              <a:gd name="connsiteX140" fmla="*/ 334485 w 1605470"/>
              <a:gd name="connsiteY140" fmla="*/ 1373769 h 6858000"/>
              <a:gd name="connsiteX141" fmla="*/ 342792 w 1605470"/>
              <a:gd name="connsiteY141" fmla="*/ 1307086 h 6858000"/>
              <a:gd name="connsiteX142" fmla="*/ 343980 w 1605470"/>
              <a:gd name="connsiteY142" fmla="*/ 1189033 h 6858000"/>
              <a:gd name="connsiteX143" fmla="*/ 348665 w 1605470"/>
              <a:gd name="connsiteY143" fmla="*/ 1168288 h 6858000"/>
              <a:gd name="connsiteX144" fmla="*/ 340947 w 1605470"/>
              <a:gd name="connsiteY144" fmla="*/ 1142577 h 6858000"/>
              <a:gd name="connsiteX145" fmla="*/ 330253 w 1605470"/>
              <a:gd name="connsiteY145" fmla="*/ 1088484 h 6858000"/>
              <a:gd name="connsiteX146" fmla="*/ 318989 w 1605470"/>
              <a:gd name="connsiteY146" fmla="*/ 1016103 h 6858000"/>
              <a:gd name="connsiteX147" fmla="*/ 320445 w 1605470"/>
              <a:gd name="connsiteY147" fmla="*/ 932283 h 6858000"/>
              <a:gd name="connsiteX148" fmla="*/ 322681 w 1605470"/>
              <a:gd name="connsiteY148" fmla="*/ 915925 h 6858000"/>
              <a:gd name="connsiteX149" fmla="*/ 315310 w 1605470"/>
              <a:gd name="connsiteY149" fmla="*/ 896999 h 6858000"/>
              <a:gd name="connsiteX150" fmla="*/ 284718 w 1605470"/>
              <a:gd name="connsiteY150" fmla="*/ 821517 h 6858000"/>
              <a:gd name="connsiteX151" fmla="*/ 263668 w 1605470"/>
              <a:gd name="connsiteY151" fmla="*/ 751353 h 6858000"/>
              <a:gd name="connsiteX152" fmla="*/ 263226 w 1605470"/>
              <a:gd name="connsiteY152" fmla="*/ 721230 h 6858000"/>
              <a:gd name="connsiteX153" fmla="*/ 248897 w 1605470"/>
              <a:gd name="connsiteY153" fmla="*/ 681659 h 6858000"/>
              <a:gd name="connsiteX154" fmla="*/ 234316 w 1605470"/>
              <a:gd name="connsiteY154" fmla="*/ 635218 h 6858000"/>
              <a:gd name="connsiteX155" fmla="*/ 239327 w 1605470"/>
              <a:gd name="connsiteY155" fmla="*/ 613763 h 6858000"/>
              <a:gd name="connsiteX156" fmla="*/ 225269 w 1605470"/>
              <a:gd name="connsiteY156" fmla="*/ 598582 h 6858000"/>
              <a:gd name="connsiteX157" fmla="*/ 224950 w 1605470"/>
              <a:gd name="connsiteY157" fmla="*/ 576846 h 6858000"/>
              <a:gd name="connsiteX158" fmla="*/ 204576 w 1605470"/>
              <a:gd name="connsiteY158" fmla="*/ 530055 h 6858000"/>
              <a:gd name="connsiteX159" fmla="*/ 219064 w 1605470"/>
              <a:gd name="connsiteY159" fmla="*/ 469651 h 6858000"/>
              <a:gd name="connsiteX160" fmla="*/ 195012 w 1605470"/>
              <a:gd name="connsiteY160" fmla="*/ 448559 h 6858000"/>
              <a:gd name="connsiteX161" fmla="*/ 201434 w 1605470"/>
              <a:gd name="connsiteY161" fmla="*/ 441529 h 6858000"/>
              <a:gd name="connsiteX162" fmla="*/ 200655 w 1605470"/>
              <a:gd name="connsiteY162" fmla="*/ 428927 h 6858000"/>
              <a:gd name="connsiteX163" fmla="*/ 190059 w 1605470"/>
              <a:gd name="connsiteY163" fmla="*/ 430161 h 6858000"/>
              <a:gd name="connsiteX164" fmla="*/ 167079 w 1605470"/>
              <a:gd name="connsiteY164" fmla="*/ 367211 h 6858000"/>
              <a:gd name="connsiteX165" fmla="*/ 124571 w 1605470"/>
              <a:gd name="connsiteY165" fmla="*/ 302178 h 6858000"/>
              <a:gd name="connsiteX166" fmla="*/ 103243 w 1605470"/>
              <a:gd name="connsiteY166" fmla="*/ 211375 h 6858000"/>
              <a:gd name="connsiteX167" fmla="*/ 94571 w 1605470"/>
              <a:gd name="connsiteY167" fmla="*/ 184179 h 6858000"/>
              <a:gd name="connsiteX168" fmla="*/ 13437 w 1605470"/>
              <a:gd name="connsiteY168" fmla="*/ 19287 h 6858000"/>
              <a:gd name="connsiteX169" fmla="*/ 0 w 1605470"/>
              <a:gd name="connsiteY169" fmla="*/ 0 h 6858000"/>
              <a:gd name="connsiteX0" fmla="*/ 0 w 1605470"/>
              <a:gd name="connsiteY0" fmla="*/ 0 h 6858000"/>
              <a:gd name="connsiteX1" fmla="*/ 1605470 w 1605470"/>
              <a:gd name="connsiteY1" fmla="*/ 0 h 6858000"/>
              <a:gd name="connsiteX2" fmla="*/ 1605470 w 1605470"/>
              <a:gd name="connsiteY2" fmla="*/ 6858000 h 6858000"/>
              <a:gd name="connsiteX3" fmla="*/ 154105 w 1605470"/>
              <a:gd name="connsiteY3" fmla="*/ 6858000 h 6858000"/>
              <a:gd name="connsiteX4" fmla="*/ 154246 w 1605470"/>
              <a:gd name="connsiteY4" fmla="*/ 6857735 h 6858000"/>
              <a:gd name="connsiteX5" fmla="*/ 166295 w 1605470"/>
              <a:gd name="connsiteY5" fmla="*/ 6809549 h 6858000"/>
              <a:gd name="connsiteX6" fmla="*/ 198506 w 1605470"/>
              <a:gd name="connsiteY6" fmla="*/ 6715115 h 6858000"/>
              <a:gd name="connsiteX7" fmla="*/ 208357 w 1605470"/>
              <a:gd name="connsiteY7" fmla="*/ 6680170 h 6858000"/>
              <a:gd name="connsiteX8" fmla="*/ 233907 w 1605470"/>
              <a:gd name="connsiteY8" fmla="*/ 6621207 h 6858000"/>
              <a:gd name="connsiteX9" fmla="*/ 250564 w 1605470"/>
              <a:gd name="connsiteY9" fmla="*/ 6596265 h 6858000"/>
              <a:gd name="connsiteX10" fmla="*/ 250443 w 1605470"/>
              <a:gd name="connsiteY10" fmla="*/ 6594818 h 6858000"/>
              <a:gd name="connsiteX11" fmla="*/ 254688 w 1605470"/>
              <a:gd name="connsiteY11" fmla="*/ 6593735 h 6858000"/>
              <a:gd name="connsiteX12" fmla="*/ 257885 w 1605470"/>
              <a:gd name="connsiteY12" fmla="*/ 6589172 h 6858000"/>
              <a:gd name="connsiteX13" fmla="*/ 261179 w 1605470"/>
              <a:gd name="connsiteY13" fmla="*/ 6574442 h 6858000"/>
              <a:gd name="connsiteX14" fmla="*/ 261519 w 1605470"/>
              <a:gd name="connsiteY14" fmla="*/ 6568530 h 6858000"/>
              <a:gd name="connsiteX15" fmla="*/ 263928 w 1605470"/>
              <a:gd name="connsiteY15" fmla="*/ 6560674 h 6858000"/>
              <a:gd name="connsiteX16" fmla="*/ 264273 w 1605470"/>
              <a:gd name="connsiteY16" fmla="*/ 6560598 h 6858000"/>
              <a:gd name="connsiteX17" fmla="*/ 265970 w 1605470"/>
              <a:gd name="connsiteY17" fmla="*/ 6553006 h 6858000"/>
              <a:gd name="connsiteX18" fmla="*/ 270666 w 1605470"/>
              <a:gd name="connsiteY18" fmla="*/ 6514360 h 6858000"/>
              <a:gd name="connsiteX19" fmla="*/ 312320 w 1605470"/>
              <a:gd name="connsiteY19" fmla="*/ 6478062 h 6858000"/>
              <a:gd name="connsiteX20" fmla="*/ 323009 w 1605470"/>
              <a:gd name="connsiteY20" fmla="*/ 6460325 h 6858000"/>
              <a:gd name="connsiteX21" fmla="*/ 330242 w 1605470"/>
              <a:gd name="connsiteY21" fmla="*/ 6451488 h 6858000"/>
              <a:gd name="connsiteX22" fmla="*/ 331677 w 1605470"/>
              <a:gd name="connsiteY22" fmla="*/ 6451348 h 6858000"/>
              <a:gd name="connsiteX23" fmla="*/ 336035 w 1605470"/>
              <a:gd name="connsiteY23" fmla="*/ 6414240 h 6858000"/>
              <a:gd name="connsiteX24" fmla="*/ 338911 w 1605470"/>
              <a:gd name="connsiteY24" fmla="*/ 6410269 h 6858000"/>
              <a:gd name="connsiteX25" fmla="*/ 338811 w 1605470"/>
              <a:gd name="connsiteY25" fmla="*/ 6384857 h 6858000"/>
              <a:gd name="connsiteX26" fmla="*/ 340328 w 1605470"/>
              <a:gd name="connsiteY26" fmla="*/ 6372381 h 6858000"/>
              <a:gd name="connsiteX27" fmla="*/ 337522 w 1605470"/>
              <a:gd name="connsiteY27" fmla="*/ 6367510 h 6858000"/>
              <a:gd name="connsiteX28" fmla="*/ 341402 w 1605470"/>
              <a:gd name="connsiteY28" fmla="*/ 6349778 h 6858000"/>
              <a:gd name="connsiteX29" fmla="*/ 343067 w 1605470"/>
              <a:gd name="connsiteY29" fmla="*/ 6348250 h 6858000"/>
              <a:gd name="connsiteX30" fmla="*/ 359101 w 1605470"/>
              <a:gd name="connsiteY30" fmla="*/ 6281972 h 6858000"/>
              <a:gd name="connsiteX31" fmla="*/ 369864 w 1605470"/>
              <a:gd name="connsiteY31" fmla="*/ 6211940 h 6858000"/>
              <a:gd name="connsiteX32" fmla="*/ 411359 w 1605470"/>
              <a:gd name="connsiteY32" fmla="*/ 6113913 h 6858000"/>
              <a:gd name="connsiteX33" fmla="*/ 415652 w 1605470"/>
              <a:gd name="connsiteY33" fmla="*/ 6028119 h 6858000"/>
              <a:gd name="connsiteX34" fmla="*/ 442432 w 1605470"/>
              <a:gd name="connsiteY34" fmla="*/ 5934687 h 6858000"/>
              <a:gd name="connsiteX35" fmla="*/ 476444 w 1605470"/>
              <a:gd name="connsiteY35" fmla="*/ 5765594 h 6858000"/>
              <a:gd name="connsiteX36" fmla="*/ 508280 w 1605470"/>
              <a:gd name="connsiteY36" fmla="*/ 5693685 h 6858000"/>
              <a:gd name="connsiteX37" fmla="*/ 528335 w 1605470"/>
              <a:gd name="connsiteY37" fmla="*/ 5665173 h 6858000"/>
              <a:gd name="connsiteX38" fmla="*/ 562052 w 1605470"/>
              <a:gd name="connsiteY38" fmla="*/ 5563435 h 6858000"/>
              <a:gd name="connsiteX39" fmla="*/ 591557 w 1605470"/>
              <a:gd name="connsiteY39" fmla="*/ 5476393 h 6858000"/>
              <a:gd name="connsiteX40" fmla="*/ 622750 w 1605470"/>
              <a:gd name="connsiteY40" fmla="*/ 5396260 h 6858000"/>
              <a:gd name="connsiteX41" fmla="*/ 638731 w 1605470"/>
              <a:gd name="connsiteY41" fmla="*/ 5330009 h 6858000"/>
              <a:gd name="connsiteX42" fmla="*/ 672224 w 1605470"/>
              <a:gd name="connsiteY42" fmla="*/ 5273739 h 6858000"/>
              <a:gd name="connsiteX43" fmla="*/ 681823 w 1605470"/>
              <a:gd name="connsiteY43" fmla="*/ 5241779 h 6858000"/>
              <a:gd name="connsiteX44" fmla="*/ 693049 w 1605470"/>
              <a:gd name="connsiteY44" fmla="*/ 5225268 h 6858000"/>
              <a:gd name="connsiteX45" fmla="*/ 694069 w 1605470"/>
              <a:gd name="connsiteY45" fmla="*/ 5217684 h 6858000"/>
              <a:gd name="connsiteX46" fmla="*/ 701410 w 1605470"/>
              <a:gd name="connsiteY46" fmla="*/ 5193377 h 6858000"/>
              <a:gd name="connsiteX47" fmla="*/ 704713 w 1605470"/>
              <a:gd name="connsiteY47" fmla="*/ 5179288 h 6858000"/>
              <a:gd name="connsiteX48" fmla="*/ 705697 w 1605470"/>
              <a:gd name="connsiteY48" fmla="*/ 5173621 h 6858000"/>
              <a:gd name="connsiteX49" fmla="*/ 701331 w 1605470"/>
              <a:gd name="connsiteY49" fmla="*/ 5159961 h 6858000"/>
              <a:gd name="connsiteX50" fmla="*/ 708008 w 1605470"/>
              <a:gd name="connsiteY50" fmla="*/ 5144295 h 6858000"/>
              <a:gd name="connsiteX51" fmla="*/ 704941 w 1605470"/>
              <a:gd name="connsiteY51" fmla="*/ 5125185 h 6858000"/>
              <a:gd name="connsiteX52" fmla="*/ 711771 w 1605470"/>
              <a:gd name="connsiteY52" fmla="*/ 5121884 h 6858000"/>
              <a:gd name="connsiteX53" fmla="*/ 718807 w 1605470"/>
              <a:gd name="connsiteY53" fmla="*/ 5067850 h 6858000"/>
              <a:gd name="connsiteX54" fmla="*/ 721538 w 1605470"/>
              <a:gd name="connsiteY54" fmla="*/ 5060861 h 6858000"/>
              <a:gd name="connsiteX55" fmla="*/ 718242 w 1605470"/>
              <a:gd name="connsiteY55" fmla="*/ 5034192 h 6858000"/>
              <a:gd name="connsiteX56" fmla="*/ 719796 w 1605470"/>
              <a:gd name="connsiteY56" fmla="*/ 4993030 h 6858000"/>
              <a:gd name="connsiteX57" fmla="*/ 726705 w 1605470"/>
              <a:gd name="connsiteY57" fmla="*/ 4946844 h 6858000"/>
              <a:gd name="connsiteX58" fmla="*/ 722561 w 1605470"/>
              <a:gd name="connsiteY58" fmla="*/ 4932692 h 6858000"/>
              <a:gd name="connsiteX59" fmla="*/ 737964 w 1605470"/>
              <a:gd name="connsiteY59" fmla="*/ 4858827 h 6858000"/>
              <a:gd name="connsiteX60" fmla="*/ 732118 w 1605470"/>
              <a:gd name="connsiteY60" fmla="*/ 4801535 h 6858000"/>
              <a:gd name="connsiteX61" fmla="*/ 739787 w 1605470"/>
              <a:gd name="connsiteY61" fmla="*/ 4797794 h 6858000"/>
              <a:gd name="connsiteX62" fmla="*/ 741081 w 1605470"/>
              <a:gd name="connsiteY62" fmla="*/ 4784526 h 6858000"/>
              <a:gd name="connsiteX63" fmla="*/ 742865 w 1605470"/>
              <a:gd name="connsiteY63" fmla="*/ 4781211 h 6858000"/>
              <a:gd name="connsiteX64" fmla="*/ 751652 w 1605470"/>
              <a:gd name="connsiteY64" fmla="*/ 4761984 h 6858000"/>
              <a:gd name="connsiteX65" fmla="*/ 747700 w 1605470"/>
              <a:gd name="connsiteY65" fmla="*/ 4690749 h 6858000"/>
              <a:gd name="connsiteX66" fmla="*/ 743180 w 1605470"/>
              <a:gd name="connsiteY66" fmla="*/ 4584173 h 6858000"/>
              <a:gd name="connsiteX67" fmla="*/ 738263 w 1605470"/>
              <a:gd name="connsiteY67" fmla="*/ 4444346 h 6858000"/>
              <a:gd name="connsiteX68" fmla="*/ 734828 w 1605470"/>
              <a:gd name="connsiteY68" fmla="*/ 4375228 h 6858000"/>
              <a:gd name="connsiteX69" fmla="*/ 715481 w 1605470"/>
              <a:gd name="connsiteY69" fmla="*/ 4214165 h 6858000"/>
              <a:gd name="connsiteX70" fmla="*/ 719554 w 1605470"/>
              <a:gd name="connsiteY70" fmla="*/ 4090296 h 6858000"/>
              <a:gd name="connsiteX71" fmla="*/ 704810 w 1605470"/>
              <a:gd name="connsiteY71" fmla="*/ 4033999 h 6858000"/>
              <a:gd name="connsiteX72" fmla="*/ 705959 w 1605470"/>
              <a:gd name="connsiteY72" fmla="*/ 4031933 h 6858000"/>
              <a:gd name="connsiteX73" fmla="*/ 704535 w 1605470"/>
              <a:gd name="connsiteY73" fmla="*/ 4013953 h 6858000"/>
              <a:gd name="connsiteX74" fmla="*/ 700443 w 1605470"/>
              <a:gd name="connsiteY74" fmla="*/ 4010511 h 6858000"/>
              <a:gd name="connsiteX75" fmla="*/ 698282 w 1605470"/>
              <a:gd name="connsiteY75" fmla="*/ 3998331 h 6858000"/>
              <a:gd name="connsiteX76" fmla="*/ 690830 w 1605470"/>
              <a:gd name="connsiteY76" fmla="*/ 3974753 h 6858000"/>
              <a:gd name="connsiteX77" fmla="*/ 692428 w 1605470"/>
              <a:gd name="connsiteY77" fmla="*/ 3969950 h 6858000"/>
              <a:gd name="connsiteX78" fmla="*/ 685850 w 1605470"/>
              <a:gd name="connsiteY78" fmla="*/ 3933779 h 6858000"/>
              <a:gd name="connsiteX79" fmla="*/ 687181 w 1605470"/>
              <a:gd name="connsiteY79" fmla="*/ 3933093 h 6858000"/>
              <a:gd name="connsiteX80" fmla="*/ 691535 w 1605470"/>
              <a:gd name="connsiteY80" fmla="*/ 3922082 h 6858000"/>
              <a:gd name="connsiteX81" fmla="*/ 696613 w 1605470"/>
              <a:gd name="connsiteY81" fmla="*/ 3901461 h 6858000"/>
              <a:gd name="connsiteX82" fmla="*/ 719207 w 1605470"/>
              <a:gd name="connsiteY82" fmla="*/ 3813873 h 6858000"/>
              <a:gd name="connsiteX83" fmla="*/ 718632 w 1605470"/>
              <a:gd name="connsiteY83" fmla="*/ 3806161 h 6858000"/>
              <a:gd name="connsiteX84" fmla="*/ 718939 w 1605470"/>
              <a:gd name="connsiteY84" fmla="*/ 3805957 h 6858000"/>
              <a:gd name="connsiteX85" fmla="*/ 718966 w 1605470"/>
              <a:gd name="connsiteY85" fmla="*/ 3797724 h 6858000"/>
              <a:gd name="connsiteX86" fmla="*/ 717581 w 1605470"/>
              <a:gd name="connsiteY86" fmla="*/ 3792098 h 6858000"/>
              <a:gd name="connsiteX87" fmla="*/ 716465 w 1605470"/>
              <a:gd name="connsiteY87" fmla="*/ 3777135 h 6858000"/>
              <a:gd name="connsiteX88" fmla="*/ 718198 w 1605470"/>
              <a:gd name="connsiteY88" fmla="*/ 3771656 h 6858000"/>
              <a:gd name="connsiteX89" fmla="*/ 721941 w 1605470"/>
              <a:gd name="connsiteY89" fmla="*/ 3769007 h 6858000"/>
              <a:gd name="connsiteX90" fmla="*/ 721407 w 1605470"/>
              <a:gd name="connsiteY90" fmla="*/ 3767709 h 6858000"/>
              <a:gd name="connsiteX91" fmla="*/ 730103 w 1605470"/>
              <a:gd name="connsiteY91" fmla="*/ 3738082 h 6858000"/>
              <a:gd name="connsiteX92" fmla="*/ 737449 w 1605470"/>
              <a:gd name="connsiteY92" fmla="*/ 3673397 h 6858000"/>
              <a:gd name="connsiteX93" fmla="*/ 736745 w 1605470"/>
              <a:gd name="connsiteY93" fmla="*/ 3637109 h 6858000"/>
              <a:gd name="connsiteX94" fmla="*/ 740188 w 1605470"/>
              <a:gd name="connsiteY94" fmla="*/ 3536883 h 6858000"/>
              <a:gd name="connsiteX95" fmla="*/ 747726 w 1605470"/>
              <a:gd name="connsiteY95" fmla="*/ 3435652 h 6858000"/>
              <a:gd name="connsiteX96" fmla="*/ 774383 w 1605470"/>
              <a:gd name="connsiteY96" fmla="*/ 3381564 h 6858000"/>
              <a:gd name="connsiteX97" fmla="*/ 774870 w 1605470"/>
              <a:gd name="connsiteY97" fmla="*/ 3375761 h 6858000"/>
              <a:gd name="connsiteX98" fmla="*/ 770510 w 1605470"/>
              <a:gd name="connsiteY98" fmla="*/ 3361844 h 6858000"/>
              <a:gd name="connsiteX99" fmla="*/ 767933 w 1605470"/>
              <a:gd name="connsiteY99" fmla="*/ 3356929 h 6858000"/>
              <a:gd name="connsiteX100" fmla="*/ 766158 w 1605470"/>
              <a:gd name="connsiteY100" fmla="*/ 3349058 h 6858000"/>
              <a:gd name="connsiteX101" fmla="*/ 766414 w 1605470"/>
              <a:gd name="connsiteY101" fmla="*/ 3348763 h 6858000"/>
              <a:gd name="connsiteX102" fmla="*/ 764166 w 1605470"/>
              <a:gd name="connsiteY102" fmla="*/ 3341588 h 6858000"/>
              <a:gd name="connsiteX103" fmla="*/ 749397 w 1605470"/>
              <a:gd name="connsiteY103" fmla="*/ 3307769 h 6858000"/>
              <a:gd name="connsiteX104" fmla="*/ 766960 w 1605470"/>
              <a:gd name="connsiteY104" fmla="*/ 3250522 h 6858000"/>
              <a:gd name="connsiteX105" fmla="*/ 767385 w 1605470"/>
              <a:gd name="connsiteY105" fmla="*/ 3229163 h 6858000"/>
              <a:gd name="connsiteX106" fmla="*/ 769208 w 1605470"/>
              <a:gd name="connsiteY106" fmla="*/ 3217217 h 6858000"/>
              <a:gd name="connsiteX107" fmla="*/ 770350 w 1605470"/>
              <a:gd name="connsiteY107" fmla="*/ 3216125 h 6858000"/>
              <a:gd name="connsiteX108" fmla="*/ 756043 w 1605470"/>
              <a:gd name="connsiteY108" fmla="*/ 3183755 h 6858000"/>
              <a:gd name="connsiteX109" fmla="*/ 756544 w 1605470"/>
              <a:gd name="connsiteY109" fmla="*/ 3178642 h 6858000"/>
              <a:gd name="connsiteX110" fmla="*/ 744144 w 1605470"/>
              <a:gd name="connsiteY110" fmla="*/ 3158586 h 6858000"/>
              <a:gd name="connsiteX111" fmla="*/ 739378 w 1605470"/>
              <a:gd name="connsiteY111" fmla="*/ 3147669 h 6858000"/>
              <a:gd name="connsiteX112" fmla="*/ 734648 w 1605470"/>
              <a:gd name="connsiteY112" fmla="*/ 3145733 h 6858000"/>
              <a:gd name="connsiteX113" fmla="*/ 729329 w 1605470"/>
              <a:gd name="connsiteY113" fmla="*/ 3129034 h 6858000"/>
              <a:gd name="connsiteX114" fmla="*/ 729994 w 1605470"/>
              <a:gd name="connsiteY114" fmla="*/ 3126682 h 6858000"/>
              <a:gd name="connsiteX115" fmla="*/ 720862 w 1605470"/>
              <a:gd name="connsiteY115" fmla="*/ 3114519 h 6858000"/>
              <a:gd name="connsiteX116" fmla="*/ 707471 w 1605470"/>
              <a:gd name="connsiteY116" fmla="*/ 3106272 h 6858000"/>
              <a:gd name="connsiteX117" fmla="*/ 680201 w 1605470"/>
              <a:gd name="connsiteY117" fmla="*/ 2958185 h 6858000"/>
              <a:gd name="connsiteX118" fmla="*/ 622815 w 1605470"/>
              <a:gd name="connsiteY118" fmla="*/ 2762989 h 6858000"/>
              <a:gd name="connsiteX119" fmla="*/ 571733 w 1605470"/>
              <a:gd name="connsiteY119" fmla="*/ 2554718 h 6858000"/>
              <a:gd name="connsiteX120" fmla="*/ 551827 w 1605470"/>
              <a:gd name="connsiteY120" fmla="*/ 2485734 h 6858000"/>
              <a:gd name="connsiteX121" fmla="*/ 542550 w 1605470"/>
              <a:gd name="connsiteY121" fmla="*/ 2447068 h 6858000"/>
              <a:gd name="connsiteX122" fmla="*/ 529511 w 1605470"/>
              <a:gd name="connsiteY122" fmla="*/ 2425819 h 6858000"/>
              <a:gd name="connsiteX123" fmla="*/ 528878 w 1605470"/>
              <a:gd name="connsiteY123" fmla="*/ 2408971 h 6858000"/>
              <a:gd name="connsiteX124" fmla="*/ 535510 w 1605470"/>
              <a:gd name="connsiteY124" fmla="*/ 2402874 h 6858000"/>
              <a:gd name="connsiteX125" fmla="*/ 538122 w 1605470"/>
              <a:gd name="connsiteY125" fmla="*/ 2381443 h 6858000"/>
              <a:gd name="connsiteX126" fmla="*/ 514451 w 1605470"/>
              <a:gd name="connsiteY126" fmla="*/ 2261920 h 6858000"/>
              <a:gd name="connsiteX127" fmla="*/ 504338 w 1605470"/>
              <a:gd name="connsiteY127" fmla="*/ 2195378 h 6858000"/>
              <a:gd name="connsiteX128" fmla="*/ 488555 w 1605470"/>
              <a:gd name="connsiteY128" fmla="*/ 2155135 h 6858000"/>
              <a:gd name="connsiteX129" fmla="*/ 486013 w 1605470"/>
              <a:gd name="connsiteY129" fmla="*/ 2118008 h 6858000"/>
              <a:gd name="connsiteX130" fmla="*/ 487006 w 1605470"/>
              <a:gd name="connsiteY130" fmla="*/ 2050531 h 6858000"/>
              <a:gd name="connsiteX131" fmla="*/ 478812 w 1605470"/>
              <a:gd name="connsiteY131" fmla="*/ 1963269 h 6858000"/>
              <a:gd name="connsiteX132" fmla="*/ 459990 w 1605470"/>
              <a:gd name="connsiteY132" fmla="*/ 1906352 h 6858000"/>
              <a:gd name="connsiteX133" fmla="*/ 436547 w 1605470"/>
              <a:gd name="connsiteY133" fmla="*/ 1861531 h 6858000"/>
              <a:gd name="connsiteX134" fmla="*/ 390346 w 1605470"/>
              <a:gd name="connsiteY134" fmla="*/ 1732919 h 6858000"/>
              <a:gd name="connsiteX135" fmla="*/ 362657 w 1605470"/>
              <a:gd name="connsiteY135" fmla="*/ 1663540 h 6858000"/>
              <a:gd name="connsiteX136" fmla="*/ 361783 w 1605470"/>
              <a:gd name="connsiteY136" fmla="*/ 1615777 h 6858000"/>
              <a:gd name="connsiteX137" fmla="*/ 342578 w 1605470"/>
              <a:gd name="connsiteY137" fmla="*/ 1563678 h 6858000"/>
              <a:gd name="connsiteX138" fmla="*/ 355658 w 1605470"/>
              <a:gd name="connsiteY138" fmla="*/ 1519474 h 6858000"/>
              <a:gd name="connsiteX139" fmla="*/ 348400 w 1605470"/>
              <a:gd name="connsiteY139" fmla="*/ 1477995 h 6858000"/>
              <a:gd name="connsiteX140" fmla="*/ 334485 w 1605470"/>
              <a:gd name="connsiteY140" fmla="*/ 1373769 h 6858000"/>
              <a:gd name="connsiteX141" fmla="*/ 342792 w 1605470"/>
              <a:gd name="connsiteY141" fmla="*/ 1307086 h 6858000"/>
              <a:gd name="connsiteX142" fmla="*/ 343980 w 1605470"/>
              <a:gd name="connsiteY142" fmla="*/ 1189033 h 6858000"/>
              <a:gd name="connsiteX143" fmla="*/ 348665 w 1605470"/>
              <a:gd name="connsiteY143" fmla="*/ 1168288 h 6858000"/>
              <a:gd name="connsiteX144" fmla="*/ 340947 w 1605470"/>
              <a:gd name="connsiteY144" fmla="*/ 1142577 h 6858000"/>
              <a:gd name="connsiteX145" fmla="*/ 330253 w 1605470"/>
              <a:gd name="connsiteY145" fmla="*/ 1088484 h 6858000"/>
              <a:gd name="connsiteX146" fmla="*/ 318989 w 1605470"/>
              <a:gd name="connsiteY146" fmla="*/ 1016103 h 6858000"/>
              <a:gd name="connsiteX147" fmla="*/ 320445 w 1605470"/>
              <a:gd name="connsiteY147" fmla="*/ 932283 h 6858000"/>
              <a:gd name="connsiteX148" fmla="*/ 322681 w 1605470"/>
              <a:gd name="connsiteY148" fmla="*/ 915925 h 6858000"/>
              <a:gd name="connsiteX149" fmla="*/ 315310 w 1605470"/>
              <a:gd name="connsiteY149" fmla="*/ 896999 h 6858000"/>
              <a:gd name="connsiteX150" fmla="*/ 284718 w 1605470"/>
              <a:gd name="connsiteY150" fmla="*/ 821517 h 6858000"/>
              <a:gd name="connsiteX151" fmla="*/ 263668 w 1605470"/>
              <a:gd name="connsiteY151" fmla="*/ 751353 h 6858000"/>
              <a:gd name="connsiteX152" fmla="*/ 263226 w 1605470"/>
              <a:gd name="connsiteY152" fmla="*/ 721230 h 6858000"/>
              <a:gd name="connsiteX153" fmla="*/ 248897 w 1605470"/>
              <a:gd name="connsiteY153" fmla="*/ 681659 h 6858000"/>
              <a:gd name="connsiteX154" fmla="*/ 234316 w 1605470"/>
              <a:gd name="connsiteY154" fmla="*/ 635218 h 6858000"/>
              <a:gd name="connsiteX155" fmla="*/ 239327 w 1605470"/>
              <a:gd name="connsiteY155" fmla="*/ 613763 h 6858000"/>
              <a:gd name="connsiteX156" fmla="*/ 225269 w 1605470"/>
              <a:gd name="connsiteY156" fmla="*/ 598582 h 6858000"/>
              <a:gd name="connsiteX157" fmla="*/ 224950 w 1605470"/>
              <a:gd name="connsiteY157" fmla="*/ 576846 h 6858000"/>
              <a:gd name="connsiteX158" fmla="*/ 204576 w 1605470"/>
              <a:gd name="connsiteY158" fmla="*/ 530055 h 6858000"/>
              <a:gd name="connsiteX159" fmla="*/ 219064 w 1605470"/>
              <a:gd name="connsiteY159" fmla="*/ 469651 h 6858000"/>
              <a:gd name="connsiteX160" fmla="*/ 195012 w 1605470"/>
              <a:gd name="connsiteY160" fmla="*/ 448559 h 6858000"/>
              <a:gd name="connsiteX161" fmla="*/ 201434 w 1605470"/>
              <a:gd name="connsiteY161" fmla="*/ 441529 h 6858000"/>
              <a:gd name="connsiteX162" fmla="*/ 200655 w 1605470"/>
              <a:gd name="connsiteY162" fmla="*/ 428927 h 6858000"/>
              <a:gd name="connsiteX163" fmla="*/ 190059 w 1605470"/>
              <a:gd name="connsiteY163" fmla="*/ 430161 h 6858000"/>
              <a:gd name="connsiteX164" fmla="*/ 167079 w 1605470"/>
              <a:gd name="connsiteY164" fmla="*/ 367211 h 6858000"/>
              <a:gd name="connsiteX165" fmla="*/ 124571 w 1605470"/>
              <a:gd name="connsiteY165" fmla="*/ 302178 h 6858000"/>
              <a:gd name="connsiteX166" fmla="*/ 103243 w 1605470"/>
              <a:gd name="connsiteY166" fmla="*/ 211375 h 6858000"/>
              <a:gd name="connsiteX167" fmla="*/ 94571 w 1605470"/>
              <a:gd name="connsiteY167" fmla="*/ 184179 h 6858000"/>
              <a:gd name="connsiteX168" fmla="*/ 13437 w 1605470"/>
              <a:gd name="connsiteY168" fmla="*/ 19287 h 6858000"/>
              <a:gd name="connsiteX169" fmla="*/ 0 w 1605470"/>
              <a:gd name="connsiteY169" fmla="*/ 0 h 6858000"/>
              <a:gd name="connsiteX0" fmla="*/ 0 w 1605470"/>
              <a:gd name="connsiteY0" fmla="*/ 0 h 6858000"/>
              <a:gd name="connsiteX1" fmla="*/ 1605470 w 1605470"/>
              <a:gd name="connsiteY1" fmla="*/ 0 h 6858000"/>
              <a:gd name="connsiteX2" fmla="*/ 1605470 w 1605470"/>
              <a:gd name="connsiteY2" fmla="*/ 6858000 h 6858000"/>
              <a:gd name="connsiteX3" fmla="*/ 154105 w 1605470"/>
              <a:gd name="connsiteY3" fmla="*/ 6858000 h 6858000"/>
              <a:gd name="connsiteX4" fmla="*/ 154246 w 1605470"/>
              <a:gd name="connsiteY4" fmla="*/ 6857735 h 6858000"/>
              <a:gd name="connsiteX5" fmla="*/ 166295 w 1605470"/>
              <a:gd name="connsiteY5" fmla="*/ 6809549 h 6858000"/>
              <a:gd name="connsiteX6" fmla="*/ 198506 w 1605470"/>
              <a:gd name="connsiteY6" fmla="*/ 6715115 h 6858000"/>
              <a:gd name="connsiteX7" fmla="*/ 208357 w 1605470"/>
              <a:gd name="connsiteY7" fmla="*/ 6680170 h 6858000"/>
              <a:gd name="connsiteX8" fmla="*/ 233907 w 1605470"/>
              <a:gd name="connsiteY8" fmla="*/ 6621207 h 6858000"/>
              <a:gd name="connsiteX9" fmla="*/ 250564 w 1605470"/>
              <a:gd name="connsiteY9" fmla="*/ 6596265 h 6858000"/>
              <a:gd name="connsiteX10" fmla="*/ 250443 w 1605470"/>
              <a:gd name="connsiteY10" fmla="*/ 6594818 h 6858000"/>
              <a:gd name="connsiteX11" fmla="*/ 254688 w 1605470"/>
              <a:gd name="connsiteY11" fmla="*/ 6593735 h 6858000"/>
              <a:gd name="connsiteX12" fmla="*/ 257885 w 1605470"/>
              <a:gd name="connsiteY12" fmla="*/ 6589172 h 6858000"/>
              <a:gd name="connsiteX13" fmla="*/ 261179 w 1605470"/>
              <a:gd name="connsiteY13" fmla="*/ 6574442 h 6858000"/>
              <a:gd name="connsiteX14" fmla="*/ 261519 w 1605470"/>
              <a:gd name="connsiteY14" fmla="*/ 6568530 h 6858000"/>
              <a:gd name="connsiteX15" fmla="*/ 263928 w 1605470"/>
              <a:gd name="connsiteY15" fmla="*/ 6560674 h 6858000"/>
              <a:gd name="connsiteX16" fmla="*/ 264273 w 1605470"/>
              <a:gd name="connsiteY16" fmla="*/ 6560598 h 6858000"/>
              <a:gd name="connsiteX17" fmla="*/ 265970 w 1605470"/>
              <a:gd name="connsiteY17" fmla="*/ 6553006 h 6858000"/>
              <a:gd name="connsiteX18" fmla="*/ 270666 w 1605470"/>
              <a:gd name="connsiteY18" fmla="*/ 6514360 h 6858000"/>
              <a:gd name="connsiteX19" fmla="*/ 312320 w 1605470"/>
              <a:gd name="connsiteY19" fmla="*/ 6478062 h 6858000"/>
              <a:gd name="connsiteX20" fmla="*/ 323009 w 1605470"/>
              <a:gd name="connsiteY20" fmla="*/ 6460325 h 6858000"/>
              <a:gd name="connsiteX21" fmla="*/ 330242 w 1605470"/>
              <a:gd name="connsiteY21" fmla="*/ 6451488 h 6858000"/>
              <a:gd name="connsiteX22" fmla="*/ 331677 w 1605470"/>
              <a:gd name="connsiteY22" fmla="*/ 6451348 h 6858000"/>
              <a:gd name="connsiteX23" fmla="*/ 336035 w 1605470"/>
              <a:gd name="connsiteY23" fmla="*/ 6414240 h 6858000"/>
              <a:gd name="connsiteX24" fmla="*/ 338911 w 1605470"/>
              <a:gd name="connsiteY24" fmla="*/ 6410269 h 6858000"/>
              <a:gd name="connsiteX25" fmla="*/ 338811 w 1605470"/>
              <a:gd name="connsiteY25" fmla="*/ 6384857 h 6858000"/>
              <a:gd name="connsiteX26" fmla="*/ 340328 w 1605470"/>
              <a:gd name="connsiteY26" fmla="*/ 6372381 h 6858000"/>
              <a:gd name="connsiteX27" fmla="*/ 337522 w 1605470"/>
              <a:gd name="connsiteY27" fmla="*/ 6367510 h 6858000"/>
              <a:gd name="connsiteX28" fmla="*/ 341402 w 1605470"/>
              <a:gd name="connsiteY28" fmla="*/ 6349778 h 6858000"/>
              <a:gd name="connsiteX29" fmla="*/ 343067 w 1605470"/>
              <a:gd name="connsiteY29" fmla="*/ 6348250 h 6858000"/>
              <a:gd name="connsiteX30" fmla="*/ 359101 w 1605470"/>
              <a:gd name="connsiteY30" fmla="*/ 6281972 h 6858000"/>
              <a:gd name="connsiteX31" fmla="*/ 369864 w 1605470"/>
              <a:gd name="connsiteY31" fmla="*/ 6211940 h 6858000"/>
              <a:gd name="connsiteX32" fmla="*/ 411359 w 1605470"/>
              <a:gd name="connsiteY32" fmla="*/ 6113913 h 6858000"/>
              <a:gd name="connsiteX33" fmla="*/ 415652 w 1605470"/>
              <a:gd name="connsiteY33" fmla="*/ 6028119 h 6858000"/>
              <a:gd name="connsiteX34" fmla="*/ 442432 w 1605470"/>
              <a:gd name="connsiteY34" fmla="*/ 5934687 h 6858000"/>
              <a:gd name="connsiteX35" fmla="*/ 476444 w 1605470"/>
              <a:gd name="connsiteY35" fmla="*/ 5765594 h 6858000"/>
              <a:gd name="connsiteX36" fmla="*/ 508280 w 1605470"/>
              <a:gd name="connsiteY36" fmla="*/ 5693685 h 6858000"/>
              <a:gd name="connsiteX37" fmla="*/ 528335 w 1605470"/>
              <a:gd name="connsiteY37" fmla="*/ 5665173 h 6858000"/>
              <a:gd name="connsiteX38" fmla="*/ 562052 w 1605470"/>
              <a:gd name="connsiteY38" fmla="*/ 5563435 h 6858000"/>
              <a:gd name="connsiteX39" fmla="*/ 591557 w 1605470"/>
              <a:gd name="connsiteY39" fmla="*/ 5476393 h 6858000"/>
              <a:gd name="connsiteX40" fmla="*/ 622750 w 1605470"/>
              <a:gd name="connsiteY40" fmla="*/ 5396260 h 6858000"/>
              <a:gd name="connsiteX41" fmla="*/ 638731 w 1605470"/>
              <a:gd name="connsiteY41" fmla="*/ 5330009 h 6858000"/>
              <a:gd name="connsiteX42" fmla="*/ 672224 w 1605470"/>
              <a:gd name="connsiteY42" fmla="*/ 5273739 h 6858000"/>
              <a:gd name="connsiteX43" fmla="*/ 681823 w 1605470"/>
              <a:gd name="connsiteY43" fmla="*/ 5241779 h 6858000"/>
              <a:gd name="connsiteX44" fmla="*/ 693049 w 1605470"/>
              <a:gd name="connsiteY44" fmla="*/ 5225268 h 6858000"/>
              <a:gd name="connsiteX45" fmla="*/ 694069 w 1605470"/>
              <a:gd name="connsiteY45" fmla="*/ 5217684 h 6858000"/>
              <a:gd name="connsiteX46" fmla="*/ 701410 w 1605470"/>
              <a:gd name="connsiteY46" fmla="*/ 5193377 h 6858000"/>
              <a:gd name="connsiteX47" fmla="*/ 704713 w 1605470"/>
              <a:gd name="connsiteY47" fmla="*/ 5179288 h 6858000"/>
              <a:gd name="connsiteX48" fmla="*/ 705697 w 1605470"/>
              <a:gd name="connsiteY48" fmla="*/ 5173621 h 6858000"/>
              <a:gd name="connsiteX49" fmla="*/ 701331 w 1605470"/>
              <a:gd name="connsiteY49" fmla="*/ 5159961 h 6858000"/>
              <a:gd name="connsiteX50" fmla="*/ 708008 w 1605470"/>
              <a:gd name="connsiteY50" fmla="*/ 5144295 h 6858000"/>
              <a:gd name="connsiteX51" fmla="*/ 704941 w 1605470"/>
              <a:gd name="connsiteY51" fmla="*/ 5125185 h 6858000"/>
              <a:gd name="connsiteX52" fmla="*/ 711771 w 1605470"/>
              <a:gd name="connsiteY52" fmla="*/ 5121884 h 6858000"/>
              <a:gd name="connsiteX53" fmla="*/ 718807 w 1605470"/>
              <a:gd name="connsiteY53" fmla="*/ 5067850 h 6858000"/>
              <a:gd name="connsiteX54" fmla="*/ 721538 w 1605470"/>
              <a:gd name="connsiteY54" fmla="*/ 5060861 h 6858000"/>
              <a:gd name="connsiteX55" fmla="*/ 718242 w 1605470"/>
              <a:gd name="connsiteY55" fmla="*/ 5034192 h 6858000"/>
              <a:gd name="connsiteX56" fmla="*/ 719796 w 1605470"/>
              <a:gd name="connsiteY56" fmla="*/ 4993030 h 6858000"/>
              <a:gd name="connsiteX57" fmla="*/ 726705 w 1605470"/>
              <a:gd name="connsiteY57" fmla="*/ 4946844 h 6858000"/>
              <a:gd name="connsiteX58" fmla="*/ 722561 w 1605470"/>
              <a:gd name="connsiteY58" fmla="*/ 4932692 h 6858000"/>
              <a:gd name="connsiteX59" fmla="*/ 737964 w 1605470"/>
              <a:gd name="connsiteY59" fmla="*/ 4858827 h 6858000"/>
              <a:gd name="connsiteX60" fmla="*/ 732118 w 1605470"/>
              <a:gd name="connsiteY60" fmla="*/ 4801535 h 6858000"/>
              <a:gd name="connsiteX61" fmla="*/ 739787 w 1605470"/>
              <a:gd name="connsiteY61" fmla="*/ 4797794 h 6858000"/>
              <a:gd name="connsiteX62" fmla="*/ 741081 w 1605470"/>
              <a:gd name="connsiteY62" fmla="*/ 4784526 h 6858000"/>
              <a:gd name="connsiteX63" fmla="*/ 742865 w 1605470"/>
              <a:gd name="connsiteY63" fmla="*/ 4781211 h 6858000"/>
              <a:gd name="connsiteX64" fmla="*/ 751652 w 1605470"/>
              <a:gd name="connsiteY64" fmla="*/ 4761984 h 6858000"/>
              <a:gd name="connsiteX65" fmla="*/ 747700 w 1605470"/>
              <a:gd name="connsiteY65" fmla="*/ 4690749 h 6858000"/>
              <a:gd name="connsiteX66" fmla="*/ 743180 w 1605470"/>
              <a:gd name="connsiteY66" fmla="*/ 4584173 h 6858000"/>
              <a:gd name="connsiteX67" fmla="*/ 738263 w 1605470"/>
              <a:gd name="connsiteY67" fmla="*/ 4444346 h 6858000"/>
              <a:gd name="connsiteX68" fmla="*/ 734828 w 1605470"/>
              <a:gd name="connsiteY68" fmla="*/ 4375228 h 6858000"/>
              <a:gd name="connsiteX69" fmla="*/ 715481 w 1605470"/>
              <a:gd name="connsiteY69" fmla="*/ 4214165 h 6858000"/>
              <a:gd name="connsiteX70" fmla="*/ 719554 w 1605470"/>
              <a:gd name="connsiteY70" fmla="*/ 4090296 h 6858000"/>
              <a:gd name="connsiteX71" fmla="*/ 704810 w 1605470"/>
              <a:gd name="connsiteY71" fmla="*/ 4033999 h 6858000"/>
              <a:gd name="connsiteX72" fmla="*/ 705959 w 1605470"/>
              <a:gd name="connsiteY72" fmla="*/ 4031933 h 6858000"/>
              <a:gd name="connsiteX73" fmla="*/ 704535 w 1605470"/>
              <a:gd name="connsiteY73" fmla="*/ 4013953 h 6858000"/>
              <a:gd name="connsiteX74" fmla="*/ 700443 w 1605470"/>
              <a:gd name="connsiteY74" fmla="*/ 4010511 h 6858000"/>
              <a:gd name="connsiteX75" fmla="*/ 698282 w 1605470"/>
              <a:gd name="connsiteY75" fmla="*/ 3998331 h 6858000"/>
              <a:gd name="connsiteX76" fmla="*/ 690830 w 1605470"/>
              <a:gd name="connsiteY76" fmla="*/ 3974753 h 6858000"/>
              <a:gd name="connsiteX77" fmla="*/ 692428 w 1605470"/>
              <a:gd name="connsiteY77" fmla="*/ 3969950 h 6858000"/>
              <a:gd name="connsiteX78" fmla="*/ 685850 w 1605470"/>
              <a:gd name="connsiteY78" fmla="*/ 3933779 h 6858000"/>
              <a:gd name="connsiteX79" fmla="*/ 687181 w 1605470"/>
              <a:gd name="connsiteY79" fmla="*/ 3933093 h 6858000"/>
              <a:gd name="connsiteX80" fmla="*/ 691535 w 1605470"/>
              <a:gd name="connsiteY80" fmla="*/ 3922082 h 6858000"/>
              <a:gd name="connsiteX81" fmla="*/ 696613 w 1605470"/>
              <a:gd name="connsiteY81" fmla="*/ 3901461 h 6858000"/>
              <a:gd name="connsiteX82" fmla="*/ 719207 w 1605470"/>
              <a:gd name="connsiteY82" fmla="*/ 3813873 h 6858000"/>
              <a:gd name="connsiteX83" fmla="*/ 718632 w 1605470"/>
              <a:gd name="connsiteY83" fmla="*/ 3806161 h 6858000"/>
              <a:gd name="connsiteX84" fmla="*/ 718939 w 1605470"/>
              <a:gd name="connsiteY84" fmla="*/ 3805957 h 6858000"/>
              <a:gd name="connsiteX85" fmla="*/ 718966 w 1605470"/>
              <a:gd name="connsiteY85" fmla="*/ 3797724 h 6858000"/>
              <a:gd name="connsiteX86" fmla="*/ 717581 w 1605470"/>
              <a:gd name="connsiteY86" fmla="*/ 3792098 h 6858000"/>
              <a:gd name="connsiteX87" fmla="*/ 716465 w 1605470"/>
              <a:gd name="connsiteY87" fmla="*/ 3777135 h 6858000"/>
              <a:gd name="connsiteX88" fmla="*/ 718198 w 1605470"/>
              <a:gd name="connsiteY88" fmla="*/ 3771656 h 6858000"/>
              <a:gd name="connsiteX89" fmla="*/ 721941 w 1605470"/>
              <a:gd name="connsiteY89" fmla="*/ 3769007 h 6858000"/>
              <a:gd name="connsiteX90" fmla="*/ 721407 w 1605470"/>
              <a:gd name="connsiteY90" fmla="*/ 3767709 h 6858000"/>
              <a:gd name="connsiteX91" fmla="*/ 730103 w 1605470"/>
              <a:gd name="connsiteY91" fmla="*/ 3738082 h 6858000"/>
              <a:gd name="connsiteX92" fmla="*/ 737449 w 1605470"/>
              <a:gd name="connsiteY92" fmla="*/ 3673397 h 6858000"/>
              <a:gd name="connsiteX93" fmla="*/ 736745 w 1605470"/>
              <a:gd name="connsiteY93" fmla="*/ 3637109 h 6858000"/>
              <a:gd name="connsiteX94" fmla="*/ 740188 w 1605470"/>
              <a:gd name="connsiteY94" fmla="*/ 3536883 h 6858000"/>
              <a:gd name="connsiteX95" fmla="*/ 747726 w 1605470"/>
              <a:gd name="connsiteY95" fmla="*/ 3435652 h 6858000"/>
              <a:gd name="connsiteX96" fmla="*/ 774383 w 1605470"/>
              <a:gd name="connsiteY96" fmla="*/ 3381564 h 6858000"/>
              <a:gd name="connsiteX97" fmla="*/ 770510 w 1605470"/>
              <a:gd name="connsiteY97" fmla="*/ 3361844 h 6858000"/>
              <a:gd name="connsiteX98" fmla="*/ 767933 w 1605470"/>
              <a:gd name="connsiteY98" fmla="*/ 3356929 h 6858000"/>
              <a:gd name="connsiteX99" fmla="*/ 766158 w 1605470"/>
              <a:gd name="connsiteY99" fmla="*/ 3349058 h 6858000"/>
              <a:gd name="connsiteX100" fmla="*/ 766414 w 1605470"/>
              <a:gd name="connsiteY100" fmla="*/ 3348763 h 6858000"/>
              <a:gd name="connsiteX101" fmla="*/ 764166 w 1605470"/>
              <a:gd name="connsiteY101" fmla="*/ 3341588 h 6858000"/>
              <a:gd name="connsiteX102" fmla="*/ 749397 w 1605470"/>
              <a:gd name="connsiteY102" fmla="*/ 3307769 h 6858000"/>
              <a:gd name="connsiteX103" fmla="*/ 766960 w 1605470"/>
              <a:gd name="connsiteY103" fmla="*/ 3250522 h 6858000"/>
              <a:gd name="connsiteX104" fmla="*/ 767385 w 1605470"/>
              <a:gd name="connsiteY104" fmla="*/ 3229163 h 6858000"/>
              <a:gd name="connsiteX105" fmla="*/ 769208 w 1605470"/>
              <a:gd name="connsiteY105" fmla="*/ 3217217 h 6858000"/>
              <a:gd name="connsiteX106" fmla="*/ 770350 w 1605470"/>
              <a:gd name="connsiteY106" fmla="*/ 3216125 h 6858000"/>
              <a:gd name="connsiteX107" fmla="*/ 756043 w 1605470"/>
              <a:gd name="connsiteY107" fmla="*/ 3183755 h 6858000"/>
              <a:gd name="connsiteX108" fmla="*/ 756544 w 1605470"/>
              <a:gd name="connsiteY108" fmla="*/ 3178642 h 6858000"/>
              <a:gd name="connsiteX109" fmla="*/ 744144 w 1605470"/>
              <a:gd name="connsiteY109" fmla="*/ 3158586 h 6858000"/>
              <a:gd name="connsiteX110" fmla="*/ 739378 w 1605470"/>
              <a:gd name="connsiteY110" fmla="*/ 3147669 h 6858000"/>
              <a:gd name="connsiteX111" fmla="*/ 734648 w 1605470"/>
              <a:gd name="connsiteY111" fmla="*/ 3145733 h 6858000"/>
              <a:gd name="connsiteX112" fmla="*/ 729329 w 1605470"/>
              <a:gd name="connsiteY112" fmla="*/ 3129034 h 6858000"/>
              <a:gd name="connsiteX113" fmla="*/ 729994 w 1605470"/>
              <a:gd name="connsiteY113" fmla="*/ 3126682 h 6858000"/>
              <a:gd name="connsiteX114" fmla="*/ 720862 w 1605470"/>
              <a:gd name="connsiteY114" fmla="*/ 3114519 h 6858000"/>
              <a:gd name="connsiteX115" fmla="*/ 707471 w 1605470"/>
              <a:gd name="connsiteY115" fmla="*/ 3106272 h 6858000"/>
              <a:gd name="connsiteX116" fmla="*/ 680201 w 1605470"/>
              <a:gd name="connsiteY116" fmla="*/ 2958185 h 6858000"/>
              <a:gd name="connsiteX117" fmla="*/ 622815 w 1605470"/>
              <a:gd name="connsiteY117" fmla="*/ 2762989 h 6858000"/>
              <a:gd name="connsiteX118" fmla="*/ 571733 w 1605470"/>
              <a:gd name="connsiteY118" fmla="*/ 2554718 h 6858000"/>
              <a:gd name="connsiteX119" fmla="*/ 551827 w 1605470"/>
              <a:gd name="connsiteY119" fmla="*/ 2485734 h 6858000"/>
              <a:gd name="connsiteX120" fmla="*/ 542550 w 1605470"/>
              <a:gd name="connsiteY120" fmla="*/ 2447068 h 6858000"/>
              <a:gd name="connsiteX121" fmla="*/ 529511 w 1605470"/>
              <a:gd name="connsiteY121" fmla="*/ 2425819 h 6858000"/>
              <a:gd name="connsiteX122" fmla="*/ 528878 w 1605470"/>
              <a:gd name="connsiteY122" fmla="*/ 2408971 h 6858000"/>
              <a:gd name="connsiteX123" fmla="*/ 535510 w 1605470"/>
              <a:gd name="connsiteY123" fmla="*/ 2402874 h 6858000"/>
              <a:gd name="connsiteX124" fmla="*/ 538122 w 1605470"/>
              <a:gd name="connsiteY124" fmla="*/ 2381443 h 6858000"/>
              <a:gd name="connsiteX125" fmla="*/ 514451 w 1605470"/>
              <a:gd name="connsiteY125" fmla="*/ 2261920 h 6858000"/>
              <a:gd name="connsiteX126" fmla="*/ 504338 w 1605470"/>
              <a:gd name="connsiteY126" fmla="*/ 2195378 h 6858000"/>
              <a:gd name="connsiteX127" fmla="*/ 488555 w 1605470"/>
              <a:gd name="connsiteY127" fmla="*/ 2155135 h 6858000"/>
              <a:gd name="connsiteX128" fmla="*/ 486013 w 1605470"/>
              <a:gd name="connsiteY128" fmla="*/ 2118008 h 6858000"/>
              <a:gd name="connsiteX129" fmla="*/ 487006 w 1605470"/>
              <a:gd name="connsiteY129" fmla="*/ 2050531 h 6858000"/>
              <a:gd name="connsiteX130" fmla="*/ 478812 w 1605470"/>
              <a:gd name="connsiteY130" fmla="*/ 1963269 h 6858000"/>
              <a:gd name="connsiteX131" fmla="*/ 459990 w 1605470"/>
              <a:gd name="connsiteY131" fmla="*/ 1906352 h 6858000"/>
              <a:gd name="connsiteX132" fmla="*/ 436547 w 1605470"/>
              <a:gd name="connsiteY132" fmla="*/ 1861531 h 6858000"/>
              <a:gd name="connsiteX133" fmla="*/ 390346 w 1605470"/>
              <a:gd name="connsiteY133" fmla="*/ 1732919 h 6858000"/>
              <a:gd name="connsiteX134" fmla="*/ 362657 w 1605470"/>
              <a:gd name="connsiteY134" fmla="*/ 1663540 h 6858000"/>
              <a:gd name="connsiteX135" fmla="*/ 361783 w 1605470"/>
              <a:gd name="connsiteY135" fmla="*/ 1615777 h 6858000"/>
              <a:gd name="connsiteX136" fmla="*/ 342578 w 1605470"/>
              <a:gd name="connsiteY136" fmla="*/ 1563678 h 6858000"/>
              <a:gd name="connsiteX137" fmla="*/ 355658 w 1605470"/>
              <a:gd name="connsiteY137" fmla="*/ 1519474 h 6858000"/>
              <a:gd name="connsiteX138" fmla="*/ 348400 w 1605470"/>
              <a:gd name="connsiteY138" fmla="*/ 1477995 h 6858000"/>
              <a:gd name="connsiteX139" fmla="*/ 334485 w 1605470"/>
              <a:gd name="connsiteY139" fmla="*/ 1373769 h 6858000"/>
              <a:gd name="connsiteX140" fmla="*/ 342792 w 1605470"/>
              <a:gd name="connsiteY140" fmla="*/ 1307086 h 6858000"/>
              <a:gd name="connsiteX141" fmla="*/ 343980 w 1605470"/>
              <a:gd name="connsiteY141" fmla="*/ 1189033 h 6858000"/>
              <a:gd name="connsiteX142" fmla="*/ 348665 w 1605470"/>
              <a:gd name="connsiteY142" fmla="*/ 1168288 h 6858000"/>
              <a:gd name="connsiteX143" fmla="*/ 340947 w 1605470"/>
              <a:gd name="connsiteY143" fmla="*/ 1142577 h 6858000"/>
              <a:gd name="connsiteX144" fmla="*/ 330253 w 1605470"/>
              <a:gd name="connsiteY144" fmla="*/ 1088484 h 6858000"/>
              <a:gd name="connsiteX145" fmla="*/ 318989 w 1605470"/>
              <a:gd name="connsiteY145" fmla="*/ 1016103 h 6858000"/>
              <a:gd name="connsiteX146" fmla="*/ 320445 w 1605470"/>
              <a:gd name="connsiteY146" fmla="*/ 932283 h 6858000"/>
              <a:gd name="connsiteX147" fmla="*/ 322681 w 1605470"/>
              <a:gd name="connsiteY147" fmla="*/ 915925 h 6858000"/>
              <a:gd name="connsiteX148" fmla="*/ 315310 w 1605470"/>
              <a:gd name="connsiteY148" fmla="*/ 896999 h 6858000"/>
              <a:gd name="connsiteX149" fmla="*/ 284718 w 1605470"/>
              <a:gd name="connsiteY149" fmla="*/ 821517 h 6858000"/>
              <a:gd name="connsiteX150" fmla="*/ 263668 w 1605470"/>
              <a:gd name="connsiteY150" fmla="*/ 751353 h 6858000"/>
              <a:gd name="connsiteX151" fmla="*/ 263226 w 1605470"/>
              <a:gd name="connsiteY151" fmla="*/ 721230 h 6858000"/>
              <a:gd name="connsiteX152" fmla="*/ 248897 w 1605470"/>
              <a:gd name="connsiteY152" fmla="*/ 681659 h 6858000"/>
              <a:gd name="connsiteX153" fmla="*/ 234316 w 1605470"/>
              <a:gd name="connsiteY153" fmla="*/ 635218 h 6858000"/>
              <a:gd name="connsiteX154" fmla="*/ 239327 w 1605470"/>
              <a:gd name="connsiteY154" fmla="*/ 613763 h 6858000"/>
              <a:gd name="connsiteX155" fmla="*/ 225269 w 1605470"/>
              <a:gd name="connsiteY155" fmla="*/ 598582 h 6858000"/>
              <a:gd name="connsiteX156" fmla="*/ 224950 w 1605470"/>
              <a:gd name="connsiteY156" fmla="*/ 576846 h 6858000"/>
              <a:gd name="connsiteX157" fmla="*/ 204576 w 1605470"/>
              <a:gd name="connsiteY157" fmla="*/ 530055 h 6858000"/>
              <a:gd name="connsiteX158" fmla="*/ 219064 w 1605470"/>
              <a:gd name="connsiteY158" fmla="*/ 469651 h 6858000"/>
              <a:gd name="connsiteX159" fmla="*/ 195012 w 1605470"/>
              <a:gd name="connsiteY159" fmla="*/ 448559 h 6858000"/>
              <a:gd name="connsiteX160" fmla="*/ 201434 w 1605470"/>
              <a:gd name="connsiteY160" fmla="*/ 441529 h 6858000"/>
              <a:gd name="connsiteX161" fmla="*/ 200655 w 1605470"/>
              <a:gd name="connsiteY161" fmla="*/ 428927 h 6858000"/>
              <a:gd name="connsiteX162" fmla="*/ 190059 w 1605470"/>
              <a:gd name="connsiteY162" fmla="*/ 430161 h 6858000"/>
              <a:gd name="connsiteX163" fmla="*/ 167079 w 1605470"/>
              <a:gd name="connsiteY163" fmla="*/ 367211 h 6858000"/>
              <a:gd name="connsiteX164" fmla="*/ 124571 w 1605470"/>
              <a:gd name="connsiteY164" fmla="*/ 302178 h 6858000"/>
              <a:gd name="connsiteX165" fmla="*/ 103243 w 1605470"/>
              <a:gd name="connsiteY165" fmla="*/ 211375 h 6858000"/>
              <a:gd name="connsiteX166" fmla="*/ 94571 w 1605470"/>
              <a:gd name="connsiteY166" fmla="*/ 184179 h 6858000"/>
              <a:gd name="connsiteX167" fmla="*/ 13437 w 1605470"/>
              <a:gd name="connsiteY167" fmla="*/ 19287 h 6858000"/>
              <a:gd name="connsiteX168" fmla="*/ 0 w 1605470"/>
              <a:gd name="connsiteY168" fmla="*/ 0 h 6858000"/>
              <a:gd name="connsiteX0" fmla="*/ 0 w 1605470"/>
              <a:gd name="connsiteY0" fmla="*/ 0 h 6858000"/>
              <a:gd name="connsiteX1" fmla="*/ 1605470 w 1605470"/>
              <a:gd name="connsiteY1" fmla="*/ 0 h 6858000"/>
              <a:gd name="connsiteX2" fmla="*/ 1605470 w 1605470"/>
              <a:gd name="connsiteY2" fmla="*/ 6858000 h 6858000"/>
              <a:gd name="connsiteX3" fmla="*/ 154105 w 1605470"/>
              <a:gd name="connsiteY3" fmla="*/ 6858000 h 6858000"/>
              <a:gd name="connsiteX4" fmla="*/ 154246 w 1605470"/>
              <a:gd name="connsiteY4" fmla="*/ 6857735 h 6858000"/>
              <a:gd name="connsiteX5" fmla="*/ 166295 w 1605470"/>
              <a:gd name="connsiteY5" fmla="*/ 6809549 h 6858000"/>
              <a:gd name="connsiteX6" fmla="*/ 198506 w 1605470"/>
              <a:gd name="connsiteY6" fmla="*/ 6715115 h 6858000"/>
              <a:gd name="connsiteX7" fmla="*/ 208357 w 1605470"/>
              <a:gd name="connsiteY7" fmla="*/ 6680170 h 6858000"/>
              <a:gd name="connsiteX8" fmla="*/ 233907 w 1605470"/>
              <a:gd name="connsiteY8" fmla="*/ 6621207 h 6858000"/>
              <a:gd name="connsiteX9" fmla="*/ 250564 w 1605470"/>
              <a:gd name="connsiteY9" fmla="*/ 6596265 h 6858000"/>
              <a:gd name="connsiteX10" fmla="*/ 250443 w 1605470"/>
              <a:gd name="connsiteY10" fmla="*/ 6594818 h 6858000"/>
              <a:gd name="connsiteX11" fmla="*/ 254688 w 1605470"/>
              <a:gd name="connsiteY11" fmla="*/ 6593735 h 6858000"/>
              <a:gd name="connsiteX12" fmla="*/ 257885 w 1605470"/>
              <a:gd name="connsiteY12" fmla="*/ 6589172 h 6858000"/>
              <a:gd name="connsiteX13" fmla="*/ 261179 w 1605470"/>
              <a:gd name="connsiteY13" fmla="*/ 6574442 h 6858000"/>
              <a:gd name="connsiteX14" fmla="*/ 261519 w 1605470"/>
              <a:gd name="connsiteY14" fmla="*/ 6568530 h 6858000"/>
              <a:gd name="connsiteX15" fmla="*/ 263928 w 1605470"/>
              <a:gd name="connsiteY15" fmla="*/ 6560674 h 6858000"/>
              <a:gd name="connsiteX16" fmla="*/ 264273 w 1605470"/>
              <a:gd name="connsiteY16" fmla="*/ 6560598 h 6858000"/>
              <a:gd name="connsiteX17" fmla="*/ 265970 w 1605470"/>
              <a:gd name="connsiteY17" fmla="*/ 6553006 h 6858000"/>
              <a:gd name="connsiteX18" fmla="*/ 270666 w 1605470"/>
              <a:gd name="connsiteY18" fmla="*/ 6514360 h 6858000"/>
              <a:gd name="connsiteX19" fmla="*/ 312320 w 1605470"/>
              <a:gd name="connsiteY19" fmla="*/ 6478062 h 6858000"/>
              <a:gd name="connsiteX20" fmla="*/ 323009 w 1605470"/>
              <a:gd name="connsiteY20" fmla="*/ 6460325 h 6858000"/>
              <a:gd name="connsiteX21" fmla="*/ 330242 w 1605470"/>
              <a:gd name="connsiteY21" fmla="*/ 6451488 h 6858000"/>
              <a:gd name="connsiteX22" fmla="*/ 331677 w 1605470"/>
              <a:gd name="connsiteY22" fmla="*/ 6451348 h 6858000"/>
              <a:gd name="connsiteX23" fmla="*/ 336035 w 1605470"/>
              <a:gd name="connsiteY23" fmla="*/ 6414240 h 6858000"/>
              <a:gd name="connsiteX24" fmla="*/ 338911 w 1605470"/>
              <a:gd name="connsiteY24" fmla="*/ 6410269 h 6858000"/>
              <a:gd name="connsiteX25" fmla="*/ 338811 w 1605470"/>
              <a:gd name="connsiteY25" fmla="*/ 6384857 h 6858000"/>
              <a:gd name="connsiteX26" fmla="*/ 340328 w 1605470"/>
              <a:gd name="connsiteY26" fmla="*/ 6372381 h 6858000"/>
              <a:gd name="connsiteX27" fmla="*/ 337522 w 1605470"/>
              <a:gd name="connsiteY27" fmla="*/ 6367510 h 6858000"/>
              <a:gd name="connsiteX28" fmla="*/ 341402 w 1605470"/>
              <a:gd name="connsiteY28" fmla="*/ 6349778 h 6858000"/>
              <a:gd name="connsiteX29" fmla="*/ 343067 w 1605470"/>
              <a:gd name="connsiteY29" fmla="*/ 6348250 h 6858000"/>
              <a:gd name="connsiteX30" fmla="*/ 359101 w 1605470"/>
              <a:gd name="connsiteY30" fmla="*/ 6281972 h 6858000"/>
              <a:gd name="connsiteX31" fmla="*/ 369864 w 1605470"/>
              <a:gd name="connsiteY31" fmla="*/ 6211940 h 6858000"/>
              <a:gd name="connsiteX32" fmla="*/ 411359 w 1605470"/>
              <a:gd name="connsiteY32" fmla="*/ 6113913 h 6858000"/>
              <a:gd name="connsiteX33" fmla="*/ 415652 w 1605470"/>
              <a:gd name="connsiteY33" fmla="*/ 6028119 h 6858000"/>
              <a:gd name="connsiteX34" fmla="*/ 442432 w 1605470"/>
              <a:gd name="connsiteY34" fmla="*/ 5934687 h 6858000"/>
              <a:gd name="connsiteX35" fmla="*/ 476444 w 1605470"/>
              <a:gd name="connsiteY35" fmla="*/ 5765594 h 6858000"/>
              <a:gd name="connsiteX36" fmla="*/ 508280 w 1605470"/>
              <a:gd name="connsiteY36" fmla="*/ 5693685 h 6858000"/>
              <a:gd name="connsiteX37" fmla="*/ 528335 w 1605470"/>
              <a:gd name="connsiteY37" fmla="*/ 5665173 h 6858000"/>
              <a:gd name="connsiteX38" fmla="*/ 562052 w 1605470"/>
              <a:gd name="connsiteY38" fmla="*/ 5563435 h 6858000"/>
              <a:gd name="connsiteX39" fmla="*/ 591557 w 1605470"/>
              <a:gd name="connsiteY39" fmla="*/ 5476393 h 6858000"/>
              <a:gd name="connsiteX40" fmla="*/ 622750 w 1605470"/>
              <a:gd name="connsiteY40" fmla="*/ 5396260 h 6858000"/>
              <a:gd name="connsiteX41" fmla="*/ 638731 w 1605470"/>
              <a:gd name="connsiteY41" fmla="*/ 5330009 h 6858000"/>
              <a:gd name="connsiteX42" fmla="*/ 672224 w 1605470"/>
              <a:gd name="connsiteY42" fmla="*/ 5273739 h 6858000"/>
              <a:gd name="connsiteX43" fmla="*/ 681823 w 1605470"/>
              <a:gd name="connsiteY43" fmla="*/ 5241779 h 6858000"/>
              <a:gd name="connsiteX44" fmla="*/ 693049 w 1605470"/>
              <a:gd name="connsiteY44" fmla="*/ 5225268 h 6858000"/>
              <a:gd name="connsiteX45" fmla="*/ 694069 w 1605470"/>
              <a:gd name="connsiteY45" fmla="*/ 5217684 h 6858000"/>
              <a:gd name="connsiteX46" fmla="*/ 701410 w 1605470"/>
              <a:gd name="connsiteY46" fmla="*/ 5193377 h 6858000"/>
              <a:gd name="connsiteX47" fmla="*/ 704713 w 1605470"/>
              <a:gd name="connsiteY47" fmla="*/ 5179288 h 6858000"/>
              <a:gd name="connsiteX48" fmla="*/ 705697 w 1605470"/>
              <a:gd name="connsiteY48" fmla="*/ 5173621 h 6858000"/>
              <a:gd name="connsiteX49" fmla="*/ 701331 w 1605470"/>
              <a:gd name="connsiteY49" fmla="*/ 5159961 h 6858000"/>
              <a:gd name="connsiteX50" fmla="*/ 708008 w 1605470"/>
              <a:gd name="connsiteY50" fmla="*/ 5144295 h 6858000"/>
              <a:gd name="connsiteX51" fmla="*/ 704941 w 1605470"/>
              <a:gd name="connsiteY51" fmla="*/ 5125185 h 6858000"/>
              <a:gd name="connsiteX52" fmla="*/ 711771 w 1605470"/>
              <a:gd name="connsiteY52" fmla="*/ 5121884 h 6858000"/>
              <a:gd name="connsiteX53" fmla="*/ 718807 w 1605470"/>
              <a:gd name="connsiteY53" fmla="*/ 5067850 h 6858000"/>
              <a:gd name="connsiteX54" fmla="*/ 721538 w 1605470"/>
              <a:gd name="connsiteY54" fmla="*/ 5060861 h 6858000"/>
              <a:gd name="connsiteX55" fmla="*/ 718242 w 1605470"/>
              <a:gd name="connsiteY55" fmla="*/ 5034192 h 6858000"/>
              <a:gd name="connsiteX56" fmla="*/ 719796 w 1605470"/>
              <a:gd name="connsiteY56" fmla="*/ 4993030 h 6858000"/>
              <a:gd name="connsiteX57" fmla="*/ 726705 w 1605470"/>
              <a:gd name="connsiteY57" fmla="*/ 4946844 h 6858000"/>
              <a:gd name="connsiteX58" fmla="*/ 722561 w 1605470"/>
              <a:gd name="connsiteY58" fmla="*/ 4932692 h 6858000"/>
              <a:gd name="connsiteX59" fmla="*/ 737964 w 1605470"/>
              <a:gd name="connsiteY59" fmla="*/ 4858827 h 6858000"/>
              <a:gd name="connsiteX60" fmla="*/ 732118 w 1605470"/>
              <a:gd name="connsiteY60" fmla="*/ 4801535 h 6858000"/>
              <a:gd name="connsiteX61" fmla="*/ 739787 w 1605470"/>
              <a:gd name="connsiteY61" fmla="*/ 4797794 h 6858000"/>
              <a:gd name="connsiteX62" fmla="*/ 741081 w 1605470"/>
              <a:gd name="connsiteY62" fmla="*/ 4784526 h 6858000"/>
              <a:gd name="connsiteX63" fmla="*/ 742865 w 1605470"/>
              <a:gd name="connsiteY63" fmla="*/ 4781211 h 6858000"/>
              <a:gd name="connsiteX64" fmla="*/ 751652 w 1605470"/>
              <a:gd name="connsiteY64" fmla="*/ 4761984 h 6858000"/>
              <a:gd name="connsiteX65" fmla="*/ 747700 w 1605470"/>
              <a:gd name="connsiteY65" fmla="*/ 4690749 h 6858000"/>
              <a:gd name="connsiteX66" fmla="*/ 743180 w 1605470"/>
              <a:gd name="connsiteY66" fmla="*/ 4584173 h 6858000"/>
              <a:gd name="connsiteX67" fmla="*/ 738263 w 1605470"/>
              <a:gd name="connsiteY67" fmla="*/ 4444346 h 6858000"/>
              <a:gd name="connsiteX68" fmla="*/ 734828 w 1605470"/>
              <a:gd name="connsiteY68" fmla="*/ 4375228 h 6858000"/>
              <a:gd name="connsiteX69" fmla="*/ 715481 w 1605470"/>
              <a:gd name="connsiteY69" fmla="*/ 4214165 h 6858000"/>
              <a:gd name="connsiteX70" fmla="*/ 719554 w 1605470"/>
              <a:gd name="connsiteY70" fmla="*/ 4090296 h 6858000"/>
              <a:gd name="connsiteX71" fmla="*/ 704810 w 1605470"/>
              <a:gd name="connsiteY71" fmla="*/ 4033999 h 6858000"/>
              <a:gd name="connsiteX72" fmla="*/ 705959 w 1605470"/>
              <a:gd name="connsiteY72" fmla="*/ 4031933 h 6858000"/>
              <a:gd name="connsiteX73" fmla="*/ 704535 w 1605470"/>
              <a:gd name="connsiteY73" fmla="*/ 4013953 h 6858000"/>
              <a:gd name="connsiteX74" fmla="*/ 700443 w 1605470"/>
              <a:gd name="connsiteY74" fmla="*/ 4010511 h 6858000"/>
              <a:gd name="connsiteX75" fmla="*/ 698282 w 1605470"/>
              <a:gd name="connsiteY75" fmla="*/ 3998331 h 6858000"/>
              <a:gd name="connsiteX76" fmla="*/ 690830 w 1605470"/>
              <a:gd name="connsiteY76" fmla="*/ 3974753 h 6858000"/>
              <a:gd name="connsiteX77" fmla="*/ 692428 w 1605470"/>
              <a:gd name="connsiteY77" fmla="*/ 3969950 h 6858000"/>
              <a:gd name="connsiteX78" fmla="*/ 685850 w 1605470"/>
              <a:gd name="connsiteY78" fmla="*/ 3933779 h 6858000"/>
              <a:gd name="connsiteX79" fmla="*/ 687181 w 1605470"/>
              <a:gd name="connsiteY79" fmla="*/ 3933093 h 6858000"/>
              <a:gd name="connsiteX80" fmla="*/ 691535 w 1605470"/>
              <a:gd name="connsiteY80" fmla="*/ 3922082 h 6858000"/>
              <a:gd name="connsiteX81" fmla="*/ 696613 w 1605470"/>
              <a:gd name="connsiteY81" fmla="*/ 3901461 h 6858000"/>
              <a:gd name="connsiteX82" fmla="*/ 719207 w 1605470"/>
              <a:gd name="connsiteY82" fmla="*/ 3813873 h 6858000"/>
              <a:gd name="connsiteX83" fmla="*/ 718632 w 1605470"/>
              <a:gd name="connsiteY83" fmla="*/ 3806161 h 6858000"/>
              <a:gd name="connsiteX84" fmla="*/ 718939 w 1605470"/>
              <a:gd name="connsiteY84" fmla="*/ 3805957 h 6858000"/>
              <a:gd name="connsiteX85" fmla="*/ 718966 w 1605470"/>
              <a:gd name="connsiteY85" fmla="*/ 3797724 h 6858000"/>
              <a:gd name="connsiteX86" fmla="*/ 717581 w 1605470"/>
              <a:gd name="connsiteY86" fmla="*/ 3792098 h 6858000"/>
              <a:gd name="connsiteX87" fmla="*/ 716465 w 1605470"/>
              <a:gd name="connsiteY87" fmla="*/ 3777135 h 6858000"/>
              <a:gd name="connsiteX88" fmla="*/ 718198 w 1605470"/>
              <a:gd name="connsiteY88" fmla="*/ 3771656 h 6858000"/>
              <a:gd name="connsiteX89" fmla="*/ 721941 w 1605470"/>
              <a:gd name="connsiteY89" fmla="*/ 3769007 h 6858000"/>
              <a:gd name="connsiteX90" fmla="*/ 721407 w 1605470"/>
              <a:gd name="connsiteY90" fmla="*/ 3767709 h 6858000"/>
              <a:gd name="connsiteX91" fmla="*/ 730103 w 1605470"/>
              <a:gd name="connsiteY91" fmla="*/ 3738082 h 6858000"/>
              <a:gd name="connsiteX92" fmla="*/ 737449 w 1605470"/>
              <a:gd name="connsiteY92" fmla="*/ 3673397 h 6858000"/>
              <a:gd name="connsiteX93" fmla="*/ 736745 w 1605470"/>
              <a:gd name="connsiteY93" fmla="*/ 3637109 h 6858000"/>
              <a:gd name="connsiteX94" fmla="*/ 740188 w 1605470"/>
              <a:gd name="connsiteY94" fmla="*/ 3536883 h 6858000"/>
              <a:gd name="connsiteX95" fmla="*/ 747726 w 1605470"/>
              <a:gd name="connsiteY95" fmla="*/ 3435652 h 6858000"/>
              <a:gd name="connsiteX96" fmla="*/ 774383 w 1605470"/>
              <a:gd name="connsiteY96" fmla="*/ 3381564 h 6858000"/>
              <a:gd name="connsiteX97" fmla="*/ 770510 w 1605470"/>
              <a:gd name="connsiteY97" fmla="*/ 3361844 h 6858000"/>
              <a:gd name="connsiteX98" fmla="*/ 766158 w 1605470"/>
              <a:gd name="connsiteY98" fmla="*/ 3349058 h 6858000"/>
              <a:gd name="connsiteX99" fmla="*/ 766414 w 1605470"/>
              <a:gd name="connsiteY99" fmla="*/ 3348763 h 6858000"/>
              <a:gd name="connsiteX100" fmla="*/ 764166 w 1605470"/>
              <a:gd name="connsiteY100" fmla="*/ 3341588 h 6858000"/>
              <a:gd name="connsiteX101" fmla="*/ 749397 w 1605470"/>
              <a:gd name="connsiteY101" fmla="*/ 3307769 h 6858000"/>
              <a:gd name="connsiteX102" fmla="*/ 766960 w 1605470"/>
              <a:gd name="connsiteY102" fmla="*/ 3250522 h 6858000"/>
              <a:gd name="connsiteX103" fmla="*/ 767385 w 1605470"/>
              <a:gd name="connsiteY103" fmla="*/ 3229163 h 6858000"/>
              <a:gd name="connsiteX104" fmla="*/ 769208 w 1605470"/>
              <a:gd name="connsiteY104" fmla="*/ 3217217 h 6858000"/>
              <a:gd name="connsiteX105" fmla="*/ 770350 w 1605470"/>
              <a:gd name="connsiteY105" fmla="*/ 3216125 h 6858000"/>
              <a:gd name="connsiteX106" fmla="*/ 756043 w 1605470"/>
              <a:gd name="connsiteY106" fmla="*/ 3183755 h 6858000"/>
              <a:gd name="connsiteX107" fmla="*/ 756544 w 1605470"/>
              <a:gd name="connsiteY107" fmla="*/ 3178642 h 6858000"/>
              <a:gd name="connsiteX108" fmla="*/ 744144 w 1605470"/>
              <a:gd name="connsiteY108" fmla="*/ 3158586 h 6858000"/>
              <a:gd name="connsiteX109" fmla="*/ 739378 w 1605470"/>
              <a:gd name="connsiteY109" fmla="*/ 3147669 h 6858000"/>
              <a:gd name="connsiteX110" fmla="*/ 734648 w 1605470"/>
              <a:gd name="connsiteY110" fmla="*/ 3145733 h 6858000"/>
              <a:gd name="connsiteX111" fmla="*/ 729329 w 1605470"/>
              <a:gd name="connsiteY111" fmla="*/ 3129034 h 6858000"/>
              <a:gd name="connsiteX112" fmla="*/ 729994 w 1605470"/>
              <a:gd name="connsiteY112" fmla="*/ 3126682 h 6858000"/>
              <a:gd name="connsiteX113" fmla="*/ 720862 w 1605470"/>
              <a:gd name="connsiteY113" fmla="*/ 3114519 h 6858000"/>
              <a:gd name="connsiteX114" fmla="*/ 707471 w 1605470"/>
              <a:gd name="connsiteY114" fmla="*/ 3106272 h 6858000"/>
              <a:gd name="connsiteX115" fmla="*/ 680201 w 1605470"/>
              <a:gd name="connsiteY115" fmla="*/ 2958185 h 6858000"/>
              <a:gd name="connsiteX116" fmla="*/ 622815 w 1605470"/>
              <a:gd name="connsiteY116" fmla="*/ 2762989 h 6858000"/>
              <a:gd name="connsiteX117" fmla="*/ 571733 w 1605470"/>
              <a:gd name="connsiteY117" fmla="*/ 2554718 h 6858000"/>
              <a:gd name="connsiteX118" fmla="*/ 551827 w 1605470"/>
              <a:gd name="connsiteY118" fmla="*/ 2485734 h 6858000"/>
              <a:gd name="connsiteX119" fmla="*/ 542550 w 1605470"/>
              <a:gd name="connsiteY119" fmla="*/ 2447068 h 6858000"/>
              <a:gd name="connsiteX120" fmla="*/ 529511 w 1605470"/>
              <a:gd name="connsiteY120" fmla="*/ 2425819 h 6858000"/>
              <a:gd name="connsiteX121" fmla="*/ 528878 w 1605470"/>
              <a:gd name="connsiteY121" fmla="*/ 2408971 h 6858000"/>
              <a:gd name="connsiteX122" fmla="*/ 535510 w 1605470"/>
              <a:gd name="connsiteY122" fmla="*/ 2402874 h 6858000"/>
              <a:gd name="connsiteX123" fmla="*/ 538122 w 1605470"/>
              <a:gd name="connsiteY123" fmla="*/ 2381443 h 6858000"/>
              <a:gd name="connsiteX124" fmla="*/ 514451 w 1605470"/>
              <a:gd name="connsiteY124" fmla="*/ 2261920 h 6858000"/>
              <a:gd name="connsiteX125" fmla="*/ 504338 w 1605470"/>
              <a:gd name="connsiteY125" fmla="*/ 2195378 h 6858000"/>
              <a:gd name="connsiteX126" fmla="*/ 488555 w 1605470"/>
              <a:gd name="connsiteY126" fmla="*/ 2155135 h 6858000"/>
              <a:gd name="connsiteX127" fmla="*/ 486013 w 1605470"/>
              <a:gd name="connsiteY127" fmla="*/ 2118008 h 6858000"/>
              <a:gd name="connsiteX128" fmla="*/ 487006 w 1605470"/>
              <a:gd name="connsiteY128" fmla="*/ 2050531 h 6858000"/>
              <a:gd name="connsiteX129" fmla="*/ 478812 w 1605470"/>
              <a:gd name="connsiteY129" fmla="*/ 1963269 h 6858000"/>
              <a:gd name="connsiteX130" fmla="*/ 459990 w 1605470"/>
              <a:gd name="connsiteY130" fmla="*/ 1906352 h 6858000"/>
              <a:gd name="connsiteX131" fmla="*/ 436547 w 1605470"/>
              <a:gd name="connsiteY131" fmla="*/ 1861531 h 6858000"/>
              <a:gd name="connsiteX132" fmla="*/ 390346 w 1605470"/>
              <a:gd name="connsiteY132" fmla="*/ 1732919 h 6858000"/>
              <a:gd name="connsiteX133" fmla="*/ 362657 w 1605470"/>
              <a:gd name="connsiteY133" fmla="*/ 1663540 h 6858000"/>
              <a:gd name="connsiteX134" fmla="*/ 361783 w 1605470"/>
              <a:gd name="connsiteY134" fmla="*/ 1615777 h 6858000"/>
              <a:gd name="connsiteX135" fmla="*/ 342578 w 1605470"/>
              <a:gd name="connsiteY135" fmla="*/ 1563678 h 6858000"/>
              <a:gd name="connsiteX136" fmla="*/ 355658 w 1605470"/>
              <a:gd name="connsiteY136" fmla="*/ 1519474 h 6858000"/>
              <a:gd name="connsiteX137" fmla="*/ 348400 w 1605470"/>
              <a:gd name="connsiteY137" fmla="*/ 1477995 h 6858000"/>
              <a:gd name="connsiteX138" fmla="*/ 334485 w 1605470"/>
              <a:gd name="connsiteY138" fmla="*/ 1373769 h 6858000"/>
              <a:gd name="connsiteX139" fmla="*/ 342792 w 1605470"/>
              <a:gd name="connsiteY139" fmla="*/ 1307086 h 6858000"/>
              <a:gd name="connsiteX140" fmla="*/ 343980 w 1605470"/>
              <a:gd name="connsiteY140" fmla="*/ 1189033 h 6858000"/>
              <a:gd name="connsiteX141" fmla="*/ 348665 w 1605470"/>
              <a:gd name="connsiteY141" fmla="*/ 1168288 h 6858000"/>
              <a:gd name="connsiteX142" fmla="*/ 340947 w 1605470"/>
              <a:gd name="connsiteY142" fmla="*/ 1142577 h 6858000"/>
              <a:gd name="connsiteX143" fmla="*/ 330253 w 1605470"/>
              <a:gd name="connsiteY143" fmla="*/ 1088484 h 6858000"/>
              <a:gd name="connsiteX144" fmla="*/ 318989 w 1605470"/>
              <a:gd name="connsiteY144" fmla="*/ 1016103 h 6858000"/>
              <a:gd name="connsiteX145" fmla="*/ 320445 w 1605470"/>
              <a:gd name="connsiteY145" fmla="*/ 932283 h 6858000"/>
              <a:gd name="connsiteX146" fmla="*/ 322681 w 1605470"/>
              <a:gd name="connsiteY146" fmla="*/ 915925 h 6858000"/>
              <a:gd name="connsiteX147" fmla="*/ 315310 w 1605470"/>
              <a:gd name="connsiteY147" fmla="*/ 896999 h 6858000"/>
              <a:gd name="connsiteX148" fmla="*/ 284718 w 1605470"/>
              <a:gd name="connsiteY148" fmla="*/ 821517 h 6858000"/>
              <a:gd name="connsiteX149" fmla="*/ 263668 w 1605470"/>
              <a:gd name="connsiteY149" fmla="*/ 751353 h 6858000"/>
              <a:gd name="connsiteX150" fmla="*/ 263226 w 1605470"/>
              <a:gd name="connsiteY150" fmla="*/ 721230 h 6858000"/>
              <a:gd name="connsiteX151" fmla="*/ 248897 w 1605470"/>
              <a:gd name="connsiteY151" fmla="*/ 681659 h 6858000"/>
              <a:gd name="connsiteX152" fmla="*/ 234316 w 1605470"/>
              <a:gd name="connsiteY152" fmla="*/ 635218 h 6858000"/>
              <a:gd name="connsiteX153" fmla="*/ 239327 w 1605470"/>
              <a:gd name="connsiteY153" fmla="*/ 613763 h 6858000"/>
              <a:gd name="connsiteX154" fmla="*/ 225269 w 1605470"/>
              <a:gd name="connsiteY154" fmla="*/ 598582 h 6858000"/>
              <a:gd name="connsiteX155" fmla="*/ 224950 w 1605470"/>
              <a:gd name="connsiteY155" fmla="*/ 576846 h 6858000"/>
              <a:gd name="connsiteX156" fmla="*/ 204576 w 1605470"/>
              <a:gd name="connsiteY156" fmla="*/ 530055 h 6858000"/>
              <a:gd name="connsiteX157" fmla="*/ 219064 w 1605470"/>
              <a:gd name="connsiteY157" fmla="*/ 469651 h 6858000"/>
              <a:gd name="connsiteX158" fmla="*/ 195012 w 1605470"/>
              <a:gd name="connsiteY158" fmla="*/ 448559 h 6858000"/>
              <a:gd name="connsiteX159" fmla="*/ 201434 w 1605470"/>
              <a:gd name="connsiteY159" fmla="*/ 441529 h 6858000"/>
              <a:gd name="connsiteX160" fmla="*/ 200655 w 1605470"/>
              <a:gd name="connsiteY160" fmla="*/ 428927 h 6858000"/>
              <a:gd name="connsiteX161" fmla="*/ 190059 w 1605470"/>
              <a:gd name="connsiteY161" fmla="*/ 430161 h 6858000"/>
              <a:gd name="connsiteX162" fmla="*/ 167079 w 1605470"/>
              <a:gd name="connsiteY162" fmla="*/ 367211 h 6858000"/>
              <a:gd name="connsiteX163" fmla="*/ 124571 w 1605470"/>
              <a:gd name="connsiteY163" fmla="*/ 302178 h 6858000"/>
              <a:gd name="connsiteX164" fmla="*/ 103243 w 1605470"/>
              <a:gd name="connsiteY164" fmla="*/ 211375 h 6858000"/>
              <a:gd name="connsiteX165" fmla="*/ 94571 w 1605470"/>
              <a:gd name="connsiteY165" fmla="*/ 184179 h 6858000"/>
              <a:gd name="connsiteX166" fmla="*/ 13437 w 1605470"/>
              <a:gd name="connsiteY166" fmla="*/ 19287 h 6858000"/>
              <a:gd name="connsiteX167" fmla="*/ 0 w 1605470"/>
              <a:gd name="connsiteY167" fmla="*/ 0 h 6858000"/>
              <a:gd name="connsiteX0" fmla="*/ 0 w 1605470"/>
              <a:gd name="connsiteY0" fmla="*/ 0 h 6858000"/>
              <a:gd name="connsiteX1" fmla="*/ 1605470 w 1605470"/>
              <a:gd name="connsiteY1" fmla="*/ 0 h 6858000"/>
              <a:gd name="connsiteX2" fmla="*/ 1605470 w 1605470"/>
              <a:gd name="connsiteY2" fmla="*/ 6858000 h 6858000"/>
              <a:gd name="connsiteX3" fmla="*/ 154105 w 1605470"/>
              <a:gd name="connsiteY3" fmla="*/ 6858000 h 6858000"/>
              <a:gd name="connsiteX4" fmla="*/ 154246 w 1605470"/>
              <a:gd name="connsiteY4" fmla="*/ 6857735 h 6858000"/>
              <a:gd name="connsiteX5" fmla="*/ 166295 w 1605470"/>
              <a:gd name="connsiteY5" fmla="*/ 6809549 h 6858000"/>
              <a:gd name="connsiteX6" fmla="*/ 198506 w 1605470"/>
              <a:gd name="connsiteY6" fmla="*/ 6715115 h 6858000"/>
              <a:gd name="connsiteX7" fmla="*/ 208357 w 1605470"/>
              <a:gd name="connsiteY7" fmla="*/ 6680170 h 6858000"/>
              <a:gd name="connsiteX8" fmla="*/ 233907 w 1605470"/>
              <a:gd name="connsiteY8" fmla="*/ 6621207 h 6858000"/>
              <a:gd name="connsiteX9" fmla="*/ 250564 w 1605470"/>
              <a:gd name="connsiteY9" fmla="*/ 6596265 h 6858000"/>
              <a:gd name="connsiteX10" fmla="*/ 250443 w 1605470"/>
              <a:gd name="connsiteY10" fmla="*/ 6594818 h 6858000"/>
              <a:gd name="connsiteX11" fmla="*/ 254688 w 1605470"/>
              <a:gd name="connsiteY11" fmla="*/ 6593735 h 6858000"/>
              <a:gd name="connsiteX12" fmla="*/ 257885 w 1605470"/>
              <a:gd name="connsiteY12" fmla="*/ 6589172 h 6858000"/>
              <a:gd name="connsiteX13" fmla="*/ 261179 w 1605470"/>
              <a:gd name="connsiteY13" fmla="*/ 6574442 h 6858000"/>
              <a:gd name="connsiteX14" fmla="*/ 261519 w 1605470"/>
              <a:gd name="connsiteY14" fmla="*/ 6568530 h 6858000"/>
              <a:gd name="connsiteX15" fmla="*/ 263928 w 1605470"/>
              <a:gd name="connsiteY15" fmla="*/ 6560674 h 6858000"/>
              <a:gd name="connsiteX16" fmla="*/ 264273 w 1605470"/>
              <a:gd name="connsiteY16" fmla="*/ 6560598 h 6858000"/>
              <a:gd name="connsiteX17" fmla="*/ 265970 w 1605470"/>
              <a:gd name="connsiteY17" fmla="*/ 6553006 h 6858000"/>
              <a:gd name="connsiteX18" fmla="*/ 270666 w 1605470"/>
              <a:gd name="connsiteY18" fmla="*/ 6514360 h 6858000"/>
              <a:gd name="connsiteX19" fmla="*/ 312320 w 1605470"/>
              <a:gd name="connsiteY19" fmla="*/ 6478062 h 6858000"/>
              <a:gd name="connsiteX20" fmla="*/ 323009 w 1605470"/>
              <a:gd name="connsiteY20" fmla="*/ 6460325 h 6858000"/>
              <a:gd name="connsiteX21" fmla="*/ 330242 w 1605470"/>
              <a:gd name="connsiteY21" fmla="*/ 6451488 h 6858000"/>
              <a:gd name="connsiteX22" fmla="*/ 331677 w 1605470"/>
              <a:gd name="connsiteY22" fmla="*/ 6451348 h 6858000"/>
              <a:gd name="connsiteX23" fmla="*/ 336035 w 1605470"/>
              <a:gd name="connsiteY23" fmla="*/ 6414240 h 6858000"/>
              <a:gd name="connsiteX24" fmla="*/ 338911 w 1605470"/>
              <a:gd name="connsiteY24" fmla="*/ 6410269 h 6858000"/>
              <a:gd name="connsiteX25" fmla="*/ 338811 w 1605470"/>
              <a:gd name="connsiteY25" fmla="*/ 6384857 h 6858000"/>
              <a:gd name="connsiteX26" fmla="*/ 340328 w 1605470"/>
              <a:gd name="connsiteY26" fmla="*/ 6372381 h 6858000"/>
              <a:gd name="connsiteX27" fmla="*/ 337522 w 1605470"/>
              <a:gd name="connsiteY27" fmla="*/ 6367510 h 6858000"/>
              <a:gd name="connsiteX28" fmla="*/ 341402 w 1605470"/>
              <a:gd name="connsiteY28" fmla="*/ 6349778 h 6858000"/>
              <a:gd name="connsiteX29" fmla="*/ 343067 w 1605470"/>
              <a:gd name="connsiteY29" fmla="*/ 6348250 h 6858000"/>
              <a:gd name="connsiteX30" fmla="*/ 359101 w 1605470"/>
              <a:gd name="connsiteY30" fmla="*/ 6281972 h 6858000"/>
              <a:gd name="connsiteX31" fmla="*/ 369864 w 1605470"/>
              <a:gd name="connsiteY31" fmla="*/ 6211940 h 6858000"/>
              <a:gd name="connsiteX32" fmla="*/ 411359 w 1605470"/>
              <a:gd name="connsiteY32" fmla="*/ 6113913 h 6858000"/>
              <a:gd name="connsiteX33" fmla="*/ 415652 w 1605470"/>
              <a:gd name="connsiteY33" fmla="*/ 6028119 h 6858000"/>
              <a:gd name="connsiteX34" fmla="*/ 442432 w 1605470"/>
              <a:gd name="connsiteY34" fmla="*/ 5934687 h 6858000"/>
              <a:gd name="connsiteX35" fmla="*/ 476444 w 1605470"/>
              <a:gd name="connsiteY35" fmla="*/ 5765594 h 6858000"/>
              <a:gd name="connsiteX36" fmla="*/ 508280 w 1605470"/>
              <a:gd name="connsiteY36" fmla="*/ 5693685 h 6858000"/>
              <a:gd name="connsiteX37" fmla="*/ 528335 w 1605470"/>
              <a:gd name="connsiteY37" fmla="*/ 5665173 h 6858000"/>
              <a:gd name="connsiteX38" fmla="*/ 562052 w 1605470"/>
              <a:gd name="connsiteY38" fmla="*/ 5563435 h 6858000"/>
              <a:gd name="connsiteX39" fmla="*/ 591557 w 1605470"/>
              <a:gd name="connsiteY39" fmla="*/ 5476393 h 6858000"/>
              <a:gd name="connsiteX40" fmla="*/ 622750 w 1605470"/>
              <a:gd name="connsiteY40" fmla="*/ 5396260 h 6858000"/>
              <a:gd name="connsiteX41" fmla="*/ 638731 w 1605470"/>
              <a:gd name="connsiteY41" fmla="*/ 5330009 h 6858000"/>
              <a:gd name="connsiteX42" fmla="*/ 672224 w 1605470"/>
              <a:gd name="connsiteY42" fmla="*/ 5273739 h 6858000"/>
              <a:gd name="connsiteX43" fmla="*/ 681823 w 1605470"/>
              <a:gd name="connsiteY43" fmla="*/ 5241779 h 6858000"/>
              <a:gd name="connsiteX44" fmla="*/ 693049 w 1605470"/>
              <a:gd name="connsiteY44" fmla="*/ 5225268 h 6858000"/>
              <a:gd name="connsiteX45" fmla="*/ 694069 w 1605470"/>
              <a:gd name="connsiteY45" fmla="*/ 5217684 h 6858000"/>
              <a:gd name="connsiteX46" fmla="*/ 701410 w 1605470"/>
              <a:gd name="connsiteY46" fmla="*/ 5193377 h 6858000"/>
              <a:gd name="connsiteX47" fmla="*/ 704713 w 1605470"/>
              <a:gd name="connsiteY47" fmla="*/ 5179288 h 6858000"/>
              <a:gd name="connsiteX48" fmla="*/ 705697 w 1605470"/>
              <a:gd name="connsiteY48" fmla="*/ 5173621 h 6858000"/>
              <a:gd name="connsiteX49" fmla="*/ 701331 w 1605470"/>
              <a:gd name="connsiteY49" fmla="*/ 5159961 h 6858000"/>
              <a:gd name="connsiteX50" fmla="*/ 708008 w 1605470"/>
              <a:gd name="connsiteY50" fmla="*/ 5144295 h 6858000"/>
              <a:gd name="connsiteX51" fmla="*/ 704941 w 1605470"/>
              <a:gd name="connsiteY51" fmla="*/ 5125185 h 6858000"/>
              <a:gd name="connsiteX52" fmla="*/ 711771 w 1605470"/>
              <a:gd name="connsiteY52" fmla="*/ 5121884 h 6858000"/>
              <a:gd name="connsiteX53" fmla="*/ 718807 w 1605470"/>
              <a:gd name="connsiteY53" fmla="*/ 5067850 h 6858000"/>
              <a:gd name="connsiteX54" fmla="*/ 721538 w 1605470"/>
              <a:gd name="connsiteY54" fmla="*/ 5060861 h 6858000"/>
              <a:gd name="connsiteX55" fmla="*/ 718242 w 1605470"/>
              <a:gd name="connsiteY55" fmla="*/ 5034192 h 6858000"/>
              <a:gd name="connsiteX56" fmla="*/ 719796 w 1605470"/>
              <a:gd name="connsiteY56" fmla="*/ 4993030 h 6858000"/>
              <a:gd name="connsiteX57" fmla="*/ 726705 w 1605470"/>
              <a:gd name="connsiteY57" fmla="*/ 4946844 h 6858000"/>
              <a:gd name="connsiteX58" fmla="*/ 722561 w 1605470"/>
              <a:gd name="connsiteY58" fmla="*/ 4932692 h 6858000"/>
              <a:gd name="connsiteX59" fmla="*/ 737964 w 1605470"/>
              <a:gd name="connsiteY59" fmla="*/ 4858827 h 6858000"/>
              <a:gd name="connsiteX60" fmla="*/ 732118 w 1605470"/>
              <a:gd name="connsiteY60" fmla="*/ 4801535 h 6858000"/>
              <a:gd name="connsiteX61" fmla="*/ 739787 w 1605470"/>
              <a:gd name="connsiteY61" fmla="*/ 4797794 h 6858000"/>
              <a:gd name="connsiteX62" fmla="*/ 741081 w 1605470"/>
              <a:gd name="connsiteY62" fmla="*/ 4784526 h 6858000"/>
              <a:gd name="connsiteX63" fmla="*/ 742865 w 1605470"/>
              <a:gd name="connsiteY63" fmla="*/ 4781211 h 6858000"/>
              <a:gd name="connsiteX64" fmla="*/ 751652 w 1605470"/>
              <a:gd name="connsiteY64" fmla="*/ 4761984 h 6858000"/>
              <a:gd name="connsiteX65" fmla="*/ 747700 w 1605470"/>
              <a:gd name="connsiteY65" fmla="*/ 4690749 h 6858000"/>
              <a:gd name="connsiteX66" fmla="*/ 743180 w 1605470"/>
              <a:gd name="connsiteY66" fmla="*/ 4584173 h 6858000"/>
              <a:gd name="connsiteX67" fmla="*/ 738263 w 1605470"/>
              <a:gd name="connsiteY67" fmla="*/ 4444346 h 6858000"/>
              <a:gd name="connsiteX68" fmla="*/ 734828 w 1605470"/>
              <a:gd name="connsiteY68" fmla="*/ 4375228 h 6858000"/>
              <a:gd name="connsiteX69" fmla="*/ 715481 w 1605470"/>
              <a:gd name="connsiteY69" fmla="*/ 4214165 h 6858000"/>
              <a:gd name="connsiteX70" fmla="*/ 719554 w 1605470"/>
              <a:gd name="connsiteY70" fmla="*/ 4090296 h 6858000"/>
              <a:gd name="connsiteX71" fmla="*/ 704810 w 1605470"/>
              <a:gd name="connsiteY71" fmla="*/ 4033999 h 6858000"/>
              <a:gd name="connsiteX72" fmla="*/ 705959 w 1605470"/>
              <a:gd name="connsiteY72" fmla="*/ 4031933 h 6858000"/>
              <a:gd name="connsiteX73" fmla="*/ 704535 w 1605470"/>
              <a:gd name="connsiteY73" fmla="*/ 4013953 h 6858000"/>
              <a:gd name="connsiteX74" fmla="*/ 700443 w 1605470"/>
              <a:gd name="connsiteY74" fmla="*/ 4010511 h 6858000"/>
              <a:gd name="connsiteX75" fmla="*/ 698282 w 1605470"/>
              <a:gd name="connsiteY75" fmla="*/ 3998331 h 6858000"/>
              <a:gd name="connsiteX76" fmla="*/ 690830 w 1605470"/>
              <a:gd name="connsiteY76" fmla="*/ 3974753 h 6858000"/>
              <a:gd name="connsiteX77" fmla="*/ 692428 w 1605470"/>
              <a:gd name="connsiteY77" fmla="*/ 3969950 h 6858000"/>
              <a:gd name="connsiteX78" fmla="*/ 685850 w 1605470"/>
              <a:gd name="connsiteY78" fmla="*/ 3933779 h 6858000"/>
              <a:gd name="connsiteX79" fmla="*/ 687181 w 1605470"/>
              <a:gd name="connsiteY79" fmla="*/ 3933093 h 6858000"/>
              <a:gd name="connsiteX80" fmla="*/ 691535 w 1605470"/>
              <a:gd name="connsiteY80" fmla="*/ 3922082 h 6858000"/>
              <a:gd name="connsiteX81" fmla="*/ 696613 w 1605470"/>
              <a:gd name="connsiteY81" fmla="*/ 3901461 h 6858000"/>
              <a:gd name="connsiteX82" fmla="*/ 719207 w 1605470"/>
              <a:gd name="connsiteY82" fmla="*/ 3813873 h 6858000"/>
              <a:gd name="connsiteX83" fmla="*/ 718632 w 1605470"/>
              <a:gd name="connsiteY83" fmla="*/ 3806161 h 6858000"/>
              <a:gd name="connsiteX84" fmla="*/ 718939 w 1605470"/>
              <a:gd name="connsiteY84" fmla="*/ 3805957 h 6858000"/>
              <a:gd name="connsiteX85" fmla="*/ 718966 w 1605470"/>
              <a:gd name="connsiteY85" fmla="*/ 3797724 h 6858000"/>
              <a:gd name="connsiteX86" fmla="*/ 717581 w 1605470"/>
              <a:gd name="connsiteY86" fmla="*/ 3792098 h 6858000"/>
              <a:gd name="connsiteX87" fmla="*/ 716465 w 1605470"/>
              <a:gd name="connsiteY87" fmla="*/ 3777135 h 6858000"/>
              <a:gd name="connsiteX88" fmla="*/ 718198 w 1605470"/>
              <a:gd name="connsiteY88" fmla="*/ 3771656 h 6858000"/>
              <a:gd name="connsiteX89" fmla="*/ 721941 w 1605470"/>
              <a:gd name="connsiteY89" fmla="*/ 3769007 h 6858000"/>
              <a:gd name="connsiteX90" fmla="*/ 721407 w 1605470"/>
              <a:gd name="connsiteY90" fmla="*/ 3767709 h 6858000"/>
              <a:gd name="connsiteX91" fmla="*/ 730103 w 1605470"/>
              <a:gd name="connsiteY91" fmla="*/ 3738082 h 6858000"/>
              <a:gd name="connsiteX92" fmla="*/ 737449 w 1605470"/>
              <a:gd name="connsiteY92" fmla="*/ 3673397 h 6858000"/>
              <a:gd name="connsiteX93" fmla="*/ 736745 w 1605470"/>
              <a:gd name="connsiteY93" fmla="*/ 3637109 h 6858000"/>
              <a:gd name="connsiteX94" fmla="*/ 740188 w 1605470"/>
              <a:gd name="connsiteY94" fmla="*/ 3536883 h 6858000"/>
              <a:gd name="connsiteX95" fmla="*/ 747726 w 1605470"/>
              <a:gd name="connsiteY95" fmla="*/ 3435652 h 6858000"/>
              <a:gd name="connsiteX96" fmla="*/ 770510 w 1605470"/>
              <a:gd name="connsiteY96" fmla="*/ 3361844 h 6858000"/>
              <a:gd name="connsiteX97" fmla="*/ 766158 w 1605470"/>
              <a:gd name="connsiteY97" fmla="*/ 3349058 h 6858000"/>
              <a:gd name="connsiteX98" fmla="*/ 766414 w 1605470"/>
              <a:gd name="connsiteY98" fmla="*/ 3348763 h 6858000"/>
              <a:gd name="connsiteX99" fmla="*/ 764166 w 1605470"/>
              <a:gd name="connsiteY99" fmla="*/ 3341588 h 6858000"/>
              <a:gd name="connsiteX100" fmla="*/ 749397 w 1605470"/>
              <a:gd name="connsiteY100" fmla="*/ 3307769 h 6858000"/>
              <a:gd name="connsiteX101" fmla="*/ 766960 w 1605470"/>
              <a:gd name="connsiteY101" fmla="*/ 3250522 h 6858000"/>
              <a:gd name="connsiteX102" fmla="*/ 767385 w 1605470"/>
              <a:gd name="connsiteY102" fmla="*/ 3229163 h 6858000"/>
              <a:gd name="connsiteX103" fmla="*/ 769208 w 1605470"/>
              <a:gd name="connsiteY103" fmla="*/ 3217217 h 6858000"/>
              <a:gd name="connsiteX104" fmla="*/ 770350 w 1605470"/>
              <a:gd name="connsiteY104" fmla="*/ 3216125 h 6858000"/>
              <a:gd name="connsiteX105" fmla="*/ 756043 w 1605470"/>
              <a:gd name="connsiteY105" fmla="*/ 3183755 h 6858000"/>
              <a:gd name="connsiteX106" fmla="*/ 756544 w 1605470"/>
              <a:gd name="connsiteY106" fmla="*/ 3178642 h 6858000"/>
              <a:gd name="connsiteX107" fmla="*/ 744144 w 1605470"/>
              <a:gd name="connsiteY107" fmla="*/ 3158586 h 6858000"/>
              <a:gd name="connsiteX108" fmla="*/ 739378 w 1605470"/>
              <a:gd name="connsiteY108" fmla="*/ 3147669 h 6858000"/>
              <a:gd name="connsiteX109" fmla="*/ 734648 w 1605470"/>
              <a:gd name="connsiteY109" fmla="*/ 3145733 h 6858000"/>
              <a:gd name="connsiteX110" fmla="*/ 729329 w 1605470"/>
              <a:gd name="connsiteY110" fmla="*/ 3129034 h 6858000"/>
              <a:gd name="connsiteX111" fmla="*/ 729994 w 1605470"/>
              <a:gd name="connsiteY111" fmla="*/ 3126682 h 6858000"/>
              <a:gd name="connsiteX112" fmla="*/ 720862 w 1605470"/>
              <a:gd name="connsiteY112" fmla="*/ 3114519 h 6858000"/>
              <a:gd name="connsiteX113" fmla="*/ 707471 w 1605470"/>
              <a:gd name="connsiteY113" fmla="*/ 3106272 h 6858000"/>
              <a:gd name="connsiteX114" fmla="*/ 680201 w 1605470"/>
              <a:gd name="connsiteY114" fmla="*/ 2958185 h 6858000"/>
              <a:gd name="connsiteX115" fmla="*/ 622815 w 1605470"/>
              <a:gd name="connsiteY115" fmla="*/ 2762989 h 6858000"/>
              <a:gd name="connsiteX116" fmla="*/ 571733 w 1605470"/>
              <a:gd name="connsiteY116" fmla="*/ 2554718 h 6858000"/>
              <a:gd name="connsiteX117" fmla="*/ 551827 w 1605470"/>
              <a:gd name="connsiteY117" fmla="*/ 2485734 h 6858000"/>
              <a:gd name="connsiteX118" fmla="*/ 542550 w 1605470"/>
              <a:gd name="connsiteY118" fmla="*/ 2447068 h 6858000"/>
              <a:gd name="connsiteX119" fmla="*/ 529511 w 1605470"/>
              <a:gd name="connsiteY119" fmla="*/ 2425819 h 6858000"/>
              <a:gd name="connsiteX120" fmla="*/ 528878 w 1605470"/>
              <a:gd name="connsiteY120" fmla="*/ 2408971 h 6858000"/>
              <a:gd name="connsiteX121" fmla="*/ 535510 w 1605470"/>
              <a:gd name="connsiteY121" fmla="*/ 2402874 h 6858000"/>
              <a:gd name="connsiteX122" fmla="*/ 538122 w 1605470"/>
              <a:gd name="connsiteY122" fmla="*/ 2381443 h 6858000"/>
              <a:gd name="connsiteX123" fmla="*/ 514451 w 1605470"/>
              <a:gd name="connsiteY123" fmla="*/ 2261920 h 6858000"/>
              <a:gd name="connsiteX124" fmla="*/ 504338 w 1605470"/>
              <a:gd name="connsiteY124" fmla="*/ 2195378 h 6858000"/>
              <a:gd name="connsiteX125" fmla="*/ 488555 w 1605470"/>
              <a:gd name="connsiteY125" fmla="*/ 2155135 h 6858000"/>
              <a:gd name="connsiteX126" fmla="*/ 486013 w 1605470"/>
              <a:gd name="connsiteY126" fmla="*/ 2118008 h 6858000"/>
              <a:gd name="connsiteX127" fmla="*/ 487006 w 1605470"/>
              <a:gd name="connsiteY127" fmla="*/ 2050531 h 6858000"/>
              <a:gd name="connsiteX128" fmla="*/ 478812 w 1605470"/>
              <a:gd name="connsiteY128" fmla="*/ 1963269 h 6858000"/>
              <a:gd name="connsiteX129" fmla="*/ 459990 w 1605470"/>
              <a:gd name="connsiteY129" fmla="*/ 1906352 h 6858000"/>
              <a:gd name="connsiteX130" fmla="*/ 436547 w 1605470"/>
              <a:gd name="connsiteY130" fmla="*/ 1861531 h 6858000"/>
              <a:gd name="connsiteX131" fmla="*/ 390346 w 1605470"/>
              <a:gd name="connsiteY131" fmla="*/ 1732919 h 6858000"/>
              <a:gd name="connsiteX132" fmla="*/ 362657 w 1605470"/>
              <a:gd name="connsiteY132" fmla="*/ 1663540 h 6858000"/>
              <a:gd name="connsiteX133" fmla="*/ 361783 w 1605470"/>
              <a:gd name="connsiteY133" fmla="*/ 1615777 h 6858000"/>
              <a:gd name="connsiteX134" fmla="*/ 342578 w 1605470"/>
              <a:gd name="connsiteY134" fmla="*/ 1563678 h 6858000"/>
              <a:gd name="connsiteX135" fmla="*/ 355658 w 1605470"/>
              <a:gd name="connsiteY135" fmla="*/ 1519474 h 6858000"/>
              <a:gd name="connsiteX136" fmla="*/ 348400 w 1605470"/>
              <a:gd name="connsiteY136" fmla="*/ 1477995 h 6858000"/>
              <a:gd name="connsiteX137" fmla="*/ 334485 w 1605470"/>
              <a:gd name="connsiteY137" fmla="*/ 1373769 h 6858000"/>
              <a:gd name="connsiteX138" fmla="*/ 342792 w 1605470"/>
              <a:gd name="connsiteY138" fmla="*/ 1307086 h 6858000"/>
              <a:gd name="connsiteX139" fmla="*/ 343980 w 1605470"/>
              <a:gd name="connsiteY139" fmla="*/ 1189033 h 6858000"/>
              <a:gd name="connsiteX140" fmla="*/ 348665 w 1605470"/>
              <a:gd name="connsiteY140" fmla="*/ 1168288 h 6858000"/>
              <a:gd name="connsiteX141" fmla="*/ 340947 w 1605470"/>
              <a:gd name="connsiteY141" fmla="*/ 1142577 h 6858000"/>
              <a:gd name="connsiteX142" fmla="*/ 330253 w 1605470"/>
              <a:gd name="connsiteY142" fmla="*/ 1088484 h 6858000"/>
              <a:gd name="connsiteX143" fmla="*/ 318989 w 1605470"/>
              <a:gd name="connsiteY143" fmla="*/ 1016103 h 6858000"/>
              <a:gd name="connsiteX144" fmla="*/ 320445 w 1605470"/>
              <a:gd name="connsiteY144" fmla="*/ 932283 h 6858000"/>
              <a:gd name="connsiteX145" fmla="*/ 322681 w 1605470"/>
              <a:gd name="connsiteY145" fmla="*/ 915925 h 6858000"/>
              <a:gd name="connsiteX146" fmla="*/ 315310 w 1605470"/>
              <a:gd name="connsiteY146" fmla="*/ 896999 h 6858000"/>
              <a:gd name="connsiteX147" fmla="*/ 284718 w 1605470"/>
              <a:gd name="connsiteY147" fmla="*/ 821517 h 6858000"/>
              <a:gd name="connsiteX148" fmla="*/ 263668 w 1605470"/>
              <a:gd name="connsiteY148" fmla="*/ 751353 h 6858000"/>
              <a:gd name="connsiteX149" fmla="*/ 263226 w 1605470"/>
              <a:gd name="connsiteY149" fmla="*/ 721230 h 6858000"/>
              <a:gd name="connsiteX150" fmla="*/ 248897 w 1605470"/>
              <a:gd name="connsiteY150" fmla="*/ 681659 h 6858000"/>
              <a:gd name="connsiteX151" fmla="*/ 234316 w 1605470"/>
              <a:gd name="connsiteY151" fmla="*/ 635218 h 6858000"/>
              <a:gd name="connsiteX152" fmla="*/ 239327 w 1605470"/>
              <a:gd name="connsiteY152" fmla="*/ 613763 h 6858000"/>
              <a:gd name="connsiteX153" fmla="*/ 225269 w 1605470"/>
              <a:gd name="connsiteY153" fmla="*/ 598582 h 6858000"/>
              <a:gd name="connsiteX154" fmla="*/ 224950 w 1605470"/>
              <a:gd name="connsiteY154" fmla="*/ 576846 h 6858000"/>
              <a:gd name="connsiteX155" fmla="*/ 204576 w 1605470"/>
              <a:gd name="connsiteY155" fmla="*/ 530055 h 6858000"/>
              <a:gd name="connsiteX156" fmla="*/ 219064 w 1605470"/>
              <a:gd name="connsiteY156" fmla="*/ 469651 h 6858000"/>
              <a:gd name="connsiteX157" fmla="*/ 195012 w 1605470"/>
              <a:gd name="connsiteY157" fmla="*/ 448559 h 6858000"/>
              <a:gd name="connsiteX158" fmla="*/ 201434 w 1605470"/>
              <a:gd name="connsiteY158" fmla="*/ 441529 h 6858000"/>
              <a:gd name="connsiteX159" fmla="*/ 200655 w 1605470"/>
              <a:gd name="connsiteY159" fmla="*/ 428927 h 6858000"/>
              <a:gd name="connsiteX160" fmla="*/ 190059 w 1605470"/>
              <a:gd name="connsiteY160" fmla="*/ 430161 h 6858000"/>
              <a:gd name="connsiteX161" fmla="*/ 167079 w 1605470"/>
              <a:gd name="connsiteY161" fmla="*/ 367211 h 6858000"/>
              <a:gd name="connsiteX162" fmla="*/ 124571 w 1605470"/>
              <a:gd name="connsiteY162" fmla="*/ 302178 h 6858000"/>
              <a:gd name="connsiteX163" fmla="*/ 103243 w 1605470"/>
              <a:gd name="connsiteY163" fmla="*/ 211375 h 6858000"/>
              <a:gd name="connsiteX164" fmla="*/ 94571 w 1605470"/>
              <a:gd name="connsiteY164" fmla="*/ 184179 h 6858000"/>
              <a:gd name="connsiteX165" fmla="*/ 13437 w 1605470"/>
              <a:gd name="connsiteY165" fmla="*/ 19287 h 6858000"/>
              <a:gd name="connsiteX166" fmla="*/ 0 w 1605470"/>
              <a:gd name="connsiteY166" fmla="*/ 0 h 6858000"/>
              <a:gd name="connsiteX0" fmla="*/ 0 w 1605470"/>
              <a:gd name="connsiteY0" fmla="*/ 0 h 6858000"/>
              <a:gd name="connsiteX1" fmla="*/ 1605470 w 1605470"/>
              <a:gd name="connsiteY1" fmla="*/ 0 h 6858000"/>
              <a:gd name="connsiteX2" fmla="*/ 1605470 w 1605470"/>
              <a:gd name="connsiteY2" fmla="*/ 6858000 h 6858000"/>
              <a:gd name="connsiteX3" fmla="*/ 154105 w 1605470"/>
              <a:gd name="connsiteY3" fmla="*/ 6858000 h 6858000"/>
              <a:gd name="connsiteX4" fmla="*/ 154246 w 1605470"/>
              <a:gd name="connsiteY4" fmla="*/ 6857735 h 6858000"/>
              <a:gd name="connsiteX5" fmla="*/ 166295 w 1605470"/>
              <a:gd name="connsiteY5" fmla="*/ 6809549 h 6858000"/>
              <a:gd name="connsiteX6" fmla="*/ 198506 w 1605470"/>
              <a:gd name="connsiteY6" fmla="*/ 6715115 h 6858000"/>
              <a:gd name="connsiteX7" fmla="*/ 208357 w 1605470"/>
              <a:gd name="connsiteY7" fmla="*/ 6680170 h 6858000"/>
              <a:gd name="connsiteX8" fmla="*/ 233907 w 1605470"/>
              <a:gd name="connsiteY8" fmla="*/ 6621207 h 6858000"/>
              <a:gd name="connsiteX9" fmla="*/ 250564 w 1605470"/>
              <a:gd name="connsiteY9" fmla="*/ 6596265 h 6858000"/>
              <a:gd name="connsiteX10" fmla="*/ 250443 w 1605470"/>
              <a:gd name="connsiteY10" fmla="*/ 6594818 h 6858000"/>
              <a:gd name="connsiteX11" fmla="*/ 254688 w 1605470"/>
              <a:gd name="connsiteY11" fmla="*/ 6593735 h 6858000"/>
              <a:gd name="connsiteX12" fmla="*/ 257885 w 1605470"/>
              <a:gd name="connsiteY12" fmla="*/ 6589172 h 6858000"/>
              <a:gd name="connsiteX13" fmla="*/ 261179 w 1605470"/>
              <a:gd name="connsiteY13" fmla="*/ 6574442 h 6858000"/>
              <a:gd name="connsiteX14" fmla="*/ 261519 w 1605470"/>
              <a:gd name="connsiteY14" fmla="*/ 6568530 h 6858000"/>
              <a:gd name="connsiteX15" fmla="*/ 263928 w 1605470"/>
              <a:gd name="connsiteY15" fmla="*/ 6560674 h 6858000"/>
              <a:gd name="connsiteX16" fmla="*/ 264273 w 1605470"/>
              <a:gd name="connsiteY16" fmla="*/ 6560598 h 6858000"/>
              <a:gd name="connsiteX17" fmla="*/ 265970 w 1605470"/>
              <a:gd name="connsiteY17" fmla="*/ 6553006 h 6858000"/>
              <a:gd name="connsiteX18" fmla="*/ 270666 w 1605470"/>
              <a:gd name="connsiteY18" fmla="*/ 6514360 h 6858000"/>
              <a:gd name="connsiteX19" fmla="*/ 312320 w 1605470"/>
              <a:gd name="connsiteY19" fmla="*/ 6478062 h 6858000"/>
              <a:gd name="connsiteX20" fmla="*/ 323009 w 1605470"/>
              <a:gd name="connsiteY20" fmla="*/ 6460325 h 6858000"/>
              <a:gd name="connsiteX21" fmla="*/ 330242 w 1605470"/>
              <a:gd name="connsiteY21" fmla="*/ 6451488 h 6858000"/>
              <a:gd name="connsiteX22" fmla="*/ 331677 w 1605470"/>
              <a:gd name="connsiteY22" fmla="*/ 6451348 h 6858000"/>
              <a:gd name="connsiteX23" fmla="*/ 336035 w 1605470"/>
              <a:gd name="connsiteY23" fmla="*/ 6414240 h 6858000"/>
              <a:gd name="connsiteX24" fmla="*/ 338911 w 1605470"/>
              <a:gd name="connsiteY24" fmla="*/ 6410269 h 6858000"/>
              <a:gd name="connsiteX25" fmla="*/ 338811 w 1605470"/>
              <a:gd name="connsiteY25" fmla="*/ 6384857 h 6858000"/>
              <a:gd name="connsiteX26" fmla="*/ 340328 w 1605470"/>
              <a:gd name="connsiteY26" fmla="*/ 6372381 h 6858000"/>
              <a:gd name="connsiteX27" fmla="*/ 337522 w 1605470"/>
              <a:gd name="connsiteY27" fmla="*/ 6367510 h 6858000"/>
              <a:gd name="connsiteX28" fmla="*/ 341402 w 1605470"/>
              <a:gd name="connsiteY28" fmla="*/ 6349778 h 6858000"/>
              <a:gd name="connsiteX29" fmla="*/ 343067 w 1605470"/>
              <a:gd name="connsiteY29" fmla="*/ 6348250 h 6858000"/>
              <a:gd name="connsiteX30" fmla="*/ 359101 w 1605470"/>
              <a:gd name="connsiteY30" fmla="*/ 6281972 h 6858000"/>
              <a:gd name="connsiteX31" fmla="*/ 369864 w 1605470"/>
              <a:gd name="connsiteY31" fmla="*/ 6211940 h 6858000"/>
              <a:gd name="connsiteX32" fmla="*/ 411359 w 1605470"/>
              <a:gd name="connsiteY32" fmla="*/ 6113913 h 6858000"/>
              <a:gd name="connsiteX33" fmla="*/ 415652 w 1605470"/>
              <a:gd name="connsiteY33" fmla="*/ 6028119 h 6858000"/>
              <a:gd name="connsiteX34" fmla="*/ 442432 w 1605470"/>
              <a:gd name="connsiteY34" fmla="*/ 5934687 h 6858000"/>
              <a:gd name="connsiteX35" fmla="*/ 476444 w 1605470"/>
              <a:gd name="connsiteY35" fmla="*/ 5765594 h 6858000"/>
              <a:gd name="connsiteX36" fmla="*/ 508280 w 1605470"/>
              <a:gd name="connsiteY36" fmla="*/ 5693685 h 6858000"/>
              <a:gd name="connsiteX37" fmla="*/ 528335 w 1605470"/>
              <a:gd name="connsiteY37" fmla="*/ 5665173 h 6858000"/>
              <a:gd name="connsiteX38" fmla="*/ 562052 w 1605470"/>
              <a:gd name="connsiteY38" fmla="*/ 5563435 h 6858000"/>
              <a:gd name="connsiteX39" fmla="*/ 591557 w 1605470"/>
              <a:gd name="connsiteY39" fmla="*/ 5476393 h 6858000"/>
              <a:gd name="connsiteX40" fmla="*/ 622750 w 1605470"/>
              <a:gd name="connsiteY40" fmla="*/ 5396260 h 6858000"/>
              <a:gd name="connsiteX41" fmla="*/ 638731 w 1605470"/>
              <a:gd name="connsiteY41" fmla="*/ 5330009 h 6858000"/>
              <a:gd name="connsiteX42" fmla="*/ 672224 w 1605470"/>
              <a:gd name="connsiteY42" fmla="*/ 5273739 h 6858000"/>
              <a:gd name="connsiteX43" fmla="*/ 681823 w 1605470"/>
              <a:gd name="connsiteY43" fmla="*/ 5241779 h 6858000"/>
              <a:gd name="connsiteX44" fmla="*/ 693049 w 1605470"/>
              <a:gd name="connsiteY44" fmla="*/ 5225268 h 6858000"/>
              <a:gd name="connsiteX45" fmla="*/ 694069 w 1605470"/>
              <a:gd name="connsiteY45" fmla="*/ 5217684 h 6858000"/>
              <a:gd name="connsiteX46" fmla="*/ 701410 w 1605470"/>
              <a:gd name="connsiteY46" fmla="*/ 5193377 h 6858000"/>
              <a:gd name="connsiteX47" fmla="*/ 704713 w 1605470"/>
              <a:gd name="connsiteY47" fmla="*/ 5179288 h 6858000"/>
              <a:gd name="connsiteX48" fmla="*/ 705697 w 1605470"/>
              <a:gd name="connsiteY48" fmla="*/ 5173621 h 6858000"/>
              <a:gd name="connsiteX49" fmla="*/ 701331 w 1605470"/>
              <a:gd name="connsiteY49" fmla="*/ 5159961 h 6858000"/>
              <a:gd name="connsiteX50" fmla="*/ 708008 w 1605470"/>
              <a:gd name="connsiteY50" fmla="*/ 5144295 h 6858000"/>
              <a:gd name="connsiteX51" fmla="*/ 704941 w 1605470"/>
              <a:gd name="connsiteY51" fmla="*/ 5125185 h 6858000"/>
              <a:gd name="connsiteX52" fmla="*/ 711771 w 1605470"/>
              <a:gd name="connsiteY52" fmla="*/ 5121884 h 6858000"/>
              <a:gd name="connsiteX53" fmla="*/ 718807 w 1605470"/>
              <a:gd name="connsiteY53" fmla="*/ 5067850 h 6858000"/>
              <a:gd name="connsiteX54" fmla="*/ 721538 w 1605470"/>
              <a:gd name="connsiteY54" fmla="*/ 5060861 h 6858000"/>
              <a:gd name="connsiteX55" fmla="*/ 718242 w 1605470"/>
              <a:gd name="connsiteY55" fmla="*/ 5034192 h 6858000"/>
              <a:gd name="connsiteX56" fmla="*/ 719796 w 1605470"/>
              <a:gd name="connsiteY56" fmla="*/ 4993030 h 6858000"/>
              <a:gd name="connsiteX57" fmla="*/ 726705 w 1605470"/>
              <a:gd name="connsiteY57" fmla="*/ 4946844 h 6858000"/>
              <a:gd name="connsiteX58" fmla="*/ 722561 w 1605470"/>
              <a:gd name="connsiteY58" fmla="*/ 4932692 h 6858000"/>
              <a:gd name="connsiteX59" fmla="*/ 737964 w 1605470"/>
              <a:gd name="connsiteY59" fmla="*/ 4858827 h 6858000"/>
              <a:gd name="connsiteX60" fmla="*/ 732118 w 1605470"/>
              <a:gd name="connsiteY60" fmla="*/ 4801535 h 6858000"/>
              <a:gd name="connsiteX61" fmla="*/ 739787 w 1605470"/>
              <a:gd name="connsiteY61" fmla="*/ 4797794 h 6858000"/>
              <a:gd name="connsiteX62" fmla="*/ 741081 w 1605470"/>
              <a:gd name="connsiteY62" fmla="*/ 4784526 h 6858000"/>
              <a:gd name="connsiteX63" fmla="*/ 742865 w 1605470"/>
              <a:gd name="connsiteY63" fmla="*/ 4781211 h 6858000"/>
              <a:gd name="connsiteX64" fmla="*/ 751652 w 1605470"/>
              <a:gd name="connsiteY64" fmla="*/ 4761984 h 6858000"/>
              <a:gd name="connsiteX65" fmla="*/ 747700 w 1605470"/>
              <a:gd name="connsiteY65" fmla="*/ 4690749 h 6858000"/>
              <a:gd name="connsiteX66" fmla="*/ 743180 w 1605470"/>
              <a:gd name="connsiteY66" fmla="*/ 4584173 h 6858000"/>
              <a:gd name="connsiteX67" fmla="*/ 738263 w 1605470"/>
              <a:gd name="connsiteY67" fmla="*/ 4444346 h 6858000"/>
              <a:gd name="connsiteX68" fmla="*/ 734828 w 1605470"/>
              <a:gd name="connsiteY68" fmla="*/ 4375228 h 6858000"/>
              <a:gd name="connsiteX69" fmla="*/ 715481 w 1605470"/>
              <a:gd name="connsiteY69" fmla="*/ 4214165 h 6858000"/>
              <a:gd name="connsiteX70" fmla="*/ 719554 w 1605470"/>
              <a:gd name="connsiteY70" fmla="*/ 4090296 h 6858000"/>
              <a:gd name="connsiteX71" fmla="*/ 704810 w 1605470"/>
              <a:gd name="connsiteY71" fmla="*/ 4033999 h 6858000"/>
              <a:gd name="connsiteX72" fmla="*/ 705959 w 1605470"/>
              <a:gd name="connsiteY72" fmla="*/ 4031933 h 6858000"/>
              <a:gd name="connsiteX73" fmla="*/ 704535 w 1605470"/>
              <a:gd name="connsiteY73" fmla="*/ 4013953 h 6858000"/>
              <a:gd name="connsiteX74" fmla="*/ 700443 w 1605470"/>
              <a:gd name="connsiteY74" fmla="*/ 4010511 h 6858000"/>
              <a:gd name="connsiteX75" fmla="*/ 698282 w 1605470"/>
              <a:gd name="connsiteY75" fmla="*/ 3998331 h 6858000"/>
              <a:gd name="connsiteX76" fmla="*/ 690830 w 1605470"/>
              <a:gd name="connsiteY76" fmla="*/ 3974753 h 6858000"/>
              <a:gd name="connsiteX77" fmla="*/ 692428 w 1605470"/>
              <a:gd name="connsiteY77" fmla="*/ 3969950 h 6858000"/>
              <a:gd name="connsiteX78" fmla="*/ 685850 w 1605470"/>
              <a:gd name="connsiteY78" fmla="*/ 3933779 h 6858000"/>
              <a:gd name="connsiteX79" fmla="*/ 687181 w 1605470"/>
              <a:gd name="connsiteY79" fmla="*/ 3933093 h 6858000"/>
              <a:gd name="connsiteX80" fmla="*/ 691535 w 1605470"/>
              <a:gd name="connsiteY80" fmla="*/ 3922082 h 6858000"/>
              <a:gd name="connsiteX81" fmla="*/ 696613 w 1605470"/>
              <a:gd name="connsiteY81" fmla="*/ 3901461 h 6858000"/>
              <a:gd name="connsiteX82" fmla="*/ 719207 w 1605470"/>
              <a:gd name="connsiteY82" fmla="*/ 3813873 h 6858000"/>
              <a:gd name="connsiteX83" fmla="*/ 718632 w 1605470"/>
              <a:gd name="connsiteY83" fmla="*/ 3806161 h 6858000"/>
              <a:gd name="connsiteX84" fmla="*/ 718939 w 1605470"/>
              <a:gd name="connsiteY84" fmla="*/ 3805957 h 6858000"/>
              <a:gd name="connsiteX85" fmla="*/ 718966 w 1605470"/>
              <a:gd name="connsiteY85" fmla="*/ 3797724 h 6858000"/>
              <a:gd name="connsiteX86" fmla="*/ 717581 w 1605470"/>
              <a:gd name="connsiteY86" fmla="*/ 3792098 h 6858000"/>
              <a:gd name="connsiteX87" fmla="*/ 716465 w 1605470"/>
              <a:gd name="connsiteY87" fmla="*/ 3777135 h 6858000"/>
              <a:gd name="connsiteX88" fmla="*/ 718198 w 1605470"/>
              <a:gd name="connsiteY88" fmla="*/ 3771656 h 6858000"/>
              <a:gd name="connsiteX89" fmla="*/ 721941 w 1605470"/>
              <a:gd name="connsiteY89" fmla="*/ 3769007 h 6858000"/>
              <a:gd name="connsiteX90" fmla="*/ 721407 w 1605470"/>
              <a:gd name="connsiteY90" fmla="*/ 3767709 h 6858000"/>
              <a:gd name="connsiteX91" fmla="*/ 730103 w 1605470"/>
              <a:gd name="connsiteY91" fmla="*/ 3738082 h 6858000"/>
              <a:gd name="connsiteX92" fmla="*/ 737449 w 1605470"/>
              <a:gd name="connsiteY92" fmla="*/ 3673397 h 6858000"/>
              <a:gd name="connsiteX93" fmla="*/ 736745 w 1605470"/>
              <a:gd name="connsiteY93" fmla="*/ 3637109 h 6858000"/>
              <a:gd name="connsiteX94" fmla="*/ 740188 w 1605470"/>
              <a:gd name="connsiteY94" fmla="*/ 3536883 h 6858000"/>
              <a:gd name="connsiteX95" fmla="*/ 747726 w 1605470"/>
              <a:gd name="connsiteY95" fmla="*/ 3435652 h 6858000"/>
              <a:gd name="connsiteX96" fmla="*/ 770510 w 1605470"/>
              <a:gd name="connsiteY96" fmla="*/ 3361844 h 6858000"/>
              <a:gd name="connsiteX97" fmla="*/ 766158 w 1605470"/>
              <a:gd name="connsiteY97" fmla="*/ 3349058 h 6858000"/>
              <a:gd name="connsiteX98" fmla="*/ 764166 w 1605470"/>
              <a:gd name="connsiteY98" fmla="*/ 3341588 h 6858000"/>
              <a:gd name="connsiteX99" fmla="*/ 749397 w 1605470"/>
              <a:gd name="connsiteY99" fmla="*/ 3307769 h 6858000"/>
              <a:gd name="connsiteX100" fmla="*/ 766960 w 1605470"/>
              <a:gd name="connsiteY100" fmla="*/ 3250522 h 6858000"/>
              <a:gd name="connsiteX101" fmla="*/ 767385 w 1605470"/>
              <a:gd name="connsiteY101" fmla="*/ 3229163 h 6858000"/>
              <a:gd name="connsiteX102" fmla="*/ 769208 w 1605470"/>
              <a:gd name="connsiteY102" fmla="*/ 3217217 h 6858000"/>
              <a:gd name="connsiteX103" fmla="*/ 770350 w 1605470"/>
              <a:gd name="connsiteY103" fmla="*/ 3216125 h 6858000"/>
              <a:gd name="connsiteX104" fmla="*/ 756043 w 1605470"/>
              <a:gd name="connsiteY104" fmla="*/ 3183755 h 6858000"/>
              <a:gd name="connsiteX105" fmla="*/ 756544 w 1605470"/>
              <a:gd name="connsiteY105" fmla="*/ 3178642 h 6858000"/>
              <a:gd name="connsiteX106" fmla="*/ 744144 w 1605470"/>
              <a:gd name="connsiteY106" fmla="*/ 3158586 h 6858000"/>
              <a:gd name="connsiteX107" fmla="*/ 739378 w 1605470"/>
              <a:gd name="connsiteY107" fmla="*/ 3147669 h 6858000"/>
              <a:gd name="connsiteX108" fmla="*/ 734648 w 1605470"/>
              <a:gd name="connsiteY108" fmla="*/ 3145733 h 6858000"/>
              <a:gd name="connsiteX109" fmla="*/ 729329 w 1605470"/>
              <a:gd name="connsiteY109" fmla="*/ 3129034 h 6858000"/>
              <a:gd name="connsiteX110" fmla="*/ 729994 w 1605470"/>
              <a:gd name="connsiteY110" fmla="*/ 3126682 h 6858000"/>
              <a:gd name="connsiteX111" fmla="*/ 720862 w 1605470"/>
              <a:gd name="connsiteY111" fmla="*/ 3114519 h 6858000"/>
              <a:gd name="connsiteX112" fmla="*/ 707471 w 1605470"/>
              <a:gd name="connsiteY112" fmla="*/ 3106272 h 6858000"/>
              <a:gd name="connsiteX113" fmla="*/ 680201 w 1605470"/>
              <a:gd name="connsiteY113" fmla="*/ 2958185 h 6858000"/>
              <a:gd name="connsiteX114" fmla="*/ 622815 w 1605470"/>
              <a:gd name="connsiteY114" fmla="*/ 2762989 h 6858000"/>
              <a:gd name="connsiteX115" fmla="*/ 571733 w 1605470"/>
              <a:gd name="connsiteY115" fmla="*/ 2554718 h 6858000"/>
              <a:gd name="connsiteX116" fmla="*/ 551827 w 1605470"/>
              <a:gd name="connsiteY116" fmla="*/ 2485734 h 6858000"/>
              <a:gd name="connsiteX117" fmla="*/ 542550 w 1605470"/>
              <a:gd name="connsiteY117" fmla="*/ 2447068 h 6858000"/>
              <a:gd name="connsiteX118" fmla="*/ 529511 w 1605470"/>
              <a:gd name="connsiteY118" fmla="*/ 2425819 h 6858000"/>
              <a:gd name="connsiteX119" fmla="*/ 528878 w 1605470"/>
              <a:gd name="connsiteY119" fmla="*/ 2408971 h 6858000"/>
              <a:gd name="connsiteX120" fmla="*/ 535510 w 1605470"/>
              <a:gd name="connsiteY120" fmla="*/ 2402874 h 6858000"/>
              <a:gd name="connsiteX121" fmla="*/ 538122 w 1605470"/>
              <a:gd name="connsiteY121" fmla="*/ 2381443 h 6858000"/>
              <a:gd name="connsiteX122" fmla="*/ 514451 w 1605470"/>
              <a:gd name="connsiteY122" fmla="*/ 2261920 h 6858000"/>
              <a:gd name="connsiteX123" fmla="*/ 504338 w 1605470"/>
              <a:gd name="connsiteY123" fmla="*/ 2195378 h 6858000"/>
              <a:gd name="connsiteX124" fmla="*/ 488555 w 1605470"/>
              <a:gd name="connsiteY124" fmla="*/ 2155135 h 6858000"/>
              <a:gd name="connsiteX125" fmla="*/ 486013 w 1605470"/>
              <a:gd name="connsiteY125" fmla="*/ 2118008 h 6858000"/>
              <a:gd name="connsiteX126" fmla="*/ 487006 w 1605470"/>
              <a:gd name="connsiteY126" fmla="*/ 2050531 h 6858000"/>
              <a:gd name="connsiteX127" fmla="*/ 478812 w 1605470"/>
              <a:gd name="connsiteY127" fmla="*/ 1963269 h 6858000"/>
              <a:gd name="connsiteX128" fmla="*/ 459990 w 1605470"/>
              <a:gd name="connsiteY128" fmla="*/ 1906352 h 6858000"/>
              <a:gd name="connsiteX129" fmla="*/ 436547 w 1605470"/>
              <a:gd name="connsiteY129" fmla="*/ 1861531 h 6858000"/>
              <a:gd name="connsiteX130" fmla="*/ 390346 w 1605470"/>
              <a:gd name="connsiteY130" fmla="*/ 1732919 h 6858000"/>
              <a:gd name="connsiteX131" fmla="*/ 362657 w 1605470"/>
              <a:gd name="connsiteY131" fmla="*/ 1663540 h 6858000"/>
              <a:gd name="connsiteX132" fmla="*/ 361783 w 1605470"/>
              <a:gd name="connsiteY132" fmla="*/ 1615777 h 6858000"/>
              <a:gd name="connsiteX133" fmla="*/ 342578 w 1605470"/>
              <a:gd name="connsiteY133" fmla="*/ 1563678 h 6858000"/>
              <a:gd name="connsiteX134" fmla="*/ 355658 w 1605470"/>
              <a:gd name="connsiteY134" fmla="*/ 1519474 h 6858000"/>
              <a:gd name="connsiteX135" fmla="*/ 348400 w 1605470"/>
              <a:gd name="connsiteY135" fmla="*/ 1477995 h 6858000"/>
              <a:gd name="connsiteX136" fmla="*/ 334485 w 1605470"/>
              <a:gd name="connsiteY136" fmla="*/ 1373769 h 6858000"/>
              <a:gd name="connsiteX137" fmla="*/ 342792 w 1605470"/>
              <a:gd name="connsiteY137" fmla="*/ 1307086 h 6858000"/>
              <a:gd name="connsiteX138" fmla="*/ 343980 w 1605470"/>
              <a:gd name="connsiteY138" fmla="*/ 1189033 h 6858000"/>
              <a:gd name="connsiteX139" fmla="*/ 348665 w 1605470"/>
              <a:gd name="connsiteY139" fmla="*/ 1168288 h 6858000"/>
              <a:gd name="connsiteX140" fmla="*/ 340947 w 1605470"/>
              <a:gd name="connsiteY140" fmla="*/ 1142577 h 6858000"/>
              <a:gd name="connsiteX141" fmla="*/ 330253 w 1605470"/>
              <a:gd name="connsiteY141" fmla="*/ 1088484 h 6858000"/>
              <a:gd name="connsiteX142" fmla="*/ 318989 w 1605470"/>
              <a:gd name="connsiteY142" fmla="*/ 1016103 h 6858000"/>
              <a:gd name="connsiteX143" fmla="*/ 320445 w 1605470"/>
              <a:gd name="connsiteY143" fmla="*/ 932283 h 6858000"/>
              <a:gd name="connsiteX144" fmla="*/ 322681 w 1605470"/>
              <a:gd name="connsiteY144" fmla="*/ 915925 h 6858000"/>
              <a:gd name="connsiteX145" fmla="*/ 315310 w 1605470"/>
              <a:gd name="connsiteY145" fmla="*/ 896999 h 6858000"/>
              <a:gd name="connsiteX146" fmla="*/ 284718 w 1605470"/>
              <a:gd name="connsiteY146" fmla="*/ 821517 h 6858000"/>
              <a:gd name="connsiteX147" fmla="*/ 263668 w 1605470"/>
              <a:gd name="connsiteY147" fmla="*/ 751353 h 6858000"/>
              <a:gd name="connsiteX148" fmla="*/ 263226 w 1605470"/>
              <a:gd name="connsiteY148" fmla="*/ 721230 h 6858000"/>
              <a:gd name="connsiteX149" fmla="*/ 248897 w 1605470"/>
              <a:gd name="connsiteY149" fmla="*/ 681659 h 6858000"/>
              <a:gd name="connsiteX150" fmla="*/ 234316 w 1605470"/>
              <a:gd name="connsiteY150" fmla="*/ 635218 h 6858000"/>
              <a:gd name="connsiteX151" fmla="*/ 239327 w 1605470"/>
              <a:gd name="connsiteY151" fmla="*/ 613763 h 6858000"/>
              <a:gd name="connsiteX152" fmla="*/ 225269 w 1605470"/>
              <a:gd name="connsiteY152" fmla="*/ 598582 h 6858000"/>
              <a:gd name="connsiteX153" fmla="*/ 224950 w 1605470"/>
              <a:gd name="connsiteY153" fmla="*/ 576846 h 6858000"/>
              <a:gd name="connsiteX154" fmla="*/ 204576 w 1605470"/>
              <a:gd name="connsiteY154" fmla="*/ 530055 h 6858000"/>
              <a:gd name="connsiteX155" fmla="*/ 219064 w 1605470"/>
              <a:gd name="connsiteY155" fmla="*/ 469651 h 6858000"/>
              <a:gd name="connsiteX156" fmla="*/ 195012 w 1605470"/>
              <a:gd name="connsiteY156" fmla="*/ 448559 h 6858000"/>
              <a:gd name="connsiteX157" fmla="*/ 201434 w 1605470"/>
              <a:gd name="connsiteY157" fmla="*/ 441529 h 6858000"/>
              <a:gd name="connsiteX158" fmla="*/ 200655 w 1605470"/>
              <a:gd name="connsiteY158" fmla="*/ 428927 h 6858000"/>
              <a:gd name="connsiteX159" fmla="*/ 190059 w 1605470"/>
              <a:gd name="connsiteY159" fmla="*/ 430161 h 6858000"/>
              <a:gd name="connsiteX160" fmla="*/ 167079 w 1605470"/>
              <a:gd name="connsiteY160" fmla="*/ 367211 h 6858000"/>
              <a:gd name="connsiteX161" fmla="*/ 124571 w 1605470"/>
              <a:gd name="connsiteY161" fmla="*/ 302178 h 6858000"/>
              <a:gd name="connsiteX162" fmla="*/ 103243 w 1605470"/>
              <a:gd name="connsiteY162" fmla="*/ 211375 h 6858000"/>
              <a:gd name="connsiteX163" fmla="*/ 94571 w 1605470"/>
              <a:gd name="connsiteY163" fmla="*/ 184179 h 6858000"/>
              <a:gd name="connsiteX164" fmla="*/ 13437 w 1605470"/>
              <a:gd name="connsiteY164" fmla="*/ 19287 h 6858000"/>
              <a:gd name="connsiteX165" fmla="*/ 0 w 1605470"/>
              <a:gd name="connsiteY165" fmla="*/ 0 h 6858000"/>
              <a:gd name="connsiteX0" fmla="*/ 0 w 1605470"/>
              <a:gd name="connsiteY0" fmla="*/ 0 h 6858000"/>
              <a:gd name="connsiteX1" fmla="*/ 1605470 w 1605470"/>
              <a:gd name="connsiteY1" fmla="*/ 0 h 6858000"/>
              <a:gd name="connsiteX2" fmla="*/ 1605470 w 1605470"/>
              <a:gd name="connsiteY2" fmla="*/ 6858000 h 6858000"/>
              <a:gd name="connsiteX3" fmla="*/ 154105 w 1605470"/>
              <a:gd name="connsiteY3" fmla="*/ 6858000 h 6858000"/>
              <a:gd name="connsiteX4" fmla="*/ 154246 w 1605470"/>
              <a:gd name="connsiteY4" fmla="*/ 6857735 h 6858000"/>
              <a:gd name="connsiteX5" fmla="*/ 166295 w 1605470"/>
              <a:gd name="connsiteY5" fmla="*/ 6809549 h 6858000"/>
              <a:gd name="connsiteX6" fmla="*/ 198506 w 1605470"/>
              <a:gd name="connsiteY6" fmla="*/ 6715115 h 6858000"/>
              <a:gd name="connsiteX7" fmla="*/ 208357 w 1605470"/>
              <a:gd name="connsiteY7" fmla="*/ 6680170 h 6858000"/>
              <a:gd name="connsiteX8" fmla="*/ 233907 w 1605470"/>
              <a:gd name="connsiteY8" fmla="*/ 6621207 h 6858000"/>
              <a:gd name="connsiteX9" fmla="*/ 250564 w 1605470"/>
              <a:gd name="connsiteY9" fmla="*/ 6596265 h 6858000"/>
              <a:gd name="connsiteX10" fmla="*/ 250443 w 1605470"/>
              <a:gd name="connsiteY10" fmla="*/ 6594818 h 6858000"/>
              <a:gd name="connsiteX11" fmla="*/ 254688 w 1605470"/>
              <a:gd name="connsiteY11" fmla="*/ 6593735 h 6858000"/>
              <a:gd name="connsiteX12" fmla="*/ 257885 w 1605470"/>
              <a:gd name="connsiteY12" fmla="*/ 6589172 h 6858000"/>
              <a:gd name="connsiteX13" fmla="*/ 261179 w 1605470"/>
              <a:gd name="connsiteY13" fmla="*/ 6574442 h 6858000"/>
              <a:gd name="connsiteX14" fmla="*/ 261519 w 1605470"/>
              <a:gd name="connsiteY14" fmla="*/ 6568530 h 6858000"/>
              <a:gd name="connsiteX15" fmla="*/ 263928 w 1605470"/>
              <a:gd name="connsiteY15" fmla="*/ 6560674 h 6858000"/>
              <a:gd name="connsiteX16" fmla="*/ 264273 w 1605470"/>
              <a:gd name="connsiteY16" fmla="*/ 6560598 h 6858000"/>
              <a:gd name="connsiteX17" fmla="*/ 265970 w 1605470"/>
              <a:gd name="connsiteY17" fmla="*/ 6553006 h 6858000"/>
              <a:gd name="connsiteX18" fmla="*/ 270666 w 1605470"/>
              <a:gd name="connsiteY18" fmla="*/ 6514360 h 6858000"/>
              <a:gd name="connsiteX19" fmla="*/ 312320 w 1605470"/>
              <a:gd name="connsiteY19" fmla="*/ 6478062 h 6858000"/>
              <a:gd name="connsiteX20" fmla="*/ 323009 w 1605470"/>
              <a:gd name="connsiteY20" fmla="*/ 6460325 h 6858000"/>
              <a:gd name="connsiteX21" fmla="*/ 330242 w 1605470"/>
              <a:gd name="connsiteY21" fmla="*/ 6451488 h 6858000"/>
              <a:gd name="connsiteX22" fmla="*/ 331677 w 1605470"/>
              <a:gd name="connsiteY22" fmla="*/ 6451348 h 6858000"/>
              <a:gd name="connsiteX23" fmla="*/ 336035 w 1605470"/>
              <a:gd name="connsiteY23" fmla="*/ 6414240 h 6858000"/>
              <a:gd name="connsiteX24" fmla="*/ 338911 w 1605470"/>
              <a:gd name="connsiteY24" fmla="*/ 6410269 h 6858000"/>
              <a:gd name="connsiteX25" fmla="*/ 338811 w 1605470"/>
              <a:gd name="connsiteY25" fmla="*/ 6384857 h 6858000"/>
              <a:gd name="connsiteX26" fmla="*/ 340328 w 1605470"/>
              <a:gd name="connsiteY26" fmla="*/ 6372381 h 6858000"/>
              <a:gd name="connsiteX27" fmla="*/ 337522 w 1605470"/>
              <a:gd name="connsiteY27" fmla="*/ 6367510 h 6858000"/>
              <a:gd name="connsiteX28" fmla="*/ 341402 w 1605470"/>
              <a:gd name="connsiteY28" fmla="*/ 6349778 h 6858000"/>
              <a:gd name="connsiteX29" fmla="*/ 343067 w 1605470"/>
              <a:gd name="connsiteY29" fmla="*/ 6348250 h 6858000"/>
              <a:gd name="connsiteX30" fmla="*/ 359101 w 1605470"/>
              <a:gd name="connsiteY30" fmla="*/ 6281972 h 6858000"/>
              <a:gd name="connsiteX31" fmla="*/ 369864 w 1605470"/>
              <a:gd name="connsiteY31" fmla="*/ 6211940 h 6858000"/>
              <a:gd name="connsiteX32" fmla="*/ 411359 w 1605470"/>
              <a:gd name="connsiteY32" fmla="*/ 6113913 h 6858000"/>
              <a:gd name="connsiteX33" fmla="*/ 415652 w 1605470"/>
              <a:gd name="connsiteY33" fmla="*/ 6028119 h 6858000"/>
              <a:gd name="connsiteX34" fmla="*/ 442432 w 1605470"/>
              <a:gd name="connsiteY34" fmla="*/ 5934687 h 6858000"/>
              <a:gd name="connsiteX35" fmla="*/ 476444 w 1605470"/>
              <a:gd name="connsiteY35" fmla="*/ 5765594 h 6858000"/>
              <a:gd name="connsiteX36" fmla="*/ 508280 w 1605470"/>
              <a:gd name="connsiteY36" fmla="*/ 5693685 h 6858000"/>
              <a:gd name="connsiteX37" fmla="*/ 528335 w 1605470"/>
              <a:gd name="connsiteY37" fmla="*/ 5665173 h 6858000"/>
              <a:gd name="connsiteX38" fmla="*/ 562052 w 1605470"/>
              <a:gd name="connsiteY38" fmla="*/ 5563435 h 6858000"/>
              <a:gd name="connsiteX39" fmla="*/ 591557 w 1605470"/>
              <a:gd name="connsiteY39" fmla="*/ 5476393 h 6858000"/>
              <a:gd name="connsiteX40" fmla="*/ 622750 w 1605470"/>
              <a:gd name="connsiteY40" fmla="*/ 5396260 h 6858000"/>
              <a:gd name="connsiteX41" fmla="*/ 638731 w 1605470"/>
              <a:gd name="connsiteY41" fmla="*/ 5330009 h 6858000"/>
              <a:gd name="connsiteX42" fmla="*/ 672224 w 1605470"/>
              <a:gd name="connsiteY42" fmla="*/ 5273739 h 6858000"/>
              <a:gd name="connsiteX43" fmla="*/ 681823 w 1605470"/>
              <a:gd name="connsiteY43" fmla="*/ 5241779 h 6858000"/>
              <a:gd name="connsiteX44" fmla="*/ 693049 w 1605470"/>
              <a:gd name="connsiteY44" fmla="*/ 5225268 h 6858000"/>
              <a:gd name="connsiteX45" fmla="*/ 694069 w 1605470"/>
              <a:gd name="connsiteY45" fmla="*/ 5217684 h 6858000"/>
              <a:gd name="connsiteX46" fmla="*/ 701410 w 1605470"/>
              <a:gd name="connsiteY46" fmla="*/ 5193377 h 6858000"/>
              <a:gd name="connsiteX47" fmla="*/ 704713 w 1605470"/>
              <a:gd name="connsiteY47" fmla="*/ 5179288 h 6858000"/>
              <a:gd name="connsiteX48" fmla="*/ 705697 w 1605470"/>
              <a:gd name="connsiteY48" fmla="*/ 5173621 h 6858000"/>
              <a:gd name="connsiteX49" fmla="*/ 701331 w 1605470"/>
              <a:gd name="connsiteY49" fmla="*/ 5159961 h 6858000"/>
              <a:gd name="connsiteX50" fmla="*/ 708008 w 1605470"/>
              <a:gd name="connsiteY50" fmla="*/ 5144295 h 6858000"/>
              <a:gd name="connsiteX51" fmla="*/ 704941 w 1605470"/>
              <a:gd name="connsiteY51" fmla="*/ 5125185 h 6858000"/>
              <a:gd name="connsiteX52" fmla="*/ 711771 w 1605470"/>
              <a:gd name="connsiteY52" fmla="*/ 5121884 h 6858000"/>
              <a:gd name="connsiteX53" fmla="*/ 718807 w 1605470"/>
              <a:gd name="connsiteY53" fmla="*/ 5067850 h 6858000"/>
              <a:gd name="connsiteX54" fmla="*/ 721538 w 1605470"/>
              <a:gd name="connsiteY54" fmla="*/ 5060861 h 6858000"/>
              <a:gd name="connsiteX55" fmla="*/ 718242 w 1605470"/>
              <a:gd name="connsiteY55" fmla="*/ 5034192 h 6858000"/>
              <a:gd name="connsiteX56" fmla="*/ 719796 w 1605470"/>
              <a:gd name="connsiteY56" fmla="*/ 4993030 h 6858000"/>
              <a:gd name="connsiteX57" fmla="*/ 726705 w 1605470"/>
              <a:gd name="connsiteY57" fmla="*/ 4946844 h 6858000"/>
              <a:gd name="connsiteX58" fmla="*/ 722561 w 1605470"/>
              <a:gd name="connsiteY58" fmla="*/ 4932692 h 6858000"/>
              <a:gd name="connsiteX59" fmla="*/ 737964 w 1605470"/>
              <a:gd name="connsiteY59" fmla="*/ 4858827 h 6858000"/>
              <a:gd name="connsiteX60" fmla="*/ 732118 w 1605470"/>
              <a:gd name="connsiteY60" fmla="*/ 4801535 h 6858000"/>
              <a:gd name="connsiteX61" fmla="*/ 739787 w 1605470"/>
              <a:gd name="connsiteY61" fmla="*/ 4797794 h 6858000"/>
              <a:gd name="connsiteX62" fmla="*/ 741081 w 1605470"/>
              <a:gd name="connsiteY62" fmla="*/ 4784526 h 6858000"/>
              <a:gd name="connsiteX63" fmla="*/ 742865 w 1605470"/>
              <a:gd name="connsiteY63" fmla="*/ 4781211 h 6858000"/>
              <a:gd name="connsiteX64" fmla="*/ 751652 w 1605470"/>
              <a:gd name="connsiteY64" fmla="*/ 4761984 h 6858000"/>
              <a:gd name="connsiteX65" fmla="*/ 747700 w 1605470"/>
              <a:gd name="connsiteY65" fmla="*/ 4690749 h 6858000"/>
              <a:gd name="connsiteX66" fmla="*/ 743180 w 1605470"/>
              <a:gd name="connsiteY66" fmla="*/ 4584173 h 6858000"/>
              <a:gd name="connsiteX67" fmla="*/ 738263 w 1605470"/>
              <a:gd name="connsiteY67" fmla="*/ 4444346 h 6858000"/>
              <a:gd name="connsiteX68" fmla="*/ 734828 w 1605470"/>
              <a:gd name="connsiteY68" fmla="*/ 4375228 h 6858000"/>
              <a:gd name="connsiteX69" fmla="*/ 715481 w 1605470"/>
              <a:gd name="connsiteY69" fmla="*/ 4214165 h 6858000"/>
              <a:gd name="connsiteX70" fmla="*/ 719554 w 1605470"/>
              <a:gd name="connsiteY70" fmla="*/ 4090296 h 6858000"/>
              <a:gd name="connsiteX71" fmla="*/ 704810 w 1605470"/>
              <a:gd name="connsiteY71" fmla="*/ 4033999 h 6858000"/>
              <a:gd name="connsiteX72" fmla="*/ 705959 w 1605470"/>
              <a:gd name="connsiteY72" fmla="*/ 4031933 h 6858000"/>
              <a:gd name="connsiteX73" fmla="*/ 704535 w 1605470"/>
              <a:gd name="connsiteY73" fmla="*/ 4013953 h 6858000"/>
              <a:gd name="connsiteX74" fmla="*/ 700443 w 1605470"/>
              <a:gd name="connsiteY74" fmla="*/ 4010511 h 6858000"/>
              <a:gd name="connsiteX75" fmla="*/ 698282 w 1605470"/>
              <a:gd name="connsiteY75" fmla="*/ 3998331 h 6858000"/>
              <a:gd name="connsiteX76" fmla="*/ 690830 w 1605470"/>
              <a:gd name="connsiteY76" fmla="*/ 3974753 h 6858000"/>
              <a:gd name="connsiteX77" fmla="*/ 692428 w 1605470"/>
              <a:gd name="connsiteY77" fmla="*/ 3969950 h 6858000"/>
              <a:gd name="connsiteX78" fmla="*/ 685850 w 1605470"/>
              <a:gd name="connsiteY78" fmla="*/ 3933779 h 6858000"/>
              <a:gd name="connsiteX79" fmla="*/ 687181 w 1605470"/>
              <a:gd name="connsiteY79" fmla="*/ 3933093 h 6858000"/>
              <a:gd name="connsiteX80" fmla="*/ 691535 w 1605470"/>
              <a:gd name="connsiteY80" fmla="*/ 3922082 h 6858000"/>
              <a:gd name="connsiteX81" fmla="*/ 696613 w 1605470"/>
              <a:gd name="connsiteY81" fmla="*/ 3901461 h 6858000"/>
              <a:gd name="connsiteX82" fmla="*/ 719207 w 1605470"/>
              <a:gd name="connsiteY82" fmla="*/ 3813873 h 6858000"/>
              <a:gd name="connsiteX83" fmla="*/ 718632 w 1605470"/>
              <a:gd name="connsiteY83" fmla="*/ 3806161 h 6858000"/>
              <a:gd name="connsiteX84" fmla="*/ 718939 w 1605470"/>
              <a:gd name="connsiteY84" fmla="*/ 3805957 h 6858000"/>
              <a:gd name="connsiteX85" fmla="*/ 718966 w 1605470"/>
              <a:gd name="connsiteY85" fmla="*/ 3797724 h 6858000"/>
              <a:gd name="connsiteX86" fmla="*/ 717581 w 1605470"/>
              <a:gd name="connsiteY86" fmla="*/ 3792098 h 6858000"/>
              <a:gd name="connsiteX87" fmla="*/ 716465 w 1605470"/>
              <a:gd name="connsiteY87" fmla="*/ 3777135 h 6858000"/>
              <a:gd name="connsiteX88" fmla="*/ 718198 w 1605470"/>
              <a:gd name="connsiteY88" fmla="*/ 3771656 h 6858000"/>
              <a:gd name="connsiteX89" fmla="*/ 721941 w 1605470"/>
              <a:gd name="connsiteY89" fmla="*/ 3769007 h 6858000"/>
              <a:gd name="connsiteX90" fmla="*/ 721407 w 1605470"/>
              <a:gd name="connsiteY90" fmla="*/ 3767709 h 6858000"/>
              <a:gd name="connsiteX91" fmla="*/ 730103 w 1605470"/>
              <a:gd name="connsiteY91" fmla="*/ 3738082 h 6858000"/>
              <a:gd name="connsiteX92" fmla="*/ 737449 w 1605470"/>
              <a:gd name="connsiteY92" fmla="*/ 3673397 h 6858000"/>
              <a:gd name="connsiteX93" fmla="*/ 736745 w 1605470"/>
              <a:gd name="connsiteY93" fmla="*/ 3637109 h 6858000"/>
              <a:gd name="connsiteX94" fmla="*/ 740188 w 1605470"/>
              <a:gd name="connsiteY94" fmla="*/ 3536883 h 6858000"/>
              <a:gd name="connsiteX95" fmla="*/ 747726 w 1605470"/>
              <a:gd name="connsiteY95" fmla="*/ 3435652 h 6858000"/>
              <a:gd name="connsiteX96" fmla="*/ 770510 w 1605470"/>
              <a:gd name="connsiteY96" fmla="*/ 3361844 h 6858000"/>
              <a:gd name="connsiteX97" fmla="*/ 766158 w 1605470"/>
              <a:gd name="connsiteY97" fmla="*/ 3349058 h 6858000"/>
              <a:gd name="connsiteX98" fmla="*/ 749397 w 1605470"/>
              <a:gd name="connsiteY98" fmla="*/ 3307769 h 6858000"/>
              <a:gd name="connsiteX99" fmla="*/ 766960 w 1605470"/>
              <a:gd name="connsiteY99" fmla="*/ 3250522 h 6858000"/>
              <a:gd name="connsiteX100" fmla="*/ 767385 w 1605470"/>
              <a:gd name="connsiteY100" fmla="*/ 3229163 h 6858000"/>
              <a:gd name="connsiteX101" fmla="*/ 769208 w 1605470"/>
              <a:gd name="connsiteY101" fmla="*/ 3217217 h 6858000"/>
              <a:gd name="connsiteX102" fmla="*/ 770350 w 1605470"/>
              <a:gd name="connsiteY102" fmla="*/ 3216125 h 6858000"/>
              <a:gd name="connsiteX103" fmla="*/ 756043 w 1605470"/>
              <a:gd name="connsiteY103" fmla="*/ 3183755 h 6858000"/>
              <a:gd name="connsiteX104" fmla="*/ 756544 w 1605470"/>
              <a:gd name="connsiteY104" fmla="*/ 3178642 h 6858000"/>
              <a:gd name="connsiteX105" fmla="*/ 744144 w 1605470"/>
              <a:gd name="connsiteY105" fmla="*/ 3158586 h 6858000"/>
              <a:gd name="connsiteX106" fmla="*/ 739378 w 1605470"/>
              <a:gd name="connsiteY106" fmla="*/ 3147669 h 6858000"/>
              <a:gd name="connsiteX107" fmla="*/ 734648 w 1605470"/>
              <a:gd name="connsiteY107" fmla="*/ 3145733 h 6858000"/>
              <a:gd name="connsiteX108" fmla="*/ 729329 w 1605470"/>
              <a:gd name="connsiteY108" fmla="*/ 3129034 h 6858000"/>
              <a:gd name="connsiteX109" fmla="*/ 729994 w 1605470"/>
              <a:gd name="connsiteY109" fmla="*/ 3126682 h 6858000"/>
              <a:gd name="connsiteX110" fmla="*/ 720862 w 1605470"/>
              <a:gd name="connsiteY110" fmla="*/ 3114519 h 6858000"/>
              <a:gd name="connsiteX111" fmla="*/ 707471 w 1605470"/>
              <a:gd name="connsiteY111" fmla="*/ 3106272 h 6858000"/>
              <a:gd name="connsiteX112" fmla="*/ 680201 w 1605470"/>
              <a:gd name="connsiteY112" fmla="*/ 2958185 h 6858000"/>
              <a:gd name="connsiteX113" fmla="*/ 622815 w 1605470"/>
              <a:gd name="connsiteY113" fmla="*/ 2762989 h 6858000"/>
              <a:gd name="connsiteX114" fmla="*/ 571733 w 1605470"/>
              <a:gd name="connsiteY114" fmla="*/ 2554718 h 6858000"/>
              <a:gd name="connsiteX115" fmla="*/ 551827 w 1605470"/>
              <a:gd name="connsiteY115" fmla="*/ 2485734 h 6858000"/>
              <a:gd name="connsiteX116" fmla="*/ 542550 w 1605470"/>
              <a:gd name="connsiteY116" fmla="*/ 2447068 h 6858000"/>
              <a:gd name="connsiteX117" fmla="*/ 529511 w 1605470"/>
              <a:gd name="connsiteY117" fmla="*/ 2425819 h 6858000"/>
              <a:gd name="connsiteX118" fmla="*/ 528878 w 1605470"/>
              <a:gd name="connsiteY118" fmla="*/ 2408971 h 6858000"/>
              <a:gd name="connsiteX119" fmla="*/ 535510 w 1605470"/>
              <a:gd name="connsiteY119" fmla="*/ 2402874 h 6858000"/>
              <a:gd name="connsiteX120" fmla="*/ 538122 w 1605470"/>
              <a:gd name="connsiteY120" fmla="*/ 2381443 h 6858000"/>
              <a:gd name="connsiteX121" fmla="*/ 514451 w 1605470"/>
              <a:gd name="connsiteY121" fmla="*/ 2261920 h 6858000"/>
              <a:gd name="connsiteX122" fmla="*/ 504338 w 1605470"/>
              <a:gd name="connsiteY122" fmla="*/ 2195378 h 6858000"/>
              <a:gd name="connsiteX123" fmla="*/ 488555 w 1605470"/>
              <a:gd name="connsiteY123" fmla="*/ 2155135 h 6858000"/>
              <a:gd name="connsiteX124" fmla="*/ 486013 w 1605470"/>
              <a:gd name="connsiteY124" fmla="*/ 2118008 h 6858000"/>
              <a:gd name="connsiteX125" fmla="*/ 487006 w 1605470"/>
              <a:gd name="connsiteY125" fmla="*/ 2050531 h 6858000"/>
              <a:gd name="connsiteX126" fmla="*/ 478812 w 1605470"/>
              <a:gd name="connsiteY126" fmla="*/ 1963269 h 6858000"/>
              <a:gd name="connsiteX127" fmla="*/ 459990 w 1605470"/>
              <a:gd name="connsiteY127" fmla="*/ 1906352 h 6858000"/>
              <a:gd name="connsiteX128" fmla="*/ 436547 w 1605470"/>
              <a:gd name="connsiteY128" fmla="*/ 1861531 h 6858000"/>
              <a:gd name="connsiteX129" fmla="*/ 390346 w 1605470"/>
              <a:gd name="connsiteY129" fmla="*/ 1732919 h 6858000"/>
              <a:gd name="connsiteX130" fmla="*/ 362657 w 1605470"/>
              <a:gd name="connsiteY130" fmla="*/ 1663540 h 6858000"/>
              <a:gd name="connsiteX131" fmla="*/ 361783 w 1605470"/>
              <a:gd name="connsiteY131" fmla="*/ 1615777 h 6858000"/>
              <a:gd name="connsiteX132" fmla="*/ 342578 w 1605470"/>
              <a:gd name="connsiteY132" fmla="*/ 1563678 h 6858000"/>
              <a:gd name="connsiteX133" fmla="*/ 355658 w 1605470"/>
              <a:gd name="connsiteY133" fmla="*/ 1519474 h 6858000"/>
              <a:gd name="connsiteX134" fmla="*/ 348400 w 1605470"/>
              <a:gd name="connsiteY134" fmla="*/ 1477995 h 6858000"/>
              <a:gd name="connsiteX135" fmla="*/ 334485 w 1605470"/>
              <a:gd name="connsiteY135" fmla="*/ 1373769 h 6858000"/>
              <a:gd name="connsiteX136" fmla="*/ 342792 w 1605470"/>
              <a:gd name="connsiteY136" fmla="*/ 1307086 h 6858000"/>
              <a:gd name="connsiteX137" fmla="*/ 343980 w 1605470"/>
              <a:gd name="connsiteY137" fmla="*/ 1189033 h 6858000"/>
              <a:gd name="connsiteX138" fmla="*/ 348665 w 1605470"/>
              <a:gd name="connsiteY138" fmla="*/ 1168288 h 6858000"/>
              <a:gd name="connsiteX139" fmla="*/ 340947 w 1605470"/>
              <a:gd name="connsiteY139" fmla="*/ 1142577 h 6858000"/>
              <a:gd name="connsiteX140" fmla="*/ 330253 w 1605470"/>
              <a:gd name="connsiteY140" fmla="*/ 1088484 h 6858000"/>
              <a:gd name="connsiteX141" fmla="*/ 318989 w 1605470"/>
              <a:gd name="connsiteY141" fmla="*/ 1016103 h 6858000"/>
              <a:gd name="connsiteX142" fmla="*/ 320445 w 1605470"/>
              <a:gd name="connsiteY142" fmla="*/ 932283 h 6858000"/>
              <a:gd name="connsiteX143" fmla="*/ 322681 w 1605470"/>
              <a:gd name="connsiteY143" fmla="*/ 915925 h 6858000"/>
              <a:gd name="connsiteX144" fmla="*/ 315310 w 1605470"/>
              <a:gd name="connsiteY144" fmla="*/ 896999 h 6858000"/>
              <a:gd name="connsiteX145" fmla="*/ 284718 w 1605470"/>
              <a:gd name="connsiteY145" fmla="*/ 821517 h 6858000"/>
              <a:gd name="connsiteX146" fmla="*/ 263668 w 1605470"/>
              <a:gd name="connsiteY146" fmla="*/ 751353 h 6858000"/>
              <a:gd name="connsiteX147" fmla="*/ 263226 w 1605470"/>
              <a:gd name="connsiteY147" fmla="*/ 721230 h 6858000"/>
              <a:gd name="connsiteX148" fmla="*/ 248897 w 1605470"/>
              <a:gd name="connsiteY148" fmla="*/ 681659 h 6858000"/>
              <a:gd name="connsiteX149" fmla="*/ 234316 w 1605470"/>
              <a:gd name="connsiteY149" fmla="*/ 635218 h 6858000"/>
              <a:gd name="connsiteX150" fmla="*/ 239327 w 1605470"/>
              <a:gd name="connsiteY150" fmla="*/ 613763 h 6858000"/>
              <a:gd name="connsiteX151" fmla="*/ 225269 w 1605470"/>
              <a:gd name="connsiteY151" fmla="*/ 598582 h 6858000"/>
              <a:gd name="connsiteX152" fmla="*/ 224950 w 1605470"/>
              <a:gd name="connsiteY152" fmla="*/ 576846 h 6858000"/>
              <a:gd name="connsiteX153" fmla="*/ 204576 w 1605470"/>
              <a:gd name="connsiteY153" fmla="*/ 530055 h 6858000"/>
              <a:gd name="connsiteX154" fmla="*/ 219064 w 1605470"/>
              <a:gd name="connsiteY154" fmla="*/ 469651 h 6858000"/>
              <a:gd name="connsiteX155" fmla="*/ 195012 w 1605470"/>
              <a:gd name="connsiteY155" fmla="*/ 448559 h 6858000"/>
              <a:gd name="connsiteX156" fmla="*/ 201434 w 1605470"/>
              <a:gd name="connsiteY156" fmla="*/ 441529 h 6858000"/>
              <a:gd name="connsiteX157" fmla="*/ 200655 w 1605470"/>
              <a:gd name="connsiteY157" fmla="*/ 428927 h 6858000"/>
              <a:gd name="connsiteX158" fmla="*/ 190059 w 1605470"/>
              <a:gd name="connsiteY158" fmla="*/ 430161 h 6858000"/>
              <a:gd name="connsiteX159" fmla="*/ 167079 w 1605470"/>
              <a:gd name="connsiteY159" fmla="*/ 367211 h 6858000"/>
              <a:gd name="connsiteX160" fmla="*/ 124571 w 1605470"/>
              <a:gd name="connsiteY160" fmla="*/ 302178 h 6858000"/>
              <a:gd name="connsiteX161" fmla="*/ 103243 w 1605470"/>
              <a:gd name="connsiteY161" fmla="*/ 211375 h 6858000"/>
              <a:gd name="connsiteX162" fmla="*/ 94571 w 1605470"/>
              <a:gd name="connsiteY162" fmla="*/ 184179 h 6858000"/>
              <a:gd name="connsiteX163" fmla="*/ 13437 w 1605470"/>
              <a:gd name="connsiteY163" fmla="*/ 19287 h 6858000"/>
              <a:gd name="connsiteX164" fmla="*/ 0 w 1605470"/>
              <a:gd name="connsiteY164" fmla="*/ 0 h 6858000"/>
              <a:gd name="connsiteX0" fmla="*/ 0 w 1605470"/>
              <a:gd name="connsiteY0" fmla="*/ 0 h 6858000"/>
              <a:gd name="connsiteX1" fmla="*/ 1605470 w 1605470"/>
              <a:gd name="connsiteY1" fmla="*/ 0 h 6858000"/>
              <a:gd name="connsiteX2" fmla="*/ 1605470 w 1605470"/>
              <a:gd name="connsiteY2" fmla="*/ 6858000 h 6858000"/>
              <a:gd name="connsiteX3" fmla="*/ 154105 w 1605470"/>
              <a:gd name="connsiteY3" fmla="*/ 6858000 h 6858000"/>
              <a:gd name="connsiteX4" fmla="*/ 154246 w 1605470"/>
              <a:gd name="connsiteY4" fmla="*/ 6857735 h 6858000"/>
              <a:gd name="connsiteX5" fmla="*/ 166295 w 1605470"/>
              <a:gd name="connsiteY5" fmla="*/ 6809549 h 6858000"/>
              <a:gd name="connsiteX6" fmla="*/ 198506 w 1605470"/>
              <a:gd name="connsiteY6" fmla="*/ 6715115 h 6858000"/>
              <a:gd name="connsiteX7" fmla="*/ 208357 w 1605470"/>
              <a:gd name="connsiteY7" fmla="*/ 6680170 h 6858000"/>
              <a:gd name="connsiteX8" fmla="*/ 233907 w 1605470"/>
              <a:gd name="connsiteY8" fmla="*/ 6621207 h 6858000"/>
              <a:gd name="connsiteX9" fmla="*/ 250564 w 1605470"/>
              <a:gd name="connsiteY9" fmla="*/ 6596265 h 6858000"/>
              <a:gd name="connsiteX10" fmla="*/ 250443 w 1605470"/>
              <a:gd name="connsiteY10" fmla="*/ 6594818 h 6858000"/>
              <a:gd name="connsiteX11" fmla="*/ 254688 w 1605470"/>
              <a:gd name="connsiteY11" fmla="*/ 6593735 h 6858000"/>
              <a:gd name="connsiteX12" fmla="*/ 257885 w 1605470"/>
              <a:gd name="connsiteY12" fmla="*/ 6589172 h 6858000"/>
              <a:gd name="connsiteX13" fmla="*/ 261179 w 1605470"/>
              <a:gd name="connsiteY13" fmla="*/ 6574442 h 6858000"/>
              <a:gd name="connsiteX14" fmla="*/ 261519 w 1605470"/>
              <a:gd name="connsiteY14" fmla="*/ 6568530 h 6858000"/>
              <a:gd name="connsiteX15" fmla="*/ 263928 w 1605470"/>
              <a:gd name="connsiteY15" fmla="*/ 6560674 h 6858000"/>
              <a:gd name="connsiteX16" fmla="*/ 264273 w 1605470"/>
              <a:gd name="connsiteY16" fmla="*/ 6560598 h 6858000"/>
              <a:gd name="connsiteX17" fmla="*/ 265970 w 1605470"/>
              <a:gd name="connsiteY17" fmla="*/ 6553006 h 6858000"/>
              <a:gd name="connsiteX18" fmla="*/ 270666 w 1605470"/>
              <a:gd name="connsiteY18" fmla="*/ 6514360 h 6858000"/>
              <a:gd name="connsiteX19" fmla="*/ 312320 w 1605470"/>
              <a:gd name="connsiteY19" fmla="*/ 6478062 h 6858000"/>
              <a:gd name="connsiteX20" fmla="*/ 323009 w 1605470"/>
              <a:gd name="connsiteY20" fmla="*/ 6460325 h 6858000"/>
              <a:gd name="connsiteX21" fmla="*/ 330242 w 1605470"/>
              <a:gd name="connsiteY21" fmla="*/ 6451488 h 6858000"/>
              <a:gd name="connsiteX22" fmla="*/ 331677 w 1605470"/>
              <a:gd name="connsiteY22" fmla="*/ 6451348 h 6858000"/>
              <a:gd name="connsiteX23" fmla="*/ 336035 w 1605470"/>
              <a:gd name="connsiteY23" fmla="*/ 6414240 h 6858000"/>
              <a:gd name="connsiteX24" fmla="*/ 338911 w 1605470"/>
              <a:gd name="connsiteY24" fmla="*/ 6410269 h 6858000"/>
              <a:gd name="connsiteX25" fmla="*/ 338811 w 1605470"/>
              <a:gd name="connsiteY25" fmla="*/ 6384857 h 6858000"/>
              <a:gd name="connsiteX26" fmla="*/ 340328 w 1605470"/>
              <a:gd name="connsiteY26" fmla="*/ 6372381 h 6858000"/>
              <a:gd name="connsiteX27" fmla="*/ 337522 w 1605470"/>
              <a:gd name="connsiteY27" fmla="*/ 6367510 h 6858000"/>
              <a:gd name="connsiteX28" fmla="*/ 341402 w 1605470"/>
              <a:gd name="connsiteY28" fmla="*/ 6349778 h 6858000"/>
              <a:gd name="connsiteX29" fmla="*/ 343067 w 1605470"/>
              <a:gd name="connsiteY29" fmla="*/ 6348250 h 6858000"/>
              <a:gd name="connsiteX30" fmla="*/ 359101 w 1605470"/>
              <a:gd name="connsiteY30" fmla="*/ 6281972 h 6858000"/>
              <a:gd name="connsiteX31" fmla="*/ 369864 w 1605470"/>
              <a:gd name="connsiteY31" fmla="*/ 6211940 h 6858000"/>
              <a:gd name="connsiteX32" fmla="*/ 411359 w 1605470"/>
              <a:gd name="connsiteY32" fmla="*/ 6113913 h 6858000"/>
              <a:gd name="connsiteX33" fmla="*/ 415652 w 1605470"/>
              <a:gd name="connsiteY33" fmla="*/ 6028119 h 6858000"/>
              <a:gd name="connsiteX34" fmla="*/ 442432 w 1605470"/>
              <a:gd name="connsiteY34" fmla="*/ 5934687 h 6858000"/>
              <a:gd name="connsiteX35" fmla="*/ 476444 w 1605470"/>
              <a:gd name="connsiteY35" fmla="*/ 5765594 h 6858000"/>
              <a:gd name="connsiteX36" fmla="*/ 508280 w 1605470"/>
              <a:gd name="connsiteY36" fmla="*/ 5693685 h 6858000"/>
              <a:gd name="connsiteX37" fmla="*/ 528335 w 1605470"/>
              <a:gd name="connsiteY37" fmla="*/ 5665173 h 6858000"/>
              <a:gd name="connsiteX38" fmla="*/ 562052 w 1605470"/>
              <a:gd name="connsiteY38" fmla="*/ 5563435 h 6858000"/>
              <a:gd name="connsiteX39" fmla="*/ 591557 w 1605470"/>
              <a:gd name="connsiteY39" fmla="*/ 5476393 h 6858000"/>
              <a:gd name="connsiteX40" fmla="*/ 622750 w 1605470"/>
              <a:gd name="connsiteY40" fmla="*/ 5396260 h 6858000"/>
              <a:gd name="connsiteX41" fmla="*/ 638731 w 1605470"/>
              <a:gd name="connsiteY41" fmla="*/ 5330009 h 6858000"/>
              <a:gd name="connsiteX42" fmla="*/ 672224 w 1605470"/>
              <a:gd name="connsiteY42" fmla="*/ 5273739 h 6858000"/>
              <a:gd name="connsiteX43" fmla="*/ 681823 w 1605470"/>
              <a:gd name="connsiteY43" fmla="*/ 5241779 h 6858000"/>
              <a:gd name="connsiteX44" fmla="*/ 693049 w 1605470"/>
              <a:gd name="connsiteY44" fmla="*/ 5225268 h 6858000"/>
              <a:gd name="connsiteX45" fmla="*/ 694069 w 1605470"/>
              <a:gd name="connsiteY45" fmla="*/ 5217684 h 6858000"/>
              <a:gd name="connsiteX46" fmla="*/ 701410 w 1605470"/>
              <a:gd name="connsiteY46" fmla="*/ 5193377 h 6858000"/>
              <a:gd name="connsiteX47" fmla="*/ 704713 w 1605470"/>
              <a:gd name="connsiteY47" fmla="*/ 5179288 h 6858000"/>
              <a:gd name="connsiteX48" fmla="*/ 705697 w 1605470"/>
              <a:gd name="connsiteY48" fmla="*/ 5173621 h 6858000"/>
              <a:gd name="connsiteX49" fmla="*/ 701331 w 1605470"/>
              <a:gd name="connsiteY49" fmla="*/ 5159961 h 6858000"/>
              <a:gd name="connsiteX50" fmla="*/ 708008 w 1605470"/>
              <a:gd name="connsiteY50" fmla="*/ 5144295 h 6858000"/>
              <a:gd name="connsiteX51" fmla="*/ 704941 w 1605470"/>
              <a:gd name="connsiteY51" fmla="*/ 5125185 h 6858000"/>
              <a:gd name="connsiteX52" fmla="*/ 711771 w 1605470"/>
              <a:gd name="connsiteY52" fmla="*/ 5121884 h 6858000"/>
              <a:gd name="connsiteX53" fmla="*/ 718807 w 1605470"/>
              <a:gd name="connsiteY53" fmla="*/ 5067850 h 6858000"/>
              <a:gd name="connsiteX54" fmla="*/ 721538 w 1605470"/>
              <a:gd name="connsiteY54" fmla="*/ 5060861 h 6858000"/>
              <a:gd name="connsiteX55" fmla="*/ 718242 w 1605470"/>
              <a:gd name="connsiteY55" fmla="*/ 5034192 h 6858000"/>
              <a:gd name="connsiteX56" fmla="*/ 719796 w 1605470"/>
              <a:gd name="connsiteY56" fmla="*/ 4993030 h 6858000"/>
              <a:gd name="connsiteX57" fmla="*/ 726705 w 1605470"/>
              <a:gd name="connsiteY57" fmla="*/ 4946844 h 6858000"/>
              <a:gd name="connsiteX58" fmla="*/ 722561 w 1605470"/>
              <a:gd name="connsiteY58" fmla="*/ 4932692 h 6858000"/>
              <a:gd name="connsiteX59" fmla="*/ 737964 w 1605470"/>
              <a:gd name="connsiteY59" fmla="*/ 4858827 h 6858000"/>
              <a:gd name="connsiteX60" fmla="*/ 732118 w 1605470"/>
              <a:gd name="connsiteY60" fmla="*/ 4801535 h 6858000"/>
              <a:gd name="connsiteX61" fmla="*/ 739787 w 1605470"/>
              <a:gd name="connsiteY61" fmla="*/ 4797794 h 6858000"/>
              <a:gd name="connsiteX62" fmla="*/ 741081 w 1605470"/>
              <a:gd name="connsiteY62" fmla="*/ 4784526 h 6858000"/>
              <a:gd name="connsiteX63" fmla="*/ 742865 w 1605470"/>
              <a:gd name="connsiteY63" fmla="*/ 4781211 h 6858000"/>
              <a:gd name="connsiteX64" fmla="*/ 751652 w 1605470"/>
              <a:gd name="connsiteY64" fmla="*/ 4761984 h 6858000"/>
              <a:gd name="connsiteX65" fmla="*/ 747700 w 1605470"/>
              <a:gd name="connsiteY65" fmla="*/ 4690749 h 6858000"/>
              <a:gd name="connsiteX66" fmla="*/ 743180 w 1605470"/>
              <a:gd name="connsiteY66" fmla="*/ 4584173 h 6858000"/>
              <a:gd name="connsiteX67" fmla="*/ 738263 w 1605470"/>
              <a:gd name="connsiteY67" fmla="*/ 4444346 h 6858000"/>
              <a:gd name="connsiteX68" fmla="*/ 734828 w 1605470"/>
              <a:gd name="connsiteY68" fmla="*/ 4375228 h 6858000"/>
              <a:gd name="connsiteX69" fmla="*/ 715481 w 1605470"/>
              <a:gd name="connsiteY69" fmla="*/ 4214165 h 6858000"/>
              <a:gd name="connsiteX70" fmla="*/ 719554 w 1605470"/>
              <a:gd name="connsiteY70" fmla="*/ 4090296 h 6858000"/>
              <a:gd name="connsiteX71" fmla="*/ 704810 w 1605470"/>
              <a:gd name="connsiteY71" fmla="*/ 4033999 h 6858000"/>
              <a:gd name="connsiteX72" fmla="*/ 705959 w 1605470"/>
              <a:gd name="connsiteY72" fmla="*/ 4031933 h 6858000"/>
              <a:gd name="connsiteX73" fmla="*/ 704535 w 1605470"/>
              <a:gd name="connsiteY73" fmla="*/ 4013953 h 6858000"/>
              <a:gd name="connsiteX74" fmla="*/ 700443 w 1605470"/>
              <a:gd name="connsiteY74" fmla="*/ 4010511 h 6858000"/>
              <a:gd name="connsiteX75" fmla="*/ 698282 w 1605470"/>
              <a:gd name="connsiteY75" fmla="*/ 3998331 h 6858000"/>
              <a:gd name="connsiteX76" fmla="*/ 690830 w 1605470"/>
              <a:gd name="connsiteY76" fmla="*/ 3974753 h 6858000"/>
              <a:gd name="connsiteX77" fmla="*/ 692428 w 1605470"/>
              <a:gd name="connsiteY77" fmla="*/ 3969950 h 6858000"/>
              <a:gd name="connsiteX78" fmla="*/ 685850 w 1605470"/>
              <a:gd name="connsiteY78" fmla="*/ 3933779 h 6858000"/>
              <a:gd name="connsiteX79" fmla="*/ 687181 w 1605470"/>
              <a:gd name="connsiteY79" fmla="*/ 3933093 h 6858000"/>
              <a:gd name="connsiteX80" fmla="*/ 691535 w 1605470"/>
              <a:gd name="connsiteY80" fmla="*/ 3922082 h 6858000"/>
              <a:gd name="connsiteX81" fmla="*/ 696613 w 1605470"/>
              <a:gd name="connsiteY81" fmla="*/ 3901461 h 6858000"/>
              <a:gd name="connsiteX82" fmla="*/ 719207 w 1605470"/>
              <a:gd name="connsiteY82" fmla="*/ 3813873 h 6858000"/>
              <a:gd name="connsiteX83" fmla="*/ 718632 w 1605470"/>
              <a:gd name="connsiteY83" fmla="*/ 3806161 h 6858000"/>
              <a:gd name="connsiteX84" fmla="*/ 718939 w 1605470"/>
              <a:gd name="connsiteY84" fmla="*/ 3805957 h 6858000"/>
              <a:gd name="connsiteX85" fmla="*/ 718966 w 1605470"/>
              <a:gd name="connsiteY85" fmla="*/ 3797724 h 6858000"/>
              <a:gd name="connsiteX86" fmla="*/ 717581 w 1605470"/>
              <a:gd name="connsiteY86" fmla="*/ 3792098 h 6858000"/>
              <a:gd name="connsiteX87" fmla="*/ 716465 w 1605470"/>
              <a:gd name="connsiteY87" fmla="*/ 3777135 h 6858000"/>
              <a:gd name="connsiteX88" fmla="*/ 718198 w 1605470"/>
              <a:gd name="connsiteY88" fmla="*/ 3771656 h 6858000"/>
              <a:gd name="connsiteX89" fmla="*/ 721941 w 1605470"/>
              <a:gd name="connsiteY89" fmla="*/ 3769007 h 6858000"/>
              <a:gd name="connsiteX90" fmla="*/ 721407 w 1605470"/>
              <a:gd name="connsiteY90" fmla="*/ 3767709 h 6858000"/>
              <a:gd name="connsiteX91" fmla="*/ 730103 w 1605470"/>
              <a:gd name="connsiteY91" fmla="*/ 3738082 h 6858000"/>
              <a:gd name="connsiteX92" fmla="*/ 737449 w 1605470"/>
              <a:gd name="connsiteY92" fmla="*/ 3673397 h 6858000"/>
              <a:gd name="connsiteX93" fmla="*/ 736745 w 1605470"/>
              <a:gd name="connsiteY93" fmla="*/ 3637109 h 6858000"/>
              <a:gd name="connsiteX94" fmla="*/ 740188 w 1605470"/>
              <a:gd name="connsiteY94" fmla="*/ 3536883 h 6858000"/>
              <a:gd name="connsiteX95" fmla="*/ 747726 w 1605470"/>
              <a:gd name="connsiteY95" fmla="*/ 3435652 h 6858000"/>
              <a:gd name="connsiteX96" fmla="*/ 770510 w 1605470"/>
              <a:gd name="connsiteY96" fmla="*/ 3361844 h 6858000"/>
              <a:gd name="connsiteX97" fmla="*/ 749397 w 1605470"/>
              <a:gd name="connsiteY97" fmla="*/ 3307769 h 6858000"/>
              <a:gd name="connsiteX98" fmla="*/ 766960 w 1605470"/>
              <a:gd name="connsiteY98" fmla="*/ 3250522 h 6858000"/>
              <a:gd name="connsiteX99" fmla="*/ 767385 w 1605470"/>
              <a:gd name="connsiteY99" fmla="*/ 3229163 h 6858000"/>
              <a:gd name="connsiteX100" fmla="*/ 769208 w 1605470"/>
              <a:gd name="connsiteY100" fmla="*/ 3217217 h 6858000"/>
              <a:gd name="connsiteX101" fmla="*/ 770350 w 1605470"/>
              <a:gd name="connsiteY101" fmla="*/ 3216125 h 6858000"/>
              <a:gd name="connsiteX102" fmla="*/ 756043 w 1605470"/>
              <a:gd name="connsiteY102" fmla="*/ 3183755 h 6858000"/>
              <a:gd name="connsiteX103" fmla="*/ 756544 w 1605470"/>
              <a:gd name="connsiteY103" fmla="*/ 3178642 h 6858000"/>
              <a:gd name="connsiteX104" fmla="*/ 744144 w 1605470"/>
              <a:gd name="connsiteY104" fmla="*/ 3158586 h 6858000"/>
              <a:gd name="connsiteX105" fmla="*/ 739378 w 1605470"/>
              <a:gd name="connsiteY105" fmla="*/ 3147669 h 6858000"/>
              <a:gd name="connsiteX106" fmla="*/ 734648 w 1605470"/>
              <a:gd name="connsiteY106" fmla="*/ 3145733 h 6858000"/>
              <a:gd name="connsiteX107" fmla="*/ 729329 w 1605470"/>
              <a:gd name="connsiteY107" fmla="*/ 3129034 h 6858000"/>
              <a:gd name="connsiteX108" fmla="*/ 729994 w 1605470"/>
              <a:gd name="connsiteY108" fmla="*/ 3126682 h 6858000"/>
              <a:gd name="connsiteX109" fmla="*/ 720862 w 1605470"/>
              <a:gd name="connsiteY109" fmla="*/ 3114519 h 6858000"/>
              <a:gd name="connsiteX110" fmla="*/ 707471 w 1605470"/>
              <a:gd name="connsiteY110" fmla="*/ 3106272 h 6858000"/>
              <a:gd name="connsiteX111" fmla="*/ 680201 w 1605470"/>
              <a:gd name="connsiteY111" fmla="*/ 2958185 h 6858000"/>
              <a:gd name="connsiteX112" fmla="*/ 622815 w 1605470"/>
              <a:gd name="connsiteY112" fmla="*/ 2762989 h 6858000"/>
              <a:gd name="connsiteX113" fmla="*/ 571733 w 1605470"/>
              <a:gd name="connsiteY113" fmla="*/ 2554718 h 6858000"/>
              <a:gd name="connsiteX114" fmla="*/ 551827 w 1605470"/>
              <a:gd name="connsiteY114" fmla="*/ 2485734 h 6858000"/>
              <a:gd name="connsiteX115" fmla="*/ 542550 w 1605470"/>
              <a:gd name="connsiteY115" fmla="*/ 2447068 h 6858000"/>
              <a:gd name="connsiteX116" fmla="*/ 529511 w 1605470"/>
              <a:gd name="connsiteY116" fmla="*/ 2425819 h 6858000"/>
              <a:gd name="connsiteX117" fmla="*/ 528878 w 1605470"/>
              <a:gd name="connsiteY117" fmla="*/ 2408971 h 6858000"/>
              <a:gd name="connsiteX118" fmla="*/ 535510 w 1605470"/>
              <a:gd name="connsiteY118" fmla="*/ 2402874 h 6858000"/>
              <a:gd name="connsiteX119" fmla="*/ 538122 w 1605470"/>
              <a:gd name="connsiteY119" fmla="*/ 2381443 h 6858000"/>
              <a:gd name="connsiteX120" fmla="*/ 514451 w 1605470"/>
              <a:gd name="connsiteY120" fmla="*/ 2261920 h 6858000"/>
              <a:gd name="connsiteX121" fmla="*/ 504338 w 1605470"/>
              <a:gd name="connsiteY121" fmla="*/ 2195378 h 6858000"/>
              <a:gd name="connsiteX122" fmla="*/ 488555 w 1605470"/>
              <a:gd name="connsiteY122" fmla="*/ 2155135 h 6858000"/>
              <a:gd name="connsiteX123" fmla="*/ 486013 w 1605470"/>
              <a:gd name="connsiteY123" fmla="*/ 2118008 h 6858000"/>
              <a:gd name="connsiteX124" fmla="*/ 487006 w 1605470"/>
              <a:gd name="connsiteY124" fmla="*/ 2050531 h 6858000"/>
              <a:gd name="connsiteX125" fmla="*/ 478812 w 1605470"/>
              <a:gd name="connsiteY125" fmla="*/ 1963269 h 6858000"/>
              <a:gd name="connsiteX126" fmla="*/ 459990 w 1605470"/>
              <a:gd name="connsiteY126" fmla="*/ 1906352 h 6858000"/>
              <a:gd name="connsiteX127" fmla="*/ 436547 w 1605470"/>
              <a:gd name="connsiteY127" fmla="*/ 1861531 h 6858000"/>
              <a:gd name="connsiteX128" fmla="*/ 390346 w 1605470"/>
              <a:gd name="connsiteY128" fmla="*/ 1732919 h 6858000"/>
              <a:gd name="connsiteX129" fmla="*/ 362657 w 1605470"/>
              <a:gd name="connsiteY129" fmla="*/ 1663540 h 6858000"/>
              <a:gd name="connsiteX130" fmla="*/ 361783 w 1605470"/>
              <a:gd name="connsiteY130" fmla="*/ 1615777 h 6858000"/>
              <a:gd name="connsiteX131" fmla="*/ 342578 w 1605470"/>
              <a:gd name="connsiteY131" fmla="*/ 1563678 h 6858000"/>
              <a:gd name="connsiteX132" fmla="*/ 355658 w 1605470"/>
              <a:gd name="connsiteY132" fmla="*/ 1519474 h 6858000"/>
              <a:gd name="connsiteX133" fmla="*/ 348400 w 1605470"/>
              <a:gd name="connsiteY133" fmla="*/ 1477995 h 6858000"/>
              <a:gd name="connsiteX134" fmla="*/ 334485 w 1605470"/>
              <a:gd name="connsiteY134" fmla="*/ 1373769 h 6858000"/>
              <a:gd name="connsiteX135" fmla="*/ 342792 w 1605470"/>
              <a:gd name="connsiteY135" fmla="*/ 1307086 h 6858000"/>
              <a:gd name="connsiteX136" fmla="*/ 343980 w 1605470"/>
              <a:gd name="connsiteY136" fmla="*/ 1189033 h 6858000"/>
              <a:gd name="connsiteX137" fmla="*/ 348665 w 1605470"/>
              <a:gd name="connsiteY137" fmla="*/ 1168288 h 6858000"/>
              <a:gd name="connsiteX138" fmla="*/ 340947 w 1605470"/>
              <a:gd name="connsiteY138" fmla="*/ 1142577 h 6858000"/>
              <a:gd name="connsiteX139" fmla="*/ 330253 w 1605470"/>
              <a:gd name="connsiteY139" fmla="*/ 1088484 h 6858000"/>
              <a:gd name="connsiteX140" fmla="*/ 318989 w 1605470"/>
              <a:gd name="connsiteY140" fmla="*/ 1016103 h 6858000"/>
              <a:gd name="connsiteX141" fmla="*/ 320445 w 1605470"/>
              <a:gd name="connsiteY141" fmla="*/ 932283 h 6858000"/>
              <a:gd name="connsiteX142" fmla="*/ 322681 w 1605470"/>
              <a:gd name="connsiteY142" fmla="*/ 915925 h 6858000"/>
              <a:gd name="connsiteX143" fmla="*/ 315310 w 1605470"/>
              <a:gd name="connsiteY143" fmla="*/ 896999 h 6858000"/>
              <a:gd name="connsiteX144" fmla="*/ 284718 w 1605470"/>
              <a:gd name="connsiteY144" fmla="*/ 821517 h 6858000"/>
              <a:gd name="connsiteX145" fmla="*/ 263668 w 1605470"/>
              <a:gd name="connsiteY145" fmla="*/ 751353 h 6858000"/>
              <a:gd name="connsiteX146" fmla="*/ 263226 w 1605470"/>
              <a:gd name="connsiteY146" fmla="*/ 721230 h 6858000"/>
              <a:gd name="connsiteX147" fmla="*/ 248897 w 1605470"/>
              <a:gd name="connsiteY147" fmla="*/ 681659 h 6858000"/>
              <a:gd name="connsiteX148" fmla="*/ 234316 w 1605470"/>
              <a:gd name="connsiteY148" fmla="*/ 635218 h 6858000"/>
              <a:gd name="connsiteX149" fmla="*/ 239327 w 1605470"/>
              <a:gd name="connsiteY149" fmla="*/ 613763 h 6858000"/>
              <a:gd name="connsiteX150" fmla="*/ 225269 w 1605470"/>
              <a:gd name="connsiteY150" fmla="*/ 598582 h 6858000"/>
              <a:gd name="connsiteX151" fmla="*/ 224950 w 1605470"/>
              <a:gd name="connsiteY151" fmla="*/ 576846 h 6858000"/>
              <a:gd name="connsiteX152" fmla="*/ 204576 w 1605470"/>
              <a:gd name="connsiteY152" fmla="*/ 530055 h 6858000"/>
              <a:gd name="connsiteX153" fmla="*/ 219064 w 1605470"/>
              <a:gd name="connsiteY153" fmla="*/ 469651 h 6858000"/>
              <a:gd name="connsiteX154" fmla="*/ 195012 w 1605470"/>
              <a:gd name="connsiteY154" fmla="*/ 448559 h 6858000"/>
              <a:gd name="connsiteX155" fmla="*/ 201434 w 1605470"/>
              <a:gd name="connsiteY155" fmla="*/ 441529 h 6858000"/>
              <a:gd name="connsiteX156" fmla="*/ 200655 w 1605470"/>
              <a:gd name="connsiteY156" fmla="*/ 428927 h 6858000"/>
              <a:gd name="connsiteX157" fmla="*/ 190059 w 1605470"/>
              <a:gd name="connsiteY157" fmla="*/ 430161 h 6858000"/>
              <a:gd name="connsiteX158" fmla="*/ 167079 w 1605470"/>
              <a:gd name="connsiteY158" fmla="*/ 367211 h 6858000"/>
              <a:gd name="connsiteX159" fmla="*/ 124571 w 1605470"/>
              <a:gd name="connsiteY159" fmla="*/ 302178 h 6858000"/>
              <a:gd name="connsiteX160" fmla="*/ 103243 w 1605470"/>
              <a:gd name="connsiteY160" fmla="*/ 211375 h 6858000"/>
              <a:gd name="connsiteX161" fmla="*/ 94571 w 1605470"/>
              <a:gd name="connsiteY161" fmla="*/ 184179 h 6858000"/>
              <a:gd name="connsiteX162" fmla="*/ 13437 w 1605470"/>
              <a:gd name="connsiteY162" fmla="*/ 19287 h 6858000"/>
              <a:gd name="connsiteX163" fmla="*/ 0 w 1605470"/>
              <a:gd name="connsiteY163" fmla="*/ 0 h 6858000"/>
              <a:gd name="connsiteX0" fmla="*/ 0 w 1605470"/>
              <a:gd name="connsiteY0" fmla="*/ 0 h 6858000"/>
              <a:gd name="connsiteX1" fmla="*/ 1605470 w 1605470"/>
              <a:gd name="connsiteY1" fmla="*/ 0 h 6858000"/>
              <a:gd name="connsiteX2" fmla="*/ 1605470 w 1605470"/>
              <a:gd name="connsiteY2" fmla="*/ 6858000 h 6858000"/>
              <a:gd name="connsiteX3" fmla="*/ 154105 w 1605470"/>
              <a:gd name="connsiteY3" fmla="*/ 6858000 h 6858000"/>
              <a:gd name="connsiteX4" fmla="*/ 154246 w 1605470"/>
              <a:gd name="connsiteY4" fmla="*/ 6857735 h 6858000"/>
              <a:gd name="connsiteX5" fmla="*/ 166295 w 1605470"/>
              <a:gd name="connsiteY5" fmla="*/ 6809549 h 6858000"/>
              <a:gd name="connsiteX6" fmla="*/ 198506 w 1605470"/>
              <a:gd name="connsiteY6" fmla="*/ 6715115 h 6858000"/>
              <a:gd name="connsiteX7" fmla="*/ 208357 w 1605470"/>
              <a:gd name="connsiteY7" fmla="*/ 6680170 h 6858000"/>
              <a:gd name="connsiteX8" fmla="*/ 233907 w 1605470"/>
              <a:gd name="connsiteY8" fmla="*/ 6621207 h 6858000"/>
              <a:gd name="connsiteX9" fmla="*/ 250564 w 1605470"/>
              <a:gd name="connsiteY9" fmla="*/ 6596265 h 6858000"/>
              <a:gd name="connsiteX10" fmla="*/ 250443 w 1605470"/>
              <a:gd name="connsiteY10" fmla="*/ 6594818 h 6858000"/>
              <a:gd name="connsiteX11" fmla="*/ 254688 w 1605470"/>
              <a:gd name="connsiteY11" fmla="*/ 6593735 h 6858000"/>
              <a:gd name="connsiteX12" fmla="*/ 257885 w 1605470"/>
              <a:gd name="connsiteY12" fmla="*/ 6589172 h 6858000"/>
              <a:gd name="connsiteX13" fmla="*/ 261179 w 1605470"/>
              <a:gd name="connsiteY13" fmla="*/ 6574442 h 6858000"/>
              <a:gd name="connsiteX14" fmla="*/ 261519 w 1605470"/>
              <a:gd name="connsiteY14" fmla="*/ 6568530 h 6858000"/>
              <a:gd name="connsiteX15" fmla="*/ 263928 w 1605470"/>
              <a:gd name="connsiteY15" fmla="*/ 6560674 h 6858000"/>
              <a:gd name="connsiteX16" fmla="*/ 264273 w 1605470"/>
              <a:gd name="connsiteY16" fmla="*/ 6560598 h 6858000"/>
              <a:gd name="connsiteX17" fmla="*/ 265970 w 1605470"/>
              <a:gd name="connsiteY17" fmla="*/ 6553006 h 6858000"/>
              <a:gd name="connsiteX18" fmla="*/ 270666 w 1605470"/>
              <a:gd name="connsiteY18" fmla="*/ 6514360 h 6858000"/>
              <a:gd name="connsiteX19" fmla="*/ 312320 w 1605470"/>
              <a:gd name="connsiteY19" fmla="*/ 6478062 h 6858000"/>
              <a:gd name="connsiteX20" fmla="*/ 323009 w 1605470"/>
              <a:gd name="connsiteY20" fmla="*/ 6460325 h 6858000"/>
              <a:gd name="connsiteX21" fmla="*/ 330242 w 1605470"/>
              <a:gd name="connsiteY21" fmla="*/ 6451488 h 6858000"/>
              <a:gd name="connsiteX22" fmla="*/ 331677 w 1605470"/>
              <a:gd name="connsiteY22" fmla="*/ 6451348 h 6858000"/>
              <a:gd name="connsiteX23" fmla="*/ 336035 w 1605470"/>
              <a:gd name="connsiteY23" fmla="*/ 6414240 h 6858000"/>
              <a:gd name="connsiteX24" fmla="*/ 338911 w 1605470"/>
              <a:gd name="connsiteY24" fmla="*/ 6410269 h 6858000"/>
              <a:gd name="connsiteX25" fmla="*/ 338811 w 1605470"/>
              <a:gd name="connsiteY25" fmla="*/ 6384857 h 6858000"/>
              <a:gd name="connsiteX26" fmla="*/ 340328 w 1605470"/>
              <a:gd name="connsiteY26" fmla="*/ 6372381 h 6858000"/>
              <a:gd name="connsiteX27" fmla="*/ 337522 w 1605470"/>
              <a:gd name="connsiteY27" fmla="*/ 6367510 h 6858000"/>
              <a:gd name="connsiteX28" fmla="*/ 341402 w 1605470"/>
              <a:gd name="connsiteY28" fmla="*/ 6349778 h 6858000"/>
              <a:gd name="connsiteX29" fmla="*/ 343067 w 1605470"/>
              <a:gd name="connsiteY29" fmla="*/ 6348250 h 6858000"/>
              <a:gd name="connsiteX30" fmla="*/ 359101 w 1605470"/>
              <a:gd name="connsiteY30" fmla="*/ 6281972 h 6858000"/>
              <a:gd name="connsiteX31" fmla="*/ 369864 w 1605470"/>
              <a:gd name="connsiteY31" fmla="*/ 6211940 h 6858000"/>
              <a:gd name="connsiteX32" fmla="*/ 411359 w 1605470"/>
              <a:gd name="connsiteY32" fmla="*/ 6113913 h 6858000"/>
              <a:gd name="connsiteX33" fmla="*/ 415652 w 1605470"/>
              <a:gd name="connsiteY33" fmla="*/ 6028119 h 6858000"/>
              <a:gd name="connsiteX34" fmla="*/ 442432 w 1605470"/>
              <a:gd name="connsiteY34" fmla="*/ 5934687 h 6858000"/>
              <a:gd name="connsiteX35" fmla="*/ 476444 w 1605470"/>
              <a:gd name="connsiteY35" fmla="*/ 5765594 h 6858000"/>
              <a:gd name="connsiteX36" fmla="*/ 508280 w 1605470"/>
              <a:gd name="connsiteY36" fmla="*/ 5693685 h 6858000"/>
              <a:gd name="connsiteX37" fmla="*/ 528335 w 1605470"/>
              <a:gd name="connsiteY37" fmla="*/ 5665173 h 6858000"/>
              <a:gd name="connsiteX38" fmla="*/ 562052 w 1605470"/>
              <a:gd name="connsiteY38" fmla="*/ 5563435 h 6858000"/>
              <a:gd name="connsiteX39" fmla="*/ 591557 w 1605470"/>
              <a:gd name="connsiteY39" fmla="*/ 5476393 h 6858000"/>
              <a:gd name="connsiteX40" fmla="*/ 622750 w 1605470"/>
              <a:gd name="connsiteY40" fmla="*/ 5396260 h 6858000"/>
              <a:gd name="connsiteX41" fmla="*/ 638731 w 1605470"/>
              <a:gd name="connsiteY41" fmla="*/ 5330009 h 6858000"/>
              <a:gd name="connsiteX42" fmla="*/ 672224 w 1605470"/>
              <a:gd name="connsiteY42" fmla="*/ 5273739 h 6858000"/>
              <a:gd name="connsiteX43" fmla="*/ 681823 w 1605470"/>
              <a:gd name="connsiteY43" fmla="*/ 5241779 h 6858000"/>
              <a:gd name="connsiteX44" fmla="*/ 693049 w 1605470"/>
              <a:gd name="connsiteY44" fmla="*/ 5225268 h 6858000"/>
              <a:gd name="connsiteX45" fmla="*/ 694069 w 1605470"/>
              <a:gd name="connsiteY45" fmla="*/ 5217684 h 6858000"/>
              <a:gd name="connsiteX46" fmla="*/ 701410 w 1605470"/>
              <a:gd name="connsiteY46" fmla="*/ 5193377 h 6858000"/>
              <a:gd name="connsiteX47" fmla="*/ 704713 w 1605470"/>
              <a:gd name="connsiteY47" fmla="*/ 5179288 h 6858000"/>
              <a:gd name="connsiteX48" fmla="*/ 705697 w 1605470"/>
              <a:gd name="connsiteY48" fmla="*/ 5173621 h 6858000"/>
              <a:gd name="connsiteX49" fmla="*/ 701331 w 1605470"/>
              <a:gd name="connsiteY49" fmla="*/ 5159961 h 6858000"/>
              <a:gd name="connsiteX50" fmla="*/ 708008 w 1605470"/>
              <a:gd name="connsiteY50" fmla="*/ 5144295 h 6858000"/>
              <a:gd name="connsiteX51" fmla="*/ 704941 w 1605470"/>
              <a:gd name="connsiteY51" fmla="*/ 5125185 h 6858000"/>
              <a:gd name="connsiteX52" fmla="*/ 711771 w 1605470"/>
              <a:gd name="connsiteY52" fmla="*/ 5121884 h 6858000"/>
              <a:gd name="connsiteX53" fmla="*/ 718807 w 1605470"/>
              <a:gd name="connsiteY53" fmla="*/ 5067850 h 6858000"/>
              <a:gd name="connsiteX54" fmla="*/ 721538 w 1605470"/>
              <a:gd name="connsiteY54" fmla="*/ 5060861 h 6858000"/>
              <a:gd name="connsiteX55" fmla="*/ 718242 w 1605470"/>
              <a:gd name="connsiteY55" fmla="*/ 5034192 h 6858000"/>
              <a:gd name="connsiteX56" fmla="*/ 719796 w 1605470"/>
              <a:gd name="connsiteY56" fmla="*/ 4993030 h 6858000"/>
              <a:gd name="connsiteX57" fmla="*/ 726705 w 1605470"/>
              <a:gd name="connsiteY57" fmla="*/ 4946844 h 6858000"/>
              <a:gd name="connsiteX58" fmla="*/ 722561 w 1605470"/>
              <a:gd name="connsiteY58" fmla="*/ 4932692 h 6858000"/>
              <a:gd name="connsiteX59" fmla="*/ 737964 w 1605470"/>
              <a:gd name="connsiteY59" fmla="*/ 4858827 h 6858000"/>
              <a:gd name="connsiteX60" fmla="*/ 732118 w 1605470"/>
              <a:gd name="connsiteY60" fmla="*/ 4801535 h 6858000"/>
              <a:gd name="connsiteX61" fmla="*/ 739787 w 1605470"/>
              <a:gd name="connsiteY61" fmla="*/ 4797794 h 6858000"/>
              <a:gd name="connsiteX62" fmla="*/ 741081 w 1605470"/>
              <a:gd name="connsiteY62" fmla="*/ 4784526 h 6858000"/>
              <a:gd name="connsiteX63" fmla="*/ 742865 w 1605470"/>
              <a:gd name="connsiteY63" fmla="*/ 4781211 h 6858000"/>
              <a:gd name="connsiteX64" fmla="*/ 751652 w 1605470"/>
              <a:gd name="connsiteY64" fmla="*/ 4761984 h 6858000"/>
              <a:gd name="connsiteX65" fmla="*/ 747700 w 1605470"/>
              <a:gd name="connsiteY65" fmla="*/ 4690749 h 6858000"/>
              <a:gd name="connsiteX66" fmla="*/ 743180 w 1605470"/>
              <a:gd name="connsiteY66" fmla="*/ 4584173 h 6858000"/>
              <a:gd name="connsiteX67" fmla="*/ 738263 w 1605470"/>
              <a:gd name="connsiteY67" fmla="*/ 4444346 h 6858000"/>
              <a:gd name="connsiteX68" fmla="*/ 734828 w 1605470"/>
              <a:gd name="connsiteY68" fmla="*/ 4375228 h 6858000"/>
              <a:gd name="connsiteX69" fmla="*/ 715481 w 1605470"/>
              <a:gd name="connsiteY69" fmla="*/ 4214165 h 6858000"/>
              <a:gd name="connsiteX70" fmla="*/ 719554 w 1605470"/>
              <a:gd name="connsiteY70" fmla="*/ 4090296 h 6858000"/>
              <a:gd name="connsiteX71" fmla="*/ 704810 w 1605470"/>
              <a:gd name="connsiteY71" fmla="*/ 4033999 h 6858000"/>
              <a:gd name="connsiteX72" fmla="*/ 705959 w 1605470"/>
              <a:gd name="connsiteY72" fmla="*/ 4031933 h 6858000"/>
              <a:gd name="connsiteX73" fmla="*/ 704535 w 1605470"/>
              <a:gd name="connsiteY73" fmla="*/ 4013953 h 6858000"/>
              <a:gd name="connsiteX74" fmla="*/ 700443 w 1605470"/>
              <a:gd name="connsiteY74" fmla="*/ 4010511 h 6858000"/>
              <a:gd name="connsiteX75" fmla="*/ 698282 w 1605470"/>
              <a:gd name="connsiteY75" fmla="*/ 3998331 h 6858000"/>
              <a:gd name="connsiteX76" fmla="*/ 690830 w 1605470"/>
              <a:gd name="connsiteY76" fmla="*/ 3974753 h 6858000"/>
              <a:gd name="connsiteX77" fmla="*/ 692428 w 1605470"/>
              <a:gd name="connsiteY77" fmla="*/ 3969950 h 6858000"/>
              <a:gd name="connsiteX78" fmla="*/ 685850 w 1605470"/>
              <a:gd name="connsiteY78" fmla="*/ 3933779 h 6858000"/>
              <a:gd name="connsiteX79" fmla="*/ 687181 w 1605470"/>
              <a:gd name="connsiteY79" fmla="*/ 3933093 h 6858000"/>
              <a:gd name="connsiteX80" fmla="*/ 691535 w 1605470"/>
              <a:gd name="connsiteY80" fmla="*/ 3922082 h 6858000"/>
              <a:gd name="connsiteX81" fmla="*/ 696613 w 1605470"/>
              <a:gd name="connsiteY81" fmla="*/ 3901461 h 6858000"/>
              <a:gd name="connsiteX82" fmla="*/ 719207 w 1605470"/>
              <a:gd name="connsiteY82" fmla="*/ 3813873 h 6858000"/>
              <a:gd name="connsiteX83" fmla="*/ 718632 w 1605470"/>
              <a:gd name="connsiteY83" fmla="*/ 3806161 h 6858000"/>
              <a:gd name="connsiteX84" fmla="*/ 718939 w 1605470"/>
              <a:gd name="connsiteY84" fmla="*/ 3805957 h 6858000"/>
              <a:gd name="connsiteX85" fmla="*/ 718966 w 1605470"/>
              <a:gd name="connsiteY85" fmla="*/ 3797724 h 6858000"/>
              <a:gd name="connsiteX86" fmla="*/ 717581 w 1605470"/>
              <a:gd name="connsiteY86" fmla="*/ 3792098 h 6858000"/>
              <a:gd name="connsiteX87" fmla="*/ 716465 w 1605470"/>
              <a:gd name="connsiteY87" fmla="*/ 3777135 h 6858000"/>
              <a:gd name="connsiteX88" fmla="*/ 718198 w 1605470"/>
              <a:gd name="connsiteY88" fmla="*/ 3771656 h 6858000"/>
              <a:gd name="connsiteX89" fmla="*/ 721941 w 1605470"/>
              <a:gd name="connsiteY89" fmla="*/ 3769007 h 6858000"/>
              <a:gd name="connsiteX90" fmla="*/ 721407 w 1605470"/>
              <a:gd name="connsiteY90" fmla="*/ 3767709 h 6858000"/>
              <a:gd name="connsiteX91" fmla="*/ 730103 w 1605470"/>
              <a:gd name="connsiteY91" fmla="*/ 3738082 h 6858000"/>
              <a:gd name="connsiteX92" fmla="*/ 737449 w 1605470"/>
              <a:gd name="connsiteY92" fmla="*/ 3673397 h 6858000"/>
              <a:gd name="connsiteX93" fmla="*/ 736745 w 1605470"/>
              <a:gd name="connsiteY93" fmla="*/ 3637109 h 6858000"/>
              <a:gd name="connsiteX94" fmla="*/ 740188 w 1605470"/>
              <a:gd name="connsiteY94" fmla="*/ 3536883 h 6858000"/>
              <a:gd name="connsiteX95" fmla="*/ 747726 w 1605470"/>
              <a:gd name="connsiteY95" fmla="*/ 3435652 h 6858000"/>
              <a:gd name="connsiteX96" fmla="*/ 749397 w 1605470"/>
              <a:gd name="connsiteY96" fmla="*/ 3307769 h 6858000"/>
              <a:gd name="connsiteX97" fmla="*/ 766960 w 1605470"/>
              <a:gd name="connsiteY97" fmla="*/ 3250522 h 6858000"/>
              <a:gd name="connsiteX98" fmla="*/ 767385 w 1605470"/>
              <a:gd name="connsiteY98" fmla="*/ 3229163 h 6858000"/>
              <a:gd name="connsiteX99" fmla="*/ 769208 w 1605470"/>
              <a:gd name="connsiteY99" fmla="*/ 3217217 h 6858000"/>
              <a:gd name="connsiteX100" fmla="*/ 770350 w 1605470"/>
              <a:gd name="connsiteY100" fmla="*/ 3216125 h 6858000"/>
              <a:gd name="connsiteX101" fmla="*/ 756043 w 1605470"/>
              <a:gd name="connsiteY101" fmla="*/ 3183755 h 6858000"/>
              <a:gd name="connsiteX102" fmla="*/ 756544 w 1605470"/>
              <a:gd name="connsiteY102" fmla="*/ 3178642 h 6858000"/>
              <a:gd name="connsiteX103" fmla="*/ 744144 w 1605470"/>
              <a:gd name="connsiteY103" fmla="*/ 3158586 h 6858000"/>
              <a:gd name="connsiteX104" fmla="*/ 739378 w 1605470"/>
              <a:gd name="connsiteY104" fmla="*/ 3147669 h 6858000"/>
              <a:gd name="connsiteX105" fmla="*/ 734648 w 1605470"/>
              <a:gd name="connsiteY105" fmla="*/ 3145733 h 6858000"/>
              <a:gd name="connsiteX106" fmla="*/ 729329 w 1605470"/>
              <a:gd name="connsiteY106" fmla="*/ 3129034 h 6858000"/>
              <a:gd name="connsiteX107" fmla="*/ 729994 w 1605470"/>
              <a:gd name="connsiteY107" fmla="*/ 3126682 h 6858000"/>
              <a:gd name="connsiteX108" fmla="*/ 720862 w 1605470"/>
              <a:gd name="connsiteY108" fmla="*/ 3114519 h 6858000"/>
              <a:gd name="connsiteX109" fmla="*/ 707471 w 1605470"/>
              <a:gd name="connsiteY109" fmla="*/ 3106272 h 6858000"/>
              <a:gd name="connsiteX110" fmla="*/ 680201 w 1605470"/>
              <a:gd name="connsiteY110" fmla="*/ 2958185 h 6858000"/>
              <a:gd name="connsiteX111" fmla="*/ 622815 w 1605470"/>
              <a:gd name="connsiteY111" fmla="*/ 2762989 h 6858000"/>
              <a:gd name="connsiteX112" fmla="*/ 571733 w 1605470"/>
              <a:gd name="connsiteY112" fmla="*/ 2554718 h 6858000"/>
              <a:gd name="connsiteX113" fmla="*/ 551827 w 1605470"/>
              <a:gd name="connsiteY113" fmla="*/ 2485734 h 6858000"/>
              <a:gd name="connsiteX114" fmla="*/ 542550 w 1605470"/>
              <a:gd name="connsiteY114" fmla="*/ 2447068 h 6858000"/>
              <a:gd name="connsiteX115" fmla="*/ 529511 w 1605470"/>
              <a:gd name="connsiteY115" fmla="*/ 2425819 h 6858000"/>
              <a:gd name="connsiteX116" fmla="*/ 528878 w 1605470"/>
              <a:gd name="connsiteY116" fmla="*/ 2408971 h 6858000"/>
              <a:gd name="connsiteX117" fmla="*/ 535510 w 1605470"/>
              <a:gd name="connsiteY117" fmla="*/ 2402874 h 6858000"/>
              <a:gd name="connsiteX118" fmla="*/ 538122 w 1605470"/>
              <a:gd name="connsiteY118" fmla="*/ 2381443 h 6858000"/>
              <a:gd name="connsiteX119" fmla="*/ 514451 w 1605470"/>
              <a:gd name="connsiteY119" fmla="*/ 2261920 h 6858000"/>
              <a:gd name="connsiteX120" fmla="*/ 504338 w 1605470"/>
              <a:gd name="connsiteY120" fmla="*/ 2195378 h 6858000"/>
              <a:gd name="connsiteX121" fmla="*/ 488555 w 1605470"/>
              <a:gd name="connsiteY121" fmla="*/ 2155135 h 6858000"/>
              <a:gd name="connsiteX122" fmla="*/ 486013 w 1605470"/>
              <a:gd name="connsiteY122" fmla="*/ 2118008 h 6858000"/>
              <a:gd name="connsiteX123" fmla="*/ 487006 w 1605470"/>
              <a:gd name="connsiteY123" fmla="*/ 2050531 h 6858000"/>
              <a:gd name="connsiteX124" fmla="*/ 478812 w 1605470"/>
              <a:gd name="connsiteY124" fmla="*/ 1963269 h 6858000"/>
              <a:gd name="connsiteX125" fmla="*/ 459990 w 1605470"/>
              <a:gd name="connsiteY125" fmla="*/ 1906352 h 6858000"/>
              <a:gd name="connsiteX126" fmla="*/ 436547 w 1605470"/>
              <a:gd name="connsiteY126" fmla="*/ 1861531 h 6858000"/>
              <a:gd name="connsiteX127" fmla="*/ 390346 w 1605470"/>
              <a:gd name="connsiteY127" fmla="*/ 1732919 h 6858000"/>
              <a:gd name="connsiteX128" fmla="*/ 362657 w 1605470"/>
              <a:gd name="connsiteY128" fmla="*/ 1663540 h 6858000"/>
              <a:gd name="connsiteX129" fmla="*/ 361783 w 1605470"/>
              <a:gd name="connsiteY129" fmla="*/ 1615777 h 6858000"/>
              <a:gd name="connsiteX130" fmla="*/ 342578 w 1605470"/>
              <a:gd name="connsiteY130" fmla="*/ 1563678 h 6858000"/>
              <a:gd name="connsiteX131" fmla="*/ 355658 w 1605470"/>
              <a:gd name="connsiteY131" fmla="*/ 1519474 h 6858000"/>
              <a:gd name="connsiteX132" fmla="*/ 348400 w 1605470"/>
              <a:gd name="connsiteY132" fmla="*/ 1477995 h 6858000"/>
              <a:gd name="connsiteX133" fmla="*/ 334485 w 1605470"/>
              <a:gd name="connsiteY133" fmla="*/ 1373769 h 6858000"/>
              <a:gd name="connsiteX134" fmla="*/ 342792 w 1605470"/>
              <a:gd name="connsiteY134" fmla="*/ 1307086 h 6858000"/>
              <a:gd name="connsiteX135" fmla="*/ 343980 w 1605470"/>
              <a:gd name="connsiteY135" fmla="*/ 1189033 h 6858000"/>
              <a:gd name="connsiteX136" fmla="*/ 348665 w 1605470"/>
              <a:gd name="connsiteY136" fmla="*/ 1168288 h 6858000"/>
              <a:gd name="connsiteX137" fmla="*/ 340947 w 1605470"/>
              <a:gd name="connsiteY137" fmla="*/ 1142577 h 6858000"/>
              <a:gd name="connsiteX138" fmla="*/ 330253 w 1605470"/>
              <a:gd name="connsiteY138" fmla="*/ 1088484 h 6858000"/>
              <a:gd name="connsiteX139" fmla="*/ 318989 w 1605470"/>
              <a:gd name="connsiteY139" fmla="*/ 1016103 h 6858000"/>
              <a:gd name="connsiteX140" fmla="*/ 320445 w 1605470"/>
              <a:gd name="connsiteY140" fmla="*/ 932283 h 6858000"/>
              <a:gd name="connsiteX141" fmla="*/ 322681 w 1605470"/>
              <a:gd name="connsiteY141" fmla="*/ 915925 h 6858000"/>
              <a:gd name="connsiteX142" fmla="*/ 315310 w 1605470"/>
              <a:gd name="connsiteY142" fmla="*/ 896999 h 6858000"/>
              <a:gd name="connsiteX143" fmla="*/ 284718 w 1605470"/>
              <a:gd name="connsiteY143" fmla="*/ 821517 h 6858000"/>
              <a:gd name="connsiteX144" fmla="*/ 263668 w 1605470"/>
              <a:gd name="connsiteY144" fmla="*/ 751353 h 6858000"/>
              <a:gd name="connsiteX145" fmla="*/ 263226 w 1605470"/>
              <a:gd name="connsiteY145" fmla="*/ 721230 h 6858000"/>
              <a:gd name="connsiteX146" fmla="*/ 248897 w 1605470"/>
              <a:gd name="connsiteY146" fmla="*/ 681659 h 6858000"/>
              <a:gd name="connsiteX147" fmla="*/ 234316 w 1605470"/>
              <a:gd name="connsiteY147" fmla="*/ 635218 h 6858000"/>
              <a:gd name="connsiteX148" fmla="*/ 239327 w 1605470"/>
              <a:gd name="connsiteY148" fmla="*/ 613763 h 6858000"/>
              <a:gd name="connsiteX149" fmla="*/ 225269 w 1605470"/>
              <a:gd name="connsiteY149" fmla="*/ 598582 h 6858000"/>
              <a:gd name="connsiteX150" fmla="*/ 224950 w 1605470"/>
              <a:gd name="connsiteY150" fmla="*/ 576846 h 6858000"/>
              <a:gd name="connsiteX151" fmla="*/ 204576 w 1605470"/>
              <a:gd name="connsiteY151" fmla="*/ 530055 h 6858000"/>
              <a:gd name="connsiteX152" fmla="*/ 219064 w 1605470"/>
              <a:gd name="connsiteY152" fmla="*/ 469651 h 6858000"/>
              <a:gd name="connsiteX153" fmla="*/ 195012 w 1605470"/>
              <a:gd name="connsiteY153" fmla="*/ 448559 h 6858000"/>
              <a:gd name="connsiteX154" fmla="*/ 201434 w 1605470"/>
              <a:gd name="connsiteY154" fmla="*/ 441529 h 6858000"/>
              <a:gd name="connsiteX155" fmla="*/ 200655 w 1605470"/>
              <a:gd name="connsiteY155" fmla="*/ 428927 h 6858000"/>
              <a:gd name="connsiteX156" fmla="*/ 190059 w 1605470"/>
              <a:gd name="connsiteY156" fmla="*/ 430161 h 6858000"/>
              <a:gd name="connsiteX157" fmla="*/ 167079 w 1605470"/>
              <a:gd name="connsiteY157" fmla="*/ 367211 h 6858000"/>
              <a:gd name="connsiteX158" fmla="*/ 124571 w 1605470"/>
              <a:gd name="connsiteY158" fmla="*/ 302178 h 6858000"/>
              <a:gd name="connsiteX159" fmla="*/ 103243 w 1605470"/>
              <a:gd name="connsiteY159" fmla="*/ 211375 h 6858000"/>
              <a:gd name="connsiteX160" fmla="*/ 94571 w 1605470"/>
              <a:gd name="connsiteY160" fmla="*/ 184179 h 6858000"/>
              <a:gd name="connsiteX161" fmla="*/ 13437 w 1605470"/>
              <a:gd name="connsiteY161" fmla="*/ 19287 h 6858000"/>
              <a:gd name="connsiteX162" fmla="*/ 0 w 1605470"/>
              <a:gd name="connsiteY162" fmla="*/ 0 h 6858000"/>
              <a:gd name="connsiteX0" fmla="*/ 0 w 1605470"/>
              <a:gd name="connsiteY0" fmla="*/ 0 h 6858000"/>
              <a:gd name="connsiteX1" fmla="*/ 1605470 w 1605470"/>
              <a:gd name="connsiteY1" fmla="*/ 0 h 6858000"/>
              <a:gd name="connsiteX2" fmla="*/ 1605470 w 1605470"/>
              <a:gd name="connsiteY2" fmla="*/ 6858000 h 6858000"/>
              <a:gd name="connsiteX3" fmla="*/ 154105 w 1605470"/>
              <a:gd name="connsiteY3" fmla="*/ 6858000 h 6858000"/>
              <a:gd name="connsiteX4" fmla="*/ 154246 w 1605470"/>
              <a:gd name="connsiteY4" fmla="*/ 6857735 h 6858000"/>
              <a:gd name="connsiteX5" fmla="*/ 166295 w 1605470"/>
              <a:gd name="connsiteY5" fmla="*/ 6809549 h 6858000"/>
              <a:gd name="connsiteX6" fmla="*/ 198506 w 1605470"/>
              <a:gd name="connsiteY6" fmla="*/ 6715115 h 6858000"/>
              <a:gd name="connsiteX7" fmla="*/ 208357 w 1605470"/>
              <a:gd name="connsiteY7" fmla="*/ 6680170 h 6858000"/>
              <a:gd name="connsiteX8" fmla="*/ 233907 w 1605470"/>
              <a:gd name="connsiteY8" fmla="*/ 6621207 h 6858000"/>
              <a:gd name="connsiteX9" fmla="*/ 250564 w 1605470"/>
              <a:gd name="connsiteY9" fmla="*/ 6596265 h 6858000"/>
              <a:gd name="connsiteX10" fmla="*/ 250443 w 1605470"/>
              <a:gd name="connsiteY10" fmla="*/ 6594818 h 6858000"/>
              <a:gd name="connsiteX11" fmla="*/ 254688 w 1605470"/>
              <a:gd name="connsiteY11" fmla="*/ 6593735 h 6858000"/>
              <a:gd name="connsiteX12" fmla="*/ 257885 w 1605470"/>
              <a:gd name="connsiteY12" fmla="*/ 6589172 h 6858000"/>
              <a:gd name="connsiteX13" fmla="*/ 261179 w 1605470"/>
              <a:gd name="connsiteY13" fmla="*/ 6574442 h 6858000"/>
              <a:gd name="connsiteX14" fmla="*/ 261519 w 1605470"/>
              <a:gd name="connsiteY14" fmla="*/ 6568530 h 6858000"/>
              <a:gd name="connsiteX15" fmla="*/ 263928 w 1605470"/>
              <a:gd name="connsiteY15" fmla="*/ 6560674 h 6858000"/>
              <a:gd name="connsiteX16" fmla="*/ 264273 w 1605470"/>
              <a:gd name="connsiteY16" fmla="*/ 6560598 h 6858000"/>
              <a:gd name="connsiteX17" fmla="*/ 265970 w 1605470"/>
              <a:gd name="connsiteY17" fmla="*/ 6553006 h 6858000"/>
              <a:gd name="connsiteX18" fmla="*/ 270666 w 1605470"/>
              <a:gd name="connsiteY18" fmla="*/ 6514360 h 6858000"/>
              <a:gd name="connsiteX19" fmla="*/ 312320 w 1605470"/>
              <a:gd name="connsiteY19" fmla="*/ 6478062 h 6858000"/>
              <a:gd name="connsiteX20" fmla="*/ 323009 w 1605470"/>
              <a:gd name="connsiteY20" fmla="*/ 6460325 h 6858000"/>
              <a:gd name="connsiteX21" fmla="*/ 330242 w 1605470"/>
              <a:gd name="connsiteY21" fmla="*/ 6451488 h 6858000"/>
              <a:gd name="connsiteX22" fmla="*/ 331677 w 1605470"/>
              <a:gd name="connsiteY22" fmla="*/ 6451348 h 6858000"/>
              <a:gd name="connsiteX23" fmla="*/ 336035 w 1605470"/>
              <a:gd name="connsiteY23" fmla="*/ 6414240 h 6858000"/>
              <a:gd name="connsiteX24" fmla="*/ 338911 w 1605470"/>
              <a:gd name="connsiteY24" fmla="*/ 6410269 h 6858000"/>
              <a:gd name="connsiteX25" fmla="*/ 338811 w 1605470"/>
              <a:gd name="connsiteY25" fmla="*/ 6384857 h 6858000"/>
              <a:gd name="connsiteX26" fmla="*/ 340328 w 1605470"/>
              <a:gd name="connsiteY26" fmla="*/ 6372381 h 6858000"/>
              <a:gd name="connsiteX27" fmla="*/ 337522 w 1605470"/>
              <a:gd name="connsiteY27" fmla="*/ 6367510 h 6858000"/>
              <a:gd name="connsiteX28" fmla="*/ 341402 w 1605470"/>
              <a:gd name="connsiteY28" fmla="*/ 6349778 h 6858000"/>
              <a:gd name="connsiteX29" fmla="*/ 343067 w 1605470"/>
              <a:gd name="connsiteY29" fmla="*/ 6348250 h 6858000"/>
              <a:gd name="connsiteX30" fmla="*/ 359101 w 1605470"/>
              <a:gd name="connsiteY30" fmla="*/ 6281972 h 6858000"/>
              <a:gd name="connsiteX31" fmla="*/ 369864 w 1605470"/>
              <a:gd name="connsiteY31" fmla="*/ 6211940 h 6858000"/>
              <a:gd name="connsiteX32" fmla="*/ 411359 w 1605470"/>
              <a:gd name="connsiteY32" fmla="*/ 6113913 h 6858000"/>
              <a:gd name="connsiteX33" fmla="*/ 415652 w 1605470"/>
              <a:gd name="connsiteY33" fmla="*/ 6028119 h 6858000"/>
              <a:gd name="connsiteX34" fmla="*/ 442432 w 1605470"/>
              <a:gd name="connsiteY34" fmla="*/ 5934687 h 6858000"/>
              <a:gd name="connsiteX35" fmla="*/ 476444 w 1605470"/>
              <a:gd name="connsiteY35" fmla="*/ 5765594 h 6858000"/>
              <a:gd name="connsiteX36" fmla="*/ 508280 w 1605470"/>
              <a:gd name="connsiteY36" fmla="*/ 5693685 h 6858000"/>
              <a:gd name="connsiteX37" fmla="*/ 528335 w 1605470"/>
              <a:gd name="connsiteY37" fmla="*/ 5665173 h 6858000"/>
              <a:gd name="connsiteX38" fmla="*/ 562052 w 1605470"/>
              <a:gd name="connsiteY38" fmla="*/ 5563435 h 6858000"/>
              <a:gd name="connsiteX39" fmla="*/ 591557 w 1605470"/>
              <a:gd name="connsiteY39" fmla="*/ 5476393 h 6858000"/>
              <a:gd name="connsiteX40" fmla="*/ 622750 w 1605470"/>
              <a:gd name="connsiteY40" fmla="*/ 5396260 h 6858000"/>
              <a:gd name="connsiteX41" fmla="*/ 638731 w 1605470"/>
              <a:gd name="connsiteY41" fmla="*/ 5330009 h 6858000"/>
              <a:gd name="connsiteX42" fmla="*/ 672224 w 1605470"/>
              <a:gd name="connsiteY42" fmla="*/ 5273739 h 6858000"/>
              <a:gd name="connsiteX43" fmla="*/ 681823 w 1605470"/>
              <a:gd name="connsiteY43" fmla="*/ 5241779 h 6858000"/>
              <a:gd name="connsiteX44" fmla="*/ 693049 w 1605470"/>
              <a:gd name="connsiteY44" fmla="*/ 5225268 h 6858000"/>
              <a:gd name="connsiteX45" fmla="*/ 694069 w 1605470"/>
              <a:gd name="connsiteY45" fmla="*/ 5217684 h 6858000"/>
              <a:gd name="connsiteX46" fmla="*/ 701410 w 1605470"/>
              <a:gd name="connsiteY46" fmla="*/ 5193377 h 6858000"/>
              <a:gd name="connsiteX47" fmla="*/ 704713 w 1605470"/>
              <a:gd name="connsiteY47" fmla="*/ 5179288 h 6858000"/>
              <a:gd name="connsiteX48" fmla="*/ 705697 w 1605470"/>
              <a:gd name="connsiteY48" fmla="*/ 5173621 h 6858000"/>
              <a:gd name="connsiteX49" fmla="*/ 701331 w 1605470"/>
              <a:gd name="connsiteY49" fmla="*/ 5159961 h 6858000"/>
              <a:gd name="connsiteX50" fmla="*/ 708008 w 1605470"/>
              <a:gd name="connsiteY50" fmla="*/ 5144295 h 6858000"/>
              <a:gd name="connsiteX51" fmla="*/ 704941 w 1605470"/>
              <a:gd name="connsiteY51" fmla="*/ 5125185 h 6858000"/>
              <a:gd name="connsiteX52" fmla="*/ 711771 w 1605470"/>
              <a:gd name="connsiteY52" fmla="*/ 5121884 h 6858000"/>
              <a:gd name="connsiteX53" fmla="*/ 718807 w 1605470"/>
              <a:gd name="connsiteY53" fmla="*/ 5067850 h 6858000"/>
              <a:gd name="connsiteX54" fmla="*/ 721538 w 1605470"/>
              <a:gd name="connsiteY54" fmla="*/ 5060861 h 6858000"/>
              <a:gd name="connsiteX55" fmla="*/ 718242 w 1605470"/>
              <a:gd name="connsiteY55" fmla="*/ 5034192 h 6858000"/>
              <a:gd name="connsiteX56" fmla="*/ 719796 w 1605470"/>
              <a:gd name="connsiteY56" fmla="*/ 4993030 h 6858000"/>
              <a:gd name="connsiteX57" fmla="*/ 726705 w 1605470"/>
              <a:gd name="connsiteY57" fmla="*/ 4946844 h 6858000"/>
              <a:gd name="connsiteX58" fmla="*/ 722561 w 1605470"/>
              <a:gd name="connsiteY58" fmla="*/ 4932692 h 6858000"/>
              <a:gd name="connsiteX59" fmla="*/ 737964 w 1605470"/>
              <a:gd name="connsiteY59" fmla="*/ 4858827 h 6858000"/>
              <a:gd name="connsiteX60" fmla="*/ 732118 w 1605470"/>
              <a:gd name="connsiteY60" fmla="*/ 4801535 h 6858000"/>
              <a:gd name="connsiteX61" fmla="*/ 739787 w 1605470"/>
              <a:gd name="connsiteY61" fmla="*/ 4797794 h 6858000"/>
              <a:gd name="connsiteX62" fmla="*/ 741081 w 1605470"/>
              <a:gd name="connsiteY62" fmla="*/ 4784526 h 6858000"/>
              <a:gd name="connsiteX63" fmla="*/ 742865 w 1605470"/>
              <a:gd name="connsiteY63" fmla="*/ 4781211 h 6858000"/>
              <a:gd name="connsiteX64" fmla="*/ 751652 w 1605470"/>
              <a:gd name="connsiteY64" fmla="*/ 4761984 h 6858000"/>
              <a:gd name="connsiteX65" fmla="*/ 747700 w 1605470"/>
              <a:gd name="connsiteY65" fmla="*/ 4690749 h 6858000"/>
              <a:gd name="connsiteX66" fmla="*/ 743180 w 1605470"/>
              <a:gd name="connsiteY66" fmla="*/ 4584173 h 6858000"/>
              <a:gd name="connsiteX67" fmla="*/ 738263 w 1605470"/>
              <a:gd name="connsiteY67" fmla="*/ 4444346 h 6858000"/>
              <a:gd name="connsiteX68" fmla="*/ 734828 w 1605470"/>
              <a:gd name="connsiteY68" fmla="*/ 4375228 h 6858000"/>
              <a:gd name="connsiteX69" fmla="*/ 715481 w 1605470"/>
              <a:gd name="connsiteY69" fmla="*/ 4214165 h 6858000"/>
              <a:gd name="connsiteX70" fmla="*/ 719554 w 1605470"/>
              <a:gd name="connsiteY70" fmla="*/ 4090296 h 6858000"/>
              <a:gd name="connsiteX71" fmla="*/ 704810 w 1605470"/>
              <a:gd name="connsiteY71" fmla="*/ 4033999 h 6858000"/>
              <a:gd name="connsiteX72" fmla="*/ 705959 w 1605470"/>
              <a:gd name="connsiteY72" fmla="*/ 4031933 h 6858000"/>
              <a:gd name="connsiteX73" fmla="*/ 704535 w 1605470"/>
              <a:gd name="connsiteY73" fmla="*/ 4013953 h 6858000"/>
              <a:gd name="connsiteX74" fmla="*/ 700443 w 1605470"/>
              <a:gd name="connsiteY74" fmla="*/ 4010511 h 6858000"/>
              <a:gd name="connsiteX75" fmla="*/ 698282 w 1605470"/>
              <a:gd name="connsiteY75" fmla="*/ 3998331 h 6858000"/>
              <a:gd name="connsiteX76" fmla="*/ 690830 w 1605470"/>
              <a:gd name="connsiteY76" fmla="*/ 3974753 h 6858000"/>
              <a:gd name="connsiteX77" fmla="*/ 692428 w 1605470"/>
              <a:gd name="connsiteY77" fmla="*/ 3969950 h 6858000"/>
              <a:gd name="connsiteX78" fmla="*/ 685850 w 1605470"/>
              <a:gd name="connsiteY78" fmla="*/ 3933779 h 6858000"/>
              <a:gd name="connsiteX79" fmla="*/ 687181 w 1605470"/>
              <a:gd name="connsiteY79" fmla="*/ 3933093 h 6858000"/>
              <a:gd name="connsiteX80" fmla="*/ 691535 w 1605470"/>
              <a:gd name="connsiteY80" fmla="*/ 3922082 h 6858000"/>
              <a:gd name="connsiteX81" fmla="*/ 696613 w 1605470"/>
              <a:gd name="connsiteY81" fmla="*/ 3901461 h 6858000"/>
              <a:gd name="connsiteX82" fmla="*/ 719207 w 1605470"/>
              <a:gd name="connsiteY82" fmla="*/ 3813873 h 6858000"/>
              <a:gd name="connsiteX83" fmla="*/ 718632 w 1605470"/>
              <a:gd name="connsiteY83" fmla="*/ 3806161 h 6858000"/>
              <a:gd name="connsiteX84" fmla="*/ 718939 w 1605470"/>
              <a:gd name="connsiteY84" fmla="*/ 3805957 h 6858000"/>
              <a:gd name="connsiteX85" fmla="*/ 718966 w 1605470"/>
              <a:gd name="connsiteY85" fmla="*/ 3797724 h 6858000"/>
              <a:gd name="connsiteX86" fmla="*/ 717581 w 1605470"/>
              <a:gd name="connsiteY86" fmla="*/ 3792098 h 6858000"/>
              <a:gd name="connsiteX87" fmla="*/ 716465 w 1605470"/>
              <a:gd name="connsiteY87" fmla="*/ 3777135 h 6858000"/>
              <a:gd name="connsiteX88" fmla="*/ 718198 w 1605470"/>
              <a:gd name="connsiteY88" fmla="*/ 3771656 h 6858000"/>
              <a:gd name="connsiteX89" fmla="*/ 721941 w 1605470"/>
              <a:gd name="connsiteY89" fmla="*/ 3769007 h 6858000"/>
              <a:gd name="connsiteX90" fmla="*/ 721407 w 1605470"/>
              <a:gd name="connsiteY90" fmla="*/ 3767709 h 6858000"/>
              <a:gd name="connsiteX91" fmla="*/ 730103 w 1605470"/>
              <a:gd name="connsiteY91" fmla="*/ 3738082 h 6858000"/>
              <a:gd name="connsiteX92" fmla="*/ 737449 w 1605470"/>
              <a:gd name="connsiteY92" fmla="*/ 3673397 h 6858000"/>
              <a:gd name="connsiteX93" fmla="*/ 736745 w 1605470"/>
              <a:gd name="connsiteY93" fmla="*/ 3637109 h 6858000"/>
              <a:gd name="connsiteX94" fmla="*/ 740188 w 1605470"/>
              <a:gd name="connsiteY94" fmla="*/ 3536883 h 6858000"/>
              <a:gd name="connsiteX95" fmla="*/ 747726 w 1605470"/>
              <a:gd name="connsiteY95" fmla="*/ 3435652 h 6858000"/>
              <a:gd name="connsiteX96" fmla="*/ 749397 w 1605470"/>
              <a:gd name="connsiteY96" fmla="*/ 3307769 h 6858000"/>
              <a:gd name="connsiteX97" fmla="*/ 766960 w 1605470"/>
              <a:gd name="connsiteY97" fmla="*/ 3250522 h 6858000"/>
              <a:gd name="connsiteX98" fmla="*/ 767385 w 1605470"/>
              <a:gd name="connsiteY98" fmla="*/ 3229163 h 6858000"/>
              <a:gd name="connsiteX99" fmla="*/ 769208 w 1605470"/>
              <a:gd name="connsiteY99" fmla="*/ 3217217 h 6858000"/>
              <a:gd name="connsiteX100" fmla="*/ 770350 w 1605470"/>
              <a:gd name="connsiteY100" fmla="*/ 3216125 h 6858000"/>
              <a:gd name="connsiteX101" fmla="*/ 756043 w 1605470"/>
              <a:gd name="connsiteY101" fmla="*/ 3183755 h 6858000"/>
              <a:gd name="connsiteX102" fmla="*/ 756544 w 1605470"/>
              <a:gd name="connsiteY102" fmla="*/ 3178642 h 6858000"/>
              <a:gd name="connsiteX103" fmla="*/ 744144 w 1605470"/>
              <a:gd name="connsiteY103" fmla="*/ 3158586 h 6858000"/>
              <a:gd name="connsiteX104" fmla="*/ 739378 w 1605470"/>
              <a:gd name="connsiteY104" fmla="*/ 3147669 h 6858000"/>
              <a:gd name="connsiteX105" fmla="*/ 734648 w 1605470"/>
              <a:gd name="connsiteY105" fmla="*/ 3145733 h 6858000"/>
              <a:gd name="connsiteX106" fmla="*/ 729329 w 1605470"/>
              <a:gd name="connsiteY106" fmla="*/ 3129034 h 6858000"/>
              <a:gd name="connsiteX107" fmla="*/ 729994 w 1605470"/>
              <a:gd name="connsiteY107" fmla="*/ 3126682 h 6858000"/>
              <a:gd name="connsiteX108" fmla="*/ 720862 w 1605470"/>
              <a:gd name="connsiteY108" fmla="*/ 3114519 h 6858000"/>
              <a:gd name="connsiteX109" fmla="*/ 707471 w 1605470"/>
              <a:gd name="connsiteY109" fmla="*/ 3106272 h 6858000"/>
              <a:gd name="connsiteX110" fmla="*/ 680201 w 1605470"/>
              <a:gd name="connsiteY110" fmla="*/ 2958185 h 6858000"/>
              <a:gd name="connsiteX111" fmla="*/ 622815 w 1605470"/>
              <a:gd name="connsiteY111" fmla="*/ 2762989 h 6858000"/>
              <a:gd name="connsiteX112" fmla="*/ 571733 w 1605470"/>
              <a:gd name="connsiteY112" fmla="*/ 2554718 h 6858000"/>
              <a:gd name="connsiteX113" fmla="*/ 551827 w 1605470"/>
              <a:gd name="connsiteY113" fmla="*/ 2485734 h 6858000"/>
              <a:gd name="connsiteX114" fmla="*/ 542550 w 1605470"/>
              <a:gd name="connsiteY114" fmla="*/ 2447068 h 6858000"/>
              <a:gd name="connsiteX115" fmla="*/ 529511 w 1605470"/>
              <a:gd name="connsiteY115" fmla="*/ 2425819 h 6858000"/>
              <a:gd name="connsiteX116" fmla="*/ 535510 w 1605470"/>
              <a:gd name="connsiteY116" fmla="*/ 2402874 h 6858000"/>
              <a:gd name="connsiteX117" fmla="*/ 538122 w 1605470"/>
              <a:gd name="connsiteY117" fmla="*/ 2381443 h 6858000"/>
              <a:gd name="connsiteX118" fmla="*/ 514451 w 1605470"/>
              <a:gd name="connsiteY118" fmla="*/ 2261920 h 6858000"/>
              <a:gd name="connsiteX119" fmla="*/ 504338 w 1605470"/>
              <a:gd name="connsiteY119" fmla="*/ 2195378 h 6858000"/>
              <a:gd name="connsiteX120" fmla="*/ 488555 w 1605470"/>
              <a:gd name="connsiteY120" fmla="*/ 2155135 h 6858000"/>
              <a:gd name="connsiteX121" fmla="*/ 486013 w 1605470"/>
              <a:gd name="connsiteY121" fmla="*/ 2118008 h 6858000"/>
              <a:gd name="connsiteX122" fmla="*/ 487006 w 1605470"/>
              <a:gd name="connsiteY122" fmla="*/ 2050531 h 6858000"/>
              <a:gd name="connsiteX123" fmla="*/ 478812 w 1605470"/>
              <a:gd name="connsiteY123" fmla="*/ 1963269 h 6858000"/>
              <a:gd name="connsiteX124" fmla="*/ 459990 w 1605470"/>
              <a:gd name="connsiteY124" fmla="*/ 1906352 h 6858000"/>
              <a:gd name="connsiteX125" fmla="*/ 436547 w 1605470"/>
              <a:gd name="connsiteY125" fmla="*/ 1861531 h 6858000"/>
              <a:gd name="connsiteX126" fmla="*/ 390346 w 1605470"/>
              <a:gd name="connsiteY126" fmla="*/ 1732919 h 6858000"/>
              <a:gd name="connsiteX127" fmla="*/ 362657 w 1605470"/>
              <a:gd name="connsiteY127" fmla="*/ 1663540 h 6858000"/>
              <a:gd name="connsiteX128" fmla="*/ 361783 w 1605470"/>
              <a:gd name="connsiteY128" fmla="*/ 1615777 h 6858000"/>
              <a:gd name="connsiteX129" fmla="*/ 342578 w 1605470"/>
              <a:gd name="connsiteY129" fmla="*/ 1563678 h 6858000"/>
              <a:gd name="connsiteX130" fmla="*/ 355658 w 1605470"/>
              <a:gd name="connsiteY130" fmla="*/ 1519474 h 6858000"/>
              <a:gd name="connsiteX131" fmla="*/ 348400 w 1605470"/>
              <a:gd name="connsiteY131" fmla="*/ 1477995 h 6858000"/>
              <a:gd name="connsiteX132" fmla="*/ 334485 w 1605470"/>
              <a:gd name="connsiteY132" fmla="*/ 1373769 h 6858000"/>
              <a:gd name="connsiteX133" fmla="*/ 342792 w 1605470"/>
              <a:gd name="connsiteY133" fmla="*/ 1307086 h 6858000"/>
              <a:gd name="connsiteX134" fmla="*/ 343980 w 1605470"/>
              <a:gd name="connsiteY134" fmla="*/ 1189033 h 6858000"/>
              <a:gd name="connsiteX135" fmla="*/ 348665 w 1605470"/>
              <a:gd name="connsiteY135" fmla="*/ 1168288 h 6858000"/>
              <a:gd name="connsiteX136" fmla="*/ 340947 w 1605470"/>
              <a:gd name="connsiteY136" fmla="*/ 1142577 h 6858000"/>
              <a:gd name="connsiteX137" fmla="*/ 330253 w 1605470"/>
              <a:gd name="connsiteY137" fmla="*/ 1088484 h 6858000"/>
              <a:gd name="connsiteX138" fmla="*/ 318989 w 1605470"/>
              <a:gd name="connsiteY138" fmla="*/ 1016103 h 6858000"/>
              <a:gd name="connsiteX139" fmla="*/ 320445 w 1605470"/>
              <a:gd name="connsiteY139" fmla="*/ 932283 h 6858000"/>
              <a:gd name="connsiteX140" fmla="*/ 322681 w 1605470"/>
              <a:gd name="connsiteY140" fmla="*/ 915925 h 6858000"/>
              <a:gd name="connsiteX141" fmla="*/ 315310 w 1605470"/>
              <a:gd name="connsiteY141" fmla="*/ 896999 h 6858000"/>
              <a:gd name="connsiteX142" fmla="*/ 284718 w 1605470"/>
              <a:gd name="connsiteY142" fmla="*/ 821517 h 6858000"/>
              <a:gd name="connsiteX143" fmla="*/ 263668 w 1605470"/>
              <a:gd name="connsiteY143" fmla="*/ 751353 h 6858000"/>
              <a:gd name="connsiteX144" fmla="*/ 263226 w 1605470"/>
              <a:gd name="connsiteY144" fmla="*/ 721230 h 6858000"/>
              <a:gd name="connsiteX145" fmla="*/ 248897 w 1605470"/>
              <a:gd name="connsiteY145" fmla="*/ 681659 h 6858000"/>
              <a:gd name="connsiteX146" fmla="*/ 234316 w 1605470"/>
              <a:gd name="connsiteY146" fmla="*/ 635218 h 6858000"/>
              <a:gd name="connsiteX147" fmla="*/ 239327 w 1605470"/>
              <a:gd name="connsiteY147" fmla="*/ 613763 h 6858000"/>
              <a:gd name="connsiteX148" fmla="*/ 225269 w 1605470"/>
              <a:gd name="connsiteY148" fmla="*/ 598582 h 6858000"/>
              <a:gd name="connsiteX149" fmla="*/ 224950 w 1605470"/>
              <a:gd name="connsiteY149" fmla="*/ 576846 h 6858000"/>
              <a:gd name="connsiteX150" fmla="*/ 204576 w 1605470"/>
              <a:gd name="connsiteY150" fmla="*/ 530055 h 6858000"/>
              <a:gd name="connsiteX151" fmla="*/ 219064 w 1605470"/>
              <a:gd name="connsiteY151" fmla="*/ 469651 h 6858000"/>
              <a:gd name="connsiteX152" fmla="*/ 195012 w 1605470"/>
              <a:gd name="connsiteY152" fmla="*/ 448559 h 6858000"/>
              <a:gd name="connsiteX153" fmla="*/ 201434 w 1605470"/>
              <a:gd name="connsiteY153" fmla="*/ 441529 h 6858000"/>
              <a:gd name="connsiteX154" fmla="*/ 200655 w 1605470"/>
              <a:gd name="connsiteY154" fmla="*/ 428927 h 6858000"/>
              <a:gd name="connsiteX155" fmla="*/ 190059 w 1605470"/>
              <a:gd name="connsiteY155" fmla="*/ 430161 h 6858000"/>
              <a:gd name="connsiteX156" fmla="*/ 167079 w 1605470"/>
              <a:gd name="connsiteY156" fmla="*/ 367211 h 6858000"/>
              <a:gd name="connsiteX157" fmla="*/ 124571 w 1605470"/>
              <a:gd name="connsiteY157" fmla="*/ 302178 h 6858000"/>
              <a:gd name="connsiteX158" fmla="*/ 103243 w 1605470"/>
              <a:gd name="connsiteY158" fmla="*/ 211375 h 6858000"/>
              <a:gd name="connsiteX159" fmla="*/ 94571 w 1605470"/>
              <a:gd name="connsiteY159" fmla="*/ 184179 h 6858000"/>
              <a:gd name="connsiteX160" fmla="*/ 13437 w 1605470"/>
              <a:gd name="connsiteY160" fmla="*/ 19287 h 6858000"/>
              <a:gd name="connsiteX161" fmla="*/ 0 w 1605470"/>
              <a:gd name="connsiteY161" fmla="*/ 0 h 6858000"/>
              <a:gd name="connsiteX0" fmla="*/ 0 w 1605470"/>
              <a:gd name="connsiteY0" fmla="*/ 0 h 6858000"/>
              <a:gd name="connsiteX1" fmla="*/ 1605470 w 1605470"/>
              <a:gd name="connsiteY1" fmla="*/ 0 h 6858000"/>
              <a:gd name="connsiteX2" fmla="*/ 1605470 w 1605470"/>
              <a:gd name="connsiteY2" fmla="*/ 6858000 h 6858000"/>
              <a:gd name="connsiteX3" fmla="*/ 154105 w 1605470"/>
              <a:gd name="connsiteY3" fmla="*/ 6858000 h 6858000"/>
              <a:gd name="connsiteX4" fmla="*/ 154246 w 1605470"/>
              <a:gd name="connsiteY4" fmla="*/ 6857735 h 6858000"/>
              <a:gd name="connsiteX5" fmla="*/ 166295 w 1605470"/>
              <a:gd name="connsiteY5" fmla="*/ 6809549 h 6858000"/>
              <a:gd name="connsiteX6" fmla="*/ 198506 w 1605470"/>
              <a:gd name="connsiteY6" fmla="*/ 6715115 h 6858000"/>
              <a:gd name="connsiteX7" fmla="*/ 208357 w 1605470"/>
              <a:gd name="connsiteY7" fmla="*/ 6680170 h 6858000"/>
              <a:gd name="connsiteX8" fmla="*/ 233907 w 1605470"/>
              <a:gd name="connsiteY8" fmla="*/ 6621207 h 6858000"/>
              <a:gd name="connsiteX9" fmla="*/ 250564 w 1605470"/>
              <a:gd name="connsiteY9" fmla="*/ 6596265 h 6858000"/>
              <a:gd name="connsiteX10" fmla="*/ 250443 w 1605470"/>
              <a:gd name="connsiteY10" fmla="*/ 6594818 h 6858000"/>
              <a:gd name="connsiteX11" fmla="*/ 254688 w 1605470"/>
              <a:gd name="connsiteY11" fmla="*/ 6593735 h 6858000"/>
              <a:gd name="connsiteX12" fmla="*/ 257885 w 1605470"/>
              <a:gd name="connsiteY12" fmla="*/ 6589172 h 6858000"/>
              <a:gd name="connsiteX13" fmla="*/ 261179 w 1605470"/>
              <a:gd name="connsiteY13" fmla="*/ 6574442 h 6858000"/>
              <a:gd name="connsiteX14" fmla="*/ 261519 w 1605470"/>
              <a:gd name="connsiteY14" fmla="*/ 6568530 h 6858000"/>
              <a:gd name="connsiteX15" fmla="*/ 263928 w 1605470"/>
              <a:gd name="connsiteY15" fmla="*/ 6560674 h 6858000"/>
              <a:gd name="connsiteX16" fmla="*/ 264273 w 1605470"/>
              <a:gd name="connsiteY16" fmla="*/ 6560598 h 6858000"/>
              <a:gd name="connsiteX17" fmla="*/ 265970 w 1605470"/>
              <a:gd name="connsiteY17" fmla="*/ 6553006 h 6858000"/>
              <a:gd name="connsiteX18" fmla="*/ 270666 w 1605470"/>
              <a:gd name="connsiteY18" fmla="*/ 6514360 h 6858000"/>
              <a:gd name="connsiteX19" fmla="*/ 312320 w 1605470"/>
              <a:gd name="connsiteY19" fmla="*/ 6478062 h 6858000"/>
              <a:gd name="connsiteX20" fmla="*/ 323009 w 1605470"/>
              <a:gd name="connsiteY20" fmla="*/ 6460325 h 6858000"/>
              <a:gd name="connsiteX21" fmla="*/ 330242 w 1605470"/>
              <a:gd name="connsiteY21" fmla="*/ 6451488 h 6858000"/>
              <a:gd name="connsiteX22" fmla="*/ 331677 w 1605470"/>
              <a:gd name="connsiteY22" fmla="*/ 6451348 h 6858000"/>
              <a:gd name="connsiteX23" fmla="*/ 336035 w 1605470"/>
              <a:gd name="connsiteY23" fmla="*/ 6414240 h 6858000"/>
              <a:gd name="connsiteX24" fmla="*/ 338911 w 1605470"/>
              <a:gd name="connsiteY24" fmla="*/ 6410269 h 6858000"/>
              <a:gd name="connsiteX25" fmla="*/ 338811 w 1605470"/>
              <a:gd name="connsiteY25" fmla="*/ 6384857 h 6858000"/>
              <a:gd name="connsiteX26" fmla="*/ 340328 w 1605470"/>
              <a:gd name="connsiteY26" fmla="*/ 6372381 h 6858000"/>
              <a:gd name="connsiteX27" fmla="*/ 337522 w 1605470"/>
              <a:gd name="connsiteY27" fmla="*/ 6367510 h 6858000"/>
              <a:gd name="connsiteX28" fmla="*/ 341402 w 1605470"/>
              <a:gd name="connsiteY28" fmla="*/ 6349778 h 6858000"/>
              <a:gd name="connsiteX29" fmla="*/ 343067 w 1605470"/>
              <a:gd name="connsiteY29" fmla="*/ 6348250 h 6858000"/>
              <a:gd name="connsiteX30" fmla="*/ 359101 w 1605470"/>
              <a:gd name="connsiteY30" fmla="*/ 6281972 h 6858000"/>
              <a:gd name="connsiteX31" fmla="*/ 369864 w 1605470"/>
              <a:gd name="connsiteY31" fmla="*/ 6211940 h 6858000"/>
              <a:gd name="connsiteX32" fmla="*/ 411359 w 1605470"/>
              <a:gd name="connsiteY32" fmla="*/ 6113913 h 6858000"/>
              <a:gd name="connsiteX33" fmla="*/ 415652 w 1605470"/>
              <a:gd name="connsiteY33" fmla="*/ 6028119 h 6858000"/>
              <a:gd name="connsiteX34" fmla="*/ 442432 w 1605470"/>
              <a:gd name="connsiteY34" fmla="*/ 5934687 h 6858000"/>
              <a:gd name="connsiteX35" fmla="*/ 476444 w 1605470"/>
              <a:gd name="connsiteY35" fmla="*/ 5765594 h 6858000"/>
              <a:gd name="connsiteX36" fmla="*/ 508280 w 1605470"/>
              <a:gd name="connsiteY36" fmla="*/ 5693685 h 6858000"/>
              <a:gd name="connsiteX37" fmla="*/ 528335 w 1605470"/>
              <a:gd name="connsiteY37" fmla="*/ 5665173 h 6858000"/>
              <a:gd name="connsiteX38" fmla="*/ 562052 w 1605470"/>
              <a:gd name="connsiteY38" fmla="*/ 5563435 h 6858000"/>
              <a:gd name="connsiteX39" fmla="*/ 591557 w 1605470"/>
              <a:gd name="connsiteY39" fmla="*/ 5476393 h 6858000"/>
              <a:gd name="connsiteX40" fmla="*/ 622750 w 1605470"/>
              <a:gd name="connsiteY40" fmla="*/ 5396260 h 6858000"/>
              <a:gd name="connsiteX41" fmla="*/ 638731 w 1605470"/>
              <a:gd name="connsiteY41" fmla="*/ 5330009 h 6858000"/>
              <a:gd name="connsiteX42" fmla="*/ 672224 w 1605470"/>
              <a:gd name="connsiteY42" fmla="*/ 5273739 h 6858000"/>
              <a:gd name="connsiteX43" fmla="*/ 681823 w 1605470"/>
              <a:gd name="connsiteY43" fmla="*/ 5241779 h 6858000"/>
              <a:gd name="connsiteX44" fmla="*/ 693049 w 1605470"/>
              <a:gd name="connsiteY44" fmla="*/ 5225268 h 6858000"/>
              <a:gd name="connsiteX45" fmla="*/ 694069 w 1605470"/>
              <a:gd name="connsiteY45" fmla="*/ 5217684 h 6858000"/>
              <a:gd name="connsiteX46" fmla="*/ 701410 w 1605470"/>
              <a:gd name="connsiteY46" fmla="*/ 5193377 h 6858000"/>
              <a:gd name="connsiteX47" fmla="*/ 704713 w 1605470"/>
              <a:gd name="connsiteY47" fmla="*/ 5179288 h 6858000"/>
              <a:gd name="connsiteX48" fmla="*/ 705697 w 1605470"/>
              <a:gd name="connsiteY48" fmla="*/ 5173621 h 6858000"/>
              <a:gd name="connsiteX49" fmla="*/ 701331 w 1605470"/>
              <a:gd name="connsiteY49" fmla="*/ 5159961 h 6858000"/>
              <a:gd name="connsiteX50" fmla="*/ 708008 w 1605470"/>
              <a:gd name="connsiteY50" fmla="*/ 5144295 h 6858000"/>
              <a:gd name="connsiteX51" fmla="*/ 704941 w 1605470"/>
              <a:gd name="connsiteY51" fmla="*/ 5125185 h 6858000"/>
              <a:gd name="connsiteX52" fmla="*/ 711771 w 1605470"/>
              <a:gd name="connsiteY52" fmla="*/ 5121884 h 6858000"/>
              <a:gd name="connsiteX53" fmla="*/ 718807 w 1605470"/>
              <a:gd name="connsiteY53" fmla="*/ 5067850 h 6858000"/>
              <a:gd name="connsiteX54" fmla="*/ 721538 w 1605470"/>
              <a:gd name="connsiteY54" fmla="*/ 5060861 h 6858000"/>
              <a:gd name="connsiteX55" fmla="*/ 718242 w 1605470"/>
              <a:gd name="connsiteY55" fmla="*/ 5034192 h 6858000"/>
              <a:gd name="connsiteX56" fmla="*/ 719796 w 1605470"/>
              <a:gd name="connsiteY56" fmla="*/ 4993030 h 6858000"/>
              <a:gd name="connsiteX57" fmla="*/ 726705 w 1605470"/>
              <a:gd name="connsiteY57" fmla="*/ 4946844 h 6858000"/>
              <a:gd name="connsiteX58" fmla="*/ 722561 w 1605470"/>
              <a:gd name="connsiteY58" fmla="*/ 4932692 h 6858000"/>
              <a:gd name="connsiteX59" fmla="*/ 737964 w 1605470"/>
              <a:gd name="connsiteY59" fmla="*/ 4858827 h 6858000"/>
              <a:gd name="connsiteX60" fmla="*/ 732118 w 1605470"/>
              <a:gd name="connsiteY60" fmla="*/ 4801535 h 6858000"/>
              <a:gd name="connsiteX61" fmla="*/ 739787 w 1605470"/>
              <a:gd name="connsiteY61" fmla="*/ 4797794 h 6858000"/>
              <a:gd name="connsiteX62" fmla="*/ 741081 w 1605470"/>
              <a:gd name="connsiteY62" fmla="*/ 4784526 h 6858000"/>
              <a:gd name="connsiteX63" fmla="*/ 742865 w 1605470"/>
              <a:gd name="connsiteY63" fmla="*/ 4781211 h 6858000"/>
              <a:gd name="connsiteX64" fmla="*/ 751652 w 1605470"/>
              <a:gd name="connsiteY64" fmla="*/ 4761984 h 6858000"/>
              <a:gd name="connsiteX65" fmla="*/ 747700 w 1605470"/>
              <a:gd name="connsiteY65" fmla="*/ 4690749 h 6858000"/>
              <a:gd name="connsiteX66" fmla="*/ 743180 w 1605470"/>
              <a:gd name="connsiteY66" fmla="*/ 4584173 h 6858000"/>
              <a:gd name="connsiteX67" fmla="*/ 738263 w 1605470"/>
              <a:gd name="connsiteY67" fmla="*/ 4444346 h 6858000"/>
              <a:gd name="connsiteX68" fmla="*/ 734828 w 1605470"/>
              <a:gd name="connsiteY68" fmla="*/ 4375228 h 6858000"/>
              <a:gd name="connsiteX69" fmla="*/ 715481 w 1605470"/>
              <a:gd name="connsiteY69" fmla="*/ 4214165 h 6858000"/>
              <a:gd name="connsiteX70" fmla="*/ 719554 w 1605470"/>
              <a:gd name="connsiteY70" fmla="*/ 4090296 h 6858000"/>
              <a:gd name="connsiteX71" fmla="*/ 704810 w 1605470"/>
              <a:gd name="connsiteY71" fmla="*/ 4033999 h 6858000"/>
              <a:gd name="connsiteX72" fmla="*/ 705959 w 1605470"/>
              <a:gd name="connsiteY72" fmla="*/ 4031933 h 6858000"/>
              <a:gd name="connsiteX73" fmla="*/ 704535 w 1605470"/>
              <a:gd name="connsiteY73" fmla="*/ 4013953 h 6858000"/>
              <a:gd name="connsiteX74" fmla="*/ 700443 w 1605470"/>
              <a:gd name="connsiteY74" fmla="*/ 4010511 h 6858000"/>
              <a:gd name="connsiteX75" fmla="*/ 698282 w 1605470"/>
              <a:gd name="connsiteY75" fmla="*/ 3998331 h 6858000"/>
              <a:gd name="connsiteX76" fmla="*/ 690830 w 1605470"/>
              <a:gd name="connsiteY76" fmla="*/ 3974753 h 6858000"/>
              <a:gd name="connsiteX77" fmla="*/ 692428 w 1605470"/>
              <a:gd name="connsiteY77" fmla="*/ 3969950 h 6858000"/>
              <a:gd name="connsiteX78" fmla="*/ 685850 w 1605470"/>
              <a:gd name="connsiteY78" fmla="*/ 3933779 h 6858000"/>
              <a:gd name="connsiteX79" fmla="*/ 687181 w 1605470"/>
              <a:gd name="connsiteY79" fmla="*/ 3933093 h 6858000"/>
              <a:gd name="connsiteX80" fmla="*/ 691535 w 1605470"/>
              <a:gd name="connsiteY80" fmla="*/ 3922082 h 6858000"/>
              <a:gd name="connsiteX81" fmla="*/ 696613 w 1605470"/>
              <a:gd name="connsiteY81" fmla="*/ 3901461 h 6858000"/>
              <a:gd name="connsiteX82" fmla="*/ 719207 w 1605470"/>
              <a:gd name="connsiteY82" fmla="*/ 3813873 h 6858000"/>
              <a:gd name="connsiteX83" fmla="*/ 718632 w 1605470"/>
              <a:gd name="connsiteY83" fmla="*/ 3806161 h 6858000"/>
              <a:gd name="connsiteX84" fmla="*/ 718939 w 1605470"/>
              <a:gd name="connsiteY84" fmla="*/ 3805957 h 6858000"/>
              <a:gd name="connsiteX85" fmla="*/ 718966 w 1605470"/>
              <a:gd name="connsiteY85" fmla="*/ 3797724 h 6858000"/>
              <a:gd name="connsiteX86" fmla="*/ 717581 w 1605470"/>
              <a:gd name="connsiteY86" fmla="*/ 3792098 h 6858000"/>
              <a:gd name="connsiteX87" fmla="*/ 716465 w 1605470"/>
              <a:gd name="connsiteY87" fmla="*/ 3777135 h 6858000"/>
              <a:gd name="connsiteX88" fmla="*/ 718198 w 1605470"/>
              <a:gd name="connsiteY88" fmla="*/ 3771656 h 6858000"/>
              <a:gd name="connsiteX89" fmla="*/ 721941 w 1605470"/>
              <a:gd name="connsiteY89" fmla="*/ 3769007 h 6858000"/>
              <a:gd name="connsiteX90" fmla="*/ 721407 w 1605470"/>
              <a:gd name="connsiteY90" fmla="*/ 3767709 h 6858000"/>
              <a:gd name="connsiteX91" fmla="*/ 730103 w 1605470"/>
              <a:gd name="connsiteY91" fmla="*/ 3738082 h 6858000"/>
              <a:gd name="connsiteX92" fmla="*/ 737449 w 1605470"/>
              <a:gd name="connsiteY92" fmla="*/ 3673397 h 6858000"/>
              <a:gd name="connsiteX93" fmla="*/ 736745 w 1605470"/>
              <a:gd name="connsiteY93" fmla="*/ 3637109 h 6858000"/>
              <a:gd name="connsiteX94" fmla="*/ 740188 w 1605470"/>
              <a:gd name="connsiteY94" fmla="*/ 3536883 h 6858000"/>
              <a:gd name="connsiteX95" fmla="*/ 747726 w 1605470"/>
              <a:gd name="connsiteY95" fmla="*/ 3435652 h 6858000"/>
              <a:gd name="connsiteX96" fmla="*/ 749397 w 1605470"/>
              <a:gd name="connsiteY96" fmla="*/ 3307769 h 6858000"/>
              <a:gd name="connsiteX97" fmla="*/ 766960 w 1605470"/>
              <a:gd name="connsiteY97" fmla="*/ 3250522 h 6858000"/>
              <a:gd name="connsiteX98" fmla="*/ 767385 w 1605470"/>
              <a:gd name="connsiteY98" fmla="*/ 3229163 h 6858000"/>
              <a:gd name="connsiteX99" fmla="*/ 769208 w 1605470"/>
              <a:gd name="connsiteY99" fmla="*/ 3217217 h 6858000"/>
              <a:gd name="connsiteX100" fmla="*/ 756043 w 1605470"/>
              <a:gd name="connsiteY100" fmla="*/ 3183755 h 6858000"/>
              <a:gd name="connsiteX101" fmla="*/ 756544 w 1605470"/>
              <a:gd name="connsiteY101" fmla="*/ 3178642 h 6858000"/>
              <a:gd name="connsiteX102" fmla="*/ 744144 w 1605470"/>
              <a:gd name="connsiteY102" fmla="*/ 3158586 h 6858000"/>
              <a:gd name="connsiteX103" fmla="*/ 739378 w 1605470"/>
              <a:gd name="connsiteY103" fmla="*/ 3147669 h 6858000"/>
              <a:gd name="connsiteX104" fmla="*/ 734648 w 1605470"/>
              <a:gd name="connsiteY104" fmla="*/ 3145733 h 6858000"/>
              <a:gd name="connsiteX105" fmla="*/ 729329 w 1605470"/>
              <a:gd name="connsiteY105" fmla="*/ 3129034 h 6858000"/>
              <a:gd name="connsiteX106" fmla="*/ 729994 w 1605470"/>
              <a:gd name="connsiteY106" fmla="*/ 3126682 h 6858000"/>
              <a:gd name="connsiteX107" fmla="*/ 720862 w 1605470"/>
              <a:gd name="connsiteY107" fmla="*/ 3114519 h 6858000"/>
              <a:gd name="connsiteX108" fmla="*/ 707471 w 1605470"/>
              <a:gd name="connsiteY108" fmla="*/ 3106272 h 6858000"/>
              <a:gd name="connsiteX109" fmla="*/ 680201 w 1605470"/>
              <a:gd name="connsiteY109" fmla="*/ 2958185 h 6858000"/>
              <a:gd name="connsiteX110" fmla="*/ 622815 w 1605470"/>
              <a:gd name="connsiteY110" fmla="*/ 2762989 h 6858000"/>
              <a:gd name="connsiteX111" fmla="*/ 571733 w 1605470"/>
              <a:gd name="connsiteY111" fmla="*/ 2554718 h 6858000"/>
              <a:gd name="connsiteX112" fmla="*/ 551827 w 1605470"/>
              <a:gd name="connsiteY112" fmla="*/ 2485734 h 6858000"/>
              <a:gd name="connsiteX113" fmla="*/ 542550 w 1605470"/>
              <a:gd name="connsiteY113" fmla="*/ 2447068 h 6858000"/>
              <a:gd name="connsiteX114" fmla="*/ 529511 w 1605470"/>
              <a:gd name="connsiteY114" fmla="*/ 2425819 h 6858000"/>
              <a:gd name="connsiteX115" fmla="*/ 535510 w 1605470"/>
              <a:gd name="connsiteY115" fmla="*/ 2402874 h 6858000"/>
              <a:gd name="connsiteX116" fmla="*/ 538122 w 1605470"/>
              <a:gd name="connsiteY116" fmla="*/ 2381443 h 6858000"/>
              <a:gd name="connsiteX117" fmla="*/ 514451 w 1605470"/>
              <a:gd name="connsiteY117" fmla="*/ 2261920 h 6858000"/>
              <a:gd name="connsiteX118" fmla="*/ 504338 w 1605470"/>
              <a:gd name="connsiteY118" fmla="*/ 2195378 h 6858000"/>
              <a:gd name="connsiteX119" fmla="*/ 488555 w 1605470"/>
              <a:gd name="connsiteY119" fmla="*/ 2155135 h 6858000"/>
              <a:gd name="connsiteX120" fmla="*/ 486013 w 1605470"/>
              <a:gd name="connsiteY120" fmla="*/ 2118008 h 6858000"/>
              <a:gd name="connsiteX121" fmla="*/ 487006 w 1605470"/>
              <a:gd name="connsiteY121" fmla="*/ 2050531 h 6858000"/>
              <a:gd name="connsiteX122" fmla="*/ 478812 w 1605470"/>
              <a:gd name="connsiteY122" fmla="*/ 1963269 h 6858000"/>
              <a:gd name="connsiteX123" fmla="*/ 459990 w 1605470"/>
              <a:gd name="connsiteY123" fmla="*/ 1906352 h 6858000"/>
              <a:gd name="connsiteX124" fmla="*/ 436547 w 1605470"/>
              <a:gd name="connsiteY124" fmla="*/ 1861531 h 6858000"/>
              <a:gd name="connsiteX125" fmla="*/ 390346 w 1605470"/>
              <a:gd name="connsiteY125" fmla="*/ 1732919 h 6858000"/>
              <a:gd name="connsiteX126" fmla="*/ 362657 w 1605470"/>
              <a:gd name="connsiteY126" fmla="*/ 1663540 h 6858000"/>
              <a:gd name="connsiteX127" fmla="*/ 361783 w 1605470"/>
              <a:gd name="connsiteY127" fmla="*/ 1615777 h 6858000"/>
              <a:gd name="connsiteX128" fmla="*/ 342578 w 1605470"/>
              <a:gd name="connsiteY128" fmla="*/ 1563678 h 6858000"/>
              <a:gd name="connsiteX129" fmla="*/ 355658 w 1605470"/>
              <a:gd name="connsiteY129" fmla="*/ 1519474 h 6858000"/>
              <a:gd name="connsiteX130" fmla="*/ 348400 w 1605470"/>
              <a:gd name="connsiteY130" fmla="*/ 1477995 h 6858000"/>
              <a:gd name="connsiteX131" fmla="*/ 334485 w 1605470"/>
              <a:gd name="connsiteY131" fmla="*/ 1373769 h 6858000"/>
              <a:gd name="connsiteX132" fmla="*/ 342792 w 1605470"/>
              <a:gd name="connsiteY132" fmla="*/ 1307086 h 6858000"/>
              <a:gd name="connsiteX133" fmla="*/ 343980 w 1605470"/>
              <a:gd name="connsiteY133" fmla="*/ 1189033 h 6858000"/>
              <a:gd name="connsiteX134" fmla="*/ 348665 w 1605470"/>
              <a:gd name="connsiteY134" fmla="*/ 1168288 h 6858000"/>
              <a:gd name="connsiteX135" fmla="*/ 340947 w 1605470"/>
              <a:gd name="connsiteY135" fmla="*/ 1142577 h 6858000"/>
              <a:gd name="connsiteX136" fmla="*/ 330253 w 1605470"/>
              <a:gd name="connsiteY136" fmla="*/ 1088484 h 6858000"/>
              <a:gd name="connsiteX137" fmla="*/ 318989 w 1605470"/>
              <a:gd name="connsiteY137" fmla="*/ 1016103 h 6858000"/>
              <a:gd name="connsiteX138" fmla="*/ 320445 w 1605470"/>
              <a:gd name="connsiteY138" fmla="*/ 932283 h 6858000"/>
              <a:gd name="connsiteX139" fmla="*/ 322681 w 1605470"/>
              <a:gd name="connsiteY139" fmla="*/ 915925 h 6858000"/>
              <a:gd name="connsiteX140" fmla="*/ 315310 w 1605470"/>
              <a:gd name="connsiteY140" fmla="*/ 896999 h 6858000"/>
              <a:gd name="connsiteX141" fmla="*/ 284718 w 1605470"/>
              <a:gd name="connsiteY141" fmla="*/ 821517 h 6858000"/>
              <a:gd name="connsiteX142" fmla="*/ 263668 w 1605470"/>
              <a:gd name="connsiteY142" fmla="*/ 751353 h 6858000"/>
              <a:gd name="connsiteX143" fmla="*/ 263226 w 1605470"/>
              <a:gd name="connsiteY143" fmla="*/ 721230 h 6858000"/>
              <a:gd name="connsiteX144" fmla="*/ 248897 w 1605470"/>
              <a:gd name="connsiteY144" fmla="*/ 681659 h 6858000"/>
              <a:gd name="connsiteX145" fmla="*/ 234316 w 1605470"/>
              <a:gd name="connsiteY145" fmla="*/ 635218 h 6858000"/>
              <a:gd name="connsiteX146" fmla="*/ 239327 w 1605470"/>
              <a:gd name="connsiteY146" fmla="*/ 613763 h 6858000"/>
              <a:gd name="connsiteX147" fmla="*/ 225269 w 1605470"/>
              <a:gd name="connsiteY147" fmla="*/ 598582 h 6858000"/>
              <a:gd name="connsiteX148" fmla="*/ 224950 w 1605470"/>
              <a:gd name="connsiteY148" fmla="*/ 576846 h 6858000"/>
              <a:gd name="connsiteX149" fmla="*/ 204576 w 1605470"/>
              <a:gd name="connsiteY149" fmla="*/ 530055 h 6858000"/>
              <a:gd name="connsiteX150" fmla="*/ 219064 w 1605470"/>
              <a:gd name="connsiteY150" fmla="*/ 469651 h 6858000"/>
              <a:gd name="connsiteX151" fmla="*/ 195012 w 1605470"/>
              <a:gd name="connsiteY151" fmla="*/ 448559 h 6858000"/>
              <a:gd name="connsiteX152" fmla="*/ 201434 w 1605470"/>
              <a:gd name="connsiteY152" fmla="*/ 441529 h 6858000"/>
              <a:gd name="connsiteX153" fmla="*/ 200655 w 1605470"/>
              <a:gd name="connsiteY153" fmla="*/ 428927 h 6858000"/>
              <a:gd name="connsiteX154" fmla="*/ 190059 w 1605470"/>
              <a:gd name="connsiteY154" fmla="*/ 430161 h 6858000"/>
              <a:gd name="connsiteX155" fmla="*/ 167079 w 1605470"/>
              <a:gd name="connsiteY155" fmla="*/ 367211 h 6858000"/>
              <a:gd name="connsiteX156" fmla="*/ 124571 w 1605470"/>
              <a:gd name="connsiteY156" fmla="*/ 302178 h 6858000"/>
              <a:gd name="connsiteX157" fmla="*/ 103243 w 1605470"/>
              <a:gd name="connsiteY157" fmla="*/ 211375 h 6858000"/>
              <a:gd name="connsiteX158" fmla="*/ 94571 w 1605470"/>
              <a:gd name="connsiteY158" fmla="*/ 184179 h 6858000"/>
              <a:gd name="connsiteX159" fmla="*/ 13437 w 1605470"/>
              <a:gd name="connsiteY159" fmla="*/ 19287 h 6858000"/>
              <a:gd name="connsiteX160" fmla="*/ 0 w 1605470"/>
              <a:gd name="connsiteY160" fmla="*/ 0 h 6858000"/>
              <a:gd name="connsiteX0" fmla="*/ 0 w 1605470"/>
              <a:gd name="connsiteY0" fmla="*/ 0 h 6858000"/>
              <a:gd name="connsiteX1" fmla="*/ 1605470 w 1605470"/>
              <a:gd name="connsiteY1" fmla="*/ 0 h 6858000"/>
              <a:gd name="connsiteX2" fmla="*/ 1605470 w 1605470"/>
              <a:gd name="connsiteY2" fmla="*/ 6858000 h 6858000"/>
              <a:gd name="connsiteX3" fmla="*/ 154105 w 1605470"/>
              <a:gd name="connsiteY3" fmla="*/ 6858000 h 6858000"/>
              <a:gd name="connsiteX4" fmla="*/ 154246 w 1605470"/>
              <a:gd name="connsiteY4" fmla="*/ 6857735 h 6858000"/>
              <a:gd name="connsiteX5" fmla="*/ 166295 w 1605470"/>
              <a:gd name="connsiteY5" fmla="*/ 6809549 h 6858000"/>
              <a:gd name="connsiteX6" fmla="*/ 198506 w 1605470"/>
              <a:gd name="connsiteY6" fmla="*/ 6715115 h 6858000"/>
              <a:gd name="connsiteX7" fmla="*/ 208357 w 1605470"/>
              <a:gd name="connsiteY7" fmla="*/ 6680170 h 6858000"/>
              <a:gd name="connsiteX8" fmla="*/ 233907 w 1605470"/>
              <a:gd name="connsiteY8" fmla="*/ 6621207 h 6858000"/>
              <a:gd name="connsiteX9" fmla="*/ 250564 w 1605470"/>
              <a:gd name="connsiteY9" fmla="*/ 6596265 h 6858000"/>
              <a:gd name="connsiteX10" fmla="*/ 250443 w 1605470"/>
              <a:gd name="connsiteY10" fmla="*/ 6594818 h 6858000"/>
              <a:gd name="connsiteX11" fmla="*/ 254688 w 1605470"/>
              <a:gd name="connsiteY11" fmla="*/ 6593735 h 6858000"/>
              <a:gd name="connsiteX12" fmla="*/ 257885 w 1605470"/>
              <a:gd name="connsiteY12" fmla="*/ 6589172 h 6858000"/>
              <a:gd name="connsiteX13" fmla="*/ 261179 w 1605470"/>
              <a:gd name="connsiteY13" fmla="*/ 6574442 h 6858000"/>
              <a:gd name="connsiteX14" fmla="*/ 261519 w 1605470"/>
              <a:gd name="connsiteY14" fmla="*/ 6568530 h 6858000"/>
              <a:gd name="connsiteX15" fmla="*/ 263928 w 1605470"/>
              <a:gd name="connsiteY15" fmla="*/ 6560674 h 6858000"/>
              <a:gd name="connsiteX16" fmla="*/ 264273 w 1605470"/>
              <a:gd name="connsiteY16" fmla="*/ 6560598 h 6858000"/>
              <a:gd name="connsiteX17" fmla="*/ 265970 w 1605470"/>
              <a:gd name="connsiteY17" fmla="*/ 6553006 h 6858000"/>
              <a:gd name="connsiteX18" fmla="*/ 270666 w 1605470"/>
              <a:gd name="connsiteY18" fmla="*/ 6514360 h 6858000"/>
              <a:gd name="connsiteX19" fmla="*/ 312320 w 1605470"/>
              <a:gd name="connsiteY19" fmla="*/ 6478062 h 6858000"/>
              <a:gd name="connsiteX20" fmla="*/ 323009 w 1605470"/>
              <a:gd name="connsiteY20" fmla="*/ 6460325 h 6858000"/>
              <a:gd name="connsiteX21" fmla="*/ 330242 w 1605470"/>
              <a:gd name="connsiteY21" fmla="*/ 6451488 h 6858000"/>
              <a:gd name="connsiteX22" fmla="*/ 331677 w 1605470"/>
              <a:gd name="connsiteY22" fmla="*/ 6451348 h 6858000"/>
              <a:gd name="connsiteX23" fmla="*/ 336035 w 1605470"/>
              <a:gd name="connsiteY23" fmla="*/ 6414240 h 6858000"/>
              <a:gd name="connsiteX24" fmla="*/ 338911 w 1605470"/>
              <a:gd name="connsiteY24" fmla="*/ 6410269 h 6858000"/>
              <a:gd name="connsiteX25" fmla="*/ 338811 w 1605470"/>
              <a:gd name="connsiteY25" fmla="*/ 6384857 h 6858000"/>
              <a:gd name="connsiteX26" fmla="*/ 340328 w 1605470"/>
              <a:gd name="connsiteY26" fmla="*/ 6372381 h 6858000"/>
              <a:gd name="connsiteX27" fmla="*/ 337522 w 1605470"/>
              <a:gd name="connsiteY27" fmla="*/ 6367510 h 6858000"/>
              <a:gd name="connsiteX28" fmla="*/ 341402 w 1605470"/>
              <a:gd name="connsiteY28" fmla="*/ 6349778 h 6858000"/>
              <a:gd name="connsiteX29" fmla="*/ 343067 w 1605470"/>
              <a:gd name="connsiteY29" fmla="*/ 6348250 h 6858000"/>
              <a:gd name="connsiteX30" fmla="*/ 359101 w 1605470"/>
              <a:gd name="connsiteY30" fmla="*/ 6281972 h 6858000"/>
              <a:gd name="connsiteX31" fmla="*/ 369864 w 1605470"/>
              <a:gd name="connsiteY31" fmla="*/ 6211940 h 6858000"/>
              <a:gd name="connsiteX32" fmla="*/ 411359 w 1605470"/>
              <a:gd name="connsiteY32" fmla="*/ 6113913 h 6858000"/>
              <a:gd name="connsiteX33" fmla="*/ 415652 w 1605470"/>
              <a:gd name="connsiteY33" fmla="*/ 6028119 h 6858000"/>
              <a:gd name="connsiteX34" fmla="*/ 442432 w 1605470"/>
              <a:gd name="connsiteY34" fmla="*/ 5934687 h 6858000"/>
              <a:gd name="connsiteX35" fmla="*/ 476444 w 1605470"/>
              <a:gd name="connsiteY35" fmla="*/ 5765594 h 6858000"/>
              <a:gd name="connsiteX36" fmla="*/ 508280 w 1605470"/>
              <a:gd name="connsiteY36" fmla="*/ 5693685 h 6858000"/>
              <a:gd name="connsiteX37" fmla="*/ 528335 w 1605470"/>
              <a:gd name="connsiteY37" fmla="*/ 5665173 h 6858000"/>
              <a:gd name="connsiteX38" fmla="*/ 562052 w 1605470"/>
              <a:gd name="connsiteY38" fmla="*/ 5563435 h 6858000"/>
              <a:gd name="connsiteX39" fmla="*/ 591557 w 1605470"/>
              <a:gd name="connsiteY39" fmla="*/ 5476393 h 6858000"/>
              <a:gd name="connsiteX40" fmla="*/ 622750 w 1605470"/>
              <a:gd name="connsiteY40" fmla="*/ 5396260 h 6858000"/>
              <a:gd name="connsiteX41" fmla="*/ 638731 w 1605470"/>
              <a:gd name="connsiteY41" fmla="*/ 5330009 h 6858000"/>
              <a:gd name="connsiteX42" fmla="*/ 672224 w 1605470"/>
              <a:gd name="connsiteY42" fmla="*/ 5273739 h 6858000"/>
              <a:gd name="connsiteX43" fmla="*/ 681823 w 1605470"/>
              <a:gd name="connsiteY43" fmla="*/ 5241779 h 6858000"/>
              <a:gd name="connsiteX44" fmla="*/ 693049 w 1605470"/>
              <a:gd name="connsiteY44" fmla="*/ 5225268 h 6858000"/>
              <a:gd name="connsiteX45" fmla="*/ 694069 w 1605470"/>
              <a:gd name="connsiteY45" fmla="*/ 5217684 h 6858000"/>
              <a:gd name="connsiteX46" fmla="*/ 701410 w 1605470"/>
              <a:gd name="connsiteY46" fmla="*/ 5193377 h 6858000"/>
              <a:gd name="connsiteX47" fmla="*/ 704713 w 1605470"/>
              <a:gd name="connsiteY47" fmla="*/ 5179288 h 6858000"/>
              <a:gd name="connsiteX48" fmla="*/ 705697 w 1605470"/>
              <a:gd name="connsiteY48" fmla="*/ 5173621 h 6858000"/>
              <a:gd name="connsiteX49" fmla="*/ 701331 w 1605470"/>
              <a:gd name="connsiteY49" fmla="*/ 5159961 h 6858000"/>
              <a:gd name="connsiteX50" fmla="*/ 708008 w 1605470"/>
              <a:gd name="connsiteY50" fmla="*/ 5144295 h 6858000"/>
              <a:gd name="connsiteX51" fmla="*/ 704941 w 1605470"/>
              <a:gd name="connsiteY51" fmla="*/ 5125185 h 6858000"/>
              <a:gd name="connsiteX52" fmla="*/ 711771 w 1605470"/>
              <a:gd name="connsiteY52" fmla="*/ 5121884 h 6858000"/>
              <a:gd name="connsiteX53" fmla="*/ 718807 w 1605470"/>
              <a:gd name="connsiteY53" fmla="*/ 5067850 h 6858000"/>
              <a:gd name="connsiteX54" fmla="*/ 721538 w 1605470"/>
              <a:gd name="connsiteY54" fmla="*/ 5060861 h 6858000"/>
              <a:gd name="connsiteX55" fmla="*/ 718242 w 1605470"/>
              <a:gd name="connsiteY55" fmla="*/ 5034192 h 6858000"/>
              <a:gd name="connsiteX56" fmla="*/ 719796 w 1605470"/>
              <a:gd name="connsiteY56" fmla="*/ 4993030 h 6858000"/>
              <a:gd name="connsiteX57" fmla="*/ 726705 w 1605470"/>
              <a:gd name="connsiteY57" fmla="*/ 4946844 h 6858000"/>
              <a:gd name="connsiteX58" fmla="*/ 722561 w 1605470"/>
              <a:gd name="connsiteY58" fmla="*/ 4932692 h 6858000"/>
              <a:gd name="connsiteX59" fmla="*/ 737964 w 1605470"/>
              <a:gd name="connsiteY59" fmla="*/ 4858827 h 6858000"/>
              <a:gd name="connsiteX60" fmla="*/ 732118 w 1605470"/>
              <a:gd name="connsiteY60" fmla="*/ 4801535 h 6858000"/>
              <a:gd name="connsiteX61" fmla="*/ 739787 w 1605470"/>
              <a:gd name="connsiteY61" fmla="*/ 4797794 h 6858000"/>
              <a:gd name="connsiteX62" fmla="*/ 741081 w 1605470"/>
              <a:gd name="connsiteY62" fmla="*/ 4784526 h 6858000"/>
              <a:gd name="connsiteX63" fmla="*/ 742865 w 1605470"/>
              <a:gd name="connsiteY63" fmla="*/ 4781211 h 6858000"/>
              <a:gd name="connsiteX64" fmla="*/ 751652 w 1605470"/>
              <a:gd name="connsiteY64" fmla="*/ 4761984 h 6858000"/>
              <a:gd name="connsiteX65" fmla="*/ 747700 w 1605470"/>
              <a:gd name="connsiteY65" fmla="*/ 4690749 h 6858000"/>
              <a:gd name="connsiteX66" fmla="*/ 743180 w 1605470"/>
              <a:gd name="connsiteY66" fmla="*/ 4584173 h 6858000"/>
              <a:gd name="connsiteX67" fmla="*/ 738263 w 1605470"/>
              <a:gd name="connsiteY67" fmla="*/ 4444346 h 6858000"/>
              <a:gd name="connsiteX68" fmla="*/ 734828 w 1605470"/>
              <a:gd name="connsiteY68" fmla="*/ 4375228 h 6858000"/>
              <a:gd name="connsiteX69" fmla="*/ 715481 w 1605470"/>
              <a:gd name="connsiteY69" fmla="*/ 4214165 h 6858000"/>
              <a:gd name="connsiteX70" fmla="*/ 719554 w 1605470"/>
              <a:gd name="connsiteY70" fmla="*/ 4090296 h 6858000"/>
              <a:gd name="connsiteX71" fmla="*/ 704810 w 1605470"/>
              <a:gd name="connsiteY71" fmla="*/ 4033999 h 6858000"/>
              <a:gd name="connsiteX72" fmla="*/ 705959 w 1605470"/>
              <a:gd name="connsiteY72" fmla="*/ 4031933 h 6858000"/>
              <a:gd name="connsiteX73" fmla="*/ 704535 w 1605470"/>
              <a:gd name="connsiteY73" fmla="*/ 4013953 h 6858000"/>
              <a:gd name="connsiteX74" fmla="*/ 700443 w 1605470"/>
              <a:gd name="connsiteY74" fmla="*/ 4010511 h 6858000"/>
              <a:gd name="connsiteX75" fmla="*/ 698282 w 1605470"/>
              <a:gd name="connsiteY75" fmla="*/ 3998331 h 6858000"/>
              <a:gd name="connsiteX76" fmla="*/ 690830 w 1605470"/>
              <a:gd name="connsiteY76" fmla="*/ 3974753 h 6858000"/>
              <a:gd name="connsiteX77" fmla="*/ 692428 w 1605470"/>
              <a:gd name="connsiteY77" fmla="*/ 3969950 h 6858000"/>
              <a:gd name="connsiteX78" fmla="*/ 685850 w 1605470"/>
              <a:gd name="connsiteY78" fmla="*/ 3933779 h 6858000"/>
              <a:gd name="connsiteX79" fmla="*/ 687181 w 1605470"/>
              <a:gd name="connsiteY79" fmla="*/ 3933093 h 6858000"/>
              <a:gd name="connsiteX80" fmla="*/ 691535 w 1605470"/>
              <a:gd name="connsiteY80" fmla="*/ 3922082 h 6858000"/>
              <a:gd name="connsiteX81" fmla="*/ 696613 w 1605470"/>
              <a:gd name="connsiteY81" fmla="*/ 3901461 h 6858000"/>
              <a:gd name="connsiteX82" fmla="*/ 719207 w 1605470"/>
              <a:gd name="connsiteY82" fmla="*/ 3813873 h 6858000"/>
              <a:gd name="connsiteX83" fmla="*/ 718632 w 1605470"/>
              <a:gd name="connsiteY83" fmla="*/ 3806161 h 6858000"/>
              <a:gd name="connsiteX84" fmla="*/ 718939 w 1605470"/>
              <a:gd name="connsiteY84" fmla="*/ 3805957 h 6858000"/>
              <a:gd name="connsiteX85" fmla="*/ 718966 w 1605470"/>
              <a:gd name="connsiteY85" fmla="*/ 3797724 h 6858000"/>
              <a:gd name="connsiteX86" fmla="*/ 717581 w 1605470"/>
              <a:gd name="connsiteY86" fmla="*/ 3792098 h 6858000"/>
              <a:gd name="connsiteX87" fmla="*/ 716465 w 1605470"/>
              <a:gd name="connsiteY87" fmla="*/ 3777135 h 6858000"/>
              <a:gd name="connsiteX88" fmla="*/ 718198 w 1605470"/>
              <a:gd name="connsiteY88" fmla="*/ 3771656 h 6858000"/>
              <a:gd name="connsiteX89" fmla="*/ 721941 w 1605470"/>
              <a:gd name="connsiteY89" fmla="*/ 3769007 h 6858000"/>
              <a:gd name="connsiteX90" fmla="*/ 721407 w 1605470"/>
              <a:gd name="connsiteY90" fmla="*/ 3767709 h 6858000"/>
              <a:gd name="connsiteX91" fmla="*/ 730103 w 1605470"/>
              <a:gd name="connsiteY91" fmla="*/ 3738082 h 6858000"/>
              <a:gd name="connsiteX92" fmla="*/ 737449 w 1605470"/>
              <a:gd name="connsiteY92" fmla="*/ 3673397 h 6858000"/>
              <a:gd name="connsiteX93" fmla="*/ 736745 w 1605470"/>
              <a:gd name="connsiteY93" fmla="*/ 3637109 h 6858000"/>
              <a:gd name="connsiteX94" fmla="*/ 740188 w 1605470"/>
              <a:gd name="connsiteY94" fmla="*/ 3536883 h 6858000"/>
              <a:gd name="connsiteX95" fmla="*/ 747726 w 1605470"/>
              <a:gd name="connsiteY95" fmla="*/ 3435652 h 6858000"/>
              <a:gd name="connsiteX96" fmla="*/ 749397 w 1605470"/>
              <a:gd name="connsiteY96" fmla="*/ 3307769 h 6858000"/>
              <a:gd name="connsiteX97" fmla="*/ 766960 w 1605470"/>
              <a:gd name="connsiteY97" fmla="*/ 3250522 h 6858000"/>
              <a:gd name="connsiteX98" fmla="*/ 767385 w 1605470"/>
              <a:gd name="connsiteY98" fmla="*/ 3229163 h 6858000"/>
              <a:gd name="connsiteX99" fmla="*/ 769208 w 1605470"/>
              <a:gd name="connsiteY99" fmla="*/ 3217217 h 6858000"/>
              <a:gd name="connsiteX100" fmla="*/ 756043 w 1605470"/>
              <a:gd name="connsiteY100" fmla="*/ 3183755 h 6858000"/>
              <a:gd name="connsiteX101" fmla="*/ 756544 w 1605470"/>
              <a:gd name="connsiteY101" fmla="*/ 3178642 h 6858000"/>
              <a:gd name="connsiteX102" fmla="*/ 744144 w 1605470"/>
              <a:gd name="connsiteY102" fmla="*/ 3158586 h 6858000"/>
              <a:gd name="connsiteX103" fmla="*/ 739378 w 1605470"/>
              <a:gd name="connsiteY103" fmla="*/ 3147669 h 6858000"/>
              <a:gd name="connsiteX104" fmla="*/ 729329 w 1605470"/>
              <a:gd name="connsiteY104" fmla="*/ 3129034 h 6858000"/>
              <a:gd name="connsiteX105" fmla="*/ 729994 w 1605470"/>
              <a:gd name="connsiteY105" fmla="*/ 3126682 h 6858000"/>
              <a:gd name="connsiteX106" fmla="*/ 720862 w 1605470"/>
              <a:gd name="connsiteY106" fmla="*/ 3114519 h 6858000"/>
              <a:gd name="connsiteX107" fmla="*/ 707471 w 1605470"/>
              <a:gd name="connsiteY107" fmla="*/ 3106272 h 6858000"/>
              <a:gd name="connsiteX108" fmla="*/ 680201 w 1605470"/>
              <a:gd name="connsiteY108" fmla="*/ 2958185 h 6858000"/>
              <a:gd name="connsiteX109" fmla="*/ 622815 w 1605470"/>
              <a:gd name="connsiteY109" fmla="*/ 2762989 h 6858000"/>
              <a:gd name="connsiteX110" fmla="*/ 571733 w 1605470"/>
              <a:gd name="connsiteY110" fmla="*/ 2554718 h 6858000"/>
              <a:gd name="connsiteX111" fmla="*/ 551827 w 1605470"/>
              <a:gd name="connsiteY111" fmla="*/ 2485734 h 6858000"/>
              <a:gd name="connsiteX112" fmla="*/ 542550 w 1605470"/>
              <a:gd name="connsiteY112" fmla="*/ 2447068 h 6858000"/>
              <a:gd name="connsiteX113" fmla="*/ 529511 w 1605470"/>
              <a:gd name="connsiteY113" fmla="*/ 2425819 h 6858000"/>
              <a:gd name="connsiteX114" fmla="*/ 535510 w 1605470"/>
              <a:gd name="connsiteY114" fmla="*/ 2402874 h 6858000"/>
              <a:gd name="connsiteX115" fmla="*/ 538122 w 1605470"/>
              <a:gd name="connsiteY115" fmla="*/ 2381443 h 6858000"/>
              <a:gd name="connsiteX116" fmla="*/ 514451 w 1605470"/>
              <a:gd name="connsiteY116" fmla="*/ 2261920 h 6858000"/>
              <a:gd name="connsiteX117" fmla="*/ 504338 w 1605470"/>
              <a:gd name="connsiteY117" fmla="*/ 2195378 h 6858000"/>
              <a:gd name="connsiteX118" fmla="*/ 488555 w 1605470"/>
              <a:gd name="connsiteY118" fmla="*/ 2155135 h 6858000"/>
              <a:gd name="connsiteX119" fmla="*/ 486013 w 1605470"/>
              <a:gd name="connsiteY119" fmla="*/ 2118008 h 6858000"/>
              <a:gd name="connsiteX120" fmla="*/ 487006 w 1605470"/>
              <a:gd name="connsiteY120" fmla="*/ 2050531 h 6858000"/>
              <a:gd name="connsiteX121" fmla="*/ 478812 w 1605470"/>
              <a:gd name="connsiteY121" fmla="*/ 1963269 h 6858000"/>
              <a:gd name="connsiteX122" fmla="*/ 459990 w 1605470"/>
              <a:gd name="connsiteY122" fmla="*/ 1906352 h 6858000"/>
              <a:gd name="connsiteX123" fmla="*/ 436547 w 1605470"/>
              <a:gd name="connsiteY123" fmla="*/ 1861531 h 6858000"/>
              <a:gd name="connsiteX124" fmla="*/ 390346 w 1605470"/>
              <a:gd name="connsiteY124" fmla="*/ 1732919 h 6858000"/>
              <a:gd name="connsiteX125" fmla="*/ 362657 w 1605470"/>
              <a:gd name="connsiteY125" fmla="*/ 1663540 h 6858000"/>
              <a:gd name="connsiteX126" fmla="*/ 361783 w 1605470"/>
              <a:gd name="connsiteY126" fmla="*/ 1615777 h 6858000"/>
              <a:gd name="connsiteX127" fmla="*/ 342578 w 1605470"/>
              <a:gd name="connsiteY127" fmla="*/ 1563678 h 6858000"/>
              <a:gd name="connsiteX128" fmla="*/ 355658 w 1605470"/>
              <a:gd name="connsiteY128" fmla="*/ 1519474 h 6858000"/>
              <a:gd name="connsiteX129" fmla="*/ 348400 w 1605470"/>
              <a:gd name="connsiteY129" fmla="*/ 1477995 h 6858000"/>
              <a:gd name="connsiteX130" fmla="*/ 334485 w 1605470"/>
              <a:gd name="connsiteY130" fmla="*/ 1373769 h 6858000"/>
              <a:gd name="connsiteX131" fmla="*/ 342792 w 1605470"/>
              <a:gd name="connsiteY131" fmla="*/ 1307086 h 6858000"/>
              <a:gd name="connsiteX132" fmla="*/ 343980 w 1605470"/>
              <a:gd name="connsiteY132" fmla="*/ 1189033 h 6858000"/>
              <a:gd name="connsiteX133" fmla="*/ 348665 w 1605470"/>
              <a:gd name="connsiteY133" fmla="*/ 1168288 h 6858000"/>
              <a:gd name="connsiteX134" fmla="*/ 340947 w 1605470"/>
              <a:gd name="connsiteY134" fmla="*/ 1142577 h 6858000"/>
              <a:gd name="connsiteX135" fmla="*/ 330253 w 1605470"/>
              <a:gd name="connsiteY135" fmla="*/ 1088484 h 6858000"/>
              <a:gd name="connsiteX136" fmla="*/ 318989 w 1605470"/>
              <a:gd name="connsiteY136" fmla="*/ 1016103 h 6858000"/>
              <a:gd name="connsiteX137" fmla="*/ 320445 w 1605470"/>
              <a:gd name="connsiteY137" fmla="*/ 932283 h 6858000"/>
              <a:gd name="connsiteX138" fmla="*/ 322681 w 1605470"/>
              <a:gd name="connsiteY138" fmla="*/ 915925 h 6858000"/>
              <a:gd name="connsiteX139" fmla="*/ 315310 w 1605470"/>
              <a:gd name="connsiteY139" fmla="*/ 896999 h 6858000"/>
              <a:gd name="connsiteX140" fmla="*/ 284718 w 1605470"/>
              <a:gd name="connsiteY140" fmla="*/ 821517 h 6858000"/>
              <a:gd name="connsiteX141" fmla="*/ 263668 w 1605470"/>
              <a:gd name="connsiteY141" fmla="*/ 751353 h 6858000"/>
              <a:gd name="connsiteX142" fmla="*/ 263226 w 1605470"/>
              <a:gd name="connsiteY142" fmla="*/ 721230 h 6858000"/>
              <a:gd name="connsiteX143" fmla="*/ 248897 w 1605470"/>
              <a:gd name="connsiteY143" fmla="*/ 681659 h 6858000"/>
              <a:gd name="connsiteX144" fmla="*/ 234316 w 1605470"/>
              <a:gd name="connsiteY144" fmla="*/ 635218 h 6858000"/>
              <a:gd name="connsiteX145" fmla="*/ 239327 w 1605470"/>
              <a:gd name="connsiteY145" fmla="*/ 613763 h 6858000"/>
              <a:gd name="connsiteX146" fmla="*/ 225269 w 1605470"/>
              <a:gd name="connsiteY146" fmla="*/ 598582 h 6858000"/>
              <a:gd name="connsiteX147" fmla="*/ 224950 w 1605470"/>
              <a:gd name="connsiteY147" fmla="*/ 576846 h 6858000"/>
              <a:gd name="connsiteX148" fmla="*/ 204576 w 1605470"/>
              <a:gd name="connsiteY148" fmla="*/ 530055 h 6858000"/>
              <a:gd name="connsiteX149" fmla="*/ 219064 w 1605470"/>
              <a:gd name="connsiteY149" fmla="*/ 469651 h 6858000"/>
              <a:gd name="connsiteX150" fmla="*/ 195012 w 1605470"/>
              <a:gd name="connsiteY150" fmla="*/ 448559 h 6858000"/>
              <a:gd name="connsiteX151" fmla="*/ 201434 w 1605470"/>
              <a:gd name="connsiteY151" fmla="*/ 441529 h 6858000"/>
              <a:gd name="connsiteX152" fmla="*/ 200655 w 1605470"/>
              <a:gd name="connsiteY152" fmla="*/ 428927 h 6858000"/>
              <a:gd name="connsiteX153" fmla="*/ 190059 w 1605470"/>
              <a:gd name="connsiteY153" fmla="*/ 430161 h 6858000"/>
              <a:gd name="connsiteX154" fmla="*/ 167079 w 1605470"/>
              <a:gd name="connsiteY154" fmla="*/ 367211 h 6858000"/>
              <a:gd name="connsiteX155" fmla="*/ 124571 w 1605470"/>
              <a:gd name="connsiteY155" fmla="*/ 302178 h 6858000"/>
              <a:gd name="connsiteX156" fmla="*/ 103243 w 1605470"/>
              <a:gd name="connsiteY156" fmla="*/ 211375 h 6858000"/>
              <a:gd name="connsiteX157" fmla="*/ 94571 w 1605470"/>
              <a:gd name="connsiteY157" fmla="*/ 184179 h 6858000"/>
              <a:gd name="connsiteX158" fmla="*/ 13437 w 1605470"/>
              <a:gd name="connsiteY158" fmla="*/ 19287 h 6858000"/>
              <a:gd name="connsiteX159" fmla="*/ 0 w 1605470"/>
              <a:gd name="connsiteY159" fmla="*/ 0 h 6858000"/>
              <a:gd name="connsiteX0" fmla="*/ 0 w 1605470"/>
              <a:gd name="connsiteY0" fmla="*/ 0 h 6858000"/>
              <a:gd name="connsiteX1" fmla="*/ 1605470 w 1605470"/>
              <a:gd name="connsiteY1" fmla="*/ 0 h 6858000"/>
              <a:gd name="connsiteX2" fmla="*/ 1605470 w 1605470"/>
              <a:gd name="connsiteY2" fmla="*/ 6858000 h 6858000"/>
              <a:gd name="connsiteX3" fmla="*/ 154105 w 1605470"/>
              <a:gd name="connsiteY3" fmla="*/ 6858000 h 6858000"/>
              <a:gd name="connsiteX4" fmla="*/ 154246 w 1605470"/>
              <a:gd name="connsiteY4" fmla="*/ 6857735 h 6858000"/>
              <a:gd name="connsiteX5" fmla="*/ 166295 w 1605470"/>
              <a:gd name="connsiteY5" fmla="*/ 6809549 h 6858000"/>
              <a:gd name="connsiteX6" fmla="*/ 198506 w 1605470"/>
              <a:gd name="connsiteY6" fmla="*/ 6715115 h 6858000"/>
              <a:gd name="connsiteX7" fmla="*/ 208357 w 1605470"/>
              <a:gd name="connsiteY7" fmla="*/ 6680170 h 6858000"/>
              <a:gd name="connsiteX8" fmla="*/ 233907 w 1605470"/>
              <a:gd name="connsiteY8" fmla="*/ 6621207 h 6858000"/>
              <a:gd name="connsiteX9" fmla="*/ 250564 w 1605470"/>
              <a:gd name="connsiteY9" fmla="*/ 6596265 h 6858000"/>
              <a:gd name="connsiteX10" fmla="*/ 250443 w 1605470"/>
              <a:gd name="connsiteY10" fmla="*/ 6594818 h 6858000"/>
              <a:gd name="connsiteX11" fmla="*/ 254688 w 1605470"/>
              <a:gd name="connsiteY11" fmla="*/ 6593735 h 6858000"/>
              <a:gd name="connsiteX12" fmla="*/ 257885 w 1605470"/>
              <a:gd name="connsiteY12" fmla="*/ 6589172 h 6858000"/>
              <a:gd name="connsiteX13" fmla="*/ 261179 w 1605470"/>
              <a:gd name="connsiteY13" fmla="*/ 6574442 h 6858000"/>
              <a:gd name="connsiteX14" fmla="*/ 261519 w 1605470"/>
              <a:gd name="connsiteY14" fmla="*/ 6568530 h 6858000"/>
              <a:gd name="connsiteX15" fmla="*/ 263928 w 1605470"/>
              <a:gd name="connsiteY15" fmla="*/ 6560674 h 6858000"/>
              <a:gd name="connsiteX16" fmla="*/ 264273 w 1605470"/>
              <a:gd name="connsiteY16" fmla="*/ 6560598 h 6858000"/>
              <a:gd name="connsiteX17" fmla="*/ 265970 w 1605470"/>
              <a:gd name="connsiteY17" fmla="*/ 6553006 h 6858000"/>
              <a:gd name="connsiteX18" fmla="*/ 270666 w 1605470"/>
              <a:gd name="connsiteY18" fmla="*/ 6514360 h 6858000"/>
              <a:gd name="connsiteX19" fmla="*/ 312320 w 1605470"/>
              <a:gd name="connsiteY19" fmla="*/ 6478062 h 6858000"/>
              <a:gd name="connsiteX20" fmla="*/ 323009 w 1605470"/>
              <a:gd name="connsiteY20" fmla="*/ 6460325 h 6858000"/>
              <a:gd name="connsiteX21" fmla="*/ 330242 w 1605470"/>
              <a:gd name="connsiteY21" fmla="*/ 6451488 h 6858000"/>
              <a:gd name="connsiteX22" fmla="*/ 331677 w 1605470"/>
              <a:gd name="connsiteY22" fmla="*/ 6451348 h 6858000"/>
              <a:gd name="connsiteX23" fmla="*/ 336035 w 1605470"/>
              <a:gd name="connsiteY23" fmla="*/ 6414240 h 6858000"/>
              <a:gd name="connsiteX24" fmla="*/ 338911 w 1605470"/>
              <a:gd name="connsiteY24" fmla="*/ 6410269 h 6858000"/>
              <a:gd name="connsiteX25" fmla="*/ 338811 w 1605470"/>
              <a:gd name="connsiteY25" fmla="*/ 6384857 h 6858000"/>
              <a:gd name="connsiteX26" fmla="*/ 340328 w 1605470"/>
              <a:gd name="connsiteY26" fmla="*/ 6372381 h 6858000"/>
              <a:gd name="connsiteX27" fmla="*/ 337522 w 1605470"/>
              <a:gd name="connsiteY27" fmla="*/ 6367510 h 6858000"/>
              <a:gd name="connsiteX28" fmla="*/ 341402 w 1605470"/>
              <a:gd name="connsiteY28" fmla="*/ 6349778 h 6858000"/>
              <a:gd name="connsiteX29" fmla="*/ 343067 w 1605470"/>
              <a:gd name="connsiteY29" fmla="*/ 6348250 h 6858000"/>
              <a:gd name="connsiteX30" fmla="*/ 359101 w 1605470"/>
              <a:gd name="connsiteY30" fmla="*/ 6281972 h 6858000"/>
              <a:gd name="connsiteX31" fmla="*/ 369864 w 1605470"/>
              <a:gd name="connsiteY31" fmla="*/ 6211940 h 6858000"/>
              <a:gd name="connsiteX32" fmla="*/ 411359 w 1605470"/>
              <a:gd name="connsiteY32" fmla="*/ 6113913 h 6858000"/>
              <a:gd name="connsiteX33" fmla="*/ 415652 w 1605470"/>
              <a:gd name="connsiteY33" fmla="*/ 6028119 h 6858000"/>
              <a:gd name="connsiteX34" fmla="*/ 442432 w 1605470"/>
              <a:gd name="connsiteY34" fmla="*/ 5934687 h 6858000"/>
              <a:gd name="connsiteX35" fmla="*/ 476444 w 1605470"/>
              <a:gd name="connsiteY35" fmla="*/ 5765594 h 6858000"/>
              <a:gd name="connsiteX36" fmla="*/ 508280 w 1605470"/>
              <a:gd name="connsiteY36" fmla="*/ 5693685 h 6858000"/>
              <a:gd name="connsiteX37" fmla="*/ 528335 w 1605470"/>
              <a:gd name="connsiteY37" fmla="*/ 5665173 h 6858000"/>
              <a:gd name="connsiteX38" fmla="*/ 562052 w 1605470"/>
              <a:gd name="connsiteY38" fmla="*/ 5563435 h 6858000"/>
              <a:gd name="connsiteX39" fmla="*/ 591557 w 1605470"/>
              <a:gd name="connsiteY39" fmla="*/ 5476393 h 6858000"/>
              <a:gd name="connsiteX40" fmla="*/ 622750 w 1605470"/>
              <a:gd name="connsiteY40" fmla="*/ 5396260 h 6858000"/>
              <a:gd name="connsiteX41" fmla="*/ 638731 w 1605470"/>
              <a:gd name="connsiteY41" fmla="*/ 5330009 h 6858000"/>
              <a:gd name="connsiteX42" fmla="*/ 672224 w 1605470"/>
              <a:gd name="connsiteY42" fmla="*/ 5273739 h 6858000"/>
              <a:gd name="connsiteX43" fmla="*/ 681823 w 1605470"/>
              <a:gd name="connsiteY43" fmla="*/ 5241779 h 6858000"/>
              <a:gd name="connsiteX44" fmla="*/ 693049 w 1605470"/>
              <a:gd name="connsiteY44" fmla="*/ 5225268 h 6858000"/>
              <a:gd name="connsiteX45" fmla="*/ 694069 w 1605470"/>
              <a:gd name="connsiteY45" fmla="*/ 5217684 h 6858000"/>
              <a:gd name="connsiteX46" fmla="*/ 701410 w 1605470"/>
              <a:gd name="connsiteY46" fmla="*/ 5193377 h 6858000"/>
              <a:gd name="connsiteX47" fmla="*/ 704713 w 1605470"/>
              <a:gd name="connsiteY47" fmla="*/ 5179288 h 6858000"/>
              <a:gd name="connsiteX48" fmla="*/ 705697 w 1605470"/>
              <a:gd name="connsiteY48" fmla="*/ 5173621 h 6858000"/>
              <a:gd name="connsiteX49" fmla="*/ 701331 w 1605470"/>
              <a:gd name="connsiteY49" fmla="*/ 5159961 h 6858000"/>
              <a:gd name="connsiteX50" fmla="*/ 708008 w 1605470"/>
              <a:gd name="connsiteY50" fmla="*/ 5144295 h 6858000"/>
              <a:gd name="connsiteX51" fmla="*/ 704941 w 1605470"/>
              <a:gd name="connsiteY51" fmla="*/ 5125185 h 6858000"/>
              <a:gd name="connsiteX52" fmla="*/ 711771 w 1605470"/>
              <a:gd name="connsiteY52" fmla="*/ 5121884 h 6858000"/>
              <a:gd name="connsiteX53" fmla="*/ 718807 w 1605470"/>
              <a:gd name="connsiteY53" fmla="*/ 5067850 h 6858000"/>
              <a:gd name="connsiteX54" fmla="*/ 721538 w 1605470"/>
              <a:gd name="connsiteY54" fmla="*/ 5060861 h 6858000"/>
              <a:gd name="connsiteX55" fmla="*/ 718242 w 1605470"/>
              <a:gd name="connsiteY55" fmla="*/ 5034192 h 6858000"/>
              <a:gd name="connsiteX56" fmla="*/ 719796 w 1605470"/>
              <a:gd name="connsiteY56" fmla="*/ 4993030 h 6858000"/>
              <a:gd name="connsiteX57" fmla="*/ 726705 w 1605470"/>
              <a:gd name="connsiteY57" fmla="*/ 4946844 h 6858000"/>
              <a:gd name="connsiteX58" fmla="*/ 722561 w 1605470"/>
              <a:gd name="connsiteY58" fmla="*/ 4932692 h 6858000"/>
              <a:gd name="connsiteX59" fmla="*/ 737964 w 1605470"/>
              <a:gd name="connsiteY59" fmla="*/ 4858827 h 6858000"/>
              <a:gd name="connsiteX60" fmla="*/ 732118 w 1605470"/>
              <a:gd name="connsiteY60" fmla="*/ 4801535 h 6858000"/>
              <a:gd name="connsiteX61" fmla="*/ 739787 w 1605470"/>
              <a:gd name="connsiteY61" fmla="*/ 4797794 h 6858000"/>
              <a:gd name="connsiteX62" fmla="*/ 741081 w 1605470"/>
              <a:gd name="connsiteY62" fmla="*/ 4784526 h 6858000"/>
              <a:gd name="connsiteX63" fmla="*/ 742865 w 1605470"/>
              <a:gd name="connsiteY63" fmla="*/ 4781211 h 6858000"/>
              <a:gd name="connsiteX64" fmla="*/ 751652 w 1605470"/>
              <a:gd name="connsiteY64" fmla="*/ 4761984 h 6858000"/>
              <a:gd name="connsiteX65" fmla="*/ 747700 w 1605470"/>
              <a:gd name="connsiteY65" fmla="*/ 4690749 h 6858000"/>
              <a:gd name="connsiteX66" fmla="*/ 743180 w 1605470"/>
              <a:gd name="connsiteY66" fmla="*/ 4584173 h 6858000"/>
              <a:gd name="connsiteX67" fmla="*/ 738263 w 1605470"/>
              <a:gd name="connsiteY67" fmla="*/ 4444346 h 6858000"/>
              <a:gd name="connsiteX68" fmla="*/ 734828 w 1605470"/>
              <a:gd name="connsiteY68" fmla="*/ 4375228 h 6858000"/>
              <a:gd name="connsiteX69" fmla="*/ 715481 w 1605470"/>
              <a:gd name="connsiteY69" fmla="*/ 4214165 h 6858000"/>
              <a:gd name="connsiteX70" fmla="*/ 719554 w 1605470"/>
              <a:gd name="connsiteY70" fmla="*/ 4090296 h 6858000"/>
              <a:gd name="connsiteX71" fmla="*/ 704810 w 1605470"/>
              <a:gd name="connsiteY71" fmla="*/ 4033999 h 6858000"/>
              <a:gd name="connsiteX72" fmla="*/ 705959 w 1605470"/>
              <a:gd name="connsiteY72" fmla="*/ 4031933 h 6858000"/>
              <a:gd name="connsiteX73" fmla="*/ 704535 w 1605470"/>
              <a:gd name="connsiteY73" fmla="*/ 4013953 h 6858000"/>
              <a:gd name="connsiteX74" fmla="*/ 700443 w 1605470"/>
              <a:gd name="connsiteY74" fmla="*/ 4010511 h 6858000"/>
              <a:gd name="connsiteX75" fmla="*/ 698282 w 1605470"/>
              <a:gd name="connsiteY75" fmla="*/ 3998331 h 6858000"/>
              <a:gd name="connsiteX76" fmla="*/ 690830 w 1605470"/>
              <a:gd name="connsiteY76" fmla="*/ 3974753 h 6858000"/>
              <a:gd name="connsiteX77" fmla="*/ 692428 w 1605470"/>
              <a:gd name="connsiteY77" fmla="*/ 3969950 h 6858000"/>
              <a:gd name="connsiteX78" fmla="*/ 685850 w 1605470"/>
              <a:gd name="connsiteY78" fmla="*/ 3933779 h 6858000"/>
              <a:gd name="connsiteX79" fmla="*/ 687181 w 1605470"/>
              <a:gd name="connsiteY79" fmla="*/ 3933093 h 6858000"/>
              <a:gd name="connsiteX80" fmla="*/ 691535 w 1605470"/>
              <a:gd name="connsiteY80" fmla="*/ 3922082 h 6858000"/>
              <a:gd name="connsiteX81" fmla="*/ 696613 w 1605470"/>
              <a:gd name="connsiteY81" fmla="*/ 3901461 h 6858000"/>
              <a:gd name="connsiteX82" fmla="*/ 719207 w 1605470"/>
              <a:gd name="connsiteY82" fmla="*/ 3813873 h 6858000"/>
              <a:gd name="connsiteX83" fmla="*/ 718632 w 1605470"/>
              <a:gd name="connsiteY83" fmla="*/ 3806161 h 6858000"/>
              <a:gd name="connsiteX84" fmla="*/ 718939 w 1605470"/>
              <a:gd name="connsiteY84" fmla="*/ 3805957 h 6858000"/>
              <a:gd name="connsiteX85" fmla="*/ 718966 w 1605470"/>
              <a:gd name="connsiteY85" fmla="*/ 3797724 h 6858000"/>
              <a:gd name="connsiteX86" fmla="*/ 717581 w 1605470"/>
              <a:gd name="connsiteY86" fmla="*/ 3792098 h 6858000"/>
              <a:gd name="connsiteX87" fmla="*/ 716465 w 1605470"/>
              <a:gd name="connsiteY87" fmla="*/ 3777135 h 6858000"/>
              <a:gd name="connsiteX88" fmla="*/ 718198 w 1605470"/>
              <a:gd name="connsiteY88" fmla="*/ 3771656 h 6858000"/>
              <a:gd name="connsiteX89" fmla="*/ 721941 w 1605470"/>
              <a:gd name="connsiteY89" fmla="*/ 3769007 h 6858000"/>
              <a:gd name="connsiteX90" fmla="*/ 721407 w 1605470"/>
              <a:gd name="connsiteY90" fmla="*/ 3767709 h 6858000"/>
              <a:gd name="connsiteX91" fmla="*/ 730103 w 1605470"/>
              <a:gd name="connsiteY91" fmla="*/ 3738082 h 6858000"/>
              <a:gd name="connsiteX92" fmla="*/ 737449 w 1605470"/>
              <a:gd name="connsiteY92" fmla="*/ 3673397 h 6858000"/>
              <a:gd name="connsiteX93" fmla="*/ 736745 w 1605470"/>
              <a:gd name="connsiteY93" fmla="*/ 3637109 h 6858000"/>
              <a:gd name="connsiteX94" fmla="*/ 740188 w 1605470"/>
              <a:gd name="connsiteY94" fmla="*/ 3536883 h 6858000"/>
              <a:gd name="connsiteX95" fmla="*/ 747726 w 1605470"/>
              <a:gd name="connsiteY95" fmla="*/ 3435652 h 6858000"/>
              <a:gd name="connsiteX96" fmla="*/ 749397 w 1605470"/>
              <a:gd name="connsiteY96" fmla="*/ 3307769 h 6858000"/>
              <a:gd name="connsiteX97" fmla="*/ 766960 w 1605470"/>
              <a:gd name="connsiteY97" fmla="*/ 3250522 h 6858000"/>
              <a:gd name="connsiteX98" fmla="*/ 767385 w 1605470"/>
              <a:gd name="connsiteY98" fmla="*/ 3229163 h 6858000"/>
              <a:gd name="connsiteX99" fmla="*/ 769208 w 1605470"/>
              <a:gd name="connsiteY99" fmla="*/ 3217217 h 6858000"/>
              <a:gd name="connsiteX100" fmla="*/ 756043 w 1605470"/>
              <a:gd name="connsiteY100" fmla="*/ 3183755 h 6858000"/>
              <a:gd name="connsiteX101" fmla="*/ 756544 w 1605470"/>
              <a:gd name="connsiteY101" fmla="*/ 3178642 h 6858000"/>
              <a:gd name="connsiteX102" fmla="*/ 744144 w 1605470"/>
              <a:gd name="connsiteY102" fmla="*/ 3158586 h 6858000"/>
              <a:gd name="connsiteX103" fmla="*/ 729329 w 1605470"/>
              <a:gd name="connsiteY103" fmla="*/ 3129034 h 6858000"/>
              <a:gd name="connsiteX104" fmla="*/ 729994 w 1605470"/>
              <a:gd name="connsiteY104" fmla="*/ 3126682 h 6858000"/>
              <a:gd name="connsiteX105" fmla="*/ 720862 w 1605470"/>
              <a:gd name="connsiteY105" fmla="*/ 3114519 h 6858000"/>
              <a:gd name="connsiteX106" fmla="*/ 707471 w 1605470"/>
              <a:gd name="connsiteY106" fmla="*/ 3106272 h 6858000"/>
              <a:gd name="connsiteX107" fmla="*/ 680201 w 1605470"/>
              <a:gd name="connsiteY107" fmla="*/ 2958185 h 6858000"/>
              <a:gd name="connsiteX108" fmla="*/ 622815 w 1605470"/>
              <a:gd name="connsiteY108" fmla="*/ 2762989 h 6858000"/>
              <a:gd name="connsiteX109" fmla="*/ 571733 w 1605470"/>
              <a:gd name="connsiteY109" fmla="*/ 2554718 h 6858000"/>
              <a:gd name="connsiteX110" fmla="*/ 551827 w 1605470"/>
              <a:gd name="connsiteY110" fmla="*/ 2485734 h 6858000"/>
              <a:gd name="connsiteX111" fmla="*/ 542550 w 1605470"/>
              <a:gd name="connsiteY111" fmla="*/ 2447068 h 6858000"/>
              <a:gd name="connsiteX112" fmla="*/ 529511 w 1605470"/>
              <a:gd name="connsiteY112" fmla="*/ 2425819 h 6858000"/>
              <a:gd name="connsiteX113" fmla="*/ 535510 w 1605470"/>
              <a:gd name="connsiteY113" fmla="*/ 2402874 h 6858000"/>
              <a:gd name="connsiteX114" fmla="*/ 538122 w 1605470"/>
              <a:gd name="connsiteY114" fmla="*/ 2381443 h 6858000"/>
              <a:gd name="connsiteX115" fmla="*/ 514451 w 1605470"/>
              <a:gd name="connsiteY115" fmla="*/ 2261920 h 6858000"/>
              <a:gd name="connsiteX116" fmla="*/ 504338 w 1605470"/>
              <a:gd name="connsiteY116" fmla="*/ 2195378 h 6858000"/>
              <a:gd name="connsiteX117" fmla="*/ 488555 w 1605470"/>
              <a:gd name="connsiteY117" fmla="*/ 2155135 h 6858000"/>
              <a:gd name="connsiteX118" fmla="*/ 486013 w 1605470"/>
              <a:gd name="connsiteY118" fmla="*/ 2118008 h 6858000"/>
              <a:gd name="connsiteX119" fmla="*/ 487006 w 1605470"/>
              <a:gd name="connsiteY119" fmla="*/ 2050531 h 6858000"/>
              <a:gd name="connsiteX120" fmla="*/ 478812 w 1605470"/>
              <a:gd name="connsiteY120" fmla="*/ 1963269 h 6858000"/>
              <a:gd name="connsiteX121" fmla="*/ 459990 w 1605470"/>
              <a:gd name="connsiteY121" fmla="*/ 1906352 h 6858000"/>
              <a:gd name="connsiteX122" fmla="*/ 436547 w 1605470"/>
              <a:gd name="connsiteY122" fmla="*/ 1861531 h 6858000"/>
              <a:gd name="connsiteX123" fmla="*/ 390346 w 1605470"/>
              <a:gd name="connsiteY123" fmla="*/ 1732919 h 6858000"/>
              <a:gd name="connsiteX124" fmla="*/ 362657 w 1605470"/>
              <a:gd name="connsiteY124" fmla="*/ 1663540 h 6858000"/>
              <a:gd name="connsiteX125" fmla="*/ 361783 w 1605470"/>
              <a:gd name="connsiteY125" fmla="*/ 1615777 h 6858000"/>
              <a:gd name="connsiteX126" fmla="*/ 342578 w 1605470"/>
              <a:gd name="connsiteY126" fmla="*/ 1563678 h 6858000"/>
              <a:gd name="connsiteX127" fmla="*/ 355658 w 1605470"/>
              <a:gd name="connsiteY127" fmla="*/ 1519474 h 6858000"/>
              <a:gd name="connsiteX128" fmla="*/ 348400 w 1605470"/>
              <a:gd name="connsiteY128" fmla="*/ 1477995 h 6858000"/>
              <a:gd name="connsiteX129" fmla="*/ 334485 w 1605470"/>
              <a:gd name="connsiteY129" fmla="*/ 1373769 h 6858000"/>
              <a:gd name="connsiteX130" fmla="*/ 342792 w 1605470"/>
              <a:gd name="connsiteY130" fmla="*/ 1307086 h 6858000"/>
              <a:gd name="connsiteX131" fmla="*/ 343980 w 1605470"/>
              <a:gd name="connsiteY131" fmla="*/ 1189033 h 6858000"/>
              <a:gd name="connsiteX132" fmla="*/ 348665 w 1605470"/>
              <a:gd name="connsiteY132" fmla="*/ 1168288 h 6858000"/>
              <a:gd name="connsiteX133" fmla="*/ 340947 w 1605470"/>
              <a:gd name="connsiteY133" fmla="*/ 1142577 h 6858000"/>
              <a:gd name="connsiteX134" fmla="*/ 330253 w 1605470"/>
              <a:gd name="connsiteY134" fmla="*/ 1088484 h 6858000"/>
              <a:gd name="connsiteX135" fmla="*/ 318989 w 1605470"/>
              <a:gd name="connsiteY135" fmla="*/ 1016103 h 6858000"/>
              <a:gd name="connsiteX136" fmla="*/ 320445 w 1605470"/>
              <a:gd name="connsiteY136" fmla="*/ 932283 h 6858000"/>
              <a:gd name="connsiteX137" fmla="*/ 322681 w 1605470"/>
              <a:gd name="connsiteY137" fmla="*/ 915925 h 6858000"/>
              <a:gd name="connsiteX138" fmla="*/ 315310 w 1605470"/>
              <a:gd name="connsiteY138" fmla="*/ 896999 h 6858000"/>
              <a:gd name="connsiteX139" fmla="*/ 284718 w 1605470"/>
              <a:gd name="connsiteY139" fmla="*/ 821517 h 6858000"/>
              <a:gd name="connsiteX140" fmla="*/ 263668 w 1605470"/>
              <a:gd name="connsiteY140" fmla="*/ 751353 h 6858000"/>
              <a:gd name="connsiteX141" fmla="*/ 263226 w 1605470"/>
              <a:gd name="connsiteY141" fmla="*/ 721230 h 6858000"/>
              <a:gd name="connsiteX142" fmla="*/ 248897 w 1605470"/>
              <a:gd name="connsiteY142" fmla="*/ 681659 h 6858000"/>
              <a:gd name="connsiteX143" fmla="*/ 234316 w 1605470"/>
              <a:gd name="connsiteY143" fmla="*/ 635218 h 6858000"/>
              <a:gd name="connsiteX144" fmla="*/ 239327 w 1605470"/>
              <a:gd name="connsiteY144" fmla="*/ 613763 h 6858000"/>
              <a:gd name="connsiteX145" fmla="*/ 225269 w 1605470"/>
              <a:gd name="connsiteY145" fmla="*/ 598582 h 6858000"/>
              <a:gd name="connsiteX146" fmla="*/ 224950 w 1605470"/>
              <a:gd name="connsiteY146" fmla="*/ 576846 h 6858000"/>
              <a:gd name="connsiteX147" fmla="*/ 204576 w 1605470"/>
              <a:gd name="connsiteY147" fmla="*/ 530055 h 6858000"/>
              <a:gd name="connsiteX148" fmla="*/ 219064 w 1605470"/>
              <a:gd name="connsiteY148" fmla="*/ 469651 h 6858000"/>
              <a:gd name="connsiteX149" fmla="*/ 195012 w 1605470"/>
              <a:gd name="connsiteY149" fmla="*/ 448559 h 6858000"/>
              <a:gd name="connsiteX150" fmla="*/ 201434 w 1605470"/>
              <a:gd name="connsiteY150" fmla="*/ 441529 h 6858000"/>
              <a:gd name="connsiteX151" fmla="*/ 200655 w 1605470"/>
              <a:gd name="connsiteY151" fmla="*/ 428927 h 6858000"/>
              <a:gd name="connsiteX152" fmla="*/ 190059 w 1605470"/>
              <a:gd name="connsiteY152" fmla="*/ 430161 h 6858000"/>
              <a:gd name="connsiteX153" fmla="*/ 167079 w 1605470"/>
              <a:gd name="connsiteY153" fmla="*/ 367211 h 6858000"/>
              <a:gd name="connsiteX154" fmla="*/ 124571 w 1605470"/>
              <a:gd name="connsiteY154" fmla="*/ 302178 h 6858000"/>
              <a:gd name="connsiteX155" fmla="*/ 103243 w 1605470"/>
              <a:gd name="connsiteY155" fmla="*/ 211375 h 6858000"/>
              <a:gd name="connsiteX156" fmla="*/ 94571 w 1605470"/>
              <a:gd name="connsiteY156" fmla="*/ 184179 h 6858000"/>
              <a:gd name="connsiteX157" fmla="*/ 13437 w 1605470"/>
              <a:gd name="connsiteY157" fmla="*/ 19287 h 6858000"/>
              <a:gd name="connsiteX158" fmla="*/ 0 w 1605470"/>
              <a:gd name="connsiteY158" fmla="*/ 0 h 6858000"/>
              <a:gd name="connsiteX0" fmla="*/ 0 w 1605470"/>
              <a:gd name="connsiteY0" fmla="*/ 0 h 6858000"/>
              <a:gd name="connsiteX1" fmla="*/ 1605470 w 1605470"/>
              <a:gd name="connsiteY1" fmla="*/ 0 h 6858000"/>
              <a:gd name="connsiteX2" fmla="*/ 1605470 w 1605470"/>
              <a:gd name="connsiteY2" fmla="*/ 6858000 h 6858000"/>
              <a:gd name="connsiteX3" fmla="*/ 154105 w 1605470"/>
              <a:gd name="connsiteY3" fmla="*/ 6858000 h 6858000"/>
              <a:gd name="connsiteX4" fmla="*/ 154246 w 1605470"/>
              <a:gd name="connsiteY4" fmla="*/ 6857735 h 6858000"/>
              <a:gd name="connsiteX5" fmla="*/ 166295 w 1605470"/>
              <a:gd name="connsiteY5" fmla="*/ 6809549 h 6858000"/>
              <a:gd name="connsiteX6" fmla="*/ 198506 w 1605470"/>
              <a:gd name="connsiteY6" fmla="*/ 6715115 h 6858000"/>
              <a:gd name="connsiteX7" fmla="*/ 208357 w 1605470"/>
              <a:gd name="connsiteY7" fmla="*/ 6680170 h 6858000"/>
              <a:gd name="connsiteX8" fmla="*/ 233907 w 1605470"/>
              <a:gd name="connsiteY8" fmla="*/ 6621207 h 6858000"/>
              <a:gd name="connsiteX9" fmla="*/ 250564 w 1605470"/>
              <a:gd name="connsiteY9" fmla="*/ 6596265 h 6858000"/>
              <a:gd name="connsiteX10" fmla="*/ 250443 w 1605470"/>
              <a:gd name="connsiteY10" fmla="*/ 6594818 h 6858000"/>
              <a:gd name="connsiteX11" fmla="*/ 254688 w 1605470"/>
              <a:gd name="connsiteY11" fmla="*/ 6593735 h 6858000"/>
              <a:gd name="connsiteX12" fmla="*/ 257885 w 1605470"/>
              <a:gd name="connsiteY12" fmla="*/ 6589172 h 6858000"/>
              <a:gd name="connsiteX13" fmla="*/ 261179 w 1605470"/>
              <a:gd name="connsiteY13" fmla="*/ 6574442 h 6858000"/>
              <a:gd name="connsiteX14" fmla="*/ 261519 w 1605470"/>
              <a:gd name="connsiteY14" fmla="*/ 6568530 h 6858000"/>
              <a:gd name="connsiteX15" fmla="*/ 263928 w 1605470"/>
              <a:gd name="connsiteY15" fmla="*/ 6560674 h 6858000"/>
              <a:gd name="connsiteX16" fmla="*/ 264273 w 1605470"/>
              <a:gd name="connsiteY16" fmla="*/ 6560598 h 6858000"/>
              <a:gd name="connsiteX17" fmla="*/ 265970 w 1605470"/>
              <a:gd name="connsiteY17" fmla="*/ 6553006 h 6858000"/>
              <a:gd name="connsiteX18" fmla="*/ 270666 w 1605470"/>
              <a:gd name="connsiteY18" fmla="*/ 6514360 h 6858000"/>
              <a:gd name="connsiteX19" fmla="*/ 312320 w 1605470"/>
              <a:gd name="connsiteY19" fmla="*/ 6478062 h 6858000"/>
              <a:gd name="connsiteX20" fmla="*/ 323009 w 1605470"/>
              <a:gd name="connsiteY20" fmla="*/ 6460325 h 6858000"/>
              <a:gd name="connsiteX21" fmla="*/ 330242 w 1605470"/>
              <a:gd name="connsiteY21" fmla="*/ 6451488 h 6858000"/>
              <a:gd name="connsiteX22" fmla="*/ 331677 w 1605470"/>
              <a:gd name="connsiteY22" fmla="*/ 6451348 h 6858000"/>
              <a:gd name="connsiteX23" fmla="*/ 336035 w 1605470"/>
              <a:gd name="connsiteY23" fmla="*/ 6414240 h 6858000"/>
              <a:gd name="connsiteX24" fmla="*/ 338911 w 1605470"/>
              <a:gd name="connsiteY24" fmla="*/ 6410269 h 6858000"/>
              <a:gd name="connsiteX25" fmla="*/ 338811 w 1605470"/>
              <a:gd name="connsiteY25" fmla="*/ 6384857 h 6858000"/>
              <a:gd name="connsiteX26" fmla="*/ 340328 w 1605470"/>
              <a:gd name="connsiteY26" fmla="*/ 6372381 h 6858000"/>
              <a:gd name="connsiteX27" fmla="*/ 337522 w 1605470"/>
              <a:gd name="connsiteY27" fmla="*/ 6367510 h 6858000"/>
              <a:gd name="connsiteX28" fmla="*/ 341402 w 1605470"/>
              <a:gd name="connsiteY28" fmla="*/ 6349778 h 6858000"/>
              <a:gd name="connsiteX29" fmla="*/ 343067 w 1605470"/>
              <a:gd name="connsiteY29" fmla="*/ 6348250 h 6858000"/>
              <a:gd name="connsiteX30" fmla="*/ 359101 w 1605470"/>
              <a:gd name="connsiteY30" fmla="*/ 6281972 h 6858000"/>
              <a:gd name="connsiteX31" fmla="*/ 369864 w 1605470"/>
              <a:gd name="connsiteY31" fmla="*/ 6211940 h 6858000"/>
              <a:gd name="connsiteX32" fmla="*/ 411359 w 1605470"/>
              <a:gd name="connsiteY32" fmla="*/ 6113913 h 6858000"/>
              <a:gd name="connsiteX33" fmla="*/ 415652 w 1605470"/>
              <a:gd name="connsiteY33" fmla="*/ 6028119 h 6858000"/>
              <a:gd name="connsiteX34" fmla="*/ 442432 w 1605470"/>
              <a:gd name="connsiteY34" fmla="*/ 5934687 h 6858000"/>
              <a:gd name="connsiteX35" fmla="*/ 476444 w 1605470"/>
              <a:gd name="connsiteY35" fmla="*/ 5765594 h 6858000"/>
              <a:gd name="connsiteX36" fmla="*/ 508280 w 1605470"/>
              <a:gd name="connsiteY36" fmla="*/ 5693685 h 6858000"/>
              <a:gd name="connsiteX37" fmla="*/ 528335 w 1605470"/>
              <a:gd name="connsiteY37" fmla="*/ 5665173 h 6858000"/>
              <a:gd name="connsiteX38" fmla="*/ 562052 w 1605470"/>
              <a:gd name="connsiteY38" fmla="*/ 5563435 h 6858000"/>
              <a:gd name="connsiteX39" fmla="*/ 591557 w 1605470"/>
              <a:gd name="connsiteY39" fmla="*/ 5476393 h 6858000"/>
              <a:gd name="connsiteX40" fmla="*/ 622750 w 1605470"/>
              <a:gd name="connsiteY40" fmla="*/ 5396260 h 6858000"/>
              <a:gd name="connsiteX41" fmla="*/ 638731 w 1605470"/>
              <a:gd name="connsiteY41" fmla="*/ 5330009 h 6858000"/>
              <a:gd name="connsiteX42" fmla="*/ 672224 w 1605470"/>
              <a:gd name="connsiteY42" fmla="*/ 5273739 h 6858000"/>
              <a:gd name="connsiteX43" fmla="*/ 681823 w 1605470"/>
              <a:gd name="connsiteY43" fmla="*/ 5241779 h 6858000"/>
              <a:gd name="connsiteX44" fmla="*/ 693049 w 1605470"/>
              <a:gd name="connsiteY44" fmla="*/ 5225268 h 6858000"/>
              <a:gd name="connsiteX45" fmla="*/ 694069 w 1605470"/>
              <a:gd name="connsiteY45" fmla="*/ 5217684 h 6858000"/>
              <a:gd name="connsiteX46" fmla="*/ 701410 w 1605470"/>
              <a:gd name="connsiteY46" fmla="*/ 5193377 h 6858000"/>
              <a:gd name="connsiteX47" fmla="*/ 704713 w 1605470"/>
              <a:gd name="connsiteY47" fmla="*/ 5179288 h 6858000"/>
              <a:gd name="connsiteX48" fmla="*/ 705697 w 1605470"/>
              <a:gd name="connsiteY48" fmla="*/ 5173621 h 6858000"/>
              <a:gd name="connsiteX49" fmla="*/ 701331 w 1605470"/>
              <a:gd name="connsiteY49" fmla="*/ 5159961 h 6858000"/>
              <a:gd name="connsiteX50" fmla="*/ 708008 w 1605470"/>
              <a:gd name="connsiteY50" fmla="*/ 5144295 h 6858000"/>
              <a:gd name="connsiteX51" fmla="*/ 704941 w 1605470"/>
              <a:gd name="connsiteY51" fmla="*/ 5125185 h 6858000"/>
              <a:gd name="connsiteX52" fmla="*/ 711771 w 1605470"/>
              <a:gd name="connsiteY52" fmla="*/ 5121884 h 6858000"/>
              <a:gd name="connsiteX53" fmla="*/ 718807 w 1605470"/>
              <a:gd name="connsiteY53" fmla="*/ 5067850 h 6858000"/>
              <a:gd name="connsiteX54" fmla="*/ 721538 w 1605470"/>
              <a:gd name="connsiteY54" fmla="*/ 5060861 h 6858000"/>
              <a:gd name="connsiteX55" fmla="*/ 718242 w 1605470"/>
              <a:gd name="connsiteY55" fmla="*/ 5034192 h 6858000"/>
              <a:gd name="connsiteX56" fmla="*/ 719796 w 1605470"/>
              <a:gd name="connsiteY56" fmla="*/ 4993030 h 6858000"/>
              <a:gd name="connsiteX57" fmla="*/ 726705 w 1605470"/>
              <a:gd name="connsiteY57" fmla="*/ 4946844 h 6858000"/>
              <a:gd name="connsiteX58" fmla="*/ 722561 w 1605470"/>
              <a:gd name="connsiteY58" fmla="*/ 4932692 h 6858000"/>
              <a:gd name="connsiteX59" fmla="*/ 737964 w 1605470"/>
              <a:gd name="connsiteY59" fmla="*/ 4858827 h 6858000"/>
              <a:gd name="connsiteX60" fmla="*/ 732118 w 1605470"/>
              <a:gd name="connsiteY60" fmla="*/ 4801535 h 6858000"/>
              <a:gd name="connsiteX61" fmla="*/ 739787 w 1605470"/>
              <a:gd name="connsiteY61" fmla="*/ 4797794 h 6858000"/>
              <a:gd name="connsiteX62" fmla="*/ 741081 w 1605470"/>
              <a:gd name="connsiteY62" fmla="*/ 4784526 h 6858000"/>
              <a:gd name="connsiteX63" fmla="*/ 742865 w 1605470"/>
              <a:gd name="connsiteY63" fmla="*/ 4781211 h 6858000"/>
              <a:gd name="connsiteX64" fmla="*/ 751652 w 1605470"/>
              <a:gd name="connsiteY64" fmla="*/ 4761984 h 6858000"/>
              <a:gd name="connsiteX65" fmla="*/ 747700 w 1605470"/>
              <a:gd name="connsiteY65" fmla="*/ 4690749 h 6858000"/>
              <a:gd name="connsiteX66" fmla="*/ 743180 w 1605470"/>
              <a:gd name="connsiteY66" fmla="*/ 4584173 h 6858000"/>
              <a:gd name="connsiteX67" fmla="*/ 738263 w 1605470"/>
              <a:gd name="connsiteY67" fmla="*/ 4444346 h 6858000"/>
              <a:gd name="connsiteX68" fmla="*/ 734828 w 1605470"/>
              <a:gd name="connsiteY68" fmla="*/ 4375228 h 6858000"/>
              <a:gd name="connsiteX69" fmla="*/ 715481 w 1605470"/>
              <a:gd name="connsiteY69" fmla="*/ 4214165 h 6858000"/>
              <a:gd name="connsiteX70" fmla="*/ 719554 w 1605470"/>
              <a:gd name="connsiteY70" fmla="*/ 4090296 h 6858000"/>
              <a:gd name="connsiteX71" fmla="*/ 704810 w 1605470"/>
              <a:gd name="connsiteY71" fmla="*/ 4033999 h 6858000"/>
              <a:gd name="connsiteX72" fmla="*/ 705959 w 1605470"/>
              <a:gd name="connsiteY72" fmla="*/ 4031933 h 6858000"/>
              <a:gd name="connsiteX73" fmla="*/ 704535 w 1605470"/>
              <a:gd name="connsiteY73" fmla="*/ 4013953 h 6858000"/>
              <a:gd name="connsiteX74" fmla="*/ 700443 w 1605470"/>
              <a:gd name="connsiteY74" fmla="*/ 4010511 h 6858000"/>
              <a:gd name="connsiteX75" fmla="*/ 690830 w 1605470"/>
              <a:gd name="connsiteY75" fmla="*/ 3974753 h 6858000"/>
              <a:gd name="connsiteX76" fmla="*/ 692428 w 1605470"/>
              <a:gd name="connsiteY76" fmla="*/ 3969950 h 6858000"/>
              <a:gd name="connsiteX77" fmla="*/ 685850 w 1605470"/>
              <a:gd name="connsiteY77" fmla="*/ 3933779 h 6858000"/>
              <a:gd name="connsiteX78" fmla="*/ 687181 w 1605470"/>
              <a:gd name="connsiteY78" fmla="*/ 3933093 h 6858000"/>
              <a:gd name="connsiteX79" fmla="*/ 691535 w 1605470"/>
              <a:gd name="connsiteY79" fmla="*/ 3922082 h 6858000"/>
              <a:gd name="connsiteX80" fmla="*/ 696613 w 1605470"/>
              <a:gd name="connsiteY80" fmla="*/ 3901461 h 6858000"/>
              <a:gd name="connsiteX81" fmla="*/ 719207 w 1605470"/>
              <a:gd name="connsiteY81" fmla="*/ 3813873 h 6858000"/>
              <a:gd name="connsiteX82" fmla="*/ 718632 w 1605470"/>
              <a:gd name="connsiteY82" fmla="*/ 3806161 h 6858000"/>
              <a:gd name="connsiteX83" fmla="*/ 718939 w 1605470"/>
              <a:gd name="connsiteY83" fmla="*/ 3805957 h 6858000"/>
              <a:gd name="connsiteX84" fmla="*/ 718966 w 1605470"/>
              <a:gd name="connsiteY84" fmla="*/ 3797724 h 6858000"/>
              <a:gd name="connsiteX85" fmla="*/ 717581 w 1605470"/>
              <a:gd name="connsiteY85" fmla="*/ 3792098 h 6858000"/>
              <a:gd name="connsiteX86" fmla="*/ 716465 w 1605470"/>
              <a:gd name="connsiteY86" fmla="*/ 3777135 h 6858000"/>
              <a:gd name="connsiteX87" fmla="*/ 718198 w 1605470"/>
              <a:gd name="connsiteY87" fmla="*/ 3771656 h 6858000"/>
              <a:gd name="connsiteX88" fmla="*/ 721941 w 1605470"/>
              <a:gd name="connsiteY88" fmla="*/ 3769007 h 6858000"/>
              <a:gd name="connsiteX89" fmla="*/ 721407 w 1605470"/>
              <a:gd name="connsiteY89" fmla="*/ 3767709 h 6858000"/>
              <a:gd name="connsiteX90" fmla="*/ 730103 w 1605470"/>
              <a:gd name="connsiteY90" fmla="*/ 3738082 h 6858000"/>
              <a:gd name="connsiteX91" fmla="*/ 737449 w 1605470"/>
              <a:gd name="connsiteY91" fmla="*/ 3673397 h 6858000"/>
              <a:gd name="connsiteX92" fmla="*/ 736745 w 1605470"/>
              <a:gd name="connsiteY92" fmla="*/ 3637109 h 6858000"/>
              <a:gd name="connsiteX93" fmla="*/ 740188 w 1605470"/>
              <a:gd name="connsiteY93" fmla="*/ 3536883 h 6858000"/>
              <a:gd name="connsiteX94" fmla="*/ 747726 w 1605470"/>
              <a:gd name="connsiteY94" fmla="*/ 3435652 h 6858000"/>
              <a:gd name="connsiteX95" fmla="*/ 749397 w 1605470"/>
              <a:gd name="connsiteY95" fmla="*/ 3307769 h 6858000"/>
              <a:gd name="connsiteX96" fmla="*/ 766960 w 1605470"/>
              <a:gd name="connsiteY96" fmla="*/ 3250522 h 6858000"/>
              <a:gd name="connsiteX97" fmla="*/ 767385 w 1605470"/>
              <a:gd name="connsiteY97" fmla="*/ 3229163 h 6858000"/>
              <a:gd name="connsiteX98" fmla="*/ 769208 w 1605470"/>
              <a:gd name="connsiteY98" fmla="*/ 3217217 h 6858000"/>
              <a:gd name="connsiteX99" fmla="*/ 756043 w 1605470"/>
              <a:gd name="connsiteY99" fmla="*/ 3183755 h 6858000"/>
              <a:gd name="connsiteX100" fmla="*/ 756544 w 1605470"/>
              <a:gd name="connsiteY100" fmla="*/ 3178642 h 6858000"/>
              <a:gd name="connsiteX101" fmla="*/ 744144 w 1605470"/>
              <a:gd name="connsiteY101" fmla="*/ 3158586 h 6858000"/>
              <a:gd name="connsiteX102" fmla="*/ 729329 w 1605470"/>
              <a:gd name="connsiteY102" fmla="*/ 3129034 h 6858000"/>
              <a:gd name="connsiteX103" fmla="*/ 729994 w 1605470"/>
              <a:gd name="connsiteY103" fmla="*/ 3126682 h 6858000"/>
              <a:gd name="connsiteX104" fmla="*/ 720862 w 1605470"/>
              <a:gd name="connsiteY104" fmla="*/ 3114519 h 6858000"/>
              <a:gd name="connsiteX105" fmla="*/ 707471 w 1605470"/>
              <a:gd name="connsiteY105" fmla="*/ 3106272 h 6858000"/>
              <a:gd name="connsiteX106" fmla="*/ 680201 w 1605470"/>
              <a:gd name="connsiteY106" fmla="*/ 2958185 h 6858000"/>
              <a:gd name="connsiteX107" fmla="*/ 622815 w 1605470"/>
              <a:gd name="connsiteY107" fmla="*/ 2762989 h 6858000"/>
              <a:gd name="connsiteX108" fmla="*/ 571733 w 1605470"/>
              <a:gd name="connsiteY108" fmla="*/ 2554718 h 6858000"/>
              <a:gd name="connsiteX109" fmla="*/ 551827 w 1605470"/>
              <a:gd name="connsiteY109" fmla="*/ 2485734 h 6858000"/>
              <a:gd name="connsiteX110" fmla="*/ 542550 w 1605470"/>
              <a:gd name="connsiteY110" fmla="*/ 2447068 h 6858000"/>
              <a:gd name="connsiteX111" fmla="*/ 529511 w 1605470"/>
              <a:gd name="connsiteY111" fmla="*/ 2425819 h 6858000"/>
              <a:gd name="connsiteX112" fmla="*/ 535510 w 1605470"/>
              <a:gd name="connsiteY112" fmla="*/ 2402874 h 6858000"/>
              <a:gd name="connsiteX113" fmla="*/ 538122 w 1605470"/>
              <a:gd name="connsiteY113" fmla="*/ 2381443 h 6858000"/>
              <a:gd name="connsiteX114" fmla="*/ 514451 w 1605470"/>
              <a:gd name="connsiteY114" fmla="*/ 2261920 h 6858000"/>
              <a:gd name="connsiteX115" fmla="*/ 504338 w 1605470"/>
              <a:gd name="connsiteY115" fmla="*/ 2195378 h 6858000"/>
              <a:gd name="connsiteX116" fmla="*/ 488555 w 1605470"/>
              <a:gd name="connsiteY116" fmla="*/ 2155135 h 6858000"/>
              <a:gd name="connsiteX117" fmla="*/ 486013 w 1605470"/>
              <a:gd name="connsiteY117" fmla="*/ 2118008 h 6858000"/>
              <a:gd name="connsiteX118" fmla="*/ 487006 w 1605470"/>
              <a:gd name="connsiteY118" fmla="*/ 2050531 h 6858000"/>
              <a:gd name="connsiteX119" fmla="*/ 478812 w 1605470"/>
              <a:gd name="connsiteY119" fmla="*/ 1963269 h 6858000"/>
              <a:gd name="connsiteX120" fmla="*/ 459990 w 1605470"/>
              <a:gd name="connsiteY120" fmla="*/ 1906352 h 6858000"/>
              <a:gd name="connsiteX121" fmla="*/ 436547 w 1605470"/>
              <a:gd name="connsiteY121" fmla="*/ 1861531 h 6858000"/>
              <a:gd name="connsiteX122" fmla="*/ 390346 w 1605470"/>
              <a:gd name="connsiteY122" fmla="*/ 1732919 h 6858000"/>
              <a:gd name="connsiteX123" fmla="*/ 362657 w 1605470"/>
              <a:gd name="connsiteY123" fmla="*/ 1663540 h 6858000"/>
              <a:gd name="connsiteX124" fmla="*/ 361783 w 1605470"/>
              <a:gd name="connsiteY124" fmla="*/ 1615777 h 6858000"/>
              <a:gd name="connsiteX125" fmla="*/ 342578 w 1605470"/>
              <a:gd name="connsiteY125" fmla="*/ 1563678 h 6858000"/>
              <a:gd name="connsiteX126" fmla="*/ 355658 w 1605470"/>
              <a:gd name="connsiteY126" fmla="*/ 1519474 h 6858000"/>
              <a:gd name="connsiteX127" fmla="*/ 348400 w 1605470"/>
              <a:gd name="connsiteY127" fmla="*/ 1477995 h 6858000"/>
              <a:gd name="connsiteX128" fmla="*/ 334485 w 1605470"/>
              <a:gd name="connsiteY128" fmla="*/ 1373769 h 6858000"/>
              <a:gd name="connsiteX129" fmla="*/ 342792 w 1605470"/>
              <a:gd name="connsiteY129" fmla="*/ 1307086 h 6858000"/>
              <a:gd name="connsiteX130" fmla="*/ 343980 w 1605470"/>
              <a:gd name="connsiteY130" fmla="*/ 1189033 h 6858000"/>
              <a:gd name="connsiteX131" fmla="*/ 348665 w 1605470"/>
              <a:gd name="connsiteY131" fmla="*/ 1168288 h 6858000"/>
              <a:gd name="connsiteX132" fmla="*/ 340947 w 1605470"/>
              <a:gd name="connsiteY132" fmla="*/ 1142577 h 6858000"/>
              <a:gd name="connsiteX133" fmla="*/ 330253 w 1605470"/>
              <a:gd name="connsiteY133" fmla="*/ 1088484 h 6858000"/>
              <a:gd name="connsiteX134" fmla="*/ 318989 w 1605470"/>
              <a:gd name="connsiteY134" fmla="*/ 1016103 h 6858000"/>
              <a:gd name="connsiteX135" fmla="*/ 320445 w 1605470"/>
              <a:gd name="connsiteY135" fmla="*/ 932283 h 6858000"/>
              <a:gd name="connsiteX136" fmla="*/ 322681 w 1605470"/>
              <a:gd name="connsiteY136" fmla="*/ 915925 h 6858000"/>
              <a:gd name="connsiteX137" fmla="*/ 315310 w 1605470"/>
              <a:gd name="connsiteY137" fmla="*/ 896999 h 6858000"/>
              <a:gd name="connsiteX138" fmla="*/ 284718 w 1605470"/>
              <a:gd name="connsiteY138" fmla="*/ 821517 h 6858000"/>
              <a:gd name="connsiteX139" fmla="*/ 263668 w 1605470"/>
              <a:gd name="connsiteY139" fmla="*/ 751353 h 6858000"/>
              <a:gd name="connsiteX140" fmla="*/ 263226 w 1605470"/>
              <a:gd name="connsiteY140" fmla="*/ 721230 h 6858000"/>
              <a:gd name="connsiteX141" fmla="*/ 248897 w 1605470"/>
              <a:gd name="connsiteY141" fmla="*/ 681659 h 6858000"/>
              <a:gd name="connsiteX142" fmla="*/ 234316 w 1605470"/>
              <a:gd name="connsiteY142" fmla="*/ 635218 h 6858000"/>
              <a:gd name="connsiteX143" fmla="*/ 239327 w 1605470"/>
              <a:gd name="connsiteY143" fmla="*/ 613763 h 6858000"/>
              <a:gd name="connsiteX144" fmla="*/ 225269 w 1605470"/>
              <a:gd name="connsiteY144" fmla="*/ 598582 h 6858000"/>
              <a:gd name="connsiteX145" fmla="*/ 224950 w 1605470"/>
              <a:gd name="connsiteY145" fmla="*/ 576846 h 6858000"/>
              <a:gd name="connsiteX146" fmla="*/ 204576 w 1605470"/>
              <a:gd name="connsiteY146" fmla="*/ 530055 h 6858000"/>
              <a:gd name="connsiteX147" fmla="*/ 219064 w 1605470"/>
              <a:gd name="connsiteY147" fmla="*/ 469651 h 6858000"/>
              <a:gd name="connsiteX148" fmla="*/ 195012 w 1605470"/>
              <a:gd name="connsiteY148" fmla="*/ 448559 h 6858000"/>
              <a:gd name="connsiteX149" fmla="*/ 201434 w 1605470"/>
              <a:gd name="connsiteY149" fmla="*/ 441529 h 6858000"/>
              <a:gd name="connsiteX150" fmla="*/ 200655 w 1605470"/>
              <a:gd name="connsiteY150" fmla="*/ 428927 h 6858000"/>
              <a:gd name="connsiteX151" fmla="*/ 190059 w 1605470"/>
              <a:gd name="connsiteY151" fmla="*/ 430161 h 6858000"/>
              <a:gd name="connsiteX152" fmla="*/ 167079 w 1605470"/>
              <a:gd name="connsiteY152" fmla="*/ 367211 h 6858000"/>
              <a:gd name="connsiteX153" fmla="*/ 124571 w 1605470"/>
              <a:gd name="connsiteY153" fmla="*/ 302178 h 6858000"/>
              <a:gd name="connsiteX154" fmla="*/ 103243 w 1605470"/>
              <a:gd name="connsiteY154" fmla="*/ 211375 h 6858000"/>
              <a:gd name="connsiteX155" fmla="*/ 94571 w 1605470"/>
              <a:gd name="connsiteY155" fmla="*/ 184179 h 6858000"/>
              <a:gd name="connsiteX156" fmla="*/ 13437 w 1605470"/>
              <a:gd name="connsiteY156" fmla="*/ 19287 h 6858000"/>
              <a:gd name="connsiteX157" fmla="*/ 0 w 1605470"/>
              <a:gd name="connsiteY157" fmla="*/ 0 h 6858000"/>
              <a:gd name="connsiteX0" fmla="*/ 0 w 1605470"/>
              <a:gd name="connsiteY0" fmla="*/ 0 h 6858000"/>
              <a:gd name="connsiteX1" fmla="*/ 1605470 w 1605470"/>
              <a:gd name="connsiteY1" fmla="*/ 0 h 6858000"/>
              <a:gd name="connsiteX2" fmla="*/ 1605470 w 1605470"/>
              <a:gd name="connsiteY2" fmla="*/ 6858000 h 6858000"/>
              <a:gd name="connsiteX3" fmla="*/ 154105 w 1605470"/>
              <a:gd name="connsiteY3" fmla="*/ 6858000 h 6858000"/>
              <a:gd name="connsiteX4" fmla="*/ 154246 w 1605470"/>
              <a:gd name="connsiteY4" fmla="*/ 6857735 h 6858000"/>
              <a:gd name="connsiteX5" fmla="*/ 166295 w 1605470"/>
              <a:gd name="connsiteY5" fmla="*/ 6809549 h 6858000"/>
              <a:gd name="connsiteX6" fmla="*/ 198506 w 1605470"/>
              <a:gd name="connsiteY6" fmla="*/ 6715115 h 6858000"/>
              <a:gd name="connsiteX7" fmla="*/ 208357 w 1605470"/>
              <a:gd name="connsiteY7" fmla="*/ 6680170 h 6858000"/>
              <a:gd name="connsiteX8" fmla="*/ 233907 w 1605470"/>
              <a:gd name="connsiteY8" fmla="*/ 6621207 h 6858000"/>
              <a:gd name="connsiteX9" fmla="*/ 250564 w 1605470"/>
              <a:gd name="connsiteY9" fmla="*/ 6596265 h 6858000"/>
              <a:gd name="connsiteX10" fmla="*/ 250443 w 1605470"/>
              <a:gd name="connsiteY10" fmla="*/ 6594818 h 6858000"/>
              <a:gd name="connsiteX11" fmla="*/ 254688 w 1605470"/>
              <a:gd name="connsiteY11" fmla="*/ 6593735 h 6858000"/>
              <a:gd name="connsiteX12" fmla="*/ 257885 w 1605470"/>
              <a:gd name="connsiteY12" fmla="*/ 6589172 h 6858000"/>
              <a:gd name="connsiteX13" fmla="*/ 261179 w 1605470"/>
              <a:gd name="connsiteY13" fmla="*/ 6574442 h 6858000"/>
              <a:gd name="connsiteX14" fmla="*/ 261519 w 1605470"/>
              <a:gd name="connsiteY14" fmla="*/ 6568530 h 6858000"/>
              <a:gd name="connsiteX15" fmla="*/ 263928 w 1605470"/>
              <a:gd name="connsiteY15" fmla="*/ 6560674 h 6858000"/>
              <a:gd name="connsiteX16" fmla="*/ 264273 w 1605470"/>
              <a:gd name="connsiteY16" fmla="*/ 6560598 h 6858000"/>
              <a:gd name="connsiteX17" fmla="*/ 265970 w 1605470"/>
              <a:gd name="connsiteY17" fmla="*/ 6553006 h 6858000"/>
              <a:gd name="connsiteX18" fmla="*/ 270666 w 1605470"/>
              <a:gd name="connsiteY18" fmla="*/ 6514360 h 6858000"/>
              <a:gd name="connsiteX19" fmla="*/ 312320 w 1605470"/>
              <a:gd name="connsiteY19" fmla="*/ 6478062 h 6858000"/>
              <a:gd name="connsiteX20" fmla="*/ 323009 w 1605470"/>
              <a:gd name="connsiteY20" fmla="*/ 6460325 h 6858000"/>
              <a:gd name="connsiteX21" fmla="*/ 330242 w 1605470"/>
              <a:gd name="connsiteY21" fmla="*/ 6451488 h 6858000"/>
              <a:gd name="connsiteX22" fmla="*/ 331677 w 1605470"/>
              <a:gd name="connsiteY22" fmla="*/ 6451348 h 6858000"/>
              <a:gd name="connsiteX23" fmla="*/ 336035 w 1605470"/>
              <a:gd name="connsiteY23" fmla="*/ 6414240 h 6858000"/>
              <a:gd name="connsiteX24" fmla="*/ 338911 w 1605470"/>
              <a:gd name="connsiteY24" fmla="*/ 6410269 h 6858000"/>
              <a:gd name="connsiteX25" fmla="*/ 338811 w 1605470"/>
              <a:gd name="connsiteY25" fmla="*/ 6384857 h 6858000"/>
              <a:gd name="connsiteX26" fmla="*/ 340328 w 1605470"/>
              <a:gd name="connsiteY26" fmla="*/ 6372381 h 6858000"/>
              <a:gd name="connsiteX27" fmla="*/ 337522 w 1605470"/>
              <a:gd name="connsiteY27" fmla="*/ 6367510 h 6858000"/>
              <a:gd name="connsiteX28" fmla="*/ 341402 w 1605470"/>
              <a:gd name="connsiteY28" fmla="*/ 6349778 h 6858000"/>
              <a:gd name="connsiteX29" fmla="*/ 343067 w 1605470"/>
              <a:gd name="connsiteY29" fmla="*/ 6348250 h 6858000"/>
              <a:gd name="connsiteX30" fmla="*/ 359101 w 1605470"/>
              <a:gd name="connsiteY30" fmla="*/ 6281972 h 6858000"/>
              <a:gd name="connsiteX31" fmla="*/ 369864 w 1605470"/>
              <a:gd name="connsiteY31" fmla="*/ 6211940 h 6858000"/>
              <a:gd name="connsiteX32" fmla="*/ 411359 w 1605470"/>
              <a:gd name="connsiteY32" fmla="*/ 6113913 h 6858000"/>
              <a:gd name="connsiteX33" fmla="*/ 415652 w 1605470"/>
              <a:gd name="connsiteY33" fmla="*/ 6028119 h 6858000"/>
              <a:gd name="connsiteX34" fmla="*/ 442432 w 1605470"/>
              <a:gd name="connsiteY34" fmla="*/ 5934687 h 6858000"/>
              <a:gd name="connsiteX35" fmla="*/ 476444 w 1605470"/>
              <a:gd name="connsiteY35" fmla="*/ 5765594 h 6858000"/>
              <a:gd name="connsiteX36" fmla="*/ 508280 w 1605470"/>
              <a:gd name="connsiteY36" fmla="*/ 5693685 h 6858000"/>
              <a:gd name="connsiteX37" fmla="*/ 528335 w 1605470"/>
              <a:gd name="connsiteY37" fmla="*/ 5665173 h 6858000"/>
              <a:gd name="connsiteX38" fmla="*/ 562052 w 1605470"/>
              <a:gd name="connsiteY38" fmla="*/ 5563435 h 6858000"/>
              <a:gd name="connsiteX39" fmla="*/ 591557 w 1605470"/>
              <a:gd name="connsiteY39" fmla="*/ 5476393 h 6858000"/>
              <a:gd name="connsiteX40" fmla="*/ 622750 w 1605470"/>
              <a:gd name="connsiteY40" fmla="*/ 5396260 h 6858000"/>
              <a:gd name="connsiteX41" fmla="*/ 638731 w 1605470"/>
              <a:gd name="connsiteY41" fmla="*/ 5330009 h 6858000"/>
              <a:gd name="connsiteX42" fmla="*/ 672224 w 1605470"/>
              <a:gd name="connsiteY42" fmla="*/ 5273739 h 6858000"/>
              <a:gd name="connsiteX43" fmla="*/ 681823 w 1605470"/>
              <a:gd name="connsiteY43" fmla="*/ 5241779 h 6858000"/>
              <a:gd name="connsiteX44" fmla="*/ 693049 w 1605470"/>
              <a:gd name="connsiteY44" fmla="*/ 5225268 h 6858000"/>
              <a:gd name="connsiteX45" fmla="*/ 694069 w 1605470"/>
              <a:gd name="connsiteY45" fmla="*/ 5217684 h 6858000"/>
              <a:gd name="connsiteX46" fmla="*/ 701410 w 1605470"/>
              <a:gd name="connsiteY46" fmla="*/ 5193377 h 6858000"/>
              <a:gd name="connsiteX47" fmla="*/ 704713 w 1605470"/>
              <a:gd name="connsiteY47" fmla="*/ 5179288 h 6858000"/>
              <a:gd name="connsiteX48" fmla="*/ 705697 w 1605470"/>
              <a:gd name="connsiteY48" fmla="*/ 5173621 h 6858000"/>
              <a:gd name="connsiteX49" fmla="*/ 701331 w 1605470"/>
              <a:gd name="connsiteY49" fmla="*/ 5159961 h 6858000"/>
              <a:gd name="connsiteX50" fmla="*/ 708008 w 1605470"/>
              <a:gd name="connsiteY50" fmla="*/ 5144295 h 6858000"/>
              <a:gd name="connsiteX51" fmla="*/ 704941 w 1605470"/>
              <a:gd name="connsiteY51" fmla="*/ 5125185 h 6858000"/>
              <a:gd name="connsiteX52" fmla="*/ 711771 w 1605470"/>
              <a:gd name="connsiteY52" fmla="*/ 5121884 h 6858000"/>
              <a:gd name="connsiteX53" fmla="*/ 718807 w 1605470"/>
              <a:gd name="connsiteY53" fmla="*/ 5067850 h 6858000"/>
              <a:gd name="connsiteX54" fmla="*/ 721538 w 1605470"/>
              <a:gd name="connsiteY54" fmla="*/ 5060861 h 6858000"/>
              <a:gd name="connsiteX55" fmla="*/ 718242 w 1605470"/>
              <a:gd name="connsiteY55" fmla="*/ 5034192 h 6858000"/>
              <a:gd name="connsiteX56" fmla="*/ 719796 w 1605470"/>
              <a:gd name="connsiteY56" fmla="*/ 4993030 h 6858000"/>
              <a:gd name="connsiteX57" fmla="*/ 726705 w 1605470"/>
              <a:gd name="connsiteY57" fmla="*/ 4946844 h 6858000"/>
              <a:gd name="connsiteX58" fmla="*/ 722561 w 1605470"/>
              <a:gd name="connsiteY58" fmla="*/ 4932692 h 6858000"/>
              <a:gd name="connsiteX59" fmla="*/ 737964 w 1605470"/>
              <a:gd name="connsiteY59" fmla="*/ 4858827 h 6858000"/>
              <a:gd name="connsiteX60" fmla="*/ 732118 w 1605470"/>
              <a:gd name="connsiteY60" fmla="*/ 4801535 h 6858000"/>
              <a:gd name="connsiteX61" fmla="*/ 739787 w 1605470"/>
              <a:gd name="connsiteY61" fmla="*/ 4797794 h 6858000"/>
              <a:gd name="connsiteX62" fmla="*/ 741081 w 1605470"/>
              <a:gd name="connsiteY62" fmla="*/ 4784526 h 6858000"/>
              <a:gd name="connsiteX63" fmla="*/ 742865 w 1605470"/>
              <a:gd name="connsiteY63" fmla="*/ 4781211 h 6858000"/>
              <a:gd name="connsiteX64" fmla="*/ 751652 w 1605470"/>
              <a:gd name="connsiteY64" fmla="*/ 4761984 h 6858000"/>
              <a:gd name="connsiteX65" fmla="*/ 747700 w 1605470"/>
              <a:gd name="connsiteY65" fmla="*/ 4690749 h 6858000"/>
              <a:gd name="connsiteX66" fmla="*/ 743180 w 1605470"/>
              <a:gd name="connsiteY66" fmla="*/ 4584173 h 6858000"/>
              <a:gd name="connsiteX67" fmla="*/ 738263 w 1605470"/>
              <a:gd name="connsiteY67" fmla="*/ 4444346 h 6858000"/>
              <a:gd name="connsiteX68" fmla="*/ 734828 w 1605470"/>
              <a:gd name="connsiteY68" fmla="*/ 4375228 h 6858000"/>
              <a:gd name="connsiteX69" fmla="*/ 715481 w 1605470"/>
              <a:gd name="connsiteY69" fmla="*/ 4214165 h 6858000"/>
              <a:gd name="connsiteX70" fmla="*/ 719554 w 1605470"/>
              <a:gd name="connsiteY70" fmla="*/ 4090296 h 6858000"/>
              <a:gd name="connsiteX71" fmla="*/ 704810 w 1605470"/>
              <a:gd name="connsiteY71" fmla="*/ 4033999 h 6858000"/>
              <a:gd name="connsiteX72" fmla="*/ 705959 w 1605470"/>
              <a:gd name="connsiteY72" fmla="*/ 4031933 h 6858000"/>
              <a:gd name="connsiteX73" fmla="*/ 704535 w 1605470"/>
              <a:gd name="connsiteY73" fmla="*/ 4013953 h 6858000"/>
              <a:gd name="connsiteX74" fmla="*/ 690830 w 1605470"/>
              <a:gd name="connsiteY74" fmla="*/ 3974753 h 6858000"/>
              <a:gd name="connsiteX75" fmla="*/ 692428 w 1605470"/>
              <a:gd name="connsiteY75" fmla="*/ 3969950 h 6858000"/>
              <a:gd name="connsiteX76" fmla="*/ 685850 w 1605470"/>
              <a:gd name="connsiteY76" fmla="*/ 3933779 h 6858000"/>
              <a:gd name="connsiteX77" fmla="*/ 687181 w 1605470"/>
              <a:gd name="connsiteY77" fmla="*/ 3933093 h 6858000"/>
              <a:gd name="connsiteX78" fmla="*/ 691535 w 1605470"/>
              <a:gd name="connsiteY78" fmla="*/ 3922082 h 6858000"/>
              <a:gd name="connsiteX79" fmla="*/ 696613 w 1605470"/>
              <a:gd name="connsiteY79" fmla="*/ 3901461 h 6858000"/>
              <a:gd name="connsiteX80" fmla="*/ 719207 w 1605470"/>
              <a:gd name="connsiteY80" fmla="*/ 3813873 h 6858000"/>
              <a:gd name="connsiteX81" fmla="*/ 718632 w 1605470"/>
              <a:gd name="connsiteY81" fmla="*/ 3806161 h 6858000"/>
              <a:gd name="connsiteX82" fmla="*/ 718939 w 1605470"/>
              <a:gd name="connsiteY82" fmla="*/ 3805957 h 6858000"/>
              <a:gd name="connsiteX83" fmla="*/ 718966 w 1605470"/>
              <a:gd name="connsiteY83" fmla="*/ 3797724 h 6858000"/>
              <a:gd name="connsiteX84" fmla="*/ 717581 w 1605470"/>
              <a:gd name="connsiteY84" fmla="*/ 3792098 h 6858000"/>
              <a:gd name="connsiteX85" fmla="*/ 716465 w 1605470"/>
              <a:gd name="connsiteY85" fmla="*/ 3777135 h 6858000"/>
              <a:gd name="connsiteX86" fmla="*/ 718198 w 1605470"/>
              <a:gd name="connsiteY86" fmla="*/ 3771656 h 6858000"/>
              <a:gd name="connsiteX87" fmla="*/ 721941 w 1605470"/>
              <a:gd name="connsiteY87" fmla="*/ 3769007 h 6858000"/>
              <a:gd name="connsiteX88" fmla="*/ 721407 w 1605470"/>
              <a:gd name="connsiteY88" fmla="*/ 3767709 h 6858000"/>
              <a:gd name="connsiteX89" fmla="*/ 730103 w 1605470"/>
              <a:gd name="connsiteY89" fmla="*/ 3738082 h 6858000"/>
              <a:gd name="connsiteX90" fmla="*/ 737449 w 1605470"/>
              <a:gd name="connsiteY90" fmla="*/ 3673397 h 6858000"/>
              <a:gd name="connsiteX91" fmla="*/ 736745 w 1605470"/>
              <a:gd name="connsiteY91" fmla="*/ 3637109 h 6858000"/>
              <a:gd name="connsiteX92" fmla="*/ 740188 w 1605470"/>
              <a:gd name="connsiteY92" fmla="*/ 3536883 h 6858000"/>
              <a:gd name="connsiteX93" fmla="*/ 747726 w 1605470"/>
              <a:gd name="connsiteY93" fmla="*/ 3435652 h 6858000"/>
              <a:gd name="connsiteX94" fmla="*/ 749397 w 1605470"/>
              <a:gd name="connsiteY94" fmla="*/ 3307769 h 6858000"/>
              <a:gd name="connsiteX95" fmla="*/ 766960 w 1605470"/>
              <a:gd name="connsiteY95" fmla="*/ 3250522 h 6858000"/>
              <a:gd name="connsiteX96" fmla="*/ 767385 w 1605470"/>
              <a:gd name="connsiteY96" fmla="*/ 3229163 h 6858000"/>
              <a:gd name="connsiteX97" fmla="*/ 769208 w 1605470"/>
              <a:gd name="connsiteY97" fmla="*/ 3217217 h 6858000"/>
              <a:gd name="connsiteX98" fmla="*/ 756043 w 1605470"/>
              <a:gd name="connsiteY98" fmla="*/ 3183755 h 6858000"/>
              <a:gd name="connsiteX99" fmla="*/ 756544 w 1605470"/>
              <a:gd name="connsiteY99" fmla="*/ 3178642 h 6858000"/>
              <a:gd name="connsiteX100" fmla="*/ 744144 w 1605470"/>
              <a:gd name="connsiteY100" fmla="*/ 3158586 h 6858000"/>
              <a:gd name="connsiteX101" fmla="*/ 729329 w 1605470"/>
              <a:gd name="connsiteY101" fmla="*/ 3129034 h 6858000"/>
              <a:gd name="connsiteX102" fmla="*/ 729994 w 1605470"/>
              <a:gd name="connsiteY102" fmla="*/ 3126682 h 6858000"/>
              <a:gd name="connsiteX103" fmla="*/ 720862 w 1605470"/>
              <a:gd name="connsiteY103" fmla="*/ 3114519 h 6858000"/>
              <a:gd name="connsiteX104" fmla="*/ 707471 w 1605470"/>
              <a:gd name="connsiteY104" fmla="*/ 3106272 h 6858000"/>
              <a:gd name="connsiteX105" fmla="*/ 680201 w 1605470"/>
              <a:gd name="connsiteY105" fmla="*/ 2958185 h 6858000"/>
              <a:gd name="connsiteX106" fmla="*/ 622815 w 1605470"/>
              <a:gd name="connsiteY106" fmla="*/ 2762989 h 6858000"/>
              <a:gd name="connsiteX107" fmla="*/ 571733 w 1605470"/>
              <a:gd name="connsiteY107" fmla="*/ 2554718 h 6858000"/>
              <a:gd name="connsiteX108" fmla="*/ 551827 w 1605470"/>
              <a:gd name="connsiteY108" fmla="*/ 2485734 h 6858000"/>
              <a:gd name="connsiteX109" fmla="*/ 542550 w 1605470"/>
              <a:gd name="connsiteY109" fmla="*/ 2447068 h 6858000"/>
              <a:gd name="connsiteX110" fmla="*/ 529511 w 1605470"/>
              <a:gd name="connsiteY110" fmla="*/ 2425819 h 6858000"/>
              <a:gd name="connsiteX111" fmla="*/ 535510 w 1605470"/>
              <a:gd name="connsiteY111" fmla="*/ 2402874 h 6858000"/>
              <a:gd name="connsiteX112" fmla="*/ 538122 w 1605470"/>
              <a:gd name="connsiteY112" fmla="*/ 2381443 h 6858000"/>
              <a:gd name="connsiteX113" fmla="*/ 514451 w 1605470"/>
              <a:gd name="connsiteY113" fmla="*/ 2261920 h 6858000"/>
              <a:gd name="connsiteX114" fmla="*/ 504338 w 1605470"/>
              <a:gd name="connsiteY114" fmla="*/ 2195378 h 6858000"/>
              <a:gd name="connsiteX115" fmla="*/ 488555 w 1605470"/>
              <a:gd name="connsiteY115" fmla="*/ 2155135 h 6858000"/>
              <a:gd name="connsiteX116" fmla="*/ 486013 w 1605470"/>
              <a:gd name="connsiteY116" fmla="*/ 2118008 h 6858000"/>
              <a:gd name="connsiteX117" fmla="*/ 487006 w 1605470"/>
              <a:gd name="connsiteY117" fmla="*/ 2050531 h 6858000"/>
              <a:gd name="connsiteX118" fmla="*/ 478812 w 1605470"/>
              <a:gd name="connsiteY118" fmla="*/ 1963269 h 6858000"/>
              <a:gd name="connsiteX119" fmla="*/ 459990 w 1605470"/>
              <a:gd name="connsiteY119" fmla="*/ 1906352 h 6858000"/>
              <a:gd name="connsiteX120" fmla="*/ 436547 w 1605470"/>
              <a:gd name="connsiteY120" fmla="*/ 1861531 h 6858000"/>
              <a:gd name="connsiteX121" fmla="*/ 390346 w 1605470"/>
              <a:gd name="connsiteY121" fmla="*/ 1732919 h 6858000"/>
              <a:gd name="connsiteX122" fmla="*/ 362657 w 1605470"/>
              <a:gd name="connsiteY122" fmla="*/ 1663540 h 6858000"/>
              <a:gd name="connsiteX123" fmla="*/ 361783 w 1605470"/>
              <a:gd name="connsiteY123" fmla="*/ 1615777 h 6858000"/>
              <a:gd name="connsiteX124" fmla="*/ 342578 w 1605470"/>
              <a:gd name="connsiteY124" fmla="*/ 1563678 h 6858000"/>
              <a:gd name="connsiteX125" fmla="*/ 355658 w 1605470"/>
              <a:gd name="connsiteY125" fmla="*/ 1519474 h 6858000"/>
              <a:gd name="connsiteX126" fmla="*/ 348400 w 1605470"/>
              <a:gd name="connsiteY126" fmla="*/ 1477995 h 6858000"/>
              <a:gd name="connsiteX127" fmla="*/ 334485 w 1605470"/>
              <a:gd name="connsiteY127" fmla="*/ 1373769 h 6858000"/>
              <a:gd name="connsiteX128" fmla="*/ 342792 w 1605470"/>
              <a:gd name="connsiteY128" fmla="*/ 1307086 h 6858000"/>
              <a:gd name="connsiteX129" fmla="*/ 343980 w 1605470"/>
              <a:gd name="connsiteY129" fmla="*/ 1189033 h 6858000"/>
              <a:gd name="connsiteX130" fmla="*/ 348665 w 1605470"/>
              <a:gd name="connsiteY130" fmla="*/ 1168288 h 6858000"/>
              <a:gd name="connsiteX131" fmla="*/ 340947 w 1605470"/>
              <a:gd name="connsiteY131" fmla="*/ 1142577 h 6858000"/>
              <a:gd name="connsiteX132" fmla="*/ 330253 w 1605470"/>
              <a:gd name="connsiteY132" fmla="*/ 1088484 h 6858000"/>
              <a:gd name="connsiteX133" fmla="*/ 318989 w 1605470"/>
              <a:gd name="connsiteY133" fmla="*/ 1016103 h 6858000"/>
              <a:gd name="connsiteX134" fmla="*/ 320445 w 1605470"/>
              <a:gd name="connsiteY134" fmla="*/ 932283 h 6858000"/>
              <a:gd name="connsiteX135" fmla="*/ 322681 w 1605470"/>
              <a:gd name="connsiteY135" fmla="*/ 915925 h 6858000"/>
              <a:gd name="connsiteX136" fmla="*/ 315310 w 1605470"/>
              <a:gd name="connsiteY136" fmla="*/ 896999 h 6858000"/>
              <a:gd name="connsiteX137" fmla="*/ 284718 w 1605470"/>
              <a:gd name="connsiteY137" fmla="*/ 821517 h 6858000"/>
              <a:gd name="connsiteX138" fmla="*/ 263668 w 1605470"/>
              <a:gd name="connsiteY138" fmla="*/ 751353 h 6858000"/>
              <a:gd name="connsiteX139" fmla="*/ 263226 w 1605470"/>
              <a:gd name="connsiteY139" fmla="*/ 721230 h 6858000"/>
              <a:gd name="connsiteX140" fmla="*/ 248897 w 1605470"/>
              <a:gd name="connsiteY140" fmla="*/ 681659 h 6858000"/>
              <a:gd name="connsiteX141" fmla="*/ 234316 w 1605470"/>
              <a:gd name="connsiteY141" fmla="*/ 635218 h 6858000"/>
              <a:gd name="connsiteX142" fmla="*/ 239327 w 1605470"/>
              <a:gd name="connsiteY142" fmla="*/ 613763 h 6858000"/>
              <a:gd name="connsiteX143" fmla="*/ 225269 w 1605470"/>
              <a:gd name="connsiteY143" fmla="*/ 598582 h 6858000"/>
              <a:gd name="connsiteX144" fmla="*/ 224950 w 1605470"/>
              <a:gd name="connsiteY144" fmla="*/ 576846 h 6858000"/>
              <a:gd name="connsiteX145" fmla="*/ 204576 w 1605470"/>
              <a:gd name="connsiteY145" fmla="*/ 530055 h 6858000"/>
              <a:gd name="connsiteX146" fmla="*/ 219064 w 1605470"/>
              <a:gd name="connsiteY146" fmla="*/ 469651 h 6858000"/>
              <a:gd name="connsiteX147" fmla="*/ 195012 w 1605470"/>
              <a:gd name="connsiteY147" fmla="*/ 448559 h 6858000"/>
              <a:gd name="connsiteX148" fmla="*/ 201434 w 1605470"/>
              <a:gd name="connsiteY148" fmla="*/ 441529 h 6858000"/>
              <a:gd name="connsiteX149" fmla="*/ 200655 w 1605470"/>
              <a:gd name="connsiteY149" fmla="*/ 428927 h 6858000"/>
              <a:gd name="connsiteX150" fmla="*/ 190059 w 1605470"/>
              <a:gd name="connsiteY150" fmla="*/ 430161 h 6858000"/>
              <a:gd name="connsiteX151" fmla="*/ 167079 w 1605470"/>
              <a:gd name="connsiteY151" fmla="*/ 367211 h 6858000"/>
              <a:gd name="connsiteX152" fmla="*/ 124571 w 1605470"/>
              <a:gd name="connsiteY152" fmla="*/ 302178 h 6858000"/>
              <a:gd name="connsiteX153" fmla="*/ 103243 w 1605470"/>
              <a:gd name="connsiteY153" fmla="*/ 211375 h 6858000"/>
              <a:gd name="connsiteX154" fmla="*/ 94571 w 1605470"/>
              <a:gd name="connsiteY154" fmla="*/ 184179 h 6858000"/>
              <a:gd name="connsiteX155" fmla="*/ 13437 w 1605470"/>
              <a:gd name="connsiteY155" fmla="*/ 19287 h 6858000"/>
              <a:gd name="connsiteX156" fmla="*/ 0 w 1605470"/>
              <a:gd name="connsiteY156" fmla="*/ 0 h 6858000"/>
              <a:gd name="connsiteX0" fmla="*/ 0 w 1605470"/>
              <a:gd name="connsiteY0" fmla="*/ 0 h 6858000"/>
              <a:gd name="connsiteX1" fmla="*/ 1605470 w 1605470"/>
              <a:gd name="connsiteY1" fmla="*/ 0 h 6858000"/>
              <a:gd name="connsiteX2" fmla="*/ 1605470 w 1605470"/>
              <a:gd name="connsiteY2" fmla="*/ 6858000 h 6858000"/>
              <a:gd name="connsiteX3" fmla="*/ 154105 w 1605470"/>
              <a:gd name="connsiteY3" fmla="*/ 6858000 h 6858000"/>
              <a:gd name="connsiteX4" fmla="*/ 154246 w 1605470"/>
              <a:gd name="connsiteY4" fmla="*/ 6857735 h 6858000"/>
              <a:gd name="connsiteX5" fmla="*/ 166295 w 1605470"/>
              <a:gd name="connsiteY5" fmla="*/ 6809549 h 6858000"/>
              <a:gd name="connsiteX6" fmla="*/ 198506 w 1605470"/>
              <a:gd name="connsiteY6" fmla="*/ 6715115 h 6858000"/>
              <a:gd name="connsiteX7" fmla="*/ 208357 w 1605470"/>
              <a:gd name="connsiteY7" fmla="*/ 6680170 h 6858000"/>
              <a:gd name="connsiteX8" fmla="*/ 233907 w 1605470"/>
              <a:gd name="connsiteY8" fmla="*/ 6621207 h 6858000"/>
              <a:gd name="connsiteX9" fmla="*/ 250564 w 1605470"/>
              <a:gd name="connsiteY9" fmla="*/ 6596265 h 6858000"/>
              <a:gd name="connsiteX10" fmla="*/ 250443 w 1605470"/>
              <a:gd name="connsiteY10" fmla="*/ 6594818 h 6858000"/>
              <a:gd name="connsiteX11" fmla="*/ 254688 w 1605470"/>
              <a:gd name="connsiteY11" fmla="*/ 6593735 h 6858000"/>
              <a:gd name="connsiteX12" fmla="*/ 257885 w 1605470"/>
              <a:gd name="connsiteY12" fmla="*/ 6589172 h 6858000"/>
              <a:gd name="connsiteX13" fmla="*/ 261179 w 1605470"/>
              <a:gd name="connsiteY13" fmla="*/ 6574442 h 6858000"/>
              <a:gd name="connsiteX14" fmla="*/ 261519 w 1605470"/>
              <a:gd name="connsiteY14" fmla="*/ 6568530 h 6858000"/>
              <a:gd name="connsiteX15" fmla="*/ 263928 w 1605470"/>
              <a:gd name="connsiteY15" fmla="*/ 6560674 h 6858000"/>
              <a:gd name="connsiteX16" fmla="*/ 264273 w 1605470"/>
              <a:gd name="connsiteY16" fmla="*/ 6560598 h 6858000"/>
              <a:gd name="connsiteX17" fmla="*/ 265970 w 1605470"/>
              <a:gd name="connsiteY17" fmla="*/ 6553006 h 6858000"/>
              <a:gd name="connsiteX18" fmla="*/ 270666 w 1605470"/>
              <a:gd name="connsiteY18" fmla="*/ 6514360 h 6858000"/>
              <a:gd name="connsiteX19" fmla="*/ 312320 w 1605470"/>
              <a:gd name="connsiteY19" fmla="*/ 6478062 h 6858000"/>
              <a:gd name="connsiteX20" fmla="*/ 323009 w 1605470"/>
              <a:gd name="connsiteY20" fmla="*/ 6460325 h 6858000"/>
              <a:gd name="connsiteX21" fmla="*/ 330242 w 1605470"/>
              <a:gd name="connsiteY21" fmla="*/ 6451488 h 6858000"/>
              <a:gd name="connsiteX22" fmla="*/ 331677 w 1605470"/>
              <a:gd name="connsiteY22" fmla="*/ 6451348 h 6858000"/>
              <a:gd name="connsiteX23" fmla="*/ 336035 w 1605470"/>
              <a:gd name="connsiteY23" fmla="*/ 6414240 h 6858000"/>
              <a:gd name="connsiteX24" fmla="*/ 338911 w 1605470"/>
              <a:gd name="connsiteY24" fmla="*/ 6410269 h 6858000"/>
              <a:gd name="connsiteX25" fmla="*/ 338811 w 1605470"/>
              <a:gd name="connsiteY25" fmla="*/ 6384857 h 6858000"/>
              <a:gd name="connsiteX26" fmla="*/ 340328 w 1605470"/>
              <a:gd name="connsiteY26" fmla="*/ 6372381 h 6858000"/>
              <a:gd name="connsiteX27" fmla="*/ 337522 w 1605470"/>
              <a:gd name="connsiteY27" fmla="*/ 6367510 h 6858000"/>
              <a:gd name="connsiteX28" fmla="*/ 341402 w 1605470"/>
              <a:gd name="connsiteY28" fmla="*/ 6349778 h 6858000"/>
              <a:gd name="connsiteX29" fmla="*/ 343067 w 1605470"/>
              <a:gd name="connsiteY29" fmla="*/ 6348250 h 6858000"/>
              <a:gd name="connsiteX30" fmla="*/ 359101 w 1605470"/>
              <a:gd name="connsiteY30" fmla="*/ 6281972 h 6858000"/>
              <a:gd name="connsiteX31" fmla="*/ 369864 w 1605470"/>
              <a:gd name="connsiteY31" fmla="*/ 6211940 h 6858000"/>
              <a:gd name="connsiteX32" fmla="*/ 411359 w 1605470"/>
              <a:gd name="connsiteY32" fmla="*/ 6113913 h 6858000"/>
              <a:gd name="connsiteX33" fmla="*/ 415652 w 1605470"/>
              <a:gd name="connsiteY33" fmla="*/ 6028119 h 6858000"/>
              <a:gd name="connsiteX34" fmla="*/ 442432 w 1605470"/>
              <a:gd name="connsiteY34" fmla="*/ 5934687 h 6858000"/>
              <a:gd name="connsiteX35" fmla="*/ 476444 w 1605470"/>
              <a:gd name="connsiteY35" fmla="*/ 5765594 h 6858000"/>
              <a:gd name="connsiteX36" fmla="*/ 508280 w 1605470"/>
              <a:gd name="connsiteY36" fmla="*/ 5693685 h 6858000"/>
              <a:gd name="connsiteX37" fmla="*/ 528335 w 1605470"/>
              <a:gd name="connsiteY37" fmla="*/ 5665173 h 6858000"/>
              <a:gd name="connsiteX38" fmla="*/ 562052 w 1605470"/>
              <a:gd name="connsiteY38" fmla="*/ 5563435 h 6858000"/>
              <a:gd name="connsiteX39" fmla="*/ 591557 w 1605470"/>
              <a:gd name="connsiteY39" fmla="*/ 5476393 h 6858000"/>
              <a:gd name="connsiteX40" fmla="*/ 622750 w 1605470"/>
              <a:gd name="connsiteY40" fmla="*/ 5396260 h 6858000"/>
              <a:gd name="connsiteX41" fmla="*/ 638731 w 1605470"/>
              <a:gd name="connsiteY41" fmla="*/ 5330009 h 6858000"/>
              <a:gd name="connsiteX42" fmla="*/ 672224 w 1605470"/>
              <a:gd name="connsiteY42" fmla="*/ 5273739 h 6858000"/>
              <a:gd name="connsiteX43" fmla="*/ 681823 w 1605470"/>
              <a:gd name="connsiteY43" fmla="*/ 5241779 h 6858000"/>
              <a:gd name="connsiteX44" fmla="*/ 693049 w 1605470"/>
              <a:gd name="connsiteY44" fmla="*/ 5225268 h 6858000"/>
              <a:gd name="connsiteX45" fmla="*/ 694069 w 1605470"/>
              <a:gd name="connsiteY45" fmla="*/ 5217684 h 6858000"/>
              <a:gd name="connsiteX46" fmla="*/ 701410 w 1605470"/>
              <a:gd name="connsiteY46" fmla="*/ 5193377 h 6858000"/>
              <a:gd name="connsiteX47" fmla="*/ 704713 w 1605470"/>
              <a:gd name="connsiteY47" fmla="*/ 5179288 h 6858000"/>
              <a:gd name="connsiteX48" fmla="*/ 705697 w 1605470"/>
              <a:gd name="connsiteY48" fmla="*/ 5173621 h 6858000"/>
              <a:gd name="connsiteX49" fmla="*/ 701331 w 1605470"/>
              <a:gd name="connsiteY49" fmla="*/ 5159961 h 6858000"/>
              <a:gd name="connsiteX50" fmla="*/ 708008 w 1605470"/>
              <a:gd name="connsiteY50" fmla="*/ 5144295 h 6858000"/>
              <a:gd name="connsiteX51" fmla="*/ 704941 w 1605470"/>
              <a:gd name="connsiteY51" fmla="*/ 5125185 h 6858000"/>
              <a:gd name="connsiteX52" fmla="*/ 711771 w 1605470"/>
              <a:gd name="connsiteY52" fmla="*/ 5121884 h 6858000"/>
              <a:gd name="connsiteX53" fmla="*/ 718807 w 1605470"/>
              <a:gd name="connsiteY53" fmla="*/ 5067850 h 6858000"/>
              <a:gd name="connsiteX54" fmla="*/ 721538 w 1605470"/>
              <a:gd name="connsiteY54" fmla="*/ 5060861 h 6858000"/>
              <a:gd name="connsiteX55" fmla="*/ 718242 w 1605470"/>
              <a:gd name="connsiteY55" fmla="*/ 5034192 h 6858000"/>
              <a:gd name="connsiteX56" fmla="*/ 719796 w 1605470"/>
              <a:gd name="connsiteY56" fmla="*/ 4993030 h 6858000"/>
              <a:gd name="connsiteX57" fmla="*/ 726705 w 1605470"/>
              <a:gd name="connsiteY57" fmla="*/ 4946844 h 6858000"/>
              <a:gd name="connsiteX58" fmla="*/ 722561 w 1605470"/>
              <a:gd name="connsiteY58" fmla="*/ 4932692 h 6858000"/>
              <a:gd name="connsiteX59" fmla="*/ 737964 w 1605470"/>
              <a:gd name="connsiteY59" fmla="*/ 4858827 h 6858000"/>
              <a:gd name="connsiteX60" fmla="*/ 732118 w 1605470"/>
              <a:gd name="connsiteY60" fmla="*/ 4801535 h 6858000"/>
              <a:gd name="connsiteX61" fmla="*/ 739787 w 1605470"/>
              <a:gd name="connsiteY61" fmla="*/ 4797794 h 6858000"/>
              <a:gd name="connsiteX62" fmla="*/ 741081 w 1605470"/>
              <a:gd name="connsiteY62" fmla="*/ 4784526 h 6858000"/>
              <a:gd name="connsiteX63" fmla="*/ 742865 w 1605470"/>
              <a:gd name="connsiteY63" fmla="*/ 4781211 h 6858000"/>
              <a:gd name="connsiteX64" fmla="*/ 751652 w 1605470"/>
              <a:gd name="connsiteY64" fmla="*/ 4761984 h 6858000"/>
              <a:gd name="connsiteX65" fmla="*/ 747700 w 1605470"/>
              <a:gd name="connsiteY65" fmla="*/ 4690749 h 6858000"/>
              <a:gd name="connsiteX66" fmla="*/ 743180 w 1605470"/>
              <a:gd name="connsiteY66" fmla="*/ 4584173 h 6858000"/>
              <a:gd name="connsiteX67" fmla="*/ 738263 w 1605470"/>
              <a:gd name="connsiteY67" fmla="*/ 4444346 h 6858000"/>
              <a:gd name="connsiteX68" fmla="*/ 734828 w 1605470"/>
              <a:gd name="connsiteY68" fmla="*/ 4375228 h 6858000"/>
              <a:gd name="connsiteX69" fmla="*/ 715481 w 1605470"/>
              <a:gd name="connsiteY69" fmla="*/ 4214165 h 6858000"/>
              <a:gd name="connsiteX70" fmla="*/ 719554 w 1605470"/>
              <a:gd name="connsiteY70" fmla="*/ 4090296 h 6858000"/>
              <a:gd name="connsiteX71" fmla="*/ 704810 w 1605470"/>
              <a:gd name="connsiteY71" fmla="*/ 4033999 h 6858000"/>
              <a:gd name="connsiteX72" fmla="*/ 705959 w 1605470"/>
              <a:gd name="connsiteY72" fmla="*/ 4031933 h 6858000"/>
              <a:gd name="connsiteX73" fmla="*/ 704535 w 1605470"/>
              <a:gd name="connsiteY73" fmla="*/ 4013953 h 6858000"/>
              <a:gd name="connsiteX74" fmla="*/ 690830 w 1605470"/>
              <a:gd name="connsiteY74" fmla="*/ 3974753 h 6858000"/>
              <a:gd name="connsiteX75" fmla="*/ 692428 w 1605470"/>
              <a:gd name="connsiteY75" fmla="*/ 3969950 h 6858000"/>
              <a:gd name="connsiteX76" fmla="*/ 685850 w 1605470"/>
              <a:gd name="connsiteY76" fmla="*/ 3933779 h 6858000"/>
              <a:gd name="connsiteX77" fmla="*/ 687181 w 1605470"/>
              <a:gd name="connsiteY77" fmla="*/ 3933093 h 6858000"/>
              <a:gd name="connsiteX78" fmla="*/ 691535 w 1605470"/>
              <a:gd name="connsiteY78" fmla="*/ 3922082 h 6858000"/>
              <a:gd name="connsiteX79" fmla="*/ 696613 w 1605470"/>
              <a:gd name="connsiteY79" fmla="*/ 3901461 h 6858000"/>
              <a:gd name="connsiteX80" fmla="*/ 719207 w 1605470"/>
              <a:gd name="connsiteY80" fmla="*/ 3813873 h 6858000"/>
              <a:gd name="connsiteX81" fmla="*/ 718632 w 1605470"/>
              <a:gd name="connsiteY81" fmla="*/ 3806161 h 6858000"/>
              <a:gd name="connsiteX82" fmla="*/ 718939 w 1605470"/>
              <a:gd name="connsiteY82" fmla="*/ 3805957 h 6858000"/>
              <a:gd name="connsiteX83" fmla="*/ 718966 w 1605470"/>
              <a:gd name="connsiteY83" fmla="*/ 3797724 h 6858000"/>
              <a:gd name="connsiteX84" fmla="*/ 717581 w 1605470"/>
              <a:gd name="connsiteY84" fmla="*/ 3792098 h 6858000"/>
              <a:gd name="connsiteX85" fmla="*/ 716465 w 1605470"/>
              <a:gd name="connsiteY85" fmla="*/ 3777135 h 6858000"/>
              <a:gd name="connsiteX86" fmla="*/ 718198 w 1605470"/>
              <a:gd name="connsiteY86" fmla="*/ 3771656 h 6858000"/>
              <a:gd name="connsiteX87" fmla="*/ 721941 w 1605470"/>
              <a:gd name="connsiteY87" fmla="*/ 3769007 h 6858000"/>
              <a:gd name="connsiteX88" fmla="*/ 721407 w 1605470"/>
              <a:gd name="connsiteY88" fmla="*/ 3767709 h 6858000"/>
              <a:gd name="connsiteX89" fmla="*/ 730103 w 1605470"/>
              <a:gd name="connsiteY89" fmla="*/ 3738082 h 6858000"/>
              <a:gd name="connsiteX90" fmla="*/ 737449 w 1605470"/>
              <a:gd name="connsiteY90" fmla="*/ 3673397 h 6858000"/>
              <a:gd name="connsiteX91" fmla="*/ 736745 w 1605470"/>
              <a:gd name="connsiteY91" fmla="*/ 3637109 h 6858000"/>
              <a:gd name="connsiteX92" fmla="*/ 740188 w 1605470"/>
              <a:gd name="connsiteY92" fmla="*/ 3536883 h 6858000"/>
              <a:gd name="connsiteX93" fmla="*/ 747726 w 1605470"/>
              <a:gd name="connsiteY93" fmla="*/ 3435652 h 6858000"/>
              <a:gd name="connsiteX94" fmla="*/ 749397 w 1605470"/>
              <a:gd name="connsiteY94" fmla="*/ 3307769 h 6858000"/>
              <a:gd name="connsiteX95" fmla="*/ 766960 w 1605470"/>
              <a:gd name="connsiteY95" fmla="*/ 3250522 h 6858000"/>
              <a:gd name="connsiteX96" fmla="*/ 767385 w 1605470"/>
              <a:gd name="connsiteY96" fmla="*/ 3229163 h 6858000"/>
              <a:gd name="connsiteX97" fmla="*/ 769208 w 1605470"/>
              <a:gd name="connsiteY97" fmla="*/ 3217217 h 6858000"/>
              <a:gd name="connsiteX98" fmla="*/ 756043 w 1605470"/>
              <a:gd name="connsiteY98" fmla="*/ 3183755 h 6858000"/>
              <a:gd name="connsiteX99" fmla="*/ 756544 w 1605470"/>
              <a:gd name="connsiteY99" fmla="*/ 3178642 h 6858000"/>
              <a:gd name="connsiteX100" fmla="*/ 744144 w 1605470"/>
              <a:gd name="connsiteY100" fmla="*/ 3158586 h 6858000"/>
              <a:gd name="connsiteX101" fmla="*/ 729329 w 1605470"/>
              <a:gd name="connsiteY101" fmla="*/ 3129034 h 6858000"/>
              <a:gd name="connsiteX102" fmla="*/ 729994 w 1605470"/>
              <a:gd name="connsiteY102" fmla="*/ 3126682 h 6858000"/>
              <a:gd name="connsiteX103" fmla="*/ 720862 w 1605470"/>
              <a:gd name="connsiteY103" fmla="*/ 3114519 h 6858000"/>
              <a:gd name="connsiteX104" fmla="*/ 707471 w 1605470"/>
              <a:gd name="connsiteY104" fmla="*/ 3106272 h 6858000"/>
              <a:gd name="connsiteX105" fmla="*/ 680201 w 1605470"/>
              <a:gd name="connsiteY105" fmla="*/ 2958185 h 6858000"/>
              <a:gd name="connsiteX106" fmla="*/ 622815 w 1605470"/>
              <a:gd name="connsiteY106" fmla="*/ 2762989 h 6858000"/>
              <a:gd name="connsiteX107" fmla="*/ 571733 w 1605470"/>
              <a:gd name="connsiteY107" fmla="*/ 2554718 h 6858000"/>
              <a:gd name="connsiteX108" fmla="*/ 551827 w 1605470"/>
              <a:gd name="connsiteY108" fmla="*/ 2485734 h 6858000"/>
              <a:gd name="connsiteX109" fmla="*/ 542550 w 1605470"/>
              <a:gd name="connsiteY109" fmla="*/ 2447068 h 6858000"/>
              <a:gd name="connsiteX110" fmla="*/ 529511 w 1605470"/>
              <a:gd name="connsiteY110" fmla="*/ 2425819 h 6858000"/>
              <a:gd name="connsiteX111" fmla="*/ 535510 w 1605470"/>
              <a:gd name="connsiteY111" fmla="*/ 2402874 h 6858000"/>
              <a:gd name="connsiteX112" fmla="*/ 538122 w 1605470"/>
              <a:gd name="connsiteY112" fmla="*/ 2381443 h 6858000"/>
              <a:gd name="connsiteX113" fmla="*/ 514451 w 1605470"/>
              <a:gd name="connsiteY113" fmla="*/ 2261920 h 6858000"/>
              <a:gd name="connsiteX114" fmla="*/ 504338 w 1605470"/>
              <a:gd name="connsiteY114" fmla="*/ 2195378 h 6858000"/>
              <a:gd name="connsiteX115" fmla="*/ 488555 w 1605470"/>
              <a:gd name="connsiteY115" fmla="*/ 2155135 h 6858000"/>
              <a:gd name="connsiteX116" fmla="*/ 486013 w 1605470"/>
              <a:gd name="connsiteY116" fmla="*/ 2118008 h 6858000"/>
              <a:gd name="connsiteX117" fmla="*/ 487006 w 1605470"/>
              <a:gd name="connsiteY117" fmla="*/ 2050531 h 6858000"/>
              <a:gd name="connsiteX118" fmla="*/ 478812 w 1605470"/>
              <a:gd name="connsiteY118" fmla="*/ 1963269 h 6858000"/>
              <a:gd name="connsiteX119" fmla="*/ 459990 w 1605470"/>
              <a:gd name="connsiteY119" fmla="*/ 1906352 h 6858000"/>
              <a:gd name="connsiteX120" fmla="*/ 436547 w 1605470"/>
              <a:gd name="connsiteY120" fmla="*/ 1861531 h 6858000"/>
              <a:gd name="connsiteX121" fmla="*/ 390346 w 1605470"/>
              <a:gd name="connsiteY121" fmla="*/ 1732919 h 6858000"/>
              <a:gd name="connsiteX122" fmla="*/ 362657 w 1605470"/>
              <a:gd name="connsiteY122" fmla="*/ 1663540 h 6858000"/>
              <a:gd name="connsiteX123" fmla="*/ 361783 w 1605470"/>
              <a:gd name="connsiteY123" fmla="*/ 1615777 h 6858000"/>
              <a:gd name="connsiteX124" fmla="*/ 342578 w 1605470"/>
              <a:gd name="connsiteY124" fmla="*/ 1563678 h 6858000"/>
              <a:gd name="connsiteX125" fmla="*/ 355658 w 1605470"/>
              <a:gd name="connsiteY125" fmla="*/ 1519474 h 6858000"/>
              <a:gd name="connsiteX126" fmla="*/ 348400 w 1605470"/>
              <a:gd name="connsiteY126" fmla="*/ 1477995 h 6858000"/>
              <a:gd name="connsiteX127" fmla="*/ 334485 w 1605470"/>
              <a:gd name="connsiteY127" fmla="*/ 1373769 h 6858000"/>
              <a:gd name="connsiteX128" fmla="*/ 342792 w 1605470"/>
              <a:gd name="connsiteY128" fmla="*/ 1307086 h 6858000"/>
              <a:gd name="connsiteX129" fmla="*/ 343980 w 1605470"/>
              <a:gd name="connsiteY129" fmla="*/ 1189033 h 6858000"/>
              <a:gd name="connsiteX130" fmla="*/ 348665 w 1605470"/>
              <a:gd name="connsiteY130" fmla="*/ 1168288 h 6858000"/>
              <a:gd name="connsiteX131" fmla="*/ 340947 w 1605470"/>
              <a:gd name="connsiteY131" fmla="*/ 1142577 h 6858000"/>
              <a:gd name="connsiteX132" fmla="*/ 330253 w 1605470"/>
              <a:gd name="connsiteY132" fmla="*/ 1088484 h 6858000"/>
              <a:gd name="connsiteX133" fmla="*/ 318989 w 1605470"/>
              <a:gd name="connsiteY133" fmla="*/ 1016103 h 6858000"/>
              <a:gd name="connsiteX134" fmla="*/ 320445 w 1605470"/>
              <a:gd name="connsiteY134" fmla="*/ 932283 h 6858000"/>
              <a:gd name="connsiteX135" fmla="*/ 322681 w 1605470"/>
              <a:gd name="connsiteY135" fmla="*/ 915925 h 6858000"/>
              <a:gd name="connsiteX136" fmla="*/ 315310 w 1605470"/>
              <a:gd name="connsiteY136" fmla="*/ 896999 h 6858000"/>
              <a:gd name="connsiteX137" fmla="*/ 284718 w 1605470"/>
              <a:gd name="connsiteY137" fmla="*/ 821517 h 6858000"/>
              <a:gd name="connsiteX138" fmla="*/ 263668 w 1605470"/>
              <a:gd name="connsiteY138" fmla="*/ 751353 h 6858000"/>
              <a:gd name="connsiteX139" fmla="*/ 263226 w 1605470"/>
              <a:gd name="connsiteY139" fmla="*/ 721230 h 6858000"/>
              <a:gd name="connsiteX140" fmla="*/ 248897 w 1605470"/>
              <a:gd name="connsiteY140" fmla="*/ 681659 h 6858000"/>
              <a:gd name="connsiteX141" fmla="*/ 234316 w 1605470"/>
              <a:gd name="connsiteY141" fmla="*/ 635218 h 6858000"/>
              <a:gd name="connsiteX142" fmla="*/ 239327 w 1605470"/>
              <a:gd name="connsiteY142" fmla="*/ 613763 h 6858000"/>
              <a:gd name="connsiteX143" fmla="*/ 225269 w 1605470"/>
              <a:gd name="connsiteY143" fmla="*/ 598582 h 6858000"/>
              <a:gd name="connsiteX144" fmla="*/ 224950 w 1605470"/>
              <a:gd name="connsiteY144" fmla="*/ 576846 h 6858000"/>
              <a:gd name="connsiteX145" fmla="*/ 204576 w 1605470"/>
              <a:gd name="connsiteY145" fmla="*/ 530055 h 6858000"/>
              <a:gd name="connsiteX146" fmla="*/ 195012 w 1605470"/>
              <a:gd name="connsiteY146" fmla="*/ 448559 h 6858000"/>
              <a:gd name="connsiteX147" fmla="*/ 201434 w 1605470"/>
              <a:gd name="connsiteY147" fmla="*/ 441529 h 6858000"/>
              <a:gd name="connsiteX148" fmla="*/ 200655 w 1605470"/>
              <a:gd name="connsiteY148" fmla="*/ 428927 h 6858000"/>
              <a:gd name="connsiteX149" fmla="*/ 190059 w 1605470"/>
              <a:gd name="connsiteY149" fmla="*/ 430161 h 6858000"/>
              <a:gd name="connsiteX150" fmla="*/ 167079 w 1605470"/>
              <a:gd name="connsiteY150" fmla="*/ 367211 h 6858000"/>
              <a:gd name="connsiteX151" fmla="*/ 124571 w 1605470"/>
              <a:gd name="connsiteY151" fmla="*/ 302178 h 6858000"/>
              <a:gd name="connsiteX152" fmla="*/ 103243 w 1605470"/>
              <a:gd name="connsiteY152" fmla="*/ 211375 h 6858000"/>
              <a:gd name="connsiteX153" fmla="*/ 94571 w 1605470"/>
              <a:gd name="connsiteY153" fmla="*/ 184179 h 6858000"/>
              <a:gd name="connsiteX154" fmla="*/ 13437 w 1605470"/>
              <a:gd name="connsiteY154" fmla="*/ 19287 h 6858000"/>
              <a:gd name="connsiteX155" fmla="*/ 0 w 1605470"/>
              <a:gd name="connsiteY155" fmla="*/ 0 h 6858000"/>
              <a:gd name="connsiteX0" fmla="*/ 0 w 1605470"/>
              <a:gd name="connsiteY0" fmla="*/ 0 h 6858000"/>
              <a:gd name="connsiteX1" fmla="*/ 1605470 w 1605470"/>
              <a:gd name="connsiteY1" fmla="*/ 0 h 6858000"/>
              <a:gd name="connsiteX2" fmla="*/ 1605470 w 1605470"/>
              <a:gd name="connsiteY2" fmla="*/ 6858000 h 6858000"/>
              <a:gd name="connsiteX3" fmla="*/ 154105 w 1605470"/>
              <a:gd name="connsiteY3" fmla="*/ 6858000 h 6858000"/>
              <a:gd name="connsiteX4" fmla="*/ 154246 w 1605470"/>
              <a:gd name="connsiteY4" fmla="*/ 6857735 h 6858000"/>
              <a:gd name="connsiteX5" fmla="*/ 166295 w 1605470"/>
              <a:gd name="connsiteY5" fmla="*/ 6809549 h 6858000"/>
              <a:gd name="connsiteX6" fmla="*/ 198506 w 1605470"/>
              <a:gd name="connsiteY6" fmla="*/ 6715115 h 6858000"/>
              <a:gd name="connsiteX7" fmla="*/ 208357 w 1605470"/>
              <a:gd name="connsiteY7" fmla="*/ 6680170 h 6858000"/>
              <a:gd name="connsiteX8" fmla="*/ 233907 w 1605470"/>
              <a:gd name="connsiteY8" fmla="*/ 6621207 h 6858000"/>
              <a:gd name="connsiteX9" fmla="*/ 250564 w 1605470"/>
              <a:gd name="connsiteY9" fmla="*/ 6596265 h 6858000"/>
              <a:gd name="connsiteX10" fmla="*/ 250443 w 1605470"/>
              <a:gd name="connsiteY10" fmla="*/ 6594818 h 6858000"/>
              <a:gd name="connsiteX11" fmla="*/ 254688 w 1605470"/>
              <a:gd name="connsiteY11" fmla="*/ 6593735 h 6858000"/>
              <a:gd name="connsiteX12" fmla="*/ 257885 w 1605470"/>
              <a:gd name="connsiteY12" fmla="*/ 6589172 h 6858000"/>
              <a:gd name="connsiteX13" fmla="*/ 261179 w 1605470"/>
              <a:gd name="connsiteY13" fmla="*/ 6574442 h 6858000"/>
              <a:gd name="connsiteX14" fmla="*/ 261519 w 1605470"/>
              <a:gd name="connsiteY14" fmla="*/ 6568530 h 6858000"/>
              <a:gd name="connsiteX15" fmla="*/ 263928 w 1605470"/>
              <a:gd name="connsiteY15" fmla="*/ 6560674 h 6858000"/>
              <a:gd name="connsiteX16" fmla="*/ 264273 w 1605470"/>
              <a:gd name="connsiteY16" fmla="*/ 6560598 h 6858000"/>
              <a:gd name="connsiteX17" fmla="*/ 265970 w 1605470"/>
              <a:gd name="connsiteY17" fmla="*/ 6553006 h 6858000"/>
              <a:gd name="connsiteX18" fmla="*/ 270666 w 1605470"/>
              <a:gd name="connsiteY18" fmla="*/ 6514360 h 6858000"/>
              <a:gd name="connsiteX19" fmla="*/ 312320 w 1605470"/>
              <a:gd name="connsiteY19" fmla="*/ 6478062 h 6858000"/>
              <a:gd name="connsiteX20" fmla="*/ 323009 w 1605470"/>
              <a:gd name="connsiteY20" fmla="*/ 6460325 h 6858000"/>
              <a:gd name="connsiteX21" fmla="*/ 330242 w 1605470"/>
              <a:gd name="connsiteY21" fmla="*/ 6451488 h 6858000"/>
              <a:gd name="connsiteX22" fmla="*/ 331677 w 1605470"/>
              <a:gd name="connsiteY22" fmla="*/ 6451348 h 6858000"/>
              <a:gd name="connsiteX23" fmla="*/ 336035 w 1605470"/>
              <a:gd name="connsiteY23" fmla="*/ 6414240 h 6858000"/>
              <a:gd name="connsiteX24" fmla="*/ 338911 w 1605470"/>
              <a:gd name="connsiteY24" fmla="*/ 6410269 h 6858000"/>
              <a:gd name="connsiteX25" fmla="*/ 338811 w 1605470"/>
              <a:gd name="connsiteY25" fmla="*/ 6384857 h 6858000"/>
              <a:gd name="connsiteX26" fmla="*/ 340328 w 1605470"/>
              <a:gd name="connsiteY26" fmla="*/ 6372381 h 6858000"/>
              <a:gd name="connsiteX27" fmla="*/ 337522 w 1605470"/>
              <a:gd name="connsiteY27" fmla="*/ 6367510 h 6858000"/>
              <a:gd name="connsiteX28" fmla="*/ 341402 w 1605470"/>
              <a:gd name="connsiteY28" fmla="*/ 6349778 h 6858000"/>
              <a:gd name="connsiteX29" fmla="*/ 343067 w 1605470"/>
              <a:gd name="connsiteY29" fmla="*/ 6348250 h 6858000"/>
              <a:gd name="connsiteX30" fmla="*/ 359101 w 1605470"/>
              <a:gd name="connsiteY30" fmla="*/ 6281972 h 6858000"/>
              <a:gd name="connsiteX31" fmla="*/ 369864 w 1605470"/>
              <a:gd name="connsiteY31" fmla="*/ 6211940 h 6858000"/>
              <a:gd name="connsiteX32" fmla="*/ 411359 w 1605470"/>
              <a:gd name="connsiteY32" fmla="*/ 6113913 h 6858000"/>
              <a:gd name="connsiteX33" fmla="*/ 415652 w 1605470"/>
              <a:gd name="connsiteY33" fmla="*/ 6028119 h 6858000"/>
              <a:gd name="connsiteX34" fmla="*/ 442432 w 1605470"/>
              <a:gd name="connsiteY34" fmla="*/ 5934687 h 6858000"/>
              <a:gd name="connsiteX35" fmla="*/ 476444 w 1605470"/>
              <a:gd name="connsiteY35" fmla="*/ 5765594 h 6858000"/>
              <a:gd name="connsiteX36" fmla="*/ 508280 w 1605470"/>
              <a:gd name="connsiteY36" fmla="*/ 5693685 h 6858000"/>
              <a:gd name="connsiteX37" fmla="*/ 528335 w 1605470"/>
              <a:gd name="connsiteY37" fmla="*/ 5665173 h 6858000"/>
              <a:gd name="connsiteX38" fmla="*/ 562052 w 1605470"/>
              <a:gd name="connsiteY38" fmla="*/ 5563435 h 6858000"/>
              <a:gd name="connsiteX39" fmla="*/ 591557 w 1605470"/>
              <a:gd name="connsiteY39" fmla="*/ 5476393 h 6858000"/>
              <a:gd name="connsiteX40" fmla="*/ 622750 w 1605470"/>
              <a:gd name="connsiteY40" fmla="*/ 5396260 h 6858000"/>
              <a:gd name="connsiteX41" fmla="*/ 638731 w 1605470"/>
              <a:gd name="connsiteY41" fmla="*/ 5330009 h 6858000"/>
              <a:gd name="connsiteX42" fmla="*/ 672224 w 1605470"/>
              <a:gd name="connsiteY42" fmla="*/ 5273739 h 6858000"/>
              <a:gd name="connsiteX43" fmla="*/ 681823 w 1605470"/>
              <a:gd name="connsiteY43" fmla="*/ 5241779 h 6858000"/>
              <a:gd name="connsiteX44" fmla="*/ 693049 w 1605470"/>
              <a:gd name="connsiteY44" fmla="*/ 5225268 h 6858000"/>
              <a:gd name="connsiteX45" fmla="*/ 694069 w 1605470"/>
              <a:gd name="connsiteY45" fmla="*/ 5217684 h 6858000"/>
              <a:gd name="connsiteX46" fmla="*/ 701410 w 1605470"/>
              <a:gd name="connsiteY46" fmla="*/ 5193377 h 6858000"/>
              <a:gd name="connsiteX47" fmla="*/ 704713 w 1605470"/>
              <a:gd name="connsiteY47" fmla="*/ 5179288 h 6858000"/>
              <a:gd name="connsiteX48" fmla="*/ 705697 w 1605470"/>
              <a:gd name="connsiteY48" fmla="*/ 5173621 h 6858000"/>
              <a:gd name="connsiteX49" fmla="*/ 701331 w 1605470"/>
              <a:gd name="connsiteY49" fmla="*/ 5159961 h 6858000"/>
              <a:gd name="connsiteX50" fmla="*/ 708008 w 1605470"/>
              <a:gd name="connsiteY50" fmla="*/ 5144295 h 6858000"/>
              <a:gd name="connsiteX51" fmla="*/ 704941 w 1605470"/>
              <a:gd name="connsiteY51" fmla="*/ 5125185 h 6858000"/>
              <a:gd name="connsiteX52" fmla="*/ 711771 w 1605470"/>
              <a:gd name="connsiteY52" fmla="*/ 5121884 h 6858000"/>
              <a:gd name="connsiteX53" fmla="*/ 718807 w 1605470"/>
              <a:gd name="connsiteY53" fmla="*/ 5067850 h 6858000"/>
              <a:gd name="connsiteX54" fmla="*/ 721538 w 1605470"/>
              <a:gd name="connsiteY54" fmla="*/ 5060861 h 6858000"/>
              <a:gd name="connsiteX55" fmla="*/ 718242 w 1605470"/>
              <a:gd name="connsiteY55" fmla="*/ 5034192 h 6858000"/>
              <a:gd name="connsiteX56" fmla="*/ 719796 w 1605470"/>
              <a:gd name="connsiteY56" fmla="*/ 4993030 h 6858000"/>
              <a:gd name="connsiteX57" fmla="*/ 726705 w 1605470"/>
              <a:gd name="connsiteY57" fmla="*/ 4946844 h 6858000"/>
              <a:gd name="connsiteX58" fmla="*/ 722561 w 1605470"/>
              <a:gd name="connsiteY58" fmla="*/ 4932692 h 6858000"/>
              <a:gd name="connsiteX59" fmla="*/ 737964 w 1605470"/>
              <a:gd name="connsiteY59" fmla="*/ 4858827 h 6858000"/>
              <a:gd name="connsiteX60" fmla="*/ 732118 w 1605470"/>
              <a:gd name="connsiteY60" fmla="*/ 4801535 h 6858000"/>
              <a:gd name="connsiteX61" fmla="*/ 739787 w 1605470"/>
              <a:gd name="connsiteY61" fmla="*/ 4797794 h 6858000"/>
              <a:gd name="connsiteX62" fmla="*/ 741081 w 1605470"/>
              <a:gd name="connsiteY62" fmla="*/ 4784526 h 6858000"/>
              <a:gd name="connsiteX63" fmla="*/ 742865 w 1605470"/>
              <a:gd name="connsiteY63" fmla="*/ 4781211 h 6858000"/>
              <a:gd name="connsiteX64" fmla="*/ 751652 w 1605470"/>
              <a:gd name="connsiteY64" fmla="*/ 4761984 h 6858000"/>
              <a:gd name="connsiteX65" fmla="*/ 747700 w 1605470"/>
              <a:gd name="connsiteY65" fmla="*/ 4690749 h 6858000"/>
              <a:gd name="connsiteX66" fmla="*/ 743180 w 1605470"/>
              <a:gd name="connsiteY66" fmla="*/ 4584173 h 6858000"/>
              <a:gd name="connsiteX67" fmla="*/ 738263 w 1605470"/>
              <a:gd name="connsiteY67" fmla="*/ 4444346 h 6858000"/>
              <a:gd name="connsiteX68" fmla="*/ 734828 w 1605470"/>
              <a:gd name="connsiteY68" fmla="*/ 4375228 h 6858000"/>
              <a:gd name="connsiteX69" fmla="*/ 715481 w 1605470"/>
              <a:gd name="connsiteY69" fmla="*/ 4214165 h 6858000"/>
              <a:gd name="connsiteX70" fmla="*/ 719554 w 1605470"/>
              <a:gd name="connsiteY70" fmla="*/ 4090296 h 6858000"/>
              <a:gd name="connsiteX71" fmla="*/ 704810 w 1605470"/>
              <a:gd name="connsiteY71" fmla="*/ 4033999 h 6858000"/>
              <a:gd name="connsiteX72" fmla="*/ 705959 w 1605470"/>
              <a:gd name="connsiteY72" fmla="*/ 4031933 h 6858000"/>
              <a:gd name="connsiteX73" fmla="*/ 704535 w 1605470"/>
              <a:gd name="connsiteY73" fmla="*/ 4013953 h 6858000"/>
              <a:gd name="connsiteX74" fmla="*/ 690830 w 1605470"/>
              <a:gd name="connsiteY74" fmla="*/ 3974753 h 6858000"/>
              <a:gd name="connsiteX75" fmla="*/ 692428 w 1605470"/>
              <a:gd name="connsiteY75" fmla="*/ 3969950 h 6858000"/>
              <a:gd name="connsiteX76" fmla="*/ 685850 w 1605470"/>
              <a:gd name="connsiteY76" fmla="*/ 3933779 h 6858000"/>
              <a:gd name="connsiteX77" fmla="*/ 687181 w 1605470"/>
              <a:gd name="connsiteY77" fmla="*/ 3933093 h 6858000"/>
              <a:gd name="connsiteX78" fmla="*/ 691535 w 1605470"/>
              <a:gd name="connsiteY78" fmla="*/ 3922082 h 6858000"/>
              <a:gd name="connsiteX79" fmla="*/ 696613 w 1605470"/>
              <a:gd name="connsiteY79" fmla="*/ 3901461 h 6858000"/>
              <a:gd name="connsiteX80" fmla="*/ 719207 w 1605470"/>
              <a:gd name="connsiteY80" fmla="*/ 3813873 h 6858000"/>
              <a:gd name="connsiteX81" fmla="*/ 718632 w 1605470"/>
              <a:gd name="connsiteY81" fmla="*/ 3806161 h 6858000"/>
              <a:gd name="connsiteX82" fmla="*/ 718939 w 1605470"/>
              <a:gd name="connsiteY82" fmla="*/ 3805957 h 6858000"/>
              <a:gd name="connsiteX83" fmla="*/ 718966 w 1605470"/>
              <a:gd name="connsiteY83" fmla="*/ 3797724 h 6858000"/>
              <a:gd name="connsiteX84" fmla="*/ 717581 w 1605470"/>
              <a:gd name="connsiteY84" fmla="*/ 3792098 h 6858000"/>
              <a:gd name="connsiteX85" fmla="*/ 716465 w 1605470"/>
              <a:gd name="connsiteY85" fmla="*/ 3777135 h 6858000"/>
              <a:gd name="connsiteX86" fmla="*/ 718198 w 1605470"/>
              <a:gd name="connsiteY86" fmla="*/ 3771656 h 6858000"/>
              <a:gd name="connsiteX87" fmla="*/ 721941 w 1605470"/>
              <a:gd name="connsiteY87" fmla="*/ 3769007 h 6858000"/>
              <a:gd name="connsiteX88" fmla="*/ 721407 w 1605470"/>
              <a:gd name="connsiteY88" fmla="*/ 3767709 h 6858000"/>
              <a:gd name="connsiteX89" fmla="*/ 730103 w 1605470"/>
              <a:gd name="connsiteY89" fmla="*/ 3738082 h 6858000"/>
              <a:gd name="connsiteX90" fmla="*/ 737449 w 1605470"/>
              <a:gd name="connsiteY90" fmla="*/ 3673397 h 6858000"/>
              <a:gd name="connsiteX91" fmla="*/ 736745 w 1605470"/>
              <a:gd name="connsiteY91" fmla="*/ 3637109 h 6858000"/>
              <a:gd name="connsiteX92" fmla="*/ 740188 w 1605470"/>
              <a:gd name="connsiteY92" fmla="*/ 3536883 h 6858000"/>
              <a:gd name="connsiteX93" fmla="*/ 747726 w 1605470"/>
              <a:gd name="connsiteY93" fmla="*/ 3435652 h 6858000"/>
              <a:gd name="connsiteX94" fmla="*/ 749397 w 1605470"/>
              <a:gd name="connsiteY94" fmla="*/ 3307769 h 6858000"/>
              <a:gd name="connsiteX95" fmla="*/ 766960 w 1605470"/>
              <a:gd name="connsiteY95" fmla="*/ 3250522 h 6858000"/>
              <a:gd name="connsiteX96" fmla="*/ 767385 w 1605470"/>
              <a:gd name="connsiteY96" fmla="*/ 3229163 h 6858000"/>
              <a:gd name="connsiteX97" fmla="*/ 769208 w 1605470"/>
              <a:gd name="connsiteY97" fmla="*/ 3217217 h 6858000"/>
              <a:gd name="connsiteX98" fmla="*/ 756043 w 1605470"/>
              <a:gd name="connsiteY98" fmla="*/ 3183755 h 6858000"/>
              <a:gd name="connsiteX99" fmla="*/ 756544 w 1605470"/>
              <a:gd name="connsiteY99" fmla="*/ 3178642 h 6858000"/>
              <a:gd name="connsiteX100" fmla="*/ 744144 w 1605470"/>
              <a:gd name="connsiteY100" fmla="*/ 3158586 h 6858000"/>
              <a:gd name="connsiteX101" fmla="*/ 729329 w 1605470"/>
              <a:gd name="connsiteY101" fmla="*/ 3129034 h 6858000"/>
              <a:gd name="connsiteX102" fmla="*/ 729994 w 1605470"/>
              <a:gd name="connsiteY102" fmla="*/ 3126682 h 6858000"/>
              <a:gd name="connsiteX103" fmla="*/ 720862 w 1605470"/>
              <a:gd name="connsiteY103" fmla="*/ 3114519 h 6858000"/>
              <a:gd name="connsiteX104" fmla="*/ 707471 w 1605470"/>
              <a:gd name="connsiteY104" fmla="*/ 3106272 h 6858000"/>
              <a:gd name="connsiteX105" fmla="*/ 680201 w 1605470"/>
              <a:gd name="connsiteY105" fmla="*/ 2958185 h 6858000"/>
              <a:gd name="connsiteX106" fmla="*/ 622815 w 1605470"/>
              <a:gd name="connsiteY106" fmla="*/ 2762989 h 6858000"/>
              <a:gd name="connsiteX107" fmla="*/ 571733 w 1605470"/>
              <a:gd name="connsiteY107" fmla="*/ 2554718 h 6858000"/>
              <a:gd name="connsiteX108" fmla="*/ 551827 w 1605470"/>
              <a:gd name="connsiteY108" fmla="*/ 2485734 h 6858000"/>
              <a:gd name="connsiteX109" fmla="*/ 542550 w 1605470"/>
              <a:gd name="connsiteY109" fmla="*/ 2447068 h 6858000"/>
              <a:gd name="connsiteX110" fmla="*/ 529511 w 1605470"/>
              <a:gd name="connsiteY110" fmla="*/ 2425819 h 6858000"/>
              <a:gd name="connsiteX111" fmla="*/ 535510 w 1605470"/>
              <a:gd name="connsiteY111" fmla="*/ 2402874 h 6858000"/>
              <a:gd name="connsiteX112" fmla="*/ 538122 w 1605470"/>
              <a:gd name="connsiteY112" fmla="*/ 2381443 h 6858000"/>
              <a:gd name="connsiteX113" fmla="*/ 514451 w 1605470"/>
              <a:gd name="connsiteY113" fmla="*/ 2261920 h 6858000"/>
              <a:gd name="connsiteX114" fmla="*/ 504338 w 1605470"/>
              <a:gd name="connsiteY114" fmla="*/ 2195378 h 6858000"/>
              <a:gd name="connsiteX115" fmla="*/ 488555 w 1605470"/>
              <a:gd name="connsiteY115" fmla="*/ 2155135 h 6858000"/>
              <a:gd name="connsiteX116" fmla="*/ 486013 w 1605470"/>
              <a:gd name="connsiteY116" fmla="*/ 2118008 h 6858000"/>
              <a:gd name="connsiteX117" fmla="*/ 487006 w 1605470"/>
              <a:gd name="connsiteY117" fmla="*/ 2050531 h 6858000"/>
              <a:gd name="connsiteX118" fmla="*/ 478812 w 1605470"/>
              <a:gd name="connsiteY118" fmla="*/ 1963269 h 6858000"/>
              <a:gd name="connsiteX119" fmla="*/ 459990 w 1605470"/>
              <a:gd name="connsiteY119" fmla="*/ 1906352 h 6858000"/>
              <a:gd name="connsiteX120" fmla="*/ 436547 w 1605470"/>
              <a:gd name="connsiteY120" fmla="*/ 1861531 h 6858000"/>
              <a:gd name="connsiteX121" fmla="*/ 390346 w 1605470"/>
              <a:gd name="connsiteY121" fmla="*/ 1732919 h 6858000"/>
              <a:gd name="connsiteX122" fmla="*/ 362657 w 1605470"/>
              <a:gd name="connsiteY122" fmla="*/ 1663540 h 6858000"/>
              <a:gd name="connsiteX123" fmla="*/ 361783 w 1605470"/>
              <a:gd name="connsiteY123" fmla="*/ 1615777 h 6858000"/>
              <a:gd name="connsiteX124" fmla="*/ 342578 w 1605470"/>
              <a:gd name="connsiteY124" fmla="*/ 1563678 h 6858000"/>
              <a:gd name="connsiteX125" fmla="*/ 355658 w 1605470"/>
              <a:gd name="connsiteY125" fmla="*/ 1519474 h 6858000"/>
              <a:gd name="connsiteX126" fmla="*/ 348400 w 1605470"/>
              <a:gd name="connsiteY126" fmla="*/ 1477995 h 6858000"/>
              <a:gd name="connsiteX127" fmla="*/ 334485 w 1605470"/>
              <a:gd name="connsiteY127" fmla="*/ 1373769 h 6858000"/>
              <a:gd name="connsiteX128" fmla="*/ 342792 w 1605470"/>
              <a:gd name="connsiteY128" fmla="*/ 1307086 h 6858000"/>
              <a:gd name="connsiteX129" fmla="*/ 343980 w 1605470"/>
              <a:gd name="connsiteY129" fmla="*/ 1189033 h 6858000"/>
              <a:gd name="connsiteX130" fmla="*/ 348665 w 1605470"/>
              <a:gd name="connsiteY130" fmla="*/ 1168288 h 6858000"/>
              <a:gd name="connsiteX131" fmla="*/ 340947 w 1605470"/>
              <a:gd name="connsiteY131" fmla="*/ 1142577 h 6858000"/>
              <a:gd name="connsiteX132" fmla="*/ 330253 w 1605470"/>
              <a:gd name="connsiteY132" fmla="*/ 1088484 h 6858000"/>
              <a:gd name="connsiteX133" fmla="*/ 318989 w 1605470"/>
              <a:gd name="connsiteY133" fmla="*/ 1016103 h 6858000"/>
              <a:gd name="connsiteX134" fmla="*/ 320445 w 1605470"/>
              <a:gd name="connsiteY134" fmla="*/ 932283 h 6858000"/>
              <a:gd name="connsiteX135" fmla="*/ 322681 w 1605470"/>
              <a:gd name="connsiteY135" fmla="*/ 915925 h 6858000"/>
              <a:gd name="connsiteX136" fmla="*/ 315310 w 1605470"/>
              <a:gd name="connsiteY136" fmla="*/ 896999 h 6858000"/>
              <a:gd name="connsiteX137" fmla="*/ 284718 w 1605470"/>
              <a:gd name="connsiteY137" fmla="*/ 821517 h 6858000"/>
              <a:gd name="connsiteX138" fmla="*/ 263668 w 1605470"/>
              <a:gd name="connsiteY138" fmla="*/ 751353 h 6858000"/>
              <a:gd name="connsiteX139" fmla="*/ 263226 w 1605470"/>
              <a:gd name="connsiteY139" fmla="*/ 721230 h 6858000"/>
              <a:gd name="connsiteX140" fmla="*/ 248897 w 1605470"/>
              <a:gd name="connsiteY140" fmla="*/ 681659 h 6858000"/>
              <a:gd name="connsiteX141" fmla="*/ 234316 w 1605470"/>
              <a:gd name="connsiteY141" fmla="*/ 635218 h 6858000"/>
              <a:gd name="connsiteX142" fmla="*/ 239327 w 1605470"/>
              <a:gd name="connsiteY142" fmla="*/ 613763 h 6858000"/>
              <a:gd name="connsiteX143" fmla="*/ 225269 w 1605470"/>
              <a:gd name="connsiteY143" fmla="*/ 598582 h 6858000"/>
              <a:gd name="connsiteX144" fmla="*/ 224950 w 1605470"/>
              <a:gd name="connsiteY144" fmla="*/ 576846 h 6858000"/>
              <a:gd name="connsiteX145" fmla="*/ 204576 w 1605470"/>
              <a:gd name="connsiteY145" fmla="*/ 530055 h 6858000"/>
              <a:gd name="connsiteX146" fmla="*/ 195012 w 1605470"/>
              <a:gd name="connsiteY146" fmla="*/ 448559 h 6858000"/>
              <a:gd name="connsiteX147" fmla="*/ 201434 w 1605470"/>
              <a:gd name="connsiteY147" fmla="*/ 441529 h 6858000"/>
              <a:gd name="connsiteX148" fmla="*/ 200655 w 1605470"/>
              <a:gd name="connsiteY148" fmla="*/ 428927 h 6858000"/>
              <a:gd name="connsiteX149" fmla="*/ 190059 w 1605470"/>
              <a:gd name="connsiteY149" fmla="*/ 430161 h 6858000"/>
              <a:gd name="connsiteX150" fmla="*/ 167079 w 1605470"/>
              <a:gd name="connsiteY150" fmla="*/ 367211 h 6858000"/>
              <a:gd name="connsiteX151" fmla="*/ 124571 w 1605470"/>
              <a:gd name="connsiteY151" fmla="*/ 302178 h 6858000"/>
              <a:gd name="connsiteX152" fmla="*/ 103243 w 1605470"/>
              <a:gd name="connsiteY152" fmla="*/ 211375 h 6858000"/>
              <a:gd name="connsiteX153" fmla="*/ 94571 w 1605470"/>
              <a:gd name="connsiteY153" fmla="*/ 184179 h 6858000"/>
              <a:gd name="connsiteX154" fmla="*/ 48685 w 1605470"/>
              <a:gd name="connsiteY154" fmla="*/ 13677 h 6858000"/>
              <a:gd name="connsiteX155" fmla="*/ 0 w 1605470"/>
              <a:gd name="connsiteY155" fmla="*/ 0 h 6858000"/>
              <a:gd name="connsiteX0" fmla="*/ 48246 w 1556785"/>
              <a:gd name="connsiteY0" fmla="*/ 0 h 6858000"/>
              <a:gd name="connsiteX1" fmla="*/ 1556785 w 1556785"/>
              <a:gd name="connsiteY1" fmla="*/ 0 h 6858000"/>
              <a:gd name="connsiteX2" fmla="*/ 1556785 w 1556785"/>
              <a:gd name="connsiteY2" fmla="*/ 6858000 h 6858000"/>
              <a:gd name="connsiteX3" fmla="*/ 105420 w 1556785"/>
              <a:gd name="connsiteY3" fmla="*/ 6858000 h 6858000"/>
              <a:gd name="connsiteX4" fmla="*/ 105561 w 1556785"/>
              <a:gd name="connsiteY4" fmla="*/ 6857735 h 6858000"/>
              <a:gd name="connsiteX5" fmla="*/ 117610 w 1556785"/>
              <a:gd name="connsiteY5" fmla="*/ 6809549 h 6858000"/>
              <a:gd name="connsiteX6" fmla="*/ 149821 w 1556785"/>
              <a:gd name="connsiteY6" fmla="*/ 6715115 h 6858000"/>
              <a:gd name="connsiteX7" fmla="*/ 159672 w 1556785"/>
              <a:gd name="connsiteY7" fmla="*/ 6680170 h 6858000"/>
              <a:gd name="connsiteX8" fmla="*/ 185222 w 1556785"/>
              <a:gd name="connsiteY8" fmla="*/ 6621207 h 6858000"/>
              <a:gd name="connsiteX9" fmla="*/ 201879 w 1556785"/>
              <a:gd name="connsiteY9" fmla="*/ 6596265 h 6858000"/>
              <a:gd name="connsiteX10" fmla="*/ 201758 w 1556785"/>
              <a:gd name="connsiteY10" fmla="*/ 6594818 h 6858000"/>
              <a:gd name="connsiteX11" fmla="*/ 206003 w 1556785"/>
              <a:gd name="connsiteY11" fmla="*/ 6593735 h 6858000"/>
              <a:gd name="connsiteX12" fmla="*/ 209200 w 1556785"/>
              <a:gd name="connsiteY12" fmla="*/ 6589172 h 6858000"/>
              <a:gd name="connsiteX13" fmla="*/ 212494 w 1556785"/>
              <a:gd name="connsiteY13" fmla="*/ 6574442 h 6858000"/>
              <a:gd name="connsiteX14" fmla="*/ 212834 w 1556785"/>
              <a:gd name="connsiteY14" fmla="*/ 6568530 h 6858000"/>
              <a:gd name="connsiteX15" fmla="*/ 215243 w 1556785"/>
              <a:gd name="connsiteY15" fmla="*/ 6560674 h 6858000"/>
              <a:gd name="connsiteX16" fmla="*/ 215588 w 1556785"/>
              <a:gd name="connsiteY16" fmla="*/ 6560598 h 6858000"/>
              <a:gd name="connsiteX17" fmla="*/ 217285 w 1556785"/>
              <a:gd name="connsiteY17" fmla="*/ 6553006 h 6858000"/>
              <a:gd name="connsiteX18" fmla="*/ 221981 w 1556785"/>
              <a:gd name="connsiteY18" fmla="*/ 6514360 h 6858000"/>
              <a:gd name="connsiteX19" fmla="*/ 263635 w 1556785"/>
              <a:gd name="connsiteY19" fmla="*/ 6478062 h 6858000"/>
              <a:gd name="connsiteX20" fmla="*/ 274324 w 1556785"/>
              <a:gd name="connsiteY20" fmla="*/ 6460325 h 6858000"/>
              <a:gd name="connsiteX21" fmla="*/ 281557 w 1556785"/>
              <a:gd name="connsiteY21" fmla="*/ 6451488 h 6858000"/>
              <a:gd name="connsiteX22" fmla="*/ 282992 w 1556785"/>
              <a:gd name="connsiteY22" fmla="*/ 6451348 h 6858000"/>
              <a:gd name="connsiteX23" fmla="*/ 287350 w 1556785"/>
              <a:gd name="connsiteY23" fmla="*/ 6414240 h 6858000"/>
              <a:gd name="connsiteX24" fmla="*/ 290226 w 1556785"/>
              <a:gd name="connsiteY24" fmla="*/ 6410269 h 6858000"/>
              <a:gd name="connsiteX25" fmla="*/ 290126 w 1556785"/>
              <a:gd name="connsiteY25" fmla="*/ 6384857 h 6858000"/>
              <a:gd name="connsiteX26" fmla="*/ 291643 w 1556785"/>
              <a:gd name="connsiteY26" fmla="*/ 6372381 h 6858000"/>
              <a:gd name="connsiteX27" fmla="*/ 288837 w 1556785"/>
              <a:gd name="connsiteY27" fmla="*/ 6367510 h 6858000"/>
              <a:gd name="connsiteX28" fmla="*/ 292717 w 1556785"/>
              <a:gd name="connsiteY28" fmla="*/ 6349778 h 6858000"/>
              <a:gd name="connsiteX29" fmla="*/ 294382 w 1556785"/>
              <a:gd name="connsiteY29" fmla="*/ 6348250 h 6858000"/>
              <a:gd name="connsiteX30" fmla="*/ 310416 w 1556785"/>
              <a:gd name="connsiteY30" fmla="*/ 6281972 h 6858000"/>
              <a:gd name="connsiteX31" fmla="*/ 321179 w 1556785"/>
              <a:gd name="connsiteY31" fmla="*/ 6211940 h 6858000"/>
              <a:gd name="connsiteX32" fmla="*/ 362674 w 1556785"/>
              <a:gd name="connsiteY32" fmla="*/ 6113913 h 6858000"/>
              <a:gd name="connsiteX33" fmla="*/ 366967 w 1556785"/>
              <a:gd name="connsiteY33" fmla="*/ 6028119 h 6858000"/>
              <a:gd name="connsiteX34" fmla="*/ 393747 w 1556785"/>
              <a:gd name="connsiteY34" fmla="*/ 5934687 h 6858000"/>
              <a:gd name="connsiteX35" fmla="*/ 427759 w 1556785"/>
              <a:gd name="connsiteY35" fmla="*/ 5765594 h 6858000"/>
              <a:gd name="connsiteX36" fmla="*/ 459595 w 1556785"/>
              <a:gd name="connsiteY36" fmla="*/ 5693685 h 6858000"/>
              <a:gd name="connsiteX37" fmla="*/ 479650 w 1556785"/>
              <a:gd name="connsiteY37" fmla="*/ 5665173 h 6858000"/>
              <a:gd name="connsiteX38" fmla="*/ 513367 w 1556785"/>
              <a:gd name="connsiteY38" fmla="*/ 5563435 h 6858000"/>
              <a:gd name="connsiteX39" fmla="*/ 542872 w 1556785"/>
              <a:gd name="connsiteY39" fmla="*/ 5476393 h 6858000"/>
              <a:gd name="connsiteX40" fmla="*/ 574065 w 1556785"/>
              <a:gd name="connsiteY40" fmla="*/ 5396260 h 6858000"/>
              <a:gd name="connsiteX41" fmla="*/ 590046 w 1556785"/>
              <a:gd name="connsiteY41" fmla="*/ 5330009 h 6858000"/>
              <a:gd name="connsiteX42" fmla="*/ 623539 w 1556785"/>
              <a:gd name="connsiteY42" fmla="*/ 5273739 h 6858000"/>
              <a:gd name="connsiteX43" fmla="*/ 633138 w 1556785"/>
              <a:gd name="connsiteY43" fmla="*/ 5241779 h 6858000"/>
              <a:gd name="connsiteX44" fmla="*/ 644364 w 1556785"/>
              <a:gd name="connsiteY44" fmla="*/ 5225268 h 6858000"/>
              <a:gd name="connsiteX45" fmla="*/ 645384 w 1556785"/>
              <a:gd name="connsiteY45" fmla="*/ 5217684 h 6858000"/>
              <a:gd name="connsiteX46" fmla="*/ 652725 w 1556785"/>
              <a:gd name="connsiteY46" fmla="*/ 5193377 h 6858000"/>
              <a:gd name="connsiteX47" fmla="*/ 656028 w 1556785"/>
              <a:gd name="connsiteY47" fmla="*/ 5179288 h 6858000"/>
              <a:gd name="connsiteX48" fmla="*/ 657012 w 1556785"/>
              <a:gd name="connsiteY48" fmla="*/ 5173621 h 6858000"/>
              <a:gd name="connsiteX49" fmla="*/ 652646 w 1556785"/>
              <a:gd name="connsiteY49" fmla="*/ 5159961 h 6858000"/>
              <a:gd name="connsiteX50" fmla="*/ 659323 w 1556785"/>
              <a:gd name="connsiteY50" fmla="*/ 5144295 h 6858000"/>
              <a:gd name="connsiteX51" fmla="*/ 656256 w 1556785"/>
              <a:gd name="connsiteY51" fmla="*/ 5125185 h 6858000"/>
              <a:gd name="connsiteX52" fmla="*/ 663086 w 1556785"/>
              <a:gd name="connsiteY52" fmla="*/ 5121884 h 6858000"/>
              <a:gd name="connsiteX53" fmla="*/ 670122 w 1556785"/>
              <a:gd name="connsiteY53" fmla="*/ 5067850 h 6858000"/>
              <a:gd name="connsiteX54" fmla="*/ 672853 w 1556785"/>
              <a:gd name="connsiteY54" fmla="*/ 5060861 h 6858000"/>
              <a:gd name="connsiteX55" fmla="*/ 669557 w 1556785"/>
              <a:gd name="connsiteY55" fmla="*/ 5034192 h 6858000"/>
              <a:gd name="connsiteX56" fmla="*/ 671111 w 1556785"/>
              <a:gd name="connsiteY56" fmla="*/ 4993030 h 6858000"/>
              <a:gd name="connsiteX57" fmla="*/ 678020 w 1556785"/>
              <a:gd name="connsiteY57" fmla="*/ 4946844 h 6858000"/>
              <a:gd name="connsiteX58" fmla="*/ 673876 w 1556785"/>
              <a:gd name="connsiteY58" fmla="*/ 4932692 h 6858000"/>
              <a:gd name="connsiteX59" fmla="*/ 689279 w 1556785"/>
              <a:gd name="connsiteY59" fmla="*/ 4858827 h 6858000"/>
              <a:gd name="connsiteX60" fmla="*/ 683433 w 1556785"/>
              <a:gd name="connsiteY60" fmla="*/ 4801535 h 6858000"/>
              <a:gd name="connsiteX61" fmla="*/ 691102 w 1556785"/>
              <a:gd name="connsiteY61" fmla="*/ 4797794 h 6858000"/>
              <a:gd name="connsiteX62" fmla="*/ 692396 w 1556785"/>
              <a:gd name="connsiteY62" fmla="*/ 4784526 h 6858000"/>
              <a:gd name="connsiteX63" fmla="*/ 694180 w 1556785"/>
              <a:gd name="connsiteY63" fmla="*/ 4781211 h 6858000"/>
              <a:gd name="connsiteX64" fmla="*/ 702967 w 1556785"/>
              <a:gd name="connsiteY64" fmla="*/ 4761984 h 6858000"/>
              <a:gd name="connsiteX65" fmla="*/ 699015 w 1556785"/>
              <a:gd name="connsiteY65" fmla="*/ 4690749 h 6858000"/>
              <a:gd name="connsiteX66" fmla="*/ 694495 w 1556785"/>
              <a:gd name="connsiteY66" fmla="*/ 4584173 h 6858000"/>
              <a:gd name="connsiteX67" fmla="*/ 689578 w 1556785"/>
              <a:gd name="connsiteY67" fmla="*/ 4444346 h 6858000"/>
              <a:gd name="connsiteX68" fmla="*/ 686143 w 1556785"/>
              <a:gd name="connsiteY68" fmla="*/ 4375228 h 6858000"/>
              <a:gd name="connsiteX69" fmla="*/ 666796 w 1556785"/>
              <a:gd name="connsiteY69" fmla="*/ 4214165 h 6858000"/>
              <a:gd name="connsiteX70" fmla="*/ 670869 w 1556785"/>
              <a:gd name="connsiteY70" fmla="*/ 4090296 h 6858000"/>
              <a:gd name="connsiteX71" fmla="*/ 656125 w 1556785"/>
              <a:gd name="connsiteY71" fmla="*/ 4033999 h 6858000"/>
              <a:gd name="connsiteX72" fmla="*/ 657274 w 1556785"/>
              <a:gd name="connsiteY72" fmla="*/ 4031933 h 6858000"/>
              <a:gd name="connsiteX73" fmla="*/ 655850 w 1556785"/>
              <a:gd name="connsiteY73" fmla="*/ 4013953 h 6858000"/>
              <a:gd name="connsiteX74" fmla="*/ 642145 w 1556785"/>
              <a:gd name="connsiteY74" fmla="*/ 3974753 h 6858000"/>
              <a:gd name="connsiteX75" fmla="*/ 643743 w 1556785"/>
              <a:gd name="connsiteY75" fmla="*/ 3969950 h 6858000"/>
              <a:gd name="connsiteX76" fmla="*/ 637165 w 1556785"/>
              <a:gd name="connsiteY76" fmla="*/ 3933779 h 6858000"/>
              <a:gd name="connsiteX77" fmla="*/ 638496 w 1556785"/>
              <a:gd name="connsiteY77" fmla="*/ 3933093 h 6858000"/>
              <a:gd name="connsiteX78" fmla="*/ 642850 w 1556785"/>
              <a:gd name="connsiteY78" fmla="*/ 3922082 h 6858000"/>
              <a:gd name="connsiteX79" fmla="*/ 647928 w 1556785"/>
              <a:gd name="connsiteY79" fmla="*/ 3901461 h 6858000"/>
              <a:gd name="connsiteX80" fmla="*/ 670522 w 1556785"/>
              <a:gd name="connsiteY80" fmla="*/ 3813873 h 6858000"/>
              <a:gd name="connsiteX81" fmla="*/ 669947 w 1556785"/>
              <a:gd name="connsiteY81" fmla="*/ 3806161 h 6858000"/>
              <a:gd name="connsiteX82" fmla="*/ 670254 w 1556785"/>
              <a:gd name="connsiteY82" fmla="*/ 3805957 h 6858000"/>
              <a:gd name="connsiteX83" fmla="*/ 670281 w 1556785"/>
              <a:gd name="connsiteY83" fmla="*/ 3797724 h 6858000"/>
              <a:gd name="connsiteX84" fmla="*/ 668896 w 1556785"/>
              <a:gd name="connsiteY84" fmla="*/ 3792098 h 6858000"/>
              <a:gd name="connsiteX85" fmla="*/ 667780 w 1556785"/>
              <a:gd name="connsiteY85" fmla="*/ 3777135 h 6858000"/>
              <a:gd name="connsiteX86" fmla="*/ 669513 w 1556785"/>
              <a:gd name="connsiteY86" fmla="*/ 3771656 h 6858000"/>
              <a:gd name="connsiteX87" fmla="*/ 673256 w 1556785"/>
              <a:gd name="connsiteY87" fmla="*/ 3769007 h 6858000"/>
              <a:gd name="connsiteX88" fmla="*/ 672722 w 1556785"/>
              <a:gd name="connsiteY88" fmla="*/ 3767709 h 6858000"/>
              <a:gd name="connsiteX89" fmla="*/ 681418 w 1556785"/>
              <a:gd name="connsiteY89" fmla="*/ 3738082 h 6858000"/>
              <a:gd name="connsiteX90" fmla="*/ 688764 w 1556785"/>
              <a:gd name="connsiteY90" fmla="*/ 3673397 h 6858000"/>
              <a:gd name="connsiteX91" fmla="*/ 688060 w 1556785"/>
              <a:gd name="connsiteY91" fmla="*/ 3637109 h 6858000"/>
              <a:gd name="connsiteX92" fmla="*/ 691503 w 1556785"/>
              <a:gd name="connsiteY92" fmla="*/ 3536883 h 6858000"/>
              <a:gd name="connsiteX93" fmla="*/ 699041 w 1556785"/>
              <a:gd name="connsiteY93" fmla="*/ 3435652 h 6858000"/>
              <a:gd name="connsiteX94" fmla="*/ 700712 w 1556785"/>
              <a:gd name="connsiteY94" fmla="*/ 3307769 h 6858000"/>
              <a:gd name="connsiteX95" fmla="*/ 718275 w 1556785"/>
              <a:gd name="connsiteY95" fmla="*/ 3250522 h 6858000"/>
              <a:gd name="connsiteX96" fmla="*/ 718700 w 1556785"/>
              <a:gd name="connsiteY96" fmla="*/ 3229163 h 6858000"/>
              <a:gd name="connsiteX97" fmla="*/ 720523 w 1556785"/>
              <a:gd name="connsiteY97" fmla="*/ 3217217 h 6858000"/>
              <a:gd name="connsiteX98" fmla="*/ 707358 w 1556785"/>
              <a:gd name="connsiteY98" fmla="*/ 3183755 h 6858000"/>
              <a:gd name="connsiteX99" fmla="*/ 707859 w 1556785"/>
              <a:gd name="connsiteY99" fmla="*/ 3178642 h 6858000"/>
              <a:gd name="connsiteX100" fmla="*/ 695459 w 1556785"/>
              <a:gd name="connsiteY100" fmla="*/ 3158586 h 6858000"/>
              <a:gd name="connsiteX101" fmla="*/ 680644 w 1556785"/>
              <a:gd name="connsiteY101" fmla="*/ 3129034 h 6858000"/>
              <a:gd name="connsiteX102" fmla="*/ 681309 w 1556785"/>
              <a:gd name="connsiteY102" fmla="*/ 3126682 h 6858000"/>
              <a:gd name="connsiteX103" fmla="*/ 672177 w 1556785"/>
              <a:gd name="connsiteY103" fmla="*/ 3114519 h 6858000"/>
              <a:gd name="connsiteX104" fmla="*/ 658786 w 1556785"/>
              <a:gd name="connsiteY104" fmla="*/ 3106272 h 6858000"/>
              <a:gd name="connsiteX105" fmla="*/ 631516 w 1556785"/>
              <a:gd name="connsiteY105" fmla="*/ 2958185 h 6858000"/>
              <a:gd name="connsiteX106" fmla="*/ 574130 w 1556785"/>
              <a:gd name="connsiteY106" fmla="*/ 2762989 h 6858000"/>
              <a:gd name="connsiteX107" fmla="*/ 523048 w 1556785"/>
              <a:gd name="connsiteY107" fmla="*/ 2554718 h 6858000"/>
              <a:gd name="connsiteX108" fmla="*/ 503142 w 1556785"/>
              <a:gd name="connsiteY108" fmla="*/ 2485734 h 6858000"/>
              <a:gd name="connsiteX109" fmla="*/ 493865 w 1556785"/>
              <a:gd name="connsiteY109" fmla="*/ 2447068 h 6858000"/>
              <a:gd name="connsiteX110" fmla="*/ 480826 w 1556785"/>
              <a:gd name="connsiteY110" fmla="*/ 2425819 h 6858000"/>
              <a:gd name="connsiteX111" fmla="*/ 486825 w 1556785"/>
              <a:gd name="connsiteY111" fmla="*/ 2402874 h 6858000"/>
              <a:gd name="connsiteX112" fmla="*/ 489437 w 1556785"/>
              <a:gd name="connsiteY112" fmla="*/ 2381443 h 6858000"/>
              <a:gd name="connsiteX113" fmla="*/ 465766 w 1556785"/>
              <a:gd name="connsiteY113" fmla="*/ 2261920 h 6858000"/>
              <a:gd name="connsiteX114" fmla="*/ 455653 w 1556785"/>
              <a:gd name="connsiteY114" fmla="*/ 2195378 h 6858000"/>
              <a:gd name="connsiteX115" fmla="*/ 439870 w 1556785"/>
              <a:gd name="connsiteY115" fmla="*/ 2155135 h 6858000"/>
              <a:gd name="connsiteX116" fmla="*/ 437328 w 1556785"/>
              <a:gd name="connsiteY116" fmla="*/ 2118008 h 6858000"/>
              <a:gd name="connsiteX117" fmla="*/ 438321 w 1556785"/>
              <a:gd name="connsiteY117" fmla="*/ 2050531 h 6858000"/>
              <a:gd name="connsiteX118" fmla="*/ 430127 w 1556785"/>
              <a:gd name="connsiteY118" fmla="*/ 1963269 h 6858000"/>
              <a:gd name="connsiteX119" fmla="*/ 411305 w 1556785"/>
              <a:gd name="connsiteY119" fmla="*/ 1906352 h 6858000"/>
              <a:gd name="connsiteX120" fmla="*/ 387862 w 1556785"/>
              <a:gd name="connsiteY120" fmla="*/ 1861531 h 6858000"/>
              <a:gd name="connsiteX121" fmla="*/ 341661 w 1556785"/>
              <a:gd name="connsiteY121" fmla="*/ 1732919 h 6858000"/>
              <a:gd name="connsiteX122" fmla="*/ 313972 w 1556785"/>
              <a:gd name="connsiteY122" fmla="*/ 1663540 h 6858000"/>
              <a:gd name="connsiteX123" fmla="*/ 313098 w 1556785"/>
              <a:gd name="connsiteY123" fmla="*/ 1615777 h 6858000"/>
              <a:gd name="connsiteX124" fmla="*/ 293893 w 1556785"/>
              <a:gd name="connsiteY124" fmla="*/ 1563678 h 6858000"/>
              <a:gd name="connsiteX125" fmla="*/ 306973 w 1556785"/>
              <a:gd name="connsiteY125" fmla="*/ 1519474 h 6858000"/>
              <a:gd name="connsiteX126" fmla="*/ 299715 w 1556785"/>
              <a:gd name="connsiteY126" fmla="*/ 1477995 h 6858000"/>
              <a:gd name="connsiteX127" fmla="*/ 285800 w 1556785"/>
              <a:gd name="connsiteY127" fmla="*/ 1373769 h 6858000"/>
              <a:gd name="connsiteX128" fmla="*/ 294107 w 1556785"/>
              <a:gd name="connsiteY128" fmla="*/ 1307086 h 6858000"/>
              <a:gd name="connsiteX129" fmla="*/ 295295 w 1556785"/>
              <a:gd name="connsiteY129" fmla="*/ 1189033 h 6858000"/>
              <a:gd name="connsiteX130" fmla="*/ 299980 w 1556785"/>
              <a:gd name="connsiteY130" fmla="*/ 1168288 h 6858000"/>
              <a:gd name="connsiteX131" fmla="*/ 292262 w 1556785"/>
              <a:gd name="connsiteY131" fmla="*/ 1142577 h 6858000"/>
              <a:gd name="connsiteX132" fmla="*/ 281568 w 1556785"/>
              <a:gd name="connsiteY132" fmla="*/ 1088484 h 6858000"/>
              <a:gd name="connsiteX133" fmla="*/ 270304 w 1556785"/>
              <a:gd name="connsiteY133" fmla="*/ 1016103 h 6858000"/>
              <a:gd name="connsiteX134" fmla="*/ 271760 w 1556785"/>
              <a:gd name="connsiteY134" fmla="*/ 932283 h 6858000"/>
              <a:gd name="connsiteX135" fmla="*/ 273996 w 1556785"/>
              <a:gd name="connsiteY135" fmla="*/ 915925 h 6858000"/>
              <a:gd name="connsiteX136" fmla="*/ 266625 w 1556785"/>
              <a:gd name="connsiteY136" fmla="*/ 896999 h 6858000"/>
              <a:gd name="connsiteX137" fmla="*/ 236033 w 1556785"/>
              <a:gd name="connsiteY137" fmla="*/ 821517 h 6858000"/>
              <a:gd name="connsiteX138" fmla="*/ 214983 w 1556785"/>
              <a:gd name="connsiteY138" fmla="*/ 751353 h 6858000"/>
              <a:gd name="connsiteX139" fmla="*/ 214541 w 1556785"/>
              <a:gd name="connsiteY139" fmla="*/ 721230 h 6858000"/>
              <a:gd name="connsiteX140" fmla="*/ 200212 w 1556785"/>
              <a:gd name="connsiteY140" fmla="*/ 681659 h 6858000"/>
              <a:gd name="connsiteX141" fmla="*/ 185631 w 1556785"/>
              <a:gd name="connsiteY141" fmla="*/ 635218 h 6858000"/>
              <a:gd name="connsiteX142" fmla="*/ 190642 w 1556785"/>
              <a:gd name="connsiteY142" fmla="*/ 613763 h 6858000"/>
              <a:gd name="connsiteX143" fmla="*/ 176584 w 1556785"/>
              <a:gd name="connsiteY143" fmla="*/ 598582 h 6858000"/>
              <a:gd name="connsiteX144" fmla="*/ 176265 w 1556785"/>
              <a:gd name="connsiteY144" fmla="*/ 576846 h 6858000"/>
              <a:gd name="connsiteX145" fmla="*/ 155891 w 1556785"/>
              <a:gd name="connsiteY145" fmla="*/ 530055 h 6858000"/>
              <a:gd name="connsiteX146" fmla="*/ 146327 w 1556785"/>
              <a:gd name="connsiteY146" fmla="*/ 448559 h 6858000"/>
              <a:gd name="connsiteX147" fmla="*/ 152749 w 1556785"/>
              <a:gd name="connsiteY147" fmla="*/ 441529 h 6858000"/>
              <a:gd name="connsiteX148" fmla="*/ 151970 w 1556785"/>
              <a:gd name="connsiteY148" fmla="*/ 428927 h 6858000"/>
              <a:gd name="connsiteX149" fmla="*/ 141374 w 1556785"/>
              <a:gd name="connsiteY149" fmla="*/ 430161 h 6858000"/>
              <a:gd name="connsiteX150" fmla="*/ 118394 w 1556785"/>
              <a:gd name="connsiteY150" fmla="*/ 367211 h 6858000"/>
              <a:gd name="connsiteX151" fmla="*/ 75886 w 1556785"/>
              <a:gd name="connsiteY151" fmla="*/ 302178 h 6858000"/>
              <a:gd name="connsiteX152" fmla="*/ 54558 w 1556785"/>
              <a:gd name="connsiteY152" fmla="*/ 211375 h 6858000"/>
              <a:gd name="connsiteX153" fmla="*/ 45886 w 1556785"/>
              <a:gd name="connsiteY153" fmla="*/ 184179 h 6858000"/>
              <a:gd name="connsiteX154" fmla="*/ 0 w 1556785"/>
              <a:gd name="connsiteY154" fmla="*/ 13677 h 6858000"/>
              <a:gd name="connsiteX155" fmla="*/ 48246 w 1556785"/>
              <a:gd name="connsiteY155" fmla="*/ 0 h 6858000"/>
              <a:gd name="connsiteX0" fmla="*/ 6323 w 1514862"/>
              <a:gd name="connsiteY0" fmla="*/ 0 h 6858000"/>
              <a:gd name="connsiteX1" fmla="*/ 1514862 w 1514862"/>
              <a:gd name="connsiteY1" fmla="*/ 0 h 6858000"/>
              <a:gd name="connsiteX2" fmla="*/ 1514862 w 1514862"/>
              <a:gd name="connsiteY2" fmla="*/ 6858000 h 6858000"/>
              <a:gd name="connsiteX3" fmla="*/ 63497 w 1514862"/>
              <a:gd name="connsiteY3" fmla="*/ 6858000 h 6858000"/>
              <a:gd name="connsiteX4" fmla="*/ 63638 w 1514862"/>
              <a:gd name="connsiteY4" fmla="*/ 6857735 h 6858000"/>
              <a:gd name="connsiteX5" fmla="*/ 75687 w 1514862"/>
              <a:gd name="connsiteY5" fmla="*/ 6809549 h 6858000"/>
              <a:gd name="connsiteX6" fmla="*/ 107898 w 1514862"/>
              <a:gd name="connsiteY6" fmla="*/ 6715115 h 6858000"/>
              <a:gd name="connsiteX7" fmla="*/ 117749 w 1514862"/>
              <a:gd name="connsiteY7" fmla="*/ 6680170 h 6858000"/>
              <a:gd name="connsiteX8" fmla="*/ 143299 w 1514862"/>
              <a:gd name="connsiteY8" fmla="*/ 6621207 h 6858000"/>
              <a:gd name="connsiteX9" fmla="*/ 159956 w 1514862"/>
              <a:gd name="connsiteY9" fmla="*/ 6596265 h 6858000"/>
              <a:gd name="connsiteX10" fmla="*/ 159835 w 1514862"/>
              <a:gd name="connsiteY10" fmla="*/ 6594818 h 6858000"/>
              <a:gd name="connsiteX11" fmla="*/ 164080 w 1514862"/>
              <a:gd name="connsiteY11" fmla="*/ 6593735 h 6858000"/>
              <a:gd name="connsiteX12" fmla="*/ 167277 w 1514862"/>
              <a:gd name="connsiteY12" fmla="*/ 6589172 h 6858000"/>
              <a:gd name="connsiteX13" fmla="*/ 170571 w 1514862"/>
              <a:gd name="connsiteY13" fmla="*/ 6574442 h 6858000"/>
              <a:gd name="connsiteX14" fmla="*/ 170911 w 1514862"/>
              <a:gd name="connsiteY14" fmla="*/ 6568530 h 6858000"/>
              <a:gd name="connsiteX15" fmla="*/ 173320 w 1514862"/>
              <a:gd name="connsiteY15" fmla="*/ 6560674 h 6858000"/>
              <a:gd name="connsiteX16" fmla="*/ 173665 w 1514862"/>
              <a:gd name="connsiteY16" fmla="*/ 6560598 h 6858000"/>
              <a:gd name="connsiteX17" fmla="*/ 175362 w 1514862"/>
              <a:gd name="connsiteY17" fmla="*/ 6553006 h 6858000"/>
              <a:gd name="connsiteX18" fmla="*/ 180058 w 1514862"/>
              <a:gd name="connsiteY18" fmla="*/ 6514360 h 6858000"/>
              <a:gd name="connsiteX19" fmla="*/ 221712 w 1514862"/>
              <a:gd name="connsiteY19" fmla="*/ 6478062 h 6858000"/>
              <a:gd name="connsiteX20" fmla="*/ 232401 w 1514862"/>
              <a:gd name="connsiteY20" fmla="*/ 6460325 h 6858000"/>
              <a:gd name="connsiteX21" fmla="*/ 239634 w 1514862"/>
              <a:gd name="connsiteY21" fmla="*/ 6451488 h 6858000"/>
              <a:gd name="connsiteX22" fmla="*/ 241069 w 1514862"/>
              <a:gd name="connsiteY22" fmla="*/ 6451348 h 6858000"/>
              <a:gd name="connsiteX23" fmla="*/ 245427 w 1514862"/>
              <a:gd name="connsiteY23" fmla="*/ 6414240 h 6858000"/>
              <a:gd name="connsiteX24" fmla="*/ 248303 w 1514862"/>
              <a:gd name="connsiteY24" fmla="*/ 6410269 h 6858000"/>
              <a:gd name="connsiteX25" fmla="*/ 248203 w 1514862"/>
              <a:gd name="connsiteY25" fmla="*/ 6384857 h 6858000"/>
              <a:gd name="connsiteX26" fmla="*/ 249720 w 1514862"/>
              <a:gd name="connsiteY26" fmla="*/ 6372381 h 6858000"/>
              <a:gd name="connsiteX27" fmla="*/ 246914 w 1514862"/>
              <a:gd name="connsiteY27" fmla="*/ 6367510 h 6858000"/>
              <a:gd name="connsiteX28" fmla="*/ 250794 w 1514862"/>
              <a:gd name="connsiteY28" fmla="*/ 6349778 h 6858000"/>
              <a:gd name="connsiteX29" fmla="*/ 252459 w 1514862"/>
              <a:gd name="connsiteY29" fmla="*/ 6348250 h 6858000"/>
              <a:gd name="connsiteX30" fmla="*/ 268493 w 1514862"/>
              <a:gd name="connsiteY30" fmla="*/ 6281972 h 6858000"/>
              <a:gd name="connsiteX31" fmla="*/ 279256 w 1514862"/>
              <a:gd name="connsiteY31" fmla="*/ 6211940 h 6858000"/>
              <a:gd name="connsiteX32" fmla="*/ 320751 w 1514862"/>
              <a:gd name="connsiteY32" fmla="*/ 6113913 h 6858000"/>
              <a:gd name="connsiteX33" fmla="*/ 325044 w 1514862"/>
              <a:gd name="connsiteY33" fmla="*/ 6028119 h 6858000"/>
              <a:gd name="connsiteX34" fmla="*/ 351824 w 1514862"/>
              <a:gd name="connsiteY34" fmla="*/ 5934687 h 6858000"/>
              <a:gd name="connsiteX35" fmla="*/ 385836 w 1514862"/>
              <a:gd name="connsiteY35" fmla="*/ 5765594 h 6858000"/>
              <a:gd name="connsiteX36" fmla="*/ 417672 w 1514862"/>
              <a:gd name="connsiteY36" fmla="*/ 5693685 h 6858000"/>
              <a:gd name="connsiteX37" fmla="*/ 437727 w 1514862"/>
              <a:gd name="connsiteY37" fmla="*/ 5665173 h 6858000"/>
              <a:gd name="connsiteX38" fmla="*/ 471444 w 1514862"/>
              <a:gd name="connsiteY38" fmla="*/ 5563435 h 6858000"/>
              <a:gd name="connsiteX39" fmla="*/ 500949 w 1514862"/>
              <a:gd name="connsiteY39" fmla="*/ 5476393 h 6858000"/>
              <a:gd name="connsiteX40" fmla="*/ 532142 w 1514862"/>
              <a:gd name="connsiteY40" fmla="*/ 5396260 h 6858000"/>
              <a:gd name="connsiteX41" fmla="*/ 548123 w 1514862"/>
              <a:gd name="connsiteY41" fmla="*/ 5330009 h 6858000"/>
              <a:gd name="connsiteX42" fmla="*/ 581616 w 1514862"/>
              <a:gd name="connsiteY42" fmla="*/ 5273739 h 6858000"/>
              <a:gd name="connsiteX43" fmla="*/ 591215 w 1514862"/>
              <a:gd name="connsiteY43" fmla="*/ 5241779 h 6858000"/>
              <a:gd name="connsiteX44" fmla="*/ 602441 w 1514862"/>
              <a:gd name="connsiteY44" fmla="*/ 5225268 h 6858000"/>
              <a:gd name="connsiteX45" fmla="*/ 603461 w 1514862"/>
              <a:gd name="connsiteY45" fmla="*/ 5217684 h 6858000"/>
              <a:gd name="connsiteX46" fmla="*/ 610802 w 1514862"/>
              <a:gd name="connsiteY46" fmla="*/ 5193377 h 6858000"/>
              <a:gd name="connsiteX47" fmla="*/ 614105 w 1514862"/>
              <a:gd name="connsiteY47" fmla="*/ 5179288 h 6858000"/>
              <a:gd name="connsiteX48" fmla="*/ 615089 w 1514862"/>
              <a:gd name="connsiteY48" fmla="*/ 5173621 h 6858000"/>
              <a:gd name="connsiteX49" fmla="*/ 610723 w 1514862"/>
              <a:gd name="connsiteY49" fmla="*/ 5159961 h 6858000"/>
              <a:gd name="connsiteX50" fmla="*/ 617400 w 1514862"/>
              <a:gd name="connsiteY50" fmla="*/ 5144295 h 6858000"/>
              <a:gd name="connsiteX51" fmla="*/ 614333 w 1514862"/>
              <a:gd name="connsiteY51" fmla="*/ 5125185 h 6858000"/>
              <a:gd name="connsiteX52" fmla="*/ 621163 w 1514862"/>
              <a:gd name="connsiteY52" fmla="*/ 5121884 h 6858000"/>
              <a:gd name="connsiteX53" fmla="*/ 628199 w 1514862"/>
              <a:gd name="connsiteY53" fmla="*/ 5067850 h 6858000"/>
              <a:gd name="connsiteX54" fmla="*/ 630930 w 1514862"/>
              <a:gd name="connsiteY54" fmla="*/ 5060861 h 6858000"/>
              <a:gd name="connsiteX55" fmla="*/ 627634 w 1514862"/>
              <a:gd name="connsiteY55" fmla="*/ 5034192 h 6858000"/>
              <a:gd name="connsiteX56" fmla="*/ 629188 w 1514862"/>
              <a:gd name="connsiteY56" fmla="*/ 4993030 h 6858000"/>
              <a:gd name="connsiteX57" fmla="*/ 636097 w 1514862"/>
              <a:gd name="connsiteY57" fmla="*/ 4946844 h 6858000"/>
              <a:gd name="connsiteX58" fmla="*/ 631953 w 1514862"/>
              <a:gd name="connsiteY58" fmla="*/ 4932692 h 6858000"/>
              <a:gd name="connsiteX59" fmla="*/ 647356 w 1514862"/>
              <a:gd name="connsiteY59" fmla="*/ 4858827 h 6858000"/>
              <a:gd name="connsiteX60" fmla="*/ 641510 w 1514862"/>
              <a:gd name="connsiteY60" fmla="*/ 4801535 h 6858000"/>
              <a:gd name="connsiteX61" fmla="*/ 649179 w 1514862"/>
              <a:gd name="connsiteY61" fmla="*/ 4797794 h 6858000"/>
              <a:gd name="connsiteX62" fmla="*/ 650473 w 1514862"/>
              <a:gd name="connsiteY62" fmla="*/ 4784526 h 6858000"/>
              <a:gd name="connsiteX63" fmla="*/ 652257 w 1514862"/>
              <a:gd name="connsiteY63" fmla="*/ 4781211 h 6858000"/>
              <a:gd name="connsiteX64" fmla="*/ 661044 w 1514862"/>
              <a:gd name="connsiteY64" fmla="*/ 4761984 h 6858000"/>
              <a:gd name="connsiteX65" fmla="*/ 657092 w 1514862"/>
              <a:gd name="connsiteY65" fmla="*/ 4690749 h 6858000"/>
              <a:gd name="connsiteX66" fmla="*/ 652572 w 1514862"/>
              <a:gd name="connsiteY66" fmla="*/ 4584173 h 6858000"/>
              <a:gd name="connsiteX67" fmla="*/ 647655 w 1514862"/>
              <a:gd name="connsiteY67" fmla="*/ 4444346 h 6858000"/>
              <a:gd name="connsiteX68" fmla="*/ 644220 w 1514862"/>
              <a:gd name="connsiteY68" fmla="*/ 4375228 h 6858000"/>
              <a:gd name="connsiteX69" fmla="*/ 624873 w 1514862"/>
              <a:gd name="connsiteY69" fmla="*/ 4214165 h 6858000"/>
              <a:gd name="connsiteX70" fmla="*/ 628946 w 1514862"/>
              <a:gd name="connsiteY70" fmla="*/ 4090296 h 6858000"/>
              <a:gd name="connsiteX71" fmla="*/ 614202 w 1514862"/>
              <a:gd name="connsiteY71" fmla="*/ 4033999 h 6858000"/>
              <a:gd name="connsiteX72" fmla="*/ 615351 w 1514862"/>
              <a:gd name="connsiteY72" fmla="*/ 4031933 h 6858000"/>
              <a:gd name="connsiteX73" fmla="*/ 613927 w 1514862"/>
              <a:gd name="connsiteY73" fmla="*/ 4013953 h 6858000"/>
              <a:gd name="connsiteX74" fmla="*/ 600222 w 1514862"/>
              <a:gd name="connsiteY74" fmla="*/ 3974753 h 6858000"/>
              <a:gd name="connsiteX75" fmla="*/ 601820 w 1514862"/>
              <a:gd name="connsiteY75" fmla="*/ 3969950 h 6858000"/>
              <a:gd name="connsiteX76" fmla="*/ 595242 w 1514862"/>
              <a:gd name="connsiteY76" fmla="*/ 3933779 h 6858000"/>
              <a:gd name="connsiteX77" fmla="*/ 596573 w 1514862"/>
              <a:gd name="connsiteY77" fmla="*/ 3933093 h 6858000"/>
              <a:gd name="connsiteX78" fmla="*/ 600927 w 1514862"/>
              <a:gd name="connsiteY78" fmla="*/ 3922082 h 6858000"/>
              <a:gd name="connsiteX79" fmla="*/ 606005 w 1514862"/>
              <a:gd name="connsiteY79" fmla="*/ 3901461 h 6858000"/>
              <a:gd name="connsiteX80" fmla="*/ 628599 w 1514862"/>
              <a:gd name="connsiteY80" fmla="*/ 3813873 h 6858000"/>
              <a:gd name="connsiteX81" fmla="*/ 628024 w 1514862"/>
              <a:gd name="connsiteY81" fmla="*/ 3806161 h 6858000"/>
              <a:gd name="connsiteX82" fmla="*/ 628331 w 1514862"/>
              <a:gd name="connsiteY82" fmla="*/ 3805957 h 6858000"/>
              <a:gd name="connsiteX83" fmla="*/ 628358 w 1514862"/>
              <a:gd name="connsiteY83" fmla="*/ 3797724 h 6858000"/>
              <a:gd name="connsiteX84" fmla="*/ 626973 w 1514862"/>
              <a:gd name="connsiteY84" fmla="*/ 3792098 h 6858000"/>
              <a:gd name="connsiteX85" fmla="*/ 625857 w 1514862"/>
              <a:gd name="connsiteY85" fmla="*/ 3777135 h 6858000"/>
              <a:gd name="connsiteX86" fmla="*/ 627590 w 1514862"/>
              <a:gd name="connsiteY86" fmla="*/ 3771656 h 6858000"/>
              <a:gd name="connsiteX87" fmla="*/ 631333 w 1514862"/>
              <a:gd name="connsiteY87" fmla="*/ 3769007 h 6858000"/>
              <a:gd name="connsiteX88" fmla="*/ 630799 w 1514862"/>
              <a:gd name="connsiteY88" fmla="*/ 3767709 h 6858000"/>
              <a:gd name="connsiteX89" fmla="*/ 639495 w 1514862"/>
              <a:gd name="connsiteY89" fmla="*/ 3738082 h 6858000"/>
              <a:gd name="connsiteX90" fmla="*/ 646841 w 1514862"/>
              <a:gd name="connsiteY90" fmla="*/ 3673397 h 6858000"/>
              <a:gd name="connsiteX91" fmla="*/ 646137 w 1514862"/>
              <a:gd name="connsiteY91" fmla="*/ 3637109 h 6858000"/>
              <a:gd name="connsiteX92" fmla="*/ 649580 w 1514862"/>
              <a:gd name="connsiteY92" fmla="*/ 3536883 h 6858000"/>
              <a:gd name="connsiteX93" fmla="*/ 657118 w 1514862"/>
              <a:gd name="connsiteY93" fmla="*/ 3435652 h 6858000"/>
              <a:gd name="connsiteX94" fmla="*/ 658789 w 1514862"/>
              <a:gd name="connsiteY94" fmla="*/ 3307769 h 6858000"/>
              <a:gd name="connsiteX95" fmla="*/ 676352 w 1514862"/>
              <a:gd name="connsiteY95" fmla="*/ 3250522 h 6858000"/>
              <a:gd name="connsiteX96" fmla="*/ 676777 w 1514862"/>
              <a:gd name="connsiteY96" fmla="*/ 3229163 h 6858000"/>
              <a:gd name="connsiteX97" fmla="*/ 678600 w 1514862"/>
              <a:gd name="connsiteY97" fmla="*/ 3217217 h 6858000"/>
              <a:gd name="connsiteX98" fmla="*/ 665435 w 1514862"/>
              <a:gd name="connsiteY98" fmla="*/ 3183755 h 6858000"/>
              <a:gd name="connsiteX99" fmla="*/ 665936 w 1514862"/>
              <a:gd name="connsiteY99" fmla="*/ 3178642 h 6858000"/>
              <a:gd name="connsiteX100" fmla="*/ 653536 w 1514862"/>
              <a:gd name="connsiteY100" fmla="*/ 3158586 h 6858000"/>
              <a:gd name="connsiteX101" fmla="*/ 638721 w 1514862"/>
              <a:gd name="connsiteY101" fmla="*/ 3129034 h 6858000"/>
              <a:gd name="connsiteX102" fmla="*/ 639386 w 1514862"/>
              <a:gd name="connsiteY102" fmla="*/ 3126682 h 6858000"/>
              <a:gd name="connsiteX103" fmla="*/ 630254 w 1514862"/>
              <a:gd name="connsiteY103" fmla="*/ 3114519 h 6858000"/>
              <a:gd name="connsiteX104" fmla="*/ 616863 w 1514862"/>
              <a:gd name="connsiteY104" fmla="*/ 3106272 h 6858000"/>
              <a:gd name="connsiteX105" fmla="*/ 589593 w 1514862"/>
              <a:gd name="connsiteY105" fmla="*/ 2958185 h 6858000"/>
              <a:gd name="connsiteX106" fmla="*/ 532207 w 1514862"/>
              <a:gd name="connsiteY106" fmla="*/ 2762989 h 6858000"/>
              <a:gd name="connsiteX107" fmla="*/ 481125 w 1514862"/>
              <a:gd name="connsiteY107" fmla="*/ 2554718 h 6858000"/>
              <a:gd name="connsiteX108" fmla="*/ 461219 w 1514862"/>
              <a:gd name="connsiteY108" fmla="*/ 2485734 h 6858000"/>
              <a:gd name="connsiteX109" fmla="*/ 451942 w 1514862"/>
              <a:gd name="connsiteY109" fmla="*/ 2447068 h 6858000"/>
              <a:gd name="connsiteX110" fmla="*/ 438903 w 1514862"/>
              <a:gd name="connsiteY110" fmla="*/ 2425819 h 6858000"/>
              <a:gd name="connsiteX111" fmla="*/ 444902 w 1514862"/>
              <a:gd name="connsiteY111" fmla="*/ 2402874 h 6858000"/>
              <a:gd name="connsiteX112" fmla="*/ 447514 w 1514862"/>
              <a:gd name="connsiteY112" fmla="*/ 2381443 h 6858000"/>
              <a:gd name="connsiteX113" fmla="*/ 423843 w 1514862"/>
              <a:gd name="connsiteY113" fmla="*/ 2261920 h 6858000"/>
              <a:gd name="connsiteX114" fmla="*/ 413730 w 1514862"/>
              <a:gd name="connsiteY114" fmla="*/ 2195378 h 6858000"/>
              <a:gd name="connsiteX115" fmla="*/ 397947 w 1514862"/>
              <a:gd name="connsiteY115" fmla="*/ 2155135 h 6858000"/>
              <a:gd name="connsiteX116" fmla="*/ 395405 w 1514862"/>
              <a:gd name="connsiteY116" fmla="*/ 2118008 h 6858000"/>
              <a:gd name="connsiteX117" fmla="*/ 396398 w 1514862"/>
              <a:gd name="connsiteY117" fmla="*/ 2050531 h 6858000"/>
              <a:gd name="connsiteX118" fmla="*/ 388204 w 1514862"/>
              <a:gd name="connsiteY118" fmla="*/ 1963269 h 6858000"/>
              <a:gd name="connsiteX119" fmla="*/ 369382 w 1514862"/>
              <a:gd name="connsiteY119" fmla="*/ 1906352 h 6858000"/>
              <a:gd name="connsiteX120" fmla="*/ 345939 w 1514862"/>
              <a:gd name="connsiteY120" fmla="*/ 1861531 h 6858000"/>
              <a:gd name="connsiteX121" fmla="*/ 299738 w 1514862"/>
              <a:gd name="connsiteY121" fmla="*/ 1732919 h 6858000"/>
              <a:gd name="connsiteX122" fmla="*/ 272049 w 1514862"/>
              <a:gd name="connsiteY122" fmla="*/ 1663540 h 6858000"/>
              <a:gd name="connsiteX123" fmla="*/ 271175 w 1514862"/>
              <a:gd name="connsiteY123" fmla="*/ 1615777 h 6858000"/>
              <a:gd name="connsiteX124" fmla="*/ 251970 w 1514862"/>
              <a:gd name="connsiteY124" fmla="*/ 1563678 h 6858000"/>
              <a:gd name="connsiteX125" fmla="*/ 265050 w 1514862"/>
              <a:gd name="connsiteY125" fmla="*/ 1519474 h 6858000"/>
              <a:gd name="connsiteX126" fmla="*/ 257792 w 1514862"/>
              <a:gd name="connsiteY126" fmla="*/ 1477995 h 6858000"/>
              <a:gd name="connsiteX127" fmla="*/ 243877 w 1514862"/>
              <a:gd name="connsiteY127" fmla="*/ 1373769 h 6858000"/>
              <a:gd name="connsiteX128" fmla="*/ 252184 w 1514862"/>
              <a:gd name="connsiteY128" fmla="*/ 1307086 h 6858000"/>
              <a:gd name="connsiteX129" fmla="*/ 253372 w 1514862"/>
              <a:gd name="connsiteY129" fmla="*/ 1189033 h 6858000"/>
              <a:gd name="connsiteX130" fmla="*/ 258057 w 1514862"/>
              <a:gd name="connsiteY130" fmla="*/ 1168288 h 6858000"/>
              <a:gd name="connsiteX131" fmla="*/ 250339 w 1514862"/>
              <a:gd name="connsiteY131" fmla="*/ 1142577 h 6858000"/>
              <a:gd name="connsiteX132" fmla="*/ 239645 w 1514862"/>
              <a:gd name="connsiteY132" fmla="*/ 1088484 h 6858000"/>
              <a:gd name="connsiteX133" fmla="*/ 228381 w 1514862"/>
              <a:gd name="connsiteY133" fmla="*/ 1016103 h 6858000"/>
              <a:gd name="connsiteX134" fmla="*/ 229837 w 1514862"/>
              <a:gd name="connsiteY134" fmla="*/ 932283 h 6858000"/>
              <a:gd name="connsiteX135" fmla="*/ 232073 w 1514862"/>
              <a:gd name="connsiteY135" fmla="*/ 915925 h 6858000"/>
              <a:gd name="connsiteX136" fmla="*/ 224702 w 1514862"/>
              <a:gd name="connsiteY136" fmla="*/ 896999 h 6858000"/>
              <a:gd name="connsiteX137" fmla="*/ 194110 w 1514862"/>
              <a:gd name="connsiteY137" fmla="*/ 821517 h 6858000"/>
              <a:gd name="connsiteX138" fmla="*/ 173060 w 1514862"/>
              <a:gd name="connsiteY138" fmla="*/ 751353 h 6858000"/>
              <a:gd name="connsiteX139" fmla="*/ 172618 w 1514862"/>
              <a:gd name="connsiteY139" fmla="*/ 721230 h 6858000"/>
              <a:gd name="connsiteX140" fmla="*/ 158289 w 1514862"/>
              <a:gd name="connsiteY140" fmla="*/ 681659 h 6858000"/>
              <a:gd name="connsiteX141" fmla="*/ 143708 w 1514862"/>
              <a:gd name="connsiteY141" fmla="*/ 635218 h 6858000"/>
              <a:gd name="connsiteX142" fmla="*/ 148719 w 1514862"/>
              <a:gd name="connsiteY142" fmla="*/ 613763 h 6858000"/>
              <a:gd name="connsiteX143" fmla="*/ 134661 w 1514862"/>
              <a:gd name="connsiteY143" fmla="*/ 598582 h 6858000"/>
              <a:gd name="connsiteX144" fmla="*/ 134342 w 1514862"/>
              <a:gd name="connsiteY144" fmla="*/ 576846 h 6858000"/>
              <a:gd name="connsiteX145" fmla="*/ 113968 w 1514862"/>
              <a:gd name="connsiteY145" fmla="*/ 530055 h 6858000"/>
              <a:gd name="connsiteX146" fmla="*/ 104404 w 1514862"/>
              <a:gd name="connsiteY146" fmla="*/ 448559 h 6858000"/>
              <a:gd name="connsiteX147" fmla="*/ 110826 w 1514862"/>
              <a:gd name="connsiteY147" fmla="*/ 441529 h 6858000"/>
              <a:gd name="connsiteX148" fmla="*/ 110047 w 1514862"/>
              <a:gd name="connsiteY148" fmla="*/ 428927 h 6858000"/>
              <a:gd name="connsiteX149" fmla="*/ 99451 w 1514862"/>
              <a:gd name="connsiteY149" fmla="*/ 430161 h 6858000"/>
              <a:gd name="connsiteX150" fmla="*/ 76471 w 1514862"/>
              <a:gd name="connsiteY150" fmla="*/ 367211 h 6858000"/>
              <a:gd name="connsiteX151" fmla="*/ 33963 w 1514862"/>
              <a:gd name="connsiteY151" fmla="*/ 302178 h 6858000"/>
              <a:gd name="connsiteX152" fmla="*/ 12635 w 1514862"/>
              <a:gd name="connsiteY152" fmla="*/ 211375 h 6858000"/>
              <a:gd name="connsiteX153" fmla="*/ 3963 w 1514862"/>
              <a:gd name="connsiteY153" fmla="*/ 184179 h 6858000"/>
              <a:gd name="connsiteX154" fmla="*/ 25635 w 1514862"/>
              <a:gd name="connsiteY154" fmla="*/ 47336 h 6858000"/>
              <a:gd name="connsiteX155" fmla="*/ 6323 w 1514862"/>
              <a:gd name="connsiteY155" fmla="*/ 0 h 6858000"/>
              <a:gd name="connsiteX0" fmla="*/ 0 w 1508539"/>
              <a:gd name="connsiteY0" fmla="*/ 0 h 6858000"/>
              <a:gd name="connsiteX1" fmla="*/ 1508539 w 1508539"/>
              <a:gd name="connsiteY1" fmla="*/ 0 h 6858000"/>
              <a:gd name="connsiteX2" fmla="*/ 1508539 w 1508539"/>
              <a:gd name="connsiteY2" fmla="*/ 6858000 h 6858000"/>
              <a:gd name="connsiteX3" fmla="*/ 57174 w 1508539"/>
              <a:gd name="connsiteY3" fmla="*/ 6858000 h 6858000"/>
              <a:gd name="connsiteX4" fmla="*/ 57315 w 1508539"/>
              <a:gd name="connsiteY4" fmla="*/ 6857735 h 6858000"/>
              <a:gd name="connsiteX5" fmla="*/ 69364 w 1508539"/>
              <a:gd name="connsiteY5" fmla="*/ 6809549 h 6858000"/>
              <a:gd name="connsiteX6" fmla="*/ 101575 w 1508539"/>
              <a:gd name="connsiteY6" fmla="*/ 6715115 h 6858000"/>
              <a:gd name="connsiteX7" fmla="*/ 111426 w 1508539"/>
              <a:gd name="connsiteY7" fmla="*/ 6680170 h 6858000"/>
              <a:gd name="connsiteX8" fmla="*/ 136976 w 1508539"/>
              <a:gd name="connsiteY8" fmla="*/ 6621207 h 6858000"/>
              <a:gd name="connsiteX9" fmla="*/ 153633 w 1508539"/>
              <a:gd name="connsiteY9" fmla="*/ 6596265 h 6858000"/>
              <a:gd name="connsiteX10" fmla="*/ 153512 w 1508539"/>
              <a:gd name="connsiteY10" fmla="*/ 6594818 h 6858000"/>
              <a:gd name="connsiteX11" fmla="*/ 157757 w 1508539"/>
              <a:gd name="connsiteY11" fmla="*/ 6593735 h 6858000"/>
              <a:gd name="connsiteX12" fmla="*/ 160954 w 1508539"/>
              <a:gd name="connsiteY12" fmla="*/ 6589172 h 6858000"/>
              <a:gd name="connsiteX13" fmla="*/ 164248 w 1508539"/>
              <a:gd name="connsiteY13" fmla="*/ 6574442 h 6858000"/>
              <a:gd name="connsiteX14" fmla="*/ 164588 w 1508539"/>
              <a:gd name="connsiteY14" fmla="*/ 6568530 h 6858000"/>
              <a:gd name="connsiteX15" fmla="*/ 166997 w 1508539"/>
              <a:gd name="connsiteY15" fmla="*/ 6560674 h 6858000"/>
              <a:gd name="connsiteX16" fmla="*/ 167342 w 1508539"/>
              <a:gd name="connsiteY16" fmla="*/ 6560598 h 6858000"/>
              <a:gd name="connsiteX17" fmla="*/ 169039 w 1508539"/>
              <a:gd name="connsiteY17" fmla="*/ 6553006 h 6858000"/>
              <a:gd name="connsiteX18" fmla="*/ 173735 w 1508539"/>
              <a:gd name="connsiteY18" fmla="*/ 6514360 h 6858000"/>
              <a:gd name="connsiteX19" fmla="*/ 215389 w 1508539"/>
              <a:gd name="connsiteY19" fmla="*/ 6478062 h 6858000"/>
              <a:gd name="connsiteX20" fmla="*/ 226078 w 1508539"/>
              <a:gd name="connsiteY20" fmla="*/ 6460325 h 6858000"/>
              <a:gd name="connsiteX21" fmla="*/ 233311 w 1508539"/>
              <a:gd name="connsiteY21" fmla="*/ 6451488 h 6858000"/>
              <a:gd name="connsiteX22" fmla="*/ 234746 w 1508539"/>
              <a:gd name="connsiteY22" fmla="*/ 6451348 h 6858000"/>
              <a:gd name="connsiteX23" fmla="*/ 239104 w 1508539"/>
              <a:gd name="connsiteY23" fmla="*/ 6414240 h 6858000"/>
              <a:gd name="connsiteX24" fmla="*/ 241980 w 1508539"/>
              <a:gd name="connsiteY24" fmla="*/ 6410269 h 6858000"/>
              <a:gd name="connsiteX25" fmla="*/ 241880 w 1508539"/>
              <a:gd name="connsiteY25" fmla="*/ 6384857 h 6858000"/>
              <a:gd name="connsiteX26" fmla="*/ 243397 w 1508539"/>
              <a:gd name="connsiteY26" fmla="*/ 6372381 h 6858000"/>
              <a:gd name="connsiteX27" fmla="*/ 240591 w 1508539"/>
              <a:gd name="connsiteY27" fmla="*/ 6367510 h 6858000"/>
              <a:gd name="connsiteX28" fmla="*/ 244471 w 1508539"/>
              <a:gd name="connsiteY28" fmla="*/ 6349778 h 6858000"/>
              <a:gd name="connsiteX29" fmla="*/ 246136 w 1508539"/>
              <a:gd name="connsiteY29" fmla="*/ 6348250 h 6858000"/>
              <a:gd name="connsiteX30" fmla="*/ 262170 w 1508539"/>
              <a:gd name="connsiteY30" fmla="*/ 6281972 h 6858000"/>
              <a:gd name="connsiteX31" fmla="*/ 272933 w 1508539"/>
              <a:gd name="connsiteY31" fmla="*/ 6211940 h 6858000"/>
              <a:gd name="connsiteX32" fmla="*/ 314428 w 1508539"/>
              <a:gd name="connsiteY32" fmla="*/ 6113913 h 6858000"/>
              <a:gd name="connsiteX33" fmla="*/ 318721 w 1508539"/>
              <a:gd name="connsiteY33" fmla="*/ 6028119 h 6858000"/>
              <a:gd name="connsiteX34" fmla="*/ 345501 w 1508539"/>
              <a:gd name="connsiteY34" fmla="*/ 5934687 h 6858000"/>
              <a:gd name="connsiteX35" fmla="*/ 379513 w 1508539"/>
              <a:gd name="connsiteY35" fmla="*/ 5765594 h 6858000"/>
              <a:gd name="connsiteX36" fmla="*/ 411349 w 1508539"/>
              <a:gd name="connsiteY36" fmla="*/ 5693685 h 6858000"/>
              <a:gd name="connsiteX37" fmla="*/ 431404 w 1508539"/>
              <a:gd name="connsiteY37" fmla="*/ 5665173 h 6858000"/>
              <a:gd name="connsiteX38" fmla="*/ 465121 w 1508539"/>
              <a:gd name="connsiteY38" fmla="*/ 5563435 h 6858000"/>
              <a:gd name="connsiteX39" fmla="*/ 494626 w 1508539"/>
              <a:gd name="connsiteY39" fmla="*/ 5476393 h 6858000"/>
              <a:gd name="connsiteX40" fmla="*/ 525819 w 1508539"/>
              <a:gd name="connsiteY40" fmla="*/ 5396260 h 6858000"/>
              <a:gd name="connsiteX41" fmla="*/ 541800 w 1508539"/>
              <a:gd name="connsiteY41" fmla="*/ 5330009 h 6858000"/>
              <a:gd name="connsiteX42" fmla="*/ 575293 w 1508539"/>
              <a:gd name="connsiteY42" fmla="*/ 5273739 h 6858000"/>
              <a:gd name="connsiteX43" fmla="*/ 584892 w 1508539"/>
              <a:gd name="connsiteY43" fmla="*/ 5241779 h 6858000"/>
              <a:gd name="connsiteX44" fmla="*/ 596118 w 1508539"/>
              <a:gd name="connsiteY44" fmla="*/ 5225268 h 6858000"/>
              <a:gd name="connsiteX45" fmla="*/ 597138 w 1508539"/>
              <a:gd name="connsiteY45" fmla="*/ 5217684 h 6858000"/>
              <a:gd name="connsiteX46" fmla="*/ 604479 w 1508539"/>
              <a:gd name="connsiteY46" fmla="*/ 5193377 h 6858000"/>
              <a:gd name="connsiteX47" fmla="*/ 607782 w 1508539"/>
              <a:gd name="connsiteY47" fmla="*/ 5179288 h 6858000"/>
              <a:gd name="connsiteX48" fmla="*/ 608766 w 1508539"/>
              <a:gd name="connsiteY48" fmla="*/ 5173621 h 6858000"/>
              <a:gd name="connsiteX49" fmla="*/ 604400 w 1508539"/>
              <a:gd name="connsiteY49" fmla="*/ 5159961 h 6858000"/>
              <a:gd name="connsiteX50" fmla="*/ 611077 w 1508539"/>
              <a:gd name="connsiteY50" fmla="*/ 5144295 h 6858000"/>
              <a:gd name="connsiteX51" fmla="*/ 608010 w 1508539"/>
              <a:gd name="connsiteY51" fmla="*/ 5125185 h 6858000"/>
              <a:gd name="connsiteX52" fmla="*/ 614840 w 1508539"/>
              <a:gd name="connsiteY52" fmla="*/ 5121884 h 6858000"/>
              <a:gd name="connsiteX53" fmla="*/ 621876 w 1508539"/>
              <a:gd name="connsiteY53" fmla="*/ 5067850 h 6858000"/>
              <a:gd name="connsiteX54" fmla="*/ 624607 w 1508539"/>
              <a:gd name="connsiteY54" fmla="*/ 5060861 h 6858000"/>
              <a:gd name="connsiteX55" fmla="*/ 621311 w 1508539"/>
              <a:gd name="connsiteY55" fmla="*/ 5034192 h 6858000"/>
              <a:gd name="connsiteX56" fmla="*/ 622865 w 1508539"/>
              <a:gd name="connsiteY56" fmla="*/ 4993030 h 6858000"/>
              <a:gd name="connsiteX57" fmla="*/ 629774 w 1508539"/>
              <a:gd name="connsiteY57" fmla="*/ 4946844 h 6858000"/>
              <a:gd name="connsiteX58" fmla="*/ 625630 w 1508539"/>
              <a:gd name="connsiteY58" fmla="*/ 4932692 h 6858000"/>
              <a:gd name="connsiteX59" fmla="*/ 641033 w 1508539"/>
              <a:gd name="connsiteY59" fmla="*/ 4858827 h 6858000"/>
              <a:gd name="connsiteX60" fmla="*/ 635187 w 1508539"/>
              <a:gd name="connsiteY60" fmla="*/ 4801535 h 6858000"/>
              <a:gd name="connsiteX61" fmla="*/ 642856 w 1508539"/>
              <a:gd name="connsiteY61" fmla="*/ 4797794 h 6858000"/>
              <a:gd name="connsiteX62" fmla="*/ 644150 w 1508539"/>
              <a:gd name="connsiteY62" fmla="*/ 4784526 h 6858000"/>
              <a:gd name="connsiteX63" fmla="*/ 645934 w 1508539"/>
              <a:gd name="connsiteY63" fmla="*/ 4781211 h 6858000"/>
              <a:gd name="connsiteX64" fmla="*/ 654721 w 1508539"/>
              <a:gd name="connsiteY64" fmla="*/ 4761984 h 6858000"/>
              <a:gd name="connsiteX65" fmla="*/ 650769 w 1508539"/>
              <a:gd name="connsiteY65" fmla="*/ 4690749 h 6858000"/>
              <a:gd name="connsiteX66" fmla="*/ 646249 w 1508539"/>
              <a:gd name="connsiteY66" fmla="*/ 4584173 h 6858000"/>
              <a:gd name="connsiteX67" fmla="*/ 641332 w 1508539"/>
              <a:gd name="connsiteY67" fmla="*/ 4444346 h 6858000"/>
              <a:gd name="connsiteX68" fmla="*/ 637897 w 1508539"/>
              <a:gd name="connsiteY68" fmla="*/ 4375228 h 6858000"/>
              <a:gd name="connsiteX69" fmla="*/ 618550 w 1508539"/>
              <a:gd name="connsiteY69" fmla="*/ 4214165 h 6858000"/>
              <a:gd name="connsiteX70" fmla="*/ 622623 w 1508539"/>
              <a:gd name="connsiteY70" fmla="*/ 4090296 h 6858000"/>
              <a:gd name="connsiteX71" fmla="*/ 607879 w 1508539"/>
              <a:gd name="connsiteY71" fmla="*/ 4033999 h 6858000"/>
              <a:gd name="connsiteX72" fmla="*/ 609028 w 1508539"/>
              <a:gd name="connsiteY72" fmla="*/ 4031933 h 6858000"/>
              <a:gd name="connsiteX73" fmla="*/ 607604 w 1508539"/>
              <a:gd name="connsiteY73" fmla="*/ 4013953 h 6858000"/>
              <a:gd name="connsiteX74" fmla="*/ 593899 w 1508539"/>
              <a:gd name="connsiteY74" fmla="*/ 3974753 h 6858000"/>
              <a:gd name="connsiteX75" fmla="*/ 595497 w 1508539"/>
              <a:gd name="connsiteY75" fmla="*/ 3969950 h 6858000"/>
              <a:gd name="connsiteX76" fmla="*/ 588919 w 1508539"/>
              <a:gd name="connsiteY76" fmla="*/ 3933779 h 6858000"/>
              <a:gd name="connsiteX77" fmla="*/ 590250 w 1508539"/>
              <a:gd name="connsiteY77" fmla="*/ 3933093 h 6858000"/>
              <a:gd name="connsiteX78" fmla="*/ 594604 w 1508539"/>
              <a:gd name="connsiteY78" fmla="*/ 3922082 h 6858000"/>
              <a:gd name="connsiteX79" fmla="*/ 599682 w 1508539"/>
              <a:gd name="connsiteY79" fmla="*/ 3901461 h 6858000"/>
              <a:gd name="connsiteX80" fmla="*/ 622276 w 1508539"/>
              <a:gd name="connsiteY80" fmla="*/ 3813873 h 6858000"/>
              <a:gd name="connsiteX81" fmla="*/ 621701 w 1508539"/>
              <a:gd name="connsiteY81" fmla="*/ 3806161 h 6858000"/>
              <a:gd name="connsiteX82" fmla="*/ 622008 w 1508539"/>
              <a:gd name="connsiteY82" fmla="*/ 3805957 h 6858000"/>
              <a:gd name="connsiteX83" fmla="*/ 622035 w 1508539"/>
              <a:gd name="connsiteY83" fmla="*/ 3797724 h 6858000"/>
              <a:gd name="connsiteX84" fmla="*/ 620650 w 1508539"/>
              <a:gd name="connsiteY84" fmla="*/ 3792098 h 6858000"/>
              <a:gd name="connsiteX85" fmla="*/ 619534 w 1508539"/>
              <a:gd name="connsiteY85" fmla="*/ 3777135 h 6858000"/>
              <a:gd name="connsiteX86" fmla="*/ 621267 w 1508539"/>
              <a:gd name="connsiteY86" fmla="*/ 3771656 h 6858000"/>
              <a:gd name="connsiteX87" fmla="*/ 625010 w 1508539"/>
              <a:gd name="connsiteY87" fmla="*/ 3769007 h 6858000"/>
              <a:gd name="connsiteX88" fmla="*/ 624476 w 1508539"/>
              <a:gd name="connsiteY88" fmla="*/ 3767709 h 6858000"/>
              <a:gd name="connsiteX89" fmla="*/ 633172 w 1508539"/>
              <a:gd name="connsiteY89" fmla="*/ 3738082 h 6858000"/>
              <a:gd name="connsiteX90" fmla="*/ 640518 w 1508539"/>
              <a:gd name="connsiteY90" fmla="*/ 3673397 h 6858000"/>
              <a:gd name="connsiteX91" fmla="*/ 639814 w 1508539"/>
              <a:gd name="connsiteY91" fmla="*/ 3637109 h 6858000"/>
              <a:gd name="connsiteX92" fmla="*/ 643257 w 1508539"/>
              <a:gd name="connsiteY92" fmla="*/ 3536883 h 6858000"/>
              <a:gd name="connsiteX93" fmla="*/ 650795 w 1508539"/>
              <a:gd name="connsiteY93" fmla="*/ 3435652 h 6858000"/>
              <a:gd name="connsiteX94" fmla="*/ 652466 w 1508539"/>
              <a:gd name="connsiteY94" fmla="*/ 3307769 h 6858000"/>
              <a:gd name="connsiteX95" fmla="*/ 670029 w 1508539"/>
              <a:gd name="connsiteY95" fmla="*/ 3250522 h 6858000"/>
              <a:gd name="connsiteX96" fmla="*/ 670454 w 1508539"/>
              <a:gd name="connsiteY96" fmla="*/ 3229163 h 6858000"/>
              <a:gd name="connsiteX97" fmla="*/ 672277 w 1508539"/>
              <a:gd name="connsiteY97" fmla="*/ 3217217 h 6858000"/>
              <a:gd name="connsiteX98" fmla="*/ 659112 w 1508539"/>
              <a:gd name="connsiteY98" fmla="*/ 3183755 h 6858000"/>
              <a:gd name="connsiteX99" fmla="*/ 659613 w 1508539"/>
              <a:gd name="connsiteY99" fmla="*/ 3178642 h 6858000"/>
              <a:gd name="connsiteX100" fmla="*/ 647213 w 1508539"/>
              <a:gd name="connsiteY100" fmla="*/ 3158586 h 6858000"/>
              <a:gd name="connsiteX101" fmla="*/ 632398 w 1508539"/>
              <a:gd name="connsiteY101" fmla="*/ 3129034 h 6858000"/>
              <a:gd name="connsiteX102" fmla="*/ 633063 w 1508539"/>
              <a:gd name="connsiteY102" fmla="*/ 3126682 h 6858000"/>
              <a:gd name="connsiteX103" fmla="*/ 623931 w 1508539"/>
              <a:gd name="connsiteY103" fmla="*/ 3114519 h 6858000"/>
              <a:gd name="connsiteX104" fmla="*/ 610540 w 1508539"/>
              <a:gd name="connsiteY104" fmla="*/ 3106272 h 6858000"/>
              <a:gd name="connsiteX105" fmla="*/ 583270 w 1508539"/>
              <a:gd name="connsiteY105" fmla="*/ 2958185 h 6858000"/>
              <a:gd name="connsiteX106" fmla="*/ 525884 w 1508539"/>
              <a:gd name="connsiteY106" fmla="*/ 2762989 h 6858000"/>
              <a:gd name="connsiteX107" fmla="*/ 474802 w 1508539"/>
              <a:gd name="connsiteY107" fmla="*/ 2554718 h 6858000"/>
              <a:gd name="connsiteX108" fmla="*/ 454896 w 1508539"/>
              <a:gd name="connsiteY108" fmla="*/ 2485734 h 6858000"/>
              <a:gd name="connsiteX109" fmla="*/ 445619 w 1508539"/>
              <a:gd name="connsiteY109" fmla="*/ 2447068 h 6858000"/>
              <a:gd name="connsiteX110" fmla="*/ 432580 w 1508539"/>
              <a:gd name="connsiteY110" fmla="*/ 2425819 h 6858000"/>
              <a:gd name="connsiteX111" fmla="*/ 438579 w 1508539"/>
              <a:gd name="connsiteY111" fmla="*/ 2402874 h 6858000"/>
              <a:gd name="connsiteX112" fmla="*/ 441191 w 1508539"/>
              <a:gd name="connsiteY112" fmla="*/ 2381443 h 6858000"/>
              <a:gd name="connsiteX113" fmla="*/ 417520 w 1508539"/>
              <a:gd name="connsiteY113" fmla="*/ 2261920 h 6858000"/>
              <a:gd name="connsiteX114" fmla="*/ 407407 w 1508539"/>
              <a:gd name="connsiteY114" fmla="*/ 2195378 h 6858000"/>
              <a:gd name="connsiteX115" fmla="*/ 391624 w 1508539"/>
              <a:gd name="connsiteY115" fmla="*/ 2155135 h 6858000"/>
              <a:gd name="connsiteX116" fmla="*/ 389082 w 1508539"/>
              <a:gd name="connsiteY116" fmla="*/ 2118008 h 6858000"/>
              <a:gd name="connsiteX117" fmla="*/ 390075 w 1508539"/>
              <a:gd name="connsiteY117" fmla="*/ 2050531 h 6858000"/>
              <a:gd name="connsiteX118" fmla="*/ 381881 w 1508539"/>
              <a:gd name="connsiteY118" fmla="*/ 1963269 h 6858000"/>
              <a:gd name="connsiteX119" fmla="*/ 363059 w 1508539"/>
              <a:gd name="connsiteY119" fmla="*/ 1906352 h 6858000"/>
              <a:gd name="connsiteX120" fmla="*/ 339616 w 1508539"/>
              <a:gd name="connsiteY120" fmla="*/ 1861531 h 6858000"/>
              <a:gd name="connsiteX121" fmla="*/ 293415 w 1508539"/>
              <a:gd name="connsiteY121" fmla="*/ 1732919 h 6858000"/>
              <a:gd name="connsiteX122" fmla="*/ 265726 w 1508539"/>
              <a:gd name="connsiteY122" fmla="*/ 1663540 h 6858000"/>
              <a:gd name="connsiteX123" fmla="*/ 264852 w 1508539"/>
              <a:gd name="connsiteY123" fmla="*/ 1615777 h 6858000"/>
              <a:gd name="connsiteX124" fmla="*/ 245647 w 1508539"/>
              <a:gd name="connsiteY124" fmla="*/ 1563678 h 6858000"/>
              <a:gd name="connsiteX125" fmla="*/ 258727 w 1508539"/>
              <a:gd name="connsiteY125" fmla="*/ 1519474 h 6858000"/>
              <a:gd name="connsiteX126" fmla="*/ 251469 w 1508539"/>
              <a:gd name="connsiteY126" fmla="*/ 1477995 h 6858000"/>
              <a:gd name="connsiteX127" fmla="*/ 237554 w 1508539"/>
              <a:gd name="connsiteY127" fmla="*/ 1373769 h 6858000"/>
              <a:gd name="connsiteX128" fmla="*/ 245861 w 1508539"/>
              <a:gd name="connsiteY128" fmla="*/ 1307086 h 6858000"/>
              <a:gd name="connsiteX129" fmla="*/ 247049 w 1508539"/>
              <a:gd name="connsiteY129" fmla="*/ 1189033 h 6858000"/>
              <a:gd name="connsiteX130" fmla="*/ 251734 w 1508539"/>
              <a:gd name="connsiteY130" fmla="*/ 1168288 h 6858000"/>
              <a:gd name="connsiteX131" fmla="*/ 244016 w 1508539"/>
              <a:gd name="connsiteY131" fmla="*/ 1142577 h 6858000"/>
              <a:gd name="connsiteX132" fmla="*/ 233322 w 1508539"/>
              <a:gd name="connsiteY132" fmla="*/ 1088484 h 6858000"/>
              <a:gd name="connsiteX133" fmla="*/ 222058 w 1508539"/>
              <a:gd name="connsiteY133" fmla="*/ 1016103 h 6858000"/>
              <a:gd name="connsiteX134" fmla="*/ 223514 w 1508539"/>
              <a:gd name="connsiteY134" fmla="*/ 932283 h 6858000"/>
              <a:gd name="connsiteX135" fmla="*/ 225750 w 1508539"/>
              <a:gd name="connsiteY135" fmla="*/ 915925 h 6858000"/>
              <a:gd name="connsiteX136" fmla="*/ 218379 w 1508539"/>
              <a:gd name="connsiteY136" fmla="*/ 896999 h 6858000"/>
              <a:gd name="connsiteX137" fmla="*/ 187787 w 1508539"/>
              <a:gd name="connsiteY137" fmla="*/ 821517 h 6858000"/>
              <a:gd name="connsiteX138" fmla="*/ 166737 w 1508539"/>
              <a:gd name="connsiteY138" fmla="*/ 751353 h 6858000"/>
              <a:gd name="connsiteX139" fmla="*/ 166295 w 1508539"/>
              <a:gd name="connsiteY139" fmla="*/ 721230 h 6858000"/>
              <a:gd name="connsiteX140" fmla="*/ 151966 w 1508539"/>
              <a:gd name="connsiteY140" fmla="*/ 681659 h 6858000"/>
              <a:gd name="connsiteX141" fmla="*/ 137385 w 1508539"/>
              <a:gd name="connsiteY141" fmla="*/ 635218 h 6858000"/>
              <a:gd name="connsiteX142" fmla="*/ 142396 w 1508539"/>
              <a:gd name="connsiteY142" fmla="*/ 613763 h 6858000"/>
              <a:gd name="connsiteX143" fmla="*/ 128338 w 1508539"/>
              <a:gd name="connsiteY143" fmla="*/ 598582 h 6858000"/>
              <a:gd name="connsiteX144" fmla="*/ 128019 w 1508539"/>
              <a:gd name="connsiteY144" fmla="*/ 576846 h 6858000"/>
              <a:gd name="connsiteX145" fmla="*/ 107645 w 1508539"/>
              <a:gd name="connsiteY145" fmla="*/ 530055 h 6858000"/>
              <a:gd name="connsiteX146" fmla="*/ 98081 w 1508539"/>
              <a:gd name="connsiteY146" fmla="*/ 448559 h 6858000"/>
              <a:gd name="connsiteX147" fmla="*/ 104503 w 1508539"/>
              <a:gd name="connsiteY147" fmla="*/ 441529 h 6858000"/>
              <a:gd name="connsiteX148" fmla="*/ 103724 w 1508539"/>
              <a:gd name="connsiteY148" fmla="*/ 428927 h 6858000"/>
              <a:gd name="connsiteX149" fmla="*/ 93128 w 1508539"/>
              <a:gd name="connsiteY149" fmla="*/ 430161 h 6858000"/>
              <a:gd name="connsiteX150" fmla="*/ 70148 w 1508539"/>
              <a:gd name="connsiteY150" fmla="*/ 367211 h 6858000"/>
              <a:gd name="connsiteX151" fmla="*/ 27640 w 1508539"/>
              <a:gd name="connsiteY151" fmla="*/ 302178 h 6858000"/>
              <a:gd name="connsiteX152" fmla="*/ 6312 w 1508539"/>
              <a:gd name="connsiteY152" fmla="*/ 211375 h 6858000"/>
              <a:gd name="connsiteX153" fmla="*/ 19312 w 1508539"/>
              <a:gd name="connsiteY153" fmla="*/ 47336 h 6858000"/>
              <a:gd name="connsiteX154" fmla="*/ 0 w 1508539"/>
              <a:gd name="connsiteY154" fmla="*/ 0 h 6858000"/>
              <a:gd name="connsiteX0" fmla="*/ 0 w 1508539"/>
              <a:gd name="connsiteY0" fmla="*/ 0 h 6858000"/>
              <a:gd name="connsiteX1" fmla="*/ 1508539 w 1508539"/>
              <a:gd name="connsiteY1" fmla="*/ 0 h 6858000"/>
              <a:gd name="connsiteX2" fmla="*/ 1508539 w 1508539"/>
              <a:gd name="connsiteY2" fmla="*/ 6858000 h 6858000"/>
              <a:gd name="connsiteX3" fmla="*/ 57174 w 1508539"/>
              <a:gd name="connsiteY3" fmla="*/ 6858000 h 6858000"/>
              <a:gd name="connsiteX4" fmla="*/ 57315 w 1508539"/>
              <a:gd name="connsiteY4" fmla="*/ 6857735 h 6858000"/>
              <a:gd name="connsiteX5" fmla="*/ 69364 w 1508539"/>
              <a:gd name="connsiteY5" fmla="*/ 6809549 h 6858000"/>
              <a:gd name="connsiteX6" fmla="*/ 101575 w 1508539"/>
              <a:gd name="connsiteY6" fmla="*/ 6715115 h 6858000"/>
              <a:gd name="connsiteX7" fmla="*/ 111426 w 1508539"/>
              <a:gd name="connsiteY7" fmla="*/ 6680170 h 6858000"/>
              <a:gd name="connsiteX8" fmla="*/ 136976 w 1508539"/>
              <a:gd name="connsiteY8" fmla="*/ 6621207 h 6858000"/>
              <a:gd name="connsiteX9" fmla="*/ 153633 w 1508539"/>
              <a:gd name="connsiteY9" fmla="*/ 6596265 h 6858000"/>
              <a:gd name="connsiteX10" fmla="*/ 153512 w 1508539"/>
              <a:gd name="connsiteY10" fmla="*/ 6594818 h 6858000"/>
              <a:gd name="connsiteX11" fmla="*/ 157757 w 1508539"/>
              <a:gd name="connsiteY11" fmla="*/ 6593735 h 6858000"/>
              <a:gd name="connsiteX12" fmla="*/ 160954 w 1508539"/>
              <a:gd name="connsiteY12" fmla="*/ 6589172 h 6858000"/>
              <a:gd name="connsiteX13" fmla="*/ 164248 w 1508539"/>
              <a:gd name="connsiteY13" fmla="*/ 6574442 h 6858000"/>
              <a:gd name="connsiteX14" fmla="*/ 164588 w 1508539"/>
              <a:gd name="connsiteY14" fmla="*/ 6568530 h 6858000"/>
              <a:gd name="connsiteX15" fmla="*/ 166997 w 1508539"/>
              <a:gd name="connsiteY15" fmla="*/ 6560674 h 6858000"/>
              <a:gd name="connsiteX16" fmla="*/ 167342 w 1508539"/>
              <a:gd name="connsiteY16" fmla="*/ 6560598 h 6858000"/>
              <a:gd name="connsiteX17" fmla="*/ 169039 w 1508539"/>
              <a:gd name="connsiteY17" fmla="*/ 6553006 h 6858000"/>
              <a:gd name="connsiteX18" fmla="*/ 173735 w 1508539"/>
              <a:gd name="connsiteY18" fmla="*/ 6514360 h 6858000"/>
              <a:gd name="connsiteX19" fmla="*/ 215389 w 1508539"/>
              <a:gd name="connsiteY19" fmla="*/ 6478062 h 6858000"/>
              <a:gd name="connsiteX20" fmla="*/ 226078 w 1508539"/>
              <a:gd name="connsiteY20" fmla="*/ 6460325 h 6858000"/>
              <a:gd name="connsiteX21" fmla="*/ 233311 w 1508539"/>
              <a:gd name="connsiteY21" fmla="*/ 6451488 h 6858000"/>
              <a:gd name="connsiteX22" fmla="*/ 234746 w 1508539"/>
              <a:gd name="connsiteY22" fmla="*/ 6451348 h 6858000"/>
              <a:gd name="connsiteX23" fmla="*/ 239104 w 1508539"/>
              <a:gd name="connsiteY23" fmla="*/ 6414240 h 6858000"/>
              <a:gd name="connsiteX24" fmla="*/ 241980 w 1508539"/>
              <a:gd name="connsiteY24" fmla="*/ 6410269 h 6858000"/>
              <a:gd name="connsiteX25" fmla="*/ 241880 w 1508539"/>
              <a:gd name="connsiteY25" fmla="*/ 6384857 h 6858000"/>
              <a:gd name="connsiteX26" fmla="*/ 243397 w 1508539"/>
              <a:gd name="connsiteY26" fmla="*/ 6372381 h 6858000"/>
              <a:gd name="connsiteX27" fmla="*/ 240591 w 1508539"/>
              <a:gd name="connsiteY27" fmla="*/ 6367510 h 6858000"/>
              <a:gd name="connsiteX28" fmla="*/ 244471 w 1508539"/>
              <a:gd name="connsiteY28" fmla="*/ 6349778 h 6858000"/>
              <a:gd name="connsiteX29" fmla="*/ 246136 w 1508539"/>
              <a:gd name="connsiteY29" fmla="*/ 6348250 h 6858000"/>
              <a:gd name="connsiteX30" fmla="*/ 262170 w 1508539"/>
              <a:gd name="connsiteY30" fmla="*/ 6281972 h 6858000"/>
              <a:gd name="connsiteX31" fmla="*/ 272933 w 1508539"/>
              <a:gd name="connsiteY31" fmla="*/ 6211940 h 6858000"/>
              <a:gd name="connsiteX32" fmla="*/ 314428 w 1508539"/>
              <a:gd name="connsiteY32" fmla="*/ 6113913 h 6858000"/>
              <a:gd name="connsiteX33" fmla="*/ 318721 w 1508539"/>
              <a:gd name="connsiteY33" fmla="*/ 6028119 h 6858000"/>
              <a:gd name="connsiteX34" fmla="*/ 345501 w 1508539"/>
              <a:gd name="connsiteY34" fmla="*/ 5934687 h 6858000"/>
              <a:gd name="connsiteX35" fmla="*/ 379513 w 1508539"/>
              <a:gd name="connsiteY35" fmla="*/ 5765594 h 6858000"/>
              <a:gd name="connsiteX36" fmla="*/ 411349 w 1508539"/>
              <a:gd name="connsiteY36" fmla="*/ 5693685 h 6858000"/>
              <a:gd name="connsiteX37" fmla="*/ 431404 w 1508539"/>
              <a:gd name="connsiteY37" fmla="*/ 5665173 h 6858000"/>
              <a:gd name="connsiteX38" fmla="*/ 465121 w 1508539"/>
              <a:gd name="connsiteY38" fmla="*/ 5563435 h 6858000"/>
              <a:gd name="connsiteX39" fmla="*/ 494626 w 1508539"/>
              <a:gd name="connsiteY39" fmla="*/ 5476393 h 6858000"/>
              <a:gd name="connsiteX40" fmla="*/ 525819 w 1508539"/>
              <a:gd name="connsiteY40" fmla="*/ 5396260 h 6858000"/>
              <a:gd name="connsiteX41" fmla="*/ 541800 w 1508539"/>
              <a:gd name="connsiteY41" fmla="*/ 5330009 h 6858000"/>
              <a:gd name="connsiteX42" fmla="*/ 575293 w 1508539"/>
              <a:gd name="connsiteY42" fmla="*/ 5273739 h 6858000"/>
              <a:gd name="connsiteX43" fmla="*/ 584892 w 1508539"/>
              <a:gd name="connsiteY43" fmla="*/ 5241779 h 6858000"/>
              <a:gd name="connsiteX44" fmla="*/ 596118 w 1508539"/>
              <a:gd name="connsiteY44" fmla="*/ 5225268 h 6858000"/>
              <a:gd name="connsiteX45" fmla="*/ 597138 w 1508539"/>
              <a:gd name="connsiteY45" fmla="*/ 5217684 h 6858000"/>
              <a:gd name="connsiteX46" fmla="*/ 604479 w 1508539"/>
              <a:gd name="connsiteY46" fmla="*/ 5193377 h 6858000"/>
              <a:gd name="connsiteX47" fmla="*/ 607782 w 1508539"/>
              <a:gd name="connsiteY47" fmla="*/ 5179288 h 6858000"/>
              <a:gd name="connsiteX48" fmla="*/ 608766 w 1508539"/>
              <a:gd name="connsiteY48" fmla="*/ 5173621 h 6858000"/>
              <a:gd name="connsiteX49" fmla="*/ 604400 w 1508539"/>
              <a:gd name="connsiteY49" fmla="*/ 5159961 h 6858000"/>
              <a:gd name="connsiteX50" fmla="*/ 611077 w 1508539"/>
              <a:gd name="connsiteY50" fmla="*/ 5144295 h 6858000"/>
              <a:gd name="connsiteX51" fmla="*/ 608010 w 1508539"/>
              <a:gd name="connsiteY51" fmla="*/ 5125185 h 6858000"/>
              <a:gd name="connsiteX52" fmla="*/ 614840 w 1508539"/>
              <a:gd name="connsiteY52" fmla="*/ 5121884 h 6858000"/>
              <a:gd name="connsiteX53" fmla="*/ 621876 w 1508539"/>
              <a:gd name="connsiteY53" fmla="*/ 5067850 h 6858000"/>
              <a:gd name="connsiteX54" fmla="*/ 624607 w 1508539"/>
              <a:gd name="connsiteY54" fmla="*/ 5060861 h 6858000"/>
              <a:gd name="connsiteX55" fmla="*/ 621311 w 1508539"/>
              <a:gd name="connsiteY55" fmla="*/ 5034192 h 6858000"/>
              <a:gd name="connsiteX56" fmla="*/ 622865 w 1508539"/>
              <a:gd name="connsiteY56" fmla="*/ 4993030 h 6858000"/>
              <a:gd name="connsiteX57" fmla="*/ 629774 w 1508539"/>
              <a:gd name="connsiteY57" fmla="*/ 4946844 h 6858000"/>
              <a:gd name="connsiteX58" fmla="*/ 625630 w 1508539"/>
              <a:gd name="connsiteY58" fmla="*/ 4932692 h 6858000"/>
              <a:gd name="connsiteX59" fmla="*/ 641033 w 1508539"/>
              <a:gd name="connsiteY59" fmla="*/ 4858827 h 6858000"/>
              <a:gd name="connsiteX60" fmla="*/ 635187 w 1508539"/>
              <a:gd name="connsiteY60" fmla="*/ 4801535 h 6858000"/>
              <a:gd name="connsiteX61" fmla="*/ 642856 w 1508539"/>
              <a:gd name="connsiteY61" fmla="*/ 4797794 h 6858000"/>
              <a:gd name="connsiteX62" fmla="*/ 644150 w 1508539"/>
              <a:gd name="connsiteY62" fmla="*/ 4784526 h 6858000"/>
              <a:gd name="connsiteX63" fmla="*/ 645934 w 1508539"/>
              <a:gd name="connsiteY63" fmla="*/ 4781211 h 6858000"/>
              <a:gd name="connsiteX64" fmla="*/ 654721 w 1508539"/>
              <a:gd name="connsiteY64" fmla="*/ 4761984 h 6858000"/>
              <a:gd name="connsiteX65" fmla="*/ 650769 w 1508539"/>
              <a:gd name="connsiteY65" fmla="*/ 4690749 h 6858000"/>
              <a:gd name="connsiteX66" fmla="*/ 646249 w 1508539"/>
              <a:gd name="connsiteY66" fmla="*/ 4584173 h 6858000"/>
              <a:gd name="connsiteX67" fmla="*/ 641332 w 1508539"/>
              <a:gd name="connsiteY67" fmla="*/ 4444346 h 6858000"/>
              <a:gd name="connsiteX68" fmla="*/ 637897 w 1508539"/>
              <a:gd name="connsiteY68" fmla="*/ 4375228 h 6858000"/>
              <a:gd name="connsiteX69" fmla="*/ 618550 w 1508539"/>
              <a:gd name="connsiteY69" fmla="*/ 4214165 h 6858000"/>
              <a:gd name="connsiteX70" fmla="*/ 622623 w 1508539"/>
              <a:gd name="connsiteY70" fmla="*/ 4090296 h 6858000"/>
              <a:gd name="connsiteX71" fmla="*/ 607879 w 1508539"/>
              <a:gd name="connsiteY71" fmla="*/ 4033999 h 6858000"/>
              <a:gd name="connsiteX72" fmla="*/ 609028 w 1508539"/>
              <a:gd name="connsiteY72" fmla="*/ 4031933 h 6858000"/>
              <a:gd name="connsiteX73" fmla="*/ 607604 w 1508539"/>
              <a:gd name="connsiteY73" fmla="*/ 4013953 h 6858000"/>
              <a:gd name="connsiteX74" fmla="*/ 593899 w 1508539"/>
              <a:gd name="connsiteY74" fmla="*/ 3974753 h 6858000"/>
              <a:gd name="connsiteX75" fmla="*/ 595497 w 1508539"/>
              <a:gd name="connsiteY75" fmla="*/ 3969950 h 6858000"/>
              <a:gd name="connsiteX76" fmla="*/ 588919 w 1508539"/>
              <a:gd name="connsiteY76" fmla="*/ 3933779 h 6858000"/>
              <a:gd name="connsiteX77" fmla="*/ 590250 w 1508539"/>
              <a:gd name="connsiteY77" fmla="*/ 3933093 h 6858000"/>
              <a:gd name="connsiteX78" fmla="*/ 594604 w 1508539"/>
              <a:gd name="connsiteY78" fmla="*/ 3922082 h 6858000"/>
              <a:gd name="connsiteX79" fmla="*/ 599682 w 1508539"/>
              <a:gd name="connsiteY79" fmla="*/ 3901461 h 6858000"/>
              <a:gd name="connsiteX80" fmla="*/ 622276 w 1508539"/>
              <a:gd name="connsiteY80" fmla="*/ 3813873 h 6858000"/>
              <a:gd name="connsiteX81" fmla="*/ 621701 w 1508539"/>
              <a:gd name="connsiteY81" fmla="*/ 3806161 h 6858000"/>
              <a:gd name="connsiteX82" fmla="*/ 622008 w 1508539"/>
              <a:gd name="connsiteY82" fmla="*/ 3805957 h 6858000"/>
              <a:gd name="connsiteX83" fmla="*/ 622035 w 1508539"/>
              <a:gd name="connsiteY83" fmla="*/ 3797724 h 6858000"/>
              <a:gd name="connsiteX84" fmla="*/ 620650 w 1508539"/>
              <a:gd name="connsiteY84" fmla="*/ 3792098 h 6858000"/>
              <a:gd name="connsiteX85" fmla="*/ 619534 w 1508539"/>
              <a:gd name="connsiteY85" fmla="*/ 3777135 h 6858000"/>
              <a:gd name="connsiteX86" fmla="*/ 621267 w 1508539"/>
              <a:gd name="connsiteY86" fmla="*/ 3771656 h 6858000"/>
              <a:gd name="connsiteX87" fmla="*/ 625010 w 1508539"/>
              <a:gd name="connsiteY87" fmla="*/ 3769007 h 6858000"/>
              <a:gd name="connsiteX88" fmla="*/ 624476 w 1508539"/>
              <a:gd name="connsiteY88" fmla="*/ 3767709 h 6858000"/>
              <a:gd name="connsiteX89" fmla="*/ 633172 w 1508539"/>
              <a:gd name="connsiteY89" fmla="*/ 3738082 h 6858000"/>
              <a:gd name="connsiteX90" fmla="*/ 640518 w 1508539"/>
              <a:gd name="connsiteY90" fmla="*/ 3673397 h 6858000"/>
              <a:gd name="connsiteX91" fmla="*/ 639814 w 1508539"/>
              <a:gd name="connsiteY91" fmla="*/ 3637109 h 6858000"/>
              <a:gd name="connsiteX92" fmla="*/ 643257 w 1508539"/>
              <a:gd name="connsiteY92" fmla="*/ 3536883 h 6858000"/>
              <a:gd name="connsiteX93" fmla="*/ 650795 w 1508539"/>
              <a:gd name="connsiteY93" fmla="*/ 3435652 h 6858000"/>
              <a:gd name="connsiteX94" fmla="*/ 652466 w 1508539"/>
              <a:gd name="connsiteY94" fmla="*/ 3307769 h 6858000"/>
              <a:gd name="connsiteX95" fmla="*/ 670029 w 1508539"/>
              <a:gd name="connsiteY95" fmla="*/ 3250522 h 6858000"/>
              <a:gd name="connsiteX96" fmla="*/ 670454 w 1508539"/>
              <a:gd name="connsiteY96" fmla="*/ 3229163 h 6858000"/>
              <a:gd name="connsiteX97" fmla="*/ 672277 w 1508539"/>
              <a:gd name="connsiteY97" fmla="*/ 3217217 h 6858000"/>
              <a:gd name="connsiteX98" fmla="*/ 659112 w 1508539"/>
              <a:gd name="connsiteY98" fmla="*/ 3183755 h 6858000"/>
              <a:gd name="connsiteX99" fmla="*/ 659613 w 1508539"/>
              <a:gd name="connsiteY99" fmla="*/ 3178642 h 6858000"/>
              <a:gd name="connsiteX100" fmla="*/ 647213 w 1508539"/>
              <a:gd name="connsiteY100" fmla="*/ 3158586 h 6858000"/>
              <a:gd name="connsiteX101" fmla="*/ 632398 w 1508539"/>
              <a:gd name="connsiteY101" fmla="*/ 3129034 h 6858000"/>
              <a:gd name="connsiteX102" fmla="*/ 633063 w 1508539"/>
              <a:gd name="connsiteY102" fmla="*/ 3126682 h 6858000"/>
              <a:gd name="connsiteX103" fmla="*/ 623931 w 1508539"/>
              <a:gd name="connsiteY103" fmla="*/ 3114519 h 6858000"/>
              <a:gd name="connsiteX104" fmla="*/ 610540 w 1508539"/>
              <a:gd name="connsiteY104" fmla="*/ 3106272 h 6858000"/>
              <a:gd name="connsiteX105" fmla="*/ 583270 w 1508539"/>
              <a:gd name="connsiteY105" fmla="*/ 2958185 h 6858000"/>
              <a:gd name="connsiteX106" fmla="*/ 525884 w 1508539"/>
              <a:gd name="connsiteY106" fmla="*/ 2762989 h 6858000"/>
              <a:gd name="connsiteX107" fmla="*/ 474802 w 1508539"/>
              <a:gd name="connsiteY107" fmla="*/ 2554718 h 6858000"/>
              <a:gd name="connsiteX108" fmla="*/ 454896 w 1508539"/>
              <a:gd name="connsiteY108" fmla="*/ 2485734 h 6858000"/>
              <a:gd name="connsiteX109" fmla="*/ 445619 w 1508539"/>
              <a:gd name="connsiteY109" fmla="*/ 2447068 h 6858000"/>
              <a:gd name="connsiteX110" fmla="*/ 432580 w 1508539"/>
              <a:gd name="connsiteY110" fmla="*/ 2425819 h 6858000"/>
              <a:gd name="connsiteX111" fmla="*/ 438579 w 1508539"/>
              <a:gd name="connsiteY111" fmla="*/ 2402874 h 6858000"/>
              <a:gd name="connsiteX112" fmla="*/ 441191 w 1508539"/>
              <a:gd name="connsiteY112" fmla="*/ 2381443 h 6858000"/>
              <a:gd name="connsiteX113" fmla="*/ 417520 w 1508539"/>
              <a:gd name="connsiteY113" fmla="*/ 2261920 h 6858000"/>
              <a:gd name="connsiteX114" fmla="*/ 407407 w 1508539"/>
              <a:gd name="connsiteY114" fmla="*/ 2195378 h 6858000"/>
              <a:gd name="connsiteX115" fmla="*/ 391624 w 1508539"/>
              <a:gd name="connsiteY115" fmla="*/ 2155135 h 6858000"/>
              <a:gd name="connsiteX116" fmla="*/ 389082 w 1508539"/>
              <a:gd name="connsiteY116" fmla="*/ 2118008 h 6858000"/>
              <a:gd name="connsiteX117" fmla="*/ 390075 w 1508539"/>
              <a:gd name="connsiteY117" fmla="*/ 2050531 h 6858000"/>
              <a:gd name="connsiteX118" fmla="*/ 381881 w 1508539"/>
              <a:gd name="connsiteY118" fmla="*/ 1963269 h 6858000"/>
              <a:gd name="connsiteX119" fmla="*/ 363059 w 1508539"/>
              <a:gd name="connsiteY119" fmla="*/ 1906352 h 6858000"/>
              <a:gd name="connsiteX120" fmla="*/ 339616 w 1508539"/>
              <a:gd name="connsiteY120" fmla="*/ 1861531 h 6858000"/>
              <a:gd name="connsiteX121" fmla="*/ 293415 w 1508539"/>
              <a:gd name="connsiteY121" fmla="*/ 1732919 h 6858000"/>
              <a:gd name="connsiteX122" fmla="*/ 265726 w 1508539"/>
              <a:gd name="connsiteY122" fmla="*/ 1663540 h 6858000"/>
              <a:gd name="connsiteX123" fmla="*/ 264852 w 1508539"/>
              <a:gd name="connsiteY123" fmla="*/ 1615777 h 6858000"/>
              <a:gd name="connsiteX124" fmla="*/ 245647 w 1508539"/>
              <a:gd name="connsiteY124" fmla="*/ 1563678 h 6858000"/>
              <a:gd name="connsiteX125" fmla="*/ 258727 w 1508539"/>
              <a:gd name="connsiteY125" fmla="*/ 1519474 h 6858000"/>
              <a:gd name="connsiteX126" fmla="*/ 251469 w 1508539"/>
              <a:gd name="connsiteY126" fmla="*/ 1477995 h 6858000"/>
              <a:gd name="connsiteX127" fmla="*/ 237554 w 1508539"/>
              <a:gd name="connsiteY127" fmla="*/ 1373769 h 6858000"/>
              <a:gd name="connsiteX128" fmla="*/ 245861 w 1508539"/>
              <a:gd name="connsiteY128" fmla="*/ 1307086 h 6858000"/>
              <a:gd name="connsiteX129" fmla="*/ 247049 w 1508539"/>
              <a:gd name="connsiteY129" fmla="*/ 1189033 h 6858000"/>
              <a:gd name="connsiteX130" fmla="*/ 251734 w 1508539"/>
              <a:gd name="connsiteY130" fmla="*/ 1168288 h 6858000"/>
              <a:gd name="connsiteX131" fmla="*/ 244016 w 1508539"/>
              <a:gd name="connsiteY131" fmla="*/ 1142577 h 6858000"/>
              <a:gd name="connsiteX132" fmla="*/ 233322 w 1508539"/>
              <a:gd name="connsiteY132" fmla="*/ 1088484 h 6858000"/>
              <a:gd name="connsiteX133" fmla="*/ 222058 w 1508539"/>
              <a:gd name="connsiteY133" fmla="*/ 1016103 h 6858000"/>
              <a:gd name="connsiteX134" fmla="*/ 223514 w 1508539"/>
              <a:gd name="connsiteY134" fmla="*/ 932283 h 6858000"/>
              <a:gd name="connsiteX135" fmla="*/ 225750 w 1508539"/>
              <a:gd name="connsiteY135" fmla="*/ 915925 h 6858000"/>
              <a:gd name="connsiteX136" fmla="*/ 218379 w 1508539"/>
              <a:gd name="connsiteY136" fmla="*/ 896999 h 6858000"/>
              <a:gd name="connsiteX137" fmla="*/ 187787 w 1508539"/>
              <a:gd name="connsiteY137" fmla="*/ 821517 h 6858000"/>
              <a:gd name="connsiteX138" fmla="*/ 166737 w 1508539"/>
              <a:gd name="connsiteY138" fmla="*/ 751353 h 6858000"/>
              <a:gd name="connsiteX139" fmla="*/ 166295 w 1508539"/>
              <a:gd name="connsiteY139" fmla="*/ 721230 h 6858000"/>
              <a:gd name="connsiteX140" fmla="*/ 151966 w 1508539"/>
              <a:gd name="connsiteY140" fmla="*/ 681659 h 6858000"/>
              <a:gd name="connsiteX141" fmla="*/ 137385 w 1508539"/>
              <a:gd name="connsiteY141" fmla="*/ 635218 h 6858000"/>
              <a:gd name="connsiteX142" fmla="*/ 142396 w 1508539"/>
              <a:gd name="connsiteY142" fmla="*/ 613763 h 6858000"/>
              <a:gd name="connsiteX143" fmla="*/ 128338 w 1508539"/>
              <a:gd name="connsiteY143" fmla="*/ 598582 h 6858000"/>
              <a:gd name="connsiteX144" fmla="*/ 128019 w 1508539"/>
              <a:gd name="connsiteY144" fmla="*/ 576846 h 6858000"/>
              <a:gd name="connsiteX145" fmla="*/ 107645 w 1508539"/>
              <a:gd name="connsiteY145" fmla="*/ 530055 h 6858000"/>
              <a:gd name="connsiteX146" fmla="*/ 98081 w 1508539"/>
              <a:gd name="connsiteY146" fmla="*/ 448559 h 6858000"/>
              <a:gd name="connsiteX147" fmla="*/ 104503 w 1508539"/>
              <a:gd name="connsiteY147" fmla="*/ 441529 h 6858000"/>
              <a:gd name="connsiteX148" fmla="*/ 103724 w 1508539"/>
              <a:gd name="connsiteY148" fmla="*/ 428927 h 6858000"/>
              <a:gd name="connsiteX149" fmla="*/ 93128 w 1508539"/>
              <a:gd name="connsiteY149" fmla="*/ 430161 h 6858000"/>
              <a:gd name="connsiteX150" fmla="*/ 70148 w 1508539"/>
              <a:gd name="connsiteY150" fmla="*/ 367211 h 6858000"/>
              <a:gd name="connsiteX151" fmla="*/ 27640 w 1508539"/>
              <a:gd name="connsiteY151" fmla="*/ 302178 h 6858000"/>
              <a:gd name="connsiteX152" fmla="*/ 32747 w 1508539"/>
              <a:gd name="connsiteY152" fmla="*/ 158081 h 6858000"/>
              <a:gd name="connsiteX153" fmla="*/ 19312 w 1508539"/>
              <a:gd name="connsiteY153" fmla="*/ 47336 h 6858000"/>
              <a:gd name="connsiteX154" fmla="*/ 0 w 1508539"/>
              <a:gd name="connsiteY154" fmla="*/ 0 h 6858000"/>
              <a:gd name="connsiteX0" fmla="*/ 0 w 1508539"/>
              <a:gd name="connsiteY0" fmla="*/ 0 h 6858000"/>
              <a:gd name="connsiteX1" fmla="*/ 1508539 w 1508539"/>
              <a:gd name="connsiteY1" fmla="*/ 0 h 6858000"/>
              <a:gd name="connsiteX2" fmla="*/ 1508539 w 1508539"/>
              <a:gd name="connsiteY2" fmla="*/ 6858000 h 6858000"/>
              <a:gd name="connsiteX3" fmla="*/ 57174 w 1508539"/>
              <a:gd name="connsiteY3" fmla="*/ 6858000 h 6858000"/>
              <a:gd name="connsiteX4" fmla="*/ 57315 w 1508539"/>
              <a:gd name="connsiteY4" fmla="*/ 6857735 h 6858000"/>
              <a:gd name="connsiteX5" fmla="*/ 69364 w 1508539"/>
              <a:gd name="connsiteY5" fmla="*/ 6809549 h 6858000"/>
              <a:gd name="connsiteX6" fmla="*/ 101575 w 1508539"/>
              <a:gd name="connsiteY6" fmla="*/ 6715115 h 6858000"/>
              <a:gd name="connsiteX7" fmla="*/ 111426 w 1508539"/>
              <a:gd name="connsiteY7" fmla="*/ 6680170 h 6858000"/>
              <a:gd name="connsiteX8" fmla="*/ 136976 w 1508539"/>
              <a:gd name="connsiteY8" fmla="*/ 6621207 h 6858000"/>
              <a:gd name="connsiteX9" fmla="*/ 153633 w 1508539"/>
              <a:gd name="connsiteY9" fmla="*/ 6596265 h 6858000"/>
              <a:gd name="connsiteX10" fmla="*/ 153512 w 1508539"/>
              <a:gd name="connsiteY10" fmla="*/ 6594818 h 6858000"/>
              <a:gd name="connsiteX11" fmla="*/ 157757 w 1508539"/>
              <a:gd name="connsiteY11" fmla="*/ 6593735 h 6858000"/>
              <a:gd name="connsiteX12" fmla="*/ 160954 w 1508539"/>
              <a:gd name="connsiteY12" fmla="*/ 6589172 h 6858000"/>
              <a:gd name="connsiteX13" fmla="*/ 164248 w 1508539"/>
              <a:gd name="connsiteY13" fmla="*/ 6574442 h 6858000"/>
              <a:gd name="connsiteX14" fmla="*/ 164588 w 1508539"/>
              <a:gd name="connsiteY14" fmla="*/ 6568530 h 6858000"/>
              <a:gd name="connsiteX15" fmla="*/ 166997 w 1508539"/>
              <a:gd name="connsiteY15" fmla="*/ 6560674 h 6858000"/>
              <a:gd name="connsiteX16" fmla="*/ 167342 w 1508539"/>
              <a:gd name="connsiteY16" fmla="*/ 6560598 h 6858000"/>
              <a:gd name="connsiteX17" fmla="*/ 169039 w 1508539"/>
              <a:gd name="connsiteY17" fmla="*/ 6553006 h 6858000"/>
              <a:gd name="connsiteX18" fmla="*/ 173735 w 1508539"/>
              <a:gd name="connsiteY18" fmla="*/ 6514360 h 6858000"/>
              <a:gd name="connsiteX19" fmla="*/ 215389 w 1508539"/>
              <a:gd name="connsiteY19" fmla="*/ 6478062 h 6858000"/>
              <a:gd name="connsiteX20" fmla="*/ 226078 w 1508539"/>
              <a:gd name="connsiteY20" fmla="*/ 6460325 h 6858000"/>
              <a:gd name="connsiteX21" fmla="*/ 233311 w 1508539"/>
              <a:gd name="connsiteY21" fmla="*/ 6451488 h 6858000"/>
              <a:gd name="connsiteX22" fmla="*/ 234746 w 1508539"/>
              <a:gd name="connsiteY22" fmla="*/ 6451348 h 6858000"/>
              <a:gd name="connsiteX23" fmla="*/ 239104 w 1508539"/>
              <a:gd name="connsiteY23" fmla="*/ 6414240 h 6858000"/>
              <a:gd name="connsiteX24" fmla="*/ 241980 w 1508539"/>
              <a:gd name="connsiteY24" fmla="*/ 6410269 h 6858000"/>
              <a:gd name="connsiteX25" fmla="*/ 241880 w 1508539"/>
              <a:gd name="connsiteY25" fmla="*/ 6384857 h 6858000"/>
              <a:gd name="connsiteX26" fmla="*/ 243397 w 1508539"/>
              <a:gd name="connsiteY26" fmla="*/ 6372381 h 6858000"/>
              <a:gd name="connsiteX27" fmla="*/ 240591 w 1508539"/>
              <a:gd name="connsiteY27" fmla="*/ 6367510 h 6858000"/>
              <a:gd name="connsiteX28" fmla="*/ 244471 w 1508539"/>
              <a:gd name="connsiteY28" fmla="*/ 6349778 h 6858000"/>
              <a:gd name="connsiteX29" fmla="*/ 246136 w 1508539"/>
              <a:gd name="connsiteY29" fmla="*/ 6348250 h 6858000"/>
              <a:gd name="connsiteX30" fmla="*/ 262170 w 1508539"/>
              <a:gd name="connsiteY30" fmla="*/ 6281972 h 6858000"/>
              <a:gd name="connsiteX31" fmla="*/ 272933 w 1508539"/>
              <a:gd name="connsiteY31" fmla="*/ 6211940 h 6858000"/>
              <a:gd name="connsiteX32" fmla="*/ 314428 w 1508539"/>
              <a:gd name="connsiteY32" fmla="*/ 6113913 h 6858000"/>
              <a:gd name="connsiteX33" fmla="*/ 318721 w 1508539"/>
              <a:gd name="connsiteY33" fmla="*/ 6028119 h 6858000"/>
              <a:gd name="connsiteX34" fmla="*/ 345501 w 1508539"/>
              <a:gd name="connsiteY34" fmla="*/ 5934687 h 6858000"/>
              <a:gd name="connsiteX35" fmla="*/ 379513 w 1508539"/>
              <a:gd name="connsiteY35" fmla="*/ 5765594 h 6858000"/>
              <a:gd name="connsiteX36" fmla="*/ 411349 w 1508539"/>
              <a:gd name="connsiteY36" fmla="*/ 5693685 h 6858000"/>
              <a:gd name="connsiteX37" fmla="*/ 431404 w 1508539"/>
              <a:gd name="connsiteY37" fmla="*/ 5665173 h 6858000"/>
              <a:gd name="connsiteX38" fmla="*/ 465121 w 1508539"/>
              <a:gd name="connsiteY38" fmla="*/ 5563435 h 6858000"/>
              <a:gd name="connsiteX39" fmla="*/ 494626 w 1508539"/>
              <a:gd name="connsiteY39" fmla="*/ 5476393 h 6858000"/>
              <a:gd name="connsiteX40" fmla="*/ 525819 w 1508539"/>
              <a:gd name="connsiteY40" fmla="*/ 5396260 h 6858000"/>
              <a:gd name="connsiteX41" fmla="*/ 541800 w 1508539"/>
              <a:gd name="connsiteY41" fmla="*/ 5330009 h 6858000"/>
              <a:gd name="connsiteX42" fmla="*/ 575293 w 1508539"/>
              <a:gd name="connsiteY42" fmla="*/ 5273739 h 6858000"/>
              <a:gd name="connsiteX43" fmla="*/ 584892 w 1508539"/>
              <a:gd name="connsiteY43" fmla="*/ 5241779 h 6858000"/>
              <a:gd name="connsiteX44" fmla="*/ 596118 w 1508539"/>
              <a:gd name="connsiteY44" fmla="*/ 5225268 h 6858000"/>
              <a:gd name="connsiteX45" fmla="*/ 597138 w 1508539"/>
              <a:gd name="connsiteY45" fmla="*/ 5217684 h 6858000"/>
              <a:gd name="connsiteX46" fmla="*/ 604479 w 1508539"/>
              <a:gd name="connsiteY46" fmla="*/ 5193377 h 6858000"/>
              <a:gd name="connsiteX47" fmla="*/ 607782 w 1508539"/>
              <a:gd name="connsiteY47" fmla="*/ 5179288 h 6858000"/>
              <a:gd name="connsiteX48" fmla="*/ 608766 w 1508539"/>
              <a:gd name="connsiteY48" fmla="*/ 5173621 h 6858000"/>
              <a:gd name="connsiteX49" fmla="*/ 604400 w 1508539"/>
              <a:gd name="connsiteY49" fmla="*/ 5159961 h 6858000"/>
              <a:gd name="connsiteX50" fmla="*/ 611077 w 1508539"/>
              <a:gd name="connsiteY50" fmla="*/ 5144295 h 6858000"/>
              <a:gd name="connsiteX51" fmla="*/ 608010 w 1508539"/>
              <a:gd name="connsiteY51" fmla="*/ 5125185 h 6858000"/>
              <a:gd name="connsiteX52" fmla="*/ 614840 w 1508539"/>
              <a:gd name="connsiteY52" fmla="*/ 5121884 h 6858000"/>
              <a:gd name="connsiteX53" fmla="*/ 621876 w 1508539"/>
              <a:gd name="connsiteY53" fmla="*/ 5067850 h 6858000"/>
              <a:gd name="connsiteX54" fmla="*/ 624607 w 1508539"/>
              <a:gd name="connsiteY54" fmla="*/ 5060861 h 6858000"/>
              <a:gd name="connsiteX55" fmla="*/ 621311 w 1508539"/>
              <a:gd name="connsiteY55" fmla="*/ 5034192 h 6858000"/>
              <a:gd name="connsiteX56" fmla="*/ 622865 w 1508539"/>
              <a:gd name="connsiteY56" fmla="*/ 4993030 h 6858000"/>
              <a:gd name="connsiteX57" fmla="*/ 629774 w 1508539"/>
              <a:gd name="connsiteY57" fmla="*/ 4946844 h 6858000"/>
              <a:gd name="connsiteX58" fmla="*/ 625630 w 1508539"/>
              <a:gd name="connsiteY58" fmla="*/ 4932692 h 6858000"/>
              <a:gd name="connsiteX59" fmla="*/ 641033 w 1508539"/>
              <a:gd name="connsiteY59" fmla="*/ 4858827 h 6858000"/>
              <a:gd name="connsiteX60" fmla="*/ 635187 w 1508539"/>
              <a:gd name="connsiteY60" fmla="*/ 4801535 h 6858000"/>
              <a:gd name="connsiteX61" fmla="*/ 642856 w 1508539"/>
              <a:gd name="connsiteY61" fmla="*/ 4797794 h 6858000"/>
              <a:gd name="connsiteX62" fmla="*/ 644150 w 1508539"/>
              <a:gd name="connsiteY62" fmla="*/ 4784526 h 6858000"/>
              <a:gd name="connsiteX63" fmla="*/ 645934 w 1508539"/>
              <a:gd name="connsiteY63" fmla="*/ 4781211 h 6858000"/>
              <a:gd name="connsiteX64" fmla="*/ 654721 w 1508539"/>
              <a:gd name="connsiteY64" fmla="*/ 4761984 h 6858000"/>
              <a:gd name="connsiteX65" fmla="*/ 650769 w 1508539"/>
              <a:gd name="connsiteY65" fmla="*/ 4690749 h 6858000"/>
              <a:gd name="connsiteX66" fmla="*/ 646249 w 1508539"/>
              <a:gd name="connsiteY66" fmla="*/ 4584173 h 6858000"/>
              <a:gd name="connsiteX67" fmla="*/ 641332 w 1508539"/>
              <a:gd name="connsiteY67" fmla="*/ 4444346 h 6858000"/>
              <a:gd name="connsiteX68" fmla="*/ 637897 w 1508539"/>
              <a:gd name="connsiteY68" fmla="*/ 4375228 h 6858000"/>
              <a:gd name="connsiteX69" fmla="*/ 618550 w 1508539"/>
              <a:gd name="connsiteY69" fmla="*/ 4214165 h 6858000"/>
              <a:gd name="connsiteX70" fmla="*/ 622623 w 1508539"/>
              <a:gd name="connsiteY70" fmla="*/ 4090296 h 6858000"/>
              <a:gd name="connsiteX71" fmla="*/ 607879 w 1508539"/>
              <a:gd name="connsiteY71" fmla="*/ 4033999 h 6858000"/>
              <a:gd name="connsiteX72" fmla="*/ 609028 w 1508539"/>
              <a:gd name="connsiteY72" fmla="*/ 4031933 h 6858000"/>
              <a:gd name="connsiteX73" fmla="*/ 607604 w 1508539"/>
              <a:gd name="connsiteY73" fmla="*/ 4013953 h 6858000"/>
              <a:gd name="connsiteX74" fmla="*/ 593899 w 1508539"/>
              <a:gd name="connsiteY74" fmla="*/ 3974753 h 6858000"/>
              <a:gd name="connsiteX75" fmla="*/ 595497 w 1508539"/>
              <a:gd name="connsiteY75" fmla="*/ 3969950 h 6858000"/>
              <a:gd name="connsiteX76" fmla="*/ 588919 w 1508539"/>
              <a:gd name="connsiteY76" fmla="*/ 3933779 h 6858000"/>
              <a:gd name="connsiteX77" fmla="*/ 590250 w 1508539"/>
              <a:gd name="connsiteY77" fmla="*/ 3933093 h 6858000"/>
              <a:gd name="connsiteX78" fmla="*/ 594604 w 1508539"/>
              <a:gd name="connsiteY78" fmla="*/ 3922082 h 6858000"/>
              <a:gd name="connsiteX79" fmla="*/ 599682 w 1508539"/>
              <a:gd name="connsiteY79" fmla="*/ 3901461 h 6858000"/>
              <a:gd name="connsiteX80" fmla="*/ 622276 w 1508539"/>
              <a:gd name="connsiteY80" fmla="*/ 3813873 h 6858000"/>
              <a:gd name="connsiteX81" fmla="*/ 621701 w 1508539"/>
              <a:gd name="connsiteY81" fmla="*/ 3806161 h 6858000"/>
              <a:gd name="connsiteX82" fmla="*/ 622008 w 1508539"/>
              <a:gd name="connsiteY82" fmla="*/ 3805957 h 6858000"/>
              <a:gd name="connsiteX83" fmla="*/ 622035 w 1508539"/>
              <a:gd name="connsiteY83" fmla="*/ 3797724 h 6858000"/>
              <a:gd name="connsiteX84" fmla="*/ 620650 w 1508539"/>
              <a:gd name="connsiteY84" fmla="*/ 3792098 h 6858000"/>
              <a:gd name="connsiteX85" fmla="*/ 619534 w 1508539"/>
              <a:gd name="connsiteY85" fmla="*/ 3777135 h 6858000"/>
              <a:gd name="connsiteX86" fmla="*/ 621267 w 1508539"/>
              <a:gd name="connsiteY86" fmla="*/ 3771656 h 6858000"/>
              <a:gd name="connsiteX87" fmla="*/ 625010 w 1508539"/>
              <a:gd name="connsiteY87" fmla="*/ 3769007 h 6858000"/>
              <a:gd name="connsiteX88" fmla="*/ 624476 w 1508539"/>
              <a:gd name="connsiteY88" fmla="*/ 3767709 h 6858000"/>
              <a:gd name="connsiteX89" fmla="*/ 633172 w 1508539"/>
              <a:gd name="connsiteY89" fmla="*/ 3738082 h 6858000"/>
              <a:gd name="connsiteX90" fmla="*/ 640518 w 1508539"/>
              <a:gd name="connsiteY90" fmla="*/ 3673397 h 6858000"/>
              <a:gd name="connsiteX91" fmla="*/ 639814 w 1508539"/>
              <a:gd name="connsiteY91" fmla="*/ 3637109 h 6858000"/>
              <a:gd name="connsiteX92" fmla="*/ 643257 w 1508539"/>
              <a:gd name="connsiteY92" fmla="*/ 3536883 h 6858000"/>
              <a:gd name="connsiteX93" fmla="*/ 650795 w 1508539"/>
              <a:gd name="connsiteY93" fmla="*/ 3435652 h 6858000"/>
              <a:gd name="connsiteX94" fmla="*/ 652466 w 1508539"/>
              <a:gd name="connsiteY94" fmla="*/ 3307769 h 6858000"/>
              <a:gd name="connsiteX95" fmla="*/ 670029 w 1508539"/>
              <a:gd name="connsiteY95" fmla="*/ 3250522 h 6858000"/>
              <a:gd name="connsiteX96" fmla="*/ 670454 w 1508539"/>
              <a:gd name="connsiteY96" fmla="*/ 3229163 h 6858000"/>
              <a:gd name="connsiteX97" fmla="*/ 672277 w 1508539"/>
              <a:gd name="connsiteY97" fmla="*/ 3217217 h 6858000"/>
              <a:gd name="connsiteX98" fmla="*/ 659112 w 1508539"/>
              <a:gd name="connsiteY98" fmla="*/ 3183755 h 6858000"/>
              <a:gd name="connsiteX99" fmla="*/ 659613 w 1508539"/>
              <a:gd name="connsiteY99" fmla="*/ 3178642 h 6858000"/>
              <a:gd name="connsiteX100" fmla="*/ 647213 w 1508539"/>
              <a:gd name="connsiteY100" fmla="*/ 3158586 h 6858000"/>
              <a:gd name="connsiteX101" fmla="*/ 632398 w 1508539"/>
              <a:gd name="connsiteY101" fmla="*/ 3129034 h 6858000"/>
              <a:gd name="connsiteX102" fmla="*/ 633063 w 1508539"/>
              <a:gd name="connsiteY102" fmla="*/ 3126682 h 6858000"/>
              <a:gd name="connsiteX103" fmla="*/ 623931 w 1508539"/>
              <a:gd name="connsiteY103" fmla="*/ 3114519 h 6858000"/>
              <a:gd name="connsiteX104" fmla="*/ 610540 w 1508539"/>
              <a:gd name="connsiteY104" fmla="*/ 3106272 h 6858000"/>
              <a:gd name="connsiteX105" fmla="*/ 583270 w 1508539"/>
              <a:gd name="connsiteY105" fmla="*/ 2958185 h 6858000"/>
              <a:gd name="connsiteX106" fmla="*/ 525884 w 1508539"/>
              <a:gd name="connsiteY106" fmla="*/ 2762989 h 6858000"/>
              <a:gd name="connsiteX107" fmla="*/ 474802 w 1508539"/>
              <a:gd name="connsiteY107" fmla="*/ 2554718 h 6858000"/>
              <a:gd name="connsiteX108" fmla="*/ 454896 w 1508539"/>
              <a:gd name="connsiteY108" fmla="*/ 2485734 h 6858000"/>
              <a:gd name="connsiteX109" fmla="*/ 445619 w 1508539"/>
              <a:gd name="connsiteY109" fmla="*/ 2447068 h 6858000"/>
              <a:gd name="connsiteX110" fmla="*/ 432580 w 1508539"/>
              <a:gd name="connsiteY110" fmla="*/ 2425819 h 6858000"/>
              <a:gd name="connsiteX111" fmla="*/ 438579 w 1508539"/>
              <a:gd name="connsiteY111" fmla="*/ 2402874 h 6858000"/>
              <a:gd name="connsiteX112" fmla="*/ 441191 w 1508539"/>
              <a:gd name="connsiteY112" fmla="*/ 2381443 h 6858000"/>
              <a:gd name="connsiteX113" fmla="*/ 417520 w 1508539"/>
              <a:gd name="connsiteY113" fmla="*/ 2261920 h 6858000"/>
              <a:gd name="connsiteX114" fmla="*/ 407407 w 1508539"/>
              <a:gd name="connsiteY114" fmla="*/ 2195378 h 6858000"/>
              <a:gd name="connsiteX115" fmla="*/ 391624 w 1508539"/>
              <a:gd name="connsiteY115" fmla="*/ 2155135 h 6858000"/>
              <a:gd name="connsiteX116" fmla="*/ 389082 w 1508539"/>
              <a:gd name="connsiteY116" fmla="*/ 2118008 h 6858000"/>
              <a:gd name="connsiteX117" fmla="*/ 390075 w 1508539"/>
              <a:gd name="connsiteY117" fmla="*/ 2050531 h 6858000"/>
              <a:gd name="connsiteX118" fmla="*/ 381881 w 1508539"/>
              <a:gd name="connsiteY118" fmla="*/ 1963269 h 6858000"/>
              <a:gd name="connsiteX119" fmla="*/ 363059 w 1508539"/>
              <a:gd name="connsiteY119" fmla="*/ 1906352 h 6858000"/>
              <a:gd name="connsiteX120" fmla="*/ 339616 w 1508539"/>
              <a:gd name="connsiteY120" fmla="*/ 1861531 h 6858000"/>
              <a:gd name="connsiteX121" fmla="*/ 293415 w 1508539"/>
              <a:gd name="connsiteY121" fmla="*/ 1732919 h 6858000"/>
              <a:gd name="connsiteX122" fmla="*/ 265726 w 1508539"/>
              <a:gd name="connsiteY122" fmla="*/ 1663540 h 6858000"/>
              <a:gd name="connsiteX123" fmla="*/ 264852 w 1508539"/>
              <a:gd name="connsiteY123" fmla="*/ 1615777 h 6858000"/>
              <a:gd name="connsiteX124" fmla="*/ 245647 w 1508539"/>
              <a:gd name="connsiteY124" fmla="*/ 1563678 h 6858000"/>
              <a:gd name="connsiteX125" fmla="*/ 258727 w 1508539"/>
              <a:gd name="connsiteY125" fmla="*/ 1519474 h 6858000"/>
              <a:gd name="connsiteX126" fmla="*/ 251469 w 1508539"/>
              <a:gd name="connsiteY126" fmla="*/ 1477995 h 6858000"/>
              <a:gd name="connsiteX127" fmla="*/ 237554 w 1508539"/>
              <a:gd name="connsiteY127" fmla="*/ 1373769 h 6858000"/>
              <a:gd name="connsiteX128" fmla="*/ 245861 w 1508539"/>
              <a:gd name="connsiteY128" fmla="*/ 1307086 h 6858000"/>
              <a:gd name="connsiteX129" fmla="*/ 247049 w 1508539"/>
              <a:gd name="connsiteY129" fmla="*/ 1189033 h 6858000"/>
              <a:gd name="connsiteX130" fmla="*/ 251734 w 1508539"/>
              <a:gd name="connsiteY130" fmla="*/ 1168288 h 6858000"/>
              <a:gd name="connsiteX131" fmla="*/ 244016 w 1508539"/>
              <a:gd name="connsiteY131" fmla="*/ 1142577 h 6858000"/>
              <a:gd name="connsiteX132" fmla="*/ 233322 w 1508539"/>
              <a:gd name="connsiteY132" fmla="*/ 1088484 h 6858000"/>
              <a:gd name="connsiteX133" fmla="*/ 222058 w 1508539"/>
              <a:gd name="connsiteY133" fmla="*/ 1016103 h 6858000"/>
              <a:gd name="connsiteX134" fmla="*/ 223514 w 1508539"/>
              <a:gd name="connsiteY134" fmla="*/ 932283 h 6858000"/>
              <a:gd name="connsiteX135" fmla="*/ 225750 w 1508539"/>
              <a:gd name="connsiteY135" fmla="*/ 915925 h 6858000"/>
              <a:gd name="connsiteX136" fmla="*/ 218379 w 1508539"/>
              <a:gd name="connsiteY136" fmla="*/ 896999 h 6858000"/>
              <a:gd name="connsiteX137" fmla="*/ 187787 w 1508539"/>
              <a:gd name="connsiteY137" fmla="*/ 821517 h 6858000"/>
              <a:gd name="connsiteX138" fmla="*/ 166737 w 1508539"/>
              <a:gd name="connsiteY138" fmla="*/ 751353 h 6858000"/>
              <a:gd name="connsiteX139" fmla="*/ 166295 w 1508539"/>
              <a:gd name="connsiteY139" fmla="*/ 721230 h 6858000"/>
              <a:gd name="connsiteX140" fmla="*/ 151966 w 1508539"/>
              <a:gd name="connsiteY140" fmla="*/ 681659 h 6858000"/>
              <a:gd name="connsiteX141" fmla="*/ 137385 w 1508539"/>
              <a:gd name="connsiteY141" fmla="*/ 635218 h 6858000"/>
              <a:gd name="connsiteX142" fmla="*/ 142396 w 1508539"/>
              <a:gd name="connsiteY142" fmla="*/ 613763 h 6858000"/>
              <a:gd name="connsiteX143" fmla="*/ 128338 w 1508539"/>
              <a:gd name="connsiteY143" fmla="*/ 598582 h 6858000"/>
              <a:gd name="connsiteX144" fmla="*/ 128019 w 1508539"/>
              <a:gd name="connsiteY144" fmla="*/ 576846 h 6858000"/>
              <a:gd name="connsiteX145" fmla="*/ 107645 w 1508539"/>
              <a:gd name="connsiteY145" fmla="*/ 530055 h 6858000"/>
              <a:gd name="connsiteX146" fmla="*/ 98081 w 1508539"/>
              <a:gd name="connsiteY146" fmla="*/ 448559 h 6858000"/>
              <a:gd name="connsiteX147" fmla="*/ 104503 w 1508539"/>
              <a:gd name="connsiteY147" fmla="*/ 441529 h 6858000"/>
              <a:gd name="connsiteX148" fmla="*/ 103724 w 1508539"/>
              <a:gd name="connsiteY148" fmla="*/ 428927 h 6858000"/>
              <a:gd name="connsiteX149" fmla="*/ 93128 w 1508539"/>
              <a:gd name="connsiteY149" fmla="*/ 430161 h 6858000"/>
              <a:gd name="connsiteX150" fmla="*/ 70148 w 1508539"/>
              <a:gd name="connsiteY150" fmla="*/ 367211 h 6858000"/>
              <a:gd name="connsiteX151" fmla="*/ 36452 w 1508539"/>
              <a:gd name="connsiteY151" fmla="*/ 268519 h 6858000"/>
              <a:gd name="connsiteX152" fmla="*/ 32747 w 1508539"/>
              <a:gd name="connsiteY152" fmla="*/ 158081 h 6858000"/>
              <a:gd name="connsiteX153" fmla="*/ 19312 w 1508539"/>
              <a:gd name="connsiteY153" fmla="*/ 47336 h 6858000"/>
              <a:gd name="connsiteX154" fmla="*/ 0 w 1508539"/>
              <a:gd name="connsiteY154" fmla="*/ 0 h 6858000"/>
              <a:gd name="connsiteX0" fmla="*/ 0 w 1508539"/>
              <a:gd name="connsiteY0" fmla="*/ 0 h 6858000"/>
              <a:gd name="connsiteX1" fmla="*/ 1508539 w 1508539"/>
              <a:gd name="connsiteY1" fmla="*/ 0 h 6858000"/>
              <a:gd name="connsiteX2" fmla="*/ 1508539 w 1508539"/>
              <a:gd name="connsiteY2" fmla="*/ 6858000 h 6858000"/>
              <a:gd name="connsiteX3" fmla="*/ 57174 w 1508539"/>
              <a:gd name="connsiteY3" fmla="*/ 6858000 h 6858000"/>
              <a:gd name="connsiteX4" fmla="*/ 57315 w 1508539"/>
              <a:gd name="connsiteY4" fmla="*/ 6857735 h 6858000"/>
              <a:gd name="connsiteX5" fmla="*/ 69364 w 1508539"/>
              <a:gd name="connsiteY5" fmla="*/ 6809549 h 6858000"/>
              <a:gd name="connsiteX6" fmla="*/ 101575 w 1508539"/>
              <a:gd name="connsiteY6" fmla="*/ 6715115 h 6858000"/>
              <a:gd name="connsiteX7" fmla="*/ 111426 w 1508539"/>
              <a:gd name="connsiteY7" fmla="*/ 6680170 h 6858000"/>
              <a:gd name="connsiteX8" fmla="*/ 136976 w 1508539"/>
              <a:gd name="connsiteY8" fmla="*/ 6621207 h 6858000"/>
              <a:gd name="connsiteX9" fmla="*/ 153633 w 1508539"/>
              <a:gd name="connsiteY9" fmla="*/ 6596265 h 6858000"/>
              <a:gd name="connsiteX10" fmla="*/ 153512 w 1508539"/>
              <a:gd name="connsiteY10" fmla="*/ 6594818 h 6858000"/>
              <a:gd name="connsiteX11" fmla="*/ 157757 w 1508539"/>
              <a:gd name="connsiteY11" fmla="*/ 6593735 h 6858000"/>
              <a:gd name="connsiteX12" fmla="*/ 160954 w 1508539"/>
              <a:gd name="connsiteY12" fmla="*/ 6589172 h 6858000"/>
              <a:gd name="connsiteX13" fmla="*/ 164248 w 1508539"/>
              <a:gd name="connsiteY13" fmla="*/ 6574442 h 6858000"/>
              <a:gd name="connsiteX14" fmla="*/ 164588 w 1508539"/>
              <a:gd name="connsiteY14" fmla="*/ 6568530 h 6858000"/>
              <a:gd name="connsiteX15" fmla="*/ 166997 w 1508539"/>
              <a:gd name="connsiteY15" fmla="*/ 6560674 h 6858000"/>
              <a:gd name="connsiteX16" fmla="*/ 167342 w 1508539"/>
              <a:gd name="connsiteY16" fmla="*/ 6560598 h 6858000"/>
              <a:gd name="connsiteX17" fmla="*/ 169039 w 1508539"/>
              <a:gd name="connsiteY17" fmla="*/ 6553006 h 6858000"/>
              <a:gd name="connsiteX18" fmla="*/ 173735 w 1508539"/>
              <a:gd name="connsiteY18" fmla="*/ 6514360 h 6858000"/>
              <a:gd name="connsiteX19" fmla="*/ 215389 w 1508539"/>
              <a:gd name="connsiteY19" fmla="*/ 6478062 h 6858000"/>
              <a:gd name="connsiteX20" fmla="*/ 226078 w 1508539"/>
              <a:gd name="connsiteY20" fmla="*/ 6460325 h 6858000"/>
              <a:gd name="connsiteX21" fmla="*/ 233311 w 1508539"/>
              <a:gd name="connsiteY21" fmla="*/ 6451488 h 6858000"/>
              <a:gd name="connsiteX22" fmla="*/ 234746 w 1508539"/>
              <a:gd name="connsiteY22" fmla="*/ 6451348 h 6858000"/>
              <a:gd name="connsiteX23" fmla="*/ 239104 w 1508539"/>
              <a:gd name="connsiteY23" fmla="*/ 6414240 h 6858000"/>
              <a:gd name="connsiteX24" fmla="*/ 241980 w 1508539"/>
              <a:gd name="connsiteY24" fmla="*/ 6410269 h 6858000"/>
              <a:gd name="connsiteX25" fmla="*/ 241880 w 1508539"/>
              <a:gd name="connsiteY25" fmla="*/ 6384857 h 6858000"/>
              <a:gd name="connsiteX26" fmla="*/ 243397 w 1508539"/>
              <a:gd name="connsiteY26" fmla="*/ 6372381 h 6858000"/>
              <a:gd name="connsiteX27" fmla="*/ 240591 w 1508539"/>
              <a:gd name="connsiteY27" fmla="*/ 6367510 h 6858000"/>
              <a:gd name="connsiteX28" fmla="*/ 244471 w 1508539"/>
              <a:gd name="connsiteY28" fmla="*/ 6349778 h 6858000"/>
              <a:gd name="connsiteX29" fmla="*/ 246136 w 1508539"/>
              <a:gd name="connsiteY29" fmla="*/ 6348250 h 6858000"/>
              <a:gd name="connsiteX30" fmla="*/ 262170 w 1508539"/>
              <a:gd name="connsiteY30" fmla="*/ 6281972 h 6858000"/>
              <a:gd name="connsiteX31" fmla="*/ 272933 w 1508539"/>
              <a:gd name="connsiteY31" fmla="*/ 6211940 h 6858000"/>
              <a:gd name="connsiteX32" fmla="*/ 314428 w 1508539"/>
              <a:gd name="connsiteY32" fmla="*/ 6113913 h 6858000"/>
              <a:gd name="connsiteX33" fmla="*/ 318721 w 1508539"/>
              <a:gd name="connsiteY33" fmla="*/ 6028119 h 6858000"/>
              <a:gd name="connsiteX34" fmla="*/ 345501 w 1508539"/>
              <a:gd name="connsiteY34" fmla="*/ 5934687 h 6858000"/>
              <a:gd name="connsiteX35" fmla="*/ 379513 w 1508539"/>
              <a:gd name="connsiteY35" fmla="*/ 5765594 h 6858000"/>
              <a:gd name="connsiteX36" fmla="*/ 411349 w 1508539"/>
              <a:gd name="connsiteY36" fmla="*/ 5693685 h 6858000"/>
              <a:gd name="connsiteX37" fmla="*/ 431404 w 1508539"/>
              <a:gd name="connsiteY37" fmla="*/ 5665173 h 6858000"/>
              <a:gd name="connsiteX38" fmla="*/ 465121 w 1508539"/>
              <a:gd name="connsiteY38" fmla="*/ 5563435 h 6858000"/>
              <a:gd name="connsiteX39" fmla="*/ 494626 w 1508539"/>
              <a:gd name="connsiteY39" fmla="*/ 5476393 h 6858000"/>
              <a:gd name="connsiteX40" fmla="*/ 525819 w 1508539"/>
              <a:gd name="connsiteY40" fmla="*/ 5396260 h 6858000"/>
              <a:gd name="connsiteX41" fmla="*/ 541800 w 1508539"/>
              <a:gd name="connsiteY41" fmla="*/ 5330009 h 6858000"/>
              <a:gd name="connsiteX42" fmla="*/ 575293 w 1508539"/>
              <a:gd name="connsiteY42" fmla="*/ 5273739 h 6858000"/>
              <a:gd name="connsiteX43" fmla="*/ 584892 w 1508539"/>
              <a:gd name="connsiteY43" fmla="*/ 5241779 h 6858000"/>
              <a:gd name="connsiteX44" fmla="*/ 596118 w 1508539"/>
              <a:gd name="connsiteY44" fmla="*/ 5225268 h 6858000"/>
              <a:gd name="connsiteX45" fmla="*/ 597138 w 1508539"/>
              <a:gd name="connsiteY45" fmla="*/ 5217684 h 6858000"/>
              <a:gd name="connsiteX46" fmla="*/ 604479 w 1508539"/>
              <a:gd name="connsiteY46" fmla="*/ 5193377 h 6858000"/>
              <a:gd name="connsiteX47" fmla="*/ 607782 w 1508539"/>
              <a:gd name="connsiteY47" fmla="*/ 5179288 h 6858000"/>
              <a:gd name="connsiteX48" fmla="*/ 608766 w 1508539"/>
              <a:gd name="connsiteY48" fmla="*/ 5173621 h 6858000"/>
              <a:gd name="connsiteX49" fmla="*/ 604400 w 1508539"/>
              <a:gd name="connsiteY49" fmla="*/ 5159961 h 6858000"/>
              <a:gd name="connsiteX50" fmla="*/ 611077 w 1508539"/>
              <a:gd name="connsiteY50" fmla="*/ 5144295 h 6858000"/>
              <a:gd name="connsiteX51" fmla="*/ 608010 w 1508539"/>
              <a:gd name="connsiteY51" fmla="*/ 5125185 h 6858000"/>
              <a:gd name="connsiteX52" fmla="*/ 614840 w 1508539"/>
              <a:gd name="connsiteY52" fmla="*/ 5121884 h 6858000"/>
              <a:gd name="connsiteX53" fmla="*/ 621876 w 1508539"/>
              <a:gd name="connsiteY53" fmla="*/ 5067850 h 6858000"/>
              <a:gd name="connsiteX54" fmla="*/ 624607 w 1508539"/>
              <a:gd name="connsiteY54" fmla="*/ 5060861 h 6858000"/>
              <a:gd name="connsiteX55" fmla="*/ 621311 w 1508539"/>
              <a:gd name="connsiteY55" fmla="*/ 5034192 h 6858000"/>
              <a:gd name="connsiteX56" fmla="*/ 622865 w 1508539"/>
              <a:gd name="connsiteY56" fmla="*/ 4993030 h 6858000"/>
              <a:gd name="connsiteX57" fmla="*/ 629774 w 1508539"/>
              <a:gd name="connsiteY57" fmla="*/ 4946844 h 6858000"/>
              <a:gd name="connsiteX58" fmla="*/ 625630 w 1508539"/>
              <a:gd name="connsiteY58" fmla="*/ 4932692 h 6858000"/>
              <a:gd name="connsiteX59" fmla="*/ 641033 w 1508539"/>
              <a:gd name="connsiteY59" fmla="*/ 4858827 h 6858000"/>
              <a:gd name="connsiteX60" fmla="*/ 635187 w 1508539"/>
              <a:gd name="connsiteY60" fmla="*/ 4801535 h 6858000"/>
              <a:gd name="connsiteX61" fmla="*/ 642856 w 1508539"/>
              <a:gd name="connsiteY61" fmla="*/ 4797794 h 6858000"/>
              <a:gd name="connsiteX62" fmla="*/ 644150 w 1508539"/>
              <a:gd name="connsiteY62" fmla="*/ 4784526 h 6858000"/>
              <a:gd name="connsiteX63" fmla="*/ 645934 w 1508539"/>
              <a:gd name="connsiteY63" fmla="*/ 4781211 h 6858000"/>
              <a:gd name="connsiteX64" fmla="*/ 654721 w 1508539"/>
              <a:gd name="connsiteY64" fmla="*/ 4761984 h 6858000"/>
              <a:gd name="connsiteX65" fmla="*/ 650769 w 1508539"/>
              <a:gd name="connsiteY65" fmla="*/ 4690749 h 6858000"/>
              <a:gd name="connsiteX66" fmla="*/ 646249 w 1508539"/>
              <a:gd name="connsiteY66" fmla="*/ 4584173 h 6858000"/>
              <a:gd name="connsiteX67" fmla="*/ 641332 w 1508539"/>
              <a:gd name="connsiteY67" fmla="*/ 4444346 h 6858000"/>
              <a:gd name="connsiteX68" fmla="*/ 637897 w 1508539"/>
              <a:gd name="connsiteY68" fmla="*/ 4375228 h 6858000"/>
              <a:gd name="connsiteX69" fmla="*/ 618550 w 1508539"/>
              <a:gd name="connsiteY69" fmla="*/ 4214165 h 6858000"/>
              <a:gd name="connsiteX70" fmla="*/ 622623 w 1508539"/>
              <a:gd name="connsiteY70" fmla="*/ 4090296 h 6858000"/>
              <a:gd name="connsiteX71" fmla="*/ 607879 w 1508539"/>
              <a:gd name="connsiteY71" fmla="*/ 4033999 h 6858000"/>
              <a:gd name="connsiteX72" fmla="*/ 609028 w 1508539"/>
              <a:gd name="connsiteY72" fmla="*/ 4031933 h 6858000"/>
              <a:gd name="connsiteX73" fmla="*/ 607604 w 1508539"/>
              <a:gd name="connsiteY73" fmla="*/ 4013953 h 6858000"/>
              <a:gd name="connsiteX74" fmla="*/ 593899 w 1508539"/>
              <a:gd name="connsiteY74" fmla="*/ 3974753 h 6858000"/>
              <a:gd name="connsiteX75" fmla="*/ 595497 w 1508539"/>
              <a:gd name="connsiteY75" fmla="*/ 3969950 h 6858000"/>
              <a:gd name="connsiteX76" fmla="*/ 588919 w 1508539"/>
              <a:gd name="connsiteY76" fmla="*/ 3933779 h 6858000"/>
              <a:gd name="connsiteX77" fmla="*/ 590250 w 1508539"/>
              <a:gd name="connsiteY77" fmla="*/ 3933093 h 6858000"/>
              <a:gd name="connsiteX78" fmla="*/ 594604 w 1508539"/>
              <a:gd name="connsiteY78" fmla="*/ 3922082 h 6858000"/>
              <a:gd name="connsiteX79" fmla="*/ 599682 w 1508539"/>
              <a:gd name="connsiteY79" fmla="*/ 3901461 h 6858000"/>
              <a:gd name="connsiteX80" fmla="*/ 622276 w 1508539"/>
              <a:gd name="connsiteY80" fmla="*/ 3813873 h 6858000"/>
              <a:gd name="connsiteX81" fmla="*/ 621701 w 1508539"/>
              <a:gd name="connsiteY81" fmla="*/ 3806161 h 6858000"/>
              <a:gd name="connsiteX82" fmla="*/ 622008 w 1508539"/>
              <a:gd name="connsiteY82" fmla="*/ 3805957 h 6858000"/>
              <a:gd name="connsiteX83" fmla="*/ 622035 w 1508539"/>
              <a:gd name="connsiteY83" fmla="*/ 3797724 h 6858000"/>
              <a:gd name="connsiteX84" fmla="*/ 620650 w 1508539"/>
              <a:gd name="connsiteY84" fmla="*/ 3792098 h 6858000"/>
              <a:gd name="connsiteX85" fmla="*/ 619534 w 1508539"/>
              <a:gd name="connsiteY85" fmla="*/ 3777135 h 6858000"/>
              <a:gd name="connsiteX86" fmla="*/ 621267 w 1508539"/>
              <a:gd name="connsiteY86" fmla="*/ 3771656 h 6858000"/>
              <a:gd name="connsiteX87" fmla="*/ 625010 w 1508539"/>
              <a:gd name="connsiteY87" fmla="*/ 3769007 h 6858000"/>
              <a:gd name="connsiteX88" fmla="*/ 624476 w 1508539"/>
              <a:gd name="connsiteY88" fmla="*/ 3767709 h 6858000"/>
              <a:gd name="connsiteX89" fmla="*/ 633172 w 1508539"/>
              <a:gd name="connsiteY89" fmla="*/ 3738082 h 6858000"/>
              <a:gd name="connsiteX90" fmla="*/ 640518 w 1508539"/>
              <a:gd name="connsiteY90" fmla="*/ 3673397 h 6858000"/>
              <a:gd name="connsiteX91" fmla="*/ 639814 w 1508539"/>
              <a:gd name="connsiteY91" fmla="*/ 3637109 h 6858000"/>
              <a:gd name="connsiteX92" fmla="*/ 643257 w 1508539"/>
              <a:gd name="connsiteY92" fmla="*/ 3536883 h 6858000"/>
              <a:gd name="connsiteX93" fmla="*/ 650795 w 1508539"/>
              <a:gd name="connsiteY93" fmla="*/ 3435652 h 6858000"/>
              <a:gd name="connsiteX94" fmla="*/ 652466 w 1508539"/>
              <a:gd name="connsiteY94" fmla="*/ 3307769 h 6858000"/>
              <a:gd name="connsiteX95" fmla="*/ 670029 w 1508539"/>
              <a:gd name="connsiteY95" fmla="*/ 3250522 h 6858000"/>
              <a:gd name="connsiteX96" fmla="*/ 670454 w 1508539"/>
              <a:gd name="connsiteY96" fmla="*/ 3229163 h 6858000"/>
              <a:gd name="connsiteX97" fmla="*/ 672277 w 1508539"/>
              <a:gd name="connsiteY97" fmla="*/ 3217217 h 6858000"/>
              <a:gd name="connsiteX98" fmla="*/ 659112 w 1508539"/>
              <a:gd name="connsiteY98" fmla="*/ 3183755 h 6858000"/>
              <a:gd name="connsiteX99" fmla="*/ 659613 w 1508539"/>
              <a:gd name="connsiteY99" fmla="*/ 3178642 h 6858000"/>
              <a:gd name="connsiteX100" fmla="*/ 647213 w 1508539"/>
              <a:gd name="connsiteY100" fmla="*/ 3158586 h 6858000"/>
              <a:gd name="connsiteX101" fmla="*/ 632398 w 1508539"/>
              <a:gd name="connsiteY101" fmla="*/ 3129034 h 6858000"/>
              <a:gd name="connsiteX102" fmla="*/ 633063 w 1508539"/>
              <a:gd name="connsiteY102" fmla="*/ 3126682 h 6858000"/>
              <a:gd name="connsiteX103" fmla="*/ 623931 w 1508539"/>
              <a:gd name="connsiteY103" fmla="*/ 3114519 h 6858000"/>
              <a:gd name="connsiteX104" fmla="*/ 610540 w 1508539"/>
              <a:gd name="connsiteY104" fmla="*/ 3106272 h 6858000"/>
              <a:gd name="connsiteX105" fmla="*/ 583270 w 1508539"/>
              <a:gd name="connsiteY105" fmla="*/ 2958185 h 6858000"/>
              <a:gd name="connsiteX106" fmla="*/ 525884 w 1508539"/>
              <a:gd name="connsiteY106" fmla="*/ 2762989 h 6858000"/>
              <a:gd name="connsiteX107" fmla="*/ 474802 w 1508539"/>
              <a:gd name="connsiteY107" fmla="*/ 2554718 h 6858000"/>
              <a:gd name="connsiteX108" fmla="*/ 454896 w 1508539"/>
              <a:gd name="connsiteY108" fmla="*/ 2485734 h 6858000"/>
              <a:gd name="connsiteX109" fmla="*/ 445619 w 1508539"/>
              <a:gd name="connsiteY109" fmla="*/ 2447068 h 6858000"/>
              <a:gd name="connsiteX110" fmla="*/ 432580 w 1508539"/>
              <a:gd name="connsiteY110" fmla="*/ 2425819 h 6858000"/>
              <a:gd name="connsiteX111" fmla="*/ 438579 w 1508539"/>
              <a:gd name="connsiteY111" fmla="*/ 2402874 h 6858000"/>
              <a:gd name="connsiteX112" fmla="*/ 441191 w 1508539"/>
              <a:gd name="connsiteY112" fmla="*/ 2381443 h 6858000"/>
              <a:gd name="connsiteX113" fmla="*/ 417520 w 1508539"/>
              <a:gd name="connsiteY113" fmla="*/ 2261920 h 6858000"/>
              <a:gd name="connsiteX114" fmla="*/ 407407 w 1508539"/>
              <a:gd name="connsiteY114" fmla="*/ 2195378 h 6858000"/>
              <a:gd name="connsiteX115" fmla="*/ 391624 w 1508539"/>
              <a:gd name="connsiteY115" fmla="*/ 2155135 h 6858000"/>
              <a:gd name="connsiteX116" fmla="*/ 389082 w 1508539"/>
              <a:gd name="connsiteY116" fmla="*/ 2118008 h 6858000"/>
              <a:gd name="connsiteX117" fmla="*/ 390075 w 1508539"/>
              <a:gd name="connsiteY117" fmla="*/ 2050531 h 6858000"/>
              <a:gd name="connsiteX118" fmla="*/ 381881 w 1508539"/>
              <a:gd name="connsiteY118" fmla="*/ 1963269 h 6858000"/>
              <a:gd name="connsiteX119" fmla="*/ 363059 w 1508539"/>
              <a:gd name="connsiteY119" fmla="*/ 1906352 h 6858000"/>
              <a:gd name="connsiteX120" fmla="*/ 339616 w 1508539"/>
              <a:gd name="connsiteY120" fmla="*/ 1861531 h 6858000"/>
              <a:gd name="connsiteX121" fmla="*/ 293415 w 1508539"/>
              <a:gd name="connsiteY121" fmla="*/ 1732919 h 6858000"/>
              <a:gd name="connsiteX122" fmla="*/ 265726 w 1508539"/>
              <a:gd name="connsiteY122" fmla="*/ 1663540 h 6858000"/>
              <a:gd name="connsiteX123" fmla="*/ 264852 w 1508539"/>
              <a:gd name="connsiteY123" fmla="*/ 1615777 h 6858000"/>
              <a:gd name="connsiteX124" fmla="*/ 245647 w 1508539"/>
              <a:gd name="connsiteY124" fmla="*/ 1563678 h 6858000"/>
              <a:gd name="connsiteX125" fmla="*/ 258727 w 1508539"/>
              <a:gd name="connsiteY125" fmla="*/ 1519474 h 6858000"/>
              <a:gd name="connsiteX126" fmla="*/ 251469 w 1508539"/>
              <a:gd name="connsiteY126" fmla="*/ 1477995 h 6858000"/>
              <a:gd name="connsiteX127" fmla="*/ 237554 w 1508539"/>
              <a:gd name="connsiteY127" fmla="*/ 1373769 h 6858000"/>
              <a:gd name="connsiteX128" fmla="*/ 245861 w 1508539"/>
              <a:gd name="connsiteY128" fmla="*/ 1307086 h 6858000"/>
              <a:gd name="connsiteX129" fmla="*/ 247049 w 1508539"/>
              <a:gd name="connsiteY129" fmla="*/ 1189033 h 6858000"/>
              <a:gd name="connsiteX130" fmla="*/ 251734 w 1508539"/>
              <a:gd name="connsiteY130" fmla="*/ 1168288 h 6858000"/>
              <a:gd name="connsiteX131" fmla="*/ 244016 w 1508539"/>
              <a:gd name="connsiteY131" fmla="*/ 1142577 h 6858000"/>
              <a:gd name="connsiteX132" fmla="*/ 233322 w 1508539"/>
              <a:gd name="connsiteY132" fmla="*/ 1088484 h 6858000"/>
              <a:gd name="connsiteX133" fmla="*/ 222058 w 1508539"/>
              <a:gd name="connsiteY133" fmla="*/ 1016103 h 6858000"/>
              <a:gd name="connsiteX134" fmla="*/ 223514 w 1508539"/>
              <a:gd name="connsiteY134" fmla="*/ 932283 h 6858000"/>
              <a:gd name="connsiteX135" fmla="*/ 225750 w 1508539"/>
              <a:gd name="connsiteY135" fmla="*/ 915925 h 6858000"/>
              <a:gd name="connsiteX136" fmla="*/ 218379 w 1508539"/>
              <a:gd name="connsiteY136" fmla="*/ 896999 h 6858000"/>
              <a:gd name="connsiteX137" fmla="*/ 187787 w 1508539"/>
              <a:gd name="connsiteY137" fmla="*/ 821517 h 6858000"/>
              <a:gd name="connsiteX138" fmla="*/ 166737 w 1508539"/>
              <a:gd name="connsiteY138" fmla="*/ 751353 h 6858000"/>
              <a:gd name="connsiteX139" fmla="*/ 166295 w 1508539"/>
              <a:gd name="connsiteY139" fmla="*/ 721230 h 6858000"/>
              <a:gd name="connsiteX140" fmla="*/ 151966 w 1508539"/>
              <a:gd name="connsiteY140" fmla="*/ 681659 h 6858000"/>
              <a:gd name="connsiteX141" fmla="*/ 137385 w 1508539"/>
              <a:gd name="connsiteY141" fmla="*/ 635218 h 6858000"/>
              <a:gd name="connsiteX142" fmla="*/ 142396 w 1508539"/>
              <a:gd name="connsiteY142" fmla="*/ 613763 h 6858000"/>
              <a:gd name="connsiteX143" fmla="*/ 128338 w 1508539"/>
              <a:gd name="connsiteY143" fmla="*/ 598582 h 6858000"/>
              <a:gd name="connsiteX144" fmla="*/ 128019 w 1508539"/>
              <a:gd name="connsiteY144" fmla="*/ 576846 h 6858000"/>
              <a:gd name="connsiteX145" fmla="*/ 107645 w 1508539"/>
              <a:gd name="connsiteY145" fmla="*/ 530055 h 6858000"/>
              <a:gd name="connsiteX146" fmla="*/ 98081 w 1508539"/>
              <a:gd name="connsiteY146" fmla="*/ 448559 h 6858000"/>
              <a:gd name="connsiteX147" fmla="*/ 104503 w 1508539"/>
              <a:gd name="connsiteY147" fmla="*/ 441529 h 6858000"/>
              <a:gd name="connsiteX148" fmla="*/ 103724 w 1508539"/>
              <a:gd name="connsiteY148" fmla="*/ 428927 h 6858000"/>
              <a:gd name="connsiteX149" fmla="*/ 93128 w 1508539"/>
              <a:gd name="connsiteY149" fmla="*/ 430161 h 6858000"/>
              <a:gd name="connsiteX150" fmla="*/ 70148 w 1508539"/>
              <a:gd name="connsiteY150" fmla="*/ 367211 h 6858000"/>
              <a:gd name="connsiteX151" fmla="*/ 36452 w 1508539"/>
              <a:gd name="connsiteY151" fmla="*/ 268519 h 6858000"/>
              <a:gd name="connsiteX152" fmla="*/ 23935 w 1508539"/>
              <a:gd name="connsiteY152" fmla="*/ 160886 h 6858000"/>
              <a:gd name="connsiteX153" fmla="*/ 19312 w 1508539"/>
              <a:gd name="connsiteY153" fmla="*/ 47336 h 6858000"/>
              <a:gd name="connsiteX154" fmla="*/ 0 w 1508539"/>
              <a:gd name="connsiteY154" fmla="*/ 0 h 6858000"/>
              <a:gd name="connsiteX0" fmla="*/ 0 w 1508539"/>
              <a:gd name="connsiteY0" fmla="*/ 0 h 6858000"/>
              <a:gd name="connsiteX1" fmla="*/ 1508539 w 1508539"/>
              <a:gd name="connsiteY1" fmla="*/ 0 h 6858000"/>
              <a:gd name="connsiteX2" fmla="*/ 1508539 w 1508539"/>
              <a:gd name="connsiteY2" fmla="*/ 6858000 h 6858000"/>
              <a:gd name="connsiteX3" fmla="*/ 57174 w 1508539"/>
              <a:gd name="connsiteY3" fmla="*/ 6858000 h 6858000"/>
              <a:gd name="connsiteX4" fmla="*/ 57315 w 1508539"/>
              <a:gd name="connsiteY4" fmla="*/ 6857735 h 6858000"/>
              <a:gd name="connsiteX5" fmla="*/ 69364 w 1508539"/>
              <a:gd name="connsiteY5" fmla="*/ 6809549 h 6858000"/>
              <a:gd name="connsiteX6" fmla="*/ 101575 w 1508539"/>
              <a:gd name="connsiteY6" fmla="*/ 6715115 h 6858000"/>
              <a:gd name="connsiteX7" fmla="*/ 111426 w 1508539"/>
              <a:gd name="connsiteY7" fmla="*/ 6680170 h 6858000"/>
              <a:gd name="connsiteX8" fmla="*/ 136976 w 1508539"/>
              <a:gd name="connsiteY8" fmla="*/ 6621207 h 6858000"/>
              <a:gd name="connsiteX9" fmla="*/ 153633 w 1508539"/>
              <a:gd name="connsiteY9" fmla="*/ 6596265 h 6858000"/>
              <a:gd name="connsiteX10" fmla="*/ 153512 w 1508539"/>
              <a:gd name="connsiteY10" fmla="*/ 6594818 h 6858000"/>
              <a:gd name="connsiteX11" fmla="*/ 157757 w 1508539"/>
              <a:gd name="connsiteY11" fmla="*/ 6593735 h 6858000"/>
              <a:gd name="connsiteX12" fmla="*/ 160954 w 1508539"/>
              <a:gd name="connsiteY12" fmla="*/ 6589172 h 6858000"/>
              <a:gd name="connsiteX13" fmla="*/ 164248 w 1508539"/>
              <a:gd name="connsiteY13" fmla="*/ 6574442 h 6858000"/>
              <a:gd name="connsiteX14" fmla="*/ 164588 w 1508539"/>
              <a:gd name="connsiteY14" fmla="*/ 6568530 h 6858000"/>
              <a:gd name="connsiteX15" fmla="*/ 166997 w 1508539"/>
              <a:gd name="connsiteY15" fmla="*/ 6560674 h 6858000"/>
              <a:gd name="connsiteX16" fmla="*/ 167342 w 1508539"/>
              <a:gd name="connsiteY16" fmla="*/ 6560598 h 6858000"/>
              <a:gd name="connsiteX17" fmla="*/ 169039 w 1508539"/>
              <a:gd name="connsiteY17" fmla="*/ 6553006 h 6858000"/>
              <a:gd name="connsiteX18" fmla="*/ 173735 w 1508539"/>
              <a:gd name="connsiteY18" fmla="*/ 6514360 h 6858000"/>
              <a:gd name="connsiteX19" fmla="*/ 215389 w 1508539"/>
              <a:gd name="connsiteY19" fmla="*/ 6478062 h 6858000"/>
              <a:gd name="connsiteX20" fmla="*/ 226078 w 1508539"/>
              <a:gd name="connsiteY20" fmla="*/ 6460325 h 6858000"/>
              <a:gd name="connsiteX21" fmla="*/ 233311 w 1508539"/>
              <a:gd name="connsiteY21" fmla="*/ 6451488 h 6858000"/>
              <a:gd name="connsiteX22" fmla="*/ 234746 w 1508539"/>
              <a:gd name="connsiteY22" fmla="*/ 6451348 h 6858000"/>
              <a:gd name="connsiteX23" fmla="*/ 239104 w 1508539"/>
              <a:gd name="connsiteY23" fmla="*/ 6414240 h 6858000"/>
              <a:gd name="connsiteX24" fmla="*/ 241980 w 1508539"/>
              <a:gd name="connsiteY24" fmla="*/ 6410269 h 6858000"/>
              <a:gd name="connsiteX25" fmla="*/ 241880 w 1508539"/>
              <a:gd name="connsiteY25" fmla="*/ 6384857 h 6858000"/>
              <a:gd name="connsiteX26" fmla="*/ 243397 w 1508539"/>
              <a:gd name="connsiteY26" fmla="*/ 6372381 h 6858000"/>
              <a:gd name="connsiteX27" fmla="*/ 240591 w 1508539"/>
              <a:gd name="connsiteY27" fmla="*/ 6367510 h 6858000"/>
              <a:gd name="connsiteX28" fmla="*/ 244471 w 1508539"/>
              <a:gd name="connsiteY28" fmla="*/ 6349778 h 6858000"/>
              <a:gd name="connsiteX29" fmla="*/ 246136 w 1508539"/>
              <a:gd name="connsiteY29" fmla="*/ 6348250 h 6858000"/>
              <a:gd name="connsiteX30" fmla="*/ 262170 w 1508539"/>
              <a:gd name="connsiteY30" fmla="*/ 6281972 h 6858000"/>
              <a:gd name="connsiteX31" fmla="*/ 272933 w 1508539"/>
              <a:gd name="connsiteY31" fmla="*/ 6211940 h 6858000"/>
              <a:gd name="connsiteX32" fmla="*/ 314428 w 1508539"/>
              <a:gd name="connsiteY32" fmla="*/ 6113913 h 6858000"/>
              <a:gd name="connsiteX33" fmla="*/ 318721 w 1508539"/>
              <a:gd name="connsiteY33" fmla="*/ 6028119 h 6858000"/>
              <a:gd name="connsiteX34" fmla="*/ 345501 w 1508539"/>
              <a:gd name="connsiteY34" fmla="*/ 5934687 h 6858000"/>
              <a:gd name="connsiteX35" fmla="*/ 379513 w 1508539"/>
              <a:gd name="connsiteY35" fmla="*/ 5765594 h 6858000"/>
              <a:gd name="connsiteX36" fmla="*/ 411349 w 1508539"/>
              <a:gd name="connsiteY36" fmla="*/ 5693685 h 6858000"/>
              <a:gd name="connsiteX37" fmla="*/ 431404 w 1508539"/>
              <a:gd name="connsiteY37" fmla="*/ 5665173 h 6858000"/>
              <a:gd name="connsiteX38" fmla="*/ 465121 w 1508539"/>
              <a:gd name="connsiteY38" fmla="*/ 5563435 h 6858000"/>
              <a:gd name="connsiteX39" fmla="*/ 494626 w 1508539"/>
              <a:gd name="connsiteY39" fmla="*/ 5476393 h 6858000"/>
              <a:gd name="connsiteX40" fmla="*/ 525819 w 1508539"/>
              <a:gd name="connsiteY40" fmla="*/ 5396260 h 6858000"/>
              <a:gd name="connsiteX41" fmla="*/ 541800 w 1508539"/>
              <a:gd name="connsiteY41" fmla="*/ 5330009 h 6858000"/>
              <a:gd name="connsiteX42" fmla="*/ 575293 w 1508539"/>
              <a:gd name="connsiteY42" fmla="*/ 5273739 h 6858000"/>
              <a:gd name="connsiteX43" fmla="*/ 584892 w 1508539"/>
              <a:gd name="connsiteY43" fmla="*/ 5241779 h 6858000"/>
              <a:gd name="connsiteX44" fmla="*/ 596118 w 1508539"/>
              <a:gd name="connsiteY44" fmla="*/ 5225268 h 6858000"/>
              <a:gd name="connsiteX45" fmla="*/ 597138 w 1508539"/>
              <a:gd name="connsiteY45" fmla="*/ 5217684 h 6858000"/>
              <a:gd name="connsiteX46" fmla="*/ 604479 w 1508539"/>
              <a:gd name="connsiteY46" fmla="*/ 5193377 h 6858000"/>
              <a:gd name="connsiteX47" fmla="*/ 607782 w 1508539"/>
              <a:gd name="connsiteY47" fmla="*/ 5179288 h 6858000"/>
              <a:gd name="connsiteX48" fmla="*/ 608766 w 1508539"/>
              <a:gd name="connsiteY48" fmla="*/ 5173621 h 6858000"/>
              <a:gd name="connsiteX49" fmla="*/ 604400 w 1508539"/>
              <a:gd name="connsiteY49" fmla="*/ 5159961 h 6858000"/>
              <a:gd name="connsiteX50" fmla="*/ 611077 w 1508539"/>
              <a:gd name="connsiteY50" fmla="*/ 5144295 h 6858000"/>
              <a:gd name="connsiteX51" fmla="*/ 608010 w 1508539"/>
              <a:gd name="connsiteY51" fmla="*/ 5125185 h 6858000"/>
              <a:gd name="connsiteX52" fmla="*/ 614840 w 1508539"/>
              <a:gd name="connsiteY52" fmla="*/ 5121884 h 6858000"/>
              <a:gd name="connsiteX53" fmla="*/ 621876 w 1508539"/>
              <a:gd name="connsiteY53" fmla="*/ 5067850 h 6858000"/>
              <a:gd name="connsiteX54" fmla="*/ 624607 w 1508539"/>
              <a:gd name="connsiteY54" fmla="*/ 5060861 h 6858000"/>
              <a:gd name="connsiteX55" fmla="*/ 621311 w 1508539"/>
              <a:gd name="connsiteY55" fmla="*/ 5034192 h 6858000"/>
              <a:gd name="connsiteX56" fmla="*/ 622865 w 1508539"/>
              <a:gd name="connsiteY56" fmla="*/ 4993030 h 6858000"/>
              <a:gd name="connsiteX57" fmla="*/ 629774 w 1508539"/>
              <a:gd name="connsiteY57" fmla="*/ 4946844 h 6858000"/>
              <a:gd name="connsiteX58" fmla="*/ 625630 w 1508539"/>
              <a:gd name="connsiteY58" fmla="*/ 4932692 h 6858000"/>
              <a:gd name="connsiteX59" fmla="*/ 641033 w 1508539"/>
              <a:gd name="connsiteY59" fmla="*/ 4858827 h 6858000"/>
              <a:gd name="connsiteX60" fmla="*/ 635187 w 1508539"/>
              <a:gd name="connsiteY60" fmla="*/ 4801535 h 6858000"/>
              <a:gd name="connsiteX61" fmla="*/ 642856 w 1508539"/>
              <a:gd name="connsiteY61" fmla="*/ 4797794 h 6858000"/>
              <a:gd name="connsiteX62" fmla="*/ 644150 w 1508539"/>
              <a:gd name="connsiteY62" fmla="*/ 4784526 h 6858000"/>
              <a:gd name="connsiteX63" fmla="*/ 645934 w 1508539"/>
              <a:gd name="connsiteY63" fmla="*/ 4781211 h 6858000"/>
              <a:gd name="connsiteX64" fmla="*/ 654721 w 1508539"/>
              <a:gd name="connsiteY64" fmla="*/ 4761984 h 6858000"/>
              <a:gd name="connsiteX65" fmla="*/ 650769 w 1508539"/>
              <a:gd name="connsiteY65" fmla="*/ 4690749 h 6858000"/>
              <a:gd name="connsiteX66" fmla="*/ 646249 w 1508539"/>
              <a:gd name="connsiteY66" fmla="*/ 4584173 h 6858000"/>
              <a:gd name="connsiteX67" fmla="*/ 641332 w 1508539"/>
              <a:gd name="connsiteY67" fmla="*/ 4444346 h 6858000"/>
              <a:gd name="connsiteX68" fmla="*/ 637897 w 1508539"/>
              <a:gd name="connsiteY68" fmla="*/ 4375228 h 6858000"/>
              <a:gd name="connsiteX69" fmla="*/ 618550 w 1508539"/>
              <a:gd name="connsiteY69" fmla="*/ 4214165 h 6858000"/>
              <a:gd name="connsiteX70" fmla="*/ 622623 w 1508539"/>
              <a:gd name="connsiteY70" fmla="*/ 4090296 h 6858000"/>
              <a:gd name="connsiteX71" fmla="*/ 607879 w 1508539"/>
              <a:gd name="connsiteY71" fmla="*/ 4033999 h 6858000"/>
              <a:gd name="connsiteX72" fmla="*/ 609028 w 1508539"/>
              <a:gd name="connsiteY72" fmla="*/ 4031933 h 6858000"/>
              <a:gd name="connsiteX73" fmla="*/ 607604 w 1508539"/>
              <a:gd name="connsiteY73" fmla="*/ 4013953 h 6858000"/>
              <a:gd name="connsiteX74" fmla="*/ 593899 w 1508539"/>
              <a:gd name="connsiteY74" fmla="*/ 3974753 h 6858000"/>
              <a:gd name="connsiteX75" fmla="*/ 595497 w 1508539"/>
              <a:gd name="connsiteY75" fmla="*/ 3969950 h 6858000"/>
              <a:gd name="connsiteX76" fmla="*/ 588919 w 1508539"/>
              <a:gd name="connsiteY76" fmla="*/ 3933779 h 6858000"/>
              <a:gd name="connsiteX77" fmla="*/ 590250 w 1508539"/>
              <a:gd name="connsiteY77" fmla="*/ 3933093 h 6858000"/>
              <a:gd name="connsiteX78" fmla="*/ 594604 w 1508539"/>
              <a:gd name="connsiteY78" fmla="*/ 3922082 h 6858000"/>
              <a:gd name="connsiteX79" fmla="*/ 599682 w 1508539"/>
              <a:gd name="connsiteY79" fmla="*/ 3901461 h 6858000"/>
              <a:gd name="connsiteX80" fmla="*/ 622276 w 1508539"/>
              <a:gd name="connsiteY80" fmla="*/ 3813873 h 6858000"/>
              <a:gd name="connsiteX81" fmla="*/ 621701 w 1508539"/>
              <a:gd name="connsiteY81" fmla="*/ 3806161 h 6858000"/>
              <a:gd name="connsiteX82" fmla="*/ 622008 w 1508539"/>
              <a:gd name="connsiteY82" fmla="*/ 3805957 h 6858000"/>
              <a:gd name="connsiteX83" fmla="*/ 622035 w 1508539"/>
              <a:gd name="connsiteY83" fmla="*/ 3797724 h 6858000"/>
              <a:gd name="connsiteX84" fmla="*/ 620650 w 1508539"/>
              <a:gd name="connsiteY84" fmla="*/ 3792098 h 6858000"/>
              <a:gd name="connsiteX85" fmla="*/ 619534 w 1508539"/>
              <a:gd name="connsiteY85" fmla="*/ 3777135 h 6858000"/>
              <a:gd name="connsiteX86" fmla="*/ 621267 w 1508539"/>
              <a:gd name="connsiteY86" fmla="*/ 3771656 h 6858000"/>
              <a:gd name="connsiteX87" fmla="*/ 625010 w 1508539"/>
              <a:gd name="connsiteY87" fmla="*/ 3769007 h 6858000"/>
              <a:gd name="connsiteX88" fmla="*/ 624476 w 1508539"/>
              <a:gd name="connsiteY88" fmla="*/ 3767709 h 6858000"/>
              <a:gd name="connsiteX89" fmla="*/ 633172 w 1508539"/>
              <a:gd name="connsiteY89" fmla="*/ 3738082 h 6858000"/>
              <a:gd name="connsiteX90" fmla="*/ 640518 w 1508539"/>
              <a:gd name="connsiteY90" fmla="*/ 3673397 h 6858000"/>
              <a:gd name="connsiteX91" fmla="*/ 639814 w 1508539"/>
              <a:gd name="connsiteY91" fmla="*/ 3637109 h 6858000"/>
              <a:gd name="connsiteX92" fmla="*/ 643257 w 1508539"/>
              <a:gd name="connsiteY92" fmla="*/ 3536883 h 6858000"/>
              <a:gd name="connsiteX93" fmla="*/ 650795 w 1508539"/>
              <a:gd name="connsiteY93" fmla="*/ 3435652 h 6858000"/>
              <a:gd name="connsiteX94" fmla="*/ 652466 w 1508539"/>
              <a:gd name="connsiteY94" fmla="*/ 3307769 h 6858000"/>
              <a:gd name="connsiteX95" fmla="*/ 670029 w 1508539"/>
              <a:gd name="connsiteY95" fmla="*/ 3250522 h 6858000"/>
              <a:gd name="connsiteX96" fmla="*/ 670454 w 1508539"/>
              <a:gd name="connsiteY96" fmla="*/ 3229163 h 6858000"/>
              <a:gd name="connsiteX97" fmla="*/ 672277 w 1508539"/>
              <a:gd name="connsiteY97" fmla="*/ 3217217 h 6858000"/>
              <a:gd name="connsiteX98" fmla="*/ 659112 w 1508539"/>
              <a:gd name="connsiteY98" fmla="*/ 3183755 h 6858000"/>
              <a:gd name="connsiteX99" fmla="*/ 659613 w 1508539"/>
              <a:gd name="connsiteY99" fmla="*/ 3178642 h 6858000"/>
              <a:gd name="connsiteX100" fmla="*/ 647213 w 1508539"/>
              <a:gd name="connsiteY100" fmla="*/ 3158586 h 6858000"/>
              <a:gd name="connsiteX101" fmla="*/ 632398 w 1508539"/>
              <a:gd name="connsiteY101" fmla="*/ 3129034 h 6858000"/>
              <a:gd name="connsiteX102" fmla="*/ 633063 w 1508539"/>
              <a:gd name="connsiteY102" fmla="*/ 3126682 h 6858000"/>
              <a:gd name="connsiteX103" fmla="*/ 623931 w 1508539"/>
              <a:gd name="connsiteY103" fmla="*/ 3114519 h 6858000"/>
              <a:gd name="connsiteX104" fmla="*/ 610540 w 1508539"/>
              <a:gd name="connsiteY104" fmla="*/ 3106272 h 6858000"/>
              <a:gd name="connsiteX105" fmla="*/ 583270 w 1508539"/>
              <a:gd name="connsiteY105" fmla="*/ 2958185 h 6858000"/>
              <a:gd name="connsiteX106" fmla="*/ 525884 w 1508539"/>
              <a:gd name="connsiteY106" fmla="*/ 2762989 h 6858000"/>
              <a:gd name="connsiteX107" fmla="*/ 474802 w 1508539"/>
              <a:gd name="connsiteY107" fmla="*/ 2554718 h 6858000"/>
              <a:gd name="connsiteX108" fmla="*/ 454896 w 1508539"/>
              <a:gd name="connsiteY108" fmla="*/ 2485734 h 6858000"/>
              <a:gd name="connsiteX109" fmla="*/ 445619 w 1508539"/>
              <a:gd name="connsiteY109" fmla="*/ 2447068 h 6858000"/>
              <a:gd name="connsiteX110" fmla="*/ 432580 w 1508539"/>
              <a:gd name="connsiteY110" fmla="*/ 2425819 h 6858000"/>
              <a:gd name="connsiteX111" fmla="*/ 438579 w 1508539"/>
              <a:gd name="connsiteY111" fmla="*/ 2402874 h 6858000"/>
              <a:gd name="connsiteX112" fmla="*/ 441191 w 1508539"/>
              <a:gd name="connsiteY112" fmla="*/ 2381443 h 6858000"/>
              <a:gd name="connsiteX113" fmla="*/ 417520 w 1508539"/>
              <a:gd name="connsiteY113" fmla="*/ 2261920 h 6858000"/>
              <a:gd name="connsiteX114" fmla="*/ 407407 w 1508539"/>
              <a:gd name="connsiteY114" fmla="*/ 2195378 h 6858000"/>
              <a:gd name="connsiteX115" fmla="*/ 391624 w 1508539"/>
              <a:gd name="connsiteY115" fmla="*/ 2155135 h 6858000"/>
              <a:gd name="connsiteX116" fmla="*/ 389082 w 1508539"/>
              <a:gd name="connsiteY116" fmla="*/ 2118008 h 6858000"/>
              <a:gd name="connsiteX117" fmla="*/ 390075 w 1508539"/>
              <a:gd name="connsiteY117" fmla="*/ 2050531 h 6858000"/>
              <a:gd name="connsiteX118" fmla="*/ 381881 w 1508539"/>
              <a:gd name="connsiteY118" fmla="*/ 1963269 h 6858000"/>
              <a:gd name="connsiteX119" fmla="*/ 363059 w 1508539"/>
              <a:gd name="connsiteY119" fmla="*/ 1906352 h 6858000"/>
              <a:gd name="connsiteX120" fmla="*/ 339616 w 1508539"/>
              <a:gd name="connsiteY120" fmla="*/ 1861531 h 6858000"/>
              <a:gd name="connsiteX121" fmla="*/ 293415 w 1508539"/>
              <a:gd name="connsiteY121" fmla="*/ 1732919 h 6858000"/>
              <a:gd name="connsiteX122" fmla="*/ 265726 w 1508539"/>
              <a:gd name="connsiteY122" fmla="*/ 1663540 h 6858000"/>
              <a:gd name="connsiteX123" fmla="*/ 264852 w 1508539"/>
              <a:gd name="connsiteY123" fmla="*/ 1615777 h 6858000"/>
              <a:gd name="connsiteX124" fmla="*/ 245647 w 1508539"/>
              <a:gd name="connsiteY124" fmla="*/ 1563678 h 6858000"/>
              <a:gd name="connsiteX125" fmla="*/ 258727 w 1508539"/>
              <a:gd name="connsiteY125" fmla="*/ 1519474 h 6858000"/>
              <a:gd name="connsiteX126" fmla="*/ 251469 w 1508539"/>
              <a:gd name="connsiteY126" fmla="*/ 1477995 h 6858000"/>
              <a:gd name="connsiteX127" fmla="*/ 237554 w 1508539"/>
              <a:gd name="connsiteY127" fmla="*/ 1373769 h 6858000"/>
              <a:gd name="connsiteX128" fmla="*/ 245861 w 1508539"/>
              <a:gd name="connsiteY128" fmla="*/ 1307086 h 6858000"/>
              <a:gd name="connsiteX129" fmla="*/ 247049 w 1508539"/>
              <a:gd name="connsiteY129" fmla="*/ 1189033 h 6858000"/>
              <a:gd name="connsiteX130" fmla="*/ 251734 w 1508539"/>
              <a:gd name="connsiteY130" fmla="*/ 1168288 h 6858000"/>
              <a:gd name="connsiteX131" fmla="*/ 244016 w 1508539"/>
              <a:gd name="connsiteY131" fmla="*/ 1142577 h 6858000"/>
              <a:gd name="connsiteX132" fmla="*/ 233322 w 1508539"/>
              <a:gd name="connsiteY132" fmla="*/ 1088484 h 6858000"/>
              <a:gd name="connsiteX133" fmla="*/ 222058 w 1508539"/>
              <a:gd name="connsiteY133" fmla="*/ 1016103 h 6858000"/>
              <a:gd name="connsiteX134" fmla="*/ 223514 w 1508539"/>
              <a:gd name="connsiteY134" fmla="*/ 932283 h 6858000"/>
              <a:gd name="connsiteX135" fmla="*/ 225750 w 1508539"/>
              <a:gd name="connsiteY135" fmla="*/ 915925 h 6858000"/>
              <a:gd name="connsiteX136" fmla="*/ 218379 w 1508539"/>
              <a:gd name="connsiteY136" fmla="*/ 896999 h 6858000"/>
              <a:gd name="connsiteX137" fmla="*/ 187787 w 1508539"/>
              <a:gd name="connsiteY137" fmla="*/ 821517 h 6858000"/>
              <a:gd name="connsiteX138" fmla="*/ 166737 w 1508539"/>
              <a:gd name="connsiteY138" fmla="*/ 751353 h 6858000"/>
              <a:gd name="connsiteX139" fmla="*/ 166295 w 1508539"/>
              <a:gd name="connsiteY139" fmla="*/ 721230 h 6858000"/>
              <a:gd name="connsiteX140" fmla="*/ 151966 w 1508539"/>
              <a:gd name="connsiteY140" fmla="*/ 681659 h 6858000"/>
              <a:gd name="connsiteX141" fmla="*/ 137385 w 1508539"/>
              <a:gd name="connsiteY141" fmla="*/ 635218 h 6858000"/>
              <a:gd name="connsiteX142" fmla="*/ 142396 w 1508539"/>
              <a:gd name="connsiteY142" fmla="*/ 613763 h 6858000"/>
              <a:gd name="connsiteX143" fmla="*/ 128338 w 1508539"/>
              <a:gd name="connsiteY143" fmla="*/ 598582 h 6858000"/>
              <a:gd name="connsiteX144" fmla="*/ 128019 w 1508539"/>
              <a:gd name="connsiteY144" fmla="*/ 576846 h 6858000"/>
              <a:gd name="connsiteX145" fmla="*/ 107645 w 1508539"/>
              <a:gd name="connsiteY145" fmla="*/ 530055 h 6858000"/>
              <a:gd name="connsiteX146" fmla="*/ 98081 w 1508539"/>
              <a:gd name="connsiteY146" fmla="*/ 448559 h 6858000"/>
              <a:gd name="connsiteX147" fmla="*/ 104503 w 1508539"/>
              <a:gd name="connsiteY147" fmla="*/ 441529 h 6858000"/>
              <a:gd name="connsiteX148" fmla="*/ 103724 w 1508539"/>
              <a:gd name="connsiteY148" fmla="*/ 428927 h 6858000"/>
              <a:gd name="connsiteX149" fmla="*/ 93128 w 1508539"/>
              <a:gd name="connsiteY149" fmla="*/ 430161 h 6858000"/>
              <a:gd name="connsiteX150" fmla="*/ 70148 w 1508539"/>
              <a:gd name="connsiteY150" fmla="*/ 367211 h 6858000"/>
              <a:gd name="connsiteX151" fmla="*/ 36452 w 1508539"/>
              <a:gd name="connsiteY151" fmla="*/ 268519 h 6858000"/>
              <a:gd name="connsiteX152" fmla="*/ 23935 w 1508539"/>
              <a:gd name="connsiteY152" fmla="*/ 160886 h 6858000"/>
              <a:gd name="connsiteX153" fmla="*/ 19312 w 1508539"/>
              <a:gd name="connsiteY153" fmla="*/ 47336 h 6858000"/>
              <a:gd name="connsiteX154" fmla="*/ 0 w 1508539"/>
              <a:gd name="connsiteY154" fmla="*/ 0 h 6858000"/>
              <a:gd name="connsiteX0" fmla="*/ 0 w 1508539"/>
              <a:gd name="connsiteY0" fmla="*/ 0 h 6858000"/>
              <a:gd name="connsiteX1" fmla="*/ 1508539 w 1508539"/>
              <a:gd name="connsiteY1" fmla="*/ 0 h 6858000"/>
              <a:gd name="connsiteX2" fmla="*/ 1508539 w 1508539"/>
              <a:gd name="connsiteY2" fmla="*/ 6858000 h 6858000"/>
              <a:gd name="connsiteX3" fmla="*/ 57174 w 1508539"/>
              <a:gd name="connsiteY3" fmla="*/ 6858000 h 6858000"/>
              <a:gd name="connsiteX4" fmla="*/ 57315 w 1508539"/>
              <a:gd name="connsiteY4" fmla="*/ 6857735 h 6858000"/>
              <a:gd name="connsiteX5" fmla="*/ 69364 w 1508539"/>
              <a:gd name="connsiteY5" fmla="*/ 6809549 h 6858000"/>
              <a:gd name="connsiteX6" fmla="*/ 101575 w 1508539"/>
              <a:gd name="connsiteY6" fmla="*/ 6715115 h 6858000"/>
              <a:gd name="connsiteX7" fmla="*/ 111426 w 1508539"/>
              <a:gd name="connsiteY7" fmla="*/ 6680170 h 6858000"/>
              <a:gd name="connsiteX8" fmla="*/ 136976 w 1508539"/>
              <a:gd name="connsiteY8" fmla="*/ 6621207 h 6858000"/>
              <a:gd name="connsiteX9" fmla="*/ 153633 w 1508539"/>
              <a:gd name="connsiteY9" fmla="*/ 6596265 h 6858000"/>
              <a:gd name="connsiteX10" fmla="*/ 153512 w 1508539"/>
              <a:gd name="connsiteY10" fmla="*/ 6594818 h 6858000"/>
              <a:gd name="connsiteX11" fmla="*/ 157757 w 1508539"/>
              <a:gd name="connsiteY11" fmla="*/ 6593735 h 6858000"/>
              <a:gd name="connsiteX12" fmla="*/ 160954 w 1508539"/>
              <a:gd name="connsiteY12" fmla="*/ 6589172 h 6858000"/>
              <a:gd name="connsiteX13" fmla="*/ 164248 w 1508539"/>
              <a:gd name="connsiteY13" fmla="*/ 6574442 h 6858000"/>
              <a:gd name="connsiteX14" fmla="*/ 164588 w 1508539"/>
              <a:gd name="connsiteY14" fmla="*/ 6568530 h 6858000"/>
              <a:gd name="connsiteX15" fmla="*/ 166997 w 1508539"/>
              <a:gd name="connsiteY15" fmla="*/ 6560674 h 6858000"/>
              <a:gd name="connsiteX16" fmla="*/ 167342 w 1508539"/>
              <a:gd name="connsiteY16" fmla="*/ 6560598 h 6858000"/>
              <a:gd name="connsiteX17" fmla="*/ 169039 w 1508539"/>
              <a:gd name="connsiteY17" fmla="*/ 6553006 h 6858000"/>
              <a:gd name="connsiteX18" fmla="*/ 173735 w 1508539"/>
              <a:gd name="connsiteY18" fmla="*/ 6514360 h 6858000"/>
              <a:gd name="connsiteX19" fmla="*/ 215389 w 1508539"/>
              <a:gd name="connsiteY19" fmla="*/ 6478062 h 6858000"/>
              <a:gd name="connsiteX20" fmla="*/ 226078 w 1508539"/>
              <a:gd name="connsiteY20" fmla="*/ 6460325 h 6858000"/>
              <a:gd name="connsiteX21" fmla="*/ 233311 w 1508539"/>
              <a:gd name="connsiteY21" fmla="*/ 6451488 h 6858000"/>
              <a:gd name="connsiteX22" fmla="*/ 234746 w 1508539"/>
              <a:gd name="connsiteY22" fmla="*/ 6451348 h 6858000"/>
              <a:gd name="connsiteX23" fmla="*/ 239104 w 1508539"/>
              <a:gd name="connsiteY23" fmla="*/ 6414240 h 6858000"/>
              <a:gd name="connsiteX24" fmla="*/ 241980 w 1508539"/>
              <a:gd name="connsiteY24" fmla="*/ 6410269 h 6858000"/>
              <a:gd name="connsiteX25" fmla="*/ 241880 w 1508539"/>
              <a:gd name="connsiteY25" fmla="*/ 6384857 h 6858000"/>
              <a:gd name="connsiteX26" fmla="*/ 243397 w 1508539"/>
              <a:gd name="connsiteY26" fmla="*/ 6372381 h 6858000"/>
              <a:gd name="connsiteX27" fmla="*/ 240591 w 1508539"/>
              <a:gd name="connsiteY27" fmla="*/ 6367510 h 6858000"/>
              <a:gd name="connsiteX28" fmla="*/ 244471 w 1508539"/>
              <a:gd name="connsiteY28" fmla="*/ 6349778 h 6858000"/>
              <a:gd name="connsiteX29" fmla="*/ 246136 w 1508539"/>
              <a:gd name="connsiteY29" fmla="*/ 6348250 h 6858000"/>
              <a:gd name="connsiteX30" fmla="*/ 262170 w 1508539"/>
              <a:gd name="connsiteY30" fmla="*/ 6281972 h 6858000"/>
              <a:gd name="connsiteX31" fmla="*/ 272933 w 1508539"/>
              <a:gd name="connsiteY31" fmla="*/ 6211940 h 6858000"/>
              <a:gd name="connsiteX32" fmla="*/ 314428 w 1508539"/>
              <a:gd name="connsiteY32" fmla="*/ 6113913 h 6858000"/>
              <a:gd name="connsiteX33" fmla="*/ 318721 w 1508539"/>
              <a:gd name="connsiteY33" fmla="*/ 6028119 h 6858000"/>
              <a:gd name="connsiteX34" fmla="*/ 345501 w 1508539"/>
              <a:gd name="connsiteY34" fmla="*/ 5934687 h 6858000"/>
              <a:gd name="connsiteX35" fmla="*/ 379513 w 1508539"/>
              <a:gd name="connsiteY35" fmla="*/ 5765594 h 6858000"/>
              <a:gd name="connsiteX36" fmla="*/ 411349 w 1508539"/>
              <a:gd name="connsiteY36" fmla="*/ 5693685 h 6858000"/>
              <a:gd name="connsiteX37" fmla="*/ 431404 w 1508539"/>
              <a:gd name="connsiteY37" fmla="*/ 5665173 h 6858000"/>
              <a:gd name="connsiteX38" fmla="*/ 465121 w 1508539"/>
              <a:gd name="connsiteY38" fmla="*/ 5563435 h 6858000"/>
              <a:gd name="connsiteX39" fmla="*/ 494626 w 1508539"/>
              <a:gd name="connsiteY39" fmla="*/ 5476393 h 6858000"/>
              <a:gd name="connsiteX40" fmla="*/ 525819 w 1508539"/>
              <a:gd name="connsiteY40" fmla="*/ 5396260 h 6858000"/>
              <a:gd name="connsiteX41" fmla="*/ 541800 w 1508539"/>
              <a:gd name="connsiteY41" fmla="*/ 5330009 h 6858000"/>
              <a:gd name="connsiteX42" fmla="*/ 575293 w 1508539"/>
              <a:gd name="connsiteY42" fmla="*/ 5273739 h 6858000"/>
              <a:gd name="connsiteX43" fmla="*/ 584892 w 1508539"/>
              <a:gd name="connsiteY43" fmla="*/ 5241779 h 6858000"/>
              <a:gd name="connsiteX44" fmla="*/ 596118 w 1508539"/>
              <a:gd name="connsiteY44" fmla="*/ 5225268 h 6858000"/>
              <a:gd name="connsiteX45" fmla="*/ 597138 w 1508539"/>
              <a:gd name="connsiteY45" fmla="*/ 5217684 h 6858000"/>
              <a:gd name="connsiteX46" fmla="*/ 604479 w 1508539"/>
              <a:gd name="connsiteY46" fmla="*/ 5193377 h 6858000"/>
              <a:gd name="connsiteX47" fmla="*/ 607782 w 1508539"/>
              <a:gd name="connsiteY47" fmla="*/ 5179288 h 6858000"/>
              <a:gd name="connsiteX48" fmla="*/ 608766 w 1508539"/>
              <a:gd name="connsiteY48" fmla="*/ 5173621 h 6858000"/>
              <a:gd name="connsiteX49" fmla="*/ 604400 w 1508539"/>
              <a:gd name="connsiteY49" fmla="*/ 5159961 h 6858000"/>
              <a:gd name="connsiteX50" fmla="*/ 611077 w 1508539"/>
              <a:gd name="connsiteY50" fmla="*/ 5144295 h 6858000"/>
              <a:gd name="connsiteX51" fmla="*/ 608010 w 1508539"/>
              <a:gd name="connsiteY51" fmla="*/ 5125185 h 6858000"/>
              <a:gd name="connsiteX52" fmla="*/ 614840 w 1508539"/>
              <a:gd name="connsiteY52" fmla="*/ 5121884 h 6858000"/>
              <a:gd name="connsiteX53" fmla="*/ 621876 w 1508539"/>
              <a:gd name="connsiteY53" fmla="*/ 5067850 h 6858000"/>
              <a:gd name="connsiteX54" fmla="*/ 624607 w 1508539"/>
              <a:gd name="connsiteY54" fmla="*/ 5060861 h 6858000"/>
              <a:gd name="connsiteX55" fmla="*/ 621311 w 1508539"/>
              <a:gd name="connsiteY55" fmla="*/ 5034192 h 6858000"/>
              <a:gd name="connsiteX56" fmla="*/ 622865 w 1508539"/>
              <a:gd name="connsiteY56" fmla="*/ 4993030 h 6858000"/>
              <a:gd name="connsiteX57" fmla="*/ 629774 w 1508539"/>
              <a:gd name="connsiteY57" fmla="*/ 4946844 h 6858000"/>
              <a:gd name="connsiteX58" fmla="*/ 625630 w 1508539"/>
              <a:gd name="connsiteY58" fmla="*/ 4932692 h 6858000"/>
              <a:gd name="connsiteX59" fmla="*/ 641033 w 1508539"/>
              <a:gd name="connsiteY59" fmla="*/ 4858827 h 6858000"/>
              <a:gd name="connsiteX60" fmla="*/ 635187 w 1508539"/>
              <a:gd name="connsiteY60" fmla="*/ 4801535 h 6858000"/>
              <a:gd name="connsiteX61" fmla="*/ 642856 w 1508539"/>
              <a:gd name="connsiteY61" fmla="*/ 4797794 h 6858000"/>
              <a:gd name="connsiteX62" fmla="*/ 644150 w 1508539"/>
              <a:gd name="connsiteY62" fmla="*/ 4784526 h 6858000"/>
              <a:gd name="connsiteX63" fmla="*/ 645934 w 1508539"/>
              <a:gd name="connsiteY63" fmla="*/ 4781211 h 6858000"/>
              <a:gd name="connsiteX64" fmla="*/ 654721 w 1508539"/>
              <a:gd name="connsiteY64" fmla="*/ 4761984 h 6858000"/>
              <a:gd name="connsiteX65" fmla="*/ 650769 w 1508539"/>
              <a:gd name="connsiteY65" fmla="*/ 4690749 h 6858000"/>
              <a:gd name="connsiteX66" fmla="*/ 646249 w 1508539"/>
              <a:gd name="connsiteY66" fmla="*/ 4584173 h 6858000"/>
              <a:gd name="connsiteX67" fmla="*/ 641332 w 1508539"/>
              <a:gd name="connsiteY67" fmla="*/ 4444346 h 6858000"/>
              <a:gd name="connsiteX68" fmla="*/ 637897 w 1508539"/>
              <a:gd name="connsiteY68" fmla="*/ 4375228 h 6858000"/>
              <a:gd name="connsiteX69" fmla="*/ 618550 w 1508539"/>
              <a:gd name="connsiteY69" fmla="*/ 4214165 h 6858000"/>
              <a:gd name="connsiteX70" fmla="*/ 622623 w 1508539"/>
              <a:gd name="connsiteY70" fmla="*/ 4090296 h 6858000"/>
              <a:gd name="connsiteX71" fmla="*/ 607879 w 1508539"/>
              <a:gd name="connsiteY71" fmla="*/ 4033999 h 6858000"/>
              <a:gd name="connsiteX72" fmla="*/ 609028 w 1508539"/>
              <a:gd name="connsiteY72" fmla="*/ 4031933 h 6858000"/>
              <a:gd name="connsiteX73" fmla="*/ 607604 w 1508539"/>
              <a:gd name="connsiteY73" fmla="*/ 4013953 h 6858000"/>
              <a:gd name="connsiteX74" fmla="*/ 593899 w 1508539"/>
              <a:gd name="connsiteY74" fmla="*/ 3974753 h 6858000"/>
              <a:gd name="connsiteX75" fmla="*/ 595497 w 1508539"/>
              <a:gd name="connsiteY75" fmla="*/ 3969950 h 6858000"/>
              <a:gd name="connsiteX76" fmla="*/ 588919 w 1508539"/>
              <a:gd name="connsiteY76" fmla="*/ 3933779 h 6858000"/>
              <a:gd name="connsiteX77" fmla="*/ 590250 w 1508539"/>
              <a:gd name="connsiteY77" fmla="*/ 3933093 h 6858000"/>
              <a:gd name="connsiteX78" fmla="*/ 594604 w 1508539"/>
              <a:gd name="connsiteY78" fmla="*/ 3922082 h 6858000"/>
              <a:gd name="connsiteX79" fmla="*/ 599682 w 1508539"/>
              <a:gd name="connsiteY79" fmla="*/ 3901461 h 6858000"/>
              <a:gd name="connsiteX80" fmla="*/ 622276 w 1508539"/>
              <a:gd name="connsiteY80" fmla="*/ 3813873 h 6858000"/>
              <a:gd name="connsiteX81" fmla="*/ 621701 w 1508539"/>
              <a:gd name="connsiteY81" fmla="*/ 3806161 h 6858000"/>
              <a:gd name="connsiteX82" fmla="*/ 622008 w 1508539"/>
              <a:gd name="connsiteY82" fmla="*/ 3805957 h 6858000"/>
              <a:gd name="connsiteX83" fmla="*/ 622035 w 1508539"/>
              <a:gd name="connsiteY83" fmla="*/ 3797724 h 6858000"/>
              <a:gd name="connsiteX84" fmla="*/ 620650 w 1508539"/>
              <a:gd name="connsiteY84" fmla="*/ 3792098 h 6858000"/>
              <a:gd name="connsiteX85" fmla="*/ 619534 w 1508539"/>
              <a:gd name="connsiteY85" fmla="*/ 3777135 h 6858000"/>
              <a:gd name="connsiteX86" fmla="*/ 621267 w 1508539"/>
              <a:gd name="connsiteY86" fmla="*/ 3771656 h 6858000"/>
              <a:gd name="connsiteX87" fmla="*/ 625010 w 1508539"/>
              <a:gd name="connsiteY87" fmla="*/ 3769007 h 6858000"/>
              <a:gd name="connsiteX88" fmla="*/ 624476 w 1508539"/>
              <a:gd name="connsiteY88" fmla="*/ 3767709 h 6858000"/>
              <a:gd name="connsiteX89" fmla="*/ 633172 w 1508539"/>
              <a:gd name="connsiteY89" fmla="*/ 3738082 h 6858000"/>
              <a:gd name="connsiteX90" fmla="*/ 640518 w 1508539"/>
              <a:gd name="connsiteY90" fmla="*/ 3673397 h 6858000"/>
              <a:gd name="connsiteX91" fmla="*/ 639814 w 1508539"/>
              <a:gd name="connsiteY91" fmla="*/ 3637109 h 6858000"/>
              <a:gd name="connsiteX92" fmla="*/ 643257 w 1508539"/>
              <a:gd name="connsiteY92" fmla="*/ 3536883 h 6858000"/>
              <a:gd name="connsiteX93" fmla="*/ 650795 w 1508539"/>
              <a:gd name="connsiteY93" fmla="*/ 3435652 h 6858000"/>
              <a:gd name="connsiteX94" fmla="*/ 652466 w 1508539"/>
              <a:gd name="connsiteY94" fmla="*/ 3307769 h 6858000"/>
              <a:gd name="connsiteX95" fmla="*/ 670029 w 1508539"/>
              <a:gd name="connsiteY95" fmla="*/ 3250522 h 6858000"/>
              <a:gd name="connsiteX96" fmla="*/ 670454 w 1508539"/>
              <a:gd name="connsiteY96" fmla="*/ 3229163 h 6858000"/>
              <a:gd name="connsiteX97" fmla="*/ 672277 w 1508539"/>
              <a:gd name="connsiteY97" fmla="*/ 3217217 h 6858000"/>
              <a:gd name="connsiteX98" fmla="*/ 659112 w 1508539"/>
              <a:gd name="connsiteY98" fmla="*/ 3183755 h 6858000"/>
              <a:gd name="connsiteX99" fmla="*/ 659613 w 1508539"/>
              <a:gd name="connsiteY99" fmla="*/ 3178642 h 6858000"/>
              <a:gd name="connsiteX100" fmla="*/ 647213 w 1508539"/>
              <a:gd name="connsiteY100" fmla="*/ 3158586 h 6858000"/>
              <a:gd name="connsiteX101" fmla="*/ 632398 w 1508539"/>
              <a:gd name="connsiteY101" fmla="*/ 3129034 h 6858000"/>
              <a:gd name="connsiteX102" fmla="*/ 633063 w 1508539"/>
              <a:gd name="connsiteY102" fmla="*/ 3126682 h 6858000"/>
              <a:gd name="connsiteX103" fmla="*/ 623931 w 1508539"/>
              <a:gd name="connsiteY103" fmla="*/ 3114519 h 6858000"/>
              <a:gd name="connsiteX104" fmla="*/ 610540 w 1508539"/>
              <a:gd name="connsiteY104" fmla="*/ 3106272 h 6858000"/>
              <a:gd name="connsiteX105" fmla="*/ 583270 w 1508539"/>
              <a:gd name="connsiteY105" fmla="*/ 2958185 h 6858000"/>
              <a:gd name="connsiteX106" fmla="*/ 525884 w 1508539"/>
              <a:gd name="connsiteY106" fmla="*/ 2762989 h 6858000"/>
              <a:gd name="connsiteX107" fmla="*/ 474802 w 1508539"/>
              <a:gd name="connsiteY107" fmla="*/ 2554718 h 6858000"/>
              <a:gd name="connsiteX108" fmla="*/ 454896 w 1508539"/>
              <a:gd name="connsiteY108" fmla="*/ 2485734 h 6858000"/>
              <a:gd name="connsiteX109" fmla="*/ 445619 w 1508539"/>
              <a:gd name="connsiteY109" fmla="*/ 2447068 h 6858000"/>
              <a:gd name="connsiteX110" fmla="*/ 432580 w 1508539"/>
              <a:gd name="connsiteY110" fmla="*/ 2425819 h 6858000"/>
              <a:gd name="connsiteX111" fmla="*/ 438579 w 1508539"/>
              <a:gd name="connsiteY111" fmla="*/ 2402874 h 6858000"/>
              <a:gd name="connsiteX112" fmla="*/ 441191 w 1508539"/>
              <a:gd name="connsiteY112" fmla="*/ 2381443 h 6858000"/>
              <a:gd name="connsiteX113" fmla="*/ 417520 w 1508539"/>
              <a:gd name="connsiteY113" fmla="*/ 2261920 h 6858000"/>
              <a:gd name="connsiteX114" fmla="*/ 407407 w 1508539"/>
              <a:gd name="connsiteY114" fmla="*/ 2195378 h 6858000"/>
              <a:gd name="connsiteX115" fmla="*/ 391624 w 1508539"/>
              <a:gd name="connsiteY115" fmla="*/ 2155135 h 6858000"/>
              <a:gd name="connsiteX116" fmla="*/ 389082 w 1508539"/>
              <a:gd name="connsiteY116" fmla="*/ 2118008 h 6858000"/>
              <a:gd name="connsiteX117" fmla="*/ 390075 w 1508539"/>
              <a:gd name="connsiteY117" fmla="*/ 2050531 h 6858000"/>
              <a:gd name="connsiteX118" fmla="*/ 381881 w 1508539"/>
              <a:gd name="connsiteY118" fmla="*/ 1963269 h 6858000"/>
              <a:gd name="connsiteX119" fmla="*/ 363059 w 1508539"/>
              <a:gd name="connsiteY119" fmla="*/ 1906352 h 6858000"/>
              <a:gd name="connsiteX120" fmla="*/ 339616 w 1508539"/>
              <a:gd name="connsiteY120" fmla="*/ 1861531 h 6858000"/>
              <a:gd name="connsiteX121" fmla="*/ 293415 w 1508539"/>
              <a:gd name="connsiteY121" fmla="*/ 1732919 h 6858000"/>
              <a:gd name="connsiteX122" fmla="*/ 265726 w 1508539"/>
              <a:gd name="connsiteY122" fmla="*/ 1663540 h 6858000"/>
              <a:gd name="connsiteX123" fmla="*/ 264852 w 1508539"/>
              <a:gd name="connsiteY123" fmla="*/ 1615777 h 6858000"/>
              <a:gd name="connsiteX124" fmla="*/ 245647 w 1508539"/>
              <a:gd name="connsiteY124" fmla="*/ 1563678 h 6858000"/>
              <a:gd name="connsiteX125" fmla="*/ 258727 w 1508539"/>
              <a:gd name="connsiteY125" fmla="*/ 1519474 h 6858000"/>
              <a:gd name="connsiteX126" fmla="*/ 251469 w 1508539"/>
              <a:gd name="connsiteY126" fmla="*/ 1477995 h 6858000"/>
              <a:gd name="connsiteX127" fmla="*/ 237554 w 1508539"/>
              <a:gd name="connsiteY127" fmla="*/ 1373769 h 6858000"/>
              <a:gd name="connsiteX128" fmla="*/ 245861 w 1508539"/>
              <a:gd name="connsiteY128" fmla="*/ 1307086 h 6858000"/>
              <a:gd name="connsiteX129" fmla="*/ 247049 w 1508539"/>
              <a:gd name="connsiteY129" fmla="*/ 1189033 h 6858000"/>
              <a:gd name="connsiteX130" fmla="*/ 251734 w 1508539"/>
              <a:gd name="connsiteY130" fmla="*/ 1168288 h 6858000"/>
              <a:gd name="connsiteX131" fmla="*/ 244016 w 1508539"/>
              <a:gd name="connsiteY131" fmla="*/ 1142577 h 6858000"/>
              <a:gd name="connsiteX132" fmla="*/ 233322 w 1508539"/>
              <a:gd name="connsiteY132" fmla="*/ 1088484 h 6858000"/>
              <a:gd name="connsiteX133" fmla="*/ 222058 w 1508539"/>
              <a:gd name="connsiteY133" fmla="*/ 1016103 h 6858000"/>
              <a:gd name="connsiteX134" fmla="*/ 223514 w 1508539"/>
              <a:gd name="connsiteY134" fmla="*/ 932283 h 6858000"/>
              <a:gd name="connsiteX135" fmla="*/ 225750 w 1508539"/>
              <a:gd name="connsiteY135" fmla="*/ 915925 h 6858000"/>
              <a:gd name="connsiteX136" fmla="*/ 218379 w 1508539"/>
              <a:gd name="connsiteY136" fmla="*/ 896999 h 6858000"/>
              <a:gd name="connsiteX137" fmla="*/ 187787 w 1508539"/>
              <a:gd name="connsiteY137" fmla="*/ 821517 h 6858000"/>
              <a:gd name="connsiteX138" fmla="*/ 166737 w 1508539"/>
              <a:gd name="connsiteY138" fmla="*/ 751353 h 6858000"/>
              <a:gd name="connsiteX139" fmla="*/ 166295 w 1508539"/>
              <a:gd name="connsiteY139" fmla="*/ 721230 h 6858000"/>
              <a:gd name="connsiteX140" fmla="*/ 151966 w 1508539"/>
              <a:gd name="connsiteY140" fmla="*/ 681659 h 6858000"/>
              <a:gd name="connsiteX141" fmla="*/ 137385 w 1508539"/>
              <a:gd name="connsiteY141" fmla="*/ 635218 h 6858000"/>
              <a:gd name="connsiteX142" fmla="*/ 142396 w 1508539"/>
              <a:gd name="connsiteY142" fmla="*/ 613763 h 6858000"/>
              <a:gd name="connsiteX143" fmla="*/ 128338 w 1508539"/>
              <a:gd name="connsiteY143" fmla="*/ 598582 h 6858000"/>
              <a:gd name="connsiteX144" fmla="*/ 128019 w 1508539"/>
              <a:gd name="connsiteY144" fmla="*/ 576846 h 6858000"/>
              <a:gd name="connsiteX145" fmla="*/ 107645 w 1508539"/>
              <a:gd name="connsiteY145" fmla="*/ 530055 h 6858000"/>
              <a:gd name="connsiteX146" fmla="*/ 98081 w 1508539"/>
              <a:gd name="connsiteY146" fmla="*/ 448559 h 6858000"/>
              <a:gd name="connsiteX147" fmla="*/ 104503 w 1508539"/>
              <a:gd name="connsiteY147" fmla="*/ 441529 h 6858000"/>
              <a:gd name="connsiteX148" fmla="*/ 103724 w 1508539"/>
              <a:gd name="connsiteY148" fmla="*/ 428927 h 6858000"/>
              <a:gd name="connsiteX149" fmla="*/ 90191 w 1508539"/>
              <a:gd name="connsiteY149" fmla="*/ 404917 h 6858000"/>
              <a:gd name="connsiteX150" fmla="*/ 70148 w 1508539"/>
              <a:gd name="connsiteY150" fmla="*/ 367211 h 6858000"/>
              <a:gd name="connsiteX151" fmla="*/ 36452 w 1508539"/>
              <a:gd name="connsiteY151" fmla="*/ 268519 h 6858000"/>
              <a:gd name="connsiteX152" fmla="*/ 23935 w 1508539"/>
              <a:gd name="connsiteY152" fmla="*/ 160886 h 6858000"/>
              <a:gd name="connsiteX153" fmla="*/ 19312 w 1508539"/>
              <a:gd name="connsiteY153" fmla="*/ 47336 h 6858000"/>
              <a:gd name="connsiteX154" fmla="*/ 0 w 1508539"/>
              <a:gd name="connsiteY154" fmla="*/ 0 h 6858000"/>
              <a:gd name="connsiteX0" fmla="*/ 0 w 1508539"/>
              <a:gd name="connsiteY0" fmla="*/ 0 h 6858000"/>
              <a:gd name="connsiteX1" fmla="*/ 1508539 w 1508539"/>
              <a:gd name="connsiteY1" fmla="*/ 0 h 6858000"/>
              <a:gd name="connsiteX2" fmla="*/ 1508539 w 1508539"/>
              <a:gd name="connsiteY2" fmla="*/ 6858000 h 6858000"/>
              <a:gd name="connsiteX3" fmla="*/ 57174 w 1508539"/>
              <a:gd name="connsiteY3" fmla="*/ 6858000 h 6858000"/>
              <a:gd name="connsiteX4" fmla="*/ 57315 w 1508539"/>
              <a:gd name="connsiteY4" fmla="*/ 6857735 h 6858000"/>
              <a:gd name="connsiteX5" fmla="*/ 69364 w 1508539"/>
              <a:gd name="connsiteY5" fmla="*/ 6809549 h 6858000"/>
              <a:gd name="connsiteX6" fmla="*/ 101575 w 1508539"/>
              <a:gd name="connsiteY6" fmla="*/ 6715115 h 6858000"/>
              <a:gd name="connsiteX7" fmla="*/ 111426 w 1508539"/>
              <a:gd name="connsiteY7" fmla="*/ 6680170 h 6858000"/>
              <a:gd name="connsiteX8" fmla="*/ 136976 w 1508539"/>
              <a:gd name="connsiteY8" fmla="*/ 6621207 h 6858000"/>
              <a:gd name="connsiteX9" fmla="*/ 153633 w 1508539"/>
              <a:gd name="connsiteY9" fmla="*/ 6596265 h 6858000"/>
              <a:gd name="connsiteX10" fmla="*/ 153512 w 1508539"/>
              <a:gd name="connsiteY10" fmla="*/ 6594818 h 6858000"/>
              <a:gd name="connsiteX11" fmla="*/ 157757 w 1508539"/>
              <a:gd name="connsiteY11" fmla="*/ 6593735 h 6858000"/>
              <a:gd name="connsiteX12" fmla="*/ 160954 w 1508539"/>
              <a:gd name="connsiteY12" fmla="*/ 6589172 h 6858000"/>
              <a:gd name="connsiteX13" fmla="*/ 164248 w 1508539"/>
              <a:gd name="connsiteY13" fmla="*/ 6574442 h 6858000"/>
              <a:gd name="connsiteX14" fmla="*/ 164588 w 1508539"/>
              <a:gd name="connsiteY14" fmla="*/ 6568530 h 6858000"/>
              <a:gd name="connsiteX15" fmla="*/ 166997 w 1508539"/>
              <a:gd name="connsiteY15" fmla="*/ 6560674 h 6858000"/>
              <a:gd name="connsiteX16" fmla="*/ 167342 w 1508539"/>
              <a:gd name="connsiteY16" fmla="*/ 6560598 h 6858000"/>
              <a:gd name="connsiteX17" fmla="*/ 169039 w 1508539"/>
              <a:gd name="connsiteY17" fmla="*/ 6553006 h 6858000"/>
              <a:gd name="connsiteX18" fmla="*/ 173735 w 1508539"/>
              <a:gd name="connsiteY18" fmla="*/ 6514360 h 6858000"/>
              <a:gd name="connsiteX19" fmla="*/ 215389 w 1508539"/>
              <a:gd name="connsiteY19" fmla="*/ 6478062 h 6858000"/>
              <a:gd name="connsiteX20" fmla="*/ 226078 w 1508539"/>
              <a:gd name="connsiteY20" fmla="*/ 6460325 h 6858000"/>
              <a:gd name="connsiteX21" fmla="*/ 233311 w 1508539"/>
              <a:gd name="connsiteY21" fmla="*/ 6451488 h 6858000"/>
              <a:gd name="connsiteX22" fmla="*/ 234746 w 1508539"/>
              <a:gd name="connsiteY22" fmla="*/ 6451348 h 6858000"/>
              <a:gd name="connsiteX23" fmla="*/ 239104 w 1508539"/>
              <a:gd name="connsiteY23" fmla="*/ 6414240 h 6858000"/>
              <a:gd name="connsiteX24" fmla="*/ 241980 w 1508539"/>
              <a:gd name="connsiteY24" fmla="*/ 6410269 h 6858000"/>
              <a:gd name="connsiteX25" fmla="*/ 241880 w 1508539"/>
              <a:gd name="connsiteY25" fmla="*/ 6384857 h 6858000"/>
              <a:gd name="connsiteX26" fmla="*/ 243397 w 1508539"/>
              <a:gd name="connsiteY26" fmla="*/ 6372381 h 6858000"/>
              <a:gd name="connsiteX27" fmla="*/ 240591 w 1508539"/>
              <a:gd name="connsiteY27" fmla="*/ 6367510 h 6858000"/>
              <a:gd name="connsiteX28" fmla="*/ 244471 w 1508539"/>
              <a:gd name="connsiteY28" fmla="*/ 6349778 h 6858000"/>
              <a:gd name="connsiteX29" fmla="*/ 246136 w 1508539"/>
              <a:gd name="connsiteY29" fmla="*/ 6348250 h 6858000"/>
              <a:gd name="connsiteX30" fmla="*/ 262170 w 1508539"/>
              <a:gd name="connsiteY30" fmla="*/ 6281972 h 6858000"/>
              <a:gd name="connsiteX31" fmla="*/ 272933 w 1508539"/>
              <a:gd name="connsiteY31" fmla="*/ 6211940 h 6858000"/>
              <a:gd name="connsiteX32" fmla="*/ 314428 w 1508539"/>
              <a:gd name="connsiteY32" fmla="*/ 6113913 h 6858000"/>
              <a:gd name="connsiteX33" fmla="*/ 318721 w 1508539"/>
              <a:gd name="connsiteY33" fmla="*/ 6028119 h 6858000"/>
              <a:gd name="connsiteX34" fmla="*/ 345501 w 1508539"/>
              <a:gd name="connsiteY34" fmla="*/ 5934687 h 6858000"/>
              <a:gd name="connsiteX35" fmla="*/ 379513 w 1508539"/>
              <a:gd name="connsiteY35" fmla="*/ 5765594 h 6858000"/>
              <a:gd name="connsiteX36" fmla="*/ 411349 w 1508539"/>
              <a:gd name="connsiteY36" fmla="*/ 5693685 h 6858000"/>
              <a:gd name="connsiteX37" fmla="*/ 431404 w 1508539"/>
              <a:gd name="connsiteY37" fmla="*/ 5665173 h 6858000"/>
              <a:gd name="connsiteX38" fmla="*/ 465121 w 1508539"/>
              <a:gd name="connsiteY38" fmla="*/ 5563435 h 6858000"/>
              <a:gd name="connsiteX39" fmla="*/ 494626 w 1508539"/>
              <a:gd name="connsiteY39" fmla="*/ 5476393 h 6858000"/>
              <a:gd name="connsiteX40" fmla="*/ 525819 w 1508539"/>
              <a:gd name="connsiteY40" fmla="*/ 5396260 h 6858000"/>
              <a:gd name="connsiteX41" fmla="*/ 541800 w 1508539"/>
              <a:gd name="connsiteY41" fmla="*/ 5330009 h 6858000"/>
              <a:gd name="connsiteX42" fmla="*/ 575293 w 1508539"/>
              <a:gd name="connsiteY42" fmla="*/ 5273739 h 6858000"/>
              <a:gd name="connsiteX43" fmla="*/ 584892 w 1508539"/>
              <a:gd name="connsiteY43" fmla="*/ 5241779 h 6858000"/>
              <a:gd name="connsiteX44" fmla="*/ 596118 w 1508539"/>
              <a:gd name="connsiteY44" fmla="*/ 5225268 h 6858000"/>
              <a:gd name="connsiteX45" fmla="*/ 597138 w 1508539"/>
              <a:gd name="connsiteY45" fmla="*/ 5217684 h 6858000"/>
              <a:gd name="connsiteX46" fmla="*/ 604479 w 1508539"/>
              <a:gd name="connsiteY46" fmla="*/ 5193377 h 6858000"/>
              <a:gd name="connsiteX47" fmla="*/ 607782 w 1508539"/>
              <a:gd name="connsiteY47" fmla="*/ 5179288 h 6858000"/>
              <a:gd name="connsiteX48" fmla="*/ 608766 w 1508539"/>
              <a:gd name="connsiteY48" fmla="*/ 5173621 h 6858000"/>
              <a:gd name="connsiteX49" fmla="*/ 604400 w 1508539"/>
              <a:gd name="connsiteY49" fmla="*/ 5159961 h 6858000"/>
              <a:gd name="connsiteX50" fmla="*/ 611077 w 1508539"/>
              <a:gd name="connsiteY50" fmla="*/ 5144295 h 6858000"/>
              <a:gd name="connsiteX51" fmla="*/ 608010 w 1508539"/>
              <a:gd name="connsiteY51" fmla="*/ 5125185 h 6858000"/>
              <a:gd name="connsiteX52" fmla="*/ 614840 w 1508539"/>
              <a:gd name="connsiteY52" fmla="*/ 5121884 h 6858000"/>
              <a:gd name="connsiteX53" fmla="*/ 621876 w 1508539"/>
              <a:gd name="connsiteY53" fmla="*/ 5067850 h 6858000"/>
              <a:gd name="connsiteX54" fmla="*/ 624607 w 1508539"/>
              <a:gd name="connsiteY54" fmla="*/ 5060861 h 6858000"/>
              <a:gd name="connsiteX55" fmla="*/ 621311 w 1508539"/>
              <a:gd name="connsiteY55" fmla="*/ 5034192 h 6858000"/>
              <a:gd name="connsiteX56" fmla="*/ 622865 w 1508539"/>
              <a:gd name="connsiteY56" fmla="*/ 4993030 h 6858000"/>
              <a:gd name="connsiteX57" fmla="*/ 629774 w 1508539"/>
              <a:gd name="connsiteY57" fmla="*/ 4946844 h 6858000"/>
              <a:gd name="connsiteX58" fmla="*/ 625630 w 1508539"/>
              <a:gd name="connsiteY58" fmla="*/ 4932692 h 6858000"/>
              <a:gd name="connsiteX59" fmla="*/ 641033 w 1508539"/>
              <a:gd name="connsiteY59" fmla="*/ 4858827 h 6858000"/>
              <a:gd name="connsiteX60" fmla="*/ 635187 w 1508539"/>
              <a:gd name="connsiteY60" fmla="*/ 4801535 h 6858000"/>
              <a:gd name="connsiteX61" fmla="*/ 642856 w 1508539"/>
              <a:gd name="connsiteY61" fmla="*/ 4797794 h 6858000"/>
              <a:gd name="connsiteX62" fmla="*/ 644150 w 1508539"/>
              <a:gd name="connsiteY62" fmla="*/ 4784526 h 6858000"/>
              <a:gd name="connsiteX63" fmla="*/ 645934 w 1508539"/>
              <a:gd name="connsiteY63" fmla="*/ 4781211 h 6858000"/>
              <a:gd name="connsiteX64" fmla="*/ 654721 w 1508539"/>
              <a:gd name="connsiteY64" fmla="*/ 4761984 h 6858000"/>
              <a:gd name="connsiteX65" fmla="*/ 650769 w 1508539"/>
              <a:gd name="connsiteY65" fmla="*/ 4690749 h 6858000"/>
              <a:gd name="connsiteX66" fmla="*/ 646249 w 1508539"/>
              <a:gd name="connsiteY66" fmla="*/ 4584173 h 6858000"/>
              <a:gd name="connsiteX67" fmla="*/ 641332 w 1508539"/>
              <a:gd name="connsiteY67" fmla="*/ 4444346 h 6858000"/>
              <a:gd name="connsiteX68" fmla="*/ 637897 w 1508539"/>
              <a:gd name="connsiteY68" fmla="*/ 4375228 h 6858000"/>
              <a:gd name="connsiteX69" fmla="*/ 618550 w 1508539"/>
              <a:gd name="connsiteY69" fmla="*/ 4214165 h 6858000"/>
              <a:gd name="connsiteX70" fmla="*/ 622623 w 1508539"/>
              <a:gd name="connsiteY70" fmla="*/ 4090296 h 6858000"/>
              <a:gd name="connsiteX71" fmla="*/ 607879 w 1508539"/>
              <a:gd name="connsiteY71" fmla="*/ 4033999 h 6858000"/>
              <a:gd name="connsiteX72" fmla="*/ 609028 w 1508539"/>
              <a:gd name="connsiteY72" fmla="*/ 4031933 h 6858000"/>
              <a:gd name="connsiteX73" fmla="*/ 607604 w 1508539"/>
              <a:gd name="connsiteY73" fmla="*/ 4013953 h 6858000"/>
              <a:gd name="connsiteX74" fmla="*/ 593899 w 1508539"/>
              <a:gd name="connsiteY74" fmla="*/ 3974753 h 6858000"/>
              <a:gd name="connsiteX75" fmla="*/ 595497 w 1508539"/>
              <a:gd name="connsiteY75" fmla="*/ 3969950 h 6858000"/>
              <a:gd name="connsiteX76" fmla="*/ 588919 w 1508539"/>
              <a:gd name="connsiteY76" fmla="*/ 3933779 h 6858000"/>
              <a:gd name="connsiteX77" fmla="*/ 590250 w 1508539"/>
              <a:gd name="connsiteY77" fmla="*/ 3933093 h 6858000"/>
              <a:gd name="connsiteX78" fmla="*/ 594604 w 1508539"/>
              <a:gd name="connsiteY78" fmla="*/ 3922082 h 6858000"/>
              <a:gd name="connsiteX79" fmla="*/ 599682 w 1508539"/>
              <a:gd name="connsiteY79" fmla="*/ 3901461 h 6858000"/>
              <a:gd name="connsiteX80" fmla="*/ 622276 w 1508539"/>
              <a:gd name="connsiteY80" fmla="*/ 3813873 h 6858000"/>
              <a:gd name="connsiteX81" fmla="*/ 621701 w 1508539"/>
              <a:gd name="connsiteY81" fmla="*/ 3806161 h 6858000"/>
              <a:gd name="connsiteX82" fmla="*/ 622008 w 1508539"/>
              <a:gd name="connsiteY82" fmla="*/ 3805957 h 6858000"/>
              <a:gd name="connsiteX83" fmla="*/ 622035 w 1508539"/>
              <a:gd name="connsiteY83" fmla="*/ 3797724 h 6858000"/>
              <a:gd name="connsiteX84" fmla="*/ 620650 w 1508539"/>
              <a:gd name="connsiteY84" fmla="*/ 3792098 h 6858000"/>
              <a:gd name="connsiteX85" fmla="*/ 619534 w 1508539"/>
              <a:gd name="connsiteY85" fmla="*/ 3777135 h 6858000"/>
              <a:gd name="connsiteX86" fmla="*/ 621267 w 1508539"/>
              <a:gd name="connsiteY86" fmla="*/ 3771656 h 6858000"/>
              <a:gd name="connsiteX87" fmla="*/ 625010 w 1508539"/>
              <a:gd name="connsiteY87" fmla="*/ 3769007 h 6858000"/>
              <a:gd name="connsiteX88" fmla="*/ 624476 w 1508539"/>
              <a:gd name="connsiteY88" fmla="*/ 3767709 h 6858000"/>
              <a:gd name="connsiteX89" fmla="*/ 633172 w 1508539"/>
              <a:gd name="connsiteY89" fmla="*/ 3738082 h 6858000"/>
              <a:gd name="connsiteX90" fmla="*/ 640518 w 1508539"/>
              <a:gd name="connsiteY90" fmla="*/ 3673397 h 6858000"/>
              <a:gd name="connsiteX91" fmla="*/ 639814 w 1508539"/>
              <a:gd name="connsiteY91" fmla="*/ 3637109 h 6858000"/>
              <a:gd name="connsiteX92" fmla="*/ 643257 w 1508539"/>
              <a:gd name="connsiteY92" fmla="*/ 3536883 h 6858000"/>
              <a:gd name="connsiteX93" fmla="*/ 650795 w 1508539"/>
              <a:gd name="connsiteY93" fmla="*/ 3435652 h 6858000"/>
              <a:gd name="connsiteX94" fmla="*/ 652466 w 1508539"/>
              <a:gd name="connsiteY94" fmla="*/ 3307769 h 6858000"/>
              <a:gd name="connsiteX95" fmla="*/ 670029 w 1508539"/>
              <a:gd name="connsiteY95" fmla="*/ 3250522 h 6858000"/>
              <a:gd name="connsiteX96" fmla="*/ 670454 w 1508539"/>
              <a:gd name="connsiteY96" fmla="*/ 3229163 h 6858000"/>
              <a:gd name="connsiteX97" fmla="*/ 672277 w 1508539"/>
              <a:gd name="connsiteY97" fmla="*/ 3217217 h 6858000"/>
              <a:gd name="connsiteX98" fmla="*/ 659112 w 1508539"/>
              <a:gd name="connsiteY98" fmla="*/ 3183755 h 6858000"/>
              <a:gd name="connsiteX99" fmla="*/ 659613 w 1508539"/>
              <a:gd name="connsiteY99" fmla="*/ 3178642 h 6858000"/>
              <a:gd name="connsiteX100" fmla="*/ 647213 w 1508539"/>
              <a:gd name="connsiteY100" fmla="*/ 3158586 h 6858000"/>
              <a:gd name="connsiteX101" fmla="*/ 632398 w 1508539"/>
              <a:gd name="connsiteY101" fmla="*/ 3129034 h 6858000"/>
              <a:gd name="connsiteX102" fmla="*/ 633063 w 1508539"/>
              <a:gd name="connsiteY102" fmla="*/ 3126682 h 6858000"/>
              <a:gd name="connsiteX103" fmla="*/ 623931 w 1508539"/>
              <a:gd name="connsiteY103" fmla="*/ 3114519 h 6858000"/>
              <a:gd name="connsiteX104" fmla="*/ 610540 w 1508539"/>
              <a:gd name="connsiteY104" fmla="*/ 3106272 h 6858000"/>
              <a:gd name="connsiteX105" fmla="*/ 583270 w 1508539"/>
              <a:gd name="connsiteY105" fmla="*/ 2958185 h 6858000"/>
              <a:gd name="connsiteX106" fmla="*/ 525884 w 1508539"/>
              <a:gd name="connsiteY106" fmla="*/ 2762989 h 6858000"/>
              <a:gd name="connsiteX107" fmla="*/ 474802 w 1508539"/>
              <a:gd name="connsiteY107" fmla="*/ 2554718 h 6858000"/>
              <a:gd name="connsiteX108" fmla="*/ 454896 w 1508539"/>
              <a:gd name="connsiteY108" fmla="*/ 2485734 h 6858000"/>
              <a:gd name="connsiteX109" fmla="*/ 445619 w 1508539"/>
              <a:gd name="connsiteY109" fmla="*/ 2447068 h 6858000"/>
              <a:gd name="connsiteX110" fmla="*/ 432580 w 1508539"/>
              <a:gd name="connsiteY110" fmla="*/ 2425819 h 6858000"/>
              <a:gd name="connsiteX111" fmla="*/ 438579 w 1508539"/>
              <a:gd name="connsiteY111" fmla="*/ 2402874 h 6858000"/>
              <a:gd name="connsiteX112" fmla="*/ 441191 w 1508539"/>
              <a:gd name="connsiteY112" fmla="*/ 2381443 h 6858000"/>
              <a:gd name="connsiteX113" fmla="*/ 417520 w 1508539"/>
              <a:gd name="connsiteY113" fmla="*/ 2261920 h 6858000"/>
              <a:gd name="connsiteX114" fmla="*/ 407407 w 1508539"/>
              <a:gd name="connsiteY114" fmla="*/ 2195378 h 6858000"/>
              <a:gd name="connsiteX115" fmla="*/ 391624 w 1508539"/>
              <a:gd name="connsiteY115" fmla="*/ 2155135 h 6858000"/>
              <a:gd name="connsiteX116" fmla="*/ 389082 w 1508539"/>
              <a:gd name="connsiteY116" fmla="*/ 2118008 h 6858000"/>
              <a:gd name="connsiteX117" fmla="*/ 390075 w 1508539"/>
              <a:gd name="connsiteY117" fmla="*/ 2050531 h 6858000"/>
              <a:gd name="connsiteX118" fmla="*/ 381881 w 1508539"/>
              <a:gd name="connsiteY118" fmla="*/ 1963269 h 6858000"/>
              <a:gd name="connsiteX119" fmla="*/ 363059 w 1508539"/>
              <a:gd name="connsiteY119" fmla="*/ 1906352 h 6858000"/>
              <a:gd name="connsiteX120" fmla="*/ 339616 w 1508539"/>
              <a:gd name="connsiteY120" fmla="*/ 1861531 h 6858000"/>
              <a:gd name="connsiteX121" fmla="*/ 293415 w 1508539"/>
              <a:gd name="connsiteY121" fmla="*/ 1732919 h 6858000"/>
              <a:gd name="connsiteX122" fmla="*/ 265726 w 1508539"/>
              <a:gd name="connsiteY122" fmla="*/ 1663540 h 6858000"/>
              <a:gd name="connsiteX123" fmla="*/ 264852 w 1508539"/>
              <a:gd name="connsiteY123" fmla="*/ 1615777 h 6858000"/>
              <a:gd name="connsiteX124" fmla="*/ 245647 w 1508539"/>
              <a:gd name="connsiteY124" fmla="*/ 1563678 h 6858000"/>
              <a:gd name="connsiteX125" fmla="*/ 258727 w 1508539"/>
              <a:gd name="connsiteY125" fmla="*/ 1519474 h 6858000"/>
              <a:gd name="connsiteX126" fmla="*/ 251469 w 1508539"/>
              <a:gd name="connsiteY126" fmla="*/ 1477995 h 6858000"/>
              <a:gd name="connsiteX127" fmla="*/ 237554 w 1508539"/>
              <a:gd name="connsiteY127" fmla="*/ 1373769 h 6858000"/>
              <a:gd name="connsiteX128" fmla="*/ 245861 w 1508539"/>
              <a:gd name="connsiteY128" fmla="*/ 1307086 h 6858000"/>
              <a:gd name="connsiteX129" fmla="*/ 247049 w 1508539"/>
              <a:gd name="connsiteY129" fmla="*/ 1189033 h 6858000"/>
              <a:gd name="connsiteX130" fmla="*/ 251734 w 1508539"/>
              <a:gd name="connsiteY130" fmla="*/ 1168288 h 6858000"/>
              <a:gd name="connsiteX131" fmla="*/ 244016 w 1508539"/>
              <a:gd name="connsiteY131" fmla="*/ 1142577 h 6858000"/>
              <a:gd name="connsiteX132" fmla="*/ 233322 w 1508539"/>
              <a:gd name="connsiteY132" fmla="*/ 1088484 h 6858000"/>
              <a:gd name="connsiteX133" fmla="*/ 222058 w 1508539"/>
              <a:gd name="connsiteY133" fmla="*/ 1016103 h 6858000"/>
              <a:gd name="connsiteX134" fmla="*/ 223514 w 1508539"/>
              <a:gd name="connsiteY134" fmla="*/ 932283 h 6858000"/>
              <a:gd name="connsiteX135" fmla="*/ 225750 w 1508539"/>
              <a:gd name="connsiteY135" fmla="*/ 915925 h 6858000"/>
              <a:gd name="connsiteX136" fmla="*/ 218379 w 1508539"/>
              <a:gd name="connsiteY136" fmla="*/ 896999 h 6858000"/>
              <a:gd name="connsiteX137" fmla="*/ 187787 w 1508539"/>
              <a:gd name="connsiteY137" fmla="*/ 821517 h 6858000"/>
              <a:gd name="connsiteX138" fmla="*/ 166737 w 1508539"/>
              <a:gd name="connsiteY138" fmla="*/ 751353 h 6858000"/>
              <a:gd name="connsiteX139" fmla="*/ 166295 w 1508539"/>
              <a:gd name="connsiteY139" fmla="*/ 721230 h 6858000"/>
              <a:gd name="connsiteX140" fmla="*/ 151966 w 1508539"/>
              <a:gd name="connsiteY140" fmla="*/ 681659 h 6858000"/>
              <a:gd name="connsiteX141" fmla="*/ 137385 w 1508539"/>
              <a:gd name="connsiteY141" fmla="*/ 635218 h 6858000"/>
              <a:gd name="connsiteX142" fmla="*/ 142396 w 1508539"/>
              <a:gd name="connsiteY142" fmla="*/ 613763 h 6858000"/>
              <a:gd name="connsiteX143" fmla="*/ 128338 w 1508539"/>
              <a:gd name="connsiteY143" fmla="*/ 598582 h 6858000"/>
              <a:gd name="connsiteX144" fmla="*/ 128019 w 1508539"/>
              <a:gd name="connsiteY144" fmla="*/ 576846 h 6858000"/>
              <a:gd name="connsiteX145" fmla="*/ 107645 w 1508539"/>
              <a:gd name="connsiteY145" fmla="*/ 530055 h 6858000"/>
              <a:gd name="connsiteX146" fmla="*/ 98081 w 1508539"/>
              <a:gd name="connsiteY146" fmla="*/ 448559 h 6858000"/>
              <a:gd name="connsiteX147" fmla="*/ 104503 w 1508539"/>
              <a:gd name="connsiteY147" fmla="*/ 441529 h 6858000"/>
              <a:gd name="connsiteX148" fmla="*/ 90191 w 1508539"/>
              <a:gd name="connsiteY148" fmla="*/ 404917 h 6858000"/>
              <a:gd name="connsiteX149" fmla="*/ 70148 w 1508539"/>
              <a:gd name="connsiteY149" fmla="*/ 367211 h 6858000"/>
              <a:gd name="connsiteX150" fmla="*/ 36452 w 1508539"/>
              <a:gd name="connsiteY150" fmla="*/ 268519 h 6858000"/>
              <a:gd name="connsiteX151" fmla="*/ 23935 w 1508539"/>
              <a:gd name="connsiteY151" fmla="*/ 160886 h 6858000"/>
              <a:gd name="connsiteX152" fmla="*/ 19312 w 1508539"/>
              <a:gd name="connsiteY152" fmla="*/ 47336 h 6858000"/>
              <a:gd name="connsiteX153" fmla="*/ 0 w 1508539"/>
              <a:gd name="connsiteY153" fmla="*/ 0 h 6858000"/>
              <a:gd name="connsiteX0" fmla="*/ 0 w 1508539"/>
              <a:gd name="connsiteY0" fmla="*/ 0 h 6858000"/>
              <a:gd name="connsiteX1" fmla="*/ 1508539 w 1508539"/>
              <a:gd name="connsiteY1" fmla="*/ 0 h 6858000"/>
              <a:gd name="connsiteX2" fmla="*/ 1508539 w 1508539"/>
              <a:gd name="connsiteY2" fmla="*/ 6858000 h 6858000"/>
              <a:gd name="connsiteX3" fmla="*/ 57174 w 1508539"/>
              <a:gd name="connsiteY3" fmla="*/ 6858000 h 6858000"/>
              <a:gd name="connsiteX4" fmla="*/ 57315 w 1508539"/>
              <a:gd name="connsiteY4" fmla="*/ 6857735 h 6858000"/>
              <a:gd name="connsiteX5" fmla="*/ 69364 w 1508539"/>
              <a:gd name="connsiteY5" fmla="*/ 6809549 h 6858000"/>
              <a:gd name="connsiteX6" fmla="*/ 101575 w 1508539"/>
              <a:gd name="connsiteY6" fmla="*/ 6715115 h 6858000"/>
              <a:gd name="connsiteX7" fmla="*/ 111426 w 1508539"/>
              <a:gd name="connsiteY7" fmla="*/ 6680170 h 6858000"/>
              <a:gd name="connsiteX8" fmla="*/ 136976 w 1508539"/>
              <a:gd name="connsiteY8" fmla="*/ 6621207 h 6858000"/>
              <a:gd name="connsiteX9" fmla="*/ 153633 w 1508539"/>
              <a:gd name="connsiteY9" fmla="*/ 6596265 h 6858000"/>
              <a:gd name="connsiteX10" fmla="*/ 153512 w 1508539"/>
              <a:gd name="connsiteY10" fmla="*/ 6594818 h 6858000"/>
              <a:gd name="connsiteX11" fmla="*/ 157757 w 1508539"/>
              <a:gd name="connsiteY11" fmla="*/ 6593735 h 6858000"/>
              <a:gd name="connsiteX12" fmla="*/ 160954 w 1508539"/>
              <a:gd name="connsiteY12" fmla="*/ 6589172 h 6858000"/>
              <a:gd name="connsiteX13" fmla="*/ 164248 w 1508539"/>
              <a:gd name="connsiteY13" fmla="*/ 6574442 h 6858000"/>
              <a:gd name="connsiteX14" fmla="*/ 164588 w 1508539"/>
              <a:gd name="connsiteY14" fmla="*/ 6568530 h 6858000"/>
              <a:gd name="connsiteX15" fmla="*/ 166997 w 1508539"/>
              <a:gd name="connsiteY15" fmla="*/ 6560674 h 6858000"/>
              <a:gd name="connsiteX16" fmla="*/ 167342 w 1508539"/>
              <a:gd name="connsiteY16" fmla="*/ 6560598 h 6858000"/>
              <a:gd name="connsiteX17" fmla="*/ 169039 w 1508539"/>
              <a:gd name="connsiteY17" fmla="*/ 6553006 h 6858000"/>
              <a:gd name="connsiteX18" fmla="*/ 173735 w 1508539"/>
              <a:gd name="connsiteY18" fmla="*/ 6514360 h 6858000"/>
              <a:gd name="connsiteX19" fmla="*/ 215389 w 1508539"/>
              <a:gd name="connsiteY19" fmla="*/ 6478062 h 6858000"/>
              <a:gd name="connsiteX20" fmla="*/ 226078 w 1508539"/>
              <a:gd name="connsiteY20" fmla="*/ 6460325 h 6858000"/>
              <a:gd name="connsiteX21" fmla="*/ 233311 w 1508539"/>
              <a:gd name="connsiteY21" fmla="*/ 6451488 h 6858000"/>
              <a:gd name="connsiteX22" fmla="*/ 234746 w 1508539"/>
              <a:gd name="connsiteY22" fmla="*/ 6451348 h 6858000"/>
              <a:gd name="connsiteX23" fmla="*/ 239104 w 1508539"/>
              <a:gd name="connsiteY23" fmla="*/ 6414240 h 6858000"/>
              <a:gd name="connsiteX24" fmla="*/ 241980 w 1508539"/>
              <a:gd name="connsiteY24" fmla="*/ 6410269 h 6858000"/>
              <a:gd name="connsiteX25" fmla="*/ 241880 w 1508539"/>
              <a:gd name="connsiteY25" fmla="*/ 6384857 h 6858000"/>
              <a:gd name="connsiteX26" fmla="*/ 243397 w 1508539"/>
              <a:gd name="connsiteY26" fmla="*/ 6372381 h 6858000"/>
              <a:gd name="connsiteX27" fmla="*/ 240591 w 1508539"/>
              <a:gd name="connsiteY27" fmla="*/ 6367510 h 6858000"/>
              <a:gd name="connsiteX28" fmla="*/ 244471 w 1508539"/>
              <a:gd name="connsiteY28" fmla="*/ 6349778 h 6858000"/>
              <a:gd name="connsiteX29" fmla="*/ 246136 w 1508539"/>
              <a:gd name="connsiteY29" fmla="*/ 6348250 h 6858000"/>
              <a:gd name="connsiteX30" fmla="*/ 262170 w 1508539"/>
              <a:gd name="connsiteY30" fmla="*/ 6281972 h 6858000"/>
              <a:gd name="connsiteX31" fmla="*/ 272933 w 1508539"/>
              <a:gd name="connsiteY31" fmla="*/ 6211940 h 6858000"/>
              <a:gd name="connsiteX32" fmla="*/ 314428 w 1508539"/>
              <a:gd name="connsiteY32" fmla="*/ 6113913 h 6858000"/>
              <a:gd name="connsiteX33" fmla="*/ 318721 w 1508539"/>
              <a:gd name="connsiteY33" fmla="*/ 6028119 h 6858000"/>
              <a:gd name="connsiteX34" fmla="*/ 345501 w 1508539"/>
              <a:gd name="connsiteY34" fmla="*/ 5934687 h 6858000"/>
              <a:gd name="connsiteX35" fmla="*/ 379513 w 1508539"/>
              <a:gd name="connsiteY35" fmla="*/ 5765594 h 6858000"/>
              <a:gd name="connsiteX36" fmla="*/ 411349 w 1508539"/>
              <a:gd name="connsiteY36" fmla="*/ 5693685 h 6858000"/>
              <a:gd name="connsiteX37" fmla="*/ 431404 w 1508539"/>
              <a:gd name="connsiteY37" fmla="*/ 5665173 h 6858000"/>
              <a:gd name="connsiteX38" fmla="*/ 465121 w 1508539"/>
              <a:gd name="connsiteY38" fmla="*/ 5563435 h 6858000"/>
              <a:gd name="connsiteX39" fmla="*/ 494626 w 1508539"/>
              <a:gd name="connsiteY39" fmla="*/ 5476393 h 6858000"/>
              <a:gd name="connsiteX40" fmla="*/ 525819 w 1508539"/>
              <a:gd name="connsiteY40" fmla="*/ 5396260 h 6858000"/>
              <a:gd name="connsiteX41" fmla="*/ 541800 w 1508539"/>
              <a:gd name="connsiteY41" fmla="*/ 5330009 h 6858000"/>
              <a:gd name="connsiteX42" fmla="*/ 575293 w 1508539"/>
              <a:gd name="connsiteY42" fmla="*/ 5273739 h 6858000"/>
              <a:gd name="connsiteX43" fmla="*/ 584892 w 1508539"/>
              <a:gd name="connsiteY43" fmla="*/ 5241779 h 6858000"/>
              <a:gd name="connsiteX44" fmla="*/ 596118 w 1508539"/>
              <a:gd name="connsiteY44" fmla="*/ 5225268 h 6858000"/>
              <a:gd name="connsiteX45" fmla="*/ 597138 w 1508539"/>
              <a:gd name="connsiteY45" fmla="*/ 5217684 h 6858000"/>
              <a:gd name="connsiteX46" fmla="*/ 604479 w 1508539"/>
              <a:gd name="connsiteY46" fmla="*/ 5193377 h 6858000"/>
              <a:gd name="connsiteX47" fmla="*/ 607782 w 1508539"/>
              <a:gd name="connsiteY47" fmla="*/ 5179288 h 6858000"/>
              <a:gd name="connsiteX48" fmla="*/ 608766 w 1508539"/>
              <a:gd name="connsiteY48" fmla="*/ 5173621 h 6858000"/>
              <a:gd name="connsiteX49" fmla="*/ 604400 w 1508539"/>
              <a:gd name="connsiteY49" fmla="*/ 5159961 h 6858000"/>
              <a:gd name="connsiteX50" fmla="*/ 611077 w 1508539"/>
              <a:gd name="connsiteY50" fmla="*/ 5144295 h 6858000"/>
              <a:gd name="connsiteX51" fmla="*/ 608010 w 1508539"/>
              <a:gd name="connsiteY51" fmla="*/ 5125185 h 6858000"/>
              <a:gd name="connsiteX52" fmla="*/ 614840 w 1508539"/>
              <a:gd name="connsiteY52" fmla="*/ 5121884 h 6858000"/>
              <a:gd name="connsiteX53" fmla="*/ 621876 w 1508539"/>
              <a:gd name="connsiteY53" fmla="*/ 5067850 h 6858000"/>
              <a:gd name="connsiteX54" fmla="*/ 624607 w 1508539"/>
              <a:gd name="connsiteY54" fmla="*/ 5060861 h 6858000"/>
              <a:gd name="connsiteX55" fmla="*/ 621311 w 1508539"/>
              <a:gd name="connsiteY55" fmla="*/ 5034192 h 6858000"/>
              <a:gd name="connsiteX56" fmla="*/ 622865 w 1508539"/>
              <a:gd name="connsiteY56" fmla="*/ 4993030 h 6858000"/>
              <a:gd name="connsiteX57" fmla="*/ 629774 w 1508539"/>
              <a:gd name="connsiteY57" fmla="*/ 4946844 h 6858000"/>
              <a:gd name="connsiteX58" fmla="*/ 625630 w 1508539"/>
              <a:gd name="connsiteY58" fmla="*/ 4932692 h 6858000"/>
              <a:gd name="connsiteX59" fmla="*/ 641033 w 1508539"/>
              <a:gd name="connsiteY59" fmla="*/ 4858827 h 6858000"/>
              <a:gd name="connsiteX60" fmla="*/ 635187 w 1508539"/>
              <a:gd name="connsiteY60" fmla="*/ 4801535 h 6858000"/>
              <a:gd name="connsiteX61" fmla="*/ 642856 w 1508539"/>
              <a:gd name="connsiteY61" fmla="*/ 4797794 h 6858000"/>
              <a:gd name="connsiteX62" fmla="*/ 644150 w 1508539"/>
              <a:gd name="connsiteY62" fmla="*/ 4784526 h 6858000"/>
              <a:gd name="connsiteX63" fmla="*/ 645934 w 1508539"/>
              <a:gd name="connsiteY63" fmla="*/ 4781211 h 6858000"/>
              <a:gd name="connsiteX64" fmla="*/ 654721 w 1508539"/>
              <a:gd name="connsiteY64" fmla="*/ 4761984 h 6858000"/>
              <a:gd name="connsiteX65" fmla="*/ 650769 w 1508539"/>
              <a:gd name="connsiteY65" fmla="*/ 4690749 h 6858000"/>
              <a:gd name="connsiteX66" fmla="*/ 646249 w 1508539"/>
              <a:gd name="connsiteY66" fmla="*/ 4584173 h 6858000"/>
              <a:gd name="connsiteX67" fmla="*/ 641332 w 1508539"/>
              <a:gd name="connsiteY67" fmla="*/ 4444346 h 6858000"/>
              <a:gd name="connsiteX68" fmla="*/ 637897 w 1508539"/>
              <a:gd name="connsiteY68" fmla="*/ 4375228 h 6858000"/>
              <a:gd name="connsiteX69" fmla="*/ 618550 w 1508539"/>
              <a:gd name="connsiteY69" fmla="*/ 4214165 h 6858000"/>
              <a:gd name="connsiteX70" fmla="*/ 622623 w 1508539"/>
              <a:gd name="connsiteY70" fmla="*/ 4090296 h 6858000"/>
              <a:gd name="connsiteX71" fmla="*/ 607879 w 1508539"/>
              <a:gd name="connsiteY71" fmla="*/ 4033999 h 6858000"/>
              <a:gd name="connsiteX72" fmla="*/ 609028 w 1508539"/>
              <a:gd name="connsiteY72" fmla="*/ 4031933 h 6858000"/>
              <a:gd name="connsiteX73" fmla="*/ 607604 w 1508539"/>
              <a:gd name="connsiteY73" fmla="*/ 4013953 h 6858000"/>
              <a:gd name="connsiteX74" fmla="*/ 593899 w 1508539"/>
              <a:gd name="connsiteY74" fmla="*/ 3974753 h 6858000"/>
              <a:gd name="connsiteX75" fmla="*/ 595497 w 1508539"/>
              <a:gd name="connsiteY75" fmla="*/ 3969950 h 6858000"/>
              <a:gd name="connsiteX76" fmla="*/ 588919 w 1508539"/>
              <a:gd name="connsiteY76" fmla="*/ 3933779 h 6858000"/>
              <a:gd name="connsiteX77" fmla="*/ 590250 w 1508539"/>
              <a:gd name="connsiteY77" fmla="*/ 3933093 h 6858000"/>
              <a:gd name="connsiteX78" fmla="*/ 594604 w 1508539"/>
              <a:gd name="connsiteY78" fmla="*/ 3922082 h 6858000"/>
              <a:gd name="connsiteX79" fmla="*/ 599682 w 1508539"/>
              <a:gd name="connsiteY79" fmla="*/ 3901461 h 6858000"/>
              <a:gd name="connsiteX80" fmla="*/ 622276 w 1508539"/>
              <a:gd name="connsiteY80" fmla="*/ 3813873 h 6858000"/>
              <a:gd name="connsiteX81" fmla="*/ 621701 w 1508539"/>
              <a:gd name="connsiteY81" fmla="*/ 3806161 h 6858000"/>
              <a:gd name="connsiteX82" fmla="*/ 622008 w 1508539"/>
              <a:gd name="connsiteY82" fmla="*/ 3805957 h 6858000"/>
              <a:gd name="connsiteX83" fmla="*/ 622035 w 1508539"/>
              <a:gd name="connsiteY83" fmla="*/ 3797724 h 6858000"/>
              <a:gd name="connsiteX84" fmla="*/ 620650 w 1508539"/>
              <a:gd name="connsiteY84" fmla="*/ 3792098 h 6858000"/>
              <a:gd name="connsiteX85" fmla="*/ 619534 w 1508539"/>
              <a:gd name="connsiteY85" fmla="*/ 3777135 h 6858000"/>
              <a:gd name="connsiteX86" fmla="*/ 621267 w 1508539"/>
              <a:gd name="connsiteY86" fmla="*/ 3771656 h 6858000"/>
              <a:gd name="connsiteX87" fmla="*/ 625010 w 1508539"/>
              <a:gd name="connsiteY87" fmla="*/ 3769007 h 6858000"/>
              <a:gd name="connsiteX88" fmla="*/ 624476 w 1508539"/>
              <a:gd name="connsiteY88" fmla="*/ 3767709 h 6858000"/>
              <a:gd name="connsiteX89" fmla="*/ 633172 w 1508539"/>
              <a:gd name="connsiteY89" fmla="*/ 3738082 h 6858000"/>
              <a:gd name="connsiteX90" fmla="*/ 640518 w 1508539"/>
              <a:gd name="connsiteY90" fmla="*/ 3673397 h 6858000"/>
              <a:gd name="connsiteX91" fmla="*/ 639814 w 1508539"/>
              <a:gd name="connsiteY91" fmla="*/ 3637109 h 6858000"/>
              <a:gd name="connsiteX92" fmla="*/ 643257 w 1508539"/>
              <a:gd name="connsiteY92" fmla="*/ 3536883 h 6858000"/>
              <a:gd name="connsiteX93" fmla="*/ 650795 w 1508539"/>
              <a:gd name="connsiteY93" fmla="*/ 3435652 h 6858000"/>
              <a:gd name="connsiteX94" fmla="*/ 652466 w 1508539"/>
              <a:gd name="connsiteY94" fmla="*/ 3307769 h 6858000"/>
              <a:gd name="connsiteX95" fmla="*/ 670029 w 1508539"/>
              <a:gd name="connsiteY95" fmla="*/ 3250522 h 6858000"/>
              <a:gd name="connsiteX96" fmla="*/ 670454 w 1508539"/>
              <a:gd name="connsiteY96" fmla="*/ 3229163 h 6858000"/>
              <a:gd name="connsiteX97" fmla="*/ 672277 w 1508539"/>
              <a:gd name="connsiteY97" fmla="*/ 3217217 h 6858000"/>
              <a:gd name="connsiteX98" fmla="*/ 659112 w 1508539"/>
              <a:gd name="connsiteY98" fmla="*/ 3183755 h 6858000"/>
              <a:gd name="connsiteX99" fmla="*/ 659613 w 1508539"/>
              <a:gd name="connsiteY99" fmla="*/ 3178642 h 6858000"/>
              <a:gd name="connsiteX100" fmla="*/ 647213 w 1508539"/>
              <a:gd name="connsiteY100" fmla="*/ 3158586 h 6858000"/>
              <a:gd name="connsiteX101" fmla="*/ 632398 w 1508539"/>
              <a:gd name="connsiteY101" fmla="*/ 3129034 h 6858000"/>
              <a:gd name="connsiteX102" fmla="*/ 633063 w 1508539"/>
              <a:gd name="connsiteY102" fmla="*/ 3126682 h 6858000"/>
              <a:gd name="connsiteX103" fmla="*/ 623931 w 1508539"/>
              <a:gd name="connsiteY103" fmla="*/ 3114519 h 6858000"/>
              <a:gd name="connsiteX104" fmla="*/ 610540 w 1508539"/>
              <a:gd name="connsiteY104" fmla="*/ 3106272 h 6858000"/>
              <a:gd name="connsiteX105" fmla="*/ 583270 w 1508539"/>
              <a:gd name="connsiteY105" fmla="*/ 2958185 h 6858000"/>
              <a:gd name="connsiteX106" fmla="*/ 525884 w 1508539"/>
              <a:gd name="connsiteY106" fmla="*/ 2762989 h 6858000"/>
              <a:gd name="connsiteX107" fmla="*/ 474802 w 1508539"/>
              <a:gd name="connsiteY107" fmla="*/ 2554718 h 6858000"/>
              <a:gd name="connsiteX108" fmla="*/ 454896 w 1508539"/>
              <a:gd name="connsiteY108" fmla="*/ 2485734 h 6858000"/>
              <a:gd name="connsiteX109" fmla="*/ 445619 w 1508539"/>
              <a:gd name="connsiteY109" fmla="*/ 2447068 h 6858000"/>
              <a:gd name="connsiteX110" fmla="*/ 432580 w 1508539"/>
              <a:gd name="connsiteY110" fmla="*/ 2425819 h 6858000"/>
              <a:gd name="connsiteX111" fmla="*/ 438579 w 1508539"/>
              <a:gd name="connsiteY111" fmla="*/ 2402874 h 6858000"/>
              <a:gd name="connsiteX112" fmla="*/ 441191 w 1508539"/>
              <a:gd name="connsiteY112" fmla="*/ 2381443 h 6858000"/>
              <a:gd name="connsiteX113" fmla="*/ 417520 w 1508539"/>
              <a:gd name="connsiteY113" fmla="*/ 2261920 h 6858000"/>
              <a:gd name="connsiteX114" fmla="*/ 407407 w 1508539"/>
              <a:gd name="connsiteY114" fmla="*/ 2195378 h 6858000"/>
              <a:gd name="connsiteX115" fmla="*/ 391624 w 1508539"/>
              <a:gd name="connsiteY115" fmla="*/ 2155135 h 6858000"/>
              <a:gd name="connsiteX116" fmla="*/ 389082 w 1508539"/>
              <a:gd name="connsiteY116" fmla="*/ 2118008 h 6858000"/>
              <a:gd name="connsiteX117" fmla="*/ 390075 w 1508539"/>
              <a:gd name="connsiteY117" fmla="*/ 2050531 h 6858000"/>
              <a:gd name="connsiteX118" fmla="*/ 381881 w 1508539"/>
              <a:gd name="connsiteY118" fmla="*/ 1963269 h 6858000"/>
              <a:gd name="connsiteX119" fmla="*/ 363059 w 1508539"/>
              <a:gd name="connsiteY119" fmla="*/ 1906352 h 6858000"/>
              <a:gd name="connsiteX120" fmla="*/ 339616 w 1508539"/>
              <a:gd name="connsiteY120" fmla="*/ 1861531 h 6858000"/>
              <a:gd name="connsiteX121" fmla="*/ 293415 w 1508539"/>
              <a:gd name="connsiteY121" fmla="*/ 1732919 h 6858000"/>
              <a:gd name="connsiteX122" fmla="*/ 265726 w 1508539"/>
              <a:gd name="connsiteY122" fmla="*/ 1663540 h 6858000"/>
              <a:gd name="connsiteX123" fmla="*/ 264852 w 1508539"/>
              <a:gd name="connsiteY123" fmla="*/ 1615777 h 6858000"/>
              <a:gd name="connsiteX124" fmla="*/ 245647 w 1508539"/>
              <a:gd name="connsiteY124" fmla="*/ 1563678 h 6858000"/>
              <a:gd name="connsiteX125" fmla="*/ 258727 w 1508539"/>
              <a:gd name="connsiteY125" fmla="*/ 1519474 h 6858000"/>
              <a:gd name="connsiteX126" fmla="*/ 251469 w 1508539"/>
              <a:gd name="connsiteY126" fmla="*/ 1477995 h 6858000"/>
              <a:gd name="connsiteX127" fmla="*/ 237554 w 1508539"/>
              <a:gd name="connsiteY127" fmla="*/ 1373769 h 6858000"/>
              <a:gd name="connsiteX128" fmla="*/ 245861 w 1508539"/>
              <a:gd name="connsiteY128" fmla="*/ 1307086 h 6858000"/>
              <a:gd name="connsiteX129" fmla="*/ 247049 w 1508539"/>
              <a:gd name="connsiteY129" fmla="*/ 1189033 h 6858000"/>
              <a:gd name="connsiteX130" fmla="*/ 251734 w 1508539"/>
              <a:gd name="connsiteY130" fmla="*/ 1168288 h 6858000"/>
              <a:gd name="connsiteX131" fmla="*/ 244016 w 1508539"/>
              <a:gd name="connsiteY131" fmla="*/ 1142577 h 6858000"/>
              <a:gd name="connsiteX132" fmla="*/ 233322 w 1508539"/>
              <a:gd name="connsiteY132" fmla="*/ 1088484 h 6858000"/>
              <a:gd name="connsiteX133" fmla="*/ 222058 w 1508539"/>
              <a:gd name="connsiteY133" fmla="*/ 1016103 h 6858000"/>
              <a:gd name="connsiteX134" fmla="*/ 223514 w 1508539"/>
              <a:gd name="connsiteY134" fmla="*/ 932283 h 6858000"/>
              <a:gd name="connsiteX135" fmla="*/ 225750 w 1508539"/>
              <a:gd name="connsiteY135" fmla="*/ 915925 h 6858000"/>
              <a:gd name="connsiteX136" fmla="*/ 218379 w 1508539"/>
              <a:gd name="connsiteY136" fmla="*/ 896999 h 6858000"/>
              <a:gd name="connsiteX137" fmla="*/ 187787 w 1508539"/>
              <a:gd name="connsiteY137" fmla="*/ 821517 h 6858000"/>
              <a:gd name="connsiteX138" fmla="*/ 166737 w 1508539"/>
              <a:gd name="connsiteY138" fmla="*/ 751353 h 6858000"/>
              <a:gd name="connsiteX139" fmla="*/ 166295 w 1508539"/>
              <a:gd name="connsiteY139" fmla="*/ 721230 h 6858000"/>
              <a:gd name="connsiteX140" fmla="*/ 151966 w 1508539"/>
              <a:gd name="connsiteY140" fmla="*/ 681659 h 6858000"/>
              <a:gd name="connsiteX141" fmla="*/ 137385 w 1508539"/>
              <a:gd name="connsiteY141" fmla="*/ 635218 h 6858000"/>
              <a:gd name="connsiteX142" fmla="*/ 142396 w 1508539"/>
              <a:gd name="connsiteY142" fmla="*/ 613763 h 6858000"/>
              <a:gd name="connsiteX143" fmla="*/ 128338 w 1508539"/>
              <a:gd name="connsiteY143" fmla="*/ 598582 h 6858000"/>
              <a:gd name="connsiteX144" fmla="*/ 128019 w 1508539"/>
              <a:gd name="connsiteY144" fmla="*/ 576846 h 6858000"/>
              <a:gd name="connsiteX145" fmla="*/ 107645 w 1508539"/>
              <a:gd name="connsiteY145" fmla="*/ 530055 h 6858000"/>
              <a:gd name="connsiteX146" fmla="*/ 98081 w 1508539"/>
              <a:gd name="connsiteY146" fmla="*/ 448559 h 6858000"/>
              <a:gd name="connsiteX147" fmla="*/ 89816 w 1508539"/>
              <a:gd name="connsiteY147" fmla="*/ 424699 h 6858000"/>
              <a:gd name="connsiteX148" fmla="*/ 90191 w 1508539"/>
              <a:gd name="connsiteY148" fmla="*/ 404917 h 6858000"/>
              <a:gd name="connsiteX149" fmla="*/ 70148 w 1508539"/>
              <a:gd name="connsiteY149" fmla="*/ 367211 h 6858000"/>
              <a:gd name="connsiteX150" fmla="*/ 36452 w 1508539"/>
              <a:gd name="connsiteY150" fmla="*/ 268519 h 6858000"/>
              <a:gd name="connsiteX151" fmla="*/ 23935 w 1508539"/>
              <a:gd name="connsiteY151" fmla="*/ 160886 h 6858000"/>
              <a:gd name="connsiteX152" fmla="*/ 19312 w 1508539"/>
              <a:gd name="connsiteY152" fmla="*/ 47336 h 6858000"/>
              <a:gd name="connsiteX153" fmla="*/ 0 w 1508539"/>
              <a:gd name="connsiteY153" fmla="*/ 0 h 6858000"/>
              <a:gd name="connsiteX0" fmla="*/ 0 w 1508539"/>
              <a:gd name="connsiteY0" fmla="*/ 0 h 6858000"/>
              <a:gd name="connsiteX1" fmla="*/ 1508539 w 1508539"/>
              <a:gd name="connsiteY1" fmla="*/ 0 h 6858000"/>
              <a:gd name="connsiteX2" fmla="*/ 1508539 w 1508539"/>
              <a:gd name="connsiteY2" fmla="*/ 6858000 h 6858000"/>
              <a:gd name="connsiteX3" fmla="*/ 57174 w 1508539"/>
              <a:gd name="connsiteY3" fmla="*/ 6858000 h 6858000"/>
              <a:gd name="connsiteX4" fmla="*/ 57315 w 1508539"/>
              <a:gd name="connsiteY4" fmla="*/ 6857735 h 6858000"/>
              <a:gd name="connsiteX5" fmla="*/ 69364 w 1508539"/>
              <a:gd name="connsiteY5" fmla="*/ 6809549 h 6858000"/>
              <a:gd name="connsiteX6" fmla="*/ 101575 w 1508539"/>
              <a:gd name="connsiteY6" fmla="*/ 6715115 h 6858000"/>
              <a:gd name="connsiteX7" fmla="*/ 111426 w 1508539"/>
              <a:gd name="connsiteY7" fmla="*/ 6680170 h 6858000"/>
              <a:gd name="connsiteX8" fmla="*/ 136976 w 1508539"/>
              <a:gd name="connsiteY8" fmla="*/ 6621207 h 6858000"/>
              <a:gd name="connsiteX9" fmla="*/ 153633 w 1508539"/>
              <a:gd name="connsiteY9" fmla="*/ 6596265 h 6858000"/>
              <a:gd name="connsiteX10" fmla="*/ 153512 w 1508539"/>
              <a:gd name="connsiteY10" fmla="*/ 6594818 h 6858000"/>
              <a:gd name="connsiteX11" fmla="*/ 157757 w 1508539"/>
              <a:gd name="connsiteY11" fmla="*/ 6593735 h 6858000"/>
              <a:gd name="connsiteX12" fmla="*/ 160954 w 1508539"/>
              <a:gd name="connsiteY12" fmla="*/ 6589172 h 6858000"/>
              <a:gd name="connsiteX13" fmla="*/ 164248 w 1508539"/>
              <a:gd name="connsiteY13" fmla="*/ 6574442 h 6858000"/>
              <a:gd name="connsiteX14" fmla="*/ 164588 w 1508539"/>
              <a:gd name="connsiteY14" fmla="*/ 6568530 h 6858000"/>
              <a:gd name="connsiteX15" fmla="*/ 166997 w 1508539"/>
              <a:gd name="connsiteY15" fmla="*/ 6560674 h 6858000"/>
              <a:gd name="connsiteX16" fmla="*/ 167342 w 1508539"/>
              <a:gd name="connsiteY16" fmla="*/ 6560598 h 6858000"/>
              <a:gd name="connsiteX17" fmla="*/ 169039 w 1508539"/>
              <a:gd name="connsiteY17" fmla="*/ 6553006 h 6858000"/>
              <a:gd name="connsiteX18" fmla="*/ 173735 w 1508539"/>
              <a:gd name="connsiteY18" fmla="*/ 6514360 h 6858000"/>
              <a:gd name="connsiteX19" fmla="*/ 215389 w 1508539"/>
              <a:gd name="connsiteY19" fmla="*/ 6478062 h 6858000"/>
              <a:gd name="connsiteX20" fmla="*/ 226078 w 1508539"/>
              <a:gd name="connsiteY20" fmla="*/ 6460325 h 6858000"/>
              <a:gd name="connsiteX21" fmla="*/ 233311 w 1508539"/>
              <a:gd name="connsiteY21" fmla="*/ 6451488 h 6858000"/>
              <a:gd name="connsiteX22" fmla="*/ 234746 w 1508539"/>
              <a:gd name="connsiteY22" fmla="*/ 6451348 h 6858000"/>
              <a:gd name="connsiteX23" fmla="*/ 239104 w 1508539"/>
              <a:gd name="connsiteY23" fmla="*/ 6414240 h 6858000"/>
              <a:gd name="connsiteX24" fmla="*/ 241980 w 1508539"/>
              <a:gd name="connsiteY24" fmla="*/ 6410269 h 6858000"/>
              <a:gd name="connsiteX25" fmla="*/ 241880 w 1508539"/>
              <a:gd name="connsiteY25" fmla="*/ 6384857 h 6858000"/>
              <a:gd name="connsiteX26" fmla="*/ 243397 w 1508539"/>
              <a:gd name="connsiteY26" fmla="*/ 6372381 h 6858000"/>
              <a:gd name="connsiteX27" fmla="*/ 240591 w 1508539"/>
              <a:gd name="connsiteY27" fmla="*/ 6367510 h 6858000"/>
              <a:gd name="connsiteX28" fmla="*/ 244471 w 1508539"/>
              <a:gd name="connsiteY28" fmla="*/ 6349778 h 6858000"/>
              <a:gd name="connsiteX29" fmla="*/ 246136 w 1508539"/>
              <a:gd name="connsiteY29" fmla="*/ 6348250 h 6858000"/>
              <a:gd name="connsiteX30" fmla="*/ 262170 w 1508539"/>
              <a:gd name="connsiteY30" fmla="*/ 6281972 h 6858000"/>
              <a:gd name="connsiteX31" fmla="*/ 272933 w 1508539"/>
              <a:gd name="connsiteY31" fmla="*/ 6211940 h 6858000"/>
              <a:gd name="connsiteX32" fmla="*/ 314428 w 1508539"/>
              <a:gd name="connsiteY32" fmla="*/ 6113913 h 6858000"/>
              <a:gd name="connsiteX33" fmla="*/ 318721 w 1508539"/>
              <a:gd name="connsiteY33" fmla="*/ 6028119 h 6858000"/>
              <a:gd name="connsiteX34" fmla="*/ 345501 w 1508539"/>
              <a:gd name="connsiteY34" fmla="*/ 5934687 h 6858000"/>
              <a:gd name="connsiteX35" fmla="*/ 379513 w 1508539"/>
              <a:gd name="connsiteY35" fmla="*/ 5765594 h 6858000"/>
              <a:gd name="connsiteX36" fmla="*/ 411349 w 1508539"/>
              <a:gd name="connsiteY36" fmla="*/ 5693685 h 6858000"/>
              <a:gd name="connsiteX37" fmla="*/ 431404 w 1508539"/>
              <a:gd name="connsiteY37" fmla="*/ 5665173 h 6858000"/>
              <a:gd name="connsiteX38" fmla="*/ 465121 w 1508539"/>
              <a:gd name="connsiteY38" fmla="*/ 5563435 h 6858000"/>
              <a:gd name="connsiteX39" fmla="*/ 494626 w 1508539"/>
              <a:gd name="connsiteY39" fmla="*/ 5476393 h 6858000"/>
              <a:gd name="connsiteX40" fmla="*/ 525819 w 1508539"/>
              <a:gd name="connsiteY40" fmla="*/ 5396260 h 6858000"/>
              <a:gd name="connsiteX41" fmla="*/ 541800 w 1508539"/>
              <a:gd name="connsiteY41" fmla="*/ 5330009 h 6858000"/>
              <a:gd name="connsiteX42" fmla="*/ 575293 w 1508539"/>
              <a:gd name="connsiteY42" fmla="*/ 5273739 h 6858000"/>
              <a:gd name="connsiteX43" fmla="*/ 584892 w 1508539"/>
              <a:gd name="connsiteY43" fmla="*/ 5241779 h 6858000"/>
              <a:gd name="connsiteX44" fmla="*/ 596118 w 1508539"/>
              <a:gd name="connsiteY44" fmla="*/ 5225268 h 6858000"/>
              <a:gd name="connsiteX45" fmla="*/ 597138 w 1508539"/>
              <a:gd name="connsiteY45" fmla="*/ 5217684 h 6858000"/>
              <a:gd name="connsiteX46" fmla="*/ 604479 w 1508539"/>
              <a:gd name="connsiteY46" fmla="*/ 5193377 h 6858000"/>
              <a:gd name="connsiteX47" fmla="*/ 607782 w 1508539"/>
              <a:gd name="connsiteY47" fmla="*/ 5179288 h 6858000"/>
              <a:gd name="connsiteX48" fmla="*/ 608766 w 1508539"/>
              <a:gd name="connsiteY48" fmla="*/ 5173621 h 6858000"/>
              <a:gd name="connsiteX49" fmla="*/ 604400 w 1508539"/>
              <a:gd name="connsiteY49" fmla="*/ 5159961 h 6858000"/>
              <a:gd name="connsiteX50" fmla="*/ 611077 w 1508539"/>
              <a:gd name="connsiteY50" fmla="*/ 5144295 h 6858000"/>
              <a:gd name="connsiteX51" fmla="*/ 608010 w 1508539"/>
              <a:gd name="connsiteY51" fmla="*/ 5125185 h 6858000"/>
              <a:gd name="connsiteX52" fmla="*/ 614840 w 1508539"/>
              <a:gd name="connsiteY52" fmla="*/ 5121884 h 6858000"/>
              <a:gd name="connsiteX53" fmla="*/ 621876 w 1508539"/>
              <a:gd name="connsiteY53" fmla="*/ 5067850 h 6858000"/>
              <a:gd name="connsiteX54" fmla="*/ 624607 w 1508539"/>
              <a:gd name="connsiteY54" fmla="*/ 5060861 h 6858000"/>
              <a:gd name="connsiteX55" fmla="*/ 621311 w 1508539"/>
              <a:gd name="connsiteY55" fmla="*/ 5034192 h 6858000"/>
              <a:gd name="connsiteX56" fmla="*/ 622865 w 1508539"/>
              <a:gd name="connsiteY56" fmla="*/ 4993030 h 6858000"/>
              <a:gd name="connsiteX57" fmla="*/ 629774 w 1508539"/>
              <a:gd name="connsiteY57" fmla="*/ 4946844 h 6858000"/>
              <a:gd name="connsiteX58" fmla="*/ 625630 w 1508539"/>
              <a:gd name="connsiteY58" fmla="*/ 4932692 h 6858000"/>
              <a:gd name="connsiteX59" fmla="*/ 641033 w 1508539"/>
              <a:gd name="connsiteY59" fmla="*/ 4858827 h 6858000"/>
              <a:gd name="connsiteX60" fmla="*/ 635187 w 1508539"/>
              <a:gd name="connsiteY60" fmla="*/ 4801535 h 6858000"/>
              <a:gd name="connsiteX61" fmla="*/ 642856 w 1508539"/>
              <a:gd name="connsiteY61" fmla="*/ 4797794 h 6858000"/>
              <a:gd name="connsiteX62" fmla="*/ 644150 w 1508539"/>
              <a:gd name="connsiteY62" fmla="*/ 4784526 h 6858000"/>
              <a:gd name="connsiteX63" fmla="*/ 645934 w 1508539"/>
              <a:gd name="connsiteY63" fmla="*/ 4781211 h 6858000"/>
              <a:gd name="connsiteX64" fmla="*/ 654721 w 1508539"/>
              <a:gd name="connsiteY64" fmla="*/ 4761984 h 6858000"/>
              <a:gd name="connsiteX65" fmla="*/ 650769 w 1508539"/>
              <a:gd name="connsiteY65" fmla="*/ 4690749 h 6858000"/>
              <a:gd name="connsiteX66" fmla="*/ 646249 w 1508539"/>
              <a:gd name="connsiteY66" fmla="*/ 4584173 h 6858000"/>
              <a:gd name="connsiteX67" fmla="*/ 641332 w 1508539"/>
              <a:gd name="connsiteY67" fmla="*/ 4444346 h 6858000"/>
              <a:gd name="connsiteX68" fmla="*/ 637897 w 1508539"/>
              <a:gd name="connsiteY68" fmla="*/ 4375228 h 6858000"/>
              <a:gd name="connsiteX69" fmla="*/ 618550 w 1508539"/>
              <a:gd name="connsiteY69" fmla="*/ 4214165 h 6858000"/>
              <a:gd name="connsiteX70" fmla="*/ 622623 w 1508539"/>
              <a:gd name="connsiteY70" fmla="*/ 4090296 h 6858000"/>
              <a:gd name="connsiteX71" fmla="*/ 607879 w 1508539"/>
              <a:gd name="connsiteY71" fmla="*/ 4033999 h 6858000"/>
              <a:gd name="connsiteX72" fmla="*/ 609028 w 1508539"/>
              <a:gd name="connsiteY72" fmla="*/ 4031933 h 6858000"/>
              <a:gd name="connsiteX73" fmla="*/ 607604 w 1508539"/>
              <a:gd name="connsiteY73" fmla="*/ 4013953 h 6858000"/>
              <a:gd name="connsiteX74" fmla="*/ 593899 w 1508539"/>
              <a:gd name="connsiteY74" fmla="*/ 3974753 h 6858000"/>
              <a:gd name="connsiteX75" fmla="*/ 595497 w 1508539"/>
              <a:gd name="connsiteY75" fmla="*/ 3969950 h 6858000"/>
              <a:gd name="connsiteX76" fmla="*/ 588919 w 1508539"/>
              <a:gd name="connsiteY76" fmla="*/ 3933779 h 6858000"/>
              <a:gd name="connsiteX77" fmla="*/ 590250 w 1508539"/>
              <a:gd name="connsiteY77" fmla="*/ 3933093 h 6858000"/>
              <a:gd name="connsiteX78" fmla="*/ 594604 w 1508539"/>
              <a:gd name="connsiteY78" fmla="*/ 3922082 h 6858000"/>
              <a:gd name="connsiteX79" fmla="*/ 599682 w 1508539"/>
              <a:gd name="connsiteY79" fmla="*/ 3901461 h 6858000"/>
              <a:gd name="connsiteX80" fmla="*/ 622276 w 1508539"/>
              <a:gd name="connsiteY80" fmla="*/ 3813873 h 6858000"/>
              <a:gd name="connsiteX81" fmla="*/ 621701 w 1508539"/>
              <a:gd name="connsiteY81" fmla="*/ 3806161 h 6858000"/>
              <a:gd name="connsiteX82" fmla="*/ 622008 w 1508539"/>
              <a:gd name="connsiteY82" fmla="*/ 3805957 h 6858000"/>
              <a:gd name="connsiteX83" fmla="*/ 622035 w 1508539"/>
              <a:gd name="connsiteY83" fmla="*/ 3797724 h 6858000"/>
              <a:gd name="connsiteX84" fmla="*/ 620650 w 1508539"/>
              <a:gd name="connsiteY84" fmla="*/ 3792098 h 6858000"/>
              <a:gd name="connsiteX85" fmla="*/ 619534 w 1508539"/>
              <a:gd name="connsiteY85" fmla="*/ 3777135 h 6858000"/>
              <a:gd name="connsiteX86" fmla="*/ 621267 w 1508539"/>
              <a:gd name="connsiteY86" fmla="*/ 3771656 h 6858000"/>
              <a:gd name="connsiteX87" fmla="*/ 625010 w 1508539"/>
              <a:gd name="connsiteY87" fmla="*/ 3769007 h 6858000"/>
              <a:gd name="connsiteX88" fmla="*/ 624476 w 1508539"/>
              <a:gd name="connsiteY88" fmla="*/ 3767709 h 6858000"/>
              <a:gd name="connsiteX89" fmla="*/ 633172 w 1508539"/>
              <a:gd name="connsiteY89" fmla="*/ 3738082 h 6858000"/>
              <a:gd name="connsiteX90" fmla="*/ 640518 w 1508539"/>
              <a:gd name="connsiteY90" fmla="*/ 3673397 h 6858000"/>
              <a:gd name="connsiteX91" fmla="*/ 639814 w 1508539"/>
              <a:gd name="connsiteY91" fmla="*/ 3637109 h 6858000"/>
              <a:gd name="connsiteX92" fmla="*/ 643257 w 1508539"/>
              <a:gd name="connsiteY92" fmla="*/ 3536883 h 6858000"/>
              <a:gd name="connsiteX93" fmla="*/ 650795 w 1508539"/>
              <a:gd name="connsiteY93" fmla="*/ 3435652 h 6858000"/>
              <a:gd name="connsiteX94" fmla="*/ 652466 w 1508539"/>
              <a:gd name="connsiteY94" fmla="*/ 3307769 h 6858000"/>
              <a:gd name="connsiteX95" fmla="*/ 670029 w 1508539"/>
              <a:gd name="connsiteY95" fmla="*/ 3250522 h 6858000"/>
              <a:gd name="connsiteX96" fmla="*/ 670454 w 1508539"/>
              <a:gd name="connsiteY96" fmla="*/ 3229163 h 6858000"/>
              <a:gd name="connsiteX97" fmla="*/ 672277 w 1508539"/>
              <a:gd name="connsiteY97" fmla="*/ 3217217 h 6858000"/>
              <a:gd name="connsiteX98" fmla="*/ 659112 w 1508539"/>
              <a:gd name="connsiteY98" fmla="*/ 3183755 h 6858000"/>
              <a:gd name="connsiteX99" fmla="*/ 659613 w 1508539"/>
              <a:gd name="connsiteY99" fmla="*/ 3178642 h 6858000"/>
              <a:gd name="connsiteX100" fmla="*/ 647213 w 1508539"/>
              <a:gd name="connsiteY100" fmla="*/ 3158586 h 6858000"/>
              <a:gd name="connsiteX101" fmla="*/ 632398 w 1508539"/>
              <a:gd name="connsiteY101" fmla="*/ 3129034 h 6858000"/>
              <a:gd name="connsiteX102" fmla="*/ 633063 w 1508539"/>
              <a:gd name="connsiteY102" fmla="*/ 3126682 h 6858000"/>
              <a:gd name="connsiteX103" fmla="*/ 623931 w 1508539"/>
              <a:gd name="connsiteY103" fmla="*/ 3114519 h 6858000"/>
              <a:gd name="connsiteX104" fmla="*/ 610540 w 1508539"/>
              <a:gd name="connsiteY104" fmla="*/ 3106272 h 6858000"/>
              <a:gd name="connsiteX105" fmla="*/ 583270 w 1508539"/>
              <a:gd name="connsiteY105" fmla="*/ 2958185 h 6858000"/>
              <a:gd name="connsiteX106" fmla="*/ 525884 w 1508539"/>
              <a:gd name="connsiteY106" fmla="*/ 2762989 h 6858000"/>
              <a:gd name="connsiteX107" fmla="*/ 474802 w 1508539"/>
              <a:gd name="connsiteY107" fmla="*/ 2554718 h 6858000"/>
              <a:gd name="connsiteX108" fmla="*/ 454896 w 1508539"/>
              <a:gd name="connsiteY108" fmla="*/ 2485734 h 6858000"/>
              <a:gd name="connsiteX109" fmla="*/ 445619 w 1508539"/>
              <a:gd name="connsiteY109" fmla="*/ 2447068 h 6858000"/>
              <a:gd name="connsiteX110" fmla="*/ 432580 w 1508539"/>
              <a:gd name="connsiteY110" fmla="*/ 2425819 h 6858000"/>
              <a:gd name="connsiteX111" fmla="*/ 438579 w 1508539"/>
              <a:gd name="connsiteY111" fmla="*/ 2402874 h 6858000"/>
              <a:gd name="connsiteX112" fmla="*/ 441191 w 1508539"/>
              <a:gd name="connsiteY112" fmla="*/ 2381443 h 6858000"/>
              <a:gd name="connsiteX113" fmla="*/ 417520 w 1508539"/>
              <a:gd name="connsiteY113" fmla="*/ 2261920 h 6858000"/>
              <a:gd name="connsiteX114" fmla="*/ 407407 w 1508539"/>
              <a:gd name="connsiteY114" fmla="*/ 2195378 h 6858000"/>
              <a:gd name="connsiteX115" fmla="*/ 391624 w 1508539"/>
              <a:gd name="connsiteY115" fmla="*/ 2155135 h 6858000"/>
              <a:gd name="connsiteX116" fmla="*/ 389082 w 1508539"/>
              <a:gd name="connsiteY116" fmla="*/ 2118008 h 6858000"/>
              <a:gd name="connsiteX117" fmla="*/ 390075 w 1508539"/>
              <a:gd name="connsiteY117" fmla="*/ 2050531 h 6858000"/>
              <a:gd name="connsiteX118" fmla="*/ 381881 w 1508539"/>
              <a:gd name="connsiteY118" fmla="*/ 1963269 h 6858000"/>
              <a:gd name="connsiteX119" fmla="*/ 363059 w 1508539"/>
              <a:gd name="connsiteY119" fmla="*/ 1906352 h 6858000"/>
              <a:gd name="connsiteX120" fmla="*/ 339616 w 1508539"/>
              <a:gd name="connsiteY120" fmla="*/ 1861531 h 6858000"/>
              <a:gd name="connsiteX121" fmla="*/ 293415 w 1508539"/>
              <a:gd name="connsiteY121" fmla="*/ 1732919 h 6858000"/>
              <a:gd name="connsiteX122" fmla="*/ 265726 w 1508539"/>
              <a:gd name="connsiteY122" fmla="*/ 1663540 h 6858000"/>
              <a:gd name="connsiteX123" fmla="*/ 264852 w 1508539"/>
              <a:gd name="connsiteY123" fmla="*/ 1615777 h 6858000"/>
              <a:gd name="connsiteX124" fmla="*/ 245647 w 1508539"/>
              <a:gd name="connsiteY124" fmla="*/ 1563678 h 6858000"/>
              <a:gd name="connsiteX125" fmla="*/ 258727 w 1508539"/>
              <a:gd name="connsiteY125" fmla="*/ 1519474 h 6858000"/>
              <a:gd name="connsiteX126" fmla="*/ 251469 w 1508539"/>
              <a:gd name="connsiteY126" fmla="*/ 1477995 h 6858000"/>
              <a:gd name="connsiteX127" fmla="*/ 237554 w 1508539"/>
              <a:gd name="connsiteY127" fmla="*/ 1373769 h 6858000"/>
              <a:gd name="connsiteX128" fmla="*/ 245861 w 1508539"/>
              <a:gd name="connsiteY128" fmla="*/ 1307086 h 6858000"/>
              <a:gd name="connsiteX129" fmla="*/ 247049 w 1508539"/>
              <a:gd name="connsiteY129" fmla="*/ 1189033 h 6858000"/>
              <a:gd name="connsiteX130" fmla="*/ 251734 w 1508539"/>
              <a:gd name="connsiteY130" fmla="*/ 1168288 h 6858000"/>
              <a:gd name="connsiteX131" fmla="*/ 244016 w 1508539"/>
              <a:gd name="connsiteY131" fmla="*/ 1142577 h 6858000"/>
              <a:gd name="connsiteX132" fmla="*/ 233322 w 1508539"/>
              <a:gd name="connsiteY132" fmla="*/ 1088484 h 6858000"/>
              <a:gd name="connsiteX133" fmla="*/ 222058 w 1508539"/>
              <a:gd name="connsiteY133" fmla="*/ 1016103 h 6858000"/>
              <a:gd name="connsiteX134" fmla="*/ 223514 w 1508539"/>
              <a:gd name="connsiteY134" fmla="*/ 932283 h 6858000"/>
              <a:gd name="connsiteX135" fmla="*/ 225750 w 1508539"/>
              <a:gd name="connsiteY135" fmla="*/ 915925 h 6858000"/>
              <a:gd name="connsiteX136" fmla="*/ 218379 w 1508539"/>
              <a:gd name="connsiteY136" fmla="*/ 896999 h 6858000"/>
              <a:gd name="connsiteX137" fmla="*/ 187787 w 1508539"/>
              <a:gd name="connsiteY137" fmla="*/ 821517 h 6858000"/>
              <a:gd name="connsiteX138" fmla="*/ 166737 w 1508539"/>
              <a:gd name="connsiteY138" fmla="*/ 751353 h 6858000"/>
              <a:gd name="connsiteX139" fmla="*/ 166295 w 1508539"/>
              <a:gd name="connsiteY139" fmla="*/ 721230 h 6858000"/>
              <a:gd name="connsiteX140" fmla="*/ 151966 w 1508539"/>
              <a:gd name="connsiteY140" fmla="*/ 681659 h 6858000"/>
              <a:gd name="connsiteX141" fmla="*/ 137385 w 1508539"/>
              <a:gd name="connsiteY141" fmla="*/ 635218 h 6858000"/>
              <a:gd name="connsiteX142" fmla="*/ 142396 w 1508539"/>
              <a:gd name="connsiteY142" fmla="*/ 613763 h 6858000"/>
              <a:gd name="connsiteX143" fmla="*/ 128338 w 1508539"/>
              <a:gd name="connsiteY143" fmla="*/ 598582 h 6858000"/>
              <a:gd name="connsiteX144" fmla="*/ 128019 w 1508539"/>
              <a:gd name="connsiteY144" fmla="*/ 576846 h 6858000"/>
              <a:gd name="connsiteX145" fmla="*/ 107645 w 1508539"/>
              <a:gd name="connsiteY145" fmla="*/ 530055 h 6858000"/>
              <a:gd name="connsiteX146" fmla="*/ 106893 w 1508539"/>
              <a:gd name="connsiteY146" fmla="*/ 465389 h 6858000"/>
              <a:gd name="connsiteX147" fmla="*/ 89816 w 1508539"/>
              <a:gd name="connsiteY147" fmla="*/ 424699 h 6858000"/>
              <a:gd name="connsiteX148" fmla="*/ 90191 w 1508539"/>
              <a:gd name="connsiteY148" fmla="*/ 404917 h 6858000"/>
              <a:gd name="connsiteX149" fmla="*/ 70148 w 1508539"/>
              <a:gd name="connsiteY149" fmla="*/ 367211 h 6858000"/>
              <a:gd name="connsiteX150" fmla="*/ 36452 w 1508539"/>
              <a:gd name="connsiteY150" fmla="*/ 268519 h 6858000"/>
              <a:gd name="connsiteX151" fmla="*/ 23935 w 1508539"/>
              <a:gd name="connsiteY151" fmla="*/ 160886 h 6858000"/>
              <a:gd name="connsiteX152" fmla="*/ 19312 w 1508539"/>
              <a:gd name="connsiteY152" fmla="*/ 47336 h 6858000"/>
              <a:gd name="connsiteX153" fmla="*/ 0 w 1508539"/>
              <a:gd name="connsiteY153" fmla="*/ 0 h 6858000"/>
              <a:gd name="connsiteX0" fmla="*/ 0 w 1508539"/>
              <a:gd name="connsiteY0" fmla="*/ 0 h 6858000"/>
              <a:gd name="connsiteX1" fmla="*/ 1508539 w 1508539"/>
              <a:gd name="connsiteY1" fmla="*/ 0 h 6858000"/>
              <a:gd name="connsiteX2" fmla="*/ 1508539 w 1508539"/>
              <a:gd name="connsiteY2" fmla="*/ 6858000 h 6858000"/>
              <a:gd name="connsiteX3" fmla="*/ 57174 w 1508539"/>
              <a:gd name="connsiteY3" fmla="*/ 6858000 h 6858000"/>
              <a:gd name="connsiteX4" fmla="*/ 57315 w 1508539"/>
              <a:gd name="connsiteY4" fmla="*/ 6857735 h 6858000"/>
              <a:gd name="connsiteX5" fmla="*/ 69364 w 1508539"/>
              <a:gd name="connsiteY5" fmla="*/ 6809549 h 6858000"/>
              <a:gd name="connsiteX6" fmla="*/ 101575 w 1508539"/>
              <a:gd name="connsiteY6" fmla="*/ 6715115 h 6858000"/>
              <a:gd name="connsiteX7" fmla="*/ 111426 w 1508539"/>
              <a:gd name="connsiteY7" fmla="*/ 6680170 h 6858000"/>
              <a:gd name="connsiteX8" fmla="*/ 136976 w 1508539"/>
              <a:gd name="connsiteY8" fmla="*/ 6621207 h 6858000"/>
              <a:gd name="connsiteX9" fmla="*/ 153633 w 1508539"/>
              <a:gd name="connsiteY9" fmla="*/ 6596265 h 6858000"/>
              <a:gd name="connsiteX10" fmla="*/ 153512 w 1508539"/>
              <a:gd name="connsiteY10" fmla="*/ 6594818 h 6858000"/>
              <a:gd name="connsiteX11" fmla="*/ 157757 w 1508539"/>
              <a:gd name="connsiteY11" fmla="*/ 6593735 h 6858000"/>
              <a:gd name="connsiteX12" fmla="*/ 160954 w 1508539"/>
              <a:gd name="connsiteY12" fmla="*/ 6589172 h 6858000"/>
              <a:gd name="connsiteX13" fmla="*/ 164248 w 1508539"/>
              <a:gd name="connsiteY13" fmla="*/ 6574442 h 6858000"/>
              <a:gd name="connsiteX14" fmla="*/ 164588 w 1508539"/>
              <a:gd name="connsiteY14" fmla="*/ 6568530 h 6858000"/>
              <a:gd name="connsiteX15" fmla="*/ 166997 w 1508539"/>
              <a:gd name="connsiteY15" fmla="*/ 6560674 h 6858000"/>
              <a:gd name="connsiteX16" fmla="*/ 167342 w 1508539"/>
              <a:gd name="connsiteY16" fmla="*/ 6560598 h 6858000"/>
              <a:gd name="connsiteX17" fmla="*/ 169039 w 1508539"/>
              <a:gd name="connsiteY17" fmla="*/ 6553006 h 6858000"/>
              <a:gd name="connsiteX18" fmla="*/ 173735 w 1508539"/>
              <a:gd name="connsiteY18" fmla="*/ 6514360 h 6858000"/>
              <a:gd name="connsiteX19" fmla="*/ 215389 w 1508539"/>
              <a:gd name="connsiteY19" fmla="*/ 6478062 h 6858000"/>
              <a:gd name="connsiteX20" fmla="*/ 226078 w 1508539"/>
              <a:gd name="connsiteY20" fmla="*/ 6460325 h 6858000"/>
              <a:gd name="connsiteX21" fmla="*/ 233311 w 1508539"/>
              <a:gd name="connsiteY21" fmla="*/ 6451488 h 6858000"/>
              <a:gd name="connsiteX22" fmla="*/ 234746 w 1508539"/>
              <a:gd name="connsiteY22" fmla="*/ 6451348 h 6858000"/>
              <a:gd name="connsiteX23" fmla="*/ 239104 w 1508539"/>
              <a:gd name="connsiteY23" fmla="*/ 6414240 h 6858000"/>
              <a:gd name="connsiteX24" fmla="*/ 241980 w 1508539"/>
              <a:gd name="connsiteY24" fmla="*/ 6410269 h 6858000"/>
              <a:gd name="connsiteX25" fmla="*/ 241880 w 1508539"/>
              <a:gd name="connsiteY25" fmla="*/ 6384857 h 6858000"/>
              <a:gd name="connsiteX26" fmla="*/ 243397 w 1508539"/>
              <a:gd name="connsiteY26" fmla="*/ 6372381 h 6858000"/>
              <a:gd name="connsiteX27" fmla="*/ 240591 w 1508539"/>
              <a:gd name="connsiteY27" fmla="*/ 6367510 h 6858000"/>
              <a:gd name="connsiteX28" fmla="*/ 244471 w 1508539"/>
              <a:gd name="connsiteY28" fmla="*/ 6349778 h 6858000"/>
              <a:gd name="connsiteX29" fmla="*/ 246136 w 1508539"/>
              <a:gd name="connsiteY29" fmla="*/ 6348250 h 6858000"/>
              <a:gd name="connsiteX30" fmla="*/ 262170 w 1508539"/>
              <a:gd name="connsiteY30" fmla="*/ 6281972 h 6858000"/>
              <a:gd name="connsiteX31" fmla="*/ 272933 w 1508539"/>
              <a:gd name="connsiteY31" fmla="*/ 6211940 h 6858000"/>
              <a:gd name="connsiteX32" fmla="*/ 314428 w 1508539"/>
              <a:gd name="connsiteY32" fmla="*/ 6113913 h 6858000"/>
              <a:gd name="connsiteX33" fmla="*/ 318721 w 1508539"/>
              <a:gd name="connsiteY33" fmla="*/ 6028119 h 6858000"/>
              <a:gd name="connsiteX34" fmla="*/ 345501 w 1508539"/>
              <a:gd name="connsiteY34" fmla="*/ 5934687 h 6858000"/>
              <a:gd name="connsiteX35" fmla="*/ 379513 w 1508539"/>
              <a:gd name="connsiteY35" fmla="*/ 5765594 h 6858000"/>
              <a:gd name="connsiteX36" fmla="*/ 411349 w 1508539"/>
              <a:gd name="connsiteY36" fmla="*/ 5693685 h 6858000"/>
              <a:gd name="connsiteX37" fmla="*/ 431404 w 1508539"/>
              <a:gd name="connsiteY37" fmla="*/ 5665173 h 6858000"/>
              <a:gd name="connsiteX38" fmla="*/ 465121 w 1508539"/>
              <a:gd name="connsiteY38" fmla="*/ 5563435 h 6858000"/>
              <a:gd name="connsiteX39" fmla="*/ 494626 w 1508539"/>
              <a:gd name="connsiteY39" fmla="*/ 5476393 h 6858000"/>
              <a:gd name="connsiteX40" fmla="*/ 525819 w 1508539"/>
              <a:gd name="connsiteY40" fmla="*/ 5396260 h 6858000"/>
              <a:gd name="connsiteX41" fmla="*/ 541800 w 1508539"/>
              <a:gd name="connsiteY41" fmla="*/ 5330009 h 6858000"/>
              <a:gd name="connsiteX42" fmla="*/ 575293 w 1508539"/>
              <a:gd name="connsiteY42" fmla="*/ 5273739 h 6858000"/>
              <a:gd name="connsiteX43" fmla="*/ 584892 w 1508539"/>
              <a:gd name="connsiteY43" fmla="*/ 5241779 h 6858000"/>
              <a:gd name="connsiteX44" fmla="*/ 596118 w 1508539"/>
              <a:gd name="connsiteY44" fmla="*/ 5225268 h 6858000"/>
              <a:gd name="connsiteX45" fmla="*/ 597138 w 1508539"/>
              <a:gd name="connsiteY45" fmla="*/ 5217684 h 6858000"/>
              <a:gd name="connsiteX46" fmla="*/ 604479 w 1508539"/>
              <a:gd name="connsiteY46" fmla="*/ 5193377 h 6858000"/>
              <a:gd name="connsiteX47" fmla="*/ 607782 w 1508539"/>
              <a:gd name="connsiteY47" fmla="*/ 5179288 h 6858000"/>
              <a:gd name="connsiteX48" fmla="*/ 608766 w 1508539"/>
              <a:gd name="connsiteY48" fmla="*/ 5173621 h 6858000"/>
              <a:gd name="connsiteX49" fmla="*/ 604400 w 1508539"/>
              <a:gd name="connsiteY49" fmla="*/ 5159961 h 6858000"/>
              <a:gd name="connsiteX50" fmla="*/ 611077 w 1508539"/>
              <a:gd name="connsiteY50" fmla="*/ 5144295 h 6858000"/>
              <a:gd name="connsiteX51" fmla="*/ 608010 w 1508539"/>
              <a:gd name="connsiteY51" fmla="*/ 5125185 h 6858000"/>
              <a:gd name="connsiteX52" fmla="*/ 614840 w 1508539"/>
              <a:gd name="connsiteY52" fmla="*/ 5121884 h 6858000"/>
              <a:gd name="connsiteX53" fmla="*/ 621876 w 1508539"/>
              <a:gd name="connsiteY53" fmla="*/ 5067850 h 6858000"/>
              <a:gd name="connsiteX54" fmla="*/ 624607 w 1508539"/>
              <a:gd name="connsiteY54" fmla="*/ 5060861 h 6858000"/>
              <a:gd name="connsiteX55" fmla="*/ 621311 w 1508539"/>
              <a:gd name="connsiteY55" fmla="*/ 5034192 h 6858000"/>
              <a:gd name="connsiteX56" fmla="*/ 622865 w 1508539"/>
              <a:gd name="connsiteY56" fmla="*/ 4993030 h 6858000"/>
              <a:gd name="connsiteX57" fmla="*/ 629774 w 1508539"/>
              <a:gd name="connsiteY57" fmla="*/ 4946844 h 6858000"/>
              <a:gd name="connsiteX58" fmla="*/ 625630 w 1508539"/>
              <a:gd name="connsiteY58" fmla="*/ 4932692 h 6858000"/>
              <a:gd name="connsiteX59" fmla="*/ 641033 w 1508539"/>
              <a:gd name="connsiteY59" fmla="*/ 4858827 h 6858000"/>
              <a:gd name="connsiteX60" fmla="*/ 635187 w 1508539"/>
              <a:gd name="connsiteY60" fmla="*/ 4801535 h 6858000"/>
              <a:gd name="connsiteX61" fmla="*/ 642856 w 1508539"/>
              <a:gd name="connsiteY61" fmla="*/ 4797794 h 6858000"/>
              <a:gd name="connsiteX62" fmla="*/ 644150 w 1508539"/>
              <a:gd name="connsiteY62" fmla="*/ 4784526 h 6858000"/>
              <a:gd name="connsiteX63" fmla="*/ 654721 w 1508539"/>
              <a:gd name="connsiteY63" fmla="*/ 4761984 h 6858000"/>
              <a:gd name="connsiteX64" fmla="*/ 650769 w 1508539"/>
              <a:gd name="connsiteY64" fmla="*/ 4690749 h 6858000"/>
              <a:gd name="connsiteX65" fmla="*/ 646249 w 1508539"/>
              <a:gd name="connsiteY65" fmla="*/ 4584173 h 6858000"/>
              <a:gd name="connsiteX66" fmla="*/ 641332 w 1508539"/>
              <a:gd name="connsiteY66" fmla="*/ 4444346 h 6858000"/>
              <a:gd name="connsiteX67" fmla="*/ 637897 w 1508539"/>
              <a:gd name="connsiteY67" fmla="*/ 4375228 h 6858000"/>
              <a:gd name="connsiteX68" fmla="*/ 618550 w 1508539"/>
              <a:gd name="connsiteY68" fmla="*/ 4214165 h 6858000"/>
              <a:gd name="connsiteX69" fmla="*/ 622623 w 1508539"/>
              <a:gd name="connsiteY69" fmla="*/ 4090296 h 6858000"/>
              <a:gd name="connsiteX70" fmla="*/ 607879 w 1508539"/>
              <a:gd name="connsiteY70" fmla="*/ 4033999 h 6858000"/>
              <a:gd name="connsiteX71" fmla="*/ 609028 w 1508539"/>
              <a:gd name="connsiteY71" fmla="*/ 4031933 h 6858000"/>
              <a:gd name="connsiteX72" fmla="*/ 607604 w 1508539"/>
              <a:gd name="connsiteY72" fmla="*/ 4013953 h 6858000"/>
              <a:gd name="connsiteX73" fmla="*/ 593899 w 1508539"/>
              <a:gd name="connsiteY73" fmla="*/ 3974753 h 6858000"/>
              <a:gd name="connsiteX74" fmla="*/ 595497 w 1508539"/>
              <a:gd name="connsiteY74" fmla="*/ 3969950 h 6858000"/>
              <a:gd name="connsiteX75" fmla="*/ 588919 w 1508539"/>
              <a:gd name="connsiteY75" fmla="*/ 3933779 h 6858000"/>
              <a:gd name="connsiteX76" fmla="*/ 590250 w 1508539"/>
              <a:gd name="connsiteY76" fmla="*/ 3933093 h 6858000"/>
              <a:gd name="connsiteX77" fmla="*/ 594604 w 1508539"/>
              <a:gd name="connsiteY77" fmla="*/ 3922082 h 6858000"/>
              <a:gd name="connsiteX78" fmla="*/ 599682 w 1508539"/>
              <a:gd name="connsiteY78" fmla="*/ 3901461 h 6858000"/>
              <a:gd name="connsiteX79" fmla="*/ 622276 w 1508539"/>
              <a:gd name="connsiteY79" fmla="*/ 3813873 h 6858000"/>
              <a:gd name="connsiteX80" fmla="*/ 621701 w 1508539"/>
              <a:gd name="connsiteY80" fmla="*/ 3806161 h 6858000"/>
              <a:gd name="connsiteX81" fmla="*/ 622008 w 1508539"/>
              <a:gd name="connsiteY81" fmla="*/ 3805957 h 6858000"/>
              <a:gd name="connsiteX82" fmla="*/ 622035 w 1508539"/>
              <a:gd name="connsiteY82" fmla="*/ 3797724 h 6858000"/>
              <a:gd name="connsiteX83" fmla="*/ 620650 w 1508539"/>
              <a:gd name="connsiteY83" fmla="*/ 3792098 h 6858000"/>
              <a:gd name="connsiteX84" fmla="*/ 619534 w 1508539"/>
              <a:gd name="connsiteY84" fmla="*/ 3777135 h 6858000"/>
              <a:gd name="connsiteX85" fmla="*/ 621267 w 1508539"/>
              <a:gd name="connsiteY85" fmla="*/ 3771656 h 6858000"/>
              <a:gd name="connsiteX86" fmla="*/ 625010 w 1508539"/>
              <a:gd name="connsiteY86" fmla="*/ 3769007 h 6858000"/>
              <a:gd name="connsiteX87" fmla="*/ 624476 w 1508539"/>
              <a:gd name="connsiteY87" fmla="*/ 3767709 h 6858000"/>
              <a:gd name="connsiteX88" fmla="*/ 633172 w 1508539"/>
              <a:gd name="connsiteY88" fmla="*/ 3738082 h 6858000"/>
              <a:gd name="connsiteX89" fmla="*/ 640518 w 1508539"/>
              <a:gd name="connsiteY89" fmla="*/ 3673397 h 6858000"/>
              <a:gd name="connsiteX90" fmla="*/ 639814 w 1508539"/>
              <a:gd name="connsiteY90" fmla="*/ 3637109 h 6858000"/>
              <a:gd name="connsiteX91" fmla="*/ 643257 w 1508539"/>
              <a:gd name="connsiteY91" fmla="*/ 3536883 h 6858000"/>
              <a:gd name="connsiteX92" fmla="*/ 650795 w 1508539"/>
              <a:gd name="connsiteY92" fmla="*/ 3435652 h 6858000"/>
              <a:gd name="connsiteX93" fmla="*/ 652466 w 1508539"/>
              <a:gd name="connsiteY93" fmla="*/ 3307769 h 6858000"/>
              <a:gd name="connsiteX94" fmla="*/ 670029 w 1508539"/>
              <a:gd name="connsiteY94" fmla="*/ 3250522 h 6858000"/>
              <a:gd name="connsiteX95" fmla="*/ 670454 w 1508539"/>
              <a:gd name="connsiteY95" fmla="*/ 3229163 h 6858000"/>
              <a:gd name="connsiteX96" fmla="*/ 672277 w 1508539"/>
              <a:gd name="connsiteY96" fmla="*/ 3217217 h 6858000"/>
              <a:gd name="connsiteX97" fmla="*/ 659112 w 1508539"/>
              <a:gd name="connsiteY97" fmla="*/ 3183755 h 6858000"/>
              <a:gd name="connsiteX98" fmla="*/ 659613 w 1508539"/>
              <a:gd name="connsiteY98" fmla="*/ 3178642 h 6858000"/>
              <a:gd name="connsiteX99" fmla="*/ 647213 w 1508539"/>
              <a:gd name="connsiteY99" fmla="*/ 3158586 h 6858000"/>
              <a:gd name="connsiteX100" fmla="*/ 632398 w 1508539"/>
              <a:gd name="connsiteY100" fmla="*/ 3129034 h 6858000"/>
              <a:gd name="connsiteX101" fmla="*/ 633063 w 1508539"/>
              <a:gd name="connsiteY101" fmla="*/ 3126682 h 6858000"/>
              <a:gd name="connsiteX102" fmla="*/ 623931 w 1508539"/>
              <a:gd name="connsiteY102" fmla="*/ 3114519 h 6858000"/>
              <a:gd name="connsiteX103" fmla="*/ 610540 w 1508539"/>
              <a:gd name="connsiteY103" fmla="*/ 3106272 h 6858000"/>
              <a:gd name="connsiteX104" fmla="*/ 583270 w 1508539"/>
              <a:gd name="connsiteY104" fmla="*/ 2958185 h 6858000"/>
              <a:gd name="connsiteX105" fmla="*/ 525884 w 1508539"/>
              <a:gd name="connsiteY105" fmla="*/ 2762989 h 6858000"/>
              <a:gd name="connsiteX106" fmla="*/ 474802 w 1508539"/>
              <a:gd name="connsiteY106" fmla="*/ 2554718 h 6858000"/>
              <a:gd name="connsiteX107" fmla="*/ 454896 w 1508539"/>
              <a:gd name="connsiteY107" fmla="*/ 2485734 h 6858000"/>
              <a:gd name="connsiteX108" fmla="*/ 445619 w 1508539"/>
              <a:gd name="connsiteY108" fmla="*/ 2447068 h 6858000"/>
              <a:gd name="connsiteX109" fmla="*/ 432580 w 1508539"/>
              <a:gd name="connsiteY109" fmla="*/ 2425819 h 6858000"/>
              <a:gd name="connsiteX110" fmla="*/ 438579 w 1508539"/>
              <a:gd name="connsiteY110" fmla="*/ 2402874 h 6858000"/>
              <a:gd name="connsiteX111" fmla="*/ 441191 w 1508539"/>
              <a:gd name="connsiteY111" fmla="*/ 2381443 h 6858000"/>
              <a:gd name="connsiteX112" fmla="*/ 417520 w 1508539"/>
              <a:gd name="connsiteY112" fmla="*/ 2261920 h 6858000"/>
              <a:gd name="connsiteX113" fmla="*/ 407407 w 1508539"/>
              <a:gd name="connsiteY113" fmla="*/ 2195378 h 6858000"/>
              <a:gd name="connsiteX114" fmla="*/ 391624 w 1508539"/>
              <a:gd name="connsiteY114" fmla="*/ 2155135 h 6858000"/>
              <a:gd name="connsiteX115" fmla="*/ 389082 w 1508539"/>
              <a:gd name="connsiteY115" fmla="*/ 2118008 h 6858000"/>
              <a:gd name="connsiteX116" fmla="*/ 390075 w 1508539"/>
              <a:gd name="connsiteY116" fmla="*/ 2050531 h 6858000"/>
              <a:gd name="connsiteX117" fmla="*/ 381881 w 1508539"/>
              <a:gd name="connsiteY117" fmla="*/ 1963269 h 6858000"/>
              <a:gd name="connsiteX118" fmla="*/ 363059 w 1508539"/>
              <a:gd name="connsiteY118" fmla="*/ 1906352 h 6858000"/>
              <a:gd name="connsiteX119" fmla="*/ 339616 w 1508539"/>
              <a:gd name="connsiteY119" fmla="*/ 1861531 h 6858000"/>
              <a:gd name="connsiteX120" fmla="*/ 293415 w 1508539"/>
              <a:gd name="connsiteY120" fmla="*/ 1732919 h 6858000"/>
              <a:gd name="connsiteX121" fmla="*/ 265726 w 1508539"/>
              <a:gd name="connsiteY121" fmla="*/ 1663540 h 6858000"/>
              <a:gd name="connsiteX122" fmla="*/ 264852 w 1508539"/>
              <a:gd name="connsiteY122" fmla="*/ 1615777 h 6858000"/>
              <a:gd name="connsiteX123" fmla="*/ 245647 w 1508539"/>
              <a:gd name="connsiteY123" fmla="*/ 1563678 h 6858000"/>
              <a:gd name="connsiteX124" fmla="*/ 258727 w 1508539"/>
              <a:gd name="connsiteY124" fmla="*/ 1519474 h 6858000"/>
              <a:gd name="connsiteX125" fmla="*/ 251469 w 1508539"/>
              <a:gd name="connsiteY125" fmla="*/ 1477995 h 6858000"/>
              <a:gd name="connsiteX126" fmla="*/ 237554 w 1508539"/>
              <a:gd name="connsiteY126" fmla="*/ 1373769 h 6858000"/>
              <a:gd name="connsiteX127" fmla="*/ 245861 w 1508539"/>
              <a:gd name="connsiteY127" fmla="*/ 1307086 h 6858000"/>
              <a:gd name="connsiteX128" fmla="*/ 247049 w 1508539"/>
              <a:gd name="connsiteY128" fmla="*/ 1189033 h 6858000"/>
              <a:gd name="connsiteX129" fmla="*/ 251734 w 1508539"/>
              <a:gd name="connsiteY129" fmla="*/ 1168288 h 6858000"/>
              <a:gd name="connsiteX130" fmla="*/ 244016 w 1508539"/>
              <a:gd name="connsiteY130" fmla="*/ 1142577 h 6858000"/>
              <a:gd name="connsiteX131" fmla="*/ 233322 w 1508539"/>
              <a:gd name="connsiteY131" fmla="*/ 1088484 h 6858000"/>
              <a:gd name="connsiteX132" fmla="*/ 222058 w 1508539"/>
              <a:gd name="connsiteY132" fmla="*/ 1016103 h 6858000"/>
              <a:gd name="connsiteX133" fmla="*/ 223514 w 1508539"/>
              <a:gd name="connsiteY133" fmla="*/ 932283 h 6858000"/>
              <a:gd name="connsiteX134" fmla="*/ 225750 w 1508539"/>
              <a:gd name="connsiteY134" fmla="*/ 915925 h 6858000"/>
              <a:gd name="connsiteX135" fmla="*/ 218379 w 1508539"/>
              <a:gd name="connsiteY135" fmla="*/ 896999 h 6858000"/>
              <a:gd name="connsiteX136" fmla="*/ 187787 w 1508539"/>
              <a:gd name="connsiteY136" fmla="*/ 821517 h 6858000"/>
              <a:gd name="connsiteX137" fmla="*/ 166737 w 1508539"/>
              <a:gd name="connsiteY137" fmla="*/ 751353 h 6858000"/>
              <a:gd name="connsiteX138" fmla="*/ 166295 w 1508539"/>
              <a:gd name="connsiteY138" fmla="*/ 721230 h 6858000"/>
              <a:gd name="connsiteX139" fmla="*/ 151966 w 1508539"/>
              <a:gd name="connsiteY139" fmla="*/ 681659 h 6858000"/>
              <a:gd name="connsiteX140" fmla="*/ 137385 w 1508539"/>
              <a:gd name="connsiteY140" fmla="*/ 635218 h 6858000"/>
              <a:gd name="connsiteX141" fmla="*/ 142396 w 1508539"/>
              <a:gd name="connsiteY141" fmla="*/ 613763 h 6858000"/>
              <a:gd name="connsiteX142" fmla="*/ 128338 w 1508539"/>
              <a:gd name="connsiteY142" fmla="*/ 598582 h 6858000"/>
              <a:gd name="connsiteX143" fmla="*/ 128019 w 1508539"/>
              <a:gd name="connsiteY143" fmla="*/ 576846 h 6858000"/>
              <a:gd name="connsiteX144" fmla="*/ 107645 w 1508539"/>
              <a:gd name="connsiteY144" fmla="*/ 530055 h 6858000"/>
              <a:gd name="connsiteX145" fmla="*/ 106893 w 1508539"/>
              <a:gd name="connsiteY145" fmla="*/ 465389 h 6858000"/>
              <a:gd name="connsiteX146" fmla="*/ 89816 w 1508539"/>
              <a:gd name="connsiteY146" fmla="*/ 424699 h 6858000"/>
              <a:gd name="connsiteX147" fmla="*/ 90191 w 1508539"/>
              <a:gd name="connsiteY147" fmla="*/ 404917 h 6858000"/>
              <a:gd name="connsiteX148" fmla="*/ 70148 w 1508539"/>
              <a:gd name="connsiteY148" fmla="*/ 367211 h 6858000"/>
              <a:gd name="connsiteX149" fmla="*/ 36452 w 1508539"/>
              <a:gd name="connsiteY149" fmla="*/ 268519 h 6858000"/>
              <a:gd name="connsiteX150" fmla="*/ 23935 w 1508539"/>
              <a:gd name="connsiteY150" fmla="*/ 160886 h 6858000"/>
              <a:gd name="connsiteX151" fmla="*/ 19312 w 1508539"/>
              <a:gd name="connsiteY151" fmla="*/ 47336 h 6858000"/>
              <a:gd name="connsiteX152" fmla="*/ 0 w 1508539"/>
              <a:gd name="connsiteY152" fmla="*/ 0 h 6858000"/>
              <a:gd name="connsiteX0" fmla="*/ 0 w 1508539"/>
              <a:gd name="connsiteY0" fmla="*/ 0 h 6858000"/>
              <a:gd name="connsiteX1" fmla="*/ 1508539 w 1508539"/>
              <a:gd name="connsiteY1" fmla="*/ 0 h 6858000"/>
              <a:gd name="connsiteX2" fmla="*/ 1508539 w 1508539"/>
              <a:gd name="connsiteY2" fmla="*/ 6858000 h 6858000"/>
              <a:gd name="connsiteX3" fmla="*/ 57174 w 1508539"/>
              <a:gd name="connsiteY3" fmla="*/ 6858000 h 6858000"/>
              <a:gd name="connsiteX4" fmla="*/ 57315 w 1508539"/>
              <a:gd name="connsiteY4" fmla="*/ 6857735 h 6858000"/>
              <a:gd name="connsiteX5" fmla="*/ 69364 w 1508539"/>
              <a:gd name="connsiteY5" fmla="*/ 6809549 h 6858000"/>
              <a:gd name="connsiteX6" fmla="*/ 101575 w 1508539"/>
              <a:gd name="connsiteY6" fmla="*/ 6715115 h 6858000"/>
              <a:gd name="connsiteX7" fmla="*/ 111426 w 1508539"/>
              <a:gd name="connsiteY7" fmla="*/ 6680170 h 6858000"/>
              <a:gd name="connsiteX8" fmla="*/ 136976 w 1508539"/>
              <a:gd name="connsiteY8" fmla="*/ 6621207 h 6858000"/>
              <a:gd name="connsiteX9" fmla="*/ 153633 w 1508539"/>
              <a:gd name="connsiteY9" fmla="*/ 6596265 h 6858000"/>
              <a:gd name="connsiteX10" fmla="*/ 153512 w 1508539"/>
              <a:gd name="connsiteY10" fmla="*/ 6594818 h 6858000"/>
              <a:gd name="connsiteX11" fmla="*/ 157757 w 1508539"/>
              <a:gd name="connsiteY11" fmla="*/ 6593735 h 6858000"/>
              <a:gd name="connsiteX12" fmla="*/ 160954 w 1508539"/>
              <a:gd name="connsiteY12" fmla="*/ 6589172 h 6858000"/>
              <a:gd name="connsiteX13" fmla="*/ 164248 w 1508539"/>
              <a:gd name="connsiteY13" fmla="*/ 6574442 h 6858000"/>
              <a:gd name="connsiteX14" fmla="*/ 164588 w 1508539"/>
              <a:gd name="connsiteY14" fmla="*/ 6568530 h 6858000"/>
              <a:gd name="connsiteX15" fmla="*/ 166997 w 1508539"/>
              <a:gd name="connsiteY15" fmla="*/ 6560674 h 6858000"/>
              <a:gd name="connsiteX16" fmla="*/ 167342 w 1508539"/>
              <a:gd name="connsiteY16" fmla="*/ 6560598 h 6858000"/>
              <a:gd name="connsiteX17" fmla="*/ 169039 w 1508539"/>
              <a:gd name="connsiteY17" fmla="*/ 6553006 h 6858000"/>
              <a:gd name="connsiteX18" fmla="*/ 173735 w 1508539"/>
              <a:gd name="connsiteY18" fmla="*/ 6514360 h 6858000"/>
              <a:gd name="connsiteX19" fmla="*/ 215389 w 1508539"/>
              <a:gd name="connsiteY19" fmla="*/ 6478062 h 6858000"/>
              <a:gd name="connsiteX20" fmla="*/ 226078 w 1508539"/>
              <a:gd name="connsiteY20" fmla="*/ 6460325 h 6858000"/>
              <a:gd name="connsiteX21" fmla="*/ 233311 w 1508539"/>
              <a:gd name="connsiteY21" fmla="*/ 6451488 h 6858000"/>
              <a:gd name="connsiteX22" fmla="*/ 234746 w 1508539"/>
              <a:gd name="connsiteY22" fmla="*/ 6451348 h 6858000"/>
              <a:gd name="connsiteX23" fmla="*/ 239104 w 1508539"/>
              <a:gd name="connsiteY23" fmla="*/ 6414240 h 6858000"/>
              <a:gd name="connsiteX24" fmla="*/ 241980 w 1508539"/>
              <a:gd name="connsiteY24" fmla="*/ 6410269 h 6858000"/>
              <a:gd name="connsiteX25" fmla="*/ 241880 w 1508539"/>
              <a:gd name="connsiteY25" fmla="*/ 6384857 h 6858000"/>
              <a:gd name="connsiteX26" fmla="*/ 243397 w 1508539"/>
              <a:gd name="connsiteY26" fmla="*/ 6372381 h 6858000"/>
              <a:gd name="connsiteX27" fmla="*/ 240591 w 1508539"/>
              <a:gd name="connsiteY27" fmla="*/ 6367510 h 6858000"/>
              <a:gd name="connsiteX28" fmla="*/ 244471 w 1508539"/>
              <a:gd name="connsiteY28" fmla="*/ 6349778 h 6858000"/>
              <a:gd name="connsiteX29" fmla="*/ 246136 w 1508539"/>
              <a:gd name="connsiteY29" fmla="*/ 6348250 h 6858000"/>
              <a:gd name="connsiteX30" fmla="*/ 262170 w 1508539"/>
              <a:gd name="connsiteY30" fmla="*/ 6281972 h 6858000"/>
              <a:gd name="connsiteX31" fmla="*/ 272933 w 1508539"/>
              <a:gd name="connsiteY31" fmla="*/ 6211940 h 6858000"/>
              <a:gd name="connsiteX32" fmla="*/ 314428 w 1508539"/>
              <a:gd name="connsiteY32" fmla="*/ 6113913 h 6858000"/>
              <a:gd name="connsiteX33" fmla="*/ 318721 w 1508539"/>
              <a:gd name="connsiteY33" fmla="*/ 6028119 h 6858000"/>
              <a:gd name="connsiteX34" fmla="*/ 345501 w 1508539"/>
              <a:gd name="connsiteY34" fmla="*/ 5934687 h 6858000"/>
              <a:gd name="connsiteX35" fmla="*/ 379513 w 1508539"/>
              <a:gd name="connsiteY35" fmla="*/ 5765594 h 6858000"/>
              <a:gd name="connsiteX36" fmla="*/ 411349 w 1508539"/>
              <a:gd name="connsiteY36" fmla="*/ 5693685 h 6858000"/>
              <a:gd name="connsiteX37" fmla="*/ 431404 w 1508539"/>
              <a:gd name="connsiteY37" fmla="*/ 5665173 h 6858000"/>
              <a:gd name="connsiteX38" fmla="*/ 465121 w 1508539"/>
              <a:gd name="connsiteY38" fmla="*/ 5563435 h 6858000"/>
              <a:gd name="connsiteX39" fmla="*/ 494626 w 1508539"/>
              <a:gd name="connsiteY39" fmla="*/ 5476393 h 6858000"/>
              <a:gd name="connsiteX40" fmla="*/ 525819 w 1508539"/>
              <a:gd name="connsiteY40" fmla="*/ 5396260 h 6858000"/>
              <a:gd name="connsiteX41" fmla="*/ 541800 w 1508539"/>
              <a:gd name="connsiteY41" fmla="*/ 5330009 h 6858000"/>
              <a:gd name="connsiteX42" fmla="*/ 575293 w 1508539"/>
              <a:gd name="connsiteY42" fmla="*/ 5273739 h 6858000"/>
              <a:gd name="connsiteX43" fmla="*/ 584892 w 1508539"/>
              <a:gd name="connsiteY43" fmla="*/ 5241779 h 6858000"/>
              <a:gd name="connsiteX44" fmla="*/ 596118 w 1508539"/>
              <a:gd name="connsiteY44" fmla="*/ 5225268 h 6858000"/>
              <a:gd name="connsiteX45" fmla="*/ 597138 w 1508539"/>
              <a:gd name="connsiteY45" fmla="*/ 5217684 h 6858000"/>
              <a:gd name="connsiteX46" fmla="*/ 604479 w 1508539"/>
              <a:gd name="connsiteY46" fmla="*/ 5193377 h 6858000"/>
              <a:gd name="connsiteX47" fmla="*/ 607782 w 1508539"/>
              <a:gd name="connsiteY47" fmla="*/ 5179288 h 6858000"/>
              <a:gd name="connsiteX48" fmla="*/ 608766 w 1508539"/>
              <a:gd name="connsiteY48" fmla="*/ 5173621 h 6858000"/>
              <a:gd name="connsiteX49" fmla="*/ 604400 w 1508539"/>
              <a:gd name="connsiteY49" fmla="*/ 5159961 h 6858000"/>
              <a:gd name="connsiteX50" fmla="*/ 611077 w 1508539"/>
              <a:gd name="connsiteY50" fmla="*/ 5144295 h 6858000"/>
              <a:gd name="connsiteX51" fmla="*/ 608010 w 1508539"/>
              <a:gd name="connsiteY51" fmla="*/ 5125185 h 6858000"/>
              <a:gd name="connsiteX52" fmla="*/ 614840 w 1508539"/>
              <a:gd name="connsiteY52" fmla="*/ 5121884 h 6858000"/>
              <a:gd name="connsiteX53" fmla="*/ 621876 w 1508539"/>
              <a:gd name="connsiteY53" fmla="*/ 5067850 h 6858000"/>
              <a:gd name="connsiteX54" fmla="*/ 624607 w 1508539"/>
              <a:gd name="connsiteY54" fmla="*/ 5060861 h 6858000"/>
              <a:gd name="connsiteX55" fmla="*/ 621311 w 1508539"/>
              <a:gd name="connsiteY55" fmla="*/ 5034192 h 6858000"/>
              <a:gd name="connsiteX56" fmla="*/ 622865 w 1508539"/>
              <a:gd name="connsiteY56" fmla="*/ 4993030 h 6858000"/>
              <a:gd name="connsiteX57" fmla="*/ 629774 w 1508539"/>
              <a:gd name="connsiteY57" fmla="*/ 4946844 h 6858000"/>
              <a:gd name="connsiteX58" fmla="*/ 625630 w 1508539"/>
              <a:gd name="connsiteY58" fmla="*/ 4932692 h 6858000"/>
              <a:gd name="connsiteX59" fmla="*/ 641033 w 1508539"/>
              <a:gd name="connsiteY59" fmla="*/ 4858827 h 6858000"/>
              <a:gd name="connsiteX60" fmla="*/ 635187 w 1508539"/>
              <a:gd name="connsiteY60" fmla="*/ 4801535 h 6858000"/>
              <a:gd name="connsiteX61" fmla="*/ 642856 w 1508539"/>
              <a:gd name="connsiteY61" fmla="*/ 4797794 h 6858000"/>
              <a:gd name="connsiteX62" fmla="*/ 644150 w 1508539"/>
              <a:gd name="connsiteY62" fmla="*/ 4784526 h 6858000"/>
              <a:gd name="connsiteX63" fmla="*/ 650769 w 1508539"/>
              <a:gd name="connsiteY63" fmla="*/ 4690749 h 6858000"/>
              <a:gd name="connsiteX64" fmla="*/ 646249 w 1508539"/>
              <a:gd name="connsiteY64" fmla="*/ 4584173 h 6858000"/>
              <a:gd name="connsiteX65" fmla="*/ 641332 w 1508539"/>
              <a:gd name="connsiteY65" fmla="*/ 4444346 h 6858000"/>
              <a:gd name="connsiteX66" fmla="*/ 637897 w 1508539"/>
              <a:gd name="connsiteY66" fmla="*/ 4375228 h 6858000"/>
              <a:gd name="connsiteX67" fmla="*/ 618550 w 1508539"/>
              <a:gd name="connsiteY67" fmla="*/ 4214165 h 6858000"/>
              <a:gd name="connsiteX68" fmla="*/ 622623 w 1508539"/>
              <a:gd name="connsiteY68" fmla="*/ 4090296 h 6858000"/>
              <a:gd name="connsiteX69" fmla="*/ 607879 w 1508539"/>
              <a:gd name="connsiteY69" fmla="*/ 4033999 h 6858000"/>
              <a:gd name="connsiteX70" fmla="*/ 609028 w 1508539"/>
              <a:gd name="connsiteY70" fmla="*/ 4031933 h 6858000"/>
              <a:gd name="connsiteX71" fmla="*/ 607604 w 1508539"/>
              <a:gd name="connsiteY71" fmla="*/ 4013953 h 6858000"/>
              <a:gd name="connsiteX72" fmla="*/ 593899 w 1508539"/>
              <a:gd name="connsiteY72" fmla="*/ 3974753 h 6858000"/>
              <a:gd name="connsiteX73" fmla="*/ 595497 w 1508539"/>
              <a:gd name="connsiteY73" fmla="*/ 3969950 h 6858000"/>
              <a:gd name="connsiteX74" fmla="*/ 588919 w 1508539"/>
              <a:gd name="connsiteY74" fmla="*/ 3933779 h 6858000"/>
              <a:gd name="connsiteX75" fmla="*/ 590250 w 1508539"/>
              <a:gd name="connsiteY75" fmla="*/ 3933093 h 6858000"/>
              <a:gd name="connsiteX76" fmla="*/ 594604 w 1508539"/>
              <a:gd name="connsiteY76" fmla="*/ 3922082 h 6858000"/>
              <a:gd name="connsiteX77" fmla="*/ 599682 w 1508539"/>
              <a:gd name="connsiteY77" fmla="*/ 3901461 h 6858000"/>
              <a:gd name="connsiteX78" fmla="*/ 622276 w 1508539"/>
              <a:gd name="connsiteY78" fmla="*/ 3813873 h 6858000"/>
              <a:gd name="connsiteX79" fmla="*/ 621701 w 1508539"/>
              <a:gd name="connsiteY79" fmla="*/ 3806161 h 6858000"/>
              <a:gd name="connsiteX80" fmla="*/ 622008 w 1508539"/>
              <a:gd name="connsiteY80" fmla="*/ 3805957 h 6858000"/>
              <a:gd name="connsiteX81" fmla="*/ 622035 w 1508539"/>
              <a:gd name="connsiteY81" fmla="*/ 3797724 h 6858000"/>
              <a:gd name="connsiteX82" fmla="*/ 620650 w 1508539"/>
              <a:gd name="connsiteY82" fmla="*/ 3792098 h 6858000"/>
              <a:gd name="connsiteX83" fmla="*/ 619534 w 1508539"/>
              <a:gd name="connsiteY83" fmla="*/ 3777135 h 6858000"/>
              <a:gd name="connsiteX84" fmla="*/ 621267 w 1508539"/>
              <a:gd name="connsiteY84" fmla="*/ 3771656 h 6858000"/>
              <a:gd name="connsiteX85" fmla="*/ 625010 w 1508539"/>
              <a:gd name="connsiteY85" fmla="*/ 3769007 h 6858000"/>
              <a:gd name="connsiteX86" fmla="*/ 624476 w 1508539"/>
              <a:gd name="connsiteY86" fmla="*/ 3767709 h 6858000"/>
              <a:gd name="connsiteX87" fmla="*/ 633172 w 1508539"/>
              <a:gd name="connsiteY87" fmla="*/ 3738082 h 6858000"/>
              <a:gd name="connsiteX88" fmla="*/ 640518 w 1508539"/>
              <a:gd name="connsiteY88" fmla="*/ 3673397 h 6858000"/>
              <a:gd name="connsiteX89" fmla="*/ 639814 w 1508539"/>
              <a:gd name="connsiteY89" fmla="*/ 3637109 h 6858000"/>
              <a:gd name="connsiteX90" fmla="*/ 643257 w 1508539"/>
              <a:gd name="connsiteY90" fmla="*/ 3536883 h 6858000"/>
              <a:gd name="connsiteX91" fmla="*/ 650795 w 1508539"/>
              <a:gd name="connsiteY91" fmla="*/ 3435652 h 6858000"/>
              <a:gd name="connsiteX92" fmla="*/ 652466 w 1508539"/>
              <a:gd name="connsiteY92" fmla="*/ 3307769 h 6858000"/>
              <a:gd name="connsiteX93" fmla="*/ 670029 w 1508539"/>
              <a:gd name="connsiteY93" fmla="*/ 3250522 h 6858000"/>
              <a:gd name="connsiteX94" fmla="*/ 670454 w 1508539"/>
              <a:gd name="connsiteY94" fmla="*/ 3229163 h 6858000"/>
              <a:gd name="connsiteX95" fmla="*/ 672277 w 1508539"/>
              <a:gd name="connsiteY95" fmla="*/ 3217217 h 6858000"/>
              <a:gd name="connsiteX96" fmla="*/ 659112 w 1508539"/>
              <a:gd name="connsiteY96" fmla="*/ 3183755 h 6858000"/>
              <a:gd name="connsiteX97" fmla="*/ 659613 w 1508539"/>
              <a:gd name="connsiteY97" fmla="*/ 3178642 h 6858000"/>
              <a:gd name="connsiteX98" fmla="*/ 647213 w 1508539"/>
              <a:gd name="connsiteY98" fmla="*/ 3158586 h 6858000"/>
              <a:gd name="connsiteX99" fmla="*/ 632398 w 1508539"/>
              <a:gd name="connsiteY99" fmla="*/ 3129034 h 6858000"/>
              <a:gd name="connsiteX100" fmla="*/ 633063 w 1508539"/>
              <a:gd name="connsiteY100" fmla="*/ 3126682 h 6858000"/>
              <a:gd name="connsiteX101" fmla="*/ 623931 w 1508539"/>
              <a:gd name="connsiteY101" fmla="*/ 3114519 h 6858000"/>
              <a:gd name="connsiteX102" fmla="*/ 610540 w 1508539"/>
              <a:gd name="connsiteY102" fmla="*/ 3106272 h 6858000"/>
              <a:gd name="connsiteX103" fmla="*/ 583270 w 1508539"/>
              <a:gd name="connsiteY103" fmla="*/ 2958185 h 6858000"/>
              <a:gd name="connsiteX104" fmla="*/ 525884 w 1508539"/>
              <a:gd name="connsiteY104" fmla="*/ 2762989 h 6858000"/>
              <a:gd name="connsiteX105" fmla="*/ 474802 w 1508539"/>
              <a:gd name="connsiteY105" fmla="*/ 2554718 h 6858000"/>
              <a:gd name="connsiteX106" fmla="*/ 454896 w 1508539"/>
              <a:gd name="connsiteY106" fmla="*/ 2485734 h 6858000"/>
              <a:gd name="connsiteX107" fmla="*/ 445619 w 1508539"/>
              <a:gd name="connsiteY107" fmla="*/ 2447068 h 6858000"/>
              <a:gd name="connsiteX108" fmla="*/ 432580 w 1508539"/>
              <a:gd name="connsiteY108" fmla="*/ 2425819 h 6858000"/>
              <a:gd name="connsiteX109" fmla="*/ 438579 w 1508539"/>
              <a:gd name="connsiteY109" fmla="*/ 2402874 h 6858000"/>
              <a:gd name="connsiteX110" fmla="*/ 441191 w 1508539"/>
              <a:gd name="connsiteY110" fmla="*/ 2381443 h 6858000"/>
              <a:gd name="connsiteX111" fmla="*/ 417520 w 1508539"/>
              <a:gd name="connsiteY111" fmla="*/ 2261920 h 6858000"/>
              <a:gd name="connsiteX112" fmla="*/ 407407 w 1508539"/>
              <a:gd name="connsiteY112" fmla="*/ 2195378 h 6858000"/>
              <a:gd name="connsiteX113" fmla="*/ 391624 w 1508539"/>
              <a:gd name="connsiteY113" fmla="*/ 2155135 h 6858000"/>
              <a:gd name="connsiteX114" fmla="*/ 389082 w 1508539"/>
              <a:gd name="connsiteY114" fmla="*/ 2118008 h 6858000"/>
              <a:gd name="connsiteX115" fmla="*/ 390075 w 1508539"/>
              <a:gd name="connsiteY115" fmla="*/ 2050531 h 6858000"/>
              <a:gd name="connsiteX116" fmla="*/ 381881 w 1508539"/>
              <a:gd name="connsiteY116" fmla="*/ 1963269 h 6858000"/>
              <a:gd name="connsiteX117" fmla="*/ 363059 w 1508539"/>
              <a:gd name="connsiteY117" fmla="*/ 1906352 h 6858000"/>
              <a:gd name="connsiteX118" fmla="*/ 339616 w 1508539"/>
              <a:gd name="connsiteY118" fmla="*/ 1861531 h 6858000"/>
              <a:gd name="connsiteX119" fmla="*/ 293415 w 1508539"/>
              <a:gd name="connsiteY119" fmla="*/ 1732919 h 6858000"/>
              <a:gd name="connsiteX120" fmla="*/ 265726 w 1508539"/>
              <a:gd name="connsiteY120" fmla="*/ 1663540 h 6858000"/>
              <a:gd name="connsiteX121" fmla="*/ 264852 w 1508539"/>
              <a:gd name="connsiteY121" fmla="*/ 1615777 h 6858000"/>
              <a:gd name="connsiteX122" fmla="*/ 245647 w 1508539"/>
              <a:gd name="connsiteY122" fmla="*/ 1563678 h 6858000"/>
              <a:gd name="connsiteX123" fmla="*/ 258727 w 1508539"/>
              <a:gd name="connsiteY123" fmla="*/ 1519474 h 6858000"/>
              <a:gd name="connsiteX124" fmla="*/ 251469 w 1508539"/>
              <a:gd name="connsiteY124" fmla="*/ 1477995 h 6858000"/>
              <a:gd name="connsiteX125" fmla="*/ 237554 w 1508539"/>
              <a:gd name="connsiteY125" fmla="*/ 1373769 h 6858000"/>
              <a:gd name="connsiteX126" fmla="*/ 245861 w 1508539"/>
              <a:gd name="connsiteY126" fmla="*/ 1307086 h 6858000"/>
              <a:gd name="connsiteX127" fmla="*/ 247049 w 1508539"/>
              <a:gd name="connsiteY127" fmla="*/ 1189033 h 6858000"/>
              <a:gd name="connsiteX128" fmla="*/ 251734 w 1508539"/>
              <a:gd name="connsiteY128" fmla="*/ 1168288 h 6858000"/>
              <a:gd name="connsiteX129" fmla="*/ 244016 w 1508539"/>
              <a:gd name="connsiteY129" fmla="*/ 1142577 h 6858000"/>
              <a:gd name="connsiteX130" fmla="*/ 233322 w 1508539"/>
              <a:gd name="connsiteY130" fmla="*/ 1088484 h 6858000"/>
              <a:gd name="connsiteX131" fmla="*/ 222058 w 1508539"/>
              <a:gd name="connsiteY131" fmla="*/ 1016103 h 6858000"/>
              <a:gd name="connsiteX132" fmla="*/ 223514 w 1508539"/>
              <a:gd name="connsiteY132" fmla="*/ 932283 h 6858000"/>
              <a:gd name="connsiteX133" fmla="*/ 225750 w 1508539"/>
              <a:gd name="connsiteY133" fmla="*/ 915925 h 6858000"/>
              <a:gd name="connsiteX134" fmla="*/ 218379 w 1508539"/>
              <a:gd name="connsiteY134" fmla="*/ 896999 h 6858000"/>
              <a:gd name="connsiteX135" fmla="*/ 187787 w 1508539"/>
              <a:gd name="connsiteY135" fmla="*/ 821517 h 6858000"/>
              <a:gd name="connsiteX136" fmla="*/ 166737 w 1508539"/>
              <a:gd name="connsiteY136" fmla="*/ 751353 h 6858000"/>
              <a:gd name="connsiteX137" fmla="*/ 166295 w 1508539"/>
              <a:gd name="connsiteY137" fmla="*/ 721230 h 6858000"/>
              <a:gd name="connsiteX138" fmla="*/ 151966 w 1508539"/>
              <a:gd name="connsiteY138" fmla="*/ 681659 h 6858000"/>
              <a:gd name="connsiteX139" fmla="*/ 137385 w 1508539"/>
              <a:gd name="connsiteY139" fmla="*/ 635218 h 6858000"/>
              <a:gd name="connsiteX140" fmla="*/ 142396 w 1508539"/>
              <a:gd name="connsiteY140" fmla="*/ 613763 h 6858000"/>
              <a:gd name="connsiteX141" fmla="*/ 128338 w 1508539"/>
              <a:gd name="connsiteY141" fmla="*/ 598582 h 6858000"/>
              <a:gd name="connsiteX142" fmla="*/ 128019 w 1508539"/>
              <a:gd name="connsiteY142" fmla="*/ 576846 h 6858000"/>
              <a:gd name="connsiteX143" fmla="*/ 107645 w 1508539"/>
              <a:gd name="connsiteY143" fmla="*/ 530055 h 6858000"/>
              <a:gd name="connsiteX144" fmla="*/ 106893 w 1508539"/>
              <a:gd name="connsiteY144" fmla="*/ 465389 h 6858000"/>
              <a:gd name="connsiteX145" fmla="*/ 89816 w 1508539"/>
              <a:gd name="connsiteY145" fmla="*/ 424699 h 6858000"/>
              <a:gd name="connsiteX146" fmla="*/ 90191 w 1508539"/>
              <a:gd name="connsiteY146" fmla="*/ 404917 h 6858000"/>
              <a:gd name="connsiteX147" fmla="*/ 70148 w 1508539"/>
              <a:gd name="connsiteY147" fmla="*/ 367211 h 6858000"/>
              <a:gd name="connsiteX148" fmla="*/ 36452 w 1508539"/>
              <a:gd name="connsiteY148" fmla="*/ 268519 h 6858000"/>
              <a:gd name="connsiteX149" fmla="*/ 23935 w 1508539"/>
              <a:gd name="connsiteY149" fmla="*/ 160886 h 6858000"/>
              <a:gd name="connsiteX150" fmla="*/ 19312 w 1508539"/>
              <a:gd name="connsiteY150" fmla="*/ 47336 h 6858000"/>
              <a:gd name="connsiteX151" fmla="*/ 0 w 1508539"/>
              <a:gd name="connsiteY151" fmla="*/ 0 h 6858000"/>
              <a:gd name="connsiteX0" fmla="*/ 0 w 1508539"/>
              <a:gd name="connsiteY0" fmla="*/ 0 h 6858000"/>
              <a:gd name="connsiteX1" fmla="*/ 1508539 w 1508539"/>
              <a:gd name="connsiteY1" fmla="*/ 0 h 6858000"/>
              <a:gd name="connsiteX2" fmla="*/ 1508539 w 1508539"/>
              <a:gd name="connsiteY2" fmla="*/ 6858000 h 6858000"/>
              <a:gd name="connsiteX3" fmla="*/ 57174 w 1508539"/>
              <a:gd name="connsiteY3" fmla="*/ 6858000 h 6858000"/>
              <a:gd name="connsiteX4" fmla="*/ 57315 w 1508539"/>
              <a:gd name="connsiteY4" fmla="*/ 6857735 h 6858000"/>
              <a:gd name="connsiteX5" fmla="*/ 69364 w 1508539"/>
              <a:gd name="connsiteY5" fmla="*/ 6809549 h 6858000"/>
              <a:gd name="connsiteX6" fmla="*/ 101575 w 1508539"/>
              <a:gd name="connsiteY6" fmla="*/ 6715115 h 6858000"/>
              <a:gd name="connsiteX7" fmla="*/ 111426 w 1508539"/>
              <a:gd name="connsiteY7" fmla="*/ 6680170 h 6858000"/>
              <a:gd name="connsiteX8" fmla="*/ 136976 w 1508539"/>
              <a:gd name="connsiteY8" fmla="*/ 6621207 h 6858000"/>
              <a:gd name="connsiteX9" fmla="*/ 153633 w 1508539"/>
              <a:gd name="connsiteY9" fmla="*/ 6596265 h 6858000"/>
              <a:gd name="connsiteX10" fmla="*/ 153512 w 1508539"/>
              <a:gd name="connsiteY10" fmla="*/ 6594818 h 6858000"/>
              <a:gd name="connsiteX11" fmla="*/ 157757 w 1508539"/>
              <a:gd name="connsiteY11" fmla="*/ 6593735 h 6858000"/>
              <a:gd name="connsiteX12" fmla="*/ 160954 w 1508539"/>
              <a:gd name="connsiteY12" fmla="*/ 6589172 h 6858000"/>
              <a:gd name="connsiteX13" fmla="*/ 164248 w 1508539"/>
              <a:gd name="connsiteY13" fmla="*/ 6574442 h 6858000"/>
              <a:gd name="connsiteX14" fmla="*/ 164588 w 1508539"/>
              <a:gd name="connsiteY14" fmla="*/ 6568530 h 6858000"/>
              <a:gd name="connsiteX15" fmla="*/ 166997 w 1508539"/>
              <a:gd name="connsiteY15" fmla="*/ 6560674 h 6858000"/>
              <a:gd name="connsiteX16" fmla="*/ 167342 w 1508539"/>
              <a:gd name="connsiteY16" fmla="*/ 6560598 h 6858000"/>
              <a:gd name="connsiteX17" fmla="*/ 169039 w 1508539"/>
              <a:gd name="connsiteY17" fmla="*/ 6553006 h 6858000"/>
              <a:gd name="connsiteX18" fmla="*/ 173735 w 1508539"/>
              <a:gd name="connsiteY18" fmla="*/ 6514360 h 6858000"/>
              <a:gd name="connsiteX19" fmla="*/ 215389 w 1508539"/>
              <a:gd name="connsiteY19" fmla="*/ 6478062 h 6858000"/>
              <a:gd name="connsiteX20" fmla="*/ 226078 w 1508539"/>
              <a:gd name="connsiteY20" fmla="*/ 6460325 h 6858000"/>
              <a:gd name="connsiteX21" fmla="*/ 233311 w 1508539"/>
              <a:gd name="connsiteY21" fmla="*/ 6451488 h 6858000"/>
              <a:gd name="connsiteX22" fmla="*/ 234746 w 1508539"/>
              <a:gd name="connsiteY22" fmla="*/ 6451348 h 6858000"/>
              <a:gd name="connsiteX23" fmla="*/ 239104 w 1508539"/>
              <a:gd name="connsiteY23" fmla="*/ 6414240 h 6858000"/>
              <a:gd name="connsiteX24" fmla="*/ 241980 w 1508539"/>
              <a:gd name="connsiteY24" fmla="*/ 6410269 h 6858000"/>
              <a:gd name="connsiteX25" fmla="*/ 241880 w 1508539"/>
              <a:gd name="connsiteY25" fmla="*/ 6384857 h 6858000"/>
              <a:gd name="connsiteX26" fmla="*/ 243397 w 1508539"/>
              <a:gd name="connsiteY26" fmla="*/ 6372381 h 6858000"/>
              <a:gd name="connsiteX27" fmla="*/ 240591 w 1508539"/>
              <a:gd name="connsiteY27" fmla="*/ 6367510 h 6858000"/>
              <a:gd name="connsiteX28" fmla="*/ 244471 w 1508539"/>
              <a:gd name="connsiteY28" fmla="*/ 6349778 h 6858000"/>
              <a:gd name="connsiteX29" fmla="*/ 246136 w 1508539"/>
              <a:gd name="connsiteY29" fmla="*/ 6348250 h 6858000"/>
              <a:gd name="connsiteX30" fmla="*/ 262170 w 1508539"/>
              <a:gd name="connsiteY30" fmla="*/ 6281972 h 6858000"/>
              <a:gd name="connsiteX31" fmla="*/ 272933 w 1508539"/>
              <a:gd name="connsiteY31" fmla="*/ 6211940 h 6858000"/>
              <a:gd name="connsiteX32" fmla="*/ 314428 w 1508539"/>
              <a:gd name="connsiteY32" fmla="*/ 6113913 h 6858000"/>
              <a:gd name="connsiteX33" fmla="*/ 318721 w 1508539"/>
              <a:gd name="connsiteY33" fmla="*/ 6028119 h 6858000"/>
              <a:gd name="connsiteX34" fmla="*/ 345501 w 1508539"/>
              <a:gd name="connsiteY34" fmla="*/ 5934687 h 6858000"/>
              <a:gd name="connsiteX35" fmla="*/ 379513 w 1508539"/>
              <a:gd name="connsiteY35" fmla="*/ 5765594 h 6858000"/>
              <a:gd name="connsiteX36" fmla="*/ 411349 w 1508539"/>
              <a:gd name="connsiteY36" fmla="*/ 5693685 h 6858000"/>
              <a:gd name="connsiteX37" fmla="*/ 431404 w 1508539"/>
              <a:gd name="connsiteY37" fmla="*/ 5665173 h 6858000"/>
              <a:gd name="connsiteX38" fmla="*/ 465121 w 1508539"/>
              <a:gd name="connsiteY38" fmla="*/ 5563435 h 6858000"/>
              <a:gd name="connsiteX39" fmla="*/ 494626 w 1508539"/>
              <a:gd name="connsiteY39" fmla="*/ 5476393 h 6858000"/>
              <a:gd name="connsiteX40" fmla="*/ 525819 w 1508539"/>
              <a:gd name="connsiteY40" fmla="*/ 5396260 h 6858000"/>
              <a:gd name="connsiteX41" fmla="*/ 541800 w 1508539"/>
              <a:gd name="connsiteY41" fmla="*/ 5330009 h 6858000"/>
              <a:gd name="connsiteX42" fmla="*/ 575293 w 1508539"/>
              <a:gd name="connsiteY42" fmla="*/ 5273739 h 6858000"/>
              <a:gd name="connsiteX43" fmla="*/ 584892 w 1508539"/>
              <a:gd name="connsiteY43" fmla="*/ 5241779 h 6858000"/>
              <a:gd name="connsiteX44" fmla="*/ 596118 w 1508539"/>
              <a:gd name="connsiteY44" fmla="*/ 5225268 h 6858000"/>
              <a:gd name="connsiteX45" fmla="*/ 597138 w 1508539"/>
              <a:gd name="connsiteY45" fmla="*/ 5217684 h 6858000"/>
              <a:gd name="connsiteX46" fmla="*/ 604479 w 1508539"/>
              <a:gd name="connsiteY46" fmla="*/ 5193377 h 6858000"/>
              <a:gd name="connsiteX47" fmla="*/ 607782 w 1508539"/>
              <a:gd name="connsiteY47" fmla="*/ 5179288 h 6858000"/>
              <a:gd name="connsiteX48" fmla="*/ 608766 w 1508539"/>
              <a:gd name="connsiteY48" fmla="*/ 5173621 h 6858000"/>
              <a:gd name="connsiteX49" fmla="*/ 604400 w 1508539"/>
              <a:gd name="connsiteY49" fmla="*/ 5159961 h 6858000"/>
              <a:gd name="connsiteX50" fmla="*/ 611077 w 1508539"/>
              <a:gd name="connsiteY50" fmla="*/ 5144295 h 6858000"/>
              <a:gd name="connsiteX51" fmla="*/ 608010 w 1508539"/>
              <a:gd name="connsiteY51" fmla="*/ 5125185 h 6858000"/>
              <a:gd name="connsiteX52" fmla="*/ 614840 w 1508539"/>
              <a:gd name="connsiteY52" fmla="*/ 5121884 h 6858000"/>
              <a:gd name="connsiteX53" fmla="*/ 621876 w 1508539"/>
              <a:gd name="connsiteY53" fmla="*/ 5067850 h 6858000"/>
              <a:gd name="connsiteX54" fmla="*/ 624607 w 1508539"/>
              <a:gd name="connsiteY54" fmla="*/ 5060861 h 6858000"/>
              <a:gd name="connsiteX55" fmla="*/ 621311 w 1508539"/>
              <a:gd name="connsiteY55" fmla="*/ 5034192 h 6858000"/>
              <a:gd name="connsiteX56" fmla="*/ 622865 w 1508539"/>
              <a:gd name="connsiteY56" fmla="*/ 4993030 h 6858000"/>
              <a:gd name="connsiteX57" fmla="*/ 629774 w 1508539"/>
              <a:gd name="connsiteY57" fmla="*/ 4946844 h 6858000"/>
              <a:gd name="connsiteX58" fmla="*/ 625630 w 1508539"/>
              <a:gd name="connsiteY58" fmla="*/ 4932692 h 6858000"/>
              <a:gd name="connsiteX59" fmla="*/ 641033 w 1508539"/>
              <a:gd name="connsiteY59" fmla="*/ 4858827 h 6858000"/>
              <a:gd name="connsiteX60" fmla="*/ 635187 w 1508539"/>
              <a:gd name="connsiteY60" fmla="*/ 4801535 h 6858000"/>
              <a:gd name="connsiteX61" fmla="*/ 642856 w 1508539"/>
              <a:gd name="connsiteY61" fmla="*/ 4797794 h 6858000"/>
              <a:gd name="connsiteX62" fmla="*/ 652962 w 1508539"/>
              <a:gd name="connsiteY62" fmla="*/ 4750867 h 6858000"/>
              <a:gd name="connsiteX63" fmla="*/ 650769 w 1508539"/>
              <a:gd name="connsiteY63" fmla="*/ 4690749 h 6858000"/>
              <a:gd name="connsiteX64" fmla="*/ 646249 w 1508539"/>
              <a:gd name="connsiteY64" fmla="*/ 4584173 h 6858000"/>
              <a:gd name="connsiteX65" fmla="*/ 641332 w 1508539"/>
              <a:gd name="connsiteY65" fmla="*/ 4444346 h 6858000"/>
              <a:gd name="connsiteX66" fmla="*/ 637897 w 1508539"/>
              <a:gd name="connsiteY66" fmla="*/ 4375228 h 6858000"/>
              <a:gd name="connsiteX67" fmla="*/ 618550 w 1508539"/>
              <a:gd name="connsiteY67" fmla="*/ 4214165 h 6858000"/>
              <a:gd name="connsiteX68" fmla="*/ 622623 w 1508539"/>
              <a:gd name="connsiteY68" fmla="*/ 4090296 h 6858000"/>
              <a:gd name="connsiteX69" fmla="*/ 607879 w 1508539"/>
              <a:gd name="connsiteY69" fmla="*/ 4033999 h 6858000"/>
              <a:gd name="connsiteX70" fmla="*/ 609028 w 1508539"/>
              <a:gd name="connsiteY70" fmla="*/ 4031933 h 6858000"/>
              <a:gd name="connsiteX71" fmla="*/ 607604 w 1508539"/>
              <a:gd name="connsiteY71" fmla="*/ 4013953 h 6858000"/>
              <a:gd name="connsiteX72" fmla="*/ 593899 w 1508539"/>
              <a:gd name="connsiteY72" fmla="*/ 3974753 h 6858000"/>
              <a:gd name="connsiteX73" fmla="*/ 595497 w 1508539"/>
              <a:gd name="connsiteY73" fmla="*/ 3969950 h 6858000"/>
              <a:gd name="connsiteX74" fmla="*/ 588919 w 1508539"/>
              <a:gd name="connsiteY74" fmla="*/ 3933779 h 6858000"/>
              <a:gd name="connsiteX75" fmla="*/ 590250 w 1508539"/>
              <a:gd name="connsiteY75" fmla="*/ 3933093 h 6858000"/>
              <a:gd name="connsiteX76" fmla="*/ 594604 w 1508539"/>
              <a:gd name="connsiteY76" fmla="*/ 3922082 h 6858000"/>
              <a:gd name="connsiteX77" fmla="*/ 599682 w 1508539"/>
              <a:gd name="connsiteY77" fmla="*/ 3901461 h 6858000"/>
              <a:gd name="connsiteX78" fmla="*/ 622276 w 1508539"/>
              <a:gd name="connsiteY78" fmla="*/ 3813873 h 6858000"/>
              <a:gd name="connsiteX79" fmla="*/ 621701 w 1508539"/>
              <a:gd name="connsiteY79" fmla="*/ 3806161 h 6858000"/>
              <a:gd name="connsiteX80" fmla="*/ 622008 w 1508539"/>
              <a:gd name="connsiteY80" fmla="*/ 3805957 h 6858000"/>
              <a:gd name="connsiteX81" fmla="*/ 622035 w 1508539"/>
              <a:gd name="connsiteY81" fmla="*/ 3797724 h 6858000"/>
              <a:gd name="connsiteX82" fmla="*/ 620650 w 1508539"/>
              <a:gd name="connsiteY82" fmla="*/ 3792098 h 6858000"/>
              <a:gd name="connsiteX83" fmla="*/ 619534 w 1508539"/>
              <a:gd name="connsiteY83" fmla="*/ 3777135 h 6858000"/>
              <a:gd name="connsiteX84" fmla="*/ 621267 w 1508539"/>
              <a:gd name="connsiteY84" fmla="*/ 3771656 h 6858000"/>
              <a:gd name="connsiteX85" fmla="*/ 625010 w 1508539"/>
              <a:gd name="connsiteY85" fmla="*/ 3769007 h 6858000"/>
              <a:gd name="connsiteX86" fmla="*/ 624476 w 1508539"/>
              <a:gd name="connsiteY86" fmla="*/ 3767709 h 6858000"/>
              <a:gd name="connsiteX87" fmla="*/ 633172 w 1508539"/>
              <a:gd name="connsiteY87" fmla="*/ 3738082 h 6858000"/>
              <a:gd name="connsiteX88" fmla="*/ 640518 w 1508539"/>
              <a:gd name="connsiteY88" fmla="*/ 3673397 h 6858000"/>
              <a:gd name="connsiteX89" fmla="*/ 639814 w 1508539"/>
              <a:gd name="connsiteY89" fmla="*/ 3637109 h 6858000"/>
              <a:gd name="connsiteX90" fmla="*/ 643257 w 1508539"/>
              <a:gd name="connsiteY90" fmla="*/ 3536883 h 6858000"/>
              <a:gd name="connsiteX91" fmla="*/ 650795 w 1508539"/>
              <a:gd name="connsiteY91" fmla="*/ 3435652 h 6858000"/>
              <a:gd name="connsiteX92" fmla="*/ 652466 w 1508539"/>
              <a:gd name="connsiteY92" fmla="*/ 3307769 h 6858000"/>
              <a:gd name="connsiteX93" fmla="*/ 670029 w 1508539"/>
              <a:gd name="connsiteY93" fmla="*/ 3250522 h 6858000"/>
              <a:gd name="connsiteX94" fmla="*/ 670454 w 1508539"/>
              <a:gd name="connsiteY94" fmla="*/ 3229163 h 6858000"/>
              <a:gd name="connsiteX95" fmla="*/ 672277 w 1508539"/>
              <a:gd name="connsiteY95" fmla="*/ 3217217 h 6858000"/>
              <a:gd name="connsiteX96" fmla="*/ 659112 w 1508539"/>
              <a:gd name="connsiteY96" fmla="*/ 3183755 h 6858000"/>
              <a:gd name="connsiteX97" fmla="*/ 659613 w 1508539"/>
              <a:gd name="connsiteY97" fmla="*/ 3178642 h 6858000"/>
              <a:gd name="connsiteX98" fmla="*/ 647213 w 1508539"/>
              <a:gd name="connsiteY98" fmla="*/ 3158586 h 6858000"/>
              <a:gd name="connsiteX99" fmla="*/ 632398 w 1508539"/>
              <a:gd name="connsiteY99" fmla="*/ 3129034 h 6858000"/>
              <a:gd name="connsiteX100" fmla="*/ 633063 w 1508539"/>
              <a:gd name="connsiteY100" fmla="*/ 3126682 h 6858000"/>
              <a:gd name="connsiteX101" fmla="*/ 623931 w 1508539"/>
              <a:gd name="connsiteY101" fmla="*/ 3114519 h 6858000"/>
              <a:gd name="connsiteX102" fmla="*/ 610540 w 1508539"/>
              <a:gd name="connsiteY102" fmla="*/ 3106272 h 6858000"/>
              <a:gd name="connsiteX103" fmla="*/ 583270 w 1508539"/>
              <a:gd name="connsiteY103" fmla="*/ 2958185 h 6858000"/>
              <a:gd name="connsiteX104" fmla="*/ 525884 w 1508539"/>
              <a:gd name="connsiteY104" fmla="*/ 2762989 h 6858000"/>
              <a:gd name="connsiteX105" fmla="*/ 474802 w 1508539"/>
              <a:gd name="connsiteY105" fmla="*/ 2554718 h 6858000"/>
              <a:gd name="connsiteX106" fmla="*/ 454896 w 1508539"/>
              <a:gd name="connsiteY106" fmla="*/ 2485734 h 6858000"/>
              <a:gd name="connsiteX107" fmla="*/ 445619 w 1508539"/>
              <a:gd name="connsiteY107" fmla="*/ 2447068 h 6858000"/>
              <a:gd name="connsiteX108" fmla="*/ 432580 w 1508539"/>
              <a:gd name="connsiteY108" fmla="*/ 2425819 h 6858000"/>
              <a:gd name="connsiteX109" fmla="*/ 438579 w 1508539"/>
              <a:gd name="connsiteY109" fmla="*/ 2402874 h 6858000"/>
              <a:gd name="connsiteX110" fmla="*/ 441191 w 1508539"/>
              <a:gd name="connsiteY110" fmla="*/ 2381443 h 6858000"/>
              <a:gd name="connsiteX111" fmla="*/ 417520 w 1508539"/>
              <a:gd name="connsiteY111" fmla="*/ 2261920 h 6858000"/>
              <a:gd name="connsiteX112" fmla="*/ 407407 w 1508539"/>
              <a:gd name="connsiteY112" fmla="*/ 2195378 h 6858000"/>
              <a:gd name="connsiteX113" fmla="*/ 391624 w 1508539"/>
              <a:gd name="connsiteY113" fmla="*/ 2155135 h 6858000"/>
              <a:gd name="connsiteX114" fmla="*/ 389082 w 1508539"/>
              <a:gd name="connsiteY114" fmla="*/ 2118008 h 6858000"/>
              <a:gd name="connsiteX115" fmla="*/ 390075 w 1508539"/>
              <a:gd name="connsiteY115" fmla="*/ 2050531 h 6858000"/>
              <a:gd name="connsiteX116" fmla="*/ 381881 w 1508539"/>
              <a:gd name="connsiteY116" fmla="*/ 1963269 h 6858000"/>
              <a:gd name="connsiteX117" fmla="*/ 363059 w 1508539"/>
              <a:gd name="connsiteY117" fmla="*/ 1906352 h 6858000"/>
              <a:gd name="connsiteX118" fmla="*/ 339616 w 1508539"/>
              <a:gd name="connsiteY118" fmla="*/ 1861531 h 6858000"/>
              <a:gd name="connsiteX119" fmla="*/ 293415 w 1508539"/>
              <a:gd name="connsiteY119" fmla="*/ 1732919 h 6858000"/>
              <a:gd name="connsiteX120" fmla="*/ 265726 w 1508539"/>
              <a:gd name="connsiteY120" fmla="*/ 1663540 h 6858000"/>
              <a:gd name="connsiteX121" fmla="*/ 264852 w 1508539"/>
              <a:gd name="connsiteY121" fmla="*/ 1615777 h 6858000"/>
              <a:gd name="connsiteX122" fmla="*/ 245647 w 1508539"/>
              <a:gd name="connsiteY122" fmla="*/ 1563678 h 6858000"/>
              <a:gd name="connsiteX123" fmla="*/ 258727 w 1508539"/>
              <a:gd name="connsiteY123" fmla="*/ 1519474 h 6858000"/>
              <a:gd name="connsiteX124" fmla="*/ 251469 w 1508539"/>
              <a:gd name="connsiteY124" fmla="*/ 1477995 h 6858000"/>
              <a:gd name="connsiteX125" fmla="*/ 237554 w 1508539"/>
              <a:gd name="connsiteY125" fmla="*/ 1373769 h 6858000"/>
              <a:gd name="connsiteX126" fmla="*/ 245861 w 1508539"/>
              <a:gd name="connsiteY126" fmla="*/ 1307086 h 6858000"/>
              <a:gd name="connsiteX127" fmla="*/ 247049 w 1508539"/>
              <a:gd name="connsiteY127" fmla="*/ 1189033 h 6858000"/>
              <a:gd name="connsiteX128" fmla="*/ 251734 w 1508539"/>
              <a:gd name="connsiteY128" fmla="*/ 1168288 h 6858000"/>
              <a:gd name="connsiteX129" fmla="*/ 244016 w 1508539"/>
              <a:gd name="connsiteY129" fmla="*/ 1142577 h 6858000"/>
              <a:gd name="connsiteX130" fmla="*/ 233322 w 1508539"/>
              <a:gd name="connsiteY130" fmla="*/ 1088484 h 6858000"/>
              <a:gd name="connsiteX131" fmla="*/ 222058 w 1508539"/>
              <a:gd name="connsiteY131" fmla="*/ 1016103 h 6858000"/>
              <a:gd name="connsiteX132" fmla="*/ 223514 w 1508539"/>
              <a:gd name="connsiteY132" fmla="*/ 932283 h 6858000"/>
              <a:gd name="connsiteX133" fmla="*/ 225750 w 1508539"/>
              <a:gd name="connsiteY133" fmla="*/ 915925 h 6858000"/>
              <a:gd name="connsiteX134" fmla="*/ 218379 w 1508539"/>
              <a:gd name="connsiteY134" fmla="*/ 896999 h 6858000"/>
              <a:gd name="connsiteX135" fmla="*/ 187787 w 1508539"/>
              <a:gd name="connsiteY135" fmla="*/ 821517 h 6858000"/>
              <a:gd name="connsiteX136" fmla="*/ 166737 w 1508539"/>
              <a:gd name="connsiteY136" fmla="*/ 751353 h 6858000"/>
              <a:gd name="connsiteX137" fmla="*/ 166295 w 1508539"/>
              <a:gd name="connsiteY137" fmla="*/ 721230 h 6858000"/>
              <a:gd name="connsiteX138" fmla="*/ 151966 w 1508539"/>
              <a:gd name="connsiteY138" fmla="*/ 681659 h 6858000"/>
              <a:gd name="connsiteX139" fmla="*/ 137385 w 1508539"/>
              <a:gd name="connsiteY139" fmla="*/ 635218 h 6858000"/>
              <a:gd name="connsiteX140" fmla="*/ 142396 w 1508539"/>
              <a:gd name="connsiteY140" fmla="*/ 613763 h 6858000"/>
              <a:gd name="connsiteX141" fmla="*/ 128338 w 1508539"/>
              <a:gd name="connsiteY141" fmla="*/ 598582 h 6858000"/>
              <a:gd name="connsiteX142" fmla="*/ 128019 w 1508539"/>
              <a:gd name="connsiteY142" fmla="*/ 576846 h 6858000"/>
              <a:gd name="connsiteX143" fmla="*/ 107645 w 1508539"/>
              <a:gd name="connsiteY143" fmla="*/ 530055 h 6858000"/>
              <a:gd name="connsiteX144" fmla="*/ 106893 w 1508539"/>
              <a:gd name="connsiteY144" fmla="*/ 465389 h 6858000"/>
              <a:gd name="connsiteX145" fmla="*/ 89816 w 1508539"/>
              <a:gd name="connsiteY145" fmla="*/ 424699 h 6858000"/>
              <a:gd name="connsiteX146" fmla="*/ 90191 w 1508539"/>
              <a:gd name="connsiteY146" fmla="*/ 404917 h 6858000"/>
              <a:gd name="connsiteX147" fmla="*/ 70148 w 1508539"/>
              <a:gd name="connsiteY147" fmla="*/ 367211 h 6858000"/>
              <a:gd name="connsiteX148" fmla="*/ 36452 w 1508539"/>
              <a:gd name="connsiteY148" fmla="*/ 268519 h 6858000"/>
              <a:gd name="connsiteX149" fmla="*/ 23935 w 1508539"/>
              <a:gd name="connsiteY149" fmla="*/ 160886 h 6858000"/>
              <a:gd name="connsiteX150" fmla="*/ 19312 w 1508539"/>
              <a:gd name="connsiteY150" fmla="*/ 47336 h 6858000"/>
              <a:gd name="connsiteX151" fmla="*/ 0 w 1508539"/>
              <a:gd name="connsiteY151" fmla="*/ 0 h 6858000"/>
              <a:gd name="connsiteX0" fmla="*/ 0 w 1508539"/>
              <a:gd name="connsiteY0" fmla="*/ 0 h 6858000"/>
              <a:gd name="connsiteX1" fmla="*/ 1508539 w 1508539"/>
              <a:gd name="connsiteY1" fmla="*/ 0 h 6858000"/>
              <a:gd name="connsiteX2" fmla="*/ 1508539 w 1508539"/>
              <a:gd name="connsiteY2" fmla="*/ 6858000 h 6858000"/>
              <a:gd name="connsiteX3" fmla="*/ 57174 w 1508539"/>
              <a:gd name="connsiteY3" fmla="*/ 6858000 h 6858000"/>
              <a:gd name="connsiteX4" fmla="*/ 57315 w 1508539"/>
              <a:gd name="connsiteY4" fmla="*/ 6857735 h 6858000"/>
              <a:gd name="connsiteX5" fmla="*/ 69364 w 1508539"/>
              <a:gd name="connsiteY5" fmla="*/ 6809549 h 6858000"/>
              <a:gd name="connsiteX6" fmla="*/ 101575 w 1508539"/>
              <a:gd name="connsiteY6" fmla="*/ 6715115 h 6858000"/>
              <a:gd name="connsiteX7" fmla="*/ 111426 w 1508539"/>
              <a:gd name="connsiteY7" fmla="*/ 6680170 h 6858000"/>
              <a:gd name="connsiteX8" fmla="*/ 136976 w 1508539"/>
              <a:gd name="connsiteY8" fmla="*/ 6621207 h 6858000"/>
              <a:gd name="connsiteX9" fmla="*/ 153633 w 1508539"/>
              <a:gd name="connsiteY9" fmla="*/ 6596265 h 6858000"/>
              <a:gd name="connsiteX10" fmla="*/ 153512 w 1508539"/>
              <a:gd name="connsiteY10" fmla="*/ 6594818 h 6858000"/>
              <a:gd name="connsiteX11" fmla="*/ 157757 w 1508539"/>
              <a:gd name="connsiteY11" fmla="*/ 6593735 h 6858000"/>
              <a:gd name="connsiteX12" fmla="*/ 160954 w 1508539"/>
              <a:gd name="connsiteY12" fmla="*/ 6589172 h 6858000"/>
              <a:gd name="connsiteX13" fmla="*/ 164248 w 1508539"/>
              <a:gd name="connsiteY13" fmla="*/ 6574442 h 6858000"/>
              <a:gd name="connsiteX14" fmla="*/ 164588 w 1508539"/>
              <a:gd name="connsiteY14" fmla="*/ 6568530 h 6858000"/>
              <a:gd name="connsiteX15" fmla="*/ 166997 w 1508539"/>
              <a:gd name="connsiteY15" fmla="*/ 6560674 h 6858000"/>
              <a:gd name="connsiteX16" fmla="*/ 167342 w 1508539"/>
              <a:gd name="connsiteY16" fmla="*/ 6560598 h 6858000"/>
              <a:gd name="connsiteX17" fmla="*/ 169039 w 1508539"/>
              <a:gd name="connsiteY17" fmla="*/ 6553006 h 6858000"/>
              <a:gd name="connsiteX18" fmla="*/ 173735 w 1508539"/>
              <a:gd name="connsiteY18" fmla="*/ 6514360 h 6858000"/>
              <a:gd name="connsiteX19" fmla="*/ 215389 w 1508539"/>
              <a:gd name="connsiteY19" fmla="*/ 6478062 h 6858000"/>
              <a:gd name="connsiteX20" fmla="*/ 226078 w 1508539"/>
              <a:gd name="connsiteY20" fmla="*/ 6460325 h 6858000"/>
              <a:gd name="connsiteX21" fmla="*/ 233311 w 1508539"/>
              <a:gd name="connsiteY21" fmla="*/ 6451488 h 6858000"/>
              <a:gd name="connsiteX22" fmla="*/ 234746 w 1508539"/>
              <a:gd name="connsiteY22" fmla="*/ 6451348 h 6858000"/>
              <a:gd name="connsiteX23" fmla="*/ 239104 w 1508539"/>
              <a:gd name="connsiteY23" fmla="*/ 6414240 h 6858000"/>
              <a:gd name="connsiteX24" fmla="*/ 241980 w 1508539"/>
              <a:gd name="connsiteY24" fmla="*/ 6410269 h 6858000"/>
              <a:gd name="connsiteX25" fmla="*/ 241880 w 1508539"/>
              <a:gd name="connsiteY25" fmla="*/ 6384857 h 6858000"/>
              <a:gd name="connsiteX26" fmla="*/ 243397 w 1508539"/>
              <a:gd name="connsiteY26" fmla="*/ 6372381 h 6858000"/>
              <a:gd name="connsiteX27" fmla="*/ 240591 w 1508539"/>
              <a:gd name="connsiteY27" fmla="*/ 6367510 h 6858000"/>
              <a:gd name="connsiteX28" fmla="*/ 244471 w 1508539"/>
              <a:gd name="connsiteY28" fmla="*/ 6349778 h 6858000"/>
              <a:gd name="connsiteX29" fmla="*/ 246136 w 1508539"/>
              <a:gd name="connsiteY29" fmla="*/ 6348250 h 6858000"/>
              <a:gd name="connsiteX30" fmla="*/ 262170 w 1508539"/>
              <a:gd name="connsiteY30" fmla="*/ 6281972 h 6858000"/>
              <a:gd name="connsiteX31" fmla="*/ 272933 w 1508539"/>
              <a:gd name="connsiteY31" fmla="*/ 6211940 h 6858000"/>
              <a:gd name="connsiteX32" fmla="*/ 314428 w 1508539"/>
              <a:gd name="connsiteY32" fmla="*/ 6113913 h 6858000"/>
              <a:gd name="connsiteX33" fmla="*/ 318721 w 1508539"/>
              <a:gd name="connsiteY33" fmla="*/ 6028119 h 6858000"/>
              <a:gd name="connsiteX34" fmla="*/ 345501 w 1508539"/>
              <a:gd name="connsiteY34" fmla="*/ 5934687 h 6858000"/>
              <a:gd name="connsiteX35" fmla="*/ 379513 w 1508539"/>
              <a:gd name="connsiteY35" fmla="*/ 5765594 h 6858000"/>
              <a:gd name="connsiteX36" fmla="*/ 411349 w 1508539"/>
              <a:gd name="connsiteY36" fmla="*/ 5693685 h 6858000"/>
              <a:gd name="connsiteX37" fmla="*/ 431404 w 1508539"/>
              <a:gd name="connsiteY37" fmla="*/ 5665173 h 6858000"/>
              <a:gd name="connsiteX38" fmla="*/ 465121 w 1508539"/>
              <a:gd name="connsiteY38" fmla="*/ 5563435 h 6858000"/>
              <a:gd name="connsiteX39" fmla="*/ 494626 w 1508539"/>
              <a:gd name="connsiteY39" fmla="*/ 5476393 h 6858000"/>
              <a:gd name="connsiteX40" fmla="*/ 525819 w 1508539"/>
              <a:gd name="connsiteY40" fmla="*/ 5396260 h 6858000"/>
              <a:gd name="connsiteX41" fmla="*/ 541800 w 1508539"/>
              <a:gd name="connsiteY41" fmla="*/ 5330009 h 6858000"/>
              <a:gd name="connsiteX42" fmla="*/ 575293 w 1508539"/>
              <a:gd name="connsiteY42" fmla="*/ 5273739 h 6858000"/>
              <a:gd name="connsiteX43" fmla="*/ 584892 w 1508539"/>
              <a:gd name="connsiteY43" fmla="*/ 5241779 h 6858000"/>
              <a:gd name="connsiteX44" fmla="*/ 596118 w 1508539"/>
              <a:gd name="connsiteY44" fmla="*/ 5225268 h 6858000"/>
              <a:gd name="connsiteX45" fmla="*/ 597138 w 1508539"/>
              <a:gd name="connsiteY45" fmla="*/ 5217684 h 6858000"/>
              <a:gd name="connsiteX46" fmla="*/ 604479 w 1508539"/>
              <a:gd name="connsiteY46" fmla="*/ 5193377 h 6858000"/>
              <a:gd name="connsiteX47" fmla="*/ 607782 w 1508539"/>
              <a:gd name="connsiteY47" fmla="*/ 5179288 h 6858000"/>
              <a:gd name="connsiteX48" fmla="*/ 608766 w 1508539"/>
              <a:gd name="connsiteY48" fmla="*/ 5173621 h 6858000"/>
              <a:gd name="connsiteX49" fmla="*/ 604400 w 1508539"/>
              <a:gd name="connsiteY49" fmla="*/ 5159961 h 6858000"/>
              <a:gd name="connsiteX50" fmla="*/ 611077 w 1508539"/>
              <a:gd name="connsiteY50" fmla="*/ 5144295 h 6858000"/>
              <a:gd name="connsiteX51" fmla="*/ 608010 w 1508539"/>
              <a:gd name="connsiteY51" fmla="*/ 5125185 h 6858000"/>
              <a:gd name="connsiteX52" fmla="*/ 614840 w 1508539"/>
              <a:gd name="connsiteY52" fmla="*/ 5121884 h 6858000"/>
              <a:gd name="connsiteX53" fmla="*/ 621876 w 1508539"/>
              <a:gd name="connsiteY53" fmla="*/ 5067850 h 6858000"/>
              <a:gd name="connsiteX54" fmla="*/ 624607 w 1508539"/>
              <a:gd name="connsiteY54" fmla="*/ 5060861 h 6858000"/>
              <a:gd name="connsiteX55" fmla="*/ 621311 w 1508539"/>
              <a:gd name="connsiteY55" fmla="*/ 5034192 h 6858000"/>
              <a:gd name="connsiteX56" fmla="*/ 622865 w 1508539"/>
              <a:gd name="connsiteY56" fmla="*/ 4993030 h 6858000"/>
              <a:gd name="connsiteX57" fmla="*/ 629774 w 1508539"/>
              <a:gd name="connsiteY57" fmla="*/ 4946844 h 6858000"/>
              <a:gd name="connsiteX58" fmla="*/ 625630 w 1508539"/>
              <a:gd name="connsiteY58" fmla="*/ 4932692 h 6858000"/>
              <a:gd name="connsiteX59" fmla="*/ 641033 w 1508539"/>
              <a:gd name="connsiteY59" fmla="*/ 4858827 h 6858000"/>
              <a:gd name="connsiteX60" fmla="*/ 635187 w 1508539"/>
              <a:gd name="connsiteY60" fmla="*/ 4801535 h 6858000"/>
              <a:gd name="connsiteX61" fmla="*/ 651669 w 1508539"/>
              <a:gd name="connsiteY61" fmla="*/ 4780965 h 6858000"/>
              <a:gd name="connsiteX62" fmla="*/ 652962 w 1508539"/>
              <a:gd name="connsiteY62" fmla="*/ 4750867 h 6858000"/>
              <a:gd name="connsiteX63" fmla="*/ 650769 w 1508539"/>
              <a:gd name="connsiteY63" fmla="*/ 4690749 h 6858000"/>
              <a:gd name="connsiteX64" fmla="*/ 646249 w 1508539"/>
              <a:gd name="connsiteY64" fmla="*/ 4584173 h 6858000"/>
              <a:gd name="connsiteX65" fmla="*/ 641332 w 1508539"/>
              <a:gd name="connsiteY65" fmla="*/ 4444346 h 6858000"/>
              <a:gd name="connsiteX66" fmla="*/ 637897 w 1508539"/>
              <a:gd name="connsiteY66" fmla="*/ 4375228 h 6858000"/>
              <a:gd name="connsiteX67" fmla="*/ 618550 w 1508539"/>
              <a:gd name="connsiteY67" fmla="*/ 4214165 h 6858000"/>
              <a:gd name="connsiteX68" fmla="*/ 622623 w 1508539"/>
              <a:gd name="connsiteY68" fmla="*/ 4090296 h 6858000"/>
              <a:gd name="connsiteX69" fmla="*/ 607879 w 1508539"/>
              <a:gd name="connsiteY69" fmla="*/ 4033999 h 6858000"/>
              <a:gd name="connsiteX70" fmla="*/ 609028 w 1508539"/>
              <a:gd name="connsiteY70" fmla="*/ 4031933 h 6858000"/>
              <a:gd name="connsiteX71" fmla="*/ 607604 w 1508539"/>
              <a:gd name="connsiteY71" fmla="*/ 4013953 h 6858000"/>
              <a:gd name="connsiteX72" fmla="*/ 593899 w 1508539"/>
              <a:gd name="connsiteY72" fmla="*/ 3974753 h 6858000"/>
              <a:gd name="connsiteX73" fmla="*/ 595497 w 1508539"/>
              <a:gd name="connsiteY73" fmla="*/ 3969950 h 6858000"/>
              <a:gd name="connsiteX74" fmla="*/ 588919 w 1508539"/>
              <a:gd name="connsiteY74" fmla="*/ 3933779 h 6858000"/>
              <a:gd name="connsiteX75" fmla="*/ 590250 w 1508539"/>
              <a:gd name="connsiteY75" fmla="*/ 3933093 h 6858000"/>
              <a:gd name="connsiteX76" fmla="*/ 594604 w 1508539"/>
              <a:gd name="connsiteY76" fmla="*/ 3922082 h 6858000"/>
              <a:gd name="connsiteX77" fmla="*/ 599682 w 1508539"/>
              <a:gd name="connsiteY77" fmla="*/ 3901461 h 6858000"/>
              <a:gd name="connsiteX78" fmla="*/ 622276 w 1508539"/>
              <a:gd name="connsiteY78" fmla="*/ 3813873 h 6858000"/>
              <a:gd name="connsiteX79" fmla="*/ 621701 w 1508539"/>
              <a:gd name="connsiteY79" fmla="*/ 3806161 h 6858000"/>
              <a:gd name="connsiteX80" fmla="*/ 622008 w 1508539"/>
              <a:gd name="connsiteY80" fmla="*/ 3805957 h 6858000"/>
              <a:gd name="connsiteX81" fmla="*/ 622035 w 1508539"/>
              <a:gd name="connsiteY81" fmla="*/ 3797724 h 6858000"/>
              <a:gd name="connsiteX82" fmla="*/ 620650 w 1508539"/>
              <a:gd name="connsiteY82" fmla="*/ 3792098 h 6858000"/>
              <a:gd name="connsiteX83" fmla="*/ 619534 w 1508539"/>
              <a:gd name="connsiteY83" fmla="*/ 3777135 h 6858000"/>
              <a:gd name="connsiteX84" fmla="*/ 621267 w 1508539"/>
              <a:gd name="connsiteY84" fmla="*/ 3771656 h 6858000"/>
              <a:gd name="connsiteX85" fmla="*/ 625010 w 1508539"/>
              <a:gd name="connsiteY85" fmla="*/ 3769007 h 6858000"/>
              <a:gd name="connsiteX86" fmla="*/ 624476 w 1508539"/>
              <a:gd name="connsiteY86" fmla="*/ 3767709 h 6858000"/>
              <a:gd name="connsiteX87" fmla="*/ 633172 w 1508539"/>
              <a:gd name="connsiteY87" fmla="*/ 3738082 h 6858000"/>
              <a:gd name="connsiteX88" fmla="*/ 640518 w 1508539"/>
              <a:gd name="connsiteY88" fmla="*/ 3673397 h 6858000"/>
              <a:gd name="connsiteX89" fmla="*/ 639814 w 1508539"/>
              <a:gd name="connsiteY89" fmla="*/ 3637109 h 6858000"/>
              <a:gd name="connsiteX90" fmla="*/ 643257 w 1508539"/>
              <a:gd name="connsiteY90" fmla="*/ 3536883 h 6858000"/>
              <a:gd name="connsiteX91" fmla="*/ 650795 w 1508539"/>
              <a:gd name="connsiteY91" fmla="*/ 3435652 h 6858000"/>
              <a:gd name="connsiteX92" fmla="*/ 652466 w 1508539"/>
              <a:gd name="connsiteY92" fmla="*/ 3307769 h 6858000"/>
              <a:gd name="connsiteX93" fmla="*/ 670029 w 1508539"/>
              <a:gd name="connsiteY93" fmla="*/ 3250522 h 6858000"/>
              <a:gd name="connsiteX94" fmla="*/ 670454 w 1508539"/>
              <a:gd name="connsiteY94" fmla="*/ 3229163 h 6858000"/>
              <a:gd name="connsiteX95" fmla="*/ 672277 w 1508539"/>
              <a:gd name="connsiteY95" fmla="*/ 3217217 h 6858000"/>
              <a:gd name="connsiteX96" fmla="*/ 659112 w 1508539"/>
              <a:gd name="connsiteY96" fmla="*/ 3183755 h 6858000"/>
              <a:gd name="connsiteX97" fmla="*/ 659613 w 1508539"/>
              <a:gd name="connsiteY97" fmla="*/ 3178642 h 6858000"/>
              <a:gd name="connsiteX98" fmla="*/ 647213 w 1508539"/>
              <a:gd name="connsiteY98" fmla="*/ 3158586 h 6858000"/>
              <a:gd name="connsiteX99" fmla="*/ 632398 w 1508539"/>
              <a:gd name="connsiteY99" fmla="*/ 3129034 h 6858000"/>
              <a:gd name="connsiteX100" fmla="*/ 633063 w 1508539"/>
              <a:gd name="connsiteY100" fmla="*/ 3126682 h 6858000"/>
              <a:gd name="connsiteX101" fmla="*/ 623931 w 1508539"/>
              <a:gd name="connsiteY101" fmla="*/ 3114519 h 6858000"/>
              <a:gd name="connsiteX102" fmla="*/ 610540 w 1508539"/>
              <a:gd name="connsiteY102" fmla="*/ 3106272 h 6858000"/>
              <a:gd name="connsiteX103" fmla="*/ 583270 w 1508539"/>
              <a:gd name="connsiteY103" fmla="*/ 2958185 h 6858000"/>
              <a:gd name="connsiteX104" fmla="*/ 525884 w 1508539"/>
              <a:gd name="connsiteY104" fmla="*/ 2762989 h 6858000"/>
              <a:gd name="connsiteX105" fmla="*/ 474802 w 1508539"/>
              <a:gd name="connsiteY105" fmla="*/ 2554718 h 6858000"/>
              <a:gd name="connsiteX106" fmla="*/ 454896 w 1508539"/>
              <a:gd name="connsiteY106" fmla="*/ 2485734 h 6858000"/>
              <a:gd name="connsiteX107" fmla="*/ 445619 w 1508539"/>
              <a:gd name="connsiteY107" fmla="*/ 2447068 h 6858000"/>
              <a:gd name="connsiteX108" fmla="*/ 432580 w 1508539"/>
              <a:gd name="connsiteY108" fmla="*/ 2425819 h 6858000"/>
              <a:gd name="connsiteX109" fmla="*/ 438579 w 1508539"/>
              <a:gd name="connsiteY109" fmla="*/ 2402874 h 6858000"/>
              <a:gd name="connsiteX110" fmla="*/ 441191 w 1508539"/>
              <a:gd name="connsiteY110" fmla="*/ 2381443 h 6858000"/>
              <a:gd name="connsiteX111" fmla="*/ 417520 w 1508539"/>
              <a:gd name="connsiteY111" fmla="*/ 2261920 h 6858000"/>
              <a:gd name="connsiteX112" fmla="*/ 407407 w 1508539"/>
              <a:gd name="connsiteY112" fmla="*/ 2195378 h 6858000"/>
              <a:gd name="connsiteX113" fmla="*/ 391624 w 1508539"/>
              <a:gd name="connsiteY113" fmla="*/ 2155135 h 6858000"/>
              <a:gd name="connsiteX114" fmla="*/ 389082 w 1508539"/>
              <a:gd name="connsiteY114" fmla="*/ 2118008 h 6858000"/>
              <a:gd name="connsiteX115" fmla="*/ 390075 w 1508539"/>
              <a:gd name="connsiteY115" fmla="*/ 2050531 h 6858000"/>
              <a:gd name="connsiteX116" fmla="*/ 381881 w 1508539"/>
              <a:gd name="connsiteY116" fmla="*/ 1963269 h 6858000"/>
              <a:gd name="connsiteX117" fmla="*/ 363059 w 1508539"/>
              <a:gd name="connsiteY117" fmla="*/ 1906352 h 6858000"/>
              <a:gd name="connsiteX118" fmla="*/ 339616 w 1508539"/>
              <a:gd name="connsiteY118" fmla="*/ 1861531 h 6858000"/>
              <a:gd name="connsiteX119" fmla="*/ 293415 w 1508539"/>
              <a:gd name="connsiteY119" fmla="*/ 1732919 h 6858000"/>
              <a:gd name="connsiteX120" fmla="*/ 265726 w 1508539"/>
              <a:gd name="connsiteY120" fmla="*/ 1663540 h 6858000"/>
              <a:gd name="connsiteX121" fmla="*/ 264852 w 1508539"/>
              <a:gd name="connsiteY121" fmla="*/ 1615777 h 6858000"/>
              <a:gd name="connsiteX122" fmla="*/ 245647 w 1508539"/>
              <a:gd name="connsiteY122" fmla="*/ 1563678 h 6858000"/>
              <a:gd name="connsiteX123" fmla="*/ 258727 w 1508539"/>
              <a:gd name="connsiteY123" fmla="*/ 1519474 h 6858000"/>
              <a:gd name="connsiteX124" fmla="*/ 251469 w 1508539"/>
              <a:gd name="connsiteY124" fmla="*/ 1477995 h 6858000"/>
              <a:gd name="connsiteX125" fmla="*/ 237554 w 1508539"/>
              <a:gd name="connsiteY125" fmla="*/ 1373769 h 6858000"/>
              <a:gd name="connsiteX126" fmla="*/ 245861 w 1508539"/>
              <a:gd name="connsiteY126" fmla="*/ 1307086 h 6858000"/>
              <a:gd name="connsiteX127" fmla="*/ 247049 w 1508539"/>
              <a:gd name="connsiteY127" fmla="*/ 1189033 h 6858000"/>
              <a:gd name="connsiteX128" fmla="*/ 251734 w 1508539"/>
              <a:gd name="connsiteY128" fmla="*/ 1168288 h 6858000"/>
              <a:gd name="connsiteX129" fmla="*/ 244016 w 1508539"/>
              <a:gd name="connsiteY129" fmla="*/ 1142577 h 6858000"/>
              <a:gd name="connsiteX130" fmla="*/ 233322 w 1508539"/>
              <a:gd name="connsiteY130" fmla="*/ 1088484 h 6858000"/>
              <a:gd name="connsiteX131" fmla="*/ 222058 w 1508539"/>
              <a:gd name="connsiteY131" fmla="*/ 1016103 h 6858000"/>
              <a:gd name="connsiteX132" fmla="*/ 223514 w 1508539"/>
              <a:gd name="connsiteY132" fmla="*/ 932283 h 6858000"/>
              <a:gd name="connsiteX133" fmla="*/ 225750 w 1508539"/>
              <a:gd name="connsiteY133" fmla="*/ 915925 h 6858000"/>
              <a:gd name="connsiteX134" fmla="*/ 218379 w 1508539"/>
              <a:gd name="connsiteY134" fmla="*/ 896999 h 6858000"/>
              <a:gd name="connsiteX135" fmla="*/ 187787 w 1508539"/>
              <a:gd name="connsiteY135" fmla="*/ 821517 h 6858000"/>
              <a:gd name="connsiteX136" fmla="*/ 166737 w 1508539"/>
              <a:gd name="connsiteY136" fmla="*/ 751353 h 6858000"/>
              <a:gd name="connsiteX137" fmla="*/ 166295 w 1508539"/>
              <a:gd name="connsiteY137" fmla="*/ 721230 h 6858000"/>
              <a:gd name="connsiteX138" fmla="*/ 151966 w 1508539"/>
              <a:gd name="connsiteY138" fmla="*/ 681659 h 6858000"/>
              <a:gd name="connsiteX139" fmla="*/ 137385 w 1508539"/>
              <a:gd name="connsiteY139" fmla="*/ 635218 h 6858000"/>
              <a:gd name="connsiteX140" fmla="*/ 142396 w 1508539"/>
              <a:gd name="connsiteY140" fmla="*/ 613763 h 6858000"/>
              <a:gd name="connsiteX141" fmla="*/ 128338 w 1508539"/>
              <a:gd name="connsiteY141" fmla="*/ 598582 h 6858000"/>
              <a:gd name="connsiteX142" fmla="*/ 128019 w 1508539"/>
              <a:gd name="connsiteY142" fmla="*/ 576846 h 6858000"/>
              <a:gd name="connsiteX143" fmla="*/ 107645 w 1508539"/>
              <a:gd name="connsiteY143" fmla="*/ 530055 h 6858000"/>
              <a:gd name="connsiteX144" fmla="*/ 106893 w 1508539"/>
              <a:gd name="connsiteY144" fmla="*/ 465389 h 6858000"/>
              <a:gd name="connsiteX145" fmla="*/ 89816 w 1508539"/>
              <a:gd name="connsiteY145" fmla="*/ 424699 h 6858000"/>
              <a:gd name="connsiteX146" fmla="*/ 90191 w 1508539"/>
              <a:gd name="connsiteY146" fmla="*/ 404917 h 6858000"/>
              <a:gd name="connsiteX147" fmla="*/ 70148 w 1508539"/>
              <a:gd name="connsiteY147" fmla="*/ 367211 h 6858000"/>
              <a:gd name="connsiteX148" fmla="*/ 36452 w 1508539"/>
              <a:gd name="connsiteY148" fmla="*/ 268519 h 6858000"/>
              <a:gd name="connsiteX149" fmla="*/ 23935 w 1508539"/>
              <a:gd name="connsiteY149" fmla="*/ 160886 h 6858000"/>
              <a:gd name="connsiteX150" fmla="*/ 19312 w 1508539"/>
              <a:gd name="connsiteY150" fmla="*/ 47336 h 6858000"/>
              <a:gd name="connsiteX151" fmla="*/ 0 w 1508539"/>
              <a:gd name="connsiteY151" fmla="*/ 0 h 6858000"/>
              <a:gd name="connsiteX0" fmla="*/ 0 w 1508539"/>
              <a:gd name="connsiteY0" fmla="*/ 0 h 6858000"/>
              <a:gd name="connsiteX1" fmla="*/ 1508539 w 1508539"/>
              <a:gd name="connsiteY1" fmla="*/ 0 h 6858000"/>
              <a:gd name="connsiteX2" fmla="*/ 1508539 w 1508539"/>
              <a:gd name="connsiteY2" fmla="*/ 6858000 h 6858000"/>
              <a:gd name="connsiteX3" fmla="*/ 57174 w 1508539"/>
              <a:gd name="connsiteY3" fmla="*/ 6858000 h 6858000"/>
              <a:gd name="connsiteX4" fmla="*/ 57315 w 1508539"/>
              <a:gd name="connsiteY4" fmla="*/ 6857735 h 6858000"/>
              <a:gd name="connsiteX5" fmla="*/ 69364 w 1508539"/>
              <a:gd name="connsiteY5" fmla="*/ 6809549 h 6858000"/>
              <a:gd name="connsiteX6" fmla="*/ 101575 w 1508539"/>
              <a:gd name="connsiteY6" fmla="*/ 6715115 h 6858000"/>
              <a:gd name="connsiteX7" fmla="*/ 111426 w 1508539"/>
              <a:gd name="connsiteY7" fmla="*/ 6680170 h 6858000"/>
              <a:gd name="connsiteX8" fmla="*/ 136976 w 1508539"/>
              <a:gd name="connsiteY8" fmla="*/ 6621207 h 6858000"/>
              <a:gd name="connsiteX9" fmla="*/ 153633 w 1508539"/>
              <a:gd name="connsiteY9" fmla="*/ 6596265 h 6858000"/>
              <a:gd name="connsiteX10" fmla="*/ 153512 w 1508539"/>
              <a:gd name="connsiteY10" fmla="*/ 6594818 h 6858000"/>
              <a:gd name="connsiteX11" fmla="*/ 157757 w 1508539"/>
              <a:gd name="connsiteY11" fmla="*/ 6593735 h 6858000"/>
              <a:gd name="connsiteX12" fmla="*/ 160954 w 1508539"/>
              <a:gd name="connsiteY12" fmla="*/ 6589172 h 6858000"/>
              <a:gd name="connsiteX13" fmla="*/ 164248 w 1508539"/>
              <a:gd name="connsiteY13" fmla="*/ 6574442 h 6858000"/>
              <a:gd name="connsiteX14" fmla="*/ 164588 w 1508539"/>
              <a:gd name="connsiteY14" fmla="*/ 6568530 h 6858000"/>
              <a:gd name="connsiteX15" fmla="*/ 166997 w 1508539"/>
              <a:gd name="connsiteY15" fmla="*/ 6560674 h 6858000"/>
              <a:gd name="connsiteX16" fmla="*/ 167342 w 1508539"/>
              <a:gd name="connsiteY16" fmla="*/ 6560598 h 6858000"/>
              <a:gd name="connsiteX17" fmla="*/ 169039 w 1508539"/>
              <a:gd name="connsiteY17" fmla="*/ 6553006 h 6858000"/>
              <a:gd name="connsiteX18" fmla="*/ 173735 w 1508539"/>
              <a:gd name="connsiteY18" fmla="*/ 6514360 h 6858000"/>
              <a:gd name="connsiteX19" fmla="*/ 215389 w 1508539"/>
              <a:gd name="connsiteY19" fmla="*/ 6478062 h 6858000"/>
              <a:gd name="connsiteX20" fmla="*/ 226078 w 1508539"/>
              <a:gd name="connsiteY20" fmla="*/ 6460325 h 6858000"/>
              <a:gd name="connsiteX21" fmla="*/ 233311 w 1508539"/>
              <a:gd name="connsiteY21" fmla="*/ 6451488 h 6858000"/>
              <a:gd name="connsiteX22" fmla="*/ 234746 w 1508539"/>
              <a:gd name="connsiteY22" fmla="*/ 6451348 h 6858000"/>
              <a:gd name="connsiteX23" fmla="*/ 239104 w 1508539"/>
              <a:gd name="connsiteY23" fmla="*/ 6414240 h 6858000"/>
              <a:gd name="connsiteX24" fmla="*/ 241980 w 1508539"/>
              <a:gd name="connsiteY24" fmla="*/ 6410269 h 6858000"/>
              <a:gd name="connsiteX25" fmla="*/ 241880 w 1508539"/>
              <a:gd name="connsiteY25" fmla="*/ 6384857 h 6858000"/>
              <a:gd name="connsiteX26" fmla="*/ 243397 w 1508539"/>
              <a:gd name="connsiteY26" fmla="*/ 6372381 h 6858000"/>
              <a:gd name="connsiteX27" fmla="*/ 240591 w 1508539"/>
              <a:gd name="connsiteY27" fmla="*/ 6367510 h 6858000"/>
              <a:gd name="connsiteX28" fmla="*/ 244471 w 1508539"/>
              <a:gd name="connsiteY28" fmla="*/ 6349778 h 6858000"/>
              <a:gd name="connsiteX29" fmla="*/ 246136 w 1508539"/>
              <a:gd name="connsiteY29" fmla="*/ 6348250 h 6858000"/>
              <a:gd name="connsiteX30" fmla="*/ 262170 w 1508539"/>
              <a:gd name="connsiteY30" fmla="*/ 6281972 h 6858000"/>
              <a:gd name="connsiteX31" fmla="*/ 272933 w 1508539"/>
              <a:gd name="connsiteY31" fmla="*/ 6211940 h 6858000"/>
              <a:gd name="connsiteX32" fmla="*/ 314428 w 1508539"/>
              <a:gd name="connsiteY32" fmla="*/ 6113913 h 6858000"/>
              <a:gd name="connsiteX33" fmla="*/ 318721 w 1508539"/>
              <a:gd name="connsiteY33" fmla="*/ 6028119 h 6858000"/>
              <a:gd name="connsiteX34" fmla="*/ 345501 w 1508539"/>
              <a:gd name="connsiteY34" fmla="*/ 5934687 h 6858000"/>
              <a:gd name="connsiteX35" fmla="*/ 379513 w 1508539"/>
              <a:gd name="connsiteY35" fmla="*/ 5765594 h 6858000"/>
              <a:gd name="connsiteX36" fmla="*/ 411349 w 1508539"/>
              <a:gd name="connsiteY36" fmla="*/ 5693685 h 6858000"/>
              <a:gd name="connsiteX37" fmla="*/ 431404 w 1508539"/>
              <a:gd name="connsiteY37" fmla="*/ 5665173 h 6858000"/>
              <a:gd name="connsiteX38" fmla="*/ 465121 w 1508539"/>
              <a:gd name="connsiteY38" fmla="*/ 5563435 h 6858000"/>
              <a:gd name="connsiteX39" fmla="*/ 494626 w 1508539"/>
              <a:gd name="connsiteY39" fmla="*/ 5476393 h 6858000"/>
              <a:gd name="connsiteX40" fmla="*/ 525819 w 1508539"/>
              <a:gd name="connsiteY40" fmla="*/ 5396260 h 6858000"/>
              <a:gd name="connsiteX41" fmla="*/ 541800 w 1508539"/>
              <a:gd name="connsiteY41" fmla="*/ 5330009 h 6858000"/>
              <a:gd name="connsiteX42" fmla="*/ 575293 w 1508539"/>
              <a:gd name="connsiteY42" fmla="*/ 5273739 h 6858000"/>
              <a:gd name="connsiteX43" fmla="*/ 584892 w 1508539"/>
              <a:gd name="connsiteY43" fmla="*/ 5241779 h 6858000"/>
              <a:gd name="connsiteX44" fmla="*/ 596118 w 1508539"/>
              <a:gd name="connsiteY44" fmla="*/ 5225268 h 6858000"/>
              <a:gd name="connsiteX45" fmla="*/ 597138 w 1508539"/>
              <a:gd name="connsiteY45" fmla="*/ 5217684 h 6858000"/>
              <a:gd name="connsiteX46" fmla="*/ 604479 w 1508539"/>
              <a:gd name="connsiteY46" fmla="*/ 5193377 h 6858000"/>
              <a:gd name="connsiteX47" fmla="*/ 607782 w 1508539"/>
              <a:gd name="connsiteY47" fmla="*/ 5179288 h 6858000"/>
              <a:gd name="connsiteX48" fmla="*/ 608766 w 1508539"/>
              <a:gd name="connsiteY48" fmla="*/ 5173621 h 6858000"/>
              <a:gd name="connsiteX49" fmla="*/ 604400 w 1508539"/>
              <a:gd name="connsiteY49" fmla="*/ 5159961 h 6858000"/>
              <a:gd name="connsiteX50" fmla="*/ 611077 w 1508539"/>
              <a:gd name="connsiteY50" fmla="*/ 5144295 h 6858000"/>
              <a:gd name="connsiteX51" fmla="*/ 608010 w 1508539"/>
              <a:gd name="connsiteY51" fmla="*/ 5125185 h 6858000"/>
              <a:gd name="connsiteX52" fmla="*/ 614840 w 1508539"/>
              <a:gd name="connsiteY52" fmla="*/ 5121884 h 6858000"/>
              <a:gd name="connsiteX53" fmla="*/ 621876 w 1508539"/>
              <a:gd name="connsiteY53" fmla="*/ 5067850 h 6858000"/>
              <a:gd name="connsiteX54" fmla="*/ 624607 w 1508539"/>
              <a:gd name="connsiteY54" fmla="*/ 5060861 h 6858000"/>
              <a:gd name="connsiteX55" fmla="*/ 621311 w 1508539"/>
              <a:gd name="connsiteY55" fmla="*/ 5034192 h 6858000"/>
              <a:gd name="connsiteX56" fmla="*/ 622865 w 1508539"/>
              <a:gd name="connsiteY56" fmla="*/ 4993030 h 6858000"/>
              <a:gd name="connsiteX57" fmla="*/ 629774 w 1508539"/>
              <a:gd name="connsiteY57" fmla="*/ 4946844 h 6858000"/>
              <a:gd name="connsiteX58" fmla="*/ 625630 w 1508539"/>
              <a:gd name="connsiteY58" fmla="*/ 4932692 h 6858000"/>
              <a:gd name="connsiteX59" fmla="*/ 641033 w 1508539"/>
              <a:gd name="connsiteY59" fmla="*/ 4858827 h 6858000"/>
              <a:gd name="connsiteX60" fmla="*/ 646936 w 1508539"/>
              <a:gd name="connsiteY60" fmla="*/ 4821170 h 6858000"/>
              <a:gd name="connsiteX61" fmla="*/ 651669 w 1508539"/>
              <a:gd name="connsiteY61" fmla="*/ 4780965 h 6858000"/>
              <a:gd name="connsiteX62" fmla="*/ 652962 w 1508539"/>
              <a:gd name="connsiteY62" fmla="*/ 4750867 h 6858000"/>
              <a:gd name="connsiteX63" fmla="*/ 650769 w 1508539"/>
              <a:gd name="connsiteY63" fmla="*/ 4690749 h 6858000"/>
              <a:gd name="connsiteX64" fmla="*/ 646249 w 1508539"/>
              <a:gd name="connsiteY64" fmla="*/ 4584173 h 6858000"/>
              <a:gd name="connsiteX65" fmla="*/ 641332 w 1508539"/>
              <a:gd name="connsiteY65" fmla="*/ 4444346 h 6858000"/>
              <a:gd name="connsiteX66" fmla="*/ 637897 w 1508539"/>
              <a:gd name="connsiteY66" fmla="*/ 4375228 h 6858000"/>
              <a:gd name="connsiteX67" fmla="*/ 618550 w 1508539"/>
              <a:gd name="connsiteY67" fmla="*/ 4214165 h 6858000"/>
              <a:gd name="connsiteX68" fmla="*/ 622623 w 1508539"/>
              <a:gd name="connsiteY68" fmla="*/ 4090296 h 6858000"/>
              <a:gd name="connsiteX69" fmla="*/ 607879 w 1508539"/>
              <a:gd name="connsiteY69" fmla="*/ 4033999 h 6858000"/>
              <a:gd name="connsiteX70" fmla="*/ 609028 w 1508539"/>
              <a:gd name="connsiteY70" fmla="*/ 4031933 h 6858000"/>
              <a:gd name="connsiteX71" fmla="*/ 607604 w 1508539"/>
              <a:gd name="connsiteY71" fmla="*/ 4013953 h 6858000"/>
              <a:gd name="connsiteX72" fmla="*/ 593899 w 1508539"/>
              <a:gd name="connsiteY72" fmla="*/ 3974753 h 6858000"/>
              <a:gd name="connsiteX73" fmla="*/ 595497 w 1508539"/>
              <a:gd name="connsiteY73" fmla="*/ 3969950 h 6858000"/>
              <a:gd name="connsiteX74" fmla="*/ 588919 w 1508539"/>
              <a:gd name="connsiteY74" fmla="*/ 3933779 h 6858000"/>
              <a:gd name="connsiteX75" fmla="*/ 590250 w 1508539"/>
              <a:gd name="connsiteY75" fmla="*/ 3933093 h 6858000"/>
              <a:gd name="connsiteX76" fmla="*/ 594604 w 1508539"/>
              <a:gd name="connsiteY76" fmla="*/ 3922082 h 6858000"/>
              <a:gd name="connsiteX77" fmla="*/ 599682 w 1508539"/>
              <a:gd name="connsiteY77" fmla="*/ 3901461 h 6858000"/>
              <a:gd name="connsiteX78" fmla="*/ 622276 w 1508539"/>
              <a:gd name="connsiteY78" fmla="*/ 3813873 h 6858000"/>
              <a:gd name="connsiteX79" fmla="*/ 621701 w 1508539"/>
              <a:gd name="connsiteY79" fmla="*/ 3806161 h 6858000"/>
              <a:gd name="connsiteX80" fmla="*/ 622008 w 1508539"/>
              <a:gd name="connsiteY80" fmla="*/ 3805957 h 6858000"/>
              <a:gd name="connsiteX81" fmla="*/ 622035 w 1508539"/>
              <a:gd name="connsiteY81" fmla="*/ 3797724 h 6858000"/>
              <a:gd name="connsiteX82" fmla="*/ 620650 w 1508539"/>
              <a:gd name="connsiteY82" fmla="*/ 3792098 h 6858000"/>
              <a:gd name="connsiteX83" fmla="*/ 619534 w 1508539"/>
              <a:gd name="connsiteY83" fmla="*/ 3777135 h 6858000"/>
              <a:gd name="connsiteX84" fmla="*/ 621267 w 1508539"/>
              <a:gd name="connsiteY84" fmla="*/ 3771656 h 6858000"/>
              <a:gd name="connsiteX85" fmla="*/ 625010 w 1508539"/>
              <a:gd name="connsiteY85" fmla="*/ 3769007 h 6858000"/>
              <a:gd name="connsiteX86" fmla="*/ 624476 w 1508539"/>
              <a:gd name="connsiteY86" fmla="*/ 3767709 h 6858000"/>
              <a:gd name="connsiteX87" fmla="*/ 633172 w 1508539"/>
              <a:gd name="connsiteY87" fmla="*/ 3738082 h 6858000"/>
              <a:gd name="connsiteX88" fmla="*/ 640518 w 1508539"/>
              <a:gd name="connsiteY88" fmla="*/ 3673397 h 6858000"/>
              <a:gd name="connsiteX89" fmla="*/ 639814 w 1508539"/>
              <a:gd name="connsiteY89" fmla="*/ 3637109 h 6858000"/>
              <a:gd name="connsiteX90" fmla="*/ 643257 w 1508539"/>
              <a:gd name="connsiteY90" fmla="*/ 3536883 h 6858000"/>
              <a:gd name="connsiteX91" fmla="*/ 650795 w 1508539"/>
              <a:gd name="connsiteY91" fmla="*/ 3435652 h 6858000"/>
              <a:gd name="connsiteX92" fmla="*/ 652466 w 1508539"/>
              <a:gd name="connsiteY92" fmla="*/ 3307769 h 6858000"/>
              <a:gd name="connsiteX93" fmla="*/ 670029 w 1508539"/>
              <a:gd name="connsiteY93" fmla="*/ 3250522 h 6858000"/>
              <a:gd name="connsiteX94" fmla="*/ 670454 w 1508539"/>
              <a:gd name="connsiteY94" fmla="*/ 3229163 h 6858000"/>
              <a:gd name="connsiteX95" fmla="*/ 672277 w 1508539"/>
              <a:gd name="connsiteY95" fmla="*/ 3217217 h 6858000"/>
              <a:gd name="connsiteX96" fmla="*/ 659112 w 1508539"/>
              <a:gd name="connsiteY96" fmla="*/ 3183755 h 6858000"/>
              <a:gd name="connsiteX97" fmla="*/ 659613 w 1508539"/>
              <a:gd name="connsiteY97" fmla="*/ 3178642 h 6858000"/>
              <a:gd name="connsiteX98" fmla="*/ 647213 w 1508539"/>
              <a:gd name="connsiteY98" fmla="*/ 3158586 h 6858000"/>
              <a:gd name="connsiteX99" fmla="*/ 632398 w 1508539"/>
              <a:gd name="connsiteY99" fmla="*/ 3129034 h 6858000"/>
              <a:gd name="connsiteX100" fmla="*/ 633063 w 1508539"/>
              <a:gd name="connsiteY100" fmla="*/ 3126682 h 6858000"/>
              <a:gd name="connsiteX101" fmla="*/ 623931 w 1508539"/>
              <a:gd name="connsiteY101" fmla="*/ 3114519 h 6858000"/>
              <a:gd name="connsiteX102" fmla="*/ 610540 w 1508539"/>
              <a:gd name="connsiteY102" fmla="*/ 3106272 h 6858000"/>
              <a:gd name="connsiteX103" fmla="*/ 583270 w 1508539"/>
              <a:gd name="connsiteY103" fmla="*/ 2958185 h 6858000"/>
              <a:gd name="connsiteX104" fmla="*/ 525884 w 1508539"/>
              <a:gd name="connsiteY104" fmla="*/ 2762989 h 6858000"/>
              <a:gd name="connsiteX105" fmla="*/ 474802 w 1508539"/>
              <a:gd name="connsiteY105" fmla="*/ 2554718 h 6858000"/>
              <a:gd name="connsiteX106" fmla="*/ 454896 w 1508539"/>
              <a:gd name="connsiteY106" fmla="*/ 2485734 h 6858000"/>
              <a:gd name="connsiteX107" fmla="*/ 445619 w 1508539"/>
              <a:gd name="connsiteY107" fmla="*/ 2447068 h 6858000"/>
              <a:gd name="connsiteX108" fmla="*/ 432580 w 1508539"/>
              <a:gd name="connsiteY108" fmla="*/ 2425819 h 6858000"/>
              <a:gd name="connsiteX109" fmla="*/ 438579 w 1508539"/>
              <a:gd name="connsiteY109" fmla="*/ 2402874 h 6858000"/>
              <a:gd name="connsiteX110" fmla="*/ 441191 w 1508539"/>
              <a:gd name="connsiteY110" fmla="*/ 2381443 h 6858000"/>
              <a:gd name="connsiteX111" fmla="*/ 417520 w 1508539"/>
              <a:gd name="connsiteY111" fmla="*/ 2261920 h 6858000"/>
              <a:gd name="connsiteX112" fmla="*/ 407407 w 1508539"/>
              <a:gd name="connsiteY112" fmla="*/ 2195378 h 6858000"/>
              <a:gd name="connsiteX113" fmla="*/ 391624 w 1508539"/>
              <a:gd name="connsiteY113" fmla="*/ 2155135 h 6858000"/>
              <a:gd name="connsiteX114" fmla="*/ 389082 w 1508539"/>
              <a:gd name="connsiteY114" fmla="*/ 2118008 h 6858000"/>
              <a:gd name="connsiteX115" fmla="*/ 390075 w 1508539"/>
              <a:gd name="connsiteY115" fmla="*/ 2050531 h 6858000"/>
              <a:gd name="connsiteX116" fmla="*/ 381881 w 1508539"/>
              <a:gd name="connsiteY116" fmla="*/ 1963269 h 6858000"/>
              <a:gd name="connsiteX117" fmla="*/ 363059 w 1508539"/>
              <a:gd name="connsiteY117" fmla="*/ 1906352 h 6858000"/>
              <a:gd name="connsiteX118" fmla="*/ 339616 w 1508539"/>
              <a:gd name="connsiteY118" fmla="*/ 1861531 h 6858000"/>
              <a:gd name="connsiteX119" fmla="*/ 293415 w 1508539"/>
              <a:gd name="connsiteY119" fmla="*/ 1732919 h 6858000"/>
              <a:gd name="connsiteX120" fmla="*/ 265726 w 1508539"/>
              <a:gd name="connsiteY120" fmla="*/ 1663540 h 6858000"/>
              <a:gd name="connsiteX121" fmla="*/ 264852 w 1508539"/>
              <a:gd name="connsiteY121" fmla="*/ 1615777 h 6858000"/>
              <a:gd name="connsiteX122" fmla="*/ 245647 w 1508539"/>
              <a:gd name="connsiteY122" fmla="*/ 1563678 h 6858000"/>
              <a:gd name="connsiteX123" fmla="*/ 258727 w 1508539"/>
              <a:gd name="connsiteY123" fmla="*/ 1519474 h 6858000"/>
              <a:gd name="connsiteX124" fmla="*/ 251469 w 1508539"/>
              <a:gd name="connsiteY124" fmla="*/ 1477995 h 6858000"/>
              <a:gd name="connsiteX125" fmla="*/ 237554 w 1508539"/>
              <a:gd name="connsiteY125" fmla="*/ 1373769 h 6858000"/>
              <a:gd name="connsiteX126" fmla="*/ 245861 w 1508539"/>
              <a:gd name="connsiteY126" fmla="*/ 1307086 h 6858000"/>
              <a:gd name="connsiteX127" fmla="*/ 247049 w 1508539"/>
              <a:gd name="connsiteY127" fmla="*/ 1189033 h 6858000"/>
              <a:gd name="connsiteX128" fmla="*/ 251734 w 1508539"/>
              <a:gd name="connsiteY128" fmla="*/ 1168288 h 6858000"/>
              <a:gd name="connsiteX129" fmla="*/ 244016 w 1508539"/>
              <a:gd name="connsiteY129" fmla="*/ 1142577 h 6858000"/>
              <a:gd name="connsiteX130" fmla="*/ 233322 w 1508539"/>
              <a:gd name="connsiteY130" fmla="*/ 1088484 h 6858000"/>
              <a:gd name="connsiteX131" fmla="*/ 222058 w 1508539"/>
              <a:gd name="connsiteY131" fmla="*/ 1016103 h 6858000"/>
              <a:gd name="connsiteX132" fmla="*/ 223514 w 1508539"/>
              <a:gd name="connsiteY132" fmla="*/ 932283 h 6858000"/>
              <a:gd name="connsiteX133" fmla="*/ 225750 w 1508539"/>
              <a:gd name="connsiteY133" fmla="*/ 915925 h 6858000"/>
              <a:gd name="connsiteX134" fmla="*/ 218379 w 1508539"/>
              <a:gd name="connsiteY134" fmla="*/ 896999 h 6858000"/>
              <a:gd name="connsiteX135" fmla="*/ 187787 w 1508539"/>
              <a:gd name="connsiteY135" fmla="*/ 821517 h 6858000"/>
              <a:gd name="connsiteX136" fmla="*/ 166737 w 1508539"/>
              <a:gd name="connsiteY136" fmla="*/ 751353 h 6858000"/>
              <a:gd name="connsiteX137" fmla="*/ 166295 w 1508539"/>
              <a:gd name="connsiteY137" fmla="*/ 721230 h 6858000"/>
              <a:gd name="connsiteX138" fmla="*/ 151966 w 1508539"/>
              <a:gd name="connsiteY138" fmla="*/ 681659 h 6858000"/>
              <a:gd name="connsiteX139" fmla="*/ 137385 w 1508539"/>
              <a:gd name="connsiteY139" fmla="*/ 635218 h 6858000"/>
              <a:gd name="connsiteX140" fmla="*/ 142396 w 1508539"/>
              <a:gd name="connsiteY140" fmla="*/ 613763 h 6858000"/>
              <a:gd name="connsiteX141" fmla="*/ 128338 w 1508539"/>
              <a:gd name="connsiteY141" fmla="*/ 598582 h 6858000"/>
              <a:gd name="connsiteX142" fmla="*/ 128019 w 1508539"/>
              <a:gd name="connsiteY142" fmla="*/ 576846 h 6858000"/>
              <a:gd name="connsiteX143" fmla="*/ 107645 w 1508539"/>
              <a:gd name="connsiteY143" fmla="*/ 530055 h 6858000"/>
              <a:gd name="connsiteX144" fmla="*/ 106893 w 1508539"/>
              <a:gd name="connsiteY144" fmla="*/ 465389 h 6858000"/>
              <a:gd name="connsiteX145" fmla="*/ 89816 w 1508539"/>
              <a:gd name="connsiteY145" fmla="*/ 424699 h 6858000"/>
              <a:gd name="connsiteX146" fmla="*/ 90191 w 1508539"/>
              <a:gd name="connsiteY146" fmla="*/ 404917 h 6858000"/>
              <a:gd name="connsiteX147" fmla="*/ 70148 w 1508539"/>
              <a:gd name="connsiteY147" fmla="*/ 367211 h 6858000"/>
              <a:gd name="connsiteX148" fmla="*/ 36452 w 1508539"/>
              <a:gd name="connsiteY148" fmla="*/ 268519 h 6858000"/>
              <a:gd name="connsiteX149" fmla="*/ 23935 w 1508539"/>
              <a:gd name="connsiteY149" fmla="*/ 160886 h 6858000"/>
              <a:gd name="connsiteX150" fmla="*/ 19312 w 1508539"/>
              <a:gd name="connsiteY150" fmla="*/ 47336 h 6858000"/>
              <a:gd name="connsiteX151" fmla="*/ 0 w 1508539"/>
              <a:gd name="connsiteY151" fmla="*/ 0 h 6858000"/>
              <a:gd name="connsiteX0" fmla="*/ 0 w 1508539"/>
              <a:gd name="connsiteY0" fmla="*/ 0 h 6858000"/>
              <a:gd name="connsiteX1" fmla="*/ 1508539 w 1508539"/>
              <a:gd name="connsiteY1" fmla="*/ 0 h 6858000"/>
              <a:gd name="connsiteX2" fmla="*/ 1508539 w 1508539"/>
              <a:gd name="connsiteY2" fmla="*/ 6858000 h 6858000"/>
              <a:gd name="connsiteX3" fmla="*/ 57174 w 1508539"/>
              <a:gd name="connsiteY3" fmla="*/ 6858000 h 6858000"/>
              <a:gd name="connsiteX4" fmla="*/ 57315 w 1508539"/>
              <a:gd name="connsiteY4" fmla="*/ 6857735 h 6858000"/>
              <a:gd name="connsiteX5" fmla="*/ 69364 w 1508539"/>
              <a:gd name="connsiteY5" fmla="*/ 6809549 h 6858000"/>
              <a:gd name="connsiteX6" fmla="*/ 101575 w 1508539"/>
              <a:gd name="connsiteY6" fmla="*/ 6715115 h 6858000"/>
              <a:gd name="connsiteX7" fmla="*/ 111426 w 1508539"/>
              <a:gd name="connsiteY7" fmla="*/ 6680170 h 6858000"/>
              <a:gd name="connsiteX8" fmla="*/ 136976 w 1508539"/>
              <a:gd name="connsiteY8" fmla="*/ 6621207 h 6858000"/>
              <a:gd name="connsiteX9" fmla="*/ 153633 w 1508539"/>
              <a:gd name="connsiteY9" fmla="*/ 6596265 h 6858000"/>
              <a:gd name="connsiteX10" fmla="*/ 153512 w 1508539"/>
              <a:gd name="connsiteY10" fmla="*/ 6594818 h 6858000"/>
              <a:gd name="connsiteX11" fmla="*/ 157757 w 1508539"/>
              <a:gd name="connsiteY11" fmla="*/ 6593735 h 6858000"/>
              <a:gd name="connsiteX12" fmla="*/ 160954 w 1508539"/>
              <a:gd name="connsiteY12" fmla="*/ 6589172 h 6858000"/>
              <a:gd name="connsiteX13" fmla="*/ 164248 w 1508539"/>
              <a:gd name="connsiteY13" fmla="*/ 6574442 h 6858000"/>
              <a:gd name="connsiteX14" fmla="*/ 164588 w 1508539"/>
              <a:gd name="connsiteY14" fmla="*/ 6568530 h 6858000"/>
              <a:gd name="connsiteX15" fmla="*/ 166997 w 1508539"/>
              <a:gd name="connsiteY15" fmla="*/ 6560674 h 6858000"/>
              <a:gd name="connsiteX16" fmla="*/ 167342 w 1508539"/>
              <a:gd name="connsiteY16" fmla="*/ 6560598 h 6858000"/>
              <a:gd name="connsiteX17" fmla="*/ 169039 w 1508539"/>
              <a:gd name="connsiteY17" fmla="*/ 6553006 h 6858000"/>
              <a:gd name="connsiteX18" fmla="*/ 173735 w 1508539"/>
              <a:gd name="connsiteY18" fmla="*/ 6514360 h 6858000"/>
              <a:gd name="connsiteX19" fmla="*/ 215389 w 1508539"/>
              <a:gd name="connsiteY19" fmla="*/ 6478062 h 6858000"/>
              <a:gd name="connsiteX20" fmla="*/ 226078 w 1508539"/>
              <a:gd name="connsiteY20" fmla="*/ 6460325 h 6858000"/>
              <a:gd name="connsiteX21" fmla="*/ 233311 w 1508539"/>
              <a:gd name="connsiteY21" fmla="*/ 6451488 h 6858000"/>
              <a:gd name="connsiteX22" fmla="*/ 234746 w 1508539"/>
              <a:gd name="connsiteY22" fmla="*/ 6451348 h 6858000"/>
              <a:gd name="connsiteX23" fmla="*/ 239104 w 1508539"/>
              <a:gd name="connsiteY23" fmla="*/ 6414240 h 6858000"/>
              <a:gd name="connsiteX24" fmla="*/ 241880 w 1508539"/>
              <a:gd name="connsiteY24" fmla="*/ 6384857 h 6858000"/>
              <a:gd name="connsiteX25" fmla="*/ 243397 w 1508539"/>
              <a:gd name="connsiteY25" fmla="*/ 6372381 h 6858000"/>
              <a:gd name="connsiteX26" fmla="*/ 240591 w 1508539"/>
              <a:gd name="connsiteY26" fmla="*/ 6367510 h 6858000"/>
              <a:gd name="connsiteX27" fmla="*/ 244471 w 1508539"/>
              <a:gd name="connsiteY27" fmla="*/ 6349778 h 6858000"/>
              <a:gd name="connsiteX28" fmla="*/ 246136 w 1508539"/>
              <a:gd name="connsiteY28" fmla="*/ 6348250 h 6858000"/>
              <a:gd name="connsiteX29" fmla="*/ 262170 w 1508539"/>
              <a:gd name="connsiteY29" fmla="*/ 6281972 h 6858000"/>
              <a:gd name="connsiteX30" fmla="*/ 272933 w 1508539"/>
              <a:gd name="connsiteY30" fmla="*/ 6211940 h 6858000"/>
              <a:gd name="connsiteX31" fmla="*/ 314428 w 1508539"/>
              <a:gd name="connsiteY31" fmla="*/ 6113913 h 6858000"/>
              <a:gd name="connsiteX32" fmla="*/ 318721 w 1508539"/>
              <a:gd name="connsiteY32" fmla="*/ 6028119 h 6858000"/>
              <a:gd name="connsiteX33" fmla="*/ 345501 w 1508539"/>
              <a:gd name="connsiteY33" fmla="*/ 5934687 h 6858000"/>
              <a:gd name="connsiteX34" fmla="*/ 379513 w 1508539"/>
              <a:gd name="connsiteY34" fmla="*/ 5765594 h 6858000"/>
              <a:gd name="connsiteX35" fmla="*/ 411349 w 1508539"/>
              <a:gd name="connsiteY35" fmla="*/ 5693685 h 6858000"/>
              <a:gd name="connsiteX36" fmla="*/ 431404 w 1508539"/>
              <a:gd name="connsiteY36" fmla="*/ 5665173 h 6858000"/>
              <a:gd name="connsiteX37" fmla="*/ 465121 w 1508539"/>
              <a:gd name="connsiteY37" fmla="*/ 5563435 h 6858000"/>
              <a:gd name="connsiteX38" fmla="*/ 494626 w 1508539"/>
              <a:gd name="connsiteY38" fmla="*/ 5476393 h 6858000"/>
              <a:gd name="connsiteX39" fmla="*/ 525819 w 1508539"/>
              <a:gd name="connsiteY39" fmla="*/ 5396260 h 6858000"/>
              <a:gd name="connsiteX40" fmla="*/ 541800 w 1508539"/>
              <a:gd name="connsiteY40" fmla="*/ 5330009 h 6858000"/>
              <a:gd name="connsiteX41" fmla="*/ 575293 w 1508539"/>
              <a:gd name="connsiteY41" fmla="*/ 5273739 h 6858000"/>
              <a:gd name="connsiteX42" fmla="*/ 584892 w 1508539"/>
              <a:gd name="connsiteY42" fmla="*/ 5241779 h 6858000"/>
              <a:gd name="connsiteX43" fmla="*/ 596118 w 1508539"/>
              <a:gd name="connsiteY43" fmla="*/ 5225268 h 6858000"/>
              <a:gd name="connsiteX44" fmla="*/ 597138 w 1508539"/>
              <a:gd name="connsiteY44" fmla="*/ 5217684 h 6858000"/>
              <a:gd name="connsiteX45" fmla="*/ 604479 w 1508539"/>
              <a:gd name="connsiteY45" fmla="*/ 5193377 h 6858000"/>
              <a:gd name="connsiteX46" fmla="*/ 607782 w 1508539"/>
              <a:gd name="connsiteY46" fmla="*/ 5179288 h 6858000"/>
              <a:gd name="connsiteX47" fmla="*/ 608766 w 1508539"/>
              <a:gd name="connsiteY47" fmla="*/ 5173621 h 6858000"/>
              <a:gd name="connsiteX48" fmla="*/ 604400 w 1508539"/>
              <a:gd name="connsiteY48" fmla="*/ 5159961 h 6858000"/>
              <a:gd name="connsiteX49" fmla="*/ 611077 w 1508539"/>
              <a:gd name="connsiteY49" fmla="*/ 5144295 h 6858000"/>
              <a:gd name="connsiteX50" fmla="*/ 608010 w 1508539"/>
              <a:gd name="connsiteY50" fmla="*/ 5125185 h 6858000"/>
              <a:gd name="connsiteX51" fmla="*/ 614840 w 1508539"/>
              <a:gd name="connsiteY51" fmla="*/ 5121884 h 6858000"/>
              <a:gd name="connsiteX52" fmla="*/ 621876 w 1508539"/>
              <a:gd name="connsiteY52" fmla="*/ 5067850 h 6858000"/>
              <a:gd name="connsiteX53" fmla="*/ 624607 w 1508539"/>
              <a:gd name="connsiteY53" fmla="*/ 5060861 h 6858000"/>
              <a:gd name="connsiteX54" fmla="*/ 621311 w 1508539"/>
              <a:gd name="connsiteY54" fmla="*/ 5034192 h 6858000"/>
              <a:gd name="connsiteX55" fmla="*/ 622865 w 1508539"/>
              <a:gd name="connsiteY55" fmla="*/ 4993030 h 6858000"/>
              <a:gd name="connsiteX56" fmla="*/ 629774 w 1508539"/>
              <a:gd name="connsiteY56" fmla="*/ 4946844 h 6858000"/>
              <a:gd name="connsiteX57" fmla="*/ 625630 w 1508539"/>
              <a:gd name="connsiteY57" fmla="*/ 4932692 h 6858000"/>
              <a:gd name="connsiteX58" fmla="*/ 641033 w 1508539"/>
              <a:gd name="connsiteY58" fmla="*/ 4858827 h 6858000"/>
              <a:gd name="connsiteX59" fmla="*/ 646936 w 1508539"/>
              <a:gd name="connsiteY59" fmla="*/ 4821170 h 6858000"/>
              <a:gd name="connsiteX60" fmla="*/ 651669 w 1508539"/>
              <a:gd name="connsiteY60" fmla="*/ 4780965 h 6858000"/>
              <a:gd name="connsiteX61" fmla="*/ 652962 w 1508539"/>
              <a:gd name="connsiteY61" fmla="*/ 4750867 h 6858000"/>
              <a:gd name="connsiteX62" fmla="*/ 650769 w 1508539"/>
              <a:gd name="connsiteY62" fmla="*/ 4690749 h 6858000"/>
              <a:gd name="connsiteX63" fmla="*/ 646249 w 1508539"/>
              <a:gd name="connsiteY63" fmla="*/ 4584173 h 6858000"/>
              <a:gd name="connsiteX64" fmla="*/ 641332 w 1508539"/>
              <a:gd name="connsiteY64" fmla="*/ 4444346 h 6858000"/>
              <a:gd name="connsiteX65" fmla="*/ 637897 w 1508539"/>
              <a:gd name="connsiteY65" fmla="*/ 4375228 h 6858000"/>
              <a:gd name="connsiteX66" fmla="*/ 618550 w 1508539"/>
              <a:gd name="connsiteY66" fmla="*/ 4214165 h 6858000"/>
              <a:gd name="connsiteX67" fmla="*/ 622623 w 1508539"/>
              <a:gd name="connsiteY67" fmla="*/ 4090296 h 6858000"/>
              <a:gd name="connsiteX68" fmla="*/ 607879 w 1508539"/>
              <a:gd name="connsiteY68" fmla="*/ 4033999 h 6858000"/>
              <a:gd name="connsiteX69" fmla="*/ 609028 w 1508539"/>
              <a:gd name="connsiteY69" fmla="*/ 4031933 h 6858000"/>
              <a:gd name="connsiteX70" fmla="*/ 607604 w 1508539"/>
              <a:gd name="connsiteY70" fmla="*/ 4013953 h 6858000"/>
              <a:gd name="connsiteX71" fmla="*/ 593899 w 1508539"/>
              <a:gd name="connsiteY71" fmla="*/ 3974753 h 6858000"/>
              <a:gd name="connsiteX72" fmla="*/ 595497 w 1508539"/>
              <a:gd name="connsiteY72" fmla="*/ 3969950 h 6858000"/>
              <a:gd name="connsiteX73" fmla="*/ 588919 w 1508539"/>
              <a:gd name="connsiteY73" fmla="*/ 3933779 h 6858000"/>
              <a:gd name="connsiteX74" fmla="*/ 590250 w 1508539"/>
              <a:gd name="connsiteY74" fmla="*/ 3933093 h 6858000"/>
              <a:gd name="connsiteX75" fmla="*/ 594604 w 1508539"/>
              <a:gd name="connsiteY75" fmla="*/ 3922082 h 6858000"/>
              <a:gd name="connsiteX76" fmla="*/ 599682 w 1508539"/>
              <a:gd name="connsiteY76" fmla="*/ 3901461 h 6858000"/>
              <a:gd name="connsiteX77" fmla="*/ 622276 w 1508539"/>
              <a:gd name="connsiteY77" fmla="*/ 3813873 h 6858000"/>
              <a:gd name="connsiteX78" fmla="*/ 621701 w 1508539"/>
              <a:gd name="connsiteY78" fmla="*/ 3806161 h 6858000"/>
              <a:gd name="connsiteX79" fmla="*/ 622008 w 1508539"/>
              <a:gd name="connsiteY79" fmla="*/ 3805957 h 6858000"/>
              <a:gd name="connsiteX80" fmla="*/ 622035 w 1508539"/>
              <a:gd name="connsiteY80" fmla="*/ 3797724 h 6858000"/>
              <a:gd name="connsiteX81" fmla="*/ 620650 w 1508539"/>
              <a:gd name="connsiteY81" fmla="*/ 3792098 h 6858000"/>
              <a:gd name="connsiteX82" fmla="*/ 619534 w 1508539"/>
              <a:gd name="connsiteY82" fmla="*/ 3777135 h 6858000"/>
              <a:gd name="connsiteX83" fmla="*/ 621267 w 1508539"/>
              <a:gd name="connsiteY83" fmla="*/ 3771656 h 6858000"/>
              <a:gd name="connsiteX84" fmla="*/ 625010 w 1508539"/>
              <a:gd name="connsiteY84" fmla="*/ 3769007 h 6858000"/>
              <a:gd name="connsiteX85" fmla="*/ 624476 w 1508539"/>
              <a:gd name="connsiteY85" fmla="*/ 3767709 h 6858000"/>
              <a:gd name="connsiteX86" fmla="*/ 633172 w 1508539"/>
              <a:gd name="connsiteY86" fmla="*/ 3738082 h 6858000"/>
              <a:gd name="connsiteX87" fmla="*/ 640518 w 1508539"/>
              <a:gd name="connsiteY87" fmla="*/ 3673397 h 6858000"/>
              <a:gd name="connsiteX88" fmla="*/ 639814 w 1508539"/>
              <a:gd name="connsiteY88" fmla="*/ 3637109 h 6858000"/>
              <a:gd name="connsiteX89" fmla="*/ 643257 w 1508539"/>
              <a:gd name="connsiteY89" fmla="*/ 3536883 h 6858000"/>
              <a:gd name="connsiteX90" fmla="*/ 650795 w 1508539"/>
              <a:gd name="connsiteY90" fmla="*/ 3435652 h 6858000"/>
              <a:gd name="connsiteX91" fmla="*/ 652466 w 1508539"/>
              <a:gd name="connsiteY91" fmla="*/ 3307769 h 6858000"/>
              <a:gd name="connsiteX92" fmla="*/ 670029 w 1508539"/>
              <a:gd name="connsiteY92" fmla="*/ 3250522 h 6858000"/>
              <a:gd name="connsiteX93" fmla="*/ 670454 w 1508539"/>
              <a:gd name="connsiteY93" fmla="*/ 3229163 h 6858000"/>
              <a:gd name="connsiteX94" fmla="*/ 672277 w 1508539"/>
              <a:gd name="connsiteY94" fmla="*/ 3217217 h 6858000"/>
              <a:gd name="connsiteX95" fmla="*/ 659112 w 1508539"/>
              <a:gd name="connsiteY95" fmla="*/ 3183755 h 6858000"/>
              <a:gd name="connsiteX96" fmla="*/ 659613 w 1508539"/>
              <a:gd name="connsiteY96" fmla="*/ 3178642 h 6858000"/>
              <a:gd name="connsiteX97" fmla="*/ 647213 w 1508539"/>
              <a:gd name="connsiteY97" fmla="*/ 3158586 h 6858000"/>
              <a:gd name="connsiteX98" fmla="*/ 632398 w 1508539"/>
              <a:gd name="connsiteY98" fmla="*/ 3129034 h 6858000"/>
              <a:gd name="connsiteX99" fmla="*/ 633063 w 1508539"/>
              <a:gd name="connsiteY99" fmla="*/ 3126682 h 6858000"/>
              <a:gd name="connsiteX100" fmla="*/ 623931 w 1508539"/>
              <a:gd name="connsiteY100" fmla="*/ 3114519 h 6858000"/>
              <a:gd name="connsiteX101" fmla="*/ 610540 w 1508539"/>
              <a:gd name="connsiteY101" fmla="*/ 3106272 h 6858000"/>
              <a:gd name="connsiteX102" fmla="*/ 583270 w 1508539"/>
              <a:gd name="connsiteY102" fmla="*/ 2958185 h 6858000"/>
              <a:gd name="connsiteX103" fmla="*/ 525884 w 1508539"/>
              <a:gd name="connsiteY103" fmla="*/ 2762989 h 6858000"/>
              <a:gd name="connsiteX104" fmla="*/ 474802 w 1508539"/>
              <a:gd name="connsiteY104" fmla="*/ 2554718 h 6858000"/>
              <a:gd name="connsiteX105" fmla="*/ 454896 w 1508539"/>
              <a:gd name="connsiteY105" fmla="*/ 2485734 h 6858000"/>
              <a:gd name="connsiteX106" fmla="*/ 445619 w 1508539"/>
              <a:gd name="connsiteY106" fmla="*/ 2447068 h 6858000"/>
              <a:gd name="connsiteX107" fmla="*/ 432580 w 1508539"/>
              <a:gd name="connsiteY107" fmla="*/ 2425819 h 6858000"/>
              <a:gd name="connsiteX108" fmla="*/ 438579 w 1508539"/>
              <a:gd name="connsiteY108" fmla="*/ 2402874 h 6858000"/>
              <a:gd name="connsiteX109" fmla="*/ 441191 w 1508539"/>
              <a:gd name="connsiteY109" fmla="*/ 2381443 h 6858000"/>
              <a:gd name="connsiteX110" fmla="*/ 417520 w 1508539"/>
              <a:gd name="connsiteY110" fmla="*/ 2261920 h 6858000"/>
              <a:gd name="connsiteX111" fmla="*/ 407407 w 1508539"/>
              <a:gd name="connsiteY111" fmla="*/ 2195378 h 6858000"/>
              <a:gd name="connsiteX112" fmla="*/ 391624 w 1508539"/>
              <a:gd name="connsiteY112" fmla="*/ 2155135 h 6858000"/>
              <a:gd name="connsiteX113" fmla="*/ 389082 w 1508539"/>
              <a:gd name="connsiteY113" fmla="*/ 2118008 h 6858000"/>
              <a:gd name="connsiteX114" fmla="*/ 390075 w 1508539"/>
              <a:gd name="connsiteY114" fmla="*/ 2050531 h 6858000"/>
              <a:gd name="connsiteX115" fmla="*/ 381881 w 1508539"/>
              <a:gd name="connsiteY115" fmla="*/ 1963269 h 6858000"/>
              <a:gd name="connsiteX116" fmla="*/ 363059 w 1508539"/>
              <a:gd name="connsiteY116" fmla="*/ 1906352 h 6858000"/>
              <a:gd name="connsiteX117" fmla="*/ 339616 w 1508539"/>
              <a:gd name="connsiteY117" fmla="*/ 1861531 h 6858000"/>
              <a:gd name="connsiteX118" fmla="*/ 293415 w 1508539"/>
              <a:gd name="connsiteY118" fmla="*/ 1732919 h 6858000"/>
              <a:gd name="connsiteX119" fmla="*/ 265726 w 1508539"/>
              <a:gd name="connsiteY119" fmla="*/ 1663540 h 6858000"/>
              <a:gd name="connsiteX120" fmla="*/ 264852 w 1508539"/>
              <a:gd name="connsiteY120" fmla="*/ 1615777 h 6858000"/>
              <a:gd name="connsiteX121" fmla="*/ 245647 w 1508539"/>
              <a:gd name="connsiteY121" fmla="*/ 1563678 h 6858000"/>
              <a:gd name="connsiteX122" fmla="*/ 258727 w 1508539"/>
              <a:gd name="connsiteY122" fmla="*/ 1519474 h 6858000"/>
              <a:gd name="connsiteX123" fmla="*/ 251469 w 1508539"/>
              <a:gd name="connsiteY123" fmla="*/ 1477995 h 6858000"/>
              <a:gd name="connsiteX124" fmla="*/ 237554 w 1508539"/>
              <a:gd name="connsiteY124" fmla="*/ 1373769 h 6858000"/>
              <a:gd name="connsiteX125" fmla="*/ 245861 w 1508539"/>
              <a:gd name="connsiteY125" fmla="*/ 1307086 h 6858000"/>
              <a:gd name="connsiteX126" fmla="*/ 247049 w 1508539"/>
              <a:gd name="connsiteY126" fmla="*/ 1189033 h 6858000"/>
              <a:gd name="connsiteX127" fmla="*/ 251734 w 1508539"/>
              <a:gd name="connsiteY127" fmla="*/ 1168288 h 6858000"/>
              <a:gd name="connsiteX128" fmla="*/ 244016 w 1508539"/>
              <a:gd name="connsiteY128" fmla="*/ 1142577 h 6858000"/>
              <a:gd name="connsiteX129" fmla="*/ 233322 w 1508539"/>
              <a:gd name="connsiteY129" fmla="*/ 1088484 h 6858000"/>
              <a:gd name="connsiteX130" fmla="*/ 222058 w 1508539"/>
              <a:gd name="connsiteY130" fmla="*/ 1016103 h 6858000"/>
              <a:gd name="connsiteX131" fmla="*/ 223514 w 1508539"/>
              <a:gd name="connsiteY131" fmla="*/ 932283 h 6858000"/>
              <a:gd name="connsiteX132" fmla="*/ 225750 w 1508539"/>
              <a:gd name="connsiteY132" fmla="*/ 915925 h 6858000"/>
              <a:gd name="connsiteX133" fmla="*/ 218379 w 1508539"/>
              <a:gd name="connsiteY133" fmla="*/ 896999 h 6858000"/>
              <a:gd name="connsiteX134" fmla="*/ 187787 w 1508539"/>
              <a:gd name="connsiteY134" fmla="*/ 821517 h 6858000"/>
              <a:gd name="connsiteX135" fmla="*/ 166737 w 1508539"/>
              <a:gd name="connsiteY135" fmla="*/ 751353 h 6858000"/>
              <a:gd name="connsiteX136" fmla="*/ 166295 w 1508539"/>
              <a:gd name="connsiteY136" fmla="*/ 721230 h 6858000"/>
              <a:gd name="connsiteX137" fmla="*/ 151966 w 1508539"/>
              <a:gd name="connsiteY137" fmla="*/ 681659 h 6858000"/>
              <a:gd name="connsiteX138" fmla="*/ 137385 w 1508539"/>
              <a:gd name="connsiteY138" fmla="*/ 635218 h 6858000"/>
              <a:gd name="connsiteX139" fmla="*/ 142396 w 1508539"/>
              <a:gd name="connsiteY139" fmla="*/ 613763 h 6858000"/>
              <a:gd name="connsiteX140" fmla="*/ 128338 w 1508539"/>
              <a:gd name="connsiteY140" fmla="*/ 598582 h 6858000"/>
              <a:gd name="connsiteX141" fmla="*/ 128019 w 1508539"/>
              <a:gd name="connsiteY141" fmla="*/ 576846 h 6858000"/>
              <a:gd name="connsiteX142" fmla="*/ 107645 w 1508539"/>
              <a:gd name="connsiteY142" fmla="*/ 530055 h 6858000"/>
              <a:gd name="connsiteX143" fmla="*/ 106893 w 1508539"/>
              <a:gd name="connsiteY143" fmla="*/ 465389 h 6858000"/>
              <a:gd name="connsiteX144" fmla="*/ 89816 w 1508539"/>
              <a:gd name="connsiteY144" fmla="*/ 424699 h 6858000"/>
              <a:gd name="connsiteX145" fmla="*/ 90191 w 1508539"/>
              <a:gd name="connsiteY145" fmla="*/ 404917 h 6858000"/>
              <a:gd name="connsiteX146" fmla="*/ 70148 w 1508539"/>
              <a:gd name="connsiteY146" fmla="*/ 367211 h 6858000"/>
              <a:gd name="connsiteX147" fmla="*/ 36452 w 1508539"/>
              <a:gd name="connsiteY147" fmla="*/ 268519 h 6858000"/>
              <a:gd name="connsiteX148" fmla="*/ 23935 w 1508539"/>
              <a:gd name="connsiteY148" fmla="*/ 160886 h 6858000"/>
              <a:gd name="connsiteX149" fmla="*/ 19312 w 1508539"/>
              <a:gd name="connsiteY149" fmla="*/ 47336 h 6858000"/>
              <a:gd name="connsiteX150" fmla="*/ 0 w 1508539"/>
              <a:gd name="connsiteY150" fmla="*/ 0 h 6858000"/>
              <a:gd name="connsiteX0" fmla="*/ 0 w 1508539"/>
              <a:gd name="connsiteY0" fmla="*/ 0 h 6858000"/>
              <a:gd name="connsiteX1" fmla="*/ 1508539 w 1508539"/>
              <a:gd name="connsiteY1" fmla="*/ 0 h 6858000"/>
              <a:gd name="connsiteX2" fmla="*/ 1508539 w 1508539"/>
              <a:gd name="connsiteY2" fmla="*/ 6858000 h 6858000"/>
              <a:gd name="connsiteX3" fmla="*/ 57174 w 1508539"/>
              <a:gd name="connsiteY3" fmla="*/ 6858000 h 6858000"/>
              <a:gd name="connsiteX4" fmla="*/ 57315 w 1508539"/>
              <a:gd name="connsiteY4" fmla="*/ 6857735 h 6858000"/>
              <a:gd name="connsiteX5" fmla="*/ 69364 w 1508539"/>
              <a:gd name="connsiteY5" fmla="*/ 6809549 h 6858000"/>
              <a:gd name="connsiteX6" fmla="*/ 101575 w 1508539"/>
              <a:gd name="connsiteY6" fmla="*/ 6715115 h 6858000"/>
              <a:gd name="connsiteX7" fmla="*/ 111426 w 1508539"/>
              <a:gd name="connsiteY7" fmla="*/ 6680170 h 6858000"/>
              <a:gd name="connsiteX8" fmla="*/ 136976 w 1508539"/>
              <a:gd name="connsiteY8" fmla="*/ 6621207 h 6858000"/>
              <a:gd name="connsiteX9" fmla="*/ 153633 w 1508539"/>
              <a:gd name="connsiteY9" fmla="*/ 6596265 h 6858000"/>
              <a:gd name="connsiteX10" fmla="*/ 153512 w 1508539"/>
              <a:gd name="connsiteY10" fmla="*/ 6594818 h 6858000"/>
              <a:gd name="connsiteX11" fmla="*/ 157757 w 1508539"/>
              <a:gd name="connsiteY11" fmla="*/ 6593735 h 6858000"/>
              <a:gd name="connsiteX12" fmla="*/ 160954 w 1508539"/>
              <a:gd name="connsiteY12" fmla="*/ 6589172 h 6858000"/>
              <a:gd name="connsiteX13" fmla="*/ 164248 w 1508539"/>
              <a:gd name="connsiteY13" fmla="*/ 6574442 h 6858000"/>
              <a:gd name="connsiteX14" fmla="*/ 164588 w 1508539"/>
              <a:gd name="connsiteY14" fmla="*/ 6568530 h 6858000"/>
              <a:gd name="connsiteX15" fmla="*/ 166997 w 1508539"/>
              <a:gd name="connsiteY15" fmla="*/ 6560674 h 6858000"/>
              <a:gd name="connsiteX16" fmla="*/ 167342 w 1508539"/>
              <a:gd name="connsiteY16" fmla="*/ 6560598 h 6858000"/>
              <a:gd name="connsiteX17" fmla="*/ 169039 w 1508539"/>
              <a:gd name="connsiteY17" fmla="*/ 6553006 h 6858000"/>
              <a:gd name="connsiteX18" fmla="*/ 173735 w 1508539"/>
              <a:gd name="connsiteY18" fmla="*/ 6514360 h 6858000"/>
              <a:gd name="connsiteX19" fmla="*/ 215389 w 1508539"/>
              <a:gd name="connsiteY19" fmla="*/ 6478062 h 6858000"/>
              <a:gd name="connsiteX20" fmla="*/ 226078 w 1508539"/>
              <a:gd name="connsiteY20" fmla="*/ 6460325 h 6858000"/>
              <a:gd name="connsiteX21" fmla="*/ 233311 w 1508539"/>
              <a:gd name="connsiteY21" fmla="*/ 6451488 h 6858000"/>
              <a:gd name="connsiteX22" fmla="*/ 234746 w 1508539"/>
              <a:gd name="connsiteY22" fmla="*/ 6451348 h 6858000"/>
              <a:gd name="connsiteX23" fmla="*/ 239104 w 1508539"/>
              <a:gd name="connsiteY23" fmla="*/ 6414240 h 6858000"/>
              <a:gd name="connsiteX24" fmla="*/ 241880 w 1508539"/>
              <a:gd name="connsiteY24" fmla="*/ 6384857 h 6858000"/>
              <a:gd name="connsiteX25" fmla="*/ 240591 w 1508539"/>
              <a:gd name="connsiteY25" fmla="*/ 6367510 h 6858000"/>
              <a:gd name="connsiteX26" fmla="*/ 244471 w 1508539"/>
              <a:gd name="connsiteY26" fmla="*/ 6349778 h 6858000"/>
              <a:gd name="connsiteX27" fmla="*/ 246136 w 1508539"/>
              <a:gd name="connsiteY27" fmla="*/ 6348250 h 6858000"/>
              <a:gd name="connsiteX28" fmla="*/ 262170 w 1508539"/>
              <a:gd name="connsiteY28" fmla="*/ 6281972 h 6858000"/>
              <a:gd name="connsiteX29" fmla="*/ 272933 w 1508539"/>
              <a:gd name="connsiteY29" fmla="*/ 6211940 h 6858000"/>
              <a:gd name="connsiteX30" fmla="*/ 314428 w 1508539"/>
              <a:gd name="connsiteY30" fmla="*/ 6113913 h 6858000"/>
              <a:gd name="connsiteX31" fmla="*/ 318721 w 1508539"/>
              <a:gd name="connsiteY31" fmla="*/ 6028119 h 6858000"/>
              <a:gd name="connsiteX32" fmla="*/ 345501 w 1508539"/>
              <a:gd name="connsiteY32" fmla="*/ 5934687 h 6858000"/>
              <a:gd name="connsiteX33" fmla="*/ 379513 w 1508539"/>
              <a:gd name="connsiteY33" fmla="*/ 5765594 h 6858000"/>
              <a:gd name="connsiteX34" fmla="*/ 411349 w 1508539"/>
              <a:gd name="connsiteY34" fmla="*/ 5693685 h 6858000"/>
              <a:gd name="connsiteX35" fmla="*/ 431404 w 1508539"/>
              <a:gd name="connsiteY35" fmla="*/ 5665173 h 6858000"/>
              <a:gd name="connsiteX36" fmla="*/ 465121 w 1508539"/>
              <a:gd name="connsiteY36" fmla="*/ 5563435 h 6858000"/>
              <a:gd name="connsiteX37" fmla="*/ 494626 w 1508539"/>
              <a:gd name="connsiteY37" fmla="*/ 5476393 h 6858000"/>
              <a:gd name="connsiteX38" fmla="*/ 525819 w 1508539"/>
              <a:gd name="connsiteY38" fmla="*/ 5396260 h 6858000"/>
              <a:gd name="connsiteX39" fmla="*/ 541800 w 1508539"/>
              <a:gd name="connsiteY39" fmla="*/ 5330009 h 6858000"/>
              <a:gd name="connsiteX40" fmla="*/ 575293 w 1508539"/>
              <a:gd name="connsiteY40" fmla="*/ 5273739 h 6858000"/>
              <a:gd name="connsiteX41" fmla="*/ 584892 w 1508539"/>
              <a:gd name="connsiteY41" fmla="*/ 5241779 h 6858000"/>
              <a:gd name="connsiteX42" fmla="*/ 596118 w 1508539"/>
              <a:gd name="connsiteY42" fmla="*/ 5225268 h 6858000"/>
              <a:gd name="connsiteX43" fmla="*/ 597138 w 1508539"/>
              <a:gd name="connsiteY43" fmla="*/ 5217684 h 6858000"/>
              <a:gd name="connsiteX44" fmla="*/ 604479 w 1508539"/>
              <a:gd name="connsiteY44" fmla="*/ 5193377 h 6858000"/>
              <a:gd name="connsiteX45" fmla="*/ 607782 w 1508539"/>
              <a:gd name="connsiteY45" fmla="*/ 5179288 h 6858000"/>
              <a:gd name="connsiteX46" fmla="*/ 608766 w 1508539"/>
              <a:gd name="connsiteY46" fmla="*/ 5173621 h 6858000"/>
              <a:gd name="connsiteX47" fmla="*/ 604400 w 1508539"/>
              <a:gd name="connsiteY47" fmla="*/ 5159961 h 6858000"/>
              <a:gd name="connsiteX48" fmla="*/ 611077 w 1508539"/>
              <a:gd name="connsiteY48" fmla="*/ 5144295 h 6858000"/>
              <a:gd name="connsiteX49" fmla="*/ 608010 w 1508539"/>
              <a:gd name="connsiteY49" fmla="*/ 5125185 h 6858000"/>
              <a:gd name="connsiteX50" fmla="*/ 614840 w 1508539"/>
              <a:gd name="connsiteY50" fmla="*/ 5121884 h 6858000"/>
              <a:gd name="connsiteX51" fmla="*/ 621876 w 1508539"/>
              <a:gd name="connsiteY51" fmla="*/ 5067850 h 6858000"/>
              <a:gd name="connsiteX52" fmla="*/ 624607 w 1508539"/>
              <a:gd name="connsiteY52" fmla="*/ 5060861 h 6858000"/>
              <a:gd name="connsiteX53" fmla="*/ 621311 w 1508539"/>
              <a:gd name="connsiteY53" fmla="*/ 5034192 h 6858000"/>
              <a:gd name="connsiteX54" fmla="*/ 622865 w 1508539"/>
              <a:gd name="connsiteY54" fmla="*/ 4993030 h 6858000"/>
              <a:gd name="connsiteX55" fmla="*/ 629774 w 1508539"/>
              <a:gd name="connsiteY55" fmla="*/ 4946844 h 6858000"/>
              <a:gd name="connsiteX56" fmla="*/ 625630 w 1508539"/>
              <a:gd name="connsiteY56" fmla="*/ 4932692 h 6858000"/>
              <a:gd name="connsiteX57" fmla="*/ 641033 w 1508539"/>
              <a:gd name="connsiteY57" fmla="*/ 4858827 h 6858000"/>
              <a:gd name="connsiteX58" fmla="*/ 646936 w 1508539"/>
              <a:gd name="connsiteY58" fmla="*/ 4821170 h 6858000"/>
              <a:gd name="connsiteX59" fmla="*/ 651669 w 1508539"/>
              <a:gd name="connsiteY59" fmla="*/ 4780965 h 6858000"/>
              <a:gd name="connsiteX60" fmla="*/ 652962 w 1508539"/>
              <a:gd name="connsiteY60" fmla="*/ 4750867 h 6858000"/>
              <a:gd name="connsiteX61" fmla="*/ 650769 w 1508539"/>
              <a:gd name="connsiteY61" fmla="*/ 4690749 h 6858000"/>
              <a:gd name="connsiteX62" fmla="*/ 646249 w 1508539"/>
              <a:gd name="connsiteY62" fmla="*/ 4584173 h 6858000"/>
              <a:gd name="connsiteX63" fmla="*/ 641332 w 1508539"/>
              <a:gd name="connsiteY63" fmla="*/ 4444346 h 6858000"/>
              <a:gd name="connsiteX64" fmla="*/ 637897 w 1508539"/>
              <a:gd name="connsiteY64" fmla="*/ 4375228 h 6858000"/>
              <a:gd name="connsiteX65" fmla="*/ 618550 w 1508539"/>
              <a:gd name="connsiteY65" fmla="*/ 4214165 h 6858000"/>
              <a:gd name="connsiteX66" fmla="*/ 622623 w 1508539"/>
              <a:gd name="connsiteY66" fmla="*/ 4090296 h 6858000"/>
              <a:gd name="connsiteX67" fmla="*/ 607879 w 1508539"/>
              <a:gd name="connsiteY67" fmla="*/ 4033999 h 6858000"/>
              <a:gd name="connsiteX68" fmla="*/ 609028 w 1508539"/>
              <a:gd name="connsiteY68" fmla="*/ 4031933 h 6858000"/>
              <a:gd name="connsiteX69" fmla="*/ 607604 w 1508539"/>
              <a:gd name="connsiteY69" fmla="*/ 4013953 h 6858000"/>
              <a:gd name="connsiteX70" fmla="*/ 593899 w 1508539"/>
              <a:gd name="connsiteY70" fmla="*/ 3974753 h 6858000"/>
              <a:gd name="connsiteX71" fmla="*/ 595497 w 1508539"/>
              <a:gd name="connsiteY71" fmla="*/ 3969950 h 6858000"/>
              <a:gd name="connsiteX72" fmla="*/ 588919 w 1508539"/>
              <a:gd name="connsiteY72" fmla="*/ 3933779 h 6858000"/>
              <a:gd name="connsiteX73" fmla="*/ 590250 w 1508539"/>
              <a:gd name="connsiteY73" fmla="*/ 3933093 h 6858000"/>
              <a:gd name="connsiteX74" fmla="*/ 594604 w 1508539"/>
              <a:gd name="connsiteY74" fmla="*/ 3922082 h 6858000"/>
              <a:gd name="connsiteX75" fmla="*/ 599682 w 1508539"/>
              <a:gd name="connsiteY75" fmla="*/ 3901461 h 6858000"/>
              <a:gd name="connsiteX76" fmla="*/ 622276 w 1508539"/>
              <a:gd name="connsiteY76" fmla="*/ 3813873 h 6858000"/>
              <a:gd name="connsiteX77" fmla="*/ 621701 w 1508539"/>
              <a:gd name="connsiteY77" fmla="*/ 3806161 h 6858000"/>
              <a:gd name="connsiteX78" fmla="*/ 622008 w 1508539"/>
              <a:gd name="connsiteY78" fmla="*/ 3805957 h 6858000"/>
              <a:gd name="connsiteX79" fmla="*/ 622035 w 1508539"/>
              <a:gd name="connsiteY79" fmla="*/ 3797724 h 6858000"/>
              <a:gd name="connsiteX80" fmla="*/ 620650 w 1508539"/>
              <a:gd name="connsiteY80" fmla="*/ 3792098 h 6858000"/>
              <a:gd name="connsiteX81" fmla="*/ 619534 w 1508539"/>
              <a:gd name="connsiteY81" fmla="*/ 3777135 h 6858000"/>
              <a:gd name="connsiteX82" fmla="*/ 621267 w 1508539"/>
              <a:gd name="connsiteY82" fmla="*/ 3771656 h 6858000"/>
              <a:gd name="connsiteX83" fmla="*/ 625010 w 1508539"/>
              <a:gd name="connsiteY83" fmla="*/ 3769007 h 6858000"/>
              <a:gd name="connsiteX84" fmla="*/ 624476 w 1508539"/>
              <a:gd name="connsiteY84" fmla="*/ 3767709 h 6858000"/>
              <a:gd name="connsiteX85" fmla="*/ 633172 w 1508539"/>
              <a:gd name="connsiteY85" fmla="*/ 3738082 h 6858000"/>
              <a:gd name="connsiteX86" fmla="*/ 640518 w 1508539"/>
              <a:gd name="connsiteY86" fmla="*/ 3673397 h 6858000"/>
              <a:gd name="connsiteX87" fmla="*/ 639814 w 1508539"/>
              <a:gd name="connsiteY87" fmla="*/ 3637109 h 6858000"/>
              <a:gd name="connsiteX88" fmla="*/ 643257 w 1508539"/>
              <a:gd name="connsiteY88" fmla="*/ 3536883 h 6858000"/>
              <a:gd name="connsiteX89" fmla="*/ 650795 w 1508539"/>
              <a:gd name="connsiteY89" fmla="*/ 3435652 h 6858000"/>
              <a:gd name="connsiteX90" fmla="*/ 652466 w 1508539"/>
              <a:gd name="connsiteY90" fmla="*/ 3307769 h 6858000"/>
              <a:gd name="connsiteX91" fmla="*/ 670029 w 1508539"/>
              <a:gd name="connsiteY91" fmla="*/ 3250522 h 6858000"/>
              <a:gd name="connsiteX92" fmla="*/ 670454 w 1508539"/>
              <a:gd name="connsiteY92" fmla="*/ 3229163 h 6858000"/>
              <a:gd name="connsiteX93" fmla="*/ 672277 w 1508539"/>
              <a:gd name="connsiteY93" fmla="*/ 3217217 h 6858000"/>
              <a:gd name="connsiteX94" fmla="*/ 659112 w 1508539"/>
              <a:gd name="connsiteY94" fmla="*/ 3183755 h 6858000"/>
              <a:gd name="connsiteX95" fmla="*/ 659613 w 1508539"/>
              <a:gd name="connsiteY95" fmla="*/ 3178642 h 6858000"/>
              <a:gd name="connsiteX96" fmla="*/ 647213 w 1508539"/>
              <a:gd name="connsiteY96" fmla="*/ 3158586 h 6858000"/>
              <a:gd name="connsiteX97" fmla="*/ 632398 w 1508539"/>
              <a:gd name="connsiteY97" fmla="*/ 3129034 h 6858000"/>
              <a:gd name="connsiteX98" fmla="*/ 633063 w 1508539"/>
              <a:gd name="connsiteY98" fmla="*/ 3126682 h 6858000"/>
              <a:gd name="connsiteX99" fmla="*/ 623931 w 1508539"/>
              <a:gd name="connsiteY99" fmla="*/ 3114519 h 6858000"/>
              <a:gd name="connsiteX100" fmla="*/ 610540 w 1508539"/>
              <a:gd name="connsiteY100" fmla="*/ 3106272 h 6858000"/>
              <a:gd name="connsiteX101" fmla="*/ 583270 w 1508539"/>
              <a:gd name="connsiteY101" fmla="*/ 2958185 h 6858000"/>
              <a:gd name="connsiteX102" fmla="*/ 525884 w 1508539"/>
              <a:gd name="connsiteY102" fmla="*/ 2762989 h 6858000"/>
              <a:gd name="connsiteX103" fmla="*/ 474802 w 1508539"/>
              <a:gd name="connsiteY103" fmla="*/ 2554718 h 6858000"/>
              <a:gd name="connsiteX104" fmla="*/ 454896 w 1508539"/>
              <a:gd name="connsiteY104" fmla="*/ 2485734 h 6858000"/>
              <a:gd name="connsiteX105" fmla="*/ 445619 w 1508539"/>
              <a:gd name="connsiteY105" fmla="*/ 2447068 h 6858000"/>
              <a:gd name="connsiteX106" fmla="*/ 432580 w 1508539"/>
              <a:gd name="connsiteY106" fmla="*/ 2425819 h 6858000"/>
              <a:gd name="connsiteX107" fmla="*/ 438579 w 1508539"/>
              <a:gd name="connsiteY107" fmla="*/ 2402874 h 6858000"/>
              <a:gd name="connsiteX108" fmla="*/ 441191 w 1508539"/>
              <a:gd name="connsiteY108" fmla="*/ 2381443 h 6858000"/>
              <a:gd name="connsiteX109" fmla="*/ 417520 w 1508539"/>
              <a:gd name="connsiteY109" fmla="*/ 2261920 h 6858000"/>
              <a:gd name="connsiteX110" fmla="*/ 407407 w 1508539"/>
              <a:gd name="connsiteY110" fmla="*/ 2195378 h 6858000"/>
              <a:gd name="connsiteX111" fmla="*/ 391624 w 1508539"/>
              <a:gd name="connsiteY111" fmla="*/ 2155135 h 6858000"/>
              <a:gd name="connsiteX112" fmla="*/ 389082 w 1508539"/>
              <a:gd name="connsiteY112" fmla="*/ 2118008 h 6858000"/>
              <a:gd name="connsiteX113" fmla="*/ 390075 w 1508539"/>
              <a:gd name="connsiteY113" fmla="*/ 2050531 h 6858000"/>
              <a:gd name="connsiteX114" fmla="*/ 381881 w 1508539"/>
              <a:gd name="connsiteY114" fmla="*/ 1963269 h 6858000"/>
              <a:gd name="connsiteX115" fmla="*/ 363059 w 1508539"/>
              <a:gd name="connsiteY115" fmla="*/ 1906352 h 6858000"/>
              <a:gd name="connsiteX116" fmla="*/ 339616 w 1508539"/>
              <a:gd name="connsiteY116" fmla="*/ 1861531 h 6858000"/>
              <a:gd name="connsiteX117" fmla="*/ 293415 w 1508539"/>
              <a:gd name="connsiteY117" fmla="*/ 1732919 h 6858000"/>
              <a:gd name="connsiteX118" fmla="*/ 265726 w 1508539"/>
              <a:gd name="connsiteY118" fmla="*/ 1663540 h 6858000"/>
              <a:gd name="connsiteX119" fmla="*/ 264852 w 1508539"/>
              <a:gd name="connsiteY119" fmla="*/ 1615777 h 6858000"/>
              <a:gd name="connsiteX120" fmla="*/ 245647 w 1508539"/>
              <a:gd name="connsiteY120" fmla="*/ 1563678 h 6858000"/>
              <a:gd name="connsiteX121" fmla="*/ 258727 w 1508539"/>
              <a:gd name="connsiteY121" fmla="*/ 1519474 h 6858000"/>
              <a:gd name="connsiteX122" fmla="*/ 251469 w 1508539"/>
              <a:gd name="connsiteY122" fmla="*/ 1477995 h 6858000"/>
              <a:gd name="connsiteX123" fmla="*/ 237554 w 1508539"/>
              <a:gd name="connsiteY123" fmla="*/ 1373769 h 6858000"/>
              <a:gd name="connsiteX124" fmla="*/ 245861 w 1508539"/>
              <a:gd name="connsiteY124" fmla="*/ 1307086 h 6858000"/>
              <a:gd name="connsiteX125" fmla="*/ 247049 w 1508539"/>
              <a:gd name="connsiteY125" fmla="*/ 1189033 h 6858000"/>
              <a:gd name="connsiteX126" fmla="*/ 251734 w 1508539"/>
              <a:gd name="connsiteY126" fmla="*/ 1168288 h 6858000"/>
              <a:gd name="connsiteX127" fmla="*/ 244016 w 1508539"/>
              <a:gd name="connsiteY127" fmla="*/ 1142577 h 6858000"/>
              <a:gd name="connsiteX128" fmla="*/ 233322 w 1508539"/>
              <a:gd name="connsiteY128" fmla="*/ 1088484 h 6858000"/>
              <a:gd name="connsiteX129" fmla="*/ 222058 w 1508539"/>
              <a:gd name="connsiteY129" fmla="*/ 1016103 h 6858000"/>
              <a:gd name="connsiteX130" fmla="*/ 223514 w 1508539"/>
              <a:gd name="connsiteY130" fmla="*/ 932283 h 6858000"/>
              <a:gd name="connsiteX131" fmla="*/ 225750 w 1508539"/>
              <a:gd name="connsiteY131" fmla="*/ 915925 h 6858000"/>
              <a:gd name="connsiteX132" fmla="*/ 218379 w 1508539"/>
              <a:gd name="connsiteY132" fmla="*/ 896999 h 6858000"/>
              <a:gd name="connsiteX133" fmla="*/ 187787 w 1508539"/>
              <a:gd name="connsiteY133" fmla="*/ 821517 h 6858000"/>
              <a:gd name="connsiteX134" fmla="*/ 166737 w 1508539"/>
              <a:gd name="connsiteY134" fmla="*/ 751353 h 6858000"/>
              <a:gd name="connsiteX135" fmla="*/ 166295 w 1508539"/>
              <a:gd name="connsiteY135" fmla="*/ 721230 h 6858000"/>
              <a:gd name="connsiteX136" fmla="*/ 151966 w 1508539"/>
              <a:gd name="connsiteY136" fmla="*/ 681659 h 6858000"/>
              <a:gd name="connsiteX137" fmla="*/ 137385 w 1508539"/>
              <a:gd name="connsiteY137" fmla="*/ 635218 h 6858000"/>
              <a:gd name="connsiteX138" fmla="*/ 142396 w 1508539"/>
              <a:gd name="connsiteY138" fmla="*/ 613763 h 6858000"/>
              <a:gd name="connsiteX139" fmla="*/ 128338 w 1508539"/>
              <a:gd name="connsiteY139" fmla="*/ 598582 h 6858000"/>
              <a:gd name="connsiteX140" fmla="*/ 128019 w 1508539"/>
              <a:gd name="connsiteY140" fmla="*/ 576846 h 6858000"/>
              <a:gd name="connsiteX141" fmla="*/ 107645 w 1508539"/>
              <a:gd name="connsiteY141" fmla="*/ 530055 h 6858000"/>
              <a:gd name="connsiteX142" fmla="*/ 106893 w 1508539"/>
              <a:gd name="connsiteY142" fmla="*/ 465389 h 6858000"/>
              <a:gd name="connsiteX143" fmla="*/ 89816 w 1508539"/>
              <a:gd name="connsiteY143" fmla="*/ 424699 h 6858000"/>
              <a:gd name="connsiteX144" fmla="*/ 90191 w 1508539"/>
              <a:gd name="connsiteY144" fmla="*/ 404917 h 6858000"/>
              <a:gd name="connsiteX145" fmla="*/ 70148 w 1508539"/>
              <a:gd name="connsiteY145" fmla="*/ 367211 h 6858000"/>
              <a:gd name="connsiteX146" fmla="*/ 36452 w 1508539"/>
              <a:gd name="connsiteY146" fmla="*/ 268519 h 6858000"/>
              <a:gd name="connsiteX147" fmla="*/ 23935 w 1508539"/>
              <a:gd name="connsiteY147" fmla="*/ 160886 h 6858000"/>
              <a:gd name="connsiteX148" fmla="*/ 19312 w 1508539"/>
              <a:gd name="connsiteY148" fmla="*/ 47336 h 6858000"/>
              <a:gd name="connsiteX149" fmla="*/ 0 w 1508539"/>
              <a:gd name="connsiteY149" fmla="*/ 0 h 6858000"/>
              <a:gd name="connsiteX0" fmla="*/ 0 w 1508539"/>
              <a:gd name="connsiteY0" fmla="*/ 0 h 6858000"/>
              <a:gd name="connsiteX1" fmla="*/ 1508539 w 1508539"/>
              <a:gd name="connsiteY1" fmla="*/ 0 h 6858000"/>
              <a:gd name="connsiteX2" fmla="*/ 1508539 w 1508539"/>
              <a:gd name="connsiteY2" fmla="*/ 6858000 h 6858000"/>
              <a:gd name="connsiteX3" fmla="*/ 57174 w 1508539"/>
              <a:gd name="connsiteY3" fmla="*/ 6858000 h 6858000"/>
              <a:gd name="connsiteX4" fmla="*/ 139560 w 1508539"/>
              <a:gd name="connsiteY4" fmla="*/ 6857735 h 6858000"/>
              <a:gd name="connsiteX5" fmla="*/ 69364 w 1508539"/>
              <a:gd name="connsiteY5" fmla="*/ 6809549 h 6858000"/>
              <a:gd name="connsiteX6" fmla="*/ 101575 w 1508539"/>
              <a:gd name="connsiteY6" fmla="*/ 6715115 h 6858000"/>
              <a:gd name="connsiteX7" fmla="*/ 111426 w 1508539"/>
              <a:gd name="connsiteY7" fmla="*/ 6680170 h 6858000"/>
              <a:gd name="connsiteX8" fmla="*/ 136976 w 1508539"/>
              <a:gd name="connsiteY8" fmla="*/ 6621207 h 6858000"/>
              <a:gd name="connsiteX9" fmla="*/ 153633 w 1508539"/>
              <a:gd name="connsiteY9" fmla="*/ 6596265 h 6858000"/>
              <a:gd name="connsiteX10" fmla="*/ 153512 w 1508539"/>
              <a:gd name="connsiteY10" fmla="*/ 6594818 h 6858000"/>
              <a:gd name="connsiteX11" fmla="*/ 157757 w 1508539"/>
              <a:gd name="connsiteY11" fmla="*/ 6593735 h 6858000"/>
              <a:gd name="connsiteX12" fmla="*/ 160954 w 1508539"/>
              <a:gd name="connsiteY12" fmla="*/ 6589172 h 6858000"/>
              <a:gd name="connsiteX13" fmla="*/ 164248 w 1508539"/>
              <a:gd name="connsiteY13" fmla="*/ 6574442 h 6858000"/>
              <a:gd name="connsiteX14" fmla="*/ 164588 w 1508539"/>
              <a:gd name="connsiteY14" fmla="*/ 6568530 h 6858000"/>
              <a:gd name="connsiteX15" fmla="*/ 166997 w 1508539"/>
              <a:gd name="connsiteY15" fmla="*/ 6560674 h 6858000"/>
              <a:gd name="connsiteX16" fmla="*/ 167342 w 1508539"/>
              <a:gd name="connsiteY16" fmla="*/ 6560598 h 6858000"/>
              <a:gd name="connsiteX17" fmla="*/ 169039 w 1508539"/>
              <a:gd name="connsiteY17" fmla="*/ 6553006 h 6858000"/>
              <a:gd name="connsiteX18" fmla="*/ 173735 w 1508539"/>
              <a:gd name="connsiteY18" fmla="*/ 6514360 h 6858000"/>
              <a:gd name="connsiteX19" fmla="*/ 215389 w 1508539"/>
              <a:gd name="connsiteY19" fmla="*/ 6478062 h 6858000"/>
              <a:gd name="connsiteX20" fmla="*/ 226078 w 1508539"/>
              <a:gd name="connsiteY20" fmla="*/ 6460325 h 6858000"/>
              <a:gd name="connsiteX21" fmla="*/ 233311 w 1508539"/>
              <a:gd name="connsiteY21" fmla="*/ 6451488 h 6858000"/>
              <a:gd name="connsiteX22" fmla="*/ 234746 w 1508539"/>
              <a:gd name="connsiteY22" fmla="*/ 6451348 h 6858000"/>
              <a:gd name="connsiteX23" fmla="*/ 239104 w 1508539"/>
              <a:gd name="connsiteY23" fmla="*/ 6414240 h 6858000"/>
              <a:gd name="connsiteX24" fmla="*/ 241880 w 1508539"/>
              <a:gd name="connsiteY24" fmla="*/ 6384857 h 6858000"/>
              <a:gd name="connsiteX25" fmla="*/ 240591 w 1508539"/>
              <a:gd name="connsiteY25" fmla="*/ 6367510 h 6858000"/>
              <a:gd name="connsiteX26" fmla="*/ 244471 w 1508539"/>
              <a:gd name="connsiteY26" fmla="*/ 6349778 h 6858000"/>
              <a:gd name="connsiteX27" fmla="*/ 246136 w 1508539"/>
              <a:gd name="connsiteY27" fmla="*/ 6348250 h 6858000"/>
              <a:gd name="connsiteX28" fmla="*/ 262170 w 1508539"/>
              <a:gd name="connsiteY28" fmla="*/ 6281972 h 6858000"/>
              <a:gd name="connsiteX29" fmla="*/ 272933 w 1508539"/>
              <a:gd name="connsiteY29" fmla="*/ 6211940 h 6858000"/>
              <a:gd name="connsiteX30" fmla="*/ 314428 w 1508539"/>
              <a:gd name="connsiteY30" fmla="*/ 6113913 h 6858000"/>
              <a:gd name="connsiteX31" fmla="*/ 318721 w 1508539"/>
              <a:gd name="connsiteY31" fmla="*/ 6028119 h 6858000"/>
              <a:gd name="connsiteX32" fmla="*/ 345501 w 1508539"/>
              <a:gd name="connsiteY32" fmla="*/ 5934687 h 6858000"/>
              <a:gd name="connsiteX33" fmla="*/ 379513 w 1508539"/>
              <a:gd name="connsiteY33" fmla="*/ 5765594 h 6858000"/>
              <a:gd name="connsiteX34" fmla="*/ 411349 w 1508539"/>
              <a:gd name="connsiteY34" fmla="*/ 5693685 h 6858000"/>
              <a:gd name="connsiteX35" fmla="*/ 431404 w 1508539"/>
              <a:gd name="connsiteY35" fmla="*/ 5665173 h 6858000"/>
              <a:gd name="connsiteX36" fmla="*/ 465121 w 1508539"/>
              <a:gd name="connsiteY36" fmla="*/ 5563435 h 6858000"/>
              <a:gd name="connsiteX37" fmla="*/ 494626 w 1508539"/>
              <a:gd name="connsiteY37" fmla="*/ 5476393 h 6858000"/>
              <a:gd name="connsiteX38" fmla="*/ 525819 w 1508539"/>
              <a:gd name="connsiteY38" fmla="*/ 5396260 h 6858000"/>
              <a:gd name="connsiteX39" fmla="*/ 541800 w 1508539"/>
              <a:gd name="connsiteY39" fmla="*/ 5330009 h 6858000"/>
              <a:gd name="connsiteX40" fmla="*/ 575293 w 1508539"/>
              <a:gd name="connsiteY40" fmla="*/ 5273739 h 6858000"/>
              <a:gd name="connsiteX41" fmla="*/ 584892 w 1508539"/>
              <a:gd name="connsiteY41" fmla="*/ 5241779 h 6858000"/>
              <a:gd name="connsiteX42" fmla="*/ 596118 w 1508539"/>
              <a:gd name="connsiteY42" fmla="*/ 5225268 h 6858000"/>
              <a:gd name="connsiteX43" fmla="*/ 597138 w 1508539"/>
              <a:gd name="connsiteY43" fmla="*/ 5217684 h 6858000"/>
              <a:gd name="connsiteX44" fmla="*/ 604479 w 1508539"/>
              <a:gd name="connsiteY44" fmla="*/ 5193377 h 6858000"/>
              <a:gd name="connsiteX45" fmla="*/ 607782 w 1508539"/>
              <a:gd name="connsiteY45" fmla="*/ 5179288 h 6858000"/>
              <a:gd name="connsiteX46" fmla="*/ 608766 w 1508539"/>
              <a:gd name="connsiteY46" fmla="*/ 5173621 h 6858000"/>
              <a:gd name="connsiteX47" fmla="*/ 604400 w 1508539"/>
              <a:gd name="connsiteY47" fmla="*/ 5159961 h 6858000"/>
              <a:gd name="connsiteX48" fmla="*/ 611077 w 1508539"/>
              <a:gd name="connsiteY48" fmla="*/ 5144295 h 6858000"/>
              <a:gd name="connsiteX49" fmla="*/ 608010 w 1508539"/>
              <a:gd name="connsiteY49" fmla="*/ 5125185 h 6858000"/>
              <a:gd name="connsiteX50" fmla="*/ 614840 w 1508539"/>
              <a:gd name="connsiteY50" fmla="*/ 5121884 h 6858000"/>
              <a:gd name="connsiteX51" fmla="*/ 621876 w 1508539"/>
              <a:gd name="connsiteY51" fmla="*/ 5067850 h 6858000"/>
              <a:gd name="connsiteX52" fmla="*/ 624607 w 1508539"/>
              <a:gd name="connsiteY52" fmla="*/ 5060861 h 6858000"/>
              <a:gd name="connsiteX53" fmla="*/ 621311 w 1508539"/>
              <a:gd name="connsiteY53" fmla="*/ 5034192 h 6858000"/>
              <a:gd name="connsiteX54" fmla="*/ 622865 w 1508539"/>
              <a:gd name="connsiteY54" fmla="*/ 4993030 h 6858000"/>
              <a:gd name="connsiteX55" fmla="*/ 629774 w 1508539"/>
              <a:gd name="connsiteY55" fmla="*/ 4946844 h 6858000"/>
              <a:gd name="connsiteX56" fmla="*/ 625630 w 1508539"/>
              <a:gd name="connsiteY56" fmla="*/ 4932692 h 6858000"/>
              <a:gd name="connsiteX57" fmla="*/ 641033 w 1508539"/>
              <a:gd name="connsiteY57" fmla="*/ 4858827 h 6858000"/>
              <a:gd name="connsiteX58" fmla="*/ 646936 w 1508539"/>
              <a:gd name="connsiteY58" fmla="*/ 4821170 h 6858000"/>
              <a:gd name="connsiteX59" fmla="*/ 651669 w 1508539"/>
              <a:gd name="connsiteY59" fmla="*/ 4780965 h 6858000"/>
              <a:gd name="connsiteX60" fmla="*/ 652962 w 1508539"/>
              <a:gd name="connsiteY60" fmla="*/ 4750867 h 6858000"/>
              <a:gd name="connsiteX61" fmla="*/ 650769 w 1508539"/>
              <a:gd name="connsiteY61" fmla="*/ 4690749 h 6858000"/>
              <a:gd name="connsiteX62" fmla="*/ 646249 w 1508539"/>
              <a:gd name="connsiteY62" fmla="*/ 4584173 h 6858000"/>
              <a:gd name="connsiteX63" fmla="*/ 641332 w 1508539"/>
              <a:gd name="connsiteY63" fmla="*/ 4444346 h 6858000"/>
              <a:gd name="connsiteX64" fmla="*/ 637897 w 1508539"/>
              <a:gd name="connsiteY64" fmla="*/ 4375228 h 6858000"/>
              <a:gd name="connsiteX65" fmla="*/ 618550 w 1508539"/>
              <a:gd name="connsiteY65" fmla="*/ 4214165 h 6858000"/>
              <a:gd name="connsiteX66" fmla="*/ 622623 w 1508539"/>
              <a:gd name="connsiteY66" fmla="*/ 4090296 h 6858000"/>
              <a:gd name="connsiteX67" fmla="*/ 607879 w 1508539"/>
              <a:gd name="connsiteY67" fmla="*/ 4033999 h 6858000"/>
              <a:gd name="connsiteX68" fmla="*/ 609028 w 1508539"/>
              <a:gd name="connsiteY68" fmla="*/ 4031933 h 6858000"/>
              <a:gd name="connsiteX69" fmla="*/ 607604 w 1508539"/>
              <a:gd name="connsiteY69" fmla="*/ 4013953 h 6858000"/>
              <a:gd name="connsiteX70" fmla="*/ 593899 w 1508539"/>
              <a:gd name="connsiteY70" fmla="*/ 3974753 h 6858000"/>
              <a:gd name="connsiteX71" fmla="*/ 595497 w 1508539"/>
              <a:gd name="connsiteY71" fmla="*/ 3969950 h 6858000"/>
              <a:gd name="connsiteX72" fmla="*/ 588919 w 1508539"/>
              <a:gd name="connsiteY72" fmla="*/ 3933779 h 6858000"/>
              <a:gd name="connsiteX73" fmla="*/ 590250 w 1508539"/>
              <a:gd name="connsiteY73" fmla="*/ 3933093 h 6858000"/>
              <a:gd name="connsiteX74" fmla="*/ 594604 w 1508539"/>
              <a:gd name="connsiteY74" fmla="*/ 3922082 h 6858000"/>
              <a:gd name="connsiteX75" fmla="*/ 599682 w 1508539"/>
              <a:gd name="connsiteY75" fmla="*/ 3901461 h 6858000"/>
              <a:gd name="connsiteX76" fmla="*/ 622276 w 1508539"/>
              <a:gd name="connsiteY76" fmla="*/ 3813873 h 6858000"/>
              <a:gd name="connsiteX77" fmla="*/ 621701 w 1508539"/>
              <a:gd name="connsiteY77" fmla="*/ 3806161 h 6858000"/>
              <a:gd name="connsiteX78" fmla="*/ 622008 w 1508539"/>
              <a:gd name="connsiteY78" fmla="*/ 3805957 h 6858000"/>
              <a:gd name="connsiteX79" fmla="*/ 622035 w 1508539"/>
              <a:gd name="connsiteY79" fmla="*/ 3797724 h 6858000"/>
              <a:gd name="connsiteX80" fmla="*/ 620650 w 1508539"/>
              <a:gd name="connsiteY80" fmla="*/ 3792098 h 6858000"/>
              <a:gd name="connsiteX81" fmla="*/ 619534 w 1508539"/>
              <a:gd name="connsiteY81" fmla="*/ 3777135 h 6858000"/>
              <a:gd name="connsiteX82" fmla="*/ 621267 w 1508539"/>
              <a:gd name="connsiteY82" fmla="*/ 3771656 h 6858000"/>
              <a:gd name="connsiteX83" fmla="*/ 625010 w 1508539"/>
              <a:gd name="connsiteY83" fmla="*/ 3769007 h 6858000"/>
              <a:gd name="connsiteX84" fmla="*/ 624476 w 1508539"/>
              <a:gd name="connsiteY84" fmla="*/ 3767709 h 6858000"/>
              <a:gd name="connsiteX85" fmla="*/ 633172 w 1508539"/>
              <a:gd name="connsiteY85" fmla="*/ 3738082 h 6858000"/>
              <a:gd name="connsiteX86" fmla="*/ 640518 w 1508539"/>
              <a:gd name="connsiteY86" fmla="*/ 3673397 h 6858000"/>
              <a:gd name="connsiteX87" fmla="*/ 639814 w 1508539"/>
              <a:gd name="connsiteY87" fmla="*/ 3637109 h 6858000"/>
              <a:gd name="connsiteX88" fmla="*/ 643257 w 1508539"/>
              <a:gd name="connsiteY88" fmla="*/ 3536883 h 6858000"/>
              <a:gd name="connsiteX89" fmla="*/ 650795 w 1508539"/>
              <a:gd name="connsiteY89" fmla="*/ 3435652 h 6858000"/>
              <a:gd name="connsiteX90" fmla="*/ 652466 w 1508539"/>
              <a:gd name="connsiteY90" fmla="*/ 3307769 h 6858000"/>
              <a:gd name="connsiteX91" fmla="*/ 670029 w 1508539"/>
              <a:gd name="connsiteY91" fmla="*/ 3250522 h 6858000"/>
              <a:gd name="connsiteX92" fmla="*/ 670454 w 1508539"/>
              <a:gd name="connsiteY92" fmla="*/ 3229163 h 6858000"/>
              <a:gd name="connsiteX93" fmla="*/ 672277 w 1508539"/>
              <a:gd name="connsiteY93" fmla="*/ 3217217 h 6858000"/>
              <a:gd name="connsiteX94" fmla="*/ 659112 w 1508539"/>
              <a:gd name="connsiteY94" fmla="*/ 3183755 h 6858000"/>
              <a:gd name="connsiteX95" fmla="*/ 659613 w 1508539"/>
              <a:gd name="connsiteY95" fmla="*/ 3178642 h 6858000"/>
              <a:gd name="connsiteX96" fmla="*/ 647213 w 1508539"/>
              <a:gd name="connsiteY96" fmla="*/ 3158586 h 6858000"/>
              <a:gd name="connsiteX97" fmla="*/ 632398 w 1508539"/>
              <a:gd name="connsiteY97" fmla="*/ 3129034 h 6858000"/>
              <a:gd name="connsiteX98" fmla="*/ 633063 w 1508539"/>
              <a:gd name="connsiteY98" fmla="*/ 3126682 h 6858000"/>
              <a:gd name="connsiteX99" fmla="*/ 623931 w 1508539"/>
              <a:gd name="connsiteY99" fmla="*/ 3114519 h 6858000"/>
              <a:gd name="connsiteX100" fmla="*/ 610540 w 1508539"/>
              <a:gd name="connsiteY100" fmla="*/ 3106272 h 6858000"/>
              <a:gd name="connsiteX101" fmla="*/ 583270 w 1508539"/>
              <a:gd name="connsiteY101" fmla="*/ 2958185 h 6858000"/>
              <a:gd name="connsiteX102" fmla="*/ 525884 w 1508539"/>
              <a:gd name="connsiteY102" fmla="*/ 2762989 h 6858000"/>
              <a:gd name="connsiteX103" fmla="*/ 474802 w 1508539"/>
              <a:gd name="connsiteY103" fmla="*/ 2554718 h 6858000"/>
              <a:gd name="connsiteX104" fmla="*/ 454896 w 1508539"/>
              <a:gd name="connsiteY104" fmla="*/ 2485734 h 6858000"/>
              <a:gd name="connsiteX105" fmla="*/ 445619 w 1508539"/>
              <a:gd name="connsiteY105" fmla="*/ 2447068 h 6858000"/>
              <a:gd name="connsiteX106" fmla="*/ 432580 w 1508539"/>
              <a:gd name="connsiteY106" fmla="*/ 2425819 h 6858000"/>
              <a:gd name="connsiteX107" fmla="*/ 438579 w 1508539"/>
              <a:gd name="connsiteY107" fmla="*/ 2402874 h 6858000"/>
              <a:gd name="connsiteX108" fmla="*/ 441191 w 1508539"/>
              <a:gd name="connsiteY108" fmla="*/ 2381443 h 6858000"/>
              <a:gd name="connsiteX109" fmla="*/ 417520 w 1508539"/>
              <a:gd name="connsiteY109" fmla="*/ 2261920 h 6858000"/>
              <a:gd name="connsiteX110" fmla="*/ 407407 w 1508539"/>
              <a:gd name="connsiteY110" fmla="*/ 2195378 h 6858000"/>
              <a:gd name="connsiteX111" fmla="*/ 391624 w 1508539"/>
              <a:gd name="connsiteY111" fmla="*/ 2155135 h 6858000"/>
              <a:gd name="connsiteX112" fmla="*/ 389082 w 1508539"/>
              <a:gd name="connsiteY112" fmla="*/ 2118008 h 6858000"/>
              <a:gd name="connsiteX113" fmla="*/ 390075 w 1508539"/>
              <a:gd name="connsiteY113" fmla="*/ 2050531 h 6858000"/>
              <a:gd name="connsiteX114" fmla="*/ 381881 w 1508539"/>
              <a:gd name="connsiteY114" fmla="*/ 1963269 h 6858000"/>
              <a:gd name="connsiteX115" fmla="*/ 363059 w 1508539"/>
              <a:gd name="connsiteY115" fmla="*/ 1906352 h 6858000"/>
              <a:gd name="connsiteX116" fmla="*/ 339616 w 1508539"/>
              <a:gd name="connsiteY116" fmla="*/ 1861531 h 6858000"/>
              <a:gd name="connsiteX117" fmla="*/ 293415 w 1508539"/>
              <a:gd name="connsiteY117" fmla="*/ 1732919 h 6858000"/>
              <a:gd name="connsiteX118" fmla="*/ 265726 w 1508539"/>
              <a:gd name="connsiteY118" fmla="*/ 1663540 h 6858000"/>
              <a:gd name="connsiteX119" fmla="*/ 264852 w 1508539"/>
              <a:gd name="connsiteY119" fmla="*/ 1615777 h 6858000"/>
              <a:gd name="connsiteX120" fmla="*/ 245647 w 1508539"/>
              <a:gd name="connsiteY120" fmla="*/ 1563678 h 6858000"/>
              <a:gd name="connsiteX121" fmla="*/ 258727 w 1508539"/>
              <a:gd name="connsiteY121" fmla="*/ 1519474 h 6858000"/>
              <a:gd name="connsiteX122" fmla="*/ 251469 w 1508539"/>
              <a:gd name="connsiteY122" fmla="*/ 1477995 h 6858000"/>
              <a:gd name="connsiteX123" fmla="*/ 237554 w 1508539"/>
              <a:gd name="connsiteY123" fmla="*/ 1373769 h 6858000"/>
              <a:gd name="connsiteX124" fmla="*/ 245861 w 1508539"/>
              <a:gd name="connsiteY124" fmla="*/ 1307086 h 6858000"/>
              <a:gd name="connsiteX125" fmla="*/ 247049 w 1508539"/>
              <a:gd name="connsiteY125" fmla="*/ 1189033 h 6858000"/>
              <a:gd name="connsiteX126" fmla="*/ 251734 w 1508539"/>
              <a:gd name="connsiteY126" fmla="*/ 1168288 h 6858000"/>
              <a:gd name="connsiteX127" fmla="*/ 244016 w 1508539"/>
              <a:gd name="connsiteY127" fmla="*/ 1142577 h 6858000"/>
              <a:gd name="connsiteX128" fmla="*/ 233322 w 1508539"/>
              <a:gd name="connsiteY128" fmla="*/ 1088484 h 6858000"/>
              <a:gd name="connsiteX129" fmla="*/ 222058 w 1508539"/>
              <a:gd name="connsiteY129" fmla="*/ 1016103 h 6858000"/>
              <a:gd name="connsiteX130" fmla="*/ 223514 w 1508539"/>
              <a:gd name="connsiteY130" fmla="*/ 932283 h 6858000"/>
              <a:gd name="connsiteX131" fmla="*/ 225750 w 1508539"/>
              <a:gd name="connsiteY131" fmla="*/ 915925 h 6858000"/>
              <a:gd name="connsiteX132" fmla="*/ 218379 w 1508539"/>
              <a:gd name="connsiteY132" fmla="*/ 896999 h 6858000"/>
              <a:gd name="connsiteX133" fmla="*/ 187787 w 1508539"/>
              <a:gd name="connsiteY133" fmla="*/ 821517 h 6858000"/>
              <a:gd name="connsiteX134" fmla="*/ 166737 w 1508539"/>
              <a:gd name="connsiteY134" fmla="*/ 751353 h 6858000"/>
              <a:gd name="connsiteX135" fmla="*/ 166295 w 1508539"/>
              <a:gd name="connsiteY135" fmla="*/ 721230 h 6858000"/>
              <a:gd name="connsiteX136" fmla="*/ 151966 w 1508539"/>
              <a:gd name="connsiteY136" fmla="*/ 681659 h 6858000"/>
              <a:gd name="connsiteX137" fmla="*/ 137385 w 1508539"/>
              <a:gd name="connsiteY137" fmla="*/ 635218 h 6858000"/>
              <a:gd name="connsiteX138" fmla="*/ 142396 w 1508539"/>
              <a:gd name="connsiteY138" fmla="*/ 613763 h 6858000"/>
              <a:gd name="connsiteX139" fmla="*/ 128338 w 1508539"/>
              <a:gd name="connsiteY139" fmla="*/ 598582 h 6858000"/>
              <a:gd name="connsiteX140" fmla="*/ 128019 w 1508539"/>
              <a:gd name="connsiteY140" fmla="*/ 576846 h 6858000"/>
              <a:gd name="connsiteX141" fmla="*/ 107645 w 1508539"/>
              <a:gd name="connsiteY141" fmla="*/ 530055 h 6858000"/>
              <a:gd name="connsiteX142" fmla="*/ 106893 w 1508539"/>
              <a:gd name="connsiteY142" fmla="*/ 465389 h 6858000"/>
              <a:gd name="connsiteX143" fmla="*/ 89816 w 1508539"/>
              <a:gd name="connsiteY143" fmla="*/ 424699 h 6858000"/>
              <a:gd name="connsiteX144" fmla="*/ 90191 w 1508539"/>
              <a:gd name="connsiteY144" fmla="*/ 404917 h 6858000"/>
              <a:gd name="connsiteX145" fmla="*/ 70148 w 1508539"/>
              <a:gd name="connsiteY145" fmla="*/ 367211 h 6858000"/>
              <a:gd name="connsiteX146" fmla="*/ 36452 w 1508539"/>
              <a:gd name="connsiteY146" fmla="*/ 268519 h 6858000"/>
              <a:gd name="connsiteX147" fmla="*/ 23935 w 1508539"/>
              <a:gd name="connsiteY147" fmla="*/ 160886 h 6858000"/>
              <a:gd name="connsiteX148" fmla="*/ 19312 w 1508539"/>
              <a:gd name="connsiteY148" fmla="*/ 47336 h 6858000"/>
              <a:gd name="connsiteX149" fmla="*/ 0 w 1508539"/>
              <a:gd name="connsiteY149" fmla="*/ 0 h 6858000"/>
              <a:gd name="connsiteX0" fmla="*/ 0 w 1508539"/>
              <a:gd name="connsiteY0" fmla="*/ 0 h 6858000"/>
              <a:gd name="connsiteX1" fmla="*/ 1508539 w 1508539"/>
              <a:gd name="connsiteY1" fmla="*/ 0 h 6858000"/>
              <a:gd name="connsiteX2" fmla="*/ 1508539 w 1508539"/>
              <a:gd name="connsiteY2" fmla="*/ 6858000 h 6858000"/>
              <a:gd name="connsiteX3" fmla="*/ 139560 w 1508539"/>
              <a:gd name="connsiteY3" fmla="*/ 6857735 h 6858000"/>
              <a:gd name="connsiteX4" fmla="*/ 69364 w 1508539"/>
              <a:gd name="connsiteY4" fmla="*/ 6809549 h 6858000"/>
              <a:gd name="connsiteX5" fmla="*/ 101575 w 1508539"/>
              <a:gd name="connsiteY5" fmla="*/ 6715115 h 6858000"/>
              <a:gd name="connsiteX6" fmla="*/ 111426 w 1508539"/>
              <a:gd name="connsiteY6" fmla="*/ 6680170 h 6858000"/>
              <a:gd name="connsiteX7" fmla="*/ 136976 w 1508539"/>
              <a:gd name="connsiteY7" fmla="*/ 6621207 h 6858000"/>
              <a:gd name="connsiteX8" fmla="*/ 153633 w 1508539"/>
              <a:gd name="connsiteY8" fmla="*/ 6596265 h 6858000"/>
              <a:gd name="connsiteX9" fmla="*/ 153512 w 1508539"/>
              <a:gd name="connsiteY9" fmla="*/ 6594818 h 6858000"/>
              <a:gd name="connsiteX10" fmla="*/ 157757 w 1508539"/>
              <a:gd name="connsiteY10" fmla="*/ 6593735 h 6858000"/>
              <a:gd name="connsiteX11" fmla="*/ 160954 w 1508539"/>
              <a:gd name="connsiteY11" fmla="*/ 6589172 h 6858000"/>
              <a:gd name="connsiteX12" fmla="*/ 164248 w 1508539"/>
              <a:gd name="connsiteY12" fmla="*/ 6574442 h 6858000"/>
              <a:gd name="connsiteX13" fmla="*/ 164588 w 1508539"/>
              <a:gd name="connsiteY13" fmla="*/ 6568530 h 6858000"/>
              <a:gd name="connsiteX14" fmla="*/ 166997 w 1508539"/>
              <a:gd name="connsiteY14" fmla="*/ 6560674 h 6858000"/>
              <a:gd name="connsiteX15" fmla="*/ 167342 w 1508539"/>
              <a:gd name="connsiteY15" fmla="*/ 6560598 h 6858000"/>
              <a:gd name="connsiteX16" fmla="*/ 169039 w 1508539"/>
              <a:gd name="connsiteY16" fmla="*/ 6553006 h 6858000"/>
              <a:gd name="connsiteX17" fmla="*/ 173735 w 1508539"/>
              <a:gd name="connsiteY17" fmla="*/ 6514360 h 6858000"/>
              <a:gd name="connsiteX18" fmla="*/ 215389 w 1508539"/>
              <a:gd name="connsiteY18" fmla="*/ 6478062 h 6858000"/>
              <a:gd name="connsiteX19" fmla="*/ 226078 w 1508539"/>
              <a:gd name="connsiteY19" fmla="*/ 6460325 h 6858000"/>
              <a:gd name="connsiteX20" fmla="*/ 233311 w 1508539"/>
              <a:gd name="connsiteY20" fmla="*/ 6451488 h 6858000"/>
              <a:gd name="connsiteX21" fmla="*/ 234746 w 1508539"/>
              <a:gd name="connsiteY21" fmla="*/ 6451348 h 6858000"/>
              <a:gd name="connsiteX22" fmla="*/ 239104 w 1508539"/>
              <a:gd name="connsiteY22" fmla="*/ 6414240 h 6858000"/>
              <a:gd name="connsiteX23" fmla="*/ 241880 w 1508539"/>
              <a:gd name="connsiteY23" fmla="*/ 6384857 h 6858000"/>
              <a:gd name="connsiteX24" fmla="*/ 240591 w 1508539"/>
              <a:gd name="connsiteY24" fmla="*/ 6367510 h 6858000"/>
              <a:gd name="connsiteX25" fmla="*/ 244471 w 1508539"/>
              <a:gd name="connsiteY25" fmla="*/ 6349778 h 6858000"/>
              <a:gd name="connsiteX26" fmla="*/ 246136 w 1508539"/>
              <a:gd name="connsiteY26" fmla="*/ 6348250 h 6858000"/>
              <a:gd name="connsiteX27" fmla="*/ 262170 w 1508539"/>
              <a:gd name="connsiteY27" fmla="*/ 6281972 h 6858000"/>
              <a:gd name="connsiteX28" fmla="*/ 272933 w 1508539"/>
              <a:gd name="connsiteY28" fmla="*/ 6211940 h 6858000"/>
              <a:gd name="connsiteX29" fmla="*/ 314428 w 1508539"/>
              <a:gd name="connsiteY29" fmla="*/ 6113913 h 6858000"/>
              <a:gd name="connsiteX30" fmla="*/ 318721 w 1508539"/>
              <a:gd name="connsiteY30" fmla="*/ 6028119 h 6858000"/>
              <a:gd name="connsiteX31" fmla="*/ 345501 w 1508539"/>
              <a:gd name="connsiteY31" fmla="*/ 5934687 h 6858000"/>
              <a:gd name="connsiteX32" fmla="*/ 379513 w 1508539"/>
              <a:gd name="connsiteY32" fmla="*/ 5765594 h 6858000"/>
              <a:gd name="connsiteX33" fmla="*/ 411349 w 1508539"/>
              <a:gd name="connsiteY33" fmla="*/ 5693685 h 6858000"/>
              <a:gd name="connsiteX34" fmla="*/ 431404 w 1508539"/>
              <a:gd name="connsiteY34" fmla="*/ 5665173 h 6858000"/>
              <a:gd name="connsiteX35" fmla="*/ 465121 w 1508539"/>
              <a:gd name="connsiteY35" fmla="*/ 5563435 h 6858000"/>
              <a:gd name="connsiteX36" fmla="*/ 494626 w 1508539"/>
              <a:gd name="connsiteY36" fmla="*/ 5476393 h 6858000"/>
              <a:gd name="connsiteX37" fmla="*/ 525819 w 1508539"/>
              <a:gd name="connsiteY37" fmla="*/ 5396260 h 6858000"/>
              <a:gd name="connsiteX38" fmla="*/ 541800 w 1508539"/>
              <a:gd name="connsiteY38" fmla="*/ 5330009 h 6858000"/>
              <a:gd name="connsiteX39" fmla="*/ 575293 w 1508539"/>
              <a:gd name="connsiteY39" fmla="*/ 5273739 h 6858000"/>
              <a:gd name="connsiteX40" fmla="*/ 584892 w 1508539"/>
              <a:gd name="connsiteY40" fmla="*/ 5241779 h 6858000"/>
              <a:gd name="connsiteX41" fmla="*/ 596118 w 1508539"/>
              <a:gd name="connsiteY41" fmla="*/ 5225268 h 6858000"/>
              <a:gd name="connsiteX42" fmla="*/ 597138 w 1508539"/>
              <a:gd name="connsiteY42" fmla="*/ 5217684 h 6858000"/>
              <a:gd name="connsiteX43" fmla="*/ 604479 w 1508539"/>
              <a:gd name="connsiteY43" fmla="*/ 5193377 h 6858000"/>
              <a:gd name="connsiteX44" fmla="*/ 607782 w 1508539"/>
              <a:gd name="connsiteY44" fmla="*/ 5179288 h 6858000"/>
              <a:gd name="connsiteX45" fmla="*/ 608766 w 1508539"/>
              <a:gd name="connsiteY45" fmla="*/ 5173621 h 6858000"/>
              <a:gd name="connsiteX46" fmla="*/ 604400 w 1508539"/>
              <a:gd name="connsiteY46" fmla="*/ 5159961 h 6858000"/>
              <a:gd name="connsiteX47" fmla="*/ 611077 w 1508539"/>
              <a:gd name="connsiteY47" fmla="*/ 5144295 h 6858000"/>
              <a:gd name="connsiteX48" fmla="*/ 608010 w 1508539"/>
              <a:gd name="connsiteY48" fmla="*/ 5125185 h 6858000"/>
              <a:gd name="connsiteX49" fmla="*/ 614840 w 1508539"/>
              <a:gd name="connsiteY49" fmla="*/ 5121884 h 6858000"/>
              <a:gd name="connsiteX50" fmla="*/ 621876 w 1508539"/>
              <a:gd name="connsiteY50" fmla="*/ 5067850 h 6858000"/>
              <a:gd name="connsiteX51" fmla="*/ 624607 w 1508539"/>
              <a:gd name="connsiteY51" fmla="*/ 5060861 h 6858000"/>
              <a:gd name="connsiteX52" fmla="*/ 621311 w 1508539"/>
              <a:gd name="connsiteY52" fmla="*/ 5034192 h 6858000"/>
              <a:gd name="connsiteX53" fmla="*/ 622865 w 1508539"/>
              <a:gd name="connsiteY53" fmla="*/ 4993030 h 6858000"/>
              <a:gd name="connsiteX54" fmla="*/ 629774 w 1508539"/>
              <a:gd name="connsiteY54" fmla="*/ 4946844 h 6858000"/>
              <a:gd name="connsiteX55" fmla="*/ 625630 w 1508539"/>
              <a:gd name="connsiteY55" fmla="*/ 4932692 h 6858000"/>
              <a:gd name="connsiteX56" fmla="*/ 641033 w 1508539"/>
              <a:gd name="connsiteY56" fmla="*/ 4858827 h 6858000"/>
              <a:gd name="connsiteX57" fmla="*/ 646936 w 1508539"/>
              <a:gd name="connsiteY57" fmla="*/ 4821170 h 6858000"/>
              <a:gd name="connsiteX58" fmla="*/ 651669 w 1508539"/>
              <a:gd name="connsiteY58" fmla="*/ 4780965 h 6858000"/>
              <a:gd name="connsiteX59" fmla="*/ 652962 w 1508539"/>
              <a:gd name="connsiteY59" fmla="*/ 4750867 h 6858000"/>
              <a:gd name="connsiteX60" fmla="*/ 650769 w 1508539"/>
              <a:gd name="connsiteY60" fmla="*/ 4690749 h 6858000"/>
              <a:gd name="connsiteX61" fmla="*/ 646249 w 1508539"/>
              <a:gd name="connsiteY61" fmla="*/ 4584173 h 6858000"/>
              <a:gd name="connsiteX62" fmla="*/ 641332 w 1508539"/>
              <a:gd name="connsiteY62" fmla="*/ 4444346 h 6858000"/>
              <a:gd name="connsiteX63" fmla="*/ 637897 w 1508539"/>
              <a:gd name="connsiteY63" fmla="*/ 4375228 h 6858000"/>
              <a:gd name="connsiteX64" fmla="*/ 618550 w 1508539"/>
              <a:gd name="connsiteY64" fmla="*/ 4214165 h 6858000"/>
              <a:gd name="connsiteX65" fmla="*/ 622623 w 1508539"/>
              <a:gd name="connsiteY65" fmla="*/ 4090296 h 6858000"/>
              <a:gd name="connsiteX66" fmla="*/ 607879 w 1508539"/>
              <a:gd name="connsiteY66" fmla="*/ 4033999 h 6858000"/>
              <a:gd name="connsiteX67" fmla="*/ 609028 w 1508539"/>
              <a:gd name="connsiteY67" fmla="*/ 4031933 h 6858000"/>
              <a:gd name="connsiteX68" fmla="*/ 607604 w 1508539"/>
              <a:gd name="connsiteY68" fmla="*/ 4013953 h 6858000"/>
              <a:gd name="connsiteX69" fmla="*/ 593899 w 1508539"/>
              <a:gd name="connsiteY69" fmla="*/ 3974753 h 6858000"/>
              <a:gd name="connsiteX70" fmla="*/ 595497 w 1508539"/>
              <a:gd name="connsiteY70" fmla="*/ 3969950 h 6858000"/>
              <a:gd name="connsiteX71" fmla="*/ 588919 w 1508539"/>
              <a:gd name="connsiteY71" fmla="*/ 3933779 h 6858000"/>
              <a:gd name="connsiteX72" fmla="*/ 590250 w 1508539"/>
              <a:gd name="connsiteY72" fmla="*/ 3933093 h 6858000"/>
              <a:gd name="connsiteX73" fmla="*/ 594604 w 1508539"/>
              <a:gd name="connsiteY73" fmla="*/ 3922082 h 6858000"/>
              <a:gd name="connsiteX74" fmla="*/ 599682 w 1508539"/>
              <a:gd name="connsiteY74" fmla="*/ 3901461 h 6858000"/>
              <a:gd name="connsiteX75" fmla="*/ 622276 w 1508539"/>
              <a:gd name="connsiteY75" fmla="*/ 3813873 h 6858000"/>
              <a:gd name="connsiteX76" fmla="*/ 621701 w 1508539"/>
              <a:gd name="connsiteY76" fmla="*/ 3806161 h 6858000"/>
              <a:gd name="connsiteX77" fmla="*/ 622008 w 1508539"/>
              <a:gd name="connsiteY77" fmla="*/ 3805957 h 6858000"/>
              <a:gd name="connsiteX78" fmla="*/ 622035 w 1508539"/>
              <a:gd name="connsiteY78" fmla="*/ 3797724 h 6858000"/>
              <a:gd name="connsiteX79" fmla="*/ 620650 w 1508539"/>
              <a:gd name="connsiteY79" fmla="*/ 3792098 h 6858000"/>
              <a:gd name="connsiteX80" fmla="*/ 619534 w 1508539"/>
              <a:gd name="connsiteY80" fmla="*/ 3777135 h 6858000"/>
              <a:gd name="connsiteX81" fmla="*/ 621267 w 1508539"/>
              <a:gd name="connsiteY81" fmla="*/ 3771656 h 6858000"/>
              <a:gd name="connsiteX82" fmla="*/ 625010 w 1508539"/>
              <a:gd name="connsiteY82" fmla="*/ 3769007 h 6858000"/>
              <a:gd name="connsiteX83" fmla="*/ 624476 w 1508539"/>
              <a:gd name="connsiteY83" fmla="*/ 3767709 h 6858000"/>
              <a:gd name="connsiteX84" fmla="*/ 633172 w 1508539"/>
              <a:gd name="connsiteY84" fmla="*/ 3738082 h 6858000"/>
              <a:gd name="connsiteX85" fmla="*/ 640518 w 1508539"/>
              <a:gd name="connsiteY85" fmla="*/ 3673397 h 6858000"/>
              <a:gd name="connsiteX86" fmla="*/ 639814 w 1508539"/>
              <a:gd name="connsiteY86" fmla="*/ 3637109 h 6858000"/>
              <a:gd name="connsiteX87" fmla="*/ 643257 w 1508539"/>
              <a:gd name="connsiteY87" fmla="*/ 3536883 h 6858000"/>
              <a:gd name="connsiteX88" fmla="*/ 650795 w 1508539"/>
              <a:gd name="connsiteY88" fmla="*/ 3435652 h 6858000"/>
              <a:gd name="connsiteX89" fmla="*/ 652466 w 1508539"/>
              <a:gd name="connsiteY89" fmla="*/ 3307769 h 6858000"/>
              <a:gd name="connsiteX90" fmla="*/ 670029 w 1508539"/>
              <a:gd name="connsiteY90" fmla="*/ 3250522 h 6858000"/>
              <a:gd name="connsiteX91" fmla="*/ 670454 w 1508539"/>
              <a:gd name="connsiteY91" fmla="*/ 3229163 h 6858000"/>
              <a:gd name="connsiteX92" fmla="*/ 672277 w 1508539"/>
              <a:gd name="connsiteY92" fmla="*/ 3217217 h 6858000"/>
              <a:gd name="connsiteX93" fmla="*/ 659112 w 1508539"/>
              <a:gd name="connsiteY93" fmla="*/ 3183755 h 6858000"/>
              <a:gd name="connsiteX94" fmla="*/ 659613 w 1508539"/>
              <a:gd name="connsiteY94" fmla="*/ 3178642 h 6858000"/>
              <a:gd name="connsiteX95" fmla="*/ 647213 w 1508539"/>
              <a:gd name="connsiteY95" fmla="*/ 3158586 h 6858000"/>
              <a:gd name="connsiteX96" fmla="*/ 632398 w 1508539"/>
              <a:gd name="connsiteY96" fmla="*/ 3129034 h 6858000"/>
              <a:gd name="connsiteX97" fmla="*/ 633063 w 1508539"/>
              <a:gd name="connsiteY97" fmla="*/ 3126682 h 6858000"/>
              <a:gd name="connsiteX98" fmla="*/ 623931 w 1508539"/>
              <a:gd name="connsiteY98" fmla="*/ 3114519 h 6858000"/>
              <a:gd name="connsiteX99" fmla="*/ 610540 w 1508539"/>
              <a:gd name="connsiteY99" fmla="*/ 3106272 h 6858000"/>
              <a:gd name="connsiteX100" fmla="*/ 583270 w 1508539"/>
              <a:gd name="connsiteY100" fmla="*/ 2958185 h 6858000"/>
              <a:gd name="connsiteX101" fmla="*/ 525884 w 1508539"/>
              <a:gd name="connsiteY101" fmla="*/ 2762989 h 6858000"/>
              <a:gd name="connsiteX102" fmla="*/ 474802 w 1508539"/>
              <a:gd name="connsiteY102" fmla="*/ 2554718 h 6858000"/>
              <a:gd name="connsiteX103" fmla="*/ 454896 w 1508539"/>
              <a:gd name="connsiteY103" fmla="*/ 2485734 h 6858000"/>
              <a:gd name="connsiteX104" fmla="*/ 445619 w 1508539"/>
              <a:gd name="connsiteY104" fmla="*/ 2447068 h 6858000"/>
              <a:gd name="connsiteX105" fmla="*/ 432580 w 1508539"/>
              <a:gd name="connsiteY105" fmla="*/ 2425819 h 6858000"/>
              <a:gd name="connsiteX106" fmla="*/ 438579 w 1508539"/>
              <a:gd name="connsiteY106" fmla="*/ 2402874 h 6858000"/>
              <a:gd name="connsiteX107" fmla="*/ 441191 w 1508539"/>
              <a:gd name="connsiteY107" fmla="*/ 2381443 h 6858000"/>
              <a:gd name="connsiteX108" fmla="*/ 417520 w 1508539"/>
              <a:gd name="connsiteY108" fmla="*/ 2261920 h 6858000"/>
              <a:gd name="connsiteX109" fmla="*/ 407407 w 1508539"/>
              <a:gd name="connsiteY109" fmla="*/ 2195378 h 6858000"/>
              <a:gd name="connsiteX110" fmla="*/ 391624 w 1508539"/>
              <a:gd name="connsiteY110" fmla="*/ 2155135 h 6858000"/>
              <a:gd name="connsiteX111" fmla="*/ 389082 w 1508539"/>
              <a:gd name="connsiteY111" fmla="*/ 2118008 h 6858000"/>
              <a:gd name="connsiteX112" fmla="*/ 390075 w 1508539"/>
              <a:gd name="connsiteY112" fmla="*/ 2050531 h 6858000"/>
              <a:gd name="connsiteX113" fmla="*/ 381881 w 1508539"/>
              <a:gd name="connsiteY113" fmla="*/ 1963269 h 6858000"/>
              <a:gd name="connsiteX114" fmla="*/ 363059 w 1508539"/>
              <a:gd name="connsiteY114" fmla="*/ 1906352 h 6858000"/>
              <a:gd name="connsiteX115" fmla="*/ 339616 w 1508539"/>
              <a:gd name="connsiteY115" fmla="*/ 1861531 h 6858000"/>
              <a:gd name="connsiteX116" fmla="*/ 293415 w 1508539"/>
              <a:gd name="connsiteY116" fmla="*/ 1732919 h 6858000"/>
              <a:gd name="connsiteX117" fmla="*/ 265726 w 1508539"/>
              <a:gd name="connsiteY117" fmla="*/ 1663540 h 6858000"/>
              <a:gd name="connsiteX118" fmla="*/ 264852 w 1508539"/>
              <a:gd name="connsiteY118" fmla="*/ 1615777 h 6858000"/>
              <a:gd name="connsiteX119" fmla="*/ 245647 w 1508539"/>
              <a:gd name="connsiteY119" fmla="*/ 1563678 h 6858000"/>
              <a:gd name="connsiteX120" fmla="*/ 258727 w 1508539"/>
              <a:gd name="connsiteY120" fmla="*/ 1519474 h 6858000"/>
              <a:gd name="connsiteX121" fmla="*/ 251469 w 1508539"/>
              <a:gd name="connsiteY121" fmla="*/ 1477995 h 6858000"/>
              <a:gd name="connsiteX122" fmla="*/ 237554 w 1508539"/>
              <a:gd name="connsiteY122" fmla="*/ 1373769 h 6858000"/>
              <a:gd name="connsiteX123" fmla="*/ 245861 w 1508539"/>
              <a:gd name="connsiteY123" fmla="*/ 1307086 h 6858000"/>
              <a:gd name="connsiteX124" fmla="*/ 247049 w 1508539"/>
              <a:gd name="connsiteY124" fmla="*/ 1189033 h 6858000"/>
              <a:gd name="connsiteX125" fmla="*/ 251734 w 1508539"/>
              <a:gd name="connsiteY125" fmla="*/ 1168288 h 6858000"/>
              <a:gd name="connsiteX126" fmla="*/ 244016 w 1508539"/>
              <a:gd name="connsiteY126" fmla="*/ 1142577 h 6858000"/>
              <a:gd name="connsiteX127" fmla="*/ 233322 w 1508539"/>
              <a:gd name="connsiteY127" fmla="*/ 1088484 h 6858000"/>
              <a:gd name="connsiteX128" fmla="*/ 222058 w 1508539"/>
              <a:gd name="connsiteY128" fmla="*/ 1016103 h 6858000"/>
              <a:gd name="connsiteX129" fmla="*/ 223514 w 1508539"/>
              <a:gd name="connsiteY129" fmla="*/ 932283 h 6858000"/>
              <a:gd name="connsiteX130" fmla="*/ 225750 w 1508539"/>
              <a:gd name="connsiteY130" fmla="*/ 915925 h 6858000"/>
              <a:gd name="connsiteX131" fmla="*/ 218379 w 1508539"/>
              <a:gd name="connsiteY131" fmla="*/ 896999 h 6858000"/>
              <a:gd name="connsiteX132" fmla="*/ 187787 w 1508539"/>
              <a:gd name="connsiteY132" fmla="*/ 821517 h 6858000"/>
              <a:gd name="connsiteX133" fmla="*/ 166737 w 1508539"/>
              <a:gd name="connsiteY133" fmla="*/ 751353 h 6858000"/>
              <a:gd name="connsiteX134" fmla="*/ 166295 w 1508539"/>
              <a:gd name="connsiteY134" fmla="*/ 721230 h 6858000"/>
              <a:gd name="connsiteX135" fmla="*/ 151966 w 1508539"/>
              <a:gd name="connsiteY135" fmla="*/ 681659 h 6858000"/>
              <a:gd name="connsiteX136" fmla="*/ 137385 w 1508539"/>
              <a:gd name="connsiteY136" fmla="*/ 635218 h 6858000"/>
              <a:gd name="connsiteX137" fmla="*/ 142396 w 1508539"/>
              <a:gd name="connsiteY137" fmla="*/ 613763 h 6858000"/>
              <a:gd name="connsiteX138" fmla="*/ 128338 w 1508539"/>
              <a:gd name="connsiteY138" fmla="*/ 598582 h 6858000"/>
              <a:gd name="connsiteX139" fmla="*/ 128019 w 1508539"/>
              <a:gd name="connsiteY139" fmla="*/ 576846 h 6858000"/>
              <a:gd name="connsiteX140" fmla="*/ 107645 w 1508539"/>
              <a:gd name="connsiteY140" fmla="*/ 530055 h 6858000"/>
              <a:gd name="connsiteX141" fmla="*/ 106893 w 1508539"/>
              <a:gd name="connsiteY141" fmla="*/ 465389 h 6858000"/>
              <a:gd name="connsiteX142" fmla="*/ 89816 w 1508539"/>
              <a:gd name="connsiteY142" fmla="*/ 424699 h 6858000"/>
              <a:gd name="connsiteX143" fmla="*/ 90191 w 1508539"/>
              <a:gd name="connsiteY143" fmla="*/ 404917 h 6858000"/>
              <a:gd name="connsiteX144" fmla="*/ 70148 w 1508539"/>
              <a:gd name="connsiteY144" fmla="*/ 367211 h 6858000"/>
              <a:gd name="connsiteX145" fmla="*/ 36452 w 1508539"/>
              <a:gd name="connsiteY145" fmla="*/ 268519 h 6858000"/>
              <a:gd name="connsiteX146" fmla="*/ 23935 w 1508539"/>
              <a:gd name="connsiteY146" fmla="*/ 160886 h 6858000"/>
              <a:gd name="connsiteX147" fmla="*/ 19312 w 1508539"/>
              <a:gd name="connsiteY147" fmla="*/ 47336 h 6858000"/>
              <a:gd name="connsiteX148" fmla="*/ 0 w 1508539"/>
              <a:gd name="connsiteY148" fmla="*/ 0 h 6858000"/>
              <a:gd name="connsiteX0" fmla="*/ 0 w 1508539"/>
              <a:gd name="connsiteY0" fmla="*/ 0 h 6858000"/>
              <a:gd name="connsiteX1" fmla="*/ 1508539 w 1508539"/>
              <a:gd name="connsiteY1" fmla="*/ 0 h 6858000"/>
              <a:gd name="connsiteX2" fmla="*/ 1508539 w 1508539"/>
              <a:gd name="connsiteY2" fmla="*/ 6858000 h 6858000"/>
              <a:gd name="connsiteX3" fmla="*/ 139560 w 1508539"/>
              <a:gd name="connsiteY3" fmla="*/ 6857735 h 6858000"/>
              <a:gd name="connsiteX4" fmla="*/ 101575 w 1508539"/>
              <a:gd name="connsiteY4" fmla="*/ 6715115 h 6858000"/>
              <a:gd name="connsiteX5" fmla="*/ 111426 w 1508539"/>
              <a:gd name="connsiteY5" fmla="*/ 6680170 h 6858000"/>
              <a:gd name="connsiteX6" fmla="*/ 136976 w 1508539"/>
              <a:gd name="connsiteY6" fmla="*/ 6621207 h 6858000"/>
              <a:gd name="connsiteX7" fmla="*/ 153633 w 1508539"/>
              <a:gd name="connsiteY7" fmla="*/ 6596265 h 6858000"/>
              <a:gd name="connsiteX8" fmla="*/ 153512 w 1508539"/>
              <a:gd name="connsiteY8" fmla="*/ 6594818 h 6858000"/>
              <a:gd name="connsiteX9" fmla="*/ 157757 w 1508539"/>
              <a:gd name="connsiteY9" fmla="*/ 6593735 h 6858000"/>
              <a:gd name="connsiteX10" fmla="*/ 160954 w 1508539"/>
              <a:gd name="connsiteY10" fmla="*/ 6589172 h 6858000"/>
              <a:gd name="connsiteX11" fmla="*/ 164248 w 1508539"/>
              <a:gd name="connsiteY11" fmla="*/ 6574442 h 6858000"/>
              <a:gd name="connsiteX12" fmla="*/ 164588 w 1508539"/>
              <a:gd name="connsiteY12" fmla="*/ 6568530 h 6858000"/>
              <a:gd name="connsiteX13" fmla="*/ 166997 w 1508539"/>
              <a:gd name="connsiteY13" fmla="*/ 6560674 h 6858000"/>
              <a:gd name="connsiteX14" fmla="*/ 167342 w 1508539"/>
              <a:gd name="connsiteY14" fmla="*/ 6560598 h 6858000"/>
              <a:gd name="connsiteX15" fmla="*/ 169039 w 1508539"/>
              <a:gd name="connsiteY15" fmla="*/ 6553006 h 6858000"/>
              <a:gd name="connsiteX16" fmla="*/ 173735 w 1508539"/>
              <a:gd name="connsiteY16" fmla="*/ 6514360 h 6858000"/>
              <a:gd name="connsiteX17" fmla="*/ 215389 w 1508539"/>
              <a:gd name="connsiteY17" fmla="*/ 6478062 h 6858000"/>
              <a:gd name="connsiteX18" fmla="*/ 226078 w 1508539"/>
              <a:gd name="connsiteY18" fmla="*/ 6460325 h 6858000"/>
              <a:gd name="connsiteX19" fmla="*/ 233311 w 1508539"/>
              <a:gd name="connsiteY19" fmla="*/ 6451488 h 6858000"/>
              <a:gd name="connsiteX20" fmla="*/ 234746 w 1508539"/>
              <a:gd name="connsiteY20" fmla="*/ 6451348 h 6858000"/>
              <a:gd name="connsiteX21" fmla="*/ 239104 w 1508539"/>
              <a:gd name="connsiteY21" fmla="*/ 6414240 h 6858000"/>
              <a:gd name="connsiteX22" fmla="*/ 241880 w 1508539"/>
              <a:gd name="connsiteY22" fmla="*/ 6384857 h 6858000"/>
              <a:gd name="connsiteX23" fmla="*/ 240591 w 1508539"/>
              <a:gd name="connsiteY23" fmla="*/ 6367510 h 6858000"/>
              <a:gd name="connsiteX24" fmla="*/ 244471 w 1508539"/>
              <a:gd name="connsiteY24" fmla="*/ 6349778 h 6858000"/>
              <a:gd name="connsiteX25" fmla="*/ 246136 w 1508539"/>
              <a:gd name="connsiteY25" fmla="*/ 6348250 h 6858000"/>
              <a:gd name="connsiteX26" fmla="*/ 262170 w 1508539"/>
              <a:gd name="connsiteY26" fmla="*/ 6281972 h 6858000"/>
              <a:gd name="connsiteX27" fmla="*/ 272933 w 1508539"/>
              <a:gd name="connsiteY27" fmla="*/ 6211940 h 6858000"/>
              <a:gd name="connsiteX28" fmla="*/ 314428 w 1508539"/>
              <a:gd name="connsiteY28" fmla="*/ 6113913 h 6858000"/>
              <a:gd name="connsiteX29" fmla="*/ 318721 w 1508539"/>
              <a:gd name="connsiteY29" fmla="*/ 6028119 h 6858000"/>
              <a:gd name="connsiteX30" fmla="*/ 345501 w 1508539"/>
              <a:gd name="connsiteY30" fmla="*/ 5934687 h 6858000"/>
              <a:gd name="connsiteX31" fmla="*/ 379513 w 1508539"/>
              <a:gd name="connsiteY31" fmla="*/ 5765594 h 6858000"/>
              <a:gd name="connsiteX32" fmla="*/ 411349 w 1508539"/>
              <a:gd name="connsiteY32" fmla="*/ 5693685 h 6858000"/>
              <a:gd name="connsiteX33" fmla="*/ 431404 w 1508539"/>
              <a:gd name="connsiteY33" fmla="*/ 5665173 h 6858000"/>
              <a:gd name="connsiteX34" fmla="*/ 465121 w 1508539"/>
              <a:gd name="connsiteY34" fmla="*/ 5563435 h 6858000"/>
              <a:gd name="connsiteX35" fmla="*/ 494626 w 1508539"/>
              <a:gd name="connsiteY35" fmla="*/ 5476393 h 6858000"/>
              <a:gd name="connsiteX36" fmla="*/ 525819 w 1508539"/>
              <a:gd name="connsiteY36" fmla="*/ 5396260 h 6858000"/>
              <a:gd name="connsiteX37" fmla="*/ 541800 w 1508539"/>
              <a:gd name="connsiteY37" fmla="*/ 5330009 h 6858000"/>
              <a:gd name="connsiteX38" fmla="*/ 575293 w 1508539"/>
              <a:gd name="connsiteY38" fmla="*/ 5273739 h 6858000"/>
              <a:gd name="connsiteX39" fmla="*/ 584892 w 1508539"/>
              <a:gd name="connsiteY39" fmla="*/ 5241779 h 6858000"/>
              <a:gd name="connsiteX40" fmla="*/ 596118 w 1508539"/>
              <a:gd name="connsiteY40" fmla="*/ 5225268 h 6858000"/>
              <a:gd name="connsiteX41" fmla="*/ 597138 w 1508539"/>
              <a:gd name="connsiteY41" fmla="*/ 5217684 h 6858000"/>
              <a:gd name="connsiteX42" fmla="*/ 604479 w 1508539"/>
              <a:gd name="connsiteY42" fmla="*/ 5193377 h 6858000"/>
              <a:gd name="connsiteX43" fmla="*/ 607782 w 1508539"/>
              <a:gd name="connsiteY43" fmla="*/ 5179288 h 6858000"/>
              <a:gd name="connsiteX44" fmla="*/ 608766 w 1508539"/>
              <a:gd name="connsiteY44" fmla="*/ 5173621 h 6858000"/>
              <a:gd name="connsiteX45" fmla="*/ 604400 w 1508539"/>
              <a:gd name="connsiteY45" fmla="*/ 5159961 h 6858000"/>
              <a:gd name="connsiteX46" fmla="*/ 611077 w 1508539"/>
              <a:gd name="connsiteY46" fmla="*/ 5144295 h 6858000"/>
              <a:gd name="connsiteX47" fmla="*/ 608010 w 1508539"/>
              <a:gd name="connsiteY47" fmla="*/ 5125185 h 6858000"/>
              <a:gd name="connsiteX48" fmla="*/ 614840 w 1508539"/>
              <a:gd name="connsiteY48" fmla="*/ 5121884 h 6858000"/>
              <a:gd name="connsiteX49" fmla="*/ 621876 w 1508539"/>
              <a:gd name="connsiteY49" fmla="*/ 5067850 h 6858000"/>
              <a:gd name="connsiteX50" fmla="*/ 624607 w 1508539"/>
              <a:gd name="connsiteY50" fmla="*/ 5060861 h 6858000"/>
              <a:gd name="connsiteX51" fmla="*/ 621311 w 1508539"/>
              <a:gd name="connsiteY51" fmla="*/ 5034192 h 6858000"/>
              <a:gd name="connsiteX52" fmla="*/ 622865 w 1508539"/>
              <a:gd name="connsiteY52" fmla="*/ 4993030 h 6858000"/>
              <a:gd name="connsiteX53" fmla="*/ 629774 w 1508539"/>
              <a:gd name="connsiteY53" fmla="*/ 4946844 h 6858000"/>
              <a:gd name="connsiteX54" fmla="*/ 625630 w 1508539"/>
              <a:gd name="connsiteY54" fmla="*/ 4932692 h 6858000"/>
              <a:gd name="connsiteX55" fmla="*/ 641033 w 1508539"/>
              <a:gd name="connsiteY55" fmla="*/ 4858827 h 6858000"/>
              <a:gd name="connsiteX56" fmla="*/ 646936 w 1508539"/>
              <a:gd name="connsiteY56" fmla="*/ 4821170 h 6858000"/>
              <a:gd name="connsiteX57" fmla="*/ 651669 w 1508539"/>
              <a:gd name="connsiteY57" fmla="*/ 4780965 h 6858000"/>
              <a:gd name="connsiteX58" fmla="*/ 652962 w 1508539"/>
              <a:gd name="connsiteY58" fmla="*/ 4750867 h 6858000"/>
              <a:gd name="connsiteX59" fmla="*/ 650769 w 1508539"/>
              <a:gd name="connsiteY59" fmla="*/ 4690749 h 6858000"/>
              <a:gd name="connsiteX60" fmla="*/ 646249 w 1508539"/>
              <a:gd name="connsiteY60" fmla="*/ 4584173 h 6858000"/>
              <a:gd name="connsiteX61" fmla="*/ 641332 w 1508539"/>
              <a:gd name="connsiteY61" fmla="*/ 4444346 h 6858000"/>
              <a:gd name="connsiteX62" fmla="*/ 637897 w 1508539"/>
              <a:gd name="connsiteY62" fmla="*/ 4375228 h 6858000"/>
              <a:gd name="connsiteX63" fmla="*/ 618550 w 1508539"/>
              <a:gd name="connsiteY63" fmla="*/ 4214165 h 6858000"/>
              <a:gd name="connsiteX64" fmla="*/ 622623 w 1508539"/>
              <a:gd name="connsiteY64" fmla="*/ 4090296 h 6858000"/>
              <a:gd name="connsiteX65" fmla="*/ 607879 w 1508539"/>
              <a:gd name="connsiteY65" fmla="*/ 4033999 h 6858000"/>
              <a:gd name="connsiteX66" fmla="*/ 609028 w 1508539"/>
              <a:gd name="connsiteY66" fmla="*/ 4031933 h 6858000"/>
              <a:gd name="connsiteX67" fmla="*/ 607604 w 1508539"/>
              <a:gd name="connsiteY67" fmla="*/ 4013953 h 6858000"/>
              <a:gd name="connsiteX68" fmla="*/ 593899 w 1508539"/>
              <a:gd name="connsiteY68" fmla="*/ 3974753 h 6858000"/>
              <a:gd name="connsiteX69" fmla="*/ 595497 w 1508539"/>
              <a:gd name="connsiteY69" fmla="*/ 3969950 h 6858000"/>
              <a:gd name="connsiteX70" fmla="*/ 588919 w 1508539"/>
              <a:gd name="connsiteY70" fmla="*/ 3933779 h 6858000"/>
              <a:gd name="connsiteX71" fmla="*/ 590250 w 1508539"/>
              <a:gd name="connsiteY71" fmla="*/ 3933093 h 6858000"/>
              <a:gd name="connsiteX72" fmla="*/ 594604 w 1508539"/>
              <a:gd name="connsiteY72" fmla="*/ 3922082 h 6858000"/>
              <a:gd name="connsiteX73" fmla="*/ 599682 w 1508539"/>
              <a:gd name="connsiteY73" fmla="*/ 3901461 h 6858000"/>
              <a:gd name="connsiteX74" fmla="*/ 622276 w 1508539"/>
              <a:gd name="connsiteY74" fmla="*/ 3813873 h 6858000"/>
              <a:gd name="connsiteX75" fmla="*/ 621701 w 1508539"/>
              <a:gd name="connsiteY75" fmla="*/ 3806161 h 6858000"/>
              <a:gd name="connsiteX76" fmla="*/ 622008 w 1508539"/>
              <a:gd name="connsiteY76" fmla="*/ 3805957 h 6858000"/>
              <a:gd name="connsiteX77" fmla="*/ 622035 w 1508539"/>
              <a:gd name="connsiteY77" fmla="*/ 3797724 h 6858000"/>
              <a:gd name="connsiteX78" fmla="*/ 620650 w 1508539"/>
              <a:gd name="connsiteY78" fmla="*/ 3792098 h 6858000"/>
              <a:gd name="connsiteX79" fmla="*/ 619534 w 1508539"/>
              <a:gd name="connsiteY79" fmla="*/ 3777135 h 6858000"/>
              <a:gd name="connsiteX80" fmla="*/ 621267 w 1508539"/>
              <a:gd name="connsiteY80" fmla="*/ 3771656 h 6858000"/>
              <a:gd name="connsiteX81" fmla="*/ 625010 w 1508539"/>
              <a:gd name="connsiteY81" fmla="*/ 3769007 h 6858000"/>
              <a:gd name="connsiteX82" fmla="*/ 624476 w 1508539"/>
              <a:gd name="connsiteY82" fmla="*/ 3767709 h 6858000"/>
              <a:gd name="connsiteX83" fmla="*/ 633172 w 1508539"/>
              <a:gd name="connsiteY83" fmla="*/ 3738082 h 6858000"/>
              <a:gd name="connsiteX84" fmla="*/ 640518 w 1508539"/>
              <a:gd name="connsiteY84" fmla="*/ 3673397 h 6858000"/>
              <a:gd name="connsiteX85" fmla="*/ 639814 w 1508539"/>
              <a:gd name="connsiteY85" fmla="*/ 3637109 h 6858000"/>
              <a:gd name="connsiteX86" fmla="*/ 643257 w 1508539"/>
              <a:gd name="connsiteY86" fmla="*/ 3536883 h 6858000"/>
              <a:gd name="connsiteX87" fmla="*/ 650795 w 1508539"/>
              <a:gd name="connsiteY87" fmla="*/ 3435652 h 6858000"/>
              <a:gd name="connsiteX88" fmla="*/ 652466 w 1508539"/>
              <a:gd name="connsiteY88" fmla="*/ 3307769 h 6858000"/>
              <a:gd name="connsiteX89" fmla="*/ 670029 w 1508539"/>
              <a:gd name="connsiteY89" fmla="*/ 3250522 h 6858000"/>
              <a:gd name="connsiteX90" fmla="*/ 670454 w 1508539"/>
              <a:gd name="connsiteY90" fmla="*/ 3229163 h 6858000"/>
              <a:gd name="connsiteX91" fmla="*/ 672277 w 1508539"/>
              <a:gd name="connsiteY91" fmla="*/ 3217217 h 6858000"/>
              <a:gd name="connsiteX92" fmla="*/ 659112 w 1508539"/>
              <a:gd name="connsiteY92" fmla="*/ 3183755 h 6858000"/>
              <a:gd name="connsiteX93" fmla="*/ 659613 w 1508539"/>
              <a:gd name="connsiteY93" fmla="*/ 3178642 h 6858000"/>
              <a:gd name="connsiteX94" fmla="*/ 647213 w 1508539"/>
              <a:gd name="connsiteY94" fmla="*/ 3158586 h 6858000"/>
              <a:gd name="connsiteX95" fmla="*/ 632398 w 1508539"/>
              <a:gd name="connsiteY95" fmla="*/ 3129034 h 6858000"/>
              <a:gd name="connsiteX96" fmla="*/ 633063 w 1508539"/>
              <a:gd name="connsiteY96" fmla="*/ 3126682 h 6858000"/>
              <a:gd name="connsiteX97" fmla="*/ 623931 w 1508539"/>
              <a:gd name="connsiteY97" fmla="*/ 3114519 h 6858000"/>
              <a:gd name="connsiteX98" fmla="*/ 610540 w 1508539"/>
              <a:gd name="connsiteY98" fmla="*/ 3106272 h 6858000"/>
              <a:gd name="connsiteX99" fmla="*/ 583270 w 1508539"/>
              <a:gd name="connsiteY99" fmla="*/ 2958185 h 6858000"/>
              <a:gd name="connsiteX100" fmla="*/ 525884 w 1508539"/>
              <a:gd name="connsiteY100" fmla="*/ 2762989 h 6858000"/>
              <a:gd name="connsiteX101" fmla="*/ 474802 w 1508539"/>
              <a:gd name="connsiteY101" fmla="*/ 2554718 h 6858000"/>
              <a:gd name="connsiteX102" fmla="*/ 454896 w 1508539"/>
              <a:gd name="connsiteY102" fmla="*/ 2485734 h 6858000"/>
              <a:gd name="connsiteX103" fmla="*/ 445619 w 1508539"/>
              <a:gd name="connsiteY103" fmla="*/ 2447068 h 6858000"/>
              <a:gd name="connsiteX104" fmla="*/ 432580 w 1508539"/>
              <a:gd name="connsiteY104" fmla="*/ 2425819 h 6858000"/>
              <a:gd name="connsiteX105" fmla="*/ 438579 w 1508539"/>
              <a:gd name="connsiteY105" fmla="*/ 2402874 h 6858000"/>
              <a:gd name="connsiteX106" fmla="*/ 441191 w 1508539"/>
              <a:gd name="connsiteY106" fmla="*/ 2381443 h 6858000"/>
              <a:gd name="connsiteX107" fmla="*/ 417520 w 1508539"/>
              <a:gd name="connsiteY107" fmla="*/ 2261920 h 6858000"/>
              <a:gd name="connsiteX108" fmla="*/ 407407 w 1508539"/>
              <a:gd name="connsiteY108" fmla="*/ 2195378 h 6858000"/>
              <a:gd name="connsiteX109" fmla="*/ 391624 w 1508539"/>
              <a:gd name="connsiteY109" fmla="*/ 2155135 h 6858000"/>
              <a:gd name="connsiteX110" fmla="*/ 389082 w 1508539"/>
              <a:gd name="connsiteY110" fmla="*/ 2118008 h 6858000"/>
              <a:gd name="connsiteX111" fmla="*/ 390075 w 1508539"/>
              <a:gd name="connsiteY111" fmla="*/ 2050531 h 6858000"/>
              <a:gd name="connsiteX112" fmla="*/ 381881 w 1508539"/>
              <a:gd name="connsiteY112" fmla="*/ 1963269 h 6858000"/>
              <a:gd name="connsiteX113" fmla="*/ 363059 w 1508539"/>
              <a:gd name="connsiteY113" fmla="*/ 1906352 h 6858000"/>
              <a:gd name="connsiteX114" fmla="*/ 339616 w 1508539"/>
              <a:gd name="connsiteY114" fmla="*/ 1861531 h 6858000"/>
              <a:gd name="connsiteX115" fmla="*/ 293415 w 1508539"/>
              <a:gd name="connsiteY115" fmla="*/ 1732919 h 6858000"/>
              <a:gd name="connsiteX116" fmla="*/ 265726 w 1508539"/>
              <a:gd name="connsiteY116" fmla="*/ 1663540 h 6858000"/>
              <a:gd name="connsiteX117" fmla="*/ 264852 w 1508539"/>
              <a:gd name="connsiteY117" fmla="*/ 1615777 h 6858000"/>
              <a:gd name="connsiteX118" fmla="*/ 245647 w 1508539"/>
              <a:gd name="connsiteY118" fmla="*/ 1563678 h 6858000"/>
              <a:gd name="connsiteX119" fmla="*/ 258727 w 1508539"/>
              <a:gd name="connsiteY119" fmla="*/ 1519474 h 6858000"/>
              <a:gd name="connsiteX120" fmla="*/ 251469 w 1508539"/>
              <a:gd name="connsiteY120" fmla="*/ 1477995 h 6858000"/>
              <a:gd name="connsiteX121" fmla="*/ 237554 w 1508539"/>
              <a:gd name="connsiteY121" fmla="*/ 1373769 h 6858000"/>
              <a:gd name="connsiteX122" fmla="*/ 245861 w 1508539"/>
              <a:gd name="connsiteY122" fmla="*/ 1307086 h 6858000"/>
              <a:gd name="connsiteX123" fmla="*/ 247049 w 1508539"/>
              <a:gd name="connsiteY123" fmla="*/ 1189033 h 6858000"/>
              <a:gd name="connsiteX124" fmla="*/ 251734 w 1508539"/>
              <a:gd name="connsiteY124" fmla="*/ 1168288 h 6858000"/>
              <a:gd name="connsiteX125" fmla="*/ 244016 w 1508539"/>
              <a:gd name="connsiteY125" fmla="*/ 1142577 h 6858000"/>
              <a:gd name="connsiteX126" fmla="*/ 233322 w 1508539"/>
              <a:gd name="connsiteY126" fmla="*/ 1088484 h 6858000"/>
              <a:gd name="connsiteX127" fmla="*/ 222058 w 1508539"/>
              <a:gd name="connsiteY127" fmla="*/ 1016103 h 6858000"/>
              <a:gd name="connsiteX128" fmla="*/ 223514 w 1508539"/>
              <a:gd name="connsiteY128" fmla="*/ 932283 h 6858000"/>
              <a:gd name="connsiteX129" fmla="*/ 225750 w 1508539"/>
              <a:gd name="connsiteY129" fmla="*/ 915925 h 6858000"/>
              <a:gd name="connsiteX130" fmla="*/ 218379 w 1508539"/>
              <a:gd name="connsiteY130" fmla="*/ 896999 h 6858000"/>
              <a:gd name="connsiteX131" fmla="*/ 187787 w 1508539"/>
              <a:gd name="connsiteY131" fmla="*/ 821517 h 6858000"/>
              <a:gd name="connsiteX132" fmla="*/ 166737 w 1508539"/>
              <a:gd name="connsiteY132" fmla="*/ 751353 h 6858000"/>
              <a:gd name="connsiteX133" fmla="*/ 166295 w 1508539"/>
              <a:gd name="connsiteY133" fmla="*/ 721230 h 6858000"/>
              <a:gd name="connsiteX134" fmla="*/ 151966 w 1508539"/>
              <a:gd name="connsiteY134" fmla="*/ 681659 h 6858000"/>
              <a:gd name="connsiteX135" fmla="*/ 137385 w 1508539"/>
              <a:gd name="connsiteY135" fmla="*/ 635218 h 6858000"/>
              <a:gd name="connsiteX136" fmla="*/ 142396 w 1508539"/>
              <a:gd name="connsiteY136" fmla="*/ 613763 h 6858000"/>
              <a:gd name="connsiteX137" fmla="*/ 128338 w 1508539"/>
              <a:gd name="connsiteY137" fmla="*/ 598582 h 6858000"/>
              <a:gd name="connsiteX138" fmla="*/ 128019 w 1508539"/>
              <a:gd name="connsiteY138" fmla="*/ 576846 h 6858000"/>
              <a:gd name="connsiteX139" fmla="*/ 107645 w 1508539"/>
              <a:gd name="connsiteY139" fmla="*/ 530055 h 6858000"/>
              <a:gd name="connsiteX140" fmla="*/ 106893 w 1508539"/>
              <a:gd name="connsiteY140" fmla="*/ 465389 h 6858000"/>
              <a:gd name="connsiteX141" fmla="*/ 89816 w 1508539"/>
              <a:gd name="connsiteY141" fmla="*/ 424699 h 6858000"/>
              <a:gd name="connsiteX142" fmla="*/ 90191 w 1508539"/>
              <a:gd name="connsiteY142" fmla="*/ 404917 h 6858000"/>
              <a:gd name="connsiteX143" fmla="*/ 70148 w 1508539"/>
              <a:gd name="connsiteY143" fmla="*/ 367211 h 6858000"/>
              <a:gd name="connsiteX144" fmla="*/ 36452 w 1508539"/>
              <a:gd name="connsiteY144" fmla="*/ 268519 h 6858000"/>
              <a:gd name="connsiteX145" fmla="*/ 23935 w 1508539"/>
              <a:gd name="connsiteY145" fmla="*/ 160886 h 6858000"/>
              <a:gd name="connsiteX146" fmla="*/ 19312 w 1508539"/>
              <a:gd name="connsiteY146" fmla="*/ 47336 h 6858000"/>
              <a:gd name="connsiteX147" fmla="*/ 0 w 1508539"/>
              <a:gd name="connsiteY147" fmla="*/ 0 h 6858000"/>
              <a:gd name="connsiteX0" fmla="*/ 0 w 1508539"/>
              <a:gd name="connsiteY0" fmla="*/ 0 h 6858000"/>
              <a:gd name="connsiteX1" fmla="*/ 1508539 w 1508539"/>
              <a:gd name="connsiteY1" fmla="*/ 0 h 6858000"/>
              <a:gd name="connsiteX2" fmla="*/ 1508539 w 1508539"/>
              <a:gd name="connsiteY2" fmla="*/ 6858000 h 6858000"/>
              <a:gd name="connsiteX3" fmla="*/ 139560 w 1508539"/>
              <a:gd name="connsiteY3" fmla="*/ 6857735 h 6858000"/>
              <a:gd name="connsiteX4" fmla="*/ 101575 w 1508539"/>
              <a:gd name="connsiteY4" fmla="*/ 6715115 h 6858000"/>
              <a:gd name="connsiteX5" fmla="*/ 111426 w 1508539"/>
              <a:gd name="connsiteY5" fmla="*/ 6680170 h 6858000"/>
              <a:gd name="connsiteX6" fmla="*/ 136976 w 1508539"/>
              <a:gd name="connsiteY6" fmla="*/ 6621207 h 6858000"/>
              <a:gd name="connsiteX7" fmla="*/ 153633 w 1508539"/>
              <a:gd name="connsiteY7" fmla="*/ 6596265 h 6858000"/>
              <a:gd name="connsiteX8" fmla="*/ 153512 w 1508539"/>
              <a:gd name="connsiteY8" fmla="*/ 6594818 h 6858000"/>
              <a:gd name="connsiteX9" fmla="*/ 157757 w 1508539"/>
              <a:gd name="connsiteY9" fmla="*/ 6593735 h 6858000"/>
              <a:gd name="connsiteX10" fmla="*/ 160954 w 1508539"/>
              <a:gd name="connsiteY10" fmla="*/ 6589172 h 6858000"/>
              <a:gd name="connsiteX11" fmla="*/ 164248 w 1508539"/>
              <a:gd name="connsiteY11" fmla="*/ 6574442 h 6858000"/>
              <a:gd name="connsiteX12" fmla="*/ 164588 w 1508539"/>
              <a:gd name="connsiteY12" fmla="*/ 6568530 h 6858000"/>
              <a:gd name="connsiteX13" fmla="*/ 166997 w 1508539"/>
              <a:gd name="connsiteY13" fmla="*/ 6560674 h 6858000"/>
              <a:gd name="connsiteX14" fmla="*/ 167342 w 1508539"/>
              <a:gd name="connsiteY14" fmla="*/ 6560598 h 6858000"/>
              <a:gd name="connsiteX15" fmla="*/ 169039 w 1508539"/>
              <a:gd name="connsiteY15" fmla="*/ 6553006 h 6858000"/>
              <a:gd name="connsiteX16" fmla="*/ 173735 w 1508539"/>
              <a:gd name="connsiteY16" fmla="*/ 6514360 h 6858000"/>
              <a:gd name="connsiteX17" fmla="*/ 215389 w 1508539"/>
              <a:gd name="connsiteY17" fmla="*/ 6478062 h 6858000"/>
              <a:gd name="connsiteX18" fmla="*/ 226078 w 1508539"/>
              <a:gd name="connsiteY18" fmla="*/ 6460325 h 6858000"/>
              <a:gd name="connsiteX19" fmla="*/ 233311 w 1508539"/>
              <a:gd name="connsiteY19" fmla="*/ 6451488 h 6858000"/>
              <a:gd name="connsiteX20" fmla="*/ 234746 w 1508539"/>
              <a:gd name="connsiteY20" fmla="*/ 6451348 h 6858000"/>
              <a:gd name="connsiteX21" fmla="*/ 239104 w 1508539"/>
              <a:gd name="connsiteY21" fmla="*/ 6414240 h 6858000"/>
              <a:gd name="connsiteX22" fmla="*/ 241880 w 1508539"/>
              <a:gd name="connsiteY22" fmla="*/ 6384857 h 6858000"/>
              <a:gd name="connsiteX23" fmla="*/ 240591 w 1508539"/>
              <a:gd name="connsiteY23" fmla="*/ 6367510 h 6858000"/>
              <a:gd name="connsiteX24" fmla="*/ 244471 w 1508539"/>
              <a:gd name="connsiteY24" fmla="*/ 6349778 h 6858000"/>
              <a:gd name="connsiteX25" fmla="*/ 246136 w 1508539"/>
              <a:gd name="connsiteY25" fmla="*/ 6348250 h 6858000"/>
              <a:gd name="connsiteX26" fmla="*/ 262170 w 1508539"/>
              <a:gd name="connsiteY26" fmla="*/ 6281972 h 6858000"/>
              <a:gd name="connsiteX27" fmla="*/ 272933 w 1508539"/>
              <a:gd name="connsiteY27" fmla="*/ 6211940 h 6858000"/>
              <a:gd name="connsiteX28" fmla="*/ 314428 w 1508539"/>
              <a:gd name="connsiteY28" fmla="*/ 6113913 h 6858000"/>
              <a:gd name="connsiteX29" fmla="*/ 318721 w 1508539"/>
              <a:gd name="connsiteY29" fmla="*/ 6028119 h 6858000"/>
              <a:gd name="connsiteX30" fmla="*/ 345501 w 1508539"/>
              <a:gd name="connsiteY30" fmla="*/ 5934687 h 6858000"/>
              <a:gd name="connsiteX31" fmla="*/ 379513 w 1508539"/>
              <a:gd name="connsiteY31" fmla="*/ 5765594 h 6858000"/>
              <a:gd name="connsiteX32" fmla="*/ 411349 w 1508539"/>
              <a:gd name="connsiteY32" fmla="*/ 5693685 h 6858000"/>
              <a:gd name="connsiteX33" fmla="*/ 431404 w 1508539"/>
              <a:gd name="connsiteY33" fmla="*/ 5665173 h 6858000"/>
              <a:gd name="connsiteX34" fmla="*/ 465121 w 1508539"/>
              <a:gd name="connsiteY34" fmla="*/ 5563435 h 6858000"/>
              <a:gd name="connsiteX35" fmla="*/ 494626 w 1508539"/>
              <a:gd name="connsiteY35" fmla="*/ 5476393 h 6858000"/>
              <a:gd name="connsiteX36" fmla="*/ 525819 w 1508539"/>
              <a:gd name="connsiteY36" fmla="*/ 5396260 h 6858000"/>
              <a:gd name="connsiteX37" fmla="*/ 541800 w 1508539"/>
              <a:gd name="connsiteY37" fmla="*/ 5330009 h 6858000"/>
              <a:gd name="connsiteX38" fmla="*/ 575293 w 1508539"/>
              <a:gd name="connsiteY38" fmla="*/ 5273739 h 6858000"/>
              <a:gd name="connsiteX39" fmla="*/ 584892 w 1508539"/>
              <a:gd name="connsiteY39" fmla="*/ 5241779 h 6858000"/>
              <a:gd name="connsiteX40" fmla="*/ 596118 w 1508539"/>
              <a:gd name="connsiteY40" fmla="*/ 5225268 h 6858000"/>
              <a:gd name="connsiteX41" fmla="*/ 597138 w 1508539"/>
              <a:gd name="connsiteY41" fmla="*/ 5217684 h 6858000"/>
              <a:gd name="connsiteX42" fmla="*/ 604479 w 1508539"/>
              <a:gd name="connsiteY42" fmla="*/ 5193377 h 6858000"/>
              <a:gd name="connsiteX43" fmla="*/ 607782 w 1508539"/>
              <a:gd name="connsiteY43" fmla="*/ 5179288 h 6858000"/>
              <a:gd name="connsiteX44" fmla="*/ 608766 w 1508539"/>
              <a:gd name="connsiteY44" fmla="*/ 5173621 h 6858000"/>
              <a:gd name="connsiteX45" fmla="*/ 604400 w 1508539"/>
              <a:gd name="connsiteY45" fmla="*/ 5159961 h 6858000"/>
              <a:gd name="connsiteX46" fmla="*/ 611077 w 1508539"/>
              <a:gd name="connsiteY46" fmla="*/ 5144295 h 6858000"/>
              <a:gd name="connsiteX47" fmla="*/ 608010 w 1508539"/>
              <a:gd name="connsiteY47" fmla="*/ 5125185 h 6858000"/>
              <a:gd name="connsiteX48" fmla="*/ 614840 w 1508539"/>
              <a:gd name="connsiteY48" fmla="*/ 5121884 h 6858000"/>
              <a:gd name="connsiteX49" fmla="*/ 621876 w 1508539"/>
              <a:gd name="connsiteY49" fmla="*/ 5067850 h 6858000"/>
              <a:gd name="connsiteX50" fmla="*/ 624607 w 1508539"/>
              <a:gd name="connsiteY50" fmla="*/ 5060861 h 6858000"/>
              <a:gd name="connsiteX51" fmla="*/ 621311 w 1508539"/>
              <a:gd name="connsiteY51" fmla="*/ 5034192 h 6858000"/>
              <a:gd name="connsiteX52" fmla="*/ 622865 w 1508539"/>
              <a:gd name="connsiteY52" fmla="*/ 4993030 h 6858000"/>
              <a:gd name="connsiteX53" fmla="*/ 629774 w 1508539"/>
              <a:gd name="connsiteY53" fmla="*/ 4946844 h 6858000"/>
              <a:gd name="connsiteX54" fmla="*/ 625630 w 1508539"/>
              <a:gd name="connsiteY54" fmla="*/ 4932692 h 6858000"/>
              <a:gd name="connsiteX55" fmla="*/ 641033 w 1508539"/>
              <a:gd name="connsiteY55" fmla="*/ 4858827 h 6858000"/>
              <a:gd name="connsiteX56" fmla="*/ 646936 w 1508539"/>
              <a:gd name="connsiteY56" fmla="*/ 4821170 h 6858000"/>
              <a:gd name="connsiteX57" fmla="*/ 651669 w 1508539"/>
              <a:gd name="connsiteY57" fmla="*/ 4780965 h 6858000"/>
              <a:gd name="connsiteX58" fmla="*/ 652962 w 1508539"/>
              <a:gd name="connsiteY58" fmla="*/ 4750867 h 6858000"/>
              <a:gd name="connsiteX59" fmla="*/ 650769 w 1508539"/>
              <a:gd name="connsiteY59" fmla="*/ 4690749 h 6858000"/>
              <a:gd name="connsiteX60" fmla="*/ 646249 w 1508539"/>
              <a:gd name="connsiteY60" fmla="*/ 4584173 h 6858000"/>
              <a:gd name="connsiteX61" fmla="*/ 641332 w 1508539"/>
              <a:gd name="connsiteY61" fmla="*/ 4444346 h 6858000"/>
              <a:gd name="connsiteX62" fmla="*/ 637897 w 1508539"/>
              <a:gd name="connsiteY62" fmla="*/ 4375228 h 6858000"/>
              <a:gd name="connsiteX63" fmla="*/ 618550 w 1508539"/>
              <a:gd name="connsiteY63" fmla="*/ 4214165 h 6858000"/>
              <a:gd name="connsiteX64" fmla="*/ 622623 w 1508539"/>
              <a:gd name="connsiteY64" fmla="*/ 4090296 h 6858000"/>
              <a:gd name="connsiteX65" fmla="*/ 607879 w 1508539"/>
              <a:gd name="connsiteY65" fmla="*/ 4033999 h 6858000"/>
              <a:gd name="connsiteX66" fmla="*/ 609028 w 1508539"/>
              <a:gd name="connsiteY66" fmla="*/ 4031933 h 6858000"/>
              <a:gd name="connsiteX67" fmla="*/ 607604 w 1508539"/>
              <a:gd name="connsiteY67" fmla="*/ 4013953 h 6858000"/>
              <a:gd name="connsiteX68" fmla="*/ 593899 w 1508539"/>
              <a:gd name="connsiteY68" fmla="*/ 3974753 h 6858000"/>
              <a:gd name="connsiteX69" fmla="*/ 595497 w 1508539"/>
              <a:gd name="connsiteY69" fmla="*/ 3969950 h 6858000"/>
              <a:gd name="connsiteX70" fmla="*/ 588919 w 1508539"/>
              <a:gd name="connsiteY70" fmla="*/ 3933779 h 6858000"/>
              <a:gd name="connsiteX71" fmla="*/ 590250 w 1508539"/>
              <a:gd name="connsiteY71" fmla="*/ 3933093 h 6858000"/>
              <a:gd name="connsiteX72" fmla="*/ 594604 w 1508539"/>
              <a:gd name="connsiteY72" fmla="*/ 3922082 h 6858000"/>
              <a:gd name="connsiteX73" fmla="*/ 599682 w 1508539"/>
              <a:gd name="connsiteY73" fmla="*/ 3901461 h 6858000"/>
              <a:gd name="connsiteX74" fmla="*/ 622276 w 1508539"/>
              <a:gd name="connsiteY74" fmla="*/ 3813873 h 6858000"/>
              <a:gd name="connsiteX75" fmla="*/ 621701 w 1508539"/>
              <a:gd name="connsiteY75" fmla="*/ 3806161 h 6858000"/>
              <a:gd name="connsiteX76" fmla="*/ 622008 w 1508539"/>
              <a:gd name="connsiteY76" fmla="*/ 3805957 h 6858000"/>
              <a:gd name="connsiteX77" fmla="*/ 622035 w 1508539"/>
              <a:gd name="connsiteY77" fmla="*/ 3797724 h 6858000"/>
              <a:gd name="connsiteX78" fmla="*/ 620650 w 1508539"/>
              <a:gd name="connsiteY78" fmla="*/ 3792098 h 6858000"/>
              <a:gd name="connsiteX79" fmla="*/ 619534 w 1508539"/>
              <a:gd name="connsiteY79" fmla="*/ 3777135 h 6858000"/>
              <a:gd name="connsiteX80" fmla="*/ 621267 w 1508539"/>
              <a:gd name="connsiteY80" fmla="*/ 3771656 h 6858000"/>
              <a:gd name="connsiteX81" fmla="*/ 625010 w 1508539"/>
              <a:gd name="connsiteY81" fmla="*/ 3769007 h 6858000"/>
              <a:gd name="connsiteX82" fmla="*/ 624476 w 1508539"/>
              <a:gd name="connsiteY82" fmla="*/ 3767709 h 6858000"/>
              <a:gd name="connsiteX83" fmla="*/ 633172 w 1508539"/>
              <a:gd name="connsiteY83" fmla="*/ 3738082 h 6858000"/>
              <a:gd name="connsiteX84" fmla="*/ 640518 w 1508539"/>
              <a:gd name="connsiteY84" fmla="*/ 3673397 h 6858000"/>
              <a:gd name="connsiteX85" fmla="*/ 639814 w 1508539"/>
              <a:gd name="connsiteY85" fmla="*/ 3637109 h 6858000"/>
              <a:gd name="connsiteX86" fmla="*/ 643257 w 1508539"/>
              <a:gd name="connsiteY86" fmla="*/ 3536883 h 6858000"/>
              <a:gd name="connsiteX87" fmla="*/ 650795 w 1508539"/>
              <a:gd name="connsiteY87" fmla="*/ 3435652 h 6858000"/>
              <a:gd name="connsiteX88" fmla="*/ 652466 w 1508539"/>
              <a:gd name="connsiteY88" fmla="*/ 3307769 h 6858000"/>
              <a:gd name="connsiteX89" fmla="*/ 670029 w 1508539"/>
              <a:gd name="connsiteY89" fmla="*/ 3250522 h 6858000"/>
              <a:gd name="connsiteX90" fmla="*/ 670454 w 1508539"/>
              <a:gd name="connsiteY90" fmla="*/ 3229163 h 6858000"/>
              <a:gd name="connsiteX91" fmla="*/ 672277 w 1508539"/>
              <a:gd name="connsiteY91" fmla="*/ 3217217 h 6858000"/>
              <a:gd name="connsiteX92" fmla="*/ 659112 w 1508539"/>
              <a:gd name="connsiteY92" fmla="*/ 3183755 h 6858000"/>
              <a:gd name="connsiteX93" fmla="*/ 659613 w 1508539"/>
              <a:gd name="connsiteY93" fmla="*/ 3178642 h 6858000"/>
              <a:gd name="connsiteX94" fmla="*/ 647213 w 1508539"/>
              <a:gd name="connsiteY94" fmla="*/ 3158586 h 6858000"/>
              <a:gd name="connsiteX95" fmla="*/ 632398 w 1508539"/>
              <a:gd name="connsiteY95" fmla="*/ 3129034 h 6858000"/>
              <a:gd name="connsiteX96" fmla="*/ 633063 w 1508539"/>
              <a:gd name="connsiteY96" fmla="*/ 3126682 h 6858000"/>
              <a:gd name="connsiteX97" fmla="*/ 623931 w 1508539"/>
              <a:gd name="connsiteY97" fmla="*/ 3114519 h 6858000"/>
              <a:gd name="connsiteX98" fmla="*/ 610540 w 1508539"/>
              <a:gd name="connsiteY98" fmla="*/ 3106272 h 6858000"/>
              <a:gd name="connsiteX99" fmla="*/ 583270 w 1508539"/>
              <a:gd name="connsiteY99" fmla="*/ 2958185 h 6858000"/>
              <a:gd name="connsiteX100" fmla="*/ 525884 w 1508539"/>
              <a:gd name="connsiteY100" fmla="*/ 2762989 h 6858000"/>
              <a:gd name="connsiteX101" fmla="*/ 474802 w 1508539"/>
              <a:gd name="connsiteY101" fmla="*/ 2554718 h 6858000"/>
              <a:gd name="connsiteX102" fmla="*/ 454896 w 1508539"/>
              <a:gd name="connsiteY102" fmla="*/ 2485734 h 6858000"/>
              <a:gd name="connsiteX103" fmla="*/ 445619 w 1508539"/>
              <a:gd name="connsiteY103" fmla="*/ 2447068 h 6858000"/>
              <a:gd name="connsiteX104" fmla="*/ 432580 w 1508539"/>
              <a:gd name="connsiteY104" fmla="*/ 2425819 h 6858000"/>
              <a:gd name="connsiteX105" fmla="*/ 438579 w 1508539"/>
              <a:gd name="connsiteY105" fmla="*/ 2402874 h 6858000"/>
              <a:gd name="connsiteX106" fmla="*/ 441191 w 1508539"/>
              <a:gd name="connsiteY106" fmla="*/ 2381443 h 6858000"/>
              <a:gd name="connsiteX107" fmla="*/ 417520 w 1508539"/>
              <a:gd name="connsiteY107" fmla="*/ 2261920 h 6858000"/>
              <a:gd name="connsiteX108" fmla="*/ 407407 w 1508539"/>
              <a:gd name="connsiteY108" fmla="*/ 2195378 h 6858000"/>
              <a:gd name="connsiteX109" fmla="*/ 391624 w 1508539"/>
              <a:gd name="connsiteY109" fmla="*/ 2155135 h 6858000"/>
              <a:gd name="connsiteX110" fmla="*/ 389082 w 1508539"/>
              <a:gd name="connsiteY110" fmla="*/ 2118008 h 6858000"/>
              <a:gd name="connsiteX111" fmla="*/ 390075 w 1508539"/>
              <a:gd name="connsiteY111" fmla="*/ 2050531 h 6858000"/>
              <a:gd name="connsiteX112" fmla="*/ 381881 w 1508539"/>
              <a:gd name="connsiteY112" fmla="*/ 1963269 h 6858000"/>
              <a:gd name="connsiteX113" fmla="*/ 363059 w 1508539"/>
              <a:gd name="connsiteY113" fmla="*/ 1906352 h 6858000"/>
              <a:gd name="connsiteX114" fmla="*/ 339616 w 1508539"/>
              <a:gd name="connsiteY114" fmla="*/ 1861531 h 6858000"/>
              <a:gd name="connsiteX115" fmla="*/ 293415 w 1508539"/>
              <a:gd name="connsiteY115" fmla="*/ 1732919 h 6858000"/>
              <a:gd name="connsiteX116" fmla="*/ 265726 w 1508539"/>
              <a:gd name="connsiteY116" fmla="*/ 1663540 h 6858000"/>
              <a:gd name="connsiteX117" fmla="*/ 264852 w 1508539"/>
              <a:gd name="connsiteY117" fmla="*/ 1615777 h 6858000"/>
              <a:gd name="connsiteX118" fmla="*/ 245647 w 1508539"/>
              <a:gd name="connsiteY118" fmla="*/ 1563678 h 6858000"/>
              <a:gd name="connsiteX119" fmla="*/ 258727 w 1508539"/>
              <a:gd name="connsiteY119" fmla="*/ 1519474 h 6858000"/>
              <a:gd name="connsiteX120" fmla="*/ 251469 w 1508539"/>
              <a:gd name="connsiteY120" fmla="*/ 1477995 h 6858000"/>
              <a:gd name="connsiteX121" fmla="*/ 237554 w 1508539"/>
              <a:gd name="connsiteY121" fmla="*/ 1373769 h 6858000"/>
              <a:gd name="connsiteX122" fmla="*/ 245861 w 1508539"/>
              <a:gd name="connsiteY122" fmla="*/ 1307086 h 6858000"/>
              <a:gd name="connsiteX123" fmla="*/ 247049 w 1508539"/>
              <a:gd name="connsiteY123" fmla="*/ 1189033 h 6858000"/>
              <a:gd name="connsiteX124" fmla="*/ 251734 w 1508539"/>
              <a:gd name="connsiteY124" fmla="*/ 1168288 h 6858000"/>
              <a:gd name="connsiteX125" fmla="*/ 244016 w 1508539"/>
              <a:gd name="connsiteY125" fmla="*/ 1142577 h 6858000"/>
              <a:gd name="connsiteX126" fmla="*/ 233322 w 1508539"/>
              <a:gd name="connsiteY126" fmla="*/ 1088484 h 6858000"/>
              <a:gd name="connsiteX127" fmla="*/ 222058 w 1508539"/>
              <a:gd name="connsiteY127" fmla="*/ 1016103 h 6858000"/>
              <a:gd name="connsiteX128" fmla="*/ 223514 w 1508539"/>
              <a:gd name="connsiteY128" fmla="*/ 932283 h 6858000"/>
              <a:gd name="connsiteX129" fmla="*/ 225750 w 1508539"/>
              <a:gd name="connsiteY129" fmla="*/ 915925 h 6858000"/>
              <a:gd name="connsiteX130" fmla="*/ 218379 w 1508539"/>
              <a:gd name="connsiteY130" fmla="*/ 896999 h 6858000"/>
              <a:gd name="connsiteX131" fmla="*/ 187787 w 1508539"/>
              <a:gd name="connsiteY131" fmla="*/ 821517 h 6858000"/>
              <a:gd name="connsiteX132" fmla="*/ 166737 w 1508539"/>
              <a:gd name="connsiteY132" fmla="*/ 751353 h 6858000"/>
              <a:gd name="connsiteX133" fmla="*/ 166295 w 1508539"/>
              <a:gd name="connsiteY133" fmla="*/ 721230 h 6858000"/>
              <a:gd name="connsiteX134" fmla="*/ 151966 w 1508539"/>
              <a:gd name="connsiteY134" fmla="*/ 681659 h 6858000"/>
              <a:gd name="connsiteX135" fmla="*/ 137385 w 1508539"/>
              <a:gd name="connsiteY135" fmla="*/ 635218 h 6858000"/>
              <a:gd name="connsiteX136" fmla="*/ 142396 w 1508539"/>
              <a:gd name="connsiteY136" fmla="*/ 613763 h 6858000"/>
              <a:gd name="connsiteX137" fmla="*/ 128338 w 1508539"/>
              <a:gd name="connsiteY137" fmla="*/ 598582 h 6858000"/>
              <a:gd name="connsiteX138" fmla="*/ 128019 w 1508539"/>
              <a:gd name="connsiteY138" fmla="*/ 576846 h 6858000"/>
              <a:gd name="connsiteX139" fmla="*/ 107645 w 1508539"/>
              <a:gd name="connsiteY139" fmla="*/ 530055 h 6858000"/>
              <a:gd name="connsiteX140" fmla="*/ 106893 w 1508539"/>
              <a:gd name="connsiteY140" fmla="*/ 465389 h 6858000"/>
              <a:gd name="connsiteX141" fmla="*/ 89816 w 1508539"/>
              <a:gd name="connsiteY141" fmla="*/ 424699 h 6858000"/>
              <a:gd name="connsiteX142" fmla="*/ 90191 w 1508539"/>
              <a:gd name="connsiteY142" fmla="*/ 404917 h 6858000"/>
              <a:gd name="connsiteX143" fmla="*/ 70148 w 1508539"/>
              <a:gd name="connsiteY143" fmla="*/ 367211 h 6858000"/>
              <a:gd name="connsiteX144" fmla="*/ 36452 w 1508539"/>
              <a:gd name="connsiteY144" fmla="*/ 268519 h 6858000"/>
              <a:gd name="connsiteX145" fmla="*/ 23935 w 1508539"/>
              <a:gd name="connsiteY145" fmla="*/ 160886 h 6858000"/>
              <a:gd name="connsiteX146" fmla="*/ 19312 w 1508539"/>
              <a:gd name="connsiteY146" fmla="*/ 47336 h 6858000"/>
              <a:gd name="connsiteX147" fmla="*/ 0 w 1508539"/>
              <a:gd name="connsiteY147" fmla="*/ 0 h 6858000"/>
              <a:gd name="connsiteX0" fmla="*/ 0 w 1508539"/>
              <a:gd name="connsiteY0" fmla="*/ 0 h 6858000"/>
              <a:gd name="connsiteX1" fmla="*/ 1508539 w 1508539"/>
              <a:gd name="connsiteY1" fmla="*/ 0 h 6858000"/>
              <a:gd name="connsiteX2" fmla="*/ 1508539 w 1508539"/>
              <a:gd name="connsiteY2" fmla="*/ 6858000 h 6858000"/>
              <a:gd name="connsiteX3" fmla="*/ 139560 w 1508539"/>
              <a:gd name="connsiteY3" fmla="*/ 6857735 h 6858000"/>
              <a:gd name="connsiteX4" fmla="*/ 128010 w 1508539"/>
              <a:gd name="connsiteY4" fmla="*/ 6751578 h 6858000"/>
              <a:gd name="connsiteX5" fmla="*/ 111426 w 1508539"/>
              <a:gd name="connsiteY5" fmla="*/ 6680170 h 6858000"/>
              <a:gd name="connsiteX6" fmla="*/ 136976 w 1508539"/>
              <a:gd name="connsiteY6" fmla="*/ 6621207 h 6858000"/>
              <a:gd name="connsiteX7" fmla="*/ 153633 w 1508539"/>
              <a:gd name="connsiteY7" fmla="*/ 6596265 h 6858000"/>
              <a:gd name="connsiteX8" fmla="*/ 153512 w 1508539"/>
              <a:gd name="connsiteY8" fmla="*/ 6594818 h 6858000"/>
              <a:gd name="connsiteX9" fmla="*/ 157757 w 1508539"/>
              <a:gd name="connsiteY9" fmla="*/ 6593735 h 6858000"/>
              <a:gd name="connsiteX10" fmla="*/ 160954 w 1508539"/>
              <a:gd name="connsiteY10" fmla="*/ 6589172 h 6858000"/>
              <a:gd name="connsiteX11" fmla="*/ 164248 w 1508539"/>
              <a:gd name="connsiteY11" fmla="*/ 6574442 h 6858000"/>
              <a:gd name="connsiteX12" fmla="*/ 164588 w 1508539"/>
              <a:gd name="connsiteY12" fmla="*/ 6568530 h 6858000"/>
              <a:gd name="connsiteX13" fmla="*/ 166997 w 1508539"/>
              <a:gd name="connsiteY13" fmla="*/ 6560674 h 6858000"/>
              <a:gd name="connsiteX14" fmla="*/ 167342 w 1508539"/>
              <a:gd name="connsiteY14" fmla="*/ 6560598 h 6858000"/>
              <a:gd name="connsiteX15" fmla="*/ 169039 w 1508539"/>
              <a:gd name="connsiteY15" fmla="*/ 6553006 h 6858000"/>
              <a:gd name="connsiteX16" fmla="*/ 173735 w 1508539"/>
              <a:gd name="connsiteY16" fmla="*/ 6514360 h 6858000"/>
              <a:gd name="connsiteX17" fmla="*/ 215389 w 1508539"/>
              <a:gd name="connsiteY17" fmla="*/ 6478062 h 6858000"/>
              <a:gd name="connsiteX18" fmla="*/ 226078 w 1508539"/>
              <a:gd name="connsiteY18" fmla="*/ 6460325 h 6858000"/>
              <a:gd name="connsiteX19" fmla="*/ 233311 w 1508539"/>
              <a:gd name="connsiteY19" fmla="*/ 6451488 h 6858000"/>
              <a:gd name="connsiteX20" fmla="*/ 234746 w 1508539"/>
              <a:gd name="connsiteY20" fmla="*/ 6451348 h 6858000"/>
              <a:gd name="connsiteX21" fmla="*/ 239104 w 1508539"/>
              <a:gd name="connsiteY21" fmla="*/ 6414240 h 6858000"/>
              <a:gd name="connsiteX22" fmla="*/ 241880 w 1508539"/>
              <a:gd name="connsiteY22" fmla="*/ 6384857 h 6858000"/>
              <a:gd name="connsiteX23" fmla="*/ 240591 w 1508539"/>
              <a:gd name="connsiteY23" fmla="*/ 6367510 h 6858000"/>
              <a:gd name="connsiteX24" fmla="*/ 244471 w 1508539"/>
              <a:gd name="connsiteY24" fmla="*/ 6349778 h 6858000"/>
              <a:gd name="connsiteX25" fmla="*/ 246136 w 1508539"/>
              <a:gd name="connsiteY25" fmla="*/ 6348250 h 6858000"/>
              <a:gd name="connsiteX26" fmla="*/ 262170 w 1508539"/>
              <a:gd name="connsiteY26" fmla="*/ 6281972 h 6858000"/>
              <a:gd name="connsiteX27" fmla="*/ 272933 w 1508539"/>
              <a:gd name="connsiteY27" fmla="*/ 6211940 h 6858000"/>
              <a:gd name="connsiteX28" fmla="*/ 314428 w 1508539"/>
              <a:gd name="connsiteY28" fmla="*/ 6113913 h 6858000"/>
              <a:gd name="connsiteX29" fmla="*/ 318721 w 1508539"/>
              <a:gd name="connsiteY29" fmla="*/ 6028119 h 6858000"/>
              <a:gd name="connsiteX30" fmla="*/ 345501 w 1508539"/>
              <a:gd name="connsiteY30" fmla="*/ 5934687 h 6858000"/>
              <a:gd name="connsiteX31" fmla="*/ 379513 w 1508539"/>
              <a:gd name="connsiteY31" fmla="*/ 5765594 h 6858000"/>
              <a:gd name="connsiteX32" fmla="*/ 411349 w 1508539"/>
              <a:gd name="connsiteY32" fmla="*/ 5693685 h 6858000"/>
              <a:gd name="connsiteX33" fmla="*/ 431404 w 1508539"/>
              <a:gd name="connsiteY33" fmla="*/ 5665173 h 6858000"/>
              <a:gd name="connsiteX34" fmla="*/ 465121 w 1508539"/>
              <a:gd name="connsiteY34" fmla="*/ 5563435 h 6858000"/>
              <a:gd name="connsiteX35" fmla="*/ 494626 w 1508539"/>
              <a:gd name="connsiteY35" fmla="*/ 5476393 h 6858000"/>
              <a:gd name="connsiteX36" fmla="*/ 525819 w 1508539"/>
              <a:gd name="connsiteY36" fmla="*/ 5396260 h 6858000"/>
              <a:gd name="connsiteX37" fmla="*/ 541800 w 1508539"/>
              <a:gd name="connsiteY37" fmla="*/ 5330009 h 6858000"/>
              <a:gd name="connsiteX38" fmla="*/ 575293 w 1508539"/>
              <a:gd name="connsiteY38" fmla="*/ 5273739 h 6858000"/>
              <a:gd name="connsiteX39" fmla="*/ 584892 w 1508539"/>
              <a:gd name="connsiteY39" fmla="*/ 5241779 h 6858000"/>
              <a:gd name="connsiteX40" fmla="*/ 596118 w 1508539"/>
              <a:gd name="connsiteY40" fmla="*/ 5225268 h 6858000"/>
              <a:gd name="connsiteX41" fmla="*/ 597138 w 1508539"/>
              <a:gd name="connsiteY41" fmla="*/ 5217684 h 6858000"/>
              <a:gd name="connsiteX42" fmla="*/ 604479 w 1508539"/>
              <a:gd name="connsiteY42" fmla="*/ 5193377 h 6858000"/>
              <a:gd name="connsiteX43" fmla="*/ 607782 w 1508539"/>
              <a:gd name="connsiteY43" fmla="*/ 5179288 h 6858000"/>
              <a:gd name="connsiteX44" fmla="*/ 608766 w 1508539"/>
              <a:gd name="connsiteY44" fmla="*/ 5173621 h 6858000"/>
              <a:gd name="connsiteX45" fmla="*/ 604400 w 1508539"/>
              <a:gd name="connsiteY45" fmla="*/ 5159961 h 6858000"/>
              <a:gd name="connsiteX46" fmla="*/ 611077 w 1508539"/>
              <a:gd name="connsiteY46" fmla="*/ 5144295 h 6858000"/>
              <a:gd name="connsiteX47" fmla="*/ 608010 w 1508539"/>
              <a:gd name="connsiteY47" fmla="*/ 5125185 h 6858000"/>
              <a:gd name="connsiteX48" fmla="*/ 614840 w 1508539"/>
              <a:gd name="connsiteY48" fmla="*/ 5121884 h 6858000"/>
              <a:gd name="connsiteX49" fmla="*/ 621876 w 1508539"/>
              <a:gd name="connsiteY49" fmla="*/ 5067850 h 6858000"/>
              <a:gd name="connsiteX50" fmla="*/ 624607 w 1508539"/>
              <a:gd name="connsiteY50" fmla="*/ 5060861 h 6858000"/>
              <a:gd name="connsiteX51" fmla="*/ 621311 w 1508539"/>
              <a:gd name="connsiteY51" fmla="*/ 5034192 h 6858000"/>
              <a:gd name="connsiteX52" fmla="*/ 622865 w 1508539"/>
              <a:gd name="connsiteY52" fmla="*/ 4993030 h 6858000"/>
              <a:gd name="connsiteX53" fmla="*/ 629774 w 1508539"/>
              <a:gd name="connsiteY53" fmla="*/ 4946844 h 6858000"/>
              <a:gd name="connsiteX54" fmla="*/ 625630 w 1508539"/>
              <a:gd name="connsiteY54" fmla="*/ 4932692 h 6858000"/>
              <a:gd name="connsiteX55" fmla="*/ 641033 w 1508539"/>
              <a:gd name="connsiteY55" fmla="*/ 4858827 h 6858000"/>
              <a:gd name="connsiteX56" fmla="*/ 646936 w 1508539"/>
              <a:gd name="connsiteY56" fmla="*/ 4821170 h 6858000"/>
              <a:gd name="connsiteX57" fmla="*/ 651669 w 1508539"/>
              <a:gd name="connsiteY57" fmla="*/ 4780965 h 6858000"/>
              <a:gd name="connsiteX58" fmla="*/ 652962 w 1508539"/>
              <a:gd name="connsiteY58" fmla="*/ 4750867 h 6858000"/>
              <a:gd name="connsiteX59" fmla="*/ 650769 w 1508539"/>
              <a:gd name="connsiteY59" fmla="*/ 4690749 h 6858000"/>
              <a:gd name="connsiteX60" fmla="*/ 646249 w 1508539"/>
              <a:gd name="connsiteY60" fmla="*/ 4584173 h 6858000"/>
              <a:gd name="connsiteX61" fmla="*/ 641332 w 1508539"/>
              <a:gd name="connsiteY61" fmla="*/ 4444346 h 6858000"/>
              <a:gd name="connsiteX62" fmla="*/ 637897 w 1508539"/>
              <a:gd name="connsiteY62" fmla="*/ 4375228 h 6858000"/>
              <a:gd name="connsiteX63" fmla="*/ 618550 w 1508539"/>
              <a:gd name="connsiteY63" fmla="*/ 4214165 h 6858000"/>
              <a:gd name="connsiteX64" fmla="*/ 622623 w 1508539"/>
              <a:gd name="connsiteY64" fmla="*/ 4090296 h 6858000"/>
              <a:gd name="connsiteX65" fmla="*/ 607879 w 1508539"/>
              <a:gd name="connsiteY65" fmla="*/ 4033999 h 6858000"/>
              <a:gd name="connsiteX66" fmla="*/ 609028 w 1508539"/>
              <a:gd name="connsiteY66" fmla="*/ 4031933 h 6858000"/>
              <a:gd name="connsiteX67" fmla="*/ 607604 w 1508539"/>
              <a:gd name="connsiteY67" fmla="*/ 4013953 h 6858000"/>
              <a:gd name="connsiteX68" fmla="*/ 593899 w 1508539"/>
              <a:gd name="connsiteY68" fmla="*/ 3974753 h 6858000"/>
              <a:gd name="connsiteX69" fmla="*/ 595497 w 1508539"/>
              <a:gd name="connsiteY69" fmla="*/ 3969950 h 6858000"/>
              <a:gd name="connsiteX70" fmla="*/ 588919 w 1508539"/>
              <a:gd name="connsiteY70" fmla="*/ 3933779 h 6858000"/>
              <a:gd name="connsiteX71" fmla="*/ 590250 w 1508539"/>
              <a:gd name="connsiteY71" fmla="*/ 3933093 h 6858000"/>
              <a:gd name="connsiteX72" fmla="*/ 594604 w 1508539"/>
              <a:gd name="connsiteY72" fmla="*/ 3922082 h 6858000"/>
              <a:gd name="connsiteX73" fmla="*/ 599682 w 1508539"/>
              <a:gd name="connsiteY73" fmla="*/ 3901461 h 6858000"/>
              <a:gd name="connsiteX74" fmla="*/ 622276 w 1508539"/>
              <a:gd name="connsiteY74" fmla="*/ 3813873 h 6858000"/>
              <a:gd name="connsiteX75" fmla="*/ 621701 w 1508539"/>
              <a:gd name="connsiteY75" fmla="*/ 3806161 h 6858000"/>
              <a:gd name="connsiteX76" fmla="*/ 622008 w 1508539"/>
              <a:gd name="connsiteY76" fmla="*/ 3805957 h 6858000"/>
              <a:gd name="connsiteX77" fmla="*/ 622035 w 1508539"/>
              <a:gd name="connsiteY77" fmla="*/ 3797724 h 6858000"/>
              <a:gd name="connsiteX78" fmla="*/ 620650 w 1508539"/>
              <a:gd name="connsiteY78" fmla="*/ 3792098 h 6858000"/>
              <a:gd name="connsiteX79" fmla="*/ 619534 w 1508539"/>
              <a:gd name="connsiteY79" fmla="*/ 3777135 h 6858000"/>
              <a:gd name="connsiteX80" fmla="*/ 621267 w 1508539"/>
              <a:gd name="connsiteY80" fmla="*/ 3771656 h 6858000"/>
              <a:gd name="connsiteX81" fmla="*/ 625010 w 1508539"/>
              <a:gd name="connsiteY81" fmla="*/ 3769007 h 6858000"/>
              <a:gd name="connsiteX82" fmla="*/ 624476 w 1508539"/>
              <a:gd name="connsiteY82" fmla="*/ 3767709 h 6858000"/>
              <a:gd name="connsiteX83" fmla="*/ 633172 w 1508539"/>
              <a:gd name="connsiteY83" fmla="*/ 3738082 h 6858000"/>
              <a:gd name="connsiteX84" fmla="*/ 640518 w 1508539"/>
              <a:gd name="connsiteY84" fmla="*/ 3673397 h 6858000"/>
              <a:gd name="connsiteX85" fmla="*/ 639814 w 1508539"/>
              <a:gd name="connsiteY85" fmla="*/ 3637109 h 6858000"/>
              <a:gd name="connsiteX86" fmla="*/ 643257 w 1508539"/>
              <a:gd name="connsiteY86" fmla="*/ 3536883 h 6858000"/>
              <a:gd name="connsiteX87" fmla="*/ 650795 w 1508539"/>
              <a:gd name="connsiteY87" fmla="*/ 3435652 h 6858000"/>
              <a:gd name="connsiteX88" fmla="*/ 652466 w 1508539"/>
              <a:gd name="connsiteY88" fmla="*/ 3307769 h 6858000"/>
              <a:gd name="connsiteX89" fmla="*/ 670029 w 1508539"/>
              <a:gd name="connsiteY89" fmla="*/ 3250522 h 6858000"/>
              <a:gd name="connsiteX90" fmla="*/ 670454 w 1508539"/>
              <a:gd name="connsiteY90" fmla="*/ 3229163 h 6858000"/>
              <a:gd name="connsiteX91" fmla="*/ 672277 w 1508539"/>
              <a:gd name="connsiteY91" fmla="*/ 3217217 h 6858000"/>
              <a:gd name="connsiteX92" fmla="*/ 659112 w 1508539"/>
              <a:gd name="connsiteY92" fmla="*/ 3183755 h 6858000"/>
              <a:gd name="connsiteX93" fmla="*/ 659613 w 1508539"/>
              <a:gd name="connsiteY93" fmla="*/ 3178642 h 6858000"/>
              <a:gd name="connsiteX94" fmla="*/ 647213 w 1508539"/>
              <a:gd name="connsiteY94" fmla="*/ 3158586 h 6858000"/>
              <a:gd name="connsiteX95" fmla="*/ 632398 w 1508539"/>
              <a:gd name="connsiteY95" fmla="*/ 3129034 h 6858000"/>
              <a:gd name="connsiteX96" fmla="*/ 633063 w 1508539"/>
              <a:gd name="connsiteY96" fmla="*/ 3126682 h 6858000"/>
              <a:gd name="connsiteX97" fmla="*/ 623931 w 1508539"/>
              <a:gd name="connsiteY97" fmla="*/ 3114519 h 6858000"/>
              <a:gd name="connsiteX98" fmla="*/ 610540 w 1508539"/>
              <a:gd name="connsiteY98" fmla="*/ 3106272 h 6858000"/>
              <a:gd name="connsiteX99" fmla="*/ 583270 w 1508539"/>
              <a:gd name="connsiteY99" fmla="*/ 2958185 h 6858000"/>
              <a:gd name="connsiteX100" fmla="*/ 525884 w 1508539"/>
              <a:gd name="connsiteY100" fmla="*/ 2762989 h 6858000"/>
              <a:gd name="connsiteX101" fmla="*/ 474802 w 1508539"/>
              <a:gd name="connsiteY101" fmla="*/ 2554718 h 6858000"/>
              <a:gd name="connsiteX102" fmla="*/ 454896 w 1508539"/>
              <a:gd name="connsiteY102" fmla="*/ 2485734 h 6858000"/>
              <a:gd name="connsiteX103" fmla="*/ 445619 w 1508539"/>
              <a:gd name="connsiteY103" fmla="*/ 2447068 h 6858000"/>
              <a:gd name="connsiteX104" fmla="*/ 432580 w 1508539"/>
              <a:gd name="connsiteY104" fmla="*/ 2425819 h 6858000"/>
              <a:gd name="connsiteX105" fmla="*/ 438579 w 1508539"/>
              <a:gd name="connsiteY105" fmla="*/ 2402874 h 6858000"/>
              <a:gd name="connsiteX106" fmla="*/ 441191 w 1508539"/>
              <a:gd name="connsiteY106" fmla="*/ 2381443 h 6858000"/>
              <a:gd name="connsiteX107" fmla="*/ 417520 w 1508539"/>
              <a:gd name="connsiteY107" fmla="*/ 2261920 h 6858000"/>
              <a:gd name="connsiteX108" fmla="*/ 407407 w 1508539"/>
              <a:gd name="connsiteY108" fmla="*/ 2195378 h 6858000"/>
              <a:gd name="connsiteX109" fmla="*/ 391624 w 1508539"/>
              <a:gd name="connsiteY109" fmla="*/ 2155135 h 6858000"/>
              <a:gd name="connsiteX110" fmla="*/ 389082 w 1508539"/>
              <a:gd name="connsiteY110" fmla="*/ 2118008 h 6858000"/>
              <a:gd name="connsiteX111" fmla="*/ 390075 w 1508539"/>
              <a:gd name="connsiteY111" fmla="*/ 2050531 h 6858000"/>
              <a:gd name="connsiteX112" fmla="*/ 381881 w 1508539"/>
              <a:gd name="connsiteY112" fmla="*/ 1963269 h 6858000"/>
              <a:gd name="connsiteX113" fmla="*/ 363059 w 1508539"/>
              <a:gd name="connsiteY113" fmla="*/ 1906352 h 6858000"/>
              <a:gd name="connsiteX114" fmla="*/ 339616 w 1508539"/>
              <a:gd name="connsiteY114" fmla="*/ 1861531 h 6858000"/>
              <a:gd name="connsiteX115" fmla="*/ 293415 w 1508539"/>
              <a:gd name="connsiteY115" fmla="*/ 1732919 h 6858000"/>
              <a:gd name="connsiteX116" fmla="*/ 265726 w 1508539"/>
              <a:gd name="connsiteY116" fmla="*/ 1663540 h 6858000"/>
              <a:gd name="connsiteX117" fmla="*/ 264852 w 1508539"/>
              <a:gd name="connsiteY117" fmla="*/ 1615777 h 6858000"/>
              <a:gd name="connsiteX118" fmla="*/ 245647 w 1508539"/>
              <a:gd name="connsiteY118" fmla="*/ 1563678 h 6858000"/>
              <a:gd name="connsiteX119" fmla="*/ 258727 w 1508539"/>
              <a:gd name="connsiteY119" fmla="*/ 1519474 h 6858000"/>
              <a:gd name="connsiteX120" fmla="*/ 251469 w 1508539"/>
              <a:gd name="connsiteY120" fmla="*/ 1477995 h 6858000"/>
              <a:gd name="connsiteX121" fmla="*/ 237554 w 1508539"/>
              <a:gd name="connsiteY121" fmla="*/ 1373769 h 6858000"/>
              <a:gd name="connsiteX122" fmla="*/ 245861 w 1508539"/>
              <a:gd name="connsiteY122" fmla="*/ 1307086 h 6858000"/>
              <a:gd name="connsiteX123" fmla="*/ 247049 w 1508539"/>
              <a:gd name="connsiteY123" fmla="*/ 1189033 h 6858000"/>
              <a:gd name="connsiteX124" fmla="*/ 251734 w 1508539"/>
              <a:gd name="connsiteY124" fmla="*/ 1168288 h 6858000"/>
              <a:gd name="connsiteX125" fmla="*/ 244016 w 1508539"/>
              <a:gd name="connsiteY125" fmla="*/ 1142577 h 6858000"/>
              <a:gd name="connsiteX126" fmla="*/ 233322 w 1508539"/>
              <a:gd name="connsiteY126" fmla="*/ 1088484 h 6858000"/>
              <a:gd name="connsiteX127" fmla="*/ 222058 w 1508539"/>
              <a:gd name="connsiteY127" fmla="*/ 1016103 h 6858000"/>
              <a:gd name="connsiteX128" fmla="*/ 223514 w 1508539"/>
              <a:gd name="connsiteY128" fmla="*/ 932283 h 6858000"/>
              <a:gd name="connsiteX129" fmla="*/ 225750 w 1508539"/>
              <a:gd name="connsiteY129" fmla="*/ 915925 h 6858000"/>
              <a:gd name="connsiteX130" fmla="*/ 218379 w 1508539"/>
              <a:gd name="connsiteY130" fmla="*/ 896999 h 6858000"/>
              <a:gd name="connsiteX131" fmla="*/ 187787 w 1508539"/>
              <a:gd name="connsiteY131" fmla="*/ 821517 h 6858000"/>
              <a:gd name="connsiteX132" fmla="*/ 166737 w 1508539"/>
              <a:gd name="connsiteY132" fmla="*/ 751353 h 6858000"/>
              <a:gd name="connsiteX133" fmla="*/ 166295 w 1508539"/>
              <a:gd name="connsiteY133" fmla="*/ 721230 h 6858000"/>
              <a:gd name="connsiteX134" fmla="*/ 151966 w 1508539"/>
              <a:gd name="connsiteY134" fmla="*/ 681659 h 6858000"/>
              <a:gd name="connsiteX135" fmla="*/ 137385 w 1508539"/>
              <a:gd name="connsiteY135" fmla="*/ 635218 h 6858000"/>
              <a:gd name="connsiteX136" fmla="*/ 142396 w 1508539"/>
              <a:gd name="connsiteY136" fmla="*/ 613763 h 6858000"/>
              <a:gd name="connsiteX137" fmla="*/ 128338 w 1508539"/>
              <a:gd name="connsiteY137" fmla="*/ 598582 h 6858000"/>
              <a:gd name="connsiteX138" fmla="*/ 128019 w 1508539"/>
              <a:gd name="connsiteY138" fmla="*/ 576846 h 6858000"/>
              <a:gd name="connsiteX139" fmla="*/ 107645 w 1508539"/>
              <a:gd name="connsiteY139" fmla="*/ 530055 h 6858000"/>
              <a:gd name="connsiteX140" fmla="*/ 106893 w 1508539"/>
              <a:gd name="connsiteY140" fmla="*/ 465389 h 6858000"/>
              <a:gd name="connsiteX141" fmla="*/ 89816 w 1508539"/>
              <a:gd name="connsiteY141" fmla="*/ 424699 h 6858000"/>
              <a:gd name="connsiteX142" fmla="*/ 90191 w 1508539"/>
              <a:gd name="connsiteY142" fmla="*/ 404917 h 6858000"/>
              <a:gd name="connsiteX143" fmla="*/ 70148 w 1508539"/>
              <a:gd name="connsiteY143" fmla="*/ 367211 h 6858000"/>
              <a:gd name="connsiteX144" fmla="*/ 36452 w 1508539"/>
              <a:gd name="connsiteY144" fmla="*/ 268519 h 6858000"/>
              <a:gd name="connsiteX145" fmla="*/ 23935 w 1508539"/>
              <a:gd name="connsiteY145" fmla="*/ 160886 h 6858000"/>
              <a:gd name="connsiteX146" fmla="*/ 19312 w 1508539"/>
              <a:gd name="connsiteY146" fmla="*/ 47336 h 6858000"/>
              <a:gd name="connsiteX147" fmla="*/ 0 w 1508539"/>
              <a:gd name="connsiteY147" fmla="*/ 0 h 6858000"/>
              <a:gd name="connsiteX0" fmla="*/ 0 w 1508539"/>
              <a:gd name="connsiteY0" fmla="*/ 0 h 6858000"/>
              <a:gd name="connsiteX1" fmla="*/ 1508539 w 1508539"/>
              <a:gd name="connsiteY1" fmla="*/ 0 h 6858000"/>
              <a:gd name="connsiteX2" fmla="*/ 1508539 w 1508539"/>
              <a:gd name="connsiteY2" fmla="*/ 6858000 h 6858000"/>
              <a:gd name="connsiteX3" fmla="*/ 139560 w 1508539"/>
              <a:gd name="connsiteY3" fmla="*/ 6857735 h 6858000"/>
              <a:gd name="connsiteX4" fmla="*/ 128010 w 1508539"/>
              <a:gd name="connsiteY4" fmla="*/ 6751578 h 6858000"/>
              <a:gd name="connsiteX5" fmla="*/ 146674 w 1508539"/>
              <a:gd name="connsiteY5" fmla="*/ 6696999 h 6858000"/>
              <a:gd name="connsiteX6" fmla="*/ 136976 w 1508539"/>
              <a:gd name="connsiteY6" fmla="*/ 6621207 h 6858000"/>
              <a:gd name="connsiteX7" fmla="*/ 153633 w 1508539"/>
              <a:gd name="connsiteY7" fmla="*/ 6596265 h 6858000"/>
              <a:gd name="connsiteX8" fmla="*/ 153512 w 1508539"/>
              <a:gd name="connsiteY8" fmla="*/ 6594818 h 6858000"/>
              <a:gd name="connsiteX9" fmla="*/ 157757 w 1508539"/>
              <a:gd name="connsiteY9" fmla="*/ 6593735 h 6858000"/>
              <a:gd name="connsiteX10" fmla="*/ 160954 w 1508539"/>
              <a:gd name="connsiteY10" fmla="*/ 6589172 h 6858000"/>
              <a:gd name="connsiteX11" fmla="*/ 164248 w 1508539"/>
              <a:gd name="connsiteY11" fmla="*/ 6574442 h 6858000"/>
              <a:gd name="connsiteX12" fmla="*/ 164588 w 1508539"/>
              <a:gd name="connsiteY12" fmla="*/ 6568530 h 6858000"/>
              <a:gd name="connsiteX13" fmla="*/ 166997 w 1508539"/>
              <a:gd name="connsiteY13" fmla="*/ 6560674 h 6858000"/>
              <a:gd name="connsiteX14" fmla="*/ 167342 w 1508539"/>
              <a:gd name="connsiteY14" fmla="*/ 6560598 h 6858000"/>
              <a:gd name="connsiteX15" fmla="*/ 169039 w 1508539"/>
              <a:gd name="connsiteY15" fmla="*/ 6553006 h 6858000"/>
              <a:gd name="connsiteX16" fmla="*/ 173735 w 1508539"/>
              <a:gd name="connsiteY16" fmla="*/ 6514360 h 6858000"/>
              <a:gd name="connsiteX17" fmla="*/ 215389 w 1508539"/>
              <a:gd name="connsiteY17" fmla="*/ 6478062 h 6858000"/>
              <a:gd name="connsiteX18" fmla="*/ 226078 w 1508539"/>
              <a:gd name="connsiteY18" fmla="*/ 6460325 h 6858000"/>
              <a:gd name="connsiteX19" fmla="*/ 233311 w 1508539"/>
              <a:gd name="connsiteY19" fmla="*/ 6451488 h 6858000"/>
              <a:gd name="connsiteX20" fmla="*/ 234746 w 1508539"/>
              <a:gd name="connsiteY20" fmla="*/ 6451348 h 6858000"/>
              <a:gd name="connsiteX21" fmla="*/ 239104 w 1508539"/>
              <a:gd name="connsiteY21" fmla="*/ 6414240 h 6858000"/>
              <a:gd name="connsiteX22" fmla="*/ 241880 w 1508539"/>
              <a:gd name="connsiteY22" fmla="*/ 6384857 h 6858000"/>
              <a:gd name="connsiteX23" fmla="*/ 240591 w 1508539"/>
              <a:gd name="connsiteY23" fmla="*/ 6367510 h 6858000"/>
              <a:gd name="connsiteX24" fmla="*/ 244471 w 1508539"/>
              <a:gd name="connsiteY24" fmla="*/ 6349778 h 6858000"/>
              <a:gd name="connsiteX25" fmla="*/ 246136 w 1508539"/>
              <a:gd name="connsiteY25" fmla="*/ 6348250 h 6858000"/>
              <a:gd name="connsiteX26" fmla="*/ 262170 w 1508539"/>
              <a:gd name="connsiteY26" fmla="*/ 6281972 h 6858000"/>
              <a:gd name="connsiteX27" fmla="*/ 272933 w 1508539"/>
              <a:gd name="connsiteY27" fmla="*/ 6211940 h 6858000"/>
              <a:gd name="connsiteX28" fmla="*/ 314428 w 1508539"/>
              <a:gd name="connsiteY28" fmla="*/ 6113913 h 6858000"/>
              <a:gd name="connsiteX29" fmla="*/ 318721 w 1508539"/>
              <a:gd name="connsiteY29" fmla="*/ 6028119 h 6858000"/>
              <a:gd name="connsiteX30" fmla="*/ 345501 w 1508539"/>
              <a:gd name="connsiteY30" fmla="*/ 5934687 h 6858000"/>
              <a:gd name="connsiteX31" fmla="*/ 379513 w 1508539"/>
              <a:gd name="connsiteY31" fmla="*/ 5765594 h 6858000"/>
              <a:gd name="connsiteX32" fmla="*/ 411349 w 1508539"/>
              <a:gd name="connsiteY32" fmla="*/ 5693685 h 6858000"/>
              <a:gd name="connsiteX33" fmla="*/ 431404 w 1508539"/>
              <a:gd name="connsiteY33" fmla="*/ 5665173 h 6858000"/>
              <a:gd name="connsiteX34" fmla="*/ 465121 w 1508539"/>
              <a:gd name="connsiteY34" fmla="*/ 5563435 h 6858000"/>
              <a:gd name="connsiteX35" fmla="*/ 494626 w 1508539"/>
              <a:gd name="connsiteY35" fmla="*/ 5476393 h 6858000"/>
              <a:gd name="connsiteX36" fmla="*/ 525819 w 1508539"/>
              <a:gd name="connsiteY36" fmla="*/ 5396260 h 6858000"/>
              <a:gd name="connsiteX37" fmla="*/ 541800 w 1508539"/>
              <a:gd name="connsiteY37" fmla="*/ 5330009 h 6858000"/>
              <a:gd name="connsiteX38" fmla="*/ 575293 w 1508539"/>
              <a:gd name="connsiteY38" fmla="*/ 5273739 h 6858000"/>
              <a:gd name="connsiteX39" fmla="*/ 584892 w 1508539"/>
              <a:gd name="connsiteY39" fmla="*/ 5241779 h 6858000"/>
              <a:gd name="connsiteX40" fmla="*/ 596118 w 1508539"/>
              <a:gd name="connsiteY40" fmla="*/ 5225268 h 6858000"/>
              <a:gd name="connsiteX41" fmla="*/ 597138 w 1508539"/>
              <a:gd name="connsiteY41" fmla="*/ 5217684 h 6858000"/>
              <a:gd name="connsiteX42" fmla="*/ 604479 w 1508539"/>
              <a:gd name="connsiteY42" fmla="*/ 5193377 h 6858000"/>
              <a:gd name="connsiteX43" fmla="*/ 607782 w 1508539"/>
              <a:gd name="connsiteY43" fmla="*/ 5179288 h 6858000"/>
              <a:gd name="connsiteX44" fmla="*/ 608766 w 1508539"/>
              <a:gd name="connsiteY44" fmla="*/ 5173621 h 6858000"/>
              <a:gd name="connsiteX45" fmla="*/ 604400 w 1508539"/>
              <a:gd name="connsiteY45" fmla="*/ 5159961 h 6858000"/>
              <a:gd name="connsiteX46" fmla="*/ 611077 w 1508539"/>
              <a:gd name="connsiteY46" fmla="*/ 5144295 h 6858000"/>
              <a:gd name="connsiteX47" fmla="*/ 608010 w 1508539"/>
              <a:gd name="connsiteY47" fmla="*/ 5125185 h 6858000"/>
              <a:gd name="connsiteX48" fmla="*/ 614840 w 1508539"/>
              <a:gd name="connsiteY48" fmla="*/ 5121884 h 6858000"/>
              <a:gd name="connsiteX49" fmla="*/ 621876 w 1508539"/>
              <a:gd name="connsiteY49" fmla="*/ 5067850 h 6858000"/>
              <a:gd name="connsiteX50" fmla="*/ 624607 w 1508539"/>
              <a:gd name="connsiteY50" fmla="*/ 5060861 h 6858000"/>
              <a:gd name="connsiteX51" fmla="*/ 621311 w 1508539"/>
              <a:gd name="connsiteY51" fmla="*/ 5034192 h 6858000"/>
              <a:gd name="connsiteX52" fmla="*/ 622865 w 1508539"/>
              <a:gd name="connsiteY52" fmla="*/ 4993030 h 6858000"/>
              <a:gd name="connsiteX53" fmla="*/ 629774 w 1508539"/>
              <a:gd name="connsiteY53" fmla="*/ 4946844 h 6858000"/>
              <a:gd name="connsiteX54" fmla="*/ 625630 w 1508539"/>
              <a:gd name="connsiteY54" fmla="*/ 4932692 h 6858000"/>
              <a:gd name="connsiteX55" fmla="*/ 641033 w 1508539"/>
              <a:gd name="connsiteY55" fmla="*/ 4858827 h 6858000"/>
              <a:gd name="connsiteX56" fmla="*/ 646936 w 1508539"/>
              <a:gd name="connsiteY56" fmla="*/ 4821170 h 6858000"/>
              <a:gd name="connsiteX57" fmla="*/ 651669 w 1508539"/>
              <a:gd name="connsiteY57" fmla="*/ 4780965 h 6858000"/>
              <a:gd name="connsiteX58" fmla="*/ 652962 w 1508539"/>
              <a:gd name="connsiteY58" fmla="*/ 4750867 h 6858000"/>
              <a:gd name="connsiteX59" fmla="*/ 650769 w 1508539"/>
              <a:gd name="connsiteY59" fmla="*/ 4690749 h 6858000"/>
              <a:gd name="connsiteX60" fmla="*/ 646249 w 1508539"/>
              <a:gd name="connsiteY60" fmla="*/ 4584173 h 6858000"/>
              <a:gd name="connsiteX61" fmla="*/ 641332 w 1508539"/>
              <a:gd name="connsiteY61" fmla="*/ 4444346 h 6858000"/>
              <a:gd name="connsiteX62" fmla="*/ 637897 w 1508539"/>
              <a:gd name="connsiteY62" fmla="*/ 4375228 h 6858000"/>
              <a:gd name="connsiteX63" fmla="*/ 618550 w 1508539"/>
              <a:gd name="connsiteY63" fmla="*/ 4214165 h 6858000"/>
              <a:gd name="connsiteX64" fmla="*/ 622623 w 1508539"/>
              <a:gd name="connsiteY64" fmla="*/ 4090296 h 6858000"/>
              <a:gd name="connsiteX65" fmla="*/ 607879 w 1508539"/>
              <a:gd name="connsiteY65" fmla="*/ 4033999 h 6858000"/>
              <a:gd name="connsiteX66" fmla="*/ 609028 w 1508539"/>
              <a:gd name="connsiteY66" fmla="*/ 4031933 h 6858000"/>
              <a:gd name="connsiteX67" fmla="*/ 607604 w 1508539"/>
              <a:gd name="connsiteY67" fmla="*/ 4013953 h 6858000"/>
              <a:gd name="connsiteX68" fmla="*/ 593899 w 1508539"/>
              <a:gd name="connsiteY68" fmla="*/ 3974753 h 6858000"/>
              <a:gd name="connsiteX69" fmla="*/ 595497 w 1508539"/>
              <a:gd name="connsiteY69" fmla="*/ 3969950 h 6858000"/>
              <a:gd name="connsiteX70" fmla="*/ 588919 w 1508539"/>
              <a:gd name="connsiteY70" fmla="*/ 3933779 h 6858000"/>
              <a:gd name="connsiteX71" fmla="*/ 590250 w 1508539"/>
              <a:gd name="connsiteY71" fmla="*/ 3933093 h 6858000"/>
              <a:gd name="connsiteX72" fmla="*/ 594604 w 1508539"/>
              <a:gd name="connsiteY72" fmla="*/ 3922082 h 6858000"/>
              <a:gd name="connsiteX73" fmla="*/ 599682 w 1508539"/>
              <a:gd name="connsiteY73" fmla="*/ 3901461 h 6858000"/>
              <a:gd name="connsiteX74" fmla="*/ 622276 w 1508539"/>
              <a:gd name="connsiteY74" fmla="*/ 3813873 h 6858000"/>
              <a:gd name="connsiteX75" fmla="*/ 621701 w 1508539"/>
              <a:gd name="connsiteY75" fmla="*/ 3806161 h 6858000"/>
              <a:gd name="connsiteX76" fmla="*/ 622008 w 1508539"/>
              <a:gd name="connsiteY76" fmla="*/ 3805957 h 6858000"/>
              <a:gd name="connsiteX77" fmla="*/ 622035 w 1508539"/>
              <a:gd name="connsiteY77" fmla="*/ 3797724 h 6858000"/>
              <a:gd name="connsiteX78" fmla="*/ 620650 w 1508539"/>
              <a:gd name="connsiteY78" fmla="*/ 3792098 h 6858000"/>
              <a:gd name="connsiteX79" fmla="*/ 619534 w 1508539"/>
              <a:gd name="connsiteY79" fmla="*/ 3777135 h 6858000"/>
              <a:gd name="connsiteX80" fmla="*/ 621267 w 1508539"/>
              <a:gd name="connsiteY80" fmla="*/ 3771656 h 6858000"/>
              <a:gd name="connsiteX81" fmla="*/ 625010 w 1508539"/>
              <a:gd name="connsiteY81" fmla="*/ 3769007 h 6858000"/>
              <a:gd name="connsiteX82" fmla="*/ 624476 w 1508539"/>
              <a:gd name="connsiteY82" fmla="*/ 3767709 h 6858000"/>
              <a:gd name="connsiteX83" fmla="*/ 633172 w 1508539"/>
              <a:gd name="connsiteY83" fmla="*/ 3738082 h 6858000"/>
              <a:gd name="connsiteX84" fmla="*/ 640518 w 1508539"/>
              <a:gd name="connsiteY84" fmla="*/ 3673397 h 6858000"/>
              <a:gd name="connsiteX85" fmla="*/ 639814 w 1508539"/>
              <a:gd name="connsiteY85" fmla="*/ 3637109 h 6858000"/>
              <a:gd name="connsiteX86" fmla="*/ 643257 w 1508539"/>
              <a:gd name="connsiteY86" fmla="*/ 3536883 h 6858000"/>
              <a:gd name="connsiteX87" fmla="*/ 650795 w 1508539"/>
              <a:gd name="connsiteY87" fmla="*/ 3435652 h 6858000"/>
              <a:gd name="connsiteX88" fmla="*/ 652466 w 1508539"/>
              <a:gd name="connsiteY88" fmla="*/ 3307769 h 6858000"/>
              <a:gd name="connsiteX89" fmla="*/ 670029 w 1508539"/>
              <a:gd name="connsiteY89" fmla="*/ 3250522 h 6858000"/>
              <a:gd name="connsiteX90" fmla="*/ 670454 w 1508539"/>
              <a:gd name="connsiteY90" fmla="*/ 3229163 h 6858000"/>
              <a:gd name="connsiteX91" fmla="*/ 672277 w 1508539"/>
              <a:gd name="connsiteY91" fmla="*/ 3217217 h 6858000"/>
              <a:gd name="connsiteX92" fmla="*/ 659112 w 1508539"/>
              <a:gd name="connsiteY92" fmla="*/ 3183755 h 6858000"/>
              <a:gd name="connsiteX93" fmla="*/ 659613 w 1508539"/>
              <a:gd name="connsiteY93" fmla="*/ 3178642 h 6858000"/>
              <a:gd name="connsiteX94" fmla="*/ 647213 w 1508539"/>
              <a:gd name="connsiteY94" fmla="*/ 3158586 h 6858000"/>
              <a:gd name="connsiteX95" fmla="*/ 632398 w 1508539"/>
              <a:gd name="connsiteY95" fmla="*/ 3129034 h 6858000"/>
              <a:gd name="connsiteX96" fmla="*/ 633063 w 1508539"/>
              <a:gd name="connsiteY96" fmla="*/ 3126682 h 6858000"/>
              <a:gd name="connsiteX97" fmla="*/ 623931 w 1508539"/>
              <a:gd name="connsiteY97" fmla="*/ 3114519 h 6858000"/>
              <a:gd name="connsiteX98" fmla="*/ 610540 w 1508539"/>
              <a:gd name="connsiteY98" fmla="*/ 3106272 h 6858000"/>
              <a:gd name="connsiteX99" fmla="*/ 583270 w 1508539"/>
              <a:gd name="connsiteY99" fmla="*/ 2958185 h 6858000"/>
              <a:gd name="connsiteX100" fmla="*/ 525884 w 1508539"/>
              <a:gd name="connsiteY100" fmla="*/ 2762989 h 6858000"/>
              <a:gd name="connsiteX101" fmla="*/ 474802 w 1508539"/>
              <a:gd name="connsiteY101" fmla="*/ 2554718 h 6858000"/>
              <a:gd name="connsiteX102" fmla="*/ 454896 w 1508539"/>
              <a:gd name="connsiteY102" fmla="*/ 2485734 h 6858000"/>
              <a:gd name="connsiteX103" fmla="*/ 445619 w 1508539"/>
              <a:gd name="connsiteY103" fmla="*/ 2447068 h 6858000"/>
              <a:gd name="connsiteX104" fmla="*/ 432580 w 1508539"/>
              <a:gd name="connsiteY104" fmla="*/ 2425819 h 6858000"/>
              <a:gd name="connsiteX105" fmla="*/ 438579 w 1508539"/>
              <a:gd name="connsiteY105" fmla="*/ 2402874 h 6858000"/>
              <a:gd name="connsiteX106" fmla="*/ 441191 w 1508539"/>
              <a:gd name="connsiteY106" fmla="*/ 2381443 h 6858000"/>
              <a:gd name="connsiteX107" fmla="*/ 417520 w 1508539"/>
              <a:gd name="connsiteY107" fmla="*/ 2261920 h 6858000"/>
              <a:gd name="connsiteX108" fmla="*/ 407407 w 1508539"/>
              <a:gd name="connsiteY108" fmla="*/ 2195378 h 6858000"/>
              <a:gd name="connsiteX109" fmla="*/ 391624 w 1508539"/>
              <a:gd name="connsiteY109" fmla="*/ 2155135 h 6858000"/>
              <a:gd name="connsiteX110" fmla="*/ 389082 w 1508539"/>
              <a:gd name="connsiteY110" fmla="*/ 2118008 h 6858000"/>
              <a:gd name="connsiteX111" fmla="*/ 390075 w 1508539"/>
              <a:gd name="connsiteY111" fmla="*/ 2050531 h 6858000"/>
              <a:gd name="connsiteX112" fmla="*/ 381881 w 1508539"/>
              <a:gd name="connsiteY112" fmla="*/ 1963269 h 6858000"/>
              <a:gd name="connsiteX113" fmla="*/ 363059 w 1508539"/>
              <a:gd name="connsiteY113" fmla="*/ 1906352 h 6858000"/>
              <a:gd name="connsiteX114" fmla="*/ 339616 w 1508539"/>
              <a:gd name="connsiteY114" fmla="*/ 1861531 h 6858000"/>
              <a:gd name="connsiteX115" fmla="*/ 293415 w 1508539"/>
              <a:gd name="connsiteY115" fmla="*/ 1732919 h 6858000"/>
              <a:gd name="connsiteX116" fmla="*/ 265726 w 1508539"/>
              <a:gd name="connsiteY116" fmla="*/ 1663540 h 6858000"/>
              <a:gd name="connsiteX117" fmla="*/ 264852 w 1508539"/>
              <a:gd name="connsiteY117" fmla="*/ 1615777 h 6858000"/>
              <a:gd name="connsiteX118" fmla="*/ 245647 w 1508539"/>
              <a:gd name="connsiteY118" fmla="*/ 1563678 h 6858000"/>
              <a:gd name="connsiteX119" fmla="*/ 258727 w 1508539"/>
              <a:gd name="connsiteY119" fmla="*/ 1519474 h 6858000"/>
              <a:gd name="connsiteX120" fmla="*/ 251469 w 1508539"/>
              <a:gd name="connsiteY120" fmla="*/ 1477995 h 6858000"/>
              <a:gd name="connsiteX121" fmla="*/ 237554 w 1508539"/>
              <a:gd name="connsiteY121" fmla="*/ 1373769 h 6858000"/>
              <a:gd name="connsiteX122" fmla="*/ 245861 w 1508539"/>
              <a:gd name="connsiteY122" fmla="*/ 1307086 h 6858000"/>
              <a:gd name="connsiteX123" fmla="*/ 247049 w 1508539"/>
              <a:gd name="connsiteY123" fmla="*/ 1189033 h 6858000"/>
              <a:gd name="connsiteX124" fmla="*/ 251734 w 1508539"/>
              <a:gd name="connsiteY124" fmla="*/ 1168288 h 6858000"/>
              <a:gd name="connsiteX125" fmla="*/ 244016 w 1508539"/>
              <a:gd name="connsiteY125" fmla="*/ 1142577 h 6858000"/>
              <a:gd name="connsiteX126" fmla="*/ 233322 w 1508539"/>
              <a:gd name="connsiteY126" fmla="*/ 1088484 h 6858000"/>
              <a:gd name="connsiteX127" fmla="*/ 222058 w 1508539"/>
              <a:gd name="connsiteY127" fmla="*/ 1016103 h 6858000"/>
              <a:gd name="connsiteX128" fmla="*/ 223514 w 1508539"/>
              <a:gd name="connsiteY128" fmla="*/ 932283 h 6858000"/>
              <a:gd name="connsiteX129" fmla="*/ 225750 w 1508539"/>
              <a:gd name="connsiteY129" fmla="*/ 915925 h 6858000"/>
              <a:gd name="connsiteX130" fmla="*/ 218379 w 1508539"/>
              <a:gd name="connsiteY130" fmla="*/ 896999 h 6858000"/>
              <a:gd name="connsiteX131" fmla="*/ 187787 w 1508539"/>
              <a:gd name="connsiteY131" fmla="*/ 821517 h 6858000"/>
              <a:gd name="connsiteX132" fmla="*/ 166737 w 1508539"/>
              <a:gd name="connsiteY132" fmla="*/ 751353 h 6858000"/>
              <a:gd name="connsiteX133" fmla="*/ 166295 w 1508539"/>
              <a:gd name="connsiteY133" fmla="*/ 721230 h 6858000"/>
              <a:gd name="connsiteX134" fmla="*/ 151966 w 1508539"/>
              <a:gd name="connsiteY134" fmla="*/ 681659 h 6858000"/>
              <a:gd name="connsiteX135" fmla="*/ 137385 w 1508539"/>
              <a:gd name="connsiteY135" fmla="*/ 635218 h 6858000"/>
              <a:gd name="connsiteX136" fmla="*/ 142396 w 1508539"/>
              <a:gd name="connsiteY136" fmla="*/ 613763 h 6858000"/>
              <a:gd name="connsiteX137" fmla="*/ 128338 w 1508539"/>
              <a:gd name="connsiteY137" fmla="*/ 598582 h 6858000"/>
              <a:gd name="connsiteX138" fmla="*/ 128019 w 1508539"/>
              <a:gd name="connsiteY138" fmla="*/ 576846 h 6858000"/>
              <a:gd name="connsiteX139" fmla="*/ 107645 w 1508539"/>
              <a:gd name="connsiteY139" fmla="*/ 530055 h 6858000"/>
              <a:gd name="connsiteX140" fmla="*/ 106893 w 1508539"/>
              <a:gd name="connsiteY140" fmla="*/ 465389 h 6858000"/>
              <a:gd name="connsiteX141" fmla="*/ 89816 w 1508539"/>
              <a:gd name="connsiteY141" fmla="*/ 424699 h 6858000"/>
              <a:gd name="connsiteX142" fmla="*/ 90191 w 1508539"/>
              <a:gd name="connsiteY142" fmla="*/ 404917 h 6858000"/>
              <a:gd name="connsiteX143" fmla="*/ 70148 w 1508539"/>
              <a:gd name="connsiteY143" fmla="*/ 367211 h 6858000"/>
              <a:gd name="connsiteX144" fmla="*/ 36452 w 1508539"/>
              <a:gd name="connsiteY144" fmla="*/ 268519 h 6858000"/>
              <a:gd name="connsiteX145" fmla="*/ 23935 w 1508539"/>
              <a:gd name="connsiteY145" fmla="*/ 160886 h 6858000"/>
              <a:gd name="connsiteX146" fmla="*/ 19312 w 1508539"/>
              <a:gd name="connsiteY146" fmla="*/ 47336 h 6858000"/>
              <a:gd name="connsiteX147" fmla="*/ 0 w 1508539"/>
              <a:gd name="connsiteY147" fmla="*/ 0 h 6858000"/>
              <a:gd name="connsiteX0" fmla="*/ 0 w 1508539"/>
              <a:gd name="connsiteY0" fmla="*/ 0 h 6858000"/>
              <a:gd name="connsiteX1" fmla="*/ 1508539 w 1508539"/>
              <a:gd name="connsiteY1" fmla="*/ 0 h 6858000"/>
              <a:gd name="connsiteX2" fmla="*/ 1508539 w 1508539"/>
              <a:gd name="connsiteY2" fmla="*/ 6858000 h 6858000"/>
              <a:gd name="connsiteX3" fmla="*/ 139560 w 1508539"/>
              <a:gd name="connsiteY3" fmla="*/ 6857735 h 6858000"/>
              <a:gd name="connsiteX4" fmla="*/ 128010 w 1508539"/>
              <a:gd name="connsiteY4" fmla="*/ 6751578 h 6858000"/>
              <a:gd name="connsiteX5" fmla="*/ 146674 w 1508539"/>
              <a:gd name="connsiteY5" fmla="*/ 6696999 h 6858000"/>
              <a:gd name="connsiteX6" fmla="*/ 163411 w 1508539"/>
              <a:gd name="connsiteY6" fmla="*/ 6638036 h 6858000"/>
              <a:gd name="connsiteX7" fmla="*/ 153633 w 1508539"/>
              <a:gd name="connsiteY7" fmla="*/ 6596265 h 6858000"/>
              <a:gd name="connsiteX8" fmla="*/ 153512 w 1508539"/>
              <a:gd name="connsiteY8" fmla="*/ 6594818 h 6858000"/>
              <a:gd name="connsiteX9" fmla="*/ 157757 w 1508539"/>
              <a:gd name="connsiteY9" fmla="*/ 6593735 h 6858000"/>
              <a:gd name="connsiteX10" fmla="*/ 160954 w 1508539"/>
              <a:gd name="connsiteY10" fmla="*/ 6589172 h 6858000"/>
              <a:gd name="connsiteX11" fmla="*/ 164248 w 1508539"/>
              <a:gd name="connsiteY11" fmla="*/ 6574442 h 6858000"/>
              <a:gd name="connsiteX12" fmla="*/ 164588 w 1508539"/>
              <a:gd name="connsiteY12" fmla="*/ 6568530 h 6858000"/>
              <a:gd name="connsiteX13" fmla="*/ 166997 w 1508539"/>
              <a:gd name="connsiteY13" fmla="*/ 6560674 h 6858000"/>
              <a:gd name="connsiteX14" fmla="*/ 167342 w 1508539"/>
              <a:gd name="connsiteY14" fmla="*/ 6560598 h 6858000"/>
              <a:gd name="connsiteX15" fmla="*/ 169039 w 1508539"/>
              <a:gd name="connsiteY15" fmla="*/ 6553006 h 6858000"/>
              <a:gd name="connsiteX16" fmla="*/ 173735 w 1508539"/>
              <a:gd name="connsiteY16" fmla="*/ 6514360 h 6858000"/>
              <a:gd name="connsiteX17" fmla="*/ 215389 w 1508539"/>
              <a:gd name="connsiteY17" fmla="*/ 6478062 h 6858000"/>
              <a:gd name="connsiteX18" fmla="*/ 226078 w 1508539"/>
              <a:gd name="connsiteY18" fmla="*/ 6460325 h 6858000"/>
              <a:gd name="connsiteX19" fmla="*/ 233311 w 1508539"/>
              <a:gd name="connsiteY19" fmla="*/ 6451488 h 6858000"/>
              <a:gd name="connsiteX20" fmla="*/ 234746 w 1508539"/>
              <a:gd name="connsiteY20" fmla="*/ 6451348 h 6858000"/>
              <a:gd name="connsiteX21" fmla="*/ 239104 w 1508539"/>
              <a:gd name="connsiteY21" fmla="*/ 6414240 h 6858000"/>
              <a:gd name="connsiteX22" fmla="*/ 241880 w 1508539"/>
              <a:gd name="connsiteY22" fmla="*/ 6384857 h 6858000"/>
              <a:gd name="connsiteX23" fmla="*/ 240591 w 1508539"/>
              <a:gd name="connsiteY23" fmla="*/ 6367510 h 6858000"/>
              <a:gd name="connsiteX24" fmla="*/ 244471 w 1508539"/>
              <a:gd name="connsiteY24" fmla="*/ 6349778 h 6858000"/>
              <a:gd name="connsiteX25" fmla="*/ 246136 w 1508539"/>
              <a:gd name="connsiteY25" fmla="*/ 6348250 h 6858000"/>
              <a:gd name="connsiteX26" fmla="*/ 262170 w 1508539"/>
              <a:gd name="connsiteY26" fmla="*/ 6281972 h 6858000"/>
              <a:gd name="connsiteX27" fmla="*/ 272933 w 1508539"/>
              <a:gd name="connsiteY27" fmla="*/ 6211940 h 6858000"/>
              <a:gd name="connsiteX28" fmla="*/ 314428 w 1508539"/>
              <a:gd name="connsiteY28" fmla="*/ 6113913 h 6858000"/>
              <a:gd name="connsiteX29" fmla="*/ 318721 w 1508539"/>
              <a:gd name="connsiteY29" fmla="*/ 6028119 h 6858000"/>
              <a:gd name="connsiteX30" fmla="*/ 345501 w 1508539"/>
              <a:gd name="connsiteY30" fmla="*/ 5934687 h 6858000"/>
              <a:gd name="connsiteX31" fmla="*/ 379513 w 1508539"/>
              <a:gd name="connsiteY31" fmla="*/ 5765594 h 6858000"/>
              <a:gd name="connsiteX32" fmla="*/ 411349 w 1508539"/>
              <a:gd name="connsiteY32" fmla="*/ 5693685 h 6858000"/>
              <a:gd name="connsiteX33" fmla="*/ 431404 w 1508539"/>
              <a:gd name="connsiteY33" fmla="*/ 5665173 h 6858000"/>
              <a:gd name="connsiteX34" fmla="*/ 465121 w 1508539"/>
              <a:gd name="connsiteY34" fmla="*/ 5563435 h 6858000"/>
              <a:gd name="connsiteX35" fmla="*/ 494626 w 1508539"/>
              <a:gd name="connsiteY35" fmla="*/ 5476393 h 6858000"/>
              <a:gd name="connsiteX36" fmla="*/ 525819 w 1508539"/>
              <a:gd name="connsiteY36" fmla="*/ 5396260 h 6858000"/>
              <a:gd name="connsiteX37" fmla="*/ 541800 w 1508539"/>
              <a:gd name="connsiteY37" fmla="*/ 5330009 h 6858000"/>
              <a:gd name="connsiteX38" fmla="*/ 575293 w 1508539"/>
              <a:gd name="connsiteY38" fmla="*/ 5273739 h 6858000"/>
              <a:gd name="connsiteX39" fmla="*/ 584892 w 1508539"/>
              <a:gd name="connsiteY39" fmla="*/ 5241779 h 6858000"/>
              <a:gd name="connsiteX40" fmla="*/ 596118 w 1508539"/>
              <a:gd name="connsiteY40" fmla="*/ 5225268 h 6858000"/>
              <a:gd name="connsiteX41" fmla="*/ 597138 w 1508539"/>
              <a:gd name="connsiteY41" fmla="*/ 5217684 h 6858000"/>
              <a:gd name="connsiteX42" fmla="*/ 604479 w 1508539"/>
              <a:gd name="connsiteY42" fmla="*/ 5193377 h 6858000"/>
              <a:gd name="connsiteX43" fmla="*/ 607782 w 1508539"/>
              <a:gd name="connsiteY43" fmla="*/ 5179288 h 6858000"/>
              <a:gd name="connsiteX44" fmla="*/ 608766 w 1508539"/>
              <a:gd name="connsiteY44" fmla="*/ 5173621 h 6858000"/>
              <a:gd name="connsiteX45" fmla="*/ 604400 w 1508539"/>
              <a:gd name="connsiteY45" fmla="*/ 5159961 h 6858000"/>
              <a:gd name="connsiteX46" fmla="*/ 611077 w 1508539"/>
              <a:gd name="connsiteY46" fmla="*/ 5144295 h 6858000"/>
              <a:gd name="connsiteX47" fmla="*/ 608010 w 1508539"/>
              <a:gd name="connsiteY47" fmla="*/ 5125185 h 6858000"/>
              <a:gd name="connsiteX48" fmla="*/ 614840 w 1508539"/>
              <a:gd name="connsiteY48" fmla="*/ 5121884 h 6858000"/>
              <a:gd name="connsiteX49" fmla="*/ 621876 w 1508539"/>
              <a:gd name="connsiteY49" fmla="*/ 5067850 h 6858000"/>
              <a:gd name="connsiteX50" fmla="*/ 624607 w 1508539"/>
              <a:gd name="connsiteY50" fmla="*/ 5060861 h 6858000"/>
              <a:gd name="connsiteX51" fmla="*/ 621311 w 1508539"/>
              <a:gd name="connsiteY51" fmla="*/ 5034192 h 6858000"/>
              <a:gd name="connsiteX52" fmla="*/ 622865 w 1508539"/>
              <a:gd name="connsiteY52" fmla="*/ 4993030 h 6858000"/>
              <a:gd name="connsiteX53" fmla="*/ 629774 w 1508539"/>
              <a:gd name="connsiteY53" fmla="*/ 4946844 h 6858000"/>
              <a:gd name="connsiteX54" fmla="*/ 625630 w 1508539"/>
              <a:gd name="connsiteY54" fmla="*/ 4932692 h 6858000"/>
              <a:gd name="connsiteX55" fmla="*/ 641033 w 1508539"/>
              <a:gd name="connsiteY55" fmla="*/ 4858827 h 6858000"/>
              <a:gd name="connsiteX56" fmla="*/ 646936 w 1508539"/>
              <a:gd name="connsiteY56" fmla="*/ 4821170 h 6858000"/>
              <a:gd name="connsiteX57" fmla="*/ 651669 w 1508539"/>
              <a:gd name="connsiteY57" fmla="*/ 4780965 h 6858000"/>
              <a:gd name="connsiteX58" fmla="*/ 652962 w 1508539"/>
              <a:gd name="connsiteY58" fmla="*/ 4750867 h 6858000"/>
              <a:gd name="connsiteX59" fmla="*/ 650769 w 1508539"/>
              <a:gd name="connsiteY59" fmla="*/ 4690749 h 6858000"/>
              <a:gd name="connsiteX60" fmla="*/ 646249 w 1508539"/>
              <a:gd name="connsiteY60" fmla="*/ 4584173 h 6858000"/>
              <a:gd name="connsiteX61" fmla="*/ 641332 w 1508539"/>
              <a:gd name="connsiteY61" fmla="*/ 4444346 h 6858000"/>
              <a:gd name="connsiteX62" fmla="*/ 637897 w 1508539"/>
              <a:gd name="connsiteY62" fmla="*/ 4375228 h 6858000"/>
              <a:gd name="connsiteX63" fmla="*/ 618550 w 1508539"/>
              <a:gd name="connsiteY63" fmla="*/ 4214165 h 6858000"/>
              <a:gd name="connsiteX64" fmla="*/ 622623 w 1508539"/>
              <a:gd name="connsiteY64" fmla="*/ 4090296 h 6858000"/>
              <a:gd name="connsiteX65" fmla="*/ 607879 w 1508539"/>
              <a:gd name="connsiteY65" fmla="*/ 4033999 h 6858000"/>
              <a:gd name="connsiteX66" fmla="*/ 609028 w 1508539"/>
              <a:gd name="connsiteY66" fmla="*/ 4031933 h 6858000"/>
              <a:gd name="connsiteX67" fmla="*/ 607604 w 1508539"/>
              <a:gd name="connsiteY67" fmla="*/ 4013953 h 6858000"/>
              <a:gd name="connsiteX68" fmla="*/ 593899 w 1508539"/>
              <a:gd name="connsiteY68" fmla="*/ 3974753 h 6858000"/>
              <a:gd name="connsiteX69" fmla="*/ 595497 w 1508539"/>
              <a:gd name="connsiteY69" fmla="*/ 3969950 h 6858000"/>
              <a:gd name="connsiteX70" fmla="*/ 588919 w 1508539"/>
              <a:gd name="connsiteY70" fmla="*/ 3933779 h 6858000"/>
              <a:gd name="connsiteX71" fmla="*/ 590250 w 1508539"/>
              <a:gd name="connsiteY71" fmla="*/ 3933093 h 6858000"/>
              <a:gd name="connsiteX72" fmla="*/ 594604 w 1508539"/>
              <a:gd name="connsiteY72" fmla="*/ 3922082 h 6858000"/>
              <a:gd name="connsiteX73" fmla="*/ 599682 w 1508539"/>
              <a:gd name="connsiteY73" fmla="*/ 3901461 h 6858000"/>
              <a:gd name="connsiteX74" fmla="*/ 622276 w 1508539"/>
              <a:gd name="connsiteY74" fmla="*/ 3813873 h 6858000"/>
              <a:gd name="connsiteX75" fmla="*/ 621701 w 1508539"/>
              <a:gd name="connsiteY75" fmla="*/ 3806161 h 6858000"/>
              <a:gd name="connsiteX76" fmla="*/ 622008 w 1508539"/>
              <a:gd name="connsiteY76" fmla="*/ 3805957 h 6858000"/>
              <a:gd name="connsiteX77" fmla="*/ 622035 w 1508539"/>
              <a:gd name="connsiteY77" fmla="*/ 3797724 h 6858000"/>
              <a:gd name="connsiteX78" fmla="*/ 620650 w 1508539"/>
              <a:gd name="connsiteY78" fmla="*/ 3792098 h 6858000"/>
              <a:gd name="connsiteX79" fmla="*/ 619534 w 1508539"/>
              <a:gd name="connsiteY79" fmla="*/ 3777135 h 6858000"/>
              <a:gd name="connsiteX80" fmla="*/ 621267 w 1508539"/>
              <a:gd name="connsiteY80" fmla="*/ 3771656 h 6858000"/>
              <a:gd name="connsiteX81" fmla="*/ 625010 w 1508539"/>
              <a:gd name="connsiteY81" fmla="*/ 3769007 h 6858000"/>
              <a:gd name="connsiteX82" fmla="*/ 624476 w 1508539"/>
              <a:gd name="connsiteY82" fmla="*/ 3767709 h 6858000"/>
              <a:gd name="connsiteX83" fmla="*/ 633172 w 1508539"/>
              <a:gd name="connsiteY83" fmla="*/ 3738082 h 6858000"/>
              <a:gd name="connsiteX84" fmla="*/ 640518 w 1508539"/>
              <a:gd name="connsiteY84" fmla="*/ 3673397 h 6858000"/>
              <a:gd name="connsiteX85" fmla="*/ 639814 w 1508539"/>
              <a:gd name="connsiteY85" fmla="*/ 3637109 h 6858000"/>
              <a:gd name="connsiteX86" fmla="*/ 643257 w 1508539"/>
              <a:gd name="connsiteY86" fmla="*/ 3536883 h 6858000"/>
              <a:gd name="connsiteX87" fmla="*/ 650795 w 1508539"/>
              <a:gd name="connsiteY87" fmla="*/ 3435652 h 6858000"/>
              <a:gd name="connsiteX88" fmla="*/ 652466 w 1508539"/>
              <a:gd name="connsiteY88" fmla="*/ 3307769 h 6858000"/>
              <a:gd name="connsiteX89" fmla="*/ 670029 w 1508539"/>
              <a:gd name="connsiteY89" fmla="*/ 3250522 h 6858000"/>
              <a:gd name="connsiteX90" fmla="*/ 670454 w 1508539"/>
              <a:gd name="connsiteY90" fmla="*/ 3229163 h 6858000"/>
              <a:gd name="connsiteX91" fmla="*/ 672277 w 1508539"/>
              <a:gd name="connsiteY91" fmla="*/ 3217217 h 6858000"/>
              <a:gd name="connsiteX92" fmla="*/ 659112 w 1508539"/>
              <a:gd name="connsiteY92" fmla="*/ 3183755 h 6858000"/>
              <a:gd name="connsiteX93" fmla="*/ 659613 w 1508539"/>
              <a:gd name="connsiteY93" fmla="*/ 3178642 h 6858000"/>
              <a:gd name="connsiteX94" fmla="*/ 647213 w 1508539"/>
              <a:gd name="connsiteY94" fmla="*/ 3158586 h 6858000"/>
              <a:gd name="connsiteX95" fmla="*/ 632398 w 1508539"/>
              <a:gd name="connsiteY95" fmla="*/ 3129034 h 6858000"/>
              <a:gd name="connsiteX96" fmla="*/ 633063 w 1508539"/>
              <a:gd name="connsiteY96" fmla="*/ 3126682 h 6858000"/>
              <a:gd name="connsiteX97" fmla="*/ 623931 w 1508539"/>
              <a:gd name="connsiteY97" fmla="*/ 3114519 h 6858000"/>
              <a:gd name="connsiteX98" fmla="*/ 610540 w 1508539"/>
              <a:gd name="connsiteY98" fmla="*/ 3106272 h 6858000"/>
              <a:gd name="connsiteX99" fmla="*/ 583270 w 1508539"/>
              <a:gd name="connsiteY99" fmla="*/ 2958185 h 6858000"/>
              <a:gd name="connsiteX100" fmla="*/ 525884 w 1508539"/>
              <a:gd name="connsiteY100" fmla="*/ 2762989 h 6858000"/>
              <a:gd name="connsiteX101" fmla="*/ 474802 w 1508539"/>
              <a:gd name="connsiteY101" fmla="*/ 2554718 h 6858000"/>
              <a:gd name="connsiteX102" fmla="*/ 454896 w 1508539"/>
              <a:gd name="connsiteY102" fmla="*/ 2485734 h 6858000"/>
              <a:gd name="connsiteX103" fmla="*/ 445619 w 1508539"/>
              <a:gd name="connsiteY103" fmla="*/ 2447068 h 6858000"/>
              <a:gd name="connsiteX104" fmla="*/ 432580 w 1508539"/>
              <a:gd name="connsiteY104" fmla="*/ 2425819 h 6858000"/>
              <a:gd name="connsiteX105" fmla="*/ 438579 w 1508539"/>
              <a:gd name="connsiteY105" fmla="*/ 2402874 h 6858000"/>
              <a:gd name="connsiteX106" fmla="*/ 441191 w 1508539"/>
              <a:gd name="connsiteY106" fmla="*/ 2381443 h 6858000"/>
              <a:gd name="connsiteX107" fmla="*/ 417520 w 1508539"/>
              <a:gd name="connsiteY107" fmla="*/ 2261920 h 6858000"/>
              <a:gd name="connsiteX108" fmla="*/ 407407 w 1508539"/>
              <a:gd name="connsiteY108" fmla="*/ 2195378 h 6858000"/>
              <a:gd name="connsiteX109" fmla="*/ 391624 w 1508539"/>
              <a:gd name="connsiteY109" fmla="*/ 2155135 h 6858000"/>
              <a:gd name="connsiteX110" fmla="*/ 389082 w 1508539"/>
              <a:gd name="connsiteY110" fmla="*/ 2118008 h 6858000"/>
              <a:gd name="connsiteX111" fmla="*/ 390075 w 1508539"/>
              <a:gd name="connsiteY111" fmla="*/ 2050531 h 6858000"/>
              <a:gd name="connsiteX112" fmla="*/ 381881 w 1508539"/>
              <a:gd name="connsiteY112" fmla="*/ 1963269 h 6858000"/>
              <a:gd name="connsiteX113" fmla="*/ 363059 w 1508539"/>
              <a:gd name="connsiteY113" fmla="*/ 1906352 h 6858000"/>
              <a:gd name="connsiteX114" fmla="*/ 339616 w 1508539"/>
              <a:gd name="connsiteY114" fmla="*/ 1861531 h 6858000"/>
              <a:gd name="connsiteX115" fmla="*/ 293415 w 1508539"/>
              <a:gd name="connsiteY115" fmla="*/ 1732919 h 6858000"/>
              <a:gd name="connsiteX116" fmla="*/ 265726 w 1508539"/>
              <a:gd name="connsiteY116" fmla="*/ 1663540 h 6858000"/>
              <a:gd name="connsiteX117" fmla="*/ 264852 w 1508539"/>
              <a:gd name="connsiteY117" fmla="*/ 1615777 h 6858000"/>
              <a:gd name="connsiteX118" fmla="*/ 245647 w 1508539"/>
              <a:gd name="connsiteY118" fmla="*/ 1563678 h 6858000"/>
              <a:gd name="connsiteX119" fmla="*/ 258727 w 1508539"/>
              <a:gd name="connsiteY119" fmla="*/ 1519474 h 6858000"/>
              <a:gd name="connsiteX120" fmla="*/ 251469 w 1508539"/>
              <a:gd name="connsiteY120" fmla="*/ 1477995 h 6858000"/>
              <a:gd name="connsiteX121" fmla="*/ 237554 w 1508539"/>
              <a:gd name="connsiteY121" fmla="*/ 1373769 h 6858000"/>
              <a:gd name="connsiteX122" fmla="*/ 245861 w 1508539"/>
              <a:gd name="connsiteY122" fmla="*/ 1307086 h 6858000"/>
              <a:gd name="connsiteX123" fmla="*/ 247049 w 1508539"/>
              <a:gd name="connsiteY123" fmla="*/ 1189033 h 6858000"/>
              <a:gd name="connsiteX124" fmla="*/ 251734 w 1508539"/>
              <a:gd name="connsiteY124" fmla="*/ 1168288 h 6858000"/>
              <a:gd name="connsiteX125" fmla="*/ 244016 w 1508539"/>
              <a:gd name="connsiteY125" fmla="*/ 1142577 h 6858000"/>
              <a:gd name="connsiteX126" fmla="*/ 233322 w 1508539"/>
              <a:gd name="connsiteY126" fmla="*/ 1088484 h 6858000"/>
              <a:gd name="connsiteX127" fmla="*/ 222058 w 1508539"/>
              <a:gd name="connsiteY127" fmla="*/ 1016103 h 6858000"/>
              <a:gd name="connsiteX128" fmla="*/ 223514 w 1508539"/>
              <a:gd name="connsiteY128" fmla="*/ 932283 h 6858000"/>
              <a:gd name="connsiteX129" fmla="*/ 225750 w 1508539"/>
              <a:gd name="connsiteY129" fmla="*/ 915925 h 6858000"/>
              <a:gd name="connsiteX130" fmla="*/ 218379 w 1508539"/>
              <a:gd name="connsiteY130" fmla="*/ 896999 h 6858000"/>
              <a:gd name="connsiteX131" fmla="*/ 187787 w 1508539"/>
              <a:gd name="connsiteY131" fmla="*/ 821517 h 6858000"/>
              <a:gd name="connsiteX132" fmla="*/ 166737 w 1508539"/>
              <a:gd name="connsiteY132" fmla="*/ 751353 h 6858000"/>
              <a:gd name="connsiteX133" fmla="*/ 166295 w 1508539"/>
              <a:gd name="connsiteY133" fmla="*/ 721230 h 6858000"/>
              <a:gd name="connsiteX134" fmla="*/ 151966 w 1508539"/>
              <a:gd name="connsiteY134" fmla="*/ 681659 h 6858000"/>
              <a:gd name="connsiteX135" fmla="*/ 137385 w 1508539"/>
              <a:gd name="connsiteY135" fmla="*/ 635218 h 6858000"/>
              <a:gd name="connsiteX136" fmla="*/ 142396 w 1508539"/>
              <a:gd name="connsiteY136" fmla="*/ 613763 h 6858000"/>
              <a:gd name="connsiteX137" fmla="*/ 128338 w 1508539"/>
              <a:gd name="connsiteY137" fmla="*/ 598582 h 6858000"/>
              <a:gd name="connsiteX138" fmla="*/ 128019 w 1508539"/>
              <a:gd name="connsiteY138" fmla="*/ 576846 h 6858000"/>
              <a:gd name="connsiteX139" fmla="*/ 107645 w 1508539"/>
              <a:gd name="connsiteY139" fmla="*/ 530055 h 6858000"/>
              <a:gd name="connsiteX140" fmla="*/ 106893 w 1508539"/>
              <a:gd name="connsiteY140" fmla="*/ 465389 h 6858000"/>
              <a:gd name="connsiteX141" fmla="*/ 89816 w 1508539"/>
              <a:gd name="connsiteY141" fmla="*/ 424699 h 6858000"/>
              <a:gd name="connsiteX142" fmla="*/ 90191 w 1508539"/>
              <a:gd name="connsiteY142" fmla="*/ 404917 h 6858000"/>
              <a:gd name="connsiteX143" fmla="*/ 70148 w 1508539"/>
              <a:gd name="connsiteY143" fmla="*/ 367211 h 6858000"/>
              <a:gd name="connsiteX144" fmla="*/ 36452 w 1508539"/>
              <a:gd name="connsiteY144" fmla="*/ 268519 h 6858000"/>
              <a:gd name="connsiteX145" fmla="*/ 23935 w 1508539"/>
              <a:gd name="connsiteY145" fmla="*/ 160886 h 6858000"/>
              <a:gd name="connsiteX146" fmla="*/ 19312 w 1508539"/>
              <a:gd name="connsiteY146" fmla="*/ 47336 h 6858000"/>
              <a:gd name="connsiteX147" fmla="*/ 0 w 1508539"/>
              <a:gd name="connsiteY147" fmla="*/ 0 h 6858000"/>
              <a:gd name="connsiteX0" fmla="*/ 0 w 1508539"/>
              <a:gd name="connsiteY0" fmla="*/ 0 h 6858000"/>
              <a:gd name="connsiteX1" fmla="*/ 1508539 w 1508539"/>
              <a:gd name="connsiteY1" fmla="*/ 0 h 6858000"/>
              <a:gd name="connsiteX2" fmla="*/ 1508539 w 1508539"/>
              <a:gd name="connsiteY2" fmla="*/ 6858000 h 6858000"/>
              <a:gd name="connsiteX3" fmla="*/ 139560 w 1508539"/>
              <a:gd name="connsiteY3" fmla="*/ 6857735 h 6858000"/>
              <a:gd name="connsiteX4" fmla="*/ 128010 w 1508539"/>
              <a:gd name="connsiteY4" fmla="*/ 6751578 h 6858000"/>
              <a:gd name="connsiteX5" fmla="*/ 146674 w 1508539"/>
              <a:gd name="connsiteY5" fmla="*/ 6696999 h 6858000"/>
              <a:gd name="connsiteX6" fmla="*/ 163411 w 1508539"/>
              <a:gd name="connsiteY6" fmla="*/ 6638036 h 6858000"/>
              <a:gd name="connsiteX7" fmla="*/ 153633 w 1508539"/>
              <a:gd name="connsiteY7" fmla="*/ 6596265 h 6858000"/>
              <a:gd name="connsiteX8" fmla="*/ 153512 w 1508539"/>
              <a:gd name="connsiteY8" fmla="*/ 6594818 h 6858000"/>
              <a:gd name="connsiteX9" fmla="*/ 157757 w 1508539"/>
              <a:gd name="connsiteY9" fmla="*/ 6593735 h 6858000"/>
              <a:gd name="connsiteX10" fmla="*/ 164248 w 1508539"/>
              <a:gd name="connsiteY10" fmla="*/ 6574442 h 6858000"/>
              <a:gd name="connsiteX11" fmla="*/ 164588 w 1508539"/>
              <a:gd name="connsiteY11" fmla="*/ 6568530 h 6858000"/>
              <a:gd name="connsiteX12" fmla="*/ 166997 w 1508539"/>
              <a:gd name="connsiteY12" fmla="*/ 6560674 h 6858000"/>
              <a:gd name="connsiteX13" fmla="*/ 167342 w 1508539"/>
              <a:gd name="connsiteY13" fmla="*/ 6560598 h 6858000"/>
              <a:gd name="connsiteX14" fmla="*/ 169039 w 1508539"/>
              <a:gd name="connsiteY14" fmla="*/ 6553006 h 6858000"/>
              <a:gd name="connsiteX15" fmla="*/ 173735 w 1508539"/>
              <a:gd name="connsiteY15" fmla="*/ 6514360 h 6858000"/>
              <a:gd name="connsiteX16" fmla="*/ 215389 w 1508539"/>
              <a:gd name="connsiteY16" fmla="*/ 6478062 h 6858000"/>
              <a:gd name="connsiteX17" fmla="*/ 226078 w 1508539"/>
              <a:gd name="connsiteY17" fmla="*/ 6460325 h 6858000"/>
              <a:gd name="connsiteX18" fmla="*/ 233311 w 1508539"/>
              <a:gd name="connsiteY18" fmla="*/ 6451488 h 6858000"/>
              <a:gd name="connsiteX19" fmla="*/ 234746 w 1508539"/>
              <a:gd name="connsiteY19" fmla="*/ 6451348 h 6858000"/>
              <a:gd name="connsiteX20" fmla="*/ 239104 w 1508539"/>
              <a:gd name="connsiteY20" fmla="*/ 6414240 h 6858000"/>
              <a:gd name="connsiteX21" fmla="*/ 241880 w 1508539"/>
              <a:gd name="connsiteY21" fmla="*/ 6384857 h 6858000"/>
              <a:gd name="connsiteX22" fmla="*/ 240591 w 1508539"/>
              <a:gd name="connsiteY22" fmla="*/ 6367510 h 6858000"/>
              <a:gd name="connsiteX23" fmla="*/ 244471 w 1508539"/>
              <a:gd name="connsiteY23" fmla="*/ 6349778 h 6858000"/>
              <a:gd name="connsiteX24" fmla="*/ 246136 w 1508539"/>
              <a:gd name="connsiteY24" fmla="*/ 6348250 h 6858000"/>
              <a:gd name="connsiteX25" fmla="*/ 262170 w 1508539"/>
              <a:gd name="connsiteY25" fmla="*/ 6281972 h 6858000"/>
              <a:gd name="connsiteX26" fmla="*/ 272933 w 1508539"/>
              <a:gd name="connsiteY26" fmla="*/ 6211940 h 6858000"/>
              <a:gd name="connsiteX27" fmla="*/ 314428 w 1508539"/>
              <a:gd name="connsiteY27" fmla="*/ 6113913 h 6858000"/>
              <a:gd name="connsiteX28" fmla="*/ 318721 w 1508539"/>
              <a:gd name="connsiteY28" fmla="*/ 6028119 h 6858000"/>
              <a:gd name="connsiteX29" fmla="*/ 345501 w 1508539"/>
              <a:gd name="connsiteY29" fmla="*/ 5934687 h 6858000"/>
              <a:gd name="connsiteX30" fmla="*/ 379513 w 1508539"/>
              <a:gd name="connsiteY30" fmla="*/ 5765594 h 6858000"/>
              <a:gd name="connsiteX31" fmla="*/ 411349 w 1508539"/>
              <a:gd name="connsiteY31" fmla="*/ 5693685 h 6858000"/>
              <a:gd name="connsiteX32" fmla="*/ 431404 w 1508539"/>
              <a:gd name="connsiteY32" fmla="*/ 5665173 h 6858000"/>
              <a:gd name="connsiteX33" fmla="*/ 465121 w 1508539"/>
              <a:gd name="connsiteY33" fmla="*/ 5563435 h 6858000"/>
              <a:gd name="connsiteX34" fmla="*/ 494626 w 1508539"/>
              <a:gd name="connsiteY34" fmla="*/ 5476393 h 6858000"/>
              <a:gd name="connsiteX35" fmla="*/ 525819 w 1508539"/>
              <a:gd name="connsiteY35" fmla="*/ 5396260 h 6858000"/>
              <a:gd name="connsiteX36" fmla="*/ 541800 w 1508539"/>
              <a:gd name="connsiteY36" fmla="*/ 5330009 h 6858000"/>
              <a:gd name="connsiteX37" fmla="*/ 575293 w 1508539"/>
              <a:gd name="connsiteY37" fmla="*/ 5273739 h 6858000"/>
              <a:gd name="connsiteX38" fmla="*/ 584892 w 1508539"/>
              <a:gd name="connsiteY38" fmla="*/ 5241779 h 6858000"/>
              <a:gd name="connsiteX39" fmla="*/ 596118 w 1508539"/>
              <a:gd name="connsiteY39" fmla="*/ 5225268 h 6858000"/>
              <a:gd name="connsiteX40" fmla="*/ 597138 w 1508539"/>
              <a:gd name="connsiteY40" fmla="*/ 5217684 h 6858000"/>
              <a:gd name="connsiteX41" fmla="*/ 604479 w 1508539"/>
              <a:gd name="connsiteY41" fmla="*/ 5193377 h 6858000"/>
              <a:gd name="connsiteX42" fmla="*/ 607782 w 1508539"/>
              <a:gd name="connsiteY42" fmla="*/ 5179288 h 6858000"/>
              <a:gd name="connsiteX43" fmla="*/ 608766 w 1508539"/>
              <a:gd name="connsiteY43" fmla="*/ 5173621 h 6858000"/>
              <a:gd name="connsiteX44" fmla="*/ 604400 w 1508539"/>
              <a:gd name="connsiteY44" fmla="*/ 5159961 h 6858000"/>
              <a:gd name="connsiteX45" fmla="*/ 611077 w 1508539"/>
              <a:gd name="connsiteY45" fmla="*/ 5144295 h 6858000"/>
              <a:gd name="connsiteX46" fmla="*/ 608010 w 1508539"/>
              <a:gd name="connsiteY46" fmla="*/ 5125185 h 6858000"/>
              <a:gd name="connsiteX47" fmla="*/ 614840 w 1508539"/>
              <a:gd name="connsiteY47" fmla="*/ 5121884 h 6858000"/>
              <a:gd name="connsiteX48" fmla="*/ 621876 w 1508539"/>
              <a:gd name="connsiteY48" fmla="*/ 5067850 h 6858000"/>
              <a:gd name="connsiteX49" fmla="*/ 624607 w 1508539"/>
              <a:gd name="connsiteY49" fmla="*/ 5060861 h 6858000"/>
              <a:gd name="connsiteX50" fmla="*/ 621311 w 1508539"/>
              <a:gd name="connsiteY50" fmla="*/ 5034192 h 6858000"/>
              <a:gd name="connsiteX51" fmla="*/ 622865 w 1508539"/>
              <a:gd name="connsiteY51" fmla="*/ 4993030 h 6858000"/>
              <a:gd name="connsiteX52" fmla="*/ 629774 w 1508539"/>
              <a:gd name="connsiteY52" fmla="*/ 4946844 h 6858000"/>
              <a:gd name="connsiteX53" fmla="*/ 625630 w 1508539"/>
              <a:gd name="connsiteY53" fmla="*/ 4932692 h 6858000"/>
              <a:gd name="connsiteX54" fmla="*/ 641033 w 1508539"/>
              <a:gd name="connsiteY54" fmla="*/ 4858827 h 6858000"/>
              <a:gd name="connsiteX55" fmla="*/ 646936 w 1508539"/>
              <a:gd name="connsiteY55" fmla="*/ 4821170 h 6858000"/>
              <a:gd name="connsiteX56" fmla="*/ 651669 w 1508539"/>
              <a:gd name="connsiteY56" fmla="*/ 4780965 h 6858000"/>
              <a:gd name="connsiteX57" fmla="*/ 652962 w 1508539"/>
              <a:gd name="connsiteY57" fmla="*/ 4750867 h 6858000"/>
              <a:gd name="connsiteX58" fmla="*/ 650769 w 1508539"/>
              <a:gd name="connsiteY58" fmla="*/ 4690749 h 6858000"/>
              <a:gd name="connsiteX59" fmla="*/ 646249 w 1508539"/>
              <a:gd name="connsiteY59" fmla="*/ 4584173 h 6858000"/>
              <a:gd name="connsiteX60" fmla="*/ 641332 w 1508539"/>
              <a:gd name="connsiteY60" fmla="*/ 4444346 h 6858000"/>
              <a:gd name="connsiteX61" fmla="*/ 637897 w 1508539"/>
              <a:gd name="connsiteY61" fmla="*/ 4375228 h 6858000"/>
              <a:gd name="connsiteX62" fmla="*/ 618550 w 1508539"/>
              <a:gd name="connsiteY62" fmla="*/ 4214165 h 6858000"/>
              <a:gd name="connsiteX63" fmla="*/ 622623 w 1508539"/>
              <a:gd name="connsiteY63" fmla="*/ 4090296 h 6858000"/>
              <a:gd name="connsiteX64" fmla="*/ 607879 w 1508539"/>
              <a:gd name="connsiteY64" fmla="*/ 4033999 h 6858000"/>
              <a:gd name="connsiteX65" fmla="*/ 609028 w 1508539"/>
              <a:gd name="connsiteY65" fmla="*/ 4031933 h 6858000"/>
              <a:gd name="connsiteX66" fmla="*/ 607604 w 1508539"/>
              <a:gd name="connsiteY66" fmla="*/ 4013953 h 6858000"/>
              <a:gd name="connsiteX67" fmla="*/ 593899 w 1508539"/>
              <a:gd name="connsiteY67" fmla="*/ 3974753 h 6858000"/>
              <a:gd name="connsiteX68" fmla="*/ 595497 w 1508539"/>
              <a:gd name="connsiteY68" fmla="*/ 3969950 h 6858000"/>
              <a:gd name="connsiteX69" fmla="*/ 588919 w 1508539"/>
              <a:gd name="connsiteY69" fmla="*/ 3933779 h 6858000"/>
              <a:gd name="connsiteX70" fmla="*/ 590250 w 1508539"/>
              <a:gd name="connsiteY70" fmla="*/ 3933093 h 6858000"/>
              <a:gd name="connsiteX71" fmla="*/ 594604 w 1508539"/>
              <a:gd name="connsiteY71" fmla="*/ 3922082 h 6858000"/>
              <a:gd name="connsiteX72" fmla="*/ 599682 w 1508539"/>
              <a:gd name="connsiteY72" fmla="*/ 3901461 h 6858000"/>
              <a:gd name="connsiteX73" fmla="*/ 622276 w 1508539"/>
              <a:gd name="connsiteY73" fmla="*/ 3813873 h 6858000"/>
              <a:gd name="connsiteX74" fmla="*/ 621701 w 1508539"/>
              <a:gd name="connsiteY74" fmla="*/ 3806161 h 6858000"/>
              <a:gd name="connsiteX75" fmla="*/ 622008 w 1508539"/>
              <a:gd name="connsiteY75" fmla="*/ 3805957 h 6858000"/>
              <a:gd name="connsiteX76" fmla="*/ 622035 w 1508539"/>
              <a:gd name="connsiteY76" fmla="*/ 3797724 h 6858000"/>
              <a:gd name="connsiteX77" fmla="*/ 620650 w 1508539"/>
              <a:gd name="connsiteY77" fmla="*/ 3792098 h 6858000"/>
              <a:gd name="connsiteX78" fmla="*/ 619534 w 1508539"/>
              <a:gd name="connsiteY78" fmla="*/ 3777135 h 6858000"/>
              <a:gd name="connsiteX79" fmla="*/ 621267 w 1508539"/>
              <a:gd name="connsiteY79" fmla="*/ 3771656 h 6858000"/>
              <a:gd name="connsiteX80" fmla="*/ 625010 w 1508539"/>
              <a:gd name="connsiteY80" fmla="*/ 3769007 h 6858000"/>
              <a:gd name="connsiteX81" fmla="*/ 624476 w 1508539"/>
              <a:gd name="connsiteY81" fmla="*/ 3767709 h 6858000"/>
              <a:gd name="connsiteX82" fmla="*/ 633172 w 1508539"/>
              <a:gd name="connsiteY82" fmla="*/ 3738082 h 6858000"/>
              <a:gd name="connsiteX83" fmla="*/ 640518 w 1508539"/>
              <a:gd name="connsiteY83" fmla="*/ 3673397 h 6858000"/>
              <a:gd name="connsiteX84" fmla="*/ 639814 w 1508539"/>
              <a:gd name="connsiteY84" fmla="*/ 3637109 h 6858000"/>
              <a:gd name="connsiteX85" fmla="*/ 643257 w 1508539"/>
              <a:gd name="connsiteY85" fmla="*/ 3536883 h 6858000"/>
              <a:gd name="connsiteX86" fmla="*/ 650795 w 1508539"/>
              <a:gd name="connsiteY86" fmla="*/ 3435652 h 6858000"/>
              <a:gd name="connsiteX87" fmla="*/ 652466 w 1508539"/>
              <a:gd name="connsiteY87" fmla="*/ 3307769 h 6858000"/>
              <a:gd name="connsiteX88" fmla="*/ 670029 w 1508539"/>
              <a:gd name="connsiteY88" fmla="*/ 3250522 h 6858000"/>
              <a:gd name="connsiteX89" fmla="*/ 670454 w 1508539"/>
              <a:gd name="connsiteY89" fmla="*/ 3229163 h 6858000"/>
              <a:gd name="connsiteX90" fmla="*/ 672277 w 1508539"/>
              <a:gd name="connsiteY90" fmla="*/ 3217217 h 6858000"/>
              <a:gd name="connsiteX91" fmla="*/ 659112 w 1508539"/>
              <a:gd name="connsiteY91" fmla="*/ 3183755 h 6858000"/>
              <a:gd name="connsiteX92" fmla="*/ 659613 w 1508539"/>
              <a:gd name="connsiteY92" fmla="*/ 3178642 h 6858000"/>
              <a:gd name="connsiteX93" fmla="*/ 647213 w 1508539"/>
              <a:gd name="connsiteY93" fmla="*/ 3158586 h 6858000"/>
              <a:gd name="connsiteX94" fmla="*/ 632398 w 1508539"/>
              <a:gd name="connsiteY94" fmla="*/ 3129034 h 6858000"/>
              <a:gd name="connsiteX95" fmla="*/ 633063 w 1508539"/>
              <a:gd name="connsiteY95" fmla="*/ 3126682 h 6858000"/>
              <a:gd name="connsiteX96" fmla="*/ 623931 w 1508539"/>
              <a:gd name="connsiteY96" fmla="*/ 3114519 h 6858000"/>
              <a:gd name="connsiteX97" fmla="*/ 610540 w 1508539"/>
              <a:gd name="connsiteY97" fmla="*/ 3106272 h 6858000"/>
              <a:gd name="connsiteX98" fmla="*/ 583270 w 1508539"/>
              <a:gd name="connsiteY98" fmla="*/ 2958185 h 6858000"/>
              <a:gd name="connsiteX99" fmla="*/ 525884 w 1508539"/>
              <a:gd name="connsiteY99" fmla="*/ 2762989 h 6858000"/>
              <a:gd name="connsiteX100" fmla="*/ 474802 w 1508539"/>
              <a:gd name="connsiteY100" fmla="*/ 2554718 h 6858000"/>
              <a:gd name="connsiteX101" fmla="*/ 454896 w 1508539"/>
              <a:gd name="connsiteY101" fmla="*/ 2485734 h 6858000"/>
              <a:gd name="connsiteX102" fmla="*/ 445619 w 1508539"/>
              <a:gd name="connsiteY102" fmla="*/ 2447068 h 6858000"/>
              <a:gd name="connsiteX103" fmla="*/ 432580 w 1508539"/>
              <a:gd name="connsiteY103" fmla="*/ 2425819 h 6858000"/>
              <a:gd name="connsiteX104" fmla="*/ 438579 w 1508539"/>
              <a:gd name="connsiteY104" fmla="*/ 2402874 h 6858000"/>
              <a:gd name="connsiteX105" fmla="*/ 441191 w 1508539"/>
              <a:gd name="connsiteY105" fmla="*/ 2381443 h 6858000"/>
              <a:gd name="connsiteX106" fmla="*/ 417520 w 1508539"/>
              <a:gd name="connsiteY106" fmla="*/ 2261920 h 6858000"/>
              <a:gd name="connsiteX107" fmla="*/ 407407 w 1508539"/>
              <a:gd name="connsiteY107" fmla="*/ 2195378 h 6858000"/>
              <a:gd name="connsiteX108" fmla="*/ 391624 w 1508539"/>
              <a:gd name="connsiteY108" fmla="*/ 2155135 h 6858000"/>
              <a:gd name="connsiteX109" fmla="*/ 389082 w 1508539"/>
              <a:gd name="connsiteY109" fmla="*/ 2118008 h 6858000"/>
              <a:gd name="connsiteX110" fmla="*/ 390075 w 1508539"/>
              <a:gd name="connsiteY110" fmla="*/ 2050531 h 6858000"/>
              <a:gd name="connsiteX111" fmla="*/ 381881 w 1508539"/>
              <a:gd name="connsiteY111" fmla="*/ 1963269 h 6858000"/>
              <a:gd name="connsiteX112" fmla="*/ 363059 w 1508539"/>
              <a:gd name="connsiteY112" fmla="*/ 1906352 h 6858000"/>
              <a:gd name="connsiteX113" fmla="*/ 339616 w 1508539"/>
              <a:gd name="connsiteY113" fmla="*/ 1861531 h 6858000"/>
              <a:gd name="connsiteX114" fmla="*/ 293415 w 1508539"/>
              <a:gd name="connsiteY114" fmla="*/ 1732919 h 6858000"/>
              <a:gd name="connsiteX115" fmla="*/ 265726 w 1508539"/>
              <a:gd name="connsiteY115" fmla="*/ 1663540 h 6858000"/>
              <a:gd name="connsiteX116" fmla="*/ 264852 w 1508539"/>
              <a:gd name="connsiteY116" fmla="*/ 1615777 h 6858000"/>
              <a:gd name="connsiteX117" fmla="*/ 245647 w 1508539"/>
              <a:gd name="connsiteY117" fmla="*/ 1563678 h 6858000"/>
              <a:gd name="connsiteX118" fmla="*/ 258727 w 1508539"/>
              <a:gd name="connsiteY118" fmla="*/ 1519474 h 6858000"/>
              <a:gd name="connsiteX119" fmla="*/ 251469 w 1508539"/>
              <a:gd name="connsiteY119" fmla="*/ 1477995 h 6858000"/>
              <a:gd name="connsiteX120" fmla="*/ 237554 w 1508539"/>
              <a:gd name="connsiteY120" fmla="*/ 1373769 h 6858000"/>
              <a:gd name="connsiteX121" fmla="*/ 245861 w 1508539"/>
              <a:gd name="connsiteY121" fmla="*/ 1307086 h 6858000"/>
              <a:gd name="connsiteX122" fmla="*/ 247049 w 1508539"/>
              <a:gd name="connsiteY122" fmla="*/ 1189033 h 6858000"/>
              <a:gd name="connsiteX123" fmla="*/ 251734 w 1508539"/>
              <a:gd name="connsiteY123" fmla="*/ 1168288 h 6858000"/>
              <a:gd name="connsiteX124" fmla="*/ 244016 w 1508539"/>
              <a:gd name="connsiteY124" fmla="*/ 1142577 h 6858000"/>
              <a:gd name="connsiteX125" fmla="*/ 233322 w 1508539"/>
              <a:gd name="connsiteY125" fmla="*/ 1088484 h 6858000"/>
              <a:gd name="connsiteX126" fmla="*/ 222058 w 1508539"/>
              <a:gd name="connsiteY126" fmla="*/ 1016103 h 6858000"/>
              <a:gd name="connsiteX127" fmla="*/ 223514 w 1508539"/>
              <a:gd name="connsiteY127" fmla="*/ 932283 h 6858000"/>
              <a:gd name="connsiteX128" fmla="*/ 225750 w 1508539"/>
              <a:gd name="connsiteY128" fmla="*/ 915925 h 6858000"/>
              <a:gd name="connsiteX129" fmla="*/ 218379 w 1508539"/>
              <a:gd name="connsiteY129" fmla="*/ 896999 h 6858000"/>
              <a:gd name="connsiteX130" fmla="*/ 187787 w 1508539"/>
              <a:gd name="connsiteY130" fmla="*/ 821517 h 6858000"/>
              <a:gd name="connsiteX131" fmla="*/ 166737 w 1508539"/>
              <a:gd name="connsiteY131" fmla="*/ 751353 h 6858000"/>
              <a:gd name="connsiteX132" fmla="*/ 166295 w 1508539"/>
              <a:gd name="connsiteY132" fmla="*/ 721230 h 6858000"/>
              <a:gd name="connsiteX133" fmla="*/ 151966 w 1508539"/>
              <a:gd name="connsiteY133" fmla="*/ 681659 h 6858000"/>
              <a:gd name="connsiteX134" fmla="*/ 137385 w 1508539"/>
              <a:gd name="connsiteY134" fmla="*/ 635218 h 6858000"/>
              <a:gd name="connsiteX135" fmla="*/ 142396 w 1508539"/>
              <a:gd name="connsiteY135" fmla="*/ 613763 h 6858000"/>
              <a:gd name="connsiteX136" fmla="*/ 128338 w 1508539"/>
              <a:gd name="connsiteY136" fmla="*/ 598582 h 6858000"/>
              <a:gd name="connsiteX137" fmla="*/ 128019 w 1508539"/>
              <a:gd name="connsiteY137" fmla="*/ 576846 h 6858000"/>
              <a:gd name="connsiteX138" fmla="*/ 107645 w 1508539"/>
              <a:gd name="connsiteY138" fmla="*/ 530055 h 6858000"/>
              <a:gd name="connsiteX139" fmla="*/ 106893 w 1508539"/>
              <a:gd name="connsiteY139" fmla="*/ 465389 h 6858000"/>
              <a:gd name="connsiteX140" fmla="*/ 89816 w 1508539"/>
              <a:gd name="connsiteY140" fmla="*/ 424699 h 6858000"/>
              <a:gd name="connsiteX141" fmla="*/ 90191 w 1508539"/>
              <a:gd name="connsiteY141" fmla="*/ 404917 h 6858000"/>
              <a:gd name="connsiteX142" fmla="*/ 70148 w 1508539"/>
              <a:gd name="connsiteY142" fmla="*/ 367211 h 6858000"/>
              <a:gd name="connsiteX143" fmla="*/ 36452 w 1508539"/>
              <a:gd name="connsiteY143" fmla="*/ 268519 h 6858000"/>
              <a:gd name="connsiteX144" fmla="*/ 23935 w 1508539"/>
              <a:gd name="connsiteY144" fmla="*/ 160886 h 6858000"/>
              <a:gd name="connsiteX145" fmla="*/ 19312 w 1508539"/>
              <a:gd name="connsiteY145" fmla="*/ 47336 h 6858000"/>
              <a:gd name="connsiteX146" fmla="*/ 0 w 1508539"/>
              <a:gd name="connsiteY146" fmla="*/ 0 h 6858000"/>
              <a:gd name="connsiteX0" fmla="*/ 0 w 1508539"/>
              <a:gd name="connsiteY0" fmla="*/ 0 h 6858000"/>
              <a:gd name="connsiteX1" fmla="*/ 1508539 w 1508539"/>
              <a:gd name="connsiteY1" fmla="*/ 0 h 6858000"/>
              <a:gd name="connsiteX2" fmla="*/ 1508539 w 1508539"/>
              <a:gd name="connsiteY2" fmla="*/ 6858000 h 6858000"/>
              <a:gd name="connsiteX3" fmla="*/ 139560 w 1508539"/>
              <a:gd name="connsiteY3" fmla="*/ 6857735 h 6858000"/>
              <a:gd name="connsiteX4" fmla="*/ 128010 w 1508539"/>
              <a:gd name="connsiteY4" fmla="*/ 6751578 h 6858000"/>
              <a:gd name="connsiteX5" fmla="*/ 146674 w 1508539"/>
              <a:gd name="connsiteY5" fmla="*/ 6696999 h 6858000"/>
              <a:gd name="connsiteX6" fmla="*/ 163411 w 1508539"/>
              <a:gd name="connsiteY6" fmla="*/ 6638036 h 6858000"/>
              <a:gd name="connsiteX7" fmla="*/ 153633 w 1508539"/>
              <a:gd name="connsiteY7" fmla="*/ 6596265 h 6858000"/>
              <a:gd name="connsiteX8" fmla="*/ 153512 w 1508539"/>
              <a:gd name="connsiteY8" fmla="*/ 6594818 h 6858000"/>
              <a:gd name="connsiteX9" fmla="*/ 157757 w 1508539"/>
              <a:gd name="connsiteY9" fmla="*/ 6593735 h 6858000"/>
              <a:gd name="connsiteX10" fmla="*/ 164248 w 1508539"/>
              <a:gd name="connsiteY10" fmla="*/ 6574442 h 6858000"/>
              <a:gd name="connsiteX11" fmla="*/ 164588 w 1508539"/>
              <a:gd name="connsiteY11" fmla="*/ 6568530 h 6858000"/>
              <a:gd name="connsiteX12" fmla="*/ 166997 w 1508539"/>
              <a:gd name="connsiteY12" fmla="*/ 6560674 h 6858000"/>
              <a:gd name="connsiteX13" fmla="*/ 167342 w 1508539"/>
              <a:gd name="connsiteY13" fmla="*/ 6560598 h 6858000"/>
              <a:gd name="connsiteX14" fmla="*/ 169039 w 1508539"/>
              <a:gd name="connsiteY14" fmla="*/ 6553006 h 6858000"/>
              <a:gd name="connsiteX15" fmla="*/ 215389 w 1508539"/>
              <a:gd name="connsiteY15" fmla="*/ 6478062 h 6858000"/>
              <a:gd name="connsiteX16" fmla="*/ 226078 w 1508539"/>
              <a:gd name="connsiteY16" fmla="*/ 6460325 h 6858000"/>
              <a:gd name="connsiteX17" fmla="*/ 233311 w 1508539"/>
              <a:gd name="connsiteY17" fmla="*/ 6451488 h 6858000"/>
              <a:gd name="connsiteX18" fmla="*/ 234746 w 1508539"/>
              <a:gd name="connsiteY18" fmla="*/ 6451348 h 6858000"/>
              <a:gd name="connsiteX19" fmla="*/ 239104 w 1508539"/>
              <a:gd name="connsiteY19" fmla="*/ 6414240 h 6858000"/>
              <a:gd name="connsiteX20" fmla="*/ 241880 w 1508539"/>
              <a:gd name="connsiteY20" fmla="*/ 6384857 h 6858000"/>
              <a:gd name="connsiteX21" fmla="*/ 240591 w 1508539"/>
              <a:gd name="connsiteY21" fmla="*/ 6367510 h 6858000"/>
              <a:gd name="connsiteX22" fmla="*/ 244471 w 1508539"/>
              <a:gd name="connsiteY22" fmla="*/ 6349778 h 6858000"/>
              <a:gd name="connsiteX23" fmla="*/ 246136 w 1508539"/>
              <a:gd name="connsiteY23" fmla="*/ 6348250 h 6858000"/>
              <a:gd name="connsiteX24" fmla="*/ 262170 w 1508539"/>
              <a:gd name="connsiteY24" fmla="*/ 6281972 h 6858000"/>
              <a:gd name="connsiteX25" fmla="*/ 272933 w 1508539"/>
              <a:gd name="connsiteY25" fmla="*/ 6211940 h 6858000"/>
              <a:gd name="connsiteX26" fmla="*/ 314428 w 1508539"/>
              <a:gd name="connsiteY26" fmla="*/ 6113913 h 6858000"/>
              <a:gd name="connsiteX27" fmla="*/ 318721 w 1508539"/>
              <a:gd name="connsiteY27" fmla="*/ 6028119 h 6858000"/>
              <a:gd name="connsiteX28" fmla="*/ 345501 w 1508539"/>
              <a:gd name="connsiteY28" fmla="*/ 5934687 h 6858000"/>
              <a:gd name="connsiteX29" fmla="*/ 379513 w 1508539"/>
              <a:gd name="connsiteY29" fmla="*/ 5765594 h 6858000"/>
              <a:gd name="connsiteX30" fmla="*/ 411349 w 1508539"/>
              <a:gd name="connsiteY30" fmla="*/ 5693685 h 6858000"/>
              <a:gd name="connsiteX31" fmla="*/ 431404 w 1508539"/>
              <a:gd name="connsiteY31" fmla="*/ 5665173 h 6858000"/>
              <a:gd name="connsiteX32" fmla="*/ 465121 w 1508539"/>
              <a:gd name="connsiteY32" fmla="*/ 5563435 h 6858000"/>
              <a:gd name="connsiteX33" fmla="*/ 494626 w 1508539"/>
              <a:gd name="connsiteY33" fmla="*/ 5476393 h 6858000"/>
              <a:gd name="connsiteX34" fmla="*/ 525819 w 1508539"/>
              <a:gd name="connsiteY34" fmla="*/ 5396260 h 6858000"/>
              <a:gd name="connsiteX35" fmla="*/ 541800 w 1508539"/>
              <a:gd name="connsiteY35" fmla="*/ 5330009 h 6858000"/>
              <a:gd name="connsiteX36" fmla="*/ 575293 w 1508539"/>
              <a:gd name="connsiteY36" fmla="*/ 5273739 h 6858000"/>
              <a:gd name="connsiteX37" fmla="*/ 584892 w 1508539"/>
              <a:gd name="connsiteY37" fmla="*/ 5241779 h 6858000"/>
              <a:gd name="connsiteX38" fmla="*/ 596118 w 1508539"/>
              <a:gd name="connsiteY38" fmla="*/ 5225268 h 6858000"/>
              <a:gd name="connsiteX39" fmla="*/ 597138 w 1508539"/>
              <a:gd name="connsiteY39" fmla="*/ 5217684 h 6858000"/>
              <a:gd name="connsiteX40" fmla="*/ 604479 w 1508539"/>
              <a:gd name="connsiteY40" fmla="*/ 5193377 h 6858000"/>
              <a:gd name="connsiteX41" fmla="*/ 607782 w 1508539"/>
              <a:gd name="connsiteY41" fmla="*/ 5179288 h 6858000"/>
              <a:gd name="connsiteX42" fmla="*/ 608766 w 1508539"/>
              <a:gd name="connsiteY42" fmla="*/ 5173621 h 6858000"/>
              <a:gd name="connsiteX43" fmla="*/ 604400 w 1508539"/>
              <a:gd name="connsiteY43" fmla="*/ 5159961 h 6858000"/>
              <a:gd name="connsiteX44" fmla="*/ 611077 w 1508539"/>
              <a:gd name="connsiteY44" fmla="*/ 5144295 h 6858000"/>
              <a:gd name="connsiteX45" fmla="*/ 608010 w 1508539"/>
              <a:gd name="connsiteY45" fmla="*/ 5125185 h 6858000"/>
              <a:gd name="connsiteX46" fmla="*/ 614840 w 1508539"/>
              <a:gd name="connsiteY46" fmla="*/ 5121884 h 6858000"/>
              <a:gd name="connsiteX47" fmla="*/ 621876 w 1508539"/>
              <a:gd name="connsiteY47" fmla="*/ 5067850 h 6858000"/>
              <a:gd name="connsiteX48" fmla="*/ 624607 w 1508539"/>
              <a:gd name="connsiteY48" fmla="*/ 5060861 h 6858000"/>
              <a:gd name="connsiteX49" fmla="*/ 621311 w 1508539"/>
              <a:gd name="connsiteY49" fmla="*/ 5034192 h 6858000"/>
              <a:gd name="connsiteX50" fmla="*/ 622865 w 1508539"/>
              <a:gd name="connsiteY50" fmla="*/ 4993030 h 6858000"/>
              <a:gd name="connsiteX51" fmla="*/ 629774 w 1508539"/>
              <a:gd name="connsiteY51" fmla="*/ 4946844 h 6858000"/>
              <a:gd name="connsiteX52" fmla="*/ 625630 w 1508539"/>
              <a:gd name="connsiteY52" fmla="*/ 4932692 h 6858000"/>
              <a:gd name="connsiteX53" fmla="*/ 641033 w 1508539"/>
              <a:gd name="connsiteY53" fmla="*/ 4858827 h 6858000"/>
              <a:gd name="connsiteX54" fmla="*/ 646936 w 1508539"/>
              <a:gd name="connsiteY54" fmla="*/ 4821170 h 6858000"/>
              <a:gd name="connsiteX55" fmla="*/ 651669 w 1508539"/>
              <a:gd name="connsiteY55" fmla="*/ 4780965 h 6858000"/>
              <a:gd name="connsiteX56" fmla="*/ 652962 w 1508539"/>
              <a:gd name="connsiteY56" fmla="*/ 4750867 h 6858000"/>
              <a:gd name="connsiteX57" fmla="*/ 650769 w 1508539"/>
              <a:gd name="connsiteY57" fmla="*/ 4690749 h 6858000"/>
              <a:gd name="connsiteX58" fmla="*/ 646249 w 1508539"/>
              <a:gd name="connsiteY58" fmla="*/ 4584173 h 6858000"/>
              <a:gd name="connsiteX59" fmla="*/ 641332 w 1508539"/>
              <a:gd name="connsiteY59" fmla="*/ 4444346 h 6858000"/>
              <a:gd name="connsiteX60" fmla="*/ 637897 w 1508539"/>
              <a:gd name="connsiteY60" fmla="*/ 4375228 h 6858000"/>
              <a:gd name="connsiteX61" fmla="*/ 618550 w 1508539"/>
              <a:gd name="connsiteY61" fmla="*/ 4214165 h 6858000"/>
              <a:gd name="connsiteX62" fmla="*/ 622623 w 1508539"/>
              <a:gd name="connsiteY62" fmla="*/ 4090296 h 6858000"/>
              <a:gd name="connsiteX63" fmla="*/ 607879 w 1508539"/>
              <a:gd name="connsiteY63" fmla="*/ 4033999 h 6858000"/>
              <a:gd name="connsiteX64" fmla="*/ 609028 w 1508539"/>
              <a:gd name="connsiteY64" fmla="*/ 4031933 h 6858000"/>
              <a:gd name="connsiteX65" fmla="*/ 607604 w 1508539"/>
              <a:gd name="connsiteY65" fmla="*/ 4013953 h 6858000"/>
              <a:gd name="connsiteX66" fmla="*/ 593899 w 1508539"/>
              <a:gd name="connsiteY66" fmla="*/ 3974753 h 6858000"/>
              <a:gd name="connsiteX67" fmla="*/ 595497 w 1508539"/>
              <a:gd name="connsiteY67" fmla="*/ 3969950 h 6858000"/>
              <a:gd name="connsiteX68" fmla="*/ 588919 w 1508539"/>
              <a:gd name="connsiteY68" fmla="*/ 3933779 h 6858000"/>
              <a:gd name="connsiteX69" fmla="*/ 590250 w 1508539"/>
              <a:gd name="connsiteY69" fmla="*/ 3933093 h 6858000"/>
              <a:gd name="connsiteX70" fmla="*/ 594604 w 1508539"/>
              <a:gd name="connsiteY70" fmla="*/ 3922082 h 6858000"/>
              <a:gd name="connsiteX71" fmla="*/ 599682 w 1508539"/>
              <a:gd name="connsiteY71" fmla="*/ 3901461 h 6858000"/>
              <a:gd name="connsiteX72" fmla="*/ 622276 w 1508539"/>
              <a:gd name="connsiteY72" fmla="*/ 3813873 h 6858000"/>
              <a:gd name="connsiteX73" fmla="*/ 621701 w 1508539"/>
              <a:gd name="connsiteY73" fmla="*/ 3806161 h 6858000"/>
              <a:gd name="connsiteX74" fmla="*/ 622008 w 1508539"/>
              <a:gd name="connsiteY74" fmla="*/ 3805957 h 6858000"/>
              <a:gd name="connsiteX75" fmla="*/ 622035 w 1508539"/>
              <a:gd name="connsiteY75" fmla="*/ 3797724 h 6858000"/>
              <a:gd name="connsiteX76" fmla="*/ 620650 w 1508539"/>
              <a:gd name="connsiteY76" fmla="*/ 3792098 h 6858000"/>
              <a:gd name="connsiteX77" fmla="*/ 619534 w 1508539"/>
              <a:gd name="connsiteY77" fmla="*/ 3777135 h 6858000"/>
              <a:gd name="connsiteX78" fmla="*/ 621267 w 1508539"/>
              <a:gd name="connsiteY78" fmla="*/ 3771656 h 6858000"/>
              <a:gd name="connsiteX79" fmla="*/ 625010 w 1508539"/>
              <a:gd name="connsiteY79" fmla="*/ 3769007 h 6858000"/>
              <a:gd name="connsiteX80" fmla="*/ 624476 w 1508539"/>
              <a:gd name="connsiteY80" fmla="*/ 3767709 h 6858000"/>
              <a:gd name="connsiteX81" fmla="*/ 633172 w 1508539"/>
              <a:gd name="connsiteY81" fmla="*/ 3738082 h 6858000"/>
              <a:gd name="connsiteX82" fmla="*/ 640518 w 1508539"/>
              <a:gd name="connsiteY82" fmla="*/ 3673397 h 6858000"/>
              <a:gd name="connsiteX83" fmla="*/ 639814 w 1508539"/>
              <a:gd name="connsiteY83" fmla="*/ 3637109 h 6858000"/>
              <a:gd name="connsiteX84" fmla="*/ 643257 w 1508539"/>
              <a:gd name="connsiteY84" fmla="*/ 3536883 h 6858000"/>
              <a:gd name="connsiteX85" fmla="*/ 650795 w 1508539"/>
              <a:gd name="connsiteY85" fmla="*/ 3435652 h 6858000"/>
              <a:gd name="connsiteX86" fmla="*/ 652466 w 1508539"/>
              <a:gd name="connsiteY86" fmla="*/ 3307769 h 6858000"/>
              <a:gd name="connsiteX87" fmla="*/ 670029 w 1508539"/>
              <a:gd name="connsiteY87" fmla="*/ 3250522 h 6858000"/>
              <a:gd name="connsiteX88" fmla="*/ 670454 w 1508539"/>
              <a:gd name="connsiteY88" fmla="*/ 3229163 h 6858000"/>
              <a:gd name="connsiteX89" fmla="*/ 672277 w 1508539"/>
              <a:gd name="connsiteY89" fmla="*/ 3217217 h 6858000"/>
              <a:gd name="connsiteX90" fmla="*/ 659112 w 1508539"/>
              <a:gd name="connsiteY90" fmla="*/ 3183755 h 6858000"/>
              <a:gd name="connsiteX91" fmla="*/ 659613 w 1508539"/>
              <a:gd name="connsiteY91" fmla="*/ 3178642 h 6858000"/>
              <a:gd name="connsiteX92" fmla="*/ 647213 w 1508539"/>
              <a:gd name="connsiteY92" fmla="*/ 3158586 h 6858000"/>
              <a:gd name="connsiteX93" fmla="*/ 632398 w 1508539"/>
              <a:gd name="connsiteY93" fmla="*/ 3129034 h 6858000"/>
              <a:gd name="connsiteX94" fmla="*/ 633063 w 1508539"/>
              <a:gd name="connsiteY94" fmla="*/ 3126682 h 6858000"/>
              <a:gd name="connsiteX95" fmla="*/ 623931 w 1508539"/>
              <a:gd name="connsiteY95" fmla="*/ 3114519 h 6858000"/>
              <a:gd name="connsiteX96" fmla="*/ 610540 w 1508539"/>
              <a:gd name="connsiteY96" fmla="*/ 3106272 h 6858000"/>
              <a:gd name="connsiteX97" fmla="*/ 583270 w 1508539"/>
              <a:gd name="connsiteY97" fmla="*/ 2958185 h 6858000"/>
              <a:gd name="connsiteX98" fmla="*/ 525884 w 1508539"/>
              <a:gd name="connsiteY98" fmla="*/ 2762989 h 6858000"/>
              <a:gd name="connsiteX99" fmla="*/ 474802 w 1508539"/>
              <a:gd name="connsiteY99" fmla="*/ 2554718 h 6858000"/>
              <a:gd name="connsiteX100" fmla="*/ 454896 w 1508539"/>
              <a:gd name="connsiteY100" fmla="*/ 2485734 h 6858000"/>
              <a:gd name="connsiteX101" fmla="*/ 445619 w 1508539"/>
              <a:gd name="connsiteY101" fmla="*/ 2447068 h 6858000"/>
              <a:gd name="connsiteX102" fmla="*/ 432580 w 1508539"/>
              <a:gd name="connsiteY102" fmla="*/ 2425819 h 6858000"/>
              <a:gd name="connsiteX103" fmla="*/ 438579 w 1508539"/>
              <a:gd name="connsiteY103" fmla="*/ 2402874 h 6858000"/>
              <a:gd name="connsiteX104" fmla="*/ 441191 w 1508539"/>
              <a:gd name="connsiteY104" fmla="*/ 2381443 h 6858000"/>
              <a:gd name="connsiteX105" fmla="*/ 417520 w 1508539"/>
              <a:gd name="connsiteY105" fmla="*/ 2261920 h 6858000"/>
              <a:gd name="connsiteX106" fmla="*/ 407407 w 1508539"/>
              <a:gd name="connsiteY106" fmla="*/ 2195378 h 6858000"/>
              <a:gd name="connsiteX107" fmla="*/ 391624 w 1508539"/>
              <a:gd name="connsiteY107" fmla="*/ 2155135 h 6858000"/>
              <a:gd name="connsiteX108" fmla="*/ 389082 w 1508539"/>
              <a:gd name="connsiteY108" fmla="*/ 2118008 h 6858000"/>
              <a:gd name="connsiteX109" fmla="*/ 390075 w 1508539"/>
              <a:gd name="connsiteY109" fmla="*/ 2050531 h 6858000"/>
              <a:gd name="connsiteX110" fmla="*/ 381881 w 1508539"/>
              <a:gd name="connsiteY110" fmla="*/ 1963269 h 6858000"/>
              <a:gd name="connsiteX111" fmla="*/ 363059 w 1508539"/>
              <a:gd name="connsiteY111" fmla="*/ 1906352 h 6858000"/>
              <a:gd name="connsiteX112" fmla="*/ 339616 w 1508539"/>
              <a:gd name="connsiteY112" fmla="*/ 1861531 h 6858000"/>
              <a:gd name="connsiteX113" fmla="*/ 293415 w 1508539"/>
              <a:gd name="connsiteY113" fmla="*/ 1732919 h 6858000"/>
              <a:gd name="connsiteX114" fmla="*/ 265726 w 1508539"/>
              <a:gd name="connsiteY114" fmla="*/ 1663540 h 6858000"/>
              <a:gd name="connsiteX115" fmla="*/ 264852 w 1508539"/>
              <a:gd name="connsiteY115" fmla="*/ 1615777 h 6858000"/>
              <a:gd name="connsiteX116" fmla="*/ 245647 w 1508539"/>
              <a:gd name="connsiteY116" fmla="*/ 1563678 h 6858000"/>
              <a:gd name="connsiteX117" fmla="*/ 258727 w 1508539"/>
              <a:gd name="connsiteY117" fmla="*/ 1519474 h 6858000"/>
              <a:gd name="connsiteX118" fmla="*/ 251469 w 1508539"/>
              <a:gd name="connsiteY118" fmla="*/ 1477995 h 6858000"/>
              <a:gd name="connsiteX119" fmla="*/ 237554 w 1508539"/>
              <a:gd name="connsiteY119" fmla="*/ 1373769 h 6858000"/>
              <a:gd name="connsiteX120" fmla="*/ 245861 w 1508539"/>
              <a:gd name="connsiteY120" fmla="*/ 1307086 h 6858000"/>
              <a:gd name="connsiteX121" fmla="*/ 247049 w 1508539"/>
              <a:gd name="connsiteY121" fmla="*/ 1189033 h 6858000"/>
              <a:gd name="connsiteX122" fmla="*/ 251734 w 1508539"/>
              <a:gd name="connsiteY122" fmla="*/ 1168288 h 6858000"/>
              <a:gd name="connsiteX123" fmla="*/ 244016 w 1508539"/>
              <a:gd name="connsiteY123" fmla="*/ 1142577 h 6858000"/>
              <a:gd name="connsiteX124" fmla="*/ 233322 w 1508539"/>
              <a:gd name="connsiteY124" fmla="*/ 1088484 h 6858000"/>
              <a:gd name="connsiteX125" fmla="*/ 222058 w 1508539"/>
              <a:gd name="connsiteY125" fmla="*/ 1016103 h 6858000"/>
              <a:gd name="connsiteX126" fmla="*/ 223514 w 1508539"/>
              <a:gd name="connsiteY126" fmla="*/ 932283 h 6858000"/>
              <a:gd name="connsiteX127" fmla="*/ 225750 w 1508539"/>
              <a:gd name="connsiteY127" fmla="*/ 915925 h 6858000"/>
              <a:gd name="connsiteX128" fmla="*/ 218379 w 1508539"/>
              <a:gd name="connsiteY128" fmla="*/ 896999 h 6858000"/>
              <a:gd name="connsiteX129" fmla="*/ 187787 w 1508539"/>
              <a:gd name="connsiteY129" fmla="*/ 821517 h 6858000"/>
              <a:gd name="connsiteX130" fmla="*/ 166737 w 1508539"/>
              <a:gd name="connsiteY130" fmla="*/ 751353 h 6858000"/>
              <a:gd name="connsiteX131" fmla="*/ 166295 w 1508539"/>
              <a:gd name="connsiteY131" fmla="*/ 721230 h 6858000"/>
              <a:gd name="connsiteX132" fmla="*/ 151966 w 1508539"/>
              <a:gd name="connsiteY132" fmla="*/ 681659 h 6858000"/>
              <a:gd name="connsiteX133" fmla="*/ 137385 w 1508539"/>
              <a:gd name="connsiteY133" fmla="*/ 635218 h 6858000"/>
              <a:gd name="connsiteX134" fmla="*/ 142396 w 1508539"/>
              <a:gd name="connsiteY134" fmla="*/ 613763 h 6858000"/>
              <a:gd name="connsiteX135" fmla="*/ 128338 w 1508539"/>
              <a:gd name="connsiteY135" fmla="*/ 598582 h 6858000"/>
              <a:gd name="connsiteX136" fmla="*/ 128019 w 1508539"/>
              <a:gd name="connsiteY136" fmla="*/ 576846 h 6858000"/>
              <a:gd name="connsiteX137" fmla="*/ 107645 w 1508539"/>
              <a:gd name="connsiteY137" fmla="*/ 530055 h 6858000"/>
              <a:gd name="connsiteX138" fmla="*/ 106893 w 1508539"/>
              <a:gd name="connsiteY138" fmla="*/ 465389 h 6858000"/>
              <a:gd name="connsiteX139" fmla="*/ 89816 w 1508539"/>
              <a:gd name="connsiteY139" fmla="*/ 424699 h 6858000"/>
              <a:gd name="connsiteX140" fmla="*/ 90191 w 1508539"/>
              <a:gd name="connsiteY140" fmla="*/ 404917 h 6858000"/>
              <a:gd name="connsiteX141" fmla="*/ 70148 w 1508539"/>
              <a:gd name="connsiteY141" fmla="*/ 367211 h 6858000"/>
              <a:gd name="connsiteX142" fmla="*/ 36452 w 1508539"/>
              <a:gd name="connsiteY142" fmla="*/ 268519 h 6858000"/>
              <a:gd name="connsiteX143" fmla="*/ 23935 w 1508539"/>
              <a:gd name="connsiteY143" fmla="*/ 160886 h 6858000"/>
              <a:gd name="connsiteX144" fmla="*/ 19312 w 1508539"/>
              <a:gd name="connsiteY144" fmla="*/ 47336 h 6858000"/>
              <a:gd name="connsiteX145" fmla="*/ 0 w 1508539"/>
              <a:gd name="connsiteY145" fmla="*/ 0 h 6858000"/>
              <a:gd name="connsiteX0" fmla="*/ 0 w 1508539"/>
              <a:gd name="connsiteY0" fmla="*/ 0 h 6858000"/>
              <a:gd name="connsiteX1" fmla="*/ 1508539 w 1508539"/>
              <a:gd name="connsiteY1" fmla="*/ 0 h 6858000"/>
              <a:gd name="connsiteX2" fmla="*/ 1508539 w 1508539"/>
              <a:gd name="connsiteY2" fmla="*/ 6858000 h 6858000"/>
              <a:gd name="connsiteX3" fmla="*/ 139560 w 1508539"/>
              <a:gd name="connsiteY3" fmla="*/ 6857735 h 6858000"/>
              <a:gd name="connsiteX4" fmla="*/ 128010 w 1508539"/>
              <a:gd name="connsiteY4" fmla="*/ 6751578 h 6858000"/>
              <a:gd name="connsiteX5" fmla="*/ 146674 w 1508539"/>
              <a:gd name="connsiteY5" fmla="*/ 6696999 h 6858000"/>
              <a:gd name="connsiteX6" fmla="*/ 163411 w 1508539"/>
              <a:gd name="connsiteY6" fmla="*/ 6638036 h 6858000"/>
              <a:gd name="connsiteX7" fmla="*/ 153633 w 1508539"/>
              <a:gd name="connsiteY7" fmla="*/ 6596265 h 6858000"/>
              <a:gd name="connsiteX8" fmla="*/ 153512 w 1508539"/>
              <a:gd name="connsiteY8" fmla="*/ 6594818 h 6858000"/>
              <a:gd name="connsiteX9" fmla="*/ 157757 w 1508539"/>
              <a:gd name="connsiteY9" fmla="*/ 6593735 h 6858000"/>
              <a:gd name="connsiteX10" fmla="*/ 164248 w 1508539"/>
              <a:gd name="connsiteY10" fmla="*/ 6574442 h 6858000"/>
              <a:gd name="connsiteX11" fmla="*/ 164588 w 1508539"/>
              <a:gd name="connsiteY11" fmla="*/ 6568530 h 6858000"/>
              <a:gd name="connsiteX12" fmla="*/ 166997 w 1508539"/>
              <a:gd name="connsiteY12" fmla="*/ 6560674 h 6858000"/>
              <a:gd name="connsiteX13" fmla="*/ 167342 w 1508539"/>
              <a:gd name="connsiteY13" fmla="*/ 6560598 h 6858000"/>
              <a:gd name="connsiteX14" fmla="*/ 201349 w 1508539"/>
              <a:gd name="connsiteY14" fmla="*/ 6530567 h 6858000"/>
              <a:gd name="connsiteX15" fmla="*/ 215389 w 1508539"/>
              <a:gd name="connsiteY15" fmla="*/ 6478062 h 6858000"/>
              <a:gd name="connsiteX16" fmla="*/ 226078 w 1508539"/>
              <a:gd name="connsiteY16" fmla="*/ 6460325 h 6858000"/>
              <a:gd name="connsiteX17" fmla="*/ 233311 w 1508539"/>
              <a:gd name="connsiteY17" fmla="*/ 6451488 h 6858000"/>
              <a:gd name="connsiteX18" fmla="*/ 234746 w 1508539"/>
              <a:gd name="connsiteY18" fmla="*/ 6451348 h 6858000"/>
              <a:gd name="connsiteX19" fmla="*/ 239104 w 1508539"/>
              <a:gd name="connsiteY19" fmla="*/ 6414240 h 6858000"/>
              <a:gd name="connsiteX20" fmla="*/ 241880 w 1508539"/>
              <a:gd name="connsiteY20" fmla="*/ 6384857 h 6858000"/>
              <a:gd name="connsiteX21" fmla="*/ 240591 w 1508539"/>
              <a:gd name="connsiteY21" fmla="*/ 6367510 h 6858000"/>
              <a:gd name="connsiteX22" fmla="*/ 244471 w 1508539"/>
              <a:gd name="connsiteY22" fmla="*/ 6349778 h 6858000"/>
              <a:gd name="connsiteX23" fmla="*/ 246136 w 1508539"/>
              <a:gd name="connsiteY23" fmla="*/ 6348250 h 6858000"/>
              <a:gd name="connsiteX24" fmla="*/ 262170 w 1508539"/>
              <a:gd name="connsiteY24" fmla="*/ 6281972 h 6858000"/>
              <a:gd name="connsiteX25" fmla="*/ 272933 w 1508539"/>
              <a:gd name="connsiteY25" fmla="*/ 6211940 h 6858000"/>
              <a:gd name="connsiteX26" fmla="*/ 314428 w 1508539"/>
              <a:gd name="connsiteY26" fmla="*/ 6113913 h 6858000"/>
              <a:gd name="connsiteX27" fmla="*/ 318721 w 1508539"/>
              <a:gd name="connsiteY27" fmla="*/ 6028119 h 6858000"/>
              <a:gd name="connsiteX28" fmla="*/ 345501 w 1508539"/>
              <a:gd name="connsiteY28" fmla="*/ 5934687 h 6858000"/>
              <a:gd name="connsiteX29" fmla="*/ 379513 w 1508539"/>
              <a:gd name="connsiteY29" fmla="*/ 5765594 h 6858000"/>
              <a:gd name="connsiteX30" fmla="*/ 411349 w 1508539"/>
              <a:gd name="connsiteY30" fmla="*/ 5693685 h 6858000"/>
              <a:gd name="connsiteX31" fmla="*/ 431404 w 1508539"/>
              <a:gd name="connsiteY31" fmla="*/ 5665173 h 6858000"/>
              <a:gd name="connsiteX32" fmla="*/ 465121 w 1508539"/>
              <a:gd name="connsiteY32" fmla="*/ 5563435 h 6858000"/>
              <a:gd name="connsiteX33" fmla="*/ 494626 w 1508539"/>
              <a:gd name="connsiteY33" fmla="*/ 5476393 h 6858000"/>
              <a:gd name="connsiteX34" fmla="*/ 525819 w 1508539"/>
              <a:gd name="connsiteY34" fmla="*/ 5396260 h 6858000"/>
              <a:gd name="connsiteX35" fmla="*/ 541800 w 1508539"/>
              <a:gd name="connsiteY35" fmla="*/ 5330009 h 6858000"/>
              <a:gd name="connsiteX36" fmla="*/ 575293 w 1508539"/>
              <a:gd name="connsiteY36" fmla="*/ 5273739 h 6858000"/>
              <a:gd name="connsiteX37" fmla="*/ 584892 w 1508539"/>
              <a:gd name="connsiteY37" fmla="*/ 5241779 h 6858000"/>
              <a:gd name="connsiteX38" fmla="*/ 596118 w 1508539"/>
              <a:gd name="connsiteY38" fmla="*/ 5225268 h 6858000"/>
              <a:gd name="connsiteX39" fmla="*/ 597138 w 1508539"/>
              <a:gd name="connsiteY39" fmla="*/ 5217684 h 6858000"/>
              <a:gd name="connsiteX40" fmla="*/ 604479 w 1508539"/>
              <a:gd name="connsiteY40" fmla="*/ 5193377 h 6858000"/>
              <a:gd name="connsiteX41" fmla="*/ 607782 w 1508539"/>
              <a:gd name="connsiteY41" fmla="*/ 5179288 h 6858000"/>
              <a:gd name="connsiteX42" fmla="*/ 608766 w 1508539"/>
              <a:gd name="connsiteY42" fmla="*/ 5173621 h 6858000"/>
              <a:gd name="connsiteX43" fmla="*/ 604400 w 1508539"/>
              <a:gd name="connsiteY43" fmla="*/ 5159961 h 6858000"/>
              <a:gd name="connsiteX44" fmla="*/ 611077 w 1508539"/>
              <a:gd name="connsiteY44" fmla="*/ 5144295 h 6858000"/>
              <a:gd name="connsiteX45" fmla="*/ 608010 w 1508539"/>
              <a:gd name="connsiteY45" fmla="*/ 5125185 h 6858000"/>
              <a:gd name="connsiteX46" fmla="*/ 614840 w 1508539"/>
              <a:gd name="connsiteY46" fmla="*/ 5121884 h 6858000"/>
              <a:gd name="connsiteX47" fmla="*/ 621876 w 1508539"/>
              <a:gd name="connsiteY47" fmla="*/ 5067850 h 6858000"/>
              <a:gd name="connsiteX48" fmla="*/ 624607 w 1508539"/>
              <a:gd name="connsiteY48" fmla="*/ 5060861 h 6858000"/>
              <a:gd name="connsiteX49" fmla="*/ 621311 w 1508539"/>
              <a:gd name="connsiteY49" fmla="*/ 5034192 h 6858000"/>
              <a:gd name="connsiteX50" fmla="*/ 622865 w 1508539"/>
              <a:gd name="connsiteY50" fmla="*/ 4993030 h 6858000"/>
              <a:gd name="connsiteX51" fmla="*/ 629774 w 1508539"/>
              <a:gd name="connsiteY51" fmla="*/ 4946844 h 6858000"/>
              <a:gd name="connsiteX52" fmla="*/ 625630 w 1508539"/>
              <a:gd name="connsiteY52" fmla="*/ 4932692 h 6858000"/>
              <a:gd name="connsiteX53" fmla="*/ 641033 w 1508539"/>
              <a:gd name="connsiteY53" fmla="*/ 4858827 h 6858000"/>
              <a:gd name="connsiteX54" fmla="*/ 646936 w 1508539"/>
              <a:gd name="connsiteY54" fmla="*/ 4821170 h 6858000"/>
              <a:gd name="connsiteX55" fmla="*/ 651669 w 1508539"/>
              <a:gd name="connsiteY55" fmla="*/ 4780965 h 6858000"/>
              <a:gd name="connsiteX56" fmla="*/ 652962 w 1508539"/>
              <a:gd name="connsiteY56" fmla="*/ 4750867 h 6858000"/>
              <a:gd name="connsiteX57" fmla="*/ 650769 w 1508539"/>
              <a:gd name="connsiteY57" fmla="*/ 4690749 h 6858000"/>
              <a:gd name="connsiteX58" fmla="*/ 646249 w 1508539"/>
              <a:gd name="connsiteY58" fmla="*/ 4584173 h 6858000"/>
              <a:gd name="connsiteX59" fmla="*/ 641332 w 1508539"/>
              <a:gd name="connsiteY59" fmla="*/ 4444346 h 6858000"/>
              <a:gd name="connsiteX60" fmla="*/ 637897 w 1508539"/>
              <a:gd name="connsiteY60" fmla="*/ 4375228 h 6858000"/>
              <a:gd name="connsiteX61" fmla="*/ 618550 w 1508539"/>
              <a:gd name="connsiteY61" fmla="*/ 4214165 h 6858000"/>
              <a:gd name="connsiteX62" fmla="*/ 622623 w 1508539"/>
              <a:gd name="connsiteY62" fmla="*/ 4090296 h 6858000"/>
              <a:gd name="connsiteX63" fmla="*/ 607879 w 1508539"/>
              <a:gd name="connsiteY63" fmla="*/ 4033999 h 6858000"/>
              <a:gd name="connsiteX64" fmla="*/ 609028 w 1508539"/>
              <a:gd name="connsiteY64" fmla="*/ 4031933 h 6858000"/>
              <a:gd name="connsiteX65" fmla="*/ 607604 w 1508539"/>
              <a:gd name="connsiteY65" fmla="*/ 4013953 h 6858000"/>
              <a:gd name="connsiteX66" fmla="*/ 593899 w 1508539"/>
              <a:gd name="connsiteY66" fmla="*/ 3974753 h 6858000"/>
              <a:gd name="connsiteX67" fmla="*/ 595497 w 1508539"/>
              <a:gd name="connsiteY67" fmla="*/ 3969950 h 6858000"/>
              <a:gd name="connsiteX68" fmla="*/ 588919 w 1508539"/>
              <a:gd name="connsiteY68" fmla="*/ 3933779 h 6858000"/>
              <a:gd name="connsiteX69" fmla="*/ 590250 w 1508539"/>
              <a:gd name="connsiteY69" fmla="*/ 3933093 h 6858000"/>
              <a:gd name="connsiteX70" fmla="*/ 594604 w 1508539"/>
              <a:gd name="connsiteY70" fmla="*/ 3922082 h 6858000"/>
              <a:gd name="connsiteX71" fmla="*/ 599682 w 1508539"/>
              <a:gd name="connsiteY71" fmla="*/ 3901461 h 6858000"/>
              <a:gd name="connsiteX72" fmla="*/ 622276 w 1508539"/>
              <a:gd name="connsiteY72" fmla="*/ 3813873 h 6858000"/>
              <a:gd name="connsiteX73" fmla="*/ 621701 w 1508539"/>
              <a:gd name="connsiteY73" fmla="*/ 3806161 h 6858000"/>
              <a:gd name="connsiteX74" fmla="*/ 622008 w 1508539"/>
              <a:gd name="connsiteY74" fmla="*/ 3805957 h 6858000"/>
              <a:gd name="connsiteX75" fmla="*/ 622035 w 1508539"/>
              <a:gd name="connsiteY75" fmla="*/ 3797724 h 6858000"/>
              <a:gd name="connsiteX76" fmla="*/ 620650 w 1508539"/>
              <a:gd name="connsiteY76" fmla="*/ 3792098 h 6858000"/>
              <a:gd name="connsiteX77" fmla="*/ 619534 w 1508539"/>
              <a:gd name="connsiteY77" fmla="*/ 3777135 h 6858000"/>
              <a:gd name="connsiteX78" fmla="*/ 621267 w 1508539"/>
              <a:gd name="connsiteY78" fmla="*/ 3771656 h 6858000"/>
              <a:gd name="connsiteX79" fmla="*/ 625010 w 1508539"/>
              <a:gd name="connsiteY79" fmla="*/ 3769007 h 6858000"/>
              <a:gd name="connsiteX80" fmla="*/ 624476 w 1508539"/>
              <a:gd name="connsiteY80" fmla="*/ 3767709 h 6858000"/>
              <a:gd name="connsiteX81" fmla="*/ 633172 w 1508539"/>
              <a:gd name="connsiteY81" fmla="*/ 3738082 h 6858000"/>
              <a:gd name="connsiteX82" fmla="*/ 640518 w 1508539"/>
              <a:gd name="connsiteY82" fmla="*/ 3673397 h 6858000"/>
              <a:gd name="connsiteX83" fmla="*/ 639814 w 1508539"/>
              <a:gd name="connsiteY83" fmla="*/ 3637109 h 6858000"/>
              <a:gd name="connsiteX84" fmla="*/ 643257 w 1508539"/>
              <a:gd name="connsiteY84" fmla="*/ 3536883 h 6858000"/>
              <a:gd name="connsiteX85" fmla="*/ 650795 w 1508539"/>
              <a:gd name="connsiteY85" fmla="*/ 3435652 h 6858000"/>
              <a:gd name="connsiteX86" fmla="*/ 652466 w 1508539"/>
              <a:gd name="connsiteY86" fmla="*/ 3307769 h 6858000"/>
              <a:gd name="connsiteX87" fmla="*/ 670029 w 1508539"/>
              <a:gd name="connsiteY87" fmla="*/ 3250522 h 6858000"/>
              <a:gd name="connsiteX88" fmla="*/ 670454 w 1508539"/>
              <a:gd name="connsiteY88" fmla="*/ 3229163 h 6858000"/>
              <a:gd name="connsiteX89" fmla="*/ 672277 w 1508539"/>
              <a:gd name="connsiteY89" fmla="*/ 3217217 h 6858000"/>
              <a:gd name="connsiteX90" fmla="*/ 659112 w 1508539"/>
              <a:gd name="connsiteY90" fmla="*/ 3183755 h 6858000"/>
              <a:gd name="connsiteX91" fmla="*/ 659613 w 1508539"/>
              <a:gd name="connsiteY91" fmla="*/ 3178642 h 6858000"/>
              <a:gd name="connsiteX92" fmla="*/ 647213 w 1508539"/>
              <a:gd name="connsiteY92" fmla="*/ 3158586 h 6858000"/>
              <a:gd name="connsiteX93" fmla="*/ 632398 w 1508539"/>
              <a:gd name="connsiteY93" fmla="*/ 3129034 h 6858000"/>
              <a:gd name="connsiteX94" fmla="*/ 633063 w 1508539"/>
              <a:gd name="connsiteY94" fmla="*/ 3126682 h 6858000"/>
              <a:gd name="connsiteX95" fmla="*/ 623931 w 1508539"/>
              <a:gd name="connsiteY95" fmla="*/ 3114519 h 6858000"/>
              <a:gd name="connsiteX96" fmla="*/ 610540 w 1508539"/>
              <a:gd name="connsiteY96" fmla="*/ 3106272 h 6858000"/>
              <a:gd name="connsiteX97" fmla="*/ 583270 w 1508539"/>
              <a:gd name="connsiteY97" fmla="*/ 2958185 h 6858000"/>
              <a:gd name="connsiteX98" fmla="*/ 525884 w 1508539"/>
              <a:gd name="connsiteY98" fmla="*/ 2762989 h 6858000"/>
              <a:gd name="connsiteX99" fmla="*/ 474802 w 1508539"/>
              <a:gd name="connsiteY99" fmla="*/ 2554718 h 6858000"/>
              <a:gd name="connsiteX100" fmla="*/ 454896 w 1508539"/>
              <a:gd name="connsiteY100" fmla="*/ 2485734 h 6858000"/>
              <a:gd name="connsiteX101" fmla="*/ 445619 w 1508539"/>
              <a:gd name="connsiteY101" fmla="*/ 2447068 h 6858000"/>
              <a:gd name="connsiteX102" fmla="*/ 432580 w 1508539"/>
              <a:gd name="connsiteY102" fmla="*/ 2425819 h 6858000"/>
              <a:gd name="connsiteX103" fmla="*/ 438579 w 1508539"/>
              <a:gd name="connsiteY103" fmla="*/ 2402874 h 6858000"/>
              <a:gd name="connsiteX104" fmla="*/ 441191 w 1508539"/>
              <a:gd name="connsiteY104" fmla="*/ 2381443 h 6858000"/>
              <a:gd name="connsiteX105" fmla="*/ 417520 w 1508539"/>
              <a:gd name="connsiteY105" fmla="*/ 2261920 h 6858000"/>
              <a:gd name="connsiteX106" fmla="*/ 407407 w 1508539"/>
              <a:gd name="connsiteY106" fmla="*/ 2195378 h 6858000"/>
              <a:gd name="connsiteX107" fmla="*/ 391624 w 1508539"/>
              <a:gd name="connsiteY107" fmla="*/ 2155135 h 6858000"/>
              <a:gd name="connsiteX108" fmla="*/ 389082 w 1508539"/>
              <a:gd name="connsiteY108" fmla="*/ 2118008 h 6858000"/>
              <a:gd name="connsiteX109" fmla="*/ 390075 w 1508539"/>
              <a:gd name="connsiteY109" fmla="*/ 2050531 h 6858000"/>
              <a:gd name="connsiteX110" fmla="*/ 381881 w 1508539"/>
              <a:gd name="connsiteY110" fmla="*/ 1963269 h 6858000"/>
              <a:gd name="connsiteX111" fmla="*/ 363059 w 1508539"/>
              <a:gd name="connsiteY111" fmla="*/ 1906352 h 6858000"/>
              <a:gd name="connsiteX112" fmla="*/ 339616 w 1508539"/>
              <a:gd name="connsiteY112" fmla="*/ 1861531 h 6858000"/>
              <a:gd name="connsiteX113" fmla="*/ 293415 w 1508539"/>
              <a:gd name="connsiteY113" fmla="*/ 1732919 h 6858000"/>
              <a:gd name="connsiteX114" fmla="*/ 265726 w 1508539"/>
              <a:gd name="connsiteY114" fmla="*/ 1663540 h 6858000"/>
              <a:gd name="connsiteX115" fmla="*/ 264852 w 1508539"/>
              <a:gd name="connsiteY115" fmla="*/ 1615777 h 6858000"/>
              <a:gd name="connsiteX116" fmla="*/ 245647 w 1508539"/>
              <a:gd name="connsiteY116" fmla="*/ 1563678 h 6858000"/>
              <a:gd name="connsiteX117" fmla="*/ 258727 w 1508539"/>
              <a:gd name="connsiteY117" fmla="*/ 1519474 h 6858000"/>
              <a:gd name="connsiteX118" fmla="*/ 251469 w 1508539"/>
              <a:gd name="connsiteY118" fmla="*/ 1477995 h 6858000"/>
              <a:gd name="connsiteX119" fmla="*/ 237554 w 1508539"/>
              <a:gd name="connsiteY119" fmla="*/ 1373769 h 6858000"/>
              <a:gd name="connsiteX120" fmla="*/ 245861 w 1508539"/>
              <a:gd name="connsiteY120" fmla="*/ 1307086 h 6858000"/>
              <a:gd name="connsiteX121" fmla="*/ 247049 w 1508539"/>
              <a:gd name="connsiteY121" fmla="*/ 1189033 h 6858000"/>
              <a:gd name="connsiteX122" fmla="*/ 251734 w 1508539"/>
              <a:gd name="connsiteY122" fmla="*/ 1168288 h 6858000"/>
              <a:gd name="connsiteX123" fmla="*/ 244016 w 1508539"/>
              <a:gd name="connsiteY123" fmla="*/ 1142577 h 6858000"/>
              <a:gd name="connsiteX124" fmla="*/ 233322 w 1508539"/>
              <a:gd name="connsiteY124" fmla="*/ 1088484 h 6858000"/>
              <a:gd name="connsiteX125" fmla="*/ 222058 w 1508539"/>
              <a:gd name="connsiteY125" fmla="*/ 1016103 h 6858000"/>
              <a:gd name="connsiteX126" fmla="*/ 223514 w 1508539"/>
              <a:gd name="connsiteY126" fmla="*/ 932283 h 6858000"/>
              <a:gd name="connsiteX127" fmla="*/ 225750 w 1508539"/>
              <a:gd name="connsiteY127" fmla="*/ 915925 h 6858000"/>
              <a:gd name="connsiteX128" fmla="*/ 218379 w 1508539"/>
              <a:gd name="connsiteY128" fmla="*/ 896999 h 6858000"/>
              <a:gd name="connsiteX129" fmla="*/ 187787 w 1508539"/>
              <a:gd name="connsiteY129" fmla="*/ 821517 h 6858000"/>
              <a:gd name="connsiteX130" fmla="*/ 166737 w 1508539"/>
              <a:gd name="connsiteY130" fmla="*/ 751353 h 6858000"/>
              <a:gd name="connsiteX131" fmla="*/ 166295 w 1508539"/>
              <a:gd name="connsiteY131" fmla="*/ 721230 h 6858000"/>
              <a:gd name="connsiteX132" fmla="*/ 151966 w 1508539"/>
              <a:gd name="connsiteY132" fmla="*/ 681659 h 6858000"/>
              <a:gd name="connsiteX133" fmla="*/ 137385 w 1508539"/>
              <a:gd name="connsiteY133" fmla="*/ 635218 h 6858000"/>
              <a:gd name="connsiteX134" fmla="*/ 142396 w 1508539"/>
              <a:gd name="connsiteY134" fmla="*/ 613763 h 6858000"/>
              <a:gd name="connsiteX135" fmla="*/ 128338 w 1508539"/>
              <a:gd name="connsiteY135" fmla="*/ 598582 h 6858000"/>
              <a:gd name="connsiteX136" fmla="*/ 128019 w 1508539"/>
              <a:gd name="connsiteY136" fmla="*/ 576846 h 6858000"/>
              <a:gd name="connsiteX137" fmla="*/ 107645 w 1508539"/>
              <a:gd name="connsiteY137" fmla="*/ 530055 h 6858000"/>
              <a:gd name="connsiteX138" fmla="*/ 106893 w 1508539"/>
              <a:gd name="connsiteY138" fmla="*/ 465389 h 6858000"/>
              <a:gd name="connsiteX139" fmla="*/ 89816 w 1508539"/>
              <a:gd name="connsiteY139" fmla="*/ 424699 h 6858000"/>
              <a:gd name="connsiteX140" fmla="*/ 90191 w 1508539"/>
              <a:gd name="connsiteY140" fmla="*/ 404917 h 6858000"/>
              <a:gd name="connsiteX141" fmla="*/ 70148 w 1508539"/>
              <a:gd name="connsiteY141" fmla="*/ 367211 h 6858000"/>
              <a:gd name="connsiteX142" fmla="*/ 36452 w 1508539"/>
              <a:gd name="connsiteY142" fmla="*/ 268519 h 6858000"/>
              <a:gd name="connsiteX143" fmla="*/ 23935 w 1508539"/>
              <a:gd name="connsiteY143" fmla="*/ 160886 h 6858000"/>
              <a:gd name="connsiteX144" fmla="*/ 19312 w 1508539"/>
              <a:gd name="connsiteY144" fmla="*/ 47336 h 6858000"/>
              <a:gd name="connsiteX145" fmla="*/ 0 w 1508539"/>
              <a:gd name="connsiteY145" fmla="*/ 0 h 6858000"/>
              <a:gd name="connsiteX0" fmla="*/ 0 w 1508539"/>
              <a:gd name="connsiteY0" fmla="*/ 0 h 6858000"/>
              <a:gd name="connsiteX1" fmla="*/ 1508539 w 1508539"/>
              <a:gd name="connsiteY1" fmla="*/ 0 h 6858000"/>
              <a:gd name="connsiteX2" fmla="*/ 1508539 w 1508539"/>
              <a:gd name="connsiteY2" fmla="*/ 6858000 h 6858000"/>
              <a:gd name="connsiteX3" fmla="*/ 139560 w 1508539"/>
              <a:gd name="connsiteY3" fmla="*/ 6857735 h 6858000"/>
              <a:gd name="connsiteX4" fmla="*/ 128010 w 1508539"/>
              <a:gd name="connsiteY4" fmla="*/ 6751578 h 6858000"/>
              <a:gd name="connsiteX5" fmla="*/ 146674 w 1508539"/>
              <a:gd name="connsiteY5" fmla="*/ 6696999 h 6858000"/>
              <a:gd name="connsiteX6" fmla="*/ 163411 w 1508539"/>
              <a:gd name="connsiteY6" fmla="*/ 6638036 h 6858000"/>
              <a:gd name="connsiteX7" fmla="*/ 153633 w 1508539"/>
              <a:gd name="connsiteY7" fmla="*/ 6596265 h 6858000"/>
              <a:gd name="connsiteX8" fmla="*/ 153512 w 1508539"/>
              <a:gd name="connsiteY8" fmla="*/ 6594818 h 6858000"/>
              <a:gd name="connsiteX9" fmla="*/ 164248 w 1508539"/>
              <a:gd name="connsiteY9" fmla="*/ 6574442 h 6858000"/>
              <a:gd name="connsiteX10" fmla="*/ 164588 w 1508539"/>
              <a:gd name="connsiteY10" fmla="*/ 6568530 h 6858000"/>
              <a:gd name="connsiteX11" fmla="*/ 166997 w 1508539"/>
              <a:gd name="connsiteY11" fmla="*/ 6560674 h 6858000"/>
              <a:gd name="connsiteX12" fmla="*/ 167342 w 1508539"/>
              <a:gd name="connsiteY12" fmla="*/ 6560598 h 6858000"/>
              <a:gd name="connsiteX13" fmla="*/ 201349 w 1508539"/>
              <a:gd name="connsiteY13" fmla="*/ 6530567 h 6858000"/>
              <a:gd name="connsiteX14" fmla="*/ 215389 w 1508539"/>
              <a:gd name="connsiteY14" fmla="*/ 6478062 h 6858000"/>
              <a:gd name="connsiteX15" fmla="*/ 226078 w 1508539"/>
              <a:gd name="connsiteY15" fmla="*/ 6460325 h 6858000"/>
              <a:gd name="connsiteX16" fmla="*/ 233311 w 1508539"/>
              <a:gd name="connsiteY16" fmla="*/ 6451488 h 6858000"/>
              <a:gd name="connsiteX17" fmla="*/ 234746 w 1508539"/>
              <a:gd name="connsiteY17" fmla="*/ 6451348 h 6858000"/>
              <a:gd name="connsiteX18" fmla="*/ 239104 w 1508539"/>
              <a:gd name="connsiteY18" fmla="*/ 6414240 h 6858000"/>
              <a:gd name="connsiteX19" fmla="*/ 241880 w 1508539"/>
              <a:gd name="connsiteY19" fmla="*/ 6384857 h 6858000"/>
              <a:gd name="connsiteX20" fmla="*/ 240591 w 1508539"/>
              <a:gd name="connsiteY20" fmla="*/ 6367510 h 6858000"/>
              <a:gd name="connsiteX21" fmla="*/ 244471 w 1508539"/>
              <a:gd name="connsiteY21" fmla="*/ 6349778 h 6858000"/>
              <a:gd name="connsiteX22" fmla="*/ 246136 w 1508539"/>
              <a:gd name="connsiteY22" fmla="*/ 6348250 h 6858000"/>
              <a:gd name="connsiteX23" fmla="*/ 262170 w 1508539"/>
              <a:gd name="connsiteY23" fmla="*/ 6281972 h 6858000"/>
              <a:gd name="connsiteX24" fmla="*/ 272933 w 1508539"/>
              <a:gd name="connsiteY24" fmla="*/ 6211940 h 6858000"/>
              <a:gd name="connsiteX25" fmla="*/ 314428 w 1508539"/>
              <a:gd name="connsiteY25" fmla="*/ 6113913 h 6858000"/>
              <a:gd name="connsiteX26" fmla="*/ 318721 w 1508539"/>
              <a:gd name="connsiteY26" fmla="*/ 6028119 h 6858000"/>
              <a:gd name="connsiteX27" fmla="*/ 345501 w 1508539"/>
              <a:gd name="connsiteY27" fmla="*/ 5934687 h 6858000"/>
              <a:gd name="connsiteX28" fmla="*/ 379513 w 1508539"/>
              <a:gd name="connsiteY28" fmla="*/ 5765594 h 6858000"/>
              <a:gd name="connsiteX29" fmla="*/ 411349 w 1508539"/>
              <a:gd name="connsiteY29" fmla="*/ 5693685 h 6858000"/>
              <a:gd name="connsiteX30" fmla="*/ 431404 w 1508539"/>
              <a:gd name="connsiteY30" fmla="*/ 5665173 h 6858000"/>
              <a:gd name="connsiteX31" fmla="*/ 465121 w 1508539"/>
              <a:gd name="connsiteY31" fmla="*/ 5563435 h 6858000"/>
              <a:gd name="connsiteX32" fmla="*/ 494626 w 1508539"/>
              <a:gd name="connsiteY32" fmla="*/ 5476393 h 6858000"/>
              <a:gd name="connsiteX33" fmla="*/ 525819 w 1508539"/>
              <a:gd name="connsiteY33" fmla="*/ 5396260 h 6858000"/>
              <a:gd name="connsiteX34" fmla="*/ 541800 w 1508539"/>
              <a:gd name="connsiteY34" fmla="*/ 5330009 h 6858000"/>
              <a:gd name="connsiteX35" fmla="*/ 575293 w 1508539"/>
              <a:gd name="connsiteY35" fmla="*/ 5273739 h 6858000"/>
              <a:gd name="connsiteX36" fmla="*/ 584892 w 1508539"/>
              <a:gd name="connsiteY36" fmla="*/ 5241779 h 6858000"/>
              <a:gd name="connsiteX37" fmla="*/ 596118 w 1508539"/>
              <a:gd name="connsiteY37" fmla="*/ 5225268 h 6858000"/>
              <a:gd name="connsiteX38" fmla="*/ 597138 w 1508539"/>
              <a:gd name="connsiteY38" fmla="*/ 5217684 h 6858000"/>
              <a:gd name="connsiteX39" fmla="*/ 604479 w 1508539"/>
              <a:gd name="connsiteY39" fmla="*/ 5193377 h 6858000"/>
              <a:gd name="connsiteX40" fmla="*/ 607782 w 1508539"/>
              <a:gd name="connsiteY40" fmla="*/ 5179288 h 6858000"/>
              <a:gd name="connsiteX41" fmla="*/ 608766 w 1508539"/>
              <a:gd name="connsiteY41" fmla="*/ 5173621 h 6858000"/>
              <a:gd name="connsiteX42" fmla="*/ 604400 w 1508539"/>
              <a:gd name="connsiteY42" fmla="*/ 5159961 h 6858000"/>
              <a:gd name="connsiteX43" fmla="*/ 611077 w 1508539"/>
              <a:gd name="connsiteY43" fmla="*/ 5144295 h 6858000"/>
              <a:gd name="connsiteX44" fmla="*/ 608010 w 1508539"/>
              <a:gd name="connsiteY44" fmla="*/ 5125185 h 6858000"/>
              <a:gd name="connsiteX45" fmla="*/ 614840 w 1508539"/>
              <a:gd name="connsiteY45" fmla="*/ 5121884 h 6858000"/>
              <a:gd name="connsiteX46" fmla="*/ 621876 w 1508539"/>
              <a:gd name="connsiteY46" fmla="*/ 5067850 h 6858000"/>
              <a:gd name="connsiteX47" fmla="*/ 624607 w 1508539"/>
              <a:gd name="connsiteY47" fmla="*/ 5060861 h 6858000"/>
              <a:gd name="connsiteX48" fmla="*/ 621311 w 1508539"/>
              <a:gd name="connsiteY48" fmla="*/ 5034192 h 6858000"/>
              <a:gd name="connsiteX49" fmla="*/ 622865 w 1508539"/>
              <a:gd name="connsiteY49" fmla="*/ 4993030 h 6858000"/>
              <a:gd name="connsiteX50" fmla="*/ 629774 w 1508539"/>
              <a:gd name="connsiteY50" fmla="*/ 4946844 h 6858000"/>
              <a:gd name="connsiteX51" fmla="*/ 625630 w 1508539"/>
              <a:gd name="connsiteY51" fmla="*/ 4932692 h 6858000"/>
              <a:gd name="connsiteX52" fmla="*/ 641033 w 1508539"/>
              <a:gd name="connsiteY52" fmla="*/ 4858827 h 6858000"/>
              <a:gd name="connsiteX53" fmla="*/ 646936 w 1508539"/>
              <a:gd name="connsiteY53" fmla="*/ 4821170 h 6858000"/>
              <a:gd name="connsiteX54" fmla="*/ 651669 w 1508539"/>
              <a:gd name="connsiteY54" fmla="*/ 4780965 h 6858000"/>
              <a:gd name="connsiteX55" fmla="*/ 652962 w 1508539"/>
              <a:gd name="connsiteY55" fmla="*/ 4750867 h 6858000"/>
              <a:gd name="connsiteX56" fmla="*/ 650769 w 1508539"/>
              <a:gd name="connsiteY56" fmla="*/ 4690749 h 6858000"/>
              <a:gd name="connsiteX57" fmla="*/ 646249 w 1508539"/>
              <a:gd name="connsiteY57" fmla="*/ 4584173 h 6858000"/>
              <a:gd name="connsiteX58" fmla="*/ 641332 w 1508539"/>
              <a:gd name="connsiteY58" fmla="*/ 4444346 h 6858000"/>
              <a:gd name="connsiteX59" fmla="*/ 637897 w 1508539"/>
              <a:gd name="connsiteY59" fmla="*/ 4375228 h 6858000"/>
              <a:gd name="connsiteX60" fmla="*/ 618550 w 1508539"/>
              <a:gd name="connsiteY60" fmla="*/ 4214165 h 6858000"/>
              <a:gd name="connsiteX61" fmla="*/ 622623 w 1508539"/>
              <a:gd name="connsiteY61" fmla="*/ 4090296 h 6858000"/>
              <a:gd name="connsiteX62" fmla="*/ 607879 w 1508539"/>
              <a:gd name="connsiteY62" fmla="*/ 4033999 h 6858000"/>
              <a:gd name="connsiteX63" fmla="*/ 609028 w 1508539"/>
              <a:gd name="connsiteY63" fmla="*/ 4031933 h 6858000"/>
              <a:gd name="connsiteX64" fmla="*/ 607604 w 1508539"/>
              <a:gd name="connsiteY64" fmla="*/ 4013953 h 6858000"/>
              <a:gd name="connsiteX65" fmla="*/ 593899 w 1508539"/>
              <a:gd name="connsiteY65" fmla="*/ 3974753 h 6858000"/>
              <a:gd name="connsiteX66" fmla="*/ 595497 w 1508539"/>
              <a:gd name="connsiteY66" fmla="*/ 3969950 h 6858000"/>
              <a:gd name="connsiteX67" fmla="*/ 588919 w 1508539"/>
              <a:gd name="connsiteY67" fmla="*/ 3933779 h 6858000"/>
              <a:gd name="connsiteX68" fmla="*/ 590250 w 1508539"/>
              <a:gd name="connsiteY68" fmla="*/ 3933093 h 6858000"/>
              <a:gd name="connsiteX69" fmla="*/ 594604 w 1508539"/>
              <a:gd name="connsiteY69" fmla="*/ 3922082 h 6858000"/>
              <a:gd name="connsiteX70" fmla="*/ 599682 w 1508539"/>
              <a:gd name="connsiteY70" fmla="*/ 3901461 h 6858000"/>
              <a:gd name="connsiteX71" fmla="*/ 622276 w 1508539"/>
              <a:gd name="connsiteY71" fmla="*/ 3813873 h 6858000"/>
              <a:gd name="connsiteX72" fmla="*/ 621701 w 1508539"/>
              <a:gd name="connsiteY72" fmla="*/ 3806161 h 6858000"/>
              <a:gd name="connsiteX73" fmla="*/ 622008 w 1508539"/>
              <a:gd name="connsiteY73" fmla="*/ 3805957 h 6858000"/>
              <a:gd name="connsiteX74" fmla="*/ 622035 w 1508539"/>
              <a:gd name="connsiteY74" fmla="*/ 3797724 h 6858000"/>
              <a:gd name="connsiteX75" fmla="*/ 620650 w 1508539"/>
              <a:gd name="connsiteY75" fmla="*/ 3792098 h 6858000"/>
              <a:gd name="connsiteX76" fmla="*/ 619534 w 1508539"/>
              <a:gd name="connsiteY76" fmla="*/ 3777135 h 6858000"/>
              <a:gd name="connsiteX77" fmla="*/ 621267 w 1508539"/>
              <a:gd name="connsiteY77" fmla="*/ 3771656 h 6858000"/>
              <a:gd name="connsiteX78" fmla="*/ 625010 w 1508539"/>
              <a:gd name="connsiteY78" fmla="*/ 3769007 h 6858000"/>
              <a:gd name="connsiteX79" fmla="*/ 624476 w 1508539"/>
              <a:gd name="connsiteY79" fmla="*/ 3767709 h 6858000"/>
              <a:gd name="connsiteX80" fmla="*/ 633172 w 1508539"/>
              <a:gd name="connsiteY80" fmla="*/ 3738082 h 6858000"/>
              <a:gd name="connsiteX81" fmla="*/ 640518 w 1508539"/>
              <a:gd name="connsiteY81" fmla="*/ 3673397 h 6858000"/>
              <a:gd name="connsiteX82" fmla="*/ 639814 w 1508539"/>
              <a:gd name="connsiteY82" fmla="*/ 3637109 h 6858000"/>
              <a:gd name="connsiteX83" fmla="*/ 643257 w 1508539"/>
              <a:gd name="connsiteY83" fmla="*/ 3536883 h 6858000"/>
              <a:gd name="connsiteX84" fmla="*/ 650795 w 1508539"/>
              <a:gd name="connsiteY84" fmla="*/ 3435652 h 6858000"/>
              <a:gd name="connsiteX85" fmla="*/ 652466 w 1508539"/>
              <a:gd name="connsiteY85" fmla="*/ 3307769 h 6858000"/>
              <a:gd name="connsiteX86" fmla="*/ 670029 w 1508539"/>
              <a:gd name="connsiteY86" fmla="*/ 3250522 h 6858000"/>
              <a:gd name="connsiteX87" fmla="*/ 670454 w 1508539"/>
              <a:gd name="connsiteY87" fmla="*/ 3229163 h 6858000"/>
              <a:gd name="connsiteX88" fmla="*/ 672277 w 1508539"/>
              <a:gd name="connsiteY88" fmla="*/ 3217217 h 6858000"/>
              <a:gd name="connsiteX89" fmla="*/ 659112 w 1508539"/>
              <a:gd name="connsiteY89" fmla="*/ 3183755 h 6858000"/>
              <a:gd name="connsiteX90" fmla="*/ 659613 w 1508539"/>
              <a:gd name="connsiteY90" fmla="*/ 3178642 h 6858000"/>
              <a:gd name="connsiteX91" fmla="*/ 647213 w 1508539"/>
              <a:gd name="connsiteY91" fmla="*/ 3158586 h 6858000"/>
              <a:gd name="connsiteX92" fmla="*/ 632398 w 1508539"/>
              <a:gd name="connsiteY92" fmla="*/ 3129034 h 6858000"/>
              <a:gd name="connsiteX93" fmla="*/ 633063 w 1508539"/>
              <a:gd name="connsiteY93" fmla="*/ 3126682 h 6858000"/>
              <a:gd name="connsiteX94" fmla="*/ 623931 w 1508539"/>
              <a:gd name="connsiteY94" fmla="*/ 3114519 h 6858000"/>
              <a:gd name="connsiteX95" fmla="*/ 610540 w 1508539"/>
              <a:gd name="connsiteY95" fmla="*/ 3106272 h 6858000"/>
              <a:gd name="connsiteX96" fmla="*/ 583270 w 1508539"/>
              <a:gd name="connsiteY96" fmla="*/ 2958185 h 6858000"/>
              <a:gd name="connsiteX97" fmla="*/ 525884 w 1508539"/>
              <a:gd name="connsiteY97" fmla="*/ 2762989 h 6858000"/>
              <a:gd name="connsiteX98" fmla="*/ 474802 w 1508539"/>
              <a:gd name="connsiteY98" fmla="*/ 2554718 h 6858000"/>
              <a:gd name="connsiteX99" fmla="*/ 454896 w 1508539"/>
              <a:gd name="connsiteY99" fmla="*/ 2485734 h 6858000"/>
              <a:gd name="connsiteX100" fmla="*/ 445619 w 1508539"/>
              <a:gd name="connsiteY100" fmla="*/ 2447068 h 6858000"/>
              <a:gd name="connsiteX101" fmla="*/ 432580 w 1508539"/>
              <a:gd name="connsiteY101" fmla="*/ 2425819 h 6858000"/>
              <a:gd name="connsiteX102" fmla="*/ 438579 w 1508539"/>
              <a:gd name="connsiteY102" fmla="*/ 2402874 h 6858000"/>
              <a:gd name="connsiteX103" fmla="*/ 441191 w 1508539"/>
              <a:gd name="connsiteY103" fmla="*/ 2381443 h 6858000"/>
              <a:gd name="connsiteX104" fmla="*/ 417520 w 1508539"/>
              <a:gd name="connsiteY104" fmla="*/ 2261920 h 6858000"/>
              <a:gd name="connsiteX105" fmla="*/ 407407 w 1508539"/>
              <a:gd name="connsiteY105" fmla="*/ 2195378 h 6858000"/>
              <a:gd name="connsiteX106" fmla="*/ 391624 w 1508539"/>
              <a:gd name="connsiteY106" fmla="*/ 2155135 h 6858000"/>
              <a:gd name="connsiteX107" fmla="*/ 389082 w 1508539"/>
              <a:gd name="connsiteY107" fmla="*/ 2118008 h 6858000"/>
              <a:gd name="connsiteX108" fmla="*/ 390075 w 1508539"/>
              <a:gd name="connsiteY108" fmla="*/ 2050531 h 6858000"/>
              <a:gd name="connsiteX109" fmla="*/ 381881 w 1508539"/>
              <a:gd name="connsiteY109" fmla="*/ 1963269 h 6858000"/>
              <a:gd name="connsiteX110" fmla="*/ 363059 w 1508539"/>
              <a:gd name="connsiteY110" fmla="*/ 1906352 h 6858000"/>
              <a:gd name="connsiteX111" fmla="*/ 339616 w 1508539"/>
              <a:gd name="connsiteY111" fmla="*/ 1861531 h 6858000"/>
              <a:gd name="connsiteX112" fmla="*/ 293415 w 1508539"/>
              <a:gd name="connsiteY112" fmla="*/ 1732919 h 6858000"/>
              <a:gd name="connsiteX113" fmla="*/ 265726 w 1508539"/>
              <a:gd name="connsiteY113" fmla="*/ 1663540 h 6858000"/>
              <a:gd name="connsiteX114" fmla="*/ 264852 w 1508539"/>
              <a:gd name="connsiteY114" fmla="*/ 1615777 h 6858000"/>
              <a:gd name="connsiteX115" fmla="*/ 245647 w 1508539"/>
              <a:gd name="connsiteY115" fmla="*/ 1563678 h 6858000"/>
              <a:gd name="connsiteX116" fmla="*/ 258727 w 1508539"/>
              <a:gd name="connsiteY116" fmla="*/ 1519474 h 6858000"/>
              <a:gd name="connsiteX117" fmla="*/ 251469 w 1508539"/>
              <a:gd name="connsiteY117" fmla="*/ 1477995 h 6858000"/>
              <a:gd name="connsiteX118" fmla="*/ 237554 w 1508539"/>
              <a:gd name="connsiteY118" fmla="*/ 1373769 h 6858000"/>
              <a:gd name="connsiteX119" fmla="*/ 245861 w 1508539"/>
              <a:gd name="connsiteY119" fmla="*/ 1307086 h 6858000"/>
              <a:gd name="connsiteX120" fmla="*/ 247049 w 1508539"/>
              <a:gd name="connsiteY120" fmla="*/ 1189033 h 6858000"/>
              <a:gd name="connsiteX121" fmla="*/ 251734 w 1508539"/>
              <a:gd name="connsiteY121" fmla="*/ 1168288 h 6858000"/>
              <a:gd name="connsiteX122" fmla="*/ 244016 w 1508539"/>
              <a:gd name="connsiteY122" fmla="*/ 1142577 h 6858000"/>
              <a:gd name="connsiteX123" fmla="*/ 233322 w 1508539"/>
              <a:gd name="connsiteY123" fmla="*/ 1088484 h 6858000"/>
              <a:gd name="connsiteX124" fmla="*/ 222058 w 1508539"/>
              <a:gd name="connsiteY124" fmla="*/ 1016103 h 6858000"/>
              <a:gd name="connsiteX125" fmla="*/ 223514 w 1508539"/>
              <a:gd name="connsiteY125" fmla="*/ 932283 h 6858000"/>
              <a:gd name="connsiteX126" fmla="*/ 225750 w 1508539"/>
              <a:gd name="connsiteY126" fmla="*/ 915925 h 6858000"/>
              <a:gd name="connsiteX127" fmla="*/ 218379 w 1508539"/>
              <a:gd name="connsiteY127" fmla="*/ 896999 h 6858000"/>
              <a:gd name="connsiteX128" fmla="*/ 187787 w 1508539"/>
              <a:gd name="connsiteY128" fmla="*/ 821517 h 6858000"/>
              <a:gd name="connsiteX129" fmla="*/ 166737 w 1508539"/>
              <a:gd name="connsiteY129" fmla="*/ 751353 h 6858000"/>
              <a:gd name="connsiteX130" fmla="*/ 166295 w 1508539"/>
              <a:gd name="connsiteY130" fmla="*/ 721230 h 6858000"/>
              <a:gd name="connsiteX131" fmla="*/ 151966 w 1508539"/>
              <a:gd name="connsiteY131" fmla="*/ 681659 h 6858000"/>
              <a:gd name="connsiteX132" fmla="*/ 137385 w 1508539"/>
              <a:gd name="connsiteY132" fmla="*/ 635218 h 6858000"/>
              <a:gd name="connsiteX133" fmla="*/ 142396 w 1508539"/>
              <a:gd name="connsiteY133" fmla="*/ 613763 h 6858000"/>
              <a:gd name="connsiteX134" fmla="*/ 128338 w 1508539"/>
              <a:gd name="connsiteY134" fmla="*/ 598582 h 6858000"/>
              <a:gd name="connsiteX135" fmla="*/ 128019 w 1508539"/>
              <a:gd name="connsiteY135" fmla="*/ 576846 h 6858000"/>
              <a:gd name="connsiteX136" fmla="*/ 107645 w 1508539"/>
              <a:gd name="connsiteY136" fmla="*/ 530055 h 6858000"/>
              <a:gd name="connsiteX137" fmla="*/ 106893 w 1508539"/>
              <a:gd name="connsiteY137" fmla="*/ 465389 h 6858000"/>
              <a:gd name="connsiteX138" fmla="*/ 89816 w 1508539"/>
              <a:gd name="connsiteY138" fmla="*/ 424699 h 6858000"/>
              <a:gd name="connsiteX139" fmla="*/ 90191 w 1508539"/>
              <a:gd name="connsiteY139" fmla="*/ 404917 h 6858000"/>
              <a:gd name="connsiteX140" fmla="*/ 70148 w 1508539"/>
              <a:gd name="connsiteY140" fmla="*/ 367211 h 6858000"/>
              <a:gd name="connsiteX141" fmla="*/ 36452 w 1508539"/>
              <a:gd name="connsiteY141" fmla="*/ 268519 h 6858000"/>
              <a:gd name="connsiteX142" fmla="*/ 23935 w 1508539"/>
              <a:gd name="connsiteY142" fmla="*/ 160886 h 6858000"/>
              <a:gd name="connsiteX143" fmla="*/ 19312 w 1508539"/>
              <a:gd name="connsiteY143" fmla="*/ 47336 h 6858000"/>
              <a:gd name="connsiteX144" fmla="*/ 0 w 1508539"/>
              <a:gd name="connsiteY144" fmla="*/ 0 h 6858000"/>
              <a:gd name="connsiteX0" fmla="*/ 0 w 1508539"/>
              <a:gd name="connsiteY0" fmla="*/ 0 h 6858000"/>
              <a:gd name="connsiteX1" fmla="*/ 1508539 w 1508539"/>
              <a:gd name="connsiteY1" fmla="*/ 0 h 6858000"/>
              <a:gd name="connsiteX2" fmla="*/ 1508539 w 1508539"/>
              <a:gd name="connsiteY2" fmla="*/ 6858000 h 6858000"/>
              <a:gd name="connsiteX3" fmla="*/ 139560 w 1508539"/>
              <a:gd name="connsiteY3" fmla="*/ 6857735 h 6858000"/>
              <a:gd name="connsiteX4" fmla="*/ 128010 w 1508539"/>
              <a:gd name="connsiteY4" fmla="*/ 6751578 h 6858000"/>
              <a:gd name="connsiteX5" fmla="*/ 146674 w 1508539"/>
              <a:gd name="connsiteY5" fmla="*/ 6696999 h 6858000"/>
              <a:gd name="connsiteX6" fmla="*/ 163411 w 1508539"/>
              <a:gd name="connsiteY6" fmla="*/ 6638036 h 6858000"/>
              <a:gd name="connsiteX7" fmla="*/ 153633 w 1508539"/>
              <a:gd name="connsiteY7" fmla="*/ 6596265 h 6858000"/>
              <a:gd name="connsiteX8" fmla="*/ 164248 w 1508539"/>
              <a:gd name="connsiteY8" fmla="*/ 6574442 h 6858000"/>
              <a:gd name="connsiteX9" fmla="*/ 164588 w 1508539"/>
              <a:gd name="connsiteY9" fmla="*/ 6568530 h 6858000"/>
              <a:gd name="connsiteX10" fmla="*/ 166997 w 1508539"/>
              <a:gd name="connsiteY10" fmla="*/ 6560674 h 6858000"/>
              <a:gd name="connsiteX11" fmla="*/ 167342 w 1508539"/>
              <a:gd name="connsiteY11" fmla="*/ 6560598 h 6858000"/>
              <a:gd name="connsiteX12" fmla="*/ 201349 w 1508539"/>
              <a:gd name="connsiteY12" fmla="*/ 6530567 h 6858000"/>
              <a:gd name="connsiteX13" fmla="*/ 215389 w 1508539"/>
              <a:gd name="connsiteY13" fmla="*/ 6478062 h 6858000"/>
              <a:gd name="connsiteX14" fmla="*/ 226078 w 1508539"/>
              <a:gd name="connsiteY14" fmla="*/ 6460325 h 6858000"/>
              <a:gd name="connsiteX15" fmla="*/ 233311 w 1508539"/>
              <a:gd name="connsiteY15" fmla="*/ 6451488 h 6858000"/>
              <a:gd name="connsiteX16" fmla="*/ 234746 w 1508539"/>
              <a:gd name="connsiteY16" fmla="*/ 6451348 h 6858000"/>
              <a:gd name="connsiteX17" fmla="*/ 239104 w 1508539"/>
              <a:gd name="connsiteY17" fmla="*/ 6414240 h 6858000"/>
              <a:gd name="connsiteX18" fmla="*/ 241880 w 1508539"/>
              <a:gd name="connsiteY18" fmla="*/ 6384857 h 6858000"/>
              <a:gd name="connsiteX19" fmla="*/ 240591 w 1508539"/>
              <a:gd name="connsiteY19" fmla="*/ 6367510 h 6858000"/>
              <a:gd name="connsiteX20" fmla="*/ 244471 w 1508539"/>
              <a:gd name="connsiteY20" fmla="*/ 6349778 h 6858000"/>
              <a:gd name="connsiteX21" fmla="*/ 246136 w 1508539"/>
              <a:gd name="connsiteY21" fmla="*/ 6348250 h 6858000"/>
              <a:gd name="connsiteX22" fmla="*/ 262170 w 1508539"/>
              <a:gd name="connsiteY22" fmla="*/ 6281972 h 6858000"/>
              <a:gd name="connsiteX23" fmla="*/ 272933 w 1508539"/>
              <a:gd name="connsiteY23" fmla="*/ 6211940 h 6858000"/>
              <a:gd name="connsiteX24" fmla="*/ 314428 w 1508539"/>
              <a:gd name="connsiteY24" fmla="*/ 6113913 h 6858000"/>
              <a:gd name="connsiteX25" fmla="*/ 318721 w 1508539"/>
              <a:gd name="connsiteY25" fmla="*/ 6028119 h 6858000"/>
              <a:gd name="connsiteX26" fmla="*/ 345501 w 1508539"/>
              <a:gd name="connsiteY26" fmla="*/ 5934687 h 6858000"/>
              <a:gd name="connsiteX27" fmla="*/ 379513 w 1508539"/>
              <a:gd name="connsiteY27" fmla="*/ 5765594 h 6858000"/>
              <a:gd name="connsiteX28" fmla="*/ 411349 w 1508539"/>
              <a:gd name="connsiteY28" fmla="*/ 5693685 h 6858000"/>
              <a:gd name="connsiteX29" fmla="*/ 431404 w 1508539"/>
              <a:gd name="connsiteY29" fmla="*/ 5665173 h 6858000"/>
              <a:gd name="connsiteX30" fmla="*/ 465121 w 1508539"/>
              <a:gd name="connsiteY30" fmla="*/ 5563435 h 6858000"/>
              <a:gd name="connsiteX31" fmla="*/ 494626 w 1508539"/>
              <a:gd name="connsiteY31" fmla="*/ 5476393 h 6858000"/>
              <a:gd name="connsiteX32" fmla="*/ 525819 w 1508539"/>
              <a:gd name="connsiteY32" fmla="*/ 5396260 h 6858000"/>
              <a:gd name="connsiteX33" fmla="*/ 541800 w 1508539"/>
              <a:gd name="connsiteY33" fmla="*/ 5330009 h 6858000"/>
              <a:gd name="connsiteX34" fmla="*/ 575293 w 1508539"/>
              <a:gd name="connsiteY34" fmla="*/ 5273739 h 6858000"/>
              <a:gd name="connsiteX35" fmla="*/ 584892 w 1508539"/>
              <a:gd name="connsiteY35" fmla="*/ 5241779 h 6858000"/>
              <a:gd name="connsiteX36" fmla="*/ 596118 w 1508539"/>
              <a:gd name="connsiteY36" fmla="*/ 5225268 h 6858000"/>
              <a:gd name="connsiteX37" fmla="*/ 597138 w 1508539"/>
              <a:gd name="connsiteY37" fmla="*/ 5217684 h 6858000"/>
              <a:gd name="connsiteX38" fmla="*/ 604479 w 1508539"/>
              <a:gd name="connsiteY38" fmla="*/ 5193377 h 6858000"/>
              <a:gd name="connsiteX39" fmla="*/ 607782 w 1508539"/>
              <a:gd name="connsiteY39" fmla="*/ 5179288 h 6858000"/>
              <a:gd name="connsiteX40" fmla="*/ 608766 w 1508539"/>
              <a:gd name="connsiteY40" fmla="*/ 5173621 h 6858000"/>
              <a:gd name="connsiteX41" fmla="*/ 604400 w 1508539"/>
              <a:gd name="connsiteY41" fmla="*/ 5159961 h 6858000"/>
              <a:gd name="connsiteX42" fmla="*/ 611077 w 1508539"/>
              <a:gd name="connsiteY42" fmla="*/ 5144295 h 6858000"/>
              <a:gd name="connsiteX43" fmla="*/ 608010 w 1508539"/>
              <a:gd name="connsiteY43" fmla="*/ 5125185 h 6858000"/>
              <a:gd name="connsiteX44" fmla="*/ 614840 w 1508539"/>
              <a:gd name="connsiteY44" fmla="*/ 5121884 h 6858000"/>
              <a:gd name="connsiteX45" fmla="*/ 621876 w 1508539"/>
              <a:gd name="connsiteY45" fmla="*/ 5067850 h 6858000"/>
              <a:gd name="connsiteX46" fmla="*/ 624607 w 1508539"/>
              <a:gd name="connsiteY46" fmla="*/ 5060861 h 6858000"/>
              <a:gd name="connsiteX47" fmla="*/ 621311 w 1508539"/>
              <a:gd name="connsiteY47" fmla="*/ 5034192 h 6858000"/>
              <a:gd name="connsiteX48" fmla="*/ 622865 w 1508539"/>
              <a:gd name="connsiteY48" fmla="*/ 4993030 h 6858000"/>
              <a:gd name="connsiteX49" fmla="*/ 629774 w 1508539"/>
              <a:gd name="connsiteY49" fmla="*/ 4946844 h 6858000"/>
              <a:gd name="connsiteX50" fmla="*/ 625630 w 1508539"/>
              <a:gd name="connsiteY50" fmla="*/ 4932692 h 6858000"/>
              <a:gd name="connsiteX51" fmla="*/ 641033 w 1508539"/>
              <a:gd name="connsiteY51" fmla="*/ 4858827 h 6858000"/>
              <a:gd name="connsiteX52" fmla="*/ 646936 w 1508539"/>
              <a:gd name="connsiteY52" fmla="*/ 4821170 h 6858000"/>
              <a:gd name="connsiteX53" fmla="*/ 651669 w 1508539"/>
              <a:gd name="connsiteY53" fmla="*/ 4780965 h 6858000"/>
              <a:gd name="connsiteX54" fmla="*/ 652962 w 1508539"/>
              <a:gd name="connsiteY54" fmla="*/ 4750867 h 6858000"/>
              <a:gd name="connsiteX55" fmla="*/ 650769 w 1508539"/>
              <a:gd name="connsiteY55" fmla="*/ 4690749 h 6858000"/>
              <a:gd name="connsiteX56" fmla="*/ 646249 w 1508539"/>
              <a:gd name="connsiteY56" fmla="*/ 4584173 h 6858000"/>
              <a:gd name="connsiteX57" fmla="*/ 641332 w 1508539"/>
              <a:gd name="connsiteY57" fmla="*/ 4444346 h 6858000"/>
              <a:gd name="connsiteX58" fmla="*/ 637897 w 1508539"/>
              <a:gd name="connsiteY58" fmla="*/ 4375228 h 6858000"/>
              <a:gd name="connsiteX59" fmla="*/ 618550 w 1508539"/>
              <a:gd name="connsiteY59" fmla="*/ 4214165 h 6858000"/>
              <a:gd name="connsiteX60" fmla="*/ 622623 w 1508539"/>
              <a:gd name="connsiteY60" fmla="*/ 4090296 h 6858000"/>
              <a:gd name="connsiteX61" fmla="*/ 607879 w 1508539"/>
              <a:gd name="connsiteY61" fmla="*/ 4033999 h 6858000"/>
              <a:gd name="connsiteX62" fmla="*/ 609028 w 1508539"/>
              <a:gd name="connsiteY62" fmla="*/ 4031933 h 6858000"/>
              <a:gd name="connsiteX63" fmla="*/ 607604 w 1508539"/>
              <a:gd name="connsiteY63" fmla="*/ 4013953 h 6858000"/>
              <a:gd name="connsiteX64" fmla="*/ 593899 w 1508539"/>
              <a:gd name="connsiteY64" fmla="*/ 3974753 h 6858000"/>
              <a:gd name="connsiteX65" fmla="*/ 595497 w 1508539"/>
              <a:gd name="connsiteY65" fmla="*/ 3969950 h 6858000"/>
              <a:gd name="connsiteX66" fmla="*/ 588919 w 1508539"/>
              <a:gd name="connsiteY66" fmla="*/ 3933779 h 6858000"/>
              <a:gd name="connsiteX67" fmla="*/ 590250 w 1508539"/>
              <a:gd name="connsiteY67" fmla="*/ 3933093 h 6858000"/>
              <a:gd name="connsiteX68" fmla="*/ 594604 w 1508539"/>
              <a:gd name="connsiteY68" fmla="*/ 3922082 h 6858000"/>
              <a:gd name="connsiteX69" fmla="*/ 599682 w 1508539"/>
              <a:gd name="connsiteY69" fmla="*/ 3901461 h 6858000"/>
              <a:gd name="connsiteX70" fmla="*/ 622276 w 1508539"/>
              <a:gd name="connsiteY70" fmla="*/ 3813873 h 6858000"/>
              <a:gd name="connsiteX71" fmla="*/ 621701 w 1508539"/>
              <a:gd name="connsiteY71" fmla="*/ 3806161 h 6858000"/>
              <a:gd name="connsiteX72" fmla="*/ 622008 w 1508539"/>
              <a:gd name="connsiteY72" fmla="*/ 3805957 h 6858000"/>
              <a:gd name="connsiteX73" fmla="*/ 622035 w 1508539"/>
              <a:gd name="connsiteY73" fmla="*/ 3797724 h 6858000"/>
              <a:gd name="connsiteX74" fmla="*/ 620650 w 1508539"/>
              <a:gd name="connsiteY74" fmla="*/ 3792098 h 6858000"/>
              <a:gd name="connsiteX75" fmla="*/ 619534 w 1508539"/>
              <a:gd name="connsiteY75" fmla="*/ 3777135 h 6858000"/>
              <a:gd name="connsiteX76" fmla="*/ 621267 w 1508539"/>
              <a:gd name="connsiteY76" fmla="*/ 3771656 h 6858000"/>
              <a:gd name="connsiteX77" fmla="*/ 625010 w 1508539"/>
              <a:gd name="connsiteY77" fmla="*/ 3769007 h 6858000"/>
              <a:gd name="connsiteX78" fmla="*/ 624476 w 1508539"/>
              <a:gd name="connsiteY78" fmla="*/ 3767709 h 6858000"/>
              <a:gd name="connsiteX79" fmla="*/ 633172 w 1508539"/>
              <a:gd name="connsiteY79" fmla="*/ 3738082 h 6858000"/>
              <a:gd name="connsiteX80" fmla="*/ 640518 w 1508539"/>
              <a:gd name="connsiteY80" fmla="*/ 3673397 h 6858000"/>
              <a:gd name="connsiteX81" fmla="*/ 639814 w 1508539"/>
              <a:gd name="connsiteY81" fmla="*/ 3637109 h 6858000"/>
              <a:gd name="connsiteX82" fmla="*/ 643257 w 1508539"/>
              <a:gd name="connsiteY82" fmla="*/ 3536883 h 6858000"/>
              <a:gd name="connsiteX83" fmla="*/ 650795 w 1508539"/>
              <a:gd name="connsiteY83" fmla="*/ 3435652 h 6858000"/>
              <a:gd name="connsiteX84" fmla="*/ 652466 w 1508539"/>
              <a:gd name="connsiteY84" fmla="*/ 3307769 h 6858000"/>
              <a:gd name="connsiteX85" fmla="*/ 670029 w 1508539"/>
              <a:gd name="connsiteY85" fmla="*/ 3250522 h 6858000"/>
              <a:gd name="connsiteX86" fmla="*/ 670454 w 1508539"/>
              <a:gd name="connsiteY86" fmla="*/ 3229163 h 6858000"/>
              <a:gd name="connsiteX87" fmla="*/ 672277 w 1508539"/>
              <a:gd name="connsiteY87" fmla="*/ 3217217 h 6858000"/>
              <a:gd name="connsiteX88" fmla="*/ 659112 w 1508539"/>
              <a:gd name="connsiteY88" fmla="*/ 3183755 h 6858000"/>
              <a:gd name="connsiteX89" fmla="*/ 659613 w 1508539"/>
              <a:gd name="connsiteY89" fmla="*/ 3178642 h 6858000"/>
              <a:gd name="connsiteX90" fmla="*/ 647213 w 1508539"/>
              <a:gd name="connsiteY90" fmla="*/ 3158586 h 6858000"/>
              <a:gd name="connsiteX91" fmla="*/ 632398 w 1508539"/>
              <a:gd name="connsiteY91" fmla="*/ 3129034 h 6858000"/>
              <a:gd name="connsiteX92" fmla="*/ 633063 w 1508539"/>
              <a:gd name="connsiteY92" fmla="*/ 3126682 h 6858000"/>
              <a:gd name="connsiteX93" fmla="*/ 623931 w 1508539"/>
              <a:gd name="connsiteY93" fmla="*/ 3114519 h 6858000"/>
              <a:gd name="connsiteX94" fmla="*/ 610540 w 1508539"/>
              <a:gd name="connsiteY94" fmla="*/ 3106272 h 6858000"/>
              <a:gd name="connsiteX95" fmla="*/ 583270 w 1508539"/>
              <a:gd name="connsiteY95" fmla="*/ 2958185 h 6858000"/>
              <a:gd name="connsiteX96" fmla="*/ 525884 w 1508539"/>
              <a:gd name="connsiteY96" fmla="*/ 2762989 h 6858000"/>
              <a:gd name="connsiteX97" fmla="*/ 474802 w 1508539"/>
              <a:gd name="connsiteY97" fmla="*/ 2554718 h 6858000"/>
              <a:gd name="connsiteX98" fmla="*/ 454896 w 1508539"/>
              <a:gd name="connsiteY98" fmla="*/ 2485734 h 6858000"/>
              <a:gd name="connsiteX99" fmla="*/ 445619 w 1508539"/>
              <a:gd name="connsiteY99" fmla="*/ 2447068 h 6858000"/>
              <a:gd name="connsiteX100" fmla="*/ 432580 w 1508539"/>
              <a:gd name="connsiteY100" fmla="*/ 2425819 h 6858000"/>
              <a:gd name="connsiteX101" fmla="*/ 438579 w 1508539"/>
              <a:gd name="connsiteY101" fmla="*/ 2402874 h 6858000"/>
              <a:gd name="connsiteX102" fmla="*/ 441191 w 1508539"/>
              <a:gd name="connsiteY102" fmla="*/ 2381443 h 6858000"/>
              <a:gd name="connsiteX103" fmla="*/ 417520 w 1508539"/>
              <a:gd name="connsiteY103" fmla="*/ 2261920 h 6858000"/>
              <a:gd name="connsiteX104" fmla="*/ 407407 w 1508539"/>
              <a:gd name="connsiteY104" fmla="*/ 2195378 h 6858000"/>
              <a:gd name="connsiteX105" fmla="*/ 391624 w 1508539"/>
              <a:gd name="connsiteY105" fmla="*/ 2155135 h 6858000"/>
              <a:gd name="connsiteX106" fmla="*/ 389082 w 1508539"/>
              <a:gd name="connsiteY106" fmla="*/ 2118008 h 6858000"/>
              <a:gd name="connsiteX107" fmla="*/ 390075 w 1508539"/>
              <a:gd name="connsiteY107" fmla="*/ 2050531 h 6858000"/>
              <a:gd name="connsiteX108" fmla="*/ 381881 w 1508539"/>
              <a:gd name="connsiteY108" fmla="*/ 1963269 h 6858000"/>
              <a:gd name="connsiteX109" fmla="*/ 363059 w 1508539"/>
              <a:gd name="connsiteY109" fmla="*/ 1906352 h 6858000"/>
              <a:gd name="connsiteX110" fmla="*/ 339616 w 1508539"/>
              <a:gd name="connsiteY110" fmla="*/ 1861531 h 6858000"/>
              <a:gd name="connsiteX111" fmla="*/ 293415 w 1508539"/>
              <a:gd name="connsiteY111" fmla="*/ 1732919 h 6858000"/>
              <a:gd name="connsiteX112" fmla="*/ 265726 w 1508539"/>
              <a:gd name="connsiteY112" fmla="*/ 1663540 h 6858000"/>
              <a:gd name="connsiteX113" fmla="*/ 264852 w 1508539"/>
              <a:gd name="connsiteY113" fmla="*/ 1615777 h 6858000"/>
              <a:gd name="connsiteX114" fmla="*/ 245647 w 1508539"/>
              <a:gd name="connsiteY114" fmla="*/ 1563678 h 6858000"/>
              <a:gd name="connsiteX115" fmla="*/ 258727 w 1508539"/>
              <a:gd name="connsiteY115" fmla="*/ 1519474 h 6858000"/>
              <a:gd name="connsiteX116" fmla="*/ 251469 w 1508539"/>
              <a:gd name="connsiteY116" fmla="*/ 1477995 h 6858000"/>
              <a:gd name="connsiteX117" fmla="*/ 237554 w 1508539"/>
              <a:gd name="connsiteY117" fmla="*/ 1373769 h 6858000"/>
              <a:gd name="connsiteX118" fmla="*/ 245861 w 1508539"/>
              <a:gd name="connsiteY118" fmla="*/ 1307086 h 6858000"/>
              <a:gd name="connsiteX119" fmla="*/ 247049 w 1508539"/>
              <a:gd name="connsiteY119" fmla="*/ 1189033 h 6858000"/>
              <a:gd name="connsiteX120" fmla="*/ 251734 w 1508539"/>
              <a:gd name="connsiteY120" fmla="*/ 1168288 h 6858000"/>
              <a:gd name="connsiteX121" fmla="*/ 244016 w 1508539"/>
              <a:gd name="connsiteY121" fmla="*/ 1142577 h 6858000"/>
              <a:gd name="connsiteX122" fmla="*/ 233322 w 1508539"/>
              <a:gd name="connsiteY122" fmla="*/ 1088484 h 6858000"/>
              <a:gd name="connsiteX123" fmla="*/ 222058 w 1508539"/>
              <a:gd name="connsiteY123" fmla="*/ 1016103 h 6858000"/>
              <a:gd name="connsiteX124" fmla="*/ 223514 w 1508539"/>
              <a:gd name="connsiteY124" fmla="*/ 932283 h 6858000"/>
              <a:gd name="connsiteX125" fmla="*/ 225750 w 1508539"/>
              <a:gd name="connsiteY125" fmla="*/ 915925 h 6858000"/>
              <a:gd name="connsiteX126" fmla="*/ 218379 w 1508539"/>
              <a:gd name="connsiteY126" fmla="*/ 896999 h 6858000"/>
              <a:gd name="connsiteX127" fmla="*/ 187787 w 1508539"/>
              <a:gd name="connsiteY127" fmla="*/ 821517 h 6858000"/>
              <a:gd name="connsiteX128" fmla="*/ 166737 w 1508539"/>
              <a:gd name="connsiteY128" fmla="*/ 751353 h 6858000"/>
              <a:gd name="connsiteX129" fmla="*/ 166295 w 1508539"/>
              <a:gd name="connsiteY129" fmla="*/ 721230 h 6858000"/>
              <a:gd name="connsiteX130" fmla="*/ 151966 w 1508539"/>
              <a:gd name="connsiteY130" fmla="*/ 681659 h 6858000"/>
              <a:gd name="connsiteX131" fmla="*/ 137385 w 1508539"/>
              <a:gd name="connsiteY131" fmla="*/ 635218 h 6858000"/>
              <a:gd name="connsiteX132" fmla="*/ 142396 w 1508539"/>
              <a:gd name="connsiteY132" fmla="*/ 613763 h 6858000"/>
              <a:gd name="connsiteX133" fmla="*/ 128338 w 1508539"/>
              <a:gd name="connsiteY133" fmla="*/ 598582 h 6858000"/>
              <a:gd name="connsiteX134" fmla="*/ 128019 w 1508539"/>
              <a:gd name="connsiteY134" fmla="*/ 576846 h 6858000"/>
              <a:gd name="connsiteX135" fmla="*/ 107645 w 1508539"/>
              <a:gd name="connsiteY135" fmla="*/ 530055 h 6858000"/>
              <a:gd name="connsiteX136" fmla="*/ 106893 w 1508539"/>
              <a:gd name="connsiteY136" fmla="*/ 465389 h 6858000"/>
              <a:gd name="connsiteX137" fmla="*/ 89816 w 1508539"/>
              <a:gd name="connsiteY137" fmla="*/ 424699 h 6858000"/>
              <a:gd name="connsiteX138" fmla="*/ 90191 w 1508539"/>
              <a:gd name="connsiteY138" fmla="*/ 404917 h 6858000"/>
              <a:gd name="connsiteX139" fmla="*/ 70148 w 1508539"/>
              <a:gd name="connsiteY139" fmla="*/ 367211 h 6858000"/>
              <a:gd name="connsiteX140" fmla="*/ 36452 w 1508539"/>
              <a:gd name="connsiteY140" fmla="*/ 268519 h 6858000"/>
              <a:gd name="connsiteX141" fmla="*/ 23935 w 1508539"/>
              <a:gd name="connsiteY141" fmla="*/ 160886 h 6858000"/>
              <a:gd name="connsiteX142" fmla="*/ 19312 w 1508539"/>
              <a:gd name="connsiteY142" fmla="*/ 47336 h 6858000"/>
              <a:gd name="connsiteX143" fmla="*/ 0 w 1508539"/>
              <a:gd name="connsiteY143" fmla="*/ 0 h 6858000"/>
              <a:gd name="connsiteX0" fmla="*/ 0 w 1508539"/>
              <a:gd name="connsiteY0" fmla="*/ 0 h 6858000"/>
              <a:gd name="connsiteX1" fmla="*/ 1508539 w 1508539"/>
              <a:gd name="connsiteY1" fmla="*/ 0 h 6858000"/>
              <a:gd name="connsiteX2" fmla="*/ 1508539 w 1508539"/>
              <a:gd name="connsiteY2" fmla="*/ 6858000 h 6858000"/>
              <a:gd name="connsiteX3" fmla="*/ 139560 w 1508539"/>
              <a:gd name="connsiteY3" fmla="*/ 6857735 h 6858000"/>
              <a:gd name="connsiteX4" fmla="*/ 128010 w 1508539"/>
              <a:gd name="connsiteY4" fmla="*/ 6751578 h 6858000"/>
              <a:gd name="connsiteX5" fmla="*/ 146674 w 1508539"/>
              <a:gd name="connsiteY5" fmla="*/ 6696999 h 6858000"/>
              <a:gd name="connsiteX6" fmla="*/ 163411 w 1508539"/>
              <a:gd name="connsiteY6" fmla="*/ 6638036 h 6858000"/>
              <a:gd name="connsiteX7" fmla="*/ 153633 w 1508539"/>
              <a:gd name="connsiteY7" fmla="*/ 6596265 h 6858000"/>
              <a:gd name="connsiteX8" fmla="*/ 164248 w 1508539"/>
              <a:gd name="connsiteY8" fmla="*/ 6574442 h 6858000"/>
              <a:gd name="connsiteX9" fmla="*/ 164588 w 1508539"/>
              <a:gd name="connsiteY9" fmla="*/ 6568530 h 6858000"/>
              <a:gd name="connsiteX10" fmla="*/ 166997 w 1508539"/>
              <a:gd name="connsiteY10" fmla="*/ 6560674 h 6858000"/>
              <a:gd name="connsiteX11" fmla="*/ 167342 w 1508539"/>
              <a:gd name="connsiteY11" fmla="*/ 6560598 h 6858000"/>
              <a:gd name="connsiteX12" fmla="*/ 201349 w 1508539"/>
              <a:gd name="connsiteY12" fmla="*/ 6530567 h 6858000"/>
              <a:gd name="connsiteX13" fmla="*/ 215389 w 1508539"/>
              <a:gd name="connsiteY13" fmla="*/ 6478062 h 6858000"/>
              <a:gd name="connsiteX14" fmla="*/ 226078 w 1508539"/>
              <a:gd name="connsiteY14" fmla="*/ 6460325 h 6858000"/>
              <a:gd name="connsiteX15" fmla="*/ 233311 w 1508539"/>
              <a:gd name="connsiteY15" fmla="*/ 6451488 h 6858000"/>
              <a:gd name="connsiteX16" fmla="*/ 234746 w 1508539"/>
              <a:gd name="connsiteY16" fmla="*/ 6451348 h 6858000"/>
              <a:gd name="connsiteX17" fmla="*/ 239104 w 1508539"/>
              <a:gd name="connsiteY17" fmla="*/ 6414240 h 6858000"/>
              <a:gd name="connsiteX18" fmla="*/ 241880 w 1508539"/>
              <a:gd name="connsiteY18" fmla="*/ 6384857 h 6858000"/>
              <a:gd name="connsiteX19" fmla="*/ 240591 w 1508539"/>
              <a:gd name="connsiteY19" fmla="*/ 6367510 h 6858000"/>
              <a:gd name="connsiteX20" fmla="*/ 244471 w 1508539"/>
              <a:gd name="connsiteY20" fmla="*/ 6349778 h 6858000"/>
              <a:gd name="connsiteX21" fmla="*/ 246136 w 1508539"/>
              <a:gd name="connsiteY21" fmla="*/ 6348250 h 6858000"/>
              <a:gd name="connsiteX22" fmla="*/ 262170 w 1508539"/>
              <a:gd name="connsiteY22" fmla="*/ 6281972 h 6858000"/>
              <a:gd name="connsiteX23" fmla="*/ 272933 w 1508539"/>
              <a:gd name="connsiteY23" fmla="*/ 6211940 h 6858000"/>
              <a:gd name="connsiteX24" fmla="*/ 314428 w 1508539"/>
              <a:gd name="connsiteY24" fmla="*/ 6113913 h 6858000"/>
              <a:gd name="connsiteX25" fmla="*/ 318721 w 1508539"/>
              <a:gd name="connsiteY25" fmla="*/ 6028119 h 6858000"/>
              <a:gd name="connsiteX26" fmla="*/ 345501 w 1508539"/>
              <a:gd name="connsiteY26" fmla="*/ 5934687 h 6858000"/>
              <a:gd name="connsiteX27" fmla="*/ 411349 w 1508539"/>
              <a:gd name="connsiteY27" fmla="*/ 5693685 h 6858000"/>
              <a:gd name="connsiteX28" fmla="*/ 431404 w 1508539"/>
              <a:gd name="connsiteY28" fmla="*/ 5665173 h 6858000"/>
              <a:gd name="connsiteX29" fmla="*/ 465121 w 1508539"/>
              <a:gd name="connsiteY29" fmla="*/ 5563435 h 6858000"/>
              <a:gd name="connsiteX30" fmla="*/ 494626 w 1508539"/>
              <a:gd name="connsiteY30" fmla="*/ 5476393 h 6858000"/>
              <a:gd name="connsiteX31" fmla="*/ 525819 w 1508539"/>
              <a:gd name="connsiteY31" fmla="*/ 5396260 h 6858000"/>
              <a:gd name="connsiteX32" fmla="*/ 541800 w 1508539"/>
              <a:gd name="connsiteY32" fmla="*/ 5330009 h 6858000"/>
              <a:gd name="connsiteX33" fmla="*/ 575293 w 1508539"/>
              <a:gd name="connsiteY33" fmla="*/ 5273739 h 6858000"/>
              <a:gd name="connsiteX34" fmla="*/ 584892 w 1508539"/>
              <a:gd name="connsiteY34" fmla="*/ 5241779 h 6858000"/>
              <a:gd name="connsiteX35" fmla="*/ 596118 w 1508539"/>
              <a:gd name="connsiteY35" fmla="*/ 5225268 h 6858000"/>
              <a:gd name="connsiteX36" fmla="*/ 597138 w 1508539"/>
              <a:gd name="connsiteY36" fmla="*/ 5217684 h 6858000"/>
              <a:gd name="connsiteX37" fmla="*/ 604479 w 1508539"/>
              <a:gd name="connsiteY37" fmla="*/ 5193377 h 6858000"/>
              <a:gd name="connsiteX38" fmla="*/ 607782 w 1508539"/>
              <a:gd name="connsiteY38" fmla="*/ 5179288 h 6858000"/>
              <a:gd name="connsiteX39" fmla="*/ 608766 w 1508539"/>
              <a:gd name="connsiteY39" fmla="*/ 5173621 h 6858000"/>
              <a:gd name="connsiteX40" fmla="*/ 604400 w 1508539"/>
              <a:gd name="connsiteY40" fmla="*/ 5159961 h 6858000"/>
              <a:gd name="connsiteX41" fmla="*/ 611077 w 1508539"/>
              <a:gd name="connsiteY41" fmla="*/ 5144295 h 6858000"/>
              <a:gd name="connsiteX42" fmla="*/ 608010 w 1508539"/>
              <a:gd name="connsiteY42" fmla="*/ 5125185 h 6858000"/>
              <a:gd name="connsiteX43" fmla="*/ 614840 w 1508539"/>
              <a:gd name="connsiteY43" fmla="*/ 5121884 h 6858000"/>
              <a:gd name="connsiteX44" fmla="*/ 621876 w 1508539"/>
              <a:gd name="connsiteY44" fmla="*/ 5067850 h 6858000"/>
              <a:gd name="connsiteX45" fmla="*/ 624607 w 1508539"/>
              <a:gd name="connsiteY45" fmla="*/ 5060861 h 6858000"/>
              <a:gd name="connsiteX46" fmla="*/ 621311 w 1508539"/>
              <a:gd name="connsiteY46" fmla="*/ 5034192 h 6858000"/>
              <a:gd name="connsiteX47" fmla="*/ 622865 w 1508539"/>
              <a:gd name="connsiteY47" fmla="*/ 4993030 h 6858000"/>
              <a:gd name="connsiteX48" fmla="*/ 629774 w 1508539"/>
              <a:gd name="connsiteY48" fmla="*/ 4946844 h 6858000"/>
              <a:gd name="connsiteX49" fmla="*/ 625630 w 1508539"/>
              <a:gd name="connsiteY49" fmla="*/ 4932692 h 6858000"/>
              <a:gd name="connsiteX50" fmla="*/ 641033 w 1508539"/>
              <a:gd name="connsiteY50" fmla="*/ 4858827 h 6858000"/>
              <a:gd name="connsiteX51" fmla="*/ 646936 w 1508539"/>
              <a:gd name="connsiteY51" fmla="*/ 4821170 h 6858000"/>
              <a:gd name="connsiteX52" fmla="*/ 651669 w 1508539"/>
              <a:gd name="connsiteY52" fmla="*/ 4780965 h 6858000"/>
              <a:gd name="connsiteX53" fmla="*/ 652962 w 1508539"/>
              <a:gd name="connsiteY53" fmla="*/ 4750867 h 6858000"/>
              <a:gd name="connsiteX54" fmla="*/ 650769 w 1508539"/>
              <a:gd name="connsiteY54" fmla="*/ 4690749 h 6858000"/>
              <a:gd name="connsiteX55" fmla="*/ 646249 w 1508539"/>
              <a:gd name="connsiteY55" fmla="*/ 4584173 h 6858000"/>
              <a:gd name="connsiteX56" fmla="*/ 641332 w 1508539"/>
              <a:gd name="connsiteY56" fmla="*/ 4444346 h 6858000"/>
              <a:gd name="connsiteX57" fmla="*/ 637897 w 1508539"/>
              <a:gd name="connsiteY57" fmla="*/ 4375228 h 6858000"/>
              <a:gd name="connsiteX58" fmla="*/ 618550 w 1508539"/>
              <a:gd name="connsiteY58" fmla="*/ 4214165 h 6858000"/>
              <a:gd name="connsiteX59" fmla="*/ 622623 w 1508539"/>
              <a:gd name="connsiteY59" fmla="*/ 4090296 h 6858000"/>
              <a:gd name="connsiteX60" fmla="*/ 607879 w 1508539"/>
              <a:gd name="connsiteY60" fmla="*/ 4033999 h 6858000"/>
              <a:gd name="connsiteX61" fmla="*/ 609028 w 1508539"/>
              <a:gd name="connsiteY61" fmla="*/ 4031933 h 6858000"/>
              <a:gd name="connsiteX62" fmla="*/ 607604 w 1508539"/>
              <a:gd name="connsiteY62" fmla="*/ 4013953 h 6858000"/>
              <a:gd name="connsiteX63" fmla="*/ 593899 w 1508539"/>
              <a:gd name="connsiteY63" fmla="*/ 3974753 h 6858000"/>
              <a:gd name="connsiteX64" fmla="*/ 595497 w 1508539"/>
              <a:gd name="connsiteY64" fmla="*/ 3969950 h 6858000"/>
              <a:gd name="connsiteX65" fmla="*/ 588919 w 1508539"/>
              <a:gd name="connsiteY65" fmla="*/ 3933779 h 6858000"/>
              <a:gd name="connsiteX66" fmla="*/ 590250 w 1508539"/>
              <a:gd name="connsiteY66" fmla="*/ 3933093 h 6858000"/>
              <a:gd name="connsiteX67" fmla="*/ 594604 w 1508539"/>
              <a:gd name="connsiteY67" fmla="*/ 3922082 h 6858000"/>
              <a:gd name="connsiteX68" fmla="*/ 599682 w 1508539"/>
              <a:gd name="connsiteY68" fmla="*/ 3901461 h 6858000"/>
              <a:gd name="connsiteX69" fmla="*/ 622276 w 1508539"/>
              <a:gd name="connsiteY69" fmla="*/ 3813873 h 6858000"/>
              <a:gd name="connsiteX70" fmla="*/ 621701 w 1508539"/>
              <a:gd name="connsiteY70" fmla="*/ 3806161 h 6858000"/>
              <a:gd name="connsiteX71" fmla="*/ 622008 w 1508539"/>
              <a:gd name="connsiteY71" fmla="*/ 3805957 h 6858000"/>
              <a:gd name="connsiteX72" fmla="*/ 622035 w 1508539"/>
              <a:gd name="connsiteY72" fmla="*/ 3797724 h 6858000"/>
              <a:gd name="connsiteX73" fmla="*/ 620650 w 1508539"/>
              <a:gd name="connsiteY73" fmla="*/ 3792098 h 6858000"/>
              <a:gd name="connsiteX74" fmla="*/ 619534 w 1508539"/>
              <a:gd name="connsiteY74" fmla="*/ 3777135 h 6858000"/>
              <a:gd name="connsiteX75" fmla="*/ 621267 w 1508539"/>
              <a:gd name="connsiteY75" fmla="*/ 3771656 h 6858000"/>
              <a:gd name="connsiteX76" fmla="*/ 625010 w 1508539"/>
              <a:gd name="connsiteY76" fmla="*/ 3769007 h 6858000"/>
              <a:gd name="connsiteX77" fmla="*/ 624476 w 1508539"/>
              <a:gd name="connsiteY77" fmla="*/ 3767709 h 6858000"/>
              <a:gd name="connsiteX78" fmla="*/ 633172 w 1508539"/>
              <a:gd name="connsiteY78" fmla="*/ 3738082 h 6858000"/>
              <a:gd name="connsiteX79" fmla="*/ 640518 w 1508539"/>
              <a:gd name="connsiteY79" fmla="*/ 3673397 h 6858000"/>
              <a:gd name="connsiteX80" fmla="*/ 639814 w 1508539"/>
              <a:gd name="connsiteY80" fmla="*/ 3637109 h 6858000"/>
              <a:gd name="connsiteX81" fmla="*/ 643257 w 1508539"/>
              <a:gd name="connsiteY81" fmla="*/ 3536883 h 6858000"/>
              <a:gd name="connsiteX82" fmla="*/ 650795 w 1508539"/>
              <a:gd name="connsiteY82" fmla="*/ 3435652 h 6858000"/>
              <a:gd name="connsiteX83" fmla="*/ 652466 w 1508539"/>
              <a:gd name="connsiteY83" fmla="*/ 3307769 h 6858000"/>
              <a:gd name="connsiteX84" fmla="*/ 670029 w 1508539"/>
              <a:gd name="connsiteY84" fmla="*/ 3250522 h 6858000"/>
              <a:gd name="connsiteX85" fmla="*/ 670454 w 1508539"/>
              <a:gd name="connsiteY85" fmla="*/ 3229163 h 6858000"/>
              <a:gd name="connsiteX86" fmla="*/ 672277 w 1508539"/>
              <a:gd name="connsiteY86" fmla="*/ 3217217 h 6858000"/>
              <a:gd name="connsiteX87" fmla="*/ 659112 w 1508539"/>
              <a:gd name="connsiteY87" fmla="*/ 3183755 h 6858000"/>
              <a:gd name="connsiteX88" fmla="*/ 659613 w 1508539"/>
              <a:gd name="connsiteY88" fmla="*/ 3178642 h 6858000"/>
              <a:gd name="connsiteX89" fmla="*/ 647213 w 1508539"/>
              <a:gd name="connsiteY89" fmla="*/ 3158586 h 6858000"/>
              <a:gd name="connsiteX90" fmla="*/ 632398 w 1508539"/>
              <a:gd name="connsiteY90" fmla="*/ 3129034 h 6858000"/>
              <a:gd name="connsiteX91" fmla="*/ 633063 w 1508539"/>
              <a:gd name="connsiteY91" fmla="*/ 3126682 h 6858000"/>
              <a:gd name="connsiteX92" fmla="*/ 623931 w 1508539"/>
              <a:gd name="connsiteY92" fmla="*/ 3114519 h 6858000"/>
              <a:gd name="connsiteX93" fmla="*/ 610540 w 1508539"/>
              <a:gd name="connsiteY93" fmla="*/ 3106272 h 6858000"/>
              <a:gd name="connsiteX94" fmla="*/ 583270 w 1508539"/>
              <a:gd name="connsiteY94" fmla="*/ 2958185 h 6858000"/>
              <a:gd name="connsiteX95" fmla="*/ 525884 w 1508539"/>
              <a:gd name="connsiteY95" fmla="*/ 2762989 h 6858000"/>
              <a:gd name="connsiteX96" fmla="*/ 474802 w 1508539"/>
              <a:gd name="connsiteY96" fmla="*/ 2554718 h 6858000"/>
              <a:gd name="connsiteX97" fmla="*/ 454896 w 1508539"/>
              <a:gd name="connsiteY97" fmla="*/ 2485734 h 6858000"/>
              <a:gd name="connsiteX98" fmla="*/ 445619 w 1508539"/>
              <a:gd name="connsiteY98" fmla="*/ 2447068 h 6858000"/>
              <a:gd name="connsiteX99" fmla="*/ 432580 w 1508539"/>
              <a:gd name="connsiteY99" fmla="*/ 2425819 h 6858000"/>
              <a:gd name="connsiteX100" fmla="*/ 438579 w 1508539"/>
              <a:gd name="connsiteY100" fmla="*/ 2402874 h 6858000"/>
              <a:gd name="connsiteX101" fmla="*/ 441191 w 1508539"/>
              <a:gd name="connsiteY101" fmla="*/ 2381443 h 6858000"/>
              <a:gd name="connsiteX102" fmla="*/ 417520 w 1508539"/>
              <a:gd name="connsiteY102" fmla="*/ 2261920 h 6858000"/>
              <a:gd name="connsiteX103" fmla="*/ 407407 w 1508539"/>
              <a:gd name="connsiteY103" fmla="*/ 2195378 h 6858000"/>
              <a:gd name="connsiteX104" fmla="*/ 391624 w 1508539"/>
              <a:gd name="connsiteY104" fmla="*/ 2155135 h 6858000"/>
              <a:gd name="connsiteX105" fmla="*/ 389082 w 1508539"/>
              <a:gd name="connsiteY105" fmla="*/ 2118008 h 6858000"/>
              <a:gd name="connsiteX106" fmla="*/ 390075 w 1508539"/>
              <a:gd name="connsiteY106" fmla="*/ 2050531 h 6858000"/>
              <a:gd name="connsiteX107" fmla="*/ 381881 w 1508539"/>
              <a:gd name="connsiteY107" fmla="*/ 1963269 h 6858000"/>
              <a:gd name="connsiteX108" fmla="*/ 363059 w 1508539"/>
              <a:gd name="connsiteY108" fmla="*/ 1906352 h 6858000"/>
              <a:gd name="connsiteX109" fmla="*/ 339616 w 1508539"/>
              <a:gd name="connsiteY109" fmla="*/ 1861531 h 6858000"/>
              <a:gd name="connsiteX110" fmla="*/ 293415 w 1508539"/>
              <a:gd name="connsiteY110" fmla="*/ 1732919 h 6858000"/>
              <a:gd name="connsiteX111" fmla="*/ 265726 w 1508539"/>
              <a:gd name="connsiteY111" fmla="*/ 1663540 h 6858000"/>
              <a:gd name="connsiteX112" fmla="*/ 264852 w 1508539"/>
              <a:gd name="connsiteY112" fmla="*/ 1615777 h 6858000"/>
              <a:gd name="connsiteX113" fmla="*/ 245647 w 1508539"/>
              <a:gd name="connsiteY113" fmla="*/ 1563678 h 6858000"/>
              <a:gd name="connsiteX114" fmla="*/ 258727 w 1508539"/>
              <a:gd name="connsiteY114" fmla="*/ 1519474 h 6858000"/>
              <a:gd name="connsiteX115" fmla="*/ 251469 w 1508539"/>
              <a:gd name="connsiteY115" fmla="*/ 1477995 h 6858000"/>
              <a:gd name="connsiteX116" fmla="*/ 237554 w 1508539"/>
              <a:gd name="connsiteY116" fmla="*/ 1373769 h 6858000"/>
              <a:gd name="connsiteX117" fmla="*/ 245861 w 1508539"/>
              <a:gd name="connsiteY117" fmla="*/ 1307086 h 6858000"/>
              <a:gd name="connsiteX118" fmla="*/ 247049 w 1508539"/>
              <a:gd name="connsiteY118" fmla="*/ 1189033 h 6858000"/>
              <a:gd name="connsiteX119" fmla="*/ 251734 w 1508539"/>
              <a:gd name="connsiteY119" fmla="*/ 1168288 h 6858000"/>
              <a:gd name="connsiteX120" fmla="*/ 244016 w 1508539"/>
              <a:gd name="connsiteY120" fmla="*/ 1142577 h 6858000"/>
              <a:gd name="connsiteX121" fmla="*/ 233322 w 1508539"/>
              <a:gd name="connsiteY121" fmla="*/ 1088484 h 6858000"/>
              <a:gd name="connsiteX122" fmla="*/ 222058 w 1508539"/>
              <a:gd name="connsiteY122" fmla="*/ 1016103 h 6858000"/>
              <a:gd name="connsiteX123" fmla="*/ 223514 w 1508539"/>
              <a:gd name="connsiteY123" fmla="*/ 932283 h 6858000"/>
              <a:gd name="connsiteX124" fmla="*/ 225750 w 1508539"/>
              <a:gd name="connsiteY124" fmla="*/ 915925 h 6858000"/>
              <a:gd name="connsiteX125" fmla="*/ 218379 w 1508539"/>
              <a:gd name="connsiteY125" fmla="*/ 896999 h 6858000"/>
              <a:gd name="connsiteX126" fmla="*/ 187787 w 1508539"/>
              <a:gd name="connsiteY126" fmla="*/ 821517 h 6858000"/>
              <a:gd name="connsiteX127" fmla="*/ 166737 w 1508539"/>
              <a:gd name="connsiteY127" fmla="*/ 751353 h 6858000"/>
              <a:gd name="connsiteX128" fmla="*/ 166295 w 1508539"/>
              <a:gd name="connsiteY128" fmla="*/ 721230 h 6858000"/>
              <a:gd name="connsiteX129" fmla="*/ 151966 w 1508539"/>
              <a:gd name="connsiteY129" fmla="*/ 681659 h 6858000"/>
              <a:gd name="connsiteX130" fmla="*/ 137385 w 1508539"/>
              <a:gd name="connsiteY130" fmla="*/ 635218 h 6858000"/>
              <a:gd name="connsiteX131" fmla="*/ 142396 w 1508539"/>
              <a:gd name="connsiteY131" fmla="*/ 613763 h 6858000"/>
              <a:gd name="connsiteX132" fmla="*/ 128338 w 1508539"/>
              <a:gd name="connsiteY132" fmla="*/ 598582 h 6858000"/>
              <a:gd name="connsiteX133" fmla="*/ 128019 w 1508539"/>
              <a:gd name="connsiteY133" fmla="*/ 576846 h 6858000"/>
              <a:gd name="connsiteX134" fmla="*/ 107645 w 1508539"/>
              <a:gd name="connsiteY134" fmla="*/ 530055 h 6858000"/>
              <a:gd name="connsiteX135" fmla="*/ 106893 w 1508539"/>
              <a:gd name="connsiteY135" fmla="*/ 465389 h 6858000"/>
              <a:gd name="connsiteX136" fmla="*/ 89816 w 1508539"/>
              <a:gd name="connsiteY136" fmla="*/ 424699 h 6858000"/>
              <a:gd name="connsiteX137" fmla="*/ 90191 w 1508539"/>
              <a:gd name="connsiteY137" fmla="*/ 404917 h 6858000"/>
              <a:gd name="connsiteX138" fmla="*/ 70148 w 1508539"/>
              <a:gd name="connsiteY138" fmla="*/ 367211 h 6858000"/>
              <a:gd name="connsiteX139" fmla="*/ 36452 w 1508539"/>
              <a:gd name="connsiteY139" fmla="*/ 268519 h 6858000"/>
              <a:gd name="connsiteX140" fmla="*/ 23935 w 1508539"/>
              <a:gd name="connsiteY140" fmla="*/ 160886 h 6858000"/>
              <a:gd name="connsiteX141" fmla="*/ 19312 w 1508539"/>
              <a:gd name="connsiteY141" fmla="*/ 47336 h 6858000"/>
              <a:gd name="connsiteX142" fmla="*/ 0 w 1508539"/>
              <a:gd name="connsiteY142" fmla="*/ 0 h 6858000"/>
              <a:gd name="connsiteX0" fmla="*/ 0 w 1508539"/>
              <a:gd name="connsiteY0" fmla="*/ 0 h 6858000"/>
              <a:gd name="connsiteX1" fmla="*/ 1508539 w 1508539"/>
              <a:gd name="connsiteY1" fmla="*/ 0 h 6858000"/>
              <a:gd name="connsiteX2" fmla="*/ 1508539 w 1508539"/>
              <a:gd name="connsiteY2" fmla="*/ 6858000 h 6858000"/>
              <a:gd name="connsiteX3" fmla="*/ 139560 w 1508539"/>
              <a:gd name="connsiteY3" fmla="*/ 6857735 h 6858000"/>
              <a:gd name="connsiteX4" fmla="*/ 128010 w 1508539"/>
              <a:gd name="connsiteY4" fmla="*/ 6751578 h 6858000"/>
              <a:gd name="connsiteX5" fmla="*/ 146674 w 1508539"/>
              <a:gd name="connsiteY5" fmla="*/ 6696999 h 6858000"/>
              <a:gd name="connsiteX6" fmla="*/ 163411 w 1508539"/>
              <a:gd name="connsiteY6" fmla="*/ 6638036 h 6858000"/>
              <a:gd name="connsiteX7" fmla="*/ 153633 w 1508539"/>
              <a:gd name="connsiteY7" fmla="*/ 6596265 h 6858000"/>
              <a:gd name="connsiteX8" fmla="*/ 164248 w 1508539"/>
              <a:gd name="connsiteY8" fmla="*/ 6574442 h 6858000"/>
              <a:gd name="connsiteX9" fmla="*/ 164588 w 1508539"/>
              <a:gd name="connsiteY9" fmla="*/ 6568530 h 6858000"/>
              <a:gd name="connsiteX10" fmla="*/ 166997 w 1508539"/>
              <a:gd name="connsiteY10" fmla="*/ 6560674 h 6858000"/>
              <a:gd name="connsiteX11" fmla="*/ 167342 w 1508539"/>
              <a:gd name="connsiteY11" fmla="*/ 6560598 h 6858000"/>
              <a:gd name="connsiteX12" fmla="*/ 201349 w 1508539"/>
              <a:gd name="connsiteY12" fmla="*/ 6530567 h 6858000"/>
              <a:gd name="connsiteX13" fmla="*/ 215389 w 1508539"/>
              <a:gd name="connsiteY13" fmla="*/ 6478062 h 6858000"/>
              <a:gd name="connsiteX14" fmla="*/ 226078 w 1508539"/>
              <a:gd name="connsiteY14" fmla="*/ 6460325 h 6858000"/>
              <a:gd name="connsiteX15" fmla="*/ 233311 w 1508539"/>
              <a:gd name="connsiteY15" fmla="*/ 6451488 h 6858000"/>
              <a:gd name="connsiteX16" fmla="*/ 234746 w 1508539"/>
              <a:gd name="connsiteY16" fmla="*/ 6451348 h 6858000"/>
              <a:gd name="connsiteX17" fmla="*/ 239104 w 1508539"/>
              <a:gd name="connsiteY17" fmla="*/ 6414240 h 6858000"/>
              <a:gd name="connsiteX18" fmla="*/ 241880 w 1508539"/>
              <a:gd name="connsiteY18" fmla="*/ 6384857 h 6858000"/>
              <a:gd name="connsiteX19" fmla="*/ 240591 w 1508539"/>
              <a:gd name="connsiteY19" fmla="*/ 6367510 h 6858000"/>
              <a:gd name="connsiteX20" fmla="*/ 244471 w 1508539"/>
              <a:gd name="connsiteY20" fmla="*/ 6349778 h 6858000"/>
              <a:gd name="connsiteX21" fmla="*/ 246136 w 1508539"/>
              <a:gd name="connsiteY21" fmla="*/ 6348250 h 6858000"/>
              <a:gd name="connsiteX22" fmla="*/ 262170 w 1508539"/>
              <a:gd name="connsiteY22" fmla="*/ 6281972 h 6858000"/>
              <a:gd name="connsiteX23" fmla="*/ 272933 w 1508539"/>
              <a:gd name="connsiteY23" fmla="*/ 6211940 h 6858000"/>
              <a:gd name="connsiteX24" fmla="*/ 314428 w 1508539"/>
              <a:gd name="connsiteY24" fmla="*/ 6113913 h 6858000"/>
              <a:gd name="connsiteX25" fmla="*/ 318721 w 1508539"/>
              <a:gd name="connsiteY25" fmla="*/ 6028119 h 6858000"/>
              <a:gd name="connsiteX26" fmla="*/ 363126 w 1508539"/>
              <a:gd name="connsiteY26" fmla="*/ 5934687 h 6858000"/>
              <a:gd name="connsiteX27" fmla="*/ 411349 w 1508539"/>
              <a:gd name="connsiteY27" fmla="*/ 5693685 h 6858000"/>
              <a:gd name="connsiteX28" fmla="*/ 431404 w 1508539"/>
              <a:gd name="connsiteY28" fmla="*/ 5665173 h 6858000"/>
              <a:gd name="connsiteX29" fmla="*/ 465121 w 1508539"/>
              <a:gd name="connsiteY29" fmla="*/ 5563435 h 6858000"/>
              <a:gd name="connsiteX30" fmla="*/ 494626 w 1508539"/>
              <a:gd name="connsiteY30" fmla="*/ 5476393 h 6858000"/>
              <a:gd name="connsiteX31" fmla="*/ 525819 w 1508539"/>
              <a:gd name="connsiteY31" fmla="*/ 5396260 h 6858000"/>
              <a:gd name="connsiteX32" fmla="*/ 541800 w 1508539"/>
              <a:gd name="connsiteY32" fmla="*/ 5330009 h 6858000"/>
              <a:gd name="connsiteX33" fmla="*/ 575293 w 1508539"/>
              <a:gd name="connsiteY33" fmla="*/ 5273739 h 6858000"/>
              <a:gd name="connsiteX34" fmla="*/ 584892 w 1508539"/>
              <a:gd name="connsiteY34" fmla="*/ 5241779 h 6858000"/>
              <a:gd name="connsiteX35" fmla="*/ 596118 w 1508539"/>
              <a:gd name="connsiteY35" fmla="*/ 5225268 h 6858000"/>
              <a:gd name="connsiteX36" fmla="*/ 597138 w 1508539"/>
              <a:gd name="connsiteY36" fmla="*/ 5217684 h 6858000"/>
              <a:gd name="connsiteX37" fmla="*/ 604479 w 1508539"/>
              <a:gd name="connsiteY37" fmla="*/ 5193377 h 6858000"/>
              <a:gd name="connsiteX38" fmla="*/ 607782 w 1508539"/>
              <a:gd name="connsiteY38" fmla="*/ 5179288 h 6858000"/>
              <a:gd name="connsiteX39" fmla="*/ 608766 w 1508539"/>
              <a:gd name="connsiteY39" fmla="*/ 5173621 h 6858000"/>
              <a:gd name="connsiteX40" fmla="*/ 604400 w 1508539"/>
              <a:gd name="connsiteY40" fmla="*/ 5159961 h 6858000"/>
              <a:gd name="connsiteX41" fmla="*/ 611077 w 1508539"/>
              <a:gd name="connsiteY41" fmla="*/ 5144295 h 6858000"/>
              <a:gd name="connsiteX42" fmla="*/ 608010 w 1508539"/>
              <a:gd name="connsiteY42" fmla="*/ 5125185 h 6858000"/>
              <a:gd name="connsiteX43" fmla="*/ 614840 w 1508539"/>
              <a:gd name="connsiteY43" fmla="*/ 5121884 h 6858000"/>
              <a:gd name="connsiteX44" fmla="*/ 621876 w 1508539"/>
              <a:gd name="connsiteY44" fmla="*/ 5067850 h 6858000"/>
              <a:gd name="connsiteX45" fmla="*/ 624607 w 1508539"/>
              <a:gd name="connsiteY45" fmla="*/ 5060861 h 6858000"/>
              <a:gd name="connsiteX46" fmla="*/ 621311 w 1508539"/>
              <a:gd name="connsiteY46" fmla="*/ 5034192 h 6858000"/>
              <a:gd name="connsiteX47" fmla="*/ 622865 w 1508539"/>
              <a:gd name="connsiteY47" fmla="*/ 4993030 h 6858000"/>
              <a:gd name="connsiteX48" fmla="*/ 629774 w 1508539"/>
              <a:gd name="connsiteY48" fmla="*/ 4946844 h 6858000"/>
              <a:gd name="connsiteX49" fmla="*/ 625630 w 1508539"/>
              <a:gd name="connsiteY49" fmla="*/ 4932692 h 6858000"/>
              <a:gd name="connsiteX50" fmla="*/ 641033 w 1508539"/>
              <a:gd name="connsiteY50" fmla="*/ 4858827 h 6858000"/>
              <a:gd name="connsiteX51" fmla="*/ 646936 w 1508539"/>
              <a:gd name="connsiteY51" fmla="*/ 4821170 h 6858000"/>
              <a:gd name="connsiteX52" fmla="*/ 651669 w 1508539"/>
              <a:gd name="connsiteY52" fmla="*/ 4780965 h 6858000"/>
              <a:gd name="connsiteX53" fmla="*/ 652962 w 1508539"/>
              <a:gd name="connsiteY53" fmla="*/ 4750867 h 6858000"/>
              <a:gd name="connsiteX54" fmla="*/ 650769 w 1508539"/>
              <a:gd name="connsiteY54" fmla="*/ 4690749 h 6858000"/>
              <a:gd name="connsiteX55" fmla="*/ 646249 w 1508539"/>
              <a:gd name="connsiteY55" fmla="*/ 4584173 h 6858000"/>
              <a:gd name="connsiteX56" fmla="*/ 641332 w 1508539"/>
              <a:gd name="connsiteY56" fmla="*/ 4444346 h 6858000"/>
              <a:gd name="connsiteX57" fmla="*/ 637897 w 1508539"/>
              <a:gd name="connsiteY57" fmla="*/ 4375228 h 6858000"/>
              <a:gd name="connsiteX58" fmla="*/ 618550 w 1508539"/>
              <a:gd name="connsiteY58" fmla="*/ 4214165 h 6858000"/>
              <a:gd name="connsiteX59" fmla="*/ 622623 w 1508539"/>
              <a:gd name="connsiteY59" fmla="*/ 4090296 h 6858000"/>
              <a:gd name="connsiteX60" fmla="*/ 607879 w 1508539"/>
              <a:gd name="connsiteY60" fmla="*/ 4033999 h 6858000"/>
              <a:gd name="connsiteX61" fmla="*/ 609028 w 1508539"/>
              <a:gd name="connsiteY61" fmla="*/ 4031933 h 6858000"/>
              <a:gd name="connsiteX62" fmla="*/ 607604 w 1508539"/>
              <a:gd name="connsiteY62" fmla="*/ 4013953 h 6858000"/>
              <a:gd name="connsiteX63" fmla="*/ 593899 w 1508539"/>
              <a:gd name="connsiteY63" fmla="*/ 3974753 h 6858000"/>
              <a:gd name="connsiteX64" fmla="*/ 595497 w 1508539"/>
              <a:gd name="connsiteY64" fmla="*/ 3969950 h 6858000"/>
              <a:gd name="connsiteX65" fmla="*/ 588919 w 1508539"/>
              <a:gd name="connsiteY65" fmla="*/ 3933779 h 6858000"/>
              <a:gd name="connsiteX66" fmla="*/ 590250 w 1508539"/>
              <a:gd name="connsiteY66" fmla="*/ 3933093 h 6858000"/>
              <a:gd name="connsiteX67" fmla="*/ 594604 w 1508539"/>
              <a:gd name="connsiteY67" fmla="*/ 3922082 h 6858000"/>
              <a:gd name="connsiteX68" fmla="*/ 599682 w 1508539"/>
              <a:gd name="connsiteY68" fmla="*/ 3901461 h 6858000"/>
              <a:gd name="connsiteX69" fmla="*/ 622276 w 1508539"/>
              <a:gd name="connsiteY69" fmla="*/ 3813873 h 6858000"/>
              <a:gd name="connsiteX70" fmla="*/ 621701 w 1508539"/>
              <a:gd name="connsiteY70" fmla="*/ 3806161 h 6858000"/>
              <a:gd name="connsiteX71" fmla="*/ 622008 w 1508539"/>
              <a:gd name="connsiteY71" fmla="*/ 3805957 h 6858000"/>
              <a:gd name="connsiteX72" fmla="*/ 622035 w 1508539"/>
              <a:gd name="connsiteY72" fmla="*/ 3797724 h 6858000"/>
              <a:gd name="connsiteX73" fmla="*/ 620650 w 1508539"/>
              <a:gd name="connsiteY73" fmla="*/ 3792098 h 6858000"/>
              <a:gd name="connsiteX74" fmla="*/ 619534 w 1508539"/>
              <a:gd name="connsiteY74" fmla="*/ 3777135 h 6858000"/>
              <a:gd name="connsiteX75" fmla="*/ 621267 w 1508539"/>
              <a:gd name="connsiteY75" fmla="*/ 3771656 h 6858000"/>
              <a:gd name="connsiteX76" fmla="*/ 625010 w 1508539"/>
              <a:gd name="connsiteY76" fmla="*/ 3769007 h 6858000"/>
              <a:gd name="connsiteX77" fmla="*/ 624476 w 1508539"/>
              <a:gd name="connsiteY77" fmla="*/ 3767709 h 6858000"/>
              <a:gd name="connsiteX78" fmla="*/ 633172 w 1508539"/>
              <a:gd name="connsiteY78" fmla="*/ 3738082 h 6858000"/>
              <a:gd name="connsiteX79" fmla="*/ 640518 w 1508539"/>
              <a:gd name="connsiteY79" fmla="*/ 3673397 h 6858000"/>
              <a:gd name="connsiteX80" fmla="*/ 639814 w 1508539"/>
              <a:gd name="connsiteY80" fmla="*/ 3637109 h 6858000"/>
              <a:gd name="connsiteX81" fmla="*/ 643257 w 1508539"/>
              <a:gd name="connsiteY81" fmla="*/ 3536883 h 6858000"/>
              <a:gd name="connsiteX82" fmla="*/ 650795 w 1508539"/>
              <a:gd name="connsiteY82" fmla="*/ 3435652 h 6858000"/>
              <a:gd name="connsiteX83" fmla="*/ 652466 w 1508539"/>
              <a:gd name="connsiteY83" fmla="*/ 3307769 h 6858000"/>
              <a:gd name="connsiteX84" fmla="*/ 670029 w 1508539"/>
              <a:gd name="connsiteY84" fmla="*/ 3250522 h 6858000"/>
              <a:gd name="connsiteX85" fmla="*/ 670454 w 1508539"/>
              <a:gd name="connsiteY85" fmla="*/ 3229163 h 6858000"/>
              <a:gd name="connsiteX86" fmla="*/ 672277 w 1508539"/>
              <a:gd name="connsiteY86" fmla="*/ 3217217 h 6858000"/>
              <a:gd name="connsiteX87" fmla="*/ 659112 w 1508539"/>
              <a:gd name="connsiteY87" fmla="*/ 3183755 h 6858000"/>
              <a:gd name="connsiteX88" fmla="*/ 659613 w 1508539"/>
              <a:gd name="connsiteY88" fmla="*/ 3178642 h 6858000"/>
              <a:gd name="connsiteX89" fmla="*/ 647213 w 1508539"/>
              <a:gd name="connsiteY89" fmla="*/ 3158586 h 6858000"/>
              <a:gd name="connsiteX90" fmla="*/ 632398 w 1508539"/>
              <a:gd name="connsiteY90" fmla="*/ 3129034 h 6858000"/>
              <a:gd name="connsiteX91" fmla="*/ 633063 w 1508539"/>
              <a:gd name="connsiteY91" fmla="*/ 3126682 h 6858000"/>
              <a:gd name="connsiteX92" fmla="*/ 623931 w 1508539"/>
              <a:gd name="connsiteY92" fmla="*/ 3114519 h 6858000"/>
              <a:gd name="connsiteX93" fmla="*/ 610540 w 1508539"/>
              <a:gd name="connsiteY93" fmla="*/ 3106272 h 6858000"/>
              <a:gd name="connsiteX94" fmla="*/ 583270 w 1508539"/>
              <a:gd name="connsiteY94" fmla="*/ 2958185 h 6858000"/>
              <a:gd name="connsiteX95" fmla="*/ 525884 w 1508539"/>
              <a:gd name="connsiteY95" fmla="*/ 2762989 h 6858000"/>
              <a:gd name="connsiteX96" fmla="*/ 474802 w 1508539"/>
              <a:gd name="connsiteY96" fmla="*/ 2554718 h 6858000"/>
              <a:gd name="connsiteX97" fmla="*/ 454896 w 1508539"/>
              <a:gd name="connsiteY97" fmla="*/ 2485734 h 6858000"/>
              <a:gd name="connsiteX98" fmla="*/ 445619 w 1508539"/>
              <a:gd name="connsiteY98" fmla="*/ 2447068 h 6858000"/>
              <a:gd name="connsiteX99" fmla="*/ 432580 w 1508539"/>
              <a:gd name="connsiteY99" fmla="*/ 2425819 h 6858000"/>
              <a:gd name="connsiteX100" fmla="*/ 438579 w 1508539"/>
              <a:gd name="connsiteY100" fmla="*/ 2402874 h 6858000"/>
              <a:gd name="connsiteX101" fmla="*/ 441191 w 1508539"/>
              <a:gd name="connsiteY101" fmla="*/ 2381443 h 6858000"/>
              <a:gd name="connsiteX102" fmla="*/ 417520 w 1508539"/>
              <a:gd name="connsiteY102" fmla="*/ 2261920 h 6858000"/>
              <a:gd name="connsiteX103" fmla="*/ 407407 w 1508539"/>
              <a:gd name="connsiteY103" fmla="*/ 2195378 h 6858000"/>
              <a:gd name="connsiteX104" fmla="*/ 391624 w 1508539"/>
              <a:gd name="connsiteY104" fmla="*/ 2155135 h 6858000"/>
              <a:gd name="connsiteX105" fmla="*/ 389082 w 1508539"/>
              <a:gd name="connsiteY105" fmla="*/ 2118008 h 6858000"/>
              <a:gd name="connsiteX106" fmla="*/ 390075 w 1508539"/>
              <a:gd name="connsiteY106" fmla="*/ 2050531 h 6858000"/>
              <a:gd name="connsiteX107" fmla="*/ 381881 w 1508539"/>
              <a:gd name="connsiteY107" fmla="*/ 1963269 h 6858000"/>
              <a:gd name="connsiteX108" fmla="*/ 363059 w 1508539"/>
              <a:gd name="connsiteY108" fmla="*/ 1906352 h 6858000"/>
              <a:gd name="connsiteX109" fmla="*/ 339616 w 1508539"/>
              <a:gd name="connsiteY109" fmla="*/ 1861531 h 6858000"/>
              <a:gd name="connsiteX110" fmla="*/ 293415 w 1508539"/>
              <a:gd name="connsiteY110" fmla="*/ 1732919 h 6858000"/>
              <a:gd name="connsiteX111" fmla="*/ 265726 w 1508539"/>
              <a:gd name="connsiteY111" fmla="*/ 1663540 h 6858000"/>
              <a:gd name="connsiteX112" fmla="*/ 264852 w 1508539"/>
              <a:gd name="connsiteY112" fmla="*/ 1615777 h 6858000"/>
              <a:gd name="connsiteX113" fmla="*/ 245647 w 1508539"/>
              <a:gd name="connsiteY113" fmla="*/ 1563678 h 6858000"/>
              <a:gd name="connsiteX114" fmla="*/ 258727 w 1508539"/>
              <a:gd name="connsiteY114" fmla="*/ 1519474 h 6858000"/>
              <a:gd name="connsiteX115" fmla="*/ 251469 w 1508539"/>
              <a:gd name="connsiteY115" fmla="*/ 1477995 h 6858000"/>
              <a:gd name="connsiteX116" fmla="*/ 237554 w 1508539"/>
              <a:gd name="connsiteY116" fmla="*/ 1373769 h 6858000"/>
              <a:gd name="connsiteX117" fmla="*/ 245861 w 1508539"/>
              <a:gd name="connsiteY117" fmla="*/ 1307086 h 6858000"/>
              <a:gd name="connsiteX118" fmla="*/ 247049 w 1508539"/>
              <a:gd name="connsiteY118" fmla="*/ 1189033 h 6858000"/>
              <a:gd name="connsiteX119" fmla="*/ 251734 w 1508539"/>
              <a:gd name="connsiteY119" fmla="*/ 1168288 h 6858000"/>
              <a:gd name="connsiteX120" fmla="*/ 244016 w 1508539"/>
              <a:gd name="connsiteY120" fmla="*/ 1142577 h 6858000"/>
              <a:gd name="connsiteX121" fmla="*/ 233322 w 1508539"/>
              <a:gd name="connsiteY121" fmla="*/ 1088484 h 6858000"/>
              <a:gd name="connsiteX122" fmla="*/ 222058 w 1508539"/>
              <a:gd name="connsiteY122" fmla="*/ 1016103 h 6858000"/>
              <a:gd name="connsiteX123" fmla="*/ 223514 w 1508539"/>
              <a:gd name="connsiteY123" fmla="*/ 932283 h 6858000"/>
              <a:gd name="connsiteX124" fmla="*/ 225750 w 1508539"/>
              <a:gd name="connsiteY124" fmla="*/ 915925 h 6858000"/>
              <a:gd name="connsiteX125" fmla="*/ 218379 w 1508539"/>
              <a:gd name="connsiteY125" fmla="*/ 896999 h 6858000"/>
              <a:gd name="connsiteX126" fmla="*/ 187787 w 1508539"/>
              <a:gd name="connsiteY126" fmla="*/ 821517 h 6858000"/>
              <a:gd name="connsiteX127" fmla="*/ 166737 w 1508539"/>
              <a:gd name="connsiteY127" fmla="*/ 751353 h 6858000"/>
              <a:gd name="connsiteX128" fmla="*/ 166295 w 1508539"/>
              <a:gd name="connsiteY128" fmla="*/ 721230 h 6858000"/>
              <a:gd name="connsiteX129" fmla="*/ 151966 w 1508539"/>
              <a:gd name="connsiteY129" fmla="*/ 681659 h 6858000"/>
              <a:gd name="connsiteX130" fmla="*/ 137385 w 1508539"/>
              <a:gd name="connsiteY130" fmla="*/ 635218 h 6858000"/>
              <a:gd name="connsiteX131" fmla="*/ 142396 w 1508539"/>
              <a:gd name="connsiteY131" fmla="*/ 613763 h 6858000"/>
              <a:gd name="connsiteX132" fmla="*/ 128338 w 1508539"/>
              <a:gd name="connsiteY132" fmla="*/ 598582 h 6858000"/>
              <a:gd name="connsiteX133" fmla="*/ 128019 w 1508539"/>
              <a:gd name="connsiteY133" fmla="*/ 576846 h 6858000"/>
              <a:gd name="connsiteX134" fmla="*/ 107645 w 1508539"/>
              <a:gd name="connsiteY134" fmla="*/ 530055 h 6858000"/>
              <a:gd name="connsiteX135" fmla="*/ 106893 w 1508539"/>
              <a:gd name="connsiteY135" fmla="*/ 465389 h 6858000"/>
              <a:gd name="connsiteX136" fmla="*/ 89816 w 1508539"/>
              <a:gd name="connsiteY136" fmla="*/ 424699 h 6858000"/>
              <a:gd name="connsiteX137" fmla="*/ 90191 w 1508539"/>
              <a:gd name="connsiteY137" fmla="*/ 404917 h 6858000"/>
              <a:gd name="connsiteX138" fmla="*/ 70148 w 1508539"/>
              <a:gd name="connsiteY138" fmla="*/ 367211 h 6858000"/>
              <a:gd name="connsiteX139" fmla="*/ 36452 w 1508539"/>
              <a:gd name="connsiteY139" fmla="*/ 268519 h 6858000"/>
              <a:gd name="connsiteX140" fmla="*/ 23935 w 1508539"/>
              <a:gd name="connsiteY140" fmla="*/ 160886 h 6858000"/>
              <a:gd name="connsiteX141" fmla="*/ 19312 w 1508539"/>
              <a:gd name="connsiteY141" fmla="*/ 47336 h 6858000"/>
              <a:gd name="connsiteX142" fmla="*/ 0 w 1508539"/>
              <a:gd name="connsiteY142" fmla="*/ 0 h 6858000"/>
              <a:gd name="connsiteX0" fmla="*/ 0 w 1508539"/>
              <a:gd name="connsiteY0" fmla="*/ 0 h 6858000"/>
              <a:gd name="connsiteX1" fmla="*/ 1508539 w 1508539"/>
              <a:gd name="connsiteY1" fmla="*/ 0 h 6858000"/>
              <a:gd name="connsiteX2" fmla="*/ 1508539 w 1508539"/>
              <a:gd name="connsiteY2" fmla="*/ 6858000 h 6858000"/>
              <a:gd name="connsiteX3" fmla="*/ 139560 w 1508539"/>
              <a:gd name="connsiteY3" fmla="*/ 6857735 h 6858000"/>
              <a:gd name="connsiteX4" fmla="*/ 128010 w 1508539"/>
              <a:gd name="connsiteY4" fmla="*/ 6751578 h 6858000"/>
              <a:gd name="connsiteX5" fmla="*/ 146674 w 1508539"/>
              <a:gd name="connsiteY5" fmla="*/ 6696999 h 6858000"/>
              <a:gd name="connsiteX6" fmla="*/ 163411 w 1508539"/>
              <a:gd name="connsiteY6" fmla="*/ 6638036 h 6858000"/>
              <a:gd name="connsiteX7" fmla="*/ 153633 w 1508539"/>
              <a:gd name="connsiteY7" fmla="*/ 6596265 h 6858000"/>
              <a:gd name="connsiteX8" fmla="*/ 164248 w 1508539"/>
              <a:gd name="connsiteY8" fmla="*/ 6574442 h 6858000"/>
              <a:gd name="connsiteX9" fmla="*/ 164588 w 1508539"/>
              <a:gd name="connsiteY9" fmla="*/ 6568530 h 6858000"/>
              <a:gd name="connsiteX10" fmla="*/ 166997 w 1508539"/>
              <a:gd name="connsiteY10" fmla="*/ 6560674 h 6858000"/>
              <a:gd name="connsiteX11" fmla="*/ 167342 w 1508539"/>
              <a:gd name="connsiteY11" fmla="*/ 6560598 h 6858000"/>
              <a:gd name="connsiteX12" fmla="*/ 201349 w 1508539"/>
              <a:gd name="connsiteY12" fmla="*/ 6530567 h 6858000"/>
              <a:gd name="connsiteX13" fmla="*/ 215389 w 1508539"/>
              <a:gd name="connsiteY13" fmla="*/ 6478062 h 6858000"/>
              <a:gd name="connsiteX14" fmla="*/ 226078 w 1508539"/>
              <a:gd name="connsiteY14" fmla="*/ 6460325 h 6858000"/>
              <a:gd name="connsiteX15" fmla="*/ 233311 w 1508539"/>
              <a:gd name="connsiteY15" fmla="*/ 6451488 h 6858000"/>
              <a:gd name="connsiteX16" fmla="*/ 234746 w 1508539"/>
              <a:gd name="connsiteY16" fmla="*/ 6451348 h 6858000"/>
              <a:gd name="connsiteX17" fmla="*/ 239104 w 1508539"/>
              <a:gd name="connsiteY17" fmla="*/ 6414240 h 6858000"/>
              <a:gd name="connsiteX18" fmla="*/ 241880 w 1508539"/>
              <a:gd name="connsiteY18" fmla="*/ 6384857 h 6858000"/>
              <a:gd name="connsiteX19" fmla="*/ 240591 w 1508539"/>
              <a:gd name="connsiteY19" fmla="*/ 6367510 h 6858000"/>
              <a:gd name="connsiteX20" fmla="*/ 244471 w 1508539"/>
              <a:gd name="connsiteY20" fmla="*/ 6349778 h 6858000"/>
              <a:gd name="connsiteX21" fmla="*/ 246136 w 1508539"/>
              <a:gd name="connsiteY21" fmla="*/ 6348250 h 6858000"/>
              <a:gd name="connsiteX22" fmla="*/ 262170 w 1508539"/>
              <a:gd name="connsiteY22" fmla="*/ 6281972 h 6858000"/>
              <a:gd name="connsiteX23" fmla="*/ 272933 w 1508539"/>
              <a:gd name="connsiteY23" fmla="*/ 6211940 h 6858000"/>
              <a:gd name="connsiteX24" fmla="*/ 314428 w 1508539"/>
              <a:gd name="connsiteY24" fmla="*/ 6113913 h 6858000"/>
              <a:gd name="connsiteX25" fmla="*/ 318721 w 1508539"/>
              <a:gd name="connsiteY25" fmla="*/ 6028119 h 6858000"/>
              <a:gd name="connsiteX26" fmla="*/ 363126 w 1508539"/>
              <a:gd name="connsiteY26" fmla="*/ 5934687 h 6858000"/>
              <a:gd name="connsiteX27" fmla="*/ 411349 w 1508539"/>
              <a:gd name="connsiteY27" fmla="*/ 5693685 h 6858000"/>
              <a:gd name="connsiteX28" fmla="*/ 431404 w 1508539"/>
              <a:gd name="connsiteY28" fmla="*/ 5665173 h 6858000"/>
              <a:gd name="connsiteX29" fmla="*/ 465121 w 1508539"/>
              <a:gd name="connsiteY29" fmla="*/ 5563435 h 6858000"/>
              <a:gd name="connsiteX30" fmla="*/ 494626 w 1508539"/>
              <a:gd name="connsiteY30" fmla="*/ 5476393 h 6858000"/>
              <a:gd name="connsiteX31" fmla="*/ 525819 w 1508539"/>
              <a:gd name="connsiteY31" fmla="*/ 5396260 h 6858000"/>
              <a:gd name="connsiteX32" fmla="*/ 541800 w 1508539"/>
              <a:gd name="connsiteY32" fmla="*/ 5330009 h 6858000"/>
              <a:gd name="connsiteX33" fmla="*/ 575293 w 1508539"/>
              <a:gd name="connsiteY33" fmla="*/ 5273739 h 6858000"/>
              <a:gd name="connsiteX34" fmla="*/ 584892 w 1508539"/>
              <a:gd name="connsiteY34" fmla="*/ 5241779 h 6858000"/>
              <a:gd name="connsiteX35" fmla="*/ 596118 w 1508539"/>
              <a:gd name="connsiteY35" fmla="*/ 5225268 h 6858000"/>
              <a:gd name="connsiteX36" fmla="*/ 597138 w 1508539"/>
              <a:gd name="connsiteY36" fmla="*/ 5217684 h 6858000"/>
              <a:gd name="connsiteX37" fmla="*/ 604479 w 1508539"/>
              <a:gd name="connsiteY37" fmla="*/ 5193377 h 6858000"/>
              <a:gd name="connsiteX38" fmla="*/ 607782 w 1508539"/>
              <a:gd name="connsiteY38" fmla="*/ 5179288 h 6858000"/>
              <a:gd name="connsiteX39" fmla="*/ 608766 w 1508539"/>
              <a:gd name="connsiteY39" fmla="*/ 5173621 h 6858000"/>
              <a:gd name="connsiteX40" fmla="*/ 604400 w 1508539"/>
              <a:gd name="connsiteY40" fmla="*/ 5159961 h 6858000"/>
              <a:gd name="connsiteX41" fmla="*/ 611077 w 1508539"/>
              <a:gd name="connsiteY41" fmla="*/ 5144295 h 6858000"/>
              <a:gd name="connsiteX42" fmla="*/ 608010 w 1508539"/>
              <a:gd name="connsiteY42" fmla="*/ 5125185 h 6858000"/>
              <a:gd name="connsiteX43" fmla="*/ 614840 w 1508539"/>
              <a:gd name="connsiteY43" fmla="*/ 5121884 h 6858000"/>
              <a:gd name="connsiteX44" fmla="*/ 621876 w 1508539"/>
              <a:gd name="connsiteY44" fmla="*/ 5067850 h 6858000"/>
              <a:gd name="connsiteX45" fmla="*/ 624607 w 1508539"/>
              <a:gd name="connsiteY45" fmla="*/ 5060861 h 6858000"/>
              <a:gd name="connsiteX46" fmla="*/ 621311 w 1508539"/>
              <a:gd name="connsiteY46" fmla="*/ 5034192 h 6858000"/>
              <a:gd name="connsiteX47" fmla="*/ 622865 w 1508539"/>
              <a:gd name="connsiteY47" fmla="*/ 4993030 h 6858000"/>
              <a:gd name="connsiteX48" fmla="*/ 629774 w 1508539"/>
              <a:gd name="connsiteY48" fmla="*/ 4946844 h 6858000"/>
              <a:gd name="connsiteX49" fmla="*/ 625630 w 1508539"/>
              <a:gd name="connsiteY49" fmla="*/ 4932692 h 6858000"/>
              <a:gd name="connsiteX50" fmla="*/ 641033 w 1508539"/>
              <a:gd name="connsiteY50" fmla="*/ 4858827 h 6858000"/>
              <a:gd name="connsiteX51" fmla="*/ 646936 w 1508539"/>
              <a:gd name="connsiteY51" fmla="*/ 4821170 h 6858000"/>
              <a:gd name="connsiteX52" fmla="*/ 651669 w 1508539"/>
              <a:gd name="connsiteY52" fmla="*/ 4780965 h 6858000"/>
              <a:gd name="connsiteX53" fmla="*/ 652962 w 1508539"/>
              <a:gd name="connsiteY53" fmla="*/ 4750867 h 6858000"/>
              <a:gd name="connsiteX54" fmla="*/ 650769 w 1508539"/>
              <a:gd name="connsiteY54" fmla="*/ 4690749 h 6858000"/>
              <a:gd name="connsiteX55" fmla="*/ 646249 w 1508539"/>
              <a:gd name="connsiteY55" fmla="*/ 4584173 h 6858000"/>
              <a:gd name="connsiteX56" fmla="*/ 641332 w 1508539"/>
              <a:gd name="connsiteY56" fmla="*/ 4444346 h 6858000"/>
              <a:gd name="connsiteX57" fmla="*/ 637897 w 1508539"/>
              <a:gd name="connsiteY57" fmla="*/ 4375228 h 6858000"/>
              <a:gd name="connsiteX58" fmla="*/ 618550 w 1508539"/>
              <a:gd name="connsiteY58" fmla="*/ 4214165 h 6858000"/>
              <a:gd name="connsiteX59" fmla="*/ 622623 w 1508539"/>
              <a:gd name="connsiteY59" fmla="*/ 4090296 h 6858000"/>
              <a:gd name="connsiteX60" fmla="*/ 607879 w 1508539"/>
              <a:gd name="connsiteY60" fmla="*/ 4033999 h 6858000"/>
              <a:gd name="connsiteX61" fmla="*/ 609028 w 1508539"/>
              <a:gd name="connsiteY61" fmla="*/ 4031933 h 6858000"/>
              <a:gd name="connsiteX62" fmla="*/ 607604 w 1508539"/>
              <a:gd name="connsiteY62" fmla="*/ 4013953 h 6858000"/>
              <a:gd name="connsiteX63" fmla="*/ 593899 w 1508539"/>
              <a:gd name="connsiteY63" fmla="*/ 3974753 h 6858000"/>
              <a:gd name="connsiteX64" fmla="*/ 595497 w 1508539"/>
              <a:gd name="connsiteY64" fmla="*/ 3969950 h 6858000"/>
              <a:gd name="connsiteX65" fmla="*/ 588919 w 1508539"/>
              <a:gd name="connsiteY65" fmla="*/ 3933779 h 6858000"/>
              <a:gd name="connsiteX66" fmla="*/ 590250 w 1508539"/>
              <a:gd name="connsiteY66" fmla="*/ 3933093 h 6858000"/>
              <a:gd name="connsiteX67" fmla="*/ 594604 w 1508539"/>
              <a:gd name="connsiteY67" fmla="*/ 3922082 h 6858000"/>
              <a:gd name="connsiteX68" fmla="*/ 599682 w 1508539"/>
              <a:gd name="connsiteY68" fmla="*/ 3901461 h 6858000"/>
              <a:gd name="connsiteX69" fmla="*/ 622276 w 1508539"/>
              <a:gd name="connsiteY69" fmla="*/ 3813873 h 6858000"/>
              <a:gd name="connsiteX70" fmla="*/ 621701 w 1508539"/>
              <a:gd name="connsiteY70" fmla="*/ 3806161 h 6858000"/>
              <a:gd name="connsiteX71" fmla="*/ 622008 w 1508539"/>
              <a:gd name="connsiteY71" fmla="*/ 3805957 h 6858000"/>
              <a:gd name="connsiteX72" fmla="*/ 622035 w 1508539"/>
              <a:gd name="connsiteY72" fmla="*/ 3797724 h 6858000"/>
              <a:gd name="connsiteX73" fmla="*/ 620650 w 1508539"/>
              <a:gd name="connsiteY73" fmla="*/ 3792098 h 6858000"/>
              <a:gd name="connsiteX74" fmla="*/ 619534 w 1508539"/>
              <a:gd name="connsiteY74" fmla="*/ 3777135 h 6858000"/>
              <a:gd name="connsiteX75" fmla="*/ 621267 w 1508539"/>
              <a:gd name="connsiteY75" fmla="*/ 3771656 h 6858000"/>
              <a:gd name="connsiteX76" fmla="*/ 625010 w 1508539"/>
              <a:gd name="connsiteY76" fmla="*/ 3769007 h 6858000"/>
              <a:gd name="connsiteX77" fmla="*/ 624476 w 1508539"/>
              <a:gd name="connsiteY77" fmla="*/ 3767709 h 6858000"/>
              <a:gd name="connsiteX78" fmla="*/ 633172 w 1508539"/>
              <a:gd name="connsiteY78" fmla="*/ 3738082 h 6858000"/>
              <a:gd name="connsiteX79" fmla="*/ 640518 w 1508539"/>
              <a:gd name="connsiteY79" fmla="*/ 3673397 h 6858000"/>
              <a:gd name="connsiteX80" fmla="*/ 639814 w 1508539"/>
              <a:gd name="connsiteY80" fmla="*/ 3637109 h 6858000"/>
              <a:gd name="connsiteX81" fmla="*/ 643257 w 1508539"/>
              <a:gd name="connsiteY81" fmla="*/ 3536883 h 6858000"/>
              <a:gd name="connsiteX82" fmla="*/ 650795 w 1508539"/>
              <a:gd name="connsiteY82" fmla="*/ 3435652 h 6858000"/>
              <a:gd name="connsiteX83" fmla="*/ 652466 w 1508539"/>
              <a:gd name="connsiteY83" fmla="*/ 3307769 h 6858000"/>
              <a:gd name="connsiteX84" fmla="*/ 670029 w 1508539"/>
              <a:gd name="connsiteY84" fmla="*/ 3250522 h 6858000"/>
              <a:gd name="connsiteX85" fmla="*/ 670454 w 1508539"/>
              <a:gd name="connsiteY85" fmla="*/ 3229163 h 6858000"/>
              <a:gd name="connsiteX86" fmla="*/ 672277 w 1508539"/>
              <a:gd name="connsiteY86" fmla="*/ 3217217 h 6858000"/>
              <a:gd name="connsiteX87" fmla="*/ 659112 w 1508539"/>
              <a:gd name="connsiteY87" fmla="*/ 3183755 h 6858000"/>
              <a:gd name="connsiteX88" fmla="*/ 659613 w 1508539"/>
              <a:gd name="connsiteY88" fmla="*/ 3178642 h 6858000"/>
              <a:gd name="connsiteX89" fmla="*/ 647213 w 1508539"/>
              <a:gd name="connsiteY89" fmla="*/ 3158586 h 6858000"/>
              <a:gd name="connsiteX90" fmla="*/ 632398 w 1508539"/>
              <a:gd name="connsiteY90" fmla="*/ 3129034 h 6858000"/>
              <a:gd name="connsiteX91" fmla="*/ 633063 w 1508539"/>
              <a:gd name="connsiteY91" fmla="*/ 3126682 h 6858000"/>
              <a:gd name="connsiteX92" fmla="*/ 623931 w 1508539"/>
              <a:gd name="connsiteY92" fmla="*/ 3114519 h 6858000"/>
              <a:gd name="connsiteX93" fmla="*/ 610540 w 1508539"/>
              <a:gd name="connsiteY93" fmla="*/ 3106272 h 6858000"/>
              <a:gd name="connsiteX94" fmla="*/ 583270 w 1508539"/>
              <a:gd name="connsiteY94" fmla="*/ 2958185 h 6858000"/>
              <a:gd name="connsiteX95" fmla="*/ 525884 w 1508539"/>
              <a:gd name="connsiteY95" fmla="*/ 2762989 h 6858000"/>
              <a:gd name="connsiteX96" fmla="*/ 474802 w 1508539"/>
              <a:gd name="connsiteY96" fmla="*/ 2554718 h 6858000"/>
              <a:gd name="connsiteX97" fmla="*/ 454896 w 1508539"/>
              <a:gd name="connsiteY97" fmla="*/ 2485734 h 6858000"/>
              <a:gd name="connsiteX98" fmla="*/ 445619 w 1508539"/>
              <a:gd name="connsiteY98" fmla="*/ 2447068 h 6858000"/>
              <a:gd name="connsiteX99" fmla="*/ 432580 w 1508539"/>
              <a:gd name="connsiteY99" fmla="*/ 2425819 h 6858000"/>
              <a:gd name="connsiteX100" fmla="*/ 438579 w 1508539"/>
              <a:gd name="connsiteY100" fmla="*/ 2402874 h 6858000"/>
              <a:gd name="connsiteX101" fmla="*/ 441191 w 1508539"/>
              <a:gd name="connsiteY101" fmla="*/ 2381443 h 6858000"/>
              <a:gd name="connsiteX102" fmla="*/ 417520 w 1508539"/>
              <a:gd name="connsiteY102" fmla="*/ 2261920 h 6858000"/>
              <a:gd name="connsiteX103" fmla="*/ 407407 w 1508539"/>
              <a:gd name="connsiteY103" fmla="*/ 2195378 h 6858000"/>
              <a:gd name="connsiteX104" fmla="*/ 391624 w 1508539"/>
              <a:gd name="connsiteY104" fmla="*/ 2155135 h 6858000"/>
              <a:gd name="connsiteX105" fmla="*/ 389082 w 1508539"/>
              <a:gd name="connsiteY105" fmla="*/ 2118008 h 6858000"/>
              <a:gd name="connsiteX106" fmla="*/ 390075 w 1508539"/>
              <a:gd name="connsiteY106" fmla="*/ 2050531 h 6858000"/>
              <a:gd name="connsiteX107" fmla="*/ 381881 w 1508539"/>
              <a:gd name="connsiteY107" fmla="*/ 1963269 h 6858000"/>
              <a:gd name="connsiteX108" fmla="*/ 363059 w 1508539"/>
              <a:gd name="connsiteY108" fmla="*/ 1906352 h 6858000"/>
              <a:gd name="connsiteX109" fmla="*/ 339616 w 1508539"/>
              <a:gd name="connsiteY109" fmla="*/ 1861531 h 6858000"/>
              <a:gd name="connsiteX110" fmla="*/ 293415 w 1508539"/>
              <a:gd name="connsiteY110" fmla="*/ 1732919 h 6858000"/>
              <a:gd name="connsiteX111" fmla="*/ 265726 w 1508539"/>
              <a:gd name="connsiteY111" fmla="*/ 1663540 h 6858000"/>
              <a:gd name="connsiteX112" fmla="*/ 264852 w 1508539"/>
              <a:gd name="connsiteY112" fmla="*/ 1615777 h 6858000"/>
              <a:gd name="connsiteX113" fmla="*/ 245647 w 1508539"/>
              <a:gd name="connsiteY113" fmla="*/ 1563678 h 6858000"/>
              <a:gd name="connsiteX114" fmla="*/ 258727 w 1508539"/>
              <a:gd name="connsiteY114" fmla="*/ 1519474 h 6858000"/>
              <a:gd name="connsiteX115" fmla="*/ 251469 w 1508539"/>
              <a:gd name="connsiteY115" fmla="*/ 1477995 h 6858000"/>
              <a:gd name="connsiteX116" fmla="*/ 237554 w 1508539"/>
              <a:gd name="connsiteY116" fmla="*/ 1373769 h 6858000"/>
              <a:gd name="connsiteX117" fmla="*/ 245861 w 1508539"/>
              <a:gd name="connsiteY117" fmla="*/ 1307086 h 6858000"/>
              <a:gd name="connsiteX118" fmla="*/ 247049 w 1508539"/>
              <a:gd name="connsiteY118" fmla="*/ 1189033 h 6858000"/>
              <a:gd name="connsiteX119" fmla="*/ 251734 w 1508539"/>
              <a:gd name="connsiteY119" fmla="*/ 1168288 h 6858000"/>
              <a:gd name="connsiteX120" fmla="*/ 244016 w 1508539"/>
              <a:gd name="connsiteY120" fmla="*/ 1142577 h 6858000"/>
              <a:gd name="connsiteX121" fmla="*/ 233322 w 1508539"/>
              <a:gd name="connsiteY121" fmla="*/ 1088484 h 6858000"/>
              <a:gd name="connsiteX122" fmla="*/ 222058 w 1508539"/>
              <a:gd name="connsiteY122" fmla="*/ 1016103 h 6858000"/>
              <a:gd name="connsiteX123" fmla="*/ 223514 w 1508539"/>
              <a:gd name="connsiteY123" fmla="*/ 932283 h 6858000"/>
              <a:gd name="connsiteX124" fmla="*/ 225750 w 1508539"/>
              <a:gd name="connsiteY124" fmla="*/ 915925 h 6858000"/>
              <a:gd name="connsiteX125" fmla="*/ 218379 w 1508539"/>
              <a:gd name="connsiteY125" fmla="*/ 896999 h 6858000"/>
              <a:gd name="connsiteX126" fmla="*/ 187787 w 1508539"/>
              <a:gd name="connsiteY126" fmla="*/ 821517 h 6858000"/>
              <a:gd name="connsiteX127" fmla="*/ 166737 w 1508539"/>
              <a:gd name="connsiteY127" fmla="*/ 751353 h 6858000"/>
              <a:gd name="connsiteX128" fmla="*/ 166295 w 1508539"/>
              <a:gd name="connsiteY128" fmla="*/ 721230 h 6858000"/>
              <a:gd name="connsiteX129" fmla="*/ 151966 w 1508539"/>
              <a:gd name="connsiteY129" fmla="*/ 681659 h 6858000"/>
              <a:gd name="connsiteX130" fmla="*/ 137385 w 1508539"/>
              <a:gd name="connsiteY130" fmla="*/ 635218 h 6858000"/>
              <a:gd name="connsiteX131" fmla="*/ 142396 w 1508539"/>
              <a:gd name="connsiteY131" fmla="*/ 613763 h 6858000"/>
              <a:gd name="connsiteX132" fmla="*/ 128338 w 1508539"/>
              <a:gd name="connsiteY132" fmla="*/ 598582 h 6858000"/>
              <a:gd name="connsiteX133" fmla="*/ 128019 w 1508539"/>
              <a:gd name="connsiteY133" fmla="*/ 576846 h 6858000"/>
              <a:gd name="connsiteX134" fmla="*/ 107645 w 1508539"/>
              <a:gd name="connsiteY134" fmla="*/ 530055 h 6858000"/>
              <a:gd name="connsiteX135" fmla="*/ 106893 w 1508539"/>
              <a:gd name="connsiteY135" fmla="*/ 465389 h 6858000"/>
              <a:gd name="connsiteX136" fmla="*/ 89816 w 1508539"/>
              <a:gd name="connsiteY136" fmla="*/ 424699 h 6858000"/>
              <a:gd name="connsiteX137" fmla="*/ 90191 w 1508539"/>
              <a:gd name="connsiteY137" fmla="*/ 404917 h 6858000"/>
              <a:gd name="connsiteX138" fmla="*/ 70148 w 1508539"/>
              <a:gd name="connsiteY138" fmla="*/ 367211 h 6858000"/>
              <a:gd name="connsiteX139" fmla="*/ 36452 w 1508539"/>
              <a:gd name="connsiteY139" fmla="*/ 268519 h 6858000"/>
              <a:gd name="connsiteX140" fmla="*/ 23935 w 1508539"/>
              <a:gd name="connsiteY140" fmla="*/ 160886 h 6858000"/>
              <a:gd name="connsiteX141" fmla="*/ 19312 w 1508539"/>
              <a:gd name="connsiteY141" fmla="*/ 47336 h 6858000"/>
              <a:gd name="connsiteX142" fmla="*/ 0 w 1508539"/>
              <a:gd name="connsiteY142" fmla="*/ 0 h 6858000"/>
              <a:gd name="connsiteX0" fmla="*/ 0 w 1508539"/>
              <a:gd name="connsiteY0" fmla="*/ 0 h 6858000"/>
              <a:gd name="connsiteX1" fmla="*/ 1508539 w 1508539"/>
              <a:gd name="connsiteY1" fmla="*/ 0 h 6858000"/>
              <a:gd name="connsiteX2" fmla="*/ 1508539 w 1508539"/>
              <a:gd name="connsiteY2" fmla="*/ 6858000 h 6858000"/>
              <a:gd name="connsiteX3" fmla="*/ 139560 w 1508539"/>
              <a:gd name="connsiteY3" fmla="*/ 6857735 h 6858000"/>
              <a:gd name="connsiteX4" fmla="*/ 128010 w 1508539"/>
              <a:gd name="connsiteY4" fmla="*/ 6751578 h 6858000"/>
              <a:gd name="connsiteX5" fmla="*/ 146674 w 1508539"/>
              <a:gd name="connsiteY5" fmla="*/ 6696999 h 6858000"/>
              <a:gd name="connsiteX6" fmla="*/ 163411 w 1508539"/>
              <a:gd name="connsiteY6" fmla="*/ 6638036 h 6858000"/>
              <a:gd name="connsiteX7" fmla="*/ 153633 w 1508539"/>
              <a:gd name="connsiteY7" fmla="*/ 6596265 h 6858000"/>
              <a:gd name="connsiteX8" fmla="*/ 164248 w 1508539"/>
              <a:gd name="connsiteY8" fmla="*/ 6574442 h 6858000"/>
              <a:gd name="connsiteX9" fmla="*/ 164588 w 1508539"/>
              <a:gd name="connsiteY9" fmla="*/ 6568530 h 6858000"/>
              <a:gd name="connsiteX10" fmla="*/ 166997 w 1508539"/>
              <a:gd name="connsiteY10" fmla="*/ 6560674 h 6858000"/>
              <a:gd name="connsiteX11" fmla="*/ 167342 w 1508539"/>
              <a:gd name="connsiteY11" fmla="*/ 6560598 h 6858000"/>
              <a:gd name="connsiteX12" fmla="*/ 201349 w 1508539"/>
              <a:gd name="connsiteY12" fmla="*/ 6530567 h 6858000"/>
              <a:gd name="connsiteX13" fmla="*/ 215389 w 1508539"/>
              <a:gd name="connsiteY13" fmla="*/ 6478062 h 6858000"/>
              <a:gd name="connsiteX14" fmla="*/ 226078 w 1508539"/>
              <a:gd name="connsiteY14" fmla="*/ 6460325 h 6858000"/>
              <a:gd name="connsiteX15" fmla="*/ 233311 w 1508539"/>
              <a:gd name="connsiteY15" fmla="*/ 6451488 h 6858000"/>
              <a:gd name="connsiteX16" fmla="*/ 234746 w 1508539"/>
              <a:gd name="connsiteY16" fmla="*/ 6451348 h 6858000"/>
              <a:gd name="connsiteX17" fmla="*/ 239104 w 1508539"/>
              <a:gd name="connsiteY17" fmla="*/ 6414240 h 6858000"/>
              <a:gd name="connsiteX18" fmla="*/ 241880 w 1508539"/>
              <a:gd name="connsiteY18" fmla="*/ 6384857 h 6858000"/>
              <a:gd name="connsiteX19" fmla="*/ 240591 w 1508539"/>
              <a:gd name="connsiteY19" fmla="*/ 6367510 h 6858000"/>
              <a:gd name="connsiteX20" fmla="*/ 244471 w 1508539"/>
              <a:gd name="connsiteY20" fmla="*/ 6349778 h 6858000"/>
              <a:gd name="connsiteX21" fmla="*/ 246136 w 1508539"/>
              <a:gd name="connsiteY21" fmla="*/ 6348250 h 6858000"/>
              <a:gd name="connsiteX22" fmla="*/ 262170 w 1508539"/>
              <a:gd name="connsiteY22" fmla="*/ 6281972 h 6858000"/>
              <a:gd name="connsiteX23" fmla="*/ 272933 w 1508539"/>
              <a:gd name="connsiteY23" fmla="*/ 6211940 h 6858000"/>
              <a:gd name="connsiteX24" fmla="*/ 314428 w 1508539"/>
              <a:gd name="connsiteY24" fmla="*/ 6113913 h 6858000"/>
              <a:gd name="connsiteX25" fmla="*/ 318721 w 1508539"/>
              <a:gd name="connsiteY25" fmla="*/ 6028119 h 6858000"/>
              <a:gd name="connsiteX26" fmla="*/ 363126 w 1508539"/>
              <a:gd name="connsiteY26" fmla="*/ 5934687 h 6858000"/>
              <a:gd name="connsiteX27" fmla="*/ 408411 w 1508539"/>
              <a:gd name="connsiteY27" fmla="*/ 5704905 h 6858000"/>
              <a:gd name="connsiteX28" fmla="*/ 431404 w 1508539"/>
              <a:gd name="connsiteY28" fmla="*/ 5665173 h 6858000"/>
              <a:gd name="connsiteX29" fmla="*/ 465121 w 1508539"/>
              <a:gd name="connsiteY29" fmla="*/ 5563435 h 6858000"/>
              <a:gd name="connsiteX30" fmla="*/ 494626 w 1508539"/>
              <a:gd name="connsiteY30" fmla="*/ 5476393 h 6858000"/>
              <a:gd name="connsiteX31" fmla="*/ 525819 w 1508539"/>
              <a:gd name="connsiteY31" fmla="*/ 5396260 h 6858000"/>
              <a:gd name="connsiteX32" fmla="*/ 541800 w 1508539"/>
              <a:gd name="connsiteY32" fmla="*/ 5330009 h 6858000"/>
              <a:gd name="connsiteX33" fmla="*/ 575293 w 1508539"/>
              <a:gd name="connsiteY33" fmla="*/ 5273739 h 6858000"/>
              <a:gd name="connsiteX34" fmla="*/ 584892 w 1508539"/>
              <a:gd name="connsiteY34" fmla="*/ 5241779 h 6858000"/>
              <a:gd name="connsiteX35" fmla="*/ 596118 w 1508539"/>
              <a:gd name="connsiteY35" fmla="*/ 5225268 h 6858000"/>
              <a:gd name="connsiteX36" fmla="*/ 597138 w 1508539"/>
              <a:gd name="connsiteY36" fmla="*/ 5217684 h 6858000"/>
              <a:gd name="connsiteX37" fmla="*/ 604479 w 1508539"/>
              <a:gd name="connsiteY37" fmla="*/ 5193377 h 6858000"/>
              <a:gd name="connsiteX38" fmla="*/ 607782 w 1508539"/>
              <a:gd name="connsiteY38" fmla="*/ 5179288 h 6858000"/>
              <a:gd name="connsiteX39" fmla="*/ 608766 w 1508539"/>
              <a:gd name="connsiteY39" fmla="*/ 5173621 h 6858000"/>
              <a:gd name="connsiteX40" fmla="*/ 604400 w 1508539"/>
              <a:gd name="connsiteY40" fmla="*/ 5159961 h 6858000"/>
              <a:gd name="connsiteX41" fmla="*/ 611077 w 1508539"/>
              <a:gd name="connsiteY41" fmla="*/ 5144295 h 6858000"/>
              <a:gd name="connsiteX42" fmla="*/ 608010 w 1508539"/>
              <a:gd name="connsiteY42" fmla="*/ 5125185 h 6858000"/>
              <a:gd name="connsiteX43" fmla="*/ 614840 w 1508539"/>
              <a:gd name="connsiteY43" fmla="*/ 5121884 h 6858000"/>
              <a:gd name="connsiteX44" fmla="*/ 621876 w 1508539"/>
              <a:gd name="connsiteY44" fmla="*/ 5067850 h 6858000"/>
              <a:gd name="connsiteX45" fmla="*/ 624607 w 1508539"/>
              <a:gd name="connsiteY45" fmla="*/ 5060861 h 6858000"/>
              <a:gd name="connsiteX46" fmla="*/ 621311 w 1508539"/>
              <a:gd name="connsiteY46" fmla="*/ 5034192 h 6858000"/>
              <a:gd name="connsiteX47" fmla="*/ 622865 w 1508539"/>
              <a:gd name="connsiteY47" fmla="*/ 4993030 h 6858000"/>
              <a:gd name="connsiteX48" fmla="*/ 629774 w 1508539"/>
              <a:gd name="connsiteY48" fmla="*/ 4946844 h 6858000"/>
              <a:gd name="connsiteX49" fmla="*/ 625630 w 1508539"/>
              <a:gd name="connsiteY49" fmla="*/ 4932692 h 6858000"/>
              <a:gd name="connsiteX50" fmla="*/ 641033 w 1508539"/>
              <a:gd name="connsiteY50" fmla="*/ 4858827 h 6858000"/>
              <a:gd name="connsiteX51" fmla="*/ 646936 w 1508539"/>
              <a:gd name="connsiteY51" fmla="*/ 4821170 h 6858000"/>
              <a:gd name="connsiteX52" fmla="*/ 651669 w 1508539"/>
              <a:gd name="connsiteY52" fmla="*/ 4780965 h 6858000"/>
              <a:gd name="connsiteX53" fmla="*/ 652962 w 1508539"/>
              <a:gd name="connsiteY53" fmla="*/ 4750867 h 6858000"/>
              <a:gd name="connsiteX54" fmla="*/ 650769 w 1508539"/>
              <a:gd name="connsiteY54" fmla="*/ 4690749 h 6858000"/>
              <a:gd name="connsiteX55" fmla="*/ 646249 w 1508539"/>
              <a:gd name="connsiteY55" fmla="*/ 4584173 h 6858000"/>
              <a:gd name="connsiteX56" fmla="*/ 641332 w 1508539"/>
              <a:gd name="connsiteY56" fmla="*/ 4444346 h 6858000"/>
              <a:gd name="connsiteX57" fmla="*/ 637897 w 1508539"/>
              <a:gd name="connsiteY57" fmla="*/ 4375228 h 6858000"/>
              <a:gd name="connsiteX58" fmla="*/ 618550 w 1508539"/>
              <a:gd name="connsiteY58" fmla="*/ 4214165 h 6858000"/>
              <a:gd name="connsiteX59" fmla="*/ 622623 w 1508539"/>
              <a:gd name="connsiteY59" fmla="*/ 4090296 h 6858000"/>
              <a:gd name="connsiteX60" fmla="*/ 607879 w 1508539"/>
              <a:gd name="connsiteY60" fmla="*/ 4033999 h 6858000"/>
              <a:gd name="connsiteX61" fmla="*/ 609028 w 1508539"/>
              <a:gd name="connsiteY61" fmla="*/ 4031933 h 6858000"/>
              <a:gd name="connsiteX62" fmla="*/ 607604 w 1508539"/>
              <a:gd name="connsiteY62" fmla="*/ 4013953 h 6858000"/>
              <a:gd name="connsiteX63" fmla="*/ 593899 w 1508539"/>
              <a:gd name="connsiteY63" fmla="*/ 3974753 h 6858000"/>
              <a:gd name="connsiteX64" fmla="*/ 595497 w 1508539"/>
              <a:gd name="connsiteY64" fmla="*/ 3969950 h 6858000"/>
              <a:gd name="connsiteX65" fmla="*/ 588919 w 1508539"/>
              <a:gd name="connsiteY65" fmla="*/ 3933779 h 6858000"/>
              <a:gd name="connsiteX66" fmla="*/ 590250 w 1508539"/>
              <a:gd name="connsiteY66" fmla="*/ 3933093 h 6858000"/>
              <a:gd name="connsiteX67" fmla="*/ 594604 w 1508539"/>
              <a:gd name="connsiteY67" fmla="*/ 3922082 h 6858000"/>
              <a:gd name="connsiteX68" fmla="*/ 599682 w 1508539"/>
              <a:gd name="connsiteY68" fmla="*/ 3901461 h 6858000"/>
              <a:gd name="connsiteX69" fmla="*/ 622276 w 1508539"/>
              <a:gd name="connsiteY69" fmla="*/ 3813873 h 6858000"/>
              <a:gd name="connsiteX70" fmla="*/ 621701 w 1508539"/>
              <a:gd name="connsiteY70" fmla="*/ 3806161 h 6858000"/>
              <a:gd name="connsiteX71" fmla="*/ 622008 w 1508539"/>
              <a:gd name="connsiteY71" fmla="*/ 3805957 h 6858000"/>
              <a:gd name="connsiteX72" fmla="*/ 622035 w 1508539"/>
              <a:gd name="connsiteY72" fmla="*/ 3797724 h 6858000"/>
              <a:gd name="connsiteX73" fmla="*/ 620650 w 1508539"/>
              <a:gd name="connsiteY73" fmla="*/ 3792098 h 6858000"/>
              <a:gd name="connsiteX74" fmla="*/ 619534 w 1508539"/>
              <a:gd name="connsiteY74" fmla="*/ 3777135 h 6858000"/>
              <a:gd name="connsiteX75" fmla="*/ 621267 w 1508539"/>
              <a:gd name="connsiteY75" fmla="*/ 3771656 h 6858000"/>
              <a:gd name="connsiteX76" fmla="*/ 625010 w 1508539"/>
              <a:gd name="connsiteY76" fmla="*/ 3769007 h 6858000"/>
              <a:gd name="connsiteX77" fmla="*/ 624476 w 1508539"/>
              <a:gd name="connsiteY77" fmla="*/ 3767709 h 6858000"/>
              <a:gd name="connsiteX78" fmla="*/ 633172 w 1508539"/>
              <a:gd name="connsiteY78" fmla="*/ 3738082 h 6858000"/>
              <a:gd name="connsiteX79" fmla="*/ 640518 w 1508539"/>
              <a:gd name="connsiteY79" fmla="*/ 3673397 h 6858000"/>
              <a:gd name="connsiteX80" fmla="*/ 639814 w 1508539"/>
              <a:gd name="connsiteY80" fmla="*/ 3637109 h 6858000"/>
              <a:gd name="connsiteX81" fmla="*/ 643257 w 1508539"/>
              <a:gd name="connsiteY81" fmla="*/ 3536883 h 6858000"/>
              <a:gd name="connsiteX82" fmla="*/ 650795 w 1508539"/>
              <a:gd name="connsiteY82" fmla="*/ 3435652 h 6858000"/>
              <a:gd name="connsiteX83" fmla="*/ 652466 w 1508539"/>
              <a:gd name="connsiteY83" fmla="*/ 3307769 h 6858000"/>
              <a:gd name="connsiteX84" fmla="*/ 670029 w 1508539"/>
              <a:gd name="connsiteY84" fmla="*/ 3250522 h 6858000"/>
              <a:gd name="connsiteX85" fmla="*/ 670454 w 1508539"/>
              <a:gd name="connsiteY85" fmla="*/ 3229163 h 6858000"/>
              <a:gd name="connsiteX86" fmla="*/ 672277 w 1508539"/>
              <a:gd name="connsiteY86" fmla="*/ 3217217 h 6858000"/>
              <a:gd name="connsiteX87" fmla="*/ 659112 w 1508539"/>
              <a:gd name="connsiteY87" fmla="*/ 3183755 h 6858000"/>
              <a:gd name="connsiteX88" fmla="*/ 659613 w 1508539"/>
              <a:gd name="connsiteY88" fmla="*/ 3178642 h 6858000"/>
              <a:gd name="connsiteX89" fmla="*/ 647213 w 1508539"/>
              <a:gd name="connsiteY89" fmla="*/ 3158586 h 6858000"/>
              <a:gd name="connsiteX90" fmla="*/ 632398 w 1508539"/>
              <a:gd name="connsiteY90" fmla="*/ 3129034 h 6858000"/>
              <a:gd name="connsiteX91" fmla="*/ 633063 w 1508539"/>
              <a:gd name="connsiteY91" fmla="*/ 3126682 h 6858000"/>
              <a:gd name="connsiteX92" fmla="*/ 623931 w 1508539"/>
              <a:gd name="connsiteY92" fmla="*/ 3114519 h 6858000"/>
              <a:gd name="connsiteX93" fmla="*/ 610540 w 1508539"/>
              <a:gd name="connsiteY93" fmla="*/ 3106272 h 6858000"/>
              <a:gd name="connsiteX94" fmla="*/ 583270 w 1508539"/>
              <a:gd name="connsiteY94" fmla="*/ 2958185 h 6858000"/>
              <a:gd name="connsiteX95" fmla="*/ 525884 w 1508539"/>
              <a:gd name="connsiteY95" fmla="*/ 2762989 h 6858000"/>
              <a:gd name="connsiteX96" fmla="*/ 474802 w 1508539"/>
              <a:gd name="connsiteY96" fmla="*/ 2554718 h 6858000"/>
              <a:gd name="connsiteX97" fmla="*/ 454896 w 1508539"/>
              <a:gd name="connsiteY97" fmla="*/ 2485734 h 6858000"/>
              <a:gd name="connsiteX98" fmla="*/ 445619 w 1508539"/>
              <a:gd name="connsiteY98" fmla="*/ 2447068 h 6858000"/>
              <a:gd name="connsiteX99" fmla="*/ 432580 w 1508539"/>
              <a:gd name="connsiteY99" fmla="*/ 2425819 h 6858000"/>
              <a:gd name="connsiteX100" fmla="*/ 438579 w 1508539"/>
              <a:gd name="connsiteY100" fmla="*/ 2402874 h 6858000"/>
              <a:gd name="connsiteX101" fmla="*/ 441191 w 1508539"/>
              <a:gd name="connsiteY101" fmla="*/ 2381443 h 6858000"/>
              <a:gd name="connsiteX102" fmla="*/ 417520 w 1508539"/>
              <a:gd name="connsiteY102" fmla="*/ 2261920 h 6858000"/>
              <a:gd name="connsiteX103" fmla="*/ 407407 w 1508539"/>
              <a:gd name="connsiteY103" fmla="*/ 2195378 h 6858000"/>
              <a:gd name="connsiteX104" fmla="*/ 391624 w 1508539"/>
              <a:gd name="connsiteY104" fmla="*/ 2155135 h 6858000"/>
              <a:gd name="connsiteX105" fmla="*/ 389082 w 1508539"/>
              <a:gd name="connsiteY105" fmla="*/ 2118008 h 6858000"/>
              <a:gd name="connsiteX106" fmla="*/ 390075 w 1508539"/>
              <a:gd name="connsiteY106" fmla="*/ 2050531 h 6858000"/>
              <a:gd name="connsiteX107" fmla="*/ 381881 w 1508539"/>
              <a:gd name="connsiteY107" fmla="*/ 1963269 h 6858000"/>
              <a:gd name="connsiteX108" fmla="*/ 363059 w 1508539"/>
              <a:gd name="connsiteY108" fmla="*/ 1906352 h 6858000"/>
              <a:gd name="connsiteX109" fmla="*/ 339616 w 1508539"/>
              <a:gd name="connsiteY109" fmla="*/ 1861531 h 6858000"/>
              <a:gd name="connsiteX110" fmla="*/ 293415 w 1508539"/>
              <a:gd name="connsiteY110" fmla="*/ 1732919 h 6858000"/>
              <a:gd name="connsiteX111" fmla="*/ 265726 w 1508539"/>
              <a:gd name="connsiteY111" fmla="*/ 1663540 h 6858000"/>
              <a:gd name="connsiteX112" fmla="*/ 264852 w 1508539"/>
              <a:gd name="connsiteY112" fmla="*/ 1615777 h 6858000"/>
              <a:gd name="connsiteX113" fmla="*/ 245647 w 1508539"/>
              <a:gd name="connsiteY113" fmla="*/ 1563678 h 6858000"/>
              <a:gd name="connsiteX114" fmla="*/ 258727 w 1508539"/>
              <a:gd name="connsiteY114" fmla="*/ 1519474 h 6858000"/>
              <a:gd name="connsiteX115" fmla="*/ 251469 w 1508539"/>
              <a:gd name="connsiteY115" fmla="*/ 1477995 h 6858000"/>
              <a:gd name="connsiteX116" fmla="*/ 237554 w 1508539"/>
              <a:gd name="connsiteY116" fmla="*/ 1373769 h 6858000"/>
              <a:gd name="connsiteX117" fmla="*/ 245861 w 1508539"/>
              <a:gd name="connsiteY117" fmla="*/ 1307086 h 6858000"/>
              <a:gd name="connsiteX118" fmla="*/ 247049 w 1508539"/>
              <a:gd name="connsiteY118" fmla="*/ 1189033 h 6858000"/>
              <a:gd name="connsiteX119" fmla="*/ 251734 w 1508539"/>
              <a:gd name="connsiteY119" fmla="*/ 1168288 h 6858000"/>
              <a:gd name="connsiteX120" fmla="*/ 244016 w 1508539"/>
              <a:gd name="connsiteY120" fmla="*/ 1142577 h 6858000"/>
              <a:gd name="connsiteX121" fmla="*/ 233322 w 1508539"/>
              <a:gd name="connsiteY121" fmla="*/ 1088484 h 6858000"/>
              <a:gd name="connsiteX122" fmla="*/ 222058 w 1508539"/>
              <a:gd name="connsiteY122" fmla="*/ 1016103 h 6858000"/>
              <a:gd name="connsiteX123" fmla="*/ 223514 w 1508539"/>
              <a:gd name="connsiteY123" fmla="*/ 932283 h 6858000"/>
              <a:gd name="connsiteX124" fmla="*/ 225750 w 1508539"/>
              <a:gd name="connsiteY124" fmla="*/ 915925 h 6858000"/>
              <a:gd name="connsiteX125" fmla="*/ 218379 w 1508539"/>
              <a:gd name="connsiteY125" fmla="*/ 896999 h 6858000"/>
              <a:gd name="connsiteX126" fmla="*/ 187787 w 1508539"/>
              <a:gd name="connsiteY126" fmla="*/ 821517 h 6858000"/>
              <a:gd name="connsiteX127" fmla="*/ 166737 w 1508539"/>
              <a:gd name="connsiteY127" fmla="*/ 751353 h 6858000"/>
              <a:gd name="connsiteX128" fmla="*/ 166295 w 1508539"/>
              <a:gd name="connsiteY128" fmla="*/ 721230 h 6858000"/>
              <a:gd name="connsiteX129" fmla="*/ 151966 w 1508539"/>
              <a:gd name="connsiteY129" fmla="*/ 681659 h 6858000"/>
              <a:gd name="connsiteX130" fmla="*/ 137385 w 1508539"/>
              <a:gd name="connsiteY130" fmla="*/ 635218 h 6858000"/>
              <a:gd name="connsiteX131" fmla="*/ 142396 w 1508539"/>
              <a:gd name="connsiteY131" fmla="*/ 613763 h 6858000"/>
              <a:gd name="connsiteX132" fmla="*/ 128338 w 1508539"/>
              <a:gd name="connsiteY132" fmla="*/ 598582 h 6858000"/>
              <a:gd name="connsiteX133" fmla="*/ 128019 w 1508539"/>
              <a:gd name="connsiteY133" fmla="*/ 576846 h 6858000"/>
              <a:gd name="connsiteX134" fmla="*/ 107645 w 1508539"/>
              <a:gd name="connsiteY134" fmla="*/ 530055 h 6858000"/>
              <a:gd name="connsiteX135" fmla="*/ 106893 w 1508539"/>
              <a:gd name="connsiteY135" fmla="*/ 465389 h 6858000"/>
              <a:gd name="connsiteX136" fmla="*/ 89816 w 1508539"/>
              <a:gd name="connsiteY136" fmla="*/ 424699 h 6858000"/>
              <a:gd name="connsiteX137" fmla="*/ 90191 w 1508539"/>
              <a:gd name="connsiteY137" fmla="*/ 404917 h 6858000"/>
              <a:gd name="connsiteX138" fmla="*/ 70148 w 1508539"/>
              <a:gd name="connsiteY138" fmla="*/ 367211 h 6858000"/>
              <a:gd name="connsiteX139" fmla="*/ 36452 w 1508539"/>
              <a:gd name="connsiteY139" fmla="*/ 268519 h 6858000"/>
              <a:gd name="connsiteX140" fmla="*/ 23935 w 1508539"/>
              <a:gd name="connsiteY140" fmla="*/ 160886 h 6858000"/>
              <a:gd name="connsiteX141" fmla="*/ 19312 w 1508539"/>
              <a:gd name="connsiteY141" fmla="*/ 47336 h 6858000"/>
              <a:gd name="connsiteX142" fmla="*/ 0 w 1508539"/>
              <a:gd name="connsiteY142" fmla="*/ 0 h 6858000"/>
              <a:gd name="connsiteX0" fmla="*/ 0 w 1508539"/>
              <a:gd name="connsiteY0" fmla="*/ 0 h 6858000"/>
              <a:gd name="connsiteX1" fmla="*/ 1508539 w 1508539"/>
              <a:gd name="connsiteY1" fmla="*/ 0 h 6858000"/>
              <a:gd name="connsiteX2" fmla="*/ 1508539 w 1508539"/>
              <a:gd name="connsiteY2" fmla="*/ 6858000 h 6858000"/>
              <a:gd name="connsiteX3" fmla="*/ 139560 w 1508539"/>
              <a:gd name="connsiteY3" fmla="*/ 6857735 h 6858000"/>
              <a:gd name="connsiteX4" fmla="*/ 128010 w 1508539"/>
              <a:gd name="connsiteY4" fmla="*/ 6751578 h 6858000"/>
              <a:gd name="connsiteX5" fmla="*/ 146674 w 1508539"/>
              <a:gd name="connsiteY5" fmla="*/ 6696999 h 6858000"/>
              <a:gd name="connsiteX6" fmla="*/ 163411 w 1508539"/>
              <a:gd name="connsiteY6" fmla="*/ 6638036 h 6858000"/>
              <a:gd name="connsiteX7" fmla="*/ 153633 w 1508539"/>
              <a:gd name="connsiteY7" fmla="*/ 6596265 h 6858000"/>
              <a:gd name="connsiteX8" fmla="*/ 164248 w 1508539"/>
              <a:gd name="connsiteY8" fmla="*/ 6574442 h 6858000"/>
              <a:gd name="connsiteX9" fmla="*/ 164588 w 1508539"/>
              <a:gd name="connsiteY9" fmla="*/ 6568530 h 6858000"/>
              <a:gd name="connsiteX10" fmla="*/ 166997 w 1508539"/>
              <a:gd name="connsiteY10" fmla="*/ 6560674 h 6858000"/>
              <a:gd name="connsiteX11" fmla="*/ 167342 w 1508539"/>
              <a:gd name="connsiteY11" fmla="*/ 6560598 h 6858000"/>
              <a:gd name="connsiteX12" fmla="*/ 201349 w 1508539"/>
              <a:gd name="connsiteY12" fmla="*/ 6530567 h 6858000"/>
              <a:gd name="connsiteX13" fmla="*/ 215389 w 1508539"/>
              <a:gd name="connsiteY13" fmla="*/ 6478062 h 6858000"/>
              <a:gd name="connsiteX14" fmla="*/ 226078 w 1508539"/>
              <a:gd name="connsiteY14" fmla="*/ 6460325 h 6858000"/>
              <a:gd name="connsiteX15" fmla="*/ 233311 w 1508539"/>
              <a:gd name="connsiteY15" fmla="*/ 6451488 h 6858000"/>
              <a:gd name="connsiteX16" fmla="*/ 234746 w 1508539"/>
              <a:gd name="connsiteY16" fmla="*/ 6451348 h 6858000"/>
              <a:gd name="connsiteX17" fmla="*/ 239104 w 1508539"/>
              <a:gd name="connsiteY17" fmla="*/ 6414240 h 6858000"/>
              <a:gd name="connsiteX18" fmla="*/ 241880 w 1508539"/>
              <a:gd name="connsiteY18" fmla="*/ 6384857 h 6858000"/>
              <a:gd name="connsiteX19" fmla="*/ 240591 w 1508539"/>
              <a:gd name="connsiteY19" fmla="*/ 6367510 h 6858000"/>
              <a:gd name="connsiteX20" fmla="*/ 244471 w 1508539"/>
              <a:gd name="connsiteY20" fmla="*/ 6349778 h 6858000"/>
              <a:gd name="connsiteX21" fmla="*/ 246136 w 1508539"/>
              <a:gd name="connsiteY21" fmla="*/ 6348250 h 6858000"/>
              <a:gd name="connsiteX22" fmla="*/ 262170 w 1508539"/>
              <a:gd name="connsiteY22" fmla="*/ 6281972 h 6858000"/>
              <a:gd name="connsiteX23" fmla="*/ 290557 w 1508539"/>
              <a:gd name="connsiteY23" fmla="*/ 6153037 h 6858000"/>
              <a:gd name="connsiteX24" fmla="*/ 314428 w 1508539"/>
              <a:gd name="connsiteY24" fmla="*/ 6113913 h 6858000"/>
              <a:gd name="connsiteX25" fmla="*/ 318721 w 1508539"/>
              <a:gd name="connsiteY25" fmla="*/ 6028119 h 6858000"/>
              <a:gd name="connsiteX26" fmla="*/ 363126 w 1508539"/>
              <a:gd name="connsiteY26" fmla="*/ 5934687 h 6858000"/>
              <a:gd name="connsiteX27" fmla="*/ 408411 w 1508539"/>
              <a:gd name="connsiteY27" fmla="*/ 5704905 h 6858000"/>
              <a:gd name="connsiteX28" fmla="*/ 431404 w 1508539"/>
              <a:gd name="connsiteY28" fmla="*/ 5665173 h 6858000"/>
              <a:gd name="connsiteX29" fmla="*/ 465121 w 1508539"/>
              <a:gd name="connsiteY29" fmla="*/ 5563435 h 6858000"/>
              <a:gd name="connsiteX30" fmla="*/ 494626 w 1508539"/>
              <a:gd name="connsiteY30" fmla="*/ 5476393 h 6858000"/>
              <a:gd name="connsiteX31" fmla="*/ 525819 w 1508539"/>
              <a:gd name="connsiteY31" fmla="*/ 5396260 h 6858000"/>
              <a:gd name="connsiteX32" fmla="*/ 541800 w 1508539"/>
              <a:gd name="connsiteY32" fmla="*/ 5330009 h 6858000"/>
              <a:gd name="connsiteX33" fmla="*/ 575293 w 1508539"/>
              <a:gd name="connsiteY33" fmla="*/ 5273739 h 6858000"/>
              <a:gd name="connsiteX34" fmla="*/ 584892 w 1508539"/>
              <a:gd name="connsiteY34" fmla="*/ 5241779 h 6858000"/>
              <a:gd name="connsiteX35" fmla="*/ 596118 w 1508539"/>
              <a:gd name="connsiteY35" fmla="*/ 5225268 h 6858000"/>
              <a:gd name="connsiteX36" fmla="*/ 597138 w 1508539"/>
              <a:gd name="connsiteY36" fmla="*/ 5217684 h 6858000"/>
              <a:gd name="connsiteX37" fmla="*/ 604479 w 1508539"/>
              <a:gd name="connsiteY37" fmla="*/ 5193377 h 6858000"/>
              <a:gd name="connsiteX38" fmla="*/ 607782 w 1508539"/>
              <a:gd name="connsiteY38" fmla="*/ 5179288 h 6858000"/>
              <a:gd name="connsiteX39" fmla="*/ 608766 w 1508539"/>
              <a:gd name="connsiteY39" fmla="*/ 5173621 h 6858000"/>
              <a:gd name="connsiteX40" fmla="*/ 604400 w 1508539"/>
              <a:gd name="connsiteY40" fmla="*/ 5159961 h 6858000"/>
              <a:gd name="connsiteX41" fmla="*/ 611077 w 1508539"/>
              <a:gd name="connsiteY41" fmla="*/ 5144295 h 6858000"/>
              <a:gd name="connsiteX42" fmla="*/ 608010 w 1508539"/>
              <a:gd name="connsiteY42" fmla="*/ 5125185 h 6858000"/>
              <a:gd name="connsiteX43" fmla="*/ 614840 w 1508539"/>
              <a:gd name="connsiteY43" fmla="*/ 5121884 h 6858000"/>
              <a:gd name="connsiteX44" fmla="*/ 621876 w 1508539"/>
              <a:gd name="connsiteY44" fmla="*/ 5067850 h 6858000"/>
              <a:gd name="connsiteX45" fmla="*/ 624607 w 1508539"/>
              <a:gd name="connsiteY45" fmla="*/ 5060861 h 6858000"/>
              <a:gd name="connsiteX46" fmla="*/ 621311 w 1508539"/>
              <a:gd name="connsiteY46" fmla="*/ 5034192 h 6858000"/>
              <a:gd name="connsiteX47" fmla="*/ 622865 w 1508539"/>
              <a:gd name="connsiteY47" fmla="*/ 4993030 h 6858000"/>
              <a:gd name="connsiteX48" fmla="*/ 629774 w 1508539"/>
              <a:gd name="connsiteY48" fmla="*/ 4946844 h 6858000"/>
              <a:gd name="connsiteX49" fmla="*/ 625630 w 1508539"/>
              <a:gd name="connsiteY49" fmla="*/ 4932692 h 6858000"/>
              <a:gd name="connsiteX50" fmla="*/ 641033 w 1508539"/>
              <a:gd name="connsiteY50" fmla="*/ 4858827 h 6858000"/>
              <a:gd name="connsiteX51" fmla="*/ 646936 w 1508539"/>
              <a:gd name="connsiteY51" fmla="*/ 4821170 h 6858000"/>
              <a:gd name="connsiteX52" fmla="*/ 651669 w 1508539"/>
              <a:gd name="connsiteY52" fmla="*/ 4780965 h 6858000"/>
              <a:gd name="connsiteX53" fmla="*/ 652962 w 1508539"/>
              <a:gd name="connsiteY53" fmla="*/ 4750867 h 6858000"/>
              <a:gd name="connsiteX54" fmla="*/ 650769 w 1508539"/>
              <a:gd name="connsiteY54" fmla="*/ 4690749 h 6858000"/>
              <a:gd name="connsiteX55" fmla="*/ 646249 w 1508539"/>
              <a:gd name="connsiteY55" fmla="*/ 4584173 h 6858000"/>
              <a:gd name="connsiteX56" fmla="*/ 641332 w 1508539"/>
              <a:gd name="connsiteY56" fmla="*/ 4444346 h 6858000"/>
              <a:gd name="connsiteX57" fmla="*/ 637897 w 1508539"/>
              <a:gd name="connsiteY57" fmla="*/ 4375228 h 6858000"/>
              <a:gd name="connsiteX58" fmla="*/ 618550 w 1508539"/>
              <a:gd name="connsiteY58" fmla="*/ 4214165 h 6858000"/>
              <a:gd name="connsiteX59" fmla="*/ 622623 w 1508539"/>
              <a:gd name="connsiteY59" fmla="*/ 4090296 h 6858000"/>
              <a:gd name="connsiteX60" fmla="*/ 607879 w 1508539"/>
              <a:gd name="connsiteY60" fmla="*/ 4033999 h 6858000"/>
              <a:gd name="connsiteX61" fmla="*/ 609028 w 1508539"/>
              <a:gd name="connsiteY61" fmla="*/ 4031933 h 6858000"/>
              <a:gd name="connsiteX62" fmla="*/ 607604 w 1508539"/>
              <a:gd name="connsiteY62" fmla="*/ 4013953 h 6858000"/>
              <a:gd name="connsiteX63" fmla="*/ 593899 w 1508539"/>
              <a:gd name="connsiteY63" fmla="*/ 3974753 h 6858000"/>
              <a:gd name="connsiteX64" fmla="*/ 595497 w 1508539"/>
              <a:gd name="connsiteY64" fmla="*/ 3969950 h 6858000"/>
              <a:gd name="connsiteX65" fmla="*/ 588919 w 1508539"/>
              <a:gd name="connsiteY65" fmla="*/ 3933779 h 6858000"/>
              <a:gd name="connsiteX66" fmla="*/ 590250 w 1508539"/>
              <a:gd name="connsiteY66" fmla="*/ 3933093 h 6858000"/>
              <a:gd name="connsiteX67" fmla="*/ 594604 w 1508539"/>
              <a:gd name="connsiteY67" fmla="*/ 3922082 h 6858000"/>
              <a:gd name="connsiteX68" fmla="*/ 599682 w 1508539"/>
              <a:gd name="connsiteY68" fmla="*/ 3901461 h 6858000"/>
              <a:gd name="connsiteX69" fmla="*/ 622276 w 1508539"/>
              <a:gd name="connsiteY69" fmla="*/ 3813873 h 6858000"/>
              <a:gd name="connsiteX70" fmla="*/ 621701 w 1508539"/>
              <a:gd name="connsiteY70" fmla="*/ 3806161 h 6858000"/>
              <a:gd name="connsiteX71" fmla="*/ 622008 w 1508539"/>
              <a:gd name="connsiteY71" fmla="*/ 3805957 h 6858000"/>
              <a:gd name="connsiteX72" fmla="*/ 622035 w 1508539"/>
              <a:gd name="connsiteY72" fmla="*/ 3797724 h 6858000"/>
              <a:gd name="connsiteX73" fmla="*/ 620650 w 1508539"/>
              <a:gd name="connsiteY73" fmla="*/ 3792098 h 6858000"/>
              <a:gd name="connsiteX74" fmla="*/ 619534 w 1508539"/>
              <a:gd name="connsiteY74" fmla="*/ 3777135 h 6858000"/>
              <a:gd name="connsiteX75" fmla="*/ 621267 w 1508539"/>
              <a:gd name="connsiteY75" fmla="*/ 3771656 h 6858000"/>
              <a:gd name="connsiteX76" fmla="*/ 625010 w 1508539"/>
              <a:gd name="connsiteY76" fmla="*/ 3769007 h 6858000"/>
              <a:gd name="connsiteX77" fmla="*/ 624476 w 1508539"/>
              <a:gd name="connsiteY77" fmla="*/ 3767709 h 6858000"/>
              <a:gd name="connsiteX78" fmla="*/ 633172 w 1508539"/>
              <a:gd name="connsiteY78" fmla="*/ 3738082 h 6858000"/>
              <a:gd name="connsiteX79" fmla="*/ 640518 w 1508539"/>
              <a:gd name="connsiteY79" fmla="*/ 3673397 h 6858000"/>
              <a:gd name="connsiteX80" fmla="*/ 639814 w 1508539"/>
              <a:gd name="connsiteY80" fmla="*/ 3637109 h 6858000"/>
              <a:gd name="connsiteX81" fmla="*/ 643257 w 1508539"/>
              <a:gd name="connsiteY81" fmla="*/ 3536883 h 6858000"/>
              <a:gd name="connsiteX82" fmla="*/ 650795 w 1508539"/>
              <a:gd name="connsiteY82" fmla="*/ 3435652 h 6858000"/>
              <a:gd name="connsiteX83" fmla="*/ 652466 w 1508539"/>
              <a:gd name="connsiteY83" fmla="*/ 3307769 h 6858000"/>
              <a:gd name="connsiteX84" fmla="*/ 670029 w 1508539"/>
              <a:gd name="connsiteY84" fmla="*/ 3250522 h 6858000"/>
              <a:gd name="connsiteX85" fmla="*/ 670454 w 1508539"/>
              <a:gd name="connsiteY85" fmla="*/ 3229163 h 6858000"/>
              <a:gd name="connsiteX86" fmla="*/ 672277 w 1508539"/>
              <a:gd name="connsiteY86" fmla="*/ 3217217 h 6858000"/>
              <a:gd name="connsiteX87" fmla="*/ 659112 w 1508539"/>
              <a:gd name="connsiteY87" fmla="*/ 3183755 h 6858000"/>
              <a:gd name="connsiteX88" fmla="*/ 659613 w 1508539"/>
              <a:gd name="connsiteY88" fmla="*/ 3178642 h 6858000"/>
              <a:gd name="connsiteX89" fmla="*/ 647213 w 1508539"/>
              <a:gd name="connsiteY89" fmla="*/ 3158586 h 6858000"/>
              <a:gd name="connsiteX90" fmla="*/ 632398 w 1508539"/>
              <a:gd name="connsiteY90" fmla="*/ 3129034 h 6858000"/>
              <a:gd name="connsiteX91" fmla="*/ 633063 w 1508539"/>
              <a:gd name="connsiteY91" fmla="*/ 3126682 h 6858000"/>
              <a:gd name="connsiteX92" fmla="*/ 623931 w 1508539"/>
              <a:gd name="connsiteY92" fmla="*/ 3114519 h 6858000"/>
              <a:gd name="connsiteX93" fmla="*/ 610540 w 1508539"/>
              <a:gd name="connsiteY93" fmla="*/ 3106272 h 6858000"/>
              <a:gd name="connsiteX94" fmla="*/ 583270 w 1508539"/>
              <a:gd name="connsiteY94" fmla="*/ 2958185 h 6858000"/>
              <a:gd name="connsiteX95" fmla="*/ 525884 w 1508539"/>
              <a:gd name="connsiteY95" fmla="*/ 2762989 h 6858000"/>
              <a:gd name="connsiteX96" fmla="*/ 474802 w 1508539"/>
              <a:gd name="connsiteY96" fmla="*/ 2554718 h 6858000"/>
              <a:gd name="connsiteX97" fmla="*/ 454896 w 1508539"/>
              <a:gd name="connsiteY97" fmla="*/ 2485734 h 6858000"/>
              <a:gd name="connsiteX98" fmla="*/ 445619 w 1508539"/>
              <a:gd name="connsiteY98" fmla="*/ 2447068 h 6858000"/>
              <a:gd name="connsiteX99" fmla="*/ 432580 w 1508539"/>
              <a:gd name="connsiteY99" fmla="*/ 2425819 h 6858000"/>
              <a:gd name="connsiteX100" fmla="*/ 438579 w 1508539"/>
              <a:gd name="connsiteY100" fmla="*/ 2402874 h 6858000"/>
              <a:gd name="connsiteX101" fmla="*/ 441191 w 1508539"/>
              <a:gd name="connsiteY101" fmla="*/ 2381443 h 6858000"/>
              <a:gd name="connsiteX102" fmla="*/ 417520 w 1508539"/>
              <a:gd name="connsiteY102" fmla="*/ 2261920 h 6858000"/>
              <a:gd name="connsiteX103" fmla="*/ 407407 w 1508539"/>
              <a:gd name="connsiteY103" fmla="*/ 2195378 h 6858000"/>
              <a:gd name="connsiteX104" fmla="*/ 391624 w 1508539"/>
              <a:gd name="connsiteY104" fmla="*/ 2155135 h 6858000"/>
              <a:gd name="connsiteX105" fmla="*/ 389082 w 1508539"/>
              <a:gd name="connsiteY105" fmla="*/ 2118008 h 6858000"/>
              <a:gd name="connsiteX106" fmla="*/ 390075 w 1508539"/>
              <a:gd name="connsiteY106" fmla="*/ 2050531 h 6858000"/>
              <a:gd name="connsiteX107" fmla="*/ 381881 w 1508539"/>
              <a:gd name="connsiteY107" fmla="*/ 1963269 h 6858000"/>
              <a:gd name="connsiteX108" fmla="*/ 363059 w 1508539"/>
              <a:gd name="connsiteY108" fmla="*/ 1906352 h 6858000"/>
              <a:gd name="connsiteX109" fmla="*/ 339616 w 1508539"/>
              <a:gd name="connsiteY109" fmla="*/ 1861531 h 6858000"/>
              <a:gd name="connsiteX110" fmla="*/ 293415 w 1508539"/>
              <a:gd name="connsiteY110" fmla="*/ 1732919 h 6858000"/>
              <a:gd name="connsiteX111" fmla="*/ 265726 w 1508539"/>
              <a:gd name="connsiteY111" fmla="*/ 1663540 h 6858000"/>
              <a:gd name="connsiteX112" fmla="*/ 264852 w 1508539"/>
              <a:gd name="connsiteY112" fmla="*/ 1615777 h 6858000"/>
              <a:gd name="connsiteX113" fmla="*/ 245647 w 1508539"/>
              <a:gd name="connsiteY113" fmla="*/ 1563678 h 6858000"/>
              <a:gd name="connsiteX114" fmla="*/ 258727 w 1508539"/>
              <a:gd name="connsiteY114" fmla="*/ 1519474 h 6858000"/>
              <a:gd name="connsiteX115" fmla="*/ 251469 w 1508539"/>
              <a:gd name="connsiteY115" fmla="*/ 1477995 h 6858000"/>
              <a:gd name="connsiteX116" fmla="*/ 237554 w 1508539"/>
              <a:gd name="connsiteY116" fmla="*/ 1373769 h 6858000"/>
              <a:gd name="connsiteX117" fmla="*/ 245861 w 1508539"/>
              <a:gd name="connsiteY117" fmla="*/ 1307086 h 6858000"/>
              <a:gd name="connsiteX118" fmla="*/ 247049 w 1508539"/>
              <a:gd name="connsiteY118" fmla="*/ 1189033 h 6858000"/>
              <a:gd name="connsiteX119" fmla="*/ 251734 w 1508539"/>
              <a:gd name="connsiteY119" fmla="*/ 1168288 h 6858000"/>
              <a:gd name="connsiteX120" fmla="*/ 244016 w 1508539"/>
              <a:gd name="connsiteY120" fmla="*/ 1142577 h 6858000"/>
              <a:gd name="connsiteX121" fmla="*/ 233322 w 1508539"/>
              <a:gd name="connsiteY121" fmla="*/ 1088484 h 6858000"/>
              <a:gd name="connsiteX122" fmla="*/ 222058 w 1508539"/>
              <a:gd name="connsiteY122" fmla="*/ 1016103 h 6858000"/>
              <a:gd name="connsiteX123" fmla="*/ 223514 w 1508539"/>
              <a:gd name="connsiteY123" fmla="*/ 932283 h 6858000"/>
              <a:gd name="connsiteX124" fmla="*/ 225750 w 1508539"/>
              <a:gd name="connsiteY124" fmla="*/ 915925 h 6858000"/>
              <a:gd name="connsiteX125" fmla="*/ 218379 w 1508539"/>
              <a:gd name="connsiteY125" fmla="*/ 896999 h 6858000"/>
              <a:gd name="connsiteX126" fmla="*/ 187787 w 1508539"/>
              <a:gd name="connsiteY126" fmla="*/ 821517 h 6858000"/>
              <a:gd name="connsiteX127" fmla="*/ 166737 w 1508539"/>
              <a:gd name="connsiteY127" fmla="*/ 751353 h 6858000"/>
              <a:gd name="connsiteX128" fmla="*/ 166295 w 1508539"/>
              <a:gd name="connsiteY128" fmla="*/ 721230 h 6858000"/>
              <a:gd name="connsiteX129" fmla="*/ 151966 w 1508539"/>
              <a:gd name="connsiteY129" fmla="*/ 681659 h 6858000"/>
              <a:gd name="connsiteX130" fmla="*/ 137385 w 1508539"/>
              <a:gd name="connsiteY130" fmla="*/ 635218 h 6858000"/>
              <a:gd name="connsiteX131" fmla="*/ 142396 w 1508539"/>
              <a:gd name="connsiteY131" fmla="*/ 613763 h 6858000"/>
              <a:gd name="connsiteX132" fmla="*/ 128338 w 1508539"/>
              <a:gd name="connsiteY132" fmla="*/ 598582 h 6858000"/>
              <a:gd name="connsiteX133" fmla="*/ 128019 w 1508539"/>
              <a:gd name="connsiteY133" fmla="*/ 576846 h 6858000"/>
              <a:gd name="connsiteX134" fmla="*/ 107645 w 1508539"/>
              <a:gd name="connsiteY134" fmla="*/ 530055 h 6858000"/>
              <a:gd name="connsiteX135" fmla="*/ 106893 w 1508539"/>
              <a:gd name="connsiteY135" fmla="*/ 465389 h 6858000"/>
              <a:gd name="connsiteX136" fmla="*/ 89816 w 1508539"/>
              <a:gd name="connsiteY136" fmla="*/ 424699 h 6858000"/>
              <a:gd name="connsiteX137" fmla="*/ 90191 w 1508539"/>
              <a:gd name="connsiteY137" fmla="*/ 404917 h 6858000"/>
              <a:gd name="connsiteX138" fmla="*/ 70148 w 1508539"/>
              <a:gd name="connsiteY138" fmla="*/ 367211 h 6858000"/>
              <a:gd name="connsiteX139" fmla="*/ 36452 w 1508539"/>
              <a:gd name="connsiteY139" fmla="*/ 268519 h 6858000"/>
              <a:gd name="connsiteX140" fmla="*/ 23935 w 1508539"/>
              <a:gd name="connsiteY140" fmla="*/ 160886 h 6858000"/>
              <a:gd name="connsiteX141" fmla="*/ 19312 w 1508539"/>
              <a:gd name="connsiteY141" fmla="*/ 47336 h 6858000"/>
              <a:gd name="connsiteX142" fmla="*/ 0 w 1508539"/>
              <a:gd name="connsiteY142" fmla="*/ 0 h 6858000"/>
              <a:gd name="connsiteX0" fmla="*/ 0 w 1508539"/>
              <a:gd name="connsiteY0" fmla="*/ 0 h 6858000"/>
              <a:gd name="connsiteX1" fmla="*/ 1508539 w 1508539"/>
              <a:gd name="connsiteY1" fmla="*/ 0 h 6858000"/>
              <a:gd name="connsiteX2" fmla="*/ 1508539 w 1508539"/>
              <a:gd name="connsiteY2" fmla="*/ 6858000 h 6858000"/>
              <a:gd name="connsiteX3" fmla="*/ 139560 w 1508539"/>
              <a:gd name="connsiteY3" fmla="*/ 6857735 h 6858000"/>
              <a:gd name="connsiteX4" fmla="*/ 128010 w 1508539"/>
              <a:gd name="connsiteY4" fmla="*/ 6751578 h 6858000"/>
              <a:gd name="connsiteX5" fmla="*/ 146674 w 1508539"/>
              <a:gd name="connsiteY5" fmla="*/ 6696999 h 6858000"/>
              <a:gd name="connsiteX6" fmla="*/ 163411 w 1508539"/>
              <a:gd name="connsiteY6" fmla="*/ 6638036 h 6858000"/>
              <a:gd name="connsiteX7" fmla="*/ 164248 w 1508539"/>
              <a:gd name="connsiteY7" fmla="*/ 6574442 h 6858000"/>
              <a:gd name="connsiteX8" fmla="*/ 164588 w 1508539"/>
              <a:gd name="connsiteY8" fmla="*/ 6568530 h 6858000"/>
              <a:gd name="connsiteX9" fmla="*/ 166997 w 1508539"/>
              <a:gd name="connsiteY9" fmla="*/ 6560674 h 6858000"/>
              <a:gd name="connsiteX10" fmla="*/ 167342 w 1508539"/>
              <a:gd name="connsiteY10" fmla="*/ 6560598 h 6858000"/>
              <a:gd name="connsiteX11" fmla="*/ 201349 w 1508539"/>
              <a:gd name="connsiteY11" fmla="*/ 6530567 h 6858000"/>
              <a:gd name="connsiteX12" fmla="*/ 215389 w 1508539"/>
              <a:gd name="connsiteY12" fmla="*/ 6478062 h 6858000"/>
              <a:gd name="connsiteX13" fmla="*/ 226078 w 1508539"/>
              <a:gd name="connsiteY13" fmla="*/ 6460325 h 6858000"/>
              <a:gd name="connsiteX14" fmla="*/ 233311 w 1508539"/>
              <a:gd name="connsiteY14" fmla="*/ 6451488 h 6858000"/>
              <a:gd name="connsiteX15" fmla="*/ 234746 w 1508539"/>
              <a:gd name="connsiteY15" fmla="*/ 6451348 h 6858000"/>
              <a:gd name="connsiteX16" fmla="*/ 239104 w 1508539"/>
              <a:gd name="connsiteY16" fmla="*/ 6414240 h 6858000"/>
              <a:gd name="connsiteX17" fmla="*/ 241880 w 1508539"/>
              <a:gd name="connsiteY17" fmla="*/ 6384857 h 6858000"/>
              <a:gd name="connsiteX18" fmla="*/ 240591 w 1508539"/>
              <a:gd name="connsiteY18" fmla="*/ 6367510 h 6858000"/>
              <a:gd name="connsiteX19" fmla="*/ 244471 w 1508539"/>
              <a:gd name="connsiteY19" fmla="*/ 6349778 h 6858000"/>
              <a:gd name="connsiteX20" fmla="*/ 246136 w 1508539"/>
              <a:gd name="connsiteY20" fmla="*/ 6348250 h 6858000"/>
              <a:gd name="connsiteX21" fmla="*/ 262170 w 1508539"/>
              <a:gd name="connsiteY21" fmla="*/ 6281972 h 6858000"/>
              <a:gd name="connsiteX22" fmla="*/ 290557 w 1508539"/>
              <a:gd name="connsiteY22" fmla="*/ 6153037 h 6858000"/>
              <a:gd name="connsiteX23" fmla="*/ 314428 w 1508539"/>
              <a:gd name="connsiteY23" fmla="*/ 6113913 h 6858000"/>
              <a:gd name="connsiteX24" fmla="*/ 318721 w 1508539"/>
              <a:gd name="connsiteY24" fmla="*/ 6028119 h 6858000"/>
              <a:gd name="connsiteX25" fmla="*/ 363126 w 1508539"/>
              <a:gd name="connsiteY25" fmla="*/ 5934687 h 6858000"/>
              <a:gd name="connsiteX26" fmla="*/ 408411 w 1508539"/>
              <a:gd name="connsiteY26" fmla="*/ 5704905 h 6858000"/>
              <a:gd name="connsiteX27" fmla="*/ 431404 w 1508539"/>
              <a:gd name="connsiteY27" fmla="*/ 5665173 h 6858000"/>
              <a:gd name="connsiteX28" fmla="*/ 465121 w 1508539"/>
              <a:gd name="connsiteY28" fmla="*/ 5563435 h 6858000"/>
              <a:gd name="connsiteX29" fmla="*/ 494626 w 1508539"/>
              <a:gd name="connsiteY29" fmla="*/ 5476393 h 6858000"/>
              <a:gd name="connsiteX30" fmla="*/ 525819 w 1508539"/>
              <a:gd name="connsiteY30" fmla="*/ 5396260 h 6858000"/>
              <a:gd name="connsiteX31" fmla="*/ 541800 w 1508539"/>
              <a:gd name="connsiteY31" fmla="*/ 5330009 h 6858000"/>
              <a:gd name="connsiteX32" fmla="*/ 575293 w 1508539"/>
              <a:gd name="connsiteY32" fmla="*/ 5273739 h 6858000"/>
              <a:gd name="connsiteX33" fmla="*/ 584892 w 1508539"/>
              <a:gd name="connsiteY33" fmla="*/ 5241779 h 6858000"/>
              <a:gd name="connsiteX34" fmla="*/ 596118 w 1508539"/>
              <a:gd name="connsiteY34" fmla="*/ 5225268 h 6858000"/>
              <a:gd name="connsiteX35" fmla="*/ 597138 w 1508539"/>
              <a:gd name="connsiteY35" fmla="*/ 5217684 h 6858000"/>
              <a:gd name="connsiteX36" fmla="*/ 604479 w 1508539"/>
              <a:gd name="connsiteY36" fmla="*/ 5193377 h 6858000"/>
              <a:gd name="connsiteX37" fmla="*/ 607782 w 1508539"/>
              <a:gd name="connsiteY37" fmla="*/ 5179288 h 6858000"/>
              <a:gd name="connsiteX38" fmla="*/ 608766 w 1508539"/>
              <a:gd name="connsiteY38" fmla="*/ 5173621 h 6858000"/>
              <a:gd name="connsiteX39" fmla="*/ 604400 w 1508539"/>
              <a:gd name="connsiteY39" fmla="*/ 5159961 h 6858000"/>
              <a:gd name="connsiteX40" fmla="*/ 611077 w 1508539"/>
              <a:gd name="connsiteY40" fmla="*/ 5144295 h 6858000"/>
              <a:gd name="connsiteX41" fmla="*/ 608010 w 1508539"/>
              <a:gd name="connsiteY41" fmla="*/ 5125185 h 6858000"/>
              <a:gd name="connsiteX42" fmla="*/ 614840 w 1508539"/>
              <a:gd name="connsiteY42" fmla="*/ 5121884 h 6858000"/>
              <a:gd name="connsiteX43" fmla="*/ 621876 w 1508539"/>
              <a:gd name="connsiteY43" fmla="*/ 5067850 h 6858000"/>
              <a:gd name="connsiteX44" fmla="*/ 624607 w 1508539"/>
              <a:gd name="connsiteY44" fmla="*/ 5060861 h 6858000"/>
              <a:gd name="connsiteX45" fmla="*/ 621311 w 1508539"/>
              <a:gd name="connsiteY45" fmla="*/ 5034192 h 6858000"/>
              <a:gd name="connsiteX46" fmla="*/ 622865 w 1508539"/>
              <a:gd name="connsiteY46" fmla="*/ 4993030 h 6858000"/>
              <a:gd name="connsiteX47" fmla="*/ 629774 w 1508539"/>
              <a:gd name="connsiteY47" fmla="*/ 4946844 h 6858000"/>
              <a:gd name="connsiteX48" fmla="*/ 625630 w 1508539"/>
              <a:gd name="connsiteY48" fmla="*/ 4932692 h 6858000"/>
              <a:gd name="connsiteX49" fmla="*/ 641033 w 1508539"/>
              <a:gd name="connsiteY49" fmla="*/ 4858827 h 6858000"/>
              <a:gd name="connsiteX50" fmla="*/ 646936 w 1508539"/>
              <a:gd name="connsiteY50" fmla="*/ 4821170 h 6858000"/>
              <a:gd name="connsiteX51" fmla="*/ 651669 w 1508539"/>
              <a:gd name="connsiteY51" fmla="*/ 4780965 h 6858000"/>
              <a:gd name="connsiteX52" fmla="*/ 652962 w 1508539"/>
              <a:gd name="connsiteY52" fmla="*/ 4750867 h 6858000"/>
              <a:gd name="connsiteX53" fmla="*/ 650769 w 1508539"/>
              <a:gd name="connsiteY53" fmla="*/ 4690749 h 6858000"/>
              <a:gd name="connsiteX54" fmla="*/ 646249 w 1508539"/>
              <a:gd name="connsiteY54" fmla="*/ 4584173 h 6858000"/>
              <a:gd name="connsiteX55" fmla="*/ 641332 w 1508539"/>
              <a:gd name="connsiteY55" fmla="*/ 4444346 h 6858000"/>
              <a:gd name="connsiteX56" fmla="*/ 637897 w 1508539"/>
              <a:gd name="connsiteY56" fmla="*/ 4375228 h 6858000"/>
              <a:gd name="connsiteX57" fmla="*/ 618550 w 1508539"/>
              <a:gd name="connsiteY57" fmla="*/ 4214165 h 6858000"/>
              <a:gd name="connsiteX58" fmla="*/ 622623 w 1508539"/>
              <a:gd name="connsiteY58" fmla="*/ 4090296 h 6858000"/>
              <a:gd name="connsiteX59" fmla="*/ 607879 w 1508539"/>
              <a:gd name="connsiteY59" fmla="*/ 4033999 h 6858000"/>
              <a:gd name="connsiteX60" fmla="*/ 609028 w 1508539"/>
              <a:gd name="connsiteY60" fmla="*/ 4031933 h 6858000"/>
              <a:gd name="connsiteX61" fmla="*/ 607604 w 1508539"/>
              <a:gd name="connsiteY61" fmla="*/ 4013953 h 6858000"/>
              <a:gd name="connsiteX62" fmla="*/ 593899 w 1508539"/>
              <a:gd name="connsiteY62" fmla="*/ 3974753 h 6858000"/>
              <a:gd name="connsiteX63" fmla="*/ 595497 w 1508539"/>
              <a:gd name="connsiteY63" fmla="*/ 3969950 h 6858000"/>
              <a:gd name="connsiteX64" fmla="*/ 588919 w 1508539"/>
              <a:gd name="connsiteY64" fmla="*/ 3933779 h 6858000"/>
              <a:gd name="connsiteX65" fmla="*/ 590250 w 1508539"/>
              <a:gd name="connsiteY65" fmla="*/ 3933093 h 6858000"/>
              <a:gd name="connsiteX66" fmla="*/ 594604 w 1508539"/>
              <a:gd name="connsiteY66" fmla="*/ 3922082 h 6858000"/>
              <a:gd name="connsiteX67" fmla="*/ 599682 w 1508539"/>
              <a:gd name="connsiteY67" fmla="*/ 3901461 h 6858000"/>
              <a:gd name="connsiteX68" fmla="*/ 622276 w 1508539"/>
              <a:gd name="connsiteY68" fmla="*/ 3813873 h 6858000"/>
              <a:gd name="connsiteX69" fmla="*/ 621701 w 1508539"/>
              <a:gd name="connsiteY69" fmla="*/ 3806161 h 6858000"/>
              <a:gd name="connsiteX70" fmla="*/ 622008 w 1508539"/>
              <a:gd name="connsiteY70" fmla="*/ 3805957 h 6858000"/>
              <a:gd name="connsiteX71" fmla="*/ 622035 w 1508539"/>
              <a:gd name="connsiteY71" fmla="*/ 3797724 h 6858000"/>
              <a:gd name="connsiteX72" fmla="*/ 620650 w 1508539"/>
              <a:gd name="connsiteY72" fmla="*/ 3792098 h 6858000"/>
              <a:gd name="connsiteX73" fmla="*/ 619534 w 1508539"/>
              <a:gd name="connsiteY73" fmla="*/ 3777135 h 6858000"/>
              <a:gd name="connsiteX74" fmla="*/ 621267 w 1508539"/>
              <a:gd name="connsiteY74" fmla="*/ 3771656 h 6858000"/>
              <a:gd name="connsiteX75" fmla="*/ 625010 w 1508539"/>
              <a:gd name="connsiteY75" fmla="*/ 3769007 h 6858000"/>
              <a:gd name="connsiteX76" fmla="*/ 624476 w 1508539"/>
              <a:gd name="connsiteY76" fmla="*/ 3767709 h 6858000"/>
              <a:gd name="connsiteX77" fmla="*/ 633172 w 1508539"/>
              <a:gd name="connsiteY77" fmla="*/ 3738082 h 6858000"/>
              <a:gd name="connsiteX78" fmla="*/ 640518 w 1508539"/>
              <a:gd name="connsiteY78" fmla="*/ 3673397 h 6858000"/>
              <a:gd name="connsiteX79" fmla="*/ 639814 w 1508539"/>
              <a:gd name="connsiteY79" fmla="*/ 3637109 h 6858000"/>
              <a:gd name="connsiteX80" fmla="*/ 643257 w 1508539"/>
              <a:gd name="connsiteY80" fmla="*/ 3536883 h 6858000"/>
              <a:gd name="connsiteX81" fmla="*/ 650795 w 1508539"/>
              <a:gd name="connsiteY81" fmla="*/ 3435652 h 6858000"/>
              <a:gd name="connsiteX82" fmla="*/ 652466 w 1508539"/>
              <a:gd name="connsiteY82" fmla="*/ 3307769 h 6858000"/>
              <a:gd name="connsiteX83" fmla="*/ 670029 w 1508539"/>
              <a:gd name="connsiteY83" fmla="*/ 3250522 h 6858000"/>
              <a:gd name="connsiteX84" fmla="*/ 670454 w 1508539"/>
              <a:gd name="connsiteY84" fmla="*/ 3229163 h 6858000"/>
              <a:gd name="connsiteX85" fmla="*/ 672277 w 1508539"/>
              <a:gd name="connsiteY85" fmla="*/ 3217217 h 6858000"/>
              <a:gd name="connsiteX86" fmla="*/ 659112 w 1508539"/>
              <a:gd name="connsiteY86" fmla="*/ 3183755 h 6858000"/>
              <a:gd name="connsiteX87" fmla="*/ 659613 w 1508539"/>
              <a:gd name="connsiteY87" fmla="*/ 3178642 h 6858000"/>
              <a:gd name="connsiteX88" fmla="*/ 647213 w 1508539"/>
              <a:gd name="connsiteY88" fmla="*/ 3158586 h 6858000"/>
              <a:gd name="connsiteX89" fmla="*/ 632398 w 1508539"/>
              <a:gd name="connsiteY89" fmla="*/ 3129034 h 6858000"/>
              <a:gd name="connsiteX90" fmla="*/ 633063 w 1508539"/>
              <a:gd name="connsiteY90" fmla="*/ 3126682 h 6858000"/>
              <a:gd name="connsiteX91" fmla="*/ 623931 w 1508539"/>
              <a:gd name="connsiteY91" fmla="*/ 3114519 h 6858000"/>
              <a:gd name="connsiteX92" fmla="*/ 610540 w 1508539"/>
              <a:gd name="connsiteY92" fmla="*/ 3106272 h 6858000"/>
              <a:gd name="connsiteX93" fmla="*/ 583270 w 1508539"/>
              <a:gd name="connsiteY93" fmla="*/ 2958185 h 6858000"/>
              <a:gd name="connsiteX94" fmla="*/ 525884 w 1508539"/>
              <a:gd name="connsiteY94" fmla="*/ 2762989 h 6858000"/>
              <a:gd name="connsiteX95" fmla="*/ 474802 w 1508539"/>
              <a:gd name="connsiteY95" fmla="*/ 2554718 h 6858000"/>
              <a:gd name="connsiteX96" fmla="*/ 454896 w 1508539"/>
              <a:gd name="connsiteY96" fmla="*/ 2485734 h 6858000"/>
              <a:gd name="connsiteX97" fmla="*/ 445619 w 1508539"/>
              <a:gd name="connsiteY97" fmla="*/ 2447068 h 6858000"/>
              <a:gd name="connsiteX98" fmla="*/ 432580 w 1508539"/>
              <a:gd name="connsiteY98" fmla="*/ 2425819 h 6858000"/>
              <a:gd name="connsiteX99" fmla="*/ 438579 w 1508539"/>
              <a:gd name="connsiteY99" fmla="*/ 2402874 h 6858000"/>
              <a:gd name="connsiteX100" fmla="*/ 441191 w 1508539"/>
              <a:gd name="connsiteY100" fmla="*/ 2381443 h 6858000"/>
              <a:gd name="connsiteX101" fmla="*/ 417520 w 1508539"/>
              <a:gd name="connsiteY101" fmla="*/ 2261920 h 6858000"/>
              <a:gd name="connsiteX102" fmla="*/ 407407 w 1508539"/>
              <a:gd name="connsiteY102" fmla="*/ 2195378 h 6858000"/>
              <a:gd name="connsiteX103" fmla="*/ 391624 w 1508539"/>
              <a:gd name="connsiteY103" fmla="*/ 2155135 h 6858000"/>
              <a:gd name="connsiteX104" fmla="*/ 389082 w 1508539"/>
              <a:gd name="connsiteY104" fmla="*/ 2118008 h 6858000"/>
              <a:gd name="connsiteX105" fmla="*/ 390075 w 1508539"/>
              <a:gd name="connsiteY105" fmla="*/ 2050531 h 6858000"/>
              <a:gd name="connsiteX106" fmla="*/ 381881 w 1508539"/>
              <a:gd name="connsiteY106" fmla="*/ 1963269 h 6858000"/>
              <a:gd name="connsiteX107" fmla="*/ 363059 w 1508539"/>
              <a:gd name="connsiteY107" fmla="*/ 1906352 h 6858000"/>
              <a:gd name="connsiteX108" fmla="*/ 339616 w 1508539"/>
              <a:gd name="connsiteY108" fmla="*/ 1861531 h 6858000"/>
              <a:gd name="connsiteX109" fmla="*/ 293415 w 1508539"/>
              <a:gd name="connsiteY109" fmla="*/ 1732919 h 6858000"/>
              <a:gd name="connsiteX110" fmla="*/ 265726 w 1508539"/>
              <a:gd name="connsiteY110" fmla="*/ 1663540 h 6858000"/>
              <a:gd name="connsiteX111" fmla="*/ 264852 w 1508539"/>
              <a:gd name="connsiteY111" fmla="*/ 1615777 h 6858000"/>
              <a:gd name="connsiteX112" fmla="*/ 245647 w 1508539"/>
              <a:gd name="connsiteY112" fmla="*/ 1563678 h 6858000"/>
              <a:gd name="connsiteX113" fmla="*/ 258727 w 1508539"/>
              <a:gd name="connsiteY113" fmla="*/ 1519474 h 6858000"/>
              <a:gd name="connsiteX114" fmla="*/ 251469 w 1508539"/>
              <a:gd name="connsiteY114" fmla="*/ 1477995 h 6858000"/>
              <a:gd name="connsiteX115" fmla="*/ 237554 w 1508539"/>
              <a:gd name="connsiteY115" fmla="*/ 1373769 h 6858000"/>
              <a:gd name="connsiteX116" fmla="*/ 245861 w 1508539"/>
              <a:gd name="connsiteY116" fmla="*/ 1307086 h 6858000"/>
              <a:gd name="connsiteX117" fmla="*/ 247049 w 1508539"/>
              <a:gd name="connsiteY117" fmla="*/ 1189033 h 6858000"/>
              <a:gd name="connsiteX118" fmla="*/ 251734 w 1508539"/>
              <a:gd name="connsiteY118" fmla="*/ 1168288 h 6858000"/>
              <a:gd name="connsiteX119" fmla="*/ 244016 w 1508539"/>
              <a:gd name="connsiteY119" fmla="*/ 1142577 h 6858000"/>
              <a:gd name="connsiteX120" fmla="*/ 233322 w 1508539"/>
              <a:gd name="connsiteY120" fmla="*/ 1088484 h 6858000"/>
              <a:gd name="connsiteX121" fmla="*/ 222058 w 1508539"/>
              <a:gd name="connsiteY121" fmla="*/ 1016103 h 6858000"/>
              <a:gd name="connsiteX122" fmla="*/ 223514 w 1508539"/>
              <a:gd name="connsiteY122" fmla="*/ 932283 h 6858000"/>
              <a:gd name="connsiteX123" fmla="*/ 225750 w 1508539"/>
              <a:gd name="connsiteY123" fmla="*/ 915925 h 6858000"/>
              <a:gd name="connsiteX124" fmla="*/ 218379 w 1508539"/>
              <a:gd name="connsiteY124" fmla="*/ 896999 h 6858000"/>
              <a:gd name="connsiteX125" fmla="*/ 187787 w 1508539"/>
              <a:gd name="connsiteY125" fmla="*/ 821517 h 6858000"/>
              <a:gd name="connsiteX126" fmla="*/ 166737 w 1508539"/>
              <a:gd name="connsiteY126" fmla="*/ 751353 h 6858000"/>
              <a:gd name="connsiteX127" fmla="*/ 166295 w 1508539"/>
              <a:gd name="connsiteY127" fmla="*/ 721230 h 6858000"/>
              <a:gd name="connsiteX128" fmla="*/ 151966 w 1508539"/>
              <a:gd name="connsiteY128" fmla="*/ 681659 h 6858000"/>
              <a:gd name="connsiteX129" fmla="*/ 137385 w 1508539"/>
              <a:gd name="connsiteY129" fmla="*/ 635218 h 6858000"/>
              <a:gd name="connsiteX130" fmla="*/ 142396 w 1508539"/>
              <a:gd name="connsiteY130" fmla="*/ 613763 h 6858000"/>
              <a:gd name="connsiteX131" fmla="*/ 128338 w 1508539"/>
              <a:gd name="connsiteY131" fmla="*/ 598582 h 6858000"/>
              <a:gd name="connsiteX132" fmla="*/ 128019 w 1508539"/>
              <a:gd name="connsiteY132" fmla="*/ 576846 h 6858000"/>
              <a:gd name="connsiteX133" fmla="*/ 107645 w 1508539"/>
              <a:gd name="connsiteY133" fmla="*/ 530055 h 6858000"/>
              <a:gd name="connsiteX134" fmla="*/ 106893 w 1508539"/>
              <a:gd name="connsiteY134" fmla="*/ 465389 h 6858000"/>
              <a:gd name="connsiteX135" fmla="*/ 89816 w 1508539"/>
              <a:gd name="connsiteY135" fmla="*/ 424699 h 6858000"/>
              <a:gd name="connsiteX136" fmla="*/ 90191 w 1508539"/>
              <a:gd name="connsiteY136" fmla="*/ 404917 h 6858000"/>
              <a:gd name="connsiteX137" fmla="*/ 70148 w 1508539"/>
              <a:gd name="connsiteY137" fmla="*/ 367211 h 6858000"/>
              <a:gd name="connsiteX138" fmla="*/ 36452 w 1508539"/>
              <a:gd name="connsiteY138" fmla="*/ 268519 h 6858000"/>
              <a:gd name="connsiteX139" fmla="*/ 23935 w 1508539"/>
              <a:gd name="connsiteY139" fmla="*/ 160886 h 6858000"/>
              <a:gd name="connsiteX140" fmla="*/ 19312 w 1508539"/>
              <a:gd name="connsiteY140" fmla="*/ 47336 h 6858000"/>
              <a:gd name="connsiteX141" fmla="*/ 0 w 1508539"/>
              <a:gd name="connsiteY141" fmla="*/ 0 h 6858000"/>
              <a:gd name="connsiteX0" fmla="*/ 0 w 1508539"/>
              <a:gd name="connsiteY0" fmla="*/ 0 h 6858000"/>
              <a:gd name="connsiteX1" fmla="*/ 1508539 w 1508539"/>
              <a:gd name="connsiteY1" fmla="*/ 0 h 6858000"/>
              <a:gd name="connsiteX2" fmla="*/ 1508539 w 1508539"/>
              <a:gd name="connsiteY2" fmla="*/ 6858000 h 6858000"/>
              <a:gd name="connsiteX3" fmla="*/ 139560 w 1508539"/>
              <a:gd name="connsiteY3" fmla="*/ 6857735 h 6858000"/>
              <a:gd name="connsiteX4" fmla="*/ 128010 w 1508539"/>
              <a:gd name="connsiteY4" fmla="*/ 6751578 h 6858000"/>
              <a:gd name="connsiteX5" fmla="*/ 146674 w 1508539"/>
              <a:gd name="connsiteY5" fmla="*/ 6696999 h 6858000"/>
              <a:gd name="connsiteX6" fmla="*/ 163411 w 1508539"/>
              <a:gd name="connsiteY6" fmla="*/ 6638036 h 6858000"/>
              <a:gd name="connsiteX7" fmla="*/ 164248 w 1508539"/>
              <a:gd name="connsiteY7" fmla="*/ 6574442 h 6858000"/>
              <a:gd name="connsiteX8" fmla="*/ 164588 w 1508539"/>
              <a:gd name="connsiteY8" fmla="*/ 6568530 h 6858000"/>
              <a:gd name="connsiteX9" fmla="*/ 166997 w 1508539"/>
              <a:gd name="connsiteY9" fmla="*/ 6560674 h 6858000"/>
              <a:gd name="connsiteX10" fmla="*/ 201349 w 1508539"/>
              <a:gd name="connsiteY10" fmla="*/ 6530567 h 6858000"/>
              <a:gd name="connsiteX11" fmla="*/ 215389 w 1508539"/>
              <a:gd name="connsiteY11" fmla="*/ 6478062 h 6858000"/>
              <a:gd name="connsiteX12" fmla="*/ 226078 w 1508539"/>
              <a:gd name="connsiteY12" fmla="*/ 6460325 h 6858000"/>
              <a:gd name="connsiteX13" fmla="*/ 233311 w 1508539"/>
              <a:gd name="connsiteY13" fmla="*/ 6451488 h 6858000"/>
              <a:gd name="connsiteX14" fmla="*/ 234746 w 1508539"/>
              <a:gd name="connsiteY14" fmla="*/ 6451348 h 6858000"/>
              <a:gd name="connsiteX15" fmla="*/ 239104 w 1508539"/>
              <a:gd name="connsiteY15" fmla="*/ 6414240 h 6858000"/>
              <a:gd name="connsiteX16" fmla="*/ 241880 w 1508539"/>
              <a:gd name="connsiteY16" fmla="*/ 6384857 h 6858000"/>
              <a:gd name="connsiteX17" fmla="*/ 240591 w 1508539"/>
              <a:gd name="connsiteY17" fmla="*/ 6367510 h 6858000"/>
              <a:gd name="connsiteX18" fmla="*/ 244471 w 1508539"/>
              <a:gd name="connsiteY18" fmla="*/ 6349778 h 6858000"/>
              <a:gd name="connsiteX19" fmla="*/ 246136 w 1508539"/>
              <a:gd name="connsiteY19" fmla="*/ 6348250 h 6858000"/>
              <a:gd name="connsiteX20" fmla="*/ 262170 w 1508539"/>
              <a:gd name="connsiteY20" fmla="*/ 6281972 h 6858000"/>
              <a:gd name="connsiteX21" fmla="*/ 290557 w 1508539"/>
              <a:gd name="connsiteY21" fmla="*/ 6153037 h 6858000"/>
              <a:gd name="connsiteX22" fmla="*/ 314428 w 1508539"/>
              <a:gd name="connsiteY22" fmla="*/ 6113913 h 6858000"/>
              <a:gd name="connsiteX23" fmla="*/ 318721 w 1508539"/>
              <a:gd name="connsiteY23" fmla="*/ 6028119 h 6858000"/>
              <a:gd name="connsiteX24" fmla="*/ 363126 w 1508539"/>
              <a:gd name="connsiteY24" fmla="*/ 5934687 h 6858000"/>
              <a:gd name="connsiteX25" fmla="*/ 408411 w 1508539"/>
              <a:gd name="connsiteY25" fmla="*/ 5704905 h 6858000"/>
              <a:gd name="connsiteX26" fmla="*/ 431404 w 1508539"/>
              <a:gd name="connsiteY26" fmla="*/ 5665173 h 6858000"/>
              <a:gd name="connsiteX27" fmla="*/ 465121 w 1508539"/>
              <a:gd name="connsiteY27" fmla="*/ 5563435 h 6858000"/>
              <a:gd name="connsiteX28" fmla="*/ 494626 w 1508539"/>
              <a:gd name="connsiteY28" fmla="*/ 5476393 h 6858000"/>
              <a:gd name="connsiteX29" fmla="*/ 525819 w 1508539"/>
              <a:gd name="connsiteY29" fmla="*/ 5396260 h 6858000"/>
              <a:gd name="connsiteX30" fmla="*/ 541800 w 1508539"/>
              <a:gd name="connsiteY30" fmla="*/ 5330009 h 6858000"/>
              <a:gd name="connsiteX31" fmla="*/ 575293 w 1508539"/>
              <a:gd name="connsiteY31" fmla="*/ 5273739 h 6858000"/>
              <a:gd name="connsiteX32" fmla="*/ 584892 w 1508539"/>
              <a:gd name="connsiteY32" fmla="*/ 5241779 h 6858000"/>
              <a:gd name="connsiteX33" fmla="*/ 596118 w 1508539"/>
              <a:gd name="connsiteY33" fmla="*/ 5225268 h 6858000"/>
              <a:gd name="connsiteX34" fmla="*/ 597138 w 1508539"/>
              <a:gd name="connsiteY34" fmla="*/ 5217684 h 6858000"/>
              <a:gd name="connsiteX35" fmla="*/ 604479 w 1508539"/>
              <a:gd name="connsiteY35" fmla="*/ 5193377 h 6858000"/>
              <a:gd name="connsiteX36" fmla="*/ 607782 w 1508539"/>
              <a:gd name="connsiteY36" fmla="*/ 5179288 h 6858000"/>
              <a:gd name="connsiteX37" fmla="*/ 608766 w 1508539"/>
              <a:gd name="connsiteY37" fmla="*/ 5173621 h 6858000"/>
              <a:gd name="connsiteX38" fmla="*/ 604400 w 1508539"/>
              <a:gd name="connsiteY38" fmla="*/ 5159961 h 6858000"/>
              <a:gd name="connsiteX39" fmla="*/ 611077 w 1508539"/>
              <a:gd name="connsiteY39" fmla="*/ 5144295 h 6858000"/>
              <a:gd name="connsiteX40" fmla="*/ 608010 w 1508539"/>
              <a:gd name="connsiteY40" fmla="*/ 5125185 h 6858000"/>
              <a:gd name="connsiteX41" fmla="*/ 614840 w 1508539"/>
              <a:gd name="connsiteY41" fmla="*/ 5121884 h 6858000"/>
              <a:gd name="connsiteX42" fmla="*/ 621876 w 1508539"/>
              <a:gd name="connsiteY42" fmla="*/ 5067850 h 6858000"/>
              <a:gd name="connsiteX43" fmla="*/ 624607 w 1508539"/>
              <a:gd name="connsiteY43" fmla="*/ 5060861 h 6858000"/>
              <a:gd name="connsiteX44" fmla="*/ 621311 w 1508539"/>
              <a:gd name="connsiteY44" fmla="*/ 5034192 h 6858000"/>
              <a:gd name="connsiteX45" fmla="*/ 622865 w 1508539"/>
              <a:gd name="connsiteY45" fmla="*/ 4993030 h 6858000"/>
              <a:gd name="connsiteX46" fmla="*/ 629774 w 1508539"/>
              <a:gd name="connsiteY46" fmla="*/ 4946844 h 6858000"/>
              <a:gd name="connsiteX47" fmla="*/ 625630 w 1508539"/>
              <a:gd name="connsiteY47" fmla="*/ 4932692 h 6858000"/>
              <a:gd name="connsiteX48" fmla="*/ 641033 w 1508539"/>
              <a:gd name="connsiteY48" fmla="*/ 4858827 h 6858000"/>
              <a:gd name="connsiteX49" fmla="*/ 646936 w 1508539"/>
              <a:gd name="connsiteY49" fmla="*/ 4821170 h 6858000"/>
              <a:gd name="connsiteX50" fmla="*/ 651669 w 1508539"/>
              <a:gd name="connsiteY50" fmla="*/ 4780965 h 6858000"/>
              <a:gd name="connsiteX51" fmla="*/ 652962 w 1508539"/>
              <a:gd name="connsiteY51" fmla="*/ 4750867 h 6858000"/>
              <a:gd name="connsiteX52" fmla="*/ 650769 w 1508539"/>
              <a:gd name="connsiteY52" fmla="*/ 4690749 h 6858000"/>
              <a:gd name="connsiteX53" fmla="*/ 646249 w 1508539"/>
              <a:gd name="connsiteY53" fmla="*/ 4584173 h 6858000"/>
              <a:gd name="connsiteX54" fmla="*/ 641332 w 1508539"/>
              <a:gd name="connsiteY54" fmla="*/ 4444346 h 6858000"/>
              <a:gd name="connsiteX55" fmla="*/ 637897 w 1508539"/>
              <a:gd name="connsiteY55" fmla="*/ 4375228 h 6858000"/>
              <a:gd name="connsiteX56" fmla="*/ 618550 w 1508539"/>
              <a:gd name="connsiteY56" fmla="*/ 4214165 h 6858000"/>
              <a:gd name="connsiteX57" fmla="*/ 622623 w 1508539"/>
              <a:gd name="connsiteY57" fmla="*/ 4090296 h 6858000"/>
              <a:gd name="connsiteX58" fmla="*/ 607879 w 1508539"/>
              <a:gd name="connsiteY58" fmla="*/ 4033999 h 6858000"/>
              <a:gd name="connsiteX59" fmla="*/ 609028 w 1508539"/>
              <a:gd name="connsiteY59" fmla="*/ 4031933 h 6858000"/>
              <a:gd name="connsiteX60" fmla="*/ 607604 w 1508539"/>
              <a:gd name="connsiteY60" fmla="*/ 4013953 h 6858000"/>
              <a:gd name="connsiteX61" fmla="*/ 593899 w 1508539"/>
              <a:gd name="connsiteY61" fmla="*/ 3974753 h 6858000"/>
              <a:gd name="connsiteX62" fmla="*/ 595497 w 1508539"/>
              <a:gd name="connsiteY62" fmla="*/ 3969950 h 6858000"/>
              <a:gd name="connsiteX63" fmla="*/ 588919 w 1508539"/>
              <a:gd name="connsiteY63" fmla="*/ 3933779 h 6858000"/>
              <a:gd name="connsiteX64" fmla="*/ 590250 w 1508539"/>
              <a:gd name="connsiteY64" fmla="*/ 3933093 h 6858000"/>
              <a:gd name="connsiteX65" fmla="*/ 594604 w 1508539"/>
              <a:gd name="connsiteY65" fmla="*/ 3922082 h 6858000"/>
              <a:gd name="connsiteX66" fmla="*/ 599682 w 1508539"/>
              <a:gd name="connsiteY66" fmla="*/ 3901461 h 6858000"/>
              <a:gd name="connsiteX67" fmla="*/ 622276 w 1508539"/>
              <a:gd name="connsiteY67" fmla="*/ 3813873 h 6858000"/>
              <a:gd name="connsiteX68" fmla="*/ 621701 w 1508539"/>
              <a:gd name="connsiteY68" fmla="*/ 3806161 h 6858000"/>
              <a:gd name="connsiteX69" fmla="*/ 622008 w 1508539"/>
              <a:gd name="connsiteY69" fmla="*/ 3805957 h 6858000"/>
              <a:gd name="connsiteX70" fmla="*/ 622035 w 1508539"/>
              <a:gd name="connsiteY70" fmla="*/ 3797724 h 6858000"/>
              <a:gd name="connsiteX71" fmla="*/ 620650 w 1508539"/>
              <a:gd name="connsiteY71" fmla="*/ 3792098 h 6858000"/>
              <a:gd name="connsiteX72" fmla="*/ 619534 w 1508539"/>
              <a:gd name="connsiteY72" fmla="*/ 3777135 h 6858000"/>
              <a:gd name="connsiteX73" fmla="*/ 621267 w 1508539"/>
              <a:gd name="connsiteY73" fmla="*/ 3771656 h 6858000"/>
              <a:gd name="connsiteX74" fmla="*/ 625010 w 1508539"/>
              <a:gd name="connsiteY74" fmla="*/ 3769007 h 6858000"/>
              <a:gd name="connsiteX75" fmla="*/ 624476 w 1508539"/>
              <a:gd name="connsiteY75" fmla="*/ 3767709 h 6858000"/>
              <a:gd name="connsiteX76" fmla="*/ 633172 w 1508539"/>
              <a:gd name="connsiteY76" fmla="*/ 3738082 h 6858000"/>
              <a:gd name="connsiteX77" fmla="*/ 640518 w 1508539"/>
              <a:gd name="connsiteY77" fmla="*/ 3673397 h 6858000"/>
              <a:gd name="connsiteX78" fmla="*/ 639814 w 1508539"/>
              <a:gd name="connsiteY78" fmla="*/ 3637109 h 6858000"/>
              <a:gd name="connsiteX79" fmla="*/ 643257 w 1508539"/>
              <a:gd name="connsiteY79" fmla="*/ 3536883 h 6858000"/>
              <a:gd name="connsiteX80" fmla="*/ 650795 w 1508539"/>
              <a:gd name="connsiteY80" fmla="*/ 3435652 h 6858000"/>
              <a:gd name="connsiteX81" fmla="*/ 652466 w 1508539"/>
              <a:gd name="connsiteY81" fmla="*/ 3307769 h 6858000"/>
              <a:gd name="connsiteX82" fmla="*/ 670029 w 1508539"/>
              <a:gd name="connsiteY82" fmla="*/ 3250522 h 6858000"/>
              <a:gd name="connsiteX83" fmla="*/ 670454 w 1508539"/>
              <a:gd name="connsiteY83" fmla="*/ 3229163 h 6858000"/>
              <a:gd name="connsiteX84" fmla="*/ 672277 w 1508539"/>
              <a:gd name="connsiteY84" fmla="*/ 3217217 h 6858000"/>
              <a:gd name="connsiteX85" fmla="*/ 659112 w 1508539"/>
              <a:gd name="connsiteY85" fmla="*/ 3183755 h 6858000"/>
              <a:gd name="connsiteX86" fmla="*/ 659613 w 1508539"/>
              <a:gd name="connsiteY86" fmla="*/ 3178642 h 6858000"/>
              <a:gd name="connsiteX87" fmla="*/ 647213 w 1508539"/>
              <a:gd name="connsiteY87" fmla="*/ 3158586 h 6858000"/>
              <a:gd name="connsiteX88" fmla="*/ 632398 w 1508539"/>
              <a:gd name="connsiteY88" fmla="*/ 3129034 h 6858000"/>
              <a:gd name="connsiteX89" fmla="*/ 633063 w 1508539"/>
              <a:gd name="connsiteY89" fmla="*/ 3126682 h 6858000"/>
              <a:gd name="connsiteX90" fmla="*/ 623931 w 1508539"/>
              <a:gd name="connsiteY90" fmla="*/ 3114519 h 6858000"/>
              <a:gd name="connsiteX91" fmla="*/ 610540 w 1508539"/>
              <a:gd name="connsiteY91" fmla="*/ 3106272 h 6858000"/>
              <a:gd name="connsiteX92" fmla="*/ 583270 w 1508539"/>
              <a:gd name="connsiteY92" fmla="*/ 2958185 h 6858000"/>
              <a:gd name="connsiteX93" fmla="*/ 525884 w 1508539"/>
              <a:gd name="connsiteY93" fmla="*/ 2762989 h 6858000"/>
              <a:gd name="connsiteX94" fmla="*/ 474802 w 1508539"/>
              <a:gd name="connsiteY94" fmla="*/ 2554718 h 6858000"/>
              <a:gd name="connsiteX95" fmla="*/ 454896 w 1508539"/>
              <a:gd name="connsiteY95" fmla="*/ 2485734 h 6858000"/>
              <a:gd name="connsiteX96" fmla="*/ 445619 w 1508539"/>
              <a:gd name="connsiteY96" fmla="*/ 2447068 h 6858000"/>
              <a:gd name="connsiteX97" fmla="*/ 432580 w 1508539"/>
              <a:gd name="connsiteY97" fmla="*/ 2425819 h 6858000"/>
              <a:gd name="connsiteX98" fmla="*/ 438579 w 1508539"/>
              <a:gd name="connsiteY98" fmla="*/ 2402874 h 6858000"/>
              <a:gd name="connsiteX99" fmla="*/ 441191 w 1508539"/>
              <a:gd name="connsiteY99" fmla="*/ 2381443 h 6858000"/>
              <a:gd name="connsiteX100" fmla="*/ 417520 w 1508539"/>
              <a:gd name="connsiteY100" fmla="*/ 2261920 h 6858000"/>
              <a:gd name="connsiteX101" fmla="*/ 407407 w 1508539"/>
              <a:gd name="connsiteY101" fmla="*/ 2195378 h 6858000"/>
              <a:gd name="connsiteX102" fmla="*/ 391624 w 1508539"/>
              <a:gd name="connsiteY102" fmla="*/ 2155135 h 6858000"/>
              <a:gd name="connsiteX103" fmla="*/ 389082 w 1508539"/>
              <a:gd name="connsiteY103" fmla="*/ 2118008 h 6858000"/>
              <a:gd name="connsiteX104" fmla="*/ 390075 w 1508539"/>
              <a:gd name="connsiteY104" fmla="*/ 2050531 h 6858000"/>
              <a:gd name="connsiteX105" fmla="*/ 381881 w 1508539"/>
              <a:gd name="connsiteY105" fmla="*/ 1963269 h 6858000"/>
              <a:gd name="connsiteX106" fmla="*/ 363059 w 1508539"/>
              <a:gd name="connsiteY106" fmla="*/ 1906352 h 6858000"/>
              <a:gd name="connsiteX107" fmla="*/ 339616 w 1508539"/>
              <a:gd name="connsiteY107" fmla="*/ 1861531 h 6858000"/>
              <a:gd name="connsiteX108" fmla="*/ 293415 w 1508539"/>
              <a:gd name="connsiteY108" fmla="*/ 1732919 h 6858000"/>
              <a:gd name="connsiteX109" fmla="*/ 265726 w 1508539"/>
              <a:gd name="connsiteY109" fmla="*/ 1663540 h 6858000"/>
              <a:gd name="connsiteX110" fmla="*/ 264852 w 1508539"/>
              <a:gd name="connsiteY110" fmla="*/ 1615777 h 6858000"/>
              <a:gd name="connsiteX111" fmla="*/ 245647 w 1508539"/>
              <a:gd name="connsiteY111" fmla="*/ 1563678 h 6858000"/>
              <a:gd name="connsiteX112" fmla="*/ 258727 w 1508539"/>
              <a:gd name="connsiteY112" fmla="*/ 1519474 h 6858000"/>
              <a:gd name="connsiteX113" fmla="*/ 251469 w 1508539"/>
              <a:gd name="connsiteY113" fmla="*/ 1477995 h 6858000"/>
              <a:gd name="connsiteX114" fmla="*/ 237554 w 1508539"/>
              <a:gd name="connsiteY114" fmla="*/ 1373769 h 6858000"/>
              <a:gd name="connsiteX115" fmla="*/ 245861 w 1508539"/>
              <a:gd name="connsiteY115" fmla="*/ 1307086 h 6858000"/>
              <a:gd name="connsiteX116" fmla="*/ 247049 w 1508539"/>
              <a:gd name="connsiteY116" fmla="*/ 1189033 h 6858000"/>
              <a:gd name="connsiteX117" fmla="*/ 251734 w 1508539"/>
              <a:gd name="connsiteY117" fmla="*/ 1168288 h 6858000"/>
              <a:gd name="connsiteX118" fmla="*/ 244016 w 1508539"/>
              <a:gd name="connsiteY118" fmla="*/ 1142577 h 6858000"/>
              <a:gd name="connsiteX119" fmla="*/ 233322 w 1508539"/>
              <a:gd name="connsiteY119" fmla="*/ 1088484 h 6858000"/>
              <a:gd name="connsiteX120" fmla="*/ 222058 w 1508539"/>
              <a:gd name="connsiteY120" fmla="*/ 1016103 h 6858000"/>
              <a:gd name="connsiteX121" fmla="*/ 223514 w 1508539"/>
              <a:gd name="connsiteY121" fmla="*/ 932283 h 6858000"/>
              <a:gd name="connsiteX122" fmla="*/ 225750 w 1508539"/>
              <a:gd name="connsiteY122" fmla="*/ 915925 h 6858000"/>
              <a:gd name="connsiteX123" fmla="*/ 218379 w 1508539"/>
              <a:gd name="connsiteY123" fmla="*/ 896999 h 6858000"/>
              <a:gd name="connsiteX124" fmla="*/ 187787 w 1508539"/>
              <a:gd name="connsiteY124" fmla="*/ 821517 h 6858000"/>
              <a:gd name="connsiteX125" fmla="*/ 166737 w 1508539"/>
              <a:gd name="connsiteY125" fmla="*/ 751353 h 6858000"/>
              <a:gd name="connsiteX126" fmla="*/ 166295 w 1508539"/>
              <a:gd name="connsiteY126" fmla="*/ 721230 h 6858000"/>
              <a:gd name="connsiteX127" fmla="*/ 151966 w 1508539"/>
              <a:gd name="connsiteY127" fmla="*/ 681659 h 6858000"/>
              <a:gd name="connsiteX128" fmla="*/ 137385 w 1508539"/>
              <a:gd name="connsiteY128" fmla="*/ 635218 h 6858000"/>
              <a:gd name="connsiteX129" fmla="*/ 142396 w 1508539"/>
              <a:gd name="connsiteY129" fmla="*/ 613763 h 6858000"/>
              <a:gd name="connsiteX130" fmla="*/ 128338 w 1508539"/>
              <a:gd name="connsiteY130" fmla="*/ 598582 h 6858000"/>
              <a:gd name="connsiteX131" fmla="*/ 128019 w 1508539"/>
              <a:gd name="connsiteY131" fmla="*/ 576846 h 6858000"/>
              <a:gd name="connsiteX132" fmla="*/ 107645 w 1508539"/>
              <a:gd name="connsiteY132" fmla="*/ 530055 h 6858000"/>
              <a:gd name="connsiteX133" fmla="*/ 106893 w 1508539"/>
              <a:gd name="connsiteY133" fmla="*/ 465389 h 6858000"/>
              <a:gd name="connsiteX134" fmla="*/ 89816 w 1508539"/>
              <a:gd name="connsiteY134" fmla="*/ 424699 h 6858000"/>
              <a:gd name="connsiteX135" fmla="*/ 90191 w 1508539"/>
              <a:gd name="connsiteY135" fmla="*/ 404917 h 6858000"/>
              <a:gd name="connsiteX136" fmla="*/ 70148 w 1508539"/>
              <a:gd name="connsiteY136" fmla="*/ 367211 h 6858000"/>
              <a:gd name="connsiteX137" fmla="*/ 36452 w 1508539"/>
              <a:gd name="connsiteY137" fmla="*/ 268519 h 6858000"/>
              <a:gd name="connsiteX138" fmla="*/ 23935 w 1508539"/>
              <a:gd name="connsiteY138" fmla="*/ 160886 h 6858000"/>
              <a:gd name="connsiteX139" fmla="*/ 19312 w 1508539"/>
              <a:gd name="connsiteY139" fmla="*/ 47336 h 6858000"/>
              <a:gd name="connsiteX140" fmla="*/ 0 w 1508539"/>
              <a:gd name="connsiteY140" fmla="*/ 0 h 6858000"/>
              <a:gd name="connsiteX0" fmla="*/ 0 w 1508539"/>
              <a:gd name="connsiteY0" fmla="*/ 0 h 6858000"/>
              <a:gd name="connsiteX1" fmla="*/ 1508539 w 1508539"/>
              <a:gd name="connsiteY1" fmla="*/ 0 h 6858000"/>
              <a:gd name="connsiteX2" fmla="*/ 1508539 w 1508539"/>
              <a:gd name="connsiteY2" fmla="*/ 6858000 h 6858000"/>
              <a:gd name="connsiteX3" fmla="*/ 139560 w 1508539"/>
              <a:gd name="connsiteY3" fmla="*/ 6857735 h 6858000"/>
              <a:gd name="connsiteX4" fmla="*/ 128010 w 1508539"/>
              <a:gd name="connsiteY4" fmla="*/ 6751578 h 6858000"/>
              <a:gd name="connsiteX5" fmla="*/ 146674 w 1508539"/>
              <a:gd name="connsiteY5" fmla="*/ 6696999 h 6858000"/>
              <a:gd name="connsiteX6" fmla="*/ 164248 w 1508539"/>
              <a:gd name="connsiteY6" fmla="*/ 6574442 h 6858000"/>
              <a:gd name="connsiteX7" fmla="*/ 164588 w 1508539"/>
              <a:gd name="connsiteY7" fmla="*/ 6568530 h 6858000"/>
              <a:gd name="connsiteX8" fmla="*/ 166997 w 1508539"/>
              <a:gd name="connsiteY8" fmla="*/ 6560674 h 6858000"/>
              <a:gd name="connsiteX9" fmla="*/ 201349 w 1508539"/>
              <a:gd name="connsiteY9" fmla="*/ 6530567 h 6858000"/>
              <a:gd name="connsiteX10" fmla="*/ 215389 w 1508539"/>
              <a:gd name="connsiteY10" fmla="*/ 6478062 h 6858000"/>
              <a:gd name="connsiteX11" fmla="*/ 226078 w 1508539"/>
              <a:gd name="connsiteY11" fmla="*/ 6460325 h 6858000"/>
              <a:gd name="connsiteX12" fmla="*/ 233311 w 1508539"/>
              <a:gd name="connsiteY12" fmla="*/ 6451488 h 6858000"/>
              <a:gd name="connsiteX13" fmla="*/ 234746 w 1508539"/>
              <a:gd name="connsiteY13" fmla="*/ 6451348 h 6858000"/>
              <a:gd name="connsiteX14" fmla="*/ 239104 w 1508539"/>
              <a:gd name="connsiteY14" fmla="*/ 6414240 h 6858000"/>
              <a:gd name="connsiteX15" fmla="*/ 241880 w 1508539"/>
              <a:gd name="connsiteY15" fmla="*/ 6384857 h 6858000"/>
              <a:gd name="connsiteX16" fmla="*/ 240591 w 1508539"/>
              <a:gd name="connsiteY16" fmla="*/ 6367510 h 6858000"/>
              <a:gd name="connsiteX17" fmla="*/ 244471 w 1508539"/>
              <a:gd name="connsiteY17" fmla="*/ 6349778 h 6858000"/>
              <a:gd name="connsiteX18" fmla="*/ 246136 w 1508539"/>
              <a:gd name="connsiteY18" fmla="*/ 6348250 h 6858000"/>
              <a:gd name="connsiteX19" fmla="*/ 262170 w 1508539"/>
              <a:gd name="connsiteY19" fmla="*/ 6281972 h 6858000"/>
              <a:gd name="connsiteX20" fmla="*/ 290557 w 1508539"/>
              <a:gd name="connsiteY20" fmla="*/ 6153037 h 6858000"/>
              <a:gd name="connsiteX21" fmla="*/ 314428 w 1508539"/>
              <a:gd name="connsiteY21" fmla="*/ 6113913 h 6858000"/>
              <a:gd name="connsiteX22" fmla="*/ 318721 w 1508539"/>
              <a:gd name="connsiteY22" fmla="*/ 6028119 h 6858000"/>
              <a:gd name="connsiteX23" fmla="*/ 363126 w 1508539"/>
              <a:gd name="connsiteY23" fmla="*/ 5934687 h 6858000"/>
              <a:gd name="connsiteX24" fmla="*/ 408411 w 1508539"/>
              <a:gd name="connsiteY24" fmla="*/ 5704905 h 6858000"/>
              <a:gd name="connsiteX25" fmla="*/ 431404 w 1508539"/>
              <a:gd name="connsiteY25" fmla="*/ 5665173 h 6858000"/>
              <a:gd name="connsiteX26" fmla="*/ 465121 w 1508539"/>
              <a:gd name="connsiteY26" fmla="*/ 5563435 h 6858000"/>
              <a:gd name="connsiteX27" fmla="*/ 494626 w 1508539"/>
              <a:gd name="connsiteY27" fmla="*/ 5476393 h 6858000"/>
              <a:gd name="connsiteX28" fmla="*/ 525819 w 1508539"/>
              <a:gd name="connsiteY28" fmla="*/ 5396260 h 6858000"/>
              <a:gd name="connsiteX29" fmla="*/ 541800 w 1508539"/>
              <a:gd name="connsiteY29" fmla="*/ 5330009 h 6858000"/>
              <a:gd name="connsiteX30" fmla="*/ 575293 w 1508539"/>
              <a:gd name="connsiteY30" fmla="*/ 5273739 h 6858000"/>
              <a:gd name="connsiteX31" fmla="*/ 584892 w 1508539"/>
              <a:gd name="connsiteY31" fmla="*/ 5241779 h 6858000"/>
              <a:gd name="connsiteX32" fmla="*/ 596118 w 1508539"/>
              <a:gd name="connsiteY32" fmla="*/ 5225268 h 6858000"/>
              <a:gd name="connsiteX33" fmla="*/ 597138 w 1508539"/>
              <a:gd name="connsiteY33" fmla="*/ 5217684 h 6858000"/>
              <a:gd name="connsiteX34" fmla="*/ 604479 w 1508539"/>
              <a:gd name="connsiteY34" fmla="*/ 5193377 h 6858000"/>
              <a:gd name="connsiteX35" fmla="*/ 607782 w 1508539"/>
              <a:gd name="connsiteY35" fmla="*/ 5179288 h 6858000"/>
              <a:gd name="connsiteX36" fmla="*/ 608766 w 1508539"/>
              <a:gd name="connsiteY36" fmla="*/ 5173621 h 6858000"/>
              <a:gd name="connsiteX37" fmla="*/ 604400 w 1508539"/>
              <a:gd name="connsiteY37" fmla="*/ 5159961 h 6858000"/>
              <a:gd name="connsiteX38" fmla="*/ 611077 w 1508539"/>
              <a:gd name="connsiteY38" fmla="*/ 5144295 h 6858000"/>
              <a:gd name="connsiteX39" fmla="*/ 608010 w 1508539"/>
              <a:gd name="connsiteY39" fmla="*/ 5125185 h 6858000"/>
              <a:gd name="connsiteX40" fmla="*/ 614840 w 1508539"/>
              <a:gd name="connsiteY40" fmla="*/ 5121884 h 6858000"/>
              <a:gd name="connsiteX41" fmla="*/ 621876 w 1508539"/>
              <a:gd name="connsiteY41" fmla="*/ 5067850 h 6858000"/>
              <a:gd name="connsiteX42" fmla="*/ 624607 w 1508539"/>
              <a:gd name="connsiteY42" fmla="*/ 5060861 h 6858000"/>
              <a:gd name="connsiteX43" fmla="*/ 621311 w 1508539"/>
              <a:gd name="connsiteY43" fmla="*/ 5034192 h 6858000"/>
              <a:gd name="connsiteX44" fmla="*/ 622865 w 1508539"/>
              <a:gd name="connsiteY44" fmla="*/ 4993030 h 6858000"/>
              <a:gd name="connsiteX45" fmla="*/ 629774 w 1508539"/>
              <a:gd name="connsiteY45" fmla="*/ 4946844 h 6858000"/>
              <a:gd name="connsiteX46" fmla="*/ 625630 w 1508539"/>
              <a:gd name="connsiteY46" fmla="*/ 4932692 h 6858000"/>
              <a:gd name="connsiteX47" fmla="*/ 641033 w 1508539"/>
              <a:gd name="connsiteY47" fmla="*/ 4858827 h 6858000"/>
              <a:gd name="connsiteX48" fmla="*/ 646936 w 1508539"/>
              <a:gd name="connsiteY48" fmla="*/ 4821170 h 6858000"/>
              <a:gd name="connsiteX49" fmla="*/ 651669 w 1508539"/>
              <a:gd name="connsiteY49" fmla="*/ 4780965 h 6858000"/>
              <a:gd name="connsiteX50" fmla="*/ 652962 w 1508539"/>
              <a:gd name="connsiteY50" fmla="*/ 4750867 h 6858000"/>
              <a:gd name="connsiteX51" fmla="*/ 650769 w 1508539"/>
              <a:gd name="connsiteY51" fmla="*/ 4690749 h 6858000"/>
              <a:gd name="connsiteX52" fmla="*/ 646249 w 1508539"/>
              <a:gd name="connsiteY52" fmla="*/ 4584173 h 6858000"/>
              <a:gd name="connsiteX53" fmla="*/ 641332 w 1508539"/>
              <a:gd name="connsiteY53" fmla="*/ 4444346 h 6858000"/>
              <a:gd name="connsiteX54" fmla="*/ 637897 w 1508539"/>
              <a:gd name="connsiteY54" fmla="*/ 4375228 h 6858000"/>
              <a:gd name="connsiteX55" fmla="*/ 618550 w 1508539"/>
              <a:gd name="connsiteY55" fmla="*/ 4214165 h 6858000"/>
              <a:gd name="connsiteX56" fmla="*/ 622623 w 1508539"/>
              <a:gd name="connsiteY56" fmla="*/ 4090296 h 6858000"/>
              <a:gd name="connsiteX57" fmla="*/ 607879 w 1508539"/>
              <a:gd name="connsiteY57" fmla="*/ 4033999 h 6858000"/>
              <a:gd name="connsiteX58" fmla="*/ 609028 w 1508539"/>
              <a:gd name="connsiteY58" fmla="*/ 4031933 h 6858000"/>
              <a:gd name="connsiteX59" fmla="*/ 607604 w 1508539"/>
              <a:gd name="connsiteY59" fmla="*/ 4013953 h 6858000"/>
              <a:gd name="connsiteX60" fmla="*/ 593899 w 1508539"/>
              <a:gd name="connsiteY60" fmla="*/ 3974753 h 6858000"/>
              <a:gd name="connsiteX61" fmla="*/ 595497 w 1508539"/>
              <a:gd name="connsiteY61" fmla="*/ 3969950 h 6858000"/>
              <a:gd name="connsiteX62" fmla="*/ 588919 w 1508539"/>
              <a:gd name="connsiteY62" fmla="*/ 3933779 h 6858000"/>
              <a:gd name="connsiteX63" fmla="*/ 590250 w 1508539"/>
              <a:gd name="connsiteY63" fmla="*/ 3933093 h 6858000"/>
              <a:gd name="connsiteX64" fmla="*/ 594604 w 1508539"/>
              <a:gd name="connsiteY64" fmla="*/ 3922082 h 6858000"/>
              <a:gd name="connsiteX65" fmla="*/ 599682 w 1508539"/>
              <a:gd name="connsiteY65" fmla="*/ 3901461 h 6858000"/>
              <a:gd name="connsiteX66" fmla="*/ 622276 w 1508539"/>
              <a:gd name="connsiteY66" fmla="*/ 3813873 h 6858000"/>
              <a:gd name="connsiteX67" fmla="*/ 621701 w 1508539"/>
              <a:gd name="connsiteY67" fmla="*/ 3806161 h 6858000"/>
              <a:gd name="connsiteX68" fmla="*/ 622008 w 1508539"/>
              <a:gd name="connsiteY68" fmla="*/ 3805957 h 6858000"/>
              <a:gd name="connsiteX69" fmla="*/ 622035 w 1508539"/>
              <a:gd name="connsiteY69" fmla="*/ 3797724 h 6858000"/>
              <a:gd name="connsiteX70" fmla="*/ 620650 w 1508539"/>
              <a:gd name="connsiteY70" fmla="*/ 3792098 h 6858000"/>
              <a:gd name="connsiteX71" fmla="*/ 619534 w 1508539"/>
              <a:gd name="connsiteY71" fmla="*/ 3777135 h 6858000"/>
              <a:gd name="connsiteX72" fmla="*/ 621267 w 1508539"/>
              <a:gd name="connsiteY72" fmla="*/ 3771656 h 6858000"/>
              <a:gd name="connsiteX73" fmla="*/ 625010 w 1508539"/>
              <a:gd name="connsiteY73" fmla="*/ 3769007 h 6858000"/>
              <a:gd name="connsiteX74" fmla="*/ 624476 w 1508539"/>
              <a:gd name="connsiteY74" fmla="*/ 3767709 h 6858000"/>
              <a:gd name="connsiteX75" fmla="*/ 633172 w 1508539"/>
              <a:gd name="connsiteY75" fmla="*/ 3738082 h 6858000"/>
              <a:gd name="connsiteX76" fmla="*/ 640518 w 1508539"/>
              <a:gd name="connsiteY76" fmla="*/ 3673397 h 6858000"/>
              <a:gd name="connsiteX77" fmla="*/ 639814 w 1508539"/>
              <a:gd name="connsiteY77" fmla="*/ 3637109 h 6858000"/>
              <a:gd name="connsiteX78" fmla="*/ 643257 w 1508539"/>
              <a:gd name="connsiteY78" fmla="*/ 3536883 h 6858000"/>
              <a:gd name="connsiteX79" fmla="*/ 650795 w 1508539"/>
              <a:gd name="connsiteY79" fmla="*/ 3435652 h 6858000"/>
              <a:gd name="connsiteX80" fmla="*/ 652466 w 1508539"/>
              <a:gd name="connsiteY80" fmla="*/ 3307769 h 6858000"/>
              <a:gd name="connsiteX81" fmla="*/ 670029 w 1508539"/>
              <a:gd name="connsiteY81" fmla="*/ 3250522 h 6858000"/>
              <a:gd name="connsiteX82" fmla="*/ 670454 w 1508539"/>
              <a:gd name="connsiteY82" fmla="*/ 3229163 h 6858000"/>
              <a:gd name="connsiteX83" fmla="*/ 672277 w 1508539"/>
              <a:gd name="connsiteY83" fmla="*/ 3217217 h 6858000"/>
              <a:gd name="connsiteX84" fmla="*/ 659112 w 1508539"/>
              <a:gd name="connsiteY84" fmla="*/ 3183755 h 6858000"/>
              <a:gd name="connsiteX85" fmla="*/ 659613 w 1508539"/>
              <a:gd name="connsiteY85" fmla="*/ 3178642 h 6858000"/>
              <a:gd name="connsiteX86" fmla="*/ 647213 w 1508539"/>
              <a:gd name="connsiteY86" fmla="*/ 3158586 h 6858000"/>
              <a:gd name="connsiteX87" fmla="*/ 632398 w 1508539"/>
              <a:gd name="connsiteY87" fmla="*/ 3129034 h 6858000"/>
              <a:gd name="connsiteX88" fmla="*/ 633063 w 1508539"/>
              <a:gd name="connsiteY88" fmla="*/ 3126682 h 6858000"/>
              <a:gd name="connsiteX89" fmla="*/ 623931 w 1508539"/>
              <a:gd name="connsiteY89" fmla="*/ 3114519 h 6858000"/>
              <a:gd name="connsiteX90" fmla="*/ 610540 w 1508539"/>
              <a:gd name="connsiteY90" fmla="*/ 3106272 h 6858000"/>
              <a:gd name="connsiteX91" fmla="*/ 583270 w 1508539"/>
              <a:gd name="connsiteY91" fmla="*/ 2958185 h 6858000"/>
              <a:gd name="connsiteX92" fmla="*/ 525884 w 1508539"/>
              <a:gd name="connsiteY92" fmla="*/ 2762989 h 6858000"/>
              <a:gd name="connsiteX93" fmla="*/ 474802 w 1508539"/>
              <a:gd name="connsiteY93" fmla="*/ 2554718 h 6858000"/>
              <a:gd name="connsiteX94" fmla="*/ 454896 w 1508539"/>
              <a:gd name="connsiteY94" fmla="*/ 2485734 h 6858000"/>
              <a:gd name="connsiteX95" fmla="*/ 445619 w 1508539"/>
              <a:gd name="connsiteY95" fmla="*/ 2447068 h 6858000"/>
              <a:gd name="connsiteX96" fmla="*/ 432580 w 1508539"/>
              <a:gd name="connsiteY96" fmla="*/ 2425819 h 6858000"/>
              <a:gd name="connsiteX97" fmla="*/ 438579 w 1508539"/>
              <a:gd name="connsiteY97" fmla="*/ 2402874 h 6858000"/>
              <a:gd name="connsiteX98" fmla="*/ 441191 w 1508539"/>
              <a:gd name="connsiteY98" fmla="*/ 2381443 h 6858000"/>
              <a:gd name="connsiteX99" fmla="*/ 417520 w 1508539"/>
              <a:gd name="connsiteY99" fmla="*/ 2261920 h 6858000"/>
              <a:gd name="connsiteX100" fmla="*/ 407407 w 1508539"/>
              <a:gd name="connsiteY100" fmla="*/ 2195378 h 6858000"/>
              <a:gd name="connsiteX101" fmla="*/ 391624 w 1508539"/>
              <a:gd name="connsiteY101" fmla="*/ 2155135 h 6858000"/>
              <a:gd name="connsiteX102" fmla="*/ 389082 w 1508539"/>
              <a:gd name="connsiteY102" fmla="*/ 2118008 h 6858000"/>
              <a:gd name="connsiteX103" fmla="*/ 390075 w 1508539"/>
              <a:gd name="connsiteY103" fmla="*/ 2050531 h 6858000"/>
              <a:gd name="connsiteX104" fmla="*/ 381881 w 1508539"/>
              <a:gd name="connsiteY104" fmla="*/ 1963269 h 6858000"/>
              <a:gd name="connsiteX105" fmla="*/ 363059 w 1508539"/>
              <a:gd name="connsiteY105" fmla="*/ 1906352 h 6858000"/>
              <a:gd name="connsiteX106" fmla="*/ 339616 w 1508539"/>
              <a:gd name="connsiteY106" fmla="*/ 1861531 h 6858000"/>
              <a:gd name="connsiteX107" fmla="*/ 293415 w 1508539"/>
              <a:gd name="connsiteY107" fmla="*/ 1732919 h 6858000"/>
              <a:gd name="connsiteX108" fmla="*/ 265726 w 1508539"/>
              <a:gd name="connsiteY108" fmla="*/ 1663540 h 6858000"/>
              <a:gd name="connsiteX109" fmla="*/ 264852 w 1508539"/>
              <a:gd name="connsiteY109" fmla="*/ 1615777 h 6858000"/>
              <a:gd name="connsiteX110" fmla="*/ 245647 w 1508539"/>
              <a:gd name="connsiteY110" fmla="*/ 1563678 h 6858000"/>
              <a:gd name="connsiteX111" fmla="*/ 258727 w 1508539"/>
              <a:gd name="connsiteY111" fmla="*/ 1519474 h 6858000"/>
              <a:gd name="connsiteX112" fmla="*/ 251469 w 1508539"/>
              <a:gd name="connsiteY112" fmla="*/ 1477995 h 6858000"/>
              <a:gd name="connsiteX113" fmla="*/ 237554 w 1508539"/>
              <a:gd name="connsiteY113" fmla="*/ 1373769 h 6858000"/>
              <a:gd name="connsiteX114" fmla="*/ 245861 w 1508539"/>
              <a:gd name="connsiteY114" fmla="*/ 1307086 h 6858000"/>
              <a:gd name="connsiteX115" fmla="*/ 247049 w 1508539"/>
              <a:gd name="connsiteY115" fmla="*/ 1189033 h 6858000"/>
              <a:gd name="connsiteX116" fmla="*/ 251734 w 1508539"/>
              <a:gd name="connsiteY116" fmla="*/ 1168288 h 6858000"/>
              <a:gd name="connsiteX117" fmla="*/ 244016 w 1508539"/>
              <a:gd name="connsiteY117" fmla="*/ 1142577 h 6858000"/>
              <a:gd name="connsiteX118" fmla="*/ 233322 w 1508539"/>
              <a:gd name="connsiteY118" fmla="*/ 1088484 h 6858000"/>
              <a:gd name="connsiteX119" fmla="*/ 222058 w 1508539"/>
              <a:gd name="connsiteY119" fmla="*/ 1016103 h 6858000"/>
              <a:gd name="connsiteX120" fmla="*/ 223514 w 1508539"/>
              <a:gd name="connsiteY120" fmla="*/ 932283 h 6858000"/>
              <a:gd name="connsiteX121" fmla="*/ 225750 w 1508539"/>
              <a:gd name="connsiteY121" fmla="*/ 915925 h 6858000"/>
              <a:gd name="connsiteX122" fmla="*/ 218379 w 1508539"/>
              <a:gd name="connsiteY122" fmla="*/ 896999 h 6858000"/>
              <a:gd name="connsiteX123" fmla="*/ 187787 w 1508539"/>
              <a:gd name="connsiteY123" fmla="*/ 821517 h 6858000"/>
              <a:gd name="connsiteX124" fmla="*/ 166737 w 1508539"/>
              <a:gd name="connsiteY124" fmla="*/ 751353 h 6858000"/>
              <a:gd name="connsiteX125" fmla="*/ 166295 w 1508539"/>
              <a:gd name="connsiteY125" fmla="*/ 721230 h 6858000"/>
              <a:gd name="connsiteX126" fmla="*/ 151966 w 1508539"/>
              <a:gd name="connsiteY126" fmla="*/ 681659 h 6858000"/>
              <a:gd name="connsiteX127" fmla="*/ 137385 w 1508539"/>
              <a:gd name="connsiteY127" fmla="*/ 635218 h 6858000"/>
              <a:gd name="connsiteX128" fmla="*/ 142396 w 1508539"/>
              <a:gd name="connsiteY128" fmla="*/ 613763 h 6858000"/>
              <a:gd name="connsiteX129" fmla="*/ 128338 w 1508539"/>
              <a:gd name="connsiteY129" fmla="*/ 598582 h 6858000"/>
              <a:gd name="connsiteX130" fmla="*/ 128019 w 1508539"/>
              <a:gd name="connsiteY130" fmla="*/ 576846 h 6858000"/>
              <a:gd name="connsiteX131" fmla="*/ 107645 w 1508539"/>
              <a:gd name="connsiteY131" fmla="*/ 530055 h 6858000"/>
              <a:gd name="connsiteX132" fmla="*/ 106893 w 1508539"/>
              <a:gd name="connsiteY132" fmla="*/ 465389 h 6858000"/>
              <a:gd name="connsiteX133" fmla="*/ 89816 w 1508539"/>
              <a:gd name="connsiteY133" fmla="*/ 424699 h 6858000"/>
              <a:gd name="connsiteX134" fmla="*/ 90191 w 1508539"/>
              <a:gd name="connsiteY134" fmla="*/ 404917 h 6858000"/>
              <a:gd name="connsiteX135" fmla="*/ 70148 w 1508539"/>
              <a:gd name="connsiteY135" fmla="*/ 367211 h 6858000"/>
              <a:gd name="connsiteX136" fmla="*/ 36452 w 1508539"/>
              <a:gd name="connsiteY136" fmla="*/ 268519 h 6858000"/>
              <a:gd name="connsiteX137" fmla="*/ 23935 w 1508539"/>
              <a:gd name="connsiteY137" fmla="*/ 160886 h 6858000"/>
              <a:gd name="connsiteX138" fmla="*/ 19312 w 1508539"/>
              <a:gd name="connsiteY138" fmla="*/ 47336 h 6858000"/>
              <a:gd name="connsiteX139" fmla="*/ 0 w 1508539"/>
              <a:gd name="connsiteY139" fmla="*/ 0 h 6858000"/>
              <a:gd name="connsiteX0" fmla="*/ 0 w 1508539"/>
              <a:gd name="connsiteY0" fmla="*/ 0 h 6858000"/>
              <a:gd name="connsiteX1" fmla="*/ 1508539 w 1508539"/>
              <a:gd name="connsiteY1" fmla="*/ 0 h 6858000"/>
              <a:gd name="connsiteX2" fmla="*/ 1508539 w 1508539"/>
              <a:gd name="connsiteY2" fmla="*/ 6858000 h 6858000"/>
              <a:gd name="connsiteX3" fmla="*/ 139560 w 1508539"/>
              <a:gd name="connsiteY3" fmla="*/ 6857735 h 6858000"/>
              <a:gd name="connsiteX4" fmla="*/ 128010 w 1508539"/>
              <a:gd name="connsiteY4" fmla="*/ 6751578 h 6858000"/>
              <a:gd name="connsiteX5" fmla="*/ 146674 w 1508539"/>
              <a:gd name="connsiteY5" fmla="*/ 6696999 h 6858000"/>
              <a:gd name="connsiteX6" fmla="*/ 170123 w 1508539"/>
              <a:gd name="connsiteY6" fmla="*/ 6608101 h 6858000"/>
              <a:gd name="connsiteX7" fmla="*/ 164588 w 1508539"/>
              <a:gd name="connsiteY7" fmla="*/ 6568530 h 6858000"/>
              <a:gd name="connsiteX8" fmla="*/ 166997 w 1508539"/>
              <a:gd name="connsiteY8" fmla="*/ 6560674 h 6858000"/>
              <a:gd name="connsiteX9" fmla="*/ 201349 w 1508539"/>
              <a:gd name="connsiteY9" fmla="*/ 6530567 h 6858000"/>
              <a:gd name="connsiteX10" fmla="*/ 215389 w 1508539"/>
              <a:gd name="connsiteY10" fmla="*/ 6478062 h 6858000"/>
              <a:gd name="connsiteX11" fmla="*/ 226078 w 1508539"/>
              <a:gd name="connsiteY11" fmla="*/ 6460325 h 6858000"/>
              <a:gd name="connsiteX12" fmla="*/ 233311 w 1508539"/>
              <a:gd name="connsiteY12" fmla="*/ 6451488 h 6858000"/>
              <a:gd name="connsiteX13" fmla="*/ 234746 w 1508539"/>
              <a:gd name="connsiteY13" fmla="*/ 6451348 h 6858000"/>
              <a:gd name="connsiteX14" fmla="*/ 239104 w 1508539"/>
              <a:gd name="connsiteY14" fmla="*/ 6414240 h 6858000"/>
              <a:gd name="connsiteX15" fmla="*/ 241880 w 1508539"/>
              <a:gd name="connsiteY15" fmla="*/ 6384857 h 6858000"/>
              <a:gd name="connsiteX16" fmla="*/ 240591 w 1508539"/>
              <a:gd name="connsiteY16" fmla="*/ 6367510 h 6858000"/>
              <a:gd name="connsiteX17" fmla="*/ 244471 w 1508539"/>
              <a:gd name="connsiteY17" fmla="*/ 6349778 h 6858000"/>
              <a:gd name="connsiteX18" fmla="*/ 246136 w 1508539"/>
              <a:gd name="connsiteY18" fmla="*/ 6348250 h 6858000"/>
              <a:gd name="connsiteX19" fmla="*/ 262170 w 1508539"/>
              <a:gd name="connsiteY19" fmla="*/ 6281972 h 6858000"/>
              <a:gd name="connsiteX20" fmla="*/ 290557 w 1508539"/>
              <a:gd name="connsiteY20" fmla="*/ 6153037 h 6858000"/>
              <a:gd name="connsiteX21" fmla="*/ 314428 w 1508539"/>
              <a:gd name="connsiteY21" fmla="*/ 6113913 h 6858000"/>
              <a:gd name="connsiteX22" fmla="*/ 318721 w 1508539"/>
              <a:gd name="connsiteY22" fmla="*/ 6028119 h 6858000"/>
              <a:gd name="connsiteX23" fmla="*/ 363126 w 1508539"/>
              <a:gd name="connsiteY23" fmla="*/ 5934687 h 6858000"/>
              <a:gd name="connsiteX24" fmla="*/ 408411 w 1508539"/>
              <a:gd name="connsiteY24" fmla="*/ 5704905 h 6858000"/>
              <a:gd name="connsiteX25" fmla="*/ 431404 w 1508539"/>
              <a:gd name="connsiteY25" fmla="*/ 5665173 h 6858000"/>
              <a:gd name="connsiteX26" fmla="*/ 465121 w 1508539"/>
              <a:gd name="connsiteY26" fmla="*/ 5563435 h 6858000"/>
              <a:gd name="connsiteX27" fmla="*/ 494626 w 1508539"/>
              <a:gd name="connsiteY27" fmla="*/ 5476393 h 6858000"/>
              <a:gd name="connsiteX28" fmla="*/ 525819 w 1508539"/>
              <a:gd name="connsiteY28" fmla="*/ 5396260 h 6858000"/>
              <a:gd name="connsiteX29" fmla="*/ 541800 w 1508539"/>
              <a:gd name="connsiteY29" fmla="*/ 5330009 h 6858000"/>
              <a:gd name="connsiteX30" fmla="*/ 575293 w 1508539"/>
              <a:gd name="connsiteY30" fmla="*/ 5273739 h 6858000"/>
              <a:gd name="connsiteX31" fmla="*/ 584892 w 1508539"/>
              <a:gd name="connsiteY31" fmla="*/ 5241779 h 6858000"/>
              <a:gd name="connsiteX32" fmla="*/ 596118 w 1508539"/>
              <a:gd name="connsiteY32" fmla="*/ 5225268 h 6858000"/>
              <a:gd name="connsiteX33" fmla="*/ 597138 w 1508539"/>
              <a:gd name="connsiteY33" fmla="*/ 5217684 h 6858000"/>
              <a:gd name="connsiteX34" fmla="*/ 604479 w 1508539"/>
              <a:gd name="connsiteY34" fmla="*/ 5193377 h 6858000"/>
              <a:gd name="connsiteX35" fmla="*/ 607782 w 1508539"/>
              <a:gd name="connsiteY35" fmla="*/ 5179288 h 6858000"/>
              <a:gd name="connsiteX36" fmla="*/ 608766 w 1508539"/>
              <a:gd name="connsiteY36" fmla="*/ 5173621 h 6858000"/>
              <a:gd name="connsiteX37" fmla="*/ 604400 w 1508539"/>
              <a:gd name="connsiteY37" fmla="*/ 5159961 h 6858000"/>
              <a:gd name="connsiteX38" fmla="*/ 611077 w 1508539"/>
              <a:gd name="connsiteY38" fmla="*/ 5144295 h 6858000"/>
              <a:gd name="connsiteX39" fmla="*/ 608010 w 1508539"/>
              <a:gd name="connsiteY39" fmla="*/ 5125185 h 6858000"/>
              <a:gd name="connsiteX40" fmla="*/ 614840 w 1508539"/>
              <a:gd name="connsiteY40" fmla="*/ 5121884 h 6858000"/>
              <a:gd name="connsiteX41" fmla="*/ 621876 w 1508539"/>
              <a:gd name="connsiteY41" fmla="*/ 5067850 h 6858000"/>
              <a:gd name="connsiteX42" fmla="*/ 624607 w 1508539"/>
              <a:gd name="connsiteY42" fmla="*/ 5060861 h 6858000"/>
              <a:gd name="connsiteX43" fmla="*/ 621311 w 1508539"/>
              <a:gd name="connsiteY43" fmla="*/ 5034192 h 6858000"/>
              <a:gd name="connsiteX44" fmla="*/ 622865 w 1508539"/>
              <a:gd name="connsiteY44" fmla="*/ 4993030 h 6858000"/>
              <a:gd name="connsiteX45" fmla="*/ 629774 w 1508539"/>
              <a:gd name="connsiteY45" fmla="*/ 4946844 h 6858000"/>
              <a:gd name="connsiteX46" fmla="*/ 625630 w 1508539"/>
              <a:gd name="connsiteY46" fmla="*/ 4932692 h 6858000"/>
              <a:gd name="connsiteX47" fmla="*/ 641033 w 1508539"/>
              <a:gd name="connsiteY47" fmla="*/ 4858827 h 6858000"/>
              <a:gd name="connsiteX48" fmla="*/ 646936 w 1508539"/>
              <a:gd name="connsiteY48" fmla="*/ 4821170 h 6858000"/>
              <a:gd name="connsiteX49" fmla="*/ 651669 w 1508539"/>
              <a:gd name="connsiteY49" fmla="*/ 4780965 h 6858000"/>
              <a:gd name="connsiteX50" fmla="*/ 652962 w 1508539"/>
              <a:gd name="connsiteY50" fmla="*/ 4750867 h 6858000"/>
              <a:gd name="connsiteX51" fmla="*/ 650769 w 1508539"/>
              <a:gd name="connsiteY51" fmla="*/ 4690749 h 6858000"/>
              <a:gd name="connsiteX52" fmla="*/ 646249 w 1508539"/>
              <a:gd name="connsiteY52" fmla="*/ 4584173 h 6858000"/>
              <a:gd name="connsiteX53" fmla="*/ 641332 w 1508539"/>
              <a:gd name="connsiteY53" fmla="*/ 4444346 h 6858000"/>
              <a:gd name="connsiteX54" fmla="*/ 637897 w 1508539"/>
              <a:gd name="connsiteY54" fmla="*/ 4375228 h 6858000"/>
              <a:gd name="connsiteX55" fmla="*/ 618550 w 1508539"/>
              <a:gd name="connsiteY55" fmla="*/ 4214165 h 6858000"/>
              <a:gd name="connsiteX56" fmla="*/ 622623 w 1508539"/>
              <a:gd name="connsiteY56" fmla="*/ 4090296 h 6858000"/>
              <a:gd name="connsiteX57" fmla="*/ 607879 w 1508539"/>
              <a:gd name="connsiteY57" fmla="*/ 4033999 h 6858000"/>
              <a:gd name="connsiteX58" fmla="*/ 609028 w 1508539"/>
              <a:gd name="connsiteY58" fmla="*/ 4031933 h 6858000"/>
              <a:gd name="connsiteX59" fmla="*/ 607604 w 1508539"/>
              <a:gd name="connsiteY59" fmla="*/ 4013953 h 6858000"/>
              <a:gd name="connsiteX60" fmla="*/ 593899 w 1508539"/>
              <a:gd name="connsiteY60" fmla="*/ 3974753 h 6858000"/>
              <a:gd name="connsiteX61" fmla="*/ 595497 w 1508539"/>
              <a:gd name="connsiteY61" fmla="*/ 3969950 h 6858000"/>
              <a:gd name="connsiteX62" fmla="*/ 588919 w 1508539"/>
              <a:gd name="connsiteY62" fmla="*/ 3933779 h 6858000"/>
              <a:gd name="connsiteX63" fmla="*/ 590250 w 1508539"/>
              <a:gd name="connsiteY63" fmla="*/ 3933093 h 6858000"/>
              <a:gd name="connsiteX64" fmla="*/ 594604 w 1508539"/>
              <a:gd name="connsiteY64" fmla="*/ 3922082 h 6858000"/>
              <a:gd name="connsiteX65" fmla="*/ 599682 w 1508539"/>
              <a:gd name="connsiteY65" fmla="*/ 3901461 h 6858000"/>
              <a:gd name="connsiteX66" fmla="*/ 622276 w 1508539"/>
              <a:gd name="connsiteY66" fmla="*/ 3813873 h 6858000"/>
              <a:gd name="connsiteX67" fmla="*/ 621701 w 1508539"/>
              <a:gd name="connsiteY67" fmla="*/ 3806161 h 6858000"/>
              <a:gd name="connsiteX68" fmla="*/ 622008 w 1508539"/>
              <a:gd name="connsiteY68" fmla="*/ 3805957 h 6858000"/>
              <a:gd name="connsiteX69" fmla="*/ 622035 w 1508539"/>
              <a:gd name="connsiteY69" fmla="*/ 3797724 h 6858000"/>
              <a:gd name="connsiteX70" fmla="*/ 620650 w 1508539"/>
              <a:gd name="connsiteY70" fmla="*/ 3792098 h 6858000"/>
              <a:gd name="connsiteX71" fmla="*/ 619534 w 1508539"/>
              <a:gd name="connsiteY71" fmla="*/ 3777135 h 6858000"/>
              <a:gd name="connsiteX72" fmla="*/ 621267 w 1508539"/>
              <a:gd name="connsiteY72" fmla="*/ 3771656 h 6858000"/>
              <a:gd name="connsiteX73" fmla="*/ 625010 w 1508539"/>
              <a:gd name="connsiteY73" fmla="*/ 3769007 h 6858000"/>
              <a:gd name="connsiteX74" fmla="*/ 624476 w 1508539"/>
              <a:gd name="connsiteY74" fmla="*/ 3767709 h 6858000"/>
              <a:gd name="connsiteX75" fmla="*/ 633172 w 1508539"/>
              <a:gd name="connsiteY75" fmla="*/ 3738082 h 6858000"/>
              <a:gd name="connsiteX76" fmla="*/ 640518 w 1508539"/>
              <a:gd name="connsiteY76" fmla="*/ 3673397 h 6858000"/>
              <a:gd name="connsiteX77" fmla="*/ 639814 w 1508539"/>
              <a:gd name="connsiteY77" fmla="*/ 3637109 h 6858000"/>
              <a:gd name="connsiteX78" fmla="*/ 643257 w 1508539"/>
              <a:gd name="connsiteY78" fmla="*/ 3536883 h 6858000"/>
              <a:gd name="connsiteX79" fmla="*/ 650795 w 1508539"/>
              <a:gd name="connsiteY79" fmla="*/ 3435652 h 6858000"/>
              <a:gd name="connsiteX80" fmla="*/ 652466 w 1508539"/>
              <a:gd name="connsiteY80" fmla="*/ 3307769 h 6858000"/>
              <a:gd name="connsiteX81" fmla="*/ 670029 w 1508539"/>
              <a:gd name="connsiteY81" fmla="*/ 3250522 h 6858000"/>
              <a:gd name="connsiteX82" fmla="*/ 670454 w 1508539"/>
              <a:gd name="connsiteY82" fmla="*/ 3229163 h 6858000"/>
              <a:gd name="connsiteX83" fmla="*/ 672277 w 1508539"/>
              <a:gd name="connsiteY83" fmla="*/ 3217217 h 6858000"/>
              <a:gd name="connsiteX84" fmla="*/ 659112 w 1508539"/>
              <a:gd name="connsiteY84" fmla="*/ 3183755 h 6858000"/>
              <a:gd name="connsiteX85" fmla="*/ 659613 w 1508539"/>
              <a:gd name="connsiteY85" fmla="*/ 3178642 h 6858000"/>
              <a:gd name="connsiteX86" fmla="*/ 647213 w 1508539"/>
              <a:gd name="connsiteY86" fmla="*/ 3158586 h 6858000"/>
              <a:gd name="connsiteX87" fmla="*/ 632398 w 1508539"/>
              <a:gd name="connsiteY87" fmla="*/ 3129034 h 6858000"/>
              <a:gd name="connsiteX88" fmla="*/ 633063 w 1508539"/>
              <a:gd name="connsiteY88" fmla="*/ 3126682 h 6858000"/>
              <a:gd name="connsiteX89" fmla="*/ 623931 w 1508539"/>
              <a:gd name="connsiteY89" fmla="*/ 3114519 h 6858000"/>
              <a:gd name="connsiteX90" fmla="*/ 610540 w 1508539"/>
              <a:gd name="connsiteY90" fmla="*/ 3106272 h 6858000"/>
              <a:gd name="connsiteX91" fmla="*/ 583270 w 1508539"/>
              <a:gd name="connsiteY91" fmla="*/ 2958185 h 6858000"/>
              <a:gd name="connsiteX92" fmla="*/ 525884 w 1508539"/>
              <a:gd name="connsiteY92" fmla="*/ 2762989 h 6858000"/>
              <a:gd name="connsiteX93" fmla="*/ 474802 w 1508539"/>
              <a:gd name="connsiteY93" fmla="*/ 2554718 h 6858000"/>
              <a:gd name="connsiteX94" fmla="*/ 454896 w 1508539"/>
              <a:gd name="connsiteY94" fmla="*/ 2485734 h 6858000"/>
              <a:gd name="connsiteX95" fmla="*/ 445619 w 1508539"/>
              <a:gd name="connsiteY95" fmla="*/ 2447068 h 6858000"/>
              <a:gd name="connsiteX96" fmla="*/ 432580 w 1508539"/>
              <a:gd name="connsiteY96" fmla="*/ 2425819 h 6858000"/>
              <a:gd name="connsiteX97" fmla="*/ 438579 w 1508539"/>
              <a:gd name="connsiteY97" fmla="*/ 2402874 h 6858000"/>
              <a:gd name="connsiteX98" fmla="*/ 441191 w 1508539"/>
              <a:gd name="connsiteY98" fmla="*/ 2381443 h 6858000"/>
              <a:gd name="connsiteX99" fmla="*/ 417520 w 1508539"/>
              <a:gd name="connsiteY99" fmla="*/ 2261920 h 6858000"/>
              <a:gd name="connsiteX100" fmla="*/ 407407 w 1508539"/>
              <a:gd name="connsiteY100" fmla="*/ 2195378 h 6858000"/>
              <a:gd name="connsiteX101" fmla="*/ 391624 w 1508539"/>
              <a:gd name="connsiteY101" fmla="*/ 2155135 h 6858000"/>
              <a:gd name="connsiteX102" fmla="*/ 389082 w 1508539"/>
              <a:gd name="connsiteY102" fmla="*/ 2118008 h 6858000"/>
              <a:gd name="connsiteX103" fmla="*/ 390075 w 1508539"/>
              <a:gd name="connsiteY103" fmla="*/ 2050531 h 6858000"/>
              <a:gd name="connsiteX104" fmla="*/ 381881 w 1508539"/>
              <a:gd name="connsiteY104" fmla="*/ 1963269 h 6858000"/>
              <a:gd name="connsiteX105" fmla="*/ 363059 w 1508539"/>
              <a:gd name="connsiteY105" fmla="*/ 1906352 h 6858000"/>
              <a:gd name="connsiteX106" fmla="*/ 339616 w 1508539"/>
              <a:gd name="connsiteY106" fmla="*/ 1861531 h 6858000"/>
              <a:gd name="connsiteX107" fmla="*/ 293415 w 1508539"/>
              <a:gd name="connsiteY107" fmla="*/ 1732919 h 6858000"/>
              <a:gd name="connsiteX108" fmla="*/ 265726 w 1508539"/>
              <a:gd name="connsiteY108" fmla="*/ 1663540 h 6858000"/>
              <a:gd name="connsiteX109" fmla="*/ 264852 w 1508539"/>
              <a:gd name="connsiteY109" fmla="*/ 1615777 h 6858000"/>
              <a:gd name="connsiteX110" fmla="*/ 245647 w 1508539"/>
              <a:gd name="connsiteY110" fmla="*/ 1563678 h 6858000"/>
              <a:gd name="connsiteX111" fmla="*/ 258727 w 1508539"/>
              <a:gd name="connsiteY111" fmla="*/ 1519474 h 6858000"/>
              <a:gd name="connsiteX112" fmla="*/ 251469 w 1508539"/>
              <a:gd name="connsiteY112" fmla="*/ 1477995 h 6858000"/>
              <a:gd name="connsiteX113" fmla="*/ 237554 w 1508539"/>
              <a:gd name="connsiteY113" fmla="*/ 1373769 h 6858000"/>
              <a:gd name="connsiteX114" fmla="*/ 245861 w 1508539"/>
              <a:gd name="connsiteY114" fmla="*/ 1307086 h 6858000"/>
              <a:gd name="connsiteX115" fmla="*/ 247049 w 1508539"/>
              <a:gd name="connsiteY115" fmla="*/ 1189033 h 6858000"/>
              <a:gd name="connsiteX116" fmla="*/ 251734 w 1508539"/>
              <a:gd name="connsiteY116" fmla="*/ 1168288 h 6858000"/>
              <a:gd name="connsiteX117" fmla="*/ 244016 w 1508539"/>
              <a:gd name="connsiteY117" fmla="*/ 1142577 h 6858000"/>
              <a:gd name="connsiteX118" fmla="*/ 233322 w 1508539"/>
              <a:gd name="connsiteY118" fmla="*/ 1088484 h 6858000"/>
              <a:gd name="connsiteX119" fmla="*/ 222058 w 1508539"/>
              <a:gd name="connsiteY119" fmla="*/ 1016103 h 6858000"/>
              <a:gd name="connsiteX120" fmla="*/ 223514 w 1508539"/>
              <a:gd name="connsiteY120" fmla="*/ 932283 h 6858000"/>
              <a:gd name="connsiteX121" fmla="*/ 225750 w 1508539"/>
              <a:gd name="connsiteY121" fmla="*/ 915925 h 6858000"/>
              <a:gd name="connsiteX122" fmla="*/ 218379 w 1508539"/>
              <a:gd name="connsiteY122" fmla="*/ 896999 h 6858000"/>
              <a:gd name="connsiteX123" fmla="*/ 187787 w 1508539"/>
              <a:gd name="connsiteY123" fmla="*/ 821517 h 6858000"/>
              <a:gd name="connsiteX124" fmla="*/ 166737 w 1508539"/>
              <a:gd name="connsiteY124" fmla="*/ 751353 h 6858000"/>
              <a:gd name="connsiteX125" fmla="*/ 166295 w 1508539"/>
              <a:gd name="connsiteY125" fmla="*/ 721230 h 6858000"/>
              <a:gd name="connsiteX126" fmla="*/ 151966 w 1508539"/>
              <a:gd name="connsiteY126" fmla="*/ 681659 h 6858000"/>
              <a:gd name="connsiteX127" fmla="*/ 137385 w 1508539"/>
              <a:gd name="connsiteY127" fmla="*/ 635218 h 6858000"/>
              <a:gd name="connsiteX128" fmla="*/ 142396 w 1508539"/>
              <a:gd name="connsiteY128" fmla="*/ 613763 h 6858000"/>
              <a:gd name="connsiteX129" fmla="*/ 128338 w 1508539"/>
              <a:gd name="connsiteY129" fmla="*/ 598582 h 6858000"/>
              <a:gd name="connsiteX130" fmla="*/ 128019 w 1508539"/>
              <a:gd name="connsiteY130" fmla="*/ 576846 h 6858000"/>
              <a:gd name="connsiteX131" fmla="*/ 107645 w 1508539"/>
              <a:gd name="connsiteY131" fmla="*/ 530055 h 6858000"/>
              <a:gd name="connsiteX132" fmla="*/ 106893 w 1508539"/>
              <a:gd name="connsiteY132" fmla="*/ 465389 h 6858000"/>
              <a:gd name="connsiteX133" fmla="*/ 89816 w 1508539"/>
              <a:gd name="connsiteY133" fmla="*/ 424699 h 6858000"/>
              <a:gd name="connsiteX134" fmla="*/ 90191 w 1508539"/>
              <a:gd name="connsiteY134" fmla="*/ 404917 h 6858000"/>
              <a:gd name="connsiteX135" fmla="*/ 70148 w 1508539"/>
              <a:gd name="connsiteY135" fmla="*/ 367211 h 6858000"/>
              <a:gd name="connsiteX136" fmla="*/ 36452 w 1508539"/>
              <a:gd name="connsiteY136" fmla="*/ 268519 h 6858000"/>
              <a:gd name="connsiteX137" fmla="*/ 23935 w 1508539"/>
              <a:gd name="connsiteY137" fmla="*/ 160886 h 6858000"/>
              <a:gd name="connsiteX138" fmla="*/ 19312 w 1508539"/>
              <a:gd name="connsiteY138" fmla="*/ 47336 h 6858000"/>
              <a:gd name="connsiteX139" fmla="*/ 0 w 1508539"/>
              <a:gd name="connsiteY139" fmla="*/ 0 h 6858000"/>
              <a:gd name="connsiteX0" fmla="*/ 0 w 1508539"/>
              <a:gd name="connsiteY0" fmla="*/ 0 h 6858000"/>
              <a:gd name="connsiteX1" fmla="*/ 1508539 w 1508539"/>
              <a:gd name="connsiteY1" fmla="*/ 0 h 6858000"/>
              <a:gd name="connsiteX2" fmla="*/ 1508539 w 1508539"/>
              <a:gd name="connsiteY2" fmla="*/ 6858000 h 6858000"/>
              <a:gd name="connsiteX3" fmla="*/ 139560 w 1508539"/>
              <a:gd name="connsiteY3" fmla="*/ 6857735 h 6858000"/>
              <a:gd name="connsiteX4" fmla="*/ 128010 w 1508539"/>
              <a:gd name="connsiteY4" fmla="*/ 6751578 h 6858000"/>
              <a:gd name="connsiteX5" fmla="*/ 149611 w 1508539"/>
              <a:gd name="connsiteY5" fmla="*/ 6666145 h 6858000"/>
              <a:gd name="connsiteX6" fmla="*/ 170123 w 1508539"/>
              <a:gd name="connsiteY6" fmla="*/ 6608101 h 6858000"/>
              <a:gd name="connsiteX7" fmla="*/ 164588 w 1508539"/>
              <a:gd name="connsiteY7" fmla="*/ 6568530 h 6858000"/>
              <a:gd name="connsiteX8" fmla="*/ 166997 w 1508539"/>
              <a:gd name="connsiteY8" fmla="*/ 6560674 h 6858000"/>
              <a:gd name="connsiteX9" fmla="*/ 201349 w 1508539"/>
              <a:gd name="connsiteY9" fmla="*/ 6530567 h 6858000"/>
              <a:gd name="connsiteX10" fmla="*/ 215389 w 1508539"/>
              <a:gd name="connsiteY10" fmla="*/ 6478062 h 6858000"/>
              <a:gd name="connsiteX11" fmla="*/ 226078 w 1508539"/>
              <a:gd name="connsiteY11" fmla="*/ 6460325 h 6858000"/>
              <a:gd name="connsiteX12" fmla="*/ 233311 w 1508539"/>
              <a:gd name="connsiteY12" fmla="*/ 6451488 h 6858000"/>
              <a:gd name="connsiteX13" fmla="*/ 234746 w 1508539"/>
              <a:gd name="connsiteY13" fmla="*/ 6451348 h 6858000"/>
              <a:gd name="connsiteX14" fmla="*/ 239104 w 1508539"/>
              <a:gd name="connsiteY14" fmla="*/ 6414240 h 6858000"/>
              <a:gd name="connsiteX15" fmla="*/ 241880 w 1508539"/>
              <a:gd name="connsiteY15" fmla="*/ 6384857 h 6858000"/>
              <a:gd name="connsiteX16" fmla="*/ 240591 w 1508539"/>
              <a:gd name="connsiteY16" fmla="*/ 6367510 h 6858000"/>
              <a:gd name="connsiteX17" fmla="*/ 244471 w 1508539"/>
              <a:gd name="connsiteY17" fmla="*/ 6349778 h 6858000"/>
              <a:gd name="connsiteX18" fmla="*/ 246136 w 1508539"/>
              <a:gd name="connsiteY18" fmla="*/ 6348250 h 6858000"/>
              <a:gd name="connsiteX19" fmla="*/ 262170 w 1508539"/>
              <a:gd name="connsiteY19" fmla="*/ 6281972 h 6858000"/>
              <a:gd name="connsiteX20" fmla="*/ 290557 w 1508539"/>
              <a:gd name="connsiteY20" fmla="*/ 6153037 h 6858000"/>
              <a:gd name="connsiteX21" fmla="*/ 314428 w 1508539"/>
              <a:gd name="connsiteY21" fmla="*/ 6113913 h 6858000"/>
              <a:gd name="connsiteX22" fmla="*/ 318721 w 1508539"/>
              <a:gd name="connsiteY22" fmla="*/ 6028119 h 6858000"/>
              <a:gd name="connsiteX23" fmla="*/ 363126 w 1508539"/>
              <a:gd name="connsiteY23" fmla="*/ 5934687 h 6858000"/>
              <a:gd name="connsiteX24" fmla="*/ 408411 w 1508539"/>
              <a:gd name="connsiteY24" fmla="*/ 5704905 h 6858000"/>
              <a:gd name="connsiteX25" fmla="*/ 431404 w 1508539"/>
              <a:gd name="connsiteY25" fmla="*/ 5665173 h 6858000"/>
              <a:gd name="connsiteX26" fmla="*/ 465121 w 1508539"/>
              <a:gd name="connsiteY26" fmla="*/ 5563435 h 6858000"/>
              <a:gd name="connsiteX27" fmla="*/ 494626 w 1508539"/>
              <a:gd name="connsiteY27" fmla="*/ 5476393 h 6858000"/>
              <a:gd name="connsiteX28" fmla="*/ 525819 w 1508539"/>
              <a:gd name="connsiteY28" fmla="*/ 5396260 h 6858000"/>
              <a:gd name="connsiteX29" fmla="*/ 541800 w 1508539"/>
              <a:gd name="connsiteY29" fmla="*/ 5330009 h 6858000"/>
              <a:gd name="connsiteX30" fmla="*/ 575293 w 1508539"/>
              <a:gd name="connsiteY30" fmla="*/ 5273739 h 6858000"/>
              <a:gd name="connsiteX31" fmla="*/ 584892 w 1508539"/>
              <a:gd name="connsiteY31" fmla="*/ 5241779 h 6858000"/>
              <a:gd name="connsiteX32" fmla="*/ 596118 w 1508539"/>
              <a:gd name="connsiteY32" fmla="*/ 5225268 h 6858000"/>
              <a:gd name="connsiteX33" fmla="*/ 597138 w 1508539"/>
              <a:gd name="connsiteY33" fmla="*/ 5217684 h 6858000"/>
              <a:gd name="connsiteX34" fmla="*/ 604479 w 1508539"/>
              <a:gd name="connsiteY34" fmla="*/ 5193377 h 6858000"/>
              <a:gd name="connsiteX35" fmla="*/ 607782 w 1508539"/>
              <a:gd name="connsiteY35" fmla="*/ 5179288 h 6858000"/>
              <a:gd name="connsiteX36" fmla="*/ 608766 w 1508539"/>
              <a:gd name="connsiteY36" fmla="*/ 5173621 h 6858000"/>
              <a:gd name="connsiteX37" fmla="*/ 604400 w 1508539"/>
              <a:gd name="connsiteY37" fmla="*/ 5159961 h 6858000"/>
              <a:gd name="connsiteX38" fmla="*/ 611077 w 1508539"/>
              <a:gd name="connsiteY38" fmla="*/ 5144295 h 6858000"/>
              <a:gd name="connsiteX39" fmla="*/ 608010 w 1508539"/>
              <a:gd name="connsiteY39" fmla="*/ 5125185 h 6858000"/>
              <a:gd name="connsiteX40" fmla="*/ 614840 w 1508539"/>
              <a:gd name="connsiteY40" fmla="*/ 5121884 h 6858000"/>
              <a:gd name="connsiteX41" fmla="*/ 621876 w 1508539"/>
              <a:gd name="connsiteY41" fmla="*/ 5067850 h 6858000"/>
              <a:gd name="connsiteX42" fmla="*/ 624607 w 1508539"/>
              <a:gd name="connsiteY42" fmla="*/ 5060861 h 6858000"/>
              <a:gd name="connsiteX43" fmla="*/ 621311 w 1508539"/>
              <a:gd name="connsiteY43" fmla="*/ 5034192 h 6858000"/>
              <a:gd name="connsiteX44" fmla="*/ 622865 w 1508539"/>
              <a:gd name="connsiteY44" fmla="*/ 4993030 h 6858000"/>
              <a:gd name="connsiteX45" fmla="*/ 629774 w 1508539"/>
              <a:gd name="connsiteY45" fmla="*/ 4946844 h 6858000"/>
              <a:gd name="connsiteX46" fmla="*/ 625630 w 1508539"/>
              <a:gd name="connsiteY46" fmla="*/ 4932692 h 6858000"/>
              <a:gd name="connsiteX47" fmla="*/ 641033 w 1508539"/>
              <a:gd name="connsiteY47" fmla="*/ 4858827 h 6858000"/>
              <a:gd name="connsiteX48" fmla="*/ 646936 w 1508539"/>
              <a:gd name="connsiteY48" fmla="*/ 4821170 h 6858000"/>
              <a:gd name="connsiteX49" fmla="*/ 651669 w 1508539"/>
              <a:gd name="connsiteY49" fmla="*/ 4780965 h 6858000"/>
              <a:gd name="connsiteX50" fmla="*/ 652962 w 1508539"/>
              <a:gd name="connsiteY50" fmla="*/ 4750867 h 6858000"/>
              <a:gd name="connsiteX51" fmla="*/ 650769 w 1508539"/>
              <a:gd name="connsiteY51" fmla="*/ 4690749 h 6858000"/>
              <a:gd name="connsiteX52" fmla="*/ 646249 w 1508539"/>
              <a:gd name="connsiteY52" fmla="*/ 4584173 h 6858000"/>
              <a:gd name="connsiteX53" fmla="*/ 641332 w 1508539"/>
              <a:gd name="connsiteY53" fmla="*/ 4444346 h 6858000"/>
              <a:gd name="connsiteX54" fmla="*/ 637897 w 1508539"/>
              <a:gd name="connsiteY54" fmla="*/ 4375228 h 6858000"/>
              <a:gd name="connsiteX55" fmla="*/ 618550 w 1508539"/>
              <a:gd name="connsiteY55" fmla="*/ 4214165 h 6858000"/>
              <a:gd name="connsiteX56" fmla="*/ 622623 w 1508539"/>
              <a:gd name="connsiteY56" fmla="*/ 4090296 h 6858000"/>
              <a:gd name="connsiteX57" fmla="*/ 607879 w 1508539"/>
              <a:gd name="connsiteY57" fmla="*/ 4033999 h 6858000"/>
              <a:gd name="connsiteX58" fmla="*/ 609028 w 1508539"/>
              <a:gd name="connsiteY58" fmla="*/ 4031933 h 6858000"/>
              <a:gd name="connsiteX59" fmla="*/ 607604 w 1508539"/>
              <a:gd name="connsiteY59" fmla="*/ 4013953 h 6858000"/>
              <a:gd name="connsiteX60" fmla="*/ 593899 w 1508539"/>
              <a:gd name="connsiteY60" fmla="*/ 3974753 h 6858000"/>
              <a:gd name="connsiteX61" fmla="*/ 595497 w 1508539"/>
              <a:gd name="connsiteY61" fmla="*/ 3969950 h 6858000"/>
              <a:gd name="connsiteX62" fmla="*/ 588919 w 1508539"/>
              <a:gd name="connsiteY62" fmla="*/ 3933779 h 6858000"/>
              <a:gd name="connsiteX63" fmla="*/ 590250 w 1508539"/>
              <a:gd name="connsiteY63" fmla="*/ 3933093 h 6858000"/>
              <a:gd name="connsiteX64" fmla="*/ 594604 w 1508539"/>
              <a:gd name="connsiteY64" fmla="*/ 3922082 h 6858000"/>
              <a:gd name="connsiteX65" fmla="*/ 599682 w 1508539"/>
              <a:gd name="connsiteY65" fmla="*/ 3901461 h 6858000"/>
              <a:gd name="connsiteX66" fmla="*/ 622276 w 1508539"/>
              <a:gd name="connsiteY66" fmla="*/ 3813873 h 6858000"/>
              <a:gd name="connsiteX67" fmla="*/ 621701 w 1508539"/>
              <a:gd name="connsiteY67" fmla="*/ 3806161 h 6858000"/>
              <a:gd name="connsiteX68" fmla="*/ 622008 w 1508539"/>
              <a:gd name="connsiteY68" fmla="*/ 3805957 h 6858000"/>
              <a:gd name="connsiteX69" fmla="*/ 622035 w 1508539"/>
              <a:gd name="connsiteY69" fmla="*/ 3797724 h 6858000"/>
              <a:gd name="connsiteX70" fmla="*/ 620650 w 1508539"/>
              <a:gd name="connsiteY70" fmla="*/ 3792098 h 6858000"/>
              <a:gd name="connsiteX71" fmla="*/ 619534 w 1508539"/>
              <a:gd name="connsiteY71" fmla="*/ 3777135 h 6858000"/>
              <a:gd name="connsiteX72" fmla="*/ 621267 w 1508539"/>
              <a:gd name="connsiteY72" fmla="*/ 3771656 h 6858000"/>
              <a:gd name="connsiteX73" fmla="*/ 625010 w 1508539"/>
              <a:gd name="connsiteY73" fmla="*/ 3769007 h 6858000"/>
              <a:gd name="connsiteX74" fmla="*/ 624476 w 1508539"/>
              <a:gd name="connsiteY74" fmla="*/ 3767709 h 6858000"/>
              <a:gd name="connsiteX75" fmla="*/ 633172 w 1508539"/>
              <a:gd name="connsiteY75" fmla="*/ 3738082 h 6858000"/>
              <a:gd name="connsiteX76" fmla="*/ 640518 w 1508539"/>
              <a:gd name="connsiteY76" fmla="*/ 3673397 h 6858000"/>
              <a:gd name="connsiteX77" fmla="*/ 639814 w 1508539"/>
              <a:gd name="connsiteY77" fmla="*/ 3637109 h 6858000"/>
              <a:gd name="connsiteX78" fmla="*/ 643257 w 1508539"/>
              <a:gd name="connsiteY78" fmla="*/ 3536883 h 6858000"/>
              <a:gd name="connsiteX79" fmla="*/ 650795 w 1508539"/>
              <a:gd name="connsiteY79" fmla="*/ 3435652 h 6858000"/>
              <a:gd name="connsiteX80" fmla="*/ 652466 w 1508539"/>
              <a:gd name="connsiteY80" fmla="*/ 3307769 h 6858000"/>
              <a:gd name="connsiteX81" fmla="*/ 670029 w 1508539"/>
              <a:gd name="connsiteY81" fmla="*/ 3250522 h 6858000"/>
              <a:gd name="connsiteX82" fmla="*/ 670454 w 1508539"/>
              <a:gd name="connsiteY82" fmla="*/ 3229163 h 6858000"/>
              <a:gd name="connsiteX83" fmla="*/ 672277 w 1508539"/>
              <a:gd name="connsiteY83" fmla="*/ 3217217 h 6858000"/>
              <a:gd name="connsiteX84" fmla="*/ 659112 w 1508539"/>
              <a:gd name="connsiteY84" fmla="*/ 3183755 h 6858000"/>
              <a:gd name="connsiteX85" fmla="*/ 659613 w 1508539"/>
              <a:gd name="connsiteY85" fmla="*/ 3178642 h 6858000"/>
              <a:gd name="connsiteX86" fmla="*/ 647213 w 1508539"/>
              <a:gd name="connsiteY86" fmla="*/ 3158586 h 6858000"/>
              <a:gd name="connsiteX87" fmla="*/ 632398 w 1508539"/>
              <a:gd name="connsiteY87" fmla="*/ 3129034 h 6858000"/>
              <a:gd name="connsiteX88" fmla="*/ 633063 w 1508539"/>
              <a:gd name="connsiteY88" fmla="*/ 3126682 h 6858000"/>
              <a:gd name="connsiteX89" fmla="*/ 623931 w 1508539"/>
              <a:gd name="connsiteY89" fmla="*/ 3114519 h 6858000"/>
              <a:gd name="connsiteX90" fmla="*/ 610540 w 1508539"/>
              <a:gd name="connsiteY90" fmla="*/ 3106272 h 6858000"/>
              <a:gd name="connsiteX91" fmla="*/ 583270 w 1508539"/>
              <a:gd name="connsiteY91" fmla="*/ 2958185 h 6858000"/>
              <a:gd name="connsiteX92" fmla="*/ 525884 w 1508539"/>
              <a:gd name="connsiteY92" fmla="*/ 2762989 h 6858000"/>
              <a:gd name="connsiteX93" fmla="*/ 474802 w 1508539"/>
              <a:gd name="connsiteY93" fmla="*/ 2554718 h 6858000"/>
              <a:gd name="connsiteX94" fmla="*/ 454896 w 1508539"/>
              <a:gd name="connsiteY94" fmla="*/ 2485734 h 6858000"/>
              <a:gd name="connsiteX95" fmla="*/ 445619 w 1508539"/>
              <a:gd name="connsiteY95" fmla="*/ 2447068 h 6858000"/>
              <a:gd name="connsiteX96" fmla="*/ 432580 w 1508539"/>
              <a:gd name="connsiteY96" fmla="*/ 2425819 h 6858000"/>
              <a:gd name="connsiteX97" fmla="*/ 438579 w 1508539"/>
              <a:gd name="connsiteY97" fmla="*/ 2402874 h 6858000"/>
              <a:gd name="connsiteX98" fmla="*/ 441191 w 1508539"/>
              <a:gd name="connsiteY98" fmla="*/ 2381443 h 6858000"/>
              <a:gd name="connsiteX99" fmla="*/ 417520 w 1508539"/>
              <a:gd name="connsiteY99" fmla="*/ 2261920 h 6858000"/>
              <a:gd name="connsiteX100" fmla="*/ 407407 w 1508539"/>
              <a:gd name="connsiteY100" fmla="*/ 2195378 h 6858000"/>
              <a:gd name="connsiteX101" fmla="*/ 391624 w 1508539"/>
              <a:gd name="connsiteY101" fmla="*/ 2155135 h 6858000"/>
              <a:gd name="connsiteX102" fmla="*/ 389082 w 1508539"/>
              <a:gd name="connsiteY102" fmla="*/ 2118008 h 6858000"/>
              <a:gd name="connsiteX103" fmla="*/ 390075 w 1508539"/>
              <a:gd name="connsiteY103" fmla="*/ 2050531 h 6858000"/>
              <a:gd name="connsiteX104" fmla="*/ 381881 w 1508539"/>
              <a:gd name="connsiteY104" fmla="*/ 1963269 h 6858000"/>
              <a:gd name="connsiteX105" fmla="*/ 363059 w 1508539"/>
              <a:gd name="connsiteY105" fmla="*/ 1906352 h 6858000"/>
              <a:gd name="connsiteX106" fmla="*/ 339616 w 1508539"/>
              <a:gd name="connsiteY106" fmla="*/ 1861531 h 6858000"/>
              <a:gd name="connsiteX107" fmla="*/ 293415 w 1508539"/>
              <a:gd name="connsiteY107" fmla="*/ 1732919 h 6858000"/>
              <a:gd name="connsiteX108" fmla="*/ 265726 w 1508539"/>
              <a:gd name="connsiteY108" fmla="*/ 1663540 h 6858000"/>
              <a:gd name="connsiteX109" fmla="*/ 264852 w 1508539"/>
              <a:gd name="connsiteY109" fmla="*/ 1615777 h 6858000"/>
              <a:gd name="connsiteX110" fmla="*/ 245647 w 1508539"/>
              <a:gd name="connsiteY110" fmla="*/ 1563678 h 6858000"/>
              <a:gd name="connsiteX111" fmla="*/ 258727 w 1508539"/>
              <a:gd name="connsiteY111" fmla="*/ 1519474 h 6858000"/>
              <a:gd name="connsiteX112" fmla="*/ 251469 w 1508539"/>
              <a:gd name="connsiteY112" fmla="*/ 1477995 h 6858000"/>
              <a:gd name="connsiteX113" fmla="*/ 237554 w 1508539"/>
              <a:gd name="connsiteY113" fmla="*/ 1373769 h 6858000"/>
              <a:gd name="connsiteX114" fmla="*/ 245861 w 1508539"/>
              <a:gd name="connsiteY114" fmla="*/ 1307086 h 6858000"/>
              <a:gd name="connsiteX115" fmla="*/ 247049 w 1508539"/>
              <a:gd name="connsiteY115" fmla="*/ 1189033 h 6858000"/>
              <a:gd name="connsiteX116" fmla="*/ 251734 w 1508539"/>
              <a:gd name="connsiteY116" fmla="*/ 1168288 h 6858000"/>
              <a:gd name="connsiteX117" fmla="*/ 244016 w 1508539"/>
              <a:gd name="connsiteY117" fmla="*/ 1142577 h 6858000"/>
              <a:gd name="connsiteX118" fmla="*/ 233322 w 1508539"/>
              <a:gd name="connsiteY118" fmla="*/ 1088484 h 6858000"/>
              <a:gd name="connsiteX119" fmla="*/ 222058 w 1508539"/>
              <a:gd name="connsiteY119" fmla="*/ 1016103 h 6858000"/>
              <a:gd name="connsiteX120" fmla="*/ 223514 w 1508539"/>
              <a:gd name="connsiteY120" fmla="*/ 932283 h 6858000"/>
              <a:gd name="connsiteX121" fmla="*/ 225750 w 1508539"/>
              <a:gd name="connsiteY121" fmla="*/ 915925 h 6858000"/>
              <a:gd name="connsiteX122" fmla="*/ 218379 w 1508539"/>
              <a:gd name="connsiteY122" fmla="*/ 896999 h 6858000"/>
              <a:gd name="connsiteX123" fmla="*/ 187787 w 1508539"/>
              <a:gd name="connsiteY123" fmla="*/ 821517 h 6858000"/>
              <a:gd name="connsiteX124" fmla="*/ 166737 w 1508539"/>
              <a:gd name="connsiteY124" fmla="*/ 751353 h 6858000"/>
              <a:gd name="connsiteX125" fmla="*/ 166295 w 1508539"/>
              <a:gd name="connsiteY125" fmla="*/ 721230 h 6858000"/>
              <a:gd name="connsiteX126" fmla="*/ 151966 w 1508539"/>
              <a:gd name="connsiteY126" fmla="*/ 681659 h 6858000"/>
              <a:gd name="connsiteX127" fmla="*/ 137385 w 1508539"/>
              <a:gd name="connsiteY127" fmla="*/ 635218 h 6858000"/>
              <a:gd name="connsiteX128" fmla="*/ 142396 w 1508539"/>
              <a:gd name="connsiteY128" fmla="*/ 613763 h 6858000"/>
              <a:gd name="connsiteX129" fmla="*/ 128338 w 1508539"/>
              <a:gd name="connsiteY129" fmla="*/ 598582 h 6858000"/>
              <a:gd name="connsiteX130" fmla="*/ 128019 w 1508539"/>
              <a:gd name="connsiteY130" fmla="*/ 576846 h 6858000"/>
              <a:gd name="connsiteX131" fmla="*/ 107645 w 1508539"/>
              <a:gd name="connsiteY131" fmla="*/ 530055 h 6858000"/>
              <a:gd name="connsiteX132" fmla="*/ 106893 w 1508539"/>
              <a:gd name="connsiteY132" fmla="*/ 465389 h 6858000"/>
              <a:gd name="connsiteX133" fmla="*/ 89816 w 1508539"/>
              <a:gd name="connsiteY133" fmla="*/ 424699 h 6858000"/>
              <a:gd name="connsiteX134" fmla="*/ 90191 w 1508539"/>
              <a:gd name="connsiteY134" fmla="*/ 404917 h 6858000"/>
              <a:gd name="connsiteX135" fmla="*/ 70148 w 1508539"/>
              <a:gd name="connsiteY135" fmla="*/ 367211 h 6858000"/>
              <a:gd name="connsiteX136" fmla="*/ 36452 w 1508539"/>
              <a:gd name="connsiteY136" fmla="*/ 268519 h 6858000"/>
              <a:gd name="connsiteX137" fmla="*/ 23935 w 1508539"/>
              <a:gd name="connsiteY137" fmla="*/ 160886 h 6858000"/>
              <a:gd name="connsiteX138" fmla="*/ 19312 w 1508539"/>
              <a:gd name="connsiteY138" fmla="*/ 47336 h 6858000"/>
              <a:gd name="connsiteX139" fmla="*/ 0 w 1508539"/>
              <a:gd name="connsiteY139" fmla="*/ 0 h 6858000"/>
              <a:gd name="connsiteX0" fmla="*/ 0 w 1508539"/>
              <a:gd name="connsiteY0" fmla="*/ 0 h 6858000"/>
              <a:gd name="connsiteX1" fmla="*/ 1508539 w 1508539"/>
              <a:gd name="connsiteY1" fmla="*/ 0 h 6858000"/>
              <a:gd name="connsiteX2" fmla="*/ 1508539 w 1508539"/>
              <a:gd name="connsiteY2" fmla="*/ 6858000 h 6858000"/>
              <a:gd name="connsiteX3" fmla="*/ 139560 w 1508539"/>
              <a:gd name="connsiteY3" fmla="*/ 6857735 h 6858000"/>
              <a:gd name="connsiteX4" fmla="*/ 133885 w 1508539"/>
              <a:gd name="connsiteY4" fmla="*/ 6729139 h 6858000"/>
              <a:gd name="connsiteX5" fmla="*/ 149611 w 1508539"/>
              <a:gd name="connsiteY5" fmla="*/ 6666145 h 6858000"/>
              <a:gd name="connsiteX6" fmla="*/ 170123 w 1508539"/>
              <a:gd name="connsiteY6" fmla="*/ 6608101 h 6858000"/>
              <a:gd name="connsiteX7" fmla="*/ 164588 w 1508539"/>
              <a:gd name="connsiteY7" fmla="*/ 6568530 h 6858000"/>
              <a:gd name="connsiteX8" fmla="*/ 166997 w 1508539"/>
              <a:gd name="connsiteY8" fmla="*/ 6560674 h 6858000"/>
              <a:gd name="connsiteX9" fmla="*/ 201349 w 1508539"/>
              <a:gd name="connsiteY9" fmla="*/ 6530567 h 6858000"/>
              <a:gd name="connsiteX10" fmla="*/ 215389 w 1508539"/>
              <a:gd name="connsiteY10" fmla="*/ 6478062 h 6858000"/>
              <a:gd name="connsiteX11" fmla="*/ 226078 w 1508539"/>
              <a:gd name="connsiteY11" fmla="*/ 6460325 h 6858000"/>
              <a:gd name="connsiteX12" fmla="*/ 233311 w 1508539"/>
              <a:gd name="connsiteY12" fmla="*/ 6451488 h 6858000"/>
              <a:gd name="connsiteX13" fmla="*/ 234746 w 1508539"/>
              <a:gd name="connsiteY13" fmla="*/ 6451348 h 6858000"/>
              <a:gd name="connsiteX14" fmla="*/ 239104 w 1508539"/>
              <a:gd name="connsiteY14" fmla="*/ 6414240 h 6858000"/>
              <a:gd name="connsiteX15" fmla="*/ 241880 w 1508539"/>
              <a:gd name="connsiteY15" fmla="*/ 6384857 h 6858000"/>
              <a:gd name="connsiteX16" fmla="*/ 240591 w 1508539"/>
              <a:gd name="connsiteY16" fmla="*/ 6367510 h 6858000"/>
              <a:gd name="connsiteX17" fmla="*/ 244471 w 1508539"/>
              <a:gd name="connsiteY17" fmla="*/ 6349778 h 6858000"/>
              <a:gd name="connsiteX18" fmla="*/ 246136 w 1508539"/>
              <a:gd name="connsiteY18" fmla="*/ 6348250 h 6858000"/>
              <a:gd name="connsiteX19" fmla="*/ 262170 w 1508539"/>
              <a:gd name="connsiteY19" fmla="*/ 6281972 h 6858000"/>
              <a:gd name="connsiteX20" fmla="*/ 290557 w 1508539"/>
              <a:gd name="connsiteY20" fmla="*/ 6153037 h 6858000"/>
              <a:gd name="connsiteX21" fmla="*/ 314428 w 1508539"/>
              <a:gd name="connsiteY21" fmla="*/ 6113913 h 6858000"/>
              <a:gd name="connsiteX22" fmla="*/ 318721 w 1508539"/>
              <a:gd name="connsiteY22" fmla="*/ 6028119 h 6858000"/>
              <a:gd name="connsiteX23" fmla="*/ 363126 w 1508539"/>
              <a:gd name="connsiteY23" fmla="*/ 5934687 h 6858000"/>
              <a:gd name="connsiteX24" fmla="*/ 408411 w 1508539"/>
              <a:gd name="connsiteY24" fmla="*/ 5704905 h 6858000"/>
              <a:gd name="connsiteX25" fmla="*/ 431404 w 1508539"/>
              <a:gd name="connsiteY25" fmla="*/ 5665173 h 6858000"/>
              <a:gd name="connsiteX26" fmla="*/ 465121 w 1508539"/>
              <a:gd name="connsiteY26" fmla="*/ 5563435 h 6858000"/>
              <a:gd name="connsiteX27" fmla="*/ 494626 w 1508539"/>
              <a:gd name="connsiteY27" fmla="*/ 5476393 h 6858000"/>
              <a:gd name="connsiteX28" fmla="*/ 525819 w 1508539"/>
              <a:gd name="connsiteY28" fmla="*/ 5396260 h 6858000"/>
              <a:gd name="connsiteX29" fmla="*/ 541800 w 1508539"/>
              <a:gd name="connsiteY29" fmla="*/ 5330009 h 6858000"/>
              <a:gd name="connsiteX30" fmla="*/ 575293 w 1508539"/>
              <a:gd name="connsiteY30" fmla="*/ 5273739 h 6858000"/>
              <a:gd name="connsiteX31" fmla="*/ 584892 w 1508539"/>
              <a:gd name="connsiteY31" fmla="*/ 5241779 h 6858000"/>
              <a:gd name="connsiteX32" fmla="*/ 596118 w 1508539"/>
              <a:gd name="connsiteY32" fmla="*/ 5225268 h 6858000"/>
              <a:gd name="connsiteX33" fmla="*/ 597138 w 1508539"/>
              <a:gd name="connsiteY33" fmla="*/ 5217684 h 6858000"/>
              <a:gd name="connsiteX34" fmla="*/ 604479 w 1508539"/>
              <a:gd name="connsiteY34" fmla="*/ 5193377 h 6858000"/>
              <a:gd name="connsiteX35" fmla="*/ 607782 w 1508539"/>
              <a:gd name="connsiteY35" fmla="*/ 5179288 h 6858000"/>
              <a:gd name="connsiteX36" fmla="*/ 608766 w 1508539"/>
              <a:gd name="connsiteY36" fmla="*/ 5173621 h 6858000"/>
              <a:gd name="connsiteX37" fmla="*/ 604400 w 1508539"/>
              <a:gd name="connsiteY37" fmla="*/ 5159961 h 6858000"/>
              <a:gd name="connsiteX38" fmla="*/ 611077 w 1508539"/>
              <a:gd name="connsiteY38" fmla="*/ 5144295 h 6858000"/>
              <a:gd name="connsiteX39" fmla="*/ 608010 w 1508539"/>
              <a:gd name="connsiteY39" fmla="*/ 5125185 h 6858000"/>
              <a:gd name="connsiteX40" fmla="*/ 614840 w 1508539"/>
              <a:gd name="connsiteY40" fmla="*/ 5121884 h 6858000"/>
              <a:gd name="connsiteX41" fmla="*/ 621876 w 1508539"/>
              <a:gd name="connsiteY41" fmla="*/ 5067850 h 6858000"/>
              <a:gd name="connsiteX42" fmla="*/ 624607 w 1508539"/>
              <a:gd name="connsiteY42" fmla="*/ 5060861 h 6858000"/>
              <a:gd name="connsiteX43" fmla="*/ 621311 w 1508539"/>
              <a:gd name="connsiteY43" fmla="*/ 5034192 h 6858000"/>
              <a:gd name="connsiteX44" fmla="*/ 622865 w 1508539"/>
              <a:gd name="connsiteY44" fmla="*/ 4993030 h 6858000"/>
              <a:gd name="connsiteX45" fmla="*/ 629774 w 1508539"/>
              <a:gd name="connsiteY45" fmla="*/ 4946844 h 6858000"/>
              <a:gd name="connsiteX46" fmla="*/ 625630 w 1508539"/>
              <a:gd name="connsiteY46" fmla="*/ 4932692 h 6858000"/>
              <a:gd name="connsiteX47" fmla="*/ 641033 w 1508539"/>
              <a:gd name="connsiteY47" fmla="*/ 4858827 h 6858000"/>
              <a:gd name="connsiteX48" fmla="*/ 646936 w 1508539"/>
              <a:gd name="connsiteY48" fmla="*/ 4821170 h 6858000"/>
              <a:gd name="connsiteX49" fmla="*/ 651669 w 1508539"/>
              <a:gd name="connsiteY49" fmla="*/ 4780965 h 6858000"/>
              <a:gd name="connsiteX50" fmla="*/ 652962 w 1508539"/>
              <a:gd name="connsiteY50" fmla="*/ 4750867 h 6858000"/>
              <a:gd name="connsiteX51" fmla="*/ 650769 w 1508539"/>
              <a:gd name="connsiteY51" fmla="*/ 4690749 h 6858000"/>
              <a:gd name="connsiteX52" fmla="*/ 646249 w 1508539"/>
              <a:gd name="connsiteY52" fmla="*/ 4584173 h 6858000"/>
              <a:gd name="connsiteX53" fmla="*/ 641332 w 1508539"/>
              <a:gd name="connsiteY53" fmla="*/ 4444346 h 6858000"/>
              <a:gd name="connsiteX54" fmla="*/ 637897 w 1508539"/>
              <a:gd name="connsiteY54" fmla="*/ 4375228 h 6858000"/>
              <a:gd name="connsiteX55" fmla="*/ 618550 w 1508539"/>
              <a:gd name="connsiteY55" fmla="*/ 4214165 h 6858000"/>
              <a:gd name="connsiteX56" fmla="*/ 622623 w 1508539"/>
              <a:gd name="connsiteY56" fmla="*/ 4090296 h 6858000"/>
              <a:gd name="connsiteX57" fmla="*/ 607879 w 1508539"/>
              <a:gd name="connsiteY57" fmla="*/ 4033999 h 6858000"/>
              <a:gd name="connsiteX58" fmla="*/ 609028 w 1508539"/>
              <a:gd name="connsiteY58" fmla="*/ 4031933 h 6858000"/>
              <a:gd name="connsiteX59" fmla="*/ 607604 w 1508539"/>
              <a:gd name="connsiteY59" fmla="*/ 4013953 h 6858000"/>
              <a:gd name="connsiteX60" fmla="*/ 593899 w 1508539"/>
              <a:gd name="connsiteY60" fmla="*/ 3974753 h 6858000"/>
              <a:gd name="connsiteX61" fmla="*/ 595497 w 1508539"/>
              <a:gd name="connsiteY61" fmla="*/ 3969950 h 6858000"/>
              <a:gd name="connsiteX62" fmla="*/ 588919 w 1508539"/>
              <a:gd name="connsiteY62" fmla="*/ 3933779 h 6858000"/>
              <a:gd name="connsiteX63" fmla="*/ 590250 w 1508539"/>
              <a:gd name="connsiteY63" fmla="*/ 3933093 h 6858000"/>
              <a:gd name="connsiteX64" fmla="*/ 594604 w 1508539"/>
              <a:gd name="connsiteY64" fmla="*/ 3922082 h 6858000"/>
              <a:gd name="connsiteX65" fmla="*/ 599682 w 1508539"/>
              <a:gd name="connsiteY65" fmla="*/ 3901461 h 6858000"/>
              <a:gd name="connsiteX66" fmla="*/ 622276 w 1508539"/>
              <a:gd name="connsiteY66" fmla="*/ 3813873 h 6858000"/>
              <a:gd name="connsiteX67" fmla="*/ 621701 w 1508539"/>
              <a:gd name="connsiteY67" fmla="*/ 3806161 h 6858000"/>
              <a:gd name="connsiteX68" fmla="*/ 622008 w 1508539"/>
              <a:gd name="connsiteY68" fmla="*/ 3805957 h 6858000"/>
              <a:gd name="connsiteX69" fmla="*/ 622035 w 1508539"/>
              <a:gd name="connsiteY69" fmla="*/ 3797724 h 6858000"/>
              <a:gd name="connsiteX70" fmla="*/ 620650 w 1508539"/>
              <a:gd name="connsiteY70" fmla="*/ 3792098 h 6858000"/>
              <a:gd name="connsiteX71" fmla="*/ 619534 w 1508539"/>
              <a:gd name="connsiteY71" fmla="*/ 3777135 h 6858000"/>
              <a:gd name="connsiteX72" fmla="*/ 621267 w 1508539"/>
              <a:gd name="connsiteY72" fmla="*/ 3771656 h 6858000"/>
              <a:gd name="connsiteX73" fmla="*/ 625010 w 1508539"/>
              <a:gd name="connsiteY73" fmla="*/ 3769007 h 6858000"/>
              <a:gd name="connsiteX74" fmla="*/ 624476 w 1508539"/>
              <a:gd name="connsiteY74" fmla="*/ 3767709 h 6858000"/>
              <a:gd name="connsiteX75" fmla="*/ 633172 w 1508539"/>
              <a:gd name="connsiteY75" fmla="*/ 3738082 h 6858000"/>
              <a:gd name="connsiteX76" fmla="*/ 640518 w 1508539"/>
              <a:gd name="connsiteY76" fmla="*/ 3673397 h 6858000"/>
              <a:gd name="connsiteX77" fmla="*/ 639814 w 1508539"/>
              <a:gd name="connsiteY77" fmla="*/ 3637109 h 6858000"/>
              <a:gd name="connsiteX78" fmla="*/ 643257 w 1508539"/>
              <a:gd name="connsiteY78" fmla="*/ 3536883 h 6858000"/>
              <a:gd name="connsiteX79" fmla="*/ 650795 w 1508539"/>
              <a:gd name="connsiteY79" fmla="*/ 3435652 h 6858000"/>
              <a:gd name="connsiteX80" fmla="*/ 652466 w 1508539"/>
              <a:gd name="connsiteY80" fmla="*/ 3307769 h 6858000"/>
              <a:gd name="connsiteX81" fmla="*/ 670029 w 1508539"/>
              <a:gd name="connsiteY81" fmla="*/ 3250522 h 6858000"/>
              <a:gd name="connsiteX82" fmla="*/ 670454 w 1508539"/>
              <a:gd name="connsiteY82" fmla="*/ 3229163 h 6858000"/>
              <a:gd name="connsiteX83" fmla="*/ 672277 w 1508539"/>
              <a:gd name="connsiteY83" fmla="*/ 3217217 h 6858000"/>
              <a:gd name="connsiteX84" fmla="*/ 659112 w 1508539"/>
              <a:gd name="connsiteY84" fmla="*/ 3183755 h 6858000"/>
              <a:gd name="connsiteX85" fmla="*/ 659613 w 1508539"/>
              <a:gd name="connsiteY85" fmla="*/ 3178642 h 6858000"/>
              <a:gd name="connsiteX86" fmla="*/ 647213 w 1508539"/>
              <a:gd name="connsiteY86" fmla="*/ 3158586 h 6858000"/>
              <a:gd name="connsiteX87" fmla="*/ 632398 w 1508539"/>
              <a:gd name="connsiteY87" fmla="*/ 3129034 h 6858000"/>
              <a:gd name="connsiteX88" fmla="*/ 633063 w 1508539"/>
              <a:gd name="connsiteY88" fmla="*/ 3126682 h 6858000"/>
              <a:gd name="connsiteX89" fmla="*/ 623931 w 1508539"/>
              <a:gd name="connsiteY89" fmla="*/ 3114519 h 6858000"/>
              <a:gd name="connsiteX90" fmla="*/ 610540 w 1508539"/>
              <a:gd name="connsiteY90" fmla="*/ 3106272 h 6858000"/>
              <a:gd name="connsiteX91" fmla="*/ 583270 w 1508539"/>
              <a:gd name="connsiteY91" fmla="*/ 2958185 h 6858000"/>
              <a:gd name="connsiteX92" fmla="*/ 525884 w 1508539"/>
              <a:gd name="connsiteY92" fmla="*/ 2762989 h 6858000"/>
              <a:gd name="connsiteX93" fmla="*/ 474802 w 1508539"/>
              <a:gd name="connsiteY93" fmla="*/ 2554718 h 6858000"/>
              <a:gd name="connsiteX94" fmla="*/ 454896 w 1508539"/>
              <a:gd name="connsiteY94" fmla="*/ 2485734 h 6858000"/>
              <a:gd name="connsiteX95" fmla="*/ 445619 w 1508539"/>
              <a:gd name="connsiteY95" fmla="*/ 2447068 h 6858000"/>
              <a:gd name="connsiteX96" fmla="*/ 432580 w 1508539"/>
              <a:gd name="connsiteY96" fmla="*/ 2425819 h 6858000"/>
              <a:gd name="connsiteX97" fmla="*/ 438579 w 1508539"/>
              <a:gd name="connsiteY97" fmla="*/ 2402874 h 6858000"/>
              <a:gd name="connsiteX98" fmla="*/ 441191 w 1508539"/>
              <a:gd name="connsiteY98" fmla="*/ 2381443 h 6858000"/>
              <a:gd name="connsiteX99" fmla="*/ 417520 w 1508539"/>
              <a:gd name="connsiteY99" fmla="*/ 2261920 h 6858000"/>
              <a:gd name="connsiteX100" fmla="*/ 407407 w 1508539"/>
              <a:gd name="connsiteY100" fmla="*/ 2195378 h 6858000"/>
              <a:gd name="connsiteX101" fmla="*/ 391624 w 1508539"/>
              <a:gd name="connsiteY101" fmla="*/ 2155135 h 6858000"/>
              <a:gd name="connsiteX102" fmla="*/ 389082 w 1508539"/>
              <a:gd name="connsiteY102" fmla="*/ 2118008 h 6858000"/>
              <a:gd name="connsiteX103" fmla="*/ 390075 w 1508539"/>
              <a:gd name="connsiteY103" fmla="*/ 2050531 h 6858000"/>
              <a:gd name="connsiteX104" fmla="*/ 381881 w 1508539"/>
              <a:gd name="connsiteY104" fmla="*/ 1963269 h 6858000"/>
              <a:gd name="connsiteX105" fmla="*/ 363059 w 1508539"/>
              <a:gd name="connsiteY105" fmla="*/ 1906352 h 6858000"/>
              <a:gd name="connsiteX106" fmla="*/ 339616 w 1508539"/>
              <a:gd name="connsiteY106" fmla="*/ 1861531 h 6858000"/>
              <a:gd name="connsiteX107" fmla="*/ 293415 w 1508539"/>
              <a:gd name="connsiteY107" fmla="*/ 1732919 h 6858000"/>
              <a:gd name="connsiteX108" fmla="*/ 265726 w 1508539"/>
              <a:gd name="connsiteY108" fmla="*/ 1663540 h 6858000"/>
              <a:gd name="connsiteX109" fmla="*/ 264852 w 1508539"/>
              <a:gd name="connsiteY109" fmla="*/ 1615777 h 6858000"/>
              <a:gd name="connsiteX110" fmla="*/ 245647 w 1508539"/>
              <a:gd name="connsiteY110" fmla="*/ 1563678 h 6858000"/>
              <a:gd name="connsiteX111" fmla="*/ 258727 w 1508539"/>
              <a:gd name="connsiteY111" fmla="*/ 1519474 h 6858000"/>
              <a:gd name="connsiteX112" fmla="*/ 251469 w 1508539"/>
              <a:gd name="connsiteY112" fmla="*/ 1477995 h 6858000"/>
              <a:gd name="connsiteX113" fmla="*/ 237554 w 1508539"/>
              <a:gd name="connsiteY113" fmla="*/ 1373769 h 6858000"/>
              <a:gd name="connsiteX114" fmla="*/ 245861 w 1508539"/>
              <a:gd name="connsiteY114" fmla="*/ 1307086 h 6858000"/>
              <a:gd name="connsiteX115" fmla="*/ 247049 w 1508539"/>
              <a:gd name="connsiteY115" fmla="*/ 1189033 h 6858000"/>
              <a:gd name="connsiteX116" fmla="*/ 251734 w 1508539"/>
              <a:gd name="connsiteY116" fmla="*/ 1168288 h 6858000"/>
              <a:gd name="connsiteX117" fmla="*/ 244016 w 1508539"/>
              <a:gd name="connsiteY117" fmla="*/ 1142577 h 6858000"/>
              <a:gd name="connsiteX118" fmla="*/ 233322 w 1508539"/>
              <a:gd name="connsiteY118" fmla="*/ 1088484 h 6858000"/>
              <a:gd name="connsiteX119" fmla="*/ 222058 w 1508539"/>
              <a:gd name="connsiteY119" fmla="*/ 1016103 h 6858000"/>
              <a:gd name="connsiteX120" fmla="*/ 223514 w 1508539"/>
              <a:gd name="connsiteY120" fmla="*/ 932283 h 6858000"/>
              <a:gd name="connsiteX121" fmla="*/ 225750 w 1508539"/>
              <a:gd name="connsiteY121" fmla="*/ 915925 h 6858000"/>
              <a:gd name="connsiteX122" fmla="*/ 218379 w 1508539"/>
              <a:gd name="connsiteY122" fmla="*/ 896999 h 6858000"/>
              <a:gd name="connsiteX123" fmla="*/ 187787 w 1508539"/>
              <a:gd name="connsiteY123" fmla="*/ 821517 h 6858000"/>
              <a:gd name="connsiteX124" fmla="*/ 166737 w 1508539"/>
              <a:gd name="connsiteY124" fmla="*/ 751353 h 6858000"/>
              <a:gd name="connsiteX125" fmla="*/ 166295 w 1508539"/>
              <a:gd name="connsiteY125" fmla="*/ 721230 h 6858000"/>
              <a:gd name="connsiteX126" fmla="*/ 151966 w 1508539"/>
              <a:gd name="connsiteY126" fmla="*/ 681659 h 6858000"/>
              <a:gd name="connsiteX127" fmla="*/ 137385 w 1508539"/>
              <a:gd name="connsiteY127" fmla="*/ 635218 h 6858000"/>
              <a:gd name="connsiteX128" fmla="*/ 142396 w 1508539"/>
              <a:gd name="connsiteY128" fmla="*/ 613763 h 6858000"/>
              <a:gd name="connsiteX129" fmla="*/ 128338 w 1508539"/>
              <a:gd name="connsiteY129" fmla="*/ 598582 h 6858000"/>
              <a:gd name="connsiteX130" fmla="*/ 128019 w 1508539"/>
              <a:gd name="connsiteY130" fmla="*/ 576846 h 6858000"/>
              <a:gd name="connsiteX131" fmla="*/ 107645 w 1508539"/>
              <a:gd name="connsiteY131" fmla="*/ 530055 h 6858000"/>
              <a:gd name="connsiteX132" fmla="*/ 106893 w 1508539"/>
              <a:gd name="connsiteY132" fmla="*/ 465389 h 6858000"/>
              <a:gd name="connsiteX133" fmla="*/ 89816 w 1508539"/>
              <a:gd name="connsiteY133" fmla="*/ 424699 h 6858000"/>
              <a:gd name="connsiteX134" fmla="*/ 90191 w 1508539"/>
              <a:gd name="connsiteY134" fmla="*/ 404917 h 6858000"/>
              <a:gd name="connsiteX135" fmla="*/ 70148 w 1508539"/>
              <a:gd name="connsiteY135" fmla="*/ 367211 h 6858000"/>
              <a:gd name="connsiteX136" fmla="*/ 36452 w 1508539"/>
              <a:gd name="connsiteY136" fmla="*/ 268519 h 6858000"/>
              <a:gd name="connsiteX137" fmla="*/ 23935 w 1508539"/>
              <a:gd name="connsiteY137" fmla="*/ 160886 h 6858000"/>
              <a:gd name="connsiteX138" fmla="*/ 19312 w 1508539"/>
              <a:gd name="connsiteY138" fmla="*/ 47336 h 6858000"/>
              <a:gd name="connsiteX139" fmla="*/ 0 w 1508539"/>
              <a:gd name="connsiteY139" fmla="*/ 0 h 6858000"/>
              <a:gd name="connsiteX0" fmla="*/ 0 w 1508539"/>
              <a:gd name="connsiteY0" fmla="*/ 0 h 6858000"/>
              <a:gd name="connsiteX1" fmla="*/ 1508539 w 1508539"/>
              <a:gd name="connsiteY1" fmla="*/ 0 h 6858000"/>
              <a:gd name="connsiteX2" fmla="*/ 1508539 w 1508539"/>
              <a:gd name="connsiteY2" fmla="*/ 6858000 h 6858000"/>
              <a:gd name="connsiteX3" fmla="*/ 139560 w 1508539"/>
              <a:gd name="connsiteY3" fmla="*/ 6857735 h 6858000"/>
              <a:gd name="connsiteX4" fmla="*/ 133885 w 1508539"/>
              <a:gd name="connsiteY4" fmla="*/ 6729139 h 6858000"/>
              <a:gd name="connsiteX5" fmla="*/ 149611 w 1508539"/>
              <a:gd name="connsiteY5" fmla="*/ 6666145 h 6858000"/>
              <a:gd name="connsiteX6" fmla="*/ 170123 w 1508539"/>
              <a:gd name="connsiteY6" fmla="*/ 6608101 h 6858000"/>
              <a:gd name="connsiteX7" fmla="*/ 164588 w 1508539"/>
              <a:gd name="connsiteY7" fmla="*/ 6568530 h 6858000"/>
              <a:gd name="connsiteX8" fmla="*/ 166997 w 1508539"/>
              <a:gd name="connsiteY8" fmla="*/ 6560674 h 6858000"/>
              <a:gd name="connsiteX9" fmla="*/ 201349 w 1508539"/>
              <a:gd name="connsiteY9" fmla="*/ 6530567 h 6858000"/>
              <a:gd name="connsiteX10" fmla="*/ 215389 w 1508539"/>
              <a:gd name="connsiteY10" fmla="*/ 6478062 h 6858000"/>
              <a:gd name="connsiteX11" fmla="*/ 226078 w 1508539"/>
              <a:gd name="connsiteY11" fmla="*/ 6460325 h 6858000"/>
              <a:gd name="connsiteX12" fmla="*/ 233311 w 1508539"/>
              <a:gd name="connsiteY12" fmla="*/ 6451488 h 6858000"/>
              <a:gd name="connsiteX13" fmla="*/ 234746 w 1508539"/>
              <a:gd name="connsiteY13" fmla="*/ 6451348 h 6858000"/>
              <a:gd name="connsiteX14" fmla="*/ 239104 w 1508539"/>
              <a:gd name="connsiteY14" fmla="*/ 6414240 h 6858000"/>
              <a:gd name="connsiteX15" fmla="*/ 241880 w 1508539"/>
              <a:gd name="connsiteY15" fmla="*/ 6384857 h 6858000"/>
              <a:gd name="connsiteX16" fmla="*/ 240591 w 1508539"/>
              <a:gd name="connsiteY16" fmla="*/ 6367510 h 6858000"/>
              <a:gd name="connsiteX17" fmla="*/ 244471 w 1508539"/>
              <a:gd name="connsiteY17" fmla="*/ 6349778 h 6858000"/>
              <a:gd name="connsiteX18" fmla="*/ 246136 w 1508539"/>
              <a:gd name="connsiteY18" fmla="*/ 6348250 h 6858000"/>
              <a:gd name="connsiteX19" fmla="*/ 262170 w 1508539"/>
              <a:gd name="connsiteY19" fmla="*/ 6281972 h 6858000"/>
              <a:gd name="connsiteX20" fmla="*/ 290557 w 1508539"/>
              <a:gd name="connsiteY20" fmla="*/ 6153037 h 6858000"/>
              <a:gd name="connsiteX21" fmla="*/ 314428 w 1508539"/>
              <a:gd name="connsiteY21" fmla="*/ 6113913 h 6858000"/>
              <a:gd name="connsiteX22" fmla="*/ 318721 w 1508539"/>
              <a:gd name="connsiteY22" fmla="*/ 6028119 h 6858000"/>
              <a:gd name="connsiteX23" fmla="*/ 363126 w 1508539"/>
              <a:gd name="connsiteY23" fmla="*/ 5934687 h 6858000"/>
              <a:gd name="connsiteX24" fmla="*/ 408411 w 1508539"/>
              <a:gd name="connsiteY24" fmla="*/ 5704905 h 6858000"/>
              <a:gd name="connsiteX25" fmla="*/ 425529 w 1508539"/>
              <a:gd name="connsiteY25" fmla="*/ 5676393 h 6858000"/>
              <a:gd name="connsiteX26" fmla="*/ 465121 w 1508539"/>
              <a:gd name="connsiteY26" fmla="*/ 5563435 h 6858000"/>
              <a:gd name="connsiteX27" fmla="*/ 494626 w 1508539"/>
              <a:gd name="connsiteY27" fmla="*/ 5476393 h 6858000"/>
              <a:gd name="connsiteX28" fmla="*/ 525819 w 1508539"/>
              <a:gd name="connsiteY28" fmla="*/ 5396260 h 6858000"/>
              <a:gd name="connsiteX29" fmla="*/ 541800 w 1508539"/>
              <a:gd name="connsiteY29" fmla="*/ 5330009 h 6858000"/>
              <a:gd name="connsiteX30" fmla="*/ 575293 w 1508539"/>
              <a:gd name="connsiteY30" fmla="*/ 5273739 h 6858000"/>
              <a:gd name="connsiteX31" fmla="*/ 584892 w 1508539"/>
              <a:gd name="connsiteY31" fmla="*/ 5241779 h 6858000"/>
              <a:gd name="connsiteX32" fmla="*/ 596118 w 1508539"/>
              <a:gd name="connsiteY32" fmla="*/ 5225268 h 6858000"/>
              <a:gd name="connsiteX33" fmla="*/ 597138 w 1508539"/>
              <a:gd name="connsiteY33" fmla="*/ 5217684 h 6858000"/>
              <a:gd name="connsiteX34" fmla="*/ 604479 w 1508539"/>
              <a:gd name="connsiteY34" fmla="*/ 5193377 h 6858000"/>
              <a:gd name="connsiteX35" fmla="*/ 607782 w 1508539"/>
              <a:gd name="connsiteY35" fmla="*/ 5179288 h 6858000"/>
              <a:gd name="connsiteX36" fmla="*/ 608766 w 1508539"/>
              <a:gd name="connsiteY36" fmla="*/ 5173621 h 6858000"/>
              <a:gd name="connsiteX37" fmla="*/ 604400 w 1508539"/>
              <a:gd name="connsiteY37" fmla="*/ 5159961 h 6858000"/>
              <a:gd name="connsiteX38" fmla="*/ 611077 w 1508539"/>
              <a:gd name="connsiteY38" fmla="*/ 5144295 h 6858000"/>
              <a:gd name="connsiteX39" fmla="*/ 608010 w 1508539"/>
              <a:gd name="connsiteY39" fmla="*/ 5125185 h 6858000"/>
              <a:gd name="connsiteX40" fmla="*/ 614840 w 1508539"/>
              <a:gd name="connsiteY40" fmla="*/ 5121884 h 6858000"/>
              <a:gd name="connsiteX41" fmla="*/ 621876 w 1508539"/>
              <a:gd name="connsiteY41" fmla="*/ 5067850 h 6858000"/>
              <a:gd name="connsiteX42" fmla="*/ 624607 w 1508539"/>
              <a:gd name="connsiteY42" fmla="*/ 5060861 h 6858000"/>
              <a:gd name="connsiteX43" fmla="*/ 621311 w 1508539"/>
              <a:gd name="connsiteY43" fmla="*/ 5034192 h 6858000"/>
              <a:gd name="connsiteX44" fmla="*/ 622865 w 1508539"/>
              <a:gd name="connsiteY44" fmla="*/ 4993030 h 6858000"/>
              <a:gd name="connsiteX45" fmla="*/ 629774 w 1508539"/>
              <a:gd name="connsiteY45" fmla="*/ 4946844 h 6858000"/>
              <a:gd name="connsiteX46" fmla="*/ 625630 w 1508539"/>
              <a:gd name="connsiteY46" fmla="*/ 4932692 h 6858000"/>
              <a:gd name="connsiteX47" fmla="*/ 641033 w 1508539"/>
              <a:gd name="connsiteY47" fmla="*/ 4858827 h 6858000"/>
              <a:gd name="connsiteX48" fmla="*/ 646936 w 1508539"/>
              <a:gd name="connsiteY48" fmla="*/ 4821170 h 6858000"/>
              <a:gd name="connsiteX49" fmla="*/ 651669 w 1508539"/>
              <a:gd name="connsiteY49" fmla="*/ 4780965 h 6858000"/>
              <a:gd name="connsiteX50" fmla="*/ 652962 w 1508539"/>
              <a:gd name="connsiteY50" fmla="*/ 4750867 h 6858000"/>
              <a:gd name="connsiteX51" fmla="*/ 650769 w 1508539"/>
              <a:gd name="connsiteY51" fmla="*/ 4690749 h 6858000"/>
              <a:gd name="connsiteX52" fmla="*/ 646249 w 1508539"/>
              <a:gd name="connsiteY52" fmla="*/ 4584173 h 6858000"/>
              <a:gd name="connsiteX53" fmla="*/ 641332 w 1508539"/>
              <a:gd name="connsiteY53" fmla="*/ 4444346 h 6858000"/>
              <a:gd name="connsiteX54" fmla="*/ 637897 w 1508539"/>
              <a:gd name="connsiteY54" fmla="*/ 4375228 h 6858000"/>
              <a:gd name="connsiteX55" fmla="*/ 618550 w 1508539"/>
              <a:gd name="connsiteY55" fmla="*/ 4214165 h 6858000"/>
              <a:gd name="connsiteX56" fmla="*/ 622623 w 1508539"/>
              <a:gd name="connsiteY56" fmla="*/ 4090296 h 6858000"/>
              <a:gd name="connsiteX57" fmla="*/ 607879 w 1508539"/>
              <a:gd name="connsiteY57" fmla="*/ 4033999 h 6858000"/>
              <a:gd name="connsiteX58" fmla="*/ 609028 w 1508539"/>
              <a:gd name="connsiteY58" fmla="*/ 4031933 h 6858000"/>
              <a:gd name="connsiteX59" fmla="*/ 607604 w 1508539"/>
              <a:gd name="connsiteY59" fmla="*/ 4013953 h 6858000"/>
              <a:gd name="connsiteX60" fmla="*/ 593899 w 1508539"/>
              <a:gd name="connsiteY60" fmla="*/ 3974753 h 6858000"/>
              <a:gd name="connsiteX61" fmla="*/ 595497 w 1508539"/>
              <a:gd name="connsiteY61" fmla="*/ 3969950 h 6858000"/>
              <a:gd name="connsiteX62" fmla="*/ 588919 w 1508539"/>
              <a:gd name="connsiteY62" fmla="*/ 3933779 h 6858000"/>
              <a:gd name="connsiteX63" fmla="*/ 590250 w 1508539"/>
              <a:gd name="connsiteY63" fmla="*/ 3933093 h 6858000"/>
              <a:gd name="connsiteX64" fmla="*/ 594604 w 1508539"/>
              <a:gd name="connsiteY64" fmla="*/ 3922082 h 6858000"/>
              <a:gd name="connsiteX65" fmla="*/ 599682 w 1508539"/>
              <a:gd name="connsiteY65" fmla="*/ 3901461 h 6858000"/>
              <a:gd name="connsiteX66" fmla="*/ 622276 w 1508539"/>
              <a:gd name="connsiteY66" fmla="*/ 3813873 h 6858000"/>
              <a:gd name="connsiteX67" fmla="*/ 621701 w 1508539"/>
              <a:gd name="connsiteY67" fmla="*/ 3806161 h 6858000"/>
              <a:gd name="connsiteX68" fmla="*/ 622008 w 1508539"/>
              <a:gd name="connsiteY68" fmla="*/ 3805957 h 6858000"/>
              <a:gd name="connsiteX69" fmla="*/ 622035 w 1508539"/>
              <a:gd name="connsiteY69" fmla="*/ 3797724 h 6858000"/>
              <a:gd name="connsiteX70" fmla="*/ 620650 w 1508539"/>
              <a:gd name="connsiteY70" fmla="*/ 3792098 h 6858000"/>
              <a:gd name="connsiteX71" fmla="*/ 619534 w 1508539"/>
              <a:gd name="connsiteY71" fmla="*/ 3777135 h 6858000"/>
              <a:gd name="connsiteX72" fmla="*/ 621267 w 1508539"/>
              <a:gd name="connsiteY72" fmla="*/ 3771656 h 6858000"/>
              <a:gd name="connsiteX73" fmla="*/ 625010 w 1508539"/>
              <a:gd name="connsiteY73" fmla="*/ 3769007 h 6858000"/>
              <a:gd name="connsiteX74" fmla="*/ 624476 w 1508539"/>
              <a:gd name="connsiteY74" fmla="*/ 3767709 h 6858000"/>
              <a:gd name="connsiteX75" fmla="*/ 633172 w 1508539"/>
              <a:gd name="connsiteY75" fmla="*/ 3738082 h 6858000"/>
              <a:gd name="connsiteX76" fmla="*/ 640518 w 1508539"/>
              <a:gd name="connsiteY76" fmla="*/ 3673397 h 6858000"/>
              <a:gd name="connsiteX77" fmla="*/ 639814 w 1508539"/>
              <a:gd name="connsiteY77" fmla="*/ 3637109 h 6858000"/>
              <a:gd name="connsiteX78" fmla="*/ 643257 w 1508539"/>
              <a:gd name="connsiteY78" fmla="*/ 3536883 h 6858000"/>
              <a:gd name="connsiteX79" fmla="*/ 650795 w 1508539"/>
              <a:gd name="connsiteY79" fmla="*/ 3435652 h 6858000"/>
              <a:gd name="connsiteX80" fmla="*/ 652466 w 1508539"/>
              <a:gd name="connsiteY80" fmla="*/ 3307769 h 6858000"/>
              <a:gd name="connsiteX81" fmla="*/ 670029 w 1508539"/>
              <a:gd name="connsiteY81" fmla="*/ 3250522 h 6858000"/>
              <a:gd name="connsiteX82" fmla="*/ 670454 w 1508539"/>
              <a:gd name="connsiteY82" fmla="*/ 3229163 h 6858000"/>
              <a:gd name="connsiteX83" fmla="*/ 672277 w 1508539"/>
              <a:gd name="connsiteY83" fmla="*/ 3217217 h 6858000"/>
              <a:gd name="connsiteX84" fmla="*/ 659112 w 1508539"/>
              <a:gd name="connsiteY84" fmla="*/ 3183755 h 6858000"/>
              <a:gd name="connsiteX85" fmla="*/ 659613 w 1508539"/>
              <a:gd name="connsiteY85" fmla="*/ 3178642 h 6858000"/>
              <a:gd name="connsiteX86" fmla="*/ 647213 w 1508539"/>
              <a:gd name="connsiteY86" fmla="*/ 3158586 h 6858000"/>
              <a:gd name="connsiteX87" fmla="*/ 632398 w 1508539"/>
              <a:gd name="connsiteY87" fmla="*/ 3129034 h 6858000"/>
              <a:gd name="connsiteX88" fmla="*/ 633063 w 1508539"/>
              <a:gd name="connsiteY88" fmla="*/ 3126682 h 6858000"/>
              <a:gd name="connsiteX89" fmla="*/ 623931 w 1508539"/>
              <a:gd name="connsiteY89" fmla="*/ 3114519 h 6858000"/>
              <a:gd name="connsiteX90" fmla="*/ 610540 w 1508539"/>
              <a:gd name="connsiteY90" fmla="*/ 3106272 h 6858000"/>
              <a:gd name="connsiteX91" fmla="*/ 583270 w 1508539"/>
              <a:gd name="connsiteY91" fmla="*/ 2958185 h 6858000"/>
              <a:gd name="connsiteX92" fmla="*/ 525884 w 1508539"/>
              <a:gd name="connsiteY92" fmla="*/ 2762989 h 6858000"/>
              <a:gd name="connsiteX93" fmla="*/ 474802 w 1508539"/>
              <a:gd name="connsiteY93" fmla="*/ 2554718 h 6858000"/>
              <a:gd name="connsiteX94" fmla="*/ 454896 w 1508539"/>
              <a:gd name="connsiteY94" fmla="*/ 2485734 h 6858000"/>
              <a:gd name="connsiteX95" fmla="*/ 445619 w 1508539"/>
              <a:gd name="connsiteY95" fmla="*/ 2447068 h 6858000"/>
              <a:gd name="connsiteX96" fmla="*/ 432580 w 1508539"/>
              <a:gd name="connsiteY96" fmla="*/ 2425819 h 6858000"/>
              <a:gd name="connsiteX97" fmla="*/ 438579 w 1508539"/>
              <a:gd name="connsiteY97" fmla="*/ 2402874 h 6858000"/>
              <a:gd name="connsiteX98" fmla="*/ 441191 w 1508539"/>
              <a:gd name="connsiteY98" fmla="*/ 2381443 h 6858000"/>
              <a:gd name="connsiteX99" fmla="*/ 417520 w 1508539"/>
              <a:gd name="connsiteY99" fmla="*/ 2261920 h 6858000"/>
              <a:gd name="connsiteX100" fmla="*/ 407407 w 1508539"/>
              <a:gd name="connsiteY100" fmla="*/ 2195378 h 6858000"/>
              <a:gd name="connsiteX101" fmla="*/ 391624 w 1508539"/>
              <a:gd name="connsiteY101" fmla="*/ 2155135 h 6858000"/>
              <a:gd name="connsiteX102" fmla="*/ 389082 w 1508539"/>
              <a:gd name="connsiteY102" fmla="*/ 2118008 h 6858000"/>
              <a:gd name="connsiteX103" fmla="*/ 390075 w 1508539"/>
              <a:gd name="connsiteY103" fmla="*/ 2050531 h 6858000"/>
              <a:gd name="connsiteX104" fmla="*/ 381881 w 1508539"/>
              <a:gd name="connsiteY104" fmla="*/ 1963269 h 6858000"/>
              <a:gd name="connsiteX105" fmla="*/ 363059 w 1508539"/>
              <a:gd name="connsiteY105" fmla="*/ 1906352 h 6858000"/>
              <a:gd name="connsiteX106" fmla="*/ 339616 w 1508539"/>
              <a:gd name="connsiteY106" fmla="*/ 1861531 h 6858000"/>
              <a:gd name="connsiteX107" fmla="*/ 293415 w 1508539"/>
              <a:gd name="connsiteY107" fmla="*/ 1732919 h 6858000"/>
              <a:gd name="connsiteX108" fmla="*/ 265726 w 1508539"/>
              <a:gd name="connsiteY108" fmla="*/ 1663540 h 6858000"/>
              <a:gd name="connsiteX109" fmla="*/ 264852 w 1508539"/>
              <a:gd name="connsiteY109" fmla="*/ 1615777 h 6858000"/>
              <a:gd name="connsiteX110" fmla="*/ 245647 w 1508539"/>
              <a:gd name="connsiteY110" fmla="*/ 1563678 h 6858000"/>
              <a:gd name="connsiteX111" fmla="*/ 258727 w 1508539"/>
              <a:gd name="connsiteY111" fmla="*/ 1519474 h 6858000"/>
              <a:gd name="connsiteX112" fmla="*/ 251469 w 1508539"/>
              <a:gd name="connsiteY112" fmla="*/ 1477995 h 6858000"/>
              <a:gd name="connsiteX113" fmla="*/ 237554 w 1508539"/>
              <a:gd name="connsiteY113" fmla="*/ 1373769 h 6858000"/>
              <a:gd name="connsiteX114" fmla="*/ 245861 w 1508539"/>
              <a:gd name="connsiteY114" fmla="*/ 1307086 h 6858000"/>
              <a:gd name="connsiteX115" fmla="*/ 247049 w 1508539"/>
              <a:gd name="connsiteY115" fmla="*/ 1189033 h 6858000"/>
              <a:gd name="connsiteX116" fmla="*/ 251734 w 1508539"/>
              <a:gd name="connsiteY116" fmla="*/ 1168288 h 6858000"/>
              <a:gd name="connsiteX117" fmla="*/ 244016 w 1508539"/>
              <a:gd name="connsiteY117" fmla="*/ 1142577 h 6858000"/>
              <a:gd name="connsiteX118" fmla="*/ 233322 w 1508539"/>
              <a:gd name="connsiteY118" fmla="*/ 1088484 h 6858000"/>
              <a:gd name="connsiteX119" fmla="*/ 222058 w 1508539"/>
              <a:gd name="connsiteY119" fmla="*/ 1016103 h 6858000"/>
              <a:gd name="connsiteX120" fmla="*/ 223514 w 1508539"/>
              <a:gd name="connsiteY120" fmla="*/ 932283 h 6858000"/>
              <a:gd name="connsiteX121" fmla="*/ 225750 w 1508539"/>
              <a:gd name="connsiteY121" fmla="*/ 915925 h 6858000"/>
              <a:gd name="connsiteX122" fmla="*/ 218379 w 1508539"/>
              <a:gd name="connsiteY122" fmla="*/ 896999 h 6858000"/>
              <a:gd name="connsiteX123" fmla="*/ 187787 w 1508539"/>
              <a:gd name="connsiteY123" fmla="*/ 821517 h 6858000"/>
              <a:gd name="connsiteX124" fmla="*/ 166737 w 1508539"/>
              <a:gd name="connsiteY124" fmla="*/ 751353 h 6858000"/>
              <a:gd name="connsiteX125" fmla="*/ 166295 w 1508539"/>
              <a:gd name="connsiteY125" fmla="*/ 721230 h 6858000"/>
              <a:gd name="connsiteX126" fmla="*/ 151966 w 1508539"/>
              <a:gd name="connsiteY126" fmla="*/ 681659 h 6858000"/>
              <a:gd name="connsiteX127" fmla="*/ 137385 w 1508539"/>
              <a:gd name="connsiteY127" fmla="*/ 635218 h 6858000"/>
              <a:gd name="connsiteX128" fmla="*/ 142396 w 1508539"/>
              <a:gd name="connsiteY128" fmla="*/ 613763 h 6858000"/>
              <a:gd name="connsiteX129" fmla="*/ 128338 w 1508539"/>
              <a:gd name="connsiteY129" fmla="*/ 598582 h 6858000"/>
              <a:gd name="connsiteX130" fmla="*/ 128019 w 1508539"/>
              <a:gd name="connsiteY130" fmla="*/ 576846 h 6858000"/>
              <a:gd name="connsiteX131" fmla="*/ 107645 w 1508539"/>
              <a:gd name="connsiteY131" fmla="*/ 530055 h 6858000"/>
              <a:gd name="connsiteX132" fmla="*/ 106893 w 1508539"/>
              <a:gd name="connsiteY132" fmla="*/ 465389 h 6858000"/>
              <a:gd name="connsiteX133" fmla="*/ 89816 w 1508539"/>
              <a:gd name="connsiteY133" fmla="*/ 424699 h 6858000"/>
              <a:gd name="connsiteX134" fmla="*/ 90191 w 1508539"/>
              <a:gd name="connsiteY134" fmla="*/ 404917 h 6858000"/>
              <a:gd name="connsiteX135" fmla="*/ 70148 w 1508539"/>
              <a:gd name="connsiteY135" fmla="*/ 367211 h 6858000"/>
              <a:gd name="connsiteX136" fmla="*/ 36452 w 1508539"/>
              <a:gd name="connsiteY136" fmla="*/ 268519 h 6858000"/>
              <a:gd name="connsiteX137" fmla="*/ 23935 w 1508539"/>
              <a:gd name="connsiteY137" fmla="*/ 160886 h 6858000"/>
              <a:gd name="connsiteX138" fmla="*/ 19312 w 1508539"/>
              <a:gd name="connsiteY138" fmla="*/ 47336 h 6858000"/>
              <a:gd name="connsiteX139" fmla="*/ 0 w 1508539"/>
              <a:gd name="connsiteY139" fmla="*/ 0 h 6858000"/>
              <a:gd name="connsiteX0" fmla="*/ 0 w 1508539"/>
              <a:gd name="connsiteY0" fmla="*/ 0 h 6858000"/>
              <a:gd name="connsiteX1" fmla="*/ 1508539 w 1508539"/>
              <a:gd name="connsiteY1" fmla="*/ 0 h 6858000"/>
              <a:gd name="connsiteX2" fmla="*/ 1508539 w 1508539"/>
              <a:gd name="connsiteY2" fmla="*/ 6858000 h 6858000"/>
              <a:gd name="connsiteX3" fmla="*/ 139560 w 1508539"/>
              <a:gd name="connsiteY3" fmla="*/ 6857735 h 6858000"/>
              <a:gd name="connsiteX4" fmla="*/ 133885 w 1508539"/>
              <a:gd name="connsiteY4" fmla="*/ 6729139 h 6858000"/>
              <a:gd name="connsiteX5" fmla="*/ 149611 w 1508539"/>
              <a:gd name="connsiteY5" fmla="*/ 6666145 h 6858000"/>
              <a:gd name="connsiteX6" fmla="*/ 170123 w 1508539"/>
              <a:gd name="connsiteY6" fmla="*/ 6608101 h 6858000"/>
              <a:gd name="connsiteX7" fmla="*/ 164588 w 1508539"/>
              <a:gd name="connsiteY7" fmla="*/ 6568530 h 6858000"/>
              <a:gd name="connsiteX8" fmla="*/ 166997 w 1508539"/>
              <a:gd name="connsiteY8" fmla="*/ 6560674 h 6858000"/>
              <a:gd name="connsiteX9" fmla="*/ 201349 w 1508539"/>
              <a:gd name="connsiteY9" fmla="*/ 6530567 h 6858000"/>
              <a:gd name="connsiteX10" fmla="*/ 215389 w 1508539"/>
              <a:gd name="connsiteY10" fmla="*/ 6478062 h 6858000"/>
              <a:gd name="connsiteX11" fmla="*/ 226078 w 1508539"/>
              <a:gd name="connsiteY11" fmla="*/ 6460325 h 6858000"/>
              <a:gd name="connsiteX12" fmla="*/ 233311 w 1508539"/>
              <a:gd name="connsiteY12" fmla="*/ 6451488 h 6858000"/>
              <a:gd name="connsiteX13" fmla="*/ 234746 w 1508539"/>
              <a:gd name="connsiteY13" fmla="*/ 6451348 h 6858000"/>
              <a:gd name="connsiteX14" fmla="*/ 239104 w 1508539"/>
              <a:gd name="connsiteY14" fmla="*/ 6414240 h 6858000"/>
              <a:gd name="connsiteX15" fmla="*/ 241880 w 1508539"/>
              <a:gd name="connsiteY15" fmla="*/ 6384857 h 6858000"/>
              <a:gd name="connsiteX16" fmla="*/ 240591 w 1508539"/>
              <a:gd name="connsiteY16" fmla="*/ 6367510 h 6858000"/>
              <a:gd name="connsiteX17" fmla="*/ 244471 w 1508539"/>
              <a:gd name="connsiteY17" fmla="*/ 6349778 h 6858000"/>
              <a:gd name="connsiteX18" fmla="*/ 246136 w 1508539"/>
              <a:gd name="connsiteY18" fmla="*/ 6348250 h 6858000"/>
              <a:gd name="connsiteX19" fmla="*/ 262170 w 1508539"/>
              <a:gd name="connsiteY19" fmla="*/ 6281972 h 6858000"/>
              <a:gd name="connsiteX20" fmla="*/ 290557 w 1508539"/>
              <a:gd name="connsiteY20" fmla="*/ 6153037 h 6858000"/>
              <a:gd name="connsiteX21" fmla="*/ 314428 w 1508539"/>
              <a:gd name="connsiteY21" fmla="*/ 6113913 h 6858000"/>
              <a:gd name="connsiteX22" fmla="*/ 318721 w 1508539"/>
              <a:gd name="connsiteY22" fmla="*/ 6028119 h 6858000"/>
              <a:gd name="connsiteX23" fmla="*/ 363126 w 1508539"/>
              <a:gd name="connsiteY23" fmla="*/ 5934687 h 6858000"/>
              <a:gd name="connsiteX24" fmla="*/ 408411 w 1508539"/>
              <a:gd name="connsiteY24" fmla="*/ 5704905 h 6858000"/>
              <a:gd name="connsiteX25" fmla="*/ 425529 w 1508539"/>
              <a:gd name="connsiteY25" fmla="*/ 5676393 h 6858000"/>
              <a:gd name="connsiteX26" fmla="*/ 465121 w 1508539"/>
              <a:gd name="connsiteY26" fmla="*/ 5563435 h 6858000"/>
              <a:gd name="connsiteX27" fmla="*/ 512251 w 1508539"/>
              <a:gd name="connsiteY27" fmla="*/ 5437125 h 6858000"/>
              <a:gd name="connsiteX28" fmla="*/ 525819 w 1508539"/>
              <a:gd name="connsiteY28" fmla="*/ 5396260 h 6858000"/>
              <a:gd name="connsiteX29" fmla="*/ 541800 w 1508539"/>
              <a:gd name="connsiteY29" fmla="*/ 5330009 h 6858000"/>
              <a:gd name="connsiteX30" fmla="*/ 575293 w 1508539"/>
              <a:gd name="connsiteY30" fmla="*/ 5273739 h 6858000"/>
              <a:gd name="connsiteX31" fmla="*/ 584892 w 1508539"/>
              <a:gd name="connsiteY31" fmla="*/ 5241779 h 6858000"/>
              <a:gd name="connsiteX32" fmla="*/ 596118 w 1508539"/>
              <a:gd name="connsiteY32" fmla="*/ 5225268 h 6858000"/>
              <a:gd name="connsiteX33" fmla="*/ 597138 w 1508539"/>
              <a:gd name="connsiteY33" fmla="*/ 5217684 h 6858000"/>
              <a:gd name="connsiteX34" fmla="*/ 604479 w 1508539"/>
              <a:gd name="connsiteY34" fmla="*/ 5193377 h 6858000"/>
              <a:gd name="connsiteX35" fmla="*/ 607782 w 1508539"/>
              <a:gd name="connsiteY35" fmla="*/ 5179288 h 6858000"/>
              <a:gd name="connsiteX36" fmla="*/ 608766 w 1508539"/>
              <a:gd name="connsiteY36" fmla="*/ 5173621 h 6858000"/>
              <a:gd name="connsiteX37" fmla="*/ 604400 w 1508539"/>
              <a:gd name="connsiteY37" fmla="*/ 5159961 h 6858000"/>
              <a:gd name="connsiteX38" fmla="*/ 611077 w 1508539"/>
              <a:gd name="connsiteY38" fmla="*/ 5144295 h 6858000"/>
              <a:gd name="connsiteX39" fmla="*/ 608010 w 1508539"/>
              <a:gd name="connsiteY39" fmla="*/ 5125185 h 6858000"/>
              <a:gd name="connsiteX40" fmla="*/ 614840 w 1508539"/>
              <a:gd name="connsiteY40" fmla="*/ 5121884 h 6858000"/>
              <a:gd name="connsiteX41" fmla="*/ 621876 w 1508539"/>
              <a:gd name="connsiteY41" fmla="*/ 5067850 h 6858000"/>
              <a:gd name="connsiteX42" fmla="*/ 624607 w 1508539"/>
              <a:gd name="connsiteY42" fmla="*/ 5060861 h 6858000"/>
              <a:gd name="connsiteX43" fmla="*/ 621311 w 1508539"/>
              <a:gd name="connsiteY43" fmla="*/ 5034192 h 6858000"/>
              <a:gd name="connsiteX44" fmla="*/ 622865 w 1508539"/>
              <a:gd name="connsiteY44" fmla="*/ 4993030 h 6858000"/>
              <a:gd name="connsiteX45" fmla="*/ 629774 w 1508539"/>
              <a:gd name="connsiteY45" fmla="*/ 4946844 h 6858000"/>
              <a:gd name="connsiteX46" fmla="*/ 625630 w 1508539"/>
              <a:gd name="connsiteY46" fmla="*/ 4932692 h 6858000"/>
              <a:gd name="connsiteX47" fmla="*/ 641033 w 1508539"/>
              <a:gd name="connsiteY47" fmla="*/ 4858827 h 6858000"/>
              <a:gd name="connsiteX48" fmla="*/ 646936 w 1508539"/>
              <a:gd name="connsiteY48" fmla="*/ 4821170 h 6858000"/>
              <a:gd name="connsiteX49" fmla="*/ 651669 w 1508539"/>
              <a:gd name="connsiteY49" fmla="*/ 4780965 h 6858000"/>
              <a:gd name="connsiteX50" fmla="*/ 652962 w 1508539"/>
              <a:gd name="connsiteY50" fmla="*/ 4750867 h 6858000"/>
              <a:gd name="connsiteX51" fmla="*/ 650769 w 1508539"/>
              <a:gd name="connsiteY51" fmla="*/ 4690749 h 6858000"/>
              <a:gd name="connsiteX52" fmla="*/ 646249 w 1508539"/>
              <a:gd name="connsiteY52" fmla="*/ 4584173 h 6858000"/>
              <a:gd name="connsiteX53" fmla="*/ 641332 w 1508539"/>
              <a:gd name="connsiteY53" fmla="*/ 4444346 h 6858000"/>
              <a:gd name="connsiteX54" fmla="*/ 637897 w 1508539"/>
              <a:gd name="connsiteY54" fmla="*/ 4375228 h 6858000"/>
              <a:gd name="connsiteX55" fmla="*/ 618550 w 1508539"/>
              <a:gd name="connsiteY55" fmla="*/ 4214165 h 6858000"/>
              <a:gd name="connsiteX56" fmla="*/ 622623 w 1508539"/>
              <a:gd name="connsiteY56" fmla="*/ 4090296 h 6858000"/>
              <a:gd name="connsiteX57" fmla="*/ 607879 w 1508539"/>
              <a:gd name="connsiteY57" fmla="*/ 4033999 h 6858000"/>
              <a:gd name="connsiteX58" fmla="*/ 609028 w 1508539"/>
              <a:gd name="connsiteY58" fmla="*/ 4031933 h 6858000"/>
              <a:gd name="connsiteX59" fmla="*/ 607604 w 1508539"/>
              <a:gd name="connsiteY59" fmla="*/ 4013953 h 6858000"/>
              <a:gd name="connsiteX60" fmla="*/ 593899 w 1508539"/>
              <a:gd name="connsiteY60" fmla="*/ 3974753 h 6858000"/>
              <a:gd name="connsiteX61" fmla="*/ 595497 w 1508539"/>
              <a:gd name="connsiteY61" fmla="*/ 3969950 h 6858000"/>
              <a:gd name="connsiteX62" fmla="*/ 588919 w 1508539"/>
              <a:gd name="connsiteY62" fmla="*/ 3933779 h 6858000"/>
              <a:gd name="connsiteX63" fmla="*/ 590250 w 1508539"/>
              <a:gd name="connsiteY63" fmla="*/ 3933093 h 6858000"/>
              <a:gd name="connsiteX64" fmla="*/ 594604 w 1508539"/>
              <a:gd name="connsiteY64" fmla="*/ 3922082 h 6858000"/>
              <a:gd name="connsiteX65" fmla="*/ 599682 w 1508539"/>
              <a:gd name="connsiteY65" fmla="*/ 3901461 h 6858000"/>
              <a:gd name="connsiteX66" fmla="*/ 622276 w 1508539"/>
              <a:gd name="connsiteY66" fmla="*/ 3813873 h 6858000"/>
              <a:gd name="connsiteX67" fmla="*/ 621701 w 1508539"/>
              <a:gd name="connsiteY67" fmla="*/ 3806161 h 6858000"/>
              <a:gd name="connsiteX68" fmla="*/ 622008 w 1508539"/>
              <a:gd name="connsiteY68" fmla="*/ 3805957 h 6858000"/>
              <a:gd name="connsiteX69" fmla="*/ 622035 w 1508539"/>
              <a:gd name="connsiteY69" fmla="*/ 3797724 h 6858000"/>
              <a:gd name="connsiteX70" fmla="*/ 620650 w 1508539"/>
              <a:gd name="connsiteY70" fmla="*/ 3792098 h 6858000"/>
              <a:gd name="connsiteX71" fmla="*/ 619534 w 1508539"/>
              <a:gd name="connsiteY71" fmla="*/ 3777135 h 6858000"/>
              <a:gd name="connsiteX72" fmla="*/ 621267 w 1508539"/>
              <a:gd name="connsiteY72" fmla="*/ 3771656 h 6858000"/>
              <a:gd name="connsiteX73" fmla="*/ 625010 w 1508539"/>
              <a:gd name="connsiteY73" fmla="*/ 3769007 h 6858000"/>
              <a:gd name="connsiteX74" fmla="*/ 624476 w 1508539"/>
              <a:gd name="connsiteY74" fmla="*/ 3767709 h 6858000"/>
              <a:gd name="connsiteX75" fmla="*/ 633172 w 1508539"/>
              <a:gd name="connsiteY75" fmla="*/ 3738082 h 6858000"/>
              <a:gd name="connsiteX76" fmla="*/ 640518 w 1508539"/>
              <a:gd name="connsiteY76" fmla="*/ 3673397 h 6858000"/>
              <a:gd name="connsiteX77" fmla="*/ 639814 w 1508539"/>
              <a:gd name="connsiteY77" fmla="*/ 3637109 h 6858000"/>
              <a:gd name="connsiteX78" fmla="*/ 643257 w 1508539"/>
              <a:gd name="connsiteY78" fmla="*/ 3536883 h 6858000"/>
              <a:gd name="connsiteX79" fmla="*/ 650795 w 1508539"/>
              <a:gd name="connsiteY79" fmla="*/ 3435652 h 6858000"/>
              <a:gd name="connsiteX80" fmla="*/ 652466 w 1508539"/>
              <a:gd name="connsiteY80" fmla="*/ 3307769 h 6858000"/>
              <a:gd name="connsiteX81" fmla="*/ 670029 w 1508539"/>
              <a:gd name="connsiteY81" fmla="*/ 3250522 h 6858000"/>
              <a:gd name="connsiteX82" fmla="*/ 670454 w 1508539"/>
              <a:gd name="connsiteY82" fmla="*/ 3229163 h 6858000"/>
              <a:gd name="connsiteX83" fmla="*/ 672277 w 1508539"/>
              <a:gd name="connsiteY83" fmla="*/ 3217217 h 6858000"/>
              <a:gd name="connsiteX84" fmla="*/ 659112 w 1508539"/>
              <a:gd name="connsiteY84" fmla="*/ 3183755 h 6858000"/>
              <a:gd name="connsiteX85" fmla="*/ 659613 w 1508539"/>
              <a:gd name="connsiteY85" fmla="*/ 3178642 h 6858000"/>
              <a:gd name="connsiteX86" fmla="*/ 647213 w 1508539"/>
              <a:gd name="connsiteY86" fmla="*/ 3158586 h 6858000"/>
              <a:gd name="connsiteX87" fmla="*/ 632398 w 1508539"/>
              <a:gd name="connsiteY87" fmla="*/ 3129034 h 6858000"/>
              <a:gd name="connsiteX88" fmla="*/ 633063 w 1508539"/>
              <a:gd name="connsiteY88" fmla="*/ 3126682 h 6858000"/>
              <a:gd name="connsiteX89" fmla="*/ 623931 w 1508539"/>
              <a:gd name="connsiteY89" fmla="*/ 3114519 h 6858000"/>
              <a:gd name="connsiteX90" fmla="*/ 610540 w 1508539"/>
              <a:gd name="connsiteY90" fmla="*/ 3106272 h 6858000"/>
              <a:gd name="connsiteX91" fmla="*/ 583270 w 1508539"/>
              <a:gd name="connsiteY91" fmla="*/ 2958185 h 6858000"/>
              <a:gd name="connsiteX92" fmla="*/ 525884 w 1508539"/>
              <a:gd name="connsiteY92" fmla="*/ 2762989 h 6858000"/>
              <a:gd name="connsiteX93" fmla="*/ 474802 w 1508539"/>
              <a:gd name="connsiteY93" fmla="*/ 2554718 h 6858000"/>
              <a:gd name="connsiteX94" fmla="*/ 454896 w 1508539"/>
              <a:gd name="connsiteY94" fmla="*/ 2485734 h 6858000"/>
              <a:gd name="connsiteX95" fmla="*/ 445619 w 1508539"/>
              <a:gd name="connsiteY95" fmla="*/ 2447068 h 6858000"/>
              <a:gd name="connsiteX96" fmla="*/ 432580 w 1508539"/>
              <a:gd name="connsiteY96" fmla="*/ 2425819 h 6858000"/>
              <a:gd name="connsiteX97" fmla="*/ 438579 w 1508539"/>
              <a:gd name="connsiteY97" fmla="*/ 2402874 h 6858000"/>
              <a:gd name="connsiteX98" fmla="*/ 441191 w 1508539"/>
              <a:gd name="connsiteY98" fmla="*/ 2381443 h 6858000"/>
              <a:gd name="connsiteX99" fmla="*/ 417520 w 1508539"/>
              <a:gd name="connsiteY99" fmla="*/ 2261920 h 6858000"/>
              <a:gd name="connsiteX100" fmla="*/ 407407 w 1508539"/>
              <a:gd name="connsiteY100" fmla="*/ 2195378 h 6858000"/>
              <a:gd name="connsiteX101" fmla="*/ 391624 w 1508539"/>
              <a:gd name="connsiteY101" fmla="*/ 2155135 h 6858000"/>
              <a:gd name="connsiteX102" fmla="*/ 389082 w 1508539"/>
              <a:gd name="connsiteY102" fmla="*/ 2118008 h 6858000"/>
              <a:gd name="connsiteX103" fmla="*/ 390075 w 1508539"/>
              <a:gd name="connsiteY103" fmla="*/ 2050531 h 6858000"/>
              <a:gd name="connsiteX104" fmla="*/ 381881 w 1508539"/>
              <a:gd name="connsiteY104" fmla="*/ 1963269 h 6858000"/>
              <a:gd name="connsiteX105" fmla="*/ 363059 w 1508539"/>
              <a:gd name="connsiteY105" fmla="*/ 1906352 h 6858000"/>
              <a:gd name="connsiteX106" fmla="*/ 339616 w 1508539"/>
              <a:gd name="connsiteY106" fmla="*/ 1861531 h 6858000"/>
              <a:gd name="connsiteX107" fmla="*/ 293415 w 1508539"/>
              <a:gd name="connsiteY107" fmla="*/ 1732919 h 6858000"/>
              <a:gd name="connsiteX108" fmla="*/ 265726 w 1508539"/>
              <a:gd name="connsiteY108" fmla="*/ 1663540 h 6858000"/>
              <a:gd name="connsiteX109" fmla="*/ 264852 w 1508539"/>
              <a:gd name="connsiteY109" fmla="*/ 1615777 h 6858000"/>
              <a:gd name="connsiteX110" fmla="*/ 245647 w 1508539"/>
              <a:gd name="connsiteY110" fmla="*/ 1563678 h 6858000"/>
              <a:gd name="connsiteX111" fmla="*/ 258727 w 1508539"/>
              <a:gd name="connsiteY111" fmla="*/ 1519474 h 6858000"/>
              <a:gd name="connsiteX112" fmla="*/ 251469 w 1508539"/>
              <a:gd name="connsiteY112" fmla="*/ 1477995 h 6858000"/>
              <a:gd name="connsiteX113" fmla="*/ 237554 w 1508539"/>
              <a:gd name="connsiteY113" fmla="*/ 1373769 h 6858000"/>
              <a:gd name="connsiteX114" fmla="*/ 245861 w 1508539"/>
              <a:gd name="connsiteY114" fmla="*/ 1307086 h 6858000"/>
              <a:gd name="connsiteX115" fmla="*/ 247049 w 1508539"/>
              <a:gd name="connsiteY115" fmla="*/ 1189033 h 6858000"/>
              <a:gd name="connsiteX116" fmla="*/ 251734 w 1508539"/>
              <a:gd name="connsiteY116" fmla="*/ 1168288 h 6858000"/>
              <a:gd name="connsiteX117" fmla="*/ 244016 w 1508539"/>
              <a:gd name="connsiteY117" fmla="*/ 1142577 h 6858000"/>
              <a:gd name="connsiteX118" fmla="*/ 233322 w 1508539"/>
              <a:gd name="connsiteY118" fmla="*/ 1088484 h 6858000"/>
              <a:gd name="connsiteX119" fmla="*/ 222058 w 1508539"/>
              <a:gd name="connsiteY119" fmla="*/ 1016103 h 6858000"/>
              <a:gd name="connsiteX120" fmla="*/ 223514 w 1508539"/>
              <a:gd name="connsiteY120" fmla="*/ 932283 h 6858000"/>
              <a:gd name="connsiteX121" fmla="*/ 225750 w 1508539"/>
              <a:gd name="connsiteY121" fmla="*/ 915925 h 6858000"/>
              <a:gd name="connsiteX122" fmla="*/ 218379 w 1508539"/>
              <a:gd name="connsiteY122" fmla="*/ 896999 h 6858000"/>
              <a:gd name="connsiteX123" fmla="*/ 187787 w 1508539"/>
              <a:gd name="connsiteY123" fmla="*/ 821517 h 6858000"/>
              <a:gd name="connsiteX124" fmla="*/ 166737 w 1508539"/>
              <a:gd name="connsiteY124" fmla="*/ 751353 h 6858000"/>
              <a:gd name="connsiteX125" fmla="*/ 166295 w 1508539"/>
              <a:gd name="connsiteY125" fmla="*/ 721230 h 6858000"/>
              <a:gd name="connsiteX126" fmla="*/ 151966 w 1508539"/>
              <a:gd name="connsiteY126" fmla="*/ 681659 h 6858000"/>
              <a:gd name="connsiteX127" fmla="*/ 137385 w 1508539"/>
              <a:gd name="connsiteY127" fmla="*/ 635218 h 6858000"/>
              <a:gd name="connsiteX128" fmla="*/ 142396 w 1508539"/>
              <a:gd name="connsiteY128" fmla="*/ 613763 h 6858000"/>
              <a:gd name="connsiteX129" fmla="*/ 128338 w 1508539"/>
              <a:gd name="connsiteY129" fmla="*/ 598582 h 6858000"/>
              <a:gd name="connsiteX130" fmla="*/ 128019 w 1508539"/>
              <a:gd name="connsiteY130" fmla="*/ 576846 h 6858000"/>
              <a:gd name="connsiteX131" fmla="*/ 107645 w 1508539"/>
              <a:gd name="connsiteY131" fmla="*/ 530055 h 6858000"/>
              <a:gd name="connsiteX132" fmla="*/ 106893 w 1508539"/>
              <a:gd name="connsiteY132" fmla="*/ 465389 h 6858000"/>
              <a:gd name="connsiteX133" fmla="*/ 89816 w 1508539"/>
              <a:gd name="connsiteY133" fmla="*/ 424699 h 6858000"/>
              <a:gd name="connsiteX134" fmla="*/ 90191 w 1508539"/>
              <a:gd name="connsiteY134" fmla="*/ 404917 h 6858000"/>
              <a:gd name="connsiteX135" fmla="*/ 70148 w 1508539"/>
              <a:gd name="connsiteY135" fmla="*/ 367211 h 6858000"/>
              <a:gd name="connsiteX136" fmla="*/ 36452 w 1508539"/>
              <a:gd name="connsiteY136" fmla="*/ 268519 h 6858000"/>
              <a:gd name="connsiteX137" fmla="*/ 23935 w 1508539"/>
              <a:gd name="connsiteY137" fmla="*/ 160886 h 6858000"/>
              <a:gd name="connsiteX138" fmla="*/ 19312 w 1508539"/>
              <a:gd name="connsiteY138" fmla="*/ 47336 h 6858000"/>
              <a:gd name="connsiteX139" fmla="*/ 0 w 1508539"/>
              <a:gd name="connsiteY139" fmla="*/ 0 h 6858000"/>
              <a:gd name="connsiteX0" fmla="*/ 0 w 1508539"/>
              <a:gd name="connsiteY0" fmla="*/ 0 h 6858000"/>
              <a:gd name="connsiteX1" fmla="*/ 1508539 w 1508539"/>
              <a:gd name="connsiteY1" fmla="*/ 0 h 6858000"/>
              <a:gd name="connsiteX2" fmla="*/ 1508539 w 1508539"/>
              <a:gd name="connsiteY2" fmla="*/ 6858000 h 6858000"/>
              <a:gd name="connsiteX3" fmla="*/ 245233 w 1508539"/>
              <a:gd name="connsiteY3" fmla="*/ 6857735 h 6858000"/>
              <a:gd name="connsiteX4" fmla="*/ 133885 w 1508539"/>
              <a:gd name="connsiteY4" fmla="*/ 6729139 h 6858000"/>
              <a:gd name="connsiteX5" fmla="*/ 149611 w 1508539"/>
              <a:gd name="connsiteY5" fmla="*/ 6666145 h 6858000"/>
              <a:gd name="connsiteX6" fmla="*/ 170123 w 1508539"/>
              <a:gd name="connsiteY6" fmla="*/ 6608101 h 6858000"/>
              <a:gd name="connsiteX7" fmla="*/ 164588 w 1508539"/>
              <a:gd name="connsiteY7" fmla="*/ 6568530 h 6858000"/>
              <a:gd name="connsiteX8" fmla="*/ 166997 w 1508539"/>
              <a:gd name="connsiteY8" fmla="*/ 6560674 h 6858000"/>
              <a:gd name="connsiteX9" fmla="*/ 201349 w 1508539"/>
              <a:gd name="connsiteY9" fmla="*/ 6530567 h 6858000"/>
              <a:gd name="connsiteX10" fmla="*/ 215389 w 1508539"/>
              <a:gd name="connsiteY10" fmla="*/ 6478062 h 6858000"/>
              <a:gd name="connsiteX11" fmla="*/ 226078 w 1508539"/>
              <a:gd name="connsiteY11" fmla="*/ 6460325 h 6858000"/>
              <a:gd name="connsiteX12" fmla="*/ 233311 w 1508539"/>
              <a:gd name="connsiteY12" fmla="*/ 6451488 h 6858000"/>
              <a:gd name="connsiteX13" fmla="*/ 234746 w 1508539"/>
              <a:gd name="connsiteY13" fmla="*/ 6451348 h 6858000"/>
              <a:gd name="connsiteX14" fmla="*/ 239104 w 1508539"/>
              <a:gd name="connsiteY14" fmla="*/ 6414240 h 6858000"/>
              <a:gd name="connsiteX15" fmla="*/ 241880 w 1508539"/>
              <a:gd name="connsiteY15" fmla="*/ 6384857 h 6858000"/>
              <a:gd name="connsiteX16" fmla="*/ 240591 w 1508539"/>
              <a:gd name="connsiteY16" fmla="*/ 6367510 h 6858000"/>
              <a:gd name="connsiteX17" fmla="*/ 244471 w 1508539"/>
              <a:gd name="connsiteY17" fmla="*/ 6349778 h 6858000"/>
              <a:gd name="connsiteX18" fmla="*/ 246136 w 1508539"/>
              <a:gd name="connsiteY18" fmla="*/ 6348250 h 6858000"/>
              <a:gd name="connsiteX19" fmla="*/ 262170 w 1508539"/>
              <a:gd name="connsiteY19" fmla="*/ 6281972 h 6858000"/>
              <a:gd name="connsiteX20" fmla="*/ 290557 w 1508539"/>
              <a:gd name="connsiteY20" fmla="*/ 6153037 h 6858000"/>
              <a:gd name="connsiteX21" fmla="*/ 314428 w 1508539"/>
              <a:gd name="connsiteY21" fmla="*/ 6113913 h 6858000"/>
              <a:gd name="connsiteX22" fmla="*/ 318721 w 1508539"/>
              <a:gd name="connsiteY22" fmla="*/ 6028119 h 6858000"/>
              <a:gd name="connsiteX23" fmla="*/ 363126 w 1508539"/>
              <a:gd name="connsiteY23" fmla="*/ 5934687 h 6858000"/>
              <a:gd name="connsiteX24" fmla="*/ 408411 w 1508539"/>
              <a:gd name="connsiteY24" fmla="*/ 5704905 h 6858000"/>
              <a:gd name="connsiteX25" fmla="*/ 425529 w 1508539"/>
              <a:gd name="connsiteY25" fmla="*/ 5676393 h 6858000"/>
              <a:gd name="connsiteX26" fmla="*/ 465121 w 1508539"/>
              <a:gd name="connsiteY26" fmla="*/ 5563435 h 6858000"/>
              <a:gd name="connsiteX27" fmla="*/ 512251 w 1508539"/>
              <a:gd name="connsiteY27" fmla="*/ 5437125 h 6858000"/>
              <a:gd name="connsiteX28" fmla="*/ 525819 w 1508539"/>
              <a:gd name="connsiteY28" fmla="*/ 5396260 h 6858000"/>
              <a:gd name="connsiteX29" fmla="*/ 541800 w 1508539"/>
              <a:gd name="connsiteY29" fmla="*/ 5330009 h 6858000"/>
              <a:gd name="connsiteX30" fmla="*/ 575293 w 1508539"/>
              <a:gd name="connsiteY30" fmla="*/ 5273739 h 6858000"/>
              <a:gd name="connsiteX31" fmla="*/ 584892 w 1508539"/>
              <a:gd name="connsiteY31" fmla="*/ 5241779 h 6858000"/>
              <a:gd name="connsiteX32" fmla="*/ 596118 w 1508539"/>
              <a:gd name="connsiteY32" fmla="*/ 5225268 h 6858000"/>
              <a:gd name="connsiteX33" fmla="*/ 597138 w 1508539"/>
              <a:gd name="connsiteY33" fmla="*/ 5217684 h 6858000"/>
              <a:gd name="connsiteX34" fmla="*/ 604479 w 1508539"/>
              <a:gd name="connsiteY34" fmla="*/ 5193377 h 6858000"/>
              <a:gd name="connsiteX35" fmla="*/ 607782 w 1508539"/>
              <a:gd name="connsiteY35" fmla="*/ 5179288 h 6858000"/>
              <a:gd name="connsiteX36" fmla="*/ 608766 w 1508539"/>
              <a:gd name="connsiteY36" fmla="*/ 5173621 h 6858000"/>
              <a:gd name="connsiteX37" fmla="*/ 604400 w 1508539"/>
              <a:gd name="connsiteY37" fmla="*/ 5159961 h 6858000"/>
              <a:gd name="connsiteX38" fmla="*/ 611077 w 1508539"/>
              <a:gd name="connsiteY38" fmla="*/ 5144295 h 6858000"/>
              <a:gd name="connsiteX39" fmla="*/ 608010 w 1508539"/>
              <a:gd name="connsiteY39" fmla="*/ 5125185 h 6858000"/>
              <a:gd name="connsiteX40" fmla="*/ 614840 w 1508539"/>
              <a:gd name="connsiteY40" fmla="*/ 5121884 h 6858000"/>
              <a:gd name="connsiteX41" fmla="*/ 621876 w 1508539"/>
              <a:gd name="connsiteY41" fmla="*/ 5067850 h 6858000"/>
              <a:gd name="connsiteX42" fmla="*/ 624607 w 1508539"/>
              <a:gd name="connsiteY42" fmla="*/ 5060861 h 6858000"/>
              <a:gd name="connsiteX43" fmla="*/ 621311 w 1508539"/>
              <a:gd name="connsiteY43" fmla="*/ 5034192 h 6858000"/>
              <a:gd name="connsiteX44" fmla="*/ 622865 w 1508539"/>
              <a:gd name="connsiteY44" fmla="*/ 4993030 h 6858000"/>
              <a:gd name="connsiteX45" fmla="*/ 629774 w 1508539"/>
              <a:gd name="connsiteY45" fmla="*/ 4946844 h 6858000"/>
              <a:gd name="connsiteX46" fmla="*/ 625630 w 1508539"/>
              <a:gd name="connsiteY46" fmla="*/ 4932692 h 6858000"/>
              <a:gd name="connsiteX47" fmla="*/ 641033 w 1508539"/>
              <a:gd name="connsiteY47" fmla="*/ 4858827 h 6858000"/>
              <a:gd name="connsiteX48" fmla="*/ 646936 w 1508539"/>
              <a:gd name="connsiteY48" fmla="*/ 4821170 h 6858000"/>
              <a:gd name="connsiteX49" fmla="*/ 651669 w 1508539"/>
              <a:gd name="connsiteY49" fmla="*/ 4780965 h 6858000"/>
              <a:gd name="connsiteX50" fmla="*/ 652962 w 1508539"/>
              <a:gd name="connsiteY50" fmla="*/ 4750867 h 6858000"/>
              <a:gd name="connsiteX51" fmla="*/ 650769 w 1508539"/>
              <a:gd name="connsiteY51" fmla="*/ 4690749 h 6858000"/>
              <a:gd name="connsiteX52" fmla="*/ 646249 w 1508539"/>
              <a:gd name="connsiteY52" fmla="*/ 4584173 h 6858000"/>
              <a:gd name="connsiteX53" fmla="*/ 641332 w 1508539"/>
              <a:gd name="connsiteY53" fmla="*/ 4444346 h 6858000"/>
              <a:gd name="connsiteX54" fmla="*/ 637897 w 1508539"/>
              <a:gd name="connsiteY54" fmla="*/ 4375228 h 6858000"/>
              <a:gd name="connsiteX55" fmla="*/ 618550 w 1508539"/>
              <a:gd name="connsiteY55" fmla="*/ 4214165 h 6858000"/>
              <a:gd name="connsiteX56" fmla="*/ 622623 w 1508539"/>
              <a:gd name="connsiteY56" fmla="*/ 4090296 h 6858000"/>
              <a:gd name="connsiteX57" fmla="*/ 607879 w 1508539"/>
              <a:gd name="connsiteY57" fmla="*/ 4033999 h 6858000"/>
              <a:gd name="connsiteX58" fmla="*/ 609028 w 1508539"/>
              <a:gd name="connsiteY58" fmla="*/ 4031933 h 6858000"/>
              <a:gd name="connsiteX59" fmla="*/ 607604 w 1508539"/>
              <a:gd name="connsiteY59" fmla="*/ 4013953 h 6858000"/>
              <a:gd name="connsiteX60" fmla="*/ 593899 w 1508539"/>
              <a:gd name="connsiteY60" fmla="*/ 3974753 h 6858000"/>
              <a:gd name="connsiteX61" fmla="*/ 595497 w 1508539"/>
              <a:gd name="connsiteY61" fmla="*/ 3969950 h 6858000"/>
              <a:gd name="connsiteX62" fmla="*/ 588919 w 1508539"/>
              <a:gd name="connsiteY62" fmla="*/ 3933779 h 6858000"/>
              <a:gd name="connsiteX63" fmla="*/ 590250 w 1508539"/>
              <a:gd name="connsiteY63" fmla="*/ 3933093 h 6858000"/>
              <a:gd name="connsiteX64" fmla="*/ 594604 w 1508539"/>
              <a:gd name="connsiteY64" fmla="*/ 3922082 h 6858000"/>
              <a:gd name="connsiteX65" fmla="*/ 599682 w 1508539"/>
              <a:gd name="connsiteY65" fmla="*/ 3901461 h 6858000"/>
              <a:gd name="connsiteX66" fmla="*/ 622276 w 1508539"/>
              <a:gd name="connsiteY66" fmla="*/ 3813873 h 6858000"/>
              <a:gd name="connsiteX67" fmla="*/ 621701 w 1508539"/>
              <a:gd name="connsiteY67" fmla="*/ 3806161 h 6858000"/>
              <a:gd name="connsiteX68" fmla="*/ 622008 w 1508539"/>
              <a:gd name="connsiteY68" fmla="*/ 3805957 h 6858000"/>
              <a:gd name="connsiteX69" fmla="*/ 622035 w 1508539"/>
              <a:gd name="connsiteY69" fmla="*/ 3797724 h 6858000"/>
              <a:gd name="connsiteX70" fmla="*/ 620650 w 1508539"/>
              <a:gd name="connsiteY70" fmla="*/ 3792098 h 6858000"/>
              <a:gd name="connsiteX71" fmla="*/ 619534 w 1508539"/>
              <a:gd name="connsiteY71" fmla="*/ 3777135 h 6858000"/>
              <a:gd name="connsiteX72" fmla="*/ 621267 w 1508539"/>
              <a:gd name="connsiteY72" fmla="*/ 3771656 h 6858000"/>
              <a:gd name="connsiteX73" fmla="*/ 625010 w 1508539"/>
              <a:gd name="connsiteY73" fmla="*/ 3769007 h 6858000"/>
              <a:gd name="connsiteX74" fmla="*/ 624476 w 1508539"/>
              <a:gd name="connsiteY74" fmla="*/ 3767709 h 6858000"/>
              <a:gd name="connsiteX75" fmla="*/ 633172 w 1508539"/>
              <a:gd name="connsiteY75" fmla="*/ 3738082 h 6858000"/>
              <a:gd name="connsiteX76" fmla="*/ 640518 w 1508539"/>
              <a:gd name="connsiteY76" fmla="*/ 3673397 h 6858000"/>
              <a:gd name="connsiteX77" fmla="*/ 639814 w 1508539"/>
              <a:gd name="connsiteY77" fmla="*/ 3637109 h 6858000"/>
              <a:gd name="connsiteX78" fmla="*/ 643257 w 1508539"/>
              <a:gd name="connsiteY78" fmla="*/ 3536883 h 6858000"/>
              <a:gd name="connsiteX79" fmla="*/ 650795 w 1508539"/>
              <a:gd name="connsiteY79" fmla="*/ 3435652 h 6858000"/>
              <a:gd name="connsiteX80" fmla="*/ 652466 w 1508539"/>
              <a:gd name="connsiteY80" fmla="*/ 3307769 h 6858000"/>
              <a:gd name="connsiteX81" fmla="*/ 670029 w 1508539"/>
              <a:gd name="connsiteY81" fmla="*/ 3250522 h 6858000"/>
              <a:gd name="connsiteX82" fmla="*/ 670454 w 1508539"/>
              <a:gd name="connsiteY82" fmla="*/ 3229163 h 6858000"/>
              <a:gd name="connsiteX83" fmla="*/ 672277 w 1508539"/>
              <a:gd name="connsiteY83" fmla="*/ 3217217 h 6858000"/>
              <a:gd name="connsiteX84" fmla="*/ 659112 w 1508539"/>
              <a:gd name="connsiteY84" fmla="*/ 3183755 h 6858000"/>
              <a:gd name="connsiteX85" fmla="*/ 659613 w 1508539"/>
              <a:gd name="connsiteY85" fmla="*/ 3178642 h 6858000"/>
              <a:gd name="connsiteX86" fmla="*/ 647213 w 1508539"/>
              <a:gd name="connsiteY86" fmla="*/ 3158586 h 6858000"/>
              <a:gd name="connsiteX87" fmla="*/ 632398 w 1508539"/>
              <a:gd name="connsiteY87" fmla="*/ 3129034 h 6858000"/>
              <a:gd name="connsiteX88" fmla="*/ 633063 w 1508539"/>
              <a:gd name="connsiteY88" fmla="*/ 3126682 h 6858000"/>
              <a:gd name="connsiteX89" fmla="*/ 623931 w 1508539"/>
              <a:gd name="connsiteY89" fmla="*/ 3114519 h 6858000"/>
              <a:gd name="connsiteX90" fmla="*/ 610540 w 1508539"/>
              <a:gd name="connsiteY90" fmla="*/ 3106272 h 6858000"/>
              <a:gd name="connsiteX91" fmla="*/ 583270 w 1508539"/>
              <a:gd name="connsiteY91" fmla="*/ 2958185 h 6858000"/>
              <a:gd name="connsiteX92" fmla="*/ 525884 w 1508539"/>
              <a:gd name="connsiteY92" fmla="*/ 2762989 h 6858000"/>
              <a:gd name="connsiteX93" fmla="*/ 474802 w 1508539"/>
              <a:gd name="connsiteY93" fmla="*/ 2554718 h 6858000"/>
              <a:gd name="connsiteX94" fmla="*/ 454896 w 1508539"/>
              <a:gd name="connsiteY94" fmla="*/ 2485734 h 6858000"/>
              <a:gd name="connsiteX95" fmla="*/ 445619 w 1508539"/>
              <a:gd name="connsiteY95" fmla="*/ 2447068 h 6858000"/>
              <a:gd name="connsiteX96" fmla="*/ 432580 w 1508539"/>
              <a:gd name="connsiteY96" fmla="*/ 2425819 h 6858000"/>
              <a:gd name="connsiteX97" fmla="*/ 438579 w 1508539"/>
              <a:gd name="connsiteY97" fmla="*/ 2402874 h 6858000"/>
              <a:gd name="connsiteX98" fmla="*/ 441191 w 1508539"/>
              <a:gd name="connsiteY98" fmla="*/ 2381443 h 6858000"/>
              <a:gd name="connsiteX99" fmla="*/ 417520 w 1508539"/>
              <a:gd name="connsiteY99" fmla="*/ 2261920 h 6858000"/>
              <a:gd name="connsiteX100" fmla="*/ 407407 w 1508539"/>
              <a:gd name="connsiteY100" fmla="*/ 2195378 h 6858000"/>
              <a:gd name="connsiteX101" fmla="*/ 391624 w 1508539"/>
              <a:gd name="connsiteY101" fmla="*/ 2155135 h 6858000"/>
              <a:gd name="connsiteX102" fmla="*/ 389082 w 1508539"/>
              <a:gd name="connsiteY102" fmla="*/ 2118008 h 6858000"/>
              <a:gd name="connsiteX103" fmla="*/ 390075 w 1508539"/>
              <a:gd name="connsiteY103" fmla="*/ 2050531 h 6858000"/>
              <a:gd name="connsiteX104" fmla="*/ 381881 w 1508539"/>
              <a:gd name="connsiteY104" fmla="*/ 1963269 h 6858000"/>
              <a:gd name="connsiteX105" fmla="*/ 363059 w 1508539"/>
              <a:gd name="connsiteY105" fmla="*/ 1906352 h 6858000"/>
              <a:gd name="connsiteX106" fmla="*/ 339616 w 1508539"/>
              <a:gd name="connsiteY106" fmla="*/ 1861531 h 6858000"/>
              <a:gd name="connsiteX107" fmla="*/ 293415 w 1508539"/>
              <a:gd name="connsiteY107" fmla="*/ 1732919 h 6858000"/>
              <a:gd name="connsiteX108" fmla="*/ 265726 w 1508539"/>
              <a:gd name="connsiteY108" fmla="*/ 1663540 h 6858000"/>
              <a:gd name="connsiteX109" fmla="*/ 264852 w 1508539"/>
              <a:gd name="connsiteY109" fmla="*/ 1615777 h 6858000"/>
              <a:gd name="connsiteX110" fmla="*/ 245647 w 1508539"/>
              <a:gd name="connsiteY110" fmla="*/ 1563678 h 6858000"/>
              <a:gd name="connsiteX111" fmla="*/ 258727 w 1508539"/>
              <a:gd name="connsiteY111" fmla="*/ 1519474 h 6858000"/>
              <a:gd name="connsiteX112" fmla="*/ 251469 w 1508539"/>
              <a:gd name="connsiteY112" fmla="*/ 1477995 h 6858000"/>
              <a:gd name="connsiteX113" fmla="*/ 237554 w 1508539"/>
              <a:gd name="connsiteY113" fmla="*/ 1373769 h 6858000"/>
              <a:gd name="connsiteX114" fmla="*/ 245861 w 1508539"/>
              <a:gd name="connsiteY114" fmla="*/ 1307086 h 6858000"/>
              <a:gd name="connsiteX115" fmla="*/ 247049 w 1508539"/>
              <a:gd name="connsiteY115" fmla="*/ 1189033 h 6858000"/>
              <a:gd name="connsiteX116" fmla="*/ 251734 w 1508539"/>
              <a:gd name="connsiteY116" fmla="*/ 1168288 h 6858000"/>
              <a:gd name="connsiteX117" fmla="*/ 244016 w 1508539"/>
              <a:gd name="connsiteY117" fmla="*/ 1142577 h 6858000"/>
              <a:gd name="connsiteX118" fmla="*/ 233322 w 1508539"/>
              <a:gd name="connsiteY118" fmla="*/ 1088484 h 6858000"/>
              <a:gd name="connsiteX119" fmla="*/ 222058 w 1508539"/>
              <a:gd name="connsiteY119" fmla="*/ 1016103 h 6858000"/>
              <a:gd name="connsiteX120" fmla="*/ 223514 w 1508539"/>
              <a:gd name="connsiteY120" fmla="*/ 932283 h 6858000"/>
              <a:gd name="connsiteX121" fmla="*/ 225750 w 1508539"/>
              <a:gd name="connsiteY121" fmla="*/ 915925 h 6858000"/>
              <a:gd name="connsiteX122" fmla="*/ 218379 w 1508539"/>
              <a:gd name="connsiteY122" fmla="*/ 896999 h 6858000"/>
              <a:gd name="connsiteX123" fmla="*/ 187787 w 1508539"/>
              <a:gd name="connsiteY123" fmla="*/ 821517 h 6858000"/>
              <a:gd name="connsiteX124" fmla="*/ 166737 w 1508539"/>
              <a:gd name="connsiteY124" fmla="*/ 751353 h 6858000"/>
              <a:gd name="connsiteX125" fmla="*/ 166295 w 1508539"/>
              <a:gd name="connsiteY125" fmla="*/ 721230 h 6858000"/>
              <a:gd name="connsiteX126" fmla="*/ 151966 w 1508539"/>
              <a:gd name="connsiteY126" fmla="*/ 681659 h 6858000"/>
              <a:gd name="connsiteX127" fmla="*/ 137385 w 1508539"/>
              <a:gd name="connsiteY127" fmla="*/ 635218 h 6858000"/>
              <a:gd name="connsiteX128" fmla="*/ 142396 w 1508539"/>
              <a:gd name="connsiteY128" fmla="*/ 613763 h 6858000"/>
              <a:gd name="connsiteX129" fmla="*/ 128338 w 1508539"/>
              <a:gd name="connsiteY129" fmla="*/ 598582 h 6858000"/>
              <a:gd name="connsiteX130" fmla="*/ 128019 w 1508539"/>
              <a:gd name="connsiteY130" fmla="*/ 576846 h 6858000"/>
              <a:gd name="connsiteX131" fmla="*/ 107645 w 1508539"/>
              <a:gd name="connsiteY131" fmla="*/ 530055 h 6858000"/>
              <a:gd name="connsiteX132" fmla="*/ 106893 w 1508539"/>
              <a:gd name="connsiteY132" fmla="*/ 465389 h 6858000"/>
              <a:gd name="connsiteX133" fmla="*/ 89816 w 1508539"/>
              <a:gd name="connsiteY133" fmla="*/ 424699 h 6858000"/>
              <a:gd name="connsiteX134" fmla="*/ 90191 w 1508539"/>
              <a:gd name="connsiteY134" fmla="*/ 404917 h 6858000"/>
              <a:gd name="connsiteX135" fmla="*/ 70148 w 1508539"/>
              <a:gd name="connsiteY135" fmla="*/ 367211 h 6858000"/>
              <a:gd name="connsiteX136" fmla="*/ 36452 w 1508539"/>
              <a:gd name="connsiteY136" fmla="*/ 268519 h 6858000"/>
              <a:gd name="connsiteX137" fmla="*/ 23935 w 1508539"/>
              <a:gd name="connsiteY137" fmla="*/ 160886 h 6858000"/>
              <a:gd name="connsiteX138" fmla="*/ 19312 w 1508539"/>
              <a:gd name="connsiteY138" fmla="*/ 47336 h 6858000"/>
              <a:gd name="connsiteX139" fmla="*/ 0 w 1508539"/>
              <a:gd name="connsiteY139" fmla="*/ 0 h 6858000"/>
              <a:gd name="connsiteX0" fmla="*/ 0 w 1508539"/>
              <a:gd name="connsiteY0" fmla="*/ 0 h 6858000"/>
              <a:gd name="connsiteX1" fmla="*/ 1508539 w 1508539"/>
              <a:gd name="connsiteY1" fmla="*/ 0 h 6858000"/>
              <a:gd name="connsiteX2" fmla="*/ 1508539 w 1508539"/>
              <a:gd name="connsiteY2" fmla="*/ 6858000 h 6858000"/>
              <a:gd name="connsiteX3" fmla="*/ 245233 w 1508539"/>
              <a:gd name="connsiteY3" fmla="*/ 6857735 h 6858000"/>
              <a:gd name="connsiteX4" fmla="*/ 243784 w 1508539"/>
              <a:gd name="connsiteY4" fmla="*/ 6776847 h 6858000"/>
              <a:gd name="connsiteX5" fmla="*/ 149611 w 1508539"/>
              <a:gd name="connsiteY5" fmla="*/ 6666145 h 6858000"/>
              <a:gd name="connsiteX6" fmla="*/ 170123 w 1508539"/>
              <a:gd name="connsiteY6" fmla="*/ 6608101 h 6858000"/>
              <a:gd name="connsiteX7" fmla="*/ 164588 w 1508539"/>
              <a:gd name="connsiteY7" fmla="*/ 6568530 h 6858000"/>
              <a:gd name="connsiteX8" fmla="*/ 166997 w 1508539"/>
              <a:gd name="connsiteY8" fmla="*/ 6560674 h 6858000"/>
              <a:gd name="connsiteX9" fmla="*/ 201349 w 1508539"/>
              <a:gd name="connsiteY9" fmla="*/ 6530567 h 6858000"/>
              <a:gd name="connsiteX10" fmla="*/ 215389 w 1508539"/>
              <a:gd name="connsiteY10" fmla="*/ 6478062 h 6858000"/>
              <a:gd name="connsiteX11" fmla="*/ 226078 w 1508539"/>
              <a:gd name="connsiteY11" fmla="*/ 6460325 h 6858000"/>
              <a:gd name="connsiteX12" fmla="*/ 233311 w 1508539"/>
              <a:gd name="connsiteY12" fmla="*/ 6451488 h 6858000"/>
              <a:gd name="connsiteX13" fmla="*/ 234746 w 1508539"/>
              <a:gd name="connsiteY13" fmla="*/ 6451348 h 6858000"/>
              <a:gd name="connsiteX14" fmla="*/ 239104 w 1508539"/>
              <a:gd name="connsiteY14" fmla="*/ 6414240 h 6858000"/>
              <a:gd name="connsiteX15" fmla="*/ 241880 w 1508539"/>
              <a:gd name="connsiteY15" fmla="*/ 6384857 h 6858000"/>
              <a:gd name="connsiteX16" fmla="*/ 240591 w 1508539"/>
              <a:gd name="connsiteY16" fmla="*/ 6367510 h 6858000"/>
              <a:gd name="connsiteX17" fmla="*/ 244471 w 1508539"/>
              <a:gd name="connsiteY17" fmla="*/ 6349778 h 6858000"/>
              <a:gd name="connsiteX18" fmla="*/ 246136 w 1508539"/>
              <a:gd name="connsiteY18" fmla="*/ 6348250 h 6858000"/>
              <a:gd name="connsiteX19" fmla="*/ 262170 w 1508539"/>
              <a:gd name="connsiteY19" fmla="*/ 6281972 h 6858000"/>
              <a:gd name="connsiteX20" fmla="*/ 290557 w 1508539"/>
              <a:gd name="connsiteY20" fmla="*/ 6153037 h 6858000"/>
              <a:gd name="connsiteX21" fmla="*/ 314428 w 1508539"/>
              <a:gd name="connsiteY21" fmla="*/ 6113913 h 6858000"/>
              <a:gd name="connsiteX22" fmla="*/ 318721 w 1508539"/>
              <a:gd name="connsiteY22" fmla="*/ 6028119 h 6858000"/>
              <a:gd name="connsiteX23" fmla="*/ 363126 w 1508539"/>
              <a:gd name="connsiteY23" fmla="*/ 5934687 h 6858000"/>
              <a:gd name="connsiteX24" fmla="*/ 408411 w 1508539"/>
              <a:gd name="connsiteY24" fmla="*/ 5704905 h 6858000"/>
              <a:gd name="connsiteX25" fmla="*/ 425529 w 1508539"/>
              <a:gd name="connsiteY25" fmla="*/ 5676393 h 6858000"/>
              <a:gd name="connsiteX26" fmla="*/ 465121 w 1508539"/>
              <a:gd name="connsiteY26" fmla="*/ 5563435 h 6858000"/>
              <a:gd name="connsiteX27" fmla="*/ 512251 w 1508539"/>
              <a:gd name="connsiteY27" fmla="*/ 5437125 h 6858000"/>
              <a:gd name="connsiteX28" fmla="*/ 525819 w 1508539"/>
              <a:gd name="connsiteY28" fmla="*/ 5396260 h 6858000"/>
              <a:gd name="connsiteX29" fmla="*/ 541800 w 1508539"/>
              <a:gd name="connsiteY29" fmla="*/ 5330009 h 6858000"/>
              <a:gd name="connsiteX30" fmla="*/ 575293 w 1508539"/>
              <a:gd name="connsiteY30" fmla="*/ 5273739 h 6858000"/>
              <a:gd name="connsiteX31" fmla="*/ 584892 w 1508539"/>
              <a:gd name="connsiteY31" fmla="*/ 5241779 h 6858000"/>
              <a:gd name="connsiteX32" fmla="*/ 596118 w 1508539"/>
              <a:gd name="connsiteY32" fmla="*/ 5225268 h 6858000"/>
              <a:gd name="connsiteX33" fmla="*/ 597138 w 1508539"/>
              <a:gd name="connsiteY33" fmla="*/ 5217684 h 6858000"/>
              <a:gd name="connsiteX34" fmla="*/ 604479 w 1508539"/>
              <a:gd name="connsiteY34" fmla="*/ 5193377 h 6858000"/>
              <a:gd name="connsiteX35" fmla="*/ 607782 w 1508539"/>
              <a:gd name="connsiteY35" fmla="*/ 5179288 h 6858000"/>
              <a:gd name="connsiteX36" fmla="*/ 608766 w 1508539"/>
              <a:gd name="connsiteY36" fmla="*/ 5173621 h 6858000"/>
              <a:gd name="connsiteX37" fmla="*/ 604400 w 1508539"/>
              <a:gd name="connsiteY37" fmla="*/ 5159961 h 6858000"/>
              <a:gd name="connsiteX38" fmla="*/ 611077 w 1508539"/>
              <a:gd name="connsiteY38" fmla="*/ 5144295 h 6858000"/>
              <a:gd name="connsiteX39" fmla="*/ 608010 w 1508539"/>
              <a:gd name="connsiteY39" fmla="*/ 5125185 h 6858000"/>
              <a:gd name="connsiteX40" fmla="*/ 614840 w 1508539"/>
              <a:gd name="connsiteY40" fmla="*/ 5121884 h 6858000"/>
              <a:gd name="connsiteX41" fmla="*/ 621876 w 1508539"/>
              <a:gd name="connsiteY41" fmla="*/ 5067850 h 6858000"/>
              <a:gd name="connsiteX42" fmla="*/ 624607 w 1508539"/>
              <a:gd name="connsiteY42" fmla="*/ 5060861 h 6858000"/>
              <a:gd name="connsiteX43" fmla="*/ 621311 w 1508539"/>
              <a:gd name="connsiteY43" fmla="*/ 5034192 h 6858000"/>
              <a:gd name="connsiteX44" fmla="*/ 622865 w 1508539"/>
              <a:gd name="connsiteY44" fmla="*/ 4993030 h 6858000"/>
              <a:gd name="connsiteX45" fmla="*/ 629774 w 1508539"/>
              <a:gd name="connsiteY45" fmla="*/ 4946844 h 6858000"/>
              <a:gd name="connsiteX46" fmla="*/ 625630 w 1508539"/>
              <a:gd name="connsiteY46" fmla="*/ 4932692 h 6858000"/>
              <a:gd name="connsiteX47" fmla="*/ 641033 w 1508539"/>
              <a:gd name="connsiteY47" fmla="*/ 4858827 h 6858000"/>
              <a:gd name="connsiteX48" fmla="*/ 646936 w 1508539"/>
              <a:gd name="connsiteY48" fmla="*/ 4821170 h 6858000"/>
              <a:gd name="connsiteX49" fmla="*/ 651669 w 1508539"/>
              <a:gd name="connsiteY49" fmla="*/ 4780965 h 6858000"/>
              <a:gd name="connsiteX50" fmla="*/ 652962 w 1508539"/>
              <a:gd name="connsiteY50" fmla="*/ 4750867 h 6858000"/>
              <a:gd name="connsiteX51" fmla="*/ 650769 w 1508539"/>
              <a:gd name="connsiteY51" fmla="*/ 4690749 h 6858000"/>
              <a:gd name="connsiteX52" fmla="*/ 646249 w 1508539"/>
              <a:gd name="connsiteY52" fmla="*/ 4584173 h 6858000"/>
              <a:gd name="connsiteX53" fmla="*/ 641332 w 1508539"/>
              <a:gd name="connsiteY53" fmla="*/ 4444346 h 6858000"/>
              <a:gd name="connsiteX54" fmla="*/ 637897 w 1508539"/>
              <a:gd name="connsiteY54" fmla="*/ 4375228 h 6858000"/>
              <a:gd name="connsiteX55" fmla="*/ 618550 w 1508539"/>
              <a:gd name="connsiteY55" fmla="*/ 4214165 h 6858000"/>
              <a:gd name="connsiteX56" fmla="*/ 622623 w 1508539"/>
              <a:gd name="connsiteY56" fmla="*/ 4090296 h 6858000"/>
              <a:gd name="connsiteX57" fmla="*/ 607879 w 1508539"/>
              <a:gd name="connsiteY57" fmla="*/ 4033999 h 6858000"/>
              <a:gd name="connsiteX58" fmla="*/ 609028 w 1508539"/>
              <a:gd name="connsiteY58" fmla="*/ 4031933 h 6858000"/>
              <a:gd name="connsiteX59" fmla="*/ 607604 w 1508539"/>
              <a:gd name="connsiteY59" fmla="*/ 4013953 h 6858000"/>
              <a:gd name="connsiteX60" fmla="*/ 593899 w 1508539"/>
              <a:gd name="connsiteY60" fmla="*/ 3974753 h 6858000"/>
              <a:gd name="connsiteX61" fmla="*/ 595497 w 1508539"/>
              <a:gd name="connsiteY61" fmla="*/ 3969950 h 6858000"/>
              <a:gd name="connsiteX62" fmla="*/ 588919 w 1508539"/>
              <a:gd name="connsiteY62" fmla="*/ 3933779 h 6858000"/>
              <a:gd name="connsiteX63" fmla="*/ 590250 w 1508539"/>
              <a:gd name="connsiteY63" fmla="*/ 3933093 h 6858000"/>
              <a:gd name="connsiteX64" fmla="*/ 594604 w 1508539"/>
              <a:gd name="connsiteY64" fmla="*/ 3922082 h 6858000"/>
              <a:gd name="connsiteX65" fmla="*/ 599682 w 1508539"/>
              <a:gd name="connsiteY65" fmla="*/ 3901461 h 6858000"/>
              <a:gd name="connsiteX66" fmla="*/ 622276 w 1508539"/>
              <a:gd name="connsiteY66" fmla="*/ 3813873 h 6858000"/>
              <a:gd name="connsiteX67" fmla="*/ 621701 w 1508539"/>
              <a:gd name="connsiteY67" fmla="*/ 3806161 h 6858000"/>
              <a:gd name="connsiteX68" fmla="*/ 622008 w 1508539"/>
              <a:gd name="connsiteY68" fmla="*/ 3805957 h 6858000"/>
              <a:gd name="connsiteX69" fmla="*/ 622035 w 1508539"/>
              <a:gd name="connsiteY69" fmla="*/ 3797724 h 6858000"/>
              <a:gd name="connsiteX70" fmla="*/ 620650 w 1508539"/>
              <a:gd name="connsiteY70" fmla="*/ 3792098 h 6858000"/>
              <a:gd name="connsiteX71" fmla="*/ 619534 w 1508539"/>
              <a:gd name="connsiteY71" fmla="*/ 3777135 h 6858000"/>
              <a:gd name="connsiteX72" fmla="*/ 621267 w 1508539"/>
              <a:gd name="connsiteY72" fmla="*/ 3771656 h 6858000"/>
              <a:gd name="connsiteX73" fmla="*/ 625010 w 1508539"/>
              <a:gd name="connsiteY73" fmla="*/ 3769007 h 6858000"/>
              <a:gd name="connsiteX74" fmla="*/ 624476 w 1508539"/>
              <a:gd name="connsiteY74" fmla="*/ 3767709 h 6858000"/>
              <a:gd name="connsiteX75" fmla="*/ 633172 w 1508539"/>
              <a:gd name="connsiteY75" fmla="*/ 3738082 h 6858000"/>
              <a:gd name="connsiteX76" fmla="*/ 640518 w 1508539"/>
              <a:gd name="connsiteY76" fmla="*/ 3673397 h 6858000"/>
              <a:gd name="connsiteX77" fmla="*/ 639814 w 1508539"/>
              <a:gd name="connsiteY77" fmla="*/ 3637109 h 6858000"/>
              <a:gd name="connsiteX78" fmla="*/ 643257 w 1508539"/>
              <a:gd name="connsiteY78" fmla="*/ 3536883 h 6858000"/>
              <a:gd name="connsiteX79" fmla="*/ 650795 w 1508539"/>
              <a:gd name="connsiteY79" fmla="*/ 3435652 h 6858000"/>
              <a:gd name="connsiteX80" fmla="*/ 652466 w 1508539"/>
              <a:gd name="connsiteY80" fmla="*/ 3307769 h 6858000"/>
              <a:gd name="connsiteX81" fmla="*/ 670029 w 1508539"/>
              <a:gd name="connsiteY81" fmla="*/ 3250522 h 6858000"/>
              <a:gd name="connsiteX82" fmla="*/ 670454 w 1508539"/>
              <a:gd name="connsiteY82" fmla="*/ 3229163 h 6858000"/>
              <a:gd name="connsiteX83" fmla="*/ 672277 w 1508539"/>
              <a:gd name="connsiteY83" fmla="*/ 3217217 h 6858000"/>
              <a:gd name="connsiteX84" fmla="*/ 659112 w 1508539"/>
              <a:gd name="connsiteY84" fmla="*/ 3183755 h 6858000"/>
              <a:gd name="connsiteX85" fmla="*/ 659613 w 1508539"/>
              <a:gd name="connsiteY85" fmla="*/ 3178642 h 6858000"/>
              <a:gd name="connsiteX86" fmla="*/ 647213 w 1508539"/>
              <a:gd name="connsiteY86" fmla="*/ 3158586 h 6858000"/>
              <a:gd name="connsiteX87" fmla="*/ 632398 w 1508539"/>
              <a:gd name="connsiteY87" fmla="*/ 3129034 h 6858000"/>
              <a:gd name="connsiteX88" fmla="*/ 633063 w 1508539"/>
              <a:gd name="connsiteY88" fmla="*/ 3126682 h 6858000"/>
              <a:gd name="connsiteX89" fmla="*/ 623931 w 1508539"/>
              <a:gd name="connsiteY89" fmla="*/ 3114519 h 6858000"/>
              <a:gd name="connsiteX90" fmla="*/ 610540 w 1508539"/>
              <a:gd name="connsiteY90" fmla="*/ 3106272 h 6858000"/>
              <a:gd name="connsiteX91" fmla="*/ 583270 w 1508539"/>
              <a:gd name="connsiteY91" fmla="*/ 2958185 h 6858000"/>
              <a:gd name="connsiteX92" fmla="*/ 525884 w 1508539"/>
              <a:gd name="connsiteY92" fmla="*/ 2762989 h 6858000"/>
              <a:gd name="connsiteX93" fmla="*/ 474802 w 1508539"/>
              <a:gd name="connsiteY93" fmla="*/ 2554718 h 6858000"/>
              <a:gd name="connsiteX94" fmla="*/ 454896 w 1508539"/>
              <a:gd name="connsiteY94" fmla="*/ 2485734 h 6858000"/>
              <a:gd name="connsiteX95" fmla="*/ 445619 w 1508539"/>
              <a:gd name="connsiteY95" fmla="*/ 2447068 h 6858000"/>
              <a:gd name="connsiteX96" fmla="*/ 432580 w 1508539"/>
              <a:gd name="connsiteY96" fmla="*/ 2425819 h 6858000"/>
              <a:gd name="connsiteX97" fmla="*/ 438579 w 1508539"/>
              <a:gd name="connsiteY97" fmla="*/ 2402874 h 6858000"/>
              <a:gd name="connsiteX98" fmla="*/ 441191 w 1508539"/>
              <a:gd name="connsiteY98" fmla="*/ 2381443 h 6858000"/>
              <a:gd name="connsiteX99" fmla="*/ 417520 w 1508539"/>
              <a:gd name="connsiteY99" fmla="*/ 2261920 h 6858000"/>
              <a:gd name="connsiteX100" fmla="*/ 407407 w 1508539"/>
              <a:gd name="connsiteY100" fmla="*/ 2195378 h 6858000"/>
              <a:gd name="connsiteX101" fmla="*/ 391624 w 1508539"/>
              <a:gd name="connsiteY101" fmla="*/ 2155135 h 6858000"/>
              <a:gd name="connsiteX102" fmla="*/ 389082 w 1508539"/>
              <a:gd name="connsiteY102" fmla="*/ 2118008 h 6858000"/>
              <a:gd name="connsiteX103" fmla="*/ 390075 w 1508539"/>
              <a:gd name="connsiteY103" fmla="*/ 2050531 h 6858000"/>
              <a:gd name="connsiteX104" fmla="*/ 381881 w 1508539"/>
              <a:gd name="connsiteY104" fmla="*/ 1963269 h 6858000"/>
              <a:gd name="connsiteX105" fmla="*/ 363059 w 1508539"/>
              <a:gd name="connsiteY105" fmla="*/ 1906352 h 6858000"/>
              <a:gd name="connsiteX106" fmla="*/ 339616 w 1508539"/>
              <a:gd name="connsiteY106" fmla="*/ 1861531 h 6858000"/>
              <a:gd name="connsiteX107" fmla="*/ 293415 w 1508539"/>
              <a:gd name="connsiteY107" fmla="*/ 1732919 h 6858000"/>
              <a:gd name="connsiteX108" fmla="*/ 265726 w 1508539"/>
              <a:gd name="connsiteY108" fmla="*/ 1663540 h 6858000"/>
              <a:gd name="connsiteX109" fmla="*/ 264852 w 1508539"/>
              <a:gd name="connsiteY109" fmla="*/ 1615777 h 6858000"/>
              <a:gd name="connsiteX110" fmla="*/ 245647 w 1508539"/>
              <a:gd name="connsiteY110" fmla="*/ 1563678 h 6858000"/>
              <a:gd name="connsiteX111" fmla="*/ 258727 w 1508539"/>
              <a:gd name="connsiteY111" fmla="*/ 1519474 h 6858000"/>
              <a:gd name="connsiteX112" fmla="*/ 251469 w 1508539"/>
              <a:gd name="connsiteY112" fmla="*/ 1477995 h 6858000"/>
              <a:gd name="connsiteX113" fmla="*/ 237554 w 1508539"/>
              <a:gd name="connsiteY113" fmla="*/ 1373769 h 6858000"/>
              <a:gd name="connsiteX114" fmla="*/ 245861 w 1508539"/>
              <a:gd name="connsiteY114" fmla="*/ 1307086 h 6858000"/>
              <a:gd name="connsiteX115" fmla="*/ 247049 w 1508539"/>
              <a:gd name="connsiteY115" fmla="*/ 1189033 h 6858000"/>
              <a:gd name="connsiteX116" fmla="*/ 251734 w 1508539"/>
              <a:gd name="connsiteY116" fmla="*/ 1168288 h 6858000"/>
              <a:gd name="connsiteX117" fmla="*/ 244016 w 1508539"/>
              <a:gd name="connsiteY117" fmla="*/ 1142577 h 6858000"/>
              <a:gd name="connsiteX118" fmla="*/ 233322 w 1508539"/>
              <a:gd name="connsiteY118" fmla="*/ 1088484 h 6858000"/>
              <a:gd name="connsiteX119" fmla="*/ 222058 w 1508539"/>
              <a:gd name="connsiteY119" fmla="*/ 1016103 h 6858000"/>
              <a:gd name="connsiteX120" fmla="*/ 223514 w 1508539"/>
              <a:gd name="connsiteY120" fmla="*/ 932283 h 6858000"/>
              <a:gd name="connsiteX121" fmla="*/ 225750 w 1508539"/>
              <a:gd name="connsiteY121" fmla="*/ 915925 h 6858000"/>
              <a:gd name="connsiteX122" fmla="*/ 218379 w 1508539"/>
              <a:gd name="connsiteY122" fmla="*/ 896999 h 6858000"/>
              <a:gd name="connsiteX123" fmla="*/ 187787 w 1508539"/>
              <a:gd name="connsiteY123" fmla="*/ 821517 h 6858000"/>
              <a:gd name="connsiteX124" fmla="*/ 166737 w 1508539"/>
              <a:gd name="connsiteY124" fmla="*/ 751353 h 6858000"/>
              <a:gd name="connsiteX125" fmla="*/ 166295 w 1508539"/>
              <a:gd name="connsiteY125" fmla="*/ 721230 h 6858000"/>
              <a:gd name="connsiteX126" fmla="*/ 151966 w 1508539"/>
              <a:gd name="connsiteY126" fmla="*/ 681659 h 6858000"/>
              <a:gd name="connsiteX127" fmla="*/ 137385 w 1508539"/>
              <a:gd name="connsiteY127" fmla="*/ 635218 h 6858000"/>
              <a:gd name="connsiteX128" fmla="*/ 142396 w 1508539"/>
              <a:gd name="connsiteY128" fmla="*/ 613763 h 6858000"/>
              <a:gd name="connsiteX129" fmla="*/ 128338 w 1508539"/>
              <a:gd name="connsiteY129" fmla="*/ 598582 h 6858000"/>
              <a:gd name="connsiteX130" fmla="*/ 128019 w 1508539"/>
              <a:gd name="connsiteY130" fmla="*/ 576846 h 6858000"/>
              <a:gd name="connsiteX131" fmla="*/ 107645 w 1508539"/>
              <a:gd name="connsiteY131" fmla="*/ 530055 h 6858000"/>
              <a:gd name="connsiteX132" fmla="*/ 106893 w 1508539"/>
              <a:gd name="connsiteY132" fmla="*/ 465389 h 6858000"/>
              <a:gd name="connsiteX133" fmla="*/ 89816 w 1508539"/>
              <a:gd name="connsiteY133" fmla="*/ 424699 h 6858000"/>
              <a:gd name="connsiteX134" fmla="*/ 90191 w 1508539"/>
              <a:gd name="connsiteY134" fmla="*/ 404917 h 6858000"/>
              <a:gd name="connsiteX135" fmla="*/ 70148 w 1508539"/>
              <a:gd name="connsiteY135" fmla="*/ 367211 h 6858000"/>
              <a:gd name="connsiteX136" fmla="*/ 36452 w 1508539"/>
              <a:gd name="connsiteY136" fmla="*/ 268519 h 6858000"/>
              <a:gd name="connsiteX137" fmla="*/ 23935 w 1508539"/>
              <a:gd name="connsiteY137" fmla="*/ 160886 h 6858000"/>
              <a:gd name="connsiteX138" fmla="*/ 19312 w 1508539"/>
              <a:gd name="connsiteY138" fmla="*/ 47336 h 6858000"/>
              <a:gd name="connsiteX139" fmla="*/ 0 w 1508539"/>
              <a:gd name="connsiteY139" fmla="*/ 0 h 6858000"/>
              <a:gd name="connsiteX0" fmla="*/ 0 w 1508539"/>
              <a:gd name="connsiteY0" fmla="*/ 0 h 6858000"/>
              <a:gd name="connsiteX1" fmla="*/ 1508539 w 1508539"/>
              <a:gd name="connsiteY1" fmla="*/ 0 h 6858000"/>
              <a:gd name="connsiteX2" fmla="*/ 1508539 w 1508539"/>
              <a:gd name="connsiteY2" fmla="*/ 6858000 h 6858000"/>
              <a:gd name="connsiteX3" fmla="*/ 245233 w 1508539"/>
              <a:gd name="connsiteY3" fmla="*/ 6857735 h 6858000"/>
              <a:gd name="connsiteX4" fmla="*/ 243784 w 1508539"/>
              <a:gd name="connsiteY4" fmla="*/ 6776847 h 6858000"/>
              <a:gd name="connsiteX5" fmla="*/ 255284 w 1508539"/>
              <a:gd name="connsiteY5" fmla="*/ 6737706 h 6858000"/>
              <a:gd name="connsiteX6" fmla="*/ 170123 w 1508539"/>
              <a:gd name="connsiteY6" fmla="*/ 6608101 h 6858000"/>
              <a:gd name="connsiteX7" fmla="*/ 164588 w 1508539"/>
              <a:gd name="connsiteY7" fmla="*/ 6568530 h 6858000"/>
              <a:gd name="connsiteX8" fmla="*/ 166997 w 1508539"/>
              <a:gd name="connsiteY8" fmla="*/ 6560674 h 6858000"/>
              <a:gd name="connsiteX9" fmla="*/ 201349 w 1508539"/>
              <a:gd name="connsiteY9" fmla="*/ 6530567 h 6858000"/>
              <a:gd name="connsiteX10" fmla="*/ 215389 w 1508539"/>
              <a:gd name="connsiteY10" fmla="*/ 6478062 h 6858000"/>
              <a:gd name="connsiteX11" fmla="*/ 226078 w 1508539"/>
              <a:gd name="connsiteY11" fmla="*/ 6460325 h 6858000"/>
              <a:gd name="connsiteX12" fmla="*/ 233311 w 1508539"/>
              <a:gd name="connsiteY12" fmla="*/ 6451488 h 6858000"/>
              <a:gd name="connsiteX13" fmla="*/ 234746 w 1508539"/>
              <a:gd name="connsiteY13" fmla="*/ 6451348 h 6858000"/>
              <a:gd name="connsiteX14" fmla="*/ 239104 w 1508539"/>
              <a:gd name="connsiteY14" fmla="*/ 6414240 h 6858000"/>
              <a:gd name="connsiteX15" fmla="*/ 241880 w 1508539"/>
              <a:gd name="connsiteY15" fmla="*/ 6384857 h 6858000"/>
              <a:gd name="connsiteX16" fmla="*/ 240591 w 1508539"/>
              <a:gd name="connsiteY16" fmla="*/ 6367510 h 6858000"/>
              <a:gd name="connsiteX17" fmla="*/ 244471 w 1508539"/>
              <a:gd name="connsiteY17" fmla="*/ 6349778 h 6858000"/>
              <a:gd name="connsiteX18" fmla="*/ 246136 w 1508539"/>
              <a:gd name="connsiteY18" fmla="*/ 6348250 h 6858000"/>
              <a:gd name="connsiteX19" fmla="*/ 262170 w 1508539"/>
              <a:gd name="connsiteY19" fmla="*/ 6281972 h 6858000"/>
              <a:gd name="connsiteX20" fmla="*/ 290557 w 1508539"/>
              <a:gd name="connsiteY20" fmla="*/ 6153037 h 6858000"/>
              <a:gd name="connsiteX21" fmla="*/ 314428 w 1508539"/>
              <a:gd name="connsiteY21" fmla="*/ 6113913 h 6858000"/>
              <a:gd name="connsiteX22" fmla="*/ 318721 w 1508539"/>
              <a:gd name="connsiteY22" fmla="*/ 6028119 h 6858000"/>
              <a:gd name="connsiteX23" fmla="*/ 363126 w 1508539"/>
              <a:gd name="connsiteY23" fmla="*/ 5934687 h 6858000"/>
              <a:gd name="connsiteX24" fmla="*/ 408411 w 1508539"/>
              <a:gd name="connsiteY24" fmla="*/ 5704905 h 6858000"/>
              <a:gd name="connsiteX25" fmla="*/ 425529 w 1508539"/>
              <a:gd name="connsiteY25" fmla="*/ 5676393 h 6858000"/>
              <a:gd name="connsiteX26" fmla="*/ 465121 w 1508539"/>
              <a:gd name="connsiteY26" fmla="*/ 5563435 h 6858000"/>
              <a:gd name="connsiteX27" fmla="*/ 512251 w 1508539"/>
              <a:gd name="connsiteY27" fmla="*/ 5437125 h 6858000"/>
              <a:gd name="connsiteX28" fmla="*/ 525819 w 1508539"/>
              <a:gd name="connsiteY28" fmla="*/ 5396260 h 6858000"/>
              <a:gd name="connsiteX29" fmla="*/ 541800 w 1508539"/>
              <a:gd name="connsiteY29" fmla="*/ 5330009 h 6858000"/>
              <a:gd name="connsiteX30" fmla="*/ 575293 w 1508539"/>
              <a:gd name="connsiteY30" fmla="*/ 5273739 h 6858000"/>
              <a:gd name="connsiteX31" fmla="*/ 584892 w 1508539"/>
              <a:gd name="connsiteY31" fmla="*/ 5241779 h 6858000"/>
              <a:gd name="connsiteX32" fmla="*/ 596118 w 1508539"/>
              <a:gd name="connsiteY32" fmla="*/ 5225268 h 6858000"/>
              <a:gd name="connsiteX33" fmla="*/ 597138 w 1508539"/>
              <a:gd name="connsiteY33" fmla="*/ 5217684 h 6858000"/>
              <a:gd name="connsiteX34" fmla="*/ 604479 w 1508539"/>
              <a:gd name="connsiteY34" fmla="*/ 5193377 h 6858000"/>
              <a:gd name="connsiteX35" fmla="*/ 607782 w 1508539"/>
              <a:gd name="connsiteY35" fmla="*/ 5179288 h 6858000"/>
              <a:gd name="connsiteX36" fmla="*/ 608766 w 1508539"/>
              <a:gd name="connsiteY36" fmla="*/ 5173621 h 6858000"/>
              <a:gd name="connsiteX37" fmla="*/ 604400 w 1508539"/>
              <a:gd name="connsiteY37" fmla="*/ 5159961 h 6858000"/>
              <a:gd name="connsiteX38" fmla="*/ 611077 w 1508539"/>
              <a:gd name="connsiteY38" fmla="*/ 5144295 h 6858000"/>
              <a:gd name="connsiteX39" fmla="*/ 608010 w 1508539"/>
              <a:gd name="connsiteY39" fmla="*/ 5125185 h 6858000"/>
              <a:gd name="connsiteX40" fmla="*/ 614840 w 1508539"/>
              <a:gd name="connsiteY40" fmla="*/ 5121884 h 6858000"/>
              <a:gd name="connsiteX41" fmla="*/ 621876 w 1508539"/>
              <a:gd name="connsiteY41" fmla="*/ 5067850 h 6858000"/>
              <a:gd name="connsiteX42" fmla="*/ 624607 w 1508539"/>
              <a:gd name="connsiteY42" fmla="*/ 5060861 h 6858000"/>
              <a:gd name="connsiteX43" fmla="*/ 621311 w 1508539"/>
              <a:gd name="connsiteY43" fmla="*/ 5034192 h 6858000"/>
              <a:gd name="connsiteX44" fmla="*/ 622865 w 1508539"/>
              <a:gd name="connsiteY44" fmla="*/ 4993030 h 6858000"/>
              <a:gd name="connsiteX45" fmla="*/ 629774 w 1508539"/>
              <a:gd name="connsiteY45" fmla="*/ 4946844 h 6858000"/>
              <a:gd name="connsiteX46" fmla="*/ 625630 w 1508539"/>
              <a:gd name="connsiteY46" fmla="*/ 4932692 h 6858000"/>
              <a:gd name="connsiteX47" fmla="*/ 641033 w 1508539"/>
              <a:gd name="connsiteY47" fmla="*/ 4858827 h 6858000"/>
              <a:gd name="connsiteX48" fmla="*/ 646936 w 1508539"/>
              <a:gd name="connsiteY48" fmla="*/ 4821170 h 6858000"/>
              <a:gd name="connsiteX49" fmla="*/ 651669 w 1508539"/>
              <a:gd name="connsiteY49" fmla="*/ 4780965 h 6858000"/>
              <a:gd name="connsiteX50" fmla="*/ 652962 w 1508539"/>
              <a:gd name="connsiteY50" fmla="*/ 4750867 h 6858000"/>
              <a:gd name="connsiteX51" fmla="*/ 650769 w 1508539"/>
              <a:gd name="connsiteY51" fmla="*/ 4690749 h 6858000"/>
              <a:gd name="connsiteX52" fmla="*/ 646249 w 1508539"/>
              <a:gd name="connsiteY52" fmla="*/ 4584173 h 6858000"/>
              <a:gd name="connsiteX53" fmla="*/ 641332 w 1508539"/>
              <a:gd name="connsiteY53" fmla="*/ 4444346 h 6858000"/>
              <a:gd name="connsiteX54" fmla="*/ 637897 w 1508539"/>
              <a:gd name="connsiteY54" fmla="*/ 4375228 h 6858000"/>
              <a:gd name="connsiteX55" fmla="*/ 618550 w 1508539"/>
              <a:gd name="connsiteY55" fmla="*/ 4214165 h 6858000"/>
              <a:gd name="connsiteX56" fmla="*/ 622623 w 1508539"/>
              <a:gd name="connsiteY56" fmla="*/ 4090296 h 6858000"/>
              <a:gd name="connsiteX57" fmla="*/ 607879 w 1508539"/>
              <a:gd name="connsiteY57" fmla="*/ 4033999 h 6858000"/>
              <a:gd name="connsiteX58" fmla="*/ 609028 w 1508539"/>
              <a:gd name="connsiteY58" fmla="*/ 4031933 h 6858000"/>
              <a:gd name="connsiteX59" fmla="*/ 607604 w 1508539"/>
              <a:gd name="connsiteY59" fmla="*/ 4013953 h 6858000"/>
              <a:gd name="connsiteX60" fmla="*/ 593899 w 1508539"/>
              <a:gd name="connsiteY60" fmla="*/ 3974753 h 6858000"/>
              <a:gd name="connsiteX61" fmla="*/ 595497 w 1508539"/>
              <a:gd name="connsiteY61" fmla="*/ 3969950 h 6858000"/>
              <a:gd name="connsiteX62" fmla="*/ 588919 w 1508539"/>
              <a:gd name="connsiteY62" fmla="*/ 3933779 h 6858000"/>
              <a:gd name="connsiteX63" fmla="*/ 590250 w 1508539"/>
              <a:gd name="connsiteY63" fmla="*/ 3933093 h 6858000"/>
              <a:gd name="connsiteX64" fmla="*/ 594604 w 1508539"/>
              <a:gd name="connsiteY64" fmla="*/ 3922082 h 6858000"/>
              <a:gd name="connsiteX65" fmla="*/ 599682 w 1508539"/>
              <a:gd name="connsiteY65" fmla="*/ 3901461 h 6858000"/>
              <a:gd name="connsiteX66" fmla="*/ 622276 w 1508539"/>
              <a:gd name="connsiteY66" fmla="*/ 3813873 h 6858000"/>
              <a:gd name="connsiteX67" fmla="*/ 621701 w 1508539"/>
              <a:gd name="connsiteY67" fmla="*/ 3806161 h 6858000"/>
              <a:gd name="connsiteX68" fmla="*/ 622008 w 1508539"/>
              <a:gd name="connsiteY68" fmla="*/ 3805957 h 6858000"/>
              <a:gd name="connsiteX69" fmla="*/ 622035 w 1508539"/>
              <a:gd name="connsiteY69" fmla="*/ 3797724 h 6858000"/>
              <a:gd name="connsiteX70" fmla="*/ 620650 w 1508539"/>
              <a:gd name="connsiteY70" fmla="*/ 3792098 h 6858000"/>
              <a:gd name="connsiteX71" fmla="*/ 619534 w 1508539"/>
              <a:gd name="connsiteY71" fmla="*/ 3777135 h 6858000"/>
              <a:gd name="connsiteX72" fmla="*/ 621267 w 1508539"/>
              <a:gd name="connsiteY72" fmla="*/ 3771656 h 6858000"/>
              <a:gd name="connsiteX73" fmla="*/ 625010 w 1508539"/>
              <a:gd name="connsiteY73" fmla="*/ 3769007 h 6858000"/>
              <a:gd name="connsiteX74" fmla="*/ 624476 w 1508539"/>
              <a:gd name="connsiteY74" fmla="*/ 3767709 h 6858000"/>
              <a:gd name="connsiteX75" fmla="*/ 633172 w 1508539"/>
              <a:gd name="connsiteY75" fmla="*/ 3738082 h 6858000"/>
              <a:gd name="connsiteX76" fmla="*/ 640518 w 1508539"/>
              <a:gd name="connsiteY76" fmla="*/ 3673397 h 6858000"/>
              <a:gd name="connsiteX77" fmla="*/ 639814 w 1508539"/>
              <a:gd name="connsiteY77" fmla="*/ 3637109 h 6858000"/>
              <a:gd name="connsiteX78" fmla="*/ 643257 w 1508539"/>
              <a:gd name="connsiteY78" fmla="*/ 3536883 h 6858000"/>
              <a:gd name="connsiteX79" fmla="*/ 650795 w 1508539"/>
              <a:gd name="connsiteY79" fmla="*/ 3435652 h 6858000"/>
              <a:gd name="connsiteX80" fmla="*/ 652466 w 1508539"/>
              <a:gd name="connsiteY80" fmla="*/ 3307769 h 6858000"/>
              <a:gd name="connsiteX81" fmla="*/ 670029 w 1508539"/>
              <a:gd name="connsiteY81" fmla="*/ 3250522 h 6858000"/>
              <a:gd name="connsiteX82" fmla="*/ 670454 w 1508539"/>
              <a:gd name="connsiteY82" fmla="*/ 3229163 h 6858000"/>
              <a:gd name="connsiteX83" fmla="*/ 672277 w 1508539"/>
              <a:gd name="connsiteY83" fmla="*/ 3217217 h 6858000"/>
              <a:gd name="connsiteX84" fmla="*/ 659112 w 1508539"/>
              <a:gd name="connsiteY84" fmla="*/ 3183755 h 6858000"/>
              <a:gd name="connsiteX85" fmla="*/ 659613 w 1508539"/>
              <a:gd name="connsiteY85" fmla="*/ 3178642 h 6858000"/>
              <a:gd name="connsiteX86" fmla="*/ 647213 w 1508539"/>
              <a:gd name="connsiteY86" fmla="*/ 3158586 h 6858000"/>
              <a:gd name="connsiteX87" fmla="*/ 632398 w 1508539"/>
              <a:gd name="connsiteY87" fmla="*/ 3129034 h 6858000"/>
              <a:gd name="connsiteX88" fmla="*/ 633063 w 1508539"/>
              <a:gd name="connsiteY88" fmla="*/ 3126682 h 6858000"/>
              <a:gd name="connsiteX89" fmla="*/ 623931 w 1508539"/>
              <a:gd name="connsiteY89" fmla="*/ 3114519 h 6858000"/>
              <a:gd name="connsiteX90" fmla="*/ 610540 w 1508539"/>
              <a:gd name="connsiteY90" fmla="*/ 3106272 h 6858000"/>
              <a:gd name="connsiteX91" fmla="*/ 583270 w 1508539"/>
              <a:gd name="connsiteY91" fmla="*/ 2958185 h 6858000"/>
              <a:gd name="connsiteX92" fmla="*/ 525884 w 1508539"/>
              <a:gd name="connsiteY92" fmla="*/ 2762989 h 6858000"/>
              <a:gd name="connsiteX93" fmla="*/ 474802 w 1508539"/>
              <a:gd name="connsiteY93" fmla="*/ 2554718 h 6858000"/>
              <a:gd name="connsiteX94" fmla="*/ 454896 w 1508539"/>
              <a:gd name="connsiteY94" fmla="*/ 2485734 h 6858000"/>
              <a:gd name="connsiteX95" fmla="*/ 445619 w 1508539"/>
              <a:gd name="connsiteY95" fmla="*/ 2447068 h 6858000"/>
              <a:gd name="connsiteX96" fmla="*/ 432580 w 1508539"/>
              <a:gd name="connsiteY96" fmla="*/ 2425819 h 6858000"/>
              <a:gd name="connsiteX97" fmla="*/ 438579 w 1508539"/>
              <a:gd name="connsiteY97" fmla="*/ 2402874 h 6858000"/>
              <a:gd name="connsiteX98" fmla="*/ 441191 w 1508539"/>
              <a:gd name="connsiteY98" fmla="*/ 2381443 h 6858000"/>
              <a:gd name="connsiteX99" fmla="*/ 417520 w 1508539"/>
              <a:gd name="connsiteY99" fmla="*/ 2261920 h 6858000"/>
              <a:gd name="connsiteX100" fmla="*/ 407407 w 1508539"/>
              <a:gd name="connsiteY100" fmla="*/ 2195378 h 6858000"/>
              <a:gd name="connsiteX101" fmla="*/ 391624 w 1508539"/>
              <a:gd name="connsiteY101" fmla="*/ 2155135 h 6858000"/>
              <a:gd name="connsiteX102" fmla="*/ 389082 w 1508539"/>
              <a:gd name="connsiteY102" fmla="*/ 2118008 h 6858000"/>
              <a:gd name="connsiteX103" fmla="*/ 390075 w 1508539"/>
              <a:gd name="connsiteY103" fmla="*/ 2050531 h 6858000"/>
              <a:gd name="connsiteX104" fmla="*/ 381881 w 1508539"/>
              <a:gd name="connsiteY104" fmla="*/ 1963269 h 6858000"/>
              <a:gd name="connsiteX105" fmla="*/ 363059 w 1508539"/>
              <a:gd name="connsiteY105" fmla="*/ 1906352 h 6858000"/>
              <a:gd name="connsiteX106" fmla="*/ 339616 w 1508539"/>
              <a:gd name="connsiteY106" fmla="*/ 1861531 h 6858000"/>
              <a:gd name="connsiteX107" fmla="*/ 293415 w 1508539"/>
              <a:gd name="connsiteY107" fmla="*/ 1732919 h 6858000"/>
              <a:gd name="connsiteX108" fmla="*/ 265726 w 1508539"/>
              <a:gd name="connsiteY108" fmla="*/ 1663540 h 6858000"/>
              <a:gd name="connsiteX109" fmla="*/ 264852 w 1508539"/>
              <a:gd name="connsiteY109" fmla="*/ 1615777 h 6858000"/>
              <a:gd name="connsiteX110" fmla="*/ 245647 w 1508539"/>
              <a:gd name="connsiteY110" fmla="*/ 1563678 h 6858000"/>
              <a:gd name="connsiteX111" fmla="*/ 258727 w 1508539"/>
              <a:gd name="connsiteY111" fmla="*/ 1519474 h 6858000"/>
              <a:gd name="connsiteX112" fmla="*/ 251469 w 1508539"/>
              <a:gd name="connsiteY112" fmla="*/ 1477995 h 6858000"/>
              <a:gd name="connsiteX113" fmla="*/ 237554 w 1508539"/>
              <a:gd name="connsiteY113" fmla="*/ 1373769 h 6858000"/>
              <a:gd name="connsiteX114" fmla="*/ 245861 w 1508539"/>
              <a:gd name="connsiteY114" fmla="*/ 1307086 h 6858000"/>
              <a:gd name="connsiteX115" fmla="*/ 247049 w 1508539"/>
              <a:gd name="connsiteY115" fmla="*/ 1189033 h 6858000"/>
              <a:gd name="connsiteX116" fmla="*/ 251734 w 1508539"/>
              <a:gd name="connsiteY116" fmla="*/ 1168288 h 6858000"/>
              <a:gd name="connsiteX117" fmla="*/ 244016 w 1508539"/>
              <a:gd name="connsiteY117" fmla="*/ 1142577 h 6858000"/>
              <a:gd name="connsiteX118" fmla="*/ 233322 w 1508539"/>
              <a:gd name="connsiteY118" fmla="*/ 1088484 h 6858000"/>
              <a:gd name="connsiteX119" fmla="*/ 222058 w 1508539"/>
              <a:gd name="connsiteY119" fmla="*/ 1016103 h 6858000"/>
              <a:gd name="connsiteX120" fmla="*/ 223514 w 1508539"/>
              <a:gd name="connsiteY120" fmla="*/ 932283 h 6858000"/>
              <a:gd name="connsiteX121" fmla="*/ 225750 w 1508539"/>
              <a:gd name="connsiteY121" fmla="*/ 915925 h 6858000"/>
              <a:gd name="connsiteX122" fmla="*/ 218379 w 1508539"/>
              <a:gd name="connsiteY122" fmla="*/ 896999 h 6858000"/>
              <a:gd name="connsiteX123" fmla="*/ 187787 w 1508539"/>
              <a:gd name="connsiteY123" fmla="*/ 821517 h 6858000"/>
              <a:gd name="connsiteX124" fmla="*/ 166737 w 1508539"/>
              <a:gd name="connsiteY124" fmla="*/ 751353 h 6858000"/>
              <a:gd name="connsiteX125" fmla="*/ 166295 w 1508539"/>
              <a:gd name="connsiteY125" fmla="*/ 721230 h 6858000"/>
              <a:gd name="connsiteX126" fmla="*/ 151966 w 1508539"/>
              <a:gd name="connsiteY126" fmla="*/ 681659 h 6858000"/>
              <a:gd name="connsiteX127" fmla="*/ 137385 w 1508539"/>
              <a:gd name="connsiteY127" fmla="*/ 635218 h 6858000"/>
              <a:gd name="connsiteX128" fmla="*/ 142396 w 1508539"/>
              <a:gd name="connsiteY128" fmla="*/ 613763 h 6858000"/>
              <a:gd name="connsiteX129" fmla="*/ 128338 w 1508539"/>
              <a:gd name="connsiteY129" fmla="*/ 598582 h 6858000"/>
              <a:gd name="connsiteX130" fmla="*/ 128019 w 1508539"/>
              <a:gd name="connsiteY130" fmla="*/ 576846 h 6858000"/>
              <a:gd name="connsiteX131" fmla="*/ 107645 w 1508539"/>
              <a:gd name="connsiteY131" fmla="*/ 530055 h 6858000"/>
              <a:gd name="connsiteX132" fmla="*/ 106893 w 1508539"/>
              <a:gd name="connsiteY132" fmla="*/ 465389 h 6858000"/>
              <a:gd name="connsiteX133" fmla="*/ 89816 w 1508539"/>
              <a:gd name="connsiteY133" fmla="*/ 424699 h 6858000"/>
              <a:gd name="connsiteX134" fmla="*/ 90191 w 1508539"/>
              <a:gd name="connsiteY134" fmla="*/ 404917 h 6858000"/>
              <a:gd name="connsiteX135" fmla="*/ 70148 w 1508539"/>
              <a:gd name="connsiteY135" fmla="*/ 367211 h 6858000"/>
              <a:gd name="connsiteX136" fmla="*/ 36452 w 1508539"/>
              <a:gd name="connsiteY136" fmla="*/ 268519 h 6858000"/>
              <a:gd name="connsiteX137" fmla="*/ 23935 w 1508539"/>
              <a:gd name="connsiteY137" fmla="*/ 160886 h 6858000"/>
              <a:gd name="connsiteX138" fmla="*/ 19312 w 1508539"/>
              <a:gd name="connsiteY138" fmla="*/ 47336 h 6858000"/>
              <a:gd name="connsiteX139" fmla="*/ 0 w 1508539"/>
              <a:gd name="connsiteY139" fmla="*/ 0 h 6858000"/>
              <a:gd name="connsiteX0" fmla="*/ 0 w 1508539"/>
              <a:gd name="connsiteY0" fmla="*/ 0 h 6858000"/>
              <a:gd name="connsiteX1" fmla="*/ 1508539 w 1508539"/>
              <a:gd name="connsiteY1" fmla="*/ 0 h 6858000"/>
              <a:gd name="connsiteX2" fmla="*/ 1508539 w 1508539"/>
              <a:gd name="connsiteY2" fmla="*/ 6858000 h 6858000"/>
              <a:gd name="connsiteX3" fmla="*/ 245233 w 1508539"/>
              <a:gd name="connsiteY3" fmla="*/ 6857735 h 6858000"/>
              <a:gd name="connsiteX4" fmla="*/ 243784 w 1508539"/>
              <a:gd name="connsiteY4" fmla="*/ 6776847 h 6858000"/>
              <a:gd name="connsiteX5" fmla="*/ 255284 w 1508539"/>
              <a:gd name="connsiteY5" fmla="*/ 6737706 h 6858000"/>
              <a:gd name="connsiteX6" fmla="*/ 267342 w 1508539"/>
              <a:gd name="connsiteY6" fmla="*/ 6683638 h 6858000"/>
              <a:gd name="connsiteX7" fmla="*/ 164588 w 1508539"/>
              <a:gd name="connsiteY7" fmla="*/ 6568530 h 6858000"/>
              <a:gd name="connsiteX8" fmla="*/ 166997 w 1508539"/>
              <a:gd name="connsiteY8" fmla="*/ 6560674 h 6858000"/>
              <a:gd name="connsiteX9" fmla="*/ 201349 w 1508539"/>
              <a:gd name="connsiteY9" fmla="*/ 6530567 h 6858000"/>
              <a:gd name="connsiteX10" fmla="*/ 215389 w 1508539"/>
              <a:gd name="connsiteY10" fmla="*/ 6478062 h 6858000"/>
              <a:gd name="connsiteX11" fmla="*/ 226078 w 1508539"/>
              <a:gd name="connsiteY11" fmla="*/ 6460325 h 6858000"/>
              <a:gd name="connsiteX12" fmla="*/ 233311 w 1508539"/>
              <a:gd name="connsiteY12" fmla="*/ 6451488 h 6858000"/>
              <a:gd name="connsiteX13" fmla="*/ 234746 w 1508539"/>
              <a:gd name="connsiteY13" fmla="*/ 6451348 h 6858000"/>
              <a:gd name="connsiteX14" fmla="*/ 239104 w 1508539"/>
              <a:gd name="connsiteY14" fmla="*/ 6414240 h 6858000"/>
              <a:gd name="connsiteX15" fmla="*/ 241880 w 1508539"/>
              <a:gd name="connsiteY15" fmla="*/ 6384857 h 6858000"/>
              <a:gd name="connsiteX16" fmla="*/ 240591 w 1508539"/>
              <a:gd name="connsiteY16" fmla="*/ 6367510 h 6858000"/>
              <a:gd name="connsiteX17" fmla="*/ 244471 w 1508539"/>
              <a:gd name="connsiteY17" fmla="*/ 6349778 h 6858000"/>
              <a:gd name="connsiteX18" fmla="*/ 246136 w 1508539"/>
              <a:gd name="connsiteY18" fmla="*/ 6348250 h 6858000"/>
              <a:gd name="connsiteX19" fmla="*/ 262170 w 1508539"/>
              <a:gd name="connsiteY19" fmla="*/ 6281972 h 6858000"/>
              <a:gd name="connsiteX20" fmla="*/ 290557 w 1508539"/>
              <a:gd name="connsiteY20" fmla="*/ 6153037 h 6858000"/>
              <a:gd name="connsiteX21" fmla="*/ 314428 w 1508539"/>
              <a:gd name="connsiteY21" fmla="*/ 6113913 h 6858000"/>
              <a:gd name="connsiteX22" fmla="*/ 318721 w 1508539"/>
              <a:gd name="connsiteY22" fmla="*/ 6028119 h 6858000"/>
              <a:gd name="connsiteX23" fmla="*/ 363126 w 1508539"/>
              <a:gd name="connsiteY23" fmla="*/ 5934687 h 6858000"/>
              <a:gd name="connsiteX24" fmla="*/ 408411 w 1508539"/>
              <a:gd name="connsiteY24" fmla="*/ 5704905 h 6858000"/>
              <a:gd name="connsiteX25" fmla="*/ 425529 w 1508539"/>
              <a:gd name="connsiteY25" fmla="*/ 5676393 h 6858000"/>
              <a:gd name="connsiteX26" fmla="*/ 465121 w 1508539"/>
              <a:gd name="connsiteY26" fmla="*/ 5563435 h 6858000"/>
              <a:gd name="connsiteX27" fmla="*/ 512251 w 1508539"/>
              <a:gd name="connsiteY27" fmla="*/ 5437125 h 6858000"/>
              <a:gd name="connsiteX28" fmla="*/ 525819 w 1508539"/>
              <a:gd name="connsiteY28" fmla="*/ 5396260 h 6858000"/>
              <a:gd name="connsiteX29" fmla="*/ 541800 w 1508539"/>
              <a:gd name="connsiteY29" fmla="*/ 5330009 h 6858000"/>
              <a:gd name="connsiteX30" fmla="*/ 575293 w 1508539"/>
              <a:gd name="connsiteY30" fmla="*/ 5273739 h 6858000"/>
              <a:gd name="connsiteX31" fmla="*/ 584892 w 1508539"/>
              <a:gd name="connsiteY31" fmla="*/ 5241779 h 6858000"/>
              <a:gd name="connsiteX32" fmla="*/ 596118 w 1508539"/>
              <a:gd name="connsiteY32" fmla="*/ 5225268 h 6858000"/>
              <a:gd name="connsiteX33" fmla="*/ 597138 w 1508539"/>
              <a:gd name="connsiteY33" fmla="*/ 5217684 h 6858000"/>
              <a:gd name="connsiteX34" fmla="*/ 604479 w 1508539"/>
              <a:gd name="connsiteY34" fmla="*/ 5193377 h 6858000"/>
              <a:gd name="connsiteX35" fmla="*/ 607782 w 1508539"/>
              <a:gd name="connsiteY35" fmla="*/ 5179288 h 6858000"/>
              <a:gd name="connsiteX36" fmla="*/ 608766 w 1508539"/>
              <a:gd name="connsiteY36" fmla="*/ 5173621 h 6858000"/>
              <a:gd name="connsiteX37" fmla="*/ 604400 w 1508539"/>
              <a:gd name="connsiteY37" fmla="*/ 5159961 h 6858000"/>
              <a:gd name="connsiteX38" fmla="*/ 611077 w 1508539"/>
              <a:gd name="connsiteY38" fmla="*/ 5144295 h 6858000"/>
              <a:gd name="connsiteX39" fmla="*/ 608010 w 1508539"/>
              <a:gd name="connsiteY39" fmla="*/ 5125185 h 6858000"/>
              <a:gd name="connsiteX40" fmla="*/ 614840 w 1508539"/>
              <a:gd name="connsiteY40" fmla="*/ 5121884 h 6858000"/>
              <a:gd name="connsiteX41" fmla="*/ 621876 w 1508539"/>
              <a:gd name="connsiteY41" fmla="*/ 5067850 h 6858000"/>
              <a:gd name="connsiteX42" fmla="*/ 624607 w 1508539"/>
              <a:gd name="connsiteY42" fmla="*/ 5060861 h 6858000"/>
              <a:gd name="connsiteX43" fmla="*/ 621311 w 1508539"/>
              <a:gd name="connsiteY43" fmla="*/ 5034192 h 6858000"/>
              <a:gd name="connsiteX44" fmla="*/ 622865 w 1508539"/>
              <a:gd name="connsiteY44" fmla="*/ 4993030 h 6858000"/>
              <a:gd name="connsiteX45" fmla="*/ 629774 w 1508539"/>
              <a:gd name="connsiteY45" fmla="*/ 4946844 h 6858000"/>
              <a:gd name="connsiteX46" fmla="*/ 625630 w 1508539"/>
              <a:gd name="connsiteY46" fmla="*/ 4932692 h 6858000"/>
              <a:gd name="connsiteX47" fmla="*/ 641033 w 1508539"/>
              <a:gd name="connsiteY47" fmla="*/ 4858827 h 6858000"/>
              <a:gd name="connsiteX48" fmla="*/ 646936 w 1508539"/>
              <a:gd name="connsiteY48" fmla="*/ 4821170 h 6858000"/>
              <a:gd name="connsiteX49" fmla="*/ 651669 w 1508539"/>
              <a:gd name="connsiteY49" fmla="*/ 4780965 h 6858000"/>
              <a:gd name="connsiteX50" fmla="*/ 652962 w 1508539"/>
              <a:gd name="connsiteY50" fmla="*/ 4750867 h 6858000"/>
              <a:gd name="connsiteX51" fmla="*/ 650769 w 1508539"/>
              <a:gd name="connsiteY51" fmla="*/ 4690749 h 6858000"/>
              <a:gd name="connsiteX52" fmla="*/ 646249 w 1508539"/>
              <a:gd name="connsiteY52" fmla="*/ 4584173 h 6858000"/>
              <a:gd name="connsiteX53" fmla="*/ 641332 w 1508539"/>
              <a:gd name="connsiteY53" fmla="*/ 4444346 h 6858000"/>
              <a:gd name="connsiteX54" fmla="*/ 637897 w 1508539"/>
              <a:gd name="connsiteY54" fmla="*/ 4375228 h 6858000"/>
              <a:gd name="connsiteX55" fmla="*/ 618550 w 1508539"/>
              <a:gd name="connsiteY55" fmla="*/ 4214165 h 6858000"/>
              <a:gd name="connsiteX56" fmla="*/ 622623 w 1508539"/>
              <a:gd name="connsiteY56" fmla="*/ 4090296 h 6858000"/>
              <a:gd name="connsiteX57" fmla="*/ 607879 w 1508539"/>
              <a:gd name="connsiteY57" fmla="*/ 4033999 h 6858000"/>
              <a:gd name="connsiteX58" fmla="*/ 609028 w 1508539"/>
              <a:gd name="connsiteY58" fmla="*/ 4031933 h 6858000"/>
              <a:gd name="connsiteX59" fmla="*/ 607604 w 1508539"/>
              <a:gd name="connsiteY59" fmla="*/ 4013953 h 6858000"/>
              <a:gd name="connsiteX60" fmla="*/ 593899 w 1508539"/>
              <a:gd name="connsiteY60" fmla="*/ 3974753 h 6858000"/>
              <a:gd name="connsiteX61" fmla="*/ 595497 w 1508539"/>
              <a:gd name="connsiteY61" fmla="*/ 3969950 h 6858000"/>
              <a:gd name="connsiteX62" fmla="*/ 588919 w 1508539"/>
              <a:gd name="connsiteY62" fmla="*/ 3933779 h 6858000"/>
              <a:gd name="connsiteX63" fmla="*/ 590250 w 1508539"/>
              <a:gd name="connsiteY63" fmla="*/ 3933093 h 6858000"/>
              <a:gd name="connsiteX64" fmla="*/ 594604 w 1508539"/>
              <a:gd name="connsiteY64" fmla="*/ 3922082 h 6858000"/>
              <a:gd name="connsiteX65" fmla="*/ 599682 w 1508539"/>
              <a:gd name="connsiteY65" fmla="*/ 3901461 h 6858000"/>
              <a:gd name="connsiteX66" fmla="*/ 622276 w 1508539"/>
              <a:gd name="connsiteY66" fmla="*/ 3813873 h 6858000"/>
              <a:gd name="connsiteX67" fmla="*/ 621701 w 1508539"/>
              <a:gd name="connsiteY67" fmla="*/ 3806161 h 6858000"/>
              <a:gd name="connsiteX68" fmla="*/ 622008 w 1508539"/>
              <a:gd name="connsiteY68" fmla="*/ 3805957 h 6858000"/>
              <a:gd name="connsiteX69" fmla="*/ 622035 w 1508539"/>
              <a:gd name="connsiteY69" fmla="*/ 3797724 h 6858000"/>
              <a:gd name="connsiteX70" fmla="*/ 620650 w 1508539"/>
              <a:gd name="connsiteY70" fmla="*/ 3792098 h 6858000"/>
              <a:gd name="connsiteX71" fmla="*/ 619534 w 1508539"/>
              <a:gd name="connsiteY71" fmla="*/ 3777135 h 6858000"/>
              <a:gd name="connsiteX72" fmla="*/ 621267 w 1508539"/>
              <a:gd name="connsiteY72" fmla="*/ 3771656 h 6858000"/>
              <a:gd name="connsiteX73" fmla="*/ 625010 w 1508539"/>
              <a:gd name="connsiteY73" fmla="*/ 3769007 h 6858000"/>
              <a:gd name="connsiteX74" fmla="*/ 624476 w 1508539"/>
              <a:gd name="connsiteY74" fmla="*/ 3767709 h 6858000"/>
              <a:gd name="connsiteX75" fmla="*/ 633172 w 1508539"/>
              <a:gd name="connsiteY75" fmla="*/ 3738082 h 6858000"/>
              <a:gd name="connsiteX76" fmla="*/ 640518 w 1508539"/>
              <a:gd name="connsiteY76" fmla="*/ 3673397 h 6858000"/>
              <a:gd name="connsiteX77" fmla="*/ 639814 w 1508539"/>
              <a:gd name="connsiteY77" fmla="*/ 3637109 h 6858000"/>
              <a:gd name="connsiteX78" fmla="*/ 643257 w 1508539"/>
              <a:gd name="connsiteY78" fmla="*/ 3536883 h 6858000"/>
              <a:gd name="connsiteX79" fmla="*/ 650795 w 1508539"/>
              <a:gd name="connsiteY79" fmla="*/ 3435652 h 6858000"/>
              <a:gd name="connsiteX80" fmla="*/ 652466 w 1508539"/>
              <a:gd name="connsiteY80" fmla="*/ 3307769 h 6858000"/>
              <a:gd name="connsiteX81" fmla="*/ 670029 w 1508539"/>
              <a:gd name="connsiteY81" fmla="*/ 3250522 h 6858000"/>
              <a:gd name="connsiteX82" fmla="*/ 670454 w 1508539"/>
              <a:gd name="connsiteY82" fmla="*/ 3229163 h 6858000"/>
              <a:gd name="connsiteX83" fmla="*/ 672277 w 1508539"/>
              <a:gd name="connsiteY83" fmla="*/ 3217217 h 6858000"/>
              <a:gd name="connsiteX84" fmla="*/ 659112 w 1508539"/>
              <a:gd name="connsiteY84" fmla="*/ 3183755 h 6858000"/>
              <a:gd name="connsiteX85" fmla="*/ 659613 w 1508539"/>
              <a:gd name="connsiteY85" fmla="*/ 3178642 h 6858000"/>
              <a:gd name="connsiteX86" fmla="*/ 647213 w 1508539"/>
              <a:gd name="connsiteY86" fmla="*/ 3158586 h 6858000"/>
              <a:gd name="connsiteX87" fmla="*/ 632398 w 1508539"/>
              <a:gd name="connsiteY87" fmla="*/ 3129034 h 6858000"/>
              <a:gd name="connsiteX88" fmla="*/ 633063 w 1508539"/>
              <a:gd name="connsiteY88" fmla="*/ 3126682 h 6858000"/>
              <a:gd name="connsiteX89" fmla="*/ 623931 w 1508539"/>
              <a:gd name="connsiteY89" fmla="*/ 3114519 h 6858000"/>
              <a:gd name="connsiteX90" fmla="*/ 610540 w 1508539"/>
              <a:gd name="connsiteY90" fmla="*/ 3106272 h 6858000"/>
              <a:gd name="connsiteX91" fmla="*/ 583270 w 1508539"/>
              <a:gd name="connsiteY91" fmla="*/ 2958185 h 6858000"/>
              <a:gd name="connsiteX92" fmla="*/ 525884 w 1508539"/>
              <a:gd name="connsiteY92" fmla="*/ 2762989 h 6858000"/>
              <a:gd name="connsiteX93" fmla="*/ 474802 w 1508539"/>
              <a:gd name="connsiteY93" fmla="*/ 2554718 h 6858000"/>
              <a:gd name="connsiteX94" fmla="*/ 454896 w 1508539"/>
              <a:gd name="connsiteY94" fmla="*/ 2485734 h 6858000"/>
              <a:gd name="connsiteX95" fmla="*/ 445619 w 1508539"/>
              <a:gd name="connsiteY95" fmla="*/ 2447068 h 6858000"/>
              <a:gd name="connsiteX96" fmla="*/ 432580 w 1508539"/>
              <a:gd name="connsiteY96" fmla="*/ 2425819 h 6858000"/>
              <a:gd name="connsiteX97" fmla="*/ 438579 w 1508539"/>
              <a:gd name="connsiteY97" fmla="*/ 2402874 h 6858000"/>
              <a:gd name="connsiteX98" fmla="*/ 441191 w 1508539"/>
              <a:gd name="connsiteY98" fmla="*/ 2381443 h 6858000"/>
              <a:gd name="connsiteX99" fmla="*/ 417520 w 1508539"/>
              <a:gd name="connsiteY99" fmla="*/ 2261920 h 6858000"/>
              <a:gd name="connsiteX100" fmla="*/ 407407 w 1508539"/>
              <a:gd name="connsiteY100" fmla="*/ 2195378 h 6858000"/>
              <a:gd name="connsiteX101" fmla="*/ 391624 w 1508539"/>
              <a:gd name="connsiteY101" fmla="*/ 2155135 h 6858000"/>
              <a:gd name="connsiteX102" fmla="*/ 389082 w 1508539"/>
              <a:gd name="connsiteY102" fmla="*/ 2118008 h 6858000"/>
              <a:gd name="connsiteX103" fmla="*/ 390075 w 1508539"/>
              <a:gd name="connsiteY103" fmla="*/ 2050531 h 6858000"/>
              <a:gd name="connsiteX104" fmla="*/ 381881 w 1508539"/>
              <a:gd name="connsiteY104" fmla="*/ 1963269 h 6858000"/>
              <a:gd name="connsiteX105" fmla="*/ 363059 w 1508539"/>
              <a:gd name="connsiteY105" fmla="*/ 1906352 h 6858000"/>
              <a:gd name="connsiteX106" fmla="*/ 339616 w 1508539"/>
              <a:gd name="connsiteY106" fmla="*/ 1861531 h 6858000"/>
              <a:gd name="connsiteX107" fmla="*/ 293415 w 1508539"/>
              <a:gd name="connsiteY107" fmla="*/ 1732919 h 6858000"/>
              <a:gd name="connsiteX108" fmla="*/ 265726 w 1508539"/>
              <a:gd name="connsiteY108" fmla="*/ 1663540 h 6858000"/>
              <a:gd name="connsiteX109" fmla="*/ 264852 w 1508539"/>
              <a:gd name="connsiteY109" fmla="*/ 1615777 h 6858000"/>
              <a:gd name="connsiteX110" fmla="*/ 245647 w 1508539"/>
              <a:gd name="connsiteY110" fmla="*/ 1563678 h 6858000"/>
              <a:gd name="connsiteX111" fmla="*/ 258727 w 1508539"/>
              <a:gd name="connsiteY111" fmla="*/ 1519474 h 6858000"/>
              <a:gd name="connsiteX112" fmla="*/ 251469 w 1508539"/>
              <a:gd name="connsiteY112" fmla="*/ 1477995 h 6858000"/>
              <a:gd name="connsiteX113" fmla="*/ 237554 w 1508539"/>
              <a:gd name="connsiteY113" fmla="*/ 1373769 h 6858000"/>
              <a:gd name="connsiteX114" fmla="*/ 245861 w 1508539"/>
              <a:gd name="connsiteY114" fmla="*/ 1307086 h 6858000"/>
              <a:gd name="connsiteX115" fmla="*/ 247049 w 1508539"/>
              <a:gd name="connsiteY115" fmla="*/ 1189033 h 6858000"/>
              <a:gd name="connsiteX116" fmla="*/ 251734 w 1508539"/>
              <a:gd name="connsiteY116" fmla="*/ 1168288 h 6858000"/>
              <a:gd name="connsiteX117" fmla="*/ 244016 w 1508539"/>
              <a:gd name="connsiteY117" fmla="*/ 1142577 h 6858000"/>
              <a:gd name="connsiteX118" fmla="*/ 233322 w 1508539"/>
              <a:gd name="connsiteY118" fmla="*/ 1088484 h 6858000"/>
              <a:gd name="connsiteX119" fmla="*/ 222058 w 1508539"/>
              <a:gd name="connsiteY119" fmla="*/ 1016103 h 6858000"/>
              <a:gd name="connsiteX120" fmla="*/ 223514 w 1508539"/>
              <a:gd name="connsiteY120" fmla="*/ 932283 h 6858000"/>
              <a:gd name="connsiteX121" fmla="*/ 225750 w 1508539"/>
              <a:gd name="connsiteY121" fmla="*/ 915925 h 6858000"/>
              <a:gd name="connsiteX122" fmla="*/ 218379 w 1508539"/>
              <a:gd name="connsiteY122" fmla="*/ 896999 h 6858000"/>
              <a:gd name="connsiteX123" fmla="*/ 187787 w 1508539"/>
              <a:gd name="connsiteY123" fmla="*/ 821517 h 6858000"/>
              <a:gd name="connsiteX124" fmla="*/ 166737 w 1508539"/>
              <a:gd name="connsiteY124" fmla="*/ 751353 h 6858000"/>
              <a:gd name="connsiteX125" fmla="*/ 166295 w 1508539"/>
              <a:gd name="connsiteY125" fmla="*/ 721230 h 6858000"/>
              <a:gd name="connsiteX126" fmla="*/ 151966 w 1508539"/>
              <a:gd name="connsiteY126" fmla="*/ 681659 h 6858000"/>
              <a:gd name="connsiteX127" fmla="*/ 137385 w 1508539"/>
              <a:gd name="connsiteY127" fmla="*/ 635218 h 6858000"/>
              <a:gd name="connsiteX128" fmla="*/ 142396 w 1508539"/>
              <a:gd name="connsiteY128" fmla="*/ 613763 h 6858000"/>
              <a:gd name="connsiteX129" fmla="*/ 128338 w 1508539"/>
              <a:gd name="connsiteY129" fmla="*/ 598582 h 6858000"/>
              <a:gd name="connsiteX130" fmla="*/ 128019 w 1508539"/>
              <a:gd name="connsiteY130" fmla="*/ 576846 h 6858000"/>
              <a:gd name="connsiteX131" fmla="*/ 107645 w 1508539"/>
              <a:gd name="connsiteY131" fmla="*/ 530055 h 6858000"/>
              <a:gd name="connsiteX132" fmla="*/ 106893 w 1508539"/>
              <a:gd name="connsiteY132" fmla="*/ 465389 h 6858000"/>
              <a:gd name="connsiteX133" fmla="*/ 89816 w 1508539"/>
              <a:gd name="connsiteY133" fmla="*/ 424699 h 6858000"/>
              <a:gd name="connsiteX134" fmla="*/ 90191 w 1508539"/>
              <a:gd name="connsiteY134" fmla="*/ 404917 h 6858000"/>
              <a:gd name="connsiteX135" fmla="*/ 70148 w 1508539"/>
              <a:gd name="connsiteY135" fmla="*/ 367211 h 6858000"/>
              <a:gd name="connsiteX136" fmla="*/ 36452 w 1508539"/>
              <a:gd name="connsiteY136" fmla="*/ 268519 h 6858000"/>
              <a:gd name="connsiteX137" fmla="*/ 23935 w 1508539"/>
              <a:gd name="connsiteY137" fmla="*/ 160886 h 6858000"/>
              <a:gd name="connsiteX138" fmla="*/ 19312 w 1508539"/>
              <a:gd name="connsiteY138" fmla="*/ 47336 h 6858000"/>
              <a:gd name="connsiteX139" fmla="*/ 0 w 1508539"/>
              <a:gd name="connsiteY139" fmla="*/ 0 h 6858000"/>
              <a:gd name="connsiteX0" fmla="*/ 0 w 1508539"/>
              <a:gd name="connsiteY0" fmla="*/ 0 h 6858000"/>
              <a:gd name="connsiteX1" fmla="*/ 1508539 w 1508539"/>
              <a:gd name="connsiteY1" fmla="*/ 0 h 6858000"/>
              <a:gd name="connsiteX2" fmla="*/ 1508539 w 1508539"/>
              <a:gd name="connsiteY2" fmla="*/ 6858000 h 6858000"/>
              <a:gd name="connsiteX3" fmla="*/ 245233 w 1508539"/>
              <a:gd name="connsiteY3" fmla="*/ 6857735 h 6858000"/>
              <a:gd name="connsiteX4" fmla="*/ 243784 w 1508539"/>
              <a:gd name="connsiteY4" fmla="*/ 6776847 h 6858000"/>
              <a:gd name="connsiteX5" fmla="*/ 255284 w 1508539"/>
              <a:gd name="connsiteY5" fmla="*/ 6737706 h 6858000"/>
              <a:gd name="connsiteX6" fmla="*/ 267342 w 1508539"/>
              <a:gd name="connsiteY6" fmla="*/ 6683638 h 6858000"/>
              <a:gd name="connsiteX7" fmla="*/ 164588 w 1508539"/>
              <a:gd name="connsiteY7" fmla="*/ 6568530 h 6858000"/>
              <a:gd name="connsiteX8" fmla="*/ 340301 w 1508539"/>
              <a:gd name="connsiteY8" fmla="*/ 6572601 h 6858000"/>
              <a:gd name="connsiteX9" fmla="*/ 201349 w 1508539"/>
              <a:gd name="connsiteY9" fmla="*/ 6530567 h 6858000"/>
              <a:gd name="connsiteX10" fmla="*/ 215389 w 1508539"/>
              <a:gd name="connsiteY10" fmla="*/ 6478062 h 6858000"/>
              <a:gd name="connsiteX11" fmla="*/ 226078 w 1508539"/>
              <a:gd name="connsiteY11" fmla="*/ 6460325 h 6858000"/>
              <a:gd name="connsiteX12" fmla="*/ 233311 w 1508539"/>
              <a:gd name="connsiteY12" fmla="*/ 6451488 h 6858000"/>
              <a:gd name="connsiteX13" fmla="*/ 234746 w 1508539"/>
              <a:gd name="connsiteY13" fmla="*/ 6451348 h 6858000"/>
              <a:gd name="connsiteX14" fmla="*/ 239104 w 1508539"/>
              <a:gd name="connsiteY14" fmla="*/ 6414240 h 6858000"/>
              <a:gd name="connsiteX15" fmla="*/ 241880 w 1508539"/>
              <a:gd name="connsiteY15" fmla="*/ 6384857 h 6858000"/>
              <a:gd name="connsiteX16" fmla="*/ 240591 w 1508539"/>
              <a:gd name="connsiteY16" fmla="*/ 6367510 h 6858000"/>
              <a:gd name="connsiteX17" fmla="*/ 244471 w 1508539"/>
              <a:gd name="connsiteY17" fmla="*/ 6349778 h 6858000"/>
              <a:gd name="connsiteX18" fmla="*/ 246136 w 1508539"/>
              <a:gd name="connsiteY18" fmla="*/ 6348250 h 6858000"/>
              <a:gd name="connsiteX19" fmla="*/ 262170 w 1508539"/>
              <a:gd name="connsiteY19" fmla="*/ 6281972 h 6858000"/>
              <a:gd name="connsiteX20" fmla="*/ 290557 w 1508539"/>
              <a:gd name="connsiteY20" fmla="*/ 6153037 h 6858000"/>
              <a:gd name="connsiteX21" fmla="*/ 314428 w 1508539"/>
              <a:gd name="connsiteY21" fmla="*/ 6113913 h 6858000"/>
              <a:gd name="connsiteX22" fmla="*/ 318721 w 1508539"/>
              <a:gd name="connsiteY22" fmla="*/ 6028119 h 6858000"/>
              <a:gd name="connsiteX23" fmla="*/ 363126 w 1508539"/>
              <a:gd name="connsiteY23" fmla="*/ 5934687 h 6858000"/>
              <a:gd name="connsiteX24" fmla="*/ 408411 w 1508539"/>
              <a:gd name="connsiteY24" fmla="*/ 5704905 h 6858000"/>
              <a:gd name="connsiteX25" fmla="*/ 425529 w 1508539"/>
              <a:gd name="connsiteY25" fmla="*/ 5676393 h 6858000"/>
              <a:gd name="connsiteX26" fmla="*/ 465121 w 1508539"/>
              <a:gd name="connsiteY26" fmla="*/ 5563435 h 6858000"/>
              <a:gd name="connsiteX27" fmla="*/ 512251 w 1508539"/>
              <a:gd name="connsiteY27" fmla="*/ 5437125 h 6858000"/>
              <a:gd name="connsiteX28" fmla="*/ 525819 w 1508539"/>
              <a:gd name="connsiteY28" fmla="*/ 5396260 h 6858000"/>
              <a:gd name="connsiteX29" fmla="*/ 541800 w 1508539"/>
              <a:gd name="connsiteY29" fmla="*/ 5330009 h 6858000"/>
              <a:gd name="connsiteX30" fmla="*/ 575293 w 1508539"/>
              <a:gd name="connsiteY30" fmla="*/ 5273739 h 6858000"/>
              <a:gd name="connsiteX31" fmla="*/ 584892 w 1508539"/>
              <a:gd name="connsiteY31" fmla="*/ 5241779 h 6858000"/>
              <a:gd name="connsiteX32" fmla="*/ 596118 w 1508539"/>
              <a:gd name="connsiteY32" fmla="*/ 5225268 h 6858000"/>
              <a:gd name="connsiteX33" fmla="*/ 597138 w 1508539"/>
              <a:gd name="connsiteY33" fmla="*/ 5217684 h 6858000"/>
              <a:gd name="connsiteX34" fmla="*/ 604479 w 1508539"/>
              <a:gd name="connsiteY34" fmla="*/ 5193377 h 6858000"/>
              <a:gd name="connsiteX35" fmla="*/ 607782 w 1508539"/>
              <a:gd name="connsiteY35" fmla="*/ 5179288 h 6858000"/>
              <a:gd name="connsiteX36" fmla="*/ 608766 w 1508539"/>
              <a:gd name="connsiteY36" fmla="*/ 5173621 h 6858000"/>
              <a:gd name="connsiteX37" fmla="*/ 604400 w 1508539"/>
              <a:gd name="connsiteY37" fmla="*/ 5159961 h 6858000"/>
              <a:gd name="connsiteX38" fmla="*/ 611077 w 1508539"/>
              <a:gd name="connsiteY38" fmla="*/ 5144295 h 6858000"/>
              <a:gd name="connsiteX39" fmla="*/ 608010 w 1508539"/>
              <a:gd name="connsiteY39" fmla="*/ 5125185 h 6858000"/>
              <a:gd name="connsiteX40" fmla="*/ 614840 w 1508539"/>
              <a:gd name="connsiteY40" fmla="*/ 5121884 h 6858000"/>
              <a:gd name="connsiteX41" fmla="*/ 621876 w 1508539"/>
              <a:gd name="connsiteY41" fmla="*/ 5067850 h 6858000"/>
              <a:gd name="connsiteX42" fmla="*/ 624607 w 1508539"/>
              <a:gd name="connsiteY42" fmla="*/ 5060861 h 6858000"/>
              <a:gd name="connsiteX43" fmla="*/ 621311 w 1508539"/>
              <a:gd name="connsiteY43" fmla="*/ 5034192 h 6858000"/>
              <a:gd name="connsiteX44" fmla="*/ 622865 w 1508539"/>
              <a:gd name="connsiteY44" fmla="*/ 4993030 h 6858000"/>
              <a:gd name="connsiteX45" fmla="*/ 629774 w 1508539"/>
              <a:gd name="connsiteY45" fmla="*/ 4946844 h 6858000"/>
              <a:gd name="connsiteX46" fmla="*/ 625630 w 1508539"/>
              <a:gd name="connsiteY46" fmla="*/ 4932692 h 6858000"/>
              <a:gd name="connsiteX47" fmla="*/ 641033 w 1508539"/>
              <a:gd name="connsiteY47" fmla="*/ 4858827 h 6858000"/>
              <a:gd name="connsiteX48" fmla="*/ 646936 w 1508539"/>
              <a:gd name="connsiteY48" fmla="*/ 4821170 h 6858000"/>
              <a:gd name="connsiteX49" fmla="*/ 651669 w 1508539"/>
              <a:gd name="connsiteY49" fmla="*/ 4780965 h 6858000"/>
              <a:gd name="connsiteX50" fmla="*/ 652962 w 1508539"/>
              <a:gd name="connsiteY50" fmla="*/ 4750867 h 6858000"/>
              <a:gd name="connsiteX51" fmla="*/ 650769 w 1508539"/>
              <a:gd name="connsiteY51" fmla="*/ 4690749 h 6858000"/>
              <a:gd name="connsiteX52" fmla="*/ 646249 w 1508539"/>
              <a:gd name="connsiteY52" fmla="*/ 4584173 h 6858000"/>
              <a:gd name="connsiteX53" fmla="*/ 641332 w 1508539"/>
              <a:gd name="connsiteY53" fmla="*/ 4444346 h 6858000"/>
              <a:gd name="connsiteX54" fmla="*/ 637897 w 1508539"/>
              <a:gd name="connsiteY54" fmla="*/ 4375228 h 6858000"/>
              <a:gd name="connsiteX55" fmla="*/ 618550 w 1508539"/>
              <a:gd name="connsiteY55" fmla="*/ 4214165 h 6858000"/>
              <a:gd name="connsiteX56" fmla="*/ 622623 w 1508539"/>
              <a:gd name="connsiteY56" fmla="*/ 4090296 h 6858000"/>
              <a:gd name="connsiteX57" fmla="*/ 607879 w 1508539"/>
              <a:gd name="connsiteY57" fmla="*/ 4033999 h 6858000"/>
              <a:gd name="connsiteX58" fmla="*/ 609028 w 1508539"/>
              <a:gd name="connsiteY58" fmla="*/ 4031933 h 6858000"/>
              <a:gd name="connsiteX59" fmla="*/ 607604 w 1508539"/>
              <a:gd name="connsiteY59" fmla="*/ 4013953 h 6858000"/>
              <a:gd name="connsiteX60" fmla="*/ 593899 w 1508539"/>
              <a:gd name="connsiteY60" fmla="*/ 3974753 h 6858000"/>
              <a:gd name="connsiteX61" fmla="*/ 595497 w 1508539"/>
              <a:gd name="connsiteY61" fmla="*/ 3969950 h 6858000"/>
              <a:gd name="connsiteX62" fmla="*/ 588919 w 1508539"/>
              <a:gd name="connsiteY62" fmla="*/ 3933779 h 6858000"/>
              <a:gd name="connsiteX63" fmla="*/ 590250 w 1508539"/>
              <a:gd name="connsiteY63" fmla="*/ 3933093 h 6858000"/>
              <a:gd name="connsiteX64" fmla="*/ 594604 w 1508539"/>
              <a:gd name="connsiteY64" fmla="*/ 3922082 h 6858000"/>
              <a:gd name="connsiteX65" fmla="*/ 599682 w 1508539"/>
              <a:gd name="connsiteY65" fmla="*/ 3901461 h 6858000"/>
              <a:gd name="connsiteX66" fmla="*/ 622276 w 1508539"/>
              <a:gd name="connsiteY66" fmla="*/ 3813873 h 6858000"/>
              <a:gd name="connsiteX67" fmla="*/ 621701 w 1508539"/>
              <a:gd name="connsiteY67" fmla="*/ 3806161 h 6858000"/>
              <a:gd name="connsiteX68" fmla="*/ 622008 w 1508539"/>
              <a:gd name="connsiteY68" fmla="*/ 3805957 h 6858000"/>
              <a:gd name="connsiteX69" fmla="*/ 622035 w 1508539"/>
              <a:gd name="connsiteY69" fmla="*/ 3797724 h 6858000"/>
              <a:gd name="connsiteX70" fmla="*/ 620650 w 1508539"/>
              <a:gd name="connsiteY70" fmla="*/ 3792098 h 6858000"/>
              <a:gd name="connsiteX71" fmla="*/ 619534 w 1508539"/>
              <a:gd name="connsiteY71" fmla="*/ 3777135 h 6858000"/>
              <a:gd name="connsiteX72" fmla="*/ 621267 w 1508539"/>
              <a:gd name="connsiteY72" fmla="*/ 3771656 h 6858000"/>
              <a:gd name="connsiteX73" fmla="*/ 625010 w 1508539"/>
              <a:gd name="connsiteY73" fmla="*/ 3769007 h 6858000"/>
              <a:gd name="connsiteX74" fmla="*/ 624476 w 1508539"/>
              <a:gd name="connsiteY74" fmla="*/ 3767709 h 6858000"/>
              <a:gd name="connsiteX75" fmla="*/ 633172 w 1508539"/>
              <a:gd name="connsiteY75" fmla="*/ 3738082 h 6858000"/>
              <a:gd name="connsiteX76" fmla="*/ 640518 w 1508539"/>
              <a:gd name="connsiteY76" fmla="*/ 3673397 h 6858000"/>
              <a:gd name="connsiteX77" fmla="*/ 639814 w 1508539"/>
              <a:gd name="connsiteY77" fmla="*/ 3637109 h 6858000"/>
              <a:gd name="connsiteX78" fmla="*/ 643257 w 1508539"/>
              <a:gd name="connsiteY78" fmla="*/ 3536883 h 6858000"/>
              <a:gd name="connsiteX79" fmla="*/ 650795 w 1508539"/>
              <a:gd name="connsiteY79" fmla="*/ 3435652 h 6858000"/>
              <a:gd name="connsiteX80" fmla="*/ 652466 w 1508539"/>
              <a:gd name="connsiteY80" fmla="*/ 3307769 h 6858000"/>
              <a:gd name="connsiteX81" fmla="*/ 670029 w 1508539"/>
              <a:gd name="connsiteY81" fmla="*/ 3250522 h 6858000"/>
              <a:gd name="connsiteX82" fmla="*/ 670454 w 1508539"/>
              <a:gd name="connsiteY82" fmla="*/ 3229163 h 6858000"/>
              <a:gd name="connsiteX83" fmla="*/ 672277 w 1508539"/>
              <a:gd name="connsiteY83" fmla="*/ 3217217 h 6858000"/>
              <a:gd name="connsiteX84" fmla="*/ 659112 w 1508539"/>
              <a:gd name="connsiteY84" fmla="*/ 3183755 h 6858000"/>
              <a:gd name="connsiteX85" fmla="*/ 659613 w 1508539"/>
              <a:gd name="connsiteY85" fmla="*/ 3178642 h 6858000"/>
              <a:gd name="connsiteX86" fmla="*/ 647213 w 1508539"/>
              <a:gd name="connsiteY86" fmla="*/ 3158586 h 6858000"/>
              <a:gd name="connsiteX87" fmla="*/ 632398 w 1508539"/>
              <a:gd name="connsiteY87" fmla="*/ 3129034 h 6858000"/>
              <a:gd name="connsiteX88" fmla="*/ 633063 w 1508539"/>
              <a:gd name="connsiteY88" fmla="*/ 3126682 h 6858000"/>
              <a:gd name="connsiteX89" fmla="*/ 623931 w 1508539"/>
              <a:gd name="connsiteY89" fmla="*/ 3114519 h 6858000"/>
              <a:gd name="connsiteX90" fmla="*/ 610540 w 1508539"/>
              <a:gd name="connsiteY90" fmla="*/ 3106272 h 6858000"/>
              <a:gd name="connsiteX91" fmla="*/ 583270 w 1508539"/>
              <a:gd name="connsiteY91" fmla="*/ 2958185 h 6858000"/>
              <a:gd name="connsiteX92" fmla="*/ 525884 w 1508539"/>
              <a:gd name="connsiteY92" fmla="*/ 2762989 h 6858000"/>
              <a:gd name="connsiteX93" fmla="*/ 474802 w 1508539"/>
              <a:gd name="connsiteY93" fmla="*/ 2554718 h 6858000"/>
              <a:gd name="connsiteX94" fmla="*/ 454896 w 1508539"/>
              <a:gd name="connsiteY94" fmla="*/ 2485734 h 6858000"/>
              <a:gd name="connsiteX95" fmla="*/ 445619 w 1508539"/>
              <a:gd name="connsiteY95" fmla="*/ 2447068 h 6858000"/>
              <a:gd name="connsiteX96" fmla="*/ 432580 w 1508539"/>
              <a:gd name="connsiteY96" fmla="*/ 2425819 h 6858000"/>
              <a:gd name="connsiteX97" fmla="*/ 438579 w 1508539"/>
              <a:gd name="connsiteY97" fmla="*/ 2402874 h 6858000"/>
              <a:gd name="connsiteX98" fmla="*/ 441191 w 1508539"/>
              <a:gd name="connsiteY98" fmla="*/ 2381443 h 6858000"/>
              <a:gd name="connsiteX99" fmla="*/ 417520 w 1508539"/>
              <a:gd name="connsiteY99" fmla="*/ 2261920 h 6858000"/>
              <a:gd name="connsiteX100" fmla="*/ 407407 w 1508539"/>
              <a:gd name="connsiteY100" fmla="*/ 2195378 h 6858000"/>
              <a:gd name="connsiteX101" fmla="*/ 391624 w 1508539"/>
              <a:gd name="connsiteY101" fmla="*/ 2155135 h 6858000"/>
              <a:gd name="connsiteX102" fmla="*/ 389082 w 1508539"/>
              <a:gd name="connsiteY102" fmla="*/ 2118008 h 6858000"/>
              <a:gd name="connsiteX103" fmla="*/ 390075 w 1508539"/>
              <a:gd name="connsiteY103" fmla="*/ 2050531 h 6858000"/>
              <a:gd name="connsiteX104" fmla="*/ 381881 w 1508539"/>
              <a:gd name="connsiteY104" fmla="*/ 1963269 h 6858000"/>
              <a:gd name="connsiteX105" fmla="*/ 363059 w 1508539"/>
              <a:gd name="connsiteY105" fmla="*/ 1906352 h 6858000"/>
              <a:gd name="connsiteX106" fmla="*/ 339616 w 1508539"/>
              <a:gd name="connsiteY106" fmla="*/ 1861531 h 6858000"/>
              <a:gd name="connsiteX107" fmla="*/ 293415 w 1508539"/>
              <a:gd name="connsiteY107" fmla="*/ 1732919 h 6858000"/>
              <a:gd name="connsiteX108" fmla="*/ 265726 w 1508539"/>
              <a:gd name="connsiteY108" fmla="*/ 1663540 h 6858000"/>
              <a:gd name="connsiteX109" fmla="*/ 264852 w 1508539"/>
              <a:gd name="connsiteY109" fmla="*/ 1615777 h 6858000"/>
              <a:gd name="connsiteX110" fmla="*/ 245647 w 1508539"/>
              <a:gd name="connsiteY110" fmla="*/ 1563678 h 6858000"/>
              <a:gd name="connsiteX111" fmla="*/ 258727 w 1508539"/>
              <a:gd name="connsiteY111" fmla="*/ 1519474 h 6858000"/>
              <a:gd name="connsiteX112" fmla="*/ 251469 w 1508539"/>
              <a:gd name="connsiteY112" fmla="*/ 1477995 h 6858000"/>
              <a:gd name="connsiteX113" fmla="*/ 237554 w 1508539"/>
              <a:gd name="connsiteY113" fmla="*/ 1373769 h 6858000"/>
              <a:gd name="connsiteX114" fmla="*/ 245861 w 1508539"/>
              <a:gd name="connsiteY114" fmla="*/ 1307086 h 6858000"/>
              <a:gd name="connsiteX115" fmla="*/ 247049 w 1508539"/>
              <a:gd name="connsiteY115" fmla="*/ 1189033 h 6858000"/>
              <a:gd name="connsiteX116" fmla="*/ 251734 w 1508539"/>
              <a:gd name="connsiteY116" fmla="*/ 1168288 h 6858000"/>
              <a:gd name="connsiteX117" fmla="*/ 244016 w 1508539"/>
              <a:gd name="connsiteY117" fmla="*/ 1142577 h 6858000"/>
              <a:gd name="connsiteX118" fmla="*/ 233322 w 1508539"/>
              <a:gd name="connsiteY118" fmla="*/ 1088484 h 6858000"/>
              <a:gd name="connsiteX119" fmla="*/ 222058 w 1508539"/>
              <a:gd name="connsiteY119" fmla="*/ 1016103 h 6858000"/>
              <a:gd name="connsiteX120" fmla="*/ 223514 w 1508539"/>
              <a:gd name="connsiteY120" fmla="*/ 932283 h 6858000"/>
              <a:gd name="connsiteX121" fmla="*/ 225750 w 1508539"/>
              <a:gd name="connsiteY121" fmla="*/ 915925 h 6858000"/>
              <a:gd name="connsiteX122" fmla="*/ 218379 w 1508539"/>
              <a:gd name="connsiteY122" fmla="*/ 896999 h 6858000"/>
              <a:gd name="connsiteX123" fmla="*/ 187787 w 1508539"/>
              <a:gd name="connsiteY123" fmla="*/ 821517 h 6858000"/>
              <a:gd name="connsiteX124" fmla="*/ 166737 w 1508539"/>
              <a:gd name="connsiteY124" fmla="*/ 751353 h 6858000"/>
              <a:gd name="connsiteX125" fmla="*/ 166295 w 1508539"/>
              <a:gd name="connsiteY125" fmla="*/ 721230 h 6858000"/>
              <a:gd name="connsiteX126" fmla="*/ 151966 w 1508539"/>
              <a:gd name="connsiteY126" fmla="*/ 681659 h 6858000"/>
              <a:gd name="connsiteX127" fmla="*/ 137385 w 1508539"/>
              <a:gd name="connsiteY127" fmla="*/ 635218 h 6858000"/>
              <a:gd name="connsiteX128" fmla="*/ 142396 w 1508539"/>
              <a:gd name="connsiteY128" fmla="*/ 613763 h 6858000"/>
              <a:gd name="connsiteX129" fmla="*/ 128338 w 1508539"/>
              <a:gd name="connsiteY129" fmla="*/ 598582 h 6858000"/>
              <a:gd name="connsiteX130" fmla="*/ 128019 w 1508539"/>
              <a:gd name="connsiteY130" fmla="*/ 576846 h 6858000"/>
              <a:gd name="connsiteX131" fmla="*/ 107645 w 1508539"/>
              <a:gd name="connsiteY131" fmla="*/ 530055 h 6858000"/>
              <a:gd name="connsiteX132" fmla="*/ 106893 w 1508539"/>
              <a:gd name="connsiteY132" fmla="*/ 465389 h 6858000"/>
              <a:gd name="connsiteX133" fmla="*/ 89816 w 1508539"/>
              <a:gd name="connsiteY133" fmla="*/ 424699 h 6858000"/>
              <a:gd name="connsiteX134" fmla="*/ 90191 w 1508539"/>
              <a:gd name="connsiteY134" fmla="*/ 404917 h 6858000"/>
              <a:gd name="connsiteX135" fmla="*/ 70148 w 1508539"/>
              <a:gd name="connsiteY135" fmla="*/ 367211 h 6858000"/>
              <a:gd name="connsiteX136" fmla="*/ 36452 w 1508539"/>
              <a:gd name="connsiteY136" fmla="*/ 268519 h 6858000"/>
              <a:gd name="connsiteX137" fmla="*/ 23935 w 1508539"/>
              <a:gd name="connsiteY137" fmla="*/ 160886 h 6858000"/>
              <a:gd name="connsiteX138" fmla="*/ 19312 w 1508539"/>
              <a:gd name="connsiteY138" fmla="*/ 47336 h 6858000"/>
              <a:gd name="connsiteX139" fmla="*/ 0 w 1508539"/>
              <a:gd name="connsiteY139" fmla="*/ 0 h 6858000"/>
              <a:gd name="connsiteX0" fmla="*/ 0 w 1508539"/>
              <a:gd name="connsiteY0" fmla="*/ 0 h 6858000"/>
              <a:gd name="connsiteX1" fmla="*/ 1508539 w 1508539"/>
              <a:gd name="connsiteY1" fmla="*/ 0 h 6858000"/>
              <a:gd name="connsiteX2" fmla="*/ 1508539 w 1508539"/>
              <a:gd name="connsiteY2" fmla="*/ 6858000 h 6858000"/>
              <a:gd name="connsiteX3" fmla="*/ 245233 w 1508539"/>
              <a:gd name="connsiteY3" fmla="*/ 6857735 h 6858000"/>
              <a:gd name="connsiteX4" fmla="*/ 243784 w 1508539"/>
              <a:gd name="connsiteY4" fmla="*/ 6776847 h 6858000"/>
              <a:gd name="connsiteX5" fmla="*/ 255284 w 1508539"/>
              <a:gd name="connsiteY5" fmla="*/ 6737706 h 6858000"/>
              <a:gd name="connsiteX6" fmla="*/ 267342 w 1508539"/>
              <a:gd name="connsiteY6" fmla="*/ 6683638 h 6858000"/>
              <a:gd name="connsiteX7" fmla="*/ 295622 w 1508539"/>
              <a:gd name="connsiteY7" fmla="*/ 6659970 h 6858000"/>
              <a:gd name="connsiteX8" fmla="*/ 340301 w 1508539"/>
              <a:gd name="connsiteY8" fmla="*/ 6572601 h 6858000"/>
              <a:gd name="connsiteX9" fmla="*/ 201349 w 1508539"/>
              <a:gd name="connsiteY9" fmla="*/ 6530567 h 6858000"/>
              <a:gd name="connsiteX10" fmla="*/ 215389 w 1508539"/>
              <a:gd name="connsiteY10" fmla="*/ 6478062 h 6858000"/>
              <a:gd name="connsiteX11" fmla="*/ 226078 w 1508539"/>
              <a:gd name="connsiteY11" fmla="*/ 6460325 h 6858000"/>
              <a:gd name="connsiteX12" fmla="*/ 233311 w 1508539"/>
              <a:gd name="connsiteY12" fmla="*/ 6451488 h 6858000"/>
              <a:gd name="connsiteX13" fmla="*/ 234746 w 1508539"/>
              <a:gd name="connsiteY13" fmla="*/ 6451348 h 6858000"/>
              <a:gd name="connsiteX14" fmla="*/ 239104 w 1508539"/>
              <a:gd name="connsiteY14" fmla="*/ 6414240 h 6858000"/>
              <a:gd name="connsiteX15" fmla="*/ 241880 w 1508539"/>
              <a:gd name="connsiteY15" fmla="*/ 6384857 h 6858000"/>
              <a:gd name="connsiteX16" fmla="*/ 240591 w 1508539"/>
              <a:gd name="connsiteY16" fmla="*/ 6367510 h 6858000"/>
              <a:gd name="connsiteX17" fmla="*/ 244471 w 1508539"/>
              <a:gd name="connsiteY17" fmla="*/ 6349778 h 6858000"/>
              <a:gd name="connsiteX18" fmla="*/ 246136 w 1508539"/>
              <a:gd name="connsiteY18" fmla="*/ 6348250 h 6858000"/>
              <a:gd name="connsiteX19" fmla="*/ 262170 w 1508539"/>
              <a:gd name="connsiteY19" fmla="*/ 6281972 h 6858000"/>
              <a:gd name="connsiteX20" fmla="*/ 290557 w 1508539"/>
              <a:gd name="connsiteY20" fmla="*/ 6153037 h 6858000"/>
              <a:gd name="connsiteX21" fmla="*/ 314428 w 1508539"/>
              <a:gd name="connsiteY21" fmla="*/ 6113913 h 6858000"/>
              <a:gd name="connsiteX22" fmla="*/ 318721 w 1508539"/>
              <a:gd name="connsiteY22" fmla="*/ 6028119 h 6858000"/>
              <a:gd name="connsiteX23" fmla="*/ 363126 w 1508539"/>
              <a:gd name="connsiteY23" fmla="*/ 5934687 h 6858000"/>
              <a:gd name="connsiteX24" fmla="*/ 408411 w 1508539"/>
              <a:gd name="connsiteY24" fmla="*/ 5704905 h 6858000"/>
              <a:gd name="connsiteX25" fmla="*/ 425529 w 1508539"/>
              <a:gd name="connsiteY25" fmla="*/ 5676393 h 6858000"/>
              <a:gd name="connsiteX26" fmla="*/ 465121 w 1508539"/>
              <a:gd name="connsiteY26" fmla="*/ 5563435 h 6858000"/>
              <a:gd name="connsiteX27" fmla="*/ 512251 w 1508539"/>
              <a:gd name="connsiteY27" fmla="*/ 5437125 h 6858000"/>
              <a:gd name="connsiteX28" fmla="*/ 525819 w 1508539"/>
              <a:gd name="connsiteY28" fmla="*/ 5396260 h 6858000"/>
              <a:gd name="connsiteX29" fmla="*/ 541800 w 1508539"/>
              <a:gd name="connsiteY29" fmla="*/ 5330009 h 6858000"/>
              <a:gd name="connsiteX30" fmla="*/ 575293 w 1508539"/>
              <a:gd name="connsiteY30" fmla="*/ 5273739 h 6858000"/>
              <a:gd name="connsiteX31" fmla="*/ 584892 w 1508539"/>
              <a:gd name="connsiteY31" fmla="*/ 5241779 h 6858000"/>
              <a:gd name="connsiteX32" fmla="*/ 596118 w 1508539"/>
              <a:gd name="connsiteY32" fmla="*/ 5225268 h 6858000"/>
              <a:gd name="connsiteX33" fmla="*/ 597138 w 1508539"/>
              <a:gd name="connsiteY33" fmla="*/ 5217684 h 6858000"/>
              <a:gd name="connsiteX34" fmla="*/ 604479 w 1508539"/>
              <a:gd name="connsiteY34" fmla="*/ 5193377 h 6858000"/>
              <a:gd name="connsiteX35" fmla="*/ 607782 w 1508539"/>
              <a:gd name="connsiteY35" fmla="*/ 5179288 h 6858000"/>
              <a:gd name="connsiteX36" fmla="*/ 608766 w 1508539"/>
              <a:gd name="connsiteY36" fmla="*/ 5173621 h 6858000"/>
              <a:gd name="connsiteX37" fmla="*/ 604400 w 1508539"/>
              <a:gd name="connsiteY37" fmla="*/ 5159961 h 6858000"/>
              <a:gd name="connsiteX38" fmla="*/ 611077 w 1508539"/>
              <a:gd name="connsiteY38" fmla="*/ 5144295 h 6858000"/>
              <a:gd name="connsiteX39" fmla="*/ 608010 w 1508539"/>
              <a:gd name="connsiteY39" fmla="*/ 5125185 h 6858000"/>
              <a:gd name="connsiteX40" fmla="*/ 614840 w 1508539"/>
              <a:gd name="connsiteY40" fmla="*/ 5121884 h 6858000"/>
              <a:gd name="connsiteX41" fmla="*/ 621876 w 1508539"/>
              <a:gd name="connsiteY41" fmla="*/ 5067850 h 6858000"/>
              <a:gd name="connsiteX42" fmla="*/ 624607 w 1508539"/>
              <a:gd name="connsiteY42" fmla="*/ 5060861 h 6858000"/>
              <a:gd name="connsiteX43" fmla="*/ 621311 w 1508539"/>
              <a:gd name="connsiteY43" fmla="*/ 5034192 h 6858000"/>
              <a:gd name="connsiteX44" fmla="*/ 622865 w 1508539"/>
              <a:gd name="connsiteY44" fmla="*/ 4993030 h 6858000"/>
              <a:gd name="connsiteX45" fmla="*/ 629774 w 1508539"/>
              <a:gd name="connsiteY45" fmla="*/ 4946844 h 6858000"/>
              <a:gd name="connsiteX46" fmla="*/ 625630 w 1508539"/>
              <a:gd name="connsiteY46" fmla="*/ 4932692 h 6858000"/>
              <a:gd name="connsiteX47" fmla="*/ 641033 w 1508539"/>
              <a:gd name="connsiteY47" fmla="*/ 4858827 h 6858000"/>
              <a:gd name="connsiteX48" fmla="*/ 646936 w 1508539"/>
              <a:gd name="connsiteY48" fmla="*/ 4821170 h 6858000"/>
              <a:gd name="connsiteX49" fmla="*/ 651669 w 1508539"/>
              <a:gd name="connsiteY49" fmla="*/ 4780965 h 6858000"/>
              <a:gd name="connsiteX50" fmla="*/ 652962 w 1508539"/>
              <a:gd name="connsiteY50" fmla="*/ 4750867 h 6858000"/>
              <a:gd name="connsiteX51" fmla="*/ 650769 w 1508539"/>
              <a:gd name="connsiteY51" fmla="*/ 4690749 h 6858000"/>
              <a:gd name="connsiteX52" fmla="*/ 646249 w 1508539"/>
              <a:gd name="connsiteY52" fmla="*/ 4584173 h 6858000"/>
              <a:gd name="connsiteX53" fmla="*/ 641332 w 1508539"/>
              <a:gd name="connsiteY53" fmla="*/ 4444346 h 6858000"/>
              <a:gd name="connsiteX54" fmla="*/ 637897 w 1508539"/>
              <a:gd name="connsiteY54" fmla="*/ 4375228 h 6858000"/>
              <a:gd name="connsiteX55" fmla="*/ 618550 w 1508539"/>
              <a:gd name="connsiteY55" fmla="*/ 4214165 h 6858000"/>
              <a:gd name="connsiteX56" fmla="*/ 622623 w 1508539"/>
              <a:gd name="connsiteY56" fmla="*/ 4090296 h 6858000"/>
              <a:gd name="connsiteX57" fmla="*/ 607879 w 1508539"/>
              <a:gd name="connsiteY57" fmla="*/ 4033999 h 6858000"/>
              <a:gd name="connsiteX58" fmla="*/ 609028 w 1508539"/>
              <a:gd name="connsiteY58" fmla="*/ 4031933 h 6858000"/>
              <a:gd name="connsiteX59" fmla="*/ 607604 w 1508539"/>
              <a:gd name="connsiteY59" fmla="*/ 4013953 h 6858000"/>
              <a:gd name="connsiteX60" fmla="*/ 593899 w 1508539"/>
              <a:gd name="connsiteY60" fmla="*/ 3974753 h 6858000"/>
              <a:gd name="connsiteX61" fmla="*/ 595497 w 1508539"/>
              <a:gd name="connsiteY61" fmla="*/ 3969950 h 6858000"/>
              <a:gd name="connsiteX62" fmla="*/ 588919 w 1508539"/>
              <a:gd name="connsiteY62" fmla="*/ 3933779 h 6858000"/>
              <a:gd name="connsiteX63" fmla="*/ 590250 w 1508539"/>
              <a:gd name="connsiteY63" fmla="*/ 3933093 h 6858000"/>
              <a:gd name="connsiteX64" fmla="*/ 594604 w 1508539"/>
              <a:gd name="connsiteY64" fmla="*/ 3922082 h 6858000"/>
              <a:gd name="connsiteX65" fmla="*/ 599682 w 1508539"/>
              <a:gd name="connsiteY65" fmla="*/ 3901461 h 6858000"/>
              <a:gd name="connsiteX66" fmla="*/ 622276 w 1508539"/>
              <a:gd name="connsiteY66" fmla="*/ 3813873 h 6858000"/>
              <a:gd name="connsiteX67" fmla="*/ 621701 w 1508539"/>
              <a:gd name="connsiteY67" fmla="*/ 3806161 h 6858000"/>
              <a:gd name="connsiteX68" fmla="*/ 622008 w 1508539"/>
              <a:gd name="connsiteY68" fmla="*/ 3805957 h 6858000"/>
              <a:gd name="connsiteX69" fmla="*/ 622035 w 1508539"/>
              <a:gd name="connsiteY69" fmla="*/ 3797724 h 6858000"/>
              <a:gd name="connsiteX70" fmla="*/ 620650 w 1508539"/>
              <a:gd name="connsiteY70" fmla="*/ 3792098 h 6858000"/>
              <a:gd name="connsiteX71" fmla="*/ 619534 w 1508539"/>
              <a:gd name="connsiteY71" fmla="*/ 3777135 h 6858000"/>
              <a:gd name="connsiteX72" fmla="*/ 621267 w 1508539"/>
              <a:gd name="connsiteY72" fmla="*/ 3771656 h 6858000"/>
              <a:gd name="connsiteX73" fmla="*/ 625010 w 1508539"/>
              <a:gd name="connsiteY73" fmla="*/ 3769007 h 6858000"/>
              <a:gd name="connsiteX74" fmla="*/ 624476 w 1508539"/>
              <a:gd name="connsiteY74" fmla="*/ 3767709 h 6858000"/>
              <a:gd name="connsiteX75" fmla="*/ 633172 w 1508539"/>
              <a:gd name="connsiteY75" fmla="*/ 3738082 h 6858000"/>
              <a:gd name="connsiteX76" fmla="*/ 640518 w 1508539"/>
              <a:gd name="connsiteY76" fmla="*/ 3673397 h 6858000"/>
              <a:gd name="connsiteX77" fmla="*/ 639814 w 1508539"/>
              <a:gd name="connsiteY77" fmla="*/ 3637109 h 6858000"/>
              <a:gd name="connsiteX78" fmla="*/ 643257 w 1508539"/>
              <a:gd name="connsiteY78" fmla="*/ 3536883 h 6858000"/>
              <a:gd name="connsiteX79" fmla="*/ 650795 w 1508539"/>
              <a:gd name="connsiteY79" fmla="*/ 3435652 h 6858000"/>
              <a:gd name="connsiteX80" fmla="*/ 652466 w 1508539"/>
              <a:gd name="connsiteY80" fmla="*/ 3307769 h 6858000"/>
              <a:gd name="connsiteX81" fmla="*/ 670029 w 1508539"/>
              <a:gd name="connsiteY81" fmla="*/ 3250522 h 6858000"/>
              <a:gd name="connsiteX82" fmla="*/ 670454 w 1508539"/>
              <a:gd name="connsiteY82" fmla="*/ 3229163 h 6858000"/>
              <a:gd name="connsiteX83" fmla="*/ 672277 w 1508539"/>
              <a:gd name="connsiteY83" fmla="*/ 3217217 h 6858000"/>
              <a:gd name="connsiteX84" fmla="*/ 659112 w 1508539"/>
              <a:gd name="connsiteY84" fmla="*/ 3183755 h 6858000"/>
              <a:gd name="connsiteX85" fmla="*/ 659613 w 1508539"/>
              <a:gd name="connsiteY85" fmla="*/ 3178642 h 6858000"/>
              <a:gd name="connsiteX86" fmla="*/ 647213 w 1508539"/>
              <a:gd name="connsiteY86" fmla="*/ 3158586 h 6858000"/>
              <a:gd name="connsiteX87" fmla="*/ 632398 w 1508539"/>
              <a:gd name="connsiteY87" fmla="*/ 3129034 h 6858000"/>
              <a:gd name="connsiteX88" fmla="*/ 633063 w 1508539"/>
              <a:gd name="connsiteY88" fmla="*/ 3126682 h 6858000"/>
              <a:gd name="connsiteX89" fmla="*/ 623931 w 1508539"/>
              <a:gd name="connsiteY89" fmla="*/ 3114519 h 6858000"/>
              <a:gd name="connsiteX90" fmla="*/ 610540 w 1508539"/>
              <a:gd name="connsiteY90" fmla="*/ 3106272 h 6858000"/>
              <a:gd name="connsiteX91" fmla="*/ 583270 w 1508539"/>
              <a:gd name="connsiteY91" fmla="*/ 2958185 h 6858000"/>
              <a:gd name="connsiteX92" fmla="*/ 525884 w 1508539"/>
              <a:gd name="connsiteY92" fmla="*/ 2762989 h 6858000"/>
              <a:gd name="connsiteX93" fmla="*/ 474802 w 1508539"/>
              <a:gd name="connsiteY93" fmla="*/ 2554718 h 6858000"/>
              <a:gd name="connsiteX94" fmla="*/ 454896 w 1508539"/>
              <a:gd name="connsiteY94" fmla="*/ 2485734 h 6858000"/>
              <a:gd name="connsiteX95" fmla="*/ 445619 w 1508539"/>
              <a:gd name="connsiteY95" fmla="*/ 2447068 h 6858000"/>
              <a:gd name="connsiteX96" fmla="*/ 432580 w 1508539"/>
              <a:gd name="connsiteY96" fmla="*/ 2425819 h 6858000"/>
              <a:gd name="connsiteX97" fmla="*/ 438579 w 1508539"/>
              <a:gd name="connsiteY97" fmla="*/ 2402874 h 6858000"/>
              <a:gd name="connsiteX98" fmla="*/ 441191 w 1508539"/>
              <a:gd name="connsiteY98" fmla="*/ 2381443 h 6858000"/>
              <a:gd name="connsiteX99" fmla="*/ 417520 w 1508539"/>
              <a:gd name="connsiteY99" fmla="*/ 2261920 h 6858000"/>
              <a:gd name="connsiteX100" fmla="*/ 407407 w 1508539"/>
              <a:gd name="connsiteY100" fmla="*/ 2195378 h 6858000"/>
              <a:gd name="connsiteX101" fmla="*/ 391624 w 1508539"/>
              <a:gd name="connsiteY101" fmla="*/ 2155135 h 6858000"/>
              <a:gd name="connsiteX102" fmla="*/ 389082 w 1508539"/>
              <a:gd name="connsiteY102" fmla="*/ 2118008 h 6858000"/>
              <a:gd name="connsiteX103" fmla="*/ 390075 w 1508539"/>
              <a:gd name="connsiteY103" fmla="*/ 2050531 h 6858000"/>
              <a:gd name="connsiteX104" fmla="*/ 381881 w 1508539"/>
              <a:gd name="connsiteY104" fmla="*/ 1963269 h 6858000"/>
              <a:gd name="connsiteX105" fmla="*/ 363059 w 1508539"/>
              <a:gd name="connsiteY105" fmla="*/ 1906352 h 6858000"/>
              <a:gd name="connsiteX106" fmla="*/ 339616 w 1508539"/>
              <a:gd name="connsiteY106" fmla="*/ 1861531 h 6858000"/>
              <a:gd name="connsiteX107" fmla="*/ 293415 w 1508539"/>
              <a:gd name="connsiteY107" fmla="*/ 1732919 h 6858000"/>
              <a:gd name="connsiteX108" fmla="*/ 265726 w 1508539"/>
              <a:gd name="connsiteY108" fmla="*/ 1663540 h 6858000"/>
              <a:gd name="connsiteX109" fmla="*/ 264852 w 1508539"/>
              <a:gd name="connsiteY109" fmla="*/ 1615777 h 6858000"/>
              <a:gd name="connsiteX110" fmla="*/ 245647 w 1508539"/>
              <a:gd name="connsiteY110" fmla="*/ 1563678 h 6858000"/>
              <a:gd name="connsiteX111" fmla="*/ 258727 w 1508539"/>
              <a:gd name="connsiteY111" fmla="*/ 1519474 h 6858000"/>
              <a:gd name="connsiteX112" fmla="*/ 251469 w 1508539"/>
              <a:gd name="connsiteY112" fmla="*/ 1477995 h 6858000"/>
              <a:gd name="connsiteX113" fmla="*/ 237554 w 1508539"/>
              <a:gd name="connsiteY113" fmla="*/ 1373769 h 6858000"/>
              <a:gd name="connsiteX114" fmla="*/ 245861 w 1508539"/>
              <a:gd name="connsiteY114" fmla="*/ 1307086 h 6858000"/>
              <a:gd name="connsiteX115" fmla="*/ 247049 w 1508539"/>
              <a:gd name="connsiteY115" fmla="*/ 1189033 h 6858000"/>
              <a:gd name="connsiteX116" fmla="*/ 251734 w 1508539"/>
              <a:gd name="connsiteY116" fmla="*/ 1168288 h 6858000"/>
              <a:gd name="connsiteX117" fmla="*/ 244016 w 1508539"/>
              <a:gd name="connsiteY117" fmla="*/ 1142577 h 6858000"/>
              <a:gd name="connsiteX118" fmla="*/ 233322 w 1508539"/>
              <a:gd name="connsiteY118" fmla="*/ 1088484 h 6858000"/>
              <a:gd name="connsiteX119" fmla="*/ 222058 w 1508539"/>
              <a:gd name="connsiteY119" fmla="*/ 1016103 h 6858000"/>
              <a:gd name="connsiteX120" fmla="*/ 223514 w 1508539"/>
              <a:gd name="connsiteY120" fmla="*/ 932283 h 6858000"/>
              <a:gd name="connsiteX121" fmla="*/ 225750 w 1508539"/>
              <a:gd name="connsiteY121" fmla="*/ 915925 h 6858000"/>
              <a:gd name="connsiteX122" fmla="*/ 218379 w 1508539"/>
              <a:gd name="connsiteY122" fmla="*/ 896999 h 6858000"/>
              <a:gd name="connsiteX123" fmla="*/ 187787 w 1508539"/>
              <a:gd name="connsiteY123" fmla="*/ 821517 h 6858000"/>
              <a:gd name="connsiteX124" fmla="*/ 166737 w 1508539"/>
              <a:gd name="connsiteY124" fmla="*/ 751353 h 6858000"/>
              <a:gd name="connsiteX125" fmla="*/ 166295 w 1508539"/>
              <a:gd name="connsiteY125" fmla="*/ 721230 h 6858000"/>
              <a:gd name="connsiteX126" fmla="*/ 151966 w 1508539"/>
              <a:gd name="connsiteY126" fmla="*/ 681659 h 6858000"/>
              <a:gd name="connsiteX127" fmla="*/ 137385 w 1508539"/>
              <a:gd name="connsiteY127" fmla="*/ 635218 h 6858000"/>
              <a:gd name="connsiteX128" fmla="*/ 142396 w 1508539"/>
              <a:gd name="connsiteY128" fmla="*/ 613763 h 6858000"/>
              <a:gd name="connsiteX129" fmla="*/ 128338 w 1508539"/>
              <a:gd name="connsiteY129" fmla="*/ 598582 h 6858000"/>
              <a:gd name="connsiteX130" fmla="*/ 128019 w 1508539"/>
              <a:gd name="connsiteY130" fmla="*/ 576846 h 6858000"/>
              <a:gd name="connsiteX131" fmla="*/ 107645 w 1508539"/>
              <a:gd name="connsiteY131" fmla="*/ 530055 h 6858000"/>
              <a:gd name="connsiteX132" fmla="*/ 106893 w 1508539"/>
              <a:gd name="connsiteY132" fmla="*/ 465389 h 6858000"/>
              <a:gd name="connsiteX133" fmla="*/ 89816 w 1508539"/>
              <a:gd name="connsiteY133" fmla="*/ 424699 h 6858000"/>
              <a:gd name="connsiteX134" fmla="*/ 90191 w 1508539"/>
              <a:gd name="connsiteY134" fmla="*/ 404917 h 6858000"/>
              <a:gd name="connsiteX135" fmla="*/ 70148 w 1508539"/>
              <a:gd name="connsiteY135" fmla="*/ 367211 h 6858000"/>
              <a:gd name="connsiteX136" fmla="*/ 36452 w 1508539"/>
              <a:gd name="connsiteY136" fmla="*/ 268519 h 6858000"/>
              <a:gd name="connsiteX137" fmla="*/ 23935 w 1508539"/>
              <a:gd name="connsiteY137" fmla="*/ 160886 h 6858000"/>
              <a:gd name="connsiteX138" fmla="*/ 19312 w 1508539"/>
              <a:gd name="connsiteY138" fmla="*/ 47336 h 6858000"/>
              <a:gd name="connsiteX139" fmla="*/ 0 w 1508539"/>
              <a:gd name="connsiteY139" fmla="*/ 0 h 6858000"/>
              <a:gd name="connsiteX0" fmla="*/ 0 w 1508539"/>
              <a:gd name="connsiteY0" fmla="*/ 0 h 6858000"/>
              <a:gd name="connsiteX1" fmla="*/ 1508539 w 1508539"/>
              <a:gd name="connsiteY1" fmla="*/ 0 h 6858000"/>
              <a:gd name="connsiteX2" fmla="*/ 1508539 w 1508539"/>
              <a:gd name="connsiteY2" fmla="*/ 6858000 h 6858000"/>
              <a:gd name="connsiteX3" fmla="*/ 245233 w 1508539"/>
              <a:gd name="connsiteY3" fmla="*/ 6857735 h 6858000"/>
              <a:gd name="connsiteX4" fmla="*/ 243784 w 1508539"/>
              <a:gd name="connsiteY4" fmla="*/ 6776847 h 6858000"/>
              <a:gd name="connsiteX5" fmla="*/ 255284 w 1508539"/>
              <a:gd name="connsiteY5" fmla="*/ 6737706 h 6858000"/>
              <a:gd name="connsiteX6" fmla="*/ 267342 w 1508539"/>
              <a:gd name="connsiteY6" fmla="*/ 6683638 h 6858000"/>
              <a:gd name="connsiteX7" fmla="*/ 295622 w 1508539"/>
              <a:gd name="connsiteY7" fmla="*/ 6659970 h 6858000"/>
              <a:gd name="connsiteX8" fmla="*/ 310713 w 1508539"/>
              <a:gd name="connsiteY8" fmla="*/ 6636211 h 6858000"/>
              <a:gd name="connsiteX9" fmla="*/ 201349 w 1508539"/>
              <a:gd name="connsiteY9" fmla="*/ 6530567 h 6858000"/>
              <a:gd name="connsiteX10" fmla="*/ 215389 w 1508539"/>
              <a:gd name="connsiteY10" fmla="*/ 6478062 h 6858000"/>
              <a:gd name="connsiteX11" fmla="*/ 226078 w 1508539"/>
              <a:gd name="connsiteY11" fmla="*/ 6460325 h 6858000"/>
              <a:gd name="connsiteX12" fmla="*/ 233311 w 1508539"/>
              <a:gd name="connsiteY12" fmla="*/ 6451488 h 6858000"/>
              <a:gd name="connsiteX13" fmla="*/ 234746 w 1508539"/>
              <a:gd name="connsiteY13" fmla="*/ 6451348 h 6858000"/>
              <a:gd name="connsiteX14" fmla="*/ 239104 w 1508539"/>
              <a:gd name="connsiteY14" fmla="*/ 6414240 h 6858000"/>
              <a:gd name="connsiteX15" fmla="*/ 241880 w 1508539"/>
              <a:gd name="connsiteY15" fmla="*/ 6384857 h 6858000"/>
              <a:gd name="connsiteX16" fmla="*/ 240591 w 1508539"/>
              <a:gd name="connsiteY16" fmla="*/ 6367510 h 6858000"/>
              <a:gd name="connsiteX17" fmla="*/ 244471 w 1508539"/>
              <a:gd name="connsiteY17" fmla="*/ 6349778 h 6858000"/>
              <a:gd name="connsiteX18" fmla="*/ 246136 w 1508539"/>
              <a:gd name="connsiteY18" fmla="*/ 6348250 h 6858000"/>
              <a:gd name="connsiteX19" fmla="*/ 262170 w 1508539"/>
              <a:gd name="connsiteY19" fmla="*/ 6281972 h 6858000"/>
              <a:gd name="connsiteX20" fmla="*/ 290557 w 1508539"/>
              <a:gd name="connsiteY20" fmla="*/ 6153037 h 6858000"/>
              <a:gd name="connsiteX21" fmla="*/ 314428 w 1508539"/>
              <a:gd name="connsiteY21" fmla="*/ 6113913 h 6858000"/>
              <a:gd name="connsiteX22" fmla="*/ 318721 w 1508539"/>
              <a:gd name="connsiteY22" fmla="*/ 6028119 h 6858000"/>
              <a:gd name="connsiteX23" fmla="*/ 363126 w 1508539"/>
              <a:gd name="connsiteY23" fmla="*/ 5934687 h 6858000"/>
              <a:gd name="connsiteX24" fmla="*/ 408411 w 1508539"/>
              <a:gd name="connsiteY24" fmla="*/ 5704905 h 6858000"/>
              <a:gd name="connsiteX25" fmla="*/ 425529 w 1508539"/>
              <a:gd name="connsiteY25" fmla="*/ 5676393 h 6858000"/>
              <a:gd name="connsiteX26" fmla="*/ 465121 w 1508539"/>
              <a:gd name="connsiteY26" fmla="*/ 5563435 h 6858000"/>
              <a:gd name="connsiteX27" fmla="*/ 512251 w 1508539"/>
              <a:gd name="connsiteY27" fmla="*/ 5437125 h 6858000"/>
              <a:gd name="connsiteX28" fmla="*/ 525819 w 1508539"/>
              <a:gd name="connsiteY28" fmla="*/ 5396260 h 6858000"/>
              <a:gd name="connsiteX29" fmla="*/ 541800 w 1508539"/>
              <a:gd name="connsiteY29" fmla="*/ 5330009 h 6858000"/>
              <a:gd name="connsiteX30" fmla="*/ 575293 w 1508539"/>
              <a:gd name="connsiteY30" fmla="*/ 5273739 h 6858000"/>
              <a:gd name="connsiteX31" fmla="*/ 584892 w 1508539"/>
              <a:gd name="connsiteY31" fmla="*/ 5241779 h 6858000"/>
              <a:gd name="connsiteX32" fmla="*/ 596118 w 1508539"/>
              <a:gd name="connsiteY32" fmla="*/ 5225268 h 6858000"/>
              <a:gd name="connsiteX33" fmla="*/ 597138 w 1508539"/>
              <a:gd name="connsiteY33" fmla="*/ 5217684 h 6858000"/>
              <a:gd name="connsiteX34" fmla="*/ 604479 w 1508539"/>
              <a:gd name="connsiteY34" fmla="*/ 5193377 h 6858000"/>
              <a:gd name="connsiteX35" fmla="*/ 607782 w 1508539"/>
              <a:gd name="connsiteY35" fmla="*/ 5179288 h 6858000"/>
              <a:gd name="connsiteX36" fmla="*/ 608766 w 1508539"/>
              <a:gd name="connsiteY36" fmla="*/ 5173621 h 6858000"/>
              <a:gd name="connsiteX37" fmla="*/ 604400 w 1508539"/>
              <a:gd name="connsiteY37" fmla="*/ 5159961 h 6858000"/>
              <a:gd name="connsiteX38" fmla="*/ 611077 w 1508539"/>
              <a:gd name="connsiteY38" fmla="*/ 5144295 h 6858000"/>
              <a:gd name="connsiteX39" fmla="*/ 608010 w 1508539"/>
              <a:gd name="connsiteY39" fmla="*/ 5125185 h 6858000"/>
              <a:gd name="connsiteX40" fmla="*/ 614840 w 1508539"/>
              <a:gd name="connsiteY40" fmla="*/ 5121884 h 6858000"/>
              <a:gd name="connsiteX41" fmla="*/ 621876 w 1508539"/>
              <a:gd name="connsiteY41" fmla="*/ 5067850 h 6858000"/>
              <a:gd name="connsiteX42" fmla="*/ 624607 w 1508539"/>
              <a:gd name="connsiteY42" fmla="*/ 5060861 h 6858000"/>
              <a:gd name="connsiteX43" fmla="*/ 621311 w 1508539"/>
              <a:gd name="connsiteY43" fmla="*/ 5034192 h 6858000"/>
              <a:gd name="connsiteX44" fmla="*/ 622865 w 1508539"/>
              <a:gd name="connsiteY44" fmla="*/ 4993030 h 6858000"/>
              <a:gd name="connsiteX45" fmla="*/ 629774 w 1508539"/>
              <a:gd name="connsiteY45" fmla="*/ 4946844 h 6858000"/>
              <a:gd name="connsiteX46" fmla="*/ 625630 w 1508539"/>
              <a:gd name="connsiteY46" fmla="*/ 4932692 h 6858000"/>
              <a:gd name="connsiteX47" fmla="*/ 641033 w 1508539"/>
              <a:gd name="connsiteY47" fmla="*/ 4858827 h 6858000"/>
              <a:gd name="connsiteX48" fmla="*/ 646936 w 1508539"/>
              <a:gd name="connsiteY48" fmla="*/ 4821170 h 6858000"/>
              <a:gd name="connsiteX49" fmla="*/ 651669 w 1508539"/>
              <a:gd name="connsiteY49" fmla="*/ 4780965 h 6858000"/>
              <a:gd name="connsiteX50" fmla="*/ 652962 w 1508539"/>
              <a:gd name="connsiteY50" fmla="*/ 4750867 h 6858000"/>
              <a:gd name="connsiteX51" fmla="*/ 650769 w 1508539"/>
              <a:gd name="connsiteY51" fmla="*/ 4690749 h 6858000"/>
              <a:gd name="connsiteX52" fmla="*/ 646249 w 1508539"/>
              <a:gd name="connsiteY52" fmla="*/ 4584173 h 6858000"/>
              <a:gd name="connsiteX53" fmla="*/ 641332 w 1508539"/>
              <a:gd name="connsiteY53" fmla="*/ 4444346 h 6858000"/>
              <a:gd name="connsiteX54" fmla="*/ 637897 w 1508539"/>
              <a:gd name="connsiteY54" fmla="*/ 4375228 h 6858000"/>
              <a:gd name="connsiteX55" fmla="*/ 618550 w 1508539"/>
              <a:gd name="connsiteY55" fmla="*/ 4214165 h 6858000"/>
              <a:gd name="connsiteX56" fmla="*/ 622623 w 1508539"/>
              <a:gd name="connsiteY56" fmla="*/ 4090296 h 6858000"/>
              <a:gd name="connsiteX57" fmla="*/ 607879 w 1508539"/>
              <a:gd name="connsiteY57" fmla="*/ 4033999 h 6858000"/>
              <a:gd name="connsiteX58" fmla="*/ 609028 w 1508539"/>
              <a:gd name="connsiteY58" fmla="*/ 4031933 h 6858000"/>
              <a:gd name="connsiteX59" fmla="*/ 607604 w 1508539"/>
              <a:gd name="connsiteY59" fmla="*/ 4013953 h 6858000"/>
              <a:gd name="connsiteX60" fmla="*/ 593899 w 1508539"/>
              <a:gd name="connsiteY60" fmla="*/ 3974753 h 6858000"/>
              <a:gd name="connsiteX61" fmla="*/ 595497 w 1508539"/>
              <a:gd name="connsiteY61" fmla="*/ 3969950 h 6858000"/>
              <a:gd name="connsiteX62" fmla="*/ 588919 w 1508539"/>
              <a:gd name="connsiteY62" fmla="*/ 3933779 h 6858000"/>
              <a:gd name="connsiteX63" fmla="*/ 590250 w 1508539"/>
              <a:gd name="connsiteY63" fmla="*/ 3933093 h 6858000"/>
              <a:gd name="connsiteX64" fmla="*/ 594604 w 1508539"/>
              <a:gd name="connsiteY64" fmla="*/ 3922082 h 6858000"/>
              <a:gd name="connsiteX65" fmla="*/ 599682 w 1508539"/>
              <a:gd name="connsiteY65" fmla="*/ 3901461 h 6858000"/>
              <a:gd name="connsiteX66" fmla="*/ 622276 w 1508539"/>
              <a:gd name="connsiteY66" fmla="*/ 3813873 h 6858000"/>
              <a:gd name="connsiteX67" fmla="*/ 621701 w 1508539"/>
              <a:gd name="connsiteY67" fmla="*/ 3806161 h 6858000"/>
              <a:gd name="connsiteX68" fmla="*/ 622008 w 1508539"/>
              <a:gd name="connsiteY68" fmla="*/ 3805957 h 6858000"/>
              <a:gd name="connsiteX69" fmla="*/ 622035 w 1508539"/>
              <a:gd name="connsiteY69" fmla="*/ 3797724 h 6858000"/>
              <a:gd name="connsiteX70" fmla="*/ 620650 w 1508539"/>
              <a:gd name="connsiteY70" fmla="*/ 3792098 h 6858000"/>
              <a:gd name="connsiteX71" fmla="*/ 619534 w 1508539"/>
              <a:gd name="connsiteY71" fmla="*/ 3777135 h 6858000"/>
              <a:gd name="connsiteX72" fmla="*/ 621267 w 1508539"/>
              <a:gd name="connsiteY72" fmla="*/ 3771656 h 6858000"/>
              <a:gd name="connsiteX73" fmla="*/ 625010 w 1508539"/>
              <a:gd name="connsiteY73" fmla="*/ 3769007 h 6858000"/>
              <a:gd name="connsiteX74" fmla="*/ 624476 w 1508539"/>
              <a:gd name="connsiteY74" fmla="*/ 3767709 h 6858000"/>
              <a:gd name="connsiteX75" fmla="*/ 633172 w 1508539"/>
              <a:gd name="connsiteY75" fmla="*/ 3738082 h 6858000"/>
              <a:gd name="connsiteX76" fmla="*/ 640518 w 1508539"/>
              <a:gd name="connsiteY76" fmla="*/ 3673397 h 6858000"/>
              <a:gd name="connsiteX77" fmla="*/ 639814 w 1508539"/>
              <a:gd name="connsiteY77" fmla="*/ 3637109 h 6858000"/>
              <a:gd name="connsiteX78" fmla="*/ 643257 w 1508539"/>
              <a:gd name="connsiteY78" fmla="*/ 3536883 h 6858000"/>
              <a:gd name="connsiteX79" fmla="*/ 650795 w 1508539"/>
              <a:gd name="connsiteY79" fmla="*/ 3435652 h 6858000"/>
              <a:gd name="connsiteX80" fmla="*/ 652466 w 1508539"/>
              <a:gd name="connsiteY80" fmla="*/ 3307769 h 6858000"/>
              <a:gd name="connsiteX81" fmla="*/ 670029 w 1508539"/>
              <a:gd name="connsiteY81" fmla="*/ 3250522 h 6858000"/>
              <a:gd name="connsiteX82" fmla="*/ 670454 w 1508539"/>
              <a:gd name="connsiteY82" fmla="*/ 3229163 h 6858000"/>
              <a:gd name="connsiteX83" fmla="*/ 672277 w 1508539"/>
              <a:gd name="connsiteY83" fmla="*/ 3217217 h 6858000"/>
              <a:gd name="connsiteX84" fmla="*/ 659112 w 1508539"/>
              <a:gd name="connsiteY84" fmla="*/ 3183755 h 6858000"/>
              <a:gd name="connsiteX85" fmla="*/ 659613 w 1508539"/>
              <a:gd name="connsiteY85" fmla="*/ 3178642 h 6858000"/>
              <a:gd name="connsiteX86" fmla="*/ 647213 w 1508539"/>
              <a:gd name="connsiteY86" fmla="*/ 3158586 h 6858000"/>
              <a:gd name="connsiteX87" fmla="*/ 632398 w 1508539"/>
              <a:gd name="connsiteY87" fmla="*/ 3129034 h 6858000"/>
              <a:gd name="connsiteX88" fmla="*/ 633063 w 1508539"/>
              <a:gd name="connsiteY88" fmla="*/ 3126682 h 6858000"/>
              <a:gd name="connsiteX89" fmla="*/ 623931 w 1508539"/>
              <a:gd name="connsiteY89" fmla="*/ 3114519 h 6858000"/>
              <a:gd name="connsiteX90" fmla="*/ 610540 w 1508539"/>
              <a:gd name="connsiteY90" fmla="*/ 3106272 h 6858000"/>
              <a:gd name="connsiteX91" fmla="*/ 583270 w 1508539"/>
              <a:gd name="connsiteY91" fmla="*/ 2958185 h 6858000"/>
              <a:gd name="connsiteX92" fmla="*/ 525884 w 1508539"/>
              <a:gd name="connsiteY92" fmla="*/ 2762989 h 6858000"/>
              <a:gd name="connsiteX93" fmla="*/ 474802 w 1508539"/>
              <a:gd name="connsiteY93" fmla="*/ 2554718 h 6858000"/>
              <a:gd name="connsiteX94" fmla="*/ 454896 w 1508539"/>
              <a:gd name="connsiteY94" fmla="*/ 2485734 h 6858000"/>
              <a:gd name="connsiteX95" fmla="*/ 445619 w 1508539"/>
              <a:gd name="connsiteY95" fmla="*/ 2447068 h 6858000"/>
              <a:gd name="connsiteX96" fmla="*/ 432580 w 1508539"/>
              <a:gd name="connsiteY96" fmla="*/ 2425819 h 6858000"/>
              <a:gd name="connsiteX97" fmla="*/ 438579 w 1508539"/>
              <a:gd name="connsiteY97" fmla="*/ 2402874 h 6858000"/>
              <a:gd name="connsiteX98" fmla="*/ 441191 w 1508539"/>
              <a:gd name="connsiteY98" fmla="*/ 2381443 h 6858000"/>
              <a:gd name="connsiteX99" fmla="*/ 417520 w 1508539"/>
              <a:gd name="connsiteY99" fmla="*/ 2261920 h 6858000"/>
              <a:gd name="connsiteX100" fmla="*/ 407407 w 1508539"/>
              <a:gd name="connsiteY100" fmla="*/ 2195378 h 6858000"/>
              <a:gd name="connsiteX101" fmla="*/ 391624 w 1508539"/>
              <a:gd name="connsiteY101" fmla="*/ 2155135 h 6858000"/>
              <a:gd name="connsiteX102" fmla="*/ 389082 w 1508539"/>
              <a:gd name="connsiteY102" fmla="*/ 2118008 h 6858000"/>
              <a:gd name="connsiteX103" fmla="*/ 390075 w 1508539"/>
              <a:gd name="connsiteY103" fmla="*/ 2050531 h 6858000"/>
              <a:gd name="connsiteX104" fmla="*/ 381881 w 1508539"/>
              <a:gd name="connsiteY104" fmla="*/ 1963269 h 6858000"/>
              <a:gd name="connsiteX105" fmla="*/ 363059 w 1508539"/>
              <a:gd name="connsiteY105" fmla="*/ 1906352 h 6858000"/>
              <a:gd name="connsiteX106" fmla="*/ 339616 w 1508539"/>
              <a:gd name="connsiteY106" fmla="*/ 1861531 h 6858000"/>
              <a:gd name="connsiteX107" fmla="*/ 293415 w 1508539"/>
              <a:gd name="connsiteY107" fmla="*/ 1732919 h 6858000"/>
              <a:gd name="connsiteX108" fmla="*/ 265726 w 1508539"/>
              <a:gd name="connsiteY108" fmla="*/ 1663540 h 6858000"/>
              <a:gd name="connsiteX109" fmla="*/ 264852 w 1508539"/>
              <a:gd name="connsiteY109" fmla="*/ 1615777 h 6858000"/>
              <a:gd name="connsiteX110" fmla="*/ 245647 w 1508539"/>
              <a:gd name="connsiteY110" fmla="*/ 1563678 h 6858000"/>
              <a:gd name="connsiteX111" fmla="*/ 258727 w 1508539"/>
              <a:gd name="connsiteY111" fmla="*/ 1519474 h 6858000"/>
              <a:gd name="connsiteX112" fmla="*/ 251469 w 1508539"/>
              <a:gd name="connsiteY112" fmla="*/ 1477995 h 6858000"/>
              <a:gd name="connsiteX113" fmla="*/ 237554 w 1508539"/>
              <a:gd name="connsiteY113" fmla="*/ 1373769 h 6858000"/>
              <a:gd name="connsiteX114" fmla="*/ 245861 w 1508539"/>
              <a:gd name="connsiteY114" fmla="*/ 1307086 h 6858000"/>
              <a:gd name="connsiteX115" fmla="*/ 247049 w 1508539"/>
              <a:gd name="connsiteY115" fmla="*/ 1189033 h 6858000"/>
              <a:gd name="connsiteX116" fmla="*/ 251734 w 1508539"/>
              <a:gd name="connsiteY116" fmla="*/ 1168288 h 6858000"/>
              <a:gd name="connsiteX117" fmla="*/ 244016 w 1508539"/>
              <a:gd name="connsiteY117" fmla="*/ 1142577 h 6858000"/>
              <a:gd name="connsiteX118" fmla="*/ 233322 w 1508539"/>
              <a:gd name="connsiteY118" fmla="*/ 1088484 h 6858000"/>
              <a:gd name="connsiteX119" fmla="*/ 222058 w 1508539"/>
              <a:gd name="connsiteY119" fmla="*/ 1016103 h 6858000"/>
              <a:gd name="connsiteX120" fmla="*/ 223514 w 1508539"/>
              <a:gd name="connsiteY120" fmla="*/ 932283 h 6858000"/>
              <a:gd name="connsiteX121" fmla="*/ 225750 w 1508539"/>
              <a:gd name="connsiteY121" fmla="*/ 915925 h 6858000"/>
              <a:gd name="connsiteX122" fmla="*/ 218379 w 1508539"/>
              <a:gd name="connsiteY122" fmla="*/ 896999 h 6858000"/>
              <a:gd name="connsiteX123" fmla="*/ 187787 w 1508539"/>
              <a:gd name="connsiteY123" fmla="*/ 821517 h 6858000"/>
              <a:gd name="connsiteX124" fmla="*/ 166737 w 1508539"/>
              <a:gd name="connsiteY124" fmla="*/ 751353 h 6858000"/>
              <a:gd name="connsiteX125" fmla="*/ 166295 w 1508539"/>
              <a:gd name="connsiteY125" fmla="*/ 721230 h 6858000"/>
              <a:gd name="connsiteX126" fmla="*/ 151966 w 1508539"/>
              <a:gd name="connsiteY126" fmla="*/ 681659 h 6858000"/>
              <a:gd name="connsiteX127" fmla="*/ 137385 w 1508539"/>
              <a:gd name="connsiteY127" fmla="*/ 635218 h 6858000"/>
              <a:gd name="connsiteX128" fmla="*/ 142396 w 1508539"/>
              <a:gd name="connsiteY128" fmla="*/ 613763 h 6858000"/>
              <a:gd name="connsiteX129" fmla="*/ 128338 w 1508539"/>
              <a:gd name="connsiteY129" fmla="*/ 598582 h 6858000"/>
              <a:gd name="connsiteX130" fmla="*/ 128019 w 1508539"/>
              <a:gd name="connsiteY130" fmla="*/ 576846 h 6858000"/>
              <a:gd name="connsiteX131" fmla="*/ 107645 w 1508539"/>
              <a:gd name="connsiteY131" fmla="*/ 530055 h 6858000"/>
              <a:gd name="connsiteX132" fmla="*/ 106893 w 1508539"/>
              <a:gd name="connsiteY132" fmla="*/ 465389 h 6858000"/>
              <a:gd name="connsiteX133" fmla="*/ 89816 w 1508539"/>
              <a:gd name="connsiteY133" fmla="*/ 424699 h 6858000"/>
              <a:gd name="connsiteX134" fmla="*/ 90191 w 1508539"/>
              <a:gd name="connsiteY134" fmla="*/ 404917 h 6858000"/>
              <a:gd name="connsiteX135" fmla="*/ 70148 w 1508539"/>
              <a:gd name="connsiteY135" fmla="*/ 367211 h 6858000"/>
              <a:gd name="connsiteX136" fmla="*/ 36452 w 1508539"/>
              <a:gd name="connsiteY136" fmla="*/ 268519 h 6858000"/>
              <a:gd name="connsiteX137" fmla="*/ 23935 w 1508539"/>
              <a:gd name="connsiteY137" fmla="*/ 160886 h 6858000"/>
              <a:gd name="connsiteX138" fmla="*/ 19312 w 1508539"/>
              <a:gd name="connsiteY138" fmla="*/ 47336 h 6858000"/>
              <a:gd name="connsiteX139" fmla="*/ 0 w 1508539"/>
              <a:gd name="connsiteY139" fmla="*/ 0 h 6858000"/>
              <a:gd name="connsiteX0" fmla="*/ 0 w 1508539"/>
              <a:gd name="connsiteY0" fmla="*/ 0 h 6858000"/>
              <a:gd name="connsiteX1" fmla="*/ 1508539 w 1508539"/>
              <a:gd name="connsiteY1" fmla="*/ 0 h 6858000"/>
              <a:gd name="connsiteX2" fmla="*/ 1508539 w 1508539"/>
              <a:gd name="connsiteY2" fmla="*/ 6858000 h 6858000"/>
              <a:gd name="connsiteX3" fmla="*/ 245233 w 1508539"/>
              <a:gd name="connsiteY3" fmla="*/ 6857735 h 6858000"/>
              <a:gd name="connsiteX4" fmla="*/ 243784 w 1508539"/>
              <a:gd name="connsiteY4" fmla="*/ 6776847 h 6858000"/>
              <a:gd name="connsiteX5" fmla="*/ 255284 w 1508539"/>
              <a:gd name="connsiteY5" fmla="*/ 6737706 h 6858000"/>
              <a:gd name="connsiteX6" fmla="*/ 267342 w 1508539"/>
              <a:gd name="connsiteY6" fmla="*/ 6683638 h 6858000"/>
              <a:gd name="connsiteX7" fmla="*/ 295622 w 1508539"/>
              <a:gd name="connsiteY7" fmla="*/ 6659970 h 6858000"/>
              <a:gd name="connsiteX8" fmla="*/ 310713 w 1508539"/>
              <a:gd name="connsiteY8" fmla="*/ 6636211 h 6858000"/>
              <a:gd name="connsiteX9" fmla="*/ 328157 w 1508539"/>
              <a:gd name="connsiteY9" fmla="*/ 6594177 h 6858000"/>
              <a:gd name="connsiteX10" fmla="*/ 215389 w 1508539"/>
              <a:gd name="connsiteY10" fmla="*/ 6478062 h 6858000"/>
              <a:gd name="connsiteX11" fmla="*/ 226078 w 1508539"/>
              <a:gd name="connsiteY11" fmla="*/ 6460325 h 6858000"/>
              <a:gd name="connsiteX12" fmla="*/ 233311 w 1508539"/>
              <a:gd name="connsiteY12" fmla="*/ 6451488 h 6858000"/>
              <a:gd name="connsiteX13" fmla="*/ 234746 w 1508539"/>
              <a:gd name="connsiteY13" fmla="*/ 6451348 h 6858000"/>
              <a:gd name="connsiteX14" fmla="*/ 239104 w 1508539"/>
              <a:gd name="connsiteY14" fmla="*/ 6414240 h 6858000"/>
              <a:gd name="connsiteX15" fmla="*/ 241880 w 1508539"/>
              <a:gd name="connsiteY15" fmla="*/ 6384857 h 6858000"/>
              <a:gd name="connsiteX16" fmla="*/ 240591 w 1508539"/>
              <a:gd name="connsiteY16" fmla="*/ 6367510 h 6858000"/>
              <a:gd name="connsiteX17" fmla="*/ 244471 w 1508539"/>
              <a:gd name="connsiteY17" fmla="*/ 6349778 h 6858000"/>
              <a:gd name="connsiteX18" fmla="*/ 246136 w 1508539"/>
              <a:gd name="connsiteY18" fmla="*/ 6348250 h 6858000"/>
              <a:gd name="connsiteX19" fmla="*/ 262170 w 1508539"/>
              <a:gd name="connsiteY19" fmla="*/ 6281972 h 6858000"/>
              <a:gd name="connsiteX20" fmla="*/ 290557 w 1508539"/>
              <a:gd name="connsiteY20" fmla="*/ 6153037 h 6858000"/>
              <a:gd name="connsiteX21" fmla="*/ 314428 w 1508539"/>
              <a:gd name="connsiteY21" fmla="*/ 6113913 h 6858000"/>
              <a:gd name="connsiteX22" fmla="*/ 318721 w 1508539"/>
              <a:gd name="connsiteY22" fmla="*/ 6028119 h 6858000"/>
              <a:gd name="connsiteX23" fmla="*/ 363126 w 1508539"/>
              <a:gd name="connsiteY23" fmla="*/ 5934687 h 6858000"/>
              <a:gd name="connsiteX24" fmla="*/ 408411 w 1508539"/>
              <a:gd name="connsiteY24" fmla="*/ 5704905 h 6858000"/>
              <a:gd name="connsiteX25" fmla="*/ 425529 w 1508539"/>
              <a:gd name="connsiteY25" fmla="*/ 5676393 h 6858000"/>
              <a:gd name="connsiteX26" fmla="*/ 465121 w 1508539"/>
              <a:gd name="connsiteY26" fmla="*/ 5563435 h 6858000"/>
              <a:gd name="connsiteX27" fmla="*/ 512251 w 1508539"/>
              <a:gd name="connsiteY27" fmla="*/ 5437125 h 6858000"/>
              <a:gd name="connsiteX28" fmla="*/ 525819 w 1508539"/>
              <a:gd name="connsiteY28" fmla="*/ 5396260 h 6858000"/>
              <a:gd name="connsiteX29" fmla="*/ 541800 w 1508539"/>
              <a:gd name="connsiteY29" fmla="*/ 5330009 h 6858000"/>
              <a:gd name="connsiteX30" fmla="*/ 575293 w 1508539"/>
              <a:gd name="connsiteY30" fmla="*/ 5273739 h 6858000"/>
              <a:gd name="connsiteX31" fmla="*/ 584892 w 1508539"/>
              <a:gd name="connsiteY31" fmla="*/ 5241779 h 6858000"/>
              <a:gd name="connsiteX32" fmla="*/ 596118 w 1508539"/>
              <a:gd name="connsiteY32" fmla="*/ 5225268 h 6858000"/>
              <a:gd name="connsiteX33" fmla="*/ 597138 w 1508539"/>
              <a:gd name="connsiteY33" fmla="*/ 5217684 h 6858000"/>
              <a:gd name="connsiteX34" fmla="*/ 604479 w 1508539"/>
              <a:gd name="connsiteY34" fmla="*/ 5193377 h 6858000"/>
              <a:gd name="connsiteX35" fmla="*/ 607782 w 1508539"/>
              <a:gd name="connsiteY35" fmla="*/ 5179288 h 6858000"/>
              <a:gd name="connsiteX36" fmla="*/ 608766 w 1508539"/>
              <a:gd name="connsiteY36" fmla="*/ 5173621 h 6858000"/>
              <a:gd name="connsiteX37" fmla="*/ 604400 w 1508539"/>
              <a:gd name="connsiteY37" fmla="*/ 5159961 h 6858000"/>
              <a:gd name="connsiteX38" fmla="*/ 611077 w 1508539"/>
              <a:gd name="connsiteY38" fmla="*/ 5144295 h 6858000"/>
              <a:gd name="connsiteX39" fmla="*/ 608010 w 1508539"/>
              <a:gd name="connsiteY39" fmla="*/ 5125185 h 6858000"/>
              <a:gd name="connsiteX40" fmla="*/ 614840 w 1508539"/>
              <a:gd name="connsiteY40" fmla="*/ 5121884 h 6858000"/>
              <a:gd name="connsiteX41" fmla="*/ 621876 w 1508539"/>
              <a:gd name="connsiteY41" fmla="*/ 5067850 h 6858000"/>
              <a:gd name="connsiteX42" fmla="*/ 624607 w 1508539"/>
              <a:gd name="connsiteY42" fmla="*/ 5060861 h 6858000"/>
              <a:gd name="connsiteX43" fmla="*/ 621311 w 1508539"/>
              <a:gd name="connsiteY43" fmla="*/ 5034192 h 6858000"/>
              <a:gd name="connsiteX44" fmla="*/ 622865 w 1508539"/>
              <a:gd name="connsiteY44" fmla="*/ 4993030 h 6858000"/>
              <a:gd name="connsiteX45" fmla="*/ 629774 w 1508539"/>
              <a:gd name="connsiteY45" fmla="*/ 4946844 h 6858000"/>
              <a:gd name="connsiteX46" fmla="*/ 625630 w 1508539"/>
              <a:gd name="connsiteY46" fmla="*/ 4932692 h 6858000"/>
              <a:gd name="connsiteX47" fmla="*/ 641033 w 1508539"/>
              <a:gd name="connsiteY47" fmla="*/ 4858827 h 6858000"/>
              <a:gd name="connsiteX48" fmla="*/ 646936 w 1508539"/>
              <a:gd name="connsiteY48" fmla="*/ 4821170 h 6858000"/>
              <a:gd name="connsiteX49" fmla="*/ 651669 w 1508539"/>
              <a:gd name="connsiteY49" fmla="*/ 4780965 h 6858000"/>
              <a:gd name="connsiteX50" fmla="*/ 652962 w 1508539"/>
              <a:gd name="connsiteY50" fmla="*/ 4750867 h 6858000"/>
              <a:gd name="connsiteX51" fmla="*/ 650769 w 1508539"/>
              <a:gd name="connsiteY51" fmla="*/ 4690749 h 6858000"/>
              <a:gd name="connsiteX52" fmla="*/ 646249 w 1508539"/>
              <a:gd name="connsiteY52" fmla="*/ 4584173 h 6858000"/>
              <a:gd name="connsiteX53" fmla="*/ 641332 w 1508539"/>
              <a:gd name="connsiteY53" fmla="*/ 4444346 h 6858000"/>
              <a:gd name="connsiteX54" fmla="*/ 637897 w 1508539"/>
              <a:gd name="connsiteY54" fmla="*/ 4375228 h 6858000"/>
              <a:gd name="connsiteX55" fmla="*/ 618550 w 1508539"/>
              <a:gd name="connsiteY55" fmla="*/ 4214165 h 6858000"/>
              <a:gd name="connsiteX56" fmla="*/ 622623 w 1508539"/>
              <a:gd name="connsiteY56" fmla="*/ 4090296 h 6858000"/>
              <a:gd name="connsiteX57" fmla="*/ 607879 w 1508539"/>
              <a:gd name="connsiteY57" fmla="*/ 4033999 h 6858000"/>
              <a:gd name="connsiteX58" fmla="*/ 609028 w 1508539"/>
              <a:gd name="connsiteY58" fmla="*/ 4031933 h 6858000"/>
              <a:gd name="connsiteX59" fmla="*/ 607604 w 1508539"/>
              <a:gd name="connsiteY59" fmla="*/ 4013953 h 6858000"/>
              <a:gd name="connsiteX60" fmla="*/ 593899 w 1508539"/>
              <a:gd name="connsiteY60" fmla="*/ 3974753 h 6858000"/>
              <a:gd name="connsiteX61" fmla="*/ 595497 w 1508539"/>
              <a:gd name="connsiteY61" fmla="*/ 3969950 h 6858000"/>
              <a:gd name="connsiteX62" fmla="*/ 588919 w 1508539"/>
              <a:gd name="connsiteY62" fmla="*/ 3933779 h 6858000"/>
              <a:gd name="connsiteX63" fmla="*/ 590250 w 1508539"/>
              <a:gd name="connsiteY63" fmla="*/ 3933093 h 6858000"/>
              <a:gd name="connsiteX64" fmla="*/ 594604 w 1508539"/>
              <a:gd name="connsiteY64" fmla="*/ 3922082 h 6858000"/>
              <a:gd name="connsiteX65" fmla="*/ 599682 w 1508539"/>
              <a:gd name="connsiteY65" fmla="*/ 3901461 h 6858000"/>
              <a:gd name="connsiteX66" fmla="*/ 622276 w 1508539"/>
              <a:gd name="connsiteY66" fmla="*/ 3813873 h 6858000"/>
              <a:gd name="connsiteX67" fmla="*/ 621701 w 1508539"/>
              <a:gd name="connsiteY67" fmla="*/ 3806161 h 6858000"/>
              <a:gd name="connsiteX68" fmla="*/ 622008 w 1508539"/>
              <a:gd name="connsiteY68" fmla="*/ 3805957 h 6858000"/>
              <a:gd name="connsiteX69" fmla="*/ 622035 w 1508539"/>
              <a:gd name="connsiteY69" fmla="*/ 3797724 h 6858000"/>
              <a:gd name="connsiteX70" fmla="*/ 620650 w 1508539"/>
              <a:gd name="connsiteY70" fmla="*/ 3792098 h 6858000"/>
              <a:gd name="connsiteX71" fmla="*/ 619534 w 1508539"/>
              <a:gd name="connsiteY71" fmla="*/ 3777135 h 6858000"/>
              <a:gd name="connsiteX72" fmla="*/ 621267 w 1508539"/>
              <a:gd name="connsiteY72" fmla="*/ 3771656 h 6858000"/>
              <a:gd name="connsiteX73" fmla="*/ 625010 w 1508539"/>
              <a:gd name="connsiteY73" fmla="*/ 3769007 h 6858000"/>
              <a:gd name="connsiteX74" fmla="*/ 624476 w 1508539"/>
              <a:gd name="connsiteY74" fmla="*/ 3767709 h 6858000"/>
              <a:gd name="connsiteX75" fmla="*/ 633172 w 1508539"/>
              <a:gd name="connsiteY75" fmla="*/ 3738082 h 6858000"/>
              <a:gd name="connsiteX76" fmla="*/ 640518 w 1508539"/>
              <a:gd name="connsiteY76" fmla="*/ 3673397 h 6858000"/>
              <a:gd name="connsiteX77" fmla="*/ 639814 w 1508539"/>
              <a:gd name="connsiteY77" fmla="*/ 3637109 h 6858000"/>
              <a:gd name="connsiteX78" fmla="*/ 643257 w 1508539"/>
              <a:gd name="connsiteY78" fmla="*/ 3536883 h 6858000"/>
              <a:gd name="connsiteX79" fmla="*/ 650795 w 1508539"/>
              <a:gd name="connsiteY79" fmla="*/ 3435652 h 6858000"/>
              <a:gd name="connsiteX80" fmla="*/ 652466 w 1508539"/>
              <a:gd name="connsiteY80" fmla="*/ 3307769 h 6858000"/>
              <a:gd name="connsiteX81" fmla="*/ 670029 w 1508539"/>
              <a:gd name="connsiteY81" fmla="*/ 3250522 h 6858000"/>
              <a:gd name="connsiteX82" fmla="*/ 670454 w 1508539"/>
              <a:gd name="connsiteY82" fmla="*/ 3229163 h 6858000"/>
              <a:gd name="connsiteX83" fmla="*/ 672277 w 1508539"/>
              <a:gd name="connsiteY83" fmla="*/ 3217217 h 6858000"/>
              <a:gd name="connsiteX84" fmla="*/ 659112 w 1508539"/>
              <a:gd name="connsiteY84" fmla="*/ 3183755 h 6858000"/>
              <a:gd name="connsiteX85" fmla="*/ 659613 w 1508539"/>
              <a:gd name="connsiteY85" fmla="*/ 3178642 h 6858000"/>
              <a:gd name="connsiteX86" fmla="*/ 647213 w 1508539"/>
              <a:gd name="connsiteY86" fmla="*/ 3158586 h 6858000"/>
              <a:gd name="connsiteX87" fmla="*/ 632398 w 1508539"/>
              <a:gd name="connsiteY87" fmla="*/ 3129034 h 6858000"/>
              <a:gd name="connsiteX88" fmla="*/ 633063 w 1508539"/>
              <a:gd name="connsiteY88" fmla="*/ 3126682 h 6858000"/>
              <a:gd name="connsiteX89" fmla="*/ 623931 w 1508539"/>
              <a:gd name="connsiteY89" fmla="*/ 3114519 h 6858000"/>
              <a:gd name="connsiteX90" fmla="*/ 610540 w 1508539"/>
              <a:gd name="connsiteY90" fmla="*/ 3106272 h 6858000"/>
              <a:gd name="connsiteX91" fmla="*/ 583270 w 1508539"/>
              <a:gd name="connsiteY91" fmla="*/ 2958185 h 6858000"/>
              <a:gd name="connsiteX92" fmla="*/ 525884 w 1508539"/>
              <a:gd name="connsiteY92" fmla="*/ 2762989 h 6858000"/>
              <a:gd name="connsiteX93" fmla="*/ 474802 w 1508539"/>
              <a:gd name="connsiteY93" fmla="*/ 2554718 h 6858000"/>
              <a:gd name="connsiteX94" fmla="*/ 454896 w 1508539"/>
              <a:gd name="connsiteY94" fmla="*/ 2485734 h 6858000"/>
              <a:gd name="connsiteX95" fmla="*/ 445619 w 1508539"/>
              <a:gd name="connsiteY95" fmla="*/ 2447068 h 6858000"/>
              <a:gd name="connsiteX96" fmla="*/ 432580 w 1508539"/>
              <a:gd name="connsiteY96" fmla="*/ 2425819 h 6858000"/>
              <a:gd name="connsiteX97" fmla="*/ 438579 w 1508539"/>
              <a:gd name="connsiteY97" fmla="*/ 2402874 h 6858000"/>
              <a:gd name="connsiteX98" fmla="*/ 441191 w 1508539"/>
              <a:gd name="connsiteY98" fmla="*/ 2381443 h 6858000"/>
              <a:gd name="connsiteX99" fmla="*/ 417520 w 1508539"/>
              <a:gd name="connsiteY99" fmla="*/ 2261920 h 6858000"/>
              <a:gd name="connsiteX100" fmla="*/ 407407 w 1508539"/>
              <a:gd name="connsiteY100" fmla="*/ 2195378 h 6858000"/>
              <a:gd name="connsiteX101" fmla="*/ 391624 w 1508539"/>
              <a:gd name="connsiteY101" fmla="*/ 2155135 h 6858000"/>
              <a:gd name="connsiteX102" fmla="*/ 389082 w 1508539"/>
              <a:gd name="connsiteY102" fmla="*/ 2118008 h 6858000"/>
              <a:gd name="connsiteX103" fmla="*/ 390075 w 1508539"/>
              <a:gd name="connsiteY103" fmla="*/ 2050531 h 6858000"/>
              <a:gd name="connsiteX104" fmla="*/ 381881 w 1508539"/>
              <a:gd name="connsiteY104" fmla="*/ 1963269 h 6858000"/>
              <a:gd name="connsiteX105" fmla="*/ 363059 w 1508539"/>
              <a:gd name="connsiteY105" fmla="*/ 1906352 h 6858000"/>
              <a:gd name="connsiteX106" fmla="*/ 339616 w 1508539"/>
              <a:gd name="connsiteY106" fmla="*/ 1861531 h 6858000"/>
              <a:gd name="connsiteX107" fmla="*/ 293415 w 1508539"/>
              <a:gd name="connsiteY107" fmla="*/ 1732919 h 6858000"/>
              <a:gd name="connsiteX108" fmla="*/ 265726 w 1508539"/>
              <a:gd name="connsiteY108" fmla="*/ 1663540 h 6858000"/>
              <a:gd name="connsiteX109" fmla="*/ 264852 w 1508539"/>
              <a:gd name="connsiteY109" fmla="*/ 1615777 h 6858000"/>
              <a:gd name="connsiteX110" fmla="*/ 245647 w 1508539"/>
              <a:gd name="connsiteY110" fmla="*/ 1563678 h 6858000"/>
              <a:gd name="connsiteX111" fmla="*/ 258727 w 1508539"/>
              <a:gd name="connsiteY111" fmla="*/ 1519474 h 6858000"/>
              <a:gd name="connsiteX112" fmla="*/ 251469 w 1508539"/>
              <a:gd name="connsiteY112" fmla="*/ 1477995 h 6858000"/>
              <a:gd name="connsiteX113" fmla="*/ 237554 w 1508539"/>
              <a:gd name="connsiteY113" fmla="*/ 1373769 h 6858000"/>
              <a:gd name="connsiteX114" fmla="*/ 245861 w 1508539"/>
              <a:gd name="connsiteY114" fmla="*/ 1307086 h 6858000"/>
              <a:gd name="connsiteX115" fmla="*/ 247049 w 1508539"/>
              <a:gd name="connsiteY115" fmla="*/ 1189033 h 6858000"/>
              <a:gd name="connsiteX116" fmla="*/ 251734 w 1508539"/>
              <a:gd name="connsiteY116" fmla="*/ 1168288 h 6858000"/>
              <a:gd name="connsiteX117" fmla="*/ 244016 w 1508539"/>
              <a:gd name="connsiteY117" fmla="*/ 1142577 h 6858000"/>
              <a:gd name="connsiteX118" fmla="*/ 233322 w 1508539"/>
              <a:gd name="connsiteY118" fmla="*/ 1088484 h 6858000"/>
              <a:gd name="connsiteX119" fmla="*/ 222058 w 1508539"/>
              <a:gd name="connsiteY119" fmla="*/ 1016103 h 6858000"/>
              <a:gd name="connsiteX120" fmla="*/ 223514 w 1508539"/>
              <a:gd name="connsiteY120" fmla="*/ 932283 h 6858000"/>
              <a:gd name="connsiteX121" fmla="*/ 225750 w 1508539"/>
              <a:gd name="connsiteY121" fmla="*/ 915925 h 6858000"/>
              <a:gd name="connsiteX122" fmla="*/ 218379 w 1508539"/>
              <a:gd name="connsiteY122" fmla="*/ 896999 h 6858000"/>
              <a:gd name="connsiteX123" fmla="*/ 187787 w 1508539"/>
              <a:gd name="connsiteY123" fmla="*/ 821517 h 6858000"/>
              <a:gd name="connsiteX124" fmla="*/ 166737 w 1508539"/>
              <a:gd name="connsiteY124" fmla="*/ 751353 h 6858000"/>
              <a:gd name="connsiteX125" fmla="*/ 166295 w 1508539"/>
              <a:gd name="connsiteY125" fmla="*/ 721230 h 6858000"/>
              <a:gd name="connsiteX126" fmla="*/ 151966 w 1508539"/>
              <a:gd name="connsiteY126" fmla="*/ 681659 h 6858000"/>
              <a:gd name="connsiteX127" fmla="*/ 137385 w 1508539"/>
              <a:gd name="connsiteY127" fmla="*/ 635218 h 6858000"/>
              <a:gd name="connsiteX128" fmla="*/ 142396 w 1508539"/>
              <a:gd name="connsiteY128" fmla="*/ 613763 h 6858000"/>
              <a:gd name="connsiteX129" fmla="*/ 128338 w 1508539"/>
              <a:gd name="connsiteY129" fmla="*/ 598582 h 6858000"/>
              <a:gd name="connsiteX130" fmla="*/ 128019 w 1508539"/>
              <a:gd name="connsiteY130" fmla="*/ 576846 h 6858000"/>
              <a:gd name="connsiteX131" fmla="*/ 107645 w 1508539"/>
              <a:gd name="connsiteY131" fmla="*/ 530055 h 6858000"/>
              <a:gd name="connsiteX132" fmla="*/ 106893 w 1508539"/>
              <a:gd name="connsiteY132" fmla="*/ 465389 h 6858000"/>
              <a:gd name="connsiteX133" fmla="*/ 89816 w 1508539"/>
              <a:gd name="connsiteY133" fmla="*/ 424699 h 6858000"/>
              <a:gd name="connsiteX134" fmla="*/ 90191 w 1508539"/>
              <a:gd name="connsiteY134" fmla="*/ 404917 h 6858000"/>
              <a:gd name="connsiteX135" fmla="*/ 70148 w 1508539"/>
              <a:gd name="connsiteY135" fmla="*/ 367211 h 6858000"/>
              <a:gd name="connsiteX136" fmla="*/ 36452 w 1508539"/>
              <a:gd name="connsiteY136" fmla="*/ 268519 h 6858000"/>
              <a:gd name="connsiteX137" fmla="*/ 23935 w 1508539"/>
              <a:gd name="connsiteY137" fmla="*/ 160886 h 6858000"/>
              <a:gd name="connsiteX138" fmla="*/ 19312 w 1508539"/>
              <a:gd name="connsiteY138" fmla="*/ 47336 h 6858000"/>
              <a:gd name="connsiteX139" fmla="*/ 0 w 1508539"/>
              <a:gd name="connsiteY139" fmla="*/ 0 h 6858000"/>
              <a:gd name="connsiteX0" fmla="*/ 0 w 1508539"/>
              <a:gd name="connsiteY0" fmla="*/ 0 h 6858000"/>
              <a:gd name="connsiteX1" fmla="*/ 1508539 w 1508539"/>
              <a:gd name="connsiteY1" fmla="*/ 0 h 6858000"/>
              <a:gd name="connsiteX2" fmla="*/ 1508539 w 1508539"/>
              <a:gd name="connsiteY2" fmla="*/ 6858000 h 6858000"/>
              <a:gd name="connsiteX3" fmla="*/ 245233 w 1508539"/>
              <a:gd name="connsiteY3" fmla="*/ 6857735 h 6858000"/>
              <a:gd name="connsiteX4" fmla="*/ 243784 w 1508539"/>
              <a:gd name="connsiteY4" fmla="*/ 6776847 h 6858000"/>
              <a:gd name="connsiteX5" fmla="*/ 255284 w 1508539"/>
              <a:gd name="connsiteY5" fmla="*/ 6737706 h 6858000"/>
              <a:gd name="connsiteX6" fmla="*/ 267342 w 1508539"/>
              <a:gd name="connsiteY6" fmla="*/ 6683638 h 6858000"/>
              <a:gd name="connsiteX7" fmla="*/ 295622 w 1508539"/>
              <a:gd name="connsiteY7" fmla="*/ 6659970 h 6858000"/>
              <a:gd name="connsiteX8" fmla="*/ 310713 w 1508539"/>
              <a:gd name="connsiteY8" fmla="*/ 6636211 h 6858000"/>
              <a:gd name="connsiteX9" fmla="*/ 328157 w 1508539"/>
              <a:gd name="connsiteY9" fmla="*/ 6594177 h 6858000"/>
              <a:gd name="connsiteX10" fmla="*/ 325289 w 1508539"/>
              <a:gd name="connsiteY10" fmla="*/ 6525770 h 6858000"/>
              <a:gd name="connsiteX11" fmla="*/ 226078 w 1508539"/>
              <a:gd name="connsiteY11" fmla="*/ 6460325 h 6858000"/>
              <a:gd name="connsiteX12" fmla="*/ 233311 w 1508539"/>
              <a:gd name="connsiteY12" fmla="*/ 6451488 h 6858000"/>
              <a:gd name="connsiteX13" fmla="*/ 234746 w 1508539"/>
              <a:gd name="connsiteY13" fmla="*/ 6451348 h 6858000"/>
              <a:gd name="connsiteX14" fmla="*/ 239104 w 1508539"/>
              <a:gd name="connsiteY14" fmla="*/ 6414240 h 6858000"/>
              <a:gd name="connsiteX15" fmla="*/ 241880 w 1508539"/>
              <a:gd name="connsiteY15" fmla="*/ 6384857 h 6858000"/>
              <a:gd name="connsiteX16" fmla="*/ 240591 w 1508539"/>
              <a:gd name="connsiteY16" fmla="*/ 6367510 h 6858000"/>
              <a:gd name="connsiteX17" fmla="*/ 244471 w 1508539"/>
              <a:gd name="connsiteY17" fmla="*/ 6349778 h 6858000"/>
              <a:gd name="connsiteX18" fmla="*/ 246136 w 1508539"/>
              <a:gd name="connsiteY18" fmla="*/ 6348250 h 6858000"/>
              <a:gd name="connsiteX19" fmla="*/ 262170 w 1508539"/>
              <a:gd name="connsiteY19" fmla="*/ 6281972 h 6858000"/>
              <a:gd name="connsiteX20" fmla="*/ 290557 w 1508539"/>
              <a:gd name="connsiteY20" fmla="*/ 6153037 h 6858000"/>
              <a:gd name="connsiteX21" fmla="*/ 314428 w 1508539"/>
              <a:gd name="connsiteY21" fmla="*/ 6113913 h 6858000"/>
              <a:gd name="connsiteX22" fmla="*/ 318721 w 1508539"/>
              <a:gd name="connsiteY22" fmla="*/ 6028119 h 6858000"/>
              <a:gd name="connsiteX23" fmla="*/ 363126 w 1508539"/>
              <a:gd name="connsiteY23" fmla="*/ 5934687 h 6858000"/>
              <a:gd name="connsiteX24" fmla="*/ 408411 w 1508539"/>
              <a:gd name="connsiteY24" fmla="*/ 5704905 h 6858000"/>
              <a:gd name="connsiteX25" fmla="*/ 425529 w 1508539"/>
              <a:gd name="connsiteY25" fmla="*/ 5676393 h 6858000"/>
              <a:gd name="connsiteX26" fmla="*/ 465121 w 1508539"/>
              <a:gd name="connsiteY26" fmla="*/ 5563435 h 6858000"/>
              <a:gd name="connsiteX27" fmla="*/ 512251 w 1508539"/>
              <a:gd name="connsiteY27" fmla="*/ 5437125 h 6858000"/>
              <a:gd name="connsiteX28" fmla="*/ 525819 w 1508539"/>
              <a:gd name="connsiteY28" fmla="*/ 5396260 h 6858000"/>
              <a:gd name="connsiteX29" fmla="*/ 541800 w 1508539"/>
              <a:gd name="connsiteY29" fmla="*/ 5330009 h 6858000"/>
              <a:gd name="connsiteX30" fmla="*/ 575293 w 1508539"/>
              <a:gd name="connsiteY30" fmla="*/ 5273739 h 6858000"/>
              <a:gd name="connsiteX31" fmla="*/ 584892 w 1508539"/>
              <a:gd name="connsiteY31" fmla="*/ 5241779 h 6858000"/>
              <a:gd name="connsiteX32" fmla="*/ 596118 w 1508539"/>
              <a:gd name="connsiteY32" fmla="*/ 5225268 h 6858000"/>
              <a:gd name="connsiteX33" fmla="*/ 597138 w 1508539"/>
              <a:gd name="connsiteY33" fmla="*/ 5217684 h 6858000"/>
              <a:gd name="connsiteX34" fmla="*/ 604479 w 1508539"/>
              <a:gd name="connsiteY34" fmla="*/ 5193377 h 6858000"/>
              <a:gd name="connsiteX35" fmla="*/ 607782 w 1508539"/>
              <a:gd name="connsiteY35" fmla="*/ 5179288 h 6858000"/>
              <a:gd name="connsiteX36" fmla="*/ 608766 w 1508539"/>
              <a:gd name="connsiteY36" fmla="*/ 5173621 h 6858000"/>
              <a:gd name="connsiteX37" fmla="*/ 604400 w 1508539"/>
              <a:gd name="connsiteY37" fmla="*/ 5159961 h 6858000"/>
              <a:gd name="connsiteX38" fmla="*/ 611077 w 1508539"/>
              <a:gd name="connsiteY38" fmla="*/ 5144295 h 6858000"/>
              <a:gd name="connsiteX39" fmla="*/ 608010 w 1508539"/>
              <a:gd name="connsiteY39" fmla="*/ 5125185 h 6858000"/>
              <a:gd name="connsiteX40" fmla="*/ 614840 w 1508539"/>
              <a:gd name="connsiteY40" fmla="*/ 5121884 h 6858000"/>
              <a:gd name="connsiteX41" fmla="*/ 621876 w 1508539"/>
              <a:gd name="connsiteY41" fmla="*/ 5067850 h 6858000"/>
              <a:gd name="connsiteX42" fmla="*/ 624607 w 1508539"/>
              <a:gd name="connsiteY42" fmla="*/ 5060861 h 6858000"/>
              <a:gd name="connsiteX43" fmla="*/ 621311 w 1508539"/>
              <a:gd name="connsiteY43" fmla="*/ 5034192 h 6858000"/>
              <a:gd name="connsiteX44" fmla="*/ 622865 w 1508539"/>
              <a:gd name="connsiteY44" fmla="*/ 4993030 h 6858000"/>
              <a:gd name="connsiteX45" fmla="*/ 629774 w 1508539"/>
              <a:gd name="connsiteY45" fmla="*/ 4946844 h 6858000"/>
              <a:gd name="connsiteX46" fmla="*/ 625630 w 1508539"/>
              <a:gd name="connsiteY46" fmla="*/ 4932692 h 6858000"/>
              <a:gd name="connsiteX47" fmla="*/ 641033 w 1508539"/>
              <a:gd name="connsiteY47" fmla="*/ 4858827 h 6858000"/>
              <a:gd name="connsiteX48" fmla="*/ 646936 w 1508539"/>
              <a:gd name="connsiteY48" fmla="*/ 4821170 h 6858000"/>
              <a:gd name="connsiteX49" fmla="*/ 651669 w 1508539"/>
              <a:gd name="connsiteY49" fmla="*/ 4780965 h 6858000"/>
              <a:gd name="connsiteX50" fmla="*/ 652962 w 1508539"/>
              <a:gd name="connsiteY50" fmla="*/ 4750867 h 6858000"/>
              <a:gd name="connsiteX51" fmla="*/ 650769 w 1508539"/>
              <a:gd name="connsiteY51" fmla="*/ 4690749 h 6858000"/>
              <a:gd name="connsiteX52" fmla="*/ 646249 w 1508539"/>
              <a:gd name="connsiteY52" fmla="*/ 4584173 h 6858000"/>
              <a:gd name="connsiteX53" fmla="*/ 641332 w 1508539"/>
              <a:gd name="connsiteY53" fmla="*/ 4444346 h 6858000"/>
              <a:gd name="connsiteX54" fmla="*/ 637897 w 1508539"/>
              <a:gd name="connsiteY54" fmla="*/ 4375228 h 6858000"/>
              <a:gd name="connsiteX55" fmla="*/ 618550 w 1508539"/>
              <a:gd name="connsiteY55" fmla="*/ 4214165 h 6858000"/>
              <a:gd name="connsiteX56" fmla="*/ 622623 w 1508539"/>
              <a:gd name="connsiteY56" fmla="*/ 4090296 h 6858000"/>
              <a:gd name="connsiteX57" fmla="*/ 607879 w 1508539"/>
              <a:gd name="connsiteY57" fmla="*/ 4033999 h 6858000"/>
              <a:gd name="connsiteX58" fmla="*/ 609028 w 1508539"/>
              <a:gd name="connsiteY58" fmla="*/ 4031933 h 6858000"/>
              <a:gd name="connsiteX59" fmla="*/ 607604 w 1508539"/>
              <a:gd name="connsiteY59" fmla="*/ 4013953 h 6858000"/>
              <a:gd name="connsiteX60" fmla="*/ 593899 w 1508539"/>
              <a:gd name="connsiteY60" fmla="*/ 3974753 h 6858000"/>
              <a:gd name="connsiteX61" fmla="*/ 595497 w 1508539"/>
              <a:gd name="connsiteY61" fmla="*/ 3969950 h 6858000"/>
              <a:gd name="connsiteX62" fmla="*/ 588919 w 1508539"/>
              <a:gd name="connsiteY62" fmla="*/ 3933779 h 6858000"/>
              <a:gd name="connsiteX63" fmla="*/ 590250 w 1508539"/>
              <a:gd name="connsiteY63" fmla="*/ 3933093 h 6858000"/>
              <a:gd name="connsiteX64" fmla="*/ 594604 w 1508539"/>
              <a:gd name="connsiteY64" fmla="*/ 3922082 h 6858000"/>
              <a:gd name="connsiteX65" fmla="*/ 599682 w 1508539"/>
              <a:gd name="connsiteY65" fmla="*/ 3901461 h 6858000"/>
              <a:gd name="connsiteX66" fmla="*/ 622276 w 1508539"/>
              <a:gd name="connsiteY66" fmla="*/ 3813873 h 6858000"/>
              <a:gd name="connsiteX67" fmla="*/ 621701 w 1508539"/>
              <a:gd name="connsiteY67" fmla="*/ 3806161 h 6858000"/>
              <a:gd name="connsiteX68" fmla="*/ 622008 w 1508539"/>
              <a:gd name="connsiteY68" fmla="*/ 3805957 h 6858000"/>
              <a:gd name="connsiteX69" fmla="*/ 622035 w 1508539"/>
              <a:gd name="connsiteY69" fmla="*/ 3797724 h 6858000"/>
              <a:gd name="connsiteX70" fmla="*/ 620650 w 1508539"/>
              <a:gd name="connsiteY70" fmla="*/ 3792098 h 6858000"/>
              <a:gd name="connsiteX71" fmla="*/ 619534 w 1508539"/>
              <a:gd name="connsiteY71" fmla="*/ 3777135 h 6858000"/>
              <a:gd name="connsiteX72" fmla="*/ 621267 w 1508539"/>
              <a:gd name="connsiteY72" fmla="*/ 3771656 h 6858000"/>
              <a:gd name="connsiteX73" fmla="*/ 625010 w 1508539"/>
              <a:gd name="connsiteY73" fmla="*/ 3769007 h 6858000"/>
              <a:gd name="connsiteX74" fmla="*/ 624476 w 1508539"/>
              <a:gd name="connsiteY74" fmla="*/ 3767709 h 6858000"/>
              <a:gd name="connsiteX75" fmla="*/ 633172 w 1508539"/>
              <a:gd name="connsiteY75" fmla="*/ 3738082 h 6858000"/>
              <a:gd name="connsiteX76" fmla="*/ 640518 w 1508539"/>
              <a:gd name="connsiteY76" fmla="*/ 3673397 h 6858000"/>
              <a:gd name="connsiteX77" fmla="*/ 639814 w 1508539"/>
              <a:gd name="connsiteY77" fmla="*/ 3637109 h 6858000"/>
              <a:gd name="connsiteX78" fmla="*/ 643257 w 1508539"/>
              <a:gd name="connsiteY78" fmla="*/ 3536883 h 6858000"/>
              <a:gd name="connsiteX79" fmla="*/ 650795 w 1508539"/>
              <a:gd name="connsiteY79" fmla="*/ 3435652 h 6858000"/>
              <a:gd name="connsiteX80" fmla="*/ 652466 w 1508539"/>
              <a:gd name="connsiteY80" fmla="*/ 3307769 h 6858000"/>
              <a:gd name="connsiteX81" fmla="*/ 670029 w 1508539"/>
              <a:gd name="connsiteY81" fmla="*/ 3250522 h 6858000"/>
              <a:gd name="connsiteX82" fmla="*/ 670454 w 1508539"/>
              <a:gd name="connsiteY82" fmla="*/ 3229163 h 6858000"/>
              <a:gd name="connsiteX83" fmla="*/ 672277 w 1508539"/>
              <a:gd name="connsiteY83" fmla="*/ 3217217 h 6858000"/>
              <a:gd name="connsiteX84" fmla="*/ 659112 w 1508539"/>
              <a:gd name="connsiteY84" fmla="*/ 3183755 h 6858000"/>
              <a:gd name="connsiteX85" fmla="*/ 659613 w 1508539"/>
              <a:gd name="connsiteY85" fmla="*/ 3178642 h 6858000"/>
              <a:gd name="connsiteX86" fmla="*/ 647213 w 1508539"/>
              <a:gd name="connsiteY86" fmla="*/ 3158586 h 6858000"/>
              <a:gd name="connsiteX87" fmla="*/ 632398 w 1508539"/>
              <a:gd name="connsiteY87" fmla="*/ 3129034 h 6858000"/>
              <a:gd name="connsiteX88" fmla="*/ 633063 w 1508539"/>
              <a:gd name="connsiteY88" fmla="*/ 3126682 h 6858000"/>
              <a:gd name="connsiteX89" fmla="*/ 623931 w 1508539"/>
              <a:gd name="connsiteY89" fmla="*/ 3114519 h 6858000"/>
              <a:gd name="connsiteX90" fmla="*/ 610540 w 1508539"/>
              <a:gd name="connsiteY90" fmla="*/ 3106272 h 6858000"/>
              <a:gd name="connsiteX91" fmla="*/ 583270 w 1508539"/>
              <a:gd name="connsiteY91" fmla="*/ 2958185 h 6858000"/>
              <a:gd name="connsiteX92" fmla="*/ 525884 w 1508539"/>
              <a:gd name="connsiteY92" fmla="*/ 2762989 h 6858000"/>
              <a:gd name="connsiteX93" fmla="*/ 474802 w 1508539"/>
              <a:gd name="connsiteY93" fmla="*/ 2554718 h 6858000"/>
              <a:gd name="connsiteX94" fmla="*/ 454896 w 1508539"/>
              <a:gd name="connsiteY94" fmla="*/ 2485734 h 6858000"/>
              <a:gd name="connsiteX95" fmla="*/ 445619 w 1508539"/>
              <a:gd name="connsiteY95" fmla="*/ 2447068 h 6858000"/>
              <a:gd name="connsiteX96" fmla="*/ 432580 w 1508539"/>
              <a:gd name="connsiteY96" fmla="*/ 2425819 h 6858000"/>
              <a:gd name="connsiteX97" fmla="*/ 438579 w 1508539"/>
              <a:gd name="connsiteY97" fmla="*/ 2402874 h 6858000"/>
              <a:gd name="connsiteX98" fmla="*/ 441191 w 1508539"/>
              <a:gd name="connsiteY98" fmla="*/ 2381443 h 6858000"/>
              <a:gd name="connsiteX99" fmla="*/ 417520 w 1508539"/>
              <a:gd name="connsiteY99" fmla="*/ 2261920 h 6858000"/>
              <a:gd name="connsiteX100" fmla="*/ 407407 w 1508539"/>
              <a:gd name="connsiteY100" fmla="*/ 2195378 h 6858000"/>
              <a:gd name="connsiteX101" fmla="*/ 391624 w 1508539"/>
              <a:gd name="connsiteY101" fmla="*/ 2155135 h 6858000"/>
              <a:gd name="connsiteX102" fmla="*/ 389082 w 1508539"/>
              <a:gd name="connsiteY102" fmla="*/ 2118008 h 6858000"/>
              <a:gd name="connsiteX103" fmla="*/ 390075 w 1508539"/>
              <a:gd name="connsiteY103" fmla="*/ 2050531 h 6858000"/>
              <a:gd name="connsiteX104" fmla="*/ 381881 w 1508539"/>
              <a:gd name="connsiteY104" fmla="*/ 1963269 h 6858000"/>
              <a:gd name="connsiteX105" fmla="*/ 363059 w 1508539"/>
              <a:gd name="connsiteY105" fmla="*/ 1906352 h 6858000"/>
              <a:gd name="connsiteX106" fmla="*/ 339616 w 1508539"/>
              <a:gd name="connsiteY106" fmla="*/ 1861531 h 6858000"/>
              <a:gd name="connsiteX107" fmla="*/ 293415 w 1508539"/>
              <a:gd name="connsiteY107" fmla="*/ 1732919 h 6858000"/>
              <a:gd name="connsiteX108" fmla="*/ 265726 w 1508539"/>
              <a:gd name="connsiteY108" fmla="*/ 1663540 h 6858000"/>
              <a:gd name="connsiteX109" fmla="*/ 264852 w 1508539"/>
              <a:gd name="connsiteY109" fmla="*/ 1615777 h 6858000"/>
              <a:gd name="connsiteX110" fmla="*/ 245647 w 1508539"/>
              <a:gd name="connsiteY110" fmla="*/ 1563678 h 6858000"/>
              <a:gd name="connsiteX111" fmla="*/ 258727 w 1508539"/>
              <a:gd name="connsiteY111" fmla="*/ 1519474 h 6858000"/>
              <a:gd name="connsiteX112" fmla="*/ 251469 w 1508539"/>
              <a:gd name="connsiteY112" fmla="*/ 1477995 h 6858000"/>
              <a:gd name="connsiteX113" fmla="*/ 237554 w 1508539"/>
              <a:gd name="connsiteY113" fmla="*/ 1373769 h 6858000"/>
              <a:gd name="connsiteX114" fmla="*/ 245861 w 1508539"/>
              <a:gd name="connsiteY114" fmla="*/ 1307086 h 6858000"/>
              <a:gd name="connsiteX115" fmla="*/ 247049 w 1508539"/>
              <a:gd name="connsiteY115" fmla="*/ 1189033 h 6858000"/>
              <a:gd name="connsiteX116" fmla="*/ 251734 w 1508539"/>
              <a:gd name="connsiteY116" fmla="*/ 1168288 h 6858000"/>
              <a:gd name="connsiteX117" fmla="*/ 244016 w 1508539"/>
              <a:gd name="connsiteY117" fmla="*/ 1142577 h 6858000"/>
              <a:gd name="connsiteX118" fmla="*/ 233322 w 1508539"/>
              <a:gd name="connsiteY118" fmla="*/ 1088484 h 6858000"/>
              <a:gd name="connsiteX119" fmla="*/ 222058 w 1508539"/>
              <a:gd name="connsiteY119" fmla="*/ 1016103 h 6858000"/>
              <a:gd name="connsiteX120" fmla="*/ 223514 w 1508539"/>
              <a:gd name="connsiteY120" fmla="*/ 932283 h 6858000"/>
              <a:gd name="connsiteX121" fmla="*/ 225750 w 1508539"/>
              <a:gd name="connsiteY121" fmla="*/ 915925 h 6858000"/>
              <a:gd name="connsiteX122" fmla="*/ 218379 w 1508539"/>
              <a:gd name="connsiteY122" fmla="*/ 896999 h 6858000"/>
              <a:gd name="connsiteX123" fmla="*/ 187787 w 1508539"/>
              <a:gd name="connsiteY123" fmla="*/ 821517 h 6858000"/>
              <a:gd name="connsiteX124" fmla="*/ 166737 w 1508539"/>
              <a:gd name="connsiteY124" fmla="*/ 751353 h 6858000"/>
              <a:gd name="connsiteX125" fmla="*/ 166295 w 1508539"/>
              <a:gd name="connsiteY125" fmla="*/ 721230 h 6858000"/>
              <a:gd name="connsiteX126" fmla="*/ 151966 w 1508539"/>
              <a:gd name="connsiteY126" fmla="*/ 681659 h 6858000"/>
              <a:gd name="connsiteX127" fmla="*/ 137385 w 1508539"/>
              <a:gd name="connsiteY127" fmla="*/ 635218 h 6858000"/>
              <a:gd name="connsiteX128" fmla="*/ 142396 w 1508539"/>
              <a:gd name="connsiteY128" fmla="*/ 613763 h 6858000"/>
              <a:gd name="connsiteX129" fmla="*/ 128338 w 1508539"/>
              <a:gd name="connsiteY129" fmla="*/ 598582 h 6858000"/>
              <a:gd name="connsiteX130" fmla="*/ 128019 w 1508539"/>
              <a:gd name="connsiteY130" fmla="*/ 576846 h 6858000"/>
              <a:gd name="connsiteX131" fmla="*/ 107645 w 1508539"/>
              <a:gd name="connsiteY131" fmla="*/ 530055 h 6858000"/>
              <a:gd name="connsiteX132" fmla="*/ 106893 w 1508539"/>
              <a:gd name="connsiteY132" fmla="*/ 465389 h 6858000"/>
              <a:gd name="connsiteX133" fmla="*/ 89816 w 1508539"/>
              <a:gd name="connsiteY133" fmla="*/ 424699 h 6858000"/>
              <a:gd name="connsiteX134" fmla="*/ 90191 w 1508539"/>
              <a:gd name="connsiteY134" fmla="*/ 404917 h 6858000"/>
              <a:gd name="connsiteX135" fmla="*/ 70148 w 1508539"/>
              <a:gd name="connsiteY135" fmla="*/ 367211 h 6858000"/>
              <a:gd name="connsiteX136" fmla="*/ 36452 w 1508539"/>
              <a:gd name="connsiteY136" fmla="*/ 268519 h 6858000"/>
              <a:gd name="connsiteX137" fmla="*/ 23935 w 1508539"/>
              <a:gd name="connsiteY137" fmla="*/ 160886 h 6858000"/>
              <a:gd name="connsiteX138" fmla="*/ 19312 w 1508539"/>
              <a:gd name="connsiteY138" fmla="*/ 47336 h 6858000"/>
              <a:gd name="connsiteX139" fmla="*/ 0 w 1508539"/>
              <a:gd name="connsiteY139" fmla="*/ 0 h 6858000"/>
              <a:gd name="connsiteX0" fmla="*/ 0 w 1508539"/>
              <a:gd name="connsiteY0" fmla="*/ 0 h 6858000"/>
              <a:gd name="connsiteX1" fmla="*/ 1508539 w 1508539"/>
              <a:gd name="connsiteY1" fmla="*/ 0 h 6858000"/>
              <a:gd name="connsiteX2" fmla="*/ 1508539 w 1508539"/>
              <a:gd name="connsiteY2" fmla="*/ 6858000 h 6858000"/>
              <a:gd name="connsiteX3" fmla="*/ 245233 w 1508539"/>
              <a:gd name="connsiteY3" fmla="*/ 6857735 h 6858000"/>
              <a:gd name="connsiteX4" fmla="*/ 243784 w 1508539"/>
              <a:gd name="connsiteY4" fmla="*/ 6776847 h 6858000"/>
              <a:gd name="connsiteX5" fmla="*/ 255284 w 1508539"/>
              <a:gd name="connsiteY5" fmla="*/ 6737706 h 6858000"/>
              <a:gd name="connsiteX6" fmla="*/ 267342 w 1508539"/>
              <a:gd name="connsiteY6" fmla="*/ 6683638 h 6858000"/>
              <a:gd name="connsiteX7" fmla="*/ 295622 w 1508539"/>
              <a:gd name="connsiteY7" fmla="*/ 6659970 h 6858000"/>
              <a:gd name="connsiteX8" fmla="*/ 310713 w 1508539"/>
              <a:gd name="connsiteY8" fmla="*/ 6636211 h 6858000"/>
              <a:gd name="connsiteX9" fmla="*/ 328157 w 1508539"/>
              <a:gd name="connsiteY9" fmla="*/ 6594177 h 6858000"/>
              <a:gd name="connsiteX10" fmla="*/ 325289 w 1508539"/>
              <a:gd name="connsiteY10" fmla="*/ 6525770 h 6858000"/>
              <a:gd name="connsiteX11" fmla="*/ 226078 w 1508539"/>
              <a:gd name="connsiteY11" fmla="*/ 6460325 h 6858000"/>
              <a:gd name="connsiteX12" fmla="*/ 233311 w 1508539"/>
              <a:gd name="connsiteY12" fmla="*/ 6451488 h 6858000"/>
              <a:gd name="connsiteX13" fmla="*/ 454546 w 1508539"/>
              <a:gd name="connsiteY13" fmla="*/ 6379786 h 6858000"/>
              <a:gd name="connsiteX14" fmla="*/ 239104 w 1508539"/>
              <a:gd name="connsiteY14" fmla="*/ 6414240 h 6858000"/>
              <a:gd name="connsiteX15" fmla="*/ 241880 w 1508539"/>
              <a:gd name="connsiteY15" fmla="*/ 6384857 h 6858000"/>
              <a:gd name="connsiteX16" fmla="*/ 240591 w 1508539"/>
              <a:gd name="connsiteY16" fmla="*/ 6367510 h 6858000"/>
              <a:gd name="connsiteX17" fmla="*/ 244471 w 1508539"/>
              <a:gd name="connsiteY17" fmla="*/ 6349778 h 6858000"/>
              <a:gd name="connsiteX18" fmla="*/ 246136 w 1508539"/>
              <a:gd name="connsiteY18" fmla="*/ 6348250 h 6858000"/>
              <a:gd name="connsiteX19" fmla="*/ 262170 w 1508539"/>
              <a:gd name="connsiteY19" fmla="*/ 6281972 h 6858000"/>
              <a:gd name="connsiteX20" fmla="*/ 290557 w 1508539"/>
              <a:gd name="connsiteY20" fmla="*/ 6153037 h 6858000"/>
              <a:gd name="connsiteX21" fmla="*/ 314428 w 1508539"/>
              <a:gd name="connsiteY21" fmla="*/ 6113913 h 6858000"/>
              <a:gd name="connsiteX22" fmla="*/ 318721 w 1508539"/>
              <a:gd name="connsiteY22" fmla="*/ 6028119 h 6858000"/>
              <a:gd name="connsiteX23" fmla="*/ 363126 w 1508539"/>
              <a:gd name="connsiteY23" fmla="*/ 5934687 h 6858000"/>
              <a:gd name="connsiteX24" fmla="*/ 408411 w 1508539"/>
              <a:gd name="connsiteY24" fmla="*/ 5704905 h 6858000"/>
              <a:gd name="connsiteX25" fmla="*/ 425529 w 1508539"/>
              <a:gd name="connsiteY25" fmla="*/ 5676393 h 6858000"/>
              <a:gd name="connsiteX26" fmla="*/ 465121 w 1508539"/>
              <a:gd name="connsiteY26" fmla="*/ 5563435 h 6858000"/>
              <a:gd name="connsiteX27" fmla="*/ 512251 w 1508539"/>
              <a:gd name="connsiteY27" fmla="*/ 5437125 h 6858000"/>
              <a:gd name="connsiteX28" fmla="*/ 525819 w 1508539"/>
              <a:gd name="connsiteY28" fmla="*/ 5396260 h 6858000"/>
              <a:gd name="connsiteX29" fmla="*/ 541800 w 1508539"/>
              <a:gd name="connsiteY29" fmla="*/ 5330009 h 6858000"/>
              <a:gd name="connsiteX30" fmla="*/ 575293 w 1508539"/>
              <a:gd name="connsiteY30" fmla="*/ 5273739 h 6858000"/>
              <a:gd name="connsiteX31" fmla="*/ 584892 w 1508539"/>
              <a:gd name="connsiteY31" fmla="*/ 5241779 h 6858000"/>
              <a:gd name="connsiteX32" fmla="*/ 596118 w 1508539"/>
              <a:gd name="connsiteY32" fmla="*/ 5225268 h 6858000"/>
              <a:gd name="connsiteX33" fmla="*/ 597138 w 1508539"/>
              <a:gd name="connsiteY33" fmla="*/ 5217684 h 6858000"/>
              <a:gd name="connsiteX34" fmla="*/ 604479 w 1508539"/>
              <a:gd name="connsiteY34" fmla="*/ 5193377 h 6858000"/>
              <a:gd name="connsiteX35" fmla="*/ 607782 w 1508539"/>
              <a:gd name="connsiteY35" fmla="*/ 5179288 h 6858000"/>
              <a:gd name="connsiteX36" fmla="*/ 608766 w 1508539"/>
              <a:gd name="connsiteY36" fmla="*/ 5173621 h 6858000"/>
              <a:gd name="connsiteX37" fmla="*/ 604400 w 1508539"/>
              <a:gd name="connsiteY37" fmla="*/ 5159961 h 6858000"/>
              <a:gd name="connsiteX38" fmla="*/ 611077 w 1508539"/>
              <a:gd name="connsiteY38" fmla="*/ 5144295 h 6858000"/>
              <a:gd name="connsiteX39" fmla="*/ 608010 w 1508539"/>
              <a:gd name="connsiteY39" fmla="*/ 5125185 h 6858000"/>
              <a:gd name="connsiteX40" fmla="*/ 614840 w 1508539"/>
              <a:gd name="connsiteY40" fmla="*/ 5121884 h 6858000"/>
              <a:gd name="connsiteX41" fmla="*/ 621876 w 1508539"/>
              <a:gd name="connsiteY41" fmla="*/ 5067850 h 6858000"/>
              <a:gd name="connsiteX42" fmla="*/ 624607 w 1508539"/>
              <a:gd name="connsiteY42" fmla="*/ 5060861 h 6858000"/>
              <a:gd name="connsiteX43" fmla="*/ 621311 w 1508539"/>
              <a:gd name="connsiteY43" fmla="*/ 5034192 h 6858000"/>
              <a:gd name="connsiteX44" fmla="*/ 622865 w 1508539"/>
              <a:gd name="connsiteY44" fmla="*/ 4993030 h 6858000"/>
              <a:gd name="connsiteX45" fmla="*/ 629774 w 1508539"/>
              <a:gd name="connsiteY45" fmla="*/ 4946844 h 6858000"/>
              <a:gd name="connsiteX46" fmla="*/ 625630 w 1508539"/>
              <a:gd name="connsiteY46" fmla="*/ 4932692 h 6858000"/>
              <a:gd name="connsiteX47" fmla="*/ 641033 w 1508539"/>
              <a:gd name="connsiteY47" fmla="*/ 4858827 h 6858000"/>
              <a:gd name="connsiteX48" fmla="*/ 646936 w 1508539"/>
              <a:gd name="connsiteY48" fmla="*/ 4821170 h 6858000"/>
              <a:gd name="connsiteX49" fmla="*/ 651669 w 1508539"/>
              <a:gd name="connsiteY49" fmla="*/ 4780965 h 6858000"/>
              <a:gd name="connsiteX50" fmla="*/ 652962 w 1508539"/>
              <a:gd name="connsiteY50" fmla="*/ 4750867 h 6858000"/>
              <a:gd name="connsiteX51" fmla="*/ 650769 w 1508539"/>
              <a:gd name="connsiteY51" fmla="*/ 4690749 h 6858000"/>
              <a:gd name="connsiteX52" fmla="*/ 646249 w 1508539"/>
              <a:gd name="connsiteY52" fmla="*/ 4584173 h 6858000"/>
              <a:gd name="connsiteX53" fmla="*/ 641332 w 1508539"/>
              <a:gd name="connsiteY53" fmla="*/ 4444346 h 6858000"/>
              <a:gd name="connsiteX54" fmla="*/ 637897 w 1508539"/>
              <a:gd name="connsiteY54" fmla="*/ 4375228 h 6858000"/>
              <a:gd name="connsiteX55" fmla="*/ 618550 w 1508539"/>
              <a:gd name="connsiteY55" fmla="*/ 4214165 h 6858000"/>
              <a:gd name="connsiteX56" fmla="*/ 622623 w 1508539"/>
              <a:gd name="connsiteY56" fmla="*/ 4090296 h 6858000"/>
              <a:gd name="connsiteX57" fmla="*/ 607879 w 1508539"/>
              <a:gd name="connsiteY57" fmla="*/ 4033999 h 6858000"/>
              <a:gd name="connsiteX58" fmla="*/ 609028 w 1508539"/>
              <a:gd name="connsiteY58" fmla="*/ 4031933 h 6858000"/>
              <a:gd name="connsiteX59" fmla="*/ 607604 w 1508539"/>
              <a:gd name="connsiteY59" fmla="*/ 4013953 h 6858000"/>
              <a:gd name="connsiteX60" fmla="*/ 593899 w 1508539"/>
              <a:gd name="connsiteY60" fmla="*/ 3974753 h 6858000"/>
              <a:gd name="connsiteX61" fmla="*/ 595497 w 1508539"/>
              <a:gd name="connsiteY61" fmla="*/ 3969950 h 6858000"/>
              <a:gd name="connsiteX62" fmla="*/ 588919 w 1508539"/>
              <a:gd name="connsiteY62" fmla="*/ 3933779 h 6858000"/>
              <a:gd name="connsiteX63" fmla="*/ 590250 w 1508539"/>
              <a:gd name="connsiteY63" fmla="*/ 3933093 h 6858000"/>
              <a:gd name="connsiteX64" fmla="*/ 594604 w 1508539"/>
              <a:gd name="connsiteY64" fmla="*/ 3922082 h 6858000"/>
              <a:gd name="connsiteX65" fmla="*/ 599682 w 1508539"/>
              <a:gd name="connsiteY65" fmla="*/ 3901461 h 6858000"/>
              <a:gd name="connsiteX66" fmla="*/ 622276 w 1508539"/>
              <a:gd name="connsiteY66" fmla="*/ 3813873 h 6858000"/>
              <a:gd name="connsiteX67" fmla="*/ 621701 w 1508539"/>
              <a:gd name="connsiteY67" fmla="*/ 3806161 h 6858000"/>
              <a:gd name="connsiteX68" fmla="*/ 622008 w 1508539"/>
              <a:gd name="connsiteY68" fmla="*/ 3805957 h 6858000"/>
              <a:gd name="connsiteX69" fmla="*/ 622035 w 1508539"/>
              <a:gd name="connsiteY69" fmla="*/ 3797724 h 6858000"/>
              <a:gd name="connsiteX70" fmla="*/ 620650 w 1508539"/>
              <a:gd name="connsiteY70" fmla="*/ 3792098 h 6858000"/>
              <a:gd name="connsiteX71" fmla="*/ 619534 w 1508539"/>
              <a:gd name="connsiteY71" fmla="*/ 3777135 h 6858000"/>
              <a:gd name="connsiteX72" fmla="*/ 621267 w 1508539"/>
              <a:gd name="connsiteY72" fmla="*/ 3771656 h 6858000"/>
              <a:gd name="connsiteX73" fmla="*/ 625010 w 1508539"/>
              <a:gd name="connsiteY73" fmla="*/ 3769007 h 6858000"/>
              <a:gd name="connsiteX74" fmla="*/ 624476 w 1508539"/>
              <a:gd name="connsiteY74" fmla="*/ 3767709 h 6858000"/>
              <a:gd name="connsiteX75" fmla="*/ 633172 w 1508539"/>
              <a:gd name="connsiteY75" fmla="*/ 3738082 h 6858000"/>
              <a:gd name="connsiteX76" fmla="*/ 640518 w 1508539"/>
              <a:gd name="connsiteY76" fmla="*/ 3673397 h 6858000"/>
              <a:gd name="connsiteX77" fmla="*/ 639814 w 1508539"/>
              <a:gd name="connsiteY77" fmla="*/ 3637109 h 6858000"/>
              <a:gd name="connsiteX78" fmla="*/ 643257 w 1508539"/>
              <a:gd name="connsiteY78" fmla="*/ 3536883 h 6858000"/>
              <a:gd name="connsiteX79" fmla="*/ 650795 w 1508539"/>
              <a:gd name="connsiteY79" fmla="*/ 3435652 h 6858000"/>
              <a:gd name="connsiteX80" fmla="*/ 652466 w 1508539"/>
              <a:gd name="connsiteY80" fmla="*/ 3307769 h 6858000"/>
              <a:gd name="connsiteX81" fmla="*/ 670029 w 1508539"/>
              <a:gd name="connsiteY81" fmla="*/ 3250522 h 6858000"/>
              <a:gd name="connsiteX82" fmla="*/ 670454 w 1508539"/>
              <a:gd name="connsiteY82" fmla="*/ 3229163 h 6858000"/>
              <a:gd name="connsiteX83" fmla="*/ 672277 w 1508539"/>
              <a:gd name="connsiteY83" fmla="*/ 3217217 h 6858000"/>
              <a:gd name="connsiteX84" fmla="*/ 659112 w 1508539"/>
              <a:gd name="connsiteY84" fmla="*/ 3183755 h 6858000"/>
              <a:gd name="connsiteX85" fmla="*/ 659613 w 1508539"/>
              <a:gd name="connsiteY85" fmla="*/ 3178642 h 6858000"/>
              <a:gd name="connsiteX86" fmla="*/ 647213 w 1508539"/>
              <a:gd name="connsiteY86" fmla="*/ 3158586 h 6858000"/>
              <a:gd name="connsiteX87" fmla="*/ 632398 w 1508539"/>
              <a:gd name="connsiteY87" fmla="*/ 3129034 h 6858000"/>
              <a:gd name="connsiteX88" fmla="*/ 633063 w 1508539"/>
              <a:gd name="connsiteY88" fmla="*/ 3126682 h 6858000"/>
              <a:gd name="connsiteX89" fmla="*/ 623931 w 1508539"/>
              <a:gd name="connsiteY89" fmla="*/ 3114519 h 6858000"/>
              <a:gd name="connsiteX90" fmla="*/ 610540 w 1508539"/>
              <a:gd name="connsiteY90" fmla="*/ 3106272 h 6858000"/>
              <a:gd name="connsiteX91" fmla="*/ 583270 w 1508539"/>
              <a:gd name="connsiteY91" fmla="*/ 2958185 h 6858000"/>
              <a:gd name="connsiteX92" fmla="*/ 525884 w 1508539"/>
              <a:gd name="connsiteY92" fmla="*/ 2762989 h 6858000"/>
              <a:gd name="connsiteX93" fmla="*/ 474802 w 1508539"/>
              <a:gd name="connsiteY93" fmla="*/ 2554718 h 6858000"/>
              <a:gd name="connsiteX94" fmla="*/ 454896 w 1508539"/>
              <a:gd name="connsiteY94" fmla="*/ 2485734 h 6858000"/>
              <a:gd name="connsiteX95" fmla="*/ 445619 w 1508539"/>
              <a:gd name="connsiteY95" fmla="*/ 2447068 h 6858000"/>
              <a:gd name="connsiteX96" fmla="*/ 432580 w 1508539"/>
              <a:gd name="connsiteY96" fmla="*/ 2425819 h 6858000"/>
              <a:gd name="connsiteX97" fmla="*/ 438579 w 1508539"/>
              <a:gd name="connsiteY97" fmla="*/ 2402874 h 6858000"/>
              <a:gd name="connsiteX98" fmla="*/ 441191 w 1508539"/>
              <a:gd name="connsiteY98" fmla="*/ 2381443 h 6858000"/>
              <a:gd name="connsiteX99" fmla="*/ 417520 w 1508539"/>
              <a:gd name="connsiteY99" fmla="*/ 2261920 h 6858000"/>
              <a:gd name="connsiteX100" fmla="*/ 407407 w 1508539"/>
              <a:gd name="connsiteY100" fmla="*/ 2195378 h 6858000"/>
              <a:gd name="connsiteX101" fmla="*/ 391624 w 1508539"/>
              <a:gd name="connsiteY101" fmla="*/ 2155135 h 6858000"/>
              <a:gd name="connsiteX102" fmla="*/ 389082 w 1508539"/>
              <a:gd name="connsiteY102" fmla="*/ 2118008 h 6858000"/>
              <a:gd name="connsiteX103" fmla="*/ 390075 w 1508539"/>
              <a:gd name="connsiteY103" fmla="*/ 2050531 h 6858000"/>
              <a:gd name="connsiteX104" fmla="*/ 381881 w 1508539"/>
              <a:gd name="connsiteY104" fmla="*/ 1963269 h 6858000"/>
              <a:gd name="connsiteX105" fmla="*/ 363059 w 1508539"/>
              <a:gd name="connsiteY105" fmla="*/ 1906352 h 6858000"/>
              <a:gd name="connsiteX106" fmla="*/ 339616 w 1508539"/>
              <a:gd name="connsiteY106" fmla="*/ 1861531 h 6858000"/>
              <a:gd name="connsiteX107" fmla="*/ 293415 w 1508539"/>
              <a:gd name="connsiteY107" fmla="*/ 1732919 h 6858000"/>
              <a:gd name="connsiteX108" fmla="*/ 265726 w 1508539"/>
              <a:gd name="connsiteY108" fmla="*/ 1663540 h 6858000"/>
              <a:gd name="connsiteX109" fmla="*/ 264852 w 1508539"/>
              <a:gd name="connsiteY109" fmla="*/ 1615777 h 6858000"/>
              <a:gd name="connsiteX110" fmla="*/ 245647 w 1508539"/>
              <a:gd name="connsiteY110" fmla="*/ 1563678 h 6858000"/>
              <a:gd name="connsiteX111" fmla="*/ 258727 w 1508539"/>
              <a:gd name="connsiteY111" fmla="*/ 1519474 h 6858000"/>
              <a:gd name="connsiteX112" fmla="*/ 251469 w 1508539"/>
              <a:gd name="connsiteY112" fmla="*/ 1477995 h 6858000"/>
              <a:gd name="connsiteX113" fmla="*/ 237554 w 1508539"/>
              <a:gd name="connsiteY113" fmla="*/ 1373769 h 6858000"/>
              <a:gd name="connsiteX114" fmla="*/ 245861 w 1508539"/>
              <a:gd name="connsiteY114" fmla="*/ 1307086 h 6858000"/>
              <a:gd name="connsiteX115" fmla="*/ 247049 w 1508539"/>
              <a:gd name="connsiteY115" fmla="*/ 1189033 h 6858000"/>
              <a:gd name="connsiteX116" fmla="*/ 251734 w 1508539"/>
              <a:gd name="connsiteY116" fmla="*/ 1168288 h 6858000"/>
              <a:gd name="connsiteX117" fmla="*/ 244016 w 1508539"/>
              <a:gd name="connsiteY117" fmla="*/ 1142577 h 6858000"/>
              <a:gd name="connsiteX118" fmla="*/ 233322 w 1508539"/>
              <a:gd name="connsiteY118" fmla="*/ 1088484 h 6858000"/>
              <a:gd name="connsiteX119" fmla="*/ 222058 w 1508539"/>
              <a:gd name="connsiteY119" fmla="*/ 1016103 h 6858000"/>
              <a:gd name="connsiteX120" fmla="*/ 223514 w 1508539"/>
              <a:gd name="connsiteY120" fmla="*/ 932283 h 6858000"/>
              <a:gd name="connsiteX121" fmla="*/ 225750 w 1508539"/>
              <a:gd name="connsiteY121" fmla="*/ 915925 h 6858000"/>
              <a:gd name="connsiteX122" fmla="*/ 218379 w 1508539"/>
              <a:gd name="connsiteY122" fmla="*/ 896999 h 6858000"/>
              <a:gd name="connsiteX123" fmla="*/ 187787 w 1508539"/>
              <a:gd name="connsiteY123" fmla="*/ 821517 h 6858000"/>
              <a:gd name="connsiteX124" fmla="*/ 166737 w 1508539"/>
              <a:gd name="connsiteY124" fmla="*/ 751353 h 6858000"/>
              <a:gd name="connsiteX125" fmla="*/ 166295 w 1508539"/>
              <a:gd name="connsiteY125" fmla="*/ 721230 h 6858000"/>
              <a:gd name="connsiteX126" fmla="*/ 151966 w 1508539"/>
              <a:gd name="connsiteY126" fmla="*/ 681659 h 6858000"/>
              <a:gd name="connsiteX127" fmla="*/ 137385 w 1508539"/>
              <a:gd name="connsiteY127" fmla="*/ 635218 h 6858000"/>
              <a:gd name="connsiteX128" fmla="*/ 142396 w 1508539"/>
              <a:gd name="connsiteY128" fmla="*/ 613763 h 6858000"/>
              <a:gd name="connsiteX129" fmla="*/ 128338 w 1508539"/>
              <a:gd name="connsiteY129" fmla="*/ 598582 h 6858000"/>
              <a:gd name="connsiteX130" fmla="*/ 128019 w 1508539"/>
              <a:gd name="connsiteY130" fmla="*/ 576846 h 6858000"/>
              <a:gd name="connsiteX131" fmla="*/ 107645 w 1508539"/>
              <a:gd name="connsiteY131" fmla="*/ 530055 h 6858000"/>
              <a:gd name="connsiteX132" fmla="*/ 106893 w 1508539"/>
              <a:gd name="connsiteY132" fmla="*/ 465389 h 6858000"/>
              <a:gd name="connsiteX133" fmla="*/ 89816 w 1508539"/>
              <a:gd name="connsiteY133" fmla="*/ 424699 h 6858000"/>
              <a:gd name="connsiteX134" fmla="*/ 90191 w 1508539"/>
              <a:gd name="connsiteY134" fmla="*/ 404917 h 6858000"/>
              <a:gd name="connsiteX135" fmla="*/ 70148 w 1508539"/>
              <a:gd name="connsiteY135" fmla="*/ 367211 h 6858000"/>
              <a:gd name="connsiteX136" fmla="*/ 36452 w 1508539"/>
              <a:gd name="connsiteY136" fmla="*/ 268519 h 6858000"/>
              <a:gd name="connsiteX137" fmla="*/ 23935 w 1508539"/>
              <a:gd name="connsiteY137" fmla="*/ 160886 h 6858000"/>
              <a:gd name="connsiteX138" fmla="*/ 19312 w 1508539"/>
              <a:gd name="connsiteY138" fmla="*/ 47336 h 6858000"/>
              <a:gd name="connsiteX139" fmla="*/ 0 w 1508539"/>
              <a:gd name="connsiteY139" fmla="*/ 0 h 6858000"/>
              <a:gd name="connsiteX0" fmla="*/ 0 w 1508539"/>
              <a:gd name="connsiteY0" fmla="*/ 0 h 6858000"/>
              <a:gd name="connsiteX1" fmla="*/ 1508539 w 1508539"/>
              <a:gd name="connsiteY1" fmla="*/ 0 h 6858000"/>
              <a:gd name="connsiteX2" fmla="*/ 1508539 w 1508539"/>
              <a:gd name="connsiteY2" fmla="*/ 6858000 h 6858000"/>
              <a:gd name="connsiteX3" fmla="*/ 245233 w 1508539"/>
              <a:gd name="connsiteY3" fmla="*/ 6857735 h 6858000"/>
              <a:gd name="connsiteX4" fmla="*/ 243784 w 1508539"/>
              <a:gd name="connsiteY4" fmla="*/ 6776847 h 6858000"/>
              <a:gd name="connsiteX5" fmla="*/ 255284 w 1508539"/>
              <a:gd name="connsiteY5" fmla="*/ 6737706 h 6858000"/>
              <a:gd name="connsiteX6" fmla="*/ 267342 w 1508539"/>
              <a:gd name="connsiteY6" fmla="*/ 6683638 h 6858000"/>
              <a:gd name="connsiteX7" fmla="*/ 295622 w 1508539"/>
              <a:gd name="connsiteY7" fmla="*/ 6659970 h 6858000"/>
              <a:gd name="connsiteX8" fmla="*/ 310713 w 1508539"/>
              <a:gd name="connsiteY8" fmla="*/ 6636211 h 6858000"/>
              <a:gd name="connsiteX9" fmla="*/ 328157 w 1508539"/>
              <a:gd name="connsiteY9" fmla="*/ 6594177 h 6858000"/>
              <a:gd name="connsiteX10" fmla="*/ 325289 w 1508539"/>
              <a:gd name="connsiteY10" fmla="*/ 6525770 h 6858000"/>
              <a:gd name="connsiteX11" fmla="*/ 226078 w 1508539"/>
              <a:gd name="connsiteY11" fmla="*/ 6460325 h 6858000"/>
              <a:gd name="connsiteX12" fmla="*/ 410841 w 1508539"/>
              <a:gd name="connsiteY12" fmla="*/ 6431610 h 6858000"/>
              <a:gd name="connsiteX13" fmla="*/ 454546 w 1508539"/>
              <a:gd name="connsiteY13" fmla="*/ 6379786 h 6858000"/>
              <a:gd name="connsiteX14" fmla="*/ 239104 w 1508539"/>
              <a:gd name="connsiteY14" fmla="*/ 6414240 h 6858000"/>
              <a:gd name="connsiteX15" fmla="*/ 241880 w 1508539"/>
              <a:gd name="connsiteY15" fmla="*/ 6384857 h 6858000"/>
              <a:gd name="connsiteX16" fmla="*/ 240591 w 1508539"/>
              <a:gd name="connsiteY16" fmla="*/ 6367510 h 6858000"/>
              <a:gd name="connsiteX17" fmla="*/ 244471 w 1508539"/>
              <a:gd name="connsiteY17" fmla="*/ 6349778 h 6858000"/>
              <a:gd name="connsiteX18" fmla="*/ 246136 w 1508539"/>
              <a:gd name="connsiteY18" fmla="*/ 6348250 h 6858000"/>
              <a:gd name="connsiteX19" fmla="*/ 262170 w 1508539"/>
              <a:gd name="connsiteY19" fmla="*/ 6281972 h 6858000"/>
              <a:gd name="connsiteX20" fmla="*/ 290557 w 1508539"/>
              <a:gd name="connsiteY20" fmla="*/ 6153037 h 6858000"/>
              <a:gd name="connsiteX21" fmla="*/ 314428 w 1508539"/>
              <a:gd name="connsiteY21" fmla="*/ 6113913 h 6858000"/>
              <a:gd name="connsiteX22" fmla="*/ 318721 w 1508539"/>
              <a:gd name="connsiteY22" fmla="*/ 6028119 h 6858000"/>
              <a:gd name="connsiteX23" fmla="*/ 363126 w 1508539"/>
              <a:gd name="connsiteY23" fmla="*/ 5934687 h 6858000"/>
              <a:gd name="connsiteX24" fmla="*/ 408411 w 1508539"/>
              <a:gd name="connsiteY24" fmla="*/ 5704905 h 6858000"/>
              <a:gd name="connsiteX25" fmla="*/ 425529 w 1508539"/>
              <a:gd name="connsiteY25" fmla="*/ 5676393 h 6858000"/>
              <a:gd name="connsiteX26" fmla="*/ 465121 w 1508539"/>
              <a:gd name="connsiteY26" fmla="*/ 5563435 h 6858000"/>
              <a:gd name="connsiteX27" fmla="*/ 512251 w 1508539"/>
              <a:gd name="connsiteY27" fmla="*/ 5437125 h 6858000"/>
              <a:gd name="connsiteX28" fmla="*/ 525819 w 1508539"/>
              <a:gd name="connsiteY28" fmla="*/ 5396260 h 6858000"/>
              <a:gd name="connsiteX29" fmla="*/ 541800 w 1508539"/>
              <a:gd name="connsiteY29" fmla="*/ 5330009 h 6858000"/>
              <a:gd name="connsiteX30" fmla="*/ 575293 w 1508539"/>
              <a:gd name="connsiteY30" fmla="*/ 5273739 h 6858000"/>
              <a:gd name="connsiteX31" fmla="*/ 584892 w 1508539"/>
              <a:gd name="connsiteY31" fmla="*/ 5241779 h 6858000"/>
              <a:gd name="connsiteX32" fmla="*/ 596118 w 1508539"/>
              <a:gd name="connsiteY32" fmla="*/ 5225268 h 6858000"/>
              <a:gd name="connsiteX33" fmla="*/ 597138 w 1508539"/>
              <a:gd name="connsiteY33" fmla="*/ 5217684 h 6858000"/>
              <a:gd name="connsiteX34" fmla="*/ 604479 w 1508539"/>
              <a:gd name="connsiteY34" fmla="*/ 5193377 h 6858000"/>
              <a:gd name="connsiteX35" fmla="*/ 607782 w 1508539"/>
              <a:gd name="connsiteY35" fmla="*/ 5179288 h 6858000"/>
              <a:gd name="connsiteX36" fmla="*/ 608766 w 1508539"/>
              <a:gd name="connsiteY36" fmla="*/ 5173621 h 6858000"/>
              <a:gd name="connsiteX37" fmla="*/ 604400 w 1508539"/>
              <a:gd name="connsiteY37" fmla="*/ 5159961 h 6858000"/>
              <a:gd name="connsiteX38" fmla="*/ 611077 w 1508539"/>
              <a:gd name="connsiteY38" fmla="*/ 5144295 h 6858000"/>
              <a:gd name="connsiteX39" fmla="*/ 608010 w 1508539"/>
              <a:gd name="connsiteY39" fmla="*/ 5125185 h 6858000"/>
              <a:gd name="connsiteX40" fmla="*/ 614840 w 1508539"/>
              <a:gd name="connsiteY40" fmla="*/ 5121884 h 6858000"/>
              <a:gd name="connsiteX41" fmla="*/ 621876 w 1508539"/>
              <a:gd name="connsiteY41" fmla="*/ 5067850 h 6858000"/>
              <a:gd name="connsiteX42" fmla="*/ 624607 w 1508539"/>
              <a:gd name="connsiteY42" fmla="*/ 5060861 h 6858000"/>
              <a:gd name="connsiteX43" fmla="*/ 621311 w 1508539"/>
              <a:gd name="connsiteY43" fmla="*/ 5034192 h 6858000"/>
              <a:gd name="connsiteX44" fmla="*/ 622865 w 1508539"/>
              <a:gd name="connsiteY44" fmla="*/ 4993030 h 6858000"/>
              <a:gd name="connsiteX45" fmla="*/ 629774 w 1508539"/>
              <a:gd name="connsiteY45" fmla="*/ 4946844 h 6858000"/>
              <a:gd name="connsiteX46" fmla="*/ 625630 w 1508539"/>
              <a:gd name="connsiteY46" fmla="*/ 4932692 h 6858000"/>
              <a:gd name="connsiteX47" fmla="*/ 641033 w 1508539"/>
              <a:gd name="connsiteY47" fmla="*/ 4858827 h 6858000"/>
              <a:gd name="connsiteX48" fmla="*/ 646936 w 1508539"/>
              <a:gd name="connsiteY48" fmla="*/ 4821170 h 6858000"/>
              <a:gd name="connsiteX49" fmla="*/ 651669 w 1508539"/>
              <a:gd name="connsiteY49" fmla="*/ 4780965 h 6858000"/>
              <a:gd name="connsiteX50" fmla="*/ 652962 w 1508539"/>
              <a:gd name="connsiteY50" fmla="*/ 4750867 h 6858000"/>
              <a:gd name="connsiteX51" fmla="*/ 650769 w 1508539"/>
              <a:gd name="connsiteY51" fmla="*/ 4690749 h 6858000"/>
              <a:gd name="connsiteX52" fmla="*/ 646249 w 1508539"/>
              <a:gd name="connsiteY52" fmla="*/ 4584173 h 6858000"/>
              <a:gd name="connsiteX53" fmla="*/ 641332 w 1508539"/>
              <a:gd name="connsiteY53" fmla="*/ 4444346 h 6858000"/>
              <a:gd name="connsiteX54" fmla="*/ 637897 w 1508539"/>
              <a:gd name="connsiteY54" fmla="*/ 4375228 h 6858000"/>
              <a:gd name="connsiteX55" fmla="*/ 618550 w 1508539"/>
              <a:gd name="connsiteY55" fmla="*/ 4214165 h 6858000"/>
              <a:gd name="connsiteX56" fmla="*/ 622623 w 1508539"/>
              <a:gd name="connsiteY56" fmla="*/ 4090296 h 6858000"/>
              <a:gd name="connsiteX57" fmla="*/ 607879 w 1508539"/>
              <a:gd name="connsiteY57" fmla="*/ 4033999 h 6858000"/>
              <a:gd name="connsiteX58" fmla="*/ 609028 w 1508539"/>
              <a:gd name="connsiteY58" fmla="*/ 4031933 h 6858000"/>
              <a:gd name="connsiteX59" fmla="*/ 607604 w 1508539"/>
              <a:gd name="connsiteY59" fmla="*/ 4013953 h 6858000"/>
              <a:gd name="connsiteX60" fmla="*/ 593899 w 1508539"/>
              <a:gd name="connsiteY60" fmla="*/ 3974753 h 6858000"/>
              <a:gd name="connsiteX61" fmla="*/ 595497 w 1508539"/>
              <a:gd name="connsiteY61" fmla="*/ 3969950 h 6858000"/>
              <a:gd name="connsiteX62" fmla="*/ 588919 w 1508539"/>
              <a:gd name="connsiteY62" fmla="*/ 3933779 h 6858000"/>
              <a:gd name="connsiteX63" fmla="*/ 590250 w 1508539"/>
              <a:gd name="connsiteY63" fmla="*/ 3933093 h 6858000"/>
              <a:gd name="connsiteX64" fmla="*/ 594604 w 1508539"/>
              <a:gd name="connsiteY64" fmla="*/ 3922082 h 6858000"/>
              <a:gd name="connsiteX65" fmla="*/ 599682 w 1508539"/>
              <a:gd name="connsiteY65" fmla="*/ 3901461 h 6858000"/>
              <a:gd name="connsiteX66" fmla="*/ 622276 w 1508539"/>
              <a:gd name="connsiteY66" fmla="*/ 3813873 h 6858000"/>
              <a:gd name="connsiteX67" fmla="*/ 621701 w 1508539"/>
              <a:gd name="connsiteY67" fmla="*/ 3806161 h 6858000"/>
              <a:gd name="connsiteX68" fmla="*/ 622008 w 1508539"/>
              <a:gd name="connsiteY68" fmla="*/ 3805957 h 6858000"/>
              <a:gd name="connsiteX69" fmla="*/ 622035 w 1508539"/>
              <a:gd name="connsiteY69" fmla="*/ 3797724 h 6858000"/>
              <a:gd name="connsiteX70" fmla="*/ 620650 w 1508539"/>
              <a:gd name="connsiteY70" fmla="*/ 3792098 h 6858000"/>
              <a:gd name="connsiteX71" fmla="*/ 619534 w 1508539"/>
              <a:gd name="connsiteY71" fmla="*/ 3777135 h 6858000"/>
              <a:gd name="connsiteX72" fmla="*/ 621267 w 1508539"/>
              <a:gd name="connsiteY72" fmla="*/ 3771656 h 6858000"/>
              <a:gd name="connsiteX73" fmla="*/ 625010 w 1508539"/>
              <a:gd name="connsiteY73" fmla="*/ 3769007 h 6858000"/>
              <a:gd name="connsiteX74" fmla="*/ 624476 w 1508539"/>
              <a:gd name="connsiteY74" fmla="*/ 3767709 h 6858000"/>
              <a:gd name="connsiteX75" fmla="*/ 633172 w 1508539"/>
              <a:gd name="connsiteY75" fmla="*/ 3738082 h 6858000"/>
              <a:gd name="connsiteX76" fmla="*/ 640518 w 1508539"/>
              <a:gd name="connsiteY76" fmla="*/ 3673397 h 6858000"/>
              <a:gd name="connsiteX77" fmla="*/ 639814 w 1508539"/>
              <a:gd name="connsiteY77" fmla="*/ 3637109 h 6858000"/>
              <a:gd name="connsiteX78" fmla="*/ 643257 w 1508539"/>
              <a:gd name="connsiteY78" fmla="*/ 3536883 h 6858000"/>
              <a:gd name="connsiteX79" fmla="*/ 650795 w 1508539"/>
              <a:gd name="connsiteY79" fmla="*/ 3435652 h 6858000"/>
              <a:gd name="connsiteX80" fmla="*/ 652466 w 1508539"/>
              <a:gd name="connsiteY80" fmla="*/ 3307769 h 6858000"/>
              <a:gd name="connsiteX81" fmla="*/ 670029 w 1508539"/>
              <a:gd name="connsiteY81" fmla="*/ 3250522 h 6858000"/>
              <a:gd name="connsiteX82" fmla="*/ 670454 w 1508539"/>
              <a:gd name="connsiteY82" fmla="*/ 3229163 h 6858000"/>
              <a:gd name="connsiteX83" fmla="*/ 672277 w 1508539"/>
              <a:gd name="connsiteY83" fmla="*/ 3217217 h 6858000"/>
              <a:gd name="connsiteX84" fmla="*/ 659112 w 1508539"/>
              <a:gd name="connsiteY84" fmla="*/ 3183755 h 6858000"/>
              <a:gd name="connsiteX85" fmla="*/ 659613 w 1508539"/>
              <a:gd name="connsiteY85" fmla="*/ 3178642 h 6858000"/>
              <a:gd name="connsiteX86" fmla="*/ 647213 w 1508539"/>
              <a:gd name="connsiteY86" fmla="*/ 3158586 h 6858000"/>
              <a:gd name="connsiteX87" fmla="*/ 632398 w 1508539"/>
              <a:gd name="connsiteY87" fmla="*/ 3129034 h 6858000"/>
              <a:gd name="connsiteX88" fmla="*/ 633063 w 1508539"/>
              <a:gd name="connsiteY88" fmla="*/ 3126682 h 6858000"/>
              <a:gd name="connsiteX89" fmla="*/ 623931 w 1508539"/>
              <a:gd name="connsiteY89" fmla="*/ 3114519 h 6858000"/>
              <a:gd name="connsiteX90" fmla="*/ 610540 w 1508539"/>
              <a:gd name="connsiteY90" fmla="*/ 3106272 h 6858000"/>
              <a:gd name="connsiteX91" fmla="*/ 583270 w 1508539"/>
              <a:gd name="connsiteY91" fmla="*/ 2958185 h 6858000"/>
              <a:gd name="connsiteX92" fmla="*/ 525884 w 1508539"/>
              <a:gd name="connsiteY92" fmla="*/ 2762989 h 6858000"/>
              <a:gd name="connsiteX93" fmla="*/ 474802 w 1508539"/>
              <a:gd name="connsiteY93" fmla="*/ 2554718 h 6858000"/>
              <a:gd name="connsiteX94" fmla="*/ 454896 w 1508539"/>
              <a:gd name="connsiteY94" fmla="*/ 2485734 h 6858000"/>
              <a:gd name="connsiteX95" fmla="*/ 445619 w 1508539"/>
              <a:gd name="connsiteY95" fmla="*/ 2447068 h 6858000"/>
              <a:gd name="connsiteX96" fmla="*/ 432580 w 1508539"/>
              <a:gd name="connsiteY96" fmla="*/ 2425819 h 6858000"/>
              <a:gd name="connsiteX97" fmla="*/ 438579 w 1508539"/>
              <a:gd name="connsiteY97" fmla="*/ 2402874 h 6858000"/>
              <a:gd name="connsiteX98" fmla="*/ 441191 w 1508539"/>
              <a:gd name="connsiteY98" fmla="*/ 2381443 h 6858000"/>
              <a:gd name="connsiteX99" fmla="*/ 417520 w 1508539"/>
              <a:gd name="connsiteY99" fmla="*/ 2261920 h 6858000"/>
              <a:gd name="connsiteX100" fmla="*/ 407407 w 1508539"/>
              <a:gd name="connsiteY100" fmla="*/ 2195378 h 6858000"/>
              <a:gd name="connsiteX101" fmla="*/ 391624 w 1508539"/>
              <a:gd name="connsiteY101" fmla="*/ 2155135 h 6858000"/>
              <a:gd name="connsiteX102" fmla="*/ 389082 w 1508539"/>
              <a:gd name="connsiteY102" fmla="*/ 2118008 h 6858000"/>
              <a:gd name="connsiteX103" fmla="*/ 390075 w 1508539"/>
              <a:gd name="connsiteY103" fmla="*/ 2050531 h 6858000"/>
              <a:gd name="connsiteX104" fmla="*/ 381881 w 1508539"/>
              <a:gd name="connsiteY104" fmla="*/ 1963269 h 6858000"/>
              <a:gd name="connsiteX105" fmla="*/ 363059 w 1508539"/>
              <a:gd name="connsiteY105" fmla="*/ 1906352 h 6858000"/>
              <a:gd name="connsiteX106" fmla="*/ 339616 w 1508539"/>
              <a:gd name="connsiteY106" fmla="*/ 1861531 h 6858000"/>
              <a:gd name="connsiteX107" fmla="*/ 293415 w 1508539"/>
              <a:gd name="connsiteY107" fmla="*/ 1732919 h 6858000"/>
              <a:gd name="connsiteX108" fmla="*/ 265726 w 1508539"/>
              <a:gd name="connsiteY108" fmla="*/ 1663540 h 6858000"/>
              <a:gd name="connsiteX109" fmla="*/ 264852 w 1508539"/>
              <a:gd name="connsiteY109" fmla="*/ 1615777 h 6858000"/>
              <a:gd name="connsiteX110" fmla="*/ 245647 w 1508539"/>
              <a:gd name="connsiteY110" fmla="*/ 1563678 h 6858000"/>
              <a:gd name="connsiteX111" fmla="*/ 258727 w 1508539"/>
              <a:gd name="connsiteY111" fmla="*/ 1519474 h 6858000"/>
              <a:gd name="connsiteX112" fmla="*/ 251469 w 1508539"/>
              <a:gd name="connsiteY112" fmla="*/ 1477995 h 6858000"/>
              <a:gd name="connsiteX113" fmla="*/ 237554 w 1508539"/>
              <a:gd name="connsiteY113" fmla="*/ 1373769 h 6858000"/>
              <a:gd name="connsiteX114" fmla="*/ 245861 w 1508539"/>
              <a:gd name="connsiteY114" fmla="*/ 1307086 h 6858000"/>
              <a:gd name="connsiteX115" fmla="*/ 247049 w 1508539"/>
              <a:gd name="connsiteY115" fmla="*/ 1189033 h 6858000"/>
              <a:gd name="connsiteX116" fmla="*/ 251734 w 1508539"/>
              <a:gd name="connsiteY116" fmla="*/ 1168288 h 6858000"/>
              <a:gd name="connsiteX117" fmla="*/ 244016 w 1508539"/>
              <a:gd name="connsiteY117" fmla="*/ 1142577 h 6858000"/>
              <a:gd name="connsiteX118" fmla="*/ 233322 w 1508539"/>
              <a:gd name="connsiteY118" fmla="*/ 1088484 h 6858000"/>
              <a:gd name="connsiteX119" fmla="*/ 222058 w 1508539"/>
              <a:gd name="connsiteY119" fmla="*/ 1016103 h 6858000"/>
              <a:gd name="connsiteX120" fmla="*/ 223514 w 1508539"/>
              <a:gd name="connsiteY120" fmla="*/ 932283 h 6858000"/>
              <a:gd name="connsiteX121" fmla="*/ 225750 w 1508539"/>
              <a:gd name="connsiteY121" fmla="*/ 915925 h 6858000"/>
              <a:gd name="connsiteX122" fmla="*/ 218379 w 1508539"/>
              <a:gd name="connsiteY122" fmla="*/ 896999 h 6858000"/>
              <a:gd name="connsiteX123" fmla="*/ 187787 w 1508539"/>
              <a:gd name="connsiteY123" fmla="*/ 821517 h 6858000"/>
              <a:gd name="connsiteX124" fmla="*/ 166737 w 1508539"/>
              <a:gd name="connsiteY124" fmla="*/ 751353 h 6858000"/>
              <a:gd name="connsiteX125" fmla="*/ 166295 w 1508539"/>
              <a:gd name="connsiteY125" fmla="*/ 721230 h 6858000"/>
              <a:gd name="connsiteX126" fmla="*/ 151966 w 1508539"/>
              <a:gd name="connsiteY126" fmla="*/ 681659 h 6858000"/>
              <a:gd name="connsiteX127" fmla="*/ 137385 w 1508539"/>
              <a:gd name="connsiteY127" fmla="*/ 635218 h 6858000"/>
              <a:gd name="connsiteX128" fmla="*/ 142396 w 1508539"/>
              <a:gd name="connsiteY128" fmla="*/ 613763 h 6858000"/>
              <a:gd name="connsiteX129" fmla="*/ 128338 w 1508539"/>
              <a:gd name="connsiteY129" fmla="*/ 598582 h 6858000"/>
              <a:gd name="connsiteX130" fmla="*/ 128019 w 1508539"/>
              <a:gd name="connsiteY130" fmla="*/ 576846 h 6858000"/>
              <a:gd name="connsiteX131" fmla="*/ 107645 w 1508539"/>
              <a:gd name="connsiteY131" fmla="*/ 530055 h 6858000"/>
              <a:gd name="connsiteX132" fmla="*/ 106893 w 1508539"/>
              <a:gd name="connsiteY132" fmla="*/ 465389 h 6858000"/>
              <a:gd name="connsiteX133" fmla="*/ 89816 w 1508539"/>
              <a:gd name="connsiteY133" fmla="*/ 424699 h 6858000"/>
              <a:gd name="connsiteX134" fmla="*/ 90191 w 1508539"/>
              <a:gd name="connsiteY134" fmla="*/ 404917 h 6858000"/>
              <a:gd name="connsiteX135" fmla="*/ 70148 w 1508539"/>
              <a:gd name="connsiteY135" fmla="*/ 367211 h 6858000"/>
              <a:gd name="connsiteX136" fmla="*/ 36452 w 1508539"/>
              <a:gd name="connsiteY136" fmla="*/ 268519 h 6858000"/>
              <a:gd name="connsiteX137" fmla="*/ 23935 w 1508539"/>
              <a:gd name="connsiteY137" fmla="*/ 160886 h 6858000"/>
              <a:gd name="connsiteX138" fmla="*/ 19312 w 1508539"/>
              <a:gd name="connsiteY138" fmla="*/ 47336 h 6858000"/>
              <a:gd name="connsiteX139" fmla="*/ 0 w 1508539"/>
              <a:gd name="connsiteY139" fmla="*/ 0 h 6858000"/>
              <a:gd name="connsiteX0" fmla="*/ 0 w 1508539"/>
              <a:gd name="connsiteY0" fmla="*/ 0 h 6858000"/>
              <a:gd name="connsiteX1" fmla="*/ 1508539 w 1508539"/>
              <a:gd name="connsiteY1" fmla="*/ 0 h 6858000"/>
              <a:gd name="connsiteX2" fmla="*/ 1508539 w 1508539"/>
              <a:gd name="connsiteY2" fmla="*/ 6858000 h 6858000"/>
              <a:gd name="connsiteX3" fmla="*/ 245233 w 1508539"/>
              <a:gd name="connsiteY3" fmla="*/ 6857735 h 6858000"/>
              <a:gd name="connsiteX4" fmla="*/ 243784 w 1508539"/>
              <a:gd name="connsiteY4" fmla="*/ 6776847 h 6858000"/>
              <a:gd name="connsiteX5" fmla="*/ 255284 w 1508539"/>
              <a:gd name="connsiteY5" fmla="*/ 6737706 h 6858000"/>
              <a:gd name="connsiteX6" fmla="*/ 267342 w 1508539"/>
              <a:gd name="connsiteY6" fmla="*/ 6683638 h 6858000"/>
              <a:gd name="connsiteX7" fmla="*/ 295622 w 1508539"/>
              <a:gd name="connsiteY7" fmla="*/ 6659970 h 6858000"/>
              <a:gd name="connsiteX8" fmla="*/ 310713 w 1508539"/>
              <a:gd name="connsiteY8" fmla="*/ 6636211 h 6858000"/>
              <a:gd name="connsiteX9" fmla="*/ 328157 w 1508539"/>
              <a:gd name="connsiteY9" fmla="*/ 6594177 h 6858000"/>
              <a:gd name="connsiteX10" fmla="*/ 325289 w 1508539"/>
              <a:gd name="connsiteY10" fmla="*/ 6525770 h 6858000"/>
              <a:gd name="connsiteX11" fmla="*/ 395154 w 1508539"/>
              <a:gd name="connsiteY11" fmla="*/ 6504057 h 6858000"/>
              <a:gd name="connsiteX12" fmla="*/ 410841 w 1508539"/>
              <a:gd name="connsiteY12" fmla="*/ 6431610 h 6858000"/>
              <a:gd name="connsiteX13" fmla="*/ 454546 w 1508539"/>
              <a:gd name="connsiteY13" fmla="*/ 6379786 h 6858000"/>
              <a:gd name="connsiteX14" fmla="*/ 239104 w 1508539"/>
              <a:gd name="connsiteY14" fmla="*/ 6414240 h 6858000"/>
              <a:gd name="connsiteX15" fmla="*/ 241880 w 1508539"/>
              <a:gd name="connsiteY15" fmla="*/ 6384857 h 6858000"/>
              <a:gd name="connsiteX16" fmla="*/ 240591 w 1508539"/>
              <a:gd name="connsiteY16" fmla="*/ 6367510 h 6858000"/>
              <a:gd name="connsiteX17" fmla="*/ 244471 w 1508539"/>
              <a:gd name="connsiteY17" fmla="*/ 6349778 h 6858000"/>
              <a:gd name="connsiteX18" fmla="*/ 246136 w 1508539"/>
              <a:gd name="connsiteY18" fmla="*/ 6348250 h 6858000"/>
              <a:gd name="connsiteX19" fmla="*/ 262170 w 1508539"/>
              <a:gd name="connsiteY19" fmla="*/ 6281972 h 6858000"/>
              <a:gd name="connsiteX20" fmla="*/ 290557 w 1508539"/>
              <a:gd name="connsiteY20" fmla="*/ 6153037 h 6858000"/>
              <a:gd name="connsiteX21" fmla="*/ 314428 w 1508539"/>
              <a:gd name="connsiteY21" fmla="*/ 6113913 h 6858000"/>
              <a:gd name="connsiteX22" fmla="*/ 318721 w 1508539"/>
              <a:gd name="connsiteY22" fmla="*/ 6028119 h 6858000"/>
              <a:gd name="connsiteX23" fmla="*/ 363126 w 1508539"/>
              <a:gd name="connsiteY23" fmla="*/ 5934687 h 6858000"/>
              <a:gd name="connsiteX24" fmla="*/ 408411 w 1508539"/>
              <a:gd name="connsiteY24" fmla="*/ 5704905 h 6858000"/>
              <a:gd name="connsiteX25" fmla="*/ 425529 w 1508539"/>
              <a:gd name="connsiteY25" fmla="*/ 5676393 h 6858000"/>
              <a:gd name="connsiteX26" fmla="*/ 465121 w 1508539"/>
              <a:gd name="connsiteY26" fmla="*/ 5563435 h 6858000"/>
              <a:gd name="connsiteX27" fmla="*/ 512251 w 1508539"/>
              <a:gd name="connsiteY27" fmla="*/ 5437125 h 6858000"/>
              <a:gd name="connsiteX28" fmla="*/ 525819 w 1508539"/>
              <a:gd name="connsiteY28" fmla="*/ 5396260 h 6858000"/>
              <a:gd name="connsiteX29" fmla="*/ 541800 w 1508539"/>
              <a:gd name="connsiteY29" fmla="*/ 5330009 h 6858000"/>
              <a:gd name="connsiteX30" fmla="*/ 575293 w 1508539"/>
              <a:gd name="connsiteY30" fmla="*/ 5273739 h 6858000"/>
              <a:gd name="connsiteX31" fmla="*/ 584892 w 1508539"/>
              <a:gd name="connsiteY31" fmla="*/ 5241779 h 6858000"/>
              <a:gd name="connsiteX32" fmla="*/ 596118 w 1508539"/>
              <a:gd name="connsiteY32" fmla="*/ 5225268 h 6858000"/>
              <a:gd name="connsiteX33" fmla="*/ 597138 w 1508539"/>
              <a:gd name="connsiteY33" fmla="*/ 5217684 h 6858000"/>
              <a:gd name="connsiteX34" fmla="*/ 604479 w 1508539"/>
              <a:gd name="connsiteY34" fmla="*/ 5193377 h 6858000"/>
              <a:gd name="connsiteX35" fmla="*/ 607782 w 1508539"/>
              <a:gd name="connsiteY35" fmla="*/ 5179288 h 6858000"/>
              <a:gd name="connsiteX36" fmla="*/ 608766 w 1508539"/>
              <a:gd name="connsiteY36" fmla="*/ 5173621 h 6858000"/>
              <a:gd name="connsiteX37" fmla="*/ 604400 w 1508539"/>
              <a:gd name="connsiteY37" fmla="*/ 5159961 h 6858000"/>
              <a:gd name="connsiteX38" fmla="*/ 611077 w 1508539"/>
              <a:gd name="connsiteY38" fmla="*/ 5144295 h 6858000"/>
              <a:gd name="connsiteX39" fmla="*/ 608010 w 1508539"/>
              <a:gd name="connsiteY39" fmla="*/ 5125185 h 6858000"/>
              <a:gd name="connsiteX40" fmla="*/ 614840 w 1508539"/>
              <a:gd name="connsiteY40" fmla="*/ 5121884 h 6858000"/>
              <a:gd name="connsiteX41" fmla="*/ 621876 w 1508539"/>
              <a:gd name="connsiteY41" fmla="*/ 5067850 h 6858000"/>
              <a:gd name="connsiteX42" fmla="*/ 624607 w 1508539"/>
              <a:gd name="connsiteY42" fmla="*/ 5060861 h 6858000"/>
              <a:gd name="connsiteX43" fmla="*/ 621311 w 1508539"/>
              <a:gd name="connsiteY43" fmla="*/ 5034192 h 6858000"/>
              <a:gd name="connsiteX44" fmla="*/ 622865 w 1508539"/>
              <a:gd name="connsiteY44" fmla="*/ 4993030 h 6858000"/>
              <a:gd name="connsiteX45" fmla="*/ 629774 w 1508539"/>
              <a:gd name="connsiteY45" fmla="*/ 4946844 h 6858000"/>
              <a:gd name="connsiteX46" fmla="*/ 625630 w 1508539"/>
              <a:gd name="connsiteY46" fmla="*/ 4932692 h 6858000"/>
              <a:gd name="connsiteX47" fmla="*/ 641033 w 1508539"/>
              <a:gd name="connsiteY47" fmla="*/ 4858827 h 6858000"/>
              <a:gd name="connsiteX48" fmla="*/ 646936 w 1508539"/>
              <a:gd name="connsiteY48" fmla="*/ 4821170 h 6858000"/>
              <a:gd name="connsiteX49" fmla="*/ 651669 w 1508539"/>
              <a:gd name="connsiteY49" fmla="*/ 4780965 h 6858000"/>
              <a:gd name="connsiteX50" fmla="*/ 652962 w 1508539"/>
              <a:gd name="connsiteY50" fmla="*/ 4750867 h 6858000"/>
              <a:gd name="connsiteX51" fmla="*/ 650769 w 1508539"/>
              <a:gd name="connsiteY51" fmla="*/ 4690749 h 6858000"/>
              <a:gd name="connsiteX52" fmla="*/ 646249 w 1508539"/>
              <a:gd name="connsiteY52" fmla="*/ 4584173 h 6858000"/>
              <a:gd name="connsiteX53" fmla="*/ 641332 w 1508539"/>
              <a:gd name="connsiteY53" fmla="*/ 4444346 h 6858000"/>
              <a:gd name="connsiteX54" fmla="*/ 637897 w 1508539"/>
              <a:gd name="connsiteY54" fmla="*/ 4375228 h 6858000"/>
              <a:gd name="connsiteX55" fmla="*/ 618550 w 1508539"/>
              <a:gd name="connsiteY55" fmla="*/ 4214165 h 6858000"/>
              <a:gd name="connsiteX56" fmla="*/ 622623 w 1508539"/>
              <a:gd name="connsiteY56" fmla="*/ 4090296 h 6858000"/>
              <a:gd name="connsiteX57" fmla="*/ 607879 w 1508539"/>
              <a:gd name="connsiteY57" fmla="*/ 4033999 h 6858000"/>
              <a:gd name="connsiteX58" fmla="*/ 609028 w 1508539"/>
              <a:gd name="connsiteY58" fmla="*/ 4031933 h 6858000"/>
              <a:gd name="connsiteX59" fmla="*/ 607604 w 1508539"/>
              <a:gd name="connsiteY59" fmla="*/ 4013953 h 6858000"/>
              <a:gd name="connsiteX60" fmla="*/ 593899 w 1508539"/>
              <a:gd name="connsiteY60" fmla="*/ 3974753 h 6858000"/>
              <a:gd name="connsiteX61" fmla="*/ 595497 w 1508539"/>
              <a:gd name="connsiteY61" fmla="*/ 3969950 h 6858000"/>
              <a:gd name="connsiteX62" fmla="*/ 588919 w 1508539"/>
              <a:gd name="connsiteY62" fmla="*/ 3933779 h 6858000"/>
              <a:gd name="connsiteX63" fmla="*/ 590250 w 1508539"/>
              <a:gd name="connsiteY63" fmla="*/ 3933093 h 6858000"/>
              <a:gd name="connsiteX64" fmla="*/ 594604 w 1508539"/>
              <a:gd name="connsiteY64" fmla="*/ 3922082 h 6858000"/>
              <a:gd name="connsiteX65" fmla="*/ 599682 w 1508539"/>
              <a:gd name="connsiteY65" fmla="*/ 3901461 h 6858000"/>
              <a:gd name="connsiteX66" fmla="*/ 622276 w 1508539"/>
              <a:gd name="connsiteY66" fmla="*/ 3813873 h 6858000"/>
              <a:gd name="connsiteX67" fmla="*/ 621701 w 1508539"/>
              <a:gd name="connsiteY67" fmla="*/ 3806161 h 6858000"/>
              <a:gd name="connsiteX68" fmla="*/ 622008 w 1508539"/>
              <a:gd name="connsiteY68" fmla="*/ 3805957 h 6858000"/>
              <a:gd name="connsiteX69" fmla="*/ 622035 w 1508539"/>
              <a:gd name="connsiteY69" fmla="*/ 3797724 h 6858000"/>
              <a:gd name="connsiteX70" fmla="*/ 620650 w 1508539"/>
              <a:gd name="connsiteY70" fmla="*/ 3792098 h 6858000"/>
              <a:gd name="connsiteX71" fmla="*/ 619534 w 1508539"/>
              <a:gd name="connsiteY71" fmla="*/ 3777135 h 6858000"/>
              <a:gd name="connsiteX72" fmla="*/ 621267 w 1508539"/>
              <a:gd name="connsiteY72" fmla="*/ 3771656 h 6858000"/>
              <a:gd name="connsiteX73" fmla="*/ 625010 w 1508539"/>
              <a:gd name="connsiteY73" fmla="*/ 3769007 h 6858000"/>
              <a:gd name="connsiteX74" fmla="*/ 624476 w 1508539"/>
              <a:gd name="connsiteY74" fmla="*/ 3767709 h 6858000"/>
              <a:gd name="connsiteX75" fmla="*/ 633172 w 1508539"/>
              <a:gd name="connsiteY75" fmla="*/ 3738082 h 6858000"/>
              <a:gd name="connsiteX76" fmla="*/ 640518 w 1508539"/>
              <a:gd name="connsiteY76" fmla="*/ 3673397 h 6858000"/>
              <a:gd name="connsiteX77" fmla="*/ 639814 w 1508539"/>
              <a:gd name="connsiteY77" fmla="*/ 3637109 h 6858000"/>
              <a:gd name="connsiteX78" fmla="*/ 643257 w 1508539"/>
              <a:gd name="connsiteY78" fmla="*/ 3536883 h 6858000"/>
              <a:gd name="connsiteX79" fmla="*/ 650795 w 1508539"/>
              <a:gd name="connsiteY79" fmla="*/ 3435652 h 6858000"/>
              <a:gd name="connsiteX80" fmla="*/ 652466 w 1508539"/>
              <a:gd name="connsiteY80" fmla="*/ 3307769 h 6858000"/>
              <a:gd name="connsiteX81" fmla="*/ 670029 w 1508539"/>
              <a:gd name="connsiteY81" fmla="*/ 3250522 h 6858000"/>
              <a:gd name="connsiteX82" fmla="*/ 670454 w 1508539"/>
              <a:gd name="connsiteY82" fmla="*/ 3229163 h 6858000"/>
              <a:gd name="connsiteX83" fmla="*/ 672277 w 1508539"/>
              <a:gd name="connsiteY83" fmla="*/ 3217217 h 6858000"/>
              <a:gd name="connsiteX84" fmla="*/ 659112 w 1508539"/>
              <a:gd name="connsiteY84" fmla="*/ 3183755 h 6858000"/>
              <a:gd name="connsiteX85" fmla="*/ 659613 w 1508539"/>
              <a:gd name="connsiteY85" fmla="*/ 3178642 h 6858000"/>
              <a:gd name="connsiteX86" fmla="*/ 647213 w 1508539"/>
              <a:gd name="connsiteY86" fmla="*/ 3158586 h 6858000"/>
              <a:gd name="connsiteX87" fmla="*/ 632398 w 1508539"/>
              <a:gd name="connsiteY87" fmla="*/ 3129034 h 6858000"/>
              <a:gd name="connsiteX88" fmla="*/ 633063 w 1508539"/>
              <a:gd name="connsiteY88" fmla="*/ 3126682 h 6858000"/>
              <a:gd name="connsiteX89" fmla="*/ 623931 w 1508539"/>
              <a:gd name="connsiteY89" fmla="*/ 3114519 h 6858000"/>
              <a:gd name="connsiteX90" fmla="*/ 610540 w 1508539"/>
              <a:gd name="connsiteY90" fmla="*/ 3106272 h 6858000"/>
              <a:gd name="connsiteX91" fmla="*/ 583270 w 1508539"/>
              <a:gd name="connsiteY91" fmla="*/ 2958185 h 6858000"/>
              <a:gd name="connsiteX92" fmla="*/ 525884 w 1508539"/>
              <a:gd name="connsiteY92" fmla="*/ 2762989 h 6858000"/>
              <a:gd name="connsiteX93" fmla="*/ 474802 w 1508539"/>
              <a:gd name="connsiteY93" fmla="*/ 2554718 h 6858000"/>
              <a:gd name="connsiteX94" fmla="*/ 454896 w 1508539"/>
              <a:gd name="connsiteY94" fmla="*/ 2485734 h 6858000"/>
              <a:gd name="connsiteX95" fmla="*/ 445619 w 1508539"/>
              <a:gd name="connsiteY95" fmla="*/ 2447068 h 6858000"/>
              <a:gd name="connsiteX96" fmla="*/ 432580 w 1508539"/>
              <a:gd name="connsiteY96" fmla="*/ 2425819 h 6858000"/>
              <a:gd name="connsiteX97" fmla="*/ 438579 w 1508539"/>
              <a:gd name="connsiteY97" fmla="*/ 2402874 h 6858000"/>
              <a:gd name="connsiteX98" fmla="*/ 441191 w 1508539"/>
              <a:gd name="connsiteY98" fmla="*/ 2381443 h 6858000"/>
              <a:gd name="connsiteX99" fmla="*/ 417520 w 1508539"/>
              <a:gd name="connsiteY99" fmla="*/ 2261920 h 6858000"/>
              <a:gd name="connsiteX100" fmla="*/ 407407 w 1508539"/>
              <a:gd name="connsiteY100" fmla="*/ 2195378 h 6858000"/>
              <a:gd name="connsiteX101" fmla="*/ 391624 w 1508539"/>
              <a:gd name="connsiteY101" fmla="*/ 2155135 h 6858000"/>
              <a:gd name="connsiteX102" fmla="*/ 389082 w 1508539"/>
              <a:gd name="connsiteY102" fmla="*/ 2118008 h 6858000"/>
              <a:gd name="connsiteX103" fmla="*/ 390075 w 1508539"/>
              <a:gd name="connsiteY103" fmla="*/ 2050531 h 6858000"/>
              <a:gd name="connsiteX104" fmla="*/ 381881 w 1508539"/>
              <a:gd name="connsiteY104" fmla="*/ 1963269 h 6858000"/>
              <a:gd name="connsiteX105" fmla="*/ 363059 w 1508539"/>
              <a:gd name="connsiteY105" fmla="*/ 1906352 h 6858000"/>
              <a:gd name="connsiteX106" fmla="*/ 339616 w 1508539"/>
              <a:gd name="connsiteY106" fmla="*/ 1861531 h 6858000"/>
              <a:gd name="connsiteX107" fmla="*/ 293415 w 1508539"/>
              <a:gd name="connsiteY107" fmla="*/ 1732919 h 6858000"/>
              <a:gd name="connsiteX108" fmla="*/ 265726 w 1508539"/>
              <a:gd name="connsiteY108" fmla="*/ 1663540 h 6858000"/>
              <a:gd name="connsiteX109" fmla="*/ 264852 w 1508539"/>
              <a:gd name="connsiteY109" fmla="*/ 1615777 h 6858000"/>
              <a:gd name="connsiteX110" fmla="*/ 245647 w 1508539"/>
              <a:gd name="connsiteY110" fmla="*/ 1563678 h 6858000"/>
              <a:gd name="connsiteX111" fmla="*/ 258727 w 1508539"/>
              <a:gd name="connsiteY111" fmla="*/ 1519474 h 6858000"/>
              <a:gd name="connsiteX112" fmla="*/ 251469 w 1508539"/>
              <a:gd name="connsiteY112" fmla="*/ 1477995 h 6858000"/>
              <a:gd name="connsiteX113" fmla="*/ 237554 w 1508539"/>
              <a:gd name="connsiteY113" fmla="*/ 1373769 h 6858000"/>
              <a:gd name="connsiteX114" fmla="*/ 245861 w 1508539"/>
              <a:gd name="connsiteY114" fmla="*/ 1307086 h 6858000"/>
              <a:gd name="connsiteX115" fmla="*/ 247049 w 1508539"/>
              <a:gd name="connsiteY115" fmla="*/ 1189033 h 6858000"/>
              <a:gd name="connsiteX116" fmla="*/ 251734 w 1508539"/>
              <a:gd name="connsiteY116" fmla="*/ 1168288 h 6858000"/>
              <a:gd name="connsiteX117" fmla="*/ 244016 w 1508539"/>
              <a:gd name="connsiteY117" fmla="*/ 1142577 h 6858000"/>
              <a:gd name="connsiteX118" fmla="*/ 233322 w 1508539"/>
              <a:gd name="connsiteY118" fmla="*/ 1088484 h 6858000"/>
              <a:gd name="connsiteX119" fmla="*/ 222058 w 1508539"/>
              <a:gd name="connsiteY119" fmla="*/ 1016103 h 6858000"/>
              <a:gd name="connsiteX120" fmla="*/ 223514 w 1508539"/>
              <a:gd name="connsiteY120" fmla="*/ 932283 h 6858000"/>
              <a:gd name="connsiteX121" fmla="*/ 225750 w 1508539"/>
              <a:gd name="connsiteY121" fmla="*/ 915925 h 6858000"/>
              <a:gd name="connsiteX122" fmla="*/ 218379 w 1508539"/>
              <a:gd name="connsiteY122" fmla="*/ 896999 h 6858000"/>
              <a:gd name="connsiteX123" fmla="*/ 187787 w 1508539"/>
              <a:gd name="connsiteY123" fmla="*/ 821517 h 6858000"/>
              <a:gd name="connsiteX124" fmla="*/ 166737 w 1508539"/>
              <a:gd name="connsiteY124" fmla="*/ 751353 h 6858000"/>
              <a:gd name="connsiteX125" fmla="*/ 166295 w 1508539"/>
              <a:gd name="connsiteY125" fmla="*/ 721230 h 6858000"/>
              <a:gd name="connsiteX126" fmla="*/ 151966 w 1508539"/>
              <a:gd name="connsiteY126" fmla="*/ 681659 h 6858000"/>
              <a:gd name="connsiteX127" fmla="*/ 137385 w 1508539"/>
              <a:gd name="connsiteY127" fmla="*/ 635218 h 6858000"/>
              <a:gd name="connsiteX128" fmla="*/ 142396 w 1508539"/>
              <a:gd name="connsiteY128" fmla="*/ 613763 h 6858000"/>
              <a:gd name="connsiteX129" fmla="*/ 128338 w 1508539"/>
              <a:gd name="connsiteY129" fmla="*/ 598582 h 6858000"/>
              <a:gd name="connsiteX130" fmla="*/ 128019 w 1508539"/>
              <a:gd name="connsiteY130" fmla="*/ 576846 h 6858000"/>
              <a:gd name="connsiteX131" fmla="*/ 107645 w 1508539"/>
              <a:gd name="connsiteY131" fmla="*/ 530055 h 6858000"/>
              <a:gd name="connsiteX132" fmla="*/ 106893 w 1508539"/>
              <a:gd name="connsiteY132" fmla="*/ 465389 h 6858000"/>
              <a:gd name="connsiteX133" fmla="*/ 89816 w 1508539"/>
              <a:gd name="connsiteY133" fmla="*/ 424699 h 6858000"/>
              <a:gd name="connsiteX134" fmla="*/ 90191 w 1508539"/>
              <a:gd name="connsiteY134" fmla="*/ 404917 h 6858000"/>
              <a:gd name="connsiteX135" fmla="*/ 70148 w 1508539"/>
              <a:gd name="connsiteY135" fmla="*/ 367211 h 6858000"/>
              <a:gd name="connsiteX136" fmla="*/ 36452 w 1508539"/>
              <a:gd name="connsiteY136" fmla="*/ 268519 h 6858000"/>
              <a:gd name="connsiteX137" fmla="*/ 23935 w 1508539"/>
              <a:gd name="connsiteY137" fmla="*/ 160886 h 6858000"/>
              <a:gd name="connsiteX138" fmla="*/ 19312 w 1508539"/>
              <a:gd name="connsiteY138" fmla="*/ 47336 h 6858000"/>
              <a:gd name="connsiteX139" fmla="*/ 0 w 1508539"/>
              <a:gd name="connsiteY139" fmla="*/ 0 h 6858000"/>
              <a:gd name="connsiteX0" fmla="*/ 0 w 1508539"/>
              <a:gd name="connsiteY0" fmla="*/ 0 h 6858000"/>
              <a:gd name="connsiteX1" fmla="*/ 1508539 w 1508539"/>
              <a:gd name="connsiteY1" fmla="*/ 0 h 6858000"/>
              <a:gd name="connsiteX2" fmla="*/ 1508539 w 1508539"/>
              <a:gd name="connsiteY2" fmla="*/ 6858000 h 6858000"/>
              <a:gd name="connsiteX3" fmla="*/ 245233 w 1508539"/>
              <a:gd name="connsiteY3" fmla="*/ 6857735 h 6858000"/>
              <a:gd name="connsiteX4" fmla="*/ 243784 w 1508539"/>
              <a:gd name="connsiteY4" fmla="*/ 6776847 h 6858000"/>
              <a:gd name="connsiteX5" fmla="*/ 255284 w 1508539"/>
              <a:gd name="connsiteY5" fmla="*/ 6737706 h 6858000"/>
              <a:gd name="connsiteX6" fmla="*/ 267342 w 1508539"/>
              <a:gd name="connsiteY6" fmla="*/ 6683638 h 6858000"/>
              <a:gd name="connsiteX7" fmla="*/ 295622 w 1508539"/>
              <a:gd name="connsiteY7" fmla="*/ 6659970 h 6858000"/>
              <a:gd name="connsiteX8" fmla="*/ 310713 w 1508539"/>
              <a:gd name="connsiteY8" fmla="*/ 6636211 h 6858000"/>
              <a:gd name="connsiteX9" fmla="*/ 328157 w 1508539"/>
              <a:gd name="connsiteY9" fmla="*/ 6594177 h 6858000"/>
              <a:gd name="connsiteX10" fmla="*/ 325289 w 1508539"/>
              <a:gd name="connsiteY10" fmla="*/ 6525770 h 6858000"/>
              <a:gd name="connsiteX11" fmla="*/ 395154 w 1508539"/>
              <a:gd name="connsiteY11" fmla="*/ 6492130 h 6858000"/>
              <a:gd name="connsiteX12" fmla="*/ 410841 w 1508539"/>
              <a:gd name="connsiteY12" fmla="*/ 6431610 h 6858000"/>
              <a:gd name="connsiteX13" fmla="*/ 454546 w 1508539"/>
              <a:gd name="connsiteY13" fmla="*/ 6379786 h 6858000"/>
              <a:gd name="connsiteX14" fmla="*/ 239104 w 1508539"/>
              <a:gd name="connsiteY14" fmla="*/ 6414240 h 6858000"/>
              <a:gd name="connsiteX15" fmla="*/ 241880 w 1508539"/>
              <a:gd name="connsiteY15" fmla="*/ 6384857 h 6858000"/>
              <a:gd name="connsiteX16" fmla="*/ 240591 w 1508539"/>
              <a:gd name="connsiteY16" fmla="*/ 6367510 h 6858000"/>
              <a:gd name="connsiteX17" fmla="*/ 244471 w 1508539"/>
              <a:gd name="connsiteY17" fmla="*/ 6349778 h 6858000"/>
              <a:gd name="connsiteX18" fmla="*/ 246136 w 1508539"/>
              <a:gd name="connsiteY18" fmla="*/ 6348250 h 6858000"/>
              <a:gd name="connsiteX19" fmla="*/ 262170 w 1508539"/>
              <a:gd name="connsiteY19" fmla="*/ 6281972 h 6858000"/>
              <a:gd name="connsiteX20" fmla="*/ 290557 w 1508539"/>
              <a:gd name="connsiteY20" fmla="*/ 6153037 h 6858000"/>
              <a:gd name="connsiteX21" fmla="*/ 314428 w 1508539"/>
              <a:gd name="connsiteY21" fmla="*/ 6113913 h 6858000"/>
              <a:gd name="connsiteX22" fmla="*/ 318721 w 1508539"/>
              <a:gd name="connsiteY22" fmla="*/ 6028119 h 6858000"/>
              <a:gd name="connsiteX23" fmla="*/ 363126 w 1508539"/>
              <a:gd name="connsiteY23" fmla="*/ 5934687 h 6858000"/>
              <a:gd name="connsiteX24" fmla="*/ 408411 w 1508539"/>
              <a:gd name="connsiteY24" fmla="*/ 5704905 h 6858000"/>
              <a:gd name="connsiteX25" fmla="*/ 425529 w 1508539"/>
              <a:gd name="connsiteY25" fmla="*/ 5676393 h 6858000"/>
              <a:gd name="connsiteX26" fmla="*/ 465121 w 1508539"/>
              <a:gd name="connsiteY26" fmla="*/ 5563435 h 6858000"/>
              <a:gd name="connsiteX27" fmla="*/ 512251 w 1508539"/>
              <a:gd name="connsiteY27" fmla="*/ 5437125 h 6858000"/>
              <a:gd name="connsiteX28" fmla="*/ 525819 w 1508539"/>
              <a:gd name="connsiteY28" fmla="*/ 5396260 h 6858000"/>
              <a:gd name="connsiteX29" fmla="*/ 541800 w 1508539"/>
              <a:gd name="connsiteY29" fmla="*/ 5330009 h 6858000"/>
              <a:gd name="connsiteX30" fmla="*/ 575293 w 1508539"/>
              <a:gd name="connsiteY30" fmla="*/ 5273739 h 6858000"/>
              <a:gd name="connsiteX31" fmla="*/ 584892 w 1508539"/>
              <a:gd name="connsiteY31" fmla="*/ 5241779 h 6858000"/>
              <a:gd name="connsiteX32" fmla="*/ 596118 w 1508539"/>
              <a:gd name="connsiteY32" fmla="*/ 5225268 h 6858000"/>
              <a:gd name="connsiteX33" fmla="*/ 597138 w 1508539"/>
              <a:gd name="connsiteY33" fmla="*/ 5217684 h 6858000"/>
              <a:gd name="connsiteX34" fmla="*/ 604479 w 1508539"/>
              <a:gd name="connsiteY34" fmla="*/ 5193377 h 6858000"/>
              <a:gd name="connsiteX35" fmla="*/ 607782 w 1508539"/>
              <a:gd name="connsiteY35" fmla="*/ 5179288 h 6858000"/>
              <a:gd name="connsiteX36" fmla="*/ 608766 w 1508539"/>
              <a:gd name="connsiteY36" fmla="*/ 5173621 h 6858000"/>
              <a:gd name="connsiteX37" fmla="*/ 604400 w 1508539"/>
              <a:gd name="connsiteY37" fmla="*/ 5159961 h 6858000"/>
              <a:gd name="connsiteX38" fmla="*/ 611077 w 1508539"/>
              <a:gd name="connsiteY38" fmla="*/ 5144295 h 6858000"/>
              <a:gd name="connsiteX39" fmla="*/ 608010 w 1508539"/>
              <a:gd name="connsiteY39" fmla="*/ 5125185 h 6858000"/>
              <a:gd name="connsiteX40" fmla="*/ 614840 w 1508539"/>
              <a:gd name="connsiteY40" fmla="*/ 5121884 h 6858000"/>
              <a:gd name="connsiteX41" fmla="*/ 621876 w 1508539"/>
              <a:gd name="connsiteY41" fmla="*/ 5067850 h 6858000"/>
              <a:gd name="connsiteX42" fmla="*/ 624607 w 1508539"/>
              <a:gd name="connsiteY42" fmla="*/ 5060861 h 6858000"/>
              <a:gd name="connsiteX43" fmla="*/ 621311 w 1508539"/>
              <a:gd name="connsiteY43" fmla="*/ 5034192 h 6858000"/>
              <a:gd name="connsiteX44" fmla="*/ 622865 w 1508539"/>
              <a:gd name="connsiteY44" fmla="*/ 4993030 h 6858000"/>
              <a:gd name="connsiteX45" fmla="*/ 629774 w 1508539"/>
              <a:gd name="connsiteY45" fmla="*/ 4946844 h 6858000"/>
              <a:gd name="connsiteX46" fmla="*/ 625630 w 1508539"/>
              <a:gd name="connsiteY46" fmla="*/ 4932692 h 6858000"/>
              <a:gd name="connsiteX47" fmla="*/ 641033 w 1508539"/>
              <a:gd name="connsiteY47" fmla="*/ 4858827 h 6858000"/>
              <a:gd name="connsiteX48" fmla="*/ 646936 w 1508539"/>
              <a:gd name="connsiteY48" fmla="*/ 4821170 h 6858000"/>
              <a:gd name="connsiteX49" fmla="*/ 651669 w 1508539"/>
              <a:gd name="connsiteY49" fmla="*/ 4780965 h 6858000"/>
              <a:gd name="connsiteX50" fmla="*/ 652962 w 1508539"/>
              <a:gd name="connsiteY50" fmla="*/ 4750867 h 6858000"/>
              <a:gd name="connsiteX51" fmla="*/ 650769 w 1508539"/>
              <a:gd name="connsiteY51" fmla="*/ 4690749 h 6858000"/>
              <a:gd name="connsiteX52" fmla="*/ 646249 w 1508539"/>
              <a:gd name="connsiteY52" fmla="*/ 4584173 h 6858000"/>
              <a:gd name="connsiteX53" fmla="*/ 641332 w 1508539"/>
              <a:gd name="connsiteY53" fmla="*/ 4444346 h 6858000"/>
              <a:gd name="connsiteX54" fmla="*/ 637897 w 1508539"/>
              <a:gd name="connsiteY54" fmla="*/ 4375228 h 6858000"/>
              <a:gd name="connsiteX55" fmla="*/ 618550 w 1508539"/>
              <a:gd name="connsiteY55" fmla="*/ 4214165 h 6858000"/>
              <a:gd name="connsiteX56" fmla="*/ 622623 w 1508539"/>
              <a:gd name="connsiteY56" fmla="*/ 4090296 h 6858000"/>
              <a:gd name="connsiteX57" fmla="*/ 607879 w 1508539"/>
              <a:gd name="connsiteY57" fmla="*/ 4033999 h 6858000"/>
              <a:gd name="connsiteX58" fmla="*/ 609028 w 1508539"/>
              <a:gd name="connsiteY58" fmla="*/ 4031933 h 6858000"/>
              <a:gd name="connsiteX59" fmla="*/ 607604 w 1508539"/>
              <a:gd name="connsiteY59" fmla="*/ 4013953 h 6858000"/>
              <a:gd name="connsiteX60" fmla="*/ 593899 w 1508539"/>
              <a:gd name="connsiteY60" fmla="*/ 3974753 h 6858000"/>
              <a:gd name="connsiteX61" fmla="*/ 595497 w 1508539"/>
              <a:gd name="connsiteY61" fmla="*/ 3969950 h 6858000"/>
              <a:gd name="connsiteX62" fmla="*/ 588919 w 1508539"/>
              <a:gd name="connsiteY62" fmla="*/ 3933779 h 6858000"/>
              <a:gd name="connsiteX63" fmla="*/ 590250 w 1508539"/>
              <a:gd name="connsiteY63" fmla="*/ 3933093 h 6858000"/>
              <a:gd name="connsiteX64" fmla="*/ 594604 w 1508539"/>
              <a:gd name="connsiteY64" fmla="*/ 3922082 h 6858000"/>
              <a:gd name="connsiteX65" fmla="*/ 599682 w 1508539"/>
              <a:gd name="connsiteY65" fmla="*/ 3901461 h 6858000"/>
              <a:gd name="connsiteX66" fmla="*/ 622276 w 1508539"/>
              <a:gd name="connsiteY66" fmla="*/ 3813873 h 6858000"/>
              <a:gd name="connsiteX67" fmla="*/ 621701 w 1508539"/>
              <a:gd name="connsiteY67" fmla="*/ 3806161 h 6858000"/>
              <a:gd name="connsiteX68" fmla="*/ 622008 w 1508539"/>
              <a:gd name="connsiteY68" fmla="*/ 3805957 h 6858000"/>
              <a:gd name="connsiteX69" fmla="*/ 622035 w 1508539"/>
              <a:gd name="connsiteY69" fmla="*/ 3797724 h 6858000"/>
              <a:gd name="connsiteX70" fmla="*/ 620650 w 1508539"/>
              <a:gd name="connsiteY70" fmla="*/ 3792098 h 6858000"/>
              <a:gd name="connsiteX71" fmla="*/ 619534 w 1508539"/>
              <a:gd name="connsiteY71" fmla="*/ 3777135 h 6858000"/>
              <a:gd name="connsiteX72" fmla="*/ 621267 w 1508539"/>
              <a:gd name="connsiteY72" fmla="*/ 3771656 h 6858000"/>
              <a:gd name="connsiteX73" fmla="*/ 625010 w 1508539"/>
              <a:gd name="connsiteY73" fmla="*/ 3769007 h 6858000"/>
              <a:gd name="connsiteX74" fmla="*/ 624476 w 1508539"/>
              <a:gd name="connsiteY74" fmla="*/ 3767709 h 6858000"/>
              <a:gd name="connsiteX75" fmla="*/ 633172 w 1508539"/>
              <a:gd name="connsiteY75" fmla="*/ 3738082 h 6858000"/>
              <a:gd name="connsiteX76" fmla="*/ 640518 w 1508539"/>
              <a:gd name="connsiteY76" fmla="*/ 3673397 h 6858000"/>
              <a:gd name="connsiteX77" fmla="*/ 639814 w 1508539"/>
              <a:gd name="connsiteY77" fmla="*/ 3637109 h 6858000"/>
              <a:gd name="connsiteX78" fmla="*/ 643257 w 1508539"/>
              <a:gd name="connsiteY78" fmla="*/ 3536883 h 6858000"/>
              <a:gd name="connsiteX79" fmla="*/ 650795 w 1508539"/>
              <a:gd name="connsiteY79" fmla="*/ 3435652 h 6858000"/>
              <a:gd name="connsiteX80" fmla="*/ 652466 w 1508539"/>
              <a:gd name="connsiteY80" fmla="*/ 3307769 h 6858000"/>
              <a:gd name="connsiteX81" fmla="*/ 670029 w 1508539"/>
              <a:gd name="connsiteY81" fmla="*/ 3250522 h 6858000"/>
              <a:gd name="connsiteX82" fmla="*/ 670454 w 1508539"/>
              <a:gd name="connsiteY82" fmla="*/ 3229163 h 6858000"/>
              <a:gd name="connsiteX83" fmla="*/ 672277 w 1508539"/>
              <a:gd name="connsiteY83" fmla="*/ 3217217 h 6858000"/>
              <a:gd name="connsiteX84" fmla="*/ 659112 w 1508539"/>
              <a:gd name="connsiteY84" fmla="*/ 3183755 h 6858000"/>
              <a:gd name="connsiteX85" fmla="*/ 659613 w 1508539"/>
              <a:gd name="connsiteY85" fmla="*/ 3178642 h 6858000"/>
              <a:gd name="connsiteX86" fmla="*/ 647213 w 1508539"/>
              <a:gd name="connsiteY86" fmla="*/ 3158586 h 6858000"/>
              <a:gd name="connsiteX87" fmla="*/ 632398 w 1508539"/>
              <a:gd name="connsiteY87" fmla="*/ 3129034 h 6858000"/>
              <a:gd name="connsiteX88" fmla="*/ 633063 w 1508539"/>
              <a:gd name="connsiteY88" fmla="*/ 3126682 h 6858000"/>
              <a:gd name="connsiteX89" fmla="*/ 623931 w 1508539"/>
              <a:gd name="connsiteY89" fmla="*/ 3114519 h 6858000"/>
              <a:gd name="connsiteX90" fmla="*/ 610540 w 1508539"/>
              <a:gd name="connsiteY90" fmla="*/ 3106272 h 6858000"/>
              <a:gd name="connsiteX91" fmla="*/ 583270 w 1508539"/>
              <a:gd name="connsiteY91" fmla="*/ 2958185 h 6858000"/>
              <a:gd name="connsiteX92" fmla="*/ 525884 w 1508539"/>
              <a:gd name="connsiteY92" fmla="*/ 2762989 h 6858000"/>
              <a:gd name="connsiteX93" fmla="*/ 474802 w 1508539"/>
              <a:gd name="connsiteY93" fmla="*/ 2554718 h 6858000"/>
              <a:gd name="connsiteX94" fmla="*/ 454896 w 1508539"/>
              <a:gd name="connsiteY94" fmla="*/ 2485734 h 6858000"/>
              <a:gd name="connsiteX95" fmla="*/ 445619 w 1508539"/>
              <a:gd name="connsiteY95" fmla="*/ 2447068 h 6858000"/>
              <a:gd name="connsiteX96" fmla="*/ 432580 w 1508539"/>
              <a:gd name="connsiteY96" fmla="*/ 2425819 h 6858000"/>
              <a:gd name="connsiteX97" fmla="*/ 438579 w 1508539"/>
              <a:gd name="connsiteY97" fmla="*/ 2402874 h 6858000"/>
              <a:gd name="connsiteX98" fmla="*/ 441191 w 1508539"/>
              <a:gd name="connsiteY98" fmla="*/ 2381443 h 6858000"/>
              <a:gd name="connsiteX99" fmla="*/ 417520 w 1508539"/>
              <a:gd name="connsiteY99" fmla="*/ 2261920 h 6858000"/>
              <a:gd name="connsiteX100" fmla="*/ 407407 w 1508539"/>
              <a:gd name="connsiteY100" fmla="*/ 2195378 h 6858000"/>
              <a:gd name="connsiteX101" fmla="*/ 391624 w 1508539"/>
              <a:gd name="connsiteY101" fmla="*/ 2155135 h 6858000"/>
              <a:gd name="connsiteX102" fmla="*/ 389082 w 1508539"/>
              <a:gd name="connsiteY102" fmla="*/ 2118008 h 6858000"/>
              <a:gd name="connsiteX103" fmla="*/ 390075 w 1508539"/>
              <a:gd name="connsiteY103" fmla="*/ 2050531 h 6858000"/>
              <a:gd name="connsiteX104" fmla="*/ 381881 w 1508539"/>
              <a:gd name="connsiteY104" fmla="*/ 1963269 h 6858000"/>
              <a:gd name="connsiteX105" fmla="*/ 363059 w 1508539"/>
              <a:gd name="connsiteY105" fmla="*/ 1906352 h 6858000"/>
              <a:gd name="connsiteX106" fmla="*/ 339616 w 1508539"/>
              <a:gd name="connsiteY106" fmla="*/ 1861531 h 6858000"/>
              <a:gd name="connsiteX107" fmla="*/ 293415 w 1508539"/>
              <a:gd name="connsiteY107" fmla="*/ 1732919 h 6858000"/>
              <a:gd name="connsiteX108" fmla="*/ 265726 w 1508539"/>
              <a:gd name="connsiteY108" fmla="*/ 1663540 h 6858000"/>
              <a:gd name="connsiteX109" fmla="*/ 264852 w 1508539"/>
              <a:gd name="connsiteY109" fmla="*/ 1615777 h 6858000"/>
              <a:gd name="connsiteX110" fmla="*/ 245647 w 1508539"/>
              <a:gd name="connsiteY110" fmla="*/ 1563678 h 6858000"/>
              <a:gd name="connsiteX111" fmla="*/ 258727 w 1508539"/>
              <a:gd name="connsiteY111" fmla="*/ 1519474 h 6858000"/>
              <a:gd name="connsiteX112" fmla="*/ 251469 w 1508539"/>
              <a:gd name="connsiteY112" fmla="*/ 1477995 h 6858000"/>
              <a:gd name="connsiteX113" fmla="*/ 237554 w 1508539"/>
              <a:gd name="connsiteY113" fmla="*/ 1373769 h 6858000"/>
              <a:gd name="connsiteX114" fmla="*/ 245861 w 1508539"/>
              <a:gd name="connsiteY114" fmla="*/ 1307086 h 6858000"/>
              <a:gd name="connsiteX115" fmla="*/ 247049 w 1508539"/>
              <a:gd name="connsiteY115" fmla="*/ 1189033 h 6858000"/>
              <a:gd name="connsiteX116" fmla="*/ 251734 w 1508539"/>
              <a:gd name="connsiteY116" fmla="*/ 1168288 h 6858000"/>
              <a:gd name="connsiteX117" fmla="*/ 244016 w 1508539"/>
              <a:gd name="connsiteY117" fmla="*/ 1142577 h 6858000"/>
              <a:gd name="connsiteX118" fmla="*/ 233322 w 1508539"/>
              <a:gd name="connsiteY118" fmla="*/ 1088484 h 6858000"/>
              <a:gd name="connsiteX119" fmla="*/ 222058 w 1508539"/>
              <a:gd name="connsiteY119" fmla="*/ 1016103 h 6858000"/>
              <a:gd name="connsiteX120" fmla="*/ 223514 w 1508539"/>
              <a:gd name="connsiteY120" fmla="*/ 932283 h 6858000"/>
              <a:gd name="connsiteX121" fmla="*/ 225750 w 1508539"/>
              <a:gd name="connsiteY121" fmla="*/ 915925 h 6858000"/>
              <a:gd name="connsiteX122" fmla="*/ 218379 w 1508539"/>
              <a:gd name="connsiteY122" fmla="*/ 896999 h 6858000"/>
              <a:gd name="connsiteX123" fmla="*/ 187787 w 1508539"/>
              <a:gd name="connsiteY123" fmla="*/ 821517 h 6858000"/>
              <a:gd name="connsiteX124" fmla="*/ 166737 w 1508539"/>
              <a:gd name="connsiteY124" fmla="*/ 751353 h 6858000"/>
              <a:gd name="connsiteX125" fmla="*/ 166295 w 1508539"/>
              <a:gd name="connsiteY125" fmla="*/ 721230 h 6858000"/>
              <a:gd name="connsiteX126" fmla="*/ 151966 w 1508539"/>
              <a:gd name="connsiteY126" fmla="*/ 681659 h 6858000"/>
              <a:gd name="connsiteX127" fmla="*/ 137385 w 1508539"/>
              <a:gd name="connsiteY127" fmla="*/ 635218 h 6858000"/>
              <a:gd name="connsiteX128" fmla="*/ 142396 w 1508539"/>
              <a:gd name="connsiteY128" fmla="*/ 613763 h 6858000"/>
              <a:gd name="connsiteX129" fmla="*/ 128338 w 1508539"/>
              <a:gd name="connsiteY129" fmla="*/ 598582 h 6858000"/>
              <a:gd name="connsiteX130" fmla="*/ 128019 w 1508539"/>
              <a:gd name="connsiteY130" fmla="*/ 576846 h 6858000"/>
              <a:gd name="connsiteX131" fmla="*/ 107645 w 1508539"/>
              <a:gd name="connsiteY131" fmla="*/ 530055 h 6858000"/>
              <a:gd name="connsiteX132" fmla="*/ 106893 w 1508539"/>
              <a:gd name="connsiteY132" fmla="*/ 465389 h 6858000"/>
              <a:gd name="connsiteX133" fmla="*/ 89816 w 1508539"/>
              <a:gd name="connsiteY133" fmla="*/ 424699 h 6858000"/>
              <a:gd name="connsiteX134" fmla="*/ 90191 w 1508539"/>
              <a:gd name="connsiteY134" fmla="*/ 404917 h 6858000"/>
              <a:gd name="connsiteX135" fmla="*/ 70148 w 1508539"/>
              <a:gd name="connsiteY135" fmla="*/ 367211 h 6858000"/>
              <a:gd name="connsiteX136" fmla="*/ 36452 w 1508539"/>
              <a:gd name="connsiteY136" fmla="*/ 268519 h 6858000"/>
              <a:gd name="connsiteX137" fmla="*/ 23935 w 1508539"/>
              <a:gd name="connsiteY137" fmla="*/ 160886 h 6858000"/>
              <a:gd name="connsiteX138" fmla="*/ 19312 w 1508539"/>
              <a:gd name="connsiteY138" fmla="*/ 47336 h 6858000"/>
              <a:gd name="connsiteX139" fmla="*/ 0 w 1508539"/>
              <a:gd name="connsiteY139" fmla="*/ 0 h 6858000"/>
              <a:gd name="connsiteX0" fmla="*/ 0 w 1508539"/>
              <a:gd name="connsiteY0" fmla="*/ 0 h 6858000"/>
              <a:gd name="connsiteX1" fmla="*/ 1508539 w 1508539"/>
              <a:gd name="connsiteY1" fmla="*/ 0 h 6858000"/>
              <a:gd name="connsiteX2" fmla="*/ 1508539 w 1508539"/>
              <a:gd name="connsiteY2" fmla="*/ 6858000 h 6858000"/>
              <a:gd name="connsiteX3" fmla="*/ 245233 w 1508539"/>
              <a:gd name="connsiteY3" fmla="*/ 6857735 h 6858000"/>
              <a:gd name="connsiteX4" fmla="*/ 243784 w 1508539"/>
              <a:gd name="connsiteY4" fmla="*/ 6776847 h 6858000"/>
              <a:gd name="connsiteX5" fmla="*/ 255284 w 1508539"/>
              <a:gd name="connsiteY5" fmla="*/ 6737706 h 6858000"/>
              <a:gd name="connsiteX6" fmla="*/ 267342 w 1508539"/>
              <a:gd name="connsiteY6" fmla="*/ 6683638 h 6858000"/>
              <a:gd name="connsiteX7" fmla="*/ 295622 w 1508539"/>
              <a:gd name="connsiteY7" fmla="*/ 6659970 h 6858000"/>
              <a:gd name="connsiteX8" fmla="*/ 310713 w 1508539"/>
              <a:gd name="connsiteY8" fmla="*/ 6636211 h 6858000"/>
              <a:gd name="connsiteX9" fmla="*/ 328157 w 1508539"/>
              <a:gd name="connsiteY9" fmla="*/ 6594177 h 6858000"/>
              <a:gd name="connsiteX10" fmla="*/ 325289 w 1508539"/>
              <a:gd name="connsiteY10" fmla="*/ 6525770 h 6858000"/>
              <a:gd name="connsiteX11" fmla="*/ 395154 w 1508539"/>
              <a:gd name="connsiteY11" fmla="*/ 6492130 h 6858000"/>
              <a:gd name="connsiteX12" fmla="*/ 410841 w 1508539"/>
              <a:gd name="connsiteY12" fmla="*/ 6431610 h 6858000"/>
              <a:gd name="connsiteX13" fmla="*/ 454546 w 1508539"/>
              <a:gd name="connsiteY13" fmla="*/ 6379786 h 6858000"/>
              <a:gd name="connsiteX14" fmla="*/ 239104 w 1508539"/>
              <a:gd name="connsiteY14" fmla="*/ 6414240 h 6858000"/>
              <a:gd name="connsiteX15" fmla="*/ 241880 w 1508539"/>
              <a:gd name="connsiteY15" fmla="*/ 6384857 h 6858000"/>
              <a:gd name="connsiteX16" fmla="*/ 240591 w 1508539"/>
              <a:gd name="connsiteY16" fmla="*/ 6367510 h 6858000"/>
              <a:gd name="connsiteX17" fmla="*/ 244471 w 1508539"/>
              <a:gd name="connsiteY17" fmla="*/ 6349778 h 6858000"/>
              <a:gd name="connsiteX18" fmla="*/ 246136 w 1508539"/>
              <a:gd name="connsiteY18" fmla="*/ 6348250 h 6858000"/>
              <a:gd name="connsiteX19" fmla="*/ 262170 w 1508539"/>
              <a:gd name="connsiteY19" fmla="*/ 6281972 h 6858000"/>
              <a:gd name="connsiteX20" fmla="*/ 290557 w 1508539"/>
              <a:gd name="connsiteY20" fmla="*/ 6153037 h 6858000"/>
              <a:gd name="connsiteX21" fmla="*/ 314428 w 1508539"/>
              <a:gd name="connsiteY21" fmla="*/ 6113913 h 6858000"/>
              <a:gd name="connsiteX22" fmla="*/ 318721 w 1508539"/>
              <a:gd name="connsiteY22" fmla="*/ 6028119 h 6858000"/>
              <a:gd name="connsiteX23" fmla="*/ 363126 w 1508539"/>
              <a:gd name="connsiteY23" fmla="*/ 5934687 h 6858000"/>
              <a:gd name="connsiteX24" fmla="*/ 408411 w 1508539"/>
              <a:gd name="connsiteY24" fmla="*/ 5704905 h 6858000"/>
              <a:gd name="connsiteX25" fmla="*/ 425529 w 1508539"/>
              <a:gd name="connsiteY25" fmla="*/ 5676393 h 6858000"/>
              <a:gd name="connsiteX26" fmla="*/ 465121 w 1508539"/>
              <a:gd name="connsiteY26" fmla="*/ 5563435 h 6858000"/>
              <a:gd name="connsiteX27" fmla="*/ 512251 w 1508539"/>
              <a:gd name="connsiteY27" fmla="*/ 5437125 h 6858000"/>
              <a:gd name="connsiteX28" fmla="*/ 525819 w 1508539"/>
              <a:gd name="connsiteY28" fmla="*/ 5396260 h 6858000"/>
              <a:gd name="connsiteX29" fmla="*/ 541800 w 1508539"/>
              <a:gd name="connsiteY29" fmla="*/ 5330009 h 6858000"/>
              <a:gd name="connsiteX30" fmla="*/ 575293 w 1508539"/>
              <a:gd name="connsiteY30" fmla="*/ 5273739 h 6858000"/>
              <a:gd name="connsiteX31" fmla="*/ 584892 w 1508539"/>
              <a:gd name="connsiteY31" fmla="*/ 5241779 h 6858000"/>
              <a:gd name="connsiteX32" fmla="*/ 596118 w 1508539"/>
              <a:gd name="connsiteY32" fmla="*/ 5225268 h 6858000"/>
              <a:gd name="connsiteX33" fmla="*/ 597138 w 1508539"/>
              <a:gd name="connsiteY33" fmla="*/ 5217684 h 6858000"/>
              <a:gd name="connsiteX34" fmla="*/ 604479 w 1508539"/>
              <a:gd name="connsiteY34" fmla="*/ 5193377 h 6858000"/>
              <a:gd name="connsiteX35" fmla="*/ 607782 w 1508539"/>
              <a:gd name="connsiteY35" fmla="*/ 5179288 h 6858000"/>
              <a:gd name="connsiteX36" fmla="*/ 608766 w 1508539"/>
              <a:gd name="connsiteY36" fmla="*/ 5173621 h 6858000"/>
              <a:gd name="connsiteX37" fmla="*/ 604400 w 1508539"/>
              <a:gd name="connsiteY37" fmla="*/ 5159961 h 6858000"/>
              <a:gd name="connsiteX38" fmla="*/ 611077 w 1508539"/>
              <a:gd name="connsiteY38" fmla="*/ 5144295 h 6858000"/>
              <a:gd name="connsiteX39" fmla="*/ 608010 w 1508539"/>
              <a:gd name="connsiteY39" fmla="*/ 5125185 h 6858000"/>
              <a:gd name="connsiteX40" fmla="*/ 614840 w 1508539"/>
              <a:gd name="connsiteY40" fmla="*/ 5121884 h 6858000"/>
              <a:gd name="connsiteX41" fmla="*/ 621876 w 1508539"/>
              <a:gd name="connsiteY41" fmla="*/ 5067850 h 6858000"/>
              <a:gd name="connsiteX42" fmla="*/ 624607 w 1508539"/>
              <a:gd name="connsiteY42" fmla="*/ 5060861 h 6858000"/>
              <a:gd name="connsiteX43" fmla="*/ 621311 w 1508539"/>
              <a:gd name="connsiteY43" fmla="*/ 5034192 h 6858000"/>
              <a:gd name="connsiteX44" fmla="*/ 622865 w 1508539"/>
              <a:gd name="connsiteY44" fmla="*/ 4993030 h 6858000"/>
              <a:gd name="connsiteX45" fmla="*/ 629774 w 1508539"/>
              <a:gd name="connsiteY45" fmla="*/ 4946844 h 6858000"/>
              <a:gd name="connsiteX46" fmla="*/ 625630 w 1508539"/>
              <a:gd name="connsiteY46" fmla="*/ 4932692 h 6858000"/>
              <a:gd name="connsiteX47" fmla="*/ 641033 w 1508539"/>
              <a:gd name="connsiteY47" fmla="*/ 4858827 h 6858000"/>
              <a:gd name="connsiteX48" fmla="*/ 646936 w 1508539"/>
              <a:gd name="connsiteY48" fmla="*/ 4821170 h 6858000"/>
              <a:gd name="connsiteX49" fmla="*/ 651669 w 1508539"/>
              <a:gd name="connsiteY49" fmla="*/ 4780965 h 6858000"/>
              <a:gd name="connsiteX50" fmla="*/ 652962 w 1508539"/>
              <a:gd name="connsiteY50" fmla="*/ 4750867 h 6858000"/>
              <a:gd name="connsiteX51" fmla="*/ 650769 w 1508539"/>
              <a:gd name="connsiteY51" fmla="*/ 4690749 h 6858000"/>
              <a:gd name="connsiteX52" fmla="*/ 646249 w 1508539"/>
              <a:gd name="connsiteY52" fmla="*/ 4584173 h 6858000"/>
              <a:gd name="connsiteX53" fmla="*/ 641332 w 1508539"/>
              <a:gd name="connsiteY53" fmla="*/ 4444346 h 6858000"/>
              <a:gd name="connsiteX54" fmla="*/ 637897 w 1508539"/>
              <a:gd name="connsiteY54" fmla="*/ 4375228 h 6858000"/>
              <a:gd name="connsiteX55" fmla="*/ 618550 w 1508539"/>
              <a:gd name="connsiteY55" fmla="*/ 4214165 h 6858000"/>
              <a:gd name="connsiteX56" fmla="*/ 622623 w 1508539"/>
              <a:gd name="connsiteY56" fmla="*/ 4090296 h 6858000"/>
              <a:gd name="connsiteX57" fmla="*/ 607879 w 1508539"/>
              <a:gd name="connsiteY57" fmla="*/ 4033999 h 6858000"/>
              <a:gd name="connsiteX58" fmla="*/ 609028 w 1508539"/>
              <a:gd name="connsiteY58" fmla="*/ 4031933 h 6858000"/>
              <a:gd name="connsiteX59" fmla="*/ 607604 w 1508539"/>
              <a:gd name="connsiteY59" fmla="*/ 4013953 h 6858000"/>
              <a:gd name="connsiteX60" fmla="*/ 593899 w 1508539"/>
              <a:gd name="connsiteY60" fmla="*/ 3974753 h 6858000"/>
              <a:gd name="connsiteX61" fmla="*/ 595497 w 1508539"/>
              <a:gd name="connsiteY61" fmla="*/ 3969950 h 6858000"/>
              <a:gd name="connsiteX62" fmla="*/ 588919 w 1508539"/>
              <a:gd name="connsiteY62" fmla="*/ 3933779 h 6858000"/>
              <a:gd name="connsiteX63" fmla="*/ 590250 w 1508539"/>
              <a:gd name="connsiteY63" fmla="*/ 3933093 h 6858000"/>
              <a:gd name="connsiteX64" fmla="*/ 594604 w 1508539"/>
              <a:gd name="connsiteY64" fmla="*/ 3922082 h 6858000"/>
              <a:gd name="connsiteX65" fmla="*/ 599682 w 1508539"/>
              <a:gd name="connsiteY65" fmla="*/ 3901461 h 6858000"/>
              <a:gd name="connsiteX66" fmla="*/ 622276 w 1508539"/>
              <a:gd name="connsiteY66" fmla="*/ 3813873 h 6858000"/>
              <a:gd name="connsiteX67" fmla="*/ 621701 w 1508539"/>
              <a:gd name="connsiteY67" fmla="*/ 3806161 h 6858000"/>
              <a:gd name="connsiteX68" fmla="*/ 622008 w 1508539"/>
              <a:gd name="connsiteY68" fmla="*/ 3805957 h 6858000"/>
              <a:gd name="connsiteX69" fmla="*/ 622035 w 1508539"/>
              <a:gd name="connsiteY69" fmla="*/ 3797724 h 6858000"/>
              <a:gd name="connsiteX70" fmla="*/ 620650 w 1508539"/>
              <a:gd name="connsiteY70" fmla="*/ 3792098 h 6858000"/>
              <a:gd name="connsiteX71" fmla="*/ 619534 w 1508539"/>
              <a:gd name="connsiteY71" fmla="*/ 3777135 h 6858000"/>
              <a:gd name="connsiteX72" fmla="*/ 621267 w 1508539"/>
              <a:gd name="connsiteY72" fmla="*/ 3771656 h 6858000"/>
              <a:gd name="connsiteX73" fmla="*/ 625010 w 1508539"/>
              <a:gd name="connsiteY73" fmla="*/ 3769007 h 6858000"/>
              <a:gd name="connsiteX74" fmla="*/ 624476 w 1508539"/>
              <a:gd name="connsiteY74" fmla="*/ 3767709 h 6858000"/>
              <a:gd name="connsiteX75" fmla="*/ 633172 w 1508539"/>
              <a:gd name="connsiteY75" fmla="*/ 3738082 h 6858000"/>
              <a:gd name="connsiteX76" fmla="*/ 640518 w 1508539"/>
              <a:gd name="connsiteY76" fmla="*/ 3673397 h 6858000"/>
              <a:gd name="connsiteX77" fmla="*/ 639814 w 1508539"/>
              <a:gd name="connsiteY77" fmla="*/ 3637109 h 6858000"/>
              <a:gd name="connsiteX78" fmla="*/ 643257 w 1508539"/>
              <a:gd name="connsiteY78" fmla="*/ 3536883 h 6858000"/>
              <a:gd name="connsiteX79" fmla="*/ 650795 w 1508539"/>
              <a:gd name="connsiteY79" fmla="*/ 3435652 h 6858000"/>
              <a:gd name="connsiteX80" fmla="*/ 652466 w 1508539"/>
              <a:gd name="connsiteY80" fmla="*/ 3307769 h 6858000"/>
              <a:gd name="connsiteX81" fmla="*/ 670029 w 1508539"/>
              <a:gd name="connsiteY81" fmla="*/ 3250522 h 6858000"/>
              <a:gd name="connsiteX82" fmla="*/ 670454 w 1508539"/>
              <a:gd name="connsiteY82" fmla="*/ 3229163 h 6858000"/>
              <a:gd name="connsiteX83" fmla="*/ 672277 w 1508539"/>
              <a:gd name="connsiteY83" fmla="*/ 3217217 h 6858000"/>
              <a:gd name="connsiteX84" fmla="*/ 659112 w 1508539"/>
              <a:gd name="connsiteY84" fmla="*/ 3183755 h 6858000"/>
              <a:gd name="connsiteX85" fmla="*/ 659613 w 1508539"/>
              <a:gd name="connsiteY85" fmla="*/ 3178642 h 6858000"/>
              <a:gd name="connsiteX86" fmla="*/ 647213 w 1508539"/>
              <a:gd name="connsiteY86" fmla="*/ 3158586 h 6858000"/>
              <a:gd name="connsiteX87" fmla="*/ 632398 w 1508539"/>
              <a:gd name="connsiteY87" fmla="*/ 3129034 h 6858000"/>
              <a:gd name="connsiteX88" fmla="*/ 633063 w 1508539"/>
              <a:gd name="connsiteY88" fmla="*/ 3126682 h 6858000"/>
              <a:gd name="connsiteX89" fmla="*/ 623931 w 1508539"/>
              <a:gd name="connsiteY89" fmla="*/ 3114519 h 6858000"/>
              <a:gd name="connsiteX90" fmla="*/ 610540 w 1508539"/>
              <a:gd name="connsiteY90" fmla="*/ 3106272 h 6858000"/>
              <a:gd name="connsiteX91" fmla="*/ 583270 w 1508539"/>
              <a:gd name="connsiteY91" fmla="*/ 2958185 h 6858000"/>
              <a:gd name="connsiteX92" fmla="*/ 525884 w 1508539"/>
              <a:gd name="connsiteY92" fmla="*/ 2762989 h 6858000"/>
              <a:gd name="connsiteX93" fmla="*/ 474802 w 1508539"/>
              <a:gd name="connsiteY93" fmla="*/ 2554718 h 6858000"/>
              <a:gd name="connsiteX94" fmla="*/ 454896 w 1508539"/>
              <a:gd name="connsiteY94" fmla="*/ 2485734 h 6858000"/>
              <a:gd name="connsiteX95" fmla="*/ 445619 w 1508539"/>
              <a:gd name="connsiteY95" fmla="*/ 2447068 h 6858000"/>
              <a:gd name="connsiteX96" fmla="*/ 432580 w 1508539"/>
              <a:gd name="connsiteY96" fmla="*/ 2425819 h 6858000"/>
              <a:gd name="connsiteX97" fmla="*/ 438579 w 1508539"/>
              <a:gd name="connsiteY97" fmla="*/ 2402874 h 6858000"/>
              <a:gd name="connsiteX98" fmla="*/ 441191 w 1508539"/>
              <a:gd name="connsiteY98" fmla="*/ 2381443 h 6858000"/>
              <a:gd name="connsiteX99" fmla="*/ 417520 w 1508539"/>
              <a:gd name="connsiteY99" fmla="*/ 2261920 h 6858000"/>
              <a:gd name="connsiteX100" fmla="*/ 407407 w 1508539"/>
              <a:gd name="connsiteY100" fmla="*/ 2195378 h 6858000"/>
              <a:gd name="connsiteX101" fmla="*/ 391624 w 1508539"/>
              <a:gd name="connsiteY101" fmla="*/ 2155135 h 6858000"/>
              <a:gd name="connsiteX102" fmla="*/ 389082 w 1508539"/>
              <a:gd name="connsiteY102" fmla="*/ 2118008 h 6858000"/>
              <a:gd name="connsiteX103" fmla="*/ 390075 w 1508539"/>
              <a:gd name="connsiteY103" fmla="*/ 2050531 h 6858000"/>
              <a:gd name="connsiteX104" fmla="*/ 381881 w 1508539"/>
              <a:gd name="connsiteY104" fmla="*/ 1963269 h 6858000"/>
              <a:gd name="connsiteX105" fmla="*/ 363059 w 1508539"/>
              <a:gd name="connsiteY105" fmla="*/ 1906352 h 6858000"/>
              <a:gd name="connsiteX106" fmla="*/ 339616 w 1508539"/>
              <a:gd name="connsiteY106" fmla="*/ 1861531 h 6858000"/>
              <a:gd name="connsiteX107" fmla="*/ 293415 w 1508539"/>
              <a:gd name="connsiteY107" fmla="*/ 1732919 h 6858000"/>
              <a:gd name="connsiteX108" fmla="*/ 265726 w 1508539"/>
              <a:gd name="connsiteY108" fmla="*/ 1663540 h 6858000"/>
              <a:gd name="connsiteX109" fmla="*/ 264852 w 1508539"/>
              <a:gd name="connsiteY109" fmla="*/ 1615777 h 6858000"/>
              <a:gd name="connsiteX110" fmla="*/ 245647 w 1508539"/>
              <a:gd name="connsiteY110" fmla="*/ 1563678 h 6858000"/>
              <a:gd name="connsiteX111" fmla="*/ 258727 w 1508539"/>
              <a:gd name="connsiteY111" fmla="*/ 1519474 h 6858000"/>
              <a:gd name="connsiteX112" fmla="*/ 251469 w 1508539"/>
              <a:gd name="connsiteY112" fmla="*/ 1477995 h 6858000"/>
              <a:gd name="connsiteX113" fmla="*/ 237554 w 1508539"/>
              <a:gd name="connsiteY113" fmla="*/ 1373769 h 6858000"/>
              <a:gd name="connsiteX114" fmla="*/ 245861 w 1508539"/>
              <a:gd name="connsiteY114" fmla="*/ 1307086 h 6858000"/>
              <a:gd name="connsiteX115" fmla="*/ 247049 w 1508539"/>
              <a:gd name="connsiteY115" fmla="*/ 1189033 h 6858000"/>
              <a:gd name="connsiteX116" fmla="*/ 251734 w 1508539"/>
              <a:gd name="connsiteY116" fmla="*/ 1168288 h 6858000"/>
              <a:gd name="connsiteX117" fmla="*/ 244016 w 1508539"/>
              <a:gd name="connsiteY117" fmla="*/ 1142577 h 6858000"/>
              <a:gd name="connsiteX118" fmla="*/ 233322 w 1508539"/>
              <a:gd name="connsiteY118" fmla="*/ 1088484 h 6858000"/>
              <a:gd name="connsiteX119" fmla="*/ 222058 w 1508539"/>
              <a:gd name="connsiteY119" fmla="*/ 1016103 h 6858000"/>
              <a:gd name="connsiteX120" fmla="*/ 223514 w 1508539"/>
              <a:gd name="connsiteY120" fmla="*/ 932283 h 6858000"/>
              <a:gd name="connsiteX121" fmla="*/ 225750 w 1508539"/>
              <a:gd name="connsiteY121" fmla="*/ 915925 h 6858000"/>
              <a:gd name="connsiteX122" fmla="*/ 218379 w 1508539"/>
              <a:gd name="connsiteY122" fmla="*/ 896999 h 6858000"/>
              <a:gd name="connsiteX123" fmla="*/ 187787 w 1508539"/>
              <a:gd name="connsiteY123" fmla="*/ 821517 h 6858000"/>
              <a:gd name="connsiteX124" fmla="*/ 166737 w 1508539"/>
              <a:gd name="connsiteY124" fmla="*/ 751353 h 6858000"/>
              <a:gd name="connsiteX125" fmla="*/ 166295 w 1508539"/>
              <a:gd name="connsiteY125" fmla="*/ 721230 h 6858000"/>
              <a:gd name="connsiteX126" fmla="*/ 151966 w 1508539"/>
              <a:gd name="connsiteY126" fmla="*/ 681659 h 6858000"/>
              <a:gd name="connsiteX127" fmla="*/ 137385 w 1508539"/>
              <a:gd name="connsiteY127" fmla="*/ 635218 h 6858000"/>
              <a:gd name="connsiteX128" fmla="*/ 142396 w 1508539"/>
              <a:gd name="connsiteY128" fmla="*/ 613763 h 6858000"/>
              <a:gd name="connsiteX129" fmla="*/ 128338 w 1508539"/>
              <a:gd name="connsiteY129" fmla="*/ 598582 h 6858000"/>
              <a:gd name="connsiteX130" fmla="*/ 128019 w 1508539"/>
              <a:gd name="connsiteY130" fmla="*/ 576846 h 6858000"/>
              <a:gd name="connsiteX131" fmla="*/ 107645 w 1508539"/>
              <a:gd name="connsiteY131" fmla="*/ 530055 h 6858000"/>
              <a:gd name="connsiteX132" fmla="*/ 106893 w 1508539"/>
              <a:gd name="connsiteY132" fmla="*/ 465389 h 6858000"/>
              <a:gd name="connsiteX133" fmla="*/ 89816 w 1508539"/>
              <a:gd name="connsiteY133" fmla="*/ 424699 h 6858000"/>
              <a:gd name="connsiteX134" fmla="*/ 90191 w 1508539"/>
              <a:gd name="connsiteY134" fmla="*/ 404917 h 6858000"/>
              <a:gd name="connsiteX135" fmla="*/ 70148 w 1508539"/>
              <a:gd name="connsiteY135" fmla="*/ 367211 h 6858000"/>
              <a:gd name="connsiteX136" fmla="*/ 36452 w 1508539"/>
              <a:gd name="connsiteY136" fmla="*/ 268519 h 6858000"/>
              <a:gd name="connsiteX137" fmla="*/ 23935 w 1508539"/>
              <a:gd name="connsiteY137" fmla="*/ 160886 h 6858000"/>
              <a:gd name="connsiteX138" fmla="*/ 19312 w 1508539"/>
              <a:gd name="connsiteY138" fmla="*/ 47336 h 6858000"/>
              <a:gd name="connsiteX139" fmla="*/ 0 w 1508539"/>
              <a:gd name="connsiteY139" fmla="*/ 0 h 6858000"/>
              <a:gd name="connsiteX0" fmla="*/ 0 w 1508539"/>
              <a:gd name="connsiteY0" fmla="*/ 0 h 6858000"/>
              <a:gd name="connsiteX1" fmla="*/ 1508539 w 1508539"/>
              <a:gd name="connsiteY1" fmla="*/ 0 h 6858000"/>
              <a:gd name="connsiteX2" fmla="*/ 1508539 w 1508539"/>
              <a:gd name="connsiteY2" fmla="*/ 6858000 h 6858000"/>
              <a:gd name="connsiteX3" fmla="*/ 245233 w 1508539"/>
              <a:gd name="connsiteY3" fmla="*/ 6857735 h 6858000"/>
              <a:gd name="connsiteX4" fmla="*/ 243784 w 1508539"/>
              <a:gd name="connsiteY4" fmla="*/ 6776847 h 6858000"/>
              <a:gd name="connsiteX5" fmla="*/ 255284 w 1508539"/>
              <a:gd name="connsiteY5" fmla="*/ 6737706 h 6858000"/>
              <a:gd name="connsiteX6" fmla="*/ 267342 w 1508539"/>
              <a:gd name="connsiteY6" fmla="*/ 6683638 h 6858000"/>
              <a:gd name="connsiteX7" fmla="*/ 295622 w 1508539"/>
              <a:gd name="connsiteY7" fmla="*/ 6659970 h 6858000"/>
              <a:gd name="connsiteX8" fmla="*/ 310713 w 1508539"/>
              <a:gd name="connsiteY8" fmla="*/ 6636211 h 6858000"/>
              <a:gd name="connsiteX9" fmla="*/ 328157 w 1508539"/>
              <a:gd name="connsiteY9" fmla="*/ 6594177 h 6858000"/>
              <a:gd name="connsiteX10" fmla="*/ 325289 w 1508539"/>
              <a:gd name="connsiteY10" fmla="*/ 6525770 h 6858000"/>
              <a:gd name="connsiteX11" fmla="*/ 395154 w 1508539"/>
              <a:gd name="connsiteY11" fmla="*/ 6492130 h 6858000"/>
              <a:gd name="connsiteX12" fmla="*/ 410841 w 1508539"/>
              <a:gd name="connsiteY12" fmla="*/ 6431610 h 6858000"/>
              <a:gd name="connsiteX13" fmla="*/ 454546 w 1508539"/>
              <a:gd name="connsiteY13" fmla="*/ 6379786 h 6858000"/>
              <a:gd name="connsiteX14" fmla="*/ 416634 w 1508539"/>
              <a:gd name="connsiteY14" fmla="*/ 6346654 h 6858000"/>
              <a:gd name="connsiteX15" fmla="*/ 241880 w 1508539"/>
              <a:gd name="connsiteY15" fmla="*/ 6384857 h 6858000"/>
              <a:gd name="connsiteX16" fmla="*/ 240591 w 1508539"/>
              <a:gd name="connsiteY16" fmla="*/ 6367510 h 6858000"/>
              <a:gd name="connsiteX17" fmla="*/ 244471 w 1508539"/>
              <a:gd name="connsiteY17" fmla="*/ 6349778 h 6858000"/>
              <a:gd name="connsiteX18" fmla="*/ 246136 w 1508539"/>
              <a:gd name="connsiteY18" fmla="*/ 6348250 h 6858000"/>
              <a:gd name="connsiteX19" fmla="*/ 262170 w 1508539"/>
              <a:gd name="connsiteY19" fmla="*/ 6281972 h 6858000"/>
              <a:gd name="connsiteX20" fmla="*/ 290557 w 1508539"/>
              <a:gd name="connsiteY20" fmla="*/ 6153037 h 6858000"/>
              <a:gd name="connsiteX21" fmla="*/ 314428 w 1508539"/>
              <a:gd name="connsiteY21" fmla="*/ 6113913 h 6858000"/>
              <a:gd name="connsiteX22" fmla="*/ 318721 w 1508539"/>
              <a:gd name="connsiteY22" fmla="*/ 6028119 h 6858000"/>
              <a:gd name="connsiteX23" fmla="*/ 363126 w 1508539"/>
              <a:gd name="connsiteY23" fmla="*/ 5934687 h 6858000"/>
              <a:gd name="connsiteX24" fmla="*/ 408411 w 1508539"/>
              <a:gd name="connsiteY24" fmla="*/ 5704905 h 6858000"/>
              <a:gd name="connsiteX25" fmla="*/ 425529 w 1508539"/>
              <a:gd name="connsiteY25" fmla="*/ 5676393 h 6858000"/>
              <a:gd name="connsiteX26" fmla="*/ 465121 w 1508539"/>
              <a:gd name="connsiteY26" fmla="*/ 5563435 h 6858000"/>
              <a:gd name="connsiteX27" fmla="*/ 512251 w 1508539"/>
              <a:gd name="connsiteY27" fmla="*/ 5437125 h 6858000"/>
              <a:gd name="connsiteX28" fmla="*/ 525819 w 1508539"/>
              <a:gd name="connsiteY28" fmla="*/ 5396260 h 6858000"/>
              <a:gd name="connsiteX29" fmla="*/ 541800 w 1508539"/>
              <a:gd name="connsiteY29" fmla="*/ 5330009 h 6858000"/>
              <a:gd name="connsiteX30" fmla="*/ 575293 w 1508539"/>
              <a:gd name="connsiteY30" fmla="*/ 5273739 h 6858000"/>
              <a:gd name="connsiteX31" fmla="*/ 584892 w 1508539"/>
              <a:gd name="connsiteY31" fmla="*/ 5241779 h 6858000"/>
              <a:gd name="connsiteX32" fmla="*/ 596118 w 1508539"/>
              <a:gd name="connsiteY32" fmla="*/ 5225268 h 6858000"/>
              <a:gd name="connsiteX33" fmla="*/ 597138 w 1508539"/>
              <a:gd name="connsiteY33" fmla="*/ 5217684 h 6858000"/>
              <a:gd name="connsiteX34" fmla="*/ 604479 w 1508539"/>
              <a:gd name="connsiteY34" fmla="*/ 5193377 h 6858000"/>
              <a:gd name="connsiteX35" fmla="*/ 607782 w 1508539"/>
              <a:gd name="connsiteY35" fmla="*/ 5179288 h 6858000"/>
              <a:gd name="connsiteX36" fmla="*/ 608766 w 1508539"/>
              <a:gd name="connsiteY36" fmla="*/ 5173621 h 6858000"/>
              <a:gd name="connsiteX37" fmla="*/ 604400 w 1508539"/>
              <a:gd name="connsiteY37" fmla="*/ 5159961 h 6858000"/>
              <a:gd name="connsiteX38" fmla="*/ 611077 w 1508539"/>
              <a:gd name="connsiteY38" fmla="*/ 5144295 h 6858000"/>
              <a:gd name="connsiteX39" fmla="*/ 608010 w 1508539"/>
              <a:gd name="connsiteY39" fmla="*/ 5125185 h 6858000"/>
              <a:gd name="connsiteX40" fmla="*/ 614840 w 1508539"/>
              <a:gd name="connsiteY40" fmla="*/ 5121884 h 6858000"/>
              <a:gd name="connsiteX41" fmla="*/ 621876 w 1508539"/>
              <a:gd name="connsiteY41" fmla="*/ 5067850 h 6858000"/>
              <a:gd name="connsiteX42" fmla="*/ 624607 w 1508539"/>
              <a:gd name="connsiteY42" fmla="*/ 5060861 h 6858000"/>
              <a:gd name="connsiteX43" fmla="*/ 621311 w 1508539"/>
              <a:gd name="connsiteY43" fmla="*/ 5034192 h 6858000"/>
              <a:gd name="connsiteX44" fmla="*/ 622865 w 1508539"/>
              <a:gd name="connsiteY44" fmla="*/ 4993030 h 6858000"/>
              <a:gd name="connsiteX45" fmla="*/ 629774 w 1508539"/>
              <a:gd name="connsiteY45" fmla="*/ 4946844 h 6858000"/>
              <a:gd name="connsiteX46" fmla="*/ 625630 w 1508539"/>
              <a:gd name="connsiteY46" fmla="*/ 4932692 h 6858000"/>
              <a:gd name="connsiteX47" fmla="*/ 641033 w 1508539"/>
              <a:gd name="connsiteY47" fmla="*/ 4858827 h 6858000"/>
              <a:gd name="connsiteX48" fmla="*/ 646936 w 1508539"/>
              <a:gd name="connsiteY48" fmla="*/ 4821170 h 6858000"/>
              <a:gd name="connsiteX49" fmla="*/ 651669 w 1508539"/>
              <a:gd name="connsiteY49" fmla="*/ 4780965 h 6858000"/>
              <a:gd name="connsiteX50" fmla="*/ 652962 w 1508539"/>
              <a:gd name="connsiteY50" fmla="*/ 4750867 h 6858000"/>
              <a:gd name="connsiteX51" fmla="*/ 650769 w 1508539"/>
              <a:gd name="connsiteY51" fmla="*/ 4690749 h 6858000"/>
              <a:gd name="connsiteX52" fmla="*/ 646249 w 1508539"/>
              <a:gd name="connsiteY52" fmla="*/ 4584173 h 6858000"/>
              <a:gd name="connsiteX53" fmla="*/ 641332 w 1508539"/>
              <a:gd name="connsiteY53" fmla="*/ 4444346 h 6858000"/>
              <a:gd name="connsiteX54" fmla="*/ 637897 w 1508539"/>
              <a:gd name="connsiteY54" fmla="*/ 4375228 h 6858000"/>
              <a:gd name="connsiteX55" fmla="*/ 618550 w 1508539"/>
              <a:gd name="connsiteY55" fmla="*/ 4214165 h 6858000"/>
              <a:gd name="connsiteX56" fmla="*/ 622623 w 1508539"/>
              <a:gd name="connsiteY56" fmla="*/ 4090296 h 6858000"/>
              <a:gd name="connsiteX57" fmla="*/ 607879 w 1508539"/>
              <a:gd name="connsiteY57" fmla="*/ 4033999 h 6858000"/>
              <a:gd name="connsiteX58" fmla="*/ 609028 w 1508539"/>
              <a:gd name="connsiteY58" fmla="*/ 4031933 h 6858000"/>
              <a:gd name="connsiteX59" fmla="*/ 607604 w 1508539"/>
              <a:gd name="connsiteY59" fmla="*/ 4013953 h 6858000"/>
              <a:gd name="connsiteX60" fmla="*/ 593899 w 1508539"/>
              <a:gd name="connsiteY60" fmla="*/ 3974753 h 6858000"/>
              <a:gd name="connsiteX61" fmla="*/ 595497 w 1508539"/>
              <a:gd name="connsiteY61" fmla="*/ 3969950 h 6858000"/>
              <a:gd name="connsiteX62" fmla="*/ 588919 w 1508539"/>
              <a:gd name="connsiteY62" fmla="*/ 3933779 h 6858000"/>
              <a:gd name="connsiteX63" fmla="*/ 590250 w 1508539"/>
              <a:gd name="connsiteY63" fmla="*/ 3933093 h 6858000"/>
              <a:gd name="connsiteX64" fmla="*/ 594604 w 1508539"/>
              <a:gd name="connsiteY64" fmla="*/ 3922082 h 6858000"/>
              <a:gd name="connsiteX65" fmla="*/ 599682 w 1508539"/>
              <a:gd name="connsiteY65" fmla="*/ 3901461 h 6858000"/>
              <a:gd name="connsiteX66" fmla="*/ 622276 w 1508539"/>
              <a:gd name="connsiteY66" fmla="*/ 3813873 h 6858000"/>
              <a:gd name="connsiteX67" fmla="*/ 621701 w 1508539"/>
              <a:gd name="connsiteY67" fmla="*/ 3806161 h 6858000"/>
              <a:gd name="connsiteX68" fmla="*/ 622008 w 1508539"/>
              <a:gd name="connsiteY68" fmla="*/ 3805957 h 6858000"/>
              <a:gd name="connsiteX69" fmla="*/ 622035 w 1508539"/>
              <a:gd name="connsiteY69" fmla="*/ 3797724 h 6858000"/>
              <a:gd name="connsiteX70" fmla="*/ 620650 w 1508539"/>
              <a:gd name="connsiteY70" fmla="*/ 3792098 h 6858000"/>
              <a:gd name="connsiteX71" fmla="*/ 619534 w 1508539"/>
              <a:gd name="connsiteY71" fmla="*/ 3777135 h 6858000"/>
              <a:gd name="connsiteX72" fmla="*/ 621267 w 1508539"/>
              <a:gd name="connsiteY72" fmla="*/ 3771656 h 6858000"/>
              <a:gd name="connsiteX73" fmla="*/ 625010 w 1508539"/>
              <a:gd name="connsiteY73" fmla="*/ 3769007 h 6858000"/>
              <a:gd name="connsiteX74" fmla="*/ 624476 w 1508539"/>
              <a:gd name="connsiteY74" fmla="*/ 3767709 h 6858000"/>
              <a:gd name="connsiteX75" fmla="*/ 633172 w 1508539"/>
              <a:gd name="connsiteY75" fmla="*/ 3738082 h 6858000"/>
              <a:gd name="connsiteX76" fmla="*/ 640518 w 1508539"/>
              <a:gd name="connsiteY76" fmla="*/ 3673397 h 6858000"/>
              <a:gd name="connsiteX77" fmla="*/ 639814 w 1508539"/>
              <a:gd name="connsiteY77" fmla="*/ 3637109 h 6858000"/>
              <a:gd name="connsiteX78" fmla="*/ 643257 w 1508539"/>
              <a:gd name="connsiteY78" fmla="*/ 3536883 h 6858000"/>
              <a:gd name="connsiteX79" fmla="*/ 650795 w 1508539"/>
              <a:gd name="connsiteY79" fmla="*/ 3435652 h 6858000"/>
              <a:gd name="connsiteX80" fmla="*/ 652466 w 1508539"/>
              <a:gd name="connsiteY80" fmla="*/ 3307769 h 6858000"/>
              <a:gd name="connsiteX81" fmla="*/ 670029 w 1508539"/>
              <a:gd name="connsiteY81" fmla="*/ 3250522 h 6858000"/>
              <a:gd name="connsiteX82" fmla="*/ 670454 w 1508539"/>
              <a:gd name="connsiteY82" fmla="*/ 3229163 h 6858000"/>
              <a:gd name="connsiteX83" fmla="*/ 672277 w 1508539"/>
              <a:gd name="connsiteY83" fmla="*/ 3217217 h 6858000"/>
              <a:gd name="connsiteX84" fmla="*/ 659112 w 1508539"/>
              <a:gd name="connsiteY84" fmla="*/ 3183755 h 6858000"/>
              <a:gd name="connsiteX85" fmla="*/ 659613 w 1508539"/>
              <a:gd name="connsiteY85" fmla="*/ 3178642 h 6858000"/>
              <a:gd name="connsiteX86" fmla="*/ 647213 w 1508539"/>
              <a:gd name="connsiteY86" fmla="*/ 3158586 h 6858000"/>
              <a:gd name="connsiteX87" fmla="*/ 632398 w 1508539"/>
              <a:gd name="connsiteY87" fmla="*/ 3129034 h 6858000"/>
              <a:gd name="connsiteX88" fmla="*/ 633063 w 1508539"/>
              <a:gd name="connsiteY88" fmla="*/ 3126682 h 6858000"/>
              <a:gd name="connsiteX89" fmla="*/ 623931 w 1508539"/>
              <a:gd name="connsiteY89" fmla="*/ 3114519 h 6858000"/>
              <a:gd name="connsiteX90" fmla="*/ 610540 w 1508539"/>
              <a:gd name="connsiteY90" fmla="*/ 3106272 h 6858000"/>
              <a:gd name="connsiteX91" fmla="*/ 583270 w 1508539"/>
              <a:gd name="connsiteY91" fmla="*/ 2958185 h 6858000"/>
              <a:gd name="connsiteX92" fmla="*/ 525884 w 1508539"/>
              <a:gd name="connsiteY92" fmla="*/ 2762989 h 6858000"/>
              <a:gd name="connsiteX93" fmla="*/ 474802 w 1508539"/>
              <a:gd name="connsiteY93" fmla="*/ 2554718 h 6858000"/>
              <a:gd name="connsiteX94" fmla="*/ 454896 w 1508539"/>
              <a:gd name="connsiteY94" fmla="*/ 2485734 h 6858000"/>
              <a:gd name="connsiteX95" fmla="*/ 445619 w 1508539"/>
              <a:gd name="connsiteY95" fmla="*/ 2447068 h 6858000"/>
              <a:gd name="connsiteX96" fmla="*/ 432580 w 1508539"/>
              <a:gd name="connsiteY96" fmla="*/ 2425819 h 6858000"/>
              <a:gd name="connsiteX97" fmla="*/ 438579 w 1508539"/>
              <a:gd name="connsiteY97" fmla="*/ 2402874 h 6858000"/>
              <a:gd name="connsiteX98" fmla="*/ 441191 w 1508539"/>
              <a:gd name="connsiteY98" fmla="*/ 2381443 h 6858000"/>
              <a:gd name="connsiteX99" fmla="*/ 417520 w 1508539"/>
              <a:gd name="connsiteY99" fmla="*/ 2261920 h 6858000"/>
              <a:gd name="connsiteX100" fmla="*/ 407407 w 1508539"/>
              <a:gd name="connsiteY100" fmla="*/ 2195378 h 6858000"/>
              <a:gd name="connsiteX101" fmla="*/ 391624 w 1508539"/>
              <a:gd name="connsiteY101" fmla="*/ 2155135 h 6858000"/>
              <a:gd name="connsiteX102" fmla="*/ 389082 w 1508539"/>
              <a:gd name="connsiteY102" fmla="*/ 2118008 h 6858000"/>
              <a:gd name="connsiteX103" fmla="*/ 390075 w 1508539"/>
              <a:gd name="connsiteY103" fmla="*/ 2050531 h 6858000"/>
              <a:gd name="connsiteX104" fmla="*/ 381881 w 1508539"/>
              <a:gd name="connsiteY104" fmla="*/ 1963269 h 6858000"/>
              <a:gd name="connsiteX105" fmla="*/ 363059 w 1508539"/>
              <a:gd name="connsiteY105" fmla="*/ 1906352 h 6858000"/>
              <a:gd name="connsiteX106" fmla="*/ 339616 w 1508539"/>
              <a:gd name="connsiteY106" fmla="*/ 1861531 h 6858000"/>
              <a:gd name="connsiteX107" fmla="*/ 293415 w 1508539"/>
              <a:gd name="connsiteY107" fmla="*/ 1732919 h 6858000"/>
              <a:gd name="connsiteX108" fmla="*/ 265726 w 1508539"/>
              <a:gd name="connsiteY108" fmla="*/ 1663540 h 6858000"/>
              <a:gd name="connsiteX109" fmla="*/ 264852 w 1508539"/>
              <a:gd name="connsiteY109" fmla="*/ 1615777 h 6858000"/>
              <a:gd name="connsiteX110" fmla="*/ 245647 w 1508539"/>
              <a:gd name="connsiteY110" fmla="*/ 1563678 h 6858000"/>
              <a:gd name="connsiteX111" fmla="*/ 258727 w 1508539"/>
              <a:gd name="connsiteY111" fmla="*/ 1519474 h 6858000"/>
              <a:gd name="connsiteX112" fmla="*/ 251469 w 1508539"/>
              <a:gd name="connsiteY112" fmla="*/ 1477995 h 6858000"/>
              <a:gd name="connsiteX113" fmla="*/ 237554 w 1508539"/>
              <a:gd name="connsiteY113" fmla="*/ 1373769 h 6858000"/>
              <a:gd name="connsiteX114" fmla="*/ 245861 w 1508539"/>
              <a:gd name="connsiteY114" fmla="*/ 1307086 h 6858000"/>
              <a:gd name="connsiteX115" fmla="*/ 247049 w 1508539"/>
              <a:gd name="connsiteY115" fmla="*/ 1189033 h 6858000"/>
              <a:gd name="connsiteX116" fmla="*/ 251734 w 1508539"/>
              <a:gd name="connsiteY116" fmla="*/ 1168288 h 6858000"/>
              <a:gd name="connsiteX117" fmla="*/ 244016 w 1508539"/>
              <a:gd name="connsiteY117" fmla="*/ 1142577 h 6858000"/>
              <a:gd name="connsiteX118" fmla="*/ 233322 w 1508539"/>
              <a:gd name="connsiteY118" fmla="*/ 1088484 h 6858000"/>
              <a:gd name="connsiteX119" fmla="*/ 222058 w 1508539"/>
              <a:gd name="connsiteY119" fmla="*/ 1016103 h 6858000"/>
              <a:gd name="connsiteX120" fmla="*/ 223514 w 1508539"/>
              <a:gd name="connsiteY120" fmla="*/ 932283 h 6858000"/>
              <a:gd name="connsiteX121" fmla="*/ 225750 w 1508539"/>
              <a:gd name="connsiteY121" fmla="*/ 915925 h 6858000"/>
              <a:gd name="connsiteX122" fmla="*/ 218379 w 1508539"/>
              <a:gd name="connsiteY122" fmla="*/ 896999 h 6858000"/>
              <a:gd name="connsiteX123" fmla="*/ 187787 w 1508539"/>
              <a:gd name="connsiteY123" fmla="*/ 821517 h 6858000"/>
              <a:gd name="connsiteX124" fmla="*/ 166737 w 1508539"/>
              <a:gd name="connsiteY124" fmla="*/ 751353 h 6858000"/>
              <a:gd name="connsiteX125" fmla="*/ 166295 w 1508539"/>
              <a:gd name="connsiteY125" fmla="*/ 721230 h 6858000"/>
              <a:gd name="connsiteX126" fmla="*/ 151966 w 1508539"/>
              <a:gd name="connsiteY126" fmla="*/ 681659 h 6858000"/>
              <a:gd name="connsiteX127" fmla="*/ 137385 w 1508539"/>
              <a:gd name="connsiteY127" fmla="*/ 635218 h 6858000"/>
              <a:gd name="connsiteX128" fmla="*/ 142396 w 1508539"/>
              <a:gd name="connsiteY128" fmla="*/ 613763 h 6858000"/>
              <a:gd name="connsiteX129" fmla="*/ 128338 w 1508539"/>
              <a:gd name="connsiteY129" fmla="*/ 598582 h 6858000"/>
              <a:gd name="connsiteX130" fmla="*/ 128019 w 1508539"/>
              <a:gd name="connsiteY130" fmla="*/ 576846 h 6858000"/>
              <a:gd name="connsiteX131" fmla="*/ 107645 w 1508539"/>
              <a:gd name="connsiteY131" fmla="*/ 530055 h 6858000"/>
              <a:gd name="connsiteX132" fmla="*/ 106893 w 1508539"/>
              <a:gd name="connsiteY132" fmla="*/ 465389 h 6858000"/>
              <a:gd name="connsiteX133" fmla="*/ 89816 w 1508539"/>
              <a:gd name="connsiteY133" fmla="*/ 424699 h 6858000"/>
              <a:gd name="connsiteX134" fmla="*/ 90191 w 1508539"/>
              <a:gd name="connsiteY134" fmla="*/ 404917 h 6858000"/>
              <a:gd name="connsiteX135" fmla="*/ 70148 w 1508539"/>
              <a:gd name="connsiteY135" fmla="*/ 367211 h 6858000"/>
              <a:gd name="connsiteX136" fmla="*/ 36452 w 1508539"/>
              <a:gd name="connsiteY136" fmla="*/ 268519 h 6858000"/>
              <a:gd name="connsiteX137" fmla="*/ 23935 w 1508539"/>
              <a:gd name="connsiteY137" fmla="*/ 160886 h 6858000"/>
              <a:gd name="connsiteX138" fmla="*/ 19312 w 1508539"/>
              <a:gd name="connsiteY138" fmla="*/ 47336 h 6858000"/>
              <a:gd name="connsiteX139" fmla="*/ 0 w 1508539"/>
              <a:gd name="connsiteY139" fmla="*/ 0 h 6858000"/>
              <a:gd name="connsiteX0" fmla="*/ 0 w 1508539"/>
              <a:gd name="connsiteY0" fmla="*/ 0 h 6858000"/>
              <a:gd name="connsiteX1" fmla="*/ 1508539 w 1508539"/>
              <a:gd name="connsiteY1" fmla="*/ 0 h 6858000"/>
              <a:gd name="connsiteX2" fmla="*/ 1508539 w 1508539"/>
              <a:gd name="connsiteY2" fmla="*/ 6858000 h 6858000"/>
              <a:gd name="connsiteX3" fmla="*/ 245233 w 1508539"/>
              <a:gd name="connsiteY3" fmla="*/ 6857735 h 6858000"/>
              <a:gd name="connsiteX4" fmla="*/ 243784 w 1508539"/>
              <a:gd name="connsiteY4" fmla="*/ 6776847 h 6858000"/>
              <a:gd name="connsiteX5" fmla="*/ 255284 w 1508539"/>
              <a:gd name="connsiteY5" fmla="*/ 6737706 h 6858000"/>
              <a:gd name="connsiteX6" fmla="*/ 267342 w 1508539"/>
              <a:gd name="connsiteY6" fmla="*/ 6683638 h 6858000"/>
              <a:gd name="connsiteX7" fmla="*/ 295622 w 1508539"/>
              <a:gd name="connsiteY7" fmla="*/ 6659970 h 6858000"/>
              <a:gd name="connsiteX8" fmla="*/ 310713 w 1508539"/>
              <a:gd name="connsiteY8" fmla="*/ 6636211 h 6858000"/>
              <a:gd name="connsiteX9" fmla="*/ 328157 w 1508539"/>
              <a:gd name="connsiteY9" fmla="*/ 6594177 h 6858000"/>
              <a:gd name="connsiteX10" fmla="*/ 325289 w 1508539"/>
              <a:gd name="connsiteY10" fmla="*/ 6525770 h 6858000"/>
              <a:gd name="connsiteX11" fmla="*/ 395154 w 1508539"/>
              <a:gd name="connsiteY11" fmla="*/ 6492130 h 6858000"/>
              <a:gd name="connsiteX12" fmla="*/ 410841 w 1508539"/>
              <a:gd name="connsiteY12" fmla="*/ 6431610 h 6858000"/>
              <a:gd name="connsiteX13" fmla="*/ 454546 w 1508539"/>
              <a:gd name="connsiteY13" fmla="*/ 6379786 h 6858000"/>
              <a:gd name="connsiteX14" fmla="*/ 416634 w 1508539"/>
              <a:gd name="connsiteY14" fmla="*/ 6346654 h 6858000"/>
              <a:gd name="connsiteX15" fmla="*/ 241880 w 1508539"/>
              <a:gd name="connsiteY15" fmla="*/ 6384857 h 6858000"/>
              <a:gd name="connsiteX16" fmla="*/ 240591 w 1508539"/>
              <a:gd name="connsiteY16" fmla="*/ 6367510 h 6858000"/>
              <a:gd name="connsiteX17" fmla="*/ 244471 w 1508539"/>
              <a:gd name="connsiteY17" fmla="*/ 6349778 h 6858000"/>
              <a:gd name="connsiteX18" fmla="*/ 246136 w 1508539"/>
              <a:gd name="connsiteY18" fmla="*/ 6348250 h 6858000"/>
              <a:gd name="connsiteX19" fmla="*/ 410113 w 1508539"/>
              <a:gd name="connsiteY19" fmla="*/ 6202459 h 6858000"/>
              <a:gd name="connsiteX20" fmla="*/ 290557 w 1508539"/>
              <a:gd name="connsiteY20" fmla="*/ 6153037 h 6858000"/>
              <a:gd name="connsiteX21" fmla="*/ 314428 w 1508539"/>
              <a:gd name="connsiteY21" fmla="*/ 6113913 h 6858000"/>
              <a:gd name="connsiteX22" fmla="*/ 318721 w 1508539"/>
              <a:gd name="connsiteY22" fmla="*/ 6028119 h 6858000"/>
              <a:gd name="connsiteX23" fmla="*/ 363126 w 1508539"/>
              <a:gd name="connsiteY23" fmla="*/ 5934687 h 6858000"/>
              <a:gd name="connsiteX24" fmla="*/ 408411 w 1508539"/>
              <a:gd name="connsiteY24" fmla="*/ 5704905 h 6858000"/>
              <a:gd name="connsiteX25" fmla="*/ 425529 w 1508539"/>
              <a:gd name="connsiteY25" fmla="*/ 5676393 h 6858000"/>
              <a:gd name="connsiteX26" fmla="*/ 465121 w 1508539"/>
              <a:gd name="connsiteY26" fmla="*/ 5563435 h 6858000"/>
              <a:gd name="connsiteX27" fmla="*/ 512251 w 1508539"/>
              <a:gd name="connsiteY27" fmla="*/ 5437125 h 6858000"/>
              <a:gd name="connsiteX28" fmla="*/ 525819 w 1508539"/>
              <a:gd name="connsiteY28" fmla="*/ 5396260 h 6858000"/>
              <a:gd name="connsiteX29" fmla="*/ 541800 w 1508539"/>
              <a:gd name="connsiteY29" fmla="*/ 5330009 h 6858000"/>
              <a:gd name="connsiteX30" fmla="*/ 575293 w 1508539"/>
              <a:gd name="connsiteY30" fmla="*/ 5273739 h 6858000"/>
              <a:gd name="connsiteX31" fmla="*/ 584892 w 1508539"/>
              <a:gd name="connsiteY31" fmla="*/ 5241779 h 6858000"/>
              <a:gd name="connsiteX32" fmla="*/ 596118 w 1508539"/>
              <a:gd name="connsiteY32" fmla="*/ 5225268 h 6858000"/>
              <a:gd name="connsiteX33" fmla="*/ 597138 w 1508539"/>
              <a:gd name="connsiteY33" fmla="*/ 5217684 h 6858000"/>
              <a:gd name="connsiteX34" fmla="*/ 604479 w 1508539"/>
              <a:gd name="connsiteY34" fmla="*/ 5193377 h 6858000"/>
              <a:gd name="connsiteX35" fmla="*/ 607782 w 1508539"/>
              <a:gd name="connsiteY35" fmla="*/ 5179288 h 6858000"/>
              <a:gd name="connsiteX36" fmla="*/ 608766 w 1508539"/>
              <a:gd name="connsiteY36" fmla="*/ 5173621 h 6858000"/>
              <a:gd name="connsiteX37" fmla="*/ 604400 w 1508539"/>
              <a:gd name="connsiteY37" fmla="*/ 5159961 h 6858000"/>
              <a:gd name="connsiteX38" fmla="*/ 611077 w 1508539"/>
              <a:gd name="connsiteY38" fmla="*/ 5144295 h 6858000"/>
              <a:gd name="connsiteX39" fmla="*/ 608010 w 1508539"/>
              <a:gd name="connsiteY39" fmla="*/ 5125185 h 6858000"/>
              <a:gd name="connsiteX40" fmla="*/ 614840 w 1508539"/>
              <a:gd name="connsiteY40" fmla="*/ 5121884 h 6858000"/>
              <a:gd name="connsiteX41" fmla="*/ 621876 w 1508539"/>
              <a:gd name="connsiteY41" fmla="*/ 5067850 h 6858000"/>
              <a:gd name="connsiteX42" fmla="*/ 624607 w 1508539"/>
              <a:gd name="connsiteY42" fmla="*/ 5060861 h 6858000"/>
              <a:gd name="connsiteX43" fmla="*/ 621311 w 1508539"/>
              <a:gd name="connsiteY43" fmla="*/ 5034192 h 6858000"/>
              <a:gd name="connsiteX44" fmla="*/ 622865 w 1508539"/>
              <a:gd name="connsiteY44" fmla="*/ 4993030 h 6858000"/>
              <a:gd name="connsiteX45" fmla="*/ 629774 w 1508539"/>
              <a:gd name="connsiteY45" fmla="*/ 4946844 h 6858000"/>
              <a:gd name="connsiteX46" fmla="*/ 625630 w 1508539"/>
              <a:gd name="connsiteY46" fmla="*/ 4932692 h 6858000"/>
              <a:gd name="connsiteX47" fmla="*/ 641033 w 1508539"/>
              <a:gd name="connsiteY47" fmla="*/ 4858827 h 6858000"/>
              <a:gd name="connsiteX48" fmla="*/ 646936 w 1508539"/>
              <a:gd name="connsiteY48" fmla="*/ 4821170 h 6858000"/>
              <a:gd name="connsiteX49" fmla="*/ 651669 w 1508539"/>
              <a:gd name="connsiteY49" fmla="*/ 4780965 h 6858000"/>
              <a:gd name="connsiteX50" fmla="*/ 652962 w 1508539"/>
              <a:gd name="connsiteY50" fmla="*/ 4750867 h 6858000"/>
              <a:gd name="connsiteX51" fmla="*/ 650769 w 1508539"/>
              <a:gd name="connsiteY51" fmla="*/ 4690749 h 6858000"/>
              <a:gd name="connsiteX52" fmla="*/ 646249 w 1508539"/>
              <a:gd name="connsiteY52" fmla="*/ 4584173 h 6858000"/>
              <a:gd name="connsiteX53" fmla="*/ 641332 w 1508539"/>
              <a:gd name="connsiteY53" fmla="*/ 4444346 h 6858000"/>
              <a:gd name="connsiteX54" fmla="*/ 637897 w 1508539"/>
              <a:gd name="connsiteY54" fmla="*/ 4375228 h 6858000"/>
              <a:gd name="connsiteX55" fmla="*/ 618550 w 1508539"/>
              <a:gd name="connsiteY55" fmla="*/ 4214165 h 6858000"/>
              <a:gd name="connsiteX56" fmla="*/ 622623 w 1508539"/>
              <a:gd name="connsiteY56" fmla="*/ 4090296 h 6858000"/>
              <a:gd name="connsiteX57" fmla="*/ 607879 w 1508539"/>
              <a:gd name="connsiteY57" fmla="*/ 4033999 h 6858000"/>
              <a:gd name="connsiteX58" fmla="*/ 609028 w 1508539"/>
              <a:gd name="connsiteY58" fmla="*/ 4031933 h 6858000"/>
              <a:gd name="connsiteX59" fmla="*/ 607604 w 1508539"/>
              <a:gd name="connsiteY59" fmla="*/ 4013953 h 6858000"/>
              <a:gd name="connsiteX60" fmla="*/ 593899 w 1508539"/>
              <a:gd name="connsiteY60" fmla="*/ 3974753 h 6858000"/>
              <a:gd name="connsiteX61" fmla="*/ 595497 w 1508539"/>
              <a:gd name="connsiteY61" fmla="*/ 3969950 h 6858000"/>
              <a:gd name="connsiteX62" fmla="*/ 588919 w 1508539"/>
              <a:gd name="connsiteY62" fmla="*/ 3933779 h 6858000"/>
              <a:gd name="connsiteX63" fmla="*/ 590250 w 1508539"/>
              <a:gd name="connsiteY63" fmla="*/ 3933093 h 6858000"/>
              <a:gd name="connsiteX64" fmla="*/ 594604 w 1508539"/>
              <a:gd name="connsiteY64" fmla="*/ 3922082 h 6858000"/>
              <a:gd name="connsiteX65" fmla="*/ 599682 w 1508539"/>
              <a:gd name="connsiteY65" fmla="*/ 3901461 h 6858000"/>
              <a:gd name="connsiteX66" fmla="*/ 622276 w 1508539"/>
              <a:gd name="connsiteY66" fmla="*/ 3813873 h 6858000"/>
              <a:gd name="connsiteX67" fmla="*/ 621701 w 1508539"/>
              <a:gd name="connsiteY67" fmla="*/ 3806161 h 6858000"/>
              <a:gd name="connsiteX68" fmla="*/ 622008 w 1508539"/>
              <a:gd name="connsiteY68" fmla="*/ 3805957 h 6858000"/>
              <a:gd name="connsiteX69" fmla="*/ 622035 w 1508539"/>
              <a:gd name="connsiteY69" fmla="*/ 3797724 h 6858000"/>
              <a:gd name="connsiteX70" fmla="*/ 620650 w 1508539"/>
              <a:gd name="connsiteY70" fmla="*/ 3792098 h 6858000"/>
              <a:gd name="connsiteX71" fmla="*/ 619534 w 1508539"/>
              <a:gd name="connsiteY71" fmla="*/ 3777135 h 6858000"/>
              <a:gd name="connsiteX72" fmla="*/ 621267 w 1508539"/>
              <a:gd name="connsiteY72" fmla="*/ 3771656 h 6858000"/>
              <a:gd name="connsiteX73" fmla="*/ 625010 w 1508539"/>
              <a:gd name="connsiteY73" fmla="*/ 3769007 h 6858000"/>
              <a:gd name="connsiteX74" fmla="*/ 624476 w 1508539"/>
              <a:gd name="connsiteY74" fmla="*/ 3767709 h 6858000"/>
              <a:gd name="connsiteX75" fmla="*/ 633172 w 1508539"/>
              <a:gd name="connsiteY75" fmla="*/ 3738082 h 6858000"/>
              <a:gd name="connsiteX76" fmla="*/ 640518 w 1508539"/>
              <a:gd name="connsiteY76" fmla="*/ 3673397 h 6858000"/>
              <a:gd name="connsiteX77" fmla="*/ 639814 w 1508539"/>
              <a:gd name="connsiteY77" fmla="*/ 3637109 h 6858000"/>
              <a:gd name="connsiteX78" fmla="*/ 643257 w 1508539"/>
              <a:gd name="connsiteY78" fmla="*/ 3536883 h 6858000"/>
              <a:gd name="connsiteX79" fmla="*/ 650795 w 1508539"/>
              <a:gd name="connsiteY79" fmla="*/ 3435652 h 6858000"/>
              <a:gd name="connsiteX80" fmla="*/ 652466 w 1508539"/>
              <a:gd name="connsiteY80" fmla="*/ 3307769 h 6858000"/>
              <a:gd name="connsiteX81" fmla="*/ 670029 w 1508539"/>
              <a:gd name="connsiteY81" fmla="*/ 3250522 h 6858000"/>
              <a:gd name="connsiteX82" fmla="*/ 670454 w 1508539"/>
              <a:gd name="connsiteY82" fmla="*/ 3229163 h 6858000"/>
              <a:gd name="connsiteX83" fmla="*/ 672277 w 1508539"/>
              <a:gd name="connsiteY83" fmla="*/ 3217217 h 6858000"/>
              <a:gd name="connsiteX84" fmla="*/ 659112 w 1508539"/>
              <a:gd name="connsiteY84" fmla="*/ 3183755 h 6858000"/>
              <a:gd name="connsiteX85" fmla="*/ 659613 w 1508539"/>
              <a:gd name="connsiteY85" fmla="*/ 3178642 h 6858000"/>
              <a:gd name="connsiteX86" fmla="*/ 647213 w 1508539"/>
              <a:gd name="connsiteY86" fmla="*/ 3158586 h 6858000"/>
              <a:gd name="connsiteX87" fmla="*/ 632398 w 1508539"/>
              <a:gd name="connsiteY87" fmla="*/ 3129034 h 6858000"/>
              <a:gd name="connsiteX88" fmla="*/ 633063 w 1508539"/>
              <a:gd name="connsiteY88" fmla="*/ 3126682 h 6858000"/>
              <a:gd name="connsiteX89" fmla="*/ 623931 w 1508539"/>
              <a:gd name="connsiteY89" fmla="*/ 3114519 h 6858000"/>
              <a:gd name="connsiteX90" fmla="*/ 610540 w 1508539"/>
              <a:gd name="connsiteY90" fmla="*/ 3106272 h 6858000"/>
              <a:gd name="connsiteX91" fmla="*/ 583270 w 1508539"/>
              <a:gd name="connsiteY91" fmla="*/ 2958185 h 6858000"/>
              <a:gd name="connsiteX92" fmla="*/ 525884 w 1508539"/>
              <a:gd name="connsiteY92" fmla="*/ 2762989 h 6858000"/>
              <a:gd name="connsiteX93" fmla="*/ 474802 w 1508539"/>
              <a:gd name="connsiteY93" fmla="*/ 2554718 h 6858000"/>
              <a:gd name="connsiteX94" fmla="*/ 454896 w 1508539"/>
              <a:gd name="connsiteY94" fmla="*/ 2485734 h 6858000"/>
              <a:gd name="connsiteX95" fmla="*/ 445619 w 1508539"/>
              <a:gd name="connsiteY95" fmla="*/ 2447068 h 6858000"/>
              <a:gd name="connsiteX96" fmla="*/ 432580 w 1508539"/>
              <a:gd name="connsiteY96" fmla="*/ 2425819 h 6858000"/>
              <a:gd name="connsiteX97" fmla="*/ 438579 w 1508539"/>
              <a:gd name="connsiteY97" fmla="*/ 2402874 h 6858000"/>
              <a:gd name="connsiteX98" fmla="*/ 441191 w 1508539"/>
              <a:gd name="connsiteY98" fmla="*/ 2381443 h 6858000"/>
              <a:gd name="connsiteX99" fmla="*/ 417520 w 1508539"/>
              <a:gd name="connsiteY99" fmla="*/ 2261920 h 6858000"/>
              <a:gd name="connsiteX100" fmla="*/ 407407 w 1508539"/>
              <a:gd name="connsiteY100" fmla="*/ 2195378 h 6858000"/>
              <a:gd name="connsiteX101" fmla="*/ 391624 w 1508539"/>
              <a:gd name="connsiteY101" fmla="*/ 2155135 h 6858000"/>
              <a:gd name="connsiteX102" fmla="*/ 389082 w 1508539"/>
              <a:gd name="connsiteY102" fmla="*/ 2118008 h 6858000"/>
              <a:gd name="connsiteX103" fmla="*/ 390075 w 1508539"/>
              <a:gd name="connsiteY103" fmla="*/ 2050531 h 6858000"/>
              <a:gd name="connsiteX104" fmla="*/ 381881 w 1508539"/>
              <a:gd name="connsiteY104" fmla="*/ 1963269 h 6858000"/>
              <a:gd name="connsiteX105" fmla="*/ 363059 w 1508539"/>
              <a:gd name="connsiteY105" fmla="*/ 1906352 h 6858000"/>
              <a:gd name="connsiteX106" fmla="*/ 339616 w 1508539"/>
              <a:gd name="connsiteY106" fmla="*/ 1861531 h 6858000"/>
              <a:gd name="connsiteX107" fmla="*/ 293415 w 1508539"/>
              <a:gd name="connsiteY107" fmla="*/ 1732919 h 6858000"/>
              <a:gd name="connsiteX108" fmla="*/ 265726 w 1508539"/>
              <a:gd name="connsiteY108" fmla="*/ 1663540 h 6858000"/>
              <a:gd name="connsiteX109" fmla="*/ 264852 w 1508539"/>
              <a:gd name="connsiteY109" fmla="*/ 1615777 h 6858000"/>
              <a:gd name="connsiteX110" fmla="*/ 245647 w 1508539"/>
              <a:gd name="connsiteY110" fmla="*/ 1563678 h 6858000"/>
              <a:gd name="connsiteX111" fmla="*/ 258727 w 1508539"/>
              <a:gd name="connsiteY111" fmla="*/ 1519474 h 6858000"/>
              <a:gd name="connsiteX112" fmla="*/ 251469 w 1508539"/>
              <a:gd name="connsiteY112" fmla="*/ 1477995 h 6858000"/>
              <a:gd name="connsiteX113" fmla="*/ 237554 w 1508539"/>
              <a:gd name="connsiteY113" fmla="*/ 1373769 h 6858000"/>
              <a:gd name="connsiteX114" fmla="*/ 245861 w 1508539"/>
              <a:gd name="connsiteY114" fmla="*/ 1307086 h 6858000"/>
              <a:gd name="connsiteX115" fmla="*/ 247049 w 1508539"/>
              <a:gd name="connsiteY115" fmla="*/ 1189033 h 6858000"/>
              <a:gd name="connsiteX116" fmla="*/ 251734 w 1508539"/>
              <a:gd name="connsiteY116" fmla="*/ 1168288 h 6858000"/>
              <a:gd name="connsiteX117" fmla="*/ 244016 w 1508539"/>
              <a:gd name="connsiteY117" fmla="*/ 1142577 h 6858000"/>
              <a:gd name="connsiteX118" fmla="*/ 233322 w 1508539"/>
              <a:gd name="connsiteY118" fmla="*/ 1088484 h 6858000"/>
              <a:gd name="connsiteX119" fmla="*/ 222058 w 1508539"/>
              <a:gd name="connsiteY119" fmla="*/ 1016103 h 6858000"/>
              <a:gd name="connsiteX120" fmla="*/ 223514 w 1508539"/>
              <a:gd name="connsiteY120" fmla="*/ 932283 h 6858000"/>
              <a:gd name="connsiteX121" fmla="*/ 225750 w 1508539"/>
              <a:gd name="connsiteY121" fmla="*/ 915925 h 6858000"/>
              <a:gd name="connsiteX122" fmla="*/ 218379 w 1508539"/>
              <a:gd name="connsiteY122" fmla="*/ 896999 h 6858000"/>
              <a:gd name="connsiteX123" fmla="*/ 187787 w 1508539"/>
              <a:gd name="connsiteY123" fmla="*/ 821517 h 6858000"/>
              <a:gd name="connsiteX124" fmla="*/ 166737 w 1508539"/>
              <a:gd name="connsiteY124" fmla="*/ 751353 h 6858000"/>
              <a:gd name="connsiteX125" fmla="*/ 166295 w 1508539"/>
              <a:gd name="connsiteY125" fmla="*/ 721230 h 6858000"/>
              <a:gd name="connsiteX126" fmla="*/ 151966 w 1508539"/>
              <a:gd name="connsiteY126" fmla="*/ 681659 h 6858000"/>
              <a:gd name="connsiteX127" fmla="*/ 137385 w 1508539"/>
              <a:gd name="connsiteY127" fmla="*/ 635218 h 6858000"/>
              <a:gd name="connsiteX128" fmla="*/ 142396 w 1508539"/>
              <a:gd name="connsiteY128" fmla="*/ 613763 h 6858000"/>
              <a:gd name="connsiteX129" fmla="*/ 128338 w 1508539"/>
              <a:gd name="connsiteY129" fmla="*/ 598582 h 6858000"/>
              <a:gd name="connsiteX130" fmla="*/ 128019 w 1508539"/>
              <a:gd name="connsiteY130" fmla="*/ 576846 h 6858000"/>
              <a:gd name="connsiteX131" fmla="*/ 107645 w 1508539"/>
              <a:gd name="connsiteY131" fmla="*/ 530055 h 6858000"/>
              <a:gd name="connsiteX132" fmla="*/ 106893 w 1508539"/>
              <a:gd name="connsiteY132" fmla="*/ 465389 h 6858000"/>
              <a:gd name="connsiteX133" fmla="*/ 89816 w 1508539"/>
              <a:gd name="connsiteY133" fmla="*/ 424699 h 6858000"/>
              <a:gd name="connsiteX134" fmla="*/ 90191 w 1508539"/>
              <a:gd name="connsiteY134" fmla="*/ 404917 h 6858000"/>
              <a:gd name="connsiteX135" fmla="*/ 70148 w 1508539"/>
              <a:gd name="connsiteY135" fmla="*/ 367211 h 6858000"/>
              <a:gd name="connsiteX136" fmla="*/ 36452 w 1508539"/>
              <a:gd name="connsiteY136" fmla="*/ 268519 h 6858000"/>
              <a:gd name="connsiteX137" fmla="*/ 23935 w 1508539"/>
              <a:gd name="connsiteY137" fmla="*/ 160886 h 6858000"/>
              <a:gd name="connsiteX138" fmla="*/ 19312 w 1508539"/>
              <a:gd name="connsiteY138" fmla="*/ 47336 h 6858000"/>
              <a:gd name="connsiteX139" fmla="*/ 0 w 1508539"/>
              <a:gd name="connsiteY139" fmla="*/ 0 h 6858000"/>
              <a:gd name="connsiteX0" fmla="*/ 0 w 1508539"/>
              <a:gd name="connsiteY0" fmla="*/ 0 h 6858000"/>
              <a:gd name="connsiteX1" fmla="*/ 1508539 w 1508539"/>
              <a:gd name="connsiteY1" fmla="*/ 0 h 6858000"/>
              <a:gd name="connsiteX2" fmla="*/ 1508539 w 1508539"/>
              <a:gd name="connsiteY2" fmla="*/ 6858000 h 6858000"/>
              <a:gd name="connsiteX3" fmla="*/ 245233 w 1508539"/>
              <a:gd name="connsiteY3" fmla="*/ 6857735 h 6858000"/>
              <a:gd name="connsiteX4" fmla="*/ 243784 w 1508539"/>
              <a:gd name="connsiteY4" fmla="*/ 6776847 h 6858000"/>
              <a:gd name="connsiteX5" fmla="*/ 255284 w 1508539"/>
              <a:gd name="connsiteY5" fmla="*/ 6737706 h 6858000"/>
              <a:gd name="connsiteX6" fmla="*/ 267342 w 1508539"/>
              <a:gd name="connsiteY6" fmla="*/ 6683638 h 6858000"/>
              <a:gd name="connsiteX7" fmla="*/ 295622 w 1508539"/>
              <a:gd name="connsiteY7" fmla="*/ 6659970 h 6858000"/>
              <a:gd name="connsiteX8" fmla="*/ 310713 w 1508539"/>
              <a:gd name="connsiteY8" fmla="*/ 6636211 h 6858000"/>
              <a:gd name="connsiteX9" fmla="*/ 328157 w 1508539"/>
              <a:gd name="connsiteY9" fmla="*/ 6594177 h 6858000"/>
              <a:gd name="connsiteX10" fmla="*/ 325289 w 1508539"/>
              <a:gd name="connsiteY10" fmla="*/ 6525770 h 6858000"/>
              <a:gd name="connsiteX11" fmla="*/ 395154 w 1508539"/>
              <a:gd name="connsiteY11" fmla="*/ 6492130 h 6858000"/>
              <a:gd name="connsiteX12" fmla="*/ 410841 w 1508539"/>
              <a:gd name="connsiteY12" fmla="*/ 6431610 h 6858000"/>
              <a:gd name="connsiteX13" fmla="*/ 454546 w 1508539"/>
              <a:gd name="connsiteY13" fmla="*/ 6379786 h 6858000"/>
              <a:gd name="connsiteX14" fmla="*/ 416634 w 1508539"/>
              <a:gd name="connsiteY14" fmla="*/ 6346654 h 6858000"/>
              <a:gd name="connsiteX15" fmla="*/ 241880 w 1508539"/>
              <a:gd name="connsiteY15" fmla="*/ 6384857 h 6858000"/>
              <a:gd name="connsiteX16" fmla="*/ 240591 w 1508539"/>
              <a:gd name="connsiteY16" fmla="*/ 6367510 h 6858000"/>
              <a:gd name="connsiteX17" fmla="*/ 244471 w 1508539"/>
              <a:gd name="connsiteY17" fmla="*/ 6349778 h 6858000"/>
              <a:gd name="connsiteX18" fmla="*/ 432121 w 1508539"/>
              <a:gd name="connsiteY18" fmla="*/ 6252834 h 6858000"/>
              <a:gd name="connsiteX19" fmla="*/ 410113 w 1508539"/>
              <a:gd name="connsiteY19" fmla="*/ 6202459 h 6858000"/>
              <a:gd name="connsiteX20" fmla="*/ 290557 w 1508539"/>
              <a:gd name="connsiteY20" fmla="*/ 6153037 h 6858000"/>
              <a:gd name="connsiteX21" fmla="*/ 314428 w 1508539"/>
              <a:gd name="connsiteY21" fmla="*/ 6113913 h 6858000"/>
              <a:gd name="connsiteX22" fmla="*/ 318721 w 1508539"/>
              <a:gd name="connsiteY22" fmla="*/ 6028119 h 6858000"/>
              <a:gd name="connsiteX23" fmla="*/ 363126 w 1508539"/>
              <a:gd name="connsiteY23" fmla="*/ 5934687 h 6858000"/>
              <a:gd name="connsiteX24" fmla="*/ 408411 w 1508539"/>
              <a:gd name="connsiteY24" fmla="*/ 5704905 h 6858000"/>
              <a:gd name="connsiteX25" fmla="*/ 425529 w 1508539"/>
              <a:gd name="connsiteY25" fmla="*/ 5676393 h 6858000"/>
              <a:gd name="connsiteX26" fmla="*/ 465121 w 1508539"/>
              <a:gd name="connsiteY26" fmla="*/ 5563435 h 6858000"/>
              <a:gd name="connsiteX27" fmla="*/ 512251 w 1508539"/>
              <a:gd name="connsiteY27" fmla="*/ 5437125 h 6858000"/>
              <a:gd name="connsiteX28" fmla="*/ 525819 w 1508539"/>
              <a:gd name="connsiteY28" fmla="*/ 5396260 h 6858000"/>
              <a:gd name="connsiteX29" fmla="*/ 541800 w 1508539"/>
              <a:gd name="connsiteY29" fmla="*/ 5330009 h 6858000"/>
              <a:gd name="connsiteX30" fmla="*/ 575293 w 1508539"/>
              <a:gd name="connsiteY30" fmla="*/ 5273739 h 6858000"/>
              <a:gd name="connsiteX31" fmla="*/ 584892 w 1508539"/>
              <a:gd name="connsiteY31" fmla="*/ 5241779 h 6858000"/>
              <a:gd name="connsiteX32" fmla="*/ 596118 w 1508539"/>
              <a:gd name="connsiteY32" fmla="*/ 5225268 h 6858000"/>
              <a:gd name="connsiteX33" fmla="*/ 597138 w 1508539"/>
              <a:gd name="connsiteY33" fmla="*/ 5217684 h 6858000"/>
              <a:gd name="connsiteX34" fmla="*/ 604479 w 1508539"/>
              <a:gd name="connsiteY34" fmla="*/ 5193377 h 6858000"/>
              <a:gd name="connsiteX35" fmla="*/ 607782 w 1508539"/>
              <a:gd name="connsiteY35" fmla="*/ 5179288 h 6858000"/>
              <a:gd name="connsiteX36" fmla="*/ 608766 w 1508539"/>
              <a:gd name="connsiteY36" fmla="*/ 5173621 h 6858000"/>
              <a:gd name="connsiteX37" fmla="*/ 604400 w 1508539"/>
              <a:gd name="connsiteY37" fmla="*/ 5159961 h 6858000"/>
              <a:gd name="connsiteX38" fmla="*/ 611077 w 1508539"/>
              <a:gd name="connsiteY38" fmla="*/ 5144295 h 6858000"/>
              <a:gd name="connsiteX39" fmla="*/ 608010 w 1508539"/>
              <a:gd name="connsiteY39" fmla="*/ 5125185 h 6858000"/>
              <a:gd name="connsiteX40" fmla="*/ 614840 w 1508539"/>
              <a:gd name="connsiteY40" fmla="*/ 5121884 h 6858000"/>
              <a:gd name="connsiteX41" fmla="*/ 621876 w 1508539"/>
              <a:gd name="connsiteY41" fmla="*/ 5067850 h 6858000"/>
              <a:gd name="connsiteX42" fmla="*/ 624607 w 1508539"/>
              <a:gd name="connsiteY42" fmla="*/ 5060861 h 6858000"/>
              <a:gd name="connsiteX43" fmla="*/ 621311 w 1508539"/>
              <a:gd name="connsiteY43" fmla="*/ 5034192 h 6858000"/>
              <a:gd name="connsiteX44" fmla="*/ 622865 w 1508539"/>
              <a:gd name="connsiteY44" fmla="*/ 4993030 h 6858000"/>
              <a:gd name="connsiteX45" fmla="*/ 629774 w 1508539"/>
              <a:gd name="connsiteY45" fmla="*/ 4946844 h 6858000"/>
              <a:gd name="connsiteX46" fmla="*/ 625630 w 1508539"/>
              <a:gd name="connsiteY46" fmla="*/ 4932692 h 6858000"/>
              <a:gd name="connsiteX47" fmla="*/ 641033 w 1508539"/>
              <a:gd name="connsiteY47" fmla="*/ 4858827 h 6858000"/>
              <a:gd name="connsiteX48" fmla="*/ 646936 w 1508539"/>
              <a:gd name="connsiteY48" fmla="*/ 4821170 h 6858000"/>
              <a:gd name="connsiteX49" fmla="*/ 651669 w 1508539"/>
              <a:gd name="connsiteY49" fmla="*/ 4780965 h 6858000"/>
              <a:gd name="connsiteX50" fmla="*/ 652962 w 1508539"/>
              <a:gd name="connsiteY50" fmla="*/ 4750867 h 6858000"/>
              <a:gd name="connsiteX51" fmla="*/ 650769 w 1508539"/>
              <a:gd name="connsiteY51" fmla="*/ 4690749 h 6858000"/>
              <a:gd name="connsiteX52" fmla="*/ 646249 w 1508539"/>
              <a:gd name="connsiteY52" fmla="*/ 4584173 h 6858000"/>
              <a:gd name="connsiteX53" fmla="*/ 641332 w 1508539"/>
              <a:gd name="connsiteY53" fmla="*/ 4444346 h 6858000"/>
              <a:gd name="connsiteX54" fmla="*/ 637897 w 1508539"/>
              <a:gd name="connsiteY54" fmla="*/ 4375228 h 6858000"/>
              <a:gd name="connsiteX55" fmla="*/ 618550 w 1508539"/>
              <a:gd name="connsiteY55" fmla="*/ 4214165 h 6858000"/>
              <a:gd name="connsiteX56" fmla="*/ 622623 w 1508539"/>
              <a:gd name="connsiteY56" fmla="*/ 4090296 h 6858000"/>
              <a:gd name="connsiteX57" fmla="*/ 607879 w 1508539"/>
              <a:gd name="connsiteY57" fmla="*/ 4033999 h 6858000"/>
              <a:gd name="connsiteX58" fmla="*/ 609028 w 1508539"/>
              <a:gd name="connsiteY58" fmla="*/ 4031933 h 6858000"/>
              <a:gd name="connsiteX59" fmla="*/ 607604 w 1508539"/>
              <a:gd name="connsiteY59" fmla="*/ 4013953 h 6858000"/>
              <a:gd name="connsiteX60" fmla="*/ 593899 w 1508539"/>
              <a:gd name="connsiteY60" fmla="*/ 3974753 h 6858000"/>
              <a:gd name="connsiteX61" fmla="*/ 595497 w 1508539"/>
              <a:gd name="connsiteY61" fmla="*/ 3969950 h 6858000"/>
              <a:gd name="connsiteX62" fmla="*/ 588919 w 1508539"/>
              <a:gd name="connsiteY62" fmla="*/ 3933779 h 6858000"/>
              <a:gd name="connsiteX63" fmla="*/ 590250 w 1508539"/>
              <a:gd name="connsiteY63" fmla="*/ 3933093 h 6858000"/>
              <a:gd name="connsiteX64" fmla="*/ 594604 w 1508539"/>
              <a:gd name="connsiteY64" fmla="*/ 3922082 h 6858000"/>
              <a:gd name="connsiteX65" fmla="*/ 599682 w 1508539"/>
              <a:gd name="connsiteY65" fmla="*/ 3901461 h 6858000"/>
              <a:gd name="connsiteX66" fmla="*/ 622276 w 1508539"/>
              <a:gd name="connsiteY66" fmla="*/ 3813873 h 6858000"/>
              <a:gd name="connsiteX67" fmla="*/ 621701 w 1508539"/>
              <a:gd name="connsiteY67" fmla="*/ 3806161 h 6858000"/>
              <a:gd name="connsiteX68" fmla="*/ 622008 w 1508539"/>
              <a:gd name="connsiteY68" fmla="*/ 3805957 h 6858000"/>
              <a:gd name="connsiteX69" fmla="*/ 622035 w 1508539"/>
              <a:gd name="connsiteY69" fmla="*/ 3797724 h 6858000"/>
              <a:gd name="connsiteX70" fmla="*/ 620650 w 1508539"/>
              <a:gd name="connsiteY70" fmla="*/ 3792098 h 6858000"/>
              <a:gd name="connsiteX71" fmla="*/ 619534 w 1508539"/>
              <a:gd name="connsiteY71" fmla="*/ 3777135 h 6858000"/>
              <a:gd name="connsiteX72" fmla="*/ 621267 w 1508539"/>
              <a:gd name="connsiteY72" fmla="*/ 3771656 h 6858000"/>
              <a:gd name="connsiteX73" fmla="*/ 625010 w 1508539"/>
              <a:gd name="connsiteY73" fmla="*/ 3769007 h 6858000"/>
              <a:gd name="connsiteX74" fmla="*/ 624476 w 1508539"/>
              <a:gd name="connsiteY74" fmla="*/ 3767709 h 6858000"/>
              <a:gd name="connsiteX75" fmla="*/ 633172 w 1508539"/>
              <a:gd name="connsiteY75" fmla="*/ 3738082 h 6858000"/>
              <a:gd name="connsiteX76" fmla="*/ 640518 w 1508539"/>
              <a:gd name="connsiteY76" fmla="*/ 3673397 h 6858000"/>
              <a:gd name="connsiteX77" fmla="*/ 639814 w 1508539"/>
              <a:gd name="connsiteY77" fmla="*/ 3637109 h 6858000"/>
              <a:gd name="connsiteX78" fmla="*/ 643257 w 1508539"/>
              <a:gd name="connsiteY78" fmla="*/ 3536883 h 6858000"/>
              <a:gd name="connsiteX79" fmla="*/ 650795 w 1508539"/>
              <a:gd name="connsiteY79" fmla="*/ 3435652 h 6858000"/>
              <a:gd name="connsiteX80" fmla="*/ 652466 w 1508539"/>
              <a:gd name="connsiteY80" fmla="*/ 3307769 h 6858000"/>
              <a:gd name="connsiteX81" fmla="*/ 670029 w 1508539"/>
              <a:gd name="connsiteY81" fmla="*/ 3250522 h 6858000"/>
              <a:gd name="connsiteX82" fmla="*/ 670454 w 1508539"/>
              <a:gd name="connsiteY82" fmla="*/ 3229163 h 6858000"/>
              <a:gd name="connsiteX83" fmla="*/ 672277 w 1508539"/>
              <a:gd name="connsiteY83" fmla="*/ 3217217 h 6858000"/>
              <a:gd name="connsiteX84" fmla="*/ 659112 w 1508539"/>
              <a:gd name="connsiteY84" fmla="*/ 3183755 h 6858000"/>
              <a:gd name="connsiteX85" fmla="*/ 659613 w 1508539"/>
              <a:gd name="connsiteY85" fmla="*/ 3178642 h 6858000"/>
              <a:gd name="connsiteX86" fmla="*/ 647213 w 1508539"/>
              <a:gd name="connsiteY86" fmla="*/ 3158586 h 6858000"/>
              <a:gd name="connsiteX87" fmla="*/ 632398 w 1508539"/>
              <a:gd name="connsiteY87" fmla="*/ 3129034 h 6858000"/>
              <a:gd name="connsiteX88" fmla="*/ 633063 w 1508539"/>
              <a:gd name="connsiteY88" fmla="*/ 3126682 h 6858000"/>
              <a:gd name="connsiteX89" fmla="*/ 623931 w 1508539"/>
              <a:gd name="connsiteY89" fmla="*/ 3114519 h 6858000"/>
              <a:gd name="connsiteX90" fmla="*/ 610540 w 1508539"/>
              <a:gd name="connsiteY90" fmla="*/ 3106272 h 6858000"/>
              <a:gd name="connsiteX91" fmla="*/ 583270 w 1508539"/>
              <a:gd name="connsiteY91" fmla="*/ 2958185 h 6858000"/>
              <a:gd name="connsiteX92" fmla="*/ 525884 w 1508539"/>
              <a:gd name="connsiteY92" fmla="*/ 2762989 h 6858000"/>
              <a:gd name="connsiteX93" fmla="*/ 474802 w 1508539"/>
              <a:gd name="connsiteY93" fmla="*/ 2554718 h 6858000"/>
              <a:gd name="connsiteX94" fmla="*/ 454896 w 1508539"/>
              <a:gd name="connsiteY94" fmla="*/ 2485734 h 6858000"/>
              <a:gd name="connsiteX95" fmla="*/ 445619 w 1508539"/>
              <a:gd name="connsiteY95" fmla="*/ 2447068 h 6858000"/>
              <a:gd name="connsiteX96" fmla="*/ 432580 w 1508539"/>
              <a:gd name="connsiteY96" fmla="*/ 2425819 h 6858000"/>
              <a:gd name="connsiteX97" fmla="*/ 438579 w 1508539"/>
              <a:gd name="connsiteY97" fmla="*/ 2402874 h 6858000"/>
              <a:gd name="connsiteX98" fmla="*/ 441191 w 1508539"/>
              <a:gd name="connsiteY98" fmla="*/ 2381443 h 6858000"/>
              <a:gd name="connsiteX99" fmla="*/ 417520 w 1508539"/>
              <a:gd name="connsiteY99" fmla="*/ 2261920 h 6858000"/>
              <a:gd name="connsiteX100" fmla="*/ 407407 w 1508539"/>
              <a:gd name="connsiteY100" fmla="*/ 2195378 h 6858000"/>
              <a:gd name="connsiteX101" fmla="*/ 391624 w 1508539"/>
              <a:gd name="connsiteY101" fmla="*/ 2155135 h 6858000"/>
              <a:gd name="connsiteX102" fmla="*/ 389082 w 1508539"/>
              <a:gd name="connsiteY102" fmla="*/ 2118008 h 6858000"/>
              <a:gd name="connsiteX103" fmla="*/ 390075 w 1508539"/>
              <a:gd name="connsiteY103" fmla="*/ 2050531 h 6858000"/>
              <a:gd name="connsiteX104" fmla="*/ 381881 w 1508539"/>
              <a:gd name="connsiteY104" fmla="*/ 1963269 h 6858000"/>
              <a:gd name="connsiteX105" fmla="*/ 363059 w 1508539"/>
              <a:gd name="connsiteY105" fmla="*/ 1906352 h 6858000"/>
              <a:gd name="connsiteX106" fmla="*/ 339616 w 1508539"/>
              <a:gd name="connsiteY106" fmla="*/ 1861531 h 6858000"/>
              <a:gd name="connsiteX107" fmla="*/ 293415 w 1508539"/>
              <a:gd name="connsiteY107" fmla="*/ 1732919 h 6858000"/>
              <a:gd name="connsiteX108" fmla="*/ 265726 w 1508539"/>
              <a:gd name="connsiteY108" fmla="*/ 1663540 h 6858000"/>
              <a:gd name="connsiteX109" fmla="*/ 264852 w 1508539"/>
              <a:gd name="connsiteY109" fmla="*/ 1615777 h 6858000"/>
              <a:gd name="connsiteX110" fmla="*/ 245647 w 1508539"/>
              <a:gd name="connsiteY110" fmla="*/ 1563678 h 6858000"/>
              <a:gd name="connsiteX111" fmla="*/ 258727 w 1508539"/>
              <a:gd name="connsiteY111" fmla="*/ 1519474 h 6858000"/>
              <a:gd name="connsiteX112" fmla="*/ 251469 w 1508539"/>
              <a:gd name="connsiteY112" fmla="*/ 1477995 h 6858000"/>
              <a:gd name="connsiteX113" fmla="*/ 237554 w 1508539"/>
              <a:gd name="connsiteY113" fmla="*/ 1373769 h 6858000"/>
              <a:gd name="connsiteX114" fmla="*/ 245861 w 1508539"/>
              <a:gd name="connsiteY114" fmla="*/ 1307086 h 6858000"/>
              <a:gd name="connsiteX115" fmla="*/ 247049 w 1508539"/>
              <a:gd name="connsiteY115" fmla="*/ 1189033 h 6858000"/>
              <a:gd name="connsiteX116" fmla="*/ 251734 w 1508539"/>
              <a:gd name="connsiteY116" fmla="*/ 1168288 h 6858000"/>
              <a:gd name="connsiteX117" fmla="*/ 244016 w 1508539"/>
              <a:gd name="connsiteY117" fmla="*/ 1142577 h 6858000"/>
              <a:gd name="connsiteX118" fmla="*/ 233322 w 1508539"/>
              <a:gd name="connsiteY118" fmla="*/ 1088484 h 6858000"/>
              <a:gd name="connsiteX119" fmla="*/ 222058 w 1508539"/>
              <a:gd name="connsiteY119" fmla="*/ 1016103 h 6858000"/>
              <a:gd name="connsiteX120" fmla="*/ 223514 w 1508539"/>
              <a:gd name="connsiteY120" fmla="*/ 932283 h 6858000"/>
              <a:gd name="connsiteX121" fmla="*/ 225750 w 1508539"/>
              <a:gd name="connsiteY121" fmla="*/ 915925 h 6858000"/>
              <a:gd name="connsiteX122" fmla="*/ 218379 w 1508539"/>
              <a:gd name="connsiteY122" fmla="*/ 896999 h 6858000"/>
              <a:gd name="connsiteX123" fmla="*/ 187787 w 1508539"/>
              <a:gd name="connsiteY123" fmla="*/ 821517 h 6858000"/>
              <a:gd name="connsiteX124" fmla="*/ 166737 w 1508539"/>
              <a:gd name="connsiteY124" fmla="*/ 751353 h 6858000"/>
              <a:gd name="connsiteX125" fmla="*/ 166295 w 1508539"/>
              <a:gd name="connsiteY125" fmla="*/ 721230 h 6858000"/>
              <a:gd name="connsiteX126" fmla="*/ 151966 w 1508539"/>
              <a:gd name="connsiteY126" fmla="*/ 681659 h 6858000"/>
              <a:gd name="connsiteX127" fmla="*/ 137385 w 1508539"/>
              <a:gd name="connsiteY127" fmla="*/ 635218 h 6858000"/>
              <a:gd name="connsiteX128" fmla="*/ 142396 w 1508539"/>
              <a:gd name="connsiteY128" fmla="*/ 613763 h 6858000"/>
              <a:gd name="connsiteX129" fmla="*/ 128338 w 1508539"/>
              <a:gd name="connsiteY129" fmla="*/ 598582 h 6858000"/>
              <a:gd name="connsiteX130" fmla="*/ 128019 w 1508539"/>
              <a:gd name="connsiteY130" fmla="*/ 576846 h 6858000"/>
              <a:gd name="connsiteX131" fmla="*/ 107645 w 1508539"/>
              <a:gd name="connsiteY131" fmla="*/ 530055 h 6858000"/>
              <a:gd name="connsiteX132" fmla="*/ 106893 w 1508539"/>
              <a:gd name="connsiteY132" fmla="*/ 465389 h 6858000"/>
              <a:gd name="connsiteX133" fmla="*/ 89816 w 1508539"/>
              <a:gd name="connsiteY133" fmla="*/ 424699 h 6858000"/>
              <a:gd name="connsiteX134" fmla="*/ 90191 w 1508539"/>
              <a:gd name="connsiteY134" fmla="*/ 404917 h 6858000"/>
              <a:gd name="connsiteX135" fmla="*/ 70148 w 1508539"/>
              <a:gd name="connsiteY135" fmla="*/ 367211 h 6858000"/>
              <a:gd name="connsiteX136" fmla="*/ 36452 w 1508539"/>
              <a:gd name="connsiteY136" fmla="*/ 268519 h 6858000"/>
              <a:gd name="connsiteX137" fmla="*/ 23935 w 1508539"/>
              <a:gd name="connsiteY137" fmla="*/ 160886 h 6858000"/>
              <a:gd name="connsiteX138" fmla="*/ 19312 w 1508539"/>
              <a:gd name="connsiteY138" fmla="*/ 47336 h 6858000"/>
              <a:gd name="connsiteX139" fmla="*/ 0 w 1508539"/>
              <a:gd name="connsiteY139" fmla="*/ 0 h 6858000"/>
              <a:gd name="connsiteX0" fmla="*/ 0 w 1508539"/>
              <a:gd name="connsiteY0" fmla="*/ 0 h 6858000"/>
              <a:gd name="connsiteX1" fmla="*/ 1508539 w 1508539"/>
              <a:gd name="connsiteY1" fmla="*/ 0 h 6858000"/>
              <a:gd name="connsiteX2" fmla="*/ 1508539 w 1508539"/>
              <a:gd name="connsiteY2" fmla="*/ 6858000 h 6858000"/>
              <a:gd name="connsiteX3" fmla="*/ 245233 w 1508539"/>
              <a:gd name="connsiteY3" fmla="*/ 6857735 h 6858000"/>
              <a:gd name="connsiteX4" fmla="*/ 243784 w 1508539"/>
              <a:gd name="connsiteY4" fmla="*/ 6776847 h 6858000"/>
              <a:gd name="connsiteX5" fmla="*/ 255284 w 1508539"/>
              <a:gd name="connsiteY5" fmla="*/ 6737706 h 6858000"/>
              <a:gd name="connsiteX6" fmla="*/ 267342 w 1508539"/>
              <a:gd name="connsiteY6" fmla="*/ 6683638 h 6858000"/>
              <a:gd name="connsiteX7" fmla="*/ 295622 w 1508539"/>
              <a:gd name="connsiteY7" fmla="*/ 6659970 h 6858000"/>
              <a:gd name="connsiteX8" fmla="*/ 310713 w 1508539"/>
              <a:gd name="connsiteY8" fmla="*/ 6636211 h 6858000"/>
              <a:gd name="connsiteX9" fmla="*/ 328157 w 1508539"/>
              <a:gd name="connsiteY9" fmla="*/ 6594177 h 6858000"/>
              <a:gd name="connsiteX10" fmla="*/ 325289 w 1508539"/>
              <a:gd name="connsiteY10" fmla="*/ 6525770 h 6858000"/>
              <a:gd name="connsiteX11" fmla="*/ 395154 w 1508539"/>
              <a:gd name="connsiteY11" fmla="*/ 6492130 h 6858000"/>
              <a:gd name="connsiteX12" fmla="*/ 410841 w 1508539"/>
              <a:gd name="connsiteY12" fmla="*/ 6431610 h 6858000"/>
              <a:gd name="connsiteX13" fmla="*/ 454546 w 1508539"/>
              <a:gd name="connsiteY13" fmla="*/ 6379786 h 6858000"/>
              <a:gd name="connsiteX14" fmla="*/ 416634 w 1508539"/>
              <a:gd name="connsiteY14" fmla="*/ 6346654 h 6858000"/>
              <a:gd name="connsiteX15" fmla="*/ 241880 w 1508539"/>
              <a:gd name="connsiteY15" fmla="*/ 6384857 h 6858000"/>
              <a:gd name="connsiteX16" fmla="*/ 240591 w 1508539"/>
              <a:gd name="connsiteY16" fmla="*/ 6367510 h 6858000"/>
              <a:gd name="connsiteX17" fmla="*/ 244471 w 1508539"/>
              <a:gd name="connsiteY17" fmla="*/ 6349778 h 6858000"/>
              <a:gd name="connsiteX18" fmla="*/ 432121 w 1508539"/>
              <a:gd name="connsiteY18" fmla="*/ 6252834 h 6858000"/>
              <a:gd name="connsiteX19" fmla="*/ 410113 w 1508539"/>
              <a:gd name="connsiteY19" fmla="*/ 6202459 h 6858000"/>
              <a:gd name="connsiteX20" fmla="*/ 290557 w 1508539"/>
              <a:gd name="connsiteY20" fmla="*/ 6153037 h 6858000"/>
              <a:gd name="connsiteX21" fmla="*/ 314428 w 1508539"/>
              <a:gd name="connsiteY21" fmla="*/ 6113913 h 6858000"/>
              <a:gd name="connsiteX22" fmla="*/ 318721 w 1508539"/>
              <a:gd name="connsiteY22" fmla="*/ 6028119 h 6858000"/>
              <a:gd name="connsiteX23" fmla="*/ 363126 w 1508539"/>
              <a:gd name="connsiteY23" fmla="*/ 5934687 h 6858000"/>
              <a:gd name="connsiteX24" fmla="*/ 408411 w 1508539"/>
              <a:gd name="connsiteY24" fmla="*/ 5704905 h 6858000"/>
              <a:gd name="connsiteX25" fmla="*/ 425529 w 1508539"/>
              <a:gd name="connsiteY25" fmla="*/ 5676393 h 6858000"/>
              <a:gd name="connsiteX26" fmla="*/ 465121 w 1508539"/>
              <a:gd name="connsiteY26" fmla="*/ 5563435 h 6858000"/>
              <a:gd name="connsiteX27" fmla="*/ 512251 w 1508539"/>
              <a:gd name="connsiteY27" fmla="*/ 5437125 h 6858000"/>
              <a:gd name="connsiteX28" fmla="*/ 525819 w 1508539"/>
              <a:gd name="connsiteY28" fmla="*/ 5396260 h 6858000"/>
              <a:gd name="connsiteX29" fmla="*/ 541800 w 1508539"/>
              <a:gd name="connsiteY29" fmla="*/ 5330009 h 6858000"/>
              <a:gd name="connsiteX30" fmla="*/ 575293 w 1508539"/>
              <a:gd name="connsiteY30" fmla="*/ 5273739 h 6858000"/>
              <a:gd name="connsiteX31" fmla="*/ 584892 w 1508539"/>
              <a:gd name="connsiteY31" fmla="*/ 5241779 h 6858000"/>
              <a:gd name="connsiteX32" fmla="*/ 596118 w 1508539"/>
              <a:gd name="connsiteY32" fmla="*/ 5225268 h 6858000"/>
              <a:gd name="connsiteX33" fmla="*/ 597138 w 1508539"/>
              <a:gd name="connsiteY33" fmla="*/ 5217684 h 6858000"/>
              <a:gd name="connsiteX34" fmla="*/ 604479 w 1508539"/>
              <a:gd name="connsiteY34" fmla="*/ 5193377 h 6858000"/>
              <a:gd name="connsiteX35" fmla="*/ 607782 w 1508539"/>
              <a:gd name="connsiteY35" fmla="*/ 5179288 h 6858000"/>
              <a:gd name="connsiteX36" fmla="*/ 608766 w 1508539"/>
              <a:gd name="connsiteY36" fmla="*/ 5173621 h 6858000"/>
              <a:gd name="connsiteX37" fmla="*/ 604400 w 1508539"/>
              <a:gd name="connsiteY37" fmla="*/ 5159961 h 6858000"/>
              <a:gd name="connsiteX38" fmla="*/ 611077 w 1508539"/>
              <a:gd name="connsiteY38" fmla="*/ 5144295 h 6858000"/>
              <a:gd name="connsiteX39" fmla="*/ 608010 w 1508539"/>
              <a:gd name="connsiteY39" fmla="*/ 5125185 h 6858000"/>
              <a:gd name="connsiteX40" fmla="*/ 614840 w 1508539"/>
              <a:gd name="connsiteY40" fmla="*/ 5121884 h 6858000"/>
              <a:gd name="connsiteX41" fmla="*/ 621876 w 1508539"/>
              <a:gd name="connsiteY41" fmla="*/ 5067850 h 6858000"/>
              <a:gd name="connsiteX42" fmla="*/ 624607 w 1508539"/>
              <a:gd name="connsiteY42" fmla="*/ 5060861 h 6858000"/>
              <a:gd name="connsiteX43" fmla="*/ 621311 w 1508539"/>
              <a:gd name="connsiteY43" fmla="*/ 5034192 h 6858000"/>
              <a:gd name="connsiteX44" fmla="*/ 622865 w 1508539"/>
              <a:gd name="connsiteY44" fmla="*/ 4993030 h 6858000"/>
              <a:gd name="connsiteX45" fmla="*/ 629774 w 1508539"/>
              <a:gd name="connsiteY45" fmla="*/ 4946844 h 6858000"/>
              <a:gd name="connsiteX46" fmla="*/ 625630 w 1508539"/>
              <a:gd name="connsiteY46" fmla="*/ 4932692 h 6858000"/>
              <a:gd name="connsiteX47" fmla="*/ 641033 w 1508539"/>
              <a:gd name="connsiteY47" fmla="*/ 4858827 h 6858000"/>
              <a:gd name="connsiteX48" fmla="*/ 646936 w 1508539"/>
              <a:gd name="connsiteY48" fmla="*/ 4821170 h 6858000"/>
              <a:gd name="connsiteX49" fmla="*/ 651669 w 1508539"/>
              <a:gd name="connsiteY49" fmla="*/ 4780965 h 6858000"/>
              <a:gd name="connsiteX50" fmla="*/ 652962 w 1508539"/>
              <a:gd name="connsiteY50" fmla="*/ 4750867 h 6858000"/>
              <a:gd name="connsiteX51" fmla="*/ 650769 w 1508539"/>
              <a:gd name="connsiteY51" fmla="*/ 4690749 h 6858000"/>
              <a:gd name="connsiteX52" fmla="*/ 646249 w 1508539"/>
              <a:gd name="connsiteY52" fmla="*/ 4584173 h 6858000"/>
              <a:gd name="connsiteX53" fmla="*/ 641332 w 1508539"/>
              <a:gd name="connsiteY53" fmla="*/ 4444346 h 6858000"/>
              <a:gd name="connsiteX54" fmla="*/ 637897 w 1508539"/>
              <a:gd name="connsiteY54" fmla="*/ 4375228 h 6858000"/>
              <a:gd name="connsiteX55" fmla="*/ 618550 w 1508539"/>
              <a:gd name="connsiteY55" fmla="*/ 4214165 h 6858000"/>
              <a:gd name="connsiteX56" fmla="*/ 622623 w 1508539"/>
              <a:gd name="connsiteY56" fmla="*/ 4090296 h 6858000"/>
              <a:gd name="connsiteX57" fmla="*/ 607879 w 1508539"/>
              <a:gd name="connsiteY57" fmla="*/ 4033999 h 6858000"/>
              <a:gd name="connsiteX58" fmla="*/ 609028 w 1508539"/>
              <a:gd name="connsiteY58" fmla="*/ 4031933 h 6858000"/>
              <a:gd name="connsiteX59" fmla="*/ 607604 w 1508539"/>
              <a:gd name="connsiteY59" fmla="*/ 4013953 h 6858000"/>
              <a:gd name="connsiteX60" fmla="*/ 593899 w 1508539"/>
              <a:gd name="connsiteY60" fmla="*/ 3974753 h 6858000"/>
              <a:gd name="connsiteX61" fmla="*/ 595497 w 1508539"/>
              <a:gd name="connsiteY61" fmla="*/ 3969950 h 6858000"/>
              <a:gd name="connsiteX62" fmla="*/ 588919 w 1508539"/>
              <a:gd name="connsiteY62" fmla="*/ 3933779 h 6858000"/>
              <a:gd name="connsiteX63" fmla="*/ 590250 w 1508539"/>
              <a:gd name="connsiteY63" fmla="*/ 3933093 h 6858000"/>
              <a:gd name="connsiteX64" fmla="*/ 594604 w 1508539"/>
              <a:gd name="connsiteY64" fmla="*/ 3922082 h 6858000"/>
              <a:gd name="connsiteX65" fmla="*/ 599682 w 1508539"/>
              <a:gd name="connsiteY65" fmla="*/ 3901461 h 6858000"/>
              <a:gd name="connsiteX66" fmla="*/ 622276 w 1508539"/>
              <a:gd name="connsiteY66" fmla="*/ 3813873 h 6858000"/>
              <a:gd name="connsiteX67" fmla="*/ 621701 w 1508539"/>
              <a:gd name="connsiteY67" fmla="*/ 3806161 h 6858000"/>
              <a:gd name="connsiteX68" fmla="*/ 622008 w 1508539"/>
              <a:gd name="connsiteY68" fmla="*/ 3805957 h 6858000"/>
              <a:gd name="connsiteX69" fmla="*/ 622035 w 1508539"/>
              <a:gd name="connsiteY69" fmla="*/ 3797724 h 6858000"/>
              <a:gd name="connsiteX70" fmla="*/ 620650 w 1508539"/>
              <a:gd name="connsiteY70" fmla="*/ 3792098 h 6858000"/>
              <a:gd name="connsiteX71" fmla="*/ 619534 w 1508539"/>
              <a:gd name="connsiteY71" fmla="*/ 3777135 h 6858000"/>
              <a:gd name="connsiteX72" fmla="*/ 621267 w 1508539"/>
              <a:gd name="connsiteY72" fmla="*/ 3771656 h 6858000"/>
              <a:gd name="connsiteX73" fmla="*/ 625010 w 1508539"/>
              <a:gd name="connsiteY73" fmla="*/ 3769007 h 6858000"/>
              <a:gd name="connsiteX74" fmla="*/ 624476 w 1508539"/>
              <a:gd name="connsiteY74" fmla="*/ 3767709 h 6858000"/>
              <a:gd name="connsiteX75" fmla="*/ 633172 w 1508539"/>
              <a:gd name="connsiteY75" fmla="*/ 3738082 h 6858000"/>
              <a:gd name="connsiteX76" fmla="*/ 640518 w 1508539"/>
              <a:gd name="connsiteY76" fmla="*/ 3673397 h 6858000"/>
              <a:gd name="connsiteX77" fmla="*/ 639814 w 1508539"/>
              <a:gd name="connsiteY77" fmla="*/ 3637109 h 6858000"/>
              <a:gd name="connsiteX78" fmla="*/ 643257 w 1508539"/>
              <a:gd name="connsiteY78" fmla="*/ 3536883 h 6858000"/>
              <a:gd name="connsiteX79" fmla="*/ 650795 w 1508539"/>
              <a:gd name="connsiteY79" fmla="*/ 3435652 h 6858000"/>
              <a:gd name="connsiteX80" fmla="*/ 652466 w 1508539"/>
              <a:gd name="connsiteY80" fmla="*/ 3307769 h 6858000"/>
              <a:gd name="connsiteX81" fmla="*/ 670029 w 1508539"/>
              <a:gd name="connsiteY81" fmla="*/ 3250522 h 6858000"/>
              <a:gd name="connsiteX82" fmla="*/ 670454 w 1508539"/>
              <a:gd name="connsiteY82" fmla="*/ 3229163 h 6858000"/>
              <a:gd name="connsiteX83" fmla="*/ 672277 w 1508539"/>
              <a:gd name="connsiteY83" fmla="*/ 3217217 h 6858000"/>
              <a:gd name="connsiteX84" fmla="*/ 659112 w 1508539"/>
              <a:gd name="connsiteY84" fmla="*/ 3183755 h 6858000"/>
              <a:gd name="connsiteX85" fmla="*/ 659613 w 1508539"/>
              <a:gd name="connsiteY85" fmla="*/ 3178642 h 6858000"/>
              <a:gd name="connsiteX86" fmla="*/ 647213 w 1508539"/>
              <a:gd name="connsiteY86" fmla="*/ 3158586 h 6858000"/>
              <a:gd name="connsiteX87" fmla="*/ 632398 w 1508539"/>
              <a:gd name="connsiteY87" fmla="*/ 3129034 h 6858000"/>
              <a:gd name="connsiteX88" fmla="*/ 633063 w 1508539"/>
              <a:gd name="connsiteY88" fmla="*/ 3126682 h 6858000"/>
              <a:gd name="connsiteX89" fmla="*/ 623931 w 1508539"/>
              <a:gd name="connsiteY89" fmla="*/ 3114519 h 6858000"/>
              <a:gd name="connsiteX90" fmla="*/ 610540 w 1508539"/>
              <a:gd name="connsiteY90" fmla="*/ 3106272 h 6858000"/>
              <a:gd name="connsiteX91" fmla="*/ 583270 w 1508539"/>
              <a:gd name="connsiteY91" fmla="*/ 2958185 h 6858000"/>
              <a:gd name="connsiteX92" fmla="*/ 525884 w 1508539"/>
              <a:gd name="connsiteY92" fmla="*/ 2762989 h 6858000"/>
              <a:gd name="connsiteX93" fmla="*/ 474802 w 1508539"/>
              <a:gd name="connsiteY93" fmla="*/ 2554718 h 6858000"/>
              <a:gd name="connsiteX94" fmla="*/ 454896 w 1508539"/>
              <a:gd name="connsiteY94" fmla="*/ 2485734 h 6858000"/>
              <a:gd name="connsiteX95" fmla="*/ 445619 w 1508539"/>
              <a:gd name="connsiteY95" fmla="*/ 2447068 h 6858000"/>
              <a:gd name="connsiteX96" fmla="*/ 432580 w 1508539"/>
              <a:gd name="connsiteY96" fmla="*/ 2425819 h 6858000"/>
              <a:gd name="connsiteX97" fmla="*/ 438579 w 1508539"/>
              <a:gd name="connsiteY97" fmla="*/ 2402874 h 6858000"/>
              <a:gd name="connsiteX98" fmla="*/ 441191 w 1508539"/>
              <a:gd name="connsiteY98" fmla="*/ 2381443 h 6858000"/>
              <a:gd name="connsiteX99" fmla="*/ 417520 w 1508539"/>
              <a:gd name="connsiteY99" fmla="*/ 2261920 h 6858000"/>
              <a:gd name="connsiteX100" fmla="*/ 407407 w 1508539"/>
              <a:gd name="connsiteY100" fmla="*/ 2195378 h 6858000"/>
              <a:gd name="connsiteX101" fmla="*/ 391624 w 1508539"/>
              <a:gd name="connsiteY101" fmla="*/ 2155135 h 6858000"/>
              <a:gd name="connsiteX102" fmla="*/ 389082 w 1508539"/>
              <a:gd name="connsiteY102" fmla="*/ 2118008 h 6858000"/>
              <a:gd name="connsiteX103" fmla="*/ 390075 w 1508539"/>
              <a:gd name="connsiteY103" fmla="*/ 2050531 h 6858000"/>
              <a:gd name="connsiteX104" fmla="*/ 381881 w 1508539"/>
              <a:gd name="connsiteY104" fmla="*/ 1963269 h 6858000"/>
              <a:gd name="connsiteX105" fmla="*/ 363059 w 1508539"/>
              <a:gd name="connsiteY105" fmla="*/ 1906352 h 6858000"/>
              <a:gd name="connsiteX106" fmla="*/ 339616 w 1508539"/>
              <a:gd name="connsiteY106" fmla="*/ 1861531 h 6858000"/>
              <a:gd name="connsiteX107" fmla="*/ 293415 w 1508539"/>
              <a:gd name="connsiteY107" fmla="*/ 1732919 h 6858000"/>
              <a:gd name="connsiteX108" fmla="*/ 265726 w 1508539"/>
              <a:gd name="connsiteY108" fmla="*/ 1663540 h 6858000"/>
              <a:gd name="connsiteX109" fmla="*/ 264852 w 1508539"/>
              <a:gd name="connsiteY109" fmla="*/ 1615777 h 6858000"/>
              <a:gd name="connsiteX110" fmla="*/ 245647 w 1508539"/>
              <a:gd name="connsiteY110" fmla="*/ 1563678 h 6858000"/>
              <a:gd name="connsiteX111" fmla="*/ 258727 w 1508539"/>
              <a:gd name="connsiteY111" fmla="*/ 1519474 h 6858000"/>
              <a:gd name="connsiteX112" fmla="*/ 251469 w 1508539"/>
              <a:gd name="connsiteY112" fmla="*/ 1477995 h 6858000"/>
              <a:gd name="connsiteX113" fmla="*/ 237554 w 1508539"/>
              <a:gd name="connsiteY113" fmla="*/ 1373769 h 6858000"/>
              <a:gd name="connsiteX114" fmla="*/ 245861 w 1508539"/>
              <a:gd name="connsiteY114" fmla="*/ 1307086 h 6858000"/>
              <a:gd name="connsiteX115" fmla="*/ 247049 w 1508539"/>
              <a:gd name="connsiteY115" fmla="*/ 1189033 h 6858000"/>
              <a:gd name="connsiteX116" fmla="*/ 251734 w 1508539"/>
              <a:gd name="connsiteY116" fmla="*/ 1168288 h 6858000"/>
              <a:gd name="connsiteX117" fmla="*/ 244016 w 1508539"/>
              <a:gd name="connsiteY117" fmla="*/ 1142577 h 6858000"/>
              <a:gd name="connsiteX118" fmla="*/ 233322 w 1508539"/>
              <a:gd name="connsiteY118" fmla="*/ 1088484 h 6858000"/>
              <a:gd name="connsiteX119" fmla="*/ 222058 w 1508539"/>
              <a:gd name="connsiteY119" fmla="*/ 1016103 h 6858000"/>
              <a:gd name="connsiteX120" fmla="*/ 223514 w 1508539"/>
              <a:gd name="connsiteY120" fmla="*/ 932283 h 6858000"/>
              <a:gd name="connsiteX121" fmla="*/ 225750 w 1508539"/>
              <a:gd name="connsiteY121" fmla="*/ 915925 h 6858000"/>
              <a:gd name="connsiteX122" fmla="*/ 218379 w 1508539"/>
              <a:gd name="connsiteY122" fmla="*/ 896999 h 6858000"/>
              <a:gd name="connsiteX123" fmla="*/ 187787 w 1508539"/>
              <a:gd name="connsiteY123" fmla="*/ 821517 h 6858000"/>
              <a:gd name="connsiteX124" fmla="*/ 166737 w 1508539"/>
              <a:gd name="connsiteY124" fmla="*/ 751353 h 6858000"/>
              <a:gd name="connsiteX125" fmla="*/ 166295 w 1508539"/>
              <a:gd name="connsiteY125" fmla="*/ 721230 h 6858000"/>
              <a:gd name="connsiteX126" fmla="*/ 151966 w 1508539"/>
              <a:gd name="connsiteY126" fmla="*/ 681659 h 6858000"/>
              <a:gd name="connsiteX127" fmla="*/ 137385 w 1508539"/>
              <a:gd name="connsiteY127" fmla="*/ 635218 h 6858000"/>
              <a:gd name="connsiteX128" fmla="*/ 142396 w 1508539"/>
              <a:gd name="connsiteY128" fmla="*/ 613763 h 6858000"/>
              <a:gd name="connsiteX129" fmla="*/ 128338 w 1508539"/>
              <a:gd name="connsiteY129" fmla="*/ 598582 h 6858000"/>
              <a:gd name="connsiteX130" fmla="*/ 128019 w 1508539"/>
              <a:gd name="connsiteY130" fmla="*/ 576846 h 6858000"/>
              <a:gd name="connsiteX131" fmla="*/ 107645 w 1508539"/>
              <a:gd name="connsiteY131" fmla="*/ 530055 h 6858000"/>
              <a:gd name="connsiteX132" fmla="*/ 106893 w 1508539"/>
              <a:gd name="connsiteY132" fmla="*/ 465389 h 6858000"/>
              <a:gd name="connsiteX133" fmla="*/ 89816 w 1508539"/>
              <a:gd name="connsiteY133" fmla="*/ 424699 h 6858000"/>
              <a:gd name="connsiteX134" fmla="*/ 90191 w 1508539"/>
              <a:gd name="connsiteY134" fmla="*/ 404917 h 6858000"/>
              <a:gd name="connsiteX135" fmla="*/ 70148 w 1508539"/>
              <a:gd name="connsiteY135" fmla="*/ 367211 h 6858000"/>
              <a:gd name="connsiteX136" fmla="*/ 36452 w 1508539"/>
              <a:gd name="connsiteY136" fmla="*/ 268519 h 6858000"/>
              <a:gd name="connsiteX137" fmla="*/ 23935 w 1508539"/>
              <a:gd name="connsiteY137" fmla="*/ 160886 h 6858000"/>
              <a:gd name="connsiteX138" fmla="*/ 19312 w 1508539"/>
              <a:gd name="connsiteY138" fmla="*/ 47336 h 6858000"/>
              <a:gd name="connsiteX139" fmla="*/ 0 w 1508539"/>
              <a:gd name="connsiteY139" fmla="*/ 0 h 6858000"/>
              <a:gd name="connsiteX0" fmla="*/ 0 w 1508539"/>
              <a:gd name="connsiteY0" fmla="*/ 0 h 6858000"/>
              <a:gd name="connsiteX1" fmla="*/ 1508539 w 1508539"/>
              <a:gd name="connsiteY1" fmla="*/ 0 h 6858000"/>
              <a:gd name="connsiteX2" fmla="*/ 1508539 w 1508539"/>
              <a:gd name="connsiteY2" fmla="*/ 6858000 h 6858000"/>
              <a:gd name="connsiteX3" fmla="*/ 245233 w 1508539"/>
              <a:gd name="connsiteY3" fmla="*/ 6857735 h 6858000"/>
              <a:gd name="connsiteX4" fmla="*/ 243784 w 1508539"/>
              <a:gd name="connsiteY4" fmla="*/ 6776847 h 6858000"/>
              <a:gd name="connsiteX5" fmla="*/ 255284 w 1508539"/>
              <a:gd name="connsiteY5" fmla="*/ 6737706 h 6858000"/>
              <a:gd name="connsiteX6" fmla="*/ 267342 w 1508539"/>
              <a:gd name="connsiteY6" fmla="*/ 6683638 h 6858000"/>
              <a:gd name="connsiteX7" fmla="*/ 295622 w 1508539"/>
              <a:gd name="connsiteY7" fmla="*/ 6659970 h 6858000"/>
              <a:gd name="connsiteX8" fmla="*/ 310713 w 1508539"/>
              <a:gd name="connsiteY8" fmla="*/ 6636211 h 6858000"/>
              <a:gd name="connsiteX9" fmla="*/ 328157 w 1508539"/>
              <a:gd name="connsiteY9" fmla="*/ 6594177 h 6858000"/>
              <a:gd name="connsiteX10" fmla="*/ 325289 w 1508539"/>
              <a:gd name="connsiteY10" fmla="*/ 6525770 h 6858000"/>
              <a:gd name="connsiteX11" fmla="*/ 395154 w 1508539"/>
              <a:gd name="connsiteY11" fmla="*/ 6492130 h 6858000"/>
              <a:gd name="connsiteX12" fmla="*/ 410841 w 1508539"/>
              <a:gd name="connsiteY12" fmla="*/ 6431610 h 6858000"/>
              <a:gd name="connsiteX13" fmla="*/ 454546 w 1508539"/>
              <a:gd name="connsiteY13" fmla="*/ 6379786 h 6858000"/>
              <a:gd name="connsiteX14" fmla="*/ 416634 w 1508539"/>
              <a:gd name="connsiteY14" fmla="*/ 6346654 h 6858000"/>
              <a:gd name="connsiteX15" fmla="*/ 241880 w 1508539"/>
              <a:gd name="connsiteY15" fmla="*/ 6384857 h 6858000"/>
              <a:gd name="connsiteX16" fmla="*/ 240591 w 1508539"/>
              <a:gd name="connsiteY16" fmla="*/ 6367510 h 6858000"/>
              <a:gd name="connsiteX17" fmla="*/ 244471 w 1508539"/>
              <a:gd name="connsiteY17" fmla="*/ 6349778 h 6858000"/>
              <a:gd name="connsiteX18" fmla="*/ 432121 w 1508539"/>
              <a:gd name="connsiteY18" fmla="*/ 6252834 h 6858000"/>
              <a:gd name="connsiteX19" fmla="*/ 410113 w 1508539"/>
              <a:gd name="connsiteY19" fmla="*/ 6202459 h 6858000"/>
              <a:gd name="connsiteX20" fmla="*/ 290557 w 1508539"/>
              <a:gd name="connsiteY20" fmla="*/ 6153037 h 6858000"/>
              <a:gd name="connsiteX21" fmla="*/ 314428 w 1508539"/>
              <a:gd name="connsiteY21" fmla="*/ 6113913 h 6858000"/>
              <a:gd name="connsiteX22" fmla="*/ 318721 w 1508539"/>
              <a:gd name="connsiteY22" fmla="*/ 6028119 h 6858000"/>
              <a:gd name="connsiteX23" fmla="*/ 396942 w 1508539"/>
              <a:gd name="connsiteY23" fmla="*/ 5926735 h 6858000"/>
              <a:gd name="connsiteX24" fmla="*/ 408411 w 1508539"/>
              <a:gd name="connsiteY24" fmla="*/ 5704905 h 6858000"/>
              <a:gd name="connsiteX25" fmla="*/ 425529 w 1508539"/>
              <a:gd name="connsiteY25" fmla="*/ 5676393 h 6858000"/>
              <a:gd name="connsiteX26" fmla="*/ 465121 w 1508539"/>
              <a:gd name="connsiteY26" fmla="*/ 5563435 h 6858000"/>
              <a:gd name="connsiteX27" fmla="*/ 512251 w 1508539"/>
              <a:gd name="connsiteY27" fmla="*/ 5437125 h 6858000"/>
              <a:gd name="connsiteX28" fmla="*/ 525819 w 1508539"/>
              <a:gd name="connsiteY28" fmla="*/ 5396260 h 6858000"/>
              <a:gd name="connsiteX29" fmla="*/ 541800 w 1508539"/>
              <a:gd name="connsiteY29" fmla="*/ 5330009 h 6858000"/>
              <a:gd name="connsiteX30" fmla="*/ 575293 w 1508539"/>
              <a:gd name="connsiteY30" fmla="*/ 5273739 h 6858000"/>
              <a:gd name="connsiteX31" fmla="*/ 584892 w 1508539"/>
              <a:gd name="connsiteY31" fmla="*/ 5241779 h 6858000"/>
              <a:gd name="connsiteX32" fmla="*/ 596118 w 1508539"/>
              <a:gd name="connsiteY32" fmla="*/ 5225268 h 6858000"/>
              <a:gd name="connsiteX33" fmla="*/ 597138 w 1508539"/>
              <a:gd name="connsiteY33" fmla="*/ 5217684 h 6858000"/>
              <a:gd name="connsiteX34" fmla="*/ 604479 w 1508539"/>
              <a:gd name="connsiteY34" fmla="*/ 5193377 h 6858000"/>
              <a:gd name="connsiteX35" fmla="*/ 607782 w 1508539"/>
              <a:gd name="connsiteY35" fmla="*/ 5179288 h 6858000"/>
              <a:gd name="connsiteX36" fmla="*/ 608766 w 1508539"/>
              <a:gd name="connsiteY36" fmla="*/ 5173621 h 6858000"/>
              <a:gd name="connsiteX37" fmla="*/ 604400 w 1508539"/>
              <a:gd name="connsiteY37" fmla="*/ 5159961 h 6858000"/>
              <a:gd name="connsiteX38" fmla="*/ 611077 w 1508539"/>
              <a:gd name="connsiteY38" fmla="*/ 5144295 h 6858000"/>
              <a:gd name="connsiteX39" fmla="*/ 608010 w 1508539"/>
              <a:gd name="connsiteY39" fmla="*/ 5125185 h 6858000"/>
              <a:gd name="connsiteX40" fmla="*/ 614840 w 1508539"/>
              <a:gd name="connsiteY40" fmla="*/ 5121884 h 6858000"/>
              <a:gd name="connsiteX41" fmla="*/ 621876 w 1508539"/>
              <a:gd name="connsiteY41" fmla="*/ 5067850 h 6858000"/>
              <a:gd name="connsiteX42" fmla="*/ 624607 w 1508539"/>
              <a:gd name="connsiteY42" fmla="*/ 5060861 h 6858000"/>
              <a:gd name="connsiteX43" fmla="*/ 621311 w 1508539"/>
              <a:gd name="connsiteY43" fmla="*/ 5034192 h 6858000"/>
              <a:gd name="connsiteX44" fmla="*/ 622865 w 1508539"/>
              <a:gd name="connsiteY44" fmla="*/ 4993030 h 6858000"/>
              <a:gd name="connsiteX45" fmla="*/ 629774 w 1508539"/>
              <a:gd name="connsiteY45" fmla="*/ 4946844 h 6858000"/>
              <a:gd name="connsiteX46" fmla="*/ 625630 w 1508539"/>
              <a:gd name="connsiteY46" fmla="*/ 4932692 h 6858000"/>
              <a:gd name="connsiteX47" fmla="*/ 641033 w 1508539"/>
              <a:gd name="connsiteY47" fmla="*/ 4858827 h 6858000"/>
              <a:gd name="connsiteX48" fmla="*/ 646936 w 1508539"/>
              <a:gd name="connsiteY48" fmla="*/ 4821170 h 6858000"/>
              <a:gd name="connsiteX49" fmla="*/ 651669 w 1508539"/>
              <a:gd name="connsiteY49" fmla="*/ 4780965 h 6858000"/>
              <a:gd name="connsiteX50" fmla="*/ 652962 w 1508539"/>
              <a:gd name="connsiteY50" fmla="*/ 4750867 h 6858000"/>
              <a:gd name="connsiteX51" fmla="*/ 650769 w 1508539"/>
              <a:gd name="connsiteY51" fmla="*/ 4690749 h 6858000"/>
              <a:gd name="connsiteX52" fmla="*/ 646249 w 1508539"/>
              <a:gd name="connsiteY52" fmla="*/ 4584173 h 6858000"/>
              <a:gd name="connsiteX53" fmla="*/ 641332 w 1508539"/>
              <a:gd name="connsiteY53" fmla="*/ 4444346 h 6858000"/>
              <a:gd name="connsiteX54" fmla="*/ 637897 w 1508539"/>
              <a:gd name="connsiteY54" fmla="*/ 4375228 h 6858000"/>
              <a:gd name="connsiteX55" fmla="*/ 618550 w 1508539"/>
              <a:gd name="connsiteY55" fmla="*/ 4214165 h 6858000"/>
              <a:gd name="connsiteX56" fmla="*/ 622623 w 1508539"/>
              <a:gd name="connsiteY56" fmla="*/ 4090296 h 6858000"/>
              <a:gd name="connsiteX57" fmla="*/ 607879 w 1508539"/>
              <a:gd name="connsiteY57" fmla="*/ 4033999 h 6858000"/>
              <a:gd name="connsiteX58" fmla="*/ 609028 w 1508539"/>
              <a:gd name="connsiteY58" fmla="*/ 4031933 h 6858000"/>
              <a:gd name="connsiteX59" fmla="*/ 607604 w 1508539"/>
              <a:gd name="connsiteY59" fmla="*/ 4013953 h 6858000"/>
              <a:gd name="connsiteX60" fmla="*/ 593899 w 1508539"/>
              <a:gd name="connsiteY60" fmla="*/ 3974753 h 6858000"/>
              <a:gd name="connsiteX61" fmla="*/ 595497 w 1508539"/>
              <a:gd name="connsiteY61" fmla="*/ 3969950 h 6858000"/>
              <a:gd name="connsiteX62" fmla="*/ 588919 w 1508539"/>
              <a:gd name="connsiteY62" fmla="*/ 3933779 h 6858000"/>
              <a:gd name="connsiteX63" fmla="*/ 590250 w 1508539"/>
              <a:gd name="connsiteY63" fmla="*/ 3933093 h 6858000"/>
              <a:gd name="connsiteX64" fmla="*/ 594604 w 1508539"/>
              <a:gd name="connsiteY64" fmla="*/ 3922082 h 6858000"/>
              <a:gd name="connsiteX65" fmla="*/ 599682 w 1508539"/>
              <a:gd name="connsiteY65" fmla="*/ 3901461 h 6858000"/>
              <a:gd name="connsiteX66" fmla="*/ 622276 w 1508539"/>
              <a:gd name="connsiteY66" fmla="*/ 3813873 h 6858000"/>
              <a:gd name="connsiteX67" fmla="*/ 621701 w 1508539"/>
              <a:gd name="connsiteY67" fmla="*/ 3806161 h 6858000"/>
              <a:gd name="connsiteX68" fmla="*/ 622008 w 1508539"/>
              <a:gd name="connsiteY68" fmla="*/ 3805957 h 6858000"/>
              <a:gd name="connsiteX69" fmla="*/ 622035 w 1508539"/>
              <a:gd name="connsiteY69" fmla="*/ 3797724 h 6858000"/>
              <a:gd name="connsiteX70" fmla="*/ 620650 w 1508539"/>
              <a:gd name="connsiteY70" fmla="*/ 3792098 h 6858000"/>
              <a:gd name="connsiteX71" fmla="*/ 619534 w 1508539"/>
              <a:gd name="connsiteY71" fmla="*/ 3777135 h 6858000"/>
              <a:gd name="connsiteX72" fmla="*/ 621267 w 1508539"/>
              <a:gd name="connsiteY72" fmla="*/ 3771656 h 6858000"/>
              <a:gd name="connsiteX73" fmla="*/ 625010 w 1508539"/>
              <a:gd name="connsiteY73" fmla="*/ 3769007 h 6858000"/>
              <a:gd name="connsiteX74" fmla="*/ 624476 w 1508539"/>
              <a:gd name="connsiteY74" fmla="*/ 3767709 h 6858000"/>
              <a:gd name="connsiteX75" fmla="*/ 633172 w 1508539"/>
              <a:gd name="connsiteY75" fmla="*/ 3738082 h 6858000"/>
              <a:gd name="connsiteX76" fmla="*/ 640518 w 1508539"/>
              <a:gd name="connsiteY76" fmla="*/ 3673397 h 6858000"/>
              <a:gd name="connsiteX77" fmla="*/ 639814 w 1508539"/>
              <a:gd name="connsiteY77" fmla="*/ 3637109 h 6858000"/>
              <a:gd name="connsiteX78" fmla="*/ 643257 w 1508539"/>
              <a:gd name="connsiteY78" fmla="*/ 3536883 h 6858000"/>
              <a:gd name="connsiteX79" fmla="*/ 650795 w 1508539"/>
              <a:gd name="connsiteY79" fmla="*/ 3435652 h 6858000"/>
              <a:gd name="connsiteX80" fmla="*/ 652466 w 1508539"/>
              <a:gd name="connsiteY80" fmla="*/ 3307769 h 6858000"/>
              <a:gd name="connsiteX81" fmla="*/ 670029 w 1508539"/>
              <a:gd name="connsiteY81" fmla="*/ 3250522 h 6858000"/>
              <a:gd name="connsiteX82" fmla="*/ 670454 w 1508539"/>
              <a:gd name="connsiteY82" fmla="*/ 3229163 h 6858000"/>
              <a:gd name="connsiteX83" fmla="*/ 672277 w 1508539"/>
              <a:gd name="connsiteY83" fmla="*/ 3217217 h 6858000"/>
              <a:gd name="connsiteX84" fmla="*/ 659112 w 1508539"/>
              <a:gd name="connsiteY84" fmla="*/ 3183755 h 6858000"/>
              <a:gd name="connsiteX85" fmla="*/ 659613 w 1508539"/>
              <a:gd name="connsiteY85" fmla="*/ 3178642 h 6858000"/>
              <a:gd name="connsiteX86" fmla="*/ 647213 w 1508539"/>
              <a:gd name="connsiteY86" fmla="*/ 3158586 h 6858000"/>
              <a:gd name="connsiteX87" fmla="*/ 632398 w 1508539"/>
              <a:gd name="connsiteY87" fmla="*/ 3129034 h 6858000"/>
              <a:gd name="connsiteX88" fmla="*/ 633063 w 1508539"/>
              <a:gd name="connsiteY88" fmla="*/ 3126682 h 6858000"/>
              <a:gd name="connsiteX89" fmla="*/ 623931 w 1508539"/>
              <a:gd name="connsiteY89" fmla="*/ 3114519 h 6858000"/>
              <a:gd name="connsiteX90" fmla="*/ 610540 w 1508539"/>
              <a:gd name="connsiteY90" fmla="*/ 3106272 h 6858000"/>
              <a:gd name="connsiteX91" fmla="*/ 583270 w 1508539"/>
              <a:gd name="connsiteY91" fmla="*/ 2958185 h 6858000"/>
              <a:gd name="connsiteX92" fmla="*/ 525884 w 1508539"/>
              <a:gd name="connsiteY92" fmla="*/ 2762989 h 6858000"/>
              <a:gd name="connsiteX93" fmla="*/ 474802 w 1508539"/>
              <a:gd name="connsiteY93" fmla="*/ 2554718 h 6858000"/>
              <a:gd name="connsiteX94" fmla="*/ 454896 w 1508539"/>
              <a:gd name="connsiteY94" fmla="*/ 2485734 h 6858000"/>
              <a:gd name="connsiteX95" fmla="*/ 445619 w 1508539"/>
              <a:gd name="connsiteY95" fmla="*/ 2447068 h 6858000"/>
              <a:gd name="connsiteX96" fmla="*/ 432580 w 1508539"/>
              <a:gd name="connsiteY96" fmla="*/ 2425819 h 6858000"/>
              <a:gd name="connsiteX97" fmla="*/ 438579 w 1508539"/>
              <a:gd name="connsiteY97" fmla="*/ 2402874 h 6858000"/>
              <a:gd name="connsiteX98" fmla="*/ 441191 w 1508539"/>
              <a:gd name="connsiteY98" fmla="*/ 2381443 h 6858000"/>
              <a:gd name="connsiteX99" fmla="*/ 417520 w 1508539"/>
              <a:gd name="connsiteY99" fmla="*/ 2261920 h 6858000"/>
              <a:gd name="connsiteX100" fmla="*/ 407407 w 1508539"/>
              <a:gd name="connsiteY100" fmla="*/ 2195378 h 6858000"/>
              <a:gd name="connsiteX101" fmla="*/ 391624 w 1508539"/>
              <a:gd name="connsiteY101" fmla="*/ 2155135 h 6858000"/>
              <a:gd name="connsiteX102" fmla="*/ 389082 w 1508539"/>
              <a:gd name="connsiteY102" fmla="*/ 2118008 h 6858000"/>
              <a:gd name="connsiteX103" fmla="*/ 390075 w 1508539"/>
              <a:gd name="connsiteY103" fmla="*/ 2050531 h 6858000"/>
              <a:gd name="connsiteX104" fmla="*/ 381881 w 1508539"/>
              <a:gd name="connsiteY104" fmla="*/ 1963269 h 6858000"/>
              <a:gd name="connsiteX105" fmla="*/ 363059 w 1508539"/>
              <a:gd name="connsiteY105" fmla="*/ 1906352 h 6858000"/>
              <a:gd name="connsiteX106" fmla="*/ 339616 w 1508539"/>
              <a:gd name="connsiteY106" fmla="*/ 1861531 h 6858000"/>
              <a:gd name="connsiteX107" fmla="*/ 293415 w 1508539"/>
              <a:gd name="connsiteY107" fmla="*/ 1732919 h 6858000"/>
              <a:gd name="connsiteX108" fmla="*/ 265726 w 1508539"/>
              <a:gd name="connsiteY108" fmla="*/ 1663540 h 6858000"/>
              <a:gd name="connsiteX109" fmla="*/ 264852 w 1508539"/>
              <a:gd name="connsiteY109" fmla="*/ 1615777 h 6858000"/>
              <a:gd name="connsiteX110" fmla="*/ 245647 w 1508539"/>
              <a:gd name="connsiteY110" fmla="*/ 1563678 h 6858000"/>
              <a:gd name="connsiteX111" fmla="*/ 258727 w 1508539"/>
              <a:gd name="connsiteY111" fmla="*/ 1519474 h 6858000"/>
              <a:gd name="connsiteX112" fmla="*/ 251469 w 1508539"/>
              <a:gd name="connsiteY112" fmla="*/ 1477995 h 6858000"/>
              <a:gd name="connsiteX113" fmla="*/ 237554 w 1508539"/>
              <a:gd name="connsiteY113" fmla="*/ 1373769 h 6858000"/>
              <a:gd name="connsiteX114" fmla="*/ 245861 w 1508539"/>
              <a:gd name="connsiteY114" fmla="*/ 1307086 h 6858000"/>
              <a:gd name="connsiteX115" fmla="*/ 247049 w 1508539"/>
              <a:gd name="connsiteY115" fmla="*/ 1189033 h 6858000"/>
              <a:gd name="connsiteX116" fmla="*/ 251734 w 1508539"/>
              <a:gd name="connsiteY116" fmla="*/ 1168288 h 6858000"/>
              <a:gd name="connsiteX117" fmla="*/ 244016 w 1508539"/>
              <a:gd name="connsiteY117" fmla="*/ 1142577 h 6858000"/>
              <a:gd name="connsiteX118" fmla="*/ 233322 w 1508539"/>
              <a:gd name="connsiteY118" fmla="*/ 1088484 h 6858000"/>
              <a:gd name="connsiteX119" fmla="*/ 222058 w 1508539"/>
              <a:gd name="connsiteY119" fmla="*/ 1016103 h 6858000"/>
              <a:gd name="connsiteX120" fmla="*/ 223514 w 1508539"/>
              <a:gd name="connsiteY120" fmla="*/ 932283 h 6858000"/>
              <a:gd name="connsiteX121" fmla="*/ 225750 w 1508539"/>
              <a:gd name="connsiteY121" fmla="*/ 915925 h 6858000"/>
              <a:gd name="connsiteX122" fmla="*/ 218379 w 1508539"/>
              <a:gd name="connsiteY122" fmla="*/ 896999 h 6858000"/>
              <a:gd name="connsiteX123" fmla="*/ 187787 w 1508539"/>
              <a:gd name="connsiteY123" fmla="*/ 821517 h 6858000"/>
              <a:gd name="connsiteX124" fmla="*/ 166737 w 1508539"/>
              <a:gd name="connsiteY124" fmla="*/ 751353 h 6858000"/>
              <a:gd name="connsiteX125" fmla="*/ 166295 w 1508539"/>
              <a:gd name="connsiteY125" fmla="*/ 721230 h 6858000"/>
              <a:gd name="connsiteX126" fmla="*/ 151966 w 1508539"/>
              <a:gd name="connsiteY126" fmla="*/ 681659 h 6858000"/>
              <a:gd name="connsiteX127" fmla="*/ 137385 w 1508539"/>
              <a:gd name="connsiteY127" fmla="*/ 635218 h 6858000"/>
              <a:gd name="connsiteX128" fmla="*/ 142396 w 1508539"/>
              <a:gd name="connsiteY128" fmla="*/ 613763 h 6858000"/>
              <a:gd name="connsiteX129" fmla="*/ 128338 w 1508539"/>
              <a:gd name="connsiteY129" fmla="*/ 598582 h 6858000"/>
              <a:gd name="connsiteX130" fmla="*/ 128019 w 1508539"/>
              <a:gd name="connsiteY130" fmla="*/ 576846 h 6858000"/>
              <a:gd name="connsiteX131" fmla="*/ 107645 w 1508539"/>
              <a:gd name="connsiteY131" fmla="*/ 530055 h 6858000"/>
              <a:gd name="connsiteX132" fmla="*/ 106893 w 1508539"/>
              <a:gd name="connsiteY132" fmla="*/ 465389 h 6858000"/>
              <a:gd name="connsiteX133" fmla="*/ 89816 w 1508539"/>
              <a:gd name="connsiteY133" fmla="*/ 424699 h 6858000"/>
              <a:gd name="connsiteX134" fmla="*/ 90191 w 1508539"/>
              <a:gd name="connsiteY134" fmla="*/ 404917 h 6858000"/>
              <a:gd name="connsiteX135" fmla="*/ 70148 w 1508539"/>
              <a:gd name="connsiteY135" fmla="*/ 367211 h 6858000"/>
              <a:gd name="connsiteX136" fmla="*/ 36452 w 1508539"/>
              <a:gd name="connsiteY136" fmla="*/ 268519 h 6858000"/>
              <a:gd name="connsiteX137" fmla="*/ 23935 w 1508539"/>
              <a:gd name="connsiteY137" fmla="*/ 160886 h 6858000"/>
              <a:gd name="connsiteX138" fmla="*/ 19312 w 1508539"/>
              <a:gd name="connsiteY138" fmla="*/ 47336 h 6858000"/>
              <a:gd name="connsiteX139" fmla="*/ 0 w 1508539"/>
              <a:gd name="connsiteY139" fmla="*/ 0 h 6858000"/>
              <a:gd name="connsiteX0" fmla="*/ 0 w 1508539"/>
              <a:gd name="connsiteY0" fmla="*/ 0 h 6858000"/>
              <a:gd name="connsiteX1" fmla="*/ 1508539 w 1508539"/>
              <a:gd name="connsiteY1" fmla="*/ 0 h 6858000"/>
              <a:gd name="connsiteX2" fmla="*/ 1508539 w 1508539"/>
              <a:gd name="connsiteY2" fmla="*/ 6858000 h 6858000"/>
              <a:gd name="connsiteX3" fmla="*/ 245233 w 1508539"/>
              <a:gd name="connsiteY3" fmla="*/ 6857735 h 6858000"/>
              <a:gd name="connsiteX4" fmla="*/ 243784 w 1508539"/>
              <a:gd name="connsiteY4" fmla="*/ 6776847 h 6858000"/>
              <a:gd name="connsiteX5" fmla="*/ 255284 w 1508539"/>
              <a:gd name="connsiteY5" fmla="*/ 6737706 h 6858000"/>
              <a:gd name="connsiteX6" fmla="*/ 267342 w 1508539"/>
              <a:gd name="connsiteY6" fmla="*/ 6683638 h 6858000"/>
              <a:gd name="connsiteX7" fmla="*/ 295622 w 1508539"/>
              <a:gd name="connsiteY7" fmla="*/ 6659970 h 6858000"/>
              <a:gd name="connsiteX8" fmla="*/ 310713 w 1508539"/>
              <a:gd name="connsiteY8" fmla="*/ 6636211 h 6858000"/>
              <a:gd name="connsiteX9" fmla="*/ 328157 w 1508539"/>
              <a:gd name="connsiteY9" fmla="*/ 6594177 h 6858000"/>
              <a:gd name="connsiteX10" fmla="*/ 325289 w 1508539"/>
              <a:gd name="connsiteY10" fmla="*/ 6525770 h 6858000"/>
              <a:gd name="connsiteX11" fmla="*/ 395154 w 1508539"/>
              <a:gd name="connsiteY11" fmla="*/ 6492130 h 6858000"/>
              <a:gd name="connsiteX12" fmla="*/ 410841 w 1508539"/>
              <a:gd name="connsiteY12" fmla="*/ 6431610 h 6858000"/>
              <a:gd name="connsiteX13" fmla="*/ 454546 w 1508539"/>
              <a:gd name="connsiteY13" fmla="*/ 6379786 h 6858000"/>
              <a:gd name="connsiteX14" fmla="*/ 416634 w 1508539"/>
              <a:gd name="connsiteY14" fmla="*/ 6346654 h 6858000"/>
              <a:gd name="connsiteX15" fmla="*/ 241880 w 1508539"/>
              <a:gd name="connsiteY15" fmla="*/ 6384857 h 6858000"/>
              <a:gd name="connsiteX16" fmla="*/ 240591 w 1508539"/>
              <a:gd name="connsiteY16" fmla="*/ 6367510 h 6858000"/>
              <a:gd name="connsiteX17" fmla="*/ 244471 w 1508539"/>
              <a:gd name="connsiteY17" fmla="*/ 6349778 h 6858000"/>
              <a:gd name="connsiteX18" fmla="*/ 432121 w 1508539"/>
              <a:gd name="connsiteY18" fmla="*/ 6252834 h 6858000"/>
              <a:gd name="connsiteX19" fmla="*/ 410113 w 1508539"/>
              <a:gd name="connsiteY19" fmla="*/ 6202459 h 6858000"/>
              <a:gd name="connsiteX20" fmla="*/ 392003 w 1508539"/>
              <a:gd name="connsiteY20" fmla="*/ 6153037 h 6858000"/>
              <a:gd name="connsiteX21" fmla="*/ 314428 w 1508539"/>
              <a:gd name="connsiteY21" fmla="*/ 6113913 h 6858000"/>
              <a:gd name="connsiteX22" fmla="*/ 318721 w 1508539"/>
              <a:gd name="connsiteY22" fmla="*/ 6028119 h 6858000"/>
              <a:gd name="connsiteX23" fmla="*/ 396942 w 1508539"/>
              <a:gd name="connsiteY23" fmla="*/ 5926735 h 6858000"/>
              <a:gd name="connsiteX24" fmla="*/ 408411 w 1508539"/>
              <a:gd name="connsiteY24" fmla="*/ 5704905 h 6858000"/>
              <a:gd name="connsiteX25" fmla="*/ 425529 w 1508539"/>
              <a:gd name="connsiteY25" fmla="*/ 5676393 h 6858000"/>
              <a:gd name="connsiteX26" fmla="*/ 465121 w 1508539"/>
              <a:gd name="connsiteY26" fmla="*/ 5563435 h 6858000"/>
              <a:gd name="connsiteX27" fmla="*/ 512251 w 1508539"/>
              <a:gd name="connsiteY27" fmla="*/ 5437125 h 6858000"/>
              <a:gd name="connsiteX28" fmla="*/ 525819 w 1508539"/>
              <a:gd name="connsiteY28" fmla="*/ 5396260 h 6858000"/>
              <a:gd name="connsiteX29" fmla="*/ 541800 w 1508539"/>
              <a:gd name="connsiteY29" fmla="*/ 5330009 h 6858000"/>
              <a:gd name="connsiteX30" fmla="*/ 575293 w 1508539"/>
              <a:gd name="connsiteY30" fmla="*/ 5273739 h 6858000"/>
              <a:gd name="connsiteX31" fmla="*/ 584892 w 1508539"/>
              <a:gd name="connsiteY31" fmla="*/ 5241779 h 6858000"/>
              <a:gd name="connsiteX32" fmla="*/ 596118 w 1508539"/>
              <a:gd name="connsiteY32" fmla="*/ 5225268 h 6858000"/>
              <a:gd name="connsiteX33" fmla="*/ 597138 w 1508539"/>
              <a:gd name="connsiteY33" fmla="*/ 5217684 h 6858000"/>
              <a:gd name="connsiteX34" fmla="*/ 604479 w 1508539"/>
              <a:gd name="connsiteY34" fmla="*/ 5193377 h 6858000"/>
              <a:gd name="connsiteX35" fmla="*/ 607782 w 1508539"/>
              <a:gd name="connsiteY35" fmla="*/ 5179288 h 6858000"/>
              <a:gd name="connsiteX36" fmla="*/ 608766 w 1508539"/>
              <a:gd name="connsiteY36" fmla="*/ 5173621 h 6858000"/>
              <a:gd name="connsiteX37" fmla="*/ 604400 w 1508539"/>
              <a:gd name="connsiteY37" fmla="*/ 5159961 h 6858000"/>
              <a:gd name="connsiteX38" fmla="*/ 611077 w 1508539"/>
              <a:gd name="connsiteY38" fmla="*/ 5144295 h 6858000"/>
              <a:gd name="connsiteX39" fmla="*/ 608010 w 1508539"/>
              <a:gd name="connsiteY39" fmla="*/ 5125185 h 6858000"/>
              <a:gd name="connsiteX40" fmla="*/ 614840 w 1508539"/>
              <a:gd name="connsiteY40" fmla="*/ 5121884 h 6858000"/>
              <a:gd name="connsiteX41" fmla="*/ 621876 w 1508539"/>
              <a:gd name="connsiteY41" fmla="*/ 5067850 h 6858000"/>
              <a:gd name="connsiteX42" fmla="*/ 624607 w 1508539"/>
              <a:gd name="connsiteY42" fmla="*/ 5060861 h 6858000"/>
              <a:gd name="connsiteX43" fmla="*/ 621311 w 1508539"/>
              <a:gd name="connsiteY43" fmla="*/ 5034192 h 6858000"/>
              <a:gd name="connsiteX44" fmla="*/ 622865 w 1508539"/>
              <a:gd name="connsiteY44" fmla="*/ 4993030 h 6858000"/>
              <a:gd name="connsiteX45" fmla="*/ 629774 w 1508539"/>
              <a:gd name="connsiteY45" fmla="*/ 4946844 h 6858000"/>
              <a:gd name="connsiteX46" fmla="*/ 625630 w 1508539"/>
              <a:gd name="connsiteY46" fmla="*/ 4932692 h 6858000"/>
              <a:gd name="connsiteX47" fmla="*/ 641033 w 1508539"/>
              <a:gd name="connsiteY47" fmla="*/ 4858827 h 6858000"/>
              <a:gd name="connsiteX48" fmla="*/ 646936 w 1508539"/>
              <a:gd name="connsiteY48" fmla="*/ 4821170 h 6858000"/>
              <a:gd name="connsiteX49" fmla="*/ 651669 w 1508539"/>
              <a:gd name="connsiteY49" fmla="*/ 4780965 h 6858000"/>
              <a:gd name="connsiteX50" fmla="*/ 652962 w 1508539"/>
              <a:gd name="connsiteY50" fmla="*/ 4750867 h 6858000"/>
              <a:gd name="connsiteX51" fmla="*/ 650769 w 1508539"/>
              <a:gd name="connsiteY51" fmla="*/ 4690749 h 6858000"/>
              <a:gd name="connsiteX52" fmla="*/ 646249 w 1508539"/>
              <a:gd name="connsiteY52" fmla="*/ 4584173 h 6858000"/>
              <a:gd name="connsiteX53" fmla="*/ 641332 w 1508539"/>
              <a:gd name="connsiteY53" fmla="*/ 4444346 h 6858000"/>
              <a:gd name="connsiteX54" fmla="*/ 637897 w 1508539"/>
              <a:gd name="connsiteY54" fmla="*/ 4375228 h 6858000"/>
              <a:gd name="connsiteX55" fmla="*/ 618550 w 1508539"/>
              <a:gd name="connsiteY55" fmla="*/ 4214165 h 6858000"/>
              <a:gd name="connsiteX56" fmla="*/ 622623 w 1508539"/>
              <a:gd name="connsiteY56" fmla="*/ 4090296 h 6858000"/>
              <a:gd name="connsiteX57" fmla="*/ 607879 w 1508539"/>
              <a:gd name="connsiteY57" fmla="*/ 4033999 h 6858000"/>
              <a:gd name="connsiteX58" fmla="*/ 609028 w 1508539"/>
              <a:gd name="connsiteY58" fmla="*/ 4031933 h 6858000"/>
              <a:gd name="connsiteX59" fmla="*/ 607604 w 1508539"/>
              <a:gd name="connsiteY59" fmla="*/ 4013953 h 6858000"/>
              <a:gd name="connsiteX60" fmla="*/ 593899 w 1508539"/>
              <a:gd name="connsiteY60" fmla="*/ 3974753 h 6858000"/>
              <a:gd name="connsiteX61" fmla="*/ 595497 w 1508539"/>
              <a:gd name="connsiteY61" fmla="*/ 3969950 h 6858000"/>
              <a:gd name="connsiteX62" fmla="*/ 588919 w 1508539"/>
              <a:gd name="connsiteY62" fmla="*/ 3933779 h 6858000"/>
              <a:gd name="connsiteX63" fmla="*/ 590250 w 1508539"/>
              <a:gd name="connsiteY63" fmla="*/ 3933093 h 6858000"/>
              <a:gd name="connsiteX64" fmla="*/ 594604 w 1508539"/>
              <a:gd name="connsiteY64" fmla="*/ 3922082 h 6858000"/>
              <a:gd name="connsiteX65" fmla="*/ 599682 w 1508539"/>
              <a:gd name="connsiteY65" fmla="*/ 3901461 h 6858000"/>
              <a:gd name="connsiteX66" fmla="*/ 622276 w 1508539"/>
              <a:gd name="connsiteY66" fmla="*/ 3813873 h 6858000"/>
              <a:gd name="connsiteX67" fmla="*/ 621701 w 1508539"/>
              <a:gd name="connsiteY67" fmla="*/ 3806161 h 6858000"/>
              <a:gd name="connsiteX68" fmla="*/ 622008 w 1508539"/>
              <a:gd name="connsiteY68" fmla="*/ 3805957 h 6858000"/>
              <a:gd name="connsiteX69" fmla="*/ 622035 w 1508539"/>
              <a:gd name="connsiteY69" fmla="*/ 3797724 h 6858000"/>
              <a:gd name="connsiteX70" fmla="*/ 620650 w 1508539"/>
              <a:gd name="connsiteY70" fmla="*/ 3792098 h 6858000"/>
              <a:gd name="connsiteX71" fmla="*/ 619534 w 1508539"/>
              <a:gd name="connsiteY71" fmla="*/ 3777135 h 6858000"/>
              <a:gd name="connsiteX72" fmla="*/ 621267 w 1508539"/>
              <a:gd name="connsiteY72" fmla="*/ 3771656 h 6858000"/>
              <a:gd name="connsiteX73" fmla="*/ 625010 w 1508539"/>
              <a:gd name="connsiteY73" fmla="*/ 3769007 h 6858000"/>
              <a:gd name="connsiteX74" fmla="*/ 624476 w 1508539"/>
              <a:gd name="connsiteY74" fmla="*/ 3767709 h 6858000"/>
              <a:gd name="connsiteX75" fmla="*/ 633172 w 1508539"/>
              <a:gd name="connsiteY75" fmla="*/ 3738082 h 6858000"/>
              <a:gd name="connsiteX76" fmla="*/ 640518 w 1508539"/>
              <a:gd name="connsiteY76" fmla="*/ 3673397 h 6858000"/>
              <a:gd name="connsiteX77" fmla="*/ 639814 w 1508539"/>
              <a:gd name="connsiteY77" fmla="*/ 3637109 h 6858000"/>
              <a:gd name="connsiteX78" fmla="*/ 643257 w 1508539"/>
              <a:gd name="connsiteY78" fmla="*/ 3536883 h 6858000"/>
              <a:gd name="connsiteX79" fmla="*/ 650795 w 1508539"/>
              <a:gd name="connsiteY79" fmla="*/ 3435652 h 6858000"/>
              <a:gd name="connsiteX80" fmla="*/ 652466 w 1508539"/>
              <a:gd name="connsiteY80" fmla="*/ 3307769 h 6858000"/>
              <a:gd name="connsiteX81" fmla="*/ 670029 w 1508539"/>
              <a:gd name="connsiteY81" fmla="*/ 3250522 h 6858000"/>
              <a:gd name="connsiteX82" fmla="*/ 670454 w 1508539"/>
              <a:gd name="connsiteY82" fmla="*/ 3229163 h 6858000"/>
              <a:gd name="connsiteX83" fmla="*/ 672277 w 1508539"/>
              <a:gd name="connsiteY83" fmla="*/ 3217217 h 6858000"/>
              <a:gd name="connsiteX84" fmla="*/ 659112 w 1508539"/>
              <a:gd name="connsiteY84" fmla="*/ 3183755 h 6858000"/>
              <a:gd name="connsiteX85" fmla="*/ 659613 w 1508539"/>
              <a:gd name="connsiteY85" fmla="*/ 3178642 h 6858000"/>
              <a:gd name="connsiteX86" fmla="*/ 647213 w 1508539"/>
              <a:gd name="connsiteY86" fmla="*/ 3158586 h 6858000"/>
              <a:gd name="connsiteX87" fmla="*/ 632398 w 1508539"/>
              <a:gd name="connsiteY87" fmla="*/ 3129034 h 6858000"/>
              <a:gd name="connsiteX88" fmla="*/ 633063 w 1508539"/>
              <a:gd name="connsiteY88" fmla="*/ 3126682 h 6858000"/>
              <a:gd name="connsiteX89" fmla="*/ 623931 w 1508539"/>
              <a:gd name="connsiteY89" fmla="*/ 3114519 h 6858000"/>
              <a:gd name="connsiteX90" fmla="*/ 610540 w 1508539"/>
              <a:gd name="connsiteY90" fmla="*/ 3106272 h 6858000"/>
              <a:gd name="connsiteX91" fmla="*/ 583270 w 1508539"/>
              <a:gd name="connsiteY91" fmla="*/ 2958185 h 6858000"/>
              <a:gd name="connsiteX92" fmla="*/ 525884 w 1508539"/>
              <a:gd name="connsiteY92" fmla="*/ 2762989 h 6858000"/>
              <a:gd name="connsiteX93" fmla="*/ 474802 w 1508539"/>
              <a:gd name="connsiteY93" fmla="*/ 2554718 h 6858000"/>
              <a:gd name="connsiteX94" fmla="*/ 454896 w 1508539"/>
              <a:gd name="connsiteY94" fmla="*/ 2485734 h 6858000"/>
              <a:gd name="connsiteX95" fmla="*/ 445619 w 1508539"/>
              <a:gd name="connsiteY95" fmla="*/ 2447068 h 6858000"/>
              <a:gd name="connsiteX96" fmla="*/ 432580 w 1508539"/>
              <a:gd name="connsiteY96" fmla="*/ 2425819 h 6858000"/>
              <a:gd name="connsiteX97" fmla="*/ 438579 w 1508539"/>
              <a:gd name="connsiteY97" fmla="*/ 2402874 h 6858000"/>
              <a:gd name="connsiteX98" fmla="*/ 441191 w 1508539"/>
              <a:gd name="connsiteY98" fmla="*/ 2381443 h 6858000"/>
              <a:gd name="connsiteX99" fmla="*/ 417520 w 1508539"/>
              <a:gd name="connsiteY99" fmla="*/ 2261920 h 6858000"/>
              <a:gd name="connsiteX100" fmla="*/ 407407 w 1508539"/>
              <a:gd name="connsiteY100" fmla="*/ 2195378 h 6858000"/>
              <a:gd name="connsiteX101" fmla="*/ 391624 w 1508539"/>
              <a:gd name="connsiteY101" fmla="*/ 2155135 h 6858000"/>
              <a:gd name="connsiteX102" fmla="*/ 389082 w 1508539"/>
              <a:gd name="connsiteY102" fmla="*/ 2118008 h 6858000"/>
              <a:gd name="connsiteX103" fmla="*/ 390075 w 1508539"/>
              <a:gd name="connsiteY103" fmla="*/ 2050531 h 6858000"/>
              <a:gd name="connsiteX104" fmla="*/ 381881 w 1508539"/>
              <a:gd name="connsiteY104" fmla="*/ 1963269 h 6858000"/>
              <a:gd name="connsiteX105" fmla="*/ 363059 w 1508539"/>
              <a:gd name="connsiteY105" fmla="*/ 1906352 h 6858000"/>
              <a:gd name="connsiteX106" fmla="*/ 339616 w 1508539"/>
              <a:gd name="connsiteY106" fmla="*/ 1861531 h 6858000"/>
              <a:gd name="connsiteX107" fmla="*/ 293415 w 1508539"/>
              <a:gd name="connsiteY107" fmla="*/ 1732919 h 6858000"/>
              <a:gd name="connsiteX108" fmla="*/ 265726 w 1508539"/>
              <a:gd name="connsiteY108" fmla="*/ 1663540 h 6858000"/>
              <a:gd name="connsiteX109" fmla="*/ 264852 w 1508539"/>
              <a:gd name="connsiteY109" fmla="*/ 1615777 h 6858000"/>
              <a:gd name="connsiteX110" fmla="*/ 245647 w 1508539"/>
              <a:gd name="connsiteY110" fmla="*/ 1563678 h 6858000"/>
              <a:gd name="connsiteX111" fmla="*/ 258727 w 1508539"/>
              <a:gd name="connsiteY111" fmla="*/ 1519474 h 6858000"/>
              <a:gd name="connsiteX112" fmla="*/ 251469 w 1508539"/>
              <a:gd name="connsiteY112" fmla="*/ 1477995 h 6858000"/>
              <a:gd name="connsiteX113" fmla="*/ 237554 w 1508539"/>
              <a:gd name="connsiteY113" fmla="*/ 1373769 h 6858000"/>
              <a:gd name="connsiteX114" fmla="*/ 245861 w 1508539"/>
              <a:gd name="connsiteY114" fmla="*/ 1307086 h 6858000"/>
              <a:gd name="connsiteX115" fmla="*/ 247049 w 1508539"/>
              <a:gd name="connsiteY115" fmla="*/ 1189033 h 6858000"/>
              <a:gd name="connsiteX116" fmla="*/ 251734 w 1508539"/>
              <a:gd name="connsiteY116" fmla="*/ 1168288 h 6858000"/>
              <a:gd name="connsiteX117" fmla="*/ 244016 w 1508539"/>
              <a:gd name="connsiteY117" fmla="*/ 1142577 h 6858000"/>
              <a:gd name="connsiteX118" fmla="*/ 233322 w 1508539"/>
              <a:gd name="connsiteY118" fmla="*/ 1088484 h 6858000"/>
              <a:gd name="connsiteX119" fmla="*/ 222058 w 1508539"/>
              <a:gd name="connsiteY119" fmla="*/ 1016103 h 6858000"/>
              <a:gd name="connsiteX120" fmla="*/ 223514 w 1508539"/>
              <a:gd name="connsiteY120" fmla="*/ 932283 h 6858000"/>
              <a:gd name="connsiteX121" fmla="*/ 225750 w 1508539"/>
              <a:gd name="connsiteY121" fmla="*/ 915925 h 6858000"/>
              <a:gd name="connsiteX122" fmla="*/ 218379 w 1508539"/>
              <a:gd name="connsiteY122" fmla="*/ 896999 h 6858000"/>
              <a:gd name="connsiteX123" fmla="*/ 187787 w 1508539"/>
              <a:gd name="connsiteY123" fmla="*/ 821517 h 6858000"/>
              <a:gd name="connsiteX124" fmla="*/ 166737 w 1508539"/>
              <a:gd name="connsiteY124" fmla="*/ 751353 h 6858000"/>
              <a:gd name="connsiteX125" fmla="*/ 166295 w 1508539"/>
              <a:gd name="connsiteY125" fmla="*/ 721230 h 6858000"/>
              <a:gd name="connsiteX126" fmla="*/ 151966 w 1508539"/>
              <a:gd name="connsiteY126" fmla="*/ 681659 h 6858000"/>
              <a:gd name="connsiteX127" fmla="*/ 137385 w 1508539"/>
              <a:gd name="connsiteY127" fmla="*/ 635218 h 6858000"/>
              <a:gd name="connsiteX128" fmla="*/ 142396 w 1508539"/>
              <a:gd name="connsiteY128" fmla="*/ 613763 h 6858000"/>
              <a:gd name="connsiteX129" fmla="*/ 128338 w 1508539"/>
              <a:gd name="connsiteY129" fmla="*/ 598582 h 6858000"/>
              <a:gd name="connsiteX130" fmla="*/ 128019 w 1508539"/>
              <a:gd name="connsiteY130" fmla="*/ 576846 h 6858000"/>
              <a:gd name="connsiteX131" fmla="*/ 107645 w 1508539"/>
              <a:gd name="connsiteY131" fmla="*/ 530055 h 6858000"/>
              <a:gd name="connsiteX132" fmla="*/ 106893 w 1508539"/>
              <a:gd name="connsiteY132" fmla="*/ 465389 h 6858000"/>
              <a:gd name="connsiteX133" fmla="*/ 89816 w 1508539"/>
              <a:gd name="connsiteY133" fmla="*/ 424699 h 6858000"/>
              <a:gd name="connsiteX134" fmla="*/ 90191 w 1508539"/>
              <a:gd name="connsiteY134" fmla="*/ 404917 h 6858000"/>
              <a:gd name="connsiteX135" fmla="*/ 70148 w 1508539"/>
              <a:gd name="connsiteY135" fmla="*/ 367211 h 6858000"/>
              <a:gd name="connsiteX136" fmla="*/ 36452 w 1508539"/>
              <a:gd name="connsiteY136" fmla="*/ 268519 h 6858000"/>
              <a:gd name="connsiteX137" fmla="*/ 23935 w 1508539"/>
              <a:gd name="connsiteY137" fmla="*/ 160886 h 6858000"/>
              <a:gd name="connsiteX138" fmla="*/ 19312 w 1508539"/>
              <a:gd name="connsiteY138" fmla="*/ 47336 h 6858000"/>
              <a:gd name="connsiteX139" fmla="*/ 0 w 1508539"/>
              <a:gd name="connsiteY139" fmla="*/ 0 h 6858000"/>
              <a:gd name="connsiteX0" fmla="*/ 0 w 1508539"/>
              <a:gd name="connsiteY0" fmla="*/ 0 h 6858000"/>
              <a:gd name="connsiteX1" fmla="*/ 1508539 w 1508539"/>
              <a:gd name="connsiteY1" fmla="*/ 0 h 6858000"/>
              <a:gd name="connsiteX2" fmla="*/ 1508539 w 1508539"/>
              <a:gd name="connsiteY2" fmla="*/ 6858000 h 6858000"/>
              <a:gd name="connsiteX3" fmla="*/ 245233 w 1508539"/>
              <a:gd name="connsiteY3" fmla="*/ 6857735 h 6858000"/>
              <a:gd name="connsiteX4" fmla="*/ 243784 w 1508539"/>
              <a:gd name="connsiteY4" fmla="*/ 6776847 h 6858000"/>
              <a:gd name="connsiteX5" fmla="*/ 255284 w 1508539"/>
              <a:gd name="connsiteY5" fmla="*/ 6737706 h 6858000"/>
              <a:gd name="connsiteX6" fmla="*/ 267342 w 1508539"/>
              <a:gd name="connsiteY6" fmla="*/ 6683638 h 6858000"/>
              <a:gd name="connsiteX7" fmla="*/ 295622 w 1508539"/>
              <a:gd name="connsiteY7" fmla="*/ 6659970 h 6858000"/>
              <a:gd name="connsiteX8" fmla="*/ 310713 w 1508539"/>
              <a:gd name="connsiteY8" fmla="*/ 6636211 h 6858000"/>
              <a:gd name="connsiteX9" fmla="*/ 328157 w 1508539"/>
              <a:gd name="connsiteY9" fmla="*/ 6594177 h 6858000"/>
              <a:gd name="connsiteX10" fmla="*/ 325289 w 1508539"/>
              <a:gd name="connsiteY10" fmla="*/ 6525770 h 6858000"/>
              <a:gd name="connsiteX11" fmla="*/ 395154 w 1508539"/>
              <a:gd name="connsiteY11" fmla="*/ 6492130 h 6858000"/>
              <a:gd name="connsiteX12" fmla="*/ 410841 w 1508539"/>
              <a:gd name="connsiteY12" fmla="*/ 6431610 h 6858000"/>
              <a:gd name="connsiteX13" fmla="*/ 454546 w 1508539"/>
              <a:gd name="connsiteY13" fmla="*/ 6379786 h 6858000"/>
              <a:gd name="connsiteX14" fmla="*/ 416634 w 1508539"/>
              <a:gd name="connsiteY14" fmla="*/ 6346654 h 6858000"/>
              <a:gd name="connsiteX15" fmla="*/ 241880 w 1508539"/>
              <a:gd name="connsiteY15" fmla="*/ 6384857 h 6858000"/>
              <a:gd name="connsiteX16" fmla="*/ 240591 w 1508539"/>
              <a:gd name="connsiteY16" fmla="*/ 6367510 h 6858000"/>
              <a:gd name="connsiteX17" fmla="*/ 244471 w 1508539"/>
              <a:gd name="connsiteY17" fmla="*/ 6349778 h 6858000"/>
              <a:gd name="connsiteX18" fmla="*/ 432121 w 1508539"/>
              <a:gd name="connsiteY18" fmla="*/ 6252834 h 6858000"/>
              <a:gd name="connsiteX19" fmla="*/ 410113 w 1508539"/>
              <a:gd name="connsiteY19" fmla="*/ 6202459 h 6858000"/>
              <a:gd name="connsiteX20" fmla="*/ 392003 w 1508539"/>
              <a:gd name="connsiteY20" fmla="*/ 6153037 h 6858000"/>
              <a:gd name="connsiteX21" fmla="*/ 394739 w 1508539"/>
              <a:gd name="connsiteY21" fmla="*/ 6090059 h 6858000"/>
              <a:gd name="connsiteX22" fmla="*/ 318721 w 1508539"/>
              <a:gd name="connsiteY22" fmla="*/ 6028119 h 6858000"/>
              <a:gd name="connsiteX23" fmla="*/ 396942 w 1508539"/>
              <a:gd name="connsiteY23" fmla="*/ 5926735 h 6858000"/>
              <a:gd name="connsiteX24" fmla="*/ 408411 w 1508539"/>
              <a:gd name="connsiteY24" fmla="*/ 5704905 h 6858000"/>
              <a:gd name="connsiteX25" fmla="*/ 425529 w 1508539"/>
              <a:gd name="connsiteY25" fmla="*/ 5676393 h 6858000"/>
              <a:gd name="connsiteX26" fmla="*/ 465121 w 1508539"/>
              <a:gd name="connsiteY26" fmla="*/ 5563435 h 6858000"/>
              <a:gd name="connsiteX27" fmla="*/ 512251 w 1508539"/>
              <a:gd name="connsiteY27" fmla="*/ 5437125 h 6858000"/>
              <a:gd name="connsiteX28" fmla="*/ 525819 w 1508539"/>
              <a:gd name="connsiteY28" fmla="*/ 5396260 h 6858000"/>
              <a:gd name="connsiteX29" fmla="*/ 541800 w 1508539"/>
              <a:gd name="connsiteY29" fmla="*/ 5330009 h 6858000"/>
              <a:gd name="connsiteX30" fmla="*/ 575293 w 1508539"/>
              <a:gd name="connsiteY30" fmla="*/ 5273739 h 6858000"/>
              <a:gd name="connsiteX31" fmla="*/ 584892 w 1508539"/>
              <a:gd name="connsiteY31" fmla="*/ 5241779 h 6858000"/>
              <a:gd name="connsiteX32" fmla="*/ 596118 w 1508539"/>
              <a:gd name="connsiteY32" fmla="*/ 5225268 h 6858000"/>
              <a:gd name="connsiteX33" fmla="*/ 597138 w 1508539"/>
              <a:gd name="connsiteY33" fmla="*/ 5217684 h 6858000"/>
              <a:gd name="connsiteX34" fmla="*/ 604479 w 1508539"/>
              <a:gd name="connsiteY34" fmla="*/ 5193377 h 6858000"/>
              <a:gd name="connsiteX35" fmla="*/ 607782 w 1508539"/>
              <a:gd name="connsiteY35" fmla="*/ 5179288 h 6858000"/>
              <a:gd name="connsiteX36" fmla="*/ 608766 w 1508539"/>
              <a:gd name="connsiteY36" fmla="*/ 5173621 h 6858000"/>
              <a:gd name="connsiteX37" fmla="*/ 604400 w 1508539"/>
              <a:gd name="connsiteY37" fmla="*/ 5159961 h 6858000"/>
              <a:gd name="connsiteX38" fmla="*/ 611077 w 1508539"/>
              <a:gd name="connsiteY38" fmla="*/ 5144295 h 6858000"/>
              <a:gd name="connsiteX39" fmla="*/ 608010 w 1508539"/>
              <a:gd name="connsiteY39" fmla="*/ 5125185 h 6858000"/>
              <a:gd name="connsiteX40" fmla="*/ 614840 w 1508539"/>
              <a:gd name="connsiteY40" fmla="*/ 5121884 h 6858000"/>
              <a:gd name="connsiteX41" fmla="*/ 621876 w 1508539"/>
              <a:gd name="connsiteY41" fmla="*/ 5067850 h 6858000"/>
              <a:gd name="connsiteX42" fmla="*/ 624607 w 1508539"/>
              <a:gd name="connsiteY42" fmla="*/ 5060861 h 6858000"/>
              <a:gd name="connsiteX43" fmla="*/ 621311 w 1508539"/>
              <a:gd name="connsiteY43" fmla="*/ 5034192 h 6858000"/>
              <a:gd name="connsiteX44" fmla="*/ 622865 w 1508539"/>
              <a:gd name="connsiteY44" fmla="*/ 4993030 h 6858000"/>
              <a:gd name="connsiteX45" fmla="*/ 629774 w 1508539"/>
              <a:gd name="connsiteY45" fmla="*/ 4946844 h 6858000"/>
              <a:gd name="connsiteX46" fmla="*/ 625630 w 1508539"/>
              <a:gd name="connsiteY46" fmla="*/ 4932692 h 6858000"/>
              <a:gd name="connsiteX47" fmla="*/ 641033 w 1508539"/>
              <a:gd name="connsiteY47" fmla="*/ 4858827 h 6858000"/>
              <a:gd name="connsiteX48" fmla="*/ 646936 w 1508539"/>
              <a:gd name="connsiteY48" fmla="*/ 4821170 h 6858000"/>
              <a:gd name="connsiteX49" fmla="*/ 651669 w 1508539"/>
              <a:gd name="connsiteY49" fmla="*/ 4780965 h 6858000"/>
              <a:gd name="connsiteX50" fmla="*/ 652962 w 1508539"/>
              <a:gd name="connsiteY50" fmla="*/ 4750867 h 6858000"/>
              <a:gd name="connsiteX51" fmla="*/ 650769 w 1508539"/>
              <a:gd name="connsiteY51" fmla="*/ 4690749 h 6858000"/>
              <a:gd name="connsiteX52" fmla="*/ 646249 w 1508539"/>
              <a:gd name="connsiteY52" fmla="*/ 4584173 h 6858000"/>
              <a:gd name="connsiteX53" fmla="*/ 641332 w 1508539"/>
              <a:gd name="connsiteY53" fmla="*/ 4444346 h 6858000"/>
              <a:gd name="connsiteX54" fmla="*/ 637897 w 1508539"/>
              <a:gd name="connsiteY54" fmla="*/ 4375228 h 6858000"/>
              <a:gd name="connsiteX55" fmla="*/ 618550 w 1508539"/>
              <a:gd name="connsiteY55" fmla="*/ 4214165 h 6858000"/>
              <a:gd name="connsiteX56" fmla="*/ 622623 w 1508539"/>
              <a:gd name="connsiteY56" fmla="*/ 4090296 h 6858000"/>
              <a:gd name="connsiteX57" fmla="*/ 607879 w 1508539"/>
              <a:gd name="connsiteY57" fmla="*/ 4033999 h 6858000"/>
              <a:gd name="connsiteX58" fmla="*/ 609028 w 1508539"/>
              <a:gd name="connsiteY58" fmla="*/ 4031933 h 6858000"/>
              <a:gd name="connsiteX59" fmla="*/ 607604 w 1508539"/>
              <a:gd name="connsiteY59" fmla="*/ 4013953 h 6858000"/>
              <a:gd name="connsiteX60" fmla="*/ 593899 w 1508539"/>
              <a:gd name="connsiteY60" fmla="*/ 3974753 h 6858000"/>
              <a:gd name="connsiteX61" fmla="*/ 595497 w 1508539"/>
              <a:gd name="connsiteY61" fmla="*/ 3969950 h 6858000"/>
              <a:gd name="connsiteX62" fmla="*/ 588919 w 1508539"/>
              <a:gd name="connsiteY62" fmla="*/ 3933779 h 6858000"/>
              <a:gd name="connsiteX63" fmla="*/ 590250 w 1508539"/>
              <a:gd name="connsiteY63" fmla="*/ 3933093 h 6858000"/>
              <a:gd name="connsiteX64" fmla="*/ 594604 w 1508539"/>
              <a:gd name="connsiteY64" fmla="*/ 3922082 h 6858000"/>
              <a:gd name="connsiteX65" fmla="*/ 599682 w 1508539"/>
              <a:gd name="connsiteY65" fmla="*/ 3901461 h 6858000"/>
              <a:gd name="connsiteX66" fmla="*/ 622276 w 1508539"/>
              <a:gd name="connsiteY66" fmla="*/ 3813873 h 6858000"/>
              <a:gd name="connsiteX67" fmla="*/ 621701 w 1508539"/>
              <a:gd name="connsiteY67" fmla="*/ 3806161 h 6858000"/>
              <a:gd name="connsiteX68" fmla="*/ 622008 w 1508539"/>
              <a:gd name="connsiteY68" fmla="*/ 3805957 h 6858000"/>
              <a:gd name="connsiteX69" fmla="*/ 622035 w 1508539"/>
              <a:gd name="connsiteY69" fmla="*/ 3797724 h 6858000"/>
              <a:gd name="connsiteX70" fmla="*/ 620650 w 1508539"/>
              <a:gd name="connsiteY70" fmla="*/ 3792098 h 6858000"/>
              <a:gd name="connsiteX71" fmla="*/ 619534 w 1508539"/>
              <a:gd name="connsiteY71" fmla="*/ 3777135 h 6858000"/>
              <a:gd name="connsiteX72" fmla="*/ 621267 w 1508539"/>
              <a:gd name="connsiteY72" fmla="*/ 3771656 h 6858000"/>
              <a:gd name="connsiteX73" fmla="*/ 625010 w 1508539"/>
              <a:gd name="connsiteY73" fmla="*/ 3769007 h 6858000"/>
              <a:gd name="connsiteX74" fmla="*/ 624476 w 1508539"/>
              <a:gd name="connsiteY74" fmla="*/ 3767709 h 6858000"/>
              <a:gd name="connsiteX75" fmla="*/ 633172 w 1508539"/>
              <a:gd name="connsiteY75" fmla="*/ 3738082 h 6858000"/>
              <a:gd name="connsiteX76" fmla="*/ 640518 w 1508539"/>
              <a:gd name="connsiteY76" fmla="*/ 3673397 h 6858000"/>
              <a:gd name="connsiteX77" fmla="*/ 639814 w 1508539"/>
              <a:gd name="connsiteY77" fmla="*/ 3637109 h 6858000"/>
              <a:gd name="connsiteX78" fmla="*/ 643257 w 1508539"/>
              <a:gd name="connsiteY78" fmla="*/ 3536883 h 6858000"/>
              <a:gd name="connsiteX79" fmla="*/ 650795 w 1508539"/>
              <a:gd name="connsiteY79" fmla="*/ 3435652 h 6858000"/>
              <a:gd name="connsiteX80" fmla="*/ 652466 w 1508539"/>
              <a:gd name="connsiteY80" fmla="*/ 3307769 h 6858000"/>
              <a:gd name="connsiteX81" fmla="*/ 670029 w 1508539"/>
              <a:gd name="connsiteY81" fmla="*/ 3250522 h 6858000"/>
              <a:gd name="connsiteX82" fmla="*/ 670454 w 1508539"/>
              <a:gd name="connsiteY82" fmla="*/ 3229163 h 6858000"/>
              <a:gd name="connsiteX83" fmla="*/ 672277 w 1508539"/>
              <a:gd name="connsiteY83" fmla="*/ 3217217 h 6858000"/>
              <a:gd name="connsiteX84" fmla="*/ 659112 w 1508539"/>
              <a:gd name="connsiteY84" fmla="*/ 3183755 h 6858000"/>
              <a:gd name="connsiteX85" fmla="*/ 659613 w 1508539"/>
              <a:gd name="connsiteY85" fmla="*/ 3178642 h 6858000"/>
              <a:gd name="connsiteX86" fmla="*/ 647213 w 1508539"/>
              <a:gd name="connsiteY86" fmla="*/ 3158586 h 6858000"/>
              <a:gd name="connsiteX87" fmla="*/ 632398 w 1508539"/>
              <a:gd name="connsiteY87" fmla="*/ 3129034 h 6858000"/>
              <a:gd name="connsiteX88" fmla="*/ 633063 w 1508539"/>
              <a:gd name="connsiteY88" fmla="*/ 3126682 h 6858000"/>
              <a:gd name="connsiteX89" fmla="*/ 623931 w 1508539"/>
              <a:gd name="connsiteY89" fmla="*/ 3114519 h 6858000"/>
              <a:gd name="connsiteX90" fmla="*/ 610540 w 1508539"/>
              <a:gd name="connsiteY90" fmla="*/ 3106272 h 6858000"/>
              <a:gd name="connsiteX91" fmla="*/ 583270 w 1508539"/>
              <a:gd name="connsiteY91" fmla="*/ 2958185 h 6858000"/>
              <a:gd name="connsiteX92" fmla="*/ 525884 w 1508539"/>
              <a:gd name="connsiteY92" fmla="*/ 2762989 h 6858000"/>
              <a:gd name="connsiteX93" fmla="*/ 474802 w 1508539"/>
              <a:gd name="connsiteY93" fmla="*/ 2554718 h 6858000"/>
              <a:gd name="connsiteX94" fmla="*/ 454896 w 1508539"/>
              <a:gd name="connsiteY94" fmla="*/ 2485734 h 6858000"/>
              <a:gd name="connsiteX95" fmla="*/ 445619 w 1508539"/>
              <a:gd name="connsiteY95" fmla="*/ 2447068 h 6858000"/>
              <a:gd name="connsiteX96" fmla="*/ 432580 w 1508539"/>
              <a:gd name="connsiteY96" fmla="*/ 2425819 h 6858000"/>
              <a:gd name="connsiteX97" fmla="*/ 438579 w 1508539"/>
              <a:gd name="connsiteY97" fmla="*/ 2402874 h 6858000"/>
              <a:gd name="connsiteX98" fmla="*/ 441191 w 1508539"/>
              <a:gd name="connsiteY98" fmla="*/ 2381443 h 6858000"/>
              <a:gd name="connsiteX99" fmla="*/ 417520 w 1508539"/>
              <a:gd name="connsiteY99" fmla="*/ 2261920 h 6858000"/>
              <a:gd name="connsiteX100" fmla="*/ 407407 w 1508539"/>
              <a:gd name="connsiteY100" fmla="*/ 2195378 h 6858000"/>
              <a:gd name="connsiteX101" fmla="*/ 391624 w 1508539"/>
              <a:gd name="connsiteY101" fmla="*/ 2155135 h 6858000"/>
              <a:gd name="connsiteX102" fmla="*/ 389082 w 1508539"/>
              <a:gd name="connsiteY102" fmla="*/ 2118008 h 6858000"/>
              <a:gd name="connsiteX103" fmla="*/ 390075 w 1508539"/>
              <a:gd name="connsiteY103" fmla="*/ 2050531 h 6858000"/>
              <a:gd name="connsiteX104" fmla="*/ 381881 w 1508539"/>
              <a:gd name="connsiteY104" fmla="*/ 1963269 h 6858000"/>
              <a:gd name="connsiteX105" fmla="*/ 363059 w 1508539"/>
              <a:gd name="connsiteY105" fmla="*/ 1906352 h 6858000"/>
              <a:gd name="connsiteX106" fmla="*/ 339616 w 1508539"/>
              <a:gd name="connsiteY106" fmla="*/ 1861531 h 6858000"/>
              <a:gd name="connsiteX107" fmla="*/ 293415 w 1508539"/>
              <a:gd name="connsiteY107" fmla="*/ 1732919 h 6858000"/>
              <a:gd name="connsiteX108" fmla="*/ 265726 w 1508539"/>
              <a:gd name="connsiteY108" fmla="*/ 1663540 h 6858000"/>
              <a:gd name="connsiteX109" fmla="*/ 264852 w 1508539"/>
              <a:gd name="connsiteY109" fmla="*/ 1615777 h 6858000"/>
              <a:gd name="connsiteX110" fmla="*/ 245647 w 1508539"/>
              <a:gd name="connsiteY110" fmla="*/ 1563678 h 6858000"/>
              <a:gd name="connsiteX111" fmla="*/ 258727 w 1508539"/>
              <a:gd name="connsiteY111" fmla="*/ 1519474 h 6858000"/>
              <a:gd name="connsiteX112" fmla="*/ 251469 w 1508539"/>
              <a:gd name="connsiteY112" fmla="*/ 1477995 h 6858000"/>
              <a:gd name="connsiteX113" fmla="*/ 237554 w 1508539"/>
              <a:gd name="connsiteY113" fmla="*/ 1373769 h 6858000"/>
              <a:gd name="connsiteX114" fmla="*/ 245861 w 1508539"/>
              <a:gd name="connsiteY114" fmla="*/ 1307086 h 6858000"/>
              <a:gd name="connsiteX115" fmla="*/ 247049 w 1508539"/>
              <a:gd name="connsiteY115" fmla="*/ 1189033 h 6858000"/>
              <a:gd name="connsiteX116" fmla="*/ 251734 w 1508539"/>
              <a:gd name="connsiteY116" fmla="*/ 1168288 h 6858000"/>
              <a:gd name="connsiteX117" fmla="*/ 244016 w 1508539"/>
              <a:gd name="connsiteY117" fmla="*/ 1142577 h 6858000"/>
              <a:gd name="connsiteX118" fmla="*/ 233322 w 1508539"/>
              <a:gd name="connsiteY118" fmla="*/ 1088484 h 6858000"/>
              <a:gd name="connsiteX119" fmla="*/ 222058 w 1508539"/>
              <a:gd name="connsiteY119" fmla="*/ 1016103 h 6858000"/>
              <a:gd name="connsiteX120" fmla="*/ 223514 w 1508539"/>
              <a:gd name="connsiteY120" fmla="*/ 932283 h 6858000"/>
              <a:gd name="connsiteX121" fmla="*/ 225750 w 1508539"/>
              <a:gd name="connsiteY121" fmla="*/ 915925 h 6858000"/>
              <a:gd name="connsiteX122" fmla="*/ 218379 w 1508539"/>
              <a:gd name="connsiteY122" fmla="*/ 896999 h 6858000"/>
              <a:gd name="connsiteX123" fmla="*/ 187787 w 1508539"/>
              <a:gd name="connsiteY123" fmla="*/ 821517 h 6858000"/>
              <a:gd name="connsiteX124" fmla="*/ 166737 w 1508539"/>
              <a:gd name="connsiteY124" fmla="*/ 751353 h 6858000"/>
              <a:gd name="connsiteX125" fmla="*/ 166295 w 1508539"/>
              <a:gd name="connsiteY125" fmla="*/ 721230 h 6858000"/>
              <a:gd name="connsiteX126" fmla="*/ 151966 w 1508539"/>
              <a:gd name="connsiteY126" fmla="*/ 681659 h 6858000"/>
              <a:gd name="connsiteX127" fmla="*/ 137385 w 1508539"/>
              <a:gd name="connsiteY127" fmla="*/ 635218 h 6858000"/>
              <a:gd name="connsiteX128" fmla="*/ 142396 w 1508539"/>
              <a:gd name="connsiteY128" fmla="*/ 613763 h 6858000"/>
              <a:gd name="connsiteX129" fmla="*/ 128338 w 1508539"/>
              <a:gd name="connsiteY129" fmla="*/ 598582 h 6858000"/>
              <a:gd name="connsiteX130" fmla="*/ 128019 w 1508539"/>
              <a:gd name="connsiteY130" fmla="*/ 576846 h 6858000"/>
              <a:gd name="connsiteX131" fmla="*/ 107645 w 1508539"/>
              <a:gd name="connsiteY131" fmla="*/ 530055 h 6858000"/>
              <a:gd name="connsiteX132" fmla="*/ 106893 w 1508539"/>
              <a:gd name="connsiteY132" fmla="*/ 465389 h 6858000"/>
              <a:gd name="connsiteX133" fmla="*/ 89816 w 1508539"/>
              <a:gd name="connsiteY133" fmla="*/ 424699 h 6858000"/>
              <a:gd name="connsiteX134" fmla="*/ 90191 w 1508539"/>
              <a:gd name="connsiteY134" fmla="*/ 404917 h 6858000"/>
              <a:gd name="connsiteX135" fmla="*/ 70148 w 1508539"/>
              <a:gd name="connsiteY135" fmla="*/ 367211 h 6858000"/>
              <a:gd name="connsiteX136" fmla="*/ 36452 w 1508539"/>
              <a:gd name="connsiteY136" fmla="*/ 268519 h 6858000"/>
              <a:gd name="connsiteX137" fmla="*/ 23935 w 1508539"/>
              <a:gd name="connsiteY137" fmla="*/ 160886 h 6858000"/>
              <a:gd name="connsiteX138" fmla="*/ 19312 w 1508539"/>
              <a:gd name="connsiteY138" fmla="*/ 47336 h 6858000"/>
              <a:gd name="connsiteX139" fmla="*/ 0 w 1508539"/>
              <a:gd name="connsiteY139" fmla="*/ 0 h 6858000"/>
              <a:gd name="connsiteX0" fmla="*/ 0 w 1508539"/>
              <a:gd name="connsiteY0" fmla="*/ 0 h 6858000"/>
              <a:gd name="connsiteX1" fmla="*/ 1508539 w 1508539"/>
              <a:gd name="connsiteY1" fmla="*/ 0 h 6858000"/>
              <a:gd name="connsiteX2" fmla="*/ 1508539 w 1508539"/>
              <a:gd name="connsiteY2" fmla="*/ 6858000 h 6858000"/>
              <a:gd name="connsiteX3" fmla="*/ 245233 w 1508539"/>
              <a:gd name="connsiteY3" fmla="*/ 6857735 h 6858000"/>
              <a:gd name="connsiteX4" fmla="*/ 243784 w 1508539"/>
              <a:gd name="connsiteY4" fmla="*/ 6776847 h 6858000"/>
              <a:gd name="connsiteX5" fmla="*/ 255284 w 1508539"/>
              <a:gd name="connsiteY5" fmla="*/ 6737706 h 6858000"/>
              <a:gd name="connsiteX6" fmla="*/ 267342 w 1508539"/>
              <a:gd name="connsiteY6" fmla="*/ 6683638 h 6858000"/>
              <a:gd name="connsiteX7" fmla="*/ 295622 w 1508539"/>
              <a:gd name="connsiteY7" fmla="*/ 6659970 h 6858000"/>
              <a:gd name="connsiteX8" fmla="*/ 310713 w 1508539"/>
              <a:gd name="connsiteY8" fmla="*/ 6636211 h 6858000"/>
              <a:gd name="connsiteX9" fmla="*/ 328157 w 1508539"/>
              <a:gd name="connsiteY9" fmla="*/ 6594177 h 6858000"/>
              <a:gd name="connsiteX10" fmla="*/ 325289 w 1508539"/>
              <a:gd name="connsiteY10" fmla="*/ 6525770 h 6858000"/>
              <a:gd name="connsiteX11" fmla="*/ 395154 w 1508539"/>
              <a:gd name="connsiteY11" fmla="*/ 6492130 h 6858000"/>
              <a:gd name="connsiteX12" fmla="*/ 410841 w 1508539"/>
              <a:gd name="connsiteY12" fmla="*/ 6431610 h 6858000"/>
              <a:gd name="connsiteX13" fmla="*/ 454546 w 1508539"/>
              <a:gd name="connsiteY13" fmla="*/ 6379786 h 6858000"/>
              <a:gd name="connsiteX14" fmla="*/ 416634 w 1508539"/>
              <a:gd name="connsiteY14" fmla="*/ 6346654 h 6858000"/>
              <a:gd name="connsiteX15" fmla="*/ 241880 w 1508539"/>
              <a:gd name="connsiteY15" fmla="*/ 6384857 h 6858000"/>
              <a:gd name="connsiteX16" fmla="*/ 240591 w 1508539"/>
              <a:gd name="connsiteY16" fmla="*/ 6367510 h 6858000"/>
              <a:gd name="connsiteX17" fmla="*/ 244471 w 1508539"/>
              <a:gd name="connsiteY17" fmla="*/ 6349778 h 6858000"/>
              <a:gd name="connsiteX18" fmla="*/ 432121 w 1508539"/>
              <a:gd name="connsiteY18" fmla="*/ 6252834 h 6858000"/>
              <a:gd name="connsiteX19" fmla="*/ 410113 w 1508539"/>
              <a:gd name="connsiteY19" fmla="*/ 6202459 h 6858000"/>
              <a:gd name="connsiteX20" fmla="*/ 392003 w 1508539"/>
              <a:gd name="connsiteY20" fmla="*/ 6153037 h 6858000"/>
              <a:gd name="connsiteX21" fmla="*/ 394739 w 1508539"/>
              <a:gd name="connsiteY21" fmla="*/ 6090059 h 6858000"/>
              <a:gd name="connsiteX22" fmla="*/ 386351 w 1508539"/>
              <a:gd name="connsiteY22" fmla="*/ 6028119 h 6858000"/>
              <a:gd name="connsiteX23" fmla="*/ 396942 w 1508539"/>
              <a:gd name="connsiteY23" fmla="*/ 5926735 h 6858000"/>
              <a:gd name="connsiteX24" fmla="*/ 408411 w 1508539"/>
              <a:gd name="connsiteY24" fmla="*/ 5704905 h 6858000"/>
              <a:gd name="connsiteX25" fmla="*/ 425529 w 1508539"/>
              <a:gd name="connsiteY25" fmla="*/ 5676393 h 6858000"/>
              <a:gd name="connsiteX26" fmla="*/ 465121 w 1508539"/>
              <a:gd name="connsiteY26" fmla="*/ 5563435 h 6858000"/>
              <a:gd name="connsiteX27" fmla="*/ 512251 w 1508539"/>
              <a:gd name="connsiteY27" fmla="*/ 5437125 h 6858000"/>
              <a:gd name="connsiteX28" fmla="*/ 525819 w 1508539"/>
              <a:gd name="connsiteY28" fmla="*/ 5396260 h 6858000"/>
              <a:gd name="connsiteX29" fmla="*/ 541800 w 1508539"/>
              <a:gd name="connsiteY29" fmla="*/ 5330009 h 6858000"/>
              <a:gd name="connsiteX30" fmla="*/ 575293 w 1508539"/>
              <a:gd name="connsiteY30" fmla="*/ 5273739 h 6858000"/>
              <a:gd name="connsiteX31" fmla="*/ 584892 w 1508539"/>
              <a:gd name="connsiteY31" fmla="*/ 5241779 h 6858000"/>
              <a:gd name="connsiteX32" fmla="*/ 596118 w 1508539"/>
              <a:gd name="connsiteY32" fmla="*/ 5225268 h 6858000"/>
              <a:gd name="connsiteX33" fmla="*/ 597138 w 1508539"/>
              <a:gd name="connsiteY33" fmla="*/ 5217684 h 6858000"/>
              <a:gd name="connsiteX34" fmla="*/ 604479 w 1508539"/>
              <a:gd name="connsiteY34" fmla="*/ 5193377 h 6858000"/>
              <a:gd name="connsiteX35" fmla="*/ 607782 w 1508539"/>
              <a:gd name="connsiteY35" fmla="*/ 5179288 h 6858000"/>
              <a:gd name="connsiteX36" fmla="*/ 608766 w 1508539"/>
              <a:gd name="connsiteY36" fmla="*/ 5173621 h 6858000"/>
              <a:gd name="connsiteX37" fmla="*/ 604400 w 1508539"/>
              <a:gd name="connsiteY37" fmla="*/ 5159961 h 6858000"/>
              <a:gd name="connsiteX38" fmla="*/ 611077 w 1508539"/>
              <a:gd name="connsiteY38" fmla="*/ 5144295 h 6858000"/>
              <a:gd name="connsiteX39" fmla="*/ 608010 w 1508539"/>
              <a:gd name="connsiteY39" fmla="*/ 5125185 h 6858000"/>
              <a:gd name="connsiteX40" fmla="*/ 614840 w 1508539"/>
              <a:gd name="connsiteY40" fmla="*/ 5121884 h 6858000"/>
              <a:gd name="connsiteX41" fmla="*/ 621876 w 1508539"/>
              <a:gd name="connsiteY41" fmla="*/ 5067850 h 6858000"/>
              <a:gd name="connsiteX42" fmla="*/ 624607 w 1508539"/>
              <a:gd name="connsiteY42" fmla="*/ 5060861 h 6858000"/>
              <a:gd name="connsiteX43" fmla="*/ 621311 w 1508539"/>
              <a:gd name="connsiteY43" fmla="*/ 5034192 h 6858000"/>
              <a:gd name="connsiteX44" fmla="*/ 622865 w 1508539"/>
              <a:gd name="connsiteY44" fmla="*/ 4993030 h 6858000"/>
              <a:gd name="connsiteX45" fmla="*/ 629774 w 1508539"/>
              <a:gd name="connsiteY45" fmla="*/ 4946844 h 6858000"/>
              <a:gd name="connsiteX46" fmla="*/ 625630 w 1508539"/>
              <a:gd name="connsiteY46" fmla="*/ 4932692 h 6858000"/>
              <a:gd name="connsiteX47" fmla="*/ 641033 w 1508539"/>
              <a:gd name="connsiteY47" fmla="*/ 4858827 h 6858000"/>
              <a:gd name="connsiteX48" fmla="*/ 646936 w 1508539"/>
              <a:gd name="connsiteY48" fmla="*/ 4821170 h 6858000"/>
              <a:gd name="connsiteX49" fmla="*/ 651669 w 1508539"/>
              <a:gd name="connsiteY49" fmla="*/ 4780965 h 6858000"/>
              <a:gd name="connsiteX50" fmla="*/ 652962 w 1508539"/>
              <a:gd name="connsiteY50" fmla="*/ 4750867 h 6858000"/>
              <a:gd name="connsiteX51" fmla="*/ 650769 w 1508539"/>
              <a:gd name="connsiteY51" fmla="*/ 4690749 h 6858000"/>
              <a:gd name="connsiteX52" fmla="*/ 646249 w 1508539"/>
              <a:gd name="connsiteY52" fmla="*/ 4584173 h 6858000"/>
              <a:gd name="connsiteX53" fmla="*/ 641332 w 1508539"/>
              <a:gd name="connsiteY53" fmla="*/ 4444346 h 6858000"/>
              <a:gd name="connsiteX54" fmla="*/ 637897 w 1508539"/>
              <a:gd name="connsiteY54" fmla="*/ 4375228 h 6858000"/>
              <a:gd name="connsiteX55" fmla="*/ 618550 w 1508539"/>
              <a:gd name="connsiteY55" fmla="*/ 4214165 h 6858000"/>
              <a:gd name="connsiteX56" fmla="*/ 622623 w 1508539"/>
              <a:gd name="connsiteY56" fmla="*/ 4090296 h 6858000"/>
              <a:gd name="connsiteX57" fmla="*/ 607879 w 1508539"/>
              <a:gd name="connsiteY57" fmla="*/ 4033999 h 6858000"/>
              <a:gd name="connsiteX58" fmla="*/ 609028 w 1508539"/>
              <a:gd name="connsiteY58" fmla="*/ 4031933 h 6858000"/>
              <a:gd name="connsiteX59" fmla="*/ 607604 w 1508539"/>
              <a:gd name="connsiteY59" fmla="*/ 4013953 h 6858000"/>
              <a:gd name="connsiteX60" fmla="*/ 593899 w 1508539"/>
              <a:gd name="connsiteY60" fmla="*/ 3974753 h 6858000"/>
              <a:gd name="connsiteX61" fmla="*/ 595497 w 1508539"/>
              <a:gd name="connsiteY61" fmla="*/ 3969950 h 6858000"/>
              <a:gd name="connsiteX62" fmla="*/ 588919 w 1508539"/>
              <a:gd name="connsiteY62" fmla="*/ 3933779 h 6858000"/>
              <a:gd name="connsiteX63" fmla="*/ 590250 w 1508539"/>
              <a:gd name="connsiteY63" fmla="*/ 3933093 h 6858000"/>
              <a:gd name="connsiteX64" fmla="*/ 594604 w 1508539"/>
              <a:gd name="connsiteY64" fmla="*/ 3922082 h 6858000"/>
              <a:gd name="connsiteX65" fmla="*/ 599682 w 1508539"/>
              <a:gd name="connsiteY65" fmla="*/ 3901461 h 6858000"/>
              <a:gd name="connsiteX66" fmla="*/ 622276 w 1508539"/>
              <a:gd name="connsiteY66" fmla="*/ 3813873 h 6858000"/>
              <a:gd name="connsiteX67" fmla="*/ 621701 w 1508539"/>
              <a:gd name="connsiteY67" fmla="*/ 3806161 h 6858000"/>
              <a:gd name="connsiteX68" fmla="*/ 622008 w 1508539"/>
              <a:gd name="connsiteY68" fmla="*/ 3805957 h 6858000"/>
              <a:gd name="connsiteX69" fmla="*/ 622035 w 1508539"/>
              <a:gd name="connsiteY69" fmla="*/ 3797724 h 6858000"/>
              <a:gd name="connsiteX70" fmla="*/ 620650 w 1508539"/>
              <a:gd name="connsiteY70" fmla="*/ 3792098 h 6858000"/>
              <a:gd name="connsiteX71" fmla="*/ 619534 w 1508539"/>
              <a:gd name="connsiteY71" fmla="*/ 3777135 h 6858000"/>
              <a:gd name="connsiteX72" fmla="*/ 621267 w 1508539"/>
              <a:gd name="connsiteY72" fmla="*/ 3771656 h 6858000"/>
              <a:gd name="connsiteX73" fmla="*/ 625010 w 1508539"/>
              <a:gd name="connsiteY73" fmla="*/ 3769007 h 6858000"/>
              <a:gd name="connsiteX74" fmla="*/ 624476 w 1508539"/>
              <a:gd name="connsiteY74" fmla="*/ 3767709 h 6858000"/>
              <a:gd name="connsiteX75" fmla="*/ 633172 w 1508539"/>
              <a:gd name="connsiteY75" fmla="*/ 3738082 h 6858000"/>
              <a:gd name="connsiteX76" fmla="*/ 640518 w 1508539"/>
              <a:gd name="connsiteY76" fmla="*/ 3673397 h 6858000"/>
              <a:gd name="connsiteX77" fmla="*/ 639814 w 1508539"/>
              <a:gd name="connsiteY77" fmla="*/ 3637109 h 6858000"/>
              <a:gd name="connsiteX78" fmla="*/ 643257 w 1508539"/>
              <a:gd name="connsiteY78" fmla="*/ 3536883 h 6858000"/>
              <a:gd name="connsiteX79" fmla="*/ 650795 w 1508539"/>
              <a:gd name="connsiteY79" fmla="*/ 3435652 h 6858000"/>
              <a:gd name="connsiteX80" fmla="*/ 652466 w 1508539"/>
              <a:gd name="connsiteY80" fmla="*/ 3307769 h 6858000"/>
              <a:gd name="connsiteX81" fmla="*/ 670029 w 1508539"/>
              <a:gd name="connsiteY81" fmla="*/ 3250522 h 6858000"/>
              <a:gd name="connsiteX82" fmla="*/ 670454 w 1508539"/>
              <a:gd name="connsiteY82" fmla="*/ 3229163 h 6858000"/>
              <a:gd name="connsiteX83" fmla="*/ 672277 w 1508539"/>
              <a:gd name="connsiteY83" fmla="*/ 3217217 h 6858000"/>
              <a:gd name="connsiteX84" fmla="*/ 659112 w 1508539"/>
              <a:gd name="connsiteY84" fmla="*/ 3183755 h 6858000"/>
              <a:gd name="connsiteX85" fmla="*/ 659613 w 1508539"/>
              <a:gd name="connsiteY85" fmla="*/ 3178642 h 6858000"/>
              <a:gd name="connsiteX86" fmla="*/ 647213 w 1508539"/>
              <a:gd name="connsiteY86" fmla="*/ 3158586 h 6858000"/>
              <a:gd name="connsiteX87" fmla="*/ 632398 w 1508539"/>
              <a:gd name="connsiteY87" fmla="*/ 3129034 h 6858000"/>
              <a:gd name="connsiteX88" fmla="*/ 633063 w 1508539"/>
              <a:gd name="connsiteY88" fmla="*/ 3126682 h 6858000"/>
              <a:gd name="connsiteX89" fmla="*/ 623931 w 1508539"/>
              <a:gd name="connsiteY89" fmla="*/ 3114519 h 6858000"/>
              <a:gd name="connsiteX90" fmla="*/ 610540 w 1508539"/>
              <a:gd name="connsiteY90" fmla="*/ 3106272 h 6858000"/>
              <a:gd name="connsiteX91" fmla="*/ 583270 w 1508539"/>
              <a:gd name="connsiteY91" fmla="*/ 2958185 h 6858000"/>
              <a:gd name="connsiteX92" fmla="*/ 525884 w 1508539"/>
              <a:gd name="connsiteY92" fmla="*/ 2762989 h 6858000"/>
              <a:gd name="connsiteX93" fmla="*/ 474802 w 1508539"/>
              <a:gd name="connsiteY93" fmla="*/ 2554718 h 6858000"/>
              <a:gd name="connsiteX94" fmla="*/ 454896 w 1508539"/>
              <a:gd name="connsiteY94" fmla="*/ 2485734 h 6858000"/>
              <a:gd name="connsiteX95" fmla="*/ 445619 w 1508539"/>
              <a:gd name="connsiteY95" fmla="*/ 2447068 h 6858000"/>
              <a:gd name="connsiteX96" fmla="*/ 432580 w 1508539"/>
              <a:gd name="connsiteY96" fmla="*/ 2425819 h 6858000"/>
              <a:gd name="connsiteX97" fmla="*/ 438579 w 1508539"/>
              <a:gd name="connsiteY97" fmla="*/ 2402874 h 6858000"/>
              <a:gd name="connsiteX98" fmla="*/ 441191 w 1508539"/>
              <a:gd name="connsiteY98" fmla="*/ 2381443 h 6858000"/>
              <a:gd name="connsiteX99" fmla="*/ 417520 w 1508539"/>
              <a:gd name="connsiteY99" fmla="*/ 2261920 h 6858000"/>
              <a:gd name="connsiteX100" fmla="*/ 407407 w 1508539"/>
              <a:gd name="connsiteY100" fmla="*/ 2195378 h 6858000"/>
              <a:gd name="connsiteX101" fmla="*/ 391624 w 1508539"/>
              <a:gd name="connsiteY101" fmla="*/ 2155135 h 6858000"/>
              <a:gd name="connsiteX102" fmla="*/ 389082 w 1508539"/>
              <a:gd name="connsiteY102" fmla="*/ 2118008 h 6858000"/>
              <a:gd name="connsiteX103" fmla="*/ 390075 w 1508539"/>
              <a:gd name="connsiteY103" fmla="*/ 2050531 h 6858000"/>
              <a:gd name="connsiteX104" fmla="*/ 381881 w 1508539"/>
              <a:gd name="connsiteY104" fmla="*/ 1963269 h 6858000"/>
              <a:gd name="connsiteX105" fmla="*/ 363059 w 1508539"/>
              <a:gd name="connsiteY105" fmla="*/ 1906352 h 6858000"/>
              <a:gd name="connsiteX106" fmla="*/ 339616 w 1508539"/>
              <a:gd name="connsiteY106" fmla="*/ 1861531 h 6858000"/>
              <a:gd name="connsiteX107" fmla="*/ 293415 w 1508539"/>
              <a:gd name="connsiteY107" fmla="*/ 1732919 h 6858000"/>
              <a:gd name="connsiteX108" fmla="*/ 265726 w 1508539"/>
              <a:gd name="connsiteY108" fmla="*/ 1663540 h 6858000"/>
              <a:gd name="connsiteX109" fmla="*/ 264852 w 1508539"/>
              <a:gd name="connsiteY109" fmla="*/ 1615777 h 6858000"/>
              <a:gd name="connsiteX110" fmla="*/ 245647 w 1508539"/>
              <a:gd name="connsiteY110" fmla="*/ 1563678 h 6858000"/>
              <a:gd name="connsiteX111" fmla="*/ 258727 w 1508539"/>
              <a:gd name="connsiteY111" fmla="*/ 1519474 h 6858000"/>
              <a:gd name="connsiteX112" fmla="*/ 251469 w 1508539"/>
              <a:gd name="connsiteY112" fmla="*/ 1477995 h 6858000"/>
              <a:gd name="connsiteX113" fmla="*/ 237554 w 1508539"/>
              <a:gd name="connsiteY113" fmla="*/ 1373769 h 6858000"/>
              <a:gd name="connsiteX114" fmla="*/ 245861 w 1508539"/>
              <a:gd name="connsiteY114" fmla="*/ 1307086 h 6858000"/>
              <a:gd name="connsiteX115" fmla="*/ 247049 w 1508539"/>
              <a:gd name="connsiteY115" fmla="*/ 1189033 h 6858000"/>
              <a:gd name="connsiteX116" fmla="*/ 251734 w 1508539"/>
              <a:gd name="connsiteY116" fmla="*/ 1168288 h 6858000"/>
              <a:gd name="connsiteX117" fmla="*/ 244016 w 1508539"/>
              <a:gd name="connsiteY117" fmla="*/ 1142577 h 6858000"/>
              <a:gd name="connsiteX118" fmla="*/ 233322 w 1508539"/>
              <a:gd name="connsiteY118" fmla="*/ 1088484 h 6858000"/>
              <a:gd name="connsiteX119" fmla="*/ 222058 w 1508539"/>
              <a:gd name="connsiteY119" fmla="*/ 1016103 h 6858000"/>
              <a:gd name="connsiteX120" fmla="*/ 223514 w 1508539"/>
              <a:gd name="connsiteY120" fmla="*/ 932283 h 6858000"/>
              <a:gd name="connsiteX121" fmla="*/ 225750 w 1508539"/>
              <a:gd name="connsiteY121" fmla="*/ 915925 h 6858000"/>
              <a:gd name="connsiteX122" fmla="*/ 218379 w 1508539"/>
              <a:gd name="connsiteY122" fmla="*/ 896999 h 6858000"/>
              <a:gd name="connsiteX123" fmla="*/ 187787 w 1508539"/>
              <a:gd name="connsiteY123" fmla="*/ 821517 h 6858000"/>
              <a:gd name="connsiteX124" fmla="*/ 166737 w 1508539"/>
              <a:gd name="connsiteY124" fmla="*/ 751353 h 6858000"/>
              <a:gd name="connsiteX125" fmla="*/ 166295 w 1508539"/>
              <a:gd name="connsiteY125" fmla="*/ 721230 h 6858000"/>
              <a:gd name="connsiteX126" fmla="*/ 151966 w 1508539"/>
              <a:gd name="connsiteY126" fmla="*/ 681659 h 6858000"/>
              <a:gd name="connsiteX127" fmla="*/ 137385 w 1508539"/>
              <a:gd name="connsiteY127" fmla="*/ 635218 h 6858000"/>
              <a:gd name="connsiteX128" fmla="*/ 142396 w 1508539"/>
              <a:gd name="connsiteY128" fmla="*/ 613763 h 6858000"/>
              <a:gd name="connsiteX129" fmla="*/ 128338 w 1508539"/>
              <a:gd name="connsiteY129" fmla="*/ 598582 h 6858000"/>
              <a:gd name="connsiteX130" fmla="*/ 128019 w 1508539"/>
              <a:gd name="connsiteY130" fmla="*/ 576846 h 6858000"/>
              <a:gd name="connsiteX131" fmla="*/ 107645 w 1508539"/>
              <a:gd name="connsiteY131" fmla="*/ 530055 h 6858000"/>
              <a:gd name="connsiteX132" fmla="*/ 106893 w 1508539"/>
              <a:gd name="connsiteY132" fmla="*/ 465389 h 6858000"/>
              <a:gd name="connsiteX133" fmla="*/ 89816 w 1508539"/>
              <a:gd name="connsiteY133" fmla="*/ 424699 h 6858000"/>
              <a:gd name="connsiteX134" fmla="*/ 90191 w 1508539"/>
              <a:gd name="connsiteY134" fmla="*/ 404917 h 6858000"/>
              <a:gd name="connsiteX135" fmla="*/ 70148 w 1508539"/>
              <a:gd name="connsiteY135" fmla="*/ 367211 h 6858000"/>
              <a:gd name="connsiteX136" fmla="*/ 36452 w 1508539"/>
              <a:gd name="connsiteY136" fmla="*/ 268519 h 6858000"/>
              <a:gd name="connsiteX137" fmla="*/ 23935 w 1508539"/>
              <a:gd name="connsiteY137" fmla="*/ 160886 h 6858000"/>
              <a:gd name="connsiteX138" fmla="*/ 19312 w 1508539"/>
              <a:gd name="connsiteY138" fmla="*/ 47336 h 6858000"/>
              <a:gd name="connsiteX139" fmla="*/ 0 w 1508539"/>
              <a:gd name="connsiteY139" fmla="*/ 0 h 6858000"/>
              <a:gd name="connsiteX0" fmla="*/ 0 w 1508539"/>
              <a:gd name="connsiteY0" fmla="*/ 0 h 6858000"/>
              <a:gd name="connsiteX1" fmla="*/ 1508539 w 1508539"/>
              <a:gd name="connsiteY1" fmla="*/ 0 h 6858000"/>
              <a:gd name="connsiteX2" fmla="*/ 1508539 w 1508539"/>
              <a:gd name="connsiteY2" fmla="*/ 6858000 h 6858000"/>
              <a:gd name="connsiteX3" fmla="*/ 245233 w 1508539"/>
              <a:gd name="connsiteY3" fmla="*/ 6857735 h 6858000"/>
              <a:gd name="connsiteX4" fmla="*/ 243784 w 1508539"/>
              <a:gd name="connsiteY4" fmla="*/ 6776847 h 6858000"/>
              <a:gd name="connsiteX5" fmla="*/ 255284 w 1508539"/>
              <a:gd name="connsiteY5" fmla="*/ 6737706 h 6858000"/>
              <a:gd name="connsiteX6" fmla="*/ 267342 w 1508539"/>
              <a:gd name="connsiteY6" fmla="*/ 6683638 h 6858000"/>
              <a:gd name="connsiteX7" fmla="*/ 295622 w 1508539"/>
              <a:gd name="connsiteY7" fmla="*/ 6659970 h 6858000"/>
              <a:gd name="connsiteX8" fmla="*/ 310713 w 1508539"/>
              <a:gd name="connsiteY8" fmla="*/ 6636211 h 6858000"/>
              <a:gd name="connsiteX9" fmla="*/ 328157 w 1508539"/>
              <a:gd name="connsiteY9" fmla="*/ 6594177 h 6858000"/>
              <a:gd name="connsiteX10" fmla="*/ 325289 w 1508539"/>
              <a:gd name="connsiteY10" fmla="*/ 6525770 h 6858000"/>
              <a:gd name="connsiteX11" fmla="*/ 395154 w 1508539"/>
              <a:gd name="connsiteY11" fmla="*/ 6492130 h 6858000"/>
              <a:gd name="connsiteX12" fmla="*/ 410841 w 1508539"/>
              <a:gd name="connsiteY12" fmla="*/ 6431610 h 6858000"/>
              <a:gd name="connsiteX13" fmla="*/ 454546 w 1508539"/>
              <a:gd name="connsiteY13" fmla="*/ 6379786 h 6858000"/>
              <a:gd name="connsiteX14" fmla="*/ 416634 w 1508539"/>
              <a:gd name="connsiteY14" fmla="*/ 6346654 h 6858000"/>
              <a:gd name="connsiteX15" fmla="*/ 241880 w 1508539"/>
              <a:gd name="connsiteY15" fmla="*/ 6384857 h 6858000"/>
              <a:gd name="connsiteX16" fmla="*/ 240591 w 1508539"/>
              <a:gd name="connsiteY16" fmla="*/ 6367510 h 6858000"/>
              <a:gd name="connsiteX17" fmla="*/ 405093 w 1508539"/>
              <a:gd name="connsiteY17" fmla="*/ 6270265 h 6858000"/>
              <a:gd name="connsiteX18" fmla="*/ 432121 w 1508539"/>
              <a:gd name="connsiteY18" fmla="*/ 6252834 h 6858000"/>
              <a:gd name="connsiteX19" fmla="*/ 410113 w 1508539"/>
              <a:gd name="connsiteY19" fmla="*/ 6202459 h 6858000"/>
              <a:gd name="connsiteX20" fmla="*/ 392003 w 1508539"/>
              <a:gd name="connsiteY20" fmla="*/ 6153037 h 6858000"/>
              <a:gd name="connsiteX21" fmla="*/ 394739 w 1508539"/>
              <a:gd name="connsiteY21" fmla="*/ 6090059 h 6858000"/>
              <a:gd name="connsiteX22" fmla="*/ 386351 w 1508539"/>
              <a:gd name="connsiteY22" fmla="*/ 6028119 h 6858000"/>
              <a:gd name="connsiteX23" fmla="*/ 396942 w 1508539"/>
              <a:gd name="connsiteY23" fmla="*/ 5926735 h 6858000"/>
              <a:gd name="connsiteX24" fmla="*/ 408411 w 1508539"/>
              <a:gd name="connsiteY24" fmla="*/ 5704905 h 6858000"/>
              <a:gd name="connsiteX25" fmla="*/ 425529 w 1508539"/>
              <a:gd name="connsiteY25" fmla="*/ 5676393 h 6858000"/>
              <a:gd name="connsiteX26" fmla="*/ 465121 w 1508539"/>
              <a:gd name="connsiteY26" fmla="*/ 5563435 h 6858000"/>
              <a:gd name="connsiteX27" fmla="*/ 512251 w 1508539"/>
              <a:gd name="connsiteY27" fmla="*/ 5437125 h 6858000"/>
              <a:gd name="connsiteX28" fmla="*/ 525819 w 1508539"/>
              <a:gd name="connsiteY28" fmla="*/ 5396260 h 6858000"/>
              <a:gd name="connsiteX29" fmla="*/ 541800 w 1508539"/>
              <a:gd name="connsiteY29" fmla="*/ 5330009 h 6858000"/>
              <a:gd name="connsiteX30" fmla="*/ 575293 w 1508539"/>
              <a:gd name="connsiteY30" fmla="*/ 5273739 h 6858000"/>
              <a:gd name="connsiteX31" fmla="*/ 584892 w 1508539"/>
              <a:gd name="connsiteY31" fmla="*/ 5241779 h 6858000"/>
              <a:gd name="connsiteX32" fmla="*/ 596118 w 1508539"/>
              <a:gd name="connsiteY32" fmla="*/ 5225268 h 6858000"/>
              <a:gd name="connsiteX33" fmla="*/ 597138 w 1508539"/>
              <a:gd name="connsiteY33" fmla="*/ 5217684 h 6858000"/>
              <a:gd name="connsiteX34" fmla="*/ 604479 w 1508539"/>
              <a:gd name="connsiteY34" fmla="*/ 5193377 h 6858000"/>
              <a:gd name="connsiteX35" fmla="*/ 607782 w 1508539"/>
              <a:gd name="connsiteY35" fmla="*/ 5179288 h 6858000"/>
              <a:gd name="connsiteX36" fmla="*/ 608766 w 1508539"/>
              <a:gd name="connsiteY36" fmla="*/ 5173621 h 6858000"/>
              <a:gd name="connsiteX37" fmla="*/ 604400 w 1508539"/>
              <a:gd name="connsiteY37" fmla="*/ 5159961 h 6858000"/>
              <a:gd name="connsiteX38" fmla="*/ 611077 w 1508539"/>
              <a:gd name="connsiteY38" fmla="*/ 5144295 h 6858000"/>
              <a:gd name="connsiteX39" fmla="*/ 608010 w 1508539"/>
              <a:gd name="connsiteY39" fmla="*/ 5125185 h 6858000"/>
              <a:gd name="connsiteX40" fmla="*/ 614840 w 1508539"/>
              <a:gd name="connsiteY40" fmla="*/ 5121884 h 6858000"/>
              <a:gd name="connsiteX41" fmla="*/ 621876 w 1508539"/>
              <a:gd name="connsiteY41" fmla="*/ 5067850 h 6858000"/>
              <a:gd name="connsiteX42" fmla="*/ 624607 w 1508539"/>
              <a:gd name="connsiteY42" fmla="*/ 5060861 h 6858000"/>
              <a:gd name="connsiteX43" fmla="*/ 621311 w 1508539"/>
              <a:gd name="connsiteY43" fmla="*/ 5034192 h 6858000"/>
              <a:gd name="connsiteX44" fmla="*/ 622865 w 1508539"/>
              <a:gd name="connsiteY44" fmla="*/ 4993030 h 6858000"/>
              <a:gd name="connsiteX45" fmla="*/ 629774 w 1508539"/>
              <a:gd name="connsiteY45" fmla="*/ 4946844 h 6858000"/>
              <a:gd name="connsiteX46" fmla="*/ 625630 w 1508539"/>
              <a:gd name="connsiteY46" fmla="*/ 4932692 h 6858000"/>
              <a:gd name="connsiteX47" fmla="*/ 641033 w 1508539"/>
              <a:gd name="connsiteY47" fmla="*/ 4858827 h 6858000"/>
              <a:gd name="connsiteX48" fmla="*/ 646936 w 1508539"/>
              <a:gd name="connsiteY48" fmla="*/ 4821170 h 6858000"/>
              <a:gd name="connsiteX49" fmla="*/ 651669 w 1508539"/>
              <a:gd name="connsiteY49" fmla="*/ 4780965 h 6858000"/>
              <a:gd name="connsiteX50" fmla="*/ 652962 w 1508539"/>
              <a:gd name="connsiteY50" fmla="*/ 4750867 h 6858000"/>
              <a:gd name="connsiteX51" fmla="*/ 650769 w 1508539"/>
              <a:gd name="connsiteY51" fmla="*/ 4690749 h 6858000"/>
              <a:gd name="connsiteX52" fmla="*/ 646249 w 1508539"/>
              <a:gd name="connsiteY52" fmla="*/ 4584173 h 6858000"/>
              <a:gd name="connsiteX53" fmla="*/ 641332 w 1508539"/>
              <a:gd name="connsiteY53" fmla="*/ 4444346 h 6858000"/>
              <a:gd name="connsiteX54" fmla="*/ 637897 w 1508539"/>
              <a:gd name="connsiteY54" fmla="*/ 4375228 h 6858000"/>
              <a:gd name="connsiteX55" fmla="*/ 618550 w 1508539"/>
              <a:gd name="connsiteY55" fmla="*/ 4214165 h 6858000"/>
              <a:gd name="connsiteX56" fmla="*/ 622623 w 1508539"/>
              <a:gd name="connsiteY56" fmla="*/ 4090296 h 6858000"/>
              <a:gd name="connsiteX57" fmla="*/ 607879 w 1508539"/>
              <a:gd name="connsiteY57" fmla="*/ 4033999 h 6858000"/>
              <a:gd name="connsiteX58" fmla="*/ 609028 w 1508539"/>
              <a:gd name="connsiteY58" fmla="*/ 4031933 h 6858000"/>
              <a:gd name="connsiteX59" fmla="*/ 607604 w 1508539"/>
              <a:gd name="connsiteY59" fmla="*/ 4013953 h 6858000"/>
              <a:gd name="connsiteX60" fmla="*/ 593899 w 1508539"/>
              <a:gd name="connsiteY60" fmla="*/ 3974753 h 6858000"/>
              <a:gd name="connsiteX61" fmla="*/ 595497 w 1508539"/>
              <a:gd name="connsiteY61" fmla="*/ 3969950 h 6858000"/>
              <a:gd name="connsiteX62" fmla="*/ 588919 w 1508539"/>
              <a:gd name="connsiteY62" fmla="*/ 3933779 h 6858000"/>
              <a:gd name="connsiteX63" fmla="*/ 590250 w 1508539"/>
              <a:gd name="connsiteY63" fmla="*/ 3933093 h 6858000"/>
              <a:gd name="connsiteX64" fmla="*/ 594604 w 1508539"/>
              <a:gd name="connsiteY64" fmla="*/ 3922082 h 6858000"/>
              <a:gd name="connsiteX65" fmla="*/ 599682 w 1508539"/>
              <a:gd name="connsiteY65" fmla="*/ 3901461 h 6858000"/>
              <a:gd name="connsiteX66" fmla="*/ 622276 w 1508539"/>
              <a:gd name="connsiteY66" fmla="*/ 3813873 h 6858000"/>
              <a:gd name="connsiteX67" fmla="*/ 621701 w 1508539"/>
              <a:gd name="connsiteY67" fmla="*/ 3806161 h 6858000"/>
              <a:gd name="connsiteX68" fmla="*/ 622008 w 1508539"/>
              <a:gd name="connsiteY68" fmla="*/ 3805957 h 6858000"/>
              <a:gd name="connsiteX69" fmla="*/ 622035 w 1508539"/>
              <a:gd name="connsiteY69" fmla="*/ 3797724 h 6858000"/>
              <a:gd name="connsiteX70" fmla="*/ 620650 w 1508539"/>
              <a:gd name="connsiteY70" fmla="*/ 3792098 h 6858000"/>
              <a:gd name="connsiteX71" fmla="*/ 619534 w 1508539"/>
              <a:gd name="connsiteY71" fmla="*/ 3777135 h 6858000"/>
              <a:gd name="connsiteX72" fmla="*/ 621267 w 1508539"/>
              <a:gd name="connsiteY72" fmla="*/ 3771656 h 6858000"/>
              <a:gd name="connsiteX73" fmla="*/ 625010 w 1508539"/>
              <a:gd name="connsiteY73" fmla="*/ 3769007 h 6858000"/>
              <a:gd name="connsiteX74" fmla="*/ 624476 w 1508539"/>
              <a:gd name="connsiteY74" fmla="*/ 3767709 h 6858000"/>
              <a:gd name="connsiteX75" fmla="*/ 633172 w 1508539"/>
              <a:gd name="connsiteY75" fmla="*/ 3738082 h 6858000"/>
              <a:gd name="connsiteX76" fmla="*/ 640518 w 1508539"/>
              <a:gd name="connsiteY76" fmla="*/ 3673397 h 6858000"/>
              <a:gd name="connsiteX77" fmla="*/ 639814 w 1508539"/>
              <a:gd name="connsiteY77" fmla="*/ 3637109 h 6858000"/>
              <a:gd name="connsiteX78" fmla="*/ 643257 w 1508539"/>
              <a:gd name="connsiteY78" fmla="*/ 3536883 h 6858000"/>
              <a:gd name="connsiteX79" fmla="*/ 650795 w 1508539"/>
              <a:gd name="connsiteY79" fmla="*/ 3435652 h 6858000"/>
              <a:gd name="connsiteX80" fmla="*/ 652466 w 1508539"/>
              <a:gd name="connsiteY80" fmla="*/ 3307769 h 6858000"/>
              <a:gd name="connsiteX81" fmla="*/ 670029 w 1508539"/>
              <a:gd name="connsiteY81" fmla="*/ 3250522 h 6858000"/>
              <a:gd name="connsiteX82" fmla="*/ 670454 w 1508539"/>
              <a:gd name="connsiteY82" fmla="*/ 3229163 h 6858000"/>
              <a:gd name="connsiteX83" fmla="*/ 672277 w 1508539"/>
              <a:gd name="connsiteY83" fmla="*/ 3217217 h 6858000"/>
              <a:gd name="connsiteX84" fmla="*/ 659112 w 1508539"/>
              <a:gd name="connsiteY84" fmla="*/ 3183755 h 6858000"/>
              <a:gd name="connsiteX85" fmla="*/ 659613 w 1508539"/>
              <a:gd name="connsiteY85" fmla="*/ 3178642 h 6858000"/>
              <a:gd name="connsiteX86" fmla="*/ 647213 w 1508539"/>
              <a:gd name="connsiteY86" fmla="*/ 3158586 h 6858000"/>
              <a:gd name="connsiteX87" fmla="*/ 632398 w 1508539"/>
              <a:gd name="connsiteY87" fmla="*/ 3129034 h 6858000"/>
              <a:gd name="connsiteX88" fmla="*/ 633063 w 1508539"/>
              <a:gd name="connsiteY88" fmla="*/ 3126682 h 6858000"/>
              <a:gd name="connsiteX89" fmla="*/ 623931 w 1508539"/>
              <a:gd name="connsiteY89" fmla="*/ 3114519 h 6858000"/>
              <a:gd name="connsiteX90" fmla="*/ 610540 w 1508539"/>
              <a:gd name="connsiteY90" fmla="*/ 3106272 h 6858000"/>
              <a:gd name="connsiteX91" fmla="*/ 583270 w 1508539"/>
              <a:gd name="connsiteY91" fmla="*/ 2958185 h 6858000"/>
              <a:gd name="connsiteX92" fmla="*/ 525884 w 1508539"/>
              <a:gd name="connsiteY92" fmla="*/ 2762989 h 6858000"/>
              <a:gd name="connsiteX93" fmla="*/ 474802 w 1508539"/>
              <a:gd name="connsiteY93" fmla="*/ 2554718 h 6858000"/>
              <a:gd name="connsiteX94" fmla="*/ 454896 w 1508539"/>
              <a:gd name="connsiteY94" fmla="*/ 2485734 h 6858000"/>
              <a:gd name="connsiteX95" fmla="*/ 445619 w 1508539"/>
              <a:gd name="connsiteY95" fmla="*/ 2447068 h 6858000"/>
              <a:gd name="connsiteX96" fmla="*/ 432580 w 1508539"/>
              <a:gd name="connsiteY96" fmla="*/ 2425819 h 6858000"/>
              <a:gd name="connsiteX97" fmla="*/ 438579 w 1508539"/>
              <a:gd name="connsiteY97" fmla="*/ 2402874 h 6858000"/>
              <a:gd name="connsiteX98" fmla="*/ 441191 w 1508539"/>
              <a:gd name="connsiteY98" fmla="*/ 2381443 h 6858000"/>
              <a:gd name="connsiteX99" fmla="*/ 417520 w 1508539"/>
              <a:gd name="connsiteY99" fmla="*/ 2261920 h 6858000"/>
              <a:gd name="connsiteX100" fmla="*/ 407407 w 1508539"/>
              <a:gd name="connsiteY100" fmla="*/ 2195378 h 6858000"/>
              <a:gd name="connsiteX101" fmla="*/ 391624 w 1508539"/>
              <a:gd name="connsiteY101" fmla="*/ 2155135 h 6858000"/>
              <a:gd name="connsiteX102" fmla="*/ 389082 w 1508539"/>
              <a:gd name="connsiteY102" fmla="*/ 2118008 h 6858000"/>
              <a:gd name="connsiteX103" fmla="*/ 390075 w 1508539"/>
              <a:gd name="connsiteY103" fmla="*/ 2050531 h 6858000"/>
              <a:gd name="connsiteX104" fmla="*/ 381881 w 1508539"/>
              <a:gd name="connsiteY104" fmla="*/ 1963269 h 6858000"/>
              <a:gd name="connsiteX105" fmla="*/ 363059 w 1508539"/>
              <a:gd name="connsiteY105" fmla="*/ 1906352 h 6858000"/>
              <a:gd name="connsiteX106" fmla="*/ 339616 w 1508539"/>
              <a:gd name="connsiteY106" fmla="*/ 1861531 h 6858000"/>
              <a:gd name="connsiteX107" fmla="*/ 293415 w 1508539"/>
              <a:gd name="connsiteY107" fmla="*/ 1732919 h 6858000"/>
              <a:gd name="connsiteX108" fmla="*/ 265726 w 1508539"/>
              <a:gd name="connsiteY108" fmla="*/ 1663540 h 6858000"/>
              <a:gd name="connsiteX109" fmla="*/ 264852 w 1508539"/>
              <a:gd name="connsiteY109" fmla="*/ 1615777 h 6858000"/>
              <a:gd name="connsiteX110" fmla="*/ 245647 w 1508539"/>
              <a:gd name="connsiteY110" fmla="*/ 1563678 h 6858000"/>
              <a:gd name="connsiteX111" fmla="*/ 258727 w 1508539"/>
              <a:gd name="connsiteY111" fmla="*/ 1519474 h 6858000"/>
              <a:gd name="connsiteX112" fmla="*/ 251469 w 1508539"/>
              <a:gd name="connsiteY112" fmla="*/ 1477995 h 6858000"/>
              <a:gd name="connsiteX113" fmla="*/ 237554 w 1508539"/>
              <a:gd name="connsiteY113" fmla="*/ 1373769 h 6858000"/>
              <a:gd name="connsiteX114" fmla="*/ 245861 w 1508539"/>
              <a:gd name="connsiteY114" fmla="*/ 1307086 h 6858000"/>
              <a:gd name="connsiteX115" fmla="*/ 247049 w 1508539"/>
              <a:gd name="connsiteY115" fmla="*/ 1189033 h 6858000"/>
              <a:gd name="connsiteX116" fmla="*/ 251734 w 1508539"/>
              <a:gd name="connsiteY116" fmla="*/ 1168288 h 6858000"/>
              <a:gd name="connsiteX117" fmla="*/ 244016 w 1508539"/>
              <a:gd name="connsiteY117" fmla="*/ 1142577 h 6858000"/>
              <a:gd name="connsiteX118" fmla="*/ 233322 w 1508539"/>
              <a:gd name="connsiteY118" fmla="*/ 1088484 h 6858000"/>
              <a:gd name="connsiteX119" fmla="*/ 222058 w 1508539"/>
              <a:gd name="connsiteY119" fmla="*/ 1016103 h 6858000"/>
              <a:gd name="connsiteX120" fmla="*/ 223514 w 1508539"/>
              <a:gd name="connsiteY120" fmla="*/ 932283 h 6858000"/>
              <a:gd name="connsiteX121" fmla="*/ 225750 w 1508539"/>
              <a:gd name="connsiteY121" fmla="*/ 915925 h 6858000"/>
              <a:gd name="connsiteX122" fmla="*/ 218379 w 1508539"/>
              <a:gd name="connsiteY122" fmla="*/ 896999 h 6858000"/>
              <a:gd name="connsiteX123" fmla="*/ 187787 w 1508539"/>
              <a:gd name="connsiteY123" fmla="*/ 821517 h 6858000"/>
              <a:gd name="connsiteX124" fmla="*/ 166737 w 1508539"/>
              <a:gd name="connsiteY124" fmla="*/ 751353 h 6858000"/>
              <a:gd name="connsiteX125" fmla="*/ 166295 w 1508539"/>
              <a:gd name="connsiteY125" fmla="*/ 721230 h 6858000"/>
              <a:gd name="connsiteX126" fmla="*/ 151966 w 1508539"/>
              <a:gd name="connsiteY126" fmla="*/ 681659 h 6858000"/>
              <a:gd name="connsiteX127" fmla="*/ 137385 w 1508539"/>
              <a:gd name="connsiteY127" fmla="*/ 635218 h 6858000"/>
              <a:gd name="connsiteX128" fmla="*/ 142396 w 1508539"/>
              <a:gd name="connsiteY128" fmla="*/ 613763 h 6858000"/>
              <a:gd name="connsiteX129" fmla="*/ 128338 w 1508539"/>
              <a:gd name="connsiteY129" fmla="*/ 598582 h 6858000"/>
              <a:gd name="connsiteX130" fmla="*/ 128019 w 1508539"/>
              <a:gd name="connsiteY130" fmla="*/ 576846 h 6858000"/>
              <a:gd name="connsiteX131" fmla="*/ 107645 w 1508539"/>
              <a:gd name="connsiteY131" fmla="*/ 530055 h 6858000"/>
              <a:gd name="connsiteX132" fmla="*/ 106893 w 1508539"/>
              <a:gd name="connsiteY132" fmla="*/ 465389 h 6858000"/>
              <a:gd name="connsiteX133" fmla="*/ 89816 w 1508539"/>
              <a:gd name="connsiteY133" fmla="*/ 424699 h 6858000"/>
              <a:gd name="connsiteX134" fmla="*/ 90191 w 1508539"/>
              <a:gd name="connsiteY134" fmla="*/ 404917 h 6858000"/>
              <a:gd name="connsiteX135" fmla="*/ 70148 w 1508539"/>
              <a:gd name="connsiteY135" fmla="*/ 367211 h 6858000"/>
              <a:gd name="connsiteX136" fmla="*/ 36452 w 1508539"/>
              <a:gd name="connsiteY136" fmla="*/ 268519 h 6858000"/>
              <a:gd name="connsiteX137" fmla="*/ 23935 w 1508539"/>
              <a:gd name="connsiteY137" fmla="*/ 160886 h 6858000"/>
              <a:gd name="connsiteX138" fmla="*/ 19312 w 1508539"/>
              <a:gd name="connsiteY138" fmla="*/ 47336 h 6858000"/>
              <a:gd name="connsiteX139" fmla="*/ 0 w 1508539"/>
              <a:gd name="connsiteY139" fmla="*/ 0 h 6858000"/>
              <a:gd name="connsiteX0" fmla="*/ 0 w 1508539"/>
              <a:gd name="connsiteY0" fmla="*/ 0 h 6858000"/>
              <a:gd name="connsiteX1" fmla="*/ 1508539 w 1508539"/>
              <a:gd name="connsiteY1" fmla="*/ 0 h 6858000"/>
              <a:gd name="connsiteX2" fmla="*/ 1508539 w 1508539"/>
              <a:gd name="connsiteY2" fmla="*/ 6858000 h 6858000"/>
              <a:gd name="connsiteX3" fmla="*/ 245233 w 1508539"/>
              <a:gd name="connsiteY3" fmla="*/ 6857735 h 6858000"/>
              <a:gd name="connsiteX4" fmla="*/ 243784 w 1508539"/>
              <a:gd name="connsiteY4" fmla="*/ 6776847 h 6858000"/>
              <a:gd name="connsiteX5" fmla="*/ 255284 w 1508539"/>
              <a:gd name="connsiteY5" fmla="*/ 6737706 h 6858000"/>
              <a:gd name="connsiteX6" fmla="*/ 267342 w 1508539"/>
              <a:gd name="connsiteY6" fmla="*/ 6683638 h 6858000"/>
              <a:gd name="connsiteX7" fmla="*/ 295622 w 1508539"/>
              <a:gd name="connsiteY7" fmla="*/ 6659970 h 6858000"/>
              <a:gd name="connsiteX8" fmla="*/ 310713 w 1508539"/>
              <a:gd name="connsiteY8" fmla="*/ 6636211 h 6858000"/>
              <a:gd name="connsiteX9" fmla="*/ 328157 w 1508539"/>
              <a:gd name="connsiteY9" fmla="*/ 6594177 h 6858000"/>
              <a:gd name="connsiteX10" fmla="*/ 325289 w 1508539"/>
              <a:gd name="connsiteY10" fmla="*/ 6525770 h 6858000"/>
              <a:gd name="connsiteX11" fmla="*/ 395154 w 1508539"/>
              <a:gd name="connsiteY11" fmla="*/ 6492130 h 6858000"/>
              <a:gd name="connsiteX12" fmla="*/ 410841 w 1508539"/>
              <a:gd name="connsiteY12" fmla="*/ 6431610 h 6858000"/>
              <a:gd name="connsiteX13" fmla="*/ 454546 w 1508539"/>
              <a:gd name="connsiteY13" fmla="*/ 6379786 h 6858000"/>
              <a:gd name="connsiteX14" fmla="*/ 416634 w 1508539"/>
              <a:gd name="connsiteY14" fmla="*/ 6346654 h 6858000"/>
              <a:gd name="connsiteX15" fmla="*/ 241880 w 1508539"/>
              <a:gd name="connsiteY15" fmla="*/ 6384857 h 6858000"/>
              <a:gd name="connsiteX16" fmla="*/ 422348 w 1508539"/>
              <a:gd name="connsiteY16" fmla="*/ 6280046 h 6858000"/>
              <a:gd name="connsiteX17" fmla="*/ 405093 w 1508539"/>
              <a:gd name="connsiteY17" fmla="*/ 6270265 h 6858000"/>
              <a:gd name="connsiteX18" fmla="*/ 432121 w 1508539"/>
              <a:gd name="connsiteY18" fmla="*/ 6252834 h 6858000"/>
              <a:gd name="connsiteX19" fmla="*/ 410113 w 1508539"/>
              <a:gd name="connsiteY19" fmla="*/ 6202459 h 6858000"/>
              <a:gd name="connsiteX20" fmla="*/ 392003 w 1508539"/>
              <a:gd name="connsiteY20" fmla="*/ 6153037 h 6858000"/>
              <a:gd name="connsiteX21" fmla="*/ 394739 w 1508539"/>
              <a:gd name="connsiteY21" fmla="*/ 6090059 h 6858000"/>
              <a:gd name="connsiteX22" fmla="*/ 386351 w 1508539"/>
              <a:gd name="connsiteY22" fmla="*/ 6028119 h 6858000"/>
              <a:gd name="connsiteX23" fmla="*/ 396942 w 1508539"/>
              <a:gd name="connsiteY23" fmla="*/ 5926735 h 6858000"/>
              <a:gd name="connsiteX24" fmla="*/ 408411 w 1508539"/>
              <a:gd name="connsiteY24" fmla="*/ 5704905 h 6858000"/>
              <a:gd name="connsiteX25" fmla="*/ 425529 w 1508539"/>
              <a:gd name="connsiteY25" fmla="*/ 5676393 h 6858000"/>
              <a:gd name="connsiteX26" fmla="*/ 465121 w 1508539"/>
              <a:gd name="connsiteY26" fmla="*/ 5563435 h 6858000"/>
              <a:gd name="connsiteX27" fmla="*/ 512251 w 1508539"/>
              <a:gd name="connsiteY27" fmla="*/ 5437125 h 6858000"/>
              <a:gd name="connsiteX28" fmla="*/ 525819 w 1508539"/>
              <a:gd name="connsiteY28" fmla="*/ 5396260 h 6858000"/>
              <a:gd name="connsiteX29" fmla="*/ 541800 w 1508539"/>
              <a:gd name="connsiteY29" fmla="*/ 5330009 h 6858000"/>
              <a:gd name="connsiteX30" fmla="*/ 575293 w 1508539"/>
              <a:gd name="connsiteY30" fmla="*/ 5273739 h 6858000"/>
              <a:gd name="connsiteX31" fmla="*/ 584892 w 1508539"/>
              <a:gd name="connsiteY31" fmla="*/ 5241779 h 6858000"/>
              <a:gd name="connsiteX32" fmla="*/ 596118 w 1508539"/>
              <a:gd name="connsiteY32" fmla="*/ 5225268 h 6858000"/>
              <a:gd name="connsiteX33" fmla="*/ 597138 w 1508539"/>
              <a:gd name="connsiteY33" fmla="*/ 5217684 h 6858000"/>
              <a:gd name="connsiteX34" fmla="*/ 604479 w 1508539"/>
              <a:gd name="connsiteY34" fmla="*/ 5193377 h 6858000"/>
              <a:gd name="connsiteX35" fmla="*/ 607782 w 1508539"/>
              <a:gd name="connsiteY35" fmla="*/ 5179288 h 6858000"/>
              <a:gd name="connsiteX36" fmla="*/ 608766 w 1508539"/>
              <a:gd name="connsiteY36" fmla="*/ 5173621 h 6858000"/>
              <a:gd name="connsiteX37" fmla="*/ 604400 w 1508539"/>
              <a:gd name="connsiteY37" fmla="*/ 5159961 h 6858000"/>
              <a:gd name="connsiteX38" fmla="*/ 611077 w 1508539"/>
              <a:gd name="connsiteY38" fmla="*/ 5144295 h 6858000"/>
              <a:gd name="connsiteX39" fmla="*/ 608010 w 1508539"/>
              <a:gd name="connsiteY39" fmla="*/ 5125185 h 6858000"/>
              <a:gd name="connsiteX40" fmla="*/ 614840 w 1508539"/>
              <a:gd name="connsiteY40" fmla="*/ 5121884 h 6858000"/>
              <a:gd name="connsiteX41" fmla="*/ 621876 w 1508539"/>
              <a:gd name="connsiteY41" fmla="*/ 5067850 h 6858000"/>
              <a:gd name="connsiteX42" fmla="*/ 624607 w 1508539"/>
              <a:gd name="connsiteY42" fmla="*/ 5060861 h 6858000"/>
              <a:gd name="connsiteX43" fmla="*/ 621311 w 1508539"/>
              <a:gd name="connsiteY43" fmla="*/ 5034192 h 6858000"/>
              <a:gd name="connsiteX44" fmla="*/ 622865 w 1508539"/>
              <a:gd name="connsiteY44" fmla="*/ 4993030 h 6858000"/>
              <a:gd name="connsiteX45" fmla="*/ 629774 w 1508539"/>
              <a:gd name="connsiteY45" fmla="*/ 4946844 h 6858000"/>
              <a:gd name="connsiteX46" fmla="*/ 625630 w 1508539"/>
              <a:gd name="connsiteY46" fmla="*/ 4932692 h 6858000"/>
              <a:gd name="connsiteX47" fmla="*/ 641033 w 1508539"/>
              <a:gd name="connsiteY47" fmla="*/ 4858827 h 6858000"/>
              <a:gd name="connsiteX48" fmla="*/ 646936 w 1508539"/>
              <a:gd name="connsiteY48" fmla="*/ 4821170 h 6858000"/>
              <a:gd name="connsiteX49" fmla="*/ 651669 w 1508539"/>
              <a:gd name="connsiteY49" fmla="*/ 4780965 h 6858000"/>
              <a:gd name="connsiteX50" fmla="*/ 652962 w 1508539"/>
              <a:gd name="connsiteY50" fmla="*/ 4750867 h 6858000"/>
              <a:gd name="connsiteX51" fmla="*/ 650769 w 1508539"/>
              <a:gd name="connsiteY51" fmla="*/ 4690749 h 6858000"/>
              <a:gd name="connsiteX52" fmla="*/ 646249 w 1508539"/>
              <a:gd name="connsiteY52" fmla="*/ 4584173 h 6858000"/>
              <a:gd name="connsiteX53" fmla="*/ 641332 w 1508539"/>
              <a:gd name="connsiteY53" fmla="*/ 4444346 h 6858000"/>
              <a:gd name="connsiteX54" fmla="*/ 637897 w 1508539"/>
              <a:gd name="connsiteY54" fmla="*/ 4375228 h 6858000"/>
              <a:gd name="connsiteX55" fmla="*/ 618550 w 1508539"/>
              <a:gd name="connsiteY55" fmla="*/ 4214165 h 6858000"/>
              <a:gd name="connsiteX56" fmla="*/ 622623 w 1508539"/>
              <a:gd name="connsiteY56" fmla="*/ 4090296 h 6858000"/>
              <a:gd name="connsiteX57" fmla="*/ 607879 w 1508539"/>
              <a:gd name="connsiteY57" fmla="*/ 4033999 h 6858000"/>
              <a:gd name="connsiteX58" fmla="*/ 609028 w 1508539"/>
              <a:gd name="connsiteY58" fmla="*/ 4031933 h 6858000"/>
              <a:gd name="connsiteX59" fmla="*/ 607604 w 1508539"/>
              <a:gd name="connsiteY59" fmla="*/ 4013953 h 6858000"/>
              <a:gd name="connsiteX60" fmla="*/ 593899 w 1508539"/>
              <a:gd name="connsiteY60" fmla="*/ 3974753 h 6858000"/>
              <a:gd name="connsiteX61" fmla="*/ 595497 w 1508539"/>
              <a:gd name="connsiteY61" fmla="*/ 3969950 h 6858000"/>
              <a:gd name="connsiteX62" fmla="*/ 588919 w 1508539"/>
              <a:gd name="connsiteY62" fmla="*/ 3933779 h 6858000"/>
              <a:gd name="connsiteX63" fmla="*/ 590250 w 1508539"/>
              <a:gd name="connsiteY63" fmla="*/ 3933093 h 6858000"/>
              <a:gd name="connsiteX64" fmla="*/ 594604 w 1508539"/>
              <a:gd name="connsiteY64" fmla="*/ 3922082 h 6858000"/>
              <a:gd name="connsiteX65" fmla="*/ 599682 w 1508539"/>
              <a:gd name="connsiteY65" fmla="*/ 3901461 h 6858000"/>
              <a:gd name="connsiteX66" fmla="*/ 622276 w 1508539"/>
              <a:gd name="connsiteY66" fmla="*/ 3813873 h 6858000"/>
              <a:gd name="connsiteX67" fmla="*/ 621701 w 1508539"/>
              <a:gd name="connsiteY67" fmla="*/ 3806161 h 6858000"/>
              <a:gd name="connsiteX68" fmla="*/ 622008 w 1508539"/>
              <a:gd name="connsiteY68" fmla="*/ 3805957 h 6858000"/>
              <a:gd name="connsiteX69" fmla="*/ 622035 w 1508539"/>
              <a:gd name="connsiteY69" fmla="*/ 3797724 h 6858000"/>
              <a:gd name="connsiteX70" fmla="*/ 620650 w 1508539"/>
              <a:gd name="connsiteY70" fmla="*/ 3792098 h 6858000"/>
              <a:gd name="connsiteX71" fmla="*/ 619534 w 1508539"/>
              <a:gd name="connsiteY71" fmla="*/ 3777135 h 6858000"/>
              <a:gd name="connsiteX72" fmla="*/ 621267 w 1508539"/>
              <a:gd name="connsiteY72" fmla="*/ 3771656 h 6858000"/>
              <a:gd name="connsiteX73" fmla="*/ 625010 w 1508539"/>
              <a:gd name="connsiteY73" fmla="*/ 3769007 h 6858000"/>
              <a:gd name="connsiteX74" fmla="*/ 624476 w 1508539"/>
              <a:gd name="connsiteY74" fmla="*/ 3767709 h 6858000"/>
              <a:gd name="connsiteX75" fmla="*/ 633172 w 1508539"/>
              <a:gd name="connsiteY75" fmla="*/ 3738082 h 6858000"/>
              <a:gd name="connsiteX76" fmla="*/ 640518 w 1508539"/>
              <a:gd name="connsiteY76" fmla="*/ 3673397 h 6858000"/>
              <a:gd name="connsiteX77" fmla="*/ 639814 w 1508539"/>
              <a:gd name="connsiteY77" fmla="*/ 3637109 h 6858000"/>
              <a:gd name="connsiteX78" fmla="*/ 643257 w 1508539"/>
              <a:gd name="connsiteY78" fmla="*/ 3536883 h 6858000"/>
              <a:gd name="connsiteX79" fmla="*/ 650795 w 1508539"/>
              <a:gd name="connsiteY79" fmla="*/ 3435652 h 6858000"/>
              <a:gd name="connsiteX80" fmla="*/ 652466 w 1508539"/>
              <a:gd name="connsiteY80" fmla="*/ 3307769 h 6858000"/>
              <a:gd name="connsiteX81" fmla="*/ 670029 w 1508539"/>
              <a:gd name="connsiteY81" fmla="*/ 3250522 h 6858000"/>
              <a:gd name="connsiteX82" fmla="*/ 670454 w 1508539"/>
              <a:gd name="connsiteY82" fmla="*/ 3229163 h 6858000"/>
              <a:gd name="connsiteX83" fmla="*/ 672277 w 1508539"/>
              <a:gd name="connsiteY83" fmla="*/ 3217217 h 6858000"/>
              <a:gd name="connsiteX84" fmla="*/ 659112 w 1508539"/>
              <a:gd name="connsiteY84" fmla="*/ 3183755 h 6858000"/>
              <a:gd name="connsiteX85" fmla="*/ 659613 w 1508539"/>
              <a:gd name="connsiteY85" fmla="*/ 3178642 h 6858000"/>
              <a:gd name="connsiteX86" fmla="*/ 647213 w 1508539"/>
              <a:gd name="connsiteY86" fmla="*/ 3158586 h 6858000"/>
              <a:gd name="connsiteX87" fmla="*/ 632398 w 1508539"/>
              <a:gd name="connsiteY87" fmla="*/ 3129034 h 6858000"/>
              <a:gd name="connsiteX88" fmla="*/ 633063 w 1508539"/>
              <a:gd name="connsiteY88" fmla="*/ 3126682 h 6858000"/>
              <a:gd name="connsiteX89" fmla="*/ 623931 w 1508539"/>
              <a:gd name="connsiteY89" fmla="*/ 3114519 h 6858000"/>
              <a:gd name="connsiteX90" fmla="*/ 610540 w 1508539"/>
              <a:gd name="connsiteY90" fmla="*/ 3106272 h 6858000"/>
              <a:gd name="connsiteX91" fmla="*/ 583270 w 1508539"/>
              <a:gd name="connsiteY91" fmla="*/ 2958185 h 6858000"/>
              <a:gd name="connsiteX92" fmla="*/ 525884 w 1508539"/>
              <a:gd name="connsiteY92" fmla="*/ 2762989 h 6858000"/>
              <a:gd name="connsiteX93" fmla="*/ 474802 w 1508539"/>
              <a:gd name="connsiteY93" fmla="*/ 2554718 h 6858000"/>
              <a:gd name="connsiteX94" fmla="*/ 454896 w 1508539"/>
              <a:gd name="connsiteY94" fmla="*/ 2485734 h 6858000"/>
              <a:gd name="connsiteX95" fmla="*/ 445619 w 1508539"/>
              <a:gd name="connsiteY95" fmla="*/ 2447068 h 6858000"/>
              <a:gd name="connsiteX96" fmla="*/ 432580 w 1508539"/>
              <a:gd name="connsiteY96" fmla="*/ 2425819 h 6858000"/>
              <a:gd name="connsiteX97" fmla="*/ 438579 w 1508539"/>
              <a:gd name="connsiteY97" fmla="*/ 2402874 h 6858000"/>
              <a:gd name="connsiteX98" fmla="*/ 441191 w 1508539"/>
              <a:gd name="connsiteY98" fmla="*/ 2381443 h 6858000"/>
              <a:gd name="connsiteX99" fmla="*/ 417520 w 1508539"/>
              <a:gd name="connsiteY99" fmla="*/ 2261920 h 6858000"/>
              <a:gd name="connsiteX100" fmla="*/ 407407 w 1508539"/>
              <a:gd name="connsiteY100" fmla="*/ 2195378 h 6858000"/>
              <a:gd name="connsiteX101" fmla="*/ 391624 w 1508539"/>
              <a:gd name="connsiteY101" fmla="*/ 2155135 h 6858000"/>
              <a:gd name="connsiteX102" fmla="*/ 389082 w 1508539"/>
              <a:gd name="connsiteY102" fmla="*/ 2118008 h 6858000"/>
              <a:gd name="connsiteX103" fmla="*/ 390075 w 1508539"/>
              <a:gd name="connsiteY103" fmla="*/ 2050531 h 6858000"/>
              <a:gd name="connsiteX104" fmla="*/ 381881 w 1508539"/>
              <a:gd name="connsiteY104" fmla="*/ 1963269 h 6858000"/>
              <a:gd name="connsiteX105" fmla="*/ 363059 w 1508539"/>
              <a:gd name="connsiteY105" fmla="*/ 1906352 h 6858000"/>
              <a:gd name="connsiteX106" fmla="*/ 339616 w 1508539"/>
              <a:gd name="connsiteY106" fmla="*/ 1861531 h 6858000"/>
              <a:gd name="connsiteX107" fmla="*/ 293415 w 1508539"/>
              <a:gd name="connsiteY107" fmla="*/ 1732919 h 6858000"/>
              <a:gd name="connsiteX108" fmla="*/ 265726 w 1508539"/>
              <a:gd name="connsiteY108" fmla="*/ 1663540 h 6858000"/>
              <a:gd name="connsiteX109" fmla="*/ 264852 w 1508539"/>
              <a:gd name="connsiteY109" fmla="*/ 1615777 h 6858000"/>
              <a:gd name="connsiteX110" fmla="*/ 245647 w 1508539"/>
              <a:gd name="connsiteY110" fmla="*/ 1563678 h 6858000"/>
              <a:gd name="connsiteX111" fmla="*/ 258727 w 1508539"/>
              <a:gd name="connsiteY111" fmla="*/ 1519474 h 6858000"/>
              <a:gd name="connsiteX112" fmla="*/ 251469 w 1508539"/>
              <a:gd name="connsiteY112" fmla="*/ 1477995 h 6858000"/>
              <a:gd name="connsiteX113" fmla="*/ 237554 w 1508539"/>
              <a:gd name="connsiteY113" fmla="*/ 1373769 h 6858000"/>
              <a:gd name="connsiteX114" fmla="*/ 245861 w 1508539"/>
              <a:gd name="connsiteY114" fmla="*/ 1307086 h 6858000"/>
              <a:gd name="connsiteX115" fmla="*/ 247049 w 1508539"/>
              <a:gd name="connsiteY115" fmla="*/ 1189033 h 6858000"/>
              <a:gd name="connsiteX116" fmla="*/ 251734 w 1508539"/>
              <a:gd name="connsiteY116" fmla="*/ 1168288 h 6858000"/>
              <a:gd name="connsiteX117" fmla="*/ 244016 w 1508539"/>
              <a:gd name="connsiteY117" fmla="*/ 1142577 h 6858000"/>
              <a:gd name="connsiteX118" fmla="*/ 233322 w 1508539"/>
              <a:gd name="connsiteY118" fmla="*/ 1088484 h 6858000"/>
              <a:gd name="connsiteX119" fmla="*/ 222058 w 1508539"/>
              <a:gd name="connsiteY119" fmla="*/ 1016103 h 6858000"/>
              <a:gd name="connsiteX120" fmla="*/ 223514 w 1508539"/>
              <a:gd name="connsiteY120" fmla="*/ 932283 h 6858000"/>
              <a:gd name="connsiteX121" fmla="*/ 225750 w 1508539"/>
              <a:gd name="connsiteY121" fmla="*/ 915925 h 6858000"/>
              <a:gd name="connsiteX122" fmla="*/ 218379 w 1508539"/>
              <a:gd name="connsiteY122" fmla="*/ 896999 h 6858000"/>
              <a:gd name="connsiteX123" fmla="*/ 187787 w 1508539"/>
              <a:gd name="connsiteY123" fmla="*/ 821517 h 6858000"/>
              <a:gd name="connsiteX124" fmla="*/ 166737 w 1508539"/>
              <a:gd name="connsiteY124" fmla="*/ 751353 h 6858000"/>
              <a:gd name="connsiteX125" fmla="*/ 166295 w 1508539"/>
              <a:gd name="connsiteY125" fmla="*/ 721230 h 6858000"/>
              <a:gd name="connsiteX126" fmla="*/ 151966 w 1508539"/>
              <a:gd name="connsiteY126" fmla="*/ 681659 h 6858000"/>
              <a:gd name="connsiteX127" fmla="*/ 137385 w 1508539"/>
              <a:gd name="connsiteY127" fmla="*/ 635218 h 6858000"/>
              <a:gd name="connsiteX128" fmla="*/ 142396 w 1508539"/>
              <a:gd name="connsiteY128" fmla="*/ 613763 h 6858000"/>
              <a:gd name="connsiteX129" fmla="*/ 128338 w 1508539"/>
              <a:gd name="connsiteY129" fmla="*/ 598582 h 6858000"/>
              <a:gd name="connsiteX130" fmla="*/ 128019 w 1508539"/>
              <a:gd name="connsiteY130" fmla="*/ 576846 h 6858000"/>
              <a:gd name="connsiteX131" fmla="*/ 107645 w 1508539"/>
              <a:gd name="connsiteY131" fmla="*/ 530055 h 6858000"/>
              <a:gd name="connsiteX132" fmla="*/ 106893 w 1508539"/>
              <a:gd name="connsiteY132" fmla="*/ 465389 h 6858000"/>
              <a:gd name="connsiteX133" fmla="*/ 89816 w 1508539"/>
              <a:gd name="connsiteY133" fmla="*/ 424699 h 6858000"/>
              <a:gd name="connsiteX134" fmla="*/ 90191 w 1508539"/>
              <a:gd name="connsiteY134" fmla="*/ 404917 h 6858000"/>
              <a:gd name="connsiteX135" fmla="*/ 70148 w 1508539"/>
              <a:gd name="connsiteY135" fmla="*/ 367211 h 6858000"/>
              <a:gd name="connsiteX136" fmla="*/ 36452 w 1508539"/>
              <a:gd name="connsiteY136" fmla="*/ 268519 h 6858000"/>
              <a:gd name="connsiteX137" fmla="*/ 23935 w 1508539"/>
              <a:gd name="connsiteY137" fmla="*/ 160886 h 6858000"/>
              <a:gd name="connsiteX138" fmla="*/ 19312 w 1508539"/>
              <a:gd name="connsiteY138" fmla="*/ 47336 h 6858000"/>
              <a:gd name="connsiteX139" fmla="*/ 0 w 1508539"/>
              <a:gd name="connsiteY139" fmla="*/ 0 h 6858000"/>
              <a:gd name="connsiteX0" fmla="*/ 0 w 1508539"/>
              <a:gd name="connsiteY0" fmla="*/ 0 h 6858000"/>
              <a:gd name="connsiteX1" fmla="*/ 1508539 w 1508539"/>
              <a:gd name="connsiteY1" fmla="*/ 0 h 6858000"/>
              <a:gd name="connsiteX2" fmla="*/ 1508539 w 1508539"/>
              <a:gd name="connsiteY2" fmla="*/ 6858000 h 6858000"/>
              <a:gd name="connsiteX3" fmla="*/ 245233 w 1508539"/>
              <a:gd name="connsiteY3" fmla="*/ 6857735 h 6858000"/>
              <a:gd name="connsiteX4" fmla="*/ 243784 w 1508539"/>
              <a:gd name="connsiteY4" fmla="*/ 6776847 h 6858000"/>
              <a:gd name="connsiteX5" fmla="*/ 255284 w 1508539"/>
              <a:gd name="connsiteY5" fmla="*/ 6737706 h 6858000"/>
              <a:gd name="connsiteX6" fmla="*/ 267342 w 1508539"/>
              <a:gd name="connsiteY6" fmla="*/ 6683638 h 6858000"/>
              <a:gd name="connsiteX7" fmla="*/ 295622 w 1508539"/>
              <a:gd name="connsiteY7" fmla="*/ 6659970 h 6858000"/>
              <a:gd name="connsiteX8" fmla="*/ 310713 w 1508539"/>
              <a:gd name="connsiteY8" fmla="*/ 6636211 h 6858000"/>
              <a:gd name="connsiteX9" fmla="*/ 328157 w 1508539"/>
              <a:gd name="connsiteY9" fmla="*/ 6594177 h 6858000"/>
              <a:gd name="connsiteX10" fmla="*/ 325289 w 1508539"/>
              <a:gd name="connsiteY10" fmla="*/ 6525770 h 6858000"/>
              <a:gd name="connsiteX11" fmla="*/ 395154 w 1508539"/>
              <a:gd name="connsiteY11" fmla="*/ 6492130 h 6858000"/>
              <a:gd name="connsiteX12" fmla="*/ 410841 w 1508539"/>
              <a:gd name="connsiteY12" fmla="*/ 6431610 h 6858000"/>
              <a:gd name="connsiteX13" fmla="*/ 454546 w 1508539"/>
              <a:gd name="connsiteY13" fmla="*/ 6379786 h 6858000"/>
              <a:gd name="connsiteX14" fmla="*/ 416634 w 1508539"/>
              <a:gd name="connsiteY14" fmla="*/ 6346654 h 6858000"/>
              <a:gd name="connsiteX15" fmla="*/ 415184 w 1508539"/>
              <a:gd name="connsiteY15" fmla="*/ 6313295 h 6858000"/>
              <a:gd name="connsiteX16" fmla="*/ 422348 w 1508539"/>
              <a:gd name="connsiteY16" fmla="*/ 6280046 h 6858000"/>
              <a:gd name="connsiteX17" fmla="*/ 405093 w 1508539"/>
              <a:gd name="connsiteY17" fmla="*/ 6270265 h 6858000"/>
              <a:gd name="connsiteX18" fmla="*/ 432121 w 1508539"/>
              <a:gd name="connsiteY18" fmla="*/ 6252834 h 6858000"/>
              <a:gd name="connsiteX19" fmla="*/ 410113 w 1508539"/>
              <a:gd name="connsiteY19" fmla="*/ 6202459 h 6858000"/>
              <a:gd name="connsiteX20" fmla="*/ 392003 w 1508539"/>
              <a:gd name="connsiteY20" fmla="*/ 6153037 h 6858000"/>
              <a:gd name="connsiteX21" fmla="*/ 394739 w 1508539"/>
              <a:gd name="connsiteY21" fmla="*/ 6090059 h 6858000"/>
              <a:gd name="connsiteX22" fmla="*/ 386351 w 1508539"/>
              <a:gd name="connsiteY22" fmla="*/ 6028119 h 6858000"/>
              <a:gd name="connsiteX23" fmla="*/ 396942 w 1508539"/>
              <a:gd name="connsiteY23" fmla="*/ 5926735 h 6858000"/>
              <a:gd name="connsiteX24" fmla="*/ 408411 w 1508539"/>
              <a:gd name="connsiteY24" fmla="*/ 5704905 h 6858000"/>
              <a:gd name="connsiteX25" fmla="*/ 425529 w 1508539"/>
              <a:gd name="connsiteY25" fmla="*/ 5676393 h 6858000"/>
              <a:gd name="connsiteX26" fmla="*/ 465121 w 1508539"/>
              <a:gd name="connsiteY26" fmla="*/ 5563435 h 6858000"/>
              <a:gd name="connsiteX27" fmla="*/ 512251 w 1508539"/>
              <a:gd name="connsiteY27" fmla="*/ 5437125 h 6858000"/>
              <a:gd name="connsiteX28" fmla="*/ 525819 w 1508539"/>
              <a:gd name="connsiteY28" fmla="*/ 5396260 h 6858000"/>
              <a:gd name="connsiteX29" fmla="*/ 541800 w 1508539"/>
              <a:gd name="connsiteY29" fmla="*/ 5330009 h 6858000"/>
              <a:gd name="connsiteX30" fmla="*/ 575293 w 1508539"/>
              <a:gd name="connsiteY30" fmla="*/ 5273739 h 6858000"/>
              <a:gd name="connsiteX31" fmla="*/ 584892 w 1508539"/>
              <a:gd name="connsiteY31" fmla="*/ 5241779 h 6858000"/>
              <a:gd name="connsiteX32" fmla="*/ 596118 w 1508539"/>
              <a:gd name="connsiteY32" fmla="*/ 5225268 h 6858000"/>
              <a:gd name="connsiteX33" fmla="*/ 597138 w 1508539"/>
              <a:gd name="connsiteY33" fmla="*/ 5217684 h 6858000"/>
              <a:gd name="connsiteX34" fmla="*/ 604479 w 1508539"/>
              <a:gd name="connsiteY34" fmla="*/ 5193377 h 6858000"/>
              <a:gd name="connsiteX35" fmla="*/ 607782 w 1508539"/>
              <a:gd name="connsiteY35" fmla="*/ 5179288 h 6858000"/>
              <a:gd name="connsiteX36" fmla="*/ 608766 w 1508539"/>
              <a:gd name="connsiteY36" fmla="*/ 5173621 h 6858000"/>
              <a:gd name="connsiteX37" fmla="*/ 604400 w 1508539"/>
              <a:gd name="connsiteY37" fmla="*/ 5159961 h 6858000"/>
              <a:gd name="connsiteX38" fmla="*/ 611077 w 1508539"/>
              <a:gd name="connsiteY38" fmla="*/ 5144295 h 6858000"/>
              <a:gd name="connsiteX39" fmla="*/ 608010 w 1508539"/>
              <a:gd name="connsiteY39" fmla="*/ 5125185 h 6858000"/>
              <a:gd name="connsiteX40" fmla="*/ 614840 w 1508539"/>
              <a:gd name="connsiteY40" fmla="*/ 5121884 h 6858000"/>
              <a:gd name="connsiteX41" fmla="*/ 621876 w 1508539"/>
              <a:gd name="connsiteY41" fmla="*/ 5067850 h 6858000"/>
              <a:gd name="connsiteX42" fmla="*/ 624607 w 1508539"/>
              <a:gd name="connsiteY42" fmla="*/ 5060861 h 6858000"/>
              <a:gd name="connsiteX43" fmla="*/ 621311 w 1508539"/>
              <a:gd name="connsiteY43" fmla="*/ 5034192 h 6858000"/>
              <a:gd name="connsiteX44" fmla="*/ 622865 w 1508539"/>
              <a:gd name="connsiteY44" fmla="*/ 4993030 h 6858000"/>
              <a:gd name="connsiteX45" fmla="*/ 629774 w 1508539"/>
              <a:gd name="connsiteY45" fmla="*/ 4946844 h 6858000"/>
              <a:gd name="connsiteX46" fmla="*/ 625630 w 1508539"/>
              <a:gd name="connsiteY46" fmla="*/ 4932692 h 6858000"/>
              <a:gd name="connsiteX47" fmla="*/ 641033 w 1508539"/>
              <a:gd name="connsiteY47" fmla="*/ 4858827 h 6858000"/>
              <a:gd name="connsiteX48" fmla="*/ 646936 w 1508539"/>
              <a:gd name="connsiteY48" fmla="*/ 4821170 h 6858000"/>
              <a:gd name="connsiteX49" fmla="*/ 651669 w 1508539"/>
              <a:gd name="connsiteY49" fmla="*/ 4780965 h 6858000"/>
              <a:gd name="connsiteX50" fmla="*/ 652962 w 1508539"/>
              <a:gd name="connsiteY50" fmla="*/ 4750867 h 6858000"/>
              <a:gd name="connsiteX51" fmla="*/ 650769 w 1508539"/>
              <a:gd name="connsiteY51" fmla="*/ 4690749 h 6858000"/>
              <a:gd name="connsiteX52" fmla="*/ 646249 w 1508539"/>
              <a:gd name="connsiteY52" fmla="*/ 4584173 h 6858000"/>
              <a:gd name="connsiteX53" fmla="*/ 641332 w 1508539"/>
              <a:gd name="connsiteY53" fmla="*/ 4444346 h 6858000"/>
              <a:gd name="connsiteX54" fmla="*/ 637897 w 1508539"/>
              <a:gd name="connsiteY54" fmla="*/ 4375228 h 6858000"/>
              <a:gd name="connsiteX55" fmla="*/ 618550 w 1508539"/>
              <a:gd name="connsiteY55" fmla="*/ 4214165 h 6858000"/>
              <a:gd name="connsiteX56" fmla="*/ 622623 w 1508539"/>
              <a:gd name="connsiteY56" fmla="*/ 4090296 h 6858000"/>
              <a:gd name="connsiteX57" fmla="*/ 607879 w 1508539"/>
              <a:gd name="connsiteY57" fmla="*/ 4033999 h 6858000"/>
              <a:gd name="connsiteX58" fmla="*/ 609028 w 1508539"/>
              <a:gd name="connsiteY58" fmla="*/ 4031933 h 6858000"/>
              <a:gd name="connsiteX59" fmla="*/ 607604 w 1508539"/>
              <a:gd name="connsiteY59" fmla="*/ 4013953 h 6858000"/>
              <a:gd name="connsiteX60" fmla="*/ 593899 w 1508539"/>
              <a:gd name="connsiteY60" fmla="*/ 3974753 h 6858000"/>
              <a:gd name="connsiteX61" fmla="*/ 595497 w 1508539"/>
              <a:gd name="connsiteY61" fmla="*/ 3969950 h 6858000"/>
              <a:gd name="connsiteX62" fmla="*/ 588919 w 1508539"/>
              <a:gd name="connsiteY62" fmla="*/ 3933779 h 6858000"/>
              <a:gd name="connsiteX63" fmla="*/ 590250 w 1508539"/>
              <a:gd name="connsiteY63" fmla="*/ 3933093 h 6858000"/>
              <a:gd name="connsiteX64" fmla="*/ 594604 w 1508539"/>
              <a:gd name="connsiteY64" fmla="*/ 3922082 h 6858000"/>
              <a:gd name="connsiteX65" fmla="*/ 599682 w 1508539"/>
              <a:gd name="connsiteY65" fmla="*/ 3901461 h 6858000"/>
              <a:gd name="connsiteX66" fmla="*/ 622276 w 1508539"/>
              <a:gd name="connsiteY66" fmla="*/ 3813873 h 6858000"/>
              <a:gd name="connsiteX67" fmla="*/ 621701 w 1508539"/>
              <a:gd name="connsiteY67" fmla="*/ 3806161 h 6858000"/>
              <a:gd name="connsiteX68" fmla="*/ 622008 w 1508539"/>
              <a:gd name="connsiteY68" fmla="*/ 3805957 h 6858000"/>
              <a:gd name="connsiteX69" fmla="*/ 622035 w 1508539"/>
              <a:gd name="connsiteY69" fmla="*/ 3797724 h 6858000"/>
              <a:gd name="connsiteX70" fmla="*/ 620650 w 1508539"/>
              <a:gd name="connsiteY70" fmla="*/ 3792098 h 6858000"/>
              <a:gd name="connsiteX71" fmla="*/ 619534 w 1508539"/>
              <a:gd name="connsiteY71" fmla="*/ 3777135 h 6858000"/>
              <a:gd name="connsiteX72" fmla="*/ 621267 w 1508539"/>
              <a:gd name="connsiteY72" fmla="*/ 3771656 h 6858000"/>
              <a:gd name="connsiteX73" fmla="*/ 625010 w 1508539"/>
              <a:gd name="connsiteY73" fmla="*/ 3769007 h 6858000"/>
              <a:gd name="connsiteX74" fmla="*/ 624476 w 1508539"/>
              <a:gd name="connsiteY74" fmla="*/ 3767709 h 6858000"/>
              <a:gd name="connsiteX75" fmla="*/ 633172 w 1508539"/>
              <a:gd name="connsiteY75" fmla="*/ 3738082 h 6858000"/>
              <a:gd name="connsiteX76" fmla="*/ 640518 w 1508539"/>
              <a:gd name="connsiteY76" fmla="*/ 3673397 h 6858000"/>
              <a:gd name="connsiteX77" fmla="*/ 639814 w 1508539"/>
              <a:gd name="connsiteY77" fmla="*/ 3637109 h 6858000"/>
              <a:gd name="connsiteX78" fmla="*/ 643257 w 1508539"/>
              <a:gd name="connsiteY78" fmla="*/ 3536883 h 6858000"/>
              <a:gd name="connsiteX79" fmla="*/ 650795 w 1508539"/>
              <a:gd name="connsiteY79" fmla="*/ 3435652 h 6858000"/>
              <a:gd name="connsiteX80" fmla="*/ 652466 w 1508539"/>
              <a:gd name="connsiteY80" fmla="*/ 3307769 h 6858000"/>
              <a:gd name="connsiteX81" fmla="*/ 670029 w 1508539"/>
              <a:gd name="connsiteY81" fmla="*/ 3250522 h 6858000"/>
              <a:gd name="connsiteX82" fmla="*/ 670454 w 1508539"/>
              <a:gd name="connsiteY82" fmla="*/ 3229163 h 6858000"/>
              <a:gd name="connsiteX83" fmla="*/ 672277 w 1508539"/>
              <a:gd name="connsiteY83" fmla="*/ 3217217 h 6858000"/>
              <a:gd name="connsiteX84" fmla="*/ 659112 w 1508539"/>
              <a:gd name="connsiteY84" fmla="*/ 3183755 h 6858000"/>
              <a:gd name="connsiteX85" fmla="*/ 659613 w 1508539"/>
              <a:gd name="connsiteY85" fmla="*/ 3178642 h 6858000"/>
              <a:gd name="connsiteX86" fmla="*/ 647213 w 1508539"/>
              <a:gd name="connsiteY86" fmla="*/ 3158586 h 6858000"/>
              <a:gd name="connsiteX87" fmla="*/ 632398 w 1508539"/>
              <a:gd name="connsiteY87" fmla="*/ 3129034 h 6858000"/>
              <a:gd name="connsiteX88" fmla="*/ 633063 w 1508539"/>
              <a:gd name="connsiteY88" fmla="*/ 3126682 h 6858000"/>
              <a:gd name="connsiteX89" fmla="*/ 623931 w 1508539"/>
              <a:gd name="connsiteY89" fmla="*/ 3114519 h 6858000"/>
              <a:gd name="connsiteX90" fmla="*/ 610540 w 1508539"/>
              <a:gd name="connsiteY90" fmla="*/ 3106272 h 6858000"/>
              <a:gd name="connsiteX91" fmla="*/ 583270 w 1508539"/>
              <a:gd name="connsiteY91" fmla="*/ 2958185 h 6858000"/>
              <a:gd name="connsiteX92" fmla="*/ 525884 w 1508539"/>
              <a:gd name="connsiteY92" fmla="*/ 2762989 h 6858000"/>
              <a:gd name="connsiteX93" fmla="*/ 474802 w 1508539"/>
              <a:gd name="connsiteY93" fmla="*/ 2554718 h 6858000"/>
              <a:gd name="connsiteX94" fmla="*/ 454896 w 1508539"/>
              <a:gd name="connsiteY94" fmla="*/ 2485734 h 6858000"/>
              <a:gd name="connsiteX95" fmla="*/ 445619 w 1508539"/>
              <a:gd name="connsiteY95" fmla="*/ 2447068 h 6858000"/>
              <a:gd name="connsiteX96" fmla="*/ 432580 w 1508539"/>
              <a:gd name="connsiteY96" fmla="*/ 2425819 h 6858000"/>
              <a:gd name="connsiteX97" fmla="*/ 438579 w 1508539"/>
              <a:gd name="connsiteY97" fmla="*/ 2402874 h 6858000"/>
              <a:gd name="connsiteX98" fmla="*/ 441191 w 1508539"/>
              <a:gd name="connsiteY98" fmla="*/ 2381443 h 6858000"/>
              <a:gd name="connsiteX99" fmla="*/ 417520 w 1508539"/>
              <a:gd name="connsiteY99" fmla="*/ 2261920 h 6858000"/>
              <a:gd name="connsiteX100" fmla="*/ 407407 w 1508539"/>
              <a:gd name="connsiteY100" fmla="*/ 2195378 h 6858000"/>
              <a:gd name="connsiteX101" fmla="*/ 391624 w 1508539"/>
              <a:gd name="connsiteY101" fmla="*/ 2155135 h 6858000"/>
              <a:gd name="connsiteX102" fmla="*/ 389082 w 1508539"/>
              <a:gd name="connsiteY102" fmla="*/ 2118008 h 6858000"/>
              <a:gd name="connsiteX103" fmla="*/ 390075 w 1508539"/>
              <a:gd name="connsiteY103" fmla="*/ 2050531 h 6858000"/>
              <a:gd name="connsiteX104" fmla="*/ 381881 w 1508539"/>
              <a:gd name="connsiteY104" fmla="*/ 1963269 h 6858000"/>
              <a:gd name="connsiteX105" fmla="*/ 363059 w 1508539"/>
              <a:gd name="connsiteY105" fmla="*/ 1906352 h 6858000"/>
              <a:gd name="connsiteX106" fmla="*/ 339616 w 1508539"/>
              <a:gd name="connsiteY106" fmla="*/ 1861531 h 6858000"/>
              <a:gd name="connsiteX107" fmla="*/ 293415 w 1508539"/>
              <a:gd name="connsiteY107" fmla="*/ 1732919 h 6858000"/>
              <a:gd name="connsiteX108" fmla="*/ 265726 w 1508539"/>
              <a:gd name="connsiteY108" fmla="*/ 1663540 h 6858000"/>
              <a:gd name="connsiteX109" fmla="*/ 264852 w 1508539"/>
              <a:gd name="connsiteY109" fmla="*/ 1615777 h 6858000"/>
              <a:gd name="connsiteX110" fmla="*/ 245647 w 1508539"/>
              <a:gd name="connsiteY110" fmla="*/ 1563678 h 6858000"/>
              <a:gd name="connsiteX111" fmla="*/ 258727 w 1508539"/>
              <a:gd name="connsiteY111" fmla="*/ 1519474 h 6858000"/>
              <a:gd name="connsiteX112" fmla="*/ 251469 w 1508539"/>
              <a:gd name="connsiteY112" fmla="*/ 1477995 h 6858000"/>
              <a:gd name="connsiteX113" fmla="*/ 237554 w 1508539"/>
              <a:gd name="connsiteY113" fmla="*/ 1373769 h 6858000"/>
              <a:gd name="connsiteX114" fmla="*/ 245861 w 1508539"/>
              <a:gd name="connsiteY114" fmla="*/ 1307086 h 6858000"/>
              <a:gd name="connsiteX115" fmla="*/ 247049 w 1508539"/>
              <a:gd name="connsiteY115" fmla="*/ 1189033 h 6858000"/>
              <a:gd name="connsiteX116" fmla="*/ 251734 w 1508539"/>
              <a:gd name="connsiteY116" fmla="*/ 1168288 h 6858000"/>
              <a:gd name="connsiteX117" fmla="*/ 244016 w 1508539"/>
              <a:gd name="connsiteY117" fmla="*/ 1142577 h 6858000"/>
              <a:gd name="connsiteX118" fmla="*/ 233322 w 1508539"/>
              <a:gd name="connsiteY118" fmla="*/ 1088484 h 6858000"/>
              <a:gd name="connsiteX119" fmla="*/ 222058 w 1508539"/>
              <a:gd name="connsiteY119" fmla="*/ 1016103 h 6858000"/>
              <a:gd name="connsiteX120" fmla="*/ 223514 w 1508539"/>
              <a:gd name="connsiteY120" fmla="*/ 932283 h 6858000"/>
              <a:gd name="connsiteX121" fmla="*/ 225750 w 1508539"/>
              <a:gd name="connsiteY121" fmla="*/ 915925 h 6858000"/>
              <a:gd name="connsiteX122" fmla="*/ 218379 w 1508539"/>
              <a:gd name="connsiteY122" fmla="*/ 896999 h 6858000"/>
              <a:gd name="connsiteX123" fmla="*/ 187787 w 1508539"/>
              <a:gd name="connsiteY123" fmla="*/ 821517 h 6858000"/>
              <a:gd name="connsiteX124" fmla="*/ 166737 w 1508539"/>
              <a:gd name="connsiteY124" fmla="*/ 751353 h 6858000"/>
              <a:gd name="connsiteX125" fmla="*/ 166295 w 1508539"/>
              <a:gd name="connsiteY125" fmla="*/ 721230 h 6858000"/>
              <a:gd name="connsiteX126" fmla="*/ 151966 w 1508539"/>
              <a:gd name="connsiteY126" fmla="*/ 681659 h 6858000"/>
              <a:gd name="connsiteX127" fmla="*/ 137385 w 1508539"/>
              <a:gd name="connsiteY127" fmla="*/ 635218 h 6858000"/>
              <a:gd name="connsiteX128" fmla="*/ 142396 w 1508539"/>
              <a:gd name="connsiteY128" fmla="*/ 613763 h 6858000"/>
              <a:gd name="connsiteX129" fmla="*/ 128338 w 1508539"/>
              <a:gd name="connsiteY129" fmla="*/ 598582 h 6858000"/>
              <a:gd name="connsiteX130" fmla="*/ 128019 w 1508539"/>
              <a:gd name="connsiteY130" fmla="*/ 576846 h 6858000"/>
              <a:gd name="connsiteX131" fmla="*/ 107645 w 1508539"/>
              <a:gd name="connsiteY131" fmla="*/ 530055 h 6858000"/>
              <a:gd name="connsiteX132" fmla="*/ 106893 w 1508539"/>
              <a:gd name="connsiteY132" fmla="*/ 465389 h 6858000"/>
              <a:gd name="connsiteX133" fmla="*/ 89816 w 1508539"/>
              <a:gd name="connsiteY133" fmla="*/ 424699 h 6858000"/>
              <a:gd name="connsiteX134" fmla="*/ 90191 w 1508539"/>
              <a:gd name="connsiteY134" fmla="*/ 404917 h 6858000"/>
              <a:gd name="connsiteX135" fmla="*/ 70148 w 1508539"/>
              <a:gd name="connsiteY135" fmla="*/ 367211 h 6858000"/>
              <a:gd name="connsiteX136" fmla="*/ 36452 w 1508539"/>
              <a:gd name="connsiteY136" fmla="*/ 268519 h 6858000"/>
              <a:gd name="connsiteX137" fmla="*/ 23935 w 1508539"/>
              <a:gd name="connsiteY137" fmla="*/ 160886 h 6858000"/>
              <a:gd name="connsiteX138" fmla="*/ 19312 w 1508539"/>
              <a:gd name="connsiteY138" fmla="*/ 47336 h 6858000"/>
              <a:gd name="connsiteX139" fmla="*/ 0 w 1508539"/>
              <a:gd name="connsiteY139" fmla="*/ 0 h 6858000"/>
              <a:gd name="connsiteX0" fmla="*/ 0 w 1508539"/>
              <a:gd name="connsiteY0" fmla="*/ 0 h 6858000"/>
              <a:gd name="connsiteX1" fmla="*/ 1508539 w 1508539"/>
              <a:gd name="connsiteY1" fmla="*/ 0 h 6858000"/>
              <a:gd name="connsiteX2" fmla="*/ 1508539 w 1508539"/>
              <a:gd name="connsiteY2" fmla="*/ 6858000 h 6858000"/>
              <a:gd name="connsiteX3" fmla="*/ 245233 w 1508539"/>
              <a:gd name="connsiteY3" fmla="*/ 6857735 h 6858000"/>
              <a:gd name="connsiteX4" fmla="*/ 243784 w 1508539"/>
              <a:gd name="connsiteY4" fmla="*/ 6776847 h 6858000"/>
              <a:gd name="connsiteX5" fmla="*/ 255284 w 1508539"/>
              <a:gd name="connsiteY5" fmla="*/ 6737706 h 6858000"/>
              <a:gd name="connsiteX6" fmla="*/ 267342 w 1508539"/>
              <a:gd name="connsiteY6" fmla="*/ 6683638 h 6858000"/>
              <a:gd name="connsiteX7" fmla="*/ 295622 w 1508539"/>
              <a:gd name="connsiteY7" fmla="*/ 6659970 h 6858000"/>
              <a:gd name="connsiteX8" fmla="*/ 310713 w 1508539"/>
              <a:gd name="connsiteY8" fmla="*/ 6636211 h 6858000"/>
              <a:gd name="connsiteX9" fmla="*/ 328157 w 1508539"/>
              <a:gd name="connsiteY9" fmla="*/ 6594177 h 6858000"/>
              <a:gd name="connsiteX10" fmla="*/ 342197 w 1508539"/>
              <a:gd name="connsiteY10" fmla="*/ 6557575 h 6858000"/>
              <a:gd name="connsiteX11" fmla="*/ 395154 w 1508539"/>
              <a:gd name="connsiteY11" fmla="*/ 6492130 h 6858000"/>
              <a:gd name="connsiteX12" fmla="*/ 410841 w 1508539"/>
              <a:gd name="connsiteY12" fmla="*/ 6431610 h 6858000"/>
              <a:gd name="connsiteX13" fmla="*/ 454546 w 1508539"/>
              <a:gd name="connsiteY13" fmla="*/ 6379786 h 6858000"/>
              <a:gd name="connsiteX14" fmla="*/ 416634 w 1508539"/>
              <a:gd name="connsiteY14" fmla="*/ 6346654 h 6858000"/>
              <a:gd name="connsiteX15" fmla="*/ 415184 w 1508539"/>
              <a:gd name="connsiteY15" fmla="*/ 6313295 h 6858000"/>
              <a:gd name="connsiteX16" fmla="*/ 422348 w 1508539"/>
              <a:gd name="connsiteY16" fmla="*/ 6280046 h 6858000"/>
              <a:gd name="connsiteX17" fmla="*/ 405093 w 1508539"/>
              <a:gd name="connsiteY17" fmla="*/ 6270265 h 6858000"/>
              <a:gd name="connsiteX18" fmla="*/ 432121 w 1508539"/>
              <a:gd name="connsiteY18" fmla="*/ 6252834 h 6858000"/>
              <a:gd name="connsiteX19" fmla="*/ 410113 w 1508539"/>
              <a:gd name="connsiteY19" fmla="*/ 6202459 h 6858000"/>
              <a:gd name="connsiteX20" fmla="*/ 392003 w 1508539"/>
              <a:gd name="connsiteY20" fmla="*/ 6153037 h 6858000"/>
              <a:gd name="connsiteX21" fmla="*/ 394739 w 1508539"/>
              <a:gd name="connsiteY21" fmla="*/ 6090059 h 6858000"/>
              <a:gd name="connsiteX22" fmla="*/ 386351 w 1508539"/>
              <a:gd name="connsiteY22" fmla="*/ 6028119 h 6858000"/>
              <a:gd name="connsiteX23" fmla="*/ 396942 w 1508539"/>
              <a:gd name="connsiteY23" fmla="*/ 5926735 h 6858000"/>
              <a:gd name="connsiteX24" fmla="*/ 408411 w 1508539"/>
              <a:gd name="connsiteY24" fmla="*/ 5704905 h 6858000"/>
              <a:gd name="connsiteX25" fmla="*/ 425529 w 1508539"/>
              <a:gd name="connsiteY25" fmla="*/ 5676393 h 6858000"/>
              <a:gd name="connsiteX26" fmla="*/ 465121 w 1508539"/>
              <a:gd name="connsiteY26" fmla="*/ 5563435 h 6858000"/>
              <a:gd name="connsiteX27" fmla="*/ 512251 w 1508539"/>
              <a:gd name="connsiteY27" fmla="*/ 5437125 h 6858000"/>
              <a:gd name="connsiteX28" fmla="*/ 525819 w 1508539"/>
              <a:gd name="connsiteY28" fmla="*/ 5396260 h 6858000"/>
              <a:gd name="connsiteX29" fmla="*/ 541800 w 1508539"/>
              <a:gd name="connsiteY29" fmla="*/ 5330009 h 6858000"/>
              <a:gd name="connsiteX30" fmla="*/ 575293 w 1508539"/>
              <a:gd name="connsiteY30" fmla="*/ 5273739 h 6858000"/>
              <a:gd name="connsiteX31" fmla="*/ 584892 w 1508539"/>
              <a:gd name="connsiteY31" fmla="*/ 5241779 h 6858000"/>
              <a:gd name="connsiteX32" fmla="*/ 596118 w 1508539"/>
              <a:gd name="connsiteY32" fmla="*/ 5225268 h 6858000"/>
              <a:gd name="connsiteX33" fmla="*/ 597138 w 1508539"/>
              <a:gd name="connsiteY33" fmla="*/ 5217684 h 6858000"/>
              <a:gd name="connsiteX34" fmla="*/ 604479 w 1508539"/>
              <a:gd name="connsiteY34" fmla="*/ 5193377 h 6858000"/>
              <a:gd name="connsiteX35" fmla="*/ 607782 w 1508539"/>
              <a:gd name="connsiteY35" fmla="*/ 5179288 h 6858000"/>
              <a:gd name="connsiteX36" fmla="*/ 608766 w 1508539"/>
              <a:gd name="connsiteY36" fmla="*/ 5173621 h 6858000"/>
              <a:gd name="connsiteX37" fmla="*/ 604400 w 1508539"/>
              <a:gd name="connsiteY37" fmla="*/ 5159961 h 6858000"/>
              <a:gd name="connsiteX38" fmla="*/ 611077 w 1508539"/>
              <a:gd name="connsiteY38" fmla="*/ 5144295 h 6858000"/>
              <a:gd name="connsiteX39" fmla="*/ 608010 w 1508539"/>
              <a:gd name="connsiteY39" fmla="*/ 5125185 h 6858000"/>
              <a:gd name="connsiteX40" fmla="*/ 614840 w 1508539"/>
              <a:gd name="connsiteY40" fmla="*/ 5121884 h 6858000"/>
              <a:gd name="connsiteX41" fmla="*/ 621876 w 1508539"/>
              <a:gd name="connsiteY41" fmla="*/ 5067850 h 6858000"/>
              <a:gd name="connsiteX42" fmla="*/ 624607 w 1508539"/>
              <a:gd name="connsiteY42" fmla="*/ 5060861 h 6858000"/>
              <a:gd name="connsiteX43" fmla="*/ 621311 w 1508539"/>
              <a:gd name="connsiteY43" fmla="*/ 5034192 h 6858000"/>
              <a:gd name="connsiteX44" fmla="*/ 622865 w 1508539"/>
              <a:gd name="connsiteY44" fmla="*/ 4993030 h 6858000"/>
              <a:gd name="connsiteX45" fmla="*/ 629774 w 1508539"/>
              <a:gd name="connsiteY45" fmla="*/ 4946844 h 6858000"/>
              <a:gd name="connsiteX46" fmla="*/ 625630 w 1508539"/>
              <a:gd name="connsiteY46" fmla="*/ 4932692 h 6858000"/>
              <a:gd name="connsiteX47" fmla="*/ 641033 w 1508539"/>
              <a:gd name="connsiteY47" fmla="*/ 4858827 h 6858000"/>
              <a:gd name="connsiteX48" fmla="*/ 646936 w 1508539"/>
              <a:gd name="connsiteY48" fmla="*/ 4821170 h 6858000"/>
              <a:gd name="connsiteX49" fmla="*/ 651669 w 1508539"/>
              <a:gd name="connsiteY49" fmla="*/ 4780965 h 6858000"/>
              <a:gd name="connsiteX50" fmla="*/ 652962 w 1508539"/>
              <a:gd name="connsiteY50" fmla="*/ 4750867 h 6858000"/>
              <a:gd name="connsiteX51" fmla="*/ 650769 w 1508539"/>
              <a:gd name="connsiteY51" fmla="*/ 4690749 h 6858000"/>
              <a:gd name="connsiteX52" fmla="*/ 646249 w 1508539"/>
              <a:gd name="connsiteY52" fmla="*/ 4584173 h 6858000"/>
              <a:gd name="connsiteX53" fmla="*/ 641332 w 1508539"/>
              <a:gd name="connsiteY53" fmla="*/ 4444346 h 6858000"/>
              <a:gd name="connsiteX54" fmla="*/ 637897 w 1508539"/>
              <a:gd name="connsiteY54" fmla="*/ 4375228 h 6858000"/>
              <a:gd name="connsiteX55" fmla="*/ 618550 w 1508539"/>
              <a:gd name="connsiteY55" fmla="*/ 4214165 h 6858000"/>
              <a:gd name="connsiteX56" fmla="*/ 622623 w 1508539"/>
              <a:gd name="connsiteY56" fmla="*/ 4090296 h 6858000"/>
              <a:gd name="connsiteX57" fmla="*/ 607879 w 1508539"/>
              <a:gd name="connsiteY57" fmla="*/ 4033999 h 6858000"/>
              <a:gd name="connsiteX58" fmla="*/ 609028 w 1508539"/>
              <a:gd name="connsiteY58" fmla="*/ 4031933 h 6858000"/>
              <a:gd name="connsiteX59" fmla="*/ 607604 w 1508539"/>
              <a:gd name="connsiteY59" fmla="*/ 4013953 h 6858000"/>
              <a:gd name="connsiteX60" fmla="*/ 593899 w 1508539"/>
              <a:gd name="connsiteY60" fmla="*/ 3974753 h 6858000"/>
              <a:gd name="connsiteX61" fmla="*/ 595497 w 1508539"/>
              <a:gd name="connsiteY61" fmla="*/ 3969950 h 6858000"/>
              <a:gd name="connsiteX62" fmla="*/ 588919 w 1508539"/>
              <a:gd name="connsiteY62" fmla="*/ 3933779 h 6858000"/>
              <a:gd name="connsiteX63" fmla="*/ 590250 w 1508539"/>
              <a:gd name="connsiteY63" fmla="*/ 3933093 h 6858000"/>
              <a:gd name="connsiteX64" fmla="*/ 594604 w 1508539"/>
              <a:gd name="connsiteY64" fmla="*/ 3922082 h 6858000"/>
              <a:gd name="connsiteX65" fmla="*/ 599682 w 1508539"/>
              <a:gd name="connsiteY65" fmla="*/ 3901461 h 6858000"/>
              <a:gd name="connsiteX66" fmla="*/ 622276 w 1508539"/>
              <a:gd name="connsiteY66" fmla="*/ 3813873 h 6858000"/>
              <a:gd name="connsiteX67" fmla="*/ 621701 w 1508539"/>
              <a:gd name="connsiteY67" fmla="*/ 3806161 h 6858000"/>
              <a:gd name="connsiteX68" fmla="*/ 622008 w 1508539"/>
              <a:gd name="connsiteY68" fmla="*/ 3805957 h 6858000"/>
              <a:gd name="connsiteX69" fmla="*/ 622035 w 1508539"/>
              <a:gd name="connsiteY69" fmla="*/ 3797724 h 6858000"/>
              <a:gd name="connsiteX70" fmla="*/ 620650 w 1508539"/>
              <a:gd name="connsiteY70" fmla="*/ 3792098 h 6858000"/>
              <a:gd name="connsiteX71" fmla="*/ 619534 w 1508539"/>
              <a:gd name="connsiteY71" fmla="*/ 3777135 h 6858000"/>
              <a:gd name="connsiteX72" fmla="*/ 621267 w 1508539"/>
              <a:gd name="connsiteY72" fmla="*/ 3771656 h 6858000"/>
              <a:gd name="connsiteX73" fmla="*/ 625010 w 1508539"/>
              <a:gd name="connsiteY73" fmla="*/ 3769007 h 6858000"/>
              <a:gd name="connsiteX74" fmla="*/ 624476 w 1508539"/>
              <a:gd name="connsiteY74" fmla="*/ 3767709 h 6858000"/>
              <a:gd name="connsiteX75" fmla="*/ 633172 w 1508539"/>
              <a:gd name="connsiteY75" fmla="*/ 3738082 h 6858000"/>
              <a:gd name="connsiteX76" fmla="*/ 640518 w 1508539"/>
              <a:gd name="connsiteY76" fmla="*/ 3673397 h 6858000"/>
              <a:gd name="connsiteX77" fmla="*/ 639814 w 1508539"/>
              <a:gd name="connsiteY77" fmla="*/ 3637109 h 6858000"/>
              <a:gd name="connsiteX78" fmla="*/ 643257 w 1508539"/>
              <a:gd name="connsiteY78" fmla="*/ 3536883 h 6858000"/>
              <a:gd name="connsiteX79" fmla="*/ 650795 w 1508539"/>
              <a:gd name="connsiteY79" fmla="*/ 3435652 h 6858000"/>
              <a:gd name="connsiteX80" fmla="*/ 652466 w 1508539"/>
              <a:gd name="connsiteY80" fmla="*/ 3307769 h 6858000"/>
              <a:gd name="connsiteX81" fmla="*/ 670029 w 1508539"/>
              <a:gd name="connsiteY81" fmla="*/ 3250522 h 6858000"/>
              <a:gd name="connsiteX82" fmla="*/ 670454 w 1508539"/>
              <a:gd name="connsiteY82" fmla="*/ 3229163 h 6858000"/>
              <a:gd name="connsiteX83" fmla="*/ 672277 w 1508539"/>
              <a:gd name="connsiteY83" fmla="*/ 3217217 h 6858000"/>
              <a:gd name="connsiteX84" fmla="*/ 659112 w 1508539"/>
              <a:gd name="connsiteY84" fmla="*/ 3183755 h 6858000"/>
              <a:gd name="connsiteX85" fmla="*/ 659613 w 1508539"/>
              <a:gd name="connsiteY85" fmla="*/ 3178642 h 6858000"/>
              <a:gd name="connsiteX86" fmla="*/ 647213 w 1508539"/>
              <a:gd name="connsiteY86" fmla="*/ 3158586 h 6858000"/>
              <a:gd name="connsiteX87" fmla="*/ 632398 w 1508539"/>
              <a:gd name="connsiteY87" fmla="*/ 3129034 h 6858000"/>
              <a:gd name="connsiteX88" fmla="*/ 633063 w 1508539"/>
              <a:gd name="connsiteY88" fmla="*/ 3126682 h 6858000"/>
              <a:gd name="connsiteX89" fmla="*/ 623931 w 1508539"/>
              <a:gd name="connsiteY89" fmla="*/ 3114519 h 6858000"/>
              <a:gd name="connsiteX90" fmla="*/ 610540 w 1508539"/>
              <a:gd name="connsiteY90" fmla="*/ 3106272 h 6858000"/>
              <a:gd name="connsiteX91" fmla="*/ 583270 w 1508539"/>
              <a:gd name="connsiteY91" fmla="*/ 2958185 h 6858000"/>
              <a:gd name="connsiteX92" fmla="*/ 525884 w 1508539"/>
              <a:gd name="connsiteY92" fmla="*/ 2762989 h 6858000"/>
              <a:gd name="connsiteX93" fmla="*/ 474802 w 1508539"/>
              <a:gd name="connsiteY93" fmla="*/ 2554718 h 6858000"/>
              <a:gd name="connsiteX94" fmla="*/ 454896 w 1508539"/>
              <a:gd name="connsiteY94" fmla="*/ 2485734 h 6858000"/>
              <a:gd name="connsiteX95" fmla="*/ 445619 w 1508539"/>
              <a:gd name="connsiteY95" fmla="*/ 2447068 h 6858000"/>
              <a:gd name="connsiteX96" fmla="*/ 432580 w 1508539"/>
              <a:gd name="connsiteY96" fmla="*/ 2425819 h 6858000"/>
              <a:gd name="connsiteX97" fmla="*/ 438579 w 1508539"/>
              <a:gd name="connsiteY97" fmla="*/ 2402874 h 6858000"/>
              <a:gd name="connsiteX98" fmla="*/ 441191 w 1508539"/>
              <a:gd name="connsiteY98" fmla="*/ 2381443 h 6858000"/>
              <a:gd name="connsiteX99" fmla="*/ 417520 w 1508539"/>
              <a:gd name="connsiteY99" fmla="*/ 2261920 h 6858000"/>
              <a:gd name="connsiteX100" fmla="*/ 407407 w 1508539"/>
              <a:gd name="connsiteY100" fmla="*/ 2195378 h 6858000"/>
              <a:gd name="connsiteX101" fmla="*/ 391624 w 1508539"/>
              <a:gd name="connsiteY101" fmla="*/ 2155135 h 6858000"/>
              <a:gd name="connsiteX102" fmla="*/ 389082 w 1508539"/>
              <a:gd name="connsiteY102" fmla="*/ 2118008 h 6858000"/>
              <a:gd name="connsiteX103" fmla="*/ 390075 w 1508539"/>
              <a:gd name="connsiteY103" fmla="*/ 2050531 h 6858000"/>
              <a:gd name="connsiteX104" fmla="*/ 381881 w 1508539"/>
              <a:gd name="connsiteY104" fmla="*/ 1963269 h 6858000"/>
              <a:gd name="connsiteX105" fmla="*/ 363059 w 1508539"/>
              <a:gd name="connsiteY105" fmla="*/ 1906352 h 6858000"/>
              <a:gd name="connsiteX106" fmla="*/ 339616 w 1508539"/>
              <a:gd name="connsiteY106" fmla="*/ 1861531 h 6858000"/>
              <a:gd name="connsiteX107" fmla="*/ 293415 w 1508539"/>
              <a:gd name="connsiteY107" fmla="*/ 1732919 h 6858000"/>
              <a:gd name="connsiteX108" fmla="*/ 265726 w 1508539"/>
              <a:gd name="connsiteY108" fmla="*/ 1663540 h 6858000"/>
              <a:gd name="connsiteX109" fmla="*/ 264852 w 1508539"/>
              <a:gd name="connsiteY109" fmla="*/ 1615777 h 6858000"/>
              <a:gd name="connsiteX110" fmla="*/ 245647 w 1508539"/>
              <a:gd name="connsiteY110" fmla="*/ 1563678 h 6858000"/>
              <a:gd name="connsiteX111" fmla="*/ 258727 w 1508539"/>
              <a:gd name="connsiteY111" fmla="*/ 1519474 h 6858000"/>
              <a:gd name="connsiteX112" fmla="*/ 251469 w 1508539"/>
              <a:gd name="connsiteY112" fmla="*/ 1477995 h 6858000"/>
              <a:gd name="connsiteX113" fmla="*/ 237554 w 1508539"/>
              <a:gd name="connsiteY113" fmla="*/ 1373769 h 6858000"/>
              <a:gd name="connsiteX114" fmla="*/ 245861 w 1508539"/>
              <a:gd name="connsiteY114" fmla="*/ 1307086 h 6858000"/>
              <a:gd name="connsiteX115" fmla="*/ 247049 w 1508539"/>
              <a:gd name="connsiteY115" fmla="*/ 1189033 h 6858000"/>
              <a:gd name="connsiteX116" fmla="*/ 251734 w 1508539"/>
              <a:gd name="connsiteY116" fmla="*/ 1168288 h 6858000"/>
              <a:gd name="connsiteX117" fmla="*/ 244016 w 1508539"/>
              <a:gd name="connsiteY117" fmla="*/ 1142577 h 6858000"/>
              <a:gd name="connsiteX118" fmla="*/ 233322 w 1508539"/>
              <a:gd name="connsiteY118" fmla="*/ 1088484 h 6858000"/>
              <a:gd name="connsiteX119" fmla="*/ 222058 w 1508539"/>
              <a:gd name="connsiteY119" fmla="*/ 1016103 h 6858000"/>
              <a:gd name="connsiteX120" fmla="*/ 223514 w 1508539"/>
              <a:gd name="connsiteY120" fmla="*/ 932283 h 6858000"/>
              <a:gd name="connsiteX121" fmla="*/ 225750 w 1508539"/>
              <a:gd name="connsiteY121" fmla="*/ 915925 h 6858000"/>
              <a:gd name="connsiteX122" fmla="*/ 218379 w 1508539"/>
              <a:gd name="connsiteY122" fmla="*/ 896999 h 6858000"/>
              <a:gd name="connsiteX123" fmla="*/ 187787 w 1508539"/>
              <a:gd name="connsiteY123" fmla="*/ 821517 h 6858000"/>
              <a:gd name="connsiteX124" fmla="*/ 166737 w 1508539"/>
              <a:gd name="connsiteY124" fmla="*/ 751353 h 6858000"/>
              <a:gd name="connsiteX125" fmla="*/ 166295 w 1508539"/>
              <a:gd name="connsiteY125" fmla="*/ 721230 h 6858000"/>
              <a:gd name="connsiteX126" fmla="*/ 151966 w 1508539"/>
              <a:gd name="connsiteY126" fmla="*/ 681659 h 6858000"/>
              <a:gd name="connsiteX127" fmla="*/ 137385 w 1508539"/>
              <a:gd name="connsiteY127" fmla="*/ 635218 h 6858000"/>
              <a:gd name="connsiteX128" fmla="*/ 142396 w 1508539"/>
              <a:gd name="connsiteY128" fmla="*/ 613763 h 6858000"/>
              <a:gd name="connsiteX129" fmla="*/ 128338 w 1508539"/>
              <a:gd name="connsiteY129" fmla="*/ 598582 h 6858000"/>
              <a:gd name="connsiteX130" fmla="*/ 128019 w 1508539"/>
              <a:gd name="connsiteY130" fmla="*/ 576846 h 6858000"/>
              <a:gd name="connsiteX131" fmla="*/ 107645 w 1508539"/>
              <a:gd name="connsiteY131" fmla="*/ 530055 h 6858000"/>
              <a:gd name="connsiteX132" fmla="*/ 106893 w 1508539"/>
              <a:gd name="connsiteY132" fmla="*/ 465389 h 6858000"/>
              <a:gd name="connsiteX133" fmla="*/ 89816 w 1508539"/>
              <a:gd name="connsiteY133" fmla="*/ 424699 h 6858000"/>
              <a:gd name="connsiteX134" fmla="*/ 90191 w 1508539"/>
              <a:gd name="connsiteY134" fmla="*/ 404917 h 6858000"/>
              <a:gd name="connsiteX135" fmla="*/ 70148 w 1508539"/>
              <a:gd name="connsiteY135" fmla="*/ 367211 h 6858000"/>
              <a:gd name="connsiteX136" fmla="*/ 36452 w 1508539"/>
              <a:gd name="connsiteY136" fmla="*/ 268519 h 6858000"/>
              <a:gd name="connsiteX137" fmla="*/ 23935 w 1508539"/>
              <a:gd name="connsiteY137" fmla="*/ 160886 h 6858000"/>
              <a:gd name="connsiteX138" fmla="*/ 19312 w 1508539"/>
              <a:gd name="connsiteY138" fmla="*/ 47336 h 6858000"/>
              <a:gd name="connsiteX139" fmla="*/ 0 w 1508539"/>
              <a:gd name="connsiteY139" fmla="*/ 0 h 6858000"/>
              <a:gd name="connsiteX0" fmla="*/ 0 w 1508539"/>
              <a:gd name="connsiteY0" fmla="*/ 0 h 6858000"/>
              <a:gd name="connsiteX1" fmla="*/ 1508539 w 1508539"/>
              <a:gd name="connsiteY1" fmla="*/ 0 h 6858000"/>
              <a:gd name="connsiteX2" fmla="*/ 1508539 w 1508539"/>
              <a:gd name="connsiteY2" fmla="*/ 6858000 h 6858000"/>
              <a:gd name="connsiteX3" fmla="*/ 245233 w 1508539"/>
              <a:gd name="connsiteY3" fmla="*/ 6857735 h 6858000"/>
              <a:gd name="connsiteX4" fmla="*/ 243784 w 1508539"/>
              <a:gd name="connsiteY4" fmla="*/ 6776847 h 6858000"/>
              <a:gd name="connsiteX5" fmla="*/ 255284 w 1508539"/>
              <a:gd name="connsiteY5" fmla="*/ 6737706 h 6858000"/>
              <a:gd name="connsiteX6" fmla="*/ 267342 w 1508539"/>
              <a:gd name="connsiteY6" fmla="*/ 6683638 h 6858000"/>
              <a:gd name="connsiteX7" fmla="*/ 295622 w 1508539"/>
              <a:gd name="connsiteY7" fmla="*/ 6659970 h 6858000"/>
              <a:gd name="connsiteX8" fmla="*/ 310713 w 1508539"/>
              <a:gd name="connsiteY8" fmla="*/ 6636211 h 6858000"/>
              <a:gd name="connsiteX9" fmla="*/ 328157 w 1508539"/>
              <a:gd name="connsiteY9" fmla="*/ 6594177 h 6858000"/>
              <a:gd name="connsiteX10" fmla="*/ 342197 w 1508539"/>
              <a:gd name="connsiteY10" fmla="*/ 6557575 h 6858000"/>
              <a:gd name="connsiteX11" fmla="*/ 395154 w 1508539"/>
              <a:gd name="connsiteY11" fmla="*/ 6492130 h 6858000"/>
              <a:gd name="connsiteX12" fmla="*/ 410841 w 1508539"/>
              <a:gd name="connsiteY12" fmla="*/ 6431610 h 6858000"/>
              <a:gd name="connsiteX13" fmla="*/ 454546 w 1508539"/>
              <a:gd name="connsiteY13" fmla="*/ 6379786 h 6858000"/>
              <a:gd name="connsiteX14" fmla="*/ 437769 w 1508539"/>
              <a:gd name="connsiteY14" fmla="*/ 6334727 h 6858000"/>
              <a:gd name="connsiteX15" fmla="*/ 415184 w 1508539"/>
              <a:gd name="connsiteY15" fmla="*/ 6313295 h 6858000"/>
              <a:gd name="connsiteX16" fmla="*/ 422348 w 1508539"/>
              <a:gd name="connsiteY16" fmla="*/ 6280046 h 6858000"/>
              <a:gd name="connsiteX17" fmla="*/ 405093 w 1508539"/>
              <a:gd name="connsiteY17" fmla="*/ 6270265 h 6858000"/>
              <a:gd name="connsiteX18" fmla="*/ 432121 w 1508539"/>
              <a:gd name="connsiteY18" fmla="*/ 6252834 h 6858000"/>
              <a:gd name="connsiteX19" fmla="*/ 410113 w 1508539"/>
              <a:gd name="connsiteY19" fmla="*/ 6202459 h 6858000"/>
              <a:gd name="connsiteX20" fmla="*/ 392003 w 1508539"/>
              <a:gd name="connsiteY20" fmla="*/ 6153037 h 6858000"/>
              <a:gd name="connsiteX21" fmla="*/ 394739 w 1508539"/>
              <a:gd name="connsiteY21" fmla="*/ 6090059 h 6858000"/>
              <a:gd name="connsiteX22" fmla="*/ 386351 w 1508539"/>
              <a:gd name="connsiteY22" fmla="*/ 6028119 h 6858000"/>
              <a:gd name="connsiteX23" fmla="*/ 396942 w 1508539"/>
              <a:gd name="connsiteY23" fmla="*/ 5926735 h 6858000"/>
              <a:gd name="connsiteX24" fmla="*/ 408411 w 1508539"/>
              <a:gd name="connsiteY24" fmla="*/ 5704905 h 6858000"/>
              <a:gd name="connsiteX25" fmla="*/ 425529 w 1508539"/>
              <a:gd name="connsiteY25" fmla="*/ 5676393 h 6858000"/>
              <a:gd name="connsiteX26" fmla="*/ 465121 w 1508539"/>
              <a:gd name="connsiteY26" fmla="*/ 5563435 h 6858000"/>
              <a:gd name="connsiteX27" fmla="*/ 512251 w 1508539"/>
              <a:gd name="connsiteY27" fmla="*/ 5437125 h 6858000"/>
              <a:gd name="connsiteX28" fmla="*/ 525819 w 1508539"/>
              <a:gd name="connsiteY28" fmla="*/ 5396260 h 6858000"/>
              <a:gd name="connsiteX29" fmla="*/ 541800 w 1508539"/>
              <a:gd name="connsiteY29" fmla="*/ 5330009 h 6858000"/>
              <a:gd name="connsiteX30" fmla="*/ 575293 w 1508539"/>
              <a:gd name="connsiteY30" fmla="*/ 5273739 h 6858000"/>
              <a:gd name="connsiteX31" fmla="*/ 584892 w 1508539"/>
              <a:gd name="connsiteY31" fmla="*/ 5241779 h 6858000"/>
              <a:gd name="connsiteX32" fmla="*/ 596118 w 1508539"/>
              <a:gd name="connsiteY32" fmla="*/ 5225268 h 6858000"/>
              <a:gd name="connsiteX33" fmla="*/ 597138 w 1508539"/>
              <a:gd name="connsiteY33" fmla="*/ 5217684 h 6858000"/>
              <a:gd name="connsiteX34" fmla="*/ 604479 w 1508539"/>
              <a:gd name="connsiteY34" fmla="*/ 5193377 h 6858000"/>
              <a:gd name="connsiteX35" fmla="*/ 607782 w 1508539"/>
              <a:gd name="connsiteY35" fmla="*/ 5179288 h 6858000"/>
              <a:gd name="connsiteX36" fmla="*/ 608766 w 1508539"/>
              <a:gd name="connsiteY36" fmla="*/ 5173621 h 6858000"/>
              <a:gd name="connsiteX37" fmla="*/ 604400 w 1508539"/>
              <a:gd name="connsiteY37" fmla="*/ 5159961 h 6858000"/>
              <a:gd name="connsiteX38" fmla="*/ 611077 w 1508539"/>
              <a:gd name="connsiteY38" fmla="*/ 5144295 h 6858000"/>
              <a:gd name="connsiteX39" fmla="*/ 608010 w 1508539"/>
              <a:gd name="connsiteY39" fmla="*/ 5125185 h 6858000"/>
              <a:gd name="connsiteX40" fmla="*/ 614840 w 1508539"/>
              <a:gd name="connsiteY40" fmla="*/ 5121884 h 6858000"/>
              <a:gd name="connsiteX41" fmla="*/ 621876 w 1508539"/>
              <a:gd name="connsiteY41" fmla="*/ 5067850 h 6858000"/>
              <a:gd name="connsiteX42" fmla="*/ 624607 w 1508539"/>
              <a:gd name="connsiteY42" fmla="*/ 5060861 h 6858000"/>
              <a:gd name="connsiteX43" fmla="*/ 621311 w 1508539"/>
              <a:gd name="connsiteY43" fmla="*/ 5034192 h 6858000"/>
              <a:gd name="connsiteX44" fmla="*/ 622865 w 1508539"/>
              <a:gd name="connsiteY44" fmla="*/ 4993030 h 6858000"/>
              <a:gd name="connsiteX45" fmla="*/ 629774 w 1508539"/>
              <a:gd name="connsiteY45" fmla="*/ 4946844 h 6858000"/>
              <a:gd name="connsiteX46" fmla="*/ 625630 w 1508539"/>
              <a:gd name="connsiteY46" fmla="*/ 4932692 h 6858000"/>
              <a:gd name="connsiteX47" fmla="*/ 641033 w 1508539"/>
              <a:gd name="connsiteY47" fmla="*/ 4858827 h 6858000"/>
              <a:gd name="connsiteX48" fmla="*/ 646936 w 1508539"/>
              <a:gd name="connsiteY48" fmla="*/ 4821170 h 6858000"/>
              <a:gd name="connsiteX49" fmla="*/ 651669 w 1508539"/>
              <a:gd name="connsiteY49" fmla="*/ 4780965 h 6858000"/>
              <a:gd name="connsiteX50" fmla="*/ 652962 w 1508539"/>
              <a:gd name="connsiteY50" fmla="*/ 4750867 h 6858000"/>
              <a:gd name="connsiteX51" fmla="*/ 650769 w 1508539"/>
              <a:gd name="connsiteY51" fmla="*/ 4690749 h 6858000"/>
              <a:gd name="connsiteX52" fmla="*/ 646249 w 1508539"/>
              <a:gd name="connsiteY52" fmla="*/ 4584173 h 6858000"/>
              <a:gd name="connsiteX53" fmla="*/ 641332 w 1508539"/>
              <a:gd name="connsiteY53" fmla="*/ 4444346 h 6858000"/>
              <a:gd name="connsiteX54" fmla="*/ 637897 w 1508539"/>
              <a:gd name="connsiteY54" fmla="*/ 4375228 h 6858000"/>
              <a:gd name="connsiteX55" fmla="*/ 618550 w 1508539"/>
              <a:gd name="connsiteY55" fmla="*/ 4214165 h 6858000"/>
              <a:gd name="connsiteX56" fmla="*/ 622623 w 1508539"/>
              <a:gd name="connsiteY56" fmla="*/ 4090296 h 6858000"/>
              <a:gd name="connsiteX57" fmla="*/ 607879 w 1508539"/>
              <a:gd name="connsiteY57" fmla="*/ 4033999 h 6858000"/>
              <a:gd name="connsiteX58" fmla="*/ 609028 w 1508539"/>
              <a:gd name="connsiteY58" fmla="*/ 4031933 h 6858000"/>
              <a:gd name="connsiteX59" fmla="*/ 607604 w 1508539"/>
              <a:gd name="connsiteY59" fmla="*/ 4013953 h 6858000"/>
              <a:gd name="connsiteX60" fmla="*/ 593899 w 1508539"/>
              <a:gd name="connsiteY60" fmla="*/ 3974753 h 6858000"/>
              <a:gd name="connsiteX61" fmla="*/ 595497 w 1508539"/>
              <a:gd name="connsiteY61" fmla="*/ 3969950 h 6858000"/>
              <a:gd name="connsiteX62" fmla="*/ 588919 w 1508539"/>
              <a:gd name="connsiteY62" fmla="*/ 3933779 h 6858000"/>
              <a:gd name="connsiteX63" fmla="*/ 590250 w 1508539"/>
              <a:gd name="connsiteY63" fmla="*/ 3933093 h 6858000"/>
              <a:gd name="connsiteX64" fmla="*/ 594604 w 1508539"/>
              <a:gd name="connsiteY64" fmla="*/ 3922082 h 6858000"/>
              <a:gd name="connsiteX65" fmla="*/ 599682 w 1508539"/>
              <a:gd name="connsiteY65" fmla="*/ 3901461 h 6858000"/>
              <a:gd name="connsiteX66" fmla="*/ 622276 w 1508539"/>
              <a:gd name="connsiteY66" fmla="*/ 3813873 h 6858000"/>
              <a:gd name="connsiteX67" fmla="*/ 621701 w 1508539"/>
              <a:gd name="connsiteY67" fmla="*/ 3806161 h 6858000"/>
              <a:gd name="connsiteX68" fmla="*/ 622008 w 1508539"/>
              <a:gd name="connsiteY68" fmla="*/ 3805957 h 6858000"/>
              <a:gd name="connsiteX69" fmla="*/ 622035 w 1508539"/>
              <a:gd name="connsiteY69" fmla="*/ 3797724 h 6858000"/>
              <a:gd name="connsiteX70" fmla="*/ 620650 w 1508539"/>
              <a:gd name="connsiteY70" fmla="*/ 3792098 h 6858000"/>
              <a:gd name="connsiteX71" fmla="*/ 619534 w 1508539"/>
              <a:gd name="connsiteY71" fmla="*/ 3777135 h 6858000"/>
              <a:gd name="connsiteX72" fmla="*/ 621267 w 1508539"/>
              <a:gd name="connsiteY72" fmla="*/ 3771656 h 6858000"/>
              <a:gd name="connsiteX73" fmla="*/ 625010 w 1508539"/>
              <a:gd name="connsiteY73" fmla="*/ 3769007 h 6858000"/>
              <a:gd name="connsiteX74" fmla="*/ 624476 w 1508539"/>
              <a:gd name="connsiteY74" fmla="*/ 3767709 h 6858000"/>
              <a:gd name="connsiteX75" fmla="*/ 633172 w 1508539"/>
              <a:gd name="connsiteY75" fmla="*/ 3738082 h 6858000"/>
              <a:gd name="connsiteX76" fmla="*/ 640518 w 1508539"/>
              <a:gd name="connsiteY76" fmla="*/ 3673397 h 6858000"/>
              <a:gd name="connsiteX77" fmla="*/ 639814 w 1508539"/>
              <a:gd name="connsiteY77" fmla="*/ 3637109 h 6858000"/>
              <a:gd name="connsiteX78" fmla="*/ 643257 w 1508539"/>
              <a:gd name="connsiteY78" fmla="*/ 3536883 h 6858000"/>
              <a:gd name="connsiteX79" fmla="*/ 650795 w 1508539"/>
              <a:gd name="connsiteY79" fmla="*/ 3435652 h 6858000"/>
              <a:gd name="connsiteX80" fmla="*/ 652466 w 1508539"/>
              <a:gd name="connsiteY80" fmla="*/ 3307769 h 6858000"/>
              <a:gd name="connsiteX81" fmla="*/ 670029 w 1508539"/>
              <a:gd name="connsiteY81" fmla="*/ 3250522 h 6858000"/>
              <a:gd name="connsiteX82" fmla="*/ 670454 w 1508539"/>
              <a:gd name="connsiteY82" fmla="*/ 3229163 h 6858000"/>
              <a:gd name="connsiteX83" fmla="*/ 672277 w 1508539"/>
              <a:gd name="connsiteY83" fmla="*/ 3217217 h 6858000"/>
              <a:gd name="connsiteX84" fmla="*/ 659112 w 1508539"/>
              <a:gd name="connsiteY84" fmla="*/ 3183755 h 6858000"/>
              <a:gd name="connsiteX85" fmla="*/ 659613 w 1508539"/>
              <a:gd name="connsiteY85" fmla="*/ 3178642 h 6858000"/>
              <a:gd name="connsiteX86" fmla="*/ 647213 w 1508539"/>
              <a:gd name="connsiteY86" fmla="*/ 3158586 h 6858000"/>
              <a:gd name="connsiteX87" fmla="*/ 632398 w 1508539"/>
              <a:gd name="connsiteY87" fmla="*/ 3129034 h 6858000"/>
              <a:gd name="connsiteX88" fmla="*/ 633063 w 1508539"/>
              <a:gd name="connsiteY88" fmla="*/ 3126682 h 6858000"/>
              <a:gd name="connsiteX89" fmla="*/ 623931 w 1508539"/>
              <a:gd name="connsiteY89" fmla="*/ 3114519 h 6858000"/>
              <a:gd name="connsiteX90" fmla="*/ 610540 w 1508539"/>
              <a:gd name="connsiteY90" fmla="*/ 3106272 h 6858000"/>
              <a:gd name="connsiteX91" fmla="*/ 583270 w 1508539"/>
              <a:gd name="connsiteY91" fmla="*/ 2958185 h 6858000"/>
              <a:gd name="connsiteX92" fmla="*/ 525884 w 1508539"/>
              <a:gd name="connsiteY92" fmla="*/ 2762989 h 6858000"/>
              <a:gd name="connsiteX93" fmla="*/ 474802 w 1508539"/>
              <a:gd name="connsiteY93" fmla="*/ 2554718 h 6858000"/>
              <a:gd name="connsiteX94" fmla="*/ 454896 w 1508539"/>
              <a:gd name="connsiteY94" fmla="*/ 2485734 h 6858000"/>
              <a:gd name="connsiteX95" fmla="*/ 445619 w 1508539"/>
              <a:gd name="connsiteY95" fmla="*/ 2447068 h 6858000"/>
              <a:gd name="connsiteX96" fmla="*/ 432580 w 1508539"/>
              <a:gd name="connsiteY96" fmla="*/ 2425819 h 6858000"/>
              <a:gd name="connsiteX97" fmla="*/ 438579 w 1508539"/>
              <a:gd name="connsiteY97" fmla="*/ 2402874 h 6858000"/>
              <a:gd name="connsiteX98" fmla="*/ 441191 w 1508539"/>
              <a:gd name="connsiteY98" fmla="*/ 2381443 h 6858000"/>
              <a:gd name="connsiteX99" fmla="*/ 417520 w 1508539"/>
              <a:gd name="connsiteY99" fmla="*/ 2261920 h 6858000"/>
              <a:gd name="connsiteX100" fmla="*/ 407407 w 1508539"/>
              <a:gd name="connsiteY100" fmla="*/ 2195378 h 6858000"/>
              <a:gd name="connsiteX101" fmla="*/ 391624 w 1508539"/>
              <a:gd name="connsiteY101" fmla="*/ 2155135 h 6858000"/>
              <a:gd name="connsiteX102" fmla="*/ 389082 w 1508539"/>
              <a:gd name="connsiteY102" fmla="*/ 2118008 h 6858000"/>
              <a:gd name="connsiteX103" fmla="*/ 390075 w 1508539"/>
              <a:gd name="connsiteY103" fmla="*/ 2050531 h 6858000"/>
              <a:gd name="connsiteX104" fmla="*/ 381881 w 1508539"/>
              <a:gd name="connsiteY104" fmla="*/ 1963269 h 6858000"/>
              <a:gd name="connsiteX105" fmla="*/ 363059 w 1508539"/>
              <a:gd name="connsiteY105" fmla="*/ 1906352 h 6858000"/>
              <a:gd name="connsiteX106" fmla="*/ 339616 w 1508539"/>
              <a:gd name="connsiteY106" fmla="*/ 1861531 h 6858000"/>
              <a:gd name="connsiteX107" fmla="*/ 293415 w 1508539"/>
              <a:gd name="connsiteY107" fmla="*/ 1732919 h 6858000"/>
              <a:gd name="connsiteX108" fmla="*/ 265726 w 1508539"/>
              <a:gd name="connsiteY108" fmla="*/ 1663540 h 6858000"/>
              <a:gd name="connsiteX109" fmla="*/ 264852 w 1508539"/>
              <a:gd name="connsiteY109" fmla="*/ 1615777 h 6858000"/>
              <a:gd name="connsiteX110" fmla="*/ 245647 w 1508539"/>
              <a:gd name="connsiteY110" fmla="*/ 1563678 h 6858000"/>
              <a:gd name="connsiteX111" fmla="*/ 258727 w 1508539"/>
              <a:gd name="connsiteY111" fmla="*/ 1519474 h 6858000"/>
              <a:gd name="connsiteX112" fmla="*/ 251469 w 1508539"/>
              <a:gd name="connsiteY112" fmla="*/ 1477995 h 6858000"/>
              <a:gd name="connsiteX113" fmla="*/ 237554 w 1508539"/>
              <a:gd name="connsiteY113" fmla="*/ 1373769 h 6858000"/>
              <a:gd name="connsiteX114" fmla="*/ 245861 w 1508539"/>
              <a:gd name="connsiteY114" fmla="*/ 1307086 h 6858000"/>
              <a:gd name="connsiteX115" fmla="*/ 247049 w 1508539"/>
              <a:gd name="connsiteY115" fmla="*/ 1189033 h 6858000"/>
              <a:gd name="connsiteX116" fmla="*/ 251734 w 1508539"/>
              <a:gd name="connsiteY116" fmla="*/ 1168288 h 6858000"/>
              <a:gd name="connsiteX117" fmla="*/ 244016 w 1508539"/>
              <a:gd name="connsiteY117" fmla="*/ 1142577 h 6858000"/>
              <a:gd name="connsiteX118" fmla="*/ 233322 w 1508539"/>
              <a:gd name="connsiteY118" fmla="*/ 1088484 h 6858000"/>
              <a:gd name="connsiteX119" fmla="*/ 222058 w 1508539"/>
              <a:gd name="connsiteY119" fmla="*/ 1016103 h 6858000"/>
              <a:gd name="connsiteX120" fmla="*/ 223514 w 1508539"/>
              <a:gd name="connsiteY120" fmla="*/ 932283 h 6858000"/>
              <a:gd name="connsiteX121" fmla="*/ 225750 w 1508539"/>
              <a:gd name="connsiteY121" fmla="*/ 915925 h 6858000"/>
              <a:gd name="connsiteX122" fmla="*/ 218379 w 1508539"/>
              <a:gd name="connsiteY122" fmla="*/ 896999 h 6858000"/>
              <a:gd name="connsiteX123" fmla="*/ 187787 w 1508539"/>
              <a:gd name="connsiteY123" fmla="*/ 821517 h 6858000"/>
              <a:gd name="connsiteX124" fmla="*/ 166737 w 1508539"/>
              <a:gd name="connsiteY124" fmla="*/ 751353 h 6858000"/>
              <a:gd name="connsiteX125" fmla="*/ 166295 w 1508539"/>
              <a:gd name="connsiteY125" fmla="*/ 721230 h 6858000"/>
              <a:gd name="connsiteX126" fmla="*/ 151966 w 1508539"/>
              <a:gd name="connsiteY126" fmla="*/ 681659 h 6858000"/>
              <a:gd name="connsiteX127" fmla="*/ 137385 w 1508539"/>
              <a:gd name="connsiteY127" fmla="*/ 635218 h 6858000"/>
              <a:gd name="connsiteX128" fmla="*/ 142396 w 1508539"/>
              <a:gd name="connsiteY128" fmla="*/ 613763 h 6858000"/>
              <a:gd name="connsiteX129" fmla="*/ 128338 w 1508539"/>
              <a:gd name="connsiteY129" fmla="*/ 598582 h 6858000"/>
              <a:gd name="connsiteX130" fmla="*/ 128019 w 1508539"/>
              <a:gd name="connsiteY130" fmla="*/ 576846 h 6858000"/>
              <a:gd name="connsiteX131" fmla="*/ 107645 w 1508539"/>
              <a:gd name="connsiteY131" fmla="*/ 530055 h 6858000"/>
              <a:gd name="connsiteX132" fmla="*/ 106893 w 1508539"/>
              <a:gd name="connsiteY132" fmla="*/ 465389 h 6858000"/>
              <a:gd name="connsiteX133" fmla="*/ 89816 w 1508539"/>
              <a:gd name="connsiteY133" fmla="*/ 424699 h 6858000"/>
              <a:gd name="connsiteX134" fmla="*/ 90191 w 1508539"/>
              <a:gd name="connsiteY134" fmla="*/ 404917 h 6858000"/>
              <a:gd name="connsiteX135" fmla="*/ 70148 w 1508539"/>
              <a:gd name="connsiteY135" fmla="*/ 367211 h 6858000"/>
              <a:gd name="connsiteX136" fmla="*/ 36452 w 1508539"/>
              <a:gd name="connsiteY136" fmla="*/ 268519 h 6858000"/>
              <a:gd name="connsiteX137" fmla="*/ 23935 w 1508539"/>
              <a:gd name="connsiteY137" fmla="*/ 160886 h 6858000"/>
              <a:gd name="connsiteX138" fmla="*/ 19312 w 1508539"/>
              <a:gd name="connsiteY138" fmla="*/ 47336 h 6858000"/>
              <a:gd name="connsiteX139" fmla="*/ 0 w 1508539"/>
              <a:gd name="connsiteY139" fmla="*/ 0 h 6858000"/>
              <a:gd name="connsiteX0" fmla="*/ 0 w 1508539"/>
              <a:gd name="connsiteY0" fmla="*/ 0 h 6858000"/>
              <a:gd name="connsiteX1" fmla="*/ 1508539 w 1508539"/>
              <a:gd name="connsiteY1" fmla="*/ 0 h 6858000"/>
              <a:gd name="connsiteX2" fmla="*/ 1508539 w 1508539"/>
              <a:gd name="connsiteY2" fmla="*/ 6858000 h 6858000"/>
              <a:gd name="connsiteX3" fmla="*/ 245233 w 1508539"/>
              <a:gd name="connsiteY3" fmla="*/ 6857735 h 6858000"/>
              <a:gd name="connsiteX4" fmla="*/ 243784 w 1508539"/>
              <a:gd name="connsiteY4" fmla="*/ 6776847 h 6858000"/>
              <a:gd name="connsiteX5" fmla="*/ 255284 w 1508539"/>
              <a:gd name="connsiteY5" fmla="*/ 6737706 h 6858000"/>
              <a:gd name="connsiteX6" fmla="*/ 267342 w 1508539"/>
              <a:gd name="connsiteY6" fmla="*/ 6683638 h 6858000"/>
              <a:gd name="connsiteX7" fmla="*/ 295622 w 1508539"/>
              <a:gd name="connsiteY7" fmla="*/ 6659970 h 6858000"/>
              <a:gd name="connsiteX8" fmla="*/ 310713 w 1508539"/>
              <a:gd name="connsiteY8" fmla="*/ 6636211 h 6858000"/>
              <a:gd name="connsiteX9" fmla="*/ 328157 w 1508539"/>
              <a:gd name="connsiteY9" fmla="*/ 6594177 h 6858000"/>
              <a:gd name="connsiteX10" fmla="*/ 342197 w 1508539"/>
              <a:gd name="connsiteY10" fmla="*/ 6557575 h 6858000"/>
              <a:gd name="connsiteX11" fmla="*/ 395154 w 1508539"/>
              <a:gd name="connsiteY11" fmla="*/ 6492130 h 6858000"/>
              <a:gd name="connsiteX12" fmla="*/ 410841 w 1508539"/>
              <a:gd name="connsiteY12" fmla="*/ 6431610 h 6858000"/>
              <a:gd name="connsiteX13" fmla="*/ 454546 w 1508539"/>
              <a:gd name="connsiteY13" fmla="*/ 6379786 h 6858000"/>
              <a:gd name="connsiteX14" fmla="*/ 437769 w 1508539"/>
              <a:gd name="connsiteY14" fmla="*/ 6334727 h 6858000"/>
              <a:gd name="connsiteX15" fmla="*/ 415184 w 1508539"/>
              <a:gd name="connsiteY15" fmla="*/ 6313295 h 6858000"/>
              <a:gd name="connsiteX16" fmla="*/ 422348 w 1508539"/>
              <a:gd name="connsiteY16" fmla="*/ 6280046 h 6858000"/>
              <a:gd name="connsiteX17" fmla="*/ 405093 w 1508539"/>
              <a:gd name="connsiteY17" fmla="*/ 6270265 h 6858000"/>
              <a:gd name="connsiteX18" fmla="*/ 432121 w 1508539"/>
              <a:gd name="connsiteY18" fmla="*/ 6252834 h 6858000"/>
              <a:gd name="connsiteX19" fmla="*/ 410113 w 1508539"/>
              <a:gd name="connsiteY19" fmla="*/ 6202459 h 6858000"/>
              <a:gd name="connsiteX20" fmla="*/ 392003 w 1508539"/>
              <a:gd name="connsiteY20" fmla="*/ 6153037 h 6858000"/>
              <a:gd name="connsiteX21" fmla="*/ 394739 w 1508539"/>
              <a:gd name="connsiteY21" fmla="*/ 6090059 h 6858000"/>
              <a:gd name="connsiteX22" fmla="*/ 386351 w 1508539"/>
              <a:gd name="connsiteY22" fmla="*/ 6028119 h 6858000"/>
              <a:gd name="connsiteX23" fmla="*/ 396942 w 1508539"/>
              <a:gd name="connsiteY23" fmla="*/ 5926735 h 6858000"/>
              <a:gd name="connsiteX24" fmla="*/ 408411 w 1508539"/>
              <a:gd name="connsiteY24" fmla="*/ 5704905 h 6858000"/>
              <a:gd name="connsiteX25" fmla="*/ 425529 w 1508539"/>
              <a:gd name="connsiteY25" fmla="*/ 5676393 h 6858000"/>
              <a:gd name="connsiteX26" fmla="*/ 465121 w 1508539"/>
              <a:gd name="connsiteY26" fmla="*/ 5563435 h 6858000"/>
              <a:gd name="connsiteX27" fmla="*/ 512251 w 1508539"/>
              <a:gd name="connsiteY27" fmla="*/ 5437125 h 6858000"/>
              <a:gd name="connsiteX28" fmla="*/ 525819 w 1508539"/>
              <a:gd name="connsiteY28" fmla="*/ 5396260 h 6858000"/>
              <a:gd name="connsiteX29" fmla="*/ 541800 w 1508539"/>
              <a:gd name="connsiteY29" fmla="*/ 5330009 h 6858000"/>
              <a:gd name="connsiteX30" fmla="*/ 575293 w 1508539"/>
              <a:gd name="connsiteY30" fmla="*/ 5273739 h 6858000"/>
              <a:gd name="connsiteX31" fmla="*/ 584892 w 1508539"/>
              <a:gd name="connsiteY31" fmla="*/ 5241779 h 6858000"/>
              <a:gd name="connsiteX32" fmla="*/ 596118 w 1508539"/>
              <a:gd name="connsiteY32" fmla="*/ 5225268 h 6858000"/>
              <a:gd name="connsiteX33" fmla="*/ 597138 w 1508539"/>
              <a:gd name="connsiteY33" fmla="*/ 5217684 h 6858000"/>
              <a:gd name="connsiteX34" fmla="*/ 604479 w 1508539"/>
              <a:gd name="connsiteY34" fmla="*/ 5193377 h 6858000"/>
              <a:gd name="connsiteX35" fmla="*/ 607782 w 1508539"/>
              <a:gd name="connsiteY35" fmla="*/ 5179288 h 6858000"/>
              <a:gd name="connsiteX36" fmla="*/ 608766 w 1508539"/>
              <a:gd name="connsiteY36" fmla="*/ 5173621 h 6858000"/>
              <a:gd name="connsiteX37" fmla="*/ 604400 w 1508539"/>
              <a:gd name="connsiteY37" fmla="*/ 5159961 h 6858000"/>
              <a:gd name="connsiteX38" fmla="*/ 611077 w 1508539"/>
              <a:gd name="connsiteY38" fmla="*/ 5144295 h 6858000"/>
              <a:gd name="connsiteX39" fmla="*/ 608010 w 1508539"/>
              <a:gd name="connsiteY39" fmla="*/ 5125185 h 6858000"/>
              <a:gd name="connsiteX40" fmla="*/ 614840 w 1508539"/>
              <a:gd name="connsiteY40" fmla="*/ 5121884 h 6858000"/>
              <a:gd name="connsiteX41" fmla="*/ 621876 w 1508539"/>
              <a:gd name="connsiteY41" fmla="*/ 5067850 h 6858000"/>
              <a:gd name="connsiteX42" fmla="*/ 624607 w 1508539"/>
              <a:gd name="connsiteY42" fmla="*/ 5060861 h 6858000"/>
              <a:gd name="connsiteX43" fmla="*/ 621311 w 1508539"/>
              <a:gd name="connsiteY43" fmla="*/ 5034192 h 6858000"/>
              <a:gd name="connsiteX44" fmla="*/ 622865 w 1508539"/>
              <a:gd name="connsiteY44" fmla="*/ 4993030 h 6858000"/>
              <a:gd name="connsiteX45" fmla="*/ 629774 w 1508539"/>
              <a:gd name="connsiteY45" fmla="*/ 4946844 h 6858000"/>
              <a:gd name="connsiteX46" fmla="*/ 625630 w 1508539"/>
              <a:gd name="connsiteY46" fmla="*/ 4932692 h 6858000"/>
              <a:gd name="connsiteX47" fmla="*/ 641033 w 1508539"/>
              <a:gd name="connsiteY47" fmla="*/ 4858827 h 6858000"/>
              <a:gd name="connsiteX48" fmla="*/ 646936 w 1508539"/>
              <a:gd name="connsiteY48" fmla="*/ 4821170 h 6858000"/>
              <a:gd name="connsiteX49" fmla="*/ 651669 w 1508539"/>
              <a:gd name="connsiteY49" fmla="*/ 4780965 h 6858000"/>
              <a:gd name="connsiteX50" fmla="*/ 652962 w 1508539"/>
              <a:gd name="connsiteY50" fmla="*/ 4750867 h 6858000"/>
              <a:gd name="connsiteX51" fmla="*/ 650769 w 1508539"/>
              <a:gd name="connsiteY51" fmla="*/ 4690749 h 6858000"/>
              <a:gd name="connsiteX52" fmla="*/ 646249 w 1508539"/>
              <a:gd name="connsiteY52" fmla="*/ 4584173 h 6858000"/>
              <a:gd name="connsiteX53" fmla="*/ 641332 w 1508539"/>
              <a:gd name="connsiteY53" fmla="*/ 4444346 h 6858000"/>
              <a:gd name="connsiteX54" fmla="*/ 637897 w 1508539"/>
              <a:gd name="connsiteY54" fmla="*/ 4375228 h 6858000"/>
              <a:gd name="connsiteX55" fmla="*/ 618550 w 1508539"/>
              <a:gd name="connsiteY55" fmla="*/ 4214165 h 6858000"/>
              <a:gd name="connsiteX56" fmla="*/ 622623 w 1508539"/>
              <a:gd name="connsiteY56" fmla="*/ 4090296 h 6858000"/>
              <a:gd name="connsiteX57" fmla="*/ 607879 w 1508539"/>
              <a:gd name="connsiteY57" fmla="*/ 4033999 h 6858000"/>
              <a:gd name="connsiteX58" fmla="*/ 609028 w 1508539"/>
              <a:gd name="connsiteY58" fmla="*/ 4031933 h 6858000"/>
              <a:gd name="connsiteX59" fmla="*/ 607604 w 1508539"/>
              <a:gd name="connsiteY59" fmla="*/ 4013953 h 6858000"/>
              <a:gd name="connsiteX60" fmla="*/ 593899 w 1508539"/>
              <a:gd name="connsiteY60" fmla="*/ 3974753 h 6858000"/>
              <a:gd name="connsiteX61" fmla="*/ 595497 w 1508539"/>
              <a:gd name="connsiteY61" fmla="*/ 3969950 h 6858000"/>
              <a:gd name="connsiteX62" fmla="*/ 588919 w 1508539"/>
              <a:gd name="connsiteY62" fmla="*/ 3933779 h 6858000"/>
              <a:gd name="connsiteX63" fmla="*/ 590250 w 1508539"/>
              <a:gd name="connsiteY63" fmla="*/ 3933093 h 6858000"/>
              <a:gd name="connsiteX64" fmla="*/ 594604 w 1508539"/>
              <a:gd name="connsiteY64" fmla="*/ 3922082 h 6858000"/>
              <a:gd name="connsiteX65" fmla="*/ 599682 w 1508539"/>
              <a:gd name="connsiteY65" fmla="*/ 3901461 h 6858000"/>
              <a:gd name="connsiteX66" fmla="*/ 622276 w 1508539"/>
              <a:gd name="connsiteY66" fmla="*/ 3813873 h 6858000"/>
              <a:gd name="connsiteX67" fmla="*/ 621701 w 1508539"/>
              <a:gd name="connsiteY67" fmla="*/ 3806161 h 6858000"/>
              <a:gd name="connsiteX68" fmla="*/ 622008 w 1508539"/>
              <a:gd name="connsiteY68" fmla="*/ 3805957 h 6858000"/>
              <a:gd name="connsiteX69" fmla="*/ 622035 w 1508539"/>
              <a:gd name="connsiteY69" fmla="*/ 3797724 h 6858000"/>
              <a:gd name="connsiteX70" fmla="*/ 620650 w 1508539"/>
              <a:gd name="connsiteY70" fmla="*/ 3792098 h 6858000"/>
              <a:gd name="connsiteX71" fmla="*/ 619534 w 1508539"/>
              <a:gd name="connsiteY71" fmla="*/ 3777135 h 6858000"/>
              <a:gd name="connsiteX72" fmla="*/ 621267 w 1508539"/>
              <a:gd name="connsiteY72" fmla="*/ 3771656 h 6858000"/>
              <a:gd name="connsiteX73" fmla="*/ 625010 w 1508539"/>
              <a:gd name="connsiteY73" fmla="*/ 3769007 h 6858000"/>
              <a:gd name="connsiteX74" fmla="*/ 624476 w 1508539"/>
              <a:gd name="connsiteY74" fmla="*/ 3767709 h 6858000"/>
              <a:gd name="connsiteX75" fmla="*/ 633172 w 1508539"/>
              <a:gd name="connsiteY75" fmla="*/ 3738082 h 6858000"/>
              <a:gd name="connsiteX76" fmla="*/ 640518 w 1508539"/>
              <a:gd name="connsiteY76" fmla="*/ 3673397 h 6858000"/>
              <a:gd name="connsiteX77" fmla="*/ 639814 w 1508539"/>
              <a:gd name="connsiteY77" fmla="*/ 3637109 h 6858000"/>
              <a:gd name="connsiteX78" fmla="*/ 643257 w 1508539"/>
              <a:gd name="connsiteY78" fmla="*/ 3536883 h 6858000"/>
              <a:gd name="connsiteX79" fmla="*/ 650795 w 1508539"/>
              <a:gd name="connsiteY79" fmla="*/ 3435652 h 6858000"/>
              <a:gd name="connsiteX80" fmla="*/ 652466 w 1508539"/>
              <a:gd name="connsiteY80" fmla="*/ 3307769 h 6858000"/>
              <a:gd name="connsiteX81" fmla="*/ 670029 w 1508539"/>
              <a:gd name="connsiteY81" fmla="*/ 3250522 h 6858000"/>
              <a:gd name="connsiteX82" fmla="*/ 670454 w 1508539"/>
              <a:gd name="connsiteY82" fmla="*/ 3229163 h 6858000"/>
              <a:gd name="connsiteX83" fmla="*/ 672277 w 1508539"/>
              <a:gd name="connsiteY83" fmla="*/ 3217217 h 6858000"/>
              <a:gd name="connsiteX84" fmla="*/ 659112 w 1508539"/>
              <a:gd name="connsiteY84" fmla="*/ 3183755 h 6858000"/>
              <a:gd name="connsiteX85" fmla="*/ 659613 w 1508539"/>
              <a:gd name="connsiteY85" fmla="*/ 3178642 h 6858000"/>
              <a:gd name="connsiteX86" fmla="*/ 647213 w 1508539"/>
              <a:gd name="connsiteY86" fmla="*/ 3158586 h 6858000"/>
              <a:gd name="connsiteX87" fmla="*/ 632398 w 1508539"/>
              <a:gd name="connsiteY87" fmla="*/ 3129034 h 6858000"/>
              <a:gd name="connsiteX88" fmla="*/ 633063 w 1508539"/>
              <a:gd name="connsiteY88" fmla="*/ 3126682 h 6858000"/>
              <a:gd name="connsiteX89" fmla="*/ 623931 w 1508539"/>
              <a:gd name="connsiteY89" fmla="*/ 3114519 h 6858000"/>
              <a:gd name="connsiteX90" fmla="*/ 610540 w 1508539"/>
              <a:gd name="connsiteY90" fmla="*/ 3106272 h 6858000"/>
              <a:gd name="connsiteX91" fmla="*/ 583270 w 1508539"/>
              <a:gd name="connsiteY91" fmla="*/ 2958185 h 6858000"/>
              <a:gd name="connsiteX92" fmla="*/ 525884 w 1508539"/>
              <a:gd name="connsiteY92" fmla="*/ 2762989 h 6858000"/>
              <a:gd name="connsiteX93" fmla="*/ 474802 w 1508539"/>
              <a:gd name="connsiteY93" fmla="*/ 2554718 h 6858000"/>
              <a:gd name="connsiteX94" fmla="*/ 454896 w 1508539"/>
              <a:gd name="connsiteY94" fmla="*/ 2485734 h 6858000"/>
              <a:gd name="connsiteX95" fmla="*/ 445619 w 1508539"/>
              <a:gd name="connsiteY95" fmla="*/ 2447068 h 6858000"/>
              <a:gd name="connsiteX96" fmla="*/ 432580 w 1508539"/>
              <a:gd name="connsiteY96" fmla="*/ 2425819 h 6858000"/>
              <a:gd name="connsiteX97" fmla="*/ 438579 w 1508539"/>
              <a:gd name="connsiteY97" fmla="*/ 2402874 h 6858000"/>
              <a:gd name="connsiteX98" fmla="*/ 441191 w 1508539"/>
              <a:gd name="connsiteY98" fmla="*/ 2381443 h 6858000"/>
              <a:gd name="connsiteX99" fmla="*/ 417520 w 1508539"/>
              <a:gd name="connsiteY99" fmla="*/ 2261920 h 6858000"/>
              <a:gd name="connsiteX100" fmla="*/ 407407 w 1508539"/>
              <a:gd name="connsiteY100" fmla="*/ 2195378 h 6858000"/>
              <a:gd name="connsiteX101" fmla="*/ 391624 w 1508539"/>
              <a:gd name="connsiteY101" fmla="*/ 2155135 h 6858000"/>
              <a:gd name="connsiteX102" fmla="*/ 389082 w 1508539"/>
              <a:gd name="connsiteY102" fmla="*/ 2118008 h 6858000"/>
              <a:gd name="connsiteX103" fmla="*/ 390075 w 1508539"/>
              <a:gd name="connsiteY103" fmla="*/ 2050531 h 6858000"/>
              <a:gd name="connsiteX104" fmla="*/ 381881 w 1508539"/>
              <a:gd name="connsiteY104" fmla="*/ 1963269 h 6858000"/>
              <a:gd name="connsiteX105" fmla="*/ 363059 w 1508539"/>
              <a:gd name="connsiteY105" fmla="*/ 1906352 h 6858000"/>
              <a:gd name="connsiteX106" fmla="*/ 339616 w 1508539"/>
              <a:gd name="connsiteY106" fmla="*/ 1861531 h 6858000"/>
              <a:gd name="connsiteX107" fmla="*/ 293415 w 1508539"/>
              <a:gd name="connsiteY107" fmla="*/ 1732919 h 6858000"/>
              <a:gd name="connsiteX108" fmla="*/ 265726 w 1508539"/>
              <a:gd name="connsiteY108" fmla="*/ 1663540 h 6858000"/>
              <a:gd name="connsiteX109" fmla="*/ 264852 w 1508539"/>
              <a:gd name="connsiteY109" fmla="*/ 1615777 h 6858000"/>
              <a:gd name="connsiteX110" fmla="*/ 245647 w 1508539"/>
              <a:gd name="connsiteY110" fmla="*/ 1563678 h 6858000"/>
              <a:gd name="connsiteX111" fmla="*/ 258727 w 1508539"/>
              <a:gd name="connsiteY111" fmla="*/ 1519474 h 6858000"/>
              <a:gd name="connsiteX112" fmla="*/ 251469 w 1508539"/>
              <a:gd name="connsiteY112" fmla="*/ 1477995 h 6858000"/>
              <a:gd name="connsiteX113" fmla="*/ 237554 w 1508539"/>
              <a:gd name="connsiteY113" fmla="*/ 1373769 h 6858000"/>
              <a:gd name="connsiteX114" fmla="*/ 245861 w 1508539"/>
              <a:gd name="connsiteY114" fmla="*/ 1307086 h 6858000"/>
              <a:gd name="connsiteX115" fmla="*/ 247049 w 1508539"/>
              <a:gd name="connsiteY115" fmla="*/ 1189033 h 6858000"/>
              <a:gd name="connsiteX116" fmla="*/ 251734 w 1508539"/>
              <a:gd name="connsiteY116" fmla="*/ 1168288 h 6858000"/>
              <a:gd name="connsiteX117" fmla="*/ 244016 w 1508539"/>
              <a:gd name="connsiteY117" fmla="*/ 1142577 h 6858000"/>
              <a:gd name="connsiteX118" fmla="*/ 233322 w 1508539"/>
              <a:gd name="connsiteY118" fmla="*/ 1088484 h 6858000"/>
              <a:gd name="connsiteX119" fmla="*/ 222058 w 1508539"/>
              <a:gd name="connsiteY119" fmla="*/ 1016103 h 6858000"/>
              <a:gd name="connsiteX120" fmla="*/ 223514 w 1508539"/>
              <a:gd name="connsiteY120" fmla="*/ 932283 h 6858000"/>
              <a:gd name="connsiteX121" fmla="*/ 225750 w 1508539"/>
              <a:gd name="connsiteY121" fmla="*/ 915925 h 6858000"/>
              <a:gd name="connsiteX122" fmla="*/ 218379 w 1508539"/>
              <a:gd name="connsiteY122" fmla="*/ 896999 h 6858000"/>
              <a:gd name="connsiteX123" fmla="*/ 187787 w 1508539"/>
              <a:gd name="connsiteY123" fmla="*/ 821517 h 6858000"/>
              <a:gd name="connsiteX124" fmla="*/ 166737 w 1508539"/>
              <a:gd name="connsiteY124" fmla="*/ 751353 h 6858000"/>
              <a:gd name="connsiteX125" fmla="*/ 166295 w 1508539"/>
              <a:gd name="connsiteY125" fmla="*/ 721230 h 6858000"/>
              <a:gd name="connsiteX126" fmla="*/ 151966 w 1508539"/>
              <a:gd name="connsiteY126" fmla="*/ 681659 h 6858000"/>
              <a:gd name="connsiteX127" fmla="*/ 137385 w 1508539"/>
              <a:gd name="connsiteY127" fmla="*/ 635218 h 6858000"/>
              <a:gd name="connsiteX128" fmla="*/ 142396 w 1508539"/>
              <a:gd name="connsiteY128" fmla="*/ 613763 h 6858000"/>
              <a:gd name="connsiteX129" fmla="*/ 128338 w 1508539"/>
              <a:gd name="connsiteY129" fmla="*/ 598582 h 6858000"/>
              <a:gd name="connsiteX130" fmla="*/ 128019 w 1508539"/>
              <a:gd name="connsiteY130" fmla="*/ 576846 h 6858000"/>
              <a:gd name="connsiteX131" fmla="*/ 107645 w 1508539"/>
              <a:gd name="connsiteY131" fmla="*/ 530055 h 6858000"/>
              <a:gd name="connsiteX132" fmla="*/ 106893 w 1508539"/>
              <a:gd name="connsiteY132" fmla="*/ 465389 h 6858000"/>
              <a:gd name="connsiteX133" fmla="*/ 89816 w 1508539"/>
              <a:gd name="connsiteY133" fmla="*/ 424699 h 6858000"/>
              <a:gd name="connsiteX134" fmla="*/ 90191 w 1508539"/>
              <a:gd name="connsiteY134" fmla="*/ 404917 h 6858000"/>
              <a:gd name="connsiteX135" fmla="*/ 70148 w 1508539"/>
              <a:gd name="connsiteY135" fmla="*/ 367211 h 6858000"/>
              <a:gd name="connsiteX136" fmla="*/ 36452 w 1508539"/>
              <a:gd name="connsiteY136" fmla="*/ 268519 h 6858000"/>
              <a:gd name="connsiteX137" fmla="*/ 23935 w 1508539"/>
              <a:gd name="connsiteY137" fmla="*/ 160886 h 6858000"/>
              <a:gd name="connsiteX138" fmla="*/ 19312 w 1508539"/>
              <a:gd name="connsiteY138" fmla="*/ 47336 h 6858000"/>
              <a:gd name="connsiteX139" fmla="*/ 0 w 1508539"/>
              <a:gd name="connsiteY139" fmla="*/ 0 h 6858000"/>
              <a:gd name="connsiteX0" fmla="*/ 0 w 1508539"/>
              <a:gd name="connsiteY0" fmla="*/ 0 h 6858000"/>
              <a:gd name="connsiteX1" fmla="*/ 1508539 w 1508539"/>
              <a:gd name="connsiteY1" fmla="*/ 0 h 6858000"/>
              <a:gd name="connsiteX2" fmla="*/ 1508539 w 1508539"/>
              <a:gd name="connsiteY2" fmla="*/ 6858000 h 6858000"/>
              <a:gd name="connsiteX3" fmla="*/ 245233 w 1508539"/>
              <a:gd name="connsiteY3" fmla="*/ 6857735 h 6858000"/>
              <a:gd name="connsiteX4" fmla="*/ 243784 w 1508539"/>
              <a:gd name="connsiteY4" fmla="*/ 6776847 h 6858000"/>
              <a:gd name="connsiteX5" fmla="*/ 255284 w 1508539"/>
              <a:gd name="connsiteY5" fmla="*/ 6737706 h 6858000"/>
              <a:gd name="connsiteX6" fmla="*/ 267342 w 1508539"/>
              <a:gd name="connsiteY6" fmla="*/ 6683638 h 6858000"/>
              <a:gd name="connsiteX7" fmla="*/ 295622 w 1508539"/>
              <a:gd name="connsiteY7" fmla="*/ 6659970 h 6858000"/>
              <a:gd name="connsiteX8" fmla="*/ 310713 w 1508539"/>
              <a:gd name="connsiteY8" fmla="*/ 6636211 h 6858000"/>
              <a:gd name="connsiteX9" fmla="*/ 328157 w 1508539"/>
              <a:gd name="connsiteY9" fmla="*/ 6594177 h 6858000"/>
              <a:gd name="connsiteX10" fmla="*/ 342197 w 1508539"/>
              <a:gd name="connsiteY10" fmla="*/ 6557575 h 6858000"/>
              <a:gd name="connsiteX11" fmla="*/ 395154 w 1508539"/>
              <a:gd name="connsiteY11" fmla="*/ 6492130 h 6858000"/>
              <a:gd name="connsiteX12" fmla="*/ 410841 w 1508539"/>
              <a:gd name="connsiteY12" fmla="*/ 6431610 h 6858000"/>
              <a:gd name="connsiteX13" fmla="*/ 454546 w 1508539"/>
              <a:gd name="connsiteY13" fmla="*/ 6379786 h 6858000"/>
              <a:gd name="connsiteX14" fmla="*/ 437769 w 1508539"/>
              <a:gd name="connsiteY14" fmla="*/ 6334727 h 6858000"/>
              <a:gd name="connsiteX15" fmla="*/ 415184 w 1508539"/>
              <a:gd name="connsiteY15" fmla="*/ 6313295 h 6858000"/>
              <a:gd name="connsiteX16" fmla="*/ 422348 w 1508539"/>
              <a:gd name="connsiteY16" fmla="*/ 6280046 h 6858000"/>
              <a:gd name="connsiteX17" fmla="*/ 405093 w 1508539"/>
              <a:gd name="connsiteY17" fmla="*/ 6270265 h 6858000"/>
              <a:gd name="connsiteX18" fmla="*/ 432121 w 1508539"/>
              <a:gd name="connsiteY18" fmla="*/ 6252834 h 6858000"/>
              <a:gd name="connsiteX19" fmla="*/ 410113 w 1508539"/>
              <a:gd name="connsiteY19" fmla="*/ 6202459 h 6858000"/>
              <a:gd name="connsiteX20" fmla="*/ 392003 w 1508539"/>
              <a:gd name="connsiteY20" fmla="*/ 6153037 h 6858000"/>
              <a:gd name="connsiteX21" fmla="*/ 394739 w 1508539"/>
              <a:gd name="connsiteY21" fmla="*/ 6090059 h 6858000"/>
              <a:gd name="connsiteX22" fmla="*/ 386351 w 1508539"/>
              <a:gd name="connsiteY22" fmla="*/ 6028119 h 6858000"/>
              <a:gd name="connsiteX23" fmla="*/ 396942 w 1508539"/>
              <a:gd name="connsiteY23" fmla="*/ 5926735 h 6858000"/>
              <a:gd name="connsiteX24" fmla="*/ 408411 w 1508539"/>
              <a:gd name="connsiteY24" fmla="*/ 5704905 h 6858000"/>
              <a:gd name="connsiteX25" fmla="*/ 425529 w 1508539"/>
              <a:gd name="connsiteY25" fmla="*/ 5676393 h 6858000"/>
              <a:gd name="connsiteX26" fmla="*/ 465121 w 1508539"/>
              <a:gd name="connsiteY26" fmla="*/ 5563435 h 6858000"/>
              <a:gd name="connsiteX27" fmla="*/ 512251 w 1508539"/>
              <a:gd name="connsiteY27" fmla="*/ 5437125 h 6858000"/>
              <a:gd name="connsiteX28" fmla="*/ 525819 w 1508539"/>
              <a:gd name="connsiteY28" fmla="*/ 5396260 h 6858000"/>
              <a:gd name="connsiteX29" fmla="*/ 541800 w 1508539"/>
              <a:gd name="connsiteY29" fmla="*/ 5330009 h 6858000"/>
              <a:gd name="connsiteX30" fmla="*/ 575293 w 1508539"/>
              <a:gd name="connsiteY30" fmla="*/ 5273739 h 6858000"/>
              <a:gd name="connsiteX31" fmla="*/ 584892 w 1508539"/>
              <a:gd name="connsiteY31" fmla="*/ 5241779 h 6858000"/>
              <a:gd name="connsiteX32" fmla="*/ 596118 w 1508539"/>
              <a:gd name="connsiteY32" fmla="*/ 5225268 h 6858000"/>
              <a:gd name="connsiteX33" fmla="*/ 597138 w 1508539"/>
              <a:gd name="connsiteY33" fmla="*/ 5217684 h 6858000"/>
              <a:gd name="connsiteX34" fmla="*/ 604479 w 1508539"/>
              <a:gd name="connsiteY34" fmla="*/ 5193377 h 6858000"/>
              <a:gd name="connsiteX35" fmla="*/ 607782 w 1508539"/>
              <a:gd name="connsiteY35" fmla="*/ 5179288 h 6858000"/>
              <a:gd name="connsiteX36" fmla="*/ 608766 w 1508539"/>
              <a:gd name="connsiteY36" fmla="*/ 5173621 h 6858000"/>
              <a:gd name="connsiteX37" fmla="*/ 604400 w 1508539"/>
              <a:gd name="connsiteY37" fmla="*/ 5159961 h 6858000"/>
              <a:gd name="connsiteX38" fmla="*/ 611077 w 1508539"/>
              <a:gd name="connsiteY38" fmla="*/ 5144295 h 6858000"/>
              <a:gd name="connsiteX39" fmla="*/ 608010 w 1508539"/>
              <a:gd name="connsiteY39" fmla="*/ 5125185 h 6858000"/>
              <a:gd name="connsiteX40" fmla="*/ 614840 w 1508539"/>
              <a:gd name="connsiteY40" fmla="*/ 5121884 h 6858000"/>
              <a:gd name="connsiteX41" fmla="*/ 621876 w 1508539"/>
              <a:gd name="connsiteY41" fmla="*/ 5067850 h 6858000"/>
              <a:gd name="connsiteX42" fmla="*/ 624607 w 1508539"/>
              <a:gd name="connsiteY42" fmla="*/ 5060861 h 6858000"/>
              <a:gd name="connsiteX43" fmla="*/ 621311 w 1508539"/>
              <a:gd name="connsiteY43" fmla="*/ 5034192 h 6858000"/>
              <a:gd name="connsiteX44" fmla="*/ 622865 w 1508539"/>
              <a:gd name="connsiteY44" fmla="*/ 4993030 h 6858000"/>
              <a:gd name="connsiteX45" fmla="*/ 629774 w 1508539"/>
              <a:gd name="connsiteY45" fmla="*/ 4946844 h 6858000"/>
              <a:gd name="connsiteX46" fmla="*/ 625630 w 1508539"/>
              <a:gd name="connsiteY46" fmla="*/ 4932692 h 6858000"/>
              <a:gd name="connsiteX47" fmla="*/ 641033 w 1508539"/>
              <a:gd name="connsiteY47" fmla="*/ 4858827 h 6858000"/>
              <a:gd name="connsiteX48" fmla="*/ 646936 w 1508539"/>
              <a:gd name="connsiteY48" fmla="*/ 4821170 h 6858000"/>
              <a:gd name="connsiteX49" fmla="*/ 651669 w 1508539"/>
              <a:gd name="connsiteY49" fmla="*/ 4780965 h 6858000"/>
              <a:gd name="connsiteX50" fmla="*/ 652962 w 1508539"/>
              <a:gd name="connsiteY50" fmla="*/ 4750867 h 6858000"/>
              <a:gd name="connsiteX51" fmla="*/ 650769 w 1508539"/>
              <a:gd name="connsiteY51" fmla="*/ 4690749 h 6858000"/>
              <a:gd name="connsiteX52" fmla="*/ 646249 w 1508539"/>
              <a:gd name="connsiteY52" fmla="*/ 4584173 h 6858000"/>
              <a:gd name="connsiteX53" fmla="*/ 641332 w 1508539"/>
              <a:gd name="connsiteY53" fmla="*/ 4444346 h 6858000"/>
              <a:gd name="connsiteX54" fmla="*/ 637897 w 1508539"/>
              <a:gd name="connsiteY54" fmla="*/ 4375228 h 6858000"/>
              <a:gd name="connsiteX55" fmla="*/ 618550 w 1508539"/>
              <a:gd name="connsiteY55" fmla="*/ 4214165 h 6858000"/>
              <a:gd name="connsiteX56" fmla="*/ 622623 w 1508539"/>
              <a:gd name="connsiteY56" fmla="*/ 4090296 h 6858000"/>
              <a:gd name="connsiteX57" fmla="*/ 607879 w 1508539"/>
              <a:gd name="connsiteY57" fmla="*/ 4033999 h 6858000"/>
              <a:gd name="connsiteX58" fmla="*/ 609028 w 1508539"/>
              <a:gd name="connsiteY58" fmla="*/ 4031933 h 6858000"/>
              <a:gd name="connsiteX59" fmla="*/ 607604 w 1508539"/>
              <a:gd name="connsiteY59" fmla="*/ 4013953 h 6858000"/>
              <a:gd name="connsiteX60" fmla="*/ 593899 w 1508539"/>
              <a:gd name="connsiteY60" fmla="*/ 3974753 h 6858000"/>
              <a:gd name="connsiteX61" fmla="*/ 595497 w 1508539"/>
              <a:gd name="connsiteY61" fmla="*/ 3969950 h 6858000"/>
              <a:gd name="connsiteX62" fmla="*/ 588919 w 1508539"/>
              <a:gd name="connsiteY62" fmla="*/ 3933779 h 6858000"/>
              <a:gd name="connsiteX63" fmla="*/ 590250 w 1508539"/>
              <a:gd name="connsiteY63" fmla="*/ 3933093 h 6858000"/>
              <a:gd name="connsiteX64" fmla="*/ 594604 w 1508539"/>
              <a:gd name="connsiteY64" fmla="*/ 3922082 h 6858000"/>
              <a:gd name="connsiteX65" fmla="*/ 599682 w 1508539"/>
              <a:gd name="connsiteY65" fmla="*/ 3901461 h 6858000"/>
              <a:gd name="connsiteX66" fmla="*/ 622276 w 1508539"/>
              <a:gd name="connsiteY66" fmla="*/ 3813873 h 6858000"/>
              <a:gd name="connsiteX67" fmla="*/ 621701 w 1508539"/>
              <a:gd name="connsiteY67" fmla="*/ 3806161 h 6858000"/>
              <a:gd name="connsiteX68" fmla="*/ 622008 w 1508539"/>
              <a:gd name="connsiteY68" fmla="*/ 3805957 h 6858000"/>
              <a:gd name="connsiteX69" fmla="*/ 622035 w 1508539"/>
              <a:gd name="connsiteY69" fmla="*/ 3797724 h 6858000"/>
              <a:gd name="connsiteX70" fmla="*/ 620650 w 1508539"/>
              <a:gd name="connsiteY70" fmla="*/ 3792098 h 6858000"/>
              <a:gd name="connsiteX71" fmla="*/ 619534 w 1508539"/>
              <a:gd name="connsiteY71" fmla="*/ 3777135 h 6858000"/>
              <a:gd name="connsiteX72" fmla="*/ 621267 w 1508539"/>
              <a:gd name="connsiteY72" fmla="*/ 3771656 h 6858000"/>
              <a:gd name="connsiteX73" fmla="*/ 625010 w 1508539"/>
              <a:gd name="connsiteY73" fmla="*/ 3769007 h 6858000"/>
              <a:gd name="connsiteX74" fmla="*/ 624476 w 1508539"/>
              <a:gd name="connsiteY74" fmla="*/ 3767709 h 6858000"/>
              <a:gd name="connsiteX75" fmla="*/ 633172 w 1508539"/>
              <a:gd name="connsiteY75" fmla="*/ 3738082 h 6858000"/>
              <a:gd name="connsiteX76" fmla="*/ 640518 w 1508539"/>
              <a:gd name="connsiteY76" fmla="*/ 3673397 h 6858000"/>
              <a:gd name="connsiteX77" fmla="*/ 639814 w 1508539"/>
              <a:gd name="connsiteY77" fmla="*/ 3637109 h 6858000"/>
              <a:gd name="connsiteX78" fmla="*/ 643257 w 1508539"/>
              <a:gd name="connsiteY78" fmla="*/ 3536883 h 6858000"/>
              <a:gd name="connsiteX79" fmla="*/ 650795 w 1508539"/>
              <a:gd name="connsiteY79" fmla="*/ 3435652 h 6858000"/>
              <a:gd name="connsiteX80" fmla="*/ 652466 w 1508539"/>
              <a:gd name="connsiteY80" fmla="*/ 3307769 h 6858000"/>
              <a:gd name="connsiteX81" fmla="*/ 670029 w 1508539"/>
              <a:gd name="connsiteY81" fmla="*/ 3250522 h 6858000"/>
              <a:gd name="connsiteX82" fmla="*/ 670454 w 1508539"/>
              <a:gd name="connsiteY82" fmla="*/ 3229163 h 6858000"/>
              <a:gd name="connsiteX83" fmla="*/ 672277 w 1508539"/>
              <a:gd name="connsiteY83" fmla="*/ 3217217 h 6858000"/>
              <a:gd name="connsiteX84" fmla="*/ 659112 w 1508539"/>
              <a:gd name="connsiteY84" fmla="*/ 3183755 h 6858000"/>
              <a:gd name="connsiteX85" fmla="*/ 659613 w 1508539"/>
              <a:gd name="connsiteY85" fmla="*/ 3178642 h 6858000"/>
              <a:gd name="connsiteX86" fmla="*/ 647213 w 1508539"/>
              <a:gd name="connsiteY86" fmla="*/ 3158586 h 6858000"/>
              <a:gd name="connsiteX87" fmla="*/ 632398 w 1508539"/>
              <a:gd name="connsiteY87" fmla="*/ 3129034 h 6858000"/>
              <a:gd name="connsiteX88" fmla="*/ 633063 w 1508539"/>
              <a:gd name="connsiteY88" fmla="*/ 3126682 h 6858000"/>
              <a:gd name="connsiteX89" fmla="*/ 623931 w 1508539"/>
              <a:gd name="connsiteY89" fmla="*/ 3114519 h 6858000"/>
              <a:gd name="connsiteX90" fmla="*/ 610540 w 1508539"/>
              <a:gd name="connsiteY90" fmla="*/ 3106272 h 6858000"/>
              <a:gd name="connsiteX91" fmla="*/ 583270 w 1508539"/>
              <a:gd name="connsiteY91" fmla="*/ 2958185 h 6858000"/>
              <a:gd name="connsiteX92" fmla="*/ 525884 w 1508539"/>
              <a:gd name="connsiteY92" fmla="*/ 2762989 h 6858000"/>
              <a:gd name="connsiteX93" fmla="*/ 474802 w 1508539"/>
              <a:gd name="connsiteY93" fmla="*/ 2554718 h 6858000"/>
              <a:gd name="connsiteX94" fmla="*/ 454896 w 1508539"/>
              <a:gd name="connsiteY94" fmla="*/ 2485734 h 6858000"/>
              <a:gd name="connsiteX95" fmla="*/ 445619 w 1508539"/>
              <a:gd name="connsiteY95" fmla="*/ 2447068 h 6858000"/>
              <a:gd name="connsiteX96" fmla="*/ 432580 w 1508539"/>
              <a:gd name="connsiteY96" fmla="*/ 2425819 h 6858000"/>
              <a:gd name="connsiteX97" fmla="*/ 438579 w 1508539"/>
              <a:gd name="connsiteY97" fmla="*/ 2402874 h 6858000"/>
              <a:gd name="connsiteX98" fmla="*/ 441191 w 1508539"/>
              <a:gd name="connsiteY98" fmla="*/ 2381443 h 6858000"/>
              <a:gd name="connsiteX99" fmla="*/ 417520 w 1508539"/>
              <a:gd name="connsiteY99" fmla="*/ 2261920 h 6858000"/>
              <a:gd name="connsiteX100" fmla="*/ 407407 w 1508539"/>
              <a:gd name="connsiteY100" fmla="*/ 2195378 h 6858000"/>
              <a:gd name="connsiteX101" fmla="*/ 391624 w 1508539"/>
              <a:gd name="connsiteY101" fmla="*/ 2155135 h 6858000"/>
              <a:gd name="connsiteX102" fmla="*/ 389082 w 1508539"/>
              <a:gd name="connsiteY102" fmla="*/ 2118008 h 6858000"/>
              <a:gd name="connsiteX103" fmla="*/ 390075 w 1508539"/>
              <a:gd name="connsiteY103" fmla="*/ 2050531 h 6858000"/>
              <a:gd name="connsiteX104" fmla="*/ 381881 w 1508539"/>
              <a:gd name="connsiteY104" fmla="*/ 1963269 h 6858000"/>
              <a:gd name="connsiteX105" fmla="*/ 363059 w 1508539"/>
              <a:gd name="connsiteY105" fmla="*/ 1906352 h 6858000"/>
              <a:gd name="connsiteX106" fmla="*/ 339616 w 1508539"/>
              <a:gd name="connsiteY106" fmla="*/ 1861531 h 6858000"/>
              <a:gd name="connsiteX107" fmla="*/ 293415 w 1508539"/>
              <a:gd name="connsiteY107" fmla="*/ 1732919 h 6858000"/>
              <a:gd name="connsiteX108" fmla="*/ 265726 w 1508539"/>
              <a:gd name="connsiteY108" fmla="*/ 1663540 h 6858000"/>
              <a:gd name="connsiteX109" fmla="*/ 264852 w 1508539"/>
              <a:gd name="connsiteY109" fmla="*/ 1615777 h 6858000"/>
              <a:gd name="connsiteX110" fmla="*/ 245647 w 1508539"/>
              <a:gd name="connsiteY110" fmla="*/ 1563678 h 6858000"/>
              <a:gd name="connsiteX111" fmla="*/ 258727 w 1508539"/>
              <a:gd name="connsiteY111" fmla="*/ 1519474 h 6858000"/>
              <a:gd name="connsiteX112" fmla="*/ 251469 w 1508539"/>
              <a:gd name="connsiteY112" fmla="*/ 1477995 h 6858000"/>
              <a:gd name="connsiteX113" fmla="*/ 237554 w 1508539"/>
              <a:gd name="connsiteY113" fmla="*/ 1373769 h 6858000"/>
              <a:gd name="connsiteX114" fmla="*/ 245861 w 1508539"/>
              <a:gd name="connsiteY114" fmla="*/ 1307086 h 6858000"/>
              <a:gd name="connsiteX115" fmla="*/ 247049 w 1508539"/>
              <a:gd name="connsiteY115" fmla="*/ 1189033 h 6858000"/>
              <a:gd name="connsiteX116" fmla="*/ 251734 w 1508539"/>
              <a:gd name="connsiteY116" fmla="*/ 1168288 h 6858000"/>
              <a:gd name="connsiteX117" fmla="*/ 244016 w 1508539"/>
              <a:gd name="connsiteY117" fmla="*/ 1142577 h 6858000"/>
              <a:gd name="connsiteX118" fmla="*/ 233322 w 1508539"/>
              <a:gd name="connsiteY118" fmla="*/ 1088484 h 6858000"/>
              <a:gd name="connsiteX119" fmla="*/ 222058 w 1508539"/>
              <a:gd name="connsiteY119" fmla="*/ 1016103 h 6858000"/>
              <a:gd name="connsiteX120" fmla="*/ 223514 w 1508539"/>
              <a:gd name="connsiteY120" fmla="*/ 932283 h 6858000"/>
              <a:gd name="connsiteX121" fmla="*/ 225750 w 1508539"/>
              <a:gd name="connsiteY121" fmla="*/ 915925 h 6858000"/>
              <a:gd name="connsiteX122" fmla="*/ 218379 w 1508539"/>
              <a:gd name="connsiteY122" fmla="*/ 896999 h 6858000"/>
              <a:gd name="connsiteX123" fmla="*/ 187787 w 1508539"/>
              <a:gd name="connsiteY123" fmla="*/ 821517 h 6858000"/>
              <a:gd name="connsiteX124" fmla="*/ 166737 w 1508539"/>
              <a:gd name="connsiteY124" fmla="*/ 751353 h 6858000"/>
              <a:gd name="connsiteX125" fmla="*/ 166295 w 1508539"/>
              <a:gd name="connsiteY125" fmla="*/ 721230 h 6858000"/>
              <a:gd name="connsiteX126" fmla="*/ 151966 w 1508539"/>
              <a:gd name="connsiteY126" fmla="*/ 681659 h 6858000"/>
              <a:gd name="connsiteX127" fmla="*/ 137385 w 1508539"/>
              <a:gd name="connsiteY127" fmla="*/ 635218 h 6858000"/>
              <a:gd name="connsiteX128" fmla="*/ 142396 w 1508539"/>
              <a:gd name="connsiteY128" fmla="*/ 613763 h 6858000"/>
              <a:gd name="connsiteX129" fmla="*/ 128338 w 1508539"/>
              <a:gd name="connsiteY129" fmla="*/ 598582 h 6858000"/>
              <a:gd name="connsiteX130" fmla="*/ 128019 w 1508539"/>
              <a:gd name="connsiteY130" fmla="*/ 576846 h 6858000"/>
              <a:gd name="connsiteX131" fmla="*/ 107645 w 1508539"/>
              <a:gd name="connsiteY131" fmla="*/ 530055 h 6858000"/>
              <a:gd name="connsiteX132" fmla="*/ 106893 w 1508539"/>
              <a:gd name="connsiteY132" fmla="*/ 465389 h 6858000"/>
              <a:gd name="connsiteX133" fmla="*/ 89816 w 1508539"/>
              <a:gd name="connsiteY133" fmla="*/ 424699 h 6858000"/>
              <a:gd name="connsiteX134" fmla="*/ 90191 w 1508539"/>
              <a:gd name="connsiteY134" fmla="*/ 404917 h 6858000"/>
              <a:gd name="connsiteX135" fmla="*/ 70148 w 1508539"/>
              <a:gd name="connsiteY135" fmla="*/ 367211 h 6858000"/>
              <a:gd name="connsiteX136" fmla="*/ 36452 w 1508539"/>
              <a:gd name="connsiteY136" fmla="*/ 268519 h 6858000"/>
              <a:gd name="connsiteX137" fmla="*/ 23935 w 1508539"/>
              <a:gd name="connsiteY137" fmla="*/ 160886 h 6858000"/>
              <a:gd name="connsiteX138" fmla="*/ 19312 w 1508539"/>
              <a:gd name="connsiteY138" fmla="*/ 47336 h 6858000"/>
              <a:gd name="connsiteX139" fmla="*/ 0 w 1508539"/>
              <a:gd name="connsiteY139" fmla="*/ 0 h 6858000"/>
              <a:gd name="connsiteX0" fmla="*/ 0 w 1508539"/>
              <a:gd name="connsiteY0" fmla="*/ 0 h 6858000"/>
              <a:gd name="connsiteX1" fmla="*/ 1508539 w 1508539"/>
              <a:gd name="connsiteY1" fmla="*/ 0 h 6858000"/>
              <a:gd name="connsiteX2" fmla="*/ 1508539 w 1508539"/>
              <a:gd name="connsiteY2" fmla="*/ 6858000 h 6858000"/>
              <a:gd name="connsiteX3" fmla="*/ 245233 w 1508539"/>
              <a:gd name="connsiteY3" fmla="*/ 6857735 h 6858000"/>
              <a:gd name="connsiteX4" fmla="*/ 243784 w 1508539"/>
              <a:gd name="connsiteY4" fmla="*/ 6776847 h 6858000"/>
              <a:gd name="connsiteX5" fmla="*/ 255284 w 1508539"/>
              <a:gd name="connsiteY5" fmla="*/ 6737706 h 6858000"/>
              <a:gd name="connsiteX6" fmla="*/ 267342 w 1508539"/>
              <a:gd name="connsiteY6" fmla="*/ 6683638 h 6858000"/>
              <a:gd name="connsiteX7" fmla="*/ 295622 w 1508539"/>
              <a:gd name="connsiteY7" fmla="*/ 6659970 h 6858000"/>
              <a:gd name="connsiteX8" fmla="*/ 310713 w 1508539"/>
              <a:gd name="connsiteY8" fmla="*/ 6636211 h 6858000"/>
              <a:gd name="connsiteX9" fmla="*/ 328157 w 1508539"/>
              <a:gd name="connsiteY9" fmla="*/ 6594177 h 6858000"/>
              <a:gd name="connsiteX10" fmla="*/ 342197 w 1508539"/>
              <a:gd name="connsiteY10" fmla="*/ 6557575 h 6858000"/>
              <a:gd name="connsiteX11" fmla="*/ 395154 w 1508539"/>
              <a:gd name="connsiteY11" fmla="*/ 6492130 h 6858000"/>
              <a:gd name="connsiteX12" fmla="*/ 410841 w 1508539"/>
              <a:gd name="connsiteY12" fmla="*/ 6431610 h 6858000"/>
              <a:gd name="connsiteX13" fmla="*/ 454546 w 1508539"/>
              <a:gd name="connsiteY13" fmla="*/ 6379786 h 6858000"/>
              <a:gd name="connsiteX14" fmla="*/ 437769 w 1508539"/>
              <a:gd name="connsiteY14" fmla="*/ 6334727 h 6858000"/>
              <a:gd name="connsiteX15" fmla="*/ 415184 w 1508539"/>
              <a:gd name="connsiteY15" fmla="*/ 6313295 h 6858000"/>
              <a:gd name="connsiteX16" fmla="*/ 422348 w 1508539"/>
              <a:gd name="connsiteY16" fmla="*/ 6280046 h 6858000"/>
              <a:gd name="connsiteX17" fmla="*/ 405093 w 1508539"/>
              <a:gd name="connsiteY17" fmla="*/ 6270265 h 6858000"/>
              <a:gd name="connsiteX18" fmla="*/ 432121 w 1508539"/>
              <a:gd name="connsiteY18" fmla="*/ 6252834 h 6858000"/>
              <a:gd name="connsiteX19" fmla="*/ 410113 w 1508539"/>
              <a:gd name="connsiteY19" fmla="*/ 6202459 h 6858000"/>
              <a:gd name="connsiteX20" fmla="*/ 392003 w 1508539"/>
              <a:gd name="connsiteY20" fmla="*/ 6153037 h 6858000"/>
              <a:gd name="connsiteX21" fmla="*/ 394739 w 1508539"/>
              <a:gd name="connsiteY21" fmla="*/ 6090059 h 6858000"/>
              <a:gd name="connsiteX22" fmla="*/ 386351 w 1508539"/>
              <a:gd name="connsiteY22" fmla="*/ 6028119 h 6858000"/>
              <a:gd name="connsiteX23" fmla="*/ 396942 w 1508539"/>
              <a:gd name="connsiteY23" fmla="*/ 5926735 h 6858000"/>
              <a:gd name="connsiteX24" fmla="*/ 446454 w 1508539"/>
              <a:gd name="connsiteY24" fmla="*/ 5712857 h 6858000"/>
              <a:gd name="connsiteX25" fmla="*/ 425529 w 1508539"/>
              <a:gd name="connsiteY25" fmla="*/ 5676393 h 6858000"/>
              <a:gd name="connsiteX26" fmla="*/ 465121 w 1508539"/>
              <a:gd name="connsiteY26" fmla="*/ 5563435 h 6858000"/>
              <a:gd name="connsiteX27" fmla="*/ 512251 w 1508539"/>
              <a:gd name="connsiteY27" fmla="*/ 5437125 h 6858000"/>
              <a:gd name="connsiteX28" fmla="*/ 525819 w 1508539"/>
              <a:gd name="connsiteY28" fmla="*/ 5396260 h 6858000"/>
              <a:gd name="connsiteX29" fmla="*/ 541800 w 1508539"/>
              <a:gd name="connsiteY29" fmla="*/ 5330009 h 6858000"/>
              <a:gd name="connsiteX30" fmla="*/ 575293 w 1508539"/>
              <a:gd name="connsiteY30" fmla="*/ 5273739 h 6858000"/>
              <a:gd name="connsiteX31" fmla="*/ 584892 w 1508539"/>
              <a:gd name="connsiteY31" fmla="*/ 5241779 h 6858000"/>
              <a:gd name="connsiteX32" fmla="*/ 596118 w 1508539"/>
              <a:gd name="connsiteY32" fmla="*/ 5225268 h 6858000"/>
              <a:gd name="connsiteX33" fmla="*/ 597138 w 1508539"/>
              <a:gd name="connsiteY33" fmla="*/ 5217684 h 6858000"/>
              <a:gd name="connsiteX34" fmla="*/ 604479 w 1508539"/>
              <a:gd name="connsiteY34" fmla="*/ 5193377 h 6858000"/>
              <a:gd name="connsiteX35" fmla="*/ 607782 w 1508539"/>
              <a:gd name="connsiteY35" fmla="*/ 5179288 h 6858000"/>
              <a:gd name="connsiteX36" fmla="*/ 608766 w 1508539"/>
              <a:gd name="connsiteY36" fmla="*/ 5173621 h 6858000"/>
              <a:gd name="connsiteX37" fmla="*/ 604400 w 1508539"/>
              <a:gd name="connsiteY37" fmla="*/ 5159961 h 6858000"/>
              <a:gd name="connsiteX38" fmla="*/ 611077 w 1508539"/>
              <a:gd name="connsiteY38" fmla="*/ 5144295 h 6858000"/>
              <a:gd name="connsiteX39" fmla="*/ 608010 w 1508539"/>
              <a:gd name="connsiteY39" fmla="*/ 5125185 h 6858000"/>
              <a:gd name="connsiteX40" fmla="*/ 614840 w 1508539"/>
              <a:gd name="connsiteY40" fmla="*/ 5121884 h 6858000"/>
              <a:gd name="connsiteX41" fmla="*/ 621876 w 1508539"/>
              <a:gd name="connsiteY41" fmla="*/ 5067850 h 6858000"/>
              <a:gd name="connsiteX42" fmla="*/ 624607 w 1508539"/>
              <a:gd name="connsiteY42" fmla="*/ 5060861 h 6858000"/>
              <a:gd name="connsiteX43" fmla="*/ 621311 w 1508539"/>
              <a:gd name="connsiteY43" fmla="*/ 5034192 h 6858000"/>
              <a:gd name="connsiteX44" fmla="*/ 622865 w 1508539"/>
              <a:gd name="connsiteY44" fmla="*/ 4993030 h 6858000"/>
              <a:gd name="connsiteX45" fmla="*/ 629774 w 1508539"/>
              <a:gd name="connsiteY45" fmla="*/ 4946844 h 6858000"/>
              <a:gd name="connsiteX46" fmla="*/ 625630 w 1508539"/>
              <a:gd name="connsiteY46" fmla="*/ 4932692 h 6858000"/>
              <a:gd name="connsiteX47" fmla="*/ 641033 w 1508539"/>
              <a:gd name="connsiteY47" fmla="*/ 4858827 h 6858000"/>
              <a:gd name="connsiteX48" fmla="*/ 646936 w 1508539"/>
              <a:gd name="connsiteY48" fmla="*/ 4821170 h 6858000"/>
              <a:gd name="connsiteX49" fmla="*/ 651669 w 1508539"/>
              <a:gd name="connsiteY49" fmla="*/ 4780965 h 6858000"/>
              <a:gd name="connsiteX50" fmla="*/ 652962 w 1508539"/>
              <a:gd name="connsiteY50" fmla="*/ 4750867 h 6858000"/>
              <a:gd name="connsiteX51" fmla="*/ 650769 w 1508539"/>
              <a:gd name="connsiteY51" fmla="*/ 4690749 h 6858000"/>
              <a:gd name="connsiteX52" fmla="*/ 646249 w 1508539"/>
              <a:gd name="connsiteY52" fmla="*/ 4584173 h 6858000"/>
              <a:gd name="connsiteX53" fmla="*/ 641332 w 1508539"/>
              <a:gd name="connsiteY53" fmla="*/ 4444346 h 6858000"/>
              <a:gd name="connsiteX54" fmla="*/ 637897 w 1508539"/>
              <a:gd name="connsiteY54" fmla="*/ 4375228 h 6858000"/>
              <a:gd name="connsiteX55" fmla="*/ 618550 w 1508539"/>
              <a:gd name="connsiteY55" fmla="*/ 4214165 h 6858000"/>
              <a:gd name="connsiteX56" fmla="*/ 622623 w 1508539"/>
              <a:gd name="connsiteY56" fmla="*/ 4090296 h 6858000"/>
              <a:gd name="connsiteX57" fmla="*/ 607879 w 1508539"/>
              <a:gd name="connsiteY57" fmla="*/ 4033999 h 6858000"/>
              <a:gd name="connsiteX58" fmla="*/ 609028 w 1508539"/>
              <a:gd name="connsiteY58" fmla="*/ 4031933 h 6858000"/>
              <a:gd name="connsiteX59" fmla="*/ 607604 w 1508539"/>
              <a:gd name="connsiteY59" fmla="*/ 4013953 h 6858000"/>
              <a:gd name="connsiteX60" fmla="*/ 593899 w 1508539"/>
              <a:gd name="connsiteY60" fmla="*/ 3974753 h 6858000"/>
              <a:gd name="connsiteX61" fmla="*/ 595497 w 1508539"/>
              <a:gd name="connsiteY61" fmla="*/ 3969950 h 6858000"/>
              <a:gd name="connsiteX62" fmla="*/ 588919 w 1508539"/>
              <a:gd name="connsiteY62" fmla="*/ 3933779 h 6858000"/>
              <a:gd name="connsiteX63" fmla="*/ 590250 w 1508539"/>
              <a:gd name="connsiteY63" fmla="*/ 3933093 h 6858000"/>
              <a:gd name="connsiteX64" fmla="*/ 594604 w 1508539"/>
              <a:gd name="connsiteY64" fmla="*/ 3922082 h 6858000"/>
              <a:gd name="connsiteX65" fmla="*/ 599682 w 1508539"/>
              <a:gd name="connsiteY65" fmla="*/ 3901461 h 6858000"/>
              <a:gd name="connsiteX66" fmla="*/ 622276 w 1508539"/>
              <a:gd name="connsiteY66" fmla="*/ 3813873 h 6858000"/>
              <a:gd name="connsiteX67" fmla="*/ 621701 w 1508539"/>
              <a:gd name="connsiteY67" fmla="*/ 3806161 h 6858000"/>
              <a:gd name="connsiteX68" fmla="*/ 622008 w 1508539"/>
              <a:gd name="connsiteY68" fmla="*/ 3805957 h 6858000"/>
              <a:gd name="connsiteX69" fmla="*/ 622035 w 1508539"/>
              <a:gd name="connsiteY69" fmla="*/ 3797724 h 6858000"/>
              <a:gd name="connsiteX70" fmla="*/ 620650 w 1508539"/>
              <a:gd name="connsiteY70" fmla="*/ 3792098 h 6858000"/>
              <a:gd name="connsiteX71" fmla="*/ 619534 w 1508539"/>
              <a:gd name="connsiteY71" fmla="*/ 3777135 h 6858000"/>
              <a:gd name="connsiteX72" fmla="*/ 621267 w 1508539"/>
              <a:gd name="connsiteY72" fmla="*/ 3771656 h 6858000"/>
              <a:gd name="connsiteX73" fmla="*/ 625010 w 1508539"/>
              <a:gd name="connsiteY73" fmla="*/ 3769007 h 6858000"/>
              <a:gd name="connsiteX74" fmla="*/ 624476 w 1508539"/>
              <a:gd name="connsiteY74" fmla="*/ 3767709 h 6858000"/>
              <a:gd name="connsiteX75" fmla="*/ 633172 w 1508539"/>
              <a:gd name="connsiteY75" fmla="*/ 3738082 h 6858000"/>
              <a:gd name="connsiteX76" fmla="*/ 640518 w 1508539"/>
              <a:gd name="connsiteY76" fmla="*/ 3673397 h 6858000"/>
              <a:gd name="connsiteX77" fmla="*/ 639814 w 1508539"/>
              <a:gd name="connsiteY77" fmla="*/ 3637109 h 6858000"/>
              <a:gd name="connsiteX78" fmla="*/ 643257 w 1508539"/>
              <a:gd name="connsiteY78" fmla="*/ 3536883 h 6858000"/>
              <a:gd name="connsiteX79" fmla="*/ 650795 w 1508539"/>
              <a:gd name="connsiteY79" fmla="*/ 3435652 h 6858000"/>
              <a:gd name="connsiteX80" fmla="*/ 652466 w 1508539"/>
              <a:gd name="connsiteY80" fmla="*/ 3307769 h 6858000"/>
              <a:gd name="connsiteX81" fmla="*/ 670029 w 1508539"/>
              <a:gd name="connsiteY81" fmla="*/ 3250522 h 6858000"/>
              <a:gd name="connsiteX82" fmla="*/ 670454 w 1508539"/>
              <a:gd name="connsiteY82" fmla="*/ 3229163 h 6858000"/>
              <a:gd name="connsiteX83" fmla="*/ 672277 w 1508539"/>
              <a:gd name="connsiteY83" fmla="*/ 3217217 h 6858000"/>
              <a:gd name="connsiteX84" fmla="*/ 659112 w 1508539"/>
              <a:gd name="connsiteY84" fmla="*/ 3183755 h 6858000"/>
              <a:gd name="connsiteX85" fmla="*/ 659613 w 1508539"/>
              <a:gd name="connsiteY85" fmla="*/ 3178642 h 6858000"/>
              <a:gd name="connsiteX86" fmla="*/ 647213 w 1508539"/>
              <a:gd name="connsiteY86" fmla="*/ 3158586 h 6858000"/>
              <a:gd name="connsiteX87" fmla="*/ 632398 w 1508539"/>
              <a:gd name="connsiteY87" fmla="*/ 3129034 h 6858000"/>
              <a:gd name="connsiteX88" fmla="*/ 633063 w 1508539"/>
              <a:gd name="connsiteY88" fmla="*/ 3126682 h 6858000"/>
              <a:gd name="connsiteX89" fmla="*/ 623931 w 1508539"/>
              <a:gd name="connsiteY89" fmla="*/ 3114519 h 6858000"/>
              <a:gd name="connsiteX90" fmla="*/ 610540 w 1508539"/>
              <a:gd name="connsiteY90" fmla="*/ 3106272 h 6858000"/>
              <a:gd name="connsiteX91" fmla="*/ 583270 w 1508539"/>
              <a:gd name="connsiteY91" fmla="*/ 2958185 h 6858000"/>
              <a:gd name="connsiteX92" fmla="*/ 525884 w 1508539"/>
              <a:gd name="connsiteY92" fmla="*/ 2762989 h 6858000"/>
              <a:gd name="connsiteX93" fmla="*/ 474802 w 1508539"/>
              <a:gd name="connsiteY93" fmla="*/ 2554718 h 6858000"/>
              <a:gd name="connsiteX94" fmla="*/ 454896 w 1508539"/>
              <a:gd name="connsiteY94" fmla="*/ 2485734 h 6858000"/>
              <a:gd name="connsiteX95" fmla="*/ 445619 w 1508539"/>
              <a:gd name="connsiteY95" fmla="*/ 2447068 h 6858000"/>
              <a:gd name="connsiteX96" fmla="*/ 432580 w 1508539"/>
              <a:gd name="connsiteY96" fmla="*/ 2425819 h 6858000"/>
              <a:gd name="connsiteX97" fmla="*/ 438579 w 1508539"/>
              <a:gd name="connsiteY97" fmla="*/ 2402874 h 6858000"/>
              <a:gd name="connsiteX98" fmla="*/ 441191 w 1508539"/>
              <a:gd name="connsiteY98" fmla="*/ 2381443 h 6858000"/>
              <a:gd name="connsiteX99" fmla="*/ 417520 w 1508539"/>
              <a:gd name="connsiteY99" fmla="*/ 2261920 h 6858000"/>
              <a:gd name="connsiteX100" fmla="*/ 407407 w 1508539"/>
              <a:gd name="connsiteY100" fmla="*/ 2195378 h 6858000"/>
              <a:gd name="connsiteX101" fmla="*/ 391624 w 1508539"/>
              <a:gd name="connsiteY101" fmla="*/ 2155135 h 6858000"/>
              <a:gd name="connsiteX102" fmla="*/ 389082 w 1508539"/>
              <a:gd name="connsiteY102" fmla="*/ 2118008 h 6858000"/>
              <a:gd name="connsiteX103" fmla="*/ 390075 w 1508539"/>
              <a:gd name="connsiteY103" fmla="*/ 2050531 h 6858000"/>
              <a:gd name="connsiteX104" fmla="*/ 381881 w 1508539"/>
              <a:gd name="connsiteY104" fmla="*/ 1963269 h 6858000"/>
              <a:gd name="connsiteX105" fmla="*/ 363059 w 1508539"/>
              <a:gd name="connsiteY105" fmla="*/ 1906352 h 6858000"/>
              <a:gd name="connsiteX106" fmla="*/ 339616 w 1508539"/>
              <a:gd name="connsiteY106" fmla="*/ 1861531 h 6858000"/>
              <a:gd name="connsiteX107" fmla="*/ 293415 w 1508539"/>
              <a:gd name="connsiteY107" fmla="*/ 1732919 h 6858000"/>
              <a:gd name="connsiteX108" fmla="*/ 265726 w 1508539"/>
              <a:gd name="connsiteY108" fmla="*/ 1663540 h 6858000"/>
              <a:gd name="connsiteX109" fmla="*/ 264852 w 1508539"/>
              <a:gd name="connsiteY109" fmla="*/ 1615777 h 6858000"/>
              <a:gd name="connsiteX110" fmla="*/ 245647 w 1508539"/>
              <a:gd name="connsiteY110" fmla="*/ 1563678 h 6858000"/>
              <a:gd name="connsiteX111" fmla="*/ 258727 w 1508539"/>
              <a:gd name="connsiteY111" fmla="*/ 1519474 h 6858000"/>
              <a:gd name="connsiteX112" fmla="*/ 251469 w 1508539"/>
              <a:gd name="connsiteY112" fmla="*/ 1477995 h 6858000"/>
              <a:gd name="connsiteX113" fmla="*/ 237554 w 1508539"/>
              <a:gd name="connsiteY113" fmla="*/ 1373769 h 6858000"/>
              <a:gd name="connsiteX114" fmla="*/ 245861 w 1508539"/>
              <a:gd name="connsiteY114" fmla="*/ 1307086 h 6858000"/>
              <a:gd name="connsiteX115" fmla="*/ 247049 w 1508539"/>
              <a:gd name="connsiteY115" fmla="*/ 1189033 h 6858000"/>
              <a:gd name="connsiteX116" fmla="*/ 251734 w 1508539"/>
              <a:gd name="connsiteY116" fmla="*/ 1168288 h 6858000"/>
              <a:gd name="connsiteX117" fmla="*/ 244016 w 1508539"/>
              <a:gd name="connsiteY117" fmla="*/ 1142577 h 6858000"/>
              <a:gd name="connsiteX118" fmla="*/ 233322 w 1508539"/>
              <a:gd name="connsiteY118" fmla="*/ 1088484 h 6858000"/>
              <a:gd name="connsiteX119" fmla="*/ 222058 w 1508539"/>
              <a:gd name="connsiteY119" fmla="*/ 1016103 h 6858000"/>
              <a:gd name="connsiteX120" fmla="*/ 223514 w 1508539"/>
              <a:gd name="connsiteY120" fmla="*/ 932283 h 6858000"/>
              <a:gd name="connsiteX121" fmla="*/ 225750 w 1508539"/>
              <a:gd name="connsiteY121" fmla="*/ 915925 h 6858000"/>
              <a:gd name="connsiteX122" fmla="*/ 218379 w 1508539"/>
              <a:gd name="connsiteY122" fmla="*/ 896999 h 6858000"/>
              <a:gd name="connsiteX123" fmla="*/ 187787 w 1508539"/>
              <a:gd name="connsiteY123" fmla="*/ 821517 h 6858000"/>
              <a:gd name="connsiteX124" fmla="*/ 166737 w 1508539"/>
              <a:gd name="connsiteY124" fmla="*/ 751353 h 6858000"/>
              <a:gd name="connsiteX125" fmla="*/ 166295 w 1508539"/>
              <a:gd name="connsiteY125" fmla="*/ 721230 h 6858000"/>
              <a:gd name="connsiteX126" fmla="*/ 151966 w 1508539"/>
              <a:gd name="connsiteY126" fmla="*/ 681659 h 6858000"/>
              <a:gd name="connsiteX127" fmla="*/ 137385 w 1508539"/>
              <a:gd name="connsiteY127" fmla="*/ 635218 h 6858000"/>
              <a:gd name="connsiteX128" fmla="*/ 142396 w 1508539"/>
              <a:gd name="connsiteY128" fmla="*/ 613763 h 6858000"/>
              <a:gd name="connsiteX129" fmla="*/ 128338 w 1508539"/>
              <a:gd name="connsiteY129" fmla="*/ 598582 h 6858000"/>
              <a:gd name="connsiteX130" fmla="*/ 128019 w 1508539"/>
              <a:gd name="connsiteY130" fmla="*/ 576846 h 6858000"/>
              <a:gd name="connsiteX131" fmla="*/ 107645 w 1508539"/>
              <a:gd name="connsiteY131" fmla="*/ 530055 h 6858000"/>
              <a:gd name="connsiteX132" fmla="*/ 106893 w 1508539"/>
              <a:gd name="connsiteY132" fmla="*/ 465389 h 6858000"/>
              <a:gd name="connsiteX133" fmla="*/ 89816 w 1508539"/>
              <a:gd name="connsiteY133" fmla="*/ 424699 h 6858000"/>
              <a:gd name="connsiteX134" fmla="*/ 90191 w 1508539"/>
              <a:gd name="connsiteY134" fmla="*/ 404917 h 6858000"/>
              <a:gd name="connsiteX135" fmla="*/ 70148 w 1508539"/>
              <a:gd name="connsiteY135" fmla="*/ 367211 h 6858000"/>
              <a:gd name="connsiteX136" fmla="*/ 36452 w 1508539"/>
              <a:gd name="connsiteY136" fmla="*/ 268519 h 6858000"/>
              <a:gd name="connsiteX137" fmla="*/ 23935 w 1508539"/>
              <a:gd name="connsiteY137" fmla="*/ 160886 h 6858000"/>
              <a:gd name="connsiteX138" fmla="*/ 19312 w 1508539"/>
              <a:gd name="connsiteY138" fmla="*/ 47336 h 6858000"/>
              <a:gd name="connsiteX139" fmla="*/ 0 w 1508539"/>
              <a:gd name="connsiteY139" fmla="*/ 0 h 6858000"/>
              <a:gd name="connsiteX0" fmla="*/ 0 w 1508539"/>
              <a:gd name="connsiteY0" fmla="*/ 0 h 6858000"/>
              <a:gd name="connsiteX1" fmla="*/ 1508539 w 1508539"/>
              <a:gd name="connsiteY1" fmla="*/ 0 h 6858000"/>
              <a:gd name="connsiteX2" fmla="*/ 1508539 w 1508539"/>
              <a:gd name="connsiteY2" fmla="*/ 6858000 h 6858000"/>
              <a:gd name="connsiteX3" fmla="*/ 245233 w 1508539"/>
              <a:gd name="connsiteY3" fmla="*/ 6857735 h 6858000"/>
              <a:gd name="connsiteX4" fmla="*/ 243784 w 1508539"/>
              <a:gd name="connsiteY4" fmla="*/ 6776847 h 6858000"/>
              <a:gd name="connsiteX5" fmla="*/ 255284 w 1508539"/>
              <a:gd name="connsiteY5" fmla="*/ 6737706 h 6858000"/>
              <a:gd name="connsiteX6" fmla="*/ 267342 w 1508539"/>
              <a:gd name="connsiteY6" fmla="*/ 6683638 h 6858000"/>
              <a:gd name="connsiteX7" fmla="*/ 295622 w 1508539"/>
              <a:gd name="connsiteY7" fmla="*/ 6659970 h 6858000"/>
              <a:gd name="connsiteX8" fmla="*/ 310713 w 1508539"/>
              <a:gd name="connsiteY8" fmla="*/ 6636211 h 6858000"/>
              <a:gd name="connsiteX9" fmla="*/ 328157 w 1508539"/>
              <a:gd name="connsiteY9" fmla="*/ 6594177 h 6858000"/>
              <a:gd name="connsiteX10" fmla="*/ 342197 w 1508539"/>
              <a:gd name="connsiteY10" fmla="*/ 6557575 h 6858000"/>
              <a:gd name="connsiteX11" fmla="*/ 395154 w 1508539"/>
              <a:gd name="connsiteY11" fmla="*/ 6492130 h 6858000"/>
              <a:gd name="connsiteX12" fmla="*/ 410841 w 1508539"/>
              <a:gd name="connsiteY12" fmla="*/ 6431610 h 6858000"/>
              <a:gd name="connsiteX13" fmla="*/ 454546 w 1508539"/>
              <a:gd name="connsiteY13" fmla="*/ 6379786 h 6858000"/>
              <a:gd name="connsiteX14" fmla="*/ 437769 w 1508539"/>
              <a:gd name="connsiteY14" fmla="*/ 6334727 h 6858000"/>
              <a:gd name="connsiteX15" fmla="*/ 415184 w 1508539"/>
              <a:gd name="connsiteY15" fmla="*/ 6313295 h 6858000"/>
              <a:gd name="connsiteX16" fmla="*/ 422348 w 1508539"/>
              <a:gd name="connsiteY16" fmla="*/ 6280046 h 6858000"/>
              <a:gd name="connsiteX17" fmla="*/ 405093 w 1508539"/>
              <a:gd name="connsiteY17" fmla="*/ 6270265 h 6858000"/>
              <a:gd name="connsiteX18" fmla="*/ 432121 w 1508539"/>
              <a:gd name="connsiteY18" fmla="*/ 6252834 h 6858000"/>
              <a:gd name="connsiteX19" fmla="*/ 410113 w 1508539"/>
              <a:gd name="connsiteY19" fmla="*/ 6202459 h 6858000"/>
              <a:gd name="connsiteX20" fmla="*/ 392003 w 1508539"/>
              <a:gd name="connsiteY20" fmla="*/ 6153037 h 6858000"/>
              <a:gd name="connsiteX21" fmla="*/ 394739 w 1508539"/>
              <a:gd name="connsiteY21" fmla="*/ 6090059 h 6858000"/>
              <a:gd name="connsiteX22" fmla="*/ 411713 w 1508539"/>
              <a:gd name="connsiteY22" fmla="*/ 6028119 h 6858000"/>
              <a:gd name="connsiteX23" fmla="*/ 396942 w 1508539"/>
              <a:gd name="connsiteY23" fmla="*/ 5926735 h 6858000"/>
              <a:gd name="connsiteX24" fmla="*/ 446454 w 1508539"/>
              <a:gd name="connsiteY24" fmla="*/ 5712857 h 6858000"/>
              <a:gd name="connsiteX25" fmla="*/ 425529 w 1508539"/>
              <a:gd name="connsiteY25" fmla="*/ 5676393 h 6858000"/>
              <a:gd name="connsiteX26" fmla="*/ 465121 w 1508539"/>
              <a:gd name="connsiteY26" fmla="*/ 5563435 h 6858000"/>
              <a:gd name="connsiteX27" fmla="*/ 512251 w 1508539"/>
              <a:gd name="connsiteY27" fmla="*/ 5437125 h 6858000"/>
              <a:gd name="connsiteX28" fmla="*/ 525819 w 1508539"/>
              <a:gd name="connsiteY28" fmla="*/ 5396260 h 6858000"/>
              <a:gd name="connsiteX29" fmla="*/ 541800 w 1508539"/>
              <a:gd name="connsiteY29" fmla="*/ 5330009 h 6858000"/>
              <a:gd name="connsiteX30" fmla="*/ 575293 w 1508539"/>
              <a:gd name="connsiteY30" fmla="*/ 5273739 h 6858000"/>
              <a:gd name="connsiteX31" fmla="*/ 584892 w 1508539"/>
              <a:gd name="connsiteY31" fmla="*/ 5241779 h 6858000"/>
              <a:gd name="connsiteX32" fmla="*/ 596118 w 1508539"/>
              <a:gd name="connsiteY32" fmla="*/ 5225268 h 6858000"/>
              <a:gd name="connsiteX33" fmla="*/ 597138 w 1508539"/>
              <a:gd name="connsiteY33" fmla="*/ 5217684 h 6858000"/>
              <a:gd name="connsiteX34" fmla="*/ 604479 w 1508539"/>
              <a:gd name="connsiteY34" fmla="*/ 5193377 h 6858000"/>
              <a:gd name="connsiteX35" fmla="*/ 607782 w 1508539"/>
              <a:gd name="connsiteY35" fmla="*/ 5179288 h 6858000"/>
              <a:gd name="connsiteX36" fmla="*/ 608766 w 1508539"/>
              <a:gd name="connsiteY36" fmla="*/ 5173621 h 6858000"/>
              <a:gd name="connsiteX37" fmla="*/ 604400 w 1508539"/>
              <a:gd name="connsiteY37" fmla="*/ 5159961 h 6858000"/>
              <a:gd name="connsiteX38" fmla="*/ 611077 w 1508539"/>
              <a:gd name="connsiteY38" fmla="*/ 5144295 h 6858000"/>
              <a:gd name="connsiteX39" fmla="*/ 608010 w 1508539"/>
              <a:gd name="connsiteY39" fmla="*/ 5125185 h 6858000"/>
              <a:gd name="connsiteX40" fmla="*/ 614840 w 1508539"/>
              <a:gd name="connsiteY40" fmla="*/ 5121884 h 6858000"/>
              <a:gd name="connsiteX41" fmla="*/ 621876 w 1508539"/>
              <a:gd name="connsiteY41" fmla="*/ 5067850 h 6858000"/>
              <a:gd name="connsiteX42" fmla="*/ 624607 w 1508539"/>
              <a:gd name="connsiteY42" fmla="*/ 5060861 h 6858000"/>
              <a:gd name="connsiteX43" fmla="*/ 621311 w 1508539"/>
              <a:gd name="connsiteY43" fmla="*/ 5034192 h 6858000"/>
              <a:gd name="connsiteX44" fmla="*/ 622865 w 1508539"/>
              <a:gd name="connsiteY44" fmla="*/ 4993030 h 6858000"/>
              <a:gd name="connsiteX45" fmla="*/ 629774 w 1508539"/>
              <a:gd name="connsiteY45" fmla="*/ 4946844 h 6858000"/>
              <a:gd name="connsiteX46" fmla="*/ 625630 w 1508539"/>
              <a:gd name="connsiteY46" fmla="*/ 4932692 h 6858000"/>
              <a:gd name="connsiteX47" fmla="*/ 641033 w 1508539"/>
              <a:gd name="connsiteY47" fmla="*/ 4858827 h 6858000"/>
              <a:gd name="connsiteX48" fmla="*/ 646936 w 1508539"/>
              <a:gd name="connsiteY48" fmla="*/ 4821170 h 6858000"/>
              <a:gd name="connsiteX49" fmla="*/ 651669 w 1508539"/>
              <a:gd name="connsiteY49" fmla="*/ 4780965 h 6858000"/>
              <a:gd name="connsiteX50" fmla="*/ 652962 w 1508539"/>
              <a:gd name="connsiteY50" fmla="*/ 4750867 h 6858000"/>
              <a:gd name="connsiteX51" fmla="*/ 650769 w 1508539"/>
              <a:gd name="connsiteY51" fmla="*/ 4690749 h 6858000"/>
              <a:gd name="connsiteX52" fmla="*/ 646249 w 1508539"/>
              <a:gd name="connsiteY52" fmla="*/ 4584173 h 6858000"/>
              <a:gd name="connsiteX53" fmla="*/ 641332 w 1508539"/>
              <a:gd name="connsiteY53" fmla="*/ 4444346 h 6858000"/>
              <a:gd name="connsiteX54" fmla="*/ 637897 w 1508539"/>
              <a:gd name="connsiteY54" fmla="*/ 4375228 h 6858000"/>
              <a:gd name="connsiteX55" fmla="*/ 618550 w 1508539"/>
              <a:gd name="connsiteY55" fmla="*/ 4214165 h 6858000"/>
              <a:gd name="connsiteX56" fmla="*/ 622623 w 1508539"/>
              <a:gd name="connsiteY56" fmla="*/ 4090296 h 6858000"/>
              <a:gd name="connsiteX57" fmla="*/ 607879 w 1508539"/>
              <a:gd name="connsiteY57" fmla="*/ 4033999 h 6858000"/>
              <a:gd name="connsiteX58" fmla="*/ 609028 w 1508539"/>
              <a:gd name="connsiteY58" fmla="*/ 4031933 h 6858000"/>
              <a:gd name="connsiteX59" fmla="*/ 607604 w 1508539"/>
              <a:gd name="connsiteY59" fmla="*/ 4013953 h 6858000"/>
              <a:gd name="connsiteX60" fmla="*/ 593899 w 1508539"/>
              <a:gd name="connsiteY60" fmla="*/ 3974753 h 6858000"/>
              <a:gd name="connsiteX61" fmla="*/ 595497 w 1508539"/>
              <a:gd name="connsiteY61" fmla="*/ 3969950 h 6858000"/>
              <a:gd name="connsiteX62" fmla="*/ 588919 w 1508539"/>
              <a:gd name="connsiteY62" fmla="*/ 3933779 h 6858000"/>
              <a:gd name="connsiteX63" fmla="*/ 590250 w 1508539"/>
              <a:gd name="connsiteY63" fmla="*/ 3933093 h 6858000"/>
              <a:gd name="connsiteX64" fmla="*/ 594604 w 1508539"/>
              <a:gd name="connsiteY64" fmla="*/ 3922082 h 6858000"/>
              <a:gd name="connsiteX65" fmla="*/ 599682 w 1508539"/>
              <a:gd name="connsiteY65" fmla="*/ 3901461 h 6858000"/>
              <a:gd name="connsiteX66" fmla="*/ 622276 w 1508539"/>
              <a:gd name="connsiteY66" fmla="*/ 3813873 h 6858000"/>
              <a:gd name="connsiteX67" fmla="*/ 621701 w 1508539"/>
              <a:gd name="connsiteY67" fmla="*/ 3806161 h 6858000"/>
              <a:gd name="connsiteX68" fmla="*/ 622008 w 1508539"/>
              <a:gd name="connsiteY68" fmla="*/ 3805957 h 6858000"/>
              <a:gd name="connsiteX69" fmla="*/ 622035 w 1508539"/>
              <a:gd name="connsiteY69" fmla="*/ 3797724 h 6858000"/>
              <a:gd name="connsiteX70" fmla="*/ 620650 w 1508539"/>
              <a:gd name="connsiteY70" fmla="*/ 3792098 h 6858000"/>
              <a:gd name="connsiteX71" fmla="*/ 619534 w 1508539"/>
              <a:gd name="connsiteY71" fmla="*/ 3777135 h 6858000"/>
              <a:gd name="connsiteX72" fmla="*/ 621267 w 1508539"/>
              <a:gd name="connsiteY72" fmla="*/ 3771656 h 6858000"/>
              <a:gd name="connsiteX73" fmla="*/ 625010 w 1508539"/>
              <a:gd name="connsiteY73" fmla="*/ 3769007 h 6858000"/>
              <a:gd name="connsiteX74" fmla="*/ 624476 w 1508539"/>
              <a:gd name="connsiteY74" fmla="*/ 3767709 h 6858000"/>
              <a:gd name="connsiteX75" fmla="*/ 633172 w 1508539"/>
              <a:gd name="connsiteY75" fmla="*/ 3738082 h 6858000"/>
              <a:gd name="connsiteX76" fmla="*/ 640518 w 1508539"/>
              <a:gd name="connsiteY76" fmla="*/ 3673397 h 6858000"/>
              <a:gd name="connsiteX77" fmla="*/ 639814 w 1508539"/>
              <a:gd name="connsiteY77" fmla="*/ 3637109 h 6858000"/>
              <a:gd name="connsiteX78" fmla="*/ 643257 w 1508539"/>
              <a:gd name="connsiteY78" fmla="*/ 3536883 h 6858000"/>
              <a:gd name="connsiteX79" fmla="*/ 650795 w 1508539"/>
              <a:gd name="connsiteY79" fmla="*/ 3435652 h 6858000"/>
              <a:gd name="connsiteX80" fmla="*/ 652466 w 1508539"/>
              <a:gd name="connsiteY80" fmla="*/ 3307769 h 6858000"/>
              <a:gd name="connsiteX81" fmla="*/ 670029 w 1508539"/>
              <a:gd name="connsiteY81" fmla="*/ 3250522 h 6858000"/>
              <a:gd name="connsiteX82" fmla="*/ 670454 w 1508539"/>
              <a:gd name="connsiteY82" fmla="*/ 3229163 h 6858000"/>
              <a:gd name="connsiteX83" fmla="*/ 672277 w 1508539"/>
              <a:gd name="connsiteY83" fmla="*/ 3217217 h 6858000"/>
              <a:gd name="connsiteX84" fmla="*/ 659112 w 1508539"/>
              <a:gd name="connsiteY84" fmla="*/ 3183755 h 6858000"/>
              <a:gd name="connsiteX85" fmla="*/ 659613 w 1508539"/>
              <a:gd name="connsiteY85" fmla="*/ 3178642 h 6858000"/>
              <a:gd name="connsiteX86" fmla="*/ 647213 w 1508539"/>
              <a:gd name="connsiteY86" fmla="*/ 3158586 h 6858000"/>
              <a:gd name="connsiteX87" fmla="*/ 632398 w 1508539"/>
              <a:gd name="connsiteY87" fmla="*/ 3129034 h 6858000"/>
              <a:gd name="connsiteX88" fmla="*/ 633063 w 1508539"/>
              <a:gd name="connsiteY88" fmla="*/ 3126682 h 6858000"/>
              <a:gd name="connsiteX89" fmla="*/ 623931 w 1508539"/>
              <a:gd name="connsiteY89" fmla="*/ 3114519 h 6858000"/>
              <a:gd name="connsiteX90" fmla="*/ 610540 w 1508539"/>
              <a:gd name="connsiteY90" fmla="*/ 3106272 h 6858000"/>
              <a:gd name="connsiteX91" fmla="*/ 583270 w 1508539"/>
              <a:gd name="connsiteY91" fmla="*/ 2958185 h 6858000"/>
              <a:gd name="connsiteX92" fmla="*/ 525884 w 1508539"/>
              <a:gd name="connsiteY92" fmla="*/ 2762989 h 6858000"/>
              <a:gd name="connsiteX93" fmla="*/ 474802 w 1508539"/>
              <a:gd name="connsiteY93" fmla="*/ 2554718 h 6858000"/>
              <a:gd name="connsiteX94" fmla="*/ 454896 w 1508539"/>
              <a:gd name="connsiteY94" fmla="*/ 2485734 h 6858000"/>
              <a:gd name="connsiteX95" fmla="*/ 445619 w 1508539"/>
              <a:gd name="connsiteY95" fmla="*/ 2447068 h 6858000"/>
              <a:gd name="connsiteX96" fmla="*/ 432580 w 1508539"/>
              <a:gd name="connsiteY96" fmla="*/ 2425819 h 6858000"/>
              <a:gd name="connsiteX97" fmla="*/ 438579 w 1508539"/>
              <a:gd name="connsiteY97" fmla="*/ 2402874 h 6858000"/>
              <a:gd name="connsiteX98" fmla="*/ 441191 w 1508539"/>
              <a:gd name="connsiteY98" fmla="*/ 2381443 h 6858000"/>
              <a:gd name="connsiteX99" fmla="*/ 417520 w 1508539"/>
              <a:gd name="connsiteY99" fmla="*/ 2261920 h 6858000"/>
              <a:gd name="connsiteX100" fmla="*/ 407407 w 1508539"/>
              <a:gd name="connsiteY100" fmla="*/ 2195378 h 6858000"/>
              <a:gd name="connsiteX101" fmla="*/ 391624 w 1508539"/>
              <a:gd name="connsiteY101" fmla="*/ 2155135 h 6858000"/>
              <a:gd name="connsiteX102" fmla="*/ 389082 w 1508539"/>
              <a:gd name="connsiteY102" fmla="*/ 2118008 h 6858000"/>
              <a:gd name="connsiteX103" fmla="*/ 390075 w 1508539"/>
              <a:gd name="connsiteY103" fmla="*/ 2050531 h 6858000"/>
              <a:gd name="connsiteX104" fmla="*/ 381881 w 1508539"/>
              <a:gd name="connsiteY104" fmla="*/ 1963269 h 6858000"/>
              <a:gd name="connsiteX105" fmla="*/ 363059 w 1508539"/>
              <a:gd name="connsiteY105" fmla="*/ 1906352 h 6858000"/>
              <a:gd name="connsiteX106" fmla="*/ 339616 w 1508539"/>
              <a:gd name="connsiteY106" fmla="*/ 1861531 h 6858000"/>
              <a:gd name="connsiteX107" fmla="*/ 293415 w 1508539"/>
              <a:gd name="connsiteY107" fmla="*/ 1732919 h 6858000"/>
              <a:gd name="connsiteX108" fmla="*/ 265726 w 1508539"/>
              <a:gd name="connsiteY108" fmla="*/ 1663540 h 6858000"/>
              <a:gd name="connsiteX109" fmla="*/ 264852 w 1508539"/>
              <a:gd name="connsiteY109" fmla="*/ 1615777 h 6858000"/>
              <a:gd name="connsiteX110" fmla="*/ 245647 w 1508539"/>
              <a:gd name="connsiteY110" fmla="*/ 1563678 h 6858000"/>
              <a:gd name="connsiteX111" fmla="*/ 258727 w 1508539"/>
              <a:gd name="connsiteY111" fmla="*/ 1519474 h 6858000"/>
              <a:gd name="connsiteX112" fmla="*/ 251469 w 1508539"/>
              <a:gd name="connsiteY112" fmla="*/ 1477995 h 6858000"/>
              <a:gd name="connsiteX113" fmla="*/ 237554 w 1508539"/>
              <a:gd name="connsiteY113" fmla="*/ 1373769 h 6858000"/>
              <a:gd name="connsiteX114" fmla="*/ 245861 w 1508539"/>
              <a:gd name="connsiteY114" fmla="*/ 1307086 h 6858000"/>
              <a:gd name="connsiteX115" fmla="*/ 247049 w 1508539"/>
              <a:gd name="connsiteY115" fmla="*/ 1189033 h 6858000"/>
              <a:gd name="connsiteX116" fmla="*/ 251734 w 1508539"/>
              <a:gd name="connsiteY116" fmla="*/ 1168288 h 6858000"/>
              <a:gd name="connsiteX117" fmla="*/ 244016 w 1508539"/>
              <a:gd name="connsiteY117" fmla="*/ 1142577 h 6858000"/>
              <a:gd name="connsiteX118" fmla="*/ 233322 w 1508539"/>
              <a:gd name="connsiteY118" fmla="*/ 1088484 h 6858000"/>
              <a:gd name="connsiteX119" fmla="*/ 222058 w 1508539"/>
              <a:gd name="connsiteY119" fmla="*/ 1016103 h 6858000"/>
              <a:gd name="connsiteX120" fmla="*/ 223514 w 1508539"/>
              <a:gd name="connsiteY120" fmla="*/ 932283 h 6858000"/>
              <a:gd name="connsiteX121" fmla="*/ 225750 w 1508539"/>
              <a:gd name="connsiteY121" fmla="*/ 915925 h 6858000"/>
              <a:gd name="connsiteX122" fmla="*/ 218379 w 1508539"/>
              <a:gd name="connsiteY122" fmla="*/ 896999 h 6858000"/>
              <a:gd name="connsiteX123" fmla="*/ 187787 w 1508539"/>
              <a:gd name="connsiteY123" fmla="*/ 821517 h 6858000"/>
              <a:gd name="connsiteX124" fmla="*/ 166737 w 1508539"/>
              <a:gd name="connsiteY124" fmla="*/ 751353 h 6858000"/>
              <a:gd name="connsiteX125" fmla="*/ 166295 w 1508539"/>
              <a:gd name="connsiteY125" fmla="*/ 721230 h 6858000"/>
              <a:gd name="connsiteX126" fmla="*/ 151966 w 1508539"/>
              <a:gd name="connsiteY126" fmla="*/ 681659 h 6858000"/>
              <a:gd name="connsiteX127" fmla="*/ 137385 w 1508539"/>
              <a:gd name="connsiteY127" fmla="*/ 635218 h 6858000"/>
              <a:gd name="connsiteX128" fmla="*/ 142396 w 1508539"/>
              <a:gd name="connsiteY128" fmla="*/ 613763 h 6858000"/>
              <a:gd name="connsiteX129" fmla="*/ 128338 w 1508539"/>
              <a:gd name="connsiteY129" fmla="*/ 598582 h 6858000"/>
              <a:gd name="connsiteX130" fmla="*/ 128019 w 1508539"/>
              <a:gd name="connsiteY130" fmla="*/ 576846 h 6858000"/>
              <a:gd name="connsiteX131" fmla="*/ 107645 w 1508539"/>
              <a:gd name="connsiteY131" fmla="*/ 530055 h 6858000"/>
              <a:gd name="connsiteX132" fmla="*/ 106893 w 1508539"/>
              <a:gd name="connsiteY132" fmla="*/ 465389 h 6858000"/>
              <a:gd name="connsiteX133" fmla="*/ 89816 w 1508539"/>
              <a:gd name="connsiteY133" fmla="*/ 424699 h 6858000"/>
              <a:gd name="connsiteX134" fmla="*/ 90191 w 1508539"/>
              <a:gd name="connsiteY134" fmla="*/ 404917 h 6858000"/>
              <a:gd name="connsiteX135" fmla="*/ 70148 w 1508539"/>
              <a:gd name="connsiteY135" fmla="*/ 367211 h 6858000"/>
              <a:gd name="connsiteX136" fmla="*/ 36452 w 1508539"/>
              <a:gd name="connsiteY136" fmla="*/ 268519 h 6858000"/>
              <a:gd name="connsiteX137" fmla="*/ 23935 w 1508539"/>
              <a:gd name="connsiteY137" fmla="*/ 160886 h 6858000"/>
              <a:gd name="connsiteX138" fmla="*/ 19312 w 1508539"/>
              <a:gd name="connsiteY138" fmla="*/ 47336 h 6858000"/>
              <a:gd name="connsiteX139" fmla="*/ 0 w 1508539"/>
              <a:gd name="connsiteY139" fmla="*/ 0 h 6858000"/>
              <a:gd name="connsiteX0" fmla="*/ 0 w 1508539"/>
              <a:gd name="connsiteY0" fmla="*/ 0 h 6858000"/>
              <a:gd name="connsiteX1" fmla="*/ 1508539 w 1508539"/>
              <a:gd name="connsiteY1" fmla="*/ 0 h 6858000"/>
              <a:gd name="connsiteX2" fmla="*/ 1508539 w 1508539"/>
              <a:gd name="connsiteY2" fmla="*/ 6858000 h 6858000"/>
              <a:gd name="connsiteX3" fmla="*/ 245233 w 1508539"/>
              <a:gd name="connsiteY3" fmla="*/ 6857735 h 6858000"/>
              <a:gd name="connsiteX4" fmla="*/ 243784 w 1508539"/>
              <a:gd name="connsiteY4" fmla="*/ 6776847 h 6858000"/>
              <a:gd name="connsiteX5" fmla="*/ 255284 w 1508539"/>
              <a:gd name="connsiteY5" fmla="*/ 6737706 h 6858000"/>
              <a:gd name="connsiteX6" fmla="*/ 267342 w 1508539"/>
              <a:gd name="connsiteY6" fmla="*/ 6683638 h 6858000"/>
              <a:gd name="connsiteX7" fmla="*/ 295622 w 1508539"/>
              <a:gd name="connsiteY7" fmla="*/ 6659970 h 6858000"/>
              <a:gd name="connsiteX8" fmla="*/ 310713 w 1508539"/>
              <a:gd name="connsiteY8" fmla="*/ 6636211 h 6858000"/>
              <a:gd name="connsiteX9" fmla="*/ 328157 w 1508539"/>
              <a:gd name="connsiteY9" fmla="*/ 6594177 h 6858000"/>
              <a:gd name="connsiteX10" fmla="*/ 342197 w 1508539"/>
              <a:gd name="connsiteY10" fmla="*/ 6557575 h 6858000"/>
              <a:gd name="connsiteX11" fmla="*/ 395154 w 1508539"/>
              <a:gd name="connsiteY11" fmla="*/ 6492130 h 6858000"/>
              <a:gd name="connsiteX12" fmla="*/ 410841 w 1508539"/>
              <a:gd name="connsiteY12" fmla="*/ 6431610 h 6858000"/>
              <a:gd name="connsiteX13" fmla="*/ 454546 w 1508539"/>
              <a:gd name="connsiteY13" fmla="*/ 6379786 h 6858000"/>
              <a:gd name="connsiteX14" fmla="*/ 437769 w 1508539"/>
              <a:gd name="connsiteY14" fmla="*/ 6334727 h 6858000"/>
              <a:gd name="connsiteX15" fmla="*/ 415184 w 1508539"/>
              <a:gd name="connsiteY15" fmla="*/ 6313295 h 6858000"/>
              <a:gd name="connsiteX16" fmla="*/ 422348 w 1508539"/>
              <a:gd name="connsiteY16" fmla="*/ 6280046 h 6858000"/>
              <a:gd name="connsiteX17" fmla="*/ 405093 w 1508539"/>
              <a:gd name="connsiteY17" fmla="*/ 6270265 h 6858000"/>
              <a:gd name="connsiteX18" fmla="*/ 432121 w 1508539"/>
              <a:gd name="connsiteY18" fmla="*/ 6252834 h 6858000"/>
              <a:gd name="connsiteX19" fmla="*/ 410113 w 1508539"/>
              <a:gd name="connsiteY19" fmla="*/ 6202459 h 6858000"/>
              <a:gd name="connsiteX20" fmla="*/ 392003 w 1508539"/>
              <a:gd name="connsiteY20" fmla="*/ 6153037 h 6858000"/>
              <a:gd name="connsiteX21" fmla="*/ 394739 w 1508539"/>
              <a:gd name="connsiteY21" fmla="*/ 6090059 h 6858000"/>
              <a:gd name="connsiteX22" fmla="*/ 411713 w 1508539"/>
              <a:gd name="connsiteY22" fmla="*/ 6028119 h 6858000"/>
              <a:gd name="connsiteX23" fmla="*/ 396942 w 1508539"/>
              <a:gd name="connsiteY23" fmla="*/ 5926735 h 6858000"/>
              <a:gd name="connsiteX24" fmla="*/ 446454 w 1508539"/>
              <a:gd name="connsiteY24" fmla="*/ 5712857 h 6858000"/>
              <a:gd name="connsiteX25" fmla="*/ 425529 w 1508539"/>
              <a:gd name="connsiteY25" fmla="*/ 5676393 h 6858000"/>
              <a:gd name="connsiteX26" fmla="*/ 465121 w 1508539"/>
              <a:gd name="connsiteY26" fmla="*/ 5563435 h 6858000"/>
              <a:gd name="connsiteX27" fmla="*/ 512251 w 1508539"/>
              <a:gd name="connsiteY27" fmla="*/ 5437125 h 6858000"/>
              <a:gd name="connsiteX28" fmla="*/ 525819 w 1508539"/>
              <a:gd name="connsiteY28" fmla="*/ 5396260 h 6858000"/>
              <a:gd name="connsiteX29" fmla="*/ 541800 w 1508539"/>
              <a:gd name="connsiteY29" fmla="*/ 5330009 h 6858000"/>
              <a:gd name="connsiteX30" fmla="*/ 575293 w 1508539"/>
              <a:gd name="connsiteY30" fmla="*/ 5273739 h 6858000"/>
              <a:gd name="connsiteX31" fmla="*/ 584892 w 1508539"/>
              <a:gd name="connsiteY31" fmla="*/ 5241779 h 6858000"/>
              <a:gd name="connsiteX32" fmla="*/ 596118 w 1508539"/>
              <a:gd name="connsiteY32" fmla="*/ 5225268 h 6858000"/>
              <a:gd name="connsiteX33" fmla="*/ 597138 w 1508539"/>
              <a:gd name="connsiteY33" fmla="*/ 5217684 h 6858000"/>
              <a:gd name="connsiteX34" fmla="*/ 604479 w 1508539"/>
              <a:gd name="connsiteY34" fmla="*/ 5193377 h 6858000"/>
              <a:gd name="connsiteX35" fmla="*/ 607782 w 1508539"/>
              <a:gd name="connsiteY35" fmla="*/ 5179288 h 6858000"/>
              <a:gd name="connsiteX36" fmla="*/ 608766 w 1508539"/>
              <a:gd name="connsiteY36" fmla="*/ 5173621 h 6858000"/>
              <a:gd name="connsiteX37" fmla="*/ 604400 w 1508539"/>
              <a:gd name="connsiteY37" fmla="*/ 5159961 h 6858000"/>
              <a:gd name="connsiteX38" fmla="*/ 611077 w 1508539"/>
              <a:gd name="connsiteY38" fmla="*/ 5144295 h 6858000"/>
              <a:gd name="connsiteX39" fmla="*/ 608010 w 1508539"/>
              <a:gd name="connsiteY39" fmla="*/ 5125185 h 6858000"/>
              <a:gd name="connsiteX40" fmla="*/ 614840 w 1508539"/>
              <a:gd name="connsiteY40" fmla="*/ 5121884 h 6858000"/>
              <a:gd name="connsiteX41" fmla="*/ 621876 w 1508539"/>
              <a:gd name="connsiteY41" fmla="*/ 5067850 h 6858000"/>
              <a:gd name="connsiteX42" fmla="*/ 624607 w 1508539"/>
              <a:gd name="connsiteY42" fmla="*/ 5060861 h 6858000"/>
              <a:gd name="connsiteX43" fmla="*/ 621311 w 1508539"/>
              <a:gd name="connsiteY43" fmla="*/ 5034192 h 6858000"/>
              <a:gd name="connsiteX44" fmla="*/ 622865 w 1508539"/>
              <a:gd name="connsiteY44" fmla="*/ 4993030 h 6858000"/>
              <a:gd name="connsiteX45" fmla="*/ 629774 w 1508539"/>
              <a:gd name="connsiteY45" fmla="*/ 4946844 h 6858000"/>
              <a:gd name="connsiteX46" fmla="*/ 625630 w 1508539"/>
              <a:gd name="connsiteY46" fmla="*/ 4932692 h 6858000"/>
              <a:gd name="connsiteX47" fmla="*/ 641033 w 1508539"/>
              <a:gd name="connsiteY47" fmla="*/ 4858827 h 6858000"/>
              <a:gd name="connsiteX48" fmla="*/ 646936 w 1508539"/>
              <a:gd name="connsiteY48" fmla="*/ 4821170 h 6858000"/>
              <a:gd name="connsiteX49" fmla="*/ 651669 w 1508539"/>
              <a:gd name="connsiteY49" fmla="*/ 4780965 h 6858000"/>
              <a:gd name="connsiteX50" fmla="*/ 652962 w 1508539"/>
              <a:gd name="connsiteY50" fmla="*/ 4750867 h 6858000"/>
              <a:gd name="connsiteX51" fmla="*/ 650769 w 1508539"/>
              <a:gd name="connsiteY51" fmla="*/ 4690749 h 6858000"/>
              <a:gd name="connsiteX52" fmla="*/ 646249 w 1508539"/>
              <a:gd name="connsiteY52" fmla="*/ 4584173 h 6858000"/>
              <a:gd name="connsiteX53" fmla="*/ 641332 w 1508539"/>
              <a:gd name="connsiteY53" fmla="*/ 4444346 h 6858000"/>
              <a:gd name="connsiteX54" fmla="*/ 637897 w 1508539"/>
              <a:gd name="connsiteY54" fmla="*/ 4375228 h 6858000"/>
              <a:gd name="connsiteX55" fmla="*/ 618550 w 1508539"/>
              <a:gd name="connsiteY55" fmla="*/ 4214165 h 6858000"/>
              <a:gd name="connsiteX56" fmla="*/ 622623 w 1508539"/>
              <a:gd name="connsiteY56" fmla="*/ 4090296 h 6858000"/>
              <a:gd name="connsiteX57" fmla="*/ 607879 w 1508539"/>
              <a:gd name="connsiteY57" fmla="*/ 4033999 h 6858000"/>
              <a:gd name="connsiteX58" fmla="*/ 609028 w 1508539"/>
              <a:gd name="connsiteY58" fmla="*/ 4031933 h 6858000"/>
              <a:gd name="connsiteX59" fmla="*/ 607604 w 1508539"/>
              <a:gd name="connsiteY59" fmla="*/ 4013953 h 6858000"/>
              <a:gd name="connsiteX60" fmla="*/ 593899 w 1508539"/>
              <a:gd name="connsiteY60" fmla="*/ 3974753 h 6858000"/>
              <a:gd name="connsiteX61" fmla="*/ 595497 w 1508539"/>
              <a:gd name="connsiteY61" fmla="*/ 3969950 h 6858000"/>
              <a:gd name="connsiteX62" fmla="*/ 588919 w 1508539"/>
              <a:gd name="connsiteY62" fmla="*/ 3933779 h 6858000"/>
              <a:gd name="connsiteX63" fmla="*/ 590250 w 1508539"/>
              <a:gd name="connsiteY63" fmla="*/ 3933093 h 6858000"/>
              <a:gd name="connsiteX64" fmla="*/ 594604 w 1508539"/>
              <a:gd name="connsiteY64" fmla="*/ 3922082 h 6858000"/>
              <a:gd name="connsiteX65" fmla="*/ 599682 w 1508539"/>
              <a:gd name="connsiteY65" fmla="*/ 3901461 h 6858000"/>
              <a:gd name="connsiteX66" fmla="*/ 622276 w 1508539"/>
              <a:gd name="connsiteY66" fmla="*/ 3813873 h 6858000"/>
              <a:gd name="connsiteX67" fmla="*/ 621701 w 1508539"/>
              <a:gd name="connsiteY67" fmla="*/ 3806161 h 6858000"/>
              <a:gd name="connsiteX68" fmla="*/ 622008 w 1508539"/>
              <a:gd name="connsiteY68" fmla="*/ 3805957 h 6858000"/>
              <a:gd name="connsiteX69" fmla="*/ 622035 w 1508539"/>
              <a:gd name="connsiteY69" fmla="*/ 3797724 h 6858000"/>
              <a:gd name="connsiteX70" fmla="*/ 620650 w 1508539"/>
              <a:gd name="connsiteY70" fmla="*/ 3792098 h 6858000"/>
              <a:gd name="connsiteX71" fmla="*/ 619534 w 1508539"/>
              <a:gd name="connsiteY71" fmla="*/ 3777135 h 6858000"/>
              <a:gd name="connsiteX72" fmla="*/ 621267 w 1508539"/>
              <a:gd name="connsiteY72" fmla="*/ 3771656 h 6858000"/>
              <a:gd name="connsiteX73" fmla="*/ 625010 w 1508539"/>
              <a:gd name="connsiteY73" fmla="*/ 3769007 h 6858000"/>
              <a:gd name="connsiteX74" fmla="*/ 624476 w 1508539"/>
              <a:gd name="connsiteY74" fmla="*/ 3767709 h 6858000"/>
              <a:gd name="connsiteX75" fmla="*/ 633172 w 1508539"/>
              <a:gd name="connsiteY75" fmla="*/ 3738082 h 6858000"/>
              <a:gd name="connsiteX76" fmla="*/ 640518 w 1508539"/>
              <a:gd name="connsiteY76" fmla="*/ 3673397 h 6858000"/>
              <a:gd name="connsiteX77" fmla="*/ 639814 w 1508539"/>
              <a:gd name="connsiteY77" fmla="*/ 3637109 h 6858000"/>
              <a:gd name="connsiteX78" fmla="*/ 643257 w 1508539"/>
              <a:gd name="connsiteY78" fmla="*/ 3536883 h 6858000"/>
              <a:gd name="connsiteX79" fmla="*/ 650795 w 1508539"/>
              <a:gd name="connsiteY79" fmla="*/ 3435652 h 6858000"/>
              <a:gd name="connsiteX80" fmla="*/ 652466 w 1508539"/>
              <a:gd name="connsiteY80" fmla="*/ 3307769 h 6858000"/>
              <a:gd name="connsiteX81" fmla="*/ 670029 w 1508539"/>
              <a:gd name="connsiteY81" fmla="*/ 3250522 h 6858000"/>
              <a:gd name="connsiteX82" fmla="*/ 670454 w 1508539"/>
              <a:gd name="connsiteY82" fmla="*/ 3229163 h 6858000"/>
              <a:gd name="connsiteX83" fmla="*/ 672277 w 1508539"/>
              <a:gd name="connsiteY83" fmla="*/ 3217217 h 6858000"/>
              <a:gd name="connsiteX84" fmla="*/ 659112 w 1508539"/>
              <a:gd name="connsiteY84" fmla="*/ 3183755 h 6858000"/>
              <a:gd name="connsiteX85" fmla="*/ 659613 w 1508539"/>
              <a:gd name="connsiteY85" fmla="*/ 3178642 h 6858000"/>
              <a:gd name="connsiteX86" fmla="*/ 647213 w 1508539"/>
              <a:gd name="connsiteY86" fmla="*/ 3158586 h 6858000"/>
              <a:gd name="connsiteX87" fmla="*/ 632398 w 1508539"/>
              <a:gd name="connsiteY87" fmla="*/ 3129034 h 6858000"/>
              <a:gd name="connsiteX88" fmla="*/ 633063 w 1508539"/>
              <a:gd name="connsiteY88" fmla="*/ 3126682 h 6858000"/>
              <a:gd name="connsiteX89" fmla="*/ 623931 w 1508539"/>
              <a:gd name="connsiteY89" fmla="*/ 3114519 h 6858000"/>
              <a:gd name="connsiteX90" fmla="*/ 610540 w 1508539"/>
              <a:gd name="connsiteY90" fmla="*/ 3106272 h 6858000"/>
              <a:gd name="connsiteX91" fmla="*/ 583270 w 1508539"/>
              <a:gd name="connsiteY91" fmla="*/ 2958185 h 6858000"/>
              <a:gd name="connsiteX92" fmla="*/ 525884 w 1508539"/>
              <a:gd name="connsiteY92" fmla="*/ 2762989 h 6858000"/>
              <a:gd name="connsiteX93" fmla="*/ 474802 w 1508539"/>
              <a:gd name="connsiteY93" fmla="*/ 2554718 h 6858000"/>
              <a:gd name="connsiteX94" fmla="*/ 454896 w 1508539"/>
              <a:gd name="connsiteY94" fmla="*/ 2485734 h 6858000"/>
              <a:gd name="connsiteX95" fmla="*/ 445619 w 1508539"/>
              <a:gd name="connsiteY95" fmla="*/ 2447068 h 6858000"/>
              <a:gd name="connsiteX96" fmla="*/ 432580 w 1508539"/>
              <a:gd name="connsiteY96" fmla="*/ 2425819 h 6858000"/>
              <a:gd name="connsiteX97" fmla="*/ 438579 w 1508539"/>
              <a:gd name="connsiteY97" fmla="*/ 2402874 h 6858000"/>
              <a:gd name="connsiteX98" fmla="*/ 441191 w 1508539"/>
              <a:gd name="connsiteY98" fmla="*/ 2381443 h 6858000"/>
              <a:gd name="connsiteX99" fmla="*/ 417520 w 1508539"/>
              <a:gd name="connsiteY99" fmla="*/ 2261920 h 6858000"/>
              <a:gd name="connsiteX100" fmla="*/ 407407 w 1508539"/>
              <a:gd name="connsiteY100" fmla="*/ 2195378 h 6858000"/>
              <a:gd name="connsiteX101" fmla="*/ 391624 w 1508539"/>
              <a:gd name="connsiteY101" fmla="*/ 2155135 h 6858000"/>
              <a:gd name="connsiteX102" fmla="*/ 389082 w 1508539"/>
              <a:gd name="connsiteY102" fmla="*/ 2118008 h 6858000"/>
              <a:gd name="connsiteX103" fmla="*/ 390075 w 1508539"/>
              <a:gd name="connsiteY103" fmla="*/ 2050531 h 6858000"/>
              <a:gd name="connsiteX104" fmla="*/ 381881 w 1508539"/>
              <a:gd name="connsiteY104" fmla="*/ 1963269 h 6858000"/>
              <a:gd name="connsiteX105" fmla="*/ 363059 w 1508539"/>
              <a:gd name="connsiteY105" fmla="*/ 1906352 h 6858000"/>
              <a:gd name="connsiteX106" fmla="*/ 339616 w 1508539"/>
              <a:gd name="connsiteY106" fmla="*/ 1861531 h 6858000"/>
              <a:gd name="connsiteX107" fmla="*/ 293415 w 1508539"/>
              <a:gd name="connsiteY107" fmla="*/ 1732919 h 6858000"/>
              <a:gd name="connsiteX108" fmla="*/ 265726 w 1508539"/>
              <a:gd name="connsiteY108" fmla="*/ 1663540 h 6858000"/>
              <a:gd name="connsiteX109" fmla="*/ 264852 w 1508539"/>
              <a:gd name="connsiteY109" fmla="*/ 1615777 h 6858000"/>
              <a:gd name="connsiteX110" fmla="*/ 245647 w 1508539"/>
              <a:gd name="connsiteY110" fmla="*/ 1563678 h 6858000"/>
              <a:gd name="connsiteX111" fmla="*/ 258727 w 1508539"/>
              <a:gd name="connsiteY111" fmla="*/ 1519474 h 6858000"/>
              <a:gd name="connsiteX112" fmla="*/ 251469 w 1508539"/>
              <a:gd name="connsiteY112" fmla="*/ 1477995 h 6858000"/>
              <a:gd name="connsiteX113" fmla="*/ 237554 w 1508539"/>
              <a:gd name="connsiteY113" fmla="*/ 1373769 h 6858000"/>
              <a:gd name="connsiteX114" fmla="*/ 245861 w 1508539"/>
              <a:gd name="connsiteY114" fmla="*/ 1307086 h 6858000"/>
              <a:gd name="connsiteX115" fmla="*/ 247049 w 1508539"/>
              <a:gd name="connsiteY115" fmla="*/ 1189033 h 6858000"/>
              <a:gd name="connsiteX116" fmla="*/ 251734 w 1508539"/>
              <a:gd name="connsiteY116" fmla="*/ 1168288 h 6858000"/>
              <a:gd name="connsiteX117" fmla="*/ 244016 w 1508539"/>
              <a:gd name="connsiteY117" fmla="*/ 1142577 h 6858000"/>
              <a:gd name="connsiteX118" fmla="*/ 233322 w 1508539"/>
              <a:gd name="connsiteY118" fmla="*/ 1088484 h 6858000"/>
              <a:gd name="connsiteX119" fmla="*/ 222058 w 1508539"/>
              <a:gd name="connsiteY119" fmla="*/ 1016103 h 6858000"/>
              <a:gd name="connsiteX120" fmla="*/ 223514 w 1508539"/>
              <a:gd name="connsiteY120" fmla="*/ 932283 h 6858000"/>
              <a:gd name="connsiteX121" fmla="*/ 225750 w 1508539"/>
              <a:gd name="connsiteY121" fmla="*/ 915925 h 6858000"/>
              <a:gd name="connsiteX122" fmla="*/ 218379 w 1508539"/>
              <a:gd name="connsiteY122" fmla="*/ 896999 h 6858000"/>
              <a:gd name="connsiteX123" fmla="*/ 187787 w 1508539"/>
              <a:gd name="connsiteY123" fmla="*/ 821517 h 6858000"/>
              <a:gd name="connsiteX124" fmla="*/ 166737 w 1508539"/>
              <a:gd name="connsiteY124" fmla="*/ 751353 h 6858000"/>
              <a:gd name="connsiteX125" fmla="*/ 166295 w 1508539"/>
              <a:gd name="connsiteY125" fmla="*/ 721230 h 6858000"/>
              <a:gd name="connsiteX126" fmla="*/ 151966 w 1508539"/>
              <a:gd name="connsiteY126" fmla="*/ 681659 h 6858000"/>
              <a:gd name="connsiteX127" fmla="*/ 137385 w 1508539"/>
              <a:gd name="connsiteY127" fmla="*/ 635218 h 6858000"/>
              <a:gd name="connsiteX128" fmla="*/ 142396 w 1508539"/>
              <a:gd name="connsiteY128" fmla="*/ 613763 h 6858000"/>
              <a:gd name="connsiteX129" fmla="*/ 128338 w 1508539"/>
              <a:gd name="connsiteY129" fmla="*/ 598582 h 6858000"/>
              <a:gd name="connsiteX130" fmla="*/ 128019 w 1508539"/>
              <a:gd name="connsiteY130" fmla="*/ 576846 h 6858000"/>
              <a:gd name="connsiteX131" fmla="*/ 107645 w 1508539"/>
              <a:gd name="connsiteY131" fmla="*/ 530055 h 6858000"/>
              <a:gd name="connsiteX132" fmla="*/ 106893 w 1508539"/>
              <a:gd name="connsiteY132" fmla="*/ 465389 h 6858000"/>
              <a:gd name="connsiteX133" fmla="*/ 89816 w 1508539"/>
              <a:gd name="connsiteY133" fmla="*/ 424699 h 6858000"/>
              <a:gd name="connsiteX134" fmla="*/ 90191 w 1508539"/>
              <a:gd name="connsiteY134" fmla="*/ 404917 h 6858000"/>
              <a:gd name="connsiteX135" fmla="*/ 70148 w 1508539"/>
              <a:gd name="connsiteY135" fmla="*/ 367211 h 6858000"/>
              <a:gd name="connsiteX136" fmla="*/ 36452 w 1508539"/>
              <a:gd name="connsiteY136" fmla="*/ 268519 h 6858000"/>
              <a:gd name="connsiteX137" fmla="*/ 23935 w 1508539"/>
              <a:gd name="connsiteY137" fmla="*/ 160886 h 6858000"/>
              <a:gd name="connsiteX138" fmla="*/ 19312 w 1508539"/>
              <a:gd name="connsiteY138" fmla="*/ 47336 h 6858000"/>
              <a:gd name="connsiteX139" fmla="*/ 0 w 1508539"/>
              <a:gd name="connsiteY139" fmla="*/ 0 h 6858000"/>
              <a:gd name="connsiteX0" fmla="*/ 0 w 1508539"/>
              <a:gd name="connsiteY0" fmla="*/ 0 h 6858000"/>
              <a:gd name="connsiteX1" fmla="*/ 1508539 w 1508539"/>
              <a:gd name="connsiteY1" fmla="*/ 0 h 6858000"/>
              <a:gd name="connsiteX2" fmla="*/ 1508539 w 1508539"/>
              <a:gd name="connsiteY2" fmla="*/ 6858000 h 6858000"/>
              <a:gd name="connsiteX3" fmla="*/ 245233 w 1508539"/>
              <a:gd name="connsiteY3" fmla="*/ 6857735 h 6858000"/>
              <a:gd name="connsiteX4" fmla="*/ 243784 w 1508539"/>
              <a:gd name="connsiteY4" fmla="*/ 6776847 h 6858000"/>
              <a:gd name="connsiteX5" fmla="*/ 255284 w 1508539"/>
              <a:gd name="connsiteY5" fmla="*/ 6737706 h 6858000"/>
              <a:gd name="connsiteX6" fmla="*/ 267342 w 1508539"/>
              <a:gd name="connsiteY6" fmla="*/ 6683638 h 6858000"/>
              <a:gd name="connsiteX7" fmla="*/ 295622 w 1508539"/>
              <a:gd name="connsiteY7" fmla="*/ 6659970 h 6858000"/>
              <a:gd name="connsiteX8" fmla="*/ 310713 w 1508539"/>
              <a:gd name="connsiteY8" fmla="*/ 6636211 h 6858000"/>
              <a:gd name="connsiteX9" fmla="*/ 328157 w 1508539"/>
              <a:gd name="connsiteY9" fmla="*/ 6594177 h 6858000"/>
              <a:gd name="connsiteX10" fmla="*/ 342197 w 1508539"/>
              <a:gd name="connsiteY10" fmla="*/ 6557575 h 6858000"/>
              <a:gd name="connsiteX11" fmla="*/ 395154 w 1508539"/>
              <a:gd name="connsiteY11" fmla="*/ 6492130 h 6858000"/>
              <a:gd name="connsiteX12" fmla="*/ 410841 w 1508539"/>
              <a:gd name="connsiteY12" fmla="*/ 6431610 h 6858000"/>
              <a:gd name="connsiteX13" fmla="*/ 454546 w 1508539"/>
              <a:gd name="connsiteY13" fmla="*/ 6379786 h 6858000"/>
              <a:gd name="connsiteX14" fmla="*/ 437769 w 1508539"/>
              <a:gd name="connsiteY14" fmla="*/ 6334727 h 6858000"/>
              <a:gd name="connsiteX15" fmla="*/ 415184 w 1508539"/>
              <a:gd name="connsiteY15" fmla="*/ 6313295 h 6858000"/>
              <a:gd name="connsiteX16" fmla="*/ 422348 w 1508539"/>
              <a:gd name="connsiteY16" fmla="*/ 6280046 h 6858000"/>
              <a:gd name="connsiteX17" fmla="*/ 405093 w 1508539"/>
              <a:gd name="connsiteY17" fmla="*/ 6270265 h 6858000"/>
              <a:gd name="connsiteX18" fmla="*/ 432121 w 1508539"/>
              <a:gd name="connsiteY18" fmla="*/ 6252834 h 6858000"/>
              <a:gd name="connsiteX19" fmla="*/ 410113 w 1508539"/>
              <a:gd name="connsiteY19" fmla="*/ 6202459 h 6858000"/>
              <a:gd name="connsiteX20" fmla="*/ 392003 w 1508539"/>
              <a:gd name="connsiteY20" fmla="*/ 6153037 h 6858000"/>
              <a:gd name="connsiteX21" fmla="*/ 394739 w 1508539"/>
              <a:gd name="connsiteY21" fmla="*/ 6090059 h 6858000"/>
              <a:gd name="connsiteX22" fmla="*/ 411713 w 1508539"/>
              <a:gd name="connsiteY22" fmla="*/ 6028119 h 6858000"/>
              <a:gd name="connsiteX23" fmla="*/ 396942 w 1508539"/>
              <a:gd name="connsiteY23" fmla="*/ 5926735 h 6858000"/>
              <a:gd name="connsiteX24" fmla="*/ 446454 w 1508539"/>
              <a:gd name="connsiteY24" fmla="*/ 5712857 h 6858000"/>
              <a:gd name="connsiteX25" fmla="*/ 425529 w 1508539"/>
              <a:gd name="connsiteY25" fmla="*/ 5676393 h 6858000"/>
              <a:gd name="connsiteX26" fmla="*/ 465121 w 1508539"/>
              <a:gd name="connsiteY26" fmla="*/ 5563435 h 6858000"/>
              <a:gd name="connsiteX27" fmla="*/ 512251 w 1508539"/>
              <a:gd name="connsiteY27" fmla="*/ 5437125 h 6858000"/>
              <a:gd name="connsiteX28" fmla="*/ 525819 w 1508539"/>
              <a:gd name="connsiteY28" fmla="*/ 5396260 h 6858000"/>
              <a:gd name="connsiteX29" fmla="*/ 541800 w 1508539"/>
              <a:gd name="connsiteY29" fmla="*/ 5330009 h 6858000"/>
              <a:gd name="connsiteX30" fmla="*/ 575293 w 1508539"/>
              <a:gd name="connsiteY30" fmla="*/ 5273739 h 6858000"/>
              <a:gd name="connsiteX31" fmla="*/ 584892 w 1508539"/>
              <a:gd name="connsiteY31" fmla="*/ 5241779 h 6858000"/>
              <a:gd name="connsiteX32" fmla="*/ 596118 w 1508539"/>
              <a:gd name="connsiteY32" fmla="*/ 5225268 h 6858000"/>
              <a:gd name="connsiteX33" fmla="*/ 597138 w 1508539"/>
              <a:gd name="connsiteY33" fmla="*/ 5217684 h 6858000"/>
              <a:gd name="connsiteX34" fmla="*/ 604479 w 1508539"/>
              <a:gd name="connsiteY34" fmla="*/ 5193377 h 6858000"/>
              <a:gd name="connsiteX35" fmla="*/ 607782 w 1508539"/>
              <a:gd name="connsiteY35" fmla="*/ 5179288 h 6858000"/>
              <a:gd name="connsiteX36" fmla="*/ 608766 w 1508539"/>
              <a:gd name="connsiteY36" fmla="*/ 5173621 h 6858000"/>
              <a:gd name="connsiteX37" fmla="*/ 604400 w 1508539"/>
              <a:gd name="connsiteY37" fmla="*/ 5159961 h 6858000"/>
              <a:gd name="connsiteX38" fmla="*/ 611077 w 1508539"/>
              <a:gd name="connsiteY38" fmla="*/ 5144295 h 6858000"/>
              <a:gd name="connsiteX39" fmla="*/ 608010 w 1508539"/>
              <a:gd name="connsiteY39" fmla="*/ 5125185 h 6858000"/>
              <a:gd name="connsiteX40" fmla="*/ 614840 w 1508539"/>
              <a:gd name="connsiteY40" fmla="*/ 5121884 h 6858000"/>
              <a:gd name="connsiteX41" fmla="*/ 621876 w 1508539"/>
              <a:gd name="connsiteY41" fmla="*/ 5067850 h 6858000"/>
              <a:gd name="connsiteX42" fmla="*/ 624607 w 1508539"/>
              <a:gd name="connsiteY42" fmla="*/ 5060861 h 6858000"/>
              <a:gd name="connsiteX43" fmla="*/ 621311 w 1508539"/>
              <a:gd name="connsiteY43" fmla="*/ 5034192 h 6858000"/>
              <a:gd name="connsiteX44" fmla="*/ 622865 w 1508539"/>
              <a:gd name="connsiteY44" fmla="*/ 4993030 h 6858000"/>
              <a:gd name="connsiteX45" fmla="*/ 629774 w 1508539"/>
              <a:gd name="connsiteY45" fmla="*/ 4946844 h 6858000"/>
              <a:gd name="connsiteX46" fmla="*/ 625630 w 1508539"/>
              <a:gd name="connsiteY46" fmla="*/ 4932692 h 6858000"/>
              <a:gd name="connsiteX47" fmla="*/ 641033 w 1508539"/>
              <a:gd name="connsiteY47" fmla="*/ 4858827 h 6858000"/>
              <a:gd name="connsiteX48" fmla="*/ 646936 w 1508539"/>
              <a:gd name="connsiteY48" fmla="*/ 4821170 h 6858000"/>
              <a:gd name="connsiteX49" fmla="*/ 651669 w 1508539"/>
              <a:gd name="connsiteY49" fmla="*/ 4780965 h 6858000"/>
              <a:gd name="connsiteX50" fmla="*/ 652962 w 1508539"/>
              <a:gd name="connsiteY50" fmla="*/ 4750867 h 6858000"/>
              <a:gd name="connsiteX51" fmla="*/ 650769 w 1508539"/>
              <a:gd name="connsiteY51" fmla="*/ 4690749 h 6858000"/>
              <a:gd name="connsiteX52" fmla="*/ 646249 w 1508539"/>
              <a:gd name="connsiteY52" fmla="*/ 4584173 h 6858000"/>
              <a:gd name="connsiteX53" fmla="*/ 641332 w 1508539"/>
              <a:gd name="connsiteY53" fmla="*/ 4444346 h 6858000"/>
              <a:gd name="connsiteX54" fmla="*/ 637897 w 1508539"/>
              <a:gd name="connsiteY54" fmla="*/ 4375228 h 6858000"/>
              <a:gd name="connsiteX55" fmla="*/ 618550 w 1508539"/>
              <a:gd name="connsiteY55" fmla="*/ 4214165 h 6858000"/>
              <a:gd name="connsiteX56" fmla="*/ 622623 w 1508539"/>
              <a:gd name="connsiteY56" fmla="*/ 4090296 h 6858000"/>
              <a:gd name="connsiteX57" fmla="*/ 607879 w 1508539"/>
              <a:gd name="connsiteY57" fmla="*/ 4033999 h 6858000"/>
              <a:gd name="connsiteX58" fmla="*/ 609028 w 1508539"/>
              <a:gd name="connsiteY58" fmla="*/ 4031933 h 6858000"/>
              <a:gd name="connsiteX59" fmla="*/ 607604 w 1508539"/>
              <a:gd name="connsiteY59" fmla="*/ 4013953 h 6858000"/>
              <a:gd name="connsiteX60" fmla="*/ 593899 w 1508539"/>
              <a:gd name="connsiteY60" fmla="*/ 3974753 h 6858000"/>
              <a:gd name="connsiteX61" fmla="*/ 595497 w 1508539"/>
              <a:gd name="connsiteY61" fmla="*/ 3969950 h 6858000"/>
              <a:gd name="connsiteX62" fmla="*/ 588919 w 1508539"/>
              <a:gd name="connsiteY62" fmla="*/ 3933779 h 6858000"/>
              <a:gd name="connsiteX63" fmla="*/ 590250 w 1508539"/>
              <a:gd name="connsiteY63" fmla="*/ 3933093 h 6858000"/>
              <a:gd name="connsiteX64" fmla="*/ 594604 w 1508539"/>
              <a:gd name="connsiteY64" fmla="*/ 3922082 h 6858000"/>
              <a:gd name="connsiteX65" fmla="*/ 599682 w 1508539"/>
              <a:gd name="connsiteY65" fmla="*/ 3901461 h 6858000"/>
              <a:gd name="connsiteX66" fmla="*/ 622276 w 1508539"/>
              <a:gd name="connsiteY66" fmla="*/ 3813873 h 6858000"/>
              <a:gd name="connsiteX67" fmla="*/ 621701 w 1508539"/>
              <a:gd name="connsiteY67" fmla="*/ 3806161 h 6858000"/>
              <a:gd name="connsiteX68" fmla="*/ 622008 w 1508539"/>
              <a:gd name="connsiteY68" fmla="*/ 3805957 h 6858000"/>
              <a:gd name="connsiteX69" fmla="*/ 622035 w 1508539"/>
              <a:gd name="connsiteY69" fmla="*/ 3797724 h 6858000"/>
              <a:gd name="connsiteX70" fmla="*/ 620650 w 1508539"/>
              <a:gd name="connsiteY70" fmla="*/ 3792098 h 6858000"/>
              <a:gd name="connsiteX71" fmla="*/ 619534 w 1508539"/>
              <a:gd name="connsiteY71" fmla="*/ 3777135 h 6858000"/>
              <a:gd name="connsiteX72" fmla="*/ 621267 w 1508539"/>
              <a:gd name="connsiteY72" fmla="*/ 3771656 h 6858000"/>
              <a:gd name="connsiteX73" fmla="*/ 625010 w 1508539"/>
              <a:gd name="connsiteY73" fmla="*/ 3769007 h 6858000"/>
              <a:gd name="connsiteX74" fmla="*/ 624476 w 1508539"/>
              <a:gd name="connsiteY74" fmla="*/ 3767709 h 6858000"/>
              <a:gd name="connsiteX75" fmla="*/ 633172 w 1508539"/>
              <a:gd name="connsiteY75" fmla="*/ 3738082 h 6858000"/>
              <a:gd name="connsiteX76" fmla="*/ 640518 w 1508539"/>
              <a:gd name="connsiteY76" fmla="*/ 3673397 h 6858000"/>
              <a:gd name="connsiteX77" fmla="*/ 639814 w 1508539"/>
              <a:gd name="connsiteY77" fmla="*/ 3637109 h 6858000"/>
              <a:gd name="connsiteX78" fmla="*/ 643257 w 1508539"/>
              <a:gd name="connsiteY78" fmla="*/ 3536883 h 6858000"/>
              <a:gd name="connsiteX79" fmla="*/ 650795 w 1508539"/>
              <a:gd name="connsiteY79" fmla="*/ 3435652 h 6858000"/>
              <a:gd name="connsiteX80" fmla="*/ 652466 w 1508539"/>
              <a:gd name="connsiteY80" fmla="*/ 3307769 h 6858000"/>
              <a:gd name="connsiteX81" fmla="*/ 670029 w 1508539"/>
              <a:gd name="connsiteY81" fmla="*/ 3250522 h 6858000"/>
              <a:gd name="connsiteX82" fmla="*/ 670454 w 1508539"/>
              <a:gd name="connsiteY82" fmla="*/ 3229163 h 6858000"/>
              <a:gd name="connsiteX83" fmla="*/ 672277 w 1508539"/>
              <a:gd name="connsiteY83" fmla="*/ 3217217 h 6858000"/>
              <a:gd name="connsiteX84" fmla="*/ 659112 w 1508539"/>
              <a:gd name="connsiteY84" fmla="*/ 3183755 h 6858000"/>
              <a:gd name="connsiteX85" fmla="*/ 659613 w 1508539"/>
              <a:gd name="connsiteY85" fmla="*/ 3178642 h 6858000"/>
              <a:gd name="connsiteX86" fmla="*/ 647213 w 1508539"/>
              <a:gd name="connsiteY86" fmla="*/ 3158586 h 6858000"/>
              <a:gd name="connsiteX87" fmla="*/ 632398 w 1508539"/>
              <a:gd name="connsiteY87" fmla="*/ 3129034 h 6858000"/>
              <a:gd name="connsiteX88" fmla="*/ 633063 w 1508539"/>
              <a:gd name="connsiteY88" fmla="*/ 3126682 h 6858000"/>
              <a:gd name="connsiteX89" fmla="*/ 623931 w 1508539"/>
              <a:gd name="connsiteY89" fmla="*/ 3114519 h 6858000"/>
              <a:gd name="connsiteX90" fmla="*/ 610540 w 1508539"/>
              <a:gd name="connsiteY90" fmla="*/ 3106272 h 6858000"/>
              <a:gd name="connsiteX91" fmla="*/ 583270 w 1508539"/>
              <a:gd name="connsiteY91" fmla="*/ 2958185 h 6858000"/>
              <a:gd name="connsiteX92" fmla="*/ 525884 w 1508539"/>
              <a:gd name="connsiteY92" fmla="*/ 2762989 h 6858000"/>
              <a:gd name="connsiteX93" fmla="*/ 474802 w 1508539"/>
              <a:gd name="connsiteY93" fmla="*/ 2554718 h 6858000"/>
              <a:gd name="connsiteX94" fmla="*/ 454896 w 1508539"/>
              <a:gd name="connsiteY94" fmla="*/ 2485734 h 6858000"/>
              <a:gd name="connsiteX95" fmla="*/ 445619 w 1508539"/>
              <a:gd name="connsiteY95" fmla="*/ 2447068 h 6858000"/>
              <a:gd name="connsiteX96" fmla="*/ 432580 w 1508539"/>
              <a:gd name="connsiteY96" fmla="*/ 2425819 h 6858000"/>
              <a:gd name="connsiteX97" fmla="*/ 438579 w 1508539"/>
              <a:gd name="connsiteY97" fmla="*/ 2402874 h 6858000"/>
              <a:gd name="connsiteX98" fmla="*/ 441191 w 1508539"/>
              <a:gd name="connsiteY98" fmla="*/ 2381443 h 6858000"/>
              <a:gd name="connsiteX99" fmla="*/ 417520 w 1508539"/>
              <a:gd name="connsiteY99" fmla="*/ 2261920 h 6858000"/>
              <a:gd name="connsiteX100" fmla="*/ 407407 w 1508539"/>
              <a:gd name="connsiteY100" fmla="*/ 2195378 h 6858000"/>
              <a:gd name="connsiteX101" fmla="*/ 391624 w 1508539"/>
              <a:gd name="connsiteY101" fmla="*/ 2155135 h 6858000"/>
              <a:gd name="connsiteX102" fmla="*/ 389082 w 1508539"/>
              <a:gd name="connsiteY102" fmla="*/ 2118008 h 6858000"/>
              <a:gd name="connsiteX103" fmla="*/ 390075 w 1508539"/>
              <a:gd name="connsiteY103" fmla="*/ 2050531 h 6858000"/>
              <a:gd name="connsiteX104" fmla="*/ 381881 w 1508539"/>
              <a:gd name="connsiteY104" fmla="*/ 1963269 h 6858000"/>
              <a:gd name="connsiteX105" fmla="*/ 363059 w 1508539"/>
              <a:gd name="connsiteY105" fmla="*/ 1906352 h 6858000"/>
              <a:gd name="connsiteX106" fmla="*/ 339616 w 1508539"/>
              <a:gd name="connsiteY106" fmla="*/ 1861531 h 6858000"/>
              <a:gd name="connsiteX107" fmla="*/ 293415 w 1508539"/>
              <a:gd name="connsiteY107" fmla="*/ 1732919 h 6858000"/>
              <a:gd name="connsiteX108" fmla="*/ 265726 w 1508539"/>
              <a:gd name="connsiteY108" fmla="*/ 1663540 h 6858000"/>
              <a:gd name="connsiteX109" fmla="*/ 264852 w 1508539"/>
              <a:gd name="connsiteY109" fmla="*/ 1615777 h 6858000"/>
              <a:gd name="connsiteX110" fmla="*/ 245647 w 1508539"/>
              <a:gd name="connsiteY110" fmla="*/ 1563678 h 6858000"/>
              <a:gd name="connsiteX111" fmla="*/ 258727 w 1508539"/>
              <a:gd name="connsiteY111" fmla="*/ 1519474 h 6858000"/>
              <a:gd name="connsiteX112" fmla="*/ 251469 w 1508539"/>
              <a:gd name="connsiteY112" fmla="*/ 1477995 h 6858000"/>
              <a:gd name="connsiteX113" fmla="*/ 237554 w 1508539"/>
              <a:gd name="connsiteY113" fmla="*/ 1373769 h 6858000"/>
              <a:gd name="connsiteX114" fmla="*/ 245861 w 1508539"/>
              <a:gd name="connsiteY114" fmla="*/ 1307086 h 6858000"/>
              <a:gd name="connsiteX115" fmla="*/ 247049 w 1508539"/>
              <a:gd name="connsiteY115" fmla="*/ 1189033 h 6858000"/>
              <a:gd name="connsiteX116" fmla="*/ 251734 w 1508539"/>
              <a:gd name="connsiteY116" fmla="*/ 1168288 h 6858000"/>
              <a:gd name="connsiteX117" fmla="*/ 244016 w 1508539"/>
              <a:gd name="connsiteY117" fmla="*/ 1142577 h 6858000"/>
              <a:gd name="connsiteX118" fmla="*/ 233322 w 1508539"/>
              <a:gd name="connsiteY118" fmla="*/ 1088484 h 6858000"/>
              <a:gd name="connsiteX119" fmla="*/ 222058 w 1508539"/>
              <a:gd name="connsiteY119" fmla="*/ 1016103 h 6858000"/>
              <a:gd name="connsiteX120" fmla="*/ 223514 w 1508539"/>
              <a:gd name="connsiteY120" fmla="*/ 932283 h 6858000"/>
              <a:gd name="connsiteX121" fmla="*/ 225750 w 1508539"/>
              <a:gd name="connsiteY121" fmla="*/ 915925 h 6858000"/>
              <a:gd name="connsiteX122" fmla="*/ 218379 w 1508539"/>
              <a:gd name="connsiteY122" fmla="*/ 896999 h 6858000"/>
              <a:gd name="connsiteX123" fmla="*/ 187787 w 1508539"/>
              <a:gd name="connsiteY123" fmla="*/ 821517 h 6858000"/>
              <a:gd name="connsiteX124" fmla="*/ 166737 w 1508539"/>
              <a:gd name="connsiteY124" fmla="*/ 751353 h 6858000"/>
              <a:gd name="connsiteX125" fmla="*/ 166295 w 1508539"/>
              <a:gd name="connsiteY125" fmla="*/ 721230 h 6858000"/>
              <a:gd name="connsiteX126" fmla="*/ 151966 w 1508539"/>
              <a:gd name="connsiteY126" fmla="*/ 681659 h 6858000"/>
              <a:gd name="connsiteX127" fmla="*/ 137385 w 1508539"/>
              <a:gd name="connsiteY127" fmla="*/ 635218 h 6858000"/>
              <a:gd name="connsiteX128" fmla="*/ 142396 w 1508539"/>
              <a:gd name="connsiteY128" fmla="*/ 613763 h 6858000"/>
              <a:gd name="connsiteX129" fmla="*/ 128338 w 1508539"/>
              <a:gd name="connsiteY129" fmla="*/ 598582 h 6858000"/>
              <a:gd name="connsiteX130" fmla="*/ 128019 w 1508539"/>
              <a:gd name="connsiteY130" fmla="*/ 576846 h 6858000"/>
              <a:gd name="connsiteX131" fmla="*/ 107645 w 1508539"/>
              <a:gd name="connsiteY131" fmla="*/ 530055 h 6858000"/>
              <a:gd name="connsiteX132" fmla="*/ 106893 w 1508539"/>
              <a:gd name="connsiteY132" fmla="*/ 465389 h 6858000"/>
              <a:gd name="connsiteX133" fmla="*/ 89816 w 1508539"/>
              <a:gd name="connsiteY133" fmla="*/ 424699 h 6858000"/>
              <a:gd name="connsiteX134" fmla="*/ 90191 w 1508539"/>
              <a:gd name="connsiteY134" fmla="*/ 404917 h 6858000"/>
              <a:gd name="connsiteX135" fmla="*/ 70148 w 1508539"/>
              <a:gd name="connsiteY135" fmla="*/ 367211 h 6858000"/>
              <a:gd name="connsiteX136" fmla="*/ 36452 w 1508539"/>
              <a:gd name="connsiteY136" fmla="*/ 268519 h 6858000"/>
              <a:gd name="connsiteX137" fmla="*/ 23935 w 1508539"/>
              <a:gd name="connsiteY137" fmla="*/ 160886 h 6858000"/>
              <a:gd name="connsiteX138" fmla="*/ 19312 w 1508539"/>
              <a:gd name="connsiteY138" fmla="*/ 47336 h 6858000"/>
              <a:gd name="connsiteX139" fmla="*/ 0 w 1508539"/>
              <a:gd name="connsiteY139" fmla="*/ 0 h 6858000"/>
              <a:gd name="connsiteX0" fmla="*/ 0 w 1508539"/>
              <a:gd name="connsiteY0" fmla="*/ 0 h 6858000"/>
              <a:gd name="connsiteX1" fmla="*/ 1508539 w 1508539"/>
              <a:gd name="connsiteY1" fmla="*/ 0 h 6858000"/>
              <a:gd name="connsiteX2" fmla="*/ 1508539 w 1508539"/>
              <a:gd name="connsiteY2" fmla="*/ 6858000 h 6858000"/>
              <a:gd name="connsiteX3" fmla="*/ 245233 w 1508539"/>
              <a:gd name="connsiteY3" fmla="*/ 6857735 h 6858000"/>
              <a:gd name="connsiteX4" fmla="*/ 243784 w 1508539"/>
              <a:gd name="connsiteY4" fmla="*/ 6776847 h 6858000"/>
              <a:gd name="connsiteX5" fmla="*/ 255284 w 1508539"/>
              <a:gd name="connsiteY5" fmla="*/ 6737706 h 6858000"/>
              <a:gd name="connsiteX6" fmla="*/ 267342 w 1508539"/>
              <a:gd name="connsiteY6" fmla="*/ 6683638 h 6858000"/>
              <a:gd name="connsiteX7" fmla="*/ 295622 w 1508539"/>
              <a:gd name="connsiteY7" fmla="*/ 6659970 h 6858000"/>
              <a:gd name="connsiteX8" fmla="*/ 310713 w 1508539"/>
              <a:gd name="connsiteY8" fmla="*/ 6636211 h 6858000"/>
              <a:gd name="connsiteX9" fmla="*/ 328157 w 1508539"/>
              <a:gd name="connsiteY9" fmla="*/ 6594177 h 6858000"/>
              <a:gd name="connsiteX10" fmla="*/ 342197 w 1508539"/>
              <a:gd name="connsiteY10" fmla="*/ 6557575 h 6858000"/>
              <a:gd name="connsiteX11" fmla="*/ 395154 w 1508539"/>
              <a:gd name="connsiteY11" fmla="*/ 6492130 h 6858000"/>
              <a:gd name="connsiteX12" fmla="*/ 410841 w 1508539"/>
              <a:gd name="connsiteY12" fmla="*/ 6431610 h 6858000"/>
              <a:gd name="connsiteX13" fmla="*/ 454546 w 1508539"/>
              <a:gd name="connsiteY13" fmla="*/ 6379786 h 6858000"/>
              <a:gd name="connsiteX14" fmla="*/ 437769 w 1508539"/>
              <a:gd name="connsiteY14" fmla="*/ 6334727 h 6858000"/>
              <a:gd name="connsiteX15" fmla="*/ 415184 w 1508539"/>
              <a:gd name="connsiteY15" fmla="*/ 6313295 h 6858000"/>
              <a:gd name="connsiteX16" fmla="*/ 422348 w 1508539"/>
              <a:gd name="connsiteY16" fmla="*/ 6280046 h 6858000"/>
              <a:gd name="connsiteX17" fmla="*/ 405093 w 1508539"/>
              <a:gd name="connsiteY17" fmla="*/ 6270265 h 6858000"/>
              <a:gd name="connsiteX18" fmla="*/ 432121 w 1508539"/>
              <a:gd name="connsiteY18" fmla="*/ 6252834 h 6858000"/>
              <a:gd name="connsiteX19" fmla="*/ 410113 w 1508539"/>
              <a:gd name="connsiteY19" fmla="*/ 6202459 h 6858000"/>
              <a:gd name="connsiteX20" fmla="*/ 392003 w 1508539"/>
              <a:gd name="connsiteY20" fmla="*/ 6153037 h 6858000"/>
              <a:gd name="connsiteX21" fmla="*/ 394739 w 1508539"/>
              <a:gd name="connsiteY21" fmla="*/ 6090059 h 6858000"/>
              <a:gd name="connsiteX22" fmla="*/ 411713 w 1508539"/>
              <a:gd name="connsiteY22" fmla="*/ 6028119 h 6858000"/>
              <a:gd name="connsiteX23" fmla="*/ 396942 w 1508539"/>
              <a:gd name="connsiteY23" fmla="*/ 5926735 h 6858000"/>
              <a:gd name="connsiteX24" fmla="*/ 446454 w 1508539"/>
              <a:gd name="connsiteY24" fmla="*/ 5712857 h 6858000"/>
              <a:gd name="connsiteX25" fmla="*/ 425529 w 1508539"/>
              <a:gd name="connsiteY25" fmla="*/ 5676393 h 6858000"/>
              <a:gd name="connsiteX26" fmla="*/ 465121 w 1508539"/>
              <a:gd name="connsiteY26" fmla="*/ 5563435 h 6858000"/>
              <a:gd name="connsiteX27" fmla="*/ 512251 w 1508539"/>
              <a:gd name="connsiteY27" fmla="*/ 5437125 h 6858000"/>
              <a:gd name="connsiteX28" fmla="*/ 525819 w 1508539"/>
              <a:gd name="connsiteY28" fmla="*/ 5396260 h 6858000"/>
              <a:gd name="connsiteX29" fmla="*/ 541800 w 1508539"/>
              <a:gd name="connsiteY29" fmla="*/ 5330009 h 6858000"/>
              <a:gd name="connsiteX30" fmla="*/ 575293 w 1508539"/>
              <a:gd name="connsiteY30" fmla="*/ 5273739 h 6858000"/>
              <a:gd name="connsiteX31" fmla="*/ 584892 w 1508539"/>
              <a:gd name="connsiteY31" fmla="*/ 5241779 h 6858000"/>
              <a:gd name="connsiteX32" fmla="*/ 596118 w 1508539"/>
              <a:gd name="connsiteY32" fmla="*/ 5225268 h 6858000"/>
              <a:gd name="connsiteX33" fmla="*/ 597138 w 1508539"/>
              <a:gd name="connsiteY33" fmla="*/ 5217684 h 6858000"/>
              <a:gd name="connsiteX34" fmla="*/ 604479 w 1508539"/>
              <a:gd name="connsiteY34" fmla="*/ 5193377 h 6858000"/>
              <a:gd name="connsiteX35" fmla="*/ 607782 w 1508539"/>
              <a:gd name="connsiteY35" fmla="*/ 5179288 h 6858000"/>
              <a:gd name="connsiteX36" fmla="*/ 608766 w 1508539"/>
              <a:gd name="connsiteY36" fmla="*/ 5173621 h 6858000"/>
              <a:gd name="connsiteX37" fmla="*/ 604400 w 1508539"/>
              <a:gd name="connsiteY37" fmla="*/ 5159961 h 6858000"/>
              <a:gd name="connsiteX38" fmla="*/ 611077 w 1508539"/>
              <a:gd name="connsiteY38" fmla="*/ 5144295 h 6858000"/>
              <a:gd name="connsiteX39" fmla="*/ 608010 w 1508539"/>
              <a:gd name="connsiteY39" fmla="*/ 5125185 h 6858000"/>
              <a:gd name="connsiteX40" fmla="*/ 614840 w 1508539"/>
              <a:gd name="connsiteY40" fmla="*/ 5121884 h 6858000"/>
              <a:gd name="connsiteX41" fmla="*/ 621876 w 1508539"/>
              <a:gd name="connsiteY41" fmla="*/ 5067850 h 6858000"/>
              <a:gd name="connsiteX42" fmla="*/ 624607 w 1508539"/>
              <a:gd name="connsiteY42" fmla="*/ 5060861 h 6858000"/>
              <a:gd name="connsiteX43" fmla="*/ 621311 w 1508539"/>
              <a:gd name="connsiteY43" fmla="*/ 5034192 h 6858000"/>
              <a:gd name="connsiteX44" fmla="*/ 622865 w 1508539"/>
              <a:gd name="connsiteY44" fmla="*/ 4993030 h 6858000"/>
              <a:gd name="connsiteX45" fmla="*/ 629774 w 1508539"/>
              <a:gd name="connsiteY45" fmla="*/ 4946844 h 6858000"/>
              <a:gd name="connsiteX46" fmla="*/ 625630 w 1508539"/>
              <a:gd name="connsiteY46" fmla="*/ 4932692 h 6858000"/>
              <a:gd name="connsiteX47" fmla="*/ 641033 w 1508539"/>
              <a:gd name="connsiteY47" fmla="*/ 4858827 h 6858000"/>
              <a:gd name="connsiteX48" fmla="*/ 646936 w 1508539"/>
              <a:gd name="connsiteY48" fmla="*/ 4821170 h 6858000"/>
              <a:gd name="connsiteX49" fmla="*/ 651669 w 1508539"/>
              <a:gd name="connsiteY49" fmla="*/ 4780965 h 6858000"/>
              <a:gd name="connsiteX50" fmla="*/ 652962 w 1508539"/>
              <a:gd name="connsiteY50" fmla="*/ 4750867 h 6858000"/>
              <a:gd name="connsiteX51" fmla="*/ 650769 w 1508539"/>
              <a:gd name="connsiteY51" fmla="*/ 4690749 h 6858000"/>
              <a:gd name="connsiteX52" fmla="*/ 646249 w 1508539"/>
              <a:gd name="connsiteY52" fmla="*/ 4584173 h 6858000"/>
              <a:gd name="connsiteX53" fmla="*/ 641332 w 1508539"/>
              <a:gd name="connsiteY53" fmla="*/ 4444346 h 6858000"/>
              <a:gd name="connsiteX54" fmla="*/ 637897 w 1508539"/>
              <a:gd name="connsiteY54" fmla="*/ 4375228 h 6858000"/>
              <a:gd name="connsiteX55" fmla="*/ 618550 w 1508539"/>
              <a:gd name="connsiteY55" fmla="*/ 4214165 h 6858000"/>
              <a:gd name="connsiteX56" fmla="*/ 622623 w 1508539"/>
              <a:gd name="connsiteY56" fmla="*/ 4090296 h 6858000"/>
              <a:gd name="connsiteX57" fmla="*/ 607879 w 1508539"/>
              <a:gd name="connsiteY57" fmla="*/ 4033999 h 6858000"/>
              <a:gd name="connsiteX58" fmla="*/ 609028 w 1508539"/>
              <a:gd name="connsiteY58" fmla="*/ 4031933 h 6858000"/>
              <a:gd name="connsiteX59" fmla="*/ 607604 w 1508539"/>
              <a:gd name="connsiteY59" fmla="*/ 4013953 h 6858000"/>
              <a:gd name="connsiteX60" fmla="*/ 593899 w 1508539"/>
              <a:gd name="connsiteY60" fmla="*/ 3974753 h 6858000"/>
              <a:gd name="connsiteX61" fmla="*/ 595497 w 1508539"/>
              <a:gd name="connsiteY61" fmla="*/ 3969950 h 6858000"/>
              <a:gd name="connsiteX62" fmla="*/ 588919 w 1508539"/>
              <a:gd name="connsiteY62" fmla="*/ 3933779 h 6858000"/>
              <a:gd name="connsiteX63" fmla="*/ 590250 w 1508539"/>
              <a:gd name="connsiteY63" fmla="*/ 3933093 h 6858000"/>
              <a:gd name="connsiteX64" fmla="*/ 594604 w 1508539"/>
              <a:gd name="connsiteY64" fmla="*/ 3922082 h 6858000"/>
              <a:gd name="connsiteX65" fmla="*/ 599682 w 1508539"/>
              <a:gd name="connsiteY65" fmla="*/ 3901461 h 6858000"/>
              <a:gd name="connsiteX66" fmla="*/ 622276 w 1508539"/>
              <a:gd name="connsiteY66" fmla="*/ 3813873 h 6858000"/>
              <a:gd name="connsiteX67" fmla="*/ 621701 w 1508539"/>
              <a:gd name="connsiteY67" fmla="*/ 3806161 h 6858000"/>
              <a:gd name="connsiteX68" fmla="*/ 622008 w 1508539"/>
              <a:gd name="connsiteY68" fmla="*/ 3805957 h 6858000"/>
              <a:gd name="connsiteX69" fmla="*/ 622035 w 1508539"/>
              <a:gd name="connsiteY69" fmla="*/ 3797724 h 6858000"/>
              <a:gd name="connsiteX70" fmla="*/ 620650 w 1508539"/>
              <a:gd name="connsiteY70" fmla="*/ 3792098 h 6858000"/>
              <a:gd name="connsiteX71" fmla="*/ 619534 w 1508539"/>
              <a:gd name="connsiteY71" fmla="*/ 3777135 h 6858000"/>
              <a:gd name="connsiteX72" fmla="*/ 621267 w 1508539"/>
              <a:gd name="connsiteY72" fmla="*/ 3771656 h 6858000"/>
              <a:gd name="connsiteX73" fmla="*/ 625010 w 1508539"/>
              <a:gd name="connsiteY73" fmla="*/ 3769007 h 6858000"/>
              <a:gd name="connsiteX74" fmla="*/ 624476 w 1508539"/>
              <a:gd name="connsiteY74" fmla="*/ 3767709 h 6858000"/>
              <a:gd name="connsiteX75" fmla="*/ 633172 w 1508539"/>
              <a:gd name="connsiteY75" fmla="*/ 3738082 h 6858000"/>
              <a:gd name="connsiteX76" fmla="*/ 640518 w 1508539"/>
              <a:gd name="connsiteY76" fmla="*/ 3673397 h 6858000"/>
              <a:gd name="connsiteX77" fmla="*/ 639814 w 1508539"/>
              <a:gd name="connsiteY77" fmla="*/ 3637109 h 6858000"/>
              <a:gd name="connsiteX78" fmla="*/ 643257 w 1508539"/>
              <a:gd name="connsiteY78" fmla="*/ 3536883 h 6858000"/>
              <a:gd name="connsiteX79" fmla="*/ 650795 w 1508539"/>
              <a:gd name="connsiteY79" fmla="*/ 3435652 h 6858000"/>
              <a:gd name="connsiteX80" fmla="*/ 652466 w 1508539"/>
              <a:gd name="connsiteY80" fmla="*/ 3307769 h 6858000"/>
              <a:gd name="connsiteX81" fmla="*/ 670029 w 1508539"/>
              <a:gd name="connsiteY81" fmla="*/ 3250522 h 6858000"/>
              <a:gd name="connsiteX82" fmla="*/ 670454 w 1508539"/>
              <a:gd name="connsiteY82" fmla="*/ 3229163 h 6858000"/>
              <a:gd name="connsiteX83" fmla="*/ 672277 w 1508539"/>
              <a:gd name="connsiteY83" fmla="*/ 3217217 h 6858000"/>
              <a:gd name="connsiteX84" fmla="*/ 659112 w 1508539"/>
              <a:gd name="connsiteY84" fmla="*/ 3183755 h 6858000"/>
              <a:gd name="connsiteX85" fmla="*/ 659613 w 1508539"/>
              <a:gd name="connsiteY85" fmla="*/ 3178642 h 6858000"/>
              <a:gd name="connsiteX86" fmla="*/ 647213 w 1508539"/>
              <a:gd name="connsiteY86" fmla="*/ 3158586 h 6858000"/>
              <a:gd name="connsiteX87" fmla="*/ 632398 w 1508539"/>
              <a:gd name="connsiteY87" fmla="*/ 3129034 h 6858000"/>
              <a:gd name="connsiteX88" fmla="*/ 633063 w 1508539"/>
              <a:gd name="connsiteY88" fmla="*/ 3126682 h 6858000"/>
              <a:gd name="connsiteX89" fmla="*/ 623931 w 1508539"/>
              <a:gd name="connsiteY89" fmla="*/ 3114519 h 6858000"/>
              <a:gd name="connsiteX90" fmla="*/ 610540 w 1508539"/>
              <a:gd name="connsiteY90" fmla="*/ 3106272 h 6858000"/>
              <a:gd name="connsiteX91" fmla="*/ 583270 w 1508539"/>
              <a:gd name="connsiteY91" fmla="*/ 2958185 h 6858000"/>
              <a:gd name="connsiteX92" fmla="*/ 525884 w 1508539"/>
              <a:gd name="connsiteY92" fmla="*/ 2762989 h 6858000"/>
              <a:gd name="connsiteX93" fmla="*/ 474802 w 1508539"/>
              <a:gd name="connsiteY93" fmla="*/ 2554718 h 6858000"/>
              <a:gd name="connsiteX94" fmla="*/ 454896 w 1508539"/>
              <a:gd name="connsiteY94" fmla="*/ 2485734 h 6858000"/>
              <a:gd name="connsiteX95" fmla="*/ 445619 w 1508539"/>
              <a:gd name="connsiteY95" fmla="*/ 2447068 h 6858000"/>
              <a:gd name="connsiteX96" fmla="*/ 432580 w 1508539"/>
              <a:gd name="connsiteY96" fmla="*/ 2425819 h 6858000"/>
              <a:gd name="connsiteX97" fmla="*/ 438579 w 1508539"/>
              <a:gd name="connsiteY97" fmla="*/ 2402874 h 6858000"/>
              <a:gd name="connsiteX98" fmla="*/ 441191 w 1508539"/>
              <a:gd name="connsiteY98" fmla="*/ 2381443 h 6858000"/>
              <a:gd name="connsiteX99" fmla="*/ 417520 w 1508539"/>
              <a:gd name="connsiteY99" fmla="*/ 2261920 h 6858000"/>
              <a:gd name="connsiteX100" fmla="*/ 407407 w 1508539"/>
              <a:gd name="connsiteY100" fmla="*/ 2195378 h 6858000"/>
              <a:gd name="connsiteX101" fmla="*/ 391624 w 1508539"/>
              <a:gd name="connsiteY101" fmla="*/ 2155135 h 6858000"/>
              <a:gd name="connsiteX102" fmla="*/ 389082 w 1508539"/>
              <a:gd name="connsiteY102" fmla="*/ 2118008 h 6858000"/>
              <a:gd name="connsiteX103" fmla="*/ 390075 w 1508539"/>
              <a:gd name="connsiteY103" fmla="*/ 2050531 h 6858000"/>
              <a:gd name="connsiteX104" fmla="*/ 381881 w 1508539"/>
              <a:gd name="connsiteY104" fmla="*/ 1963269 h 6858000"/>
              <a:gd name="connsiteX105" fmla="*/ 363059 w 1508539"/>
              <a:gd name="connsiteY105" fmla="*/ 1906352 h 6858000"/>
              <a:gd name="connsiteX106" fmla="*/ 339616 w 1508539"/>
              <a:gd name="connsiteY106" fmla="*/ 1861531 h 6858000"/>
              <a:gd name="connsiteX107" fmla="*/ 293415 w 1508539"/>
              <a:gd name="connsiteY107" fmla="*/ 1732919 h 6858000"/>
              <a:gd name="connsiteX108" fmla="*/ 265726 w 1508539"/>
              <a:gd name="connsiteY108" fmla="*/ 1663540 h 6858000"/>
              <a:gd name="connsiteX109" fmla="*/ 264852 w 1508539"/>
              <a:gd name="connsiteY109" fmla="*/ 1615777 h 6858000"/>
              <a:gd name="connsiteX110" fmla="*/ 245647 w 1508539"/>
              <a:gd name="connsiteY110" fmla="*/ 1563678 h 6858000"/>
              <a:gd name="connsiteX111" fmla="*/ 258727 w 1508539"/>
              <a:gd name="connsiteY111" fmla="*/ 1519474 h 6858000"/>
              <a:gd name="connsiteX112" fmla="*/ 251469 w 1508539"/>
              <a:gd name="connsiteY112" fmla="*/ 1477995 h 6858000"/>
              <a:gd name="connsiteX113" fmla="*/ 237554 w 1508539"/>
              <a:gd name="connsiteY113" fmla="*/ 1373769 h 6858000"/>
              <a:gd name="connsiteX114" fmla="*/ 245861 w 1508539"/>
              <a:gd name="connsiteY114" fmla="*/ 1307086 h 6858000"/>
              <a:gd name="connsiteX115" fmla="*/ 247049 w 1508539"/>
              <a:gd name="connsiteY115" fmla="*/ 1189033 h 6858000"/>
              <a:gd name="connsiteX116" fmla="*/ 251734 w 1508539"/>
              <a:gd name="connsiteY116" fmla="*/ 1168288 h 6858000"/>
              <a:gd name="connsiteX117" fmla="*/ 244016 w 1508539"/>
              <a:gd name="connsiteY117" fmla="*/ 1142577 h 6858000"/>
              <a:gd name="connsiteX118" fmla="*/ 233322 w 1508539"/>
              <a:gd name="connsiteY118" fmla="*/ 1088484 h 6858000"/>
              <a:gd name="connsiteX119" fmla="*/ 222058 w 1508539"/>
              <a:gd name="connsiteY119" fmla="*/ 1016103 h 6858000"/>
              <a:gd name="connsiteX120" fmla="*/ 223514 w 1508539"/>
              <a:gd name="connsiteY120" fmla="*/ 932283 h 6858000"/>
              <a:gd name="connsiteX121" fmla="*/ 225750 w 1508539"/>
              <a:gd name="connsiteY121" fmla="*/ 915925 h 6858000"/>
              <a:gd name="connsiteX122" fmla="*/ 218379 w 1508539"/>
              <a:gd name="connsiteY122" fmla="*/ 896999 h 6858000"/>
              <a:gd name="connsiteX123" fmla="*/ 187787 w 1508539"/>
              <a:gd name="connsiteY123" fmla="*/ 821517 h 6858000"/>
              <a:gd name="connsiteX124" fmla="*/ 166737 w 1508539"/>
              <a:gd name="connsiteY124" fmla="*/ 751353 h 6858000"/>
              <a:gd name="connsiteX125" fmla="*/ 166295 w 1508539"/>
              <a:gd name="connsiteY125" fmla="*/ 721230 h 6858000"/>
              <a:gd name="connsiteX126" fmla="*/ 151966 w 1508539"/>
              <a:gd name="connsiteY126" fmla="*/ 681659 h 6858000"/>
              <a:gd name="connsiteX127" fmla="*/ 137385 w 1508539"/>
              <a:gd name="connsiteY127" fmla="*/ 635218 h 6858000"/>
              <a:gd name="connsiteX128" fmla="*/ 142396 w 1508539"/>
              <a:gd name="connsiteY128" fmla="*/ 613763 h 6858000"/>
              <a:gd name="connsiteX129" fmla="*/ 128338 w 1508539"/>
              <a:gd name="connsiteY129" fmla="*/ 598582 h 6858000"/>
              <a:gd name="connsiteX130" fmla="*/ 128019 w 1508539"/>
              <a:gd name="connsiteY130" fmla="*/ 576846 h 6858000"/>
              <a:gd name="connsiteX131" fmla="*/ 107645 w 1508539"/>
              <a:gd name="connsiteY131" fmla="*/ 530055 h 6858000"/>
              <a:gd name="connsiteX132" fmla="*/ 106893 w 1508539"/>
              <a:gd name="connsiteY132" fmla="*/ 465389 h 6858000"/>
              <a:gd name="connsiteX133" fmla="*/ 89816 w 1508539"/>
              <a:gd name="connsiteY133" fmla="*/ 424699 h 6858000"/>
              <a:gd name="connsiteX134" fmla="*/ 90191 w 1508539"/>
              <a:gd name="connsiteY134" fmla="*/ 404917 h 6858000"/>
              <a:gd name="connsiteX135" fmla="*/ 70148 w 1508539"/>
              <a:gd name="connsiteY135" fmla="*/ 367211 h 6858000"/>
              <a:gd name="connsiteX136" fmla="*/ 36452 w 1508539"/>
              <a:gd name="connsiteY136" fmla="*/ 268519 h 6858000"/>
              <a:gd name="connsiteX137" fmla="*/ 23935 w 1508539"/>
              <a:gd name="connsiteY137" fmla="*/ 160886 h 6858000"/>
              <a:gd name="connsiteX138" fmla="*/ 19312 w 1508539"/>
              <a:gd name="connsiteY138" fmla="*/ 47336 h 6858000"/>
              <a:gd name="connsiteX139" fmla="*/ 0 w 1508539"/>
              <a:gd name="connsiteY139" fmla="*/ 0 h 6858000"/>
              <a:gd name="connsiteX0" fmla="*/ 0 w 1508539"/>
              <a:gd name="connsiteY0" fmla="*/ 0 h 6858000"/>
              <a:gd name="connsiteX1" fmla="*/ 1508539 w 1508539"/>
              <a:gd name="connsiteY1" fmla="*/ 0 h 6858000"/>
              <a:gd name="connsiteX2" fmla="*/ 1508539 w 1508539"/>
              <a:gd name="connsiteY2" fmla="*/ 6858000 h 6858000"/>
              <a:gd name="connsiteX3" fmla="*/ 245233 w 1508539"/>
              <a:gd name="connsiteY3" fmla="*/ 6857735 h 6858000"/>
              <a:gd name="connsiteX4" fmla="*/ 243784 w 1508539"/>
              <a:gd name="connsiteY4" fmla="*/ 6776847 h 6858000"/>
              <a:gd name="connsiteX5" fmla="*/ 255284 w 1508539"/>
              <a:gd name="connsiteY5" fmla="*/ 6737706 h 6858000"/>
              <a:gd name="connsiteX6" fmla="*/ 267342 w 1508539"/>
              <a:gd name="connsiteY6" fmla="*/ 6683638 h 6858000"/>
              <a:gd name="connsiteX7" fmla="*/ 295622 w 1508539"/>
              <a:gd name="connsiteY7" fmla="*/ 6659970 h 6858000"/>
              <a:gd name="connsiteX8" fmla="*/ 310713 w 1508539"/>
              <a:gd name="connsiteY8" fmla="*/ 6636211 h 6858000"/>
              <a:gd name="connsiteX9" fmla="*/ 328157 w 1508539"/>
              <a:gd name="connsiteY9" fmla="*/ 6594177 h 6858000"/>
              <a:gd name="connsiteX10" fmla="*/ 342197 w 1508539"/>
              <a:gd name="connsiteY10" fmla="*/ 6557575 h 6858000"/>
              <a:gd name="connsiteX11" fmla="*/ 395154 w 1508539"/>
              <a:gd name="connsiteY11" fmla="*/ 6492130 h 6858000"/>
              <a:gd name="connsiteX12" fmla="*/ 410841 w 1508539"/>
              <a:gd name="connsiteY12" fmla="*/ 6431610 h 6858000"/>
              <a:gd name="connsiteX13" fmla="*/ 454546 w 1508539"/>
              <a:gd name="connsiteY13" fmla="*/ 6379786 h 6858000"/>
              <a:gd name="connsiteX14" fmla="*/ 437769 w 1508539"/>
              <a:gd name="connsiteY14" fmla="*/ 6334727 h 6858000"/>
              <a:gd name="connsiteX15" fmla="*/ 415184 w 1508539"/>
              <a:gd name="connsiteY15" fmla="*/ 6313295 h 6858000"/>
              <a:gd name="connsiteX16" fmla="*/ 422348 w 1508539"/>
              <a:gd name="connsiteY16" fmla="*/ 6280046 h 6858000"/>
              <a:gd name="connsiteX17" fmla="*/ 405093 w 1508539"/>
              <a:gd name="connsiteY17" fmla="*/ 6270265 h 6858000"/>
              <a:gd name="connsiteX18" fmla="*/ 432121 w 1508539"/>
              <a:gd name="connsiteY18" fmla="*/ 6252834 h 6858000"/>
              <a:gd name="connsiteX19" fmla="*/ 410113 w 1508539"/>
              <a:gd name="connsiteY19" fmla="*/ 6202459 h 6858000"/>
              <a:gd name="connsiteX20" fmla="*/ 408911 w 1508539"/>
              <a:gd name="connsiteY20" fmla="*/ 6153037 h 6858000"/>
              <a:gd name="connsiteX21" fmla="*/ 394739 w 1508539"/>
              <a:gd name="connsiteY21" fmla="*/ 6090059 h 6858000"/>
              <a:gd name="connsiteX22" fmla="*/ 411713 w 1508539"/>
              <a:gd name="connsiteY22" fmla="*/ 6028119 h 6858000"/>
              <a:gd name="connsiteX23" fmla="*/ 396942 w 1508539"/>
              <a:gd name="connsiteY23" fmla="*/ 5926735 h 6858000"/>
              <a:gd name="connsiteX24" fmla="*/ 446454 w 1508539"/>
              <a:gd name="connsiteY24" fmla="*/ 5712857 h 6858000"/>
              <a:gd name="connsiteX25" fmla="*/ 425529 w 1508539"/>
              <a:gd name="connsiteY25" fmla="*/ 5676393 h 6858000"/>
              <a:gd name="connsiteX26" fmla="*/ 465121 w 1508539"/>
              <a:gd name="connsiteY26" fmla="*/ 5563435 h 6858000"/>
              <a:gd name="connsiteX27" fmla="*/ 512251 w 1508539"/>
              <a:gd name="connsiteY27" fmla="*/ 5437125 h 6858000"/>
              <a:gd name="connsiteX28" fmla="*/ 525819 w 1508539"/>
              <a:gd name="connsiteY28" fmla="*/ 5396260 h 6858000"/>
              <a:gd name="connsiteX29" fmla="*/ 541800 w 1508539"/>
              <a:gd name="connsiteY29" fmla="*/ 5330009 h 6858000"/>
              <a:gd name="connsiteX30" fmla="*/ 575293 w 1508539"/>
              <a:gd name="connsiteY30" fmla="*/ 5273739 h 6858000"/>
              <a:gd name="connsiteX31" fmla="*/ 584892 w 1508539"/>
              <a:gd name="connsiteY31" fmla="*/ 5241779 h 6858000"/>
              <a:gd name="connsiteX32" fmla="*/ 596118 w 1508539"/>
              <a:gd name="connsiteY32" fmla="*/ 5225268 h 6858000"/>
              <a:gd name="connsiteX33" fmla="*/ 597138 w 1508539"/>
              <a:gd name="connsiteY33" fmla="*/ 5217684 h 6858000"/>
              <a:gd name="connsiteX34" fmla="*/ 604479 w 1508539"/>
              <a:gd name="connsiteY34" fmla="*/ 5193377 h 6858000"/>
              <a:gd name="connsiteX35" fmla="*/ 607782 w 1508539"/>
              <a:gd name="connsiteY35" fmla="*/ 5179288 h 6858000"/>
              <a:gd name="connsiteX36" fmla="*/ 608766 w 1508539"/>
              <a:gd name="connsiteY36" fmla="*/ 5173621 h 6858000"/>
              <a:gd name="connsiteX37" fmla="*/ 604400 w 1508539"/>
              <a:gd name="connsiteY37" fmla="*/ 5159961 h 6858000"/>
              <a:gd name="connsiteX38" fmla="*/ 611077 w 1508539"/>
              <a:gd name="connsiteY38" fmla="*/ 5144295 h 6858000"/>
              <a:gd name="connsiteX39" fmla="*/ 608010 w 1508539"/>
              <a:gd name="connsiteY39" fmla="*/ 5125185 h 6858000"/>
              <a:gd name="connsiteX40" fmla="*/ 614840 w 1508539"/>
              <a:gd name="connsiteY40" fmla="*/ 5121884 h 6858000"/>
              <a:gd name="connsiteX41" fmla="*/ 621876 w 1508539"/>
              <a:gd name="connsiteY41" fmla="*/ 5067850 h 6858000"/>
              <a:gd name="connsiteX42" fmla="*/ 624607 w 1508539"/>
              <a:gd name="connsiteY42" fmla="*/ 5060861 h 6858000"/>
              <a:gd name="connsiteX43" fmla="*/ 621311 w 1508539"/>
              <a:gd name="connsiteY43" fmla="*/ 5034192 h 6858000"/>
              <a:gd name="connsiteX44" fmla="*/ 622865 w 1508539"/>
              <a:gd name="connsiteY44" fmla="*/ 4993030 h 6858000"/>
              <a:gd name="connsiteX45" fmla="*/ 629774 w 1508539"/>
              <a:gd name="connsiteY45" fmla="*/ 4946844 h 6858000"/>
              <a:gd name="connsiteX46" fmla="*/ 625630 w 1508539"/>
              <a:gd name="connsiteY46" fmla="*/ 4932692 h 6858000"/>
              <a:gd name="connsiteX47" fmla="*/ 641033 w 1508539"/>
              <a:gd name="connsiteY47" fmla="*/ 4858827 h 6858000"/>
              <a:gd name="connsiteX48" fmla="*/ 646936 w 1508539"/>
              <a:gd name="connsiteY48" fmla="*/ 4821170 h 6858000"/>
              <a:gd name="connsiteX49" fmla="*/ 651669 w 1508539"/>
              <a:gd name="connsiteY49" fmla="*/ 4780965 h 6858000"/>
              <a:gd name="connsiteX50" fmla="*/ 652962 w 1508539"/>
              <a:gd name="connsiteY50" fmla="*/ 4750867 h 6858000"/>
              <a:gd name="connsiteX51" fmla="*/ 650769 w 1508539"/>
              <a:gd name="connsiteY51" fmla="*/ 4690749 h 6858000"/>
              <a:gd name="connsiteX52" fmla="*/ 646249 w 1508539"/>
              <a:gd name="connsiteY52" fmla="*/ 4584173 h 6858000"/>
              <a:gd name="connsiteX53" fmla="*/ 641332 w 1508539"/>
              <a:gd name="connsiteY53" fmla="*/ 4444346 h 6858000"/>
              <a:gd name="connsiteX54" fmla="*/ 637897 w 1508539"/>
              <a:gd name="connsiteY54" fmla="*/ 4375228 h 6858000"/>
              <a:gd name="connsiteX55" fmla="*/ 618550 w 1508539"/>
              <a:gd name="connsiteY55" fmla="*/ 4214165 h 6858000"/>
              <a:gd name="connsiteX56" fmla="*/ 622623 w 1508539"/>
              <a:gd name="connsiteY56" fmla="*/ 4090296 h 6858000"/>
              <a:gd name="connsiteX57" fmla="*/ 607879 w 1508539"/>
              <a:gd name="connsiteY57" fmla="*/ 4033999 h 6858000"/>
              <a:gd name="connsiteX58" fmla="*/ 609028 w 1508539"/>
              <a:gd name="connsiteY58" fmla="*/ 4031933 h 6858000"/>
              <a:gd name="connsiteX59" fmla="*/ 607604 w 1508539"/>
              <a:gd name="connsiteY59" fmla="*/ 4013953 h 6858000"/>
              <a:gd name="connsiteX60" fmla="*/ 593899 w 1508539"/>
              <a:gd name="connsiteY60" fmla="*/ 3974753 h 6858000"/>
              <a:gd name="connsiteX61" fmla="*/ 595497 w 1508539"/>
              <a:gd name="connsiteY61" fmla="*/ 3969950 h 6858000"/>
              <a:gd name="connsiteX62" fmla="*/ 588919 w 1508539"/>
              <a:gd name="connsiteY62" fmla="*/ 3933779 h 6858000"/>
              <a:gd name="connsiteX63" fmla="*/ 590250 w 1508539"/>
              <a:gd name="connsiteY63" fmla="*/ 3933093 h 6858000"/>
              <a:gd name="connsiteX64" fmla="*/ 594604 w 1508539"/>
              <a:gd name="connsiteY64" fmla="*/ 3922082 h 6858000"/>
              <a:gd name="connsiteX65" fmla="*/ 599682 w 1508539"/>
              <a:gd name="connsiteY65" fmla="*/ 3901461 h 6858000"/>
              <a:gd name="connsiteX66" fmla="*/ 622276 w 1508539"/>
              <a:gd name="connsiteY66" fmla="*/ 3813873 h 6858000"/>
              <a:gd name="connsiteX67" fmla="*/ 621701 w 1508539"/>
              <a:gd name="connsiteY67" fmla="*/ 3806161 h 6858000"/>
              <a:gd name="connsiteX68" fmla="*/ 622008 w 1508539"/>
              <a:gd name="connsiteY68" fmla="*/ 3805957 h 6858000"/>
              <a:gd name="connsiteX69" fmla="*/ 622035 w 1508539"/>
              <a:gd name="connsiteY69" fmla="*/ 3797724 h 6858000"/>
              <a:gd name="connsiteX70" fmla="*/ 620650 w 1508539"/>
              <a:gd name="connsiteY70" fmla="*/ 3792098 h 6858000"/>
              <a:gd name="connsiteX71" fmla="*/ 619534 w 1508539"/>
              <a:gd name="connsiteY71" fmla="*/ 3777135 h 6858000"/>
              <a:gd name="connsiteX72" fmla="*/ 621267 w 1508539"/>
              <a:gd name="connsiteY72" fmla="*/ 3771656 h 6858000"/>
              <a:gd name="connsiteX73" fmla="*/ 625010 w 1508539"/>
              <a:gd name="connsiteY73" fmla="*/ 3769007 h 6858000"/>
              <a:gd name="connsiteX74" fmla="*/ 624476 w 1508539"/>
              <a:gd name="connsiteY74" fmla="*/ 3767709 h 6858000"/>
              <a:gd name="connsiteX75" fmla="*/ 633172 w 1508539"/>
              <a:gd name="connsiteY75" fmla="*/ 3738082 h 6858000"/>
              <a:gd name="connsiteX76" fmla="*/ 640518 w 1508539"/>
              <a:gd name="connsiteY76" fmla="*/ 3673397 h 6858000"/>
              <a:gd name="connsiteX77" fmla="*/ 639814 w 1508539"/>
              <a:gd name="connsiteY77" fmla="*/ 3637109 h 6858000"/>
              <a:gd name="connsiteX78" fmla="*/ 643257 w 1508539"/>
              <a:gd name="connsiteY78" fmla="*/ 3536883 h 6858000"/>
              <a:gd name="connsiteX79" fmla="*/ 650795 w 1508539"/>
              <a:gd name="connsiteY79" fmla="*/ 3435652 h 6858000"/>
              <a:gd name="connsiteX80" fmla="*/ 652466 w 1508539"/>
              <a:gd name="connsiteY80" fmla="*/ 3307769 h 6858000"/>
              <a:gd name="connsiteX81" fmla="*/ 670029 w 1508539"/>
              <a:gd name="connsiteY81" fmla="*/ 3250522 h 6858000"/>
              <a:gd name="connsiteX82" fmla="*/ 670454 w 1508539"/>
              <a:gd name="connsiteY82" fmla="*/ 3229163 h 6858000"/>
              <a:gd name="connsiteX83" fmla="*/ 672277 w 1508539"/>
              <a:gd name="connsiteY83" fmla="*/ 3217217 h 6858000"/>
              <a:gd name="connsiteX84" fmla="*/ 659112 w 1508539"/>
              <a:gd name="connsiteY84" fmla="*/ 3183755 h 6858000"/>
              <a:gd name="connsiteX85" fmla="*/ 659613 w 1508539"/>
              <a:gd name="connsiteY85" fmla="*/ 3178642 h 6858000"/>
              <a:gd name="connsiteX86" fmla="*/ 647213 w 1508539"/>
              <a:gd name="connsiteY86" fmla="*/ 3158586 h 6858000"/>
              <a:gd name="connsiteX87" fmla="*/ 632398 w 1508539"/>
              <a:gd name="connsiteY87" fmla="*/ 3129034 h 6858000"/>
              <a:gd name="connsiteX88" fmla="*/ 633063 w 1508539"/>
              <a:gd name="connsiteY88" fmla="*/ 3126682 h 6858000"/>
              <a:gd name="connsiteX89" fmla="*/ 623931 w 1508539"/>
              <a:gd name="connsiteY89" fmla="*/ 3114519 h 6858000"/>
              <a:gd name="connsiteX90" fmla="*/ 610540 w 1508539"/>
              <a:gd name="connsiteY90" fmla="*/ 3106272 h 6858000"/>
              <a:gd name="connsiteX91" fmla="*/ 583270 w 1508539"/>
              <a:gd name="connsiteY91" fmla="*/ 2958185 h 6858000"/>
              <a:gd name="connsiteX92" fmla="*/ 525884 w 1508539"/>
              <a:gd name="connsiteY92" fmla="*/ 2762989 h 6858000"/>
              <a:gd name="connsiteX93" fmla="*/ 474802 w 1508539"/>
              <a:gd name="connsiteY93" fmla="*/ 2554718 h 6858000"/>
              <a:gd name="connsiteX94" fmla="*/ 454896 w 1508539"/>
              <a:gd name="connsiteY94" fmla="*/ 2485734 h 6858000"/>
              <a:gd name="connsiteX95" fmla="*/ 445619 w 1508539"/>
              <a:gd name="connsiteY95" fmla="*/ 2447068 h 6858000"/>
              <a:gd name="connsiteX96" fmla="*/ 432580 w 1508539"/>
              <a:gd name="connsiteY96" fmla="*/ 2425819 h 6858000"/>
              <a:gd name="connsiteX97" fmla="*/ 438579 w 1508539"/>
              <a:gd name="connsiteY97" fmla="*/ 2402874 h 6858000"/>
              <a:gd name="connsiteX98" fmla="*/ 441191 w 1508539"/>
              <a:gd name="connsiteY98" fmla="*/ 2381443 h 6858000"/>
              <a:gd name="connsiteX99" fmla="*/ 417520 w 1508539"/>
              <a:gd name="connsiteY99" fmla="*/ 2261920 h 6858000"/>
              <a:gd name="connsiteX100" fmla="*/ 407407 w 1508539"/>
              <a:gd name="connsiteY100" fmla="*/ 2195378 h 6858000"/>
              <a:gd name="connsiteX101" fmla="*/ 391624 w 1508539"/>
              <a:gd name="connsiteY101" fmla="*/ 2155135 h 6858000"/>
              <a:gd name="connsiteX102" fmla="*/ 389082 w 1508539"/>
              <a:gd name="connsiteY102" fmla="*/ 2118008 h 6858000"/>
              <a:gd name="connsiteX103" fmla="*/ 390075 w 1508539"/>
              <a:gd name="connsiteY103" fmla="*/ 2050531 h 6858000"/>
              <a:gd name="connsiteX104" fmla="*/ 381881 w 1508539"/>
              <a:gd name="connsiteY104" fmla="*/ 1963269 h 6858000"/>
              <a:gd name="connsiteX105" fmla="*/ 363059 w 1508539"/>
              <a:gd name="connsiteY105" fmla="*/ 1906352 h 6858000"/>
              <a:gd name="connsiteX106" fmla="*/ 339616 w 1508539"/>
              <a:gd name="connsiteY106" fmla="*/ 1861531 h 6858000"/>
              <a:gd name="connsiteX107" fmla="*/ 293415 w 1508539"/>
              <a:gd name="connsiteY107" fmla="*/ 1732919 h 6858000"/>
              <a:gd name="connsiteX108" fmla="*/ 265726 w 1508539"/>
              <a:gd name="connsiteY108" fmla="*/ 1663540 h 6858000"/>
              <a:gd name="connsiteX109" fmla="*/ 264852 w 1508539"/>
              <a:gd name="connsiteY109" fmla="*/ 1615777 h 6858000"/>
              <a:gd name="connsiteX110" fmla="*/ 245647 w 1508539"/>
              <a:gd name="connsiteY110" fmla="*/ 1563678 h 6858000"/>
              <a:gd name="connsiteX111" fmla="*/ 258727 w 1508539"/>
              <a:gd name="connsiteY111" fmla="*/ 1519474 h 6858000"/>
              <a:gd name="connsiteX112" fmla="*/ 251469 w 1508539"/>
              <a:gd name="connsiteY112" fmla="*/ 1477995 h 6858000"/>
              <a:gd name="connsiteX113" fmla="*/ 237554 w 1508539"/>
              <a:gd name="connsiteY113" fmla="*/ 1373769 h 6858000"/>
              <a:gd name="connsiteX114" fmla="*/ 245861 w 1508539"/>
              <a:gd name="connsiteY114" fmla="*/ 1307086 h 6858000"/>
              <a:gd name="connsiteX115" fmla="*/ 247049 w 1508539"/>
              <a:gd name="connsiteY115" fmla="*/ 1189033 h 6858000"/>
              <a:gd name="connsiteX116" fmla="*/ 251734 w 1508539"/>
              <a:gd name="connsiteY116" fmla="*/ 1168288 h 6858000"/>
              <a:gd name="connsiteX117" fmla="*/ 244016 w 1508539"/>
              <a:gd name="connsiteY117" fmla="*/ 1142577 h 6858000"/>
              <a:gd name="connsiteX118" fmla="*/ 233322 w 1508539"/>
              <a:gd name="connsiteY118" fmla="*/ 1088484 h 6858000"/>
              <a:gd name="connsiteX119" fmla="*/ 222058 w 1508539"/>
              <a:gd name="connsiteY119" fmla="*/ 1016103 h 6858000"/>
              <a:gd name="connsiteX120" fmla="*/ 223514 w 1508539"/>
              <a:gd name="connsiteY120" fmla="*/ 932283 h 6858000"/>
              <a:gd name="connsiteX121" fmla="*/ 225750 w 1508539"/>
              <a:gd name="connsiteY121" fmla="*/ 915925 h 6858000"/>
              <a:gd name="connsiteX122" fmla="*/ 218379 w 1508539"/>
              <a:gd name="connsiteY122" fmla="*/ 896999 h 6858000"/>
              <a:gd name="connsiteX123" fmla="*/ 187787 w 1508539"/>
              <a:gd name="connsiteY123" fmla="*/ 821517 h 6858000"/>
              <a:gd name="connsiteX124" fmla="*/ 166737 w 1508539"/>
              <a:gd name="connsiteY124" fmla="*/ 751353 h 6858000"/>
              <a:gd name="connsiteX125" fmla="*/ 166295 w 1508539"/>
              <a:gd name="connsiteY125" fmla="*/ 721230 h 6858000"/>
              <a:gd name="connsiteX126" fmla="*/ 151966 w 1508539"/>
              <a:gd name="connsiteY126" fmla="*/ 681659 h 6858000"/>
              <a:gd name="connsiteX127" fmla="*/ 137385 w 1508539"/>
              <a:gd name="connsiteY127" fmla="*/ 635218 h 6858000"/>
              <a:gd name="connsiteX128" fmla="*/ 142396 w 1508539"/>
              <a:gd name="connsiteY128" fmla="*/ 613763 h 6858000"/>
              <a:gd name="connsiteX129" fmla="*/ 128338 w 1508539"/>
              <a:gd name="connsiteY129" fmla="*/ 598582 h 6858000"/>
              <a:gd name="connsiteX130" fmla="*/ 128019 w 1508539"/>
              <a:gd name="connsiteY130" fmla="*/ 576846 h 6858000"/>
              <a:gd name="connsiteX131" fmla="*/ 107645 w 1508539"/>
              <a:gd name="connsiteY131" fmla="*/ 530055 h 6858000"/>
              <a:gd name="connsiteX132" fmla="*/ 106893 w 1508539"/>
              <a:gd name="connsiteY132" fmla="*/ 465389 h 6858000"/>
              <a:gd name="connsiteX133" fmla="*/ 89816 w 1508539"/>
              <a:gd name="connsiteY133" fmla="*/ 424699 h 6858000"/>
              <a:gd name="connsiteX134" fmla="*/ 90191 w 1508539"/>
              <a:gd name="connsiteY134" fmla="*/ 404917 h 6858000"/>
              <a:gd name="connsiteX135" fmla="*/ 70148 w 1508539"/>
              <a:gd name="connsiteY135" fmla="*/ 367211 h 6858000"/>
              <a:gd name="connsiteX136" fmla="*/ 36452 w 1508539"/>
              <a:gd name="connsiteY136" fmla="*/ 268519 h 6858000"/>
              <a:gd name="connsiteX137" fmla="*/ 23935 w 1508539"/>
              <a:gd name="connsiteY137" fmla="*/ 160886 h 6858000"/>
              <a:gd name="connsiteX138" fmla="*/ 19312 w 1508539"/>
              <a:gd name="connsiteY138" fmla="*/ 47336 h 6858000"/>
              <a:gd name="connsiteX139" fmla="*/ 0 w 1508539"/>
              <a:gd name="connsiteY139" fmla="*/ 0 h 6858000"/>
              <a:gd name="connsiteX0" fmla="*/ 0 w 1508539"/>
              <a:gd name="connsiteY0" fmla="*/ 0 h 6858000"/>
              <a:gd name="connsiteX1" fmla="*/ 1508539 w 1508539"/>
              <a:gd name="connsiteY1" fmla="*/ 0 h 6858000"/>
              <a:gd name="connsiteX2" fmla="*/ 1508539 w 1508539"/>
              <a:gd name="connsiteY2" fmla="*/ 6858000 h 6858000"/>
              <a:gd name="connsiteX3" fmla="*/ 245233 w 1508539"/>
              <a:gd name="connsiteY3" fmla="*/ 6857735 h 6858000"/>
              <a:gd name="connsiteX4" fmla="*/ 243784 w 1508539"/>
              <a:gd name="connsiteY4" fmla="*/ 6776847 h 6858000"/>
              <a:gd name="connsiteX5" fmla="*/ 255284 w 1508539"/>
              <a:gd name="connsiteY5" fmla="*/ 6737706 h 6858000"/>
              <a:gd name="connsiteX6" fmla="*/ 267342 w 1508539"/>
              <a:gd name="connsiteY6" fmla="*/ 6683638 h 6858000"/>
              <a:gd name="connsiteX7" fmla="*/ 295622 w 1508539"/>
              <a:gd name="connsiteY7" fmla="*/ 6659970 h 6858000"/>
              <a:gd name="connsiteX8" fmla="*/ 310713 w 1508539"/>
              <a:gd name="connsiteY8" fmla="*/ 6636211 h 6858000"/>
              <a:gd name="connsiteX9" fmla="*/ 328157 w 1508539"/>
              <a:gd name="connsiteY9" fmla="*/ 6594177 h 6858000"/>
              <a:gd name="connsiteX10" fmla="*/ 342197 w 1508539"/>
              <a:gd name="connsiteY10" fmla="*/ 6557575 h 6858000"/>
              <a:gd name="connsiteX11" fmla="*/ 395154 w 1508539"/>
              <a:gd name="connsiteY11" fmla="*/ 6492130 h 6858000"/>
              <a:gd name="connsiteX12" fmla="*/ 410841 w 1508539"/>
              <a:gd name="connsiteY12" fmla="*/ 6431610 h 6858000"/>
              <a:gd name="connsiteX13" fmla="*/ 454546 w 1508539"/>
              <a:gd name="connsiteY13" fmla="*/ 6379786 h 6858000"/>
              <a:gd name="connsiteX14" fmla="*/ 437769 w 1508539"/>
              <a:gd name="connsiteY14" fmla="*/ 6334727 h 6858000"/>
              <a:gd name="connsiteX15" fmla="*/ 415184 w 1508539"/>
              <a:gd name="connsiteY15" fmla="*/ 6313295 h 6858000"/>
              <a:gd name="connsiteX16" fmla="*/ 422348 w 1508539"/>
              <a:gd name="connsiteY16" fmla="*/ 6280046 h 6858000"/>
              <a:gd name="connsiteX17" fmla="*/ 405093 w 1508539"/>
              <a:gd name="connsiteY17" fmla="*/ 6270265 h 6858000"/>
              <a:gd name="connsiteX18" fmla="*/ 432121 w 1508539"/>
              <a:gd name="connsiteY18" fmla="*/ 6252834 h 6858000"/>
              <a:gd name="connsiteX19" fmla="*/ 410113 w 1508539"/>
              <a:gd name="connsiteY19" fmla="*/ 6202459 h 6858000"/>
              <a:gd name="connsiteX20" fmla="*/ 408911 w 1508539"/>
              <a:gd name="connsiteY20" fmla="*/ 6153037 h 6858000"/>
              <a:gd name="connsiteX21" fmla="*/ 424326 w 1508539"/>
              <a:gd name="connsiteY21" fmla="*/ 6078132 h 6858000"/>
              <a:gd name="connsiteX22" fmla="*/ 411713 w 1508539"/>
              <a:gd name="connsiteY22" fmla="*/ 6028119 h 6858000"/>
              <a:gd name="connsiteX23" fmla="*/ 396942 w 1508539"/>
              <a:gd name="connsiteY23" fmla="*/ 5926735 h 6858000"/>
              <a:gd name="connsiteX24" fmla="*/ 446454 w 1508539"/>
              <a:gd name="connsiteY24" fmla="*/ 5712857 h 6858000"/>
              <a:gd name="connsiteX25" fmla="*/ 425529 w 1508539"/>
              <a:gd name="connsiteY25" fmla="*/ 5676393 h 6858000"/>
              <a:gd name="connsiteX26" fmla="*/ 465121 w 1508539"/>
              <a:gd name="connsiteY26" fmla="*/ 5563435 h 6858000"/>
              <a:gd name="connsiteX27" fmla="*/ 512251 w 1508539"/>
              <a:gd name="connsiteY27" fmla="*/ 5437125 h 6858000"/>
              <a:gd name="connsiteX28" fmla="*/ 525819 w 1508539"/>
              <a:gd name="connsiteY28" fmla="*/ 5396260 h 6858000"/>
              <a:gd name="connsiteX29" fmla="*/ 541800 w 1508539"/>
              <a:gd name="connsiteY29" fmla="*/ 5330009 h 6858000"/>
              <a:gd name="connsiteX30" fmla="*/ 575293 w 1508539"/>
              <a:gd name="connsiteY30" fmla="*/ 5273739 h 6858000"/>
              <a:gd name="connsiteX31" fmla="*/ 584892 w 1508539"/>
              <a:gd name="connsiteY31" fmla="*/ 5241779 h 6858000"/>
              <a:gd name="connsiteX32" fmla="*/ 596118 w 1508539"/>
              <a:gd name="connsiteY32" fmla="*/ 5225268 h 6858000"/>
              <a:gd name="connsiteX33" fmla="*/ 597138 w 1508539"/>
              <a:gd name="connsiteY33" fmla="*/ 5217684 h 6858000"/>
              <a:gd name="connsiteX34" fmla="*/ 604479 w 1508539"/>
              <a:gd name="connsiteY34" fmla="*/ 5193377 h 6858000"/>
              <a:gd name="connsiteX35" fmla="*/ 607782 w 1508539"/>
              <a:gd name="connsiteY35" fmla="*/ 5179288 h 6858000"/>
              <a:gd name="connsiteX36" fmla="*/ 608766 w 1508539"/>
              <a:gd name="connsiteY36" fmla="*/ 5173621 h 6858000"/>
              <a:gd name="connsiteX37" fmla="*/ 604400 w 1508539"/>
              <a:gd name="connsiteY37" fmla="*/ 5159961 h 6858000"/>
              <a:gd name="connsiteX38" fmla="*/ 611077 w 1508539"/>
              <a:gd name="connsiteY38" fmla="*/ 5144295 h 6858000"/>
              <a:gd name="connsiteX39" fmla="*/ 608010 w 1508539"/>
              <a:gd name="connsiteY39" fmla="*/ 5125185 h 6858000"/>
              <a:gd name="connsiteX40" fmla="*/ 614840 w 1508539"/>
              <a:gd name="connsiteY40" fmla="*/ 5121884 h 6858000"/>
              <a:gd name="connsiteX41" fmla="*/ 621876 w 1508539"/>
              <a:gd name="connsiteY41" fmla="*/ 5067850 h 6858000"/>
              <a:gd name="connsiteX42" fmla="*/ 624607 w 1508539"/>
              <a:gd name="connsiteY42" fmla="*/ 5060861 h 6858000"/>
              <a:gd name="connsiteX43" fmla="*/ 621311 w 1508539"/>
              <a:gd name="connsiteY43" fmla="*/ 5034192 h 6858000"/>
              <a:gd name="connsiteX44" fmla="*/ 622865 w 1508539"/>
              <a:gd name="connsiteY44" fmla="*/ 4993030 h 6858000"/>
              <a:gd name="connsiteX45" fmla="*/ 629774 w 1508539"/>
              <a:gd name="connsiteY45" fmla="*/ 4946844 h 6858000"/>
              <a:gd name="connsiteX46" fmla="*/ 625630 w 1508539"/>
              <a:gd name="connsiteY46" fmla="*/ 4932692 h 6858000"/>
              <a:gd name="connsiteX47" fmla="*/ 641033 w 1508539"/>
              <a:gd name="connsiteY47" fmla="*/ 4858827 h 6858000"/>
              <a:gd name="connsiteX48" fmla="*/ 646936 w 1508539"/>
              <a:gd name="connsiteY48" fmla="*/ 4821170 h 6858000"/>
              <a:gd name="connsiteX49" fmla="*/ 651669 w 1508539"/>
              <a:gd name="connsiteY49" fmla="*/ 4780965 h 6858000"/>
              <a:gd name="connsiteX50" fmla="*/ 652962 w 1508539"/>
              <a:gd name="connsiteY50" fmla="*/ 4750867 h 6858000"/>
              <a:gd name="connsiteX51" fmla="*/ 650769 w 1508539"/>
              <a:gd name="connsiteY51" fmla="*/ 4690749 h 6858000"/>
              <a:gd name="connsiteX52" fmla="*/ 646249 w 1508539"/>
              <a:gd name="connsiteY52" fmla="*/ 4584173 h 6858000"/>
              <a:gd name="connsiteX53" fmla="*/ 641332 w 1508539"/>
              <a:gd name="connsiteY53" fmla="*/ 4444346 h 6858000"/>
              <a:gd name="connsiteX54" fmla="*/ 637897 w 1508539"/>
              <a:gd name="connsiteY54" fmla="*/ 4375228 h 6858000"/>
              <a:gd name="connsiteX55" fmla="*/ 618550 w 1508539"/>
              <a:gd name="connsiteY55" fmla="*/ 4214165 h 6858000"/>
              <a:gd name="connsiteX56" fmla="*/ 622623 w 1508539"/>
              <a:gd name="connsiteY56" fmla="*/ 4090296 h 6858000"/>
              <a:gd name="connsiteX57" fmla="*/ 607879 w 1508539"/>
              <a:gd name="connsiteY57" fmla="*/ 4033999 h 6858000"/>
              <a:gd name="connsiteX58" fmla="*/ 609028 w 1508539"/>
              <a:gd name="connsiteY58" fmla="*/ 4031933 h 6858000"/>
              <a:gd name="connsiteX59" fmla="*/ 607604 w 1508539"/>
              <a:gd name="connsiteY59" fmla="*/ 4013953 h 6858000"/>
              <a:gd name="connsiteX60" fmla="*/ 593899 w 1508539"/>
              <a:gd name="connsiteY60" fmla="*/ 3974753 h 6858000"/>
              <a:gd name="connsiteX61" fmla="*/ 595497 w 1508539"/>
              <a:gd name="connsiteY61" fmla="*/ 3969950 h 6858000"/>
              <a:gd name="connsiteX62" fmla="*/ 588919 w 1508539"/>
              <a:gd name="connsiteY62" fmla="*/ 3933779 h 6858000"/>
              <a:gd name="connsiteX63" fmla="*/ 590250 w 1508539"/>
              <a:gd name="connsiteY63" fmla="*/ 3933093 h 6858000"/>
              <a:gd name="connsiteX64" fmla="*/ 594604 w 1508539"/>
              <a:gd name="connsiteY64" fmla="*/ 3922082 h 6858000"/>
              <a:gd name="connsiteX65" fmla="*/ 599682 w 1508539"/>
              <a:gd name="connsiteY65" fmla="*/ 3901461 h 6858000"/>
              <a:gd name="connsiteX66" fmla="*/ 622276 w 1508539"/>
              <a:gd name="connsiteY66" fmla="*/ 3813873 h 6858000"/>
              <a:gd name="connsiteX67" fmla="*/ 621701 w 1508539"/>
              <a:gd name="connsiteY67" fmla="*/ 3806161 h 6858000"/>
              <a:gd name="connsiteX68" fmla="*/ 622008 w 1508539"/>
              <a:gd name="connsiteY68" fmla="*/ 3805957 h 6858000"/>
              <a:gd name="connsiteX69" fmla="*/ 622035 w 1508539"/>
              <a:gd name="connsiteY69" fmla="*/ 3797724 h 6858000"/>
              <a:gd name="connsiteX70" fmla="*/ 620650 w 1508539"/>
              <a:gd name="connsiteY70" fmla="*/ 3792098 h 6858000"/>
              <a:gd name="connsiteX71" fmla="*/ 619534 w 1508539"/>
              <a:gd name="connsiteY71" fmla="*/ 3777135 h 6858000"/>
              <a:gd name="connsiteX72" fmla="*/ 621267 w 1508539"/>
              <a:gd name="connsiteY72" fmla="*/ 3771656 h 6858000"/>
              <a:gd name="connsiteX73" fmla="*/ 625010 w 1508539"/>
              <a:gd name="connsiteY73" fmla="*/ 3769007 h 6858000"/>
              <a:gd name="connsiteX74" fmla="*/ 624476 w 1508539"/>
              <a:gd name="connsiteY74" fmla="*/ 3767709 h 6858000"/>
              <a:gd name="connsiteX75" fmla="*/ 633172 w 1508539"/>
              <a:gd name="connsiteY75" fmla="*/ 3738082 h 6858000"/>
              <a:gd name="connsiteX76" fmla="*/ 640518 w 1508539"/>
              <a:gd name="connsiteY76" fmla="*/ 3673397 h 6858000"/>
              <a:gd name="connsiteX77" fmla="*/ 639814 w 1508539"/>
              <a:gd name="connsiteY77" fmla="*/ 3637109 h 6858000"/>
              <a:gd name="connsiteX78" fmla="*/ 643257 w 1508539"/>
              <a:gd name="connsiteY78" fmla="*/ 3536883 h 6858000"/>
              <a:gd name="connsiteX79" fmla="*/ 650795 w 1508539"/>
              <a:gd name="connsiteY79" fmla="*/ 3435652 h 6858000"/>
              <a:gd name="connsiteX80" fmla="*/ 652466 w 1508539"/>
              <a:gd name="connsiteY80" fmla="*/ 3307769 h 6858000"/>
              <a:gd name="connsiteX81" fmla="*/ 670029 w 1508539"/>
              <a:gd name="connsiteY81" fmla="*/ 3250522 h 6858000"/>
              <a:gd name="connsiteX82" fmla="*/ 670454 w 1508539"/>
              <a:gd name="connsiteY82" fmla="*/ 3229163 h 6858000"/>
              <a:gd name="connsiteX83" fmla="*/ 672277 w 1508539"/>
              <a:gd name="connsiteY83" fmla="*/ 3217217 h 6858000"/>
              <a:gd name="connsiteX84" fmla="*/ 659112 w 1508539"/>
              <a:gd name="connsiteY84" fmla="*/ 3183755 h 6858000"/>
              <a:gd name="connsiteX85" fmla="*/ 659613 w 1508539"/>
              <a:gd name="connsiteY85" fmla="*/ 3178642 h 6858000"/>
              <a:gd name="connsiteX86" fmla="*/ 647213 w 1508539"/>
              <a:gd name="connsiteY86" fmla="*/ 3158586 h 6858000"/>
              <a:gd name="connsiteX87" fmla="*/ 632398 w 1508539"/>
              <a:gd name="connsiteY87" fmla="*/ 3129034 h 6858000"/>
              <a:gd name="connsiteX88" fmla="*/ 633063 w 1508539"/>
              <a:gd name="connsiteY88" fmla="*/ 3126682 h 6858000"/>
              <a:gd name="connsiteX89" fmla="*/ 623931 w 1508539"/>
              <a:gd name="connsiteY89" fmla="*/ 3114519 h 6858000"/>
              <a:gd name="connsiteX90" fmla="*/ 610540 w 1508539"/>
              <a:gd name="connsiteY90" fmla="*/ 3106272 h 6858000"/>
              <a:gd name="connsiteX91" fmla="*/ 583270 w 1508539"/>
              <a:gd name="connsiteY91" fmla="*/ 2958185 h 6858000"/>
              <a:gd name="connsiteX92" fmla="*/ 525884 w 1508539"/>
              <a:gd name="connsiteY92" fmla="*/ 2762989 h 6858000"/>
              <a:gd name="connsiteX93" fmla="*/ 474802 w 1508539"/>
              <a:gd name="connsiteY93" fmla="*/ 2554718 h 6858000"/>
              <a:gd name="connsiteX94" fmla="*/ 454896 w 1508539"/>
              <a:gd name="connsiteY94" fmla="*/ 2485734 h 6858000"/>
              <a:gd name="connsiteX95" fmla="*/ 445619 w 1508539"/>
              <a:gd name="connsiteY95" fmla="*/ 2447068 h 6858000"/>
              <a:gd name="connsiteX96" fmla="*/ 432580 w 1508539"/>
              <a:gd name="connsiteY96" fmla="*/ 2425819 h 6858000"/>
              <a:gd name="connsiteX97" fmla="*/ 438579 w 1508539"/>
              <a:gd name="connsiteY97" fmla="*/ 2402874 h 6858000"/>
              <a:gd name="connsiteX98" fmla="*/ 441191 w 1508539"/>
              <a:gd name="connsiteY98" fmla="*/ 2381443 h 6858000"/>
              <a:gd name="connsiteX99" fmla="*/ 417520 w 1508539"/>
              <a:gd name="connsiteY99" fmla="*/ 2261920 h 6858000"/>
              <a:gd name="connsiteX100" fmla="*/ 407407 w 1508539"/>
              <a:gd name="connsiteY100" fmla="*/ 2195378 h 6858000"/>
              <a:gd name="connsiteX101" fmla="*/ 391624 w 1508539"/>
              <a:gd name="connsiteY101" fmla="*/ 2155135 h 6858000"/>
              <a:gd name="connsiteX102" fmla="*/ 389082 w 1508539"/>
              <a:gd name="connsiteY102" fmla="*/ 2118008 h 6858000"/>
              <a:gd name="connsiteX103" fmla="*/ 390075 w 1508539"/>
              <a:gd name="connsiteY103" fmla="*/ 2050531 h 6858000"/>
              <a:gd name="connsiteX104" fmla="*/ 381881 w 1508539"/>
              <a:gd name="connsiteY104" fmla="*/ 1963269 h 6858000"/>
              <a:gd name="connsiteX105" fmla="*/ 363059 w 1508539"/>
              <a:gd name="connsiteY105" fmla="*/ 1906352 h 6858000"/>
              <a:gd name="connsiteX106" fmla="*/ 339616 w 1508539"/>
              <a:gd name="connsiteY106" fmla="*/ 1861531 h 6858000"/>
              <a:gd name="connsiteX107" fmla="*/ 293415 w 1508539"/>
              <a:gd name="connsiteY107" fmla="*/ 1732919 h 6858000"/>
              <a:gd name="connsiteX108" fmla="*/ 265726 w 1508539"/>
              <a:gd name="connsiteY108" fmla="*/ 1663540 h 6858000"/>
              <a:gd name="connsiteX109" fmla="*/ 264852 w 1508539"/>
              <a:gd name="connsiteY109" fmla="*/ 1615777 h 6858000"/>
              <a:gd name="connsiteX110" fmla="*/ 245647 w 1508539"/>
              <a:gd name="connsiteY110" fmla="*/ 1563678 h 6858000"/>
              <a:gd name="connsiteX111" fmla="*/ 258727 w 1508539"/>
              <a:gd name="connsiteY111" fmla="*/ 1519474 h 6858000"/>
              <a:gd name="connsiteX112" fmla="*/ 251469 w 1508539"/>
              <a:gd name="connsiteY112" fmla="*/ 1477995 h 6858000"/>
              <a:gd name="connsiteX113" fmla="*/ 237554 w 1508539"/>
              <a:gd name="connsiteY113" fmla="*/ 1373769 h 6858000"/>
              <a:gd name="connsiteX114" fmla="*/ 245861 w 1508539"/>
              <a:gd name="connsiteY114" fmla="*/ 1307086 h 6858000"/>
              <a:gd name="connsiteX115" fmla="*/ 247049 w 1508539"/>
              <a:gd name="connsiteY115" fmla="*/ 1189033 h 6858000"/>
              <a:gd name="connsiteX116" fmla="*/ 251734 w 1508539"/>
              <a:gd name="connsiteY116" fmla="*/ 1168288 h 6858000"/>
              <a:gd name="connsiteX117" fmla="*/ 244016 w 1508539"/>
              <a:gd name="connsiteY117" fmla="*/ 1142577 h 6858000"/>
              <a:gd name="connsiteX118" fmla="*/ 233322 w 1508539"/>
              <a:gd name="connsiteY118" fmla="*/ 1088484 h 6858000"/>
              <a:gd name="connsiteX119" fmla="*/ 222058 w 1508539"/>
              <a:gd name="connsiteY119" fmla="*/ 1016103 h 6858000"/>
              <a:gd name="connsiteX120" fmla="*/ 223514 w 1508539"/>
              <a:gd name="connsiteY120" fmla="*/ 932283 h 6858000"/>
              <a:gd name="connsiteX121" fmla="*/ 225750 w 1508539"/>
              <a:gd name="connsiteY121" fmla="*/ 915925 h 6858000"/>
              <a:gd name="connsiteX122" fmla="*/ 218379 w 1508539"/>
              <a:gd name="connsiteY122" fmla="*/ 896999 h 6858000"/>
              <a:gd name="connsiteX123" fmla="*/ 187787 w 1508539"/>
              <a:gd name="connsiteY123" fmla="*/ 821517 h 6858000"/>
              <a:gd name="connsiteX124" fmla="*/ 166737 w 1508539"/>
              <a:gd name="connsiteY124" fmla="*/ 751353 h 6858000"/>
              <a:gd name="connsiteX125" fmla="*/ 166295 w 1508539"/>
              <a:gd name="connsiteY125" fmla="*/ 721230 h 6858000"/>
              <a:gd name="connsiteX126" fmla="*/ 151966 w 1508539"/>
              <a:gd name="connsiteY126" fmla="*/ 681659 h 6858000"/>
              <a:gd name="connsiteX127" fmla="*/ 137385 w 1508539"/>
              <a:gd name="connsiteY127" fmla="*/ 635218 h 6858000"/>
              <a:gd name="connsiteX128" fmla="*/ 142396 w 1508539"/>
              <a:gd name="connsiteY128" fmla="*/ 613763 h 6858000"/>
              <a:gd name="connsiteX129" fmla="*/ 128338 w 1508539"/>
              <a:gd name="connsiteY129" fmla="*/ 598582 h 6858000"/>
              <a:gd name="connsiteX130" fmla="*/ 128019 w 1508539"/>
              <a:gd name="connsiteY130" fmla="*/ 576846 h 6858000"/>
              <a:gd name="connsiteX131" fmla="*/ 107645 w 1508539"/>
              <a:gd name="connsiteY131" fmla="*/ 530055 h 6858000"/>
              <a:gd name="connsiteX132" fmla="*/ 106893 w 1508539"/>
              <a:gd name="connsiteY132" fmla="*/ 465389 h 6858000"/>
              <a:gd name="connsiteX133" fmla="*/ 89816 w 1508539"/>
              <a:gd name="connsiteY133" fmla="*/ 424699 h 6858000"/>
              <a:gd name="connsiteX134" fmla="*/ 90191 w 1508539"/>
              <a:gd name="connsiteY134" fmla="*/ 404917 h 6858000"/>
              <a:gd name="connsiteX135" fmla="*/ 70148 w 1508539"/>
              <a:gd name="connsiteY135" fmla="*/ 367211 h 6858000"/>
              <a:gd name="connsiteX136" fmla="*/ 36452 w 1508539"/>
              <a:gd name="connsiteY136" fmla="*/ 268519 h 6858000"/>
              <a:gd name="connsiteX137" fmla="*/ 23935 w 1508539"/>
              <a:gd name="connsiteY137" fmla="*/ 160886 h 6858000"/>
              <a:gd name="connsiteX138" fmla="*/ 19312 w 1508539"/>
              <a:gd name="connsiteY138" fmla="*/ 47336 h 6858000"/>
              <a:gd name="connsiteX139" fmla="*/ 0 w 1508539"/>
              <a:gd name="connsiteY139" fmla="*/ 0 h 6858000"/>
              <a:gd name="connsiteX0" fmla="*/ 0 w 1508539"/>
              <a:gd name="connsiteY0" fmla="*/ 0 h 6858000"/>
              <a:gd name="connsiteX1" fmla="*/ 1508539 w 1508539"/>
              <a:gd name="connsiteY1" fmla="*/ 0 h 6858000"/>
              <a:gd name="connsiteX2" fmla="*/ 1508539 w 1508539"/>
              <a:gd name="connsiteY2" fmla="*/ 6858000 h 6858000"/>
              <a:gd name="connsiteX3" fmla="*/ 245233 w 1508539"/>
              <a:gd name="connsiteY3" fmla="*/ 6857735 h 6858000"/>
              <a:gd name="connsiteX4" fmla="*/ 281826 w 1508539"/>
              <a:gd name="connsiteY4" fmla="*/ 6776847 h 6858000"/>
              <a:gd name="connsiteX5" fmla="*/ 255284 w 1508539"/>
              <a:gd name="connsiteY5" fmla="*/ 6737706 h 6858000"/>
              <a:gd name="connsiteX6" fmla="*/ 267342 w 1508539"/>
              <a:gd name="connsiteY6" fmla="*/ 6683638 h 6858000"/>
              <a:gd name="connsiteX7" fmla="*/ 295622 w 1508539"/>
              <a:gd name="connsiteY7" fmla="*/ 6659970 h 6858000"/>
              <a:gd name="connsiteX8" fmla="*/ 310713 w 1508539"/>
              <a:gd name="connsiteY8" fmla="*/ 6636211 h 6858000"/>
              <a:gd name="connsiteX9" fmla="*/ 328157 w 1508539"/>
              <a:gd name="connsiteY9" fmla="*/ 6594177 h 6858000"/>
              <a:gd name="connsiteX10" fmla="*/ 342197 w 1508539"/>
              <a:gd name="connsiteY10" fmla="*/ 6557575 h 6858000"/>
              <a:gd name="connsiteX11" fmla="*/ 395154 w 1508539"/>
              <a:gd name="connsiteY11" fmla="*/ 6492130 h 6858000"/>
              <a:gd name="connsiteX12" fmla="*/ 410841 w 1508539"/>
              <a:gd name="connsiteY12" fmla="*/ 6431610 h 6858000"/>
              <a:gd name="connsiteX13" fmla="*/ 454546 w 1508539"/>
              <a:gd name="connsiteY13" fmla="*/ 6379786 h 6858000"/>
              <a:gd name="connsiteX14" fmla="*/ 437769 w 1508539"/>
              <a:gd name="connsiteY14" fmla="*/ 6334727 h 6858000"/>
              <a:gd name="connsiteX15" fmla="*/ 415184 w 1508539"/>
              <a:gd name="connsiteY15" fmla="*/ 6313295 h 6858000"/>
              <a:gd name="connsiteX16" fmla="*/ 422348 w 1508539"/>
              <a:gd name="connsiteY16" fmla="*/ 6280046 h 6858000"/>
              <a:gd name="connsiteX17" fmla="*/ 405093 w 1508539"/>
              <a:gd name="connsiteY17" fmla="*/ 6270265 h 6858000"/>
              <a:gd name="connsiteX18" fmla="*/ 432121 w 1508539"/>
              <a:gd name="connsiteY18" fmla="*/ 6252834 h 6858000"/>
              <a:gd name="connsiteX19" fmla="*/ 410113 w 1508539"/>
              <a:gd name="connsiteY19" fmla="*/ 6202459 h 6858000"/>
              <a:gd name="connsiteX20" fmla="*/ 408911 w 1508539"/>
              <a:gd name="connsiteY20" fmla="*/ 6153037 h 6858000"/>
              <a:gd name="connsiteX21" fmla="*/ 424326 w 1508539"/>
              <a:gd name="connsiteY21" fmla="*/ 6078132 h 6858000"/>
              <a:gd name="connsiteX22" fmla="*/ 411713 w 1508539"/>
              <a:gd name="connsiteY22" fmla="*/ 6028119 h 6858000"/>
              <a:gd name="connsiteX23" fmla="*/ 396942 w 1508539"/>
              <a:gd name="connsiteY23" fmla="*/ 5926735 h 6858000"/>
              <a:gd name="connsiteX24" fmla="*/ 446454 w 1508539"/>
              <a:gd name="connsiteY24" fmla="*/ 5712857 h 6858000"/>
              <a:gd name="connsiteX25" fmla="*/ 425529 w 1508539"/>
              <a:gd name="connsiteY25" fmla="*/ 5676393 h 6858000"/>
              <a:gd name="connsiteX26" fmla="*/ 465121 w 1508539"/>
              <a:gd name="connsiteY26" fmla="*/ 5563435 h 6858000"/>
              <a:gd name="connsiteX27" fmla="*/ 512251 w 1508539"/>
              <a:gd name="connsiteY27" fmla="*/ 5437125 h 6858000"/>
              <a:gd name="connsiteX28" fmla="*/ 525819 w 1508539"/>
              <a:gd name="connsiteY28" fmla="*/ 5396260 h 6858000"/>
              <a:gd name="connsiteX29" fmla="*/ 541800 w 1508539"/>
              <a:gd name="connsiteY29" fmla="*/ 5330009 h 6858000"/>
              <a:gd name="connsiteX30" fmla="*/ 575293 w 1508539"/>
              <a:gd name="connsiteY30" fmla="*/ 5273739 h 6858000"/>
              <a:gd name="connsiteX31" fmla="*/ 584892 w 1508539"/>
              <a:gd name="connsiteY31" fmla="*/ 5241779 h 6858000"/>
              <a:gd name="connsiteX32" fmla="*/ 596118 w 1508539"/>
              <a:gd name="connsiteY32" fmla="*/ 5225268 h 6858000"/>
              <a:gd name="connsiteX33" fmla="*/ 597138 w 1508539"/>
              <a:gd name="connsiteY33" fmla="*/ 5217684 h 6858000"/>
              <a:gd name="connsiteX34" fmla="*/ 604479 w 1508539"/>
              <a:gd name="connsiteY34" fmla="*/ 5193377 h 6858000"/>
              <a:gd name="connsiteX35" fmla="*/ 607782 w 1508539"/>
              <a:gd name="connsiteY35" fmla="*/ 5179288 h 6858000"/>
              <a:gd name="connsiteX36" fmla="*/ 608766 w 1508539"/>
              <a:gd name="connsiteY36" fmla="*/ 5173621 h 6858000"/>
              <a:gd name="connsiteX37" fmla="*/ 604400 w 1508539"/>
              <a:gd name="connsiteY37" fmla="*/ 5159961 h 6858000"/>
              <a:gd name="connsiteX38" fmla="*/ 611077 w 1508539"/>
              <a:gd name="connsiteY38" fmla="*/ 5144295 h 6858000"/>
              <a:gd name="connsiteX39" fmla="*/ 608010 w 1508539"/>
              <a:gd name="connsiteY39" fmla="*/ 5125185 h 6858000"/>
              <a:gd name="connsiteX40" fmla="*/ 614840 w 1508539"/>
              <a:gd name="connsiteY40" fmla="*/ 5121884 h 6858000"/>
              <a:gd name="connsiteX41" fmla="*/ 621876 w 1508539"/>
              <a:gd name="connsiteY41" fmla="*/ 5067850 h 6858000"/>
              <a:gd name="connsiteX42" fmla="*/ 624607 w 1508539"/>
              <a:gd name="connsiteY42" fmla="*/ 5060861 h 6858000"/>
              <a:gd name="connsiteX43" fmla="*/ 621311 w 1508539"/>
              <a:gd name="connsiteY43" fmla="*/ 5034192 h 6858000"/>
              <a:gd name="connsiteX44" fmla="*/ 622865 w 1508539"/>
              <a:gd name="connsiteY44" fmla="*/ 4993030 h 6858000"/>
              <a:gd name="connsiteX45" fmla="*/ 629774 w 1508539"/>
              <a:gd name="connsiteY45" fmla="*/ 4946844 h 6858000"/>
              <a:gd name="connsiteX46" fmla="*/ 625630 w 1508539"/>
              <a:gd name="connsiteY46" fmla="*/ 4932692 h 6858000"/>
              <a:gd name="connsiteX47" fmla="*/ 641033 w 1508539"/>
              <a:gd name="connsiteY47" fmla="*/ 4858827 h 6858000"/>
              <a:gd name="connsiteX48" fmla="*/ 646936 w 1508539"/>
              <a:gd name="connsiteY48" fmla="*/ 4821170 h 6858000"/>
              <a:gd name="connsiteX49" fmla="*/ 651669 w 1508539"/>
              <a:gd name="connsiteY49" fmla="*/ 4780965 h 6858000"/>
              <a:gd name="connsiteX50" fmla="*/ 652962 w 1508539"/>
              <a:gd name="connsiteY50" fmla="*/ 4750867 h 6858000"/>
              <a:gd name="connsiteX51" fmla="*/ 650769 w 1508539"/>
              <a:gd name="connsiteY51" fmla="*/ 4690749 h 6858000"/>
              <a:gd name="connsiteX52" fmla="*/ 646249 w 1508539"/>
              <a:gd name="connsiteY52" fmla="*/ 4584173 h 6858000"/>
              <a:gd name="connsiteX53" fmla="*/ 641332 w 1508539"/>
              <a:gd name="connsiteY53" fmla="*/ 4444346 h 6858000"/>
              <a:gd name="connsiteX54" fmla="*/ 637897 w 1508539"/>
              <a:gd name="connsiteY54" fmla="*/ 4375228 h 6858000"/>
              <a:gd name="connsiteX55" fmla="*/ 618550 w 1508539"/>
              <a:gd name="connsiteY55" fmla="*/ 4214165 h 6858000"/>
              <a:gd name="connsiteX56" fmla="*/ 622623 w 1508539"/>
              <a:gd name="connsiteY56" fmla="*/ 4090296 h 6858000"/>
              <a:gd name="connsiteX57" fmla="*/ 607879 w 1508539"/>
              <a:gd name="connsiteY57" fmla="*/ 4033999 h 6858000"/>
              <a:gd name="connsiteX58" fmla="*/ 609028 w 1508539"/>
              <a:gd name="connsiteY58" fmla="*/ 4031933 h 6858000"/>
              <a:gd name="connsiteX59" fmla="*/ 607604 w 1508539"/>
              <a:gd name="connsiteY59" fmla="*/ 4013953 h 6858000"/>
              <a:gd name="connsiteX60" fmla="*/ 593899 w 1508539"/>
              <a:gd name="connsiteY60" fmla="*/ 3974753 h 6858000"/>
              <a:gd name="connsiteX61" fmla="*/ 595497 w 1508539"/>
              <a:gd name="connsiteY61" fmla="*/ 3969950 h 6858000"/>
              <a:gd name="connsiteX62" fmla="*/ 588919 w 1508539"/>
              <a:gd name="connsiteY62" fmla="*/ 3933779 h 6858000"/>
              <a:gd name="connsiteX63" fmla="*/ 590250 w 1508539"/>
              <a:gd name="connsiteY63" fmla="*/ 3933093 h 6858000"/>
              <a:gd name="connsiteX64" fmla="*/ 594604 w 1508539"/>
              <a:gd name="connsiteY64" fmla="*/ 3922082 h 6858000"/>
              <a:gd name="connsiteX65" fmla="*/ 599682 w 1508539"/>
              <a:gd name="connsiteY65" fmla="*/ 3901461 h 6858000"/>
              <a:gd name="connsiteX66" fmla="*/ 622276 w 1508539"/>
              <a:gd name="connsiteY66" fmla="*/ 3813873 h 6858000"/>
              <a:gd name="connsiteX67" fmla="*/ 621701 w 1508539"/>
              <a:gd name="connsiteY67" fmla="*/ 3806161 h 6858000"/>
              <a:gd name="connsiteX68" fmla="*/ 622008 w 1508539"/>
              <a:gd name="connsiteY68" fmla="*/ 3805957 h 6858000"/>
              <a:gd name="connsiteX69" fmla="*/ 622035 w 1508539"/>
              <a:gd name="connsiteY69" fmla="*/ 3797724 h 6858000"/>
              <a:gd name="connsiteX70" fmla="*/ 620650 w 1508539"/>
              <a:gd name="connsiteY70" fmla="*/ 3792098 h 6858000"/>
              <a:gd name="connsiteX71" fmla="*/ 619534 w 1508539"/>
              <a:gd name="connsiteY71" fmla="*/ 3777135 h 6858000"/>
              <a:gd name="connsiteX72" fmla="*/ 621267 w 1508539"/>
              <a:gd name="connsiteY72" fmla="*/ 3771656 h 6858000"/>
              <a:gd name="connsiteX73" fmla="*/ 625010 w 1508539"/>
              <a:gd name="connsiteY73" fmla="*/ 3769007 h 6858000"/>
              <a:gd name="connsiteX74" fmla="*/ 624476 w 1508539"/>
              <a:gd name="connsiteY74" fmla="*/ 3767709 h 6858000"/>
              <a:gd name="connsiteX75" fmla="*/ 633172 w 1508539"/>
              <a:gd name="connsiteY75" fmla="*/ 3738082 h 6858000"/>
              <a:gd name="connsiteX76" fmla="*/ 640518 w 1508539"/>
              <a:gd name="connsiteY76" fmla="*/ 3673397 h 6858000"/>
              <a:gd name="connsiteX77" fmla="*/ 639814 w 1508539"/>
              <a:gd name="connsiteY77" fmla="*/ 3637109 h 6858000"/>
              <a:gd name="connsiteX78" fmla="*/ 643257 w 1508539"/>
              <a:gd name="connsiteY78" fmla="*/ 3536883 h 6858000"/>
              <a:gd name="connsiteX79" fmla="*/ 650795 w 1508539"/>
              <a:gd name="connsiteY79" fmla="*/ 3435652 h 6858000"/>
              <a:gd name="connsiteX80" fmla="*/ 652466 w 1508539"/>
              <a:gd name="connsiteY80" fmla="*/ 3307769 h 6858000"/>
              <a:gd name="connsiteX81" fmla="*/ 670029 w 1508539"/>
              <a:gd name="connsiteY81" fmla="*/ 3250522 h 6858000"/>
              <a:gd name="connsiteX82" fmla="*/ 670454 w 1508539"/>
              <a:gd name="connsiteY82" fmla="*/ 3229163 h 6858000"/>
              <a:gd name="connsiteX83" fmla="*/ 672277 w 1508539"/>
              <a:gd name="connsiteY83" fmla="*/ 3217217 h 6858000"/>
              <a:gd name="connsiteX84" fmla="*/ 659112 w 1508539"/>
              <a:gd name="connsiteY84" fmla="*/ 3183755 h 6858000"/>
              <a:gd name="connsiteX85" fmla="*/ 659613 w 1508539"/>
              <a:gd name="connsiteY85" fmla="*/ 3178642 h 6858000"/>
              <a:gd name="connsiteX86" fmla="*/ 647213 w 1508539"/>
              <a:gd name="connsiteY86" fmla="*/ 3158586 h 6858000"/>
              <a:gd name="connsiteX87" fmla="*/ 632398 w 1508539"/>
              <a:gd name="connsiteY87" fmla="*/ 3129034 h 6858000"/>
              <a:gd name="connsiteX88" fmla="*/ 633063 w 1508539"/>
              <a:gd name="connsiteY88" fmla="*/ 3126682 h 6858000"/>
              <a:gd name="connsiteX89" fmla="*/ 623931 w 1508539"/>
              <a:gd name="connsiteY89" fmla="*/ 3114519 h 6858000"/>
              <a:gd name="connsiteX90" fmla="*/ 610540 w 1508539"/>
              <a:gd name="connsiteY90" fmla="*/ 3106272 h 6858000"/>
              <a:gd name="connsiteX91" fmla="*/ 583270 w 1508539"/>
              <a:gd name="connsiteY91" fmla="*/ 2958185 h 6858000"/>
              <a:gd name="connsiteX92" fmla="*/ 525884 w 1508539"/>
              <a:gd name="connsiteY92" fmla="*/ 2762989 h 6858000"/>
              <a:gd name="connsiteX93" fmla="*/ 474802 w 1508539"/>
              <a:gd name="connsiteY93" fmla="*/ 2554718 h 6858000"/>
              <a:gd name="connsiteX94" fmla="*/ 454896 w 1508539"/>
              <a:gd name="connsiteY94" fmla="*/ 2485734 h 6858000"/>
              <a:gd name="connsiteX95" fmla="*/ 445619 w 1508539"/>
              <a:gd name="connsiteY95" fmla="*/ 2447068 h 6858000"/>
              <a:gd name="connsiteX96" fmla="*/ 432580 w 1508539"/>
              <a:gd name="connsiteY96" fmla="*/ 2425819 h 6858000"/>
              <a:gd name="connsiteX97" fmla="*/ 438579 w 1508539"/>
              <a:gd name="connsiteY97" fmla="*/ 2402874 h 6858000"/>
              <a:gd name="connsiteX98" fmla="*/ 441191 w 1508539"/>
              <a:gd name="connsiteY98" fmla="*/ 2381443 h 6858000"/>
              <a:gd name="connsiteX99" fmla="*/ 417520 w 1508539"/>
              <a:gd name="connsiteY99" fmla="*/ 2261920 h 6858000"/>
              <a:gd name="connsiteX100" fmla="*/ 407407 w 1508539"/>
              <a:gd name="connsiteY100" fmla="*/ 2195378 h 6858000"/>
              <a:gd name="connsiteX101" fmla="*/ 391624 w 1508539"/>
              <a:gd name="connsiteY101" fmla="*/ 2155135 h 6858000"/>
              <a:gd name="connsiteX102" fmla="*/ 389082 w 1508539"/>
              <a:gd name="connsiteY102" fmla="*/ 2118008 h 6858000"/>
              <a:gd name="connsiteX103" fmla="*/ 390075 w 1508539"/>
              <a:gd name="connsiteY103" fmla="*/ 2050531 h 6858000"/>
              <a:gd name="connsiteX104" fmla="*/ 381881 w 1508539"/>
              <a:gd name="connsiteY104" fmla="*/ 1963269 h 6858000"/>
              <a:gd name="connsiteX105" fmla="*/ 363059 w 1508539"/>
              <a:gd name="connsiteY105" fmla="*/ 1906352 h 6858000"/>
              <a:gd name="connsiteX106" fmla="*/ 339616 w 1508539"/>
              <a:gd name="connsiteY106" fmla="*/ 1861531 h 6858000"/>
              <a:gd name="connsiteX107" fmla="*/ 293415 w 1508539"/>
              <a:gd name="connsiteY107" fmla="*/ 1732919 h 6858000"/>
              <a:gd name="connsiteX108" fmla="*/ 265726 w 1508539"/>
              <a:gd name="connsiteY108" fmla="*/ 1663540 h 6858000"/>
              <a:gd name="connsiteX109" fmla="*/ 264852 w 1508539"/>
              <a:gd name="connsiteY109" fmla="*/ 1615777 h 6858000"/>
              <a:gd name="connsiteX110" fmla="*/ 245647 w 1508539"/>
              <a:gd name="connsiteY110" fmla="*/ 1563678 h 6858000"/>
              <a:gd name="connsiteX111" fmla="*/ 258727 w 1508539"/>
              <a:gd name="connsiteY111" fmla="*/ 1519474 h 6858000"/>
              <a:gd name="connsiteX112" fmla="*/ 251469 w 1508539"/>
              <a:gd name="connsiteY112" fmla="*/ 1477995 h 6858000"/>
              <a:gd name="connsiteX113" fmla="*/ 237554 w 1508539"/>
              <a:gd name="connsiteY113" fmla="*/ 1373769 h 6858000"/>
              <a:gd name="connsiteX114" fmla="*/ 245861 w 1508539"/>
              <a:gd name="connsiteY114" fmla="*/ 1307086 h 6858000"/>
              <a:gd name="connsiteX115" fmla="*/ 247049 w 1508539"/>
              <a:gd name="connsiteY115" fmla="*/ 1189033 h 6858000"/>
              <a:gd name="connsiteX116" fmla="*/ 251734 w 1508539"/>
              <a:gd name="connsiteY116" fmla="*/ 1168288 h 6858000"/>
              <a:gd name="connsiteX117" fmla="*/ 244016 w 1508539"/>
              <a:gd name="connsiteY117" fmla="*/ 1142577 h 6858000"/>
              <a:gd name="connsiteX118" fmla="*/ 233322 w 1508539"/>
              <a:gd name="connsiteY118" fmla="*/ 1088484 h 6858000"/>
              <a:gd name="connsiteX119" fmla="*/ 222058 w 1508539"/>
              <a:gd name="connsiteY119" fmla="*/ 1016103 h 6858000"/>
              <a:gd name="connsiteX120" fmla="*/ 223514 w 1508539"/>
              <a:gd name="connsiteY120" fmla="*/ 932283 h 6858000"/>
              <a:gd name="connsiteX121" fmla="*/ 225750 w 1508539"/>
              <a:gd name="connsiteY121" fmla="*/ 915925 h 6858000"/>
              <a:gd name="connsiteX122" fmla="*/ 218379 w 1508539"/>
              <a:gd name="connsiteY122" fmla="*/ 896999 h 6858000"/>
              <a:gd name="connsiteX123" fmla="*/ 187787 w 1508539"/>
              <a:gd name="connsiteY123" fmla="*/ 821517 h 6858000"/>
              <a:gd name="connsiteX124" fmla="*/ 166737 w 1508539"/>
              <a:gd name="connsiteY124" fmla="*/ 751353 h 6858000"/>
              <a:gd name="connsiteX125" fmla="*/ 166295 w 1508539"/>
              <a:gd name="connsiteY125" fmla="*/ 721230 h 6858000"/>
              <a:gd name="connsiteX126" fmla="*/ 151966 w 1508539"/>
              <a:gd name="connsiteY126" fmla="*/ 681659 h 6858000"/>
              <a:gd name="connsiteX127" fmla="*/ 137385 w 1508539"/>
              <a:gd name="connsiteY127" fmla="*/ 635218 h 6858000"/>
              <a:gd name="connsiteX128" fmla="*/ 142396 w 1508539"/>
              <a:gd name="connsiteY128" fmla="*/ 613763 h 6858000"/>
              <a:gd name="connsiteX129" fmla="*/ 128338 w 1508539"/>
              <a:gd name="connsiteY129" fmla="*/ 598582 h 6858000"/>
              <a:gd name="connsiteX130" fmla="*/ 128019 w 1508539"/>
              <a:gd name="connsiteY130" fmla="*/ 576846 h 6858000"/>
              <a:gd name="connsiteX131" fmla="*/ 107645 w 1508539"/>
              <a:gd name="connsiteY131" fmla="*/ 530055 h 6858000"/>
              <a:gd name="connsiteX132" fmla="*/ 106893 w 1508539"/>
              <a:gd name="connsiteY132" fmla="*/ 465389 h 6858000"/>
              <a:gd name="connsiteX133" fmla="*/ 89816 w 1508539"/>
              <a:gd name="connsiteY133" fmla="*/ 424699 h 6858000"/>
              <a:gd name="connsiteX134" fmla="*/ 90191 w 1508539"/>
              <a:gd name="connsiteY134" fmla="*/ 404917 h 6858000"/>
              <a:gd name="connsiteX135" fmla="*/ 70148 w 1508539"/>
              <a:gd name="connsiteY135" fmla="*/ 367211 h 6858000"/>
              <a:gd name="connsiteX136" fmla="*/ 36452 w 1508539"/>
              <a:gd name="connsiteY136" fmla="*/ 268519 h 6858000"/>
              <a:gd name="connsiteX137" fmla="*/ 23935 w 1508539"/>
              <a:gd name="connsiteY137" fmla="*/ 160886 h 6858000"/>
              <a:gd name="connsiteX138" fmla="*/ 19312 w 1508539"/>
              <a:gd name="connsiteY138" fmla="*/ 47336 h 6858000"/>
              <a:gd name="connsiteX139" fmla="*/ 0 w 1508539"/>
              <a:gd name="connsiteY139" fmla="*/ 0 h 6858000"/>
              <a:gd name="connsiteX0" fmla="*/ 0 w 1508539"/>
              <a:gd name="connsiteY0" fmla="*/ 0 h 6858000"/>
              <a:gd name="connsiteX1" fmla="*/ 1508539 w 1508539"/>
              <a:gd name="connsiteY1" fmla="*/ 0 h 6858000"/>
              <a:gd name="connsiteX2" fmla="*/ 1508539 w 1508539"/>
              <a:gd name="connsiteY2" fmla="*/ 6858000 h 6858000"/>
              <a:gd name="connsiteX3" fmla="*/ 245233 w 1508539"/>
              <a:gd name="connsiteY3" fmla="*/ 6857735 h 6858000"/>
              <a:gd name="connsiteX4" fmla="*/ 281826 w 1508539"/>
              <a:gd name="connsiteY4" fmla="*/ 6776847 h 6858000"/>
              <a:gd name="connsiteX5" fmla="*/ 293326 w 1508539"/>
              <a:gd name="connsiteY5" fmla="*/ 6737706 h 6858000"/>
              <a:gd name="connsiteX6" fmla="*/ 267342 w 1508539"/>
              <a:gd name="connsiteY6" fmla="*/ 6683638 h 6858000"/>
              <a:gd name="connsiteX7" fmla="*/ 295622 w 1508539"/>
              <a:gd name="connsiteY7" fmla="*/ 6659970 h 6858000"/>
              <a:gd name="connsiteX8" fmla="*/ 310713 w 1508539"/>
              <a:gd name="connsiteY8" fmla="*/ 6636211 h 6858000"/>
              <a:gd name="connsiteX9" fmla="*/ 328157 w 1508539"/>
              <a:gd name="connsiteY9" fmla="*/ 6594177 h 6858000"/>
              <a:gd name="connsiteX10" fmla="*/ 342197 w 1508539"/>
              <a:gd name="connsiteY10" fmla="*/ 6557575 h 6858000"/>
              <a:gd name="connsiteX11" fmla="*/ 395154 w 1508539"/>
              <a:gd name="connsiteY11" fmla="*/ 6492130 h 6858000"/>
              <a:gd name="connsiteX12" fmla="*/ 410841 w 1508539"/>
              <a:gd name="connsiteY12" fmla="*/ 6431610 h 6858000"/>
              <a:gd name="connsiteX13" fmla="*/ 454546 w 1508539"/>
              <a:gd name="connsiteY13" fmla="*/ 6379786 h 6858000"/>
              <a:gd name="connsiteX14" fmla="*/ 437769 w 1508539"/>
              <a:gd name="connsiteY14" fmla="*/ 6334727 h 6858000"/>
              <a:gd name="connsiteX15" fmla="*/ 415184 w 1508539"/>
              <a:gd name="connsiteY15" fmla="*/ 6313295 h 6858000"/>
              <a:gd name="connsiteX16" fmla="*/ 422348 w 1508539"/>
              <a:gd name="connsiteY16" fmla="*/ 6280046 h 6858000"/>
              <a:gd name="connsiteX17" fmla="*/ 405093 w 1508539"/>
              <a:gd name="connsiteY17" fmla="*/ 6270265 h 6858000"/>
              <a:gd name="connsiteX18" fmla="*/ 432121 w 1508539"/>
              <a:gd name="connsiteY18" fmla="*/ 6252834 h 6858000"/>
              <a:gd name="connsiteX19" fmla="*/ 410113 w 1508539"/>
              <a:gd name="connsiteY19" fmla="*/ 6202459 h 6858000"/>
              <a:gd name="connsiteX20" fmla="*/ 408911 w 1508539"/>
              <a:gd name="connsiteY20" fmla="*/ 6153037 h 6858000"/>
              <a:gd name="connsiteX21" fmla="*/ 424326 w 1508539"/>
              <a:gd name="connsiteY21" fmla="*/ 6078132 h 6858000"/>
              <a:gd name="connsiteX22" fmla="*/ 411713 w 1508539"/>
              <a:gd name="connsiteY22" fmla="*/ 6028119 h 6858000"/>
              <a:gd name="connsiteX23" fmla="*/ 396942 w 1508539"/>
              <a:gd name="connsiteY23" fmla="*/ 5926735 h 6858000"/>
              <a:gd name="connsiteX24" fmla="*/ 446454 w 1508539"/>
              <a:gd name="connsiteY24" fmla="*/ 5712857 h 6858000"/>
              <a:gd name="connsiteX25" fmla="*/ 425529 w 1508539"/>
              <a:gd name="connsiteY25" fmla="*/ 5676393 h 6858000"/>
              <a:gd name="connsiteX26" fmla="*/ 465121 w 1508539"/>
              <a:gd name="connsiteY26" fmla="*/ 5563435 h 6858000"/>
              <a:gd name="connsiteX27" fmla="*/ 512251 w 1508539"/>
              <a:gd name="connsiteY27" fmla="*/ 5437125 h 6858000"/>
              <a:gd name="connsiteX28" fmla="*/ 525819 w 1508539"/>
              <a:gd name="connsiteY28" fmla="*/ 5396260 h 6858000"/>
              <a:gd name="connsiteX29" fmla="*/ 541800 w 1508539"/>
              <a:gd name="connsiteY29" fmla="*/ 5330009 h 6858000"/>
              <a:gd name="connsiteX30" fmla="*/ 575293 w 1508539"/>
              <a:gd name="connsiteY30" fmla="*/ 5273739 h 6858000"/>
              <a:gd name="connsiteX31" fmla="*/ 584892 w 1508539"/>
              <a:gd name="connsiteY31" fmla="*/ 5241779 h 6858000"/>
              <a:gd name="connsiteX32" fmla="*/ 596118 w 1508539"/>
              <a:gd name="connsiteY32" fmla="*/ 5225268 h 6858000"/>
              <a:gd name="connsiteX33" fmla="*/ 597138 w 1508539"/>
              <a:gd name="connsiteY33" fmla="*/ 5217684 h 6858000"/>
              <a:gd name="connsiteX34" fmla="*/ 604479 w 1508539"/>
              <a:gd name="connsiteY34" fmla="*/ 5193377 h 6858000"/>
              <a:gd name="connsiteX35" fmla="*/ 607782 w 1508539"/>
              <a:gd name="connsiteY35" fmla="*/ 5179288 h 6858000"/>
              <a:gd name="connsiteX36" fmla="*/ 608766 w 1508539"/>
              <a:gd name="connsiteY36" fmla="*/ 5173621 h 6858000"/>
              <a:gd name="connsiteX37" fmla="*/ 604400 w 1508539"/>
              <a:gd name="connsiteY37" fmla="*/ 5159961 h 6858000"/>
              <a:gd name="connsiteX38" fmla="*/ 611077 w 1508539"/>
              <a:gd name="connsiteY38" fmla="*/ 5144295 h 6858000"/>
              <a:gd name="connsiteX39" fmla="*/ 608010 w 1508539"/>
              <a:gd name="connsiteY39" fmla="*/ 5125185 h 6858000"/>
              <a:gd name="connsiteX40" fmla="*/ 614840 w 1508539"/>
              <a:gd name="connsiteY40" fmla="*/ 5121884 h 6858000"/>
              <a:gd name="connsiteX41" fmla="*/ 621876 w 1508539"/>
              <a:gd name="connsiteY41" fmla="*/ 5067850 h 6858000"/>
              <a:gd name="connsiteX42" fmla="*/ 624607 w 1508539"/>
              <a:gd name="connsiteY42" fmla="*/ 5060861 h 6858000"/>
              <a:gd name="connsiteX43" fmla="*/ 621311 w 1508539"/>
              <a:gd name="connsiteY43" fmla="*/ 5034192 h 6858000"/>
              <a:gd name="connsiteX44" fmla="*/ 622865 w 1508539"/>
              <a:gd name="connsiteY44" fmla="*/ 4993030 h 6858000"/>
              <a:gd name="connsiteX45" fmla="*/ 629774 w 1508539"/>
              <a:gd name="connsiteY45" fmla="*/ 4946844 h 6858000"/>
              <a:gd name="connsiteX46" fmla="*/ 625630 w 1508539"/>
              <a:gd name="connsiteY46" fmla="*/ 4932692 h 6858000"/>
              <a:gd name="connsiteX47" fmla="*/ 641033 w 1508539"/>
              <a:gd name="connsiteY47" fmla="*/ 4858827 h 6858000"/>
              <a:gd name="connsiteX48" fmla="*/ 646936 w 1508539"/>
              <a:gd name="connsiteY48" fmla="*/ 4821170 h 6858000"/>
              <a:gd name="connsiteX49" fmla="*/ 651669 w 1508539"/>
              <a:gd name="connsiteY49" fmla="*/ 4780965 h 6858000"/>
              <a:gd name="connsiteX50" fmla="*/ 652962 w 1508539"/>
              <a:gd name="connsiteY50" fmla="*/ 4750867 h 6858000"/>
              <a:gd name="connsiteX51" fmla="*/ 650769 w 1508539"/>
              <a:gd name="connsiteY51" fmla="*/ 4690749 h 6858000"/>
              <a:gd name="connsiteX52" fmla="*/ 646249 w 1508539"/>
              <a:gd name="connsiteY52" fmla="*/ 4584173 h 6858000"/>
              <a:gd name="connsiteX53" fmla="*/ 641332 w 1508539"/>
              <a:gd name="connsiteY53" fmla="*/ 4444346 h 6858000"/>
              <a:gd name="connsiteX54" fmla="*/ 637897 w 1508539"/>
              <a:gd name="connsiteY54" fmla="*/ 4375228 h 6858000"/>
              <a:gd name="connsiteX55" fmla="*/ 618550 w 1508539"/>
              <a:gd name="connsiteY55" fmla="*/ 4214165 h 6858000"/>
              <a:gd name="connsiteX56" fmla="*/ 622623 w 1508539"/>
              <a:gd name="connsiteY56" fmla="*/ 4090296 h 6858000"/>
              <a:gd name="connsiteX57" fmla="*/ 607879 w 1508539"/>
              <a:gd name="connsiteY57" fmla="*/ 4033999 h 6858000"/>
              <a:gd name="connsiteX58" fmla="*/ 609028 w 1508539"/>
              <a:gd name="connsiteY58" fmla="*/ 4031933 h 6858000"/>
              <a:gd name="connsiteX59" fmla="*/ 607604 w 1508539"/>
              <a:gd name="connsiteY59" fmla="*/ 4013953 h 6858000"/>
              <a:gd name="connsiteX60" fmla="*/ 593899 w 1508539"/>
              <a:gd name="connsiteY60" fmla="*/ 3974753 h 6858000"/>
              <a:gd name="connsiteX61" fmla="*/ 595497 w 1508539"/>
              <a:gd name="connsiteY61" fmla="*/ 3969950 h 6858000"/>
              <a:gd name="connsiteX62" fmla="*/ 588919 w 1508539"/>
              <a:gd name="connsiteY62" fmla="*/ 3933779 h 6858000"/>
              <a:gd name="connsiteX63" fmla="*/ 590250 w 1508539"/>
              <a:gd name="connsiteY63" fmla="*/ 3933093 h 6858000"/>
              <a:gd name="connsiteX64" fmla="*/ 594604 w 1508539"/>
              <a:gd name="connsiteY64" fmla="*/ 3922082 h 6858000"/>
              <a:gd name="connsiteX65" fmla="*/ 599682 w 1508539"/>
              <a:gd name="connsiteY65" fmla="*/ 3901461 h 6858000"/>
              <a:gd name="connsiteX66" fmla="*/ 622276 w 1508539"/>
              <a:gd name="connsiteY66" fmla="*/ 3813873 h 6858000"/>
              <a:gd name="connsiteX67" fmla="*/ 621701 w 1508539"/>
              <a:gd name="connsiteY67" fmla="*/ 3806161 h 6858000"/>
              <a:gd name="connsiteX68" fmla="*/ 622008 w 1508539"/>
              <a:gd name="connsiteY68" fmla="*/ 3805957 h 6858000"/>
              <a:gd name="connsiteX69" fmla="*/ 622035 w 1508539"/>
              <a:gd name="connsiteY69" fmla="*/ 3797724 h 6858000"/>
              <a:gd name="connsiteX70" fmla="*/ 620650 w 1508539"/>
              <a:gd name="connsiteY70" fmla="*/ 3792098 h 6858000"/>
              <a:gd name="connsiteX71" fmla="*/ 619534 w 1508539"/>
              <a:gd name="connsiteY71" fmla="*/ 3777135 h 6858000"/>
              <a:gd name="connsiteX72" fmla="*/ 621267 w 1508539"/>
              <a:gd name="connsiteY72" fmla="*/ 3771656 h 6858000"/>
              <a:gd name="connsiteX73" fmla="*/ 625010 w 1508539"/>
              <a:gd name="connsiteY73" fmla="*/ 3769007 h 6858000"/>
              <a:gd name="connsiteX74" fmla="*/ 624476 w 1508539"/>
              <a:gd name="connsiteY74" fmla="*/ 3767709 h 6858000"/>
              <a:gd name="connsiteX75" fmla="*/ 633172 w 1508539"/>
              <a:gd name="connsiteY75" fmla="*/ 3738082 h 6858000"/>
              <a:gd name="connsiteX76" fmla="*/ 640518 w 1508539"/>
              <a:gd name="connsiteY76" fmla="*/ 3673397 h 6858000"/>
              <a:gd name="connsiteX77" fmla="*/ 639814 w 1508539"/>
              <a:gd name="connsiteY77" fmla="*/ 3637109 h 6858000"/>
              <a:gd name="connsiteX78" fmla="*/ 643257 w 1508539"/>
              <a:gd name="connsiteY78" fmla="*/ 3536883 h 6858000"/>
              <a:gd name="connsiteX79" fmla="*/ 650795 w 1508539"/>
              <a:gd name="connsiteY79" fmla="*/ 3435652 h 6858000"/>
              <a:gd name="connsiteX80" fmla="*/ 652466 w 1508539"/>
              <a:gd name="connsiteY80" fmla="*/ 3307769 h 6858000"/>
              <a:gd name="connsiteX81" fmla="*/ 670029 w 1508539"/>
              <a:gd name="connsiteY81" fmla="*/ 3250522 h 6858000"/>
              <a:gd name="connsiteX82" fmla="*/ 670454 w 1508539"/>
              <a:gd name="connsiteY82" fmla="*/ 3229163 h 6858000"/>
              <a:gd name="connsiteX83" fmla="*/ 672277 w 1508539"/>
              <a:gd name="connsiteY83" fmla="*/ 3217217 h 6858000"/>
              <a:gd name="connsiteX84" fmla="*/ 659112 w 1508539"/>
              <a:gd name="connsiteY84" fmla="*/ 3183755 h 6858000"/>
              <a:gd name="connsiteX85" fmla="*/ 659613 w 1508539"/>
              <a:gd name="connsiteY85" fmla="*/ 3178642 h 6858000"/>
              <a:gd name="connsiteX86" fmla="*/ 647213 w 1508539"/>
              <a:gd name="connsiteY86" fmla="*/ 3158586 h 6858000"/>
              <a:gd name="connsiteX87" fmla="*/ 632398 w 1508539"/>
              <a:gd name="connsiteY87" fmla="*/ 3129034 h 6858000"/>
              <a:gd name="connsiteX88" fmla="*/ 633063 w 1508539"/>
              <a:gd name="connsiteY88" fmla="*/ 3126682 h 6858000"/>
              <a:gd name="connsiteX89" fmla="*/ 623931 w 1508539"/>
              <a:gd name="connsiteY89" fmla="*/ 3114519 h 6858000"/>
              <a:gd name="connsiteX90" fmla="*/ 610540 w 1508539"/>
              <a:gd name="connsiteY90" fmla="*/ 3106272 h 6858000"/>
              <a:gd name="connsiteX91" fmla="*/ 583270 w 1508539"/>
              <a:gd name="connsiteY91" fmla="*/ 2958185 h 6858000"/>
              <a:gd name="connsiteX92" fmla="*/ 525884 w 1508539"/>
              <a:gd name="connsiteY92" fmla="*/ 2762989 h 6858000"/>
              <a:gd name="connsiteX93" fmla="*/ 474802 w 1508539"/>
              <a:gd name="connsiteY93" fmla="*/ 2554718 h 6858000"/>
              <a:gd name="connsiteX94" fmla="*/ 454896 w 1508539"/>
              <a:gd name="connsiteY94" fmla="*/ 2485734 h 6858000"/>
              <a:gd name="connsiteX95" fmla="*/ 445619 w 1508539"/>
              <a:gd name="connsiteY95" fmla="*/ 2447068 h 6858000"/>
              <a:gd name="connsiteX96" fmla="*/ 432580 w 1508539"/>
              <a:gd name="connsiteY96" fmla="*/ 2425819 h 6858000"/>
              <a:gd name="connsiteX97" fmla="*/ 438579 w 1508539"/>
              <a:gd name="connsiteY97" fmla="*/ 2402874 h 6858000"/>
              <a:gd name="connsiteX98" fmla="*/ 441191 w 1508539"/>
              <a:gd name="connsiteY98" fmla="*/ 2381443 h 6858000"/>
              <a:gd name="connsiteX99" fmla="*/ 417520 w 1508539"/>
              <a:gd name="connsiteY99" fmla="*/ 2261920 h 6858000"/>
              <a:gd name="connsiteX100" fmla="*/ 407407 w 1508539"/>
              <a:gd name="connsiteY100" fmla="*/ 2195378 h 6858000"/>
              <a:gd name="connsiteX101" fmla="*/ 391624 w 1508539"/>
              <a:gd name="connsiteY101" fmla="*/ 2155135 h 6858000"/>
              <a:gd name="connsiteX102" fmla="*/ 389082 w 1508539"/>
              <a:gd name="connsiteY102" fmla="*/ 2118008 h 6858000"/>
              <a:gd name="connsiteX103" fmla="*/ 390075 w 1508539"/>
              <a:gd name="connsiteY103" fmla="*/ 2050531 h 6858000"/>
              <a:gd name="connsiteX104" fmla="*/ 381881 w 1508539"/>
              <a:gd name="connsiteY104" fmla="*/ 1963269 h 6858000"/>
              <a:gd name="connsiteX105" fmla="*/ 363059 w 1508539"/>
              <a:gd name="connsiteY105" fmla="*/ 1906352 h 6858000"/>
              <a:gd name="connsiteX106" fmla="*/ 339616 w 1508539"/>
              <a:gd name="connsiteY106" fmla="*/ 1861531 h 6858000"/>
              <a:gd name="connsiteX107" fmla="*/ 293415 w 1508539"/>
              <a:gd name="connsiteY107" fmla="*/ 1732919 h 6858000"/>
              <a:gd name="connsiteX108" fmla="*/ 265726 w 1508539"/>
              <a:gd name="connsiteY108" fmla="*/ 1663540 h 6858000"/>
              <a:gd name="connsiteX109" fmla="*/ 264852 w 1508539"/>
              <a:gd name="connsiteY109" fmla="*/ 1615777 h 6858000"/>
              <a:gd name="connsiteX110" fmla="*/ 245647 w 1508539"/>
              <a:gd name="connsiteY110" fmla="*/ 1563678 h 6858000"/>
              <a:gd name="connsiteX111" fmla="*/ 258727 w 1508539"/>
              <a:gd name="connsiteY111" fmla="*/ 1519474 h 6858000"/>
              <a:gd name="connsiteX112" fmla="*/ 251469 w 1508539"/>
              <a:gd name="connsiteY112" fmla="*/ 1477995 h 6858000"/>
              <a:gd name="connsiteX113" fmla="*/ 237554 w 1508539"/>
              <a:gd name="connsiteY113" fmla="*/ 1373769 h 6858000"/>
              <a:gd name="connsiteX114" fmla="*/ 245861 w 1508539"/>
              <a:gd name="connsiteY114" fmla="*/ 1307086 h 6858000"/>
              <a:gd name="connsiteX115" fmla="*/ 247049 w 1508539"/>
              <a:gd name="connsiteY115" fmla="*/ 1189033 h 6858000"/>
              <a:gd name="connsiteX116" fmla="*/ 251734 w 1508539"/>
              <a:gd name="connsiteY116" fmla="*/ 1168288 h 6858000"/>
              <a:gd name="connsiteX117" fmla="*/ 244016 w 1508539"/>
              <a:gd name="connsiteY117" fmla="*/ 1142577 h 6858000"/>
              <a:gd name="connsiteX118" fmla="*/ 233322 w 1508539"/>
              <a:gd name="connsiteY118" fmla="*/ 1088484 h 6858000"/>
              <a:gd name="connsiteX119" fmla="*/ 222058 w 1508539"/>
              <a:gd name="connsiteY119" fmla="*/ 1016103 h 6858000"/>
              <a:gd name="connsiteX120" fmla="*/ 223514 w 1508539"/>
              <a:gd name="connsiteY120" fmla="*/ 932283 h 6858000"/>
              <a:gd name="connsiteX121" fmla="*/ 225750 w 1508539"/>
              <a:gd name="connsiteY121" fmla="*/ 915925 h 6858000"/>
              <a:gd name="connsiteX122" fmla="*/ 218379 w 1508539"/>
              <a:gd name="connsiteY122" fmla="*/ 896999 h 6858000"/>
              <a:gd name="connsiteX123" fmla="*/ 187787 w 1508539"/>
              <a:gd name="connsiteY123" fmla="*/ 821517 h 6858000"/>
              <a:gd name="connsiteX124" fmla="*/ 166737 w 1508539"/>
              <a:gd name="connsiteY124" fmla="*/ 751353 h 6858000"/>
              <a:gd name="connsiteX125" fmla="*/ 166295 w 1508539"/>
              <a:gd name="connsiteY125" fmla="*/ 721230 h 6858000"/>
              <a:gd name="connsiteX126" fmla="*/ 151966 w 1508539"/>
              <a:gd name="connsiteY126" fmla="*/ 681659 h 6858000"/>
              <a:gd name="connsiteX127" fmla="*/ 137385 w 1508539"/>
              <a:gd name="connsiteY127" fmla="*/ 635218 h 6858000"/>
              <a:gd name="connsiteX128" fmla="*/ 142396 w 1508539"/>
              <a:gd name="connsiteY128" fmla="*/ 613763 h 6858000"/>
              <a:gd name="connsiteX129" fmla="*/ 128338 w 1508539"/>
              <a:gd name="connsiteY129" fmla="*/ 598582 h 6858000"/>
              <a:gd name="connsiteX130" fmla="*/ 128019 w 1508539"/>
              <a:gd name="connsiteY130" fmla="*/ 576846 h 6858000"/>
              <a:gd name="connsiteX131" fmla="*/ 107645 w 1508539"/>
              <a:gd name="connsiteY131" fmla="*/ 530055 h 6858000"/>
              <a:gd name="connsiteX132" fmla="*/ 106893 w 1508539"/>
              <a:gd name="connsiteY132" fmla="*/ 465389 h 6858000"/>
              <a:gd name="connsiteX133" fmla="*/ 89816 w 1508539"/>
              <a:gd name="connsiteY133" fmla="*/ 424699 h 6858000"/>
              <a:gd name="connsiteX134" fmla="*/ 90191 w 1508539"/>
              <a:gd name="connsiteY134" fmla="*/ 404917 h 6858000"/>
              <a:gd name="connsiteX135" fmla="*/ 70148 w 1508539"/>
              <a:gd name="connsiteY135" fmla="*/ 367211 h 6858000"/>
              <a:gd name="connsiteX136" fmla="*/ 36452 w 1508539"/>
              <a:gd name="connsiteY136" fmla="*/ 268519 h 6858000"/>
              <a:gd name="connsiteX137" fmla="*/ 23935 w 1508539"/>
              <a:gd name="connsiteY137" fmla="*/ 160886 h 6858000"/>
              <a:gd name="connsiteX138" fmla="*/ 19312 w 1508539"/>
              <a:gd name="connsiteY138" fmla="*/ 47336 h 6858000"/>
              <a:gd name="connsiteX139" fmla="*/ 0 w 1508539"/>
              <a:gd name="connsiteY139" fmla="*/ 0 h 6858000"/>
              <a:gd name="connsiteX0" fmla="*/ 0 w 1508539"/>
              <a:gd name="connsiteY0" fmla="*/ 0 h 6858000"/>
              <a:gd name="connsiteX1" fmla="*/ 1508539 w 1508539"/>
              <a:gd name="connsiteY1" fmla="*/ 0 h 6858000"/>
              <a:gd name="connsiteX2" fmla="*/ 1508539 w 1508539"/>
              <a:gd name="connsiteY2" fmla="*/ 6858000 h 6858000"/>
              <a:gd name="connsiteX3" fmla="*/ 245233 w 1508539"/>
              <a:gd name="connsiteY3" fmla="*/ 6857735 h 6858000"/>
              <a:gd name="connsiteX4" fmla="*/ 281826 w 1508539"/>
              <a:gd name="connsiteY4" fmla="*/ 6776847 h 6858000"/>
              <a:gd name="connsiteX5" fmla="*/ 293326 w 1508539"/>
              <a:gd name="connsiteY5" fmla="*/ 6737706 h 6858000"/>
              <a:gd name="connsiteX6" fmla="*/ 318065 w 1508539"/>
              <a:gd name="connsiteY6" fmla="*/ 6691589 h 6858000"/>
              <a:gd name="connsiteX7" fmla="*/ 295622 w 1508539"/>
              <a:gd name="connsiteY7" fmla="*/ 6659970 h 6858000"/>
              <a:gd name="connsiteX8" fmla="*/ 310713 w 1508539"/>
              <a:gd name="connsiteY8" fmla="*/ 6636211 h 6858000"/>
              <a:gd name="connsiteX9" fmla="*/ 328157 w 1508539"/>
              <a:gd name="connsiteY9" fmla="*/ 6594177 h 6858000"/>
              <a:gd name="connsiteX10" fmla="*/ 342197 w 1508539"/>
              <a:gd name="connsiteY10" fmla="*/ 6557575 h 6858000"/>
              <a:gd name="connsiteX11" fmla="*/ 395154 w 1508539"/>
              <a:gd name="connsiteY11" fmla="*/ 6492130 h 6858000"/>
              <a:gd name="connsiteX12" fmla="*/ 410841 w 1508539"/>
              <a:gd name="connsiteY12" fmla="*/ 6431610 h 6858000"/>
              <a:gd name="connsiteX13" fmla="*/ 454546 w 1508539"/>
              <a:gd name="connsiteY13" fmla="*/ 6379786 h 6858000"/>
              <a:gd name="connsiteX14" fmla="*/ 437769 w 1508539"/>
              <a:gd name="connsiteY14" fmla="*/ 6334727 h 6858000"/>
              <a:gd name="connsiteX15" fmla="*/ 415184 w 1508539"/>
              <a:gd name="connsiteY15" fmla="*/ 6313295 h 6858000"/>
              <a:gd name="connsiteX16" fmla="*/ 422348 w 1508539"/>
              <a:gd name="connsiteY16" fmla="*/ 6280046 h 6858000"/>
              <a:gd name="connsiteX17" fmla="*/ 405093 w 1508539"/>
              <a:gd name="connsiteY17" fmla="*/ 6270265 h 6858000"/>
              <a:gd name="connsiteX18" fmla="*/ 432121 w 1508539"/>
              <a:gd name="connsiteY18" fmla="*/ 6252834 h 6858000"/>
              <a:gd name="connsiteX19" fmla="*/ 410113 w 1508539"/>
              <a:gd name="connsiteY19" fmla="*/ 6202459 h 6858000"/>
              <a:gd name="connsiteX20" fmla="*/ 408911 w 1508539"/>
              <a:gd name="connsiteY20" fmla="*/ 6153037 h 6858000"/>
              <a:gd name="connsiteX21" fmla="*/ 424326 w 1508539"/>
              <a:gd name="connsiteY21" fmla="*/ 6078132 h 6858000"/>
              <a:gd name="connsiteX22" fmla="*/ 411713 w 1508539"/>
              <a:gd name="connsiteY22" fmla="*/ 6028119 h 6858000"/>
              <a:gd name="connsiteX23" fmla="*/ 396942 w 1508539"/>
              <a:gd name="connsiteY23" fmla="*/ 5926735 h 6858000"/>
              <a:gd name="connsiteX24" fmla="*/ 446454 w 1508539"/>
              <a:gd name="connsiteY24" fmla="*/ 5712857 h 6858000"/>
              <a:gd name="connsiteX25" fmla="*/ 425529 w 1508539"/>
              <a:gd name="connsiteY25" fmla="*/ 5676393 h 6858000"/>
              <a:gd name="connsiteX26" fmla="*/ 465121 w 1508539"/>
              <a:gd name="connsiteY26" fmla="*/ 5563435 h 6858000"/>
              <a:gd name="connsiteX27" fmla="*/ 512251 w 1508539"/>
              <a:gd name="connsiteY27" fmla="*/ 5437125 h 6858000"/>
              <a:gd name="connsiteX28" fmla="*/ 525819 w 1508539"/>
              <a:gd name="connsiteY28" fmla="*/ 5396260 h 6858000"/>
              <a:gd name="connsiteX29" fmla="*/ 541800 w 1508539"/>
              <a:gd name="connsiteY29" fmla="*/ 5330009 h 6858000"/>
              <a:gd name="connsiteX30" fmla="*/ 575293 w 1508539"/>
              <a:gd name="connsiteY30" fmla="*/ 5273739 h 6858000"/>
              <a:gd name="connsiteX31" fmla="*/ 584892 w 1508539"/>
              <a:gd name="connsiteY31" fmla="*/ 5241779 h 6858000"/>
              <a:gd name="connsiteX32" fmla="*/ 596118 w 1508539"/>
              <a:gd name="connsiteY32" fmla="*/ 5225268 h 6858000"/>
              <a:gd name="connsiteX33" fmla="*/ 597138 w 1508539"/>
              <a:gd name="connsiteY33" fmla="*/ 5217684 h 6858000"/>
              <a:gd name="connsiteX34" fmla="*/ 604479 w 1508539"/>
              <a:gd name="connsiteY34" fmla="*/ 5193377 h 6858000"/>
              <a:gd name="connsiteX35" fmla="*/ 607782 w 1508539"/>
              <a:gd name="connsiteY35" fmla="*/ 5179288 h 6858000"/>
              <a:gd name="connsiteX36" fmla="*/ 608766 w 1508539"/>
              <a:gd name="connsiteY36" fmla="*/ 5173621 h 6858000"/>
              <a:gd name="connsiteX37" fmla="*/ 604400 w 1508539"/>
              <a:gd name="connsiteY37" fmla="*/ 5159961 h 6858000"/>
              <a:gd name="connsiteX38" fmla="*/ 611077 w 1508539"/>
              <a:gd name="connsiteY38" fmla="*/ 5144295 h 6858000"/>
              <a:gd name="connsiteX39" fmla="*/ 608010 w 1508539"/>
              <a:gd name="connsiteY39" fmla="*/ 5125185 h 6858000"/>
              <a:gd name="connsiteX40" fmla="*/ 614840 w 1508539"/>
              <a:gd name="connsiteY40" fmla="*/ 5121884 h 6858000"/>
              <a:gd name="connsiteX41" fmla="*/ 621876 w 1508539"/>
              <a:gd name="connsiteY41" fmla="*/ 5067850 h 6858000"/>
              <a:gd name="connsiteX42" fmla="*/ 624607 w 1508539"/>
              <a:gd name="connsiteY42" fmla="*/ 5060861 h 6858000"/>
              <a:gd name="connsiteX43" fmla="*/ 621311 w 1508539"/>
              <a:gd name="connsiteY43" fmla="*/ 5034192 h 6858000"/>
              <a:gd name="connsiteX44" fmla="*/ 622865 w 1508539"/>
              <a:gd name="connsiteY44" fmla="*/ 4993030 h 6858000"/>
              <a:gd name="connsiteX45" fmla="*/ 629774 w 1508539"/>
              <a:gd name="connsiteY45" fmla="*/ 4946844 h 6858000"/>
              <a:gd name="connsiteX46" fmla="*/ 625630 w 1508539"/>
              <a:gd name="connsiteY46" fmla="*/ 4932692 h 6858000"/>
              <a:gd name="connsiteX47" fmla="*/ 641033 w 1508539"/>
              <a:gd name="connsiteY47" fmla="*/ 4858827 h 6858000"/>
              <a:gd name="connsiteX48" fmla="*/ 646936 w 1508539"/>
              <a:gd name="connsiteY48" fmla="*/ 4821170 h 6858000"/>
              <a:gd name="connsiteX49" fmla="*/ 651669 w 1508539"/>
              <a:gd name="connsiteY49" fmla="*/ 4780965 h 6858000"/>
              <a:gd name="connsiteX50" fmla="*/ 652962 w 1508539"/>
              <a:gd name="connsiteY50" fmla="*/ 4750867 h 6858000"/>
              <a:gd name="connsiteX51" fmla="*/ 650769 w 1508539"/>
              <a:gd name="connsiteY51" fmla="*/ 4690749 h 6858000"/>
              <a:gd name="connsiteX52" fmla="*/ 646249 w 1508539"/>
              <a:gd name="connsiteY52" fmla="*/ 4584173 h 6858000"/>
              <a:gd name="connsiteX53" fmla="*/ 641332 w 1508539"/>
              <a:gd name="connsiteY53" fmla="*/ 4444346 h 6858000"/>
              <a:gd name="connsiteX54" fmla="*/ 637897 w 1508539"/>
              <a:gd name="connsiteY54" fmla="*/ 4375228 h 6858000"/>
              <a:gd name="connsiteX55" fmla="*/ 618550 w 1508539"/>
              <a:gd name="connsiteY55" fmla="*/ 4214165 h 6858000"/>
              <a:gd name="connsiteX56" fmla="*/ 622623 w 1508539"/>
              <a:gd name="connsiteY56" fmla="*/ 4090296 h 6858000"/>
              <a:gd name="connsiteX57" fmla="*/ 607879 w 1508539"/>
              <a:gd name="connsiteY57" fmla="*/ 4033999 h 6858000"/>
              <a:gd name="connsiteX58" fmla="*/ 609028 w 1508539"/>
              <a:gd name="connsiteY58" fmla="*/ 4031933 h 6858000"/>
              <a:gd name="connsiteX59" fmla="*/ 607604 w 1508539"/>
              <a:gd name="connsiteY59" fmla="*/ 4013953 h 6858000"/>
              <a:gd name="connsiteX60" fmla="*/ 593899 w 1508539"/>
              <a:gd name="connsiteY60" fmla="*/ 3974753 h 6858000"/>
              <a:gd name="connsiteX61" fmla="*/ 595497 w 1508539"/>
              <a:gd name="connsiteY61" fmla="*/ 3969950 h 6858000"/>
              <a:gd name="connsiteX62" fmla="*/ 588919 w 1508539"/>
              <a:gd name="connsiteY62" fmla="*/ 3933779 h 6858000"/>
              <a:gd name="connsiteX63" fmla="*/ 590250 w 1508539"/>
              <a:gd name="connsiteY63" fmla="*/ 3933093 h 6858000"/>
              <a:gd name="connsiteX64" fmla="*/ 594604 w 1508539"/>
              <a:gd name="connsiteY64" fmla="*/ 3922082 h 6858000"/>
              <a:gd name="connsiteX65" fmla="*/ 599682 w 1508539"/>
              <a:gd name="connsiteY65" fmla="*/ 3901461 h 6858000"/>
              <a:gd name="connsiteX66" fmla="*/ 622276 w 1508539"/>
              <a:gd name="connsiteY66" fmla="*/ 3813873 h 6858000"/>
              <a:gd name="connsiteX67" fmla="*/ 621701 w 1508539"/>
              <a:gd name="connsiteY67" fmla="*/ 3806161 h 6858000"/>
              <a:gd name="connsiteX68" fmla="*/ 622008 w 1508539"/>
              <a:gd name="connsiteY68" fmla="*/ 3805957 h 6858000"/>
              <a:gd name="connsiteX69" fmla="*/ 622035 w 1508539"/>
              <a:gd name="connsiteY69" fmla="*/ 3797724 h 6858000"/>
              <a:gd name="connsiteX70" fmla="*/ 620650 w 1508539"/>
              <a:gd name="connsiteY70" fmla="*/ 3792098 h 6858000"/>
              <a:gd name="connsiteX71" fmla="*/ 619534 w 1508539"/>
              <a:gd name="connsiteY71" fmla="*/ 3777135 h 6858000"/>
              <a:gd name="connsiteX72" fmla="*/ 621267 w 1508539"/>
              <a:gd name="connsiteY72" fmla="*/ 3771656 h 6858000"/>
              <a:gd name="connsiteX73" fmla="*/ 625010 w 1508539"/>
              <a:gd name="connsiteY73" fmla="*/ 3769007 h 6858000"/>
              <a:gd name="connsiteX74" fmla="*/ 624476 w 1508539"/>
              <a:gd name="connsiteY74" fmla="*/ 3767709 h 6858000"/>
              <a:gd name="connsiteX75" fmla="*/ 633172 w 1508539"/>
              <a:gd name="connsiteY75" fmla="*/ 3738082 h 6858000"/>
              <a:gd name="connsiteX76" fmla="*/ 640518 w 1508539"/>
              <a:gd name="connsiteY76" fmla="*/ 3673397 h 6858000"/>
              <a:gd name="connsiteX77" fmla="*/ 639814 w 1508539"/>
              <a:gd name="connsiteY77" fmla="*/ 3637109 h 6858000"/>
              <a:gd name="connsiteX78" fmla="*/ 643257 w 1508539"/>
              <a:gd name="connsiteY78" fmla="*/ 3536883 h 6858000"/>
              <a:gd name="connsiteX79" fmla="*/ 650795 w 1508539"/>
              <a:gd name="connsiteY79" fmla="*/ 3435652 h 6858000"/>
              <a:gd name="connsiteX80" fmla="*/ 652466 w 1508539"/>
              <a:gd name="connsiteY80" fmla="*/ 3307769 h 6858000"/>
              <a:gd name="connsiteX81" fmla="*/ 670029 w 1508539"/>
              <a:gd name="connsiteY81" fmla="*/ 3250522 h 6858000"/>
              <a:gd name="connsiteX82" fmla="*/ 670454 w 1508539"/>
              <a:gd name="connsiteY82" fmla="*/ 3229163 h 6858000"/>
              <a:gd name="connsiteX83" fmla="*/ 672277 w 1508539"/>
              <a:gd name="connsiteY83" fmla="*/ 3217217 h 6858000"/>
              <a:gd name="connsiteX84" fmla="*/ 659112 w 1508539"/>
              <a:gd name="connsiteY84" fmla="*/ 3183755 h 6858000"/>
              <a:gd name="connsiteX85" fmla="*/ 659613 w 1508539"/>
              <a:gd name="connsiteY85" fmla="*/ 3178642 h 6858000"/>
              <a:gd name="connsiteX86" fmla="*/ 647213 w 1508539"/>
              <a:gd name="connsiteY86" fmla="*/ 3158586 h 6858000"/>
              <a:gd name="connsiteX87" fmla="*/ 632398 w 1508539"/>
              <a:gd name="connsiteY87" fmla="*/ 3129034 h 6858000"/>
              <a:gd name="connsiteX88" fmla="*/ 633063 w 1508539"/>
              <a:gd name="connsiteY88" fmla="*/ 3126682 h 6858000"/>
              <a:gd name="connsiteX89" fmla="*/ 623931 w 1508539"/>
              <a:gd name="connsiteY89" fmla="*/ 3114519 h 6858000"/>
              <a:gd name="connsiteX90" fmla="*/ 610540 w 1508539"/>
              <a:gd name="connsiteY90" fmla="*/ 3106272 h 6858000"/>
              <a:gd name="connsiteX91" fmla="*/ 583270 w 1508539"/>
              <a:gd name="connsiteY91" fmla="*/ 2958185 h 6858000"/>
              <a:gd name="connsiteX92" fmla="*/ 525884 w 1508539"/>
              <a:gd name="connsiteY92" fmla="*/ 2762989 h 6858000"/>
              <a:gd name="connsiteX93" fmla="*/ 474802 w 1508539"/>
              <a:gd name="connsiteY93" fmla="*/ 2554718 h 6858000"/>
              <a:gd name="connsiteX94" fmla="*/ 454896 w 1508539"/>
              <a:gd name="connsiteY94" fmla="*/ 2485734 h 6858000"/>
              <a:gd name="connsiteX95" fmla="*/ 445619 w 1508539"/>
              <a:gd name="connsiteY95" fmla="*/ 2447068 h 6858000"/>
              <a:gd name="connsiteX96" fmla="*/ 432580 w 1508539"/>
              <a:gd name="connsiteY96" fmla="*/ 2425819 h 6858000"/>
              <a:gd name="connsiteX97" fmla="*/ 438579 w 1508539"/>
              <a:gd name="connsiteY97" fmla="*/ 2402874 h 6858000"/>
              <a:gd name="connsiteX98" fmla="*/ 441191 w 1508539"/>
              <a:gd name="connsiteY98" fmla="*/ 2381443 h 6858000"/>
              <a:gd name="connsiteX99" fmla="*/ 417520 w 1508539"/>
              <a:gd name="connsiteY99" fmla="*/ 2261920 h 6858000"/>
              <a:gd name="connsiteX100" fmla="*/ 407407 w 1508539"/>
              <a:gd name="connsiteY100" fmla="*/ 2195378 h 6858000"/>
              <a:gd name="connsiteX101" fmla="*/ 391624 w 1508539"/>
              <a:gd name="connsiteY101" fmla="*/ 2155135 h 6858000"/>
              <a:gd name="connsiteX102" fmla="*/ 389082 w 1508539"/>
              <a:gd name="connsiteY102" fmla="*/ 2118008 h 6858000"/>
              <a:gd name="connsiteX103" fmla="*/ 390075 w 1508539"/>
              <a:gd name="connsiteY103" fmla="*/ 2050531 h 6858000"/>
              <a:gd name="connsiteX104" fmla="*/ 381881 w 1508539"/>
              <a:gd name="connsiteY104" fmla="*/ 1963269 h 6858000"/>
              <a:gd name="connsiteX105" fmla="*/ 363059 w 1508539"/>
              <a:gd name="connsiteY105" fmla="*/ 1906352 h 6858000"/>
              <a:gd name="connsiteX106" fmla="*/ 339616 w 1508539"/>
              <a:gd name="connsiteY106" fmla="*/ 1861531 h 6858000"/>
              <a:gd name="connsiteX107" fmla="*/ 293415 w 1508539"/>
              <a:gd name="connsiteY107" fmla="*/ 1732919 h 6858000"/>
              <a:gd name="connsiteX108" fmla="*/ 265726 w 1508539"/>
              <a:gd name="connsiteY108" fmla="*/ 1663540 h 6858000"/>
              <a:gd name="connsiteX109" fmla="*/ 264852 w 1508539"/>
              <a:gd name="connsiteY109" fmla="*/ 1615777 h 6858000"/>
              <a:gd name="connsiteX110" fmla="*/ 245647 w 1508539"/>
              <a:gd name="connsiteY110" fmla="*/ 1563678 h 6858000"/>
              <a:gd name="connsiteX111" fmla="*/ 258727 w 1508539"/>
              <a:gd name="connsiteY111" fmla="*/ 1519474 h 6858000"/>
              <a:gd name="connsiteX112" fmla="*/ 251469 w 1508539"/>
              <a:gd name="connsiteY112" fmla="*/ 1477995 h 6858000"/>
              <a:gd name="connsiteX113" fmla="*/ 237554 w 1508539"/>
              <a:gd name="connsiteY113" fmla="*/ 1373769 h 6858000"/>
              <a:gd name="connsiteX114" fmla="*/ 245861 w 1508539"/>
              <a:gd name="connsiteY114" fmla="*/ 1307086 h 6858000"/>
              <a:gd name="connsiteX115" fmla="*/ 247049 w 1508539"/>
              <a:gd name="connsiteY115" fmla="*/ 1189033 h 6858000"/>
              <a:gd name="connsiteX116" fmla="*/ 251734 w 1508539"/>
              <a:gd name="connsiteY116" fmla="*/ 1168288 h 6858000"/>
              <a:gd name="connsiteX117" fmla="*/ 244016 w 1508539"/>
              <a:gd name="connsiteY117" fmla="*/ 1142577 h 6858000"/>
              <a:gd name="connsiteX118" fmla="*/ 233322 w 1508539"/>
              <a:gd name="connsiteY118" fmla="*/ 1088484 h 6858000"/>
              <a:gd name="connsiteX119" fmla="*/ 222058 w 1508539"/>
              <a:gd name="connsiteY119" fmla="*/ 1016103 h 6858000"/>
              <a:gd name="connsiteX120" fmla="*/ 223514 w 1508539"/>
              <a:gd name="connsiteY120" fmla="*/ 932283 h 6858000"/>
              <a:gd name="connsiteX121" fmla="*/ 225750 w 1508539"/>
              <a:gd name="connsiteY121" fmla="*/ 915925 h 6858000"/>
              <a:gd name="connsiteX122" fmla="*/ 218379 w 1508539"/>
              <a:gd name="connsiteY122" fmla="*/ 896999 h 6858000"/>
              <a:gd name="connsiteX123" fmla="*/ 187787 w 1508539"/>
              <a:gd name="connsiteY123" fmla="*/ 821517 h 6858000"/>
              <a:gd name="connsiteX124" fmla="*/ 166737 w 1508539"/>
              <a:gd name="connsiteY124" fmla="*/ 751353 h 6858000"/>
              <a:gd name="connsiteX125" fmla="*/ 166295 w 1508539"/>
              <a:gd name="connsiteY125" fmla="*/ 721230 h 6858000"/>
              <a:gd name="connsiteX126" fmla="*/ 151966 w 1508539"/>
              <a:gd name="connsiteY126" fmla="*/ 681659 h 6858000"/>
              <a:gd name="connsiteX127" fmla="*/ 137385 w 1508539"/>
              <a:gd name="connsiteY127" fmla="*/ 635218 h 6858000"/>
              <a:gd name="connsiteX128" fmla="*/ 142396 w 1508539"/>
              <a:gd name="connsiteY128" fmla="*/ 613763 h 6858000"/>
              <a:gd name="connsiteX129" fmla="*/ 128338 w 1508539"/>
              <a:gd name="connsiteY129" fmla="*/ 598582 h 6858000"/>
              <a:gd name="connsiteX130" fmla="*/ 128019 w 1508539"/>
              <a:gd name="connsiteY130" fmla="*/ 576846 h 6858000"/>
              <a:gd name="connsiteX131" fmla="*/ 107645 w 1508539"/>
              <a:gd name="connsiteY131" fmla="*/ 530055 h 6858000"/>
              <a:gd name="connsiteX132" fmla="*/ 106893 w 1508539"/>
              <a:gd name="connsiteY132" fmla="*/ 465389 h 6858000"/>
              <a:gd name="connsiteX133" fmla="*/ 89816 w 1508539"/>
              <a:gd name="connsiteY133" fmla="*/ 424699 h 6858000"/>
              <a:gd name="connsiteX134" fmla="*/ 90191 w 1508539"/>
              <a:gd name="connsiteY134" fmla="*/ 404917 h 6858000"/>
              <a:gd name="connsiteX135" fmla="*/ 70148 w 1508539"/>
              <a:gd name="connsiteY135" fmla="*/ 367211 h 6858000"/>
              <a:gd name="connsiteX136" fmla="*/ 36452 w 1508539"/>
              <a:gd name="connsiteY136" fmla="*/ 268519 h 6858000"/>
              <a:gd name="connsiteX137" fmla="*/ 23935 w 1508539"/>
              <a:gd name="connsiteY137" fmla="*/ 160886 h 6858000"/>
              <a:gd name="connsiteX138" fmla="*/ 19312 w 1508539"/>
              <a:gd name="connsiteY138" fmla="*/ 47336 h 6858000"/>
              <a:gd name="connsiteX139" fmla="*/ 0 w 1508539"/>
              <a:gd name="connsiteY139" fmla="*/ 0 h 6858000"/>
              <a:gd name="connsiteX0" fmla="*/ 164830 w 1491612"/>
              <a:gd name="connsiteY0" fmla="*/ 0 h 6858000"/>
              <a:gd name="connsiteX1" fmla="*/ 1491612 w 1491612"/>
              <a:gd name="connsiteY1" fmla="*/ 0 h 6858000"/>
              <a:gd name="connsiteX2" fmla="*/ 1491612 w 1491612"/>
              <a:gd name="connsiteY2" fmla="*/ 6858000 h 6858000"/>
              <a:gd name="connsiteX3" fmla="*/ 228306 w 1491612"/>
              <a:gd name="connsiteY3" fmla="*/ 6857735 h 6858000"/>
              <a:gd name="connsiteX4" fmla="*/ 264899 w 1491612"/>
              <a:gd name="connsiteY4" fmla="*/ 6776847 h 6858000"/>
              <a:gd name="connsiteX5" fmla="*/ 276399 w 1491612"/>
              <a:gd name="connsiteY5" fmla="*/ 6737706 h 6858000"/>
              <a:gd name="connsiteX6" fmla="*/ 301138 w 1491612"/>
              <a:gd name="connsiteY6" fmla="*/ 6691589 h 6858000"/>
              <a:gd name="connsiteX7" fmla="*/ 278695 w 1491612"/>
              <a:gd name="connsiteY7" fmla="*/ 6659970 h 6858000"/>
              <a:gd name="connsiteX8" fmla="*/ 293786 w 1491612"/>
              <a:gd name="connsiteY8" fmla="*/ 6636211 h 6858000"/>
              <a:gd name="connsiteX9" fmla="*/ 311230 w 1491612"/>
              <a:gd name="connsiteY9" fmla="*/ 6594177 h 6858000"/>
              <a:gd name="connsiteX10" fmla="*/ 325270 w 1491612"/>
              <a:gd name="connsiteY10" fmla="*/ 6557575 h 6858000"/>
              <a:gd name="connsiteX11" fmla="*/ 378227 w 1491612"/>
              <a:gd name="connsiteY11" fmla="*/ 6492130 h 6858000"/>
              <a:gd name="connsiteX12" fmla="*/ 393914 w 1491612"/>
              <a:gd name="connsiteY12" fmla="*/ 6431610 h 6858000"/>
              <a:gd name="connsiteX13" fmla="*/ 437619 w 1491612"/>
              <a:gd name="connsiteY13" fmla="*/ 6379786 h 6858000"/>
              <a:gd name="connsiteX14" fmla="*/ 420842 w 1491612"/>
              <a:gd name="connsiteY14" fmla="*/ 6334727 h 6858000"/>
              <a:gd name="connsiteX15" fmla="*/ 398257 w 1491612"/>
              <a:gd name="connsiteY15" fmla="*/ 6313295 h 6858000"/>
              <a:gd name="connsiteX16" fmla="*/ 405421 w 1491612"/>
              <a:gd name="connsiteY16" fmla="*/ 6280046 h 6858000"/>
              <a:gd name="connsiteX17" fmla="*/ 388166 w 1491612"/>
              <a:gd name="connsiteY17" fmla="*/ 6270265 h 6858000"/>
              <a:gd name="connsiteX18" fmla="*/ 415194 w 1491612"/>
              <a:gd name="connsiteY18" fmla="*/ 6252834 h 6858000"/>
              <a:gd name="connsiteX19" fmla="*/ 393186 w 1491612"/>
              <a:gd name="connsiteY19" fmla="*/ 6202459 h 6858000"/>
              <a:gd name="connsiteX20" fmla="*/ 391984 w 1491612"/>
              <a:gd name="connsiteY20" fmla="*/ 6153037 h 6858000"/>
              <a:gd name="connsiteX21" fmla="*/ 407399 w 1491612"/>
              <a:gd name="connsiteY21" fmla="*/ 6078132 h 6858000"/>
              <a:gd name="connsiteX22" fmla="*/ 394786 w 1491612"/>
              <a:gd name="connsiteY22" fmla="*/ 6028119 h 6858000"/>
              <a:gd name="connsiteX23" fmla="*/ 380015 w 1491612"/>
              <a:gd name="connsiteY23" fmla="*/ 5926735 h 6858000"/>
              <a:gd name="connsiteX24" fmla="*/ 429527 w 1491612"/>
              <a:gd name="connsiteY24" fmla="*/ 5712857 h 6858000"/>
              <a:gd name="connsiteX25" fmla="*/ 408602 w 1491612"/>
              <a:gd name="connsiteY25" fmla="*/ 5676393 h 6858000"/>
              <a:gd name="connsiteX26" fmla="*/ 448194 w 1491612"/>
              <a:gd name="connsiteY26" fmla="*/ 5563435 h 6858000"/>
              <a:gd name="connsiteX27" fmla="*/ 495324 w 1491612"/>
              <a:gd name="connsiteY27" fmla="*/ 5437125 h 6858000"/>
              <a:gd name="connsiteX28" fmla="*/ 508892 w 1491612"/>
              <a:gd name="connsiteY28" fmla="*/ 5396260 h 6858000"/>
              <a:gd name="connsiteX29" fmla="*/ 524873 w 1491612"/>
              <a:gd name="connsiteY29" fmla="*/ 5330009 h 6858000"/>
              <a:gd name="connsiteX30" fmla="*/ 558366 w 1491612"/>
              <a:gd name="connsiteY30" fmla="*/ 5273739 h 6858000"/>
              <a:gd name="connsiteX31" fmla="*/ 567965 w 1491612"/>
              <a:gd name="connsiteY31" fmla="*/ 5241779 h 6858000"/>
              <a:gd name="connsiteX32" fmla="*/ 579191 w 1491612"/>
              <a:gd name="connsiteY32" fmla="*/ 5225268 h 6858000"/>
              <a:gd name="connsiteX33" fmla="*/ 580211 w 1491612"/>
              <a:gd name="connsiteY33" fmla="*/ 5217684 h 6858000"/>
              <a:gd name="connsiteX34" fmla="*/ 587552 w 1491612"/>
              <a:gd name="connsiteY34" fmla="*/ 5193377 h 6858000"/>
              <a:gd name="connsiteX35" fmla="*/ 590855 w 1491612"/>
              <a:gd name="connsiteY35" fmla="*/ 5179288 h 6858000"/>
              <a:gd name="connsiteX36" fmla="*/ 591839 w 1491612"/>
              <a:gd name="connsiteY36" fmla="*/ 5173621 h 6858000"/>
              <a:gd name="connsiteX37" fmla="*/ 587473 w 1491612"/>
              <a:gd name="connsiteY37" fmla="*/ 5159961 h 6858000"/>
              <a:gd name="connsiteX38" fmla="*/ 594150 w 1491612"/>
              <a:gd name="connsiteY38" fmla="*/ 5144295 h 6858000"/>
              <a:gd name="connsiteX39" fmla="*/ 591083 w 1491612"/>
              <a:gd name="connsiteY39" fmla="*/ 5125185 h 6858000"/>
              <a:gd name="connsiteX40" fmla="*/ 597913 w 1491612"/>
              <a:gd name="connsiteY40" fmla="*/ 5121884 h 6858000"/>
              <a:gd name="connsiteX41" fmla="*/ 604949 w 1491612"/>
              <a:gd name="connsiteY41" fmla="*/ 5067850 h 6858000"/>
              <a:gd name="connsiteX42" fmla="*/ 607680 w 1491612"/>
              <a:gd name="connsiteY42" fmla="*/ 5060861 h 6858000"/>
              <a:gd name="connsiteX43" fmla="*/ 604384 w 1491612"/>
              <a:gd name="connsiteY43" fmla="*/ 5034192 h 6858000"/>
              <a:gd name="connsiteX44" fmla="*/ 605938 w 1491612"/>
              <a:gd name="connsiteY44" fmla="*/ 4993030 h 6858000"/>
              <a:gd name="connsiteX45" fmla="*/ 612847 w 1491612"/>
              <a:gd name="connsiteY45" fmla="*/ 4946844 h 6858000"/>
              <a:gd name="connsiteX46" fmla="*/ 608703 w 1491612"/>
              <a:gd name="connsiteY46" fmla="*/ 4932692 h 6858000"/>
              <a:gd name="connsiteX47" fmla="*/ 624106 w 1491612"/>
              <a:gd name="connsiteY47" fmla="*/ 4858827 h 6858000"/>
              <a:gd name="connsiteX48" fmla="*/ 630009 w 1491612"/>
              <a:gd name="connsiteY48" fmla="*/ 4821170 h 6858000"/>
              <a:gd name="connsiteX49" fmla="*/ 634742 w 1491612"/>
              <a:gd name="connsiteY49" fmla="*/ 4780965 h 6858000"/>
              <a:gd name="connsiteX50" fmla="*/ 636035 w 1491612"/>
              <a:gd name="connsiteY50" fmla="*/ 4750867 h 6858000"/>
              <a:gd name="connsiteX51" fmla="*/ 633842 w 1491612"/>
              <a:gd name="connsiteY51" fmla="*/ 4690749 h 6858000"/>
              <a:gd name="connsiteX52" fmla="*/ 629322 w 1491612"/>
              <a:gd name="connsiteY52" fmla="*/ 4584173 h 6858000"/>
              <a:gd name="connsiteX53" fmla="*/ 624405 w 1491612"/>
              <a:gd name="connsiteY53" fmla="*/ 4444346 h 6858000"/>
              <a:gd name="connsiteX54" fmla="*/ 620970 w 1491612"/>
              <a:gd name="connsiteY54" fmla="*/ 4375228 h 6858000"/>
              <a:gd name="connsiteX55" fmla="*/ 601623 w 1491612"/>
              <a:gd name="connsiteY55" fmla="*/ 4214165 h 6858000"/>
              <a:gd name="connsiteX56" fmla="*/ 605696 w 1491612"/>
              <a:gd name="connsiteY56" fmla="*/ 4090296 h 6858000"/>
              <a:gd name="connsiteX57" fmla="*/ 590952 w 1491612"/>
              <a:gd name="connsiteY57" fmla="*/ 4033999 h 6858000"/>
              <a:gd name="connsiteX58" fmla="*/ 592101 w 1491612"/>
              <a:gd name="connsiteY58" fmla="*/ 4031933 h 6858000"/>
              <a:gd name="connsiteX59" fmla="*/ 590677 w 1491612"/>
              <a:gd name="connsiteY59" fmla="*/ 4013953 h 6858000"/>
              <a:gd name="connsiteX60" fmla="*/ 576972 w 1491612"/>
              <a:gd name="connsiteY60" fmla="*/ 3974753 h 6858000"/>
              <a:gd name="connsiteX61" fmla="*/ 578570 w 1491612"/>
              <a:gd name="connsiteY61" fmla="*/ 3969950 h 6858000"/>
              <a:gd name="connsiteX62" fmla="*/ 571992 w 1491612"/>
              <a:gd name="connsiteY62" fmla="*/ 3933779 h 6858000"/>
              <a:gd name="connsiteX63" fmla="*/ 573323 w 1491612"/>
              <a:gd name="connsiteY63" fmla="*/ 3933093 h 6858000"/>
              <a:gd name="connsiteX64" fmla="*/ 577677 w 1491612"/>
              <a:gd name="connsiteY64" fmla="*/ 3922082 h 6858000"/>
              <a:gd name="connsiteX65" fmla="*/ 582755 w 1491612"/>
              <a:gd name="connsiteY65" fmla="*/ 3901461 h 6858000"/>
              <a:gd name="connsiteX66" fmla="*/ 605349 w 1491612"/>
              <a:gd name="connsiteY66" fmla="*/ 3813873 h 6858000"/>
              <a:gd name="connsiteX67" fmla="*/ 604774 w 1491612"/>
              <a:gd name="connsiteY67" fmla="*/ 3806161 h 6858000"/>
              <a:gd name="connsiteX68" fmla="*/ 605081 w 1491612"/>
              <a:gd name="connsiteY68" fmla="*/ 3805957 h 6858000"/>
              <a:gd name="connsiteX69" fmla="*/ 605108 w 1491612"/>
              <a:gd name="connsiteY69" fmla="*/ 3797724 h 6858000"/>
              <a:gd name="connsiteX70" fmla="*/ 603723 w 1491612"/>
              <a:gd name="connsiteY70" fmla="*/ 3792098 h 6858000"/>
              <a:gd name="connsiteX71" fmla="*/ 602607 w 1491612"/>
              <a:gd name="connsiteY71" fmla="*/ 3777135 h 6858000"/>
              <a:gd name="connsiteX72" fmla="*/ 604340 w 1491612"/>
              <a:gd name="connsiteY72" fmla="*/ 3771656 h 6858000"/>
              <a:gd name="connsiteX73" fmla="*/ 608083 w 1491612"/>
              <a:gd name="connsiteY73" fmla="*/ 3769007 h 6858000"/>
              <a:gd name="connsiteX74" fmla="*/ 607549 w 1491612"/>
              <a:gd name="connsiteY74" fmla="*/ 3767709 h 6858000"/>
              <a:gd name="connsiteX75" fmla="*/ 616245 w 1491612"/>
              <a:gd name="connsiteY75" fmla="*/ 3738082 h 6858000"/>
              <a:gd name="connsiteX76" fmla="*/ 623591 w 1491612"/>
              <a:gd name="connsiteY76" fmla="*/ 3673397 h 6858000"/>
              <a:gd name="connsiteX77" fmla="*/ 622887 w 1491612"/>
              <a:gd name="connsiteY77" fmla="*/ 3637109 h 6858000"/>
              <a:gd name="connsiteX78" fmla="*/ 626330 w 1491612"/>
              <a:gd name="connsiteY78" fmla="*/ 3536883 h 6858000"/>
              <a:gd name="connsiteX79" fmla="*/ 633868 w 1491612"/>
              <a:gd name="connsiteY79" fmla="*/ 3435652 h 6858000"/>
              <a:gd name="connsiteX80" fmla="*/ 635539 w 1491612"/>
              <a:gd name="connsiteY80" fmla="*/ 3307769 h 6858000"/>
              <a:gd name="connsiteX81" fmla="*/ 653102 w 1491612"/>
              <a:gd name="connsiteY81" fmla="*/ 3250522 h 6858000"/>
              <a:gd name="connsiteX82" fmla="*/ 653527 w 1491612"/>
              <a:gd name="connsiteY82" fmla="*/ 3229163 h 6858000"/>
              <a:gd name="connsiteX83" fmla="*/ 655350 w 1491612"/>
              <a:gd name="connsiteY83" fmla="*/ 3217217 h 6858000"/>
              <a:gd name="connsiteX84" fmla="*/ 642185 w 1491612"/>
              <a:gd name="connsiteY84" fmla="*/ 3183755 h 6858000"/>
              <a:gd name="connsiteX85" fmla="*/ 642686 w 1491612"/>
              <a:gd name="connsiteY85" fmla="*/ 3178642 h 6858000"/>
              <a:gd name="connsiteX86" fmla="*/ 630286 w 1491612"/>
              <a:gd name="connsiteY86" fmla="*/ 3158586 h 6858000"/>
              <a:gd name="connsiteX87" fmla="*/ 615471 w 1491612"/>
              <a:gd name="connsiteY87" fmla="*/ 3129034 h 6858000"/>
              <a:gd name="connsiteX88" fmla="*/ 616136 w 1491612"/>
              <a:gd name="connsiteY88" fmla="*/ 3126682 h 6858000"/>
              <a:gd name="connsiteX89" fmla="*/ 607004 w 1491612"/>
              <a:gd name="connsiteY89" fmla="*/ 3114519 h 6858000"/>
              <a:gd name="connsiteX90" fmla="*/ 593613 w 1491612"/>
              <a:gd name="connsiteY90" fmla="*/ 3106272 h 6858000"/>
              <a:gd name="connsiteX91" fmla="*/ 566343 w 1491612"/>
              <a:gd name="connsiteY91" fmla="*/ 2958185 h 6858000"/>
              <a:gd name="connsiteX92" fmla="*/ 508957 w 1491612"/>
              <a:gd name="connsiteY92" fmla="*/ 2762989 h 6858000"/>
              <a:gd name="connsiteX93" fmla="*/ 457875 w 1491612"/>
              <a:gd name="connsiteY93" fmla="*/ 2554718 h 6858000"/>
              <a:gd name="connsiteX94" fmla="*/ 437969 w 1491612"/>
              <a:gd name="connsiteY94" fmla="*/ 2485734 h 6858000"/>
              <a:gd name="connsiteX95" fmla="*/ 428692 w 1491612"/>
              <a:gd name="connsiteY95" fmla="*/ 2447068 h 6858000"/>
              <a:gd name="connsiteX96" fmla="*/ 415653 w 1491612"/>
              <a:gd name="connsiteY96" fmla="*/ 2425819 h 6858000"/>
              <a:gd name="connsiteX97" fmla="*/ 421652 w 1491612"/>
              <a:gd name="connsiteY97" fmla="*/ 2402874 h 6858000"/>
              <a:gd name="connsiteX98" fmla="*/ 424264 w 1491612"/>
              <a:gd name="connsiteY98" fmla="*/ 2381443 h 6858000"/>
              <a:gd name="connsiteX99" fmla="*/ 400593 w 1491612"/>
              <a:gd name="connsiteY99" fmla="*/ 2261920 h 6858000"/>
              <a:gd name="connsiteX100" fmla="*/ 390480 w 1491612"/>
              <a:gd name="connsiteY100" fmla="*/ 2195378 h 6858000"/>
              <a:gd name="connsiteX101" fmla="*/ 374697 w 1491612"/>
              <a:gd name="connsiteY101" fmla="*/ 2155135 h 6858000"/>
              <a:gd name="connsiteX102" fmla="*/ 372155 w 1491612"/>
              <a:gd name="connsiteY102" fmla="*/ 2118008 h 6858000"/>
              <a:gd name="connsiteX103" fmla="*/ 373148 w 1491612"/>
              <a:gd name="connsiteY103" fmla="*/ 2050531 h 6858000"/>
              <a:gd name="connsiteX104" fmla="*/ 364954 w 1491612"/>
              <a:gd name="connsiteY104" fmla="*/ 1963269 h 6858000"/>
              <a:gd name="connsiteX105" fmla="*/ 346132 w 1491612"/>
              <a:gd name="connsiteY105" fmla="*/ 1906352 h 6858000"/>
              <a:gd name="connsiteX106" fmla="*/ 322689 w 1491612"/>
              <a:gd name="connsiteY106" fmla="*/ 1861531 h 6858000"/>
              <a:gd name="connsiteX107" fmla="*/ 276488 w 1491612"/>
              <a:gd name="connsiteY107" fmla="*/ 1732919 h 6858000"/>
              <a:gd name="connsiteX108" fmla="*/ 248799 w 1491612"/>
              <a:gd name="connsiteY108" fmla="*/ 1663540 h 6858000"/>
              <a:gd name="connsiteX109" fmla="*/ 247925 w 1491612"/>
              <a:gd name="connsiteY109" fmla="*/ 1615777 h 6858000"/>
              <a:gd name="connsiteX110" fmla="*/ 228720 w 1491612"/>
              <a:gd name="connsiteY110" fmla="*/ 1563678 h 6858000"/>
              <a:gd name="connsiteX111" fmla="*/ 241800 w 1491612"/>
              <a:gd name="connsiteY111" fmla="*/ 1519474 h 6858000"/>
              <a:gd name="connsiteX112" fmla="*/ 234542 w 1491612"/>
              <a:gd name="connsiteY112" fmla="*/ 1477995 h 6858000"/>
              <a:gd name="connsiteX113" fmla="*/ 220627 w 1491612"/>
              <a:gd name="connsiteY113" fmla="*/ 1373769 h 6858000"/>
              <a:gd name="connsiteX114" fmla="*/ 228934 w 1491612"/>
              <a:gd name="connsiteY114" fmla="*/ 1307086 h 6858000"/>
              <a:gd name="connsiteX115" fmla="*/ 230122 w 1491612"/>
              <a:gd name="connsiteY115" fmla="*/ 1189033 h 6858000"/>
              <a:gd name="connsiteX116" fmla="*/ 234807 w 1491612"/>
              <a:gd name="connsiteY116" fmla="*/ 1168288 h 6858000"/>
              <a:gd name="connsiteX117" fmla="*/ 227089 w 1491612"/>
              <a:gd name="connsiteY117" fmla="*/ 1142577 h 6858000"/>
              <a:gd name="connsiteX118" fmla="*/ 216395 w 1491612"/>
              <a:gd name="connsiteY118" fmla="*/ 1088484 h 6858000"/>
              <a:gd name="connsiteX119" fmla="*/ 205131 w 1491612"/>
              <a:gd name="connsiteY119" fmla="*/ 1016103 h 6858000"/>
              <a:gd name="connsiteX120" fmla="*/ 206587 w 1491612"/>
              <a:gd name="connsiteY120" fmla="*/ 932283 h 6858000"/>
              <a:gd name="connsiteX121" fmla="*/ 208823 w 1491612"/>
              <a:gd name="connsiteY121" fmla="*/ 915925 h 6858000"/>
              <a:gd name="connsiteX122" fmla="*/ 201452 w 1491612"/>
              <a:gd name="connsiteY122" fmla="*/ 896999 h 6858000"/>
              <a:gd name="connsiteX123" fmla="*/ 170860 w 1491612"/>
              <a:gd name="connsiteY123" fmla="*/ 821517 h 6858000"/>
              <a:gd name="connsiteX124" fmla="*/ 149810 w 1491612"/>
              <a:gd name="connsiteY124" fmla="*/ 751353 h 6858000"/>
              <a:gd name="connsiteX125" fmla="*/ 149368 w 1491612"/>
              <a:gd name="connsiteY125" fmla="*/ 721230 h 6858000"/>
              <a:gd name="connsiteX126" fmla="*/ 135039 w 1491612"/>
              <a:gd name="connsiteY126" fmla="*/ 681659 h 6858000"/>
              <a:gd name="connsiteX127" fmla="*/ 120458 w 1491612"/>
              <a:gd name="connsiteY127" fmla="*/ 635218 h 6858000"/>
              <a:gd name="connsiteX128" fmla="*/ 125469 w 1491612"/>
              <a:gd name="connsiteY128" fmla="*/ 613763 h 6858000"/>
              <a:gd name="connsiteX129" fmla="*/ 111411 w 1491612"/>
              <a:gd name="connsiteY129" fmla="*/ 598582 h 6858000"/>
              <a:gd name="connsiteX130" fmla="*/ 111092 w 1491612"/>
              <a:gd name="connsiteY130" fmla="*/ 576846 h 6858000"/>
              <a:gd name="connsiteX131" fmla="*/ 90718 w 1491612"/>
              <a:gd name="connsiteY131" fmla="*/ 530055 h 6858000"/>
              <a:gd name="connsiteX132" fmla="*/ 89966 w 1491612"/>
              <a:gd name="connsiteY132" fmla="*/ 465389 h 6858000"/>
              <a:gd name="connsiteX133" fmla="*/ 72889 w 1491612"/>
              <a:gd name="connsiteY133" fmla="*/ 424699 h 6858000"/>
              <a:gd name="connsiteX134" fmla="*/ 73264 w 1491612"/>
              <a:gd name="connsiteY134" fmla="*/ 404917 h 6858000"/>
              <a:gd name="connsiteX135" fmla="*/ 53221 w 1491612"/>
              <a:gd name="connsiteY135" fmla="*/ 367211 h 6858000"/>
              <a:gd name="connsiteX136" fmla="*/ 19525 w 1491612"/>
              <a:gd name="connsiteY136" fmla="*/ 268519 h 6858000"/>
              <a:gd name="connsiteX137" fmla="*/ 7008 w 1491612"/>
              <a:gd name="connsiteY137" fmla="*/ 160886 h 6858000"/>
              <a:gd name="connsiteX138" fmla="*/ 2385 w 1491612"/>
              <a:gd name="connsiteY138" fmla="*/ 47336 h 6858000"/>
              <a:gd name="connsiteX139" fmla="*/ 164830 w 1491612"/>
              <a:gd name="connsiteY139" fmla="*/ 0 h 6858000"/>
              <a:gd name="connsiteX0" fmla="*/ 158408 w 1485190"/>
              <a:gd name="connsiteY0" fmla="*/ 0 h 6858000"/>
              <a:gd name="connsiteX1" fmla="*/ 1485190 w 1485190"/>
              <a:gd name="connsiteY1" fmla="*/ 0 h 6858000"/>
              <a:gd name="connsiteX2" fmla="*/ 1485190 w 1485190"/>
              <a:gd name="connsiteY2" fmla="*/ 6858000 h 6858000"/>
              <a:gd name="connsiteX3" fmla="*/ 221884 w 1485190"/>
              <a:gd name="connsiteY3" fmla="*/ 6857735 h 6858000"/>
              <a:gd name="connsiteX4" fmla="*/ 258477 w 1485190"/>
              <a:gd name="connsiteY4" fmla="*/ 6776847 h 6858000"/>
              <a:gd name="connsiteX5" fmla="*/ 269977 w 1485190"/>
              <a:gd name="connsiteY5" fmla="*/ 6737706 h 6858000"/>
              <a:gd name="connsiteX6" fmla="*/ 294716 w 1485190"/>
              <a:gd name="connsiteY6" fmla="*/ 6691589 h 6858000"/>
              <a:gd name="connsiteX7" fmla="*/ 272273 w 1485190"/>
              <a:gd name="connsiteY7" fmla="*/ 6659970 h 6858000"/>
              <a:gd name="connsiteX8" fmla="*/ 287364 w 1485190"/>
              <a:gd name="connsiteY8" fmla="*/ 6636211 h 6858000"/>
              <a:gd name="connsiteX9" fmla="*/ 304808 w 1485190"/>
              <a:gd name="connsiteY9" fmla="*/ 6594177 h 6858000"/>
              <a:gd name="connsiteX10" fmla="*/ 318848 w 1485190"/>
              <a:gd name="connsiteY10" fmla="*/ 6557575 h 6858000"/>
              <a:gd name="connsiteX11" fmla="*/ 371805 w 1485190"/>
              <a:gd name="connsiteY11" fmla="*/ 6492130 h 6858000"/>
              <a:gd name="connsiteX12" fmla="*/ 387492 w 1485190"/>
              <a:gd name="connsiteY12" fmla="*/ 6431610 h 6858000"/>
              <a:gd name="connsiteX13" fmla="*/ 431197 w 1485190"/>
              <a:gd name="connsiteY13" fmla="*/ 6379786 h 6858000"/>
              <a:gd name="connsiteX14" fmla="*/ 414420 w 1485190"/>
              <a:gd name="connsiteY14" fmla="*/ 6334727 h 6858000"/>
              <a:gd name="connsiteX15" fmla="*/ 391835 w 1485190"/>
              <a:gd name="connsiteY15" fmla="*/ 6313295 h 6858000"/>
              <a:gd name="connsiteX16" fmla="*/ 398999 w 1485190"/>
              <a:gd name="connsiteY16" fmla="*/ 6280046 h 6858000"/>
              <a:gd name="connsiteX17" fmla="*/ 381744 w 1485190"/>
              <a:gd name="connsiteY17" fmla="*/ 6270265 h 6858000"/>
              <a:gd name="connsiteX18" fmla="*/ 408772 w 1485190"/>
              <a:gd name="connsiteY18" fmla="*/ 6252834 h 6858000"/>
              <a:gd name="connsiteX19" fmla="*/ 386764 w 1485190"/>
              <a:gd name="connsiteY19" fmla="*/ 6202459 h 6858000"/>
              <a:gd name="connsiteX20" fmla="*/ 385562 w 1485190"/>
              <a:gd name="connsiteY20" fmla="*/ 6153037 h 6858000"/>
              <a:gd name="connsiteX21" fmla="*/ 400977 w 1485190"/>
              <a:gd name="connsiteY21" fmla="*/ 6078132 h 6858000"/>
              <a:gd name="connsiteX22" fmla="*/ 388364 w 1485190"/>
              <a:gd name="connsiteY22" fmla="*/ 6028119 h 6858000"/>
              <a:gd name="connsiteX23" fmla="*/ 373593 w 1485190"/>
              <a:gd name="connsiteY23" fmla="*/ 5926735 h 6858000"/>
              <a:gd name="connsiteX24" fmla="*/ 423105 w 1485190"/>
              <a:gd name="connsiteY24" fmla="*/ 5712857 h 6858000"/>
              <a:gd name="connsiteX25" fmla="*/ 402180 w 1485190"/>
              <a:gd name="connsiteY25" fmla="*/ 5676393 h 6858000"/>
              <a:gd name="connsiteX26" fmla="*/ 441772 w 1485190"/>
              <a:gd name="connsiteY26" fmla="*/ 5563435 h 6858000"/>
              <a:gd name="connsiteX27" fmla="*/ 488902 w 1485190"/>
              <a:gd name="connsiteY27" fmla="*/ 5437125 h 6858000"/>
              <a:gd name="connsiteX28" fmla="*/ 502470 w 1485190"/>
              <a:gd name="connsiteY28" fmla="*/ 5396260 h 6858000"/>
              <a:gd name="connsiteX29" fmla="*/ 518451 w 1485190"/>
              <a:gd name="connsiteY29" fmla="*/ 5330009 h 6858000"/>
              <a:gd name="connsiteX30" fmla="*/ 551944 w 1485190"/>
              <a:gd name="connsiteY30" fmla="*/ 5273739 h 6858000"/>
              <a:gd name="connsiteX31" fmla="*/ 561543 w 1485190"/>
              <a:gd name="connsiteY31" fmla="*/ 5241779 h 6858000"/>
              <a:gd name="connsiteX32" fmla="*/ 572769 w 1485190"/>
              <a:gd name="connsiteY32" fmla="*/ 5225268 h 6858000"/>
              <a:gd name="connsiteX33" fmla="*/ 573789 w 1485190"/>
              <a:gd name="connsiteY33" fmla="*/ 5217684 h 6858000"/>
              <a:gd name="connsiteX34" fmla="*/ 581130 w 1485190"/>
              <a:gd name="connsiteY34" fmla="*/ 5193377 h 6858000"/>
              <a:gd name="connsiteX35" fmla="*/ 584433 w 1485190"/>
              <a:gd name="connsiteY35" fmla="*/ 5179288 h 6858000"/>
              <a:gd name="connsiteX36" fmla="*/ 585417 w 1485190"/>
              <a:gd name="connsiteY36" fmla="*/ 5173621 h 6858000"/>
              <a:gd name="connsiteX37" fmla="*/ 581051 w 1485190"/>
              <a:gd name="connsiteY37" fmla="*/ 5159961 h 6858000"/>
              <a:gd name="connsiteX38" fmla="*/ 587728 w 1485190"/>
              <a:gd name="connsiteY38" fmla="*/ 5144295 h 6858000"/>
              <a:gd name="connsiteX39" fmla="*/ 584661 w 1485190"/>
              <a:gd name="connsiteY39" fmla="*/ 5125185 h 6858000"/>
              <a:gd name="connsiteX40" fmla="*/ 591491 w 1485190"/>
              <a:gd name="connsiteY40" fmla="*/ 5121884 h 6858000"/>
              <a:gd name="connsiteX41" fmla="*/ 598527 w 1485190"/>
              <a:gd name="connsiteY41" fmla="*/ 5067850 h 6858000"/>
              <a:gd name="connsiteX42" fmla="*/ 601258 w 1485190"/>
              <a:gd name="connsiteY42" fmla="*/ 5060861 h 6858000"/>
              <a:gd name="connsiteX43" fmla="*/ 597962 w 1485190"/>
              <a:gd name="connsiteY43" fmla="*/ 5034192 h 6858000"/>
              <a:gd name="connsiteX44" fmla="*/ 599516 w 1485190"/>
              <a:gd name="connsiteY44" fmla="*/ 4993030 h 6858000"/>
              <a:gd name="connsiteX45" fmla="*/ 606425 w 1485190"/>
              <a:gd name="connsiteY45" fmla="*/ 4946844 h 6858000"/>
              <a:gd name="connsiteX46" fmla="*/ 602281 w 1485190"/>
              <a:gd name="connsiteY46" fmla="*/ 4932692 h 6858000"/>
              <a:gd name="connsiteX47" fmla="*/ 617684 w 1485190"/>
              <a:gd name="connsiteY47" fmla="*/ 4858827 h 6858000"/>
              <a:gd name="connsiteX48" fmla="*/ 623587 w 1485190"/>
              <a:gd name="connsiteY48" fmla="*/ 4821170 h 6858000"/>
              <a:gd name="connsiteX49" fmla="*/ 628320 w 1485190"/>
              <a:gd name="connsiteY49" fmla="*/ 4780965 h 6858000"/>
              <a:gd name="connsiteX50" fmla="*/ 629613 w 1485190"/>
              <a:gd name="connsiteY50" fmla="*/ 4750867 h 6858000"/>
              <a:gd name="connsiteX51" fmla="*/ 627420 w 1485190"/>
              <a:gd name="connsiteY51" fmla="*/ 4690749 h 6858000"/>
              <a:gd name="connsiteX52" fmla="*/ 622900 w 1485190"/>
              <a:gd name="connsiteY52" fmla="*/ 4584173 h 6858000"/>
              <a:gd name="connsiteX53" fmla="*/ 617983 w 1485190"/>
              <a:gd name="connsiteY53" fmla="*/ 4444346 h 6858000"/>
              <a:gd name="connsiteX54" fmla="*/ 614548 w 1485190"/>
              <a:gd name="connsiteY54" fmla="*/ 4375228 h 6858000"/>
              <a:gd name="connsiteX55" fmla="*/ 595201 w 1485190"/>
              <a:gd name="connsiteY55" fmla="*/ 4214165 h 6858000"/>
              <a:gd name="connsiteX56" fmla="*/ 599274 w 1485190"/>
              <a:gd name="connsiteY56" fmla="*/ 4090296 h 6858000"/>
              <a:gd name="connsiteX57" fmla="*/ 584530 w 1485190"/>
              <a:gd name="connsiteY57" fmla="*/ 4033999 h 6858000"/>
              <a:gd name="connsiteX58" fmla="*/ 585679 w 1485190"/>
              <a:gd name="connsiteY58" fmla="*/ 4031933 h 6858000"/>
              <a:gd name="connsiteX59" fmla="*/ 584255 w 1485190"/>
              <a:gd name="connsiteY59" fmla="*/ 4013953 h 6858000"/>
              <a:gd name="connsiteX60" fmla="*/ 570550 w 1485190"/>
              <a:gd name="connsiteY60" fmla="*/ 3974753 h 6858000"/>
              <a:gd name="connsiteX61" fmla="*/ 572148 w 1485190"/>
              <a:gd name="connsiteY61" fmla="*/ 3969950 h 6858000"/>
              <a:gd name="connsiteX62" fmla="*/ 565570 w 1485190"/>
              <a:gd name="connsiteY62" fmla="*/ 3933779 h 6858000"/>
              <a:gd name="connsiteX63" fmla="*/ 566901 w 1485190"/>
              <a:gd name="connsiteY63" fmla="*/ 3933093 h 6858000"/>
              <a:gd name="connsiteX64" fmla="*/ 571255 w 1485190"/>
              <a:gd name="connsiteY64" fmla="*/ 3922082 h 6858000"/>
              <a:gd name="connsiteX65" fmla="*/ 576333 w 1485190"/>
              <a:gd name="connsiteY65" fmla="*/ 3901461 h 6858000"/>
              <a:gd name="connsiteX66" fmla="*/ 598927 w 1485190"/>
              <a:gd name="connsiteY66" fmla="*/ 3813873 h 6858000"/>
              <a:gd name="connsiteX67" fmla="*/ 598352 w 1485190"/>
              <a:gd name="connsiteY67" fmla="*/ 3806161 h 6858000"/>
              <a:gd name="connsiteX68" fmla="*/ 598659 w 1485190"/>
              <a:gd name="connsiteY68" fmla="*/ 3805957 h 6858000"/>
              <a:gd name="connsiteX69" fmla="*/ 598686 w 1485190"/>
              <a:gd name="connsiteY69" fmla="*/ 3797724 h 6858000"/>
              <a:gd name="connsiteX70" fmla="*/ 597301 w 1485190"/>
              <a:gd name="connsiteY70" fmla="*/ 3792098 h 6858000"/>
              <a:gd name="connsiteX71" fmla="*/ 596185 w 1485190"/>
              <a:gd name="connsiteY71" fmla="*/ 3777135 h 6858000"/>
              <a:gd name="connsiteX72" fmla="*/ 597918 w 1485190"/>
              <a:gd name="connsiteY72" fmla="*/ 3771656 h 6858000"/>
              <a:gd name="connsiteX73" fmla="*/ 601661 w 1485190"/>
              <a:gd name="connsiteY73" fmla="*/ 3769007 h 6858000"/>
              <a:gd name="connsiteX74" fmla="*/ 601127 w 1485190"/>
              <a:gd name="connsiteY74" fmla="*/ 3767709 h 6858000"/>
              <a:gd name="connsiteX75" fmla="*/ 609823 w 1485190"/>
              <a:gd name="connsiteY75" fmla="*/ 3738082 h 6858000"/>
              <a:gd name="connsiteX76" fmla="*/ 617169 w 1485190"/>
              <a:gd name="connsiteY76" fmla="*/ 3673397 h 6858000"/>
              <a:gd name="connsiteX77" fmla="*/ 616465 w 1485190"/>
              <a:gd name="connsiteY77" fmla="*/ 3637109 h 6858000"/>
              <a:gd name="connsiteX78" fmla="*/ 619908 w 1485190"/>
              <a:gd name="connsiteY78" fmla="*/ 3536883 h 6858000"/>
              <a:gd name="connsiteX79" fmla="*/ 627446 w 1485190"/>
              <a:gd name="connsiteY79" fmla="*/ 3435652 h 6858000"/>
              <a:gd name="connsiteX80" fmla="*/ 629117 w 1485190"/>
              <a:gd name="connsiteY80" fmla="*/ 3307769 h 6858000"/>
              <a:gd name="connsiteX81" fmla="*/ 646680 w 1485190"/>
              <a:gd name="connsiteY81" fmla="*/ 3250522 h 6858000"/>
              <a:gd name="connsiteX82" fmla="*/ 647105 w 1485190"/>
              <a:gd name="connsiteY82" fmla="*/ 3229163 h 6858000"/>
              <a:gd name="connsiteX83" fmla="*/ 648928 w 1485190"/>
              <a:gd name="connsiteY83" fmla="*/ 3217217 h 6858000"/>
              <a:gd name="connsiteX84" fmla="*/ 635763 w 1485190"/>
              <a:gd name="connsiteY84" fmla="*/ 3183755 h 6858000"/>
              <a:gd name="connsiteX85" fmla="*/ 636264 w 1485190"/>
              <a:gd name="connsiteY85" fmla="*/ 3178642 h 6858000"/>
              <a:gd name="connsiteX86" fmla="*/ 623864 w 1485190"/>
              <a:gd name="connsiteY86" fmla="*/ 3158586 h 6858000"/>
              <a:gd name="connsiteX87" fmla="*/ 609049 w 1485190"/>
              <a:gd name="connsiteY87" fmla="*/ 3129034 h 6858000"/>
              <a:gd name="connsiteX88" fmla="*/ 609714 w 1485190"/>
              <a:gd name="connsiteY88" fmla="*/ 3126682 h 6858000"/>
              <a:gd name="connsiteX89" fmla="*/ 600582 w 1485190"/>
              <a:gd name="connsiteY89" fmla="*/ 3114519 h 6858000"/>
              <a:gd name="connsiteX90" fmla="*/ 587191 w 1485190"/>
              <a:gd name="connsiteY90" fmla="*/ 3106272 h 6858000"/>
              <a:gd name="connsiteX91" fmla="*/ 559921 w 1485190"/>
              <a:gd name="connsiteY91" fmla="*/ 2958185 h 6858000"/>
              <a:gd name="connsiteX92" fmla="*/ 502535 w 1485190"/>
              <a:gd name="connsiteY92" fmla="*/ 2762989 h 6858000"/>
              <a:gd name="connsiteX93" fmla="*/ 451453 w 1485190"/>
              <a:gd name="connsiteY93" fmla="*/ 2554718 h 6858000"/>
              <a:gd name="connsiteX94" fmla="*/ 431547 w 1485190"/>
              <a:gd name="connsiteY94" fmla="*/ 2485734 h 6858000"/>
              <a:gd name="connsiteX95" fmla="*/ 422270 w 1485190"/>
              <a:gd name="connsiteY95" fmla="*/ 2447068 h 6858000"/>
              <a:gd name="connsiteX96" fmla="*/ 409231 w 1485190"/>
              <a:gd name="connsiteY96" fmla="*/ 2425819 h 6858000"/>
              <a:gd name="connsiteX97" fmla="*/ 415230 w 1485190"/>
              <a:gd name="connsiteY97" fmla="*/ 2402874 h 6858000"/>
              <a:gd name="connsiteX98" fmla="*/ 417842 w 1485190"/>
              <a:gd name="connsiteY98" fmla="*/ 2381443 h 6858000"/>
              <a:gd name="connsiteX99" fmla="*/ 394171 w 1485190"/>
              <a:gd name="connsiteY99" fmla="*/ 2261920 h 6858000"/>
              <a:gd name="connsiteX100" fmla="*/ 384058 w 1485190"/>
              <a:gd name="connsiteY100" fmla="*/ 2195378 h 6858000"/>
              <a:gd name="connsiteX101" fmla="*/ 368275 w 1485190"/>
              <a:gd name="connsiteY101" fmla="*/ 2155135 h 6858000"/>
              <a:gd name="connsiteX102" fmla="*/ 365733 w 1485190"/>
              <a:gd name="connsiteY102" fmla="*/ 2118008 h 6858000"/>
              <a:gd name="connsiteX103" fmla="*/ 366726 w 1485190"/>
              <a:gd name="connsiteY103" fmla="*/ 2050531 h 6858000"/>
              <a:gd name="connsiteX104" fmla="*/ 358532 w 1485190"/>
              <a:gd name="connsiteY104" fmla="*/ 1963269 h 6858000"/>
              <a:gd name="connsiteX105" fmla="*/ 339710 w 1485190"/>
              <a:gd name="connsiteY105" fmla="*/ 1906352 h 6858000"/>
              <a:gd name="connsiteX106" fmla="*/ 316267 w 1485190"/>
              <a:gd name="connsiteY106" fmla="*/ 1861531 h 6858000"/>
              <a:gd name="connsiteX107" fmla="*/ 270066 w 1485190"/>
              <a:gd name="connsiteY107" fmla="*/ 1732919 h 6858000"/>
              <a:gd name="connsiteX108" fmla="*/ 242377 w 1485190"/>
              <a:gd name="connsiteY108" fmla="*/ 1663540 h 6858000"/>
              <a:gd name="connsiteX109" fmla="*/ 241503 w 1485190"/>
              <a:gd name="connsiteY109" fmla="*/ 1615777 h 6858000"/>
              <a:gd name="connsiteX110" fmla="*/ 222298 w 1485190"/>
              <a:gd name="connsiteY110" fmla="*/ 1563678 h 6858000"/>
              <a:gd name="connsiteX111" fmla="*/ 235378 w 1485190"/>
              <a:gd name="connsiteY111" fmla="*/ 1519474 h 6858000"/>
              <a:gd name="connsiteX112" fmla="*/ 228120 w 1485190"/>
              <a:gd name="connsiteY112" fmla="*/ 1477995 h 6858000"/>
              <a:gd name="connsiteX113" fmla="*/ 214205 w 1485190"/>
              <a:gd name="connsiteY113" fmla="*/ 1373769 h 6858000"/>
              <a:gd name="connsiteX114" fmla="*/ 222512 w 1485190"/>
              <a:gd name="connsiteY114" fmla="*/ 1307086 h 6858000"/>
              <a:gd name="connsiteX115" fmla="*/ 223700 w 1485190"/>
              <a:gd name="connsiteY115" fmla="*/ 1189033 h 6858000"/>
              <a:gd name="connsiteX116" fmla="*/ 228385 w 1485190"/>
              <a:gd name="connsiteY116" fmla="*/ 1168288 h 6858000"/>
              <a:gd name="connsiteX117" fmla="*/ 220667 w 1485190"/>
              <a:gd name="connsiteY117" fmla="*/ 1142577 h 6858000"/>
              <a:gd name="connsiteX118" fmla="*/ 209973 w 1485190"/>
              <a:gd name="connsiteY118" fmla="*/ 1088484 h 6858000"/>
              <a:gd name="connsiteX119" fmla="*/ 198709 w 1485190"/>
              <a:gd name="connsiteY119" fmla="*/ 1016103 h 6858000"/>
              <a:gd name="connsiteX120" fmla="*/ 200165 w 1485190"/>
              <a:gd name="connsiteY120" fmla="*/ 932283 h 6858000"/>
              <a:gd name="connsiteX121" fmla="*/ 202401 w 1485190"/>
              <a:gd name="connsiteY121" fmla="*/ 915925 h 6858000"/>
              <a:gd name="connsiteX122" fmla="*/ 195030 w 1485190"/>
              <a:gd name="connsiteY122" fmla="*/ 896999 h 6858000"/>
              <a:gd name="connsiteX123" fmla="*/ 164438 w 1485190"/>
              <a:gd name="connsiteY123" fmla="*/ 821517 h 6858000"/>
              <a:gd name="connsiteX124" fmla="*/ 143388 w 1485190"/>
              <a:gd name="connsiteY124" fmla="*/ 751353 h 6858000"/>
              <a:gd name="connsiteX125" fmla="*/ 142946 w 1485190"/>
              <a:gd name="connsiteY125" fmla="*/ 721230 h 6858000"/>
              <a:gd name="connsiteX126" fmla="*/ 128617 w 1485190"/>
              <a:gd name="connsiteY126" fmla="*/ 681659 h 6858000"/>
              <a:gd name="connsiteX127" fmla="*/ 114036 w 1485190"/>
              <a:gd name="connsiteY127" fmla="*/ 635218 h 6858000"/>
              <a:gd name="connsiteX128" fmla="*/ 119047 w 1485190"/>
              <a:gd name="connsiteY128" fmla="*/ 613763 h 6858000"/>
              <a:gd name="connsiteX129" fmla="*/ 104989 w 1485190"/>
              <a:gd name="connsiteY129" fmla="*/ 598582 h 6858000"/>
              <a:gd name="connsiteX130" fmla="*/ 104670 w 1485190"/>
              <a:gd name="connsiteY130" fmla="*/ 576846 h 6858000"/>
              <a:gd name="connsiteX131" fmla="*/ 84296 w 1485190"/>
              <a:gd name="connsiteY131" fmla="*/ 530055 h 6858000"/>
              <a:gd name="connsiteX132" fmla="*/ 83544 w 1485190"/>
              <a:gd name="connsiteY132" fmla="*/ 465389 h 6858000"/>
              <a:gd name="connsiteX133" fmla="*/ 66467 w 1485190"/>
              <a:gd name="connsiteY133" fmla="*/ 424699 h 6858000"/>
              <a:gd name="connsiteX134" fmla="*/ 66842 w 1485190"/>
              <a:gd name="connsiteY134" fmla="*/ 404917 h 6858000"/>
              <a:gd name="connsiteX135" fmla="*/ 46799 w 1485190"/>
              <a:gd name="connsiteY135" fmla="*/ 367211 h 6858000"/>
              <a:gd name="connsiteX136" fmla="*/ 13103 w 1485190"/>
              <a:gd name="connsiteY136" fmla="*/ 268519 h 6858000"/>
              <a:gd name="connsiteX137" fmla="*/ 586 w 1485190"/>
              <a:gd name="connsiteY137" fmla="*/ 160886 h 6858000"/>
              <a:gd name="connsiteX138" fmla="*/ 198854 w 1485190"/>
              <a:gd name="connsiteY138" fmla="*/ 55288 h 6858000"/>
              <a:gd name="connsiteX139" fmla="*/ 158408 w 1485190"/>
              <a:gd name="connsiteY139" fmla="*/ 0 h 6858000"/>
              <a:gd name="connsiteX0" fmla="*/ 145305 w 1472087"/>
              <a:gd name="connsiteY0" fmla="*/ 0 h 6858000"/>
              <a:gd name="connsiteX1" fmla="*/ 1472087 w 1472087"/>
              <a:gd name="connsiteY1" fmla="*/ 0 h 6858000"/>
              <a:gd name="connsiteX2" fmla="*/ 1472087 w 1472087"/>
              <a:gd name="connsiteY2" fmla="*/ 6858000 h 6858000"/>
              <a:gd name="connsiteX3" fmla="*/ 208781 w 1472087"/>
              <a:gd name="connsiteY3" fmla="*/ 6857735 h 6858000"/>
              <a:gd name="connsiteX4" fmla="*/ 245374 w 1472087"/>
              <a:gd name="connsiteY4" fmla="*/ 6776847 h 6858000"/>
              <a:gd name="connsiteX5" fmla="*/ 256874 w 1472087"/>
              <a:gd name="connsiteY5" fmla="*/ 6737706 h 6858000"/>
              <a:gd name="connsiteX6" fmla="*/ 281613 w 1472087"/>
              <a:gd name="connsiteY6" fmla="*/ 6691589 h 6858000"/>
              <a:gd name="connsiteX7" fmla="*/ 259170 w 1472087"/>
              <a:gd name="connsiteY7" fmla="*/ 6659970 h 6858000"/>
              <a:gd name="connsiteX8" fmla="*/ 274261 w 1472087"/>
              <a:gd name="connsiteY8" fmla="*/ 6636211 h 6858000"/>
              <a:gd name="connsiteX9" fmla="*/ 291705 w 1472087"/>
              <a:gd name="connsiteY9" fmla="*/ 6594177 h 6858000"/>
              <a:gd name="connsiteX10" fmla="*/ 305745 w 1472087"/>
              <a:gd name="connsiteY10" fmla="*/ 6557575 h 6858000"/>
              <a:gd name="connsiteX11" fmla="*/ 358702 w 1472087"/>
              <a:gd name="connsiteY11" fmla="*/ 6492130 h 6858000"/>
              <a:gd name="connsiteX12" fmla="*/ 374389 w 1472087"/>
              <a:gd name="connsiteY12" fmla="*/ 6431610 h 6858000"/>
              <a:gd name="connsiteX13" fmla="*/ 418094 w 1472087"/>
              <a:gd name="connsiteY13" fmla="*/ 6379786 h 6858000"/>
              <a:gd name="connsiteX14" fmla="*/ 401317 w 1472087"/>
              <a:gd name="connsiteY14" fmla="*/ 6334727 h 6858000"/>
              <a:gd name="connsiteX15" fmla="*/ 378732 w 1472087"/>
              <a:gd name="connsiteY15" fmla="*/ 6313295 h 6858000"/>
              <a:gd name="connsiteX16" fmla="*/ 385896 w 1472087"/>
              <a:gd name="connsiteY16" fmla="*/ 6280046 h 6858000"/>
              <a:gd name="connsiteX17" fmla="*/ 368641 w 1472087"/>
              <a:gd name="connsiteY17" fmla="*/ 6270265 h 6858000"/>
              <a:gd name="connsiteX18" fmla="*/ 395669 w 1472087"/>
              <a:gd name="connsiteY18" fmla="*/ 6252834 h 6858000"/>
              <a:gd name="connsiteX19" fmla="*/ 373661 w 1472087"/>
              <a:gd name="connsiteY19" fmla="*/ 6202459 h 6858000"/>
              <a:gd name="connsiteX20" fmla="*/ 372459 w 1472087"/>
              <a:gd name="connsiteY20" fmla="*/ 6153037 h 6858000"/>
              <a:gd name="connsiteX21" fmla="*/ 387874 w 1472087"/>
              <a:gd name="connsiteY21" fmla="*/ 6078132 h 6858000"/>
              <a:gd name="connsiteX22" fmla="*/ 375261 w 1472087"/>
              <a:gd name="connsiteY22" fmla="*/ 6028119 h 6858000"/>
              <a:gd name="connsiteX23" fmla="*/ 360490 w 1472087"/>
              <a:gd name="connsiteY23" fmla="*/ 5926735 h 6858000"/>
              <a:gd name="connsiteX24" fmla="*/ 410002 w 1472087"/>
              <a:gd name="connsiteY24" fmla="*/ 5712857 h 6858000"/>
              <a:gd name="connsiteX25" fmla="*/ 389077 w 1472087"/>
              <a:gd name="connsiteY25" fmla="*/ 5676393 h 6858000"/>
              <a:gd name="connsiteX26" fmla="*/ 428669 w 1472087"/>
              <a:gd name="connsiteY26" fmla="*/ 5563435 h 6858000"/>
              <a:gd name="connsiteX27" fmla="*/ 475799 w 1472087"/>
              <a:gd name="connsiteY27" fmla="*/ 5437125 h 6858000"/>
              <a:gd name="connsiteX28" fmla="*/ 489367 w 1472087"/>
              <a:gd name="connsiteY28" fmla="*/ 5396260 h 6858000"/>
              <a:gd name="connsiteX29" fmla="*/ 505348 w 1472087"/>
              <a:gd name="connsiteY29" fmla="*/ 5330009 h 6858000"/>
              <a:gd name="connsiteX30" fmla="*/ 538841 w 1472087"/>
              <a:gd name="connsiteY30" fmla="*/ 5273739 h 6858000"/>
              <a:gd name="connsiteX31" fmla="*/ 548440 w 1472087"/>
              <a:gd name="connsiteY31" fmla="*/ 5241779 h 6858000"/>
              <a:gd name="connsiteX32" fmla="*/ 559666 w 1472087"/>
              <a:gd name="connsiteY32" fmla="*/ 5225268 h 6858000"/>
              <a:gd name="connsiteX33" fmla="*/ 560686 w 1472087"/>
              <a:gd name="connsiteY33" fmla="*/ 5217684 h 6858000"/>
              <a:gd name="connsiteX34" fmla="*/ 568027 w 1472087"/>
              <a:gd name="connsiteY34" fmla="*/ 5193377 h 6858000"/>
              <a:gd name="connsiteX35" fmla="*/ 571330 w 1472087"/>
              <a:gd name="connsiteY35" fmla="*/ 5179288 h 6858000"/>
              <a:gd name="connsiteX36" fmla="*/ 572314 w 1472087"/>
              <a:gd name="connsiteY36" fmla="*/ 5173621 h 6858000"/>
              <a:gd name="connsiteX37" fmla="*/ 567948 w 1472087"/>
              <a:gd name="connsiteY37" fmla="*/ 5159961 h 6858000"/>
              <a:gd name="connsiteX38" fmla="*/ 574625 w 1472087"/>
              <a:gd name="connsiteY38" fmla="*/ 5144295 h 6858000"/>
              <a:gd name="connsiteX39" fmla="*/ 571558 w 1472087"/>
              <a:gd name="connsiteY39" fmla="*/ 5125185 h 6858000"/>
              <a:gd name="connsiteX40" fmla="*/ 578388 w 1472087"/>
              <a:gd name="connsiteY40" fmla="*/ 5121884 h 6858000"/>
              <a:gd name="connsiteX41" fmla="*/ 585424 w 1472087"/>
              <a:gd name="connsiteY41" fmla="*/ 5067850 h 6858000"/>
              <a:gd name="connsiteX42" fmla="*/ 588155 w 1472087"/>
              <a:gd name="connsiteY42" fmla="*/ 5060861 h 6858000"/>
              <a:gd name="connsiteX43" fmla="*/ 584859 w 1472087"/>
              <a:gd name="connsiteY43" fmla="*/ 5034192 h 6858000"/>
              <a:gd name="connsiteX44" fmla="*/ 586413 w 1472087"/>
              <a:gd name="connsiteY44" fmla="*/ 4993030 h 6858000"/>
              <a:gd name="connsiteX45" fmla="*/ 593322 w 1472087"/>
              <a:gd name="connsiteY45" fmla="*/ 4946844 h 6858000"/>
              <a:gd name="connsiteX46" fmla="*/ 589178 w 1472087"/>
              <a:gd name="connsiteY46" fmla="*/ 4932692 h 6858000"/>
              <a:gd name="connsiteX47" fmla="*/ 604581 w 1472087"/>
              <a:gd name="connsiteY47" fmla="*/ 4858827 h 6858000"/>
              <a:gd name="connsiteX48" fmla="*/ 610484 w 1472087"/>
              <a:gd name="connsiteY48" fmla="*/ 4821170 h 6858000"/>
              <a:gd name="connsiteX49" fmla="*/ 615217 w 1472087"/>
              <a:gd name="connsiteY49" fmla="*/ 4780965 h 6858000"/>
              <a:gd name="connsiteX50" fmla="*/ 616510 w 1472087"/>
              <a:gd name="connsiteY50" fmla="*/ 4750867 h 6858000"/>
              <a:gd name="connsiteX51" fmla="*/ 614317 w 1472087"/>
              <a:gd name="connsiteY51" fmla="*/ 4690749 h 6858000"/>
              <a:gd name="connsiteX52" fmla="*/ 609797 w 1472087"/>
              <a:gd name="connsiteY52" fmla="*/ 4584173 h 6858000"/>
              <a:gd name="connsiteX53" fmla="*/ 604880 w 1472087"/>
              <a:gd name="connsiteY53" fmla="*/ 4444346 h 6858000"/>
              <a:gd name="connsiteX54" fmla="*/ 601445 w 1472087"/>
              <a:gd name="connsiteY54" fmla="*/ 4375228 h 6858000"/>
              <a:gd name="connsiteX55" fmla="*/ 582098 w 1472087"/>
              <a:gd name="connsiteY55" fmla="*/ 4214165 h 6858000"/>
              <a:gd name="connsiteX56" fmla="*/ 586171 w 1472087"/>
              <a:gd name="connsiteY56" fmla="*/ 4090296 h 6858000"/>
              <a:gd name="connsiteX57" fmla="*/ 571427 w 1472087"/>
              <a:gd name="connsiteY57" fmla="*/ 4033999 h 6858000"/>
              <a:gd name="connsiteX58" fmla="*/ 572576 w 1472087"/>
              <a:gd name="connsiteY58" fmla="*/ 4031933 h 6858000"/>
              <a:gd name="connsiteX59" fmla="*/ 571152 w 1472087"/>
              <a:gd name="connsiteY59" fmla="*/ 4013953 h 6858000"/>
              <a:gd name="connsiteX60" fmla="*/ 557447 w 1472087"/>
              <a:gd name="connsiteY60" fmla="*/ 3974753 h 6858000"/>
              <a:gd name="connsiteX61" fmla="*/ 559045 w 1472087"/>
              <a:gd name="connsiteY61" fmla="*/ 3969950 h 6858000"/>
              <a:gd name="connsiteX62" fmla="*/ 552467 w 1472087"/>
              <a:gd name="connsiteY62" fmla="*/ 3933779 h 6858000"/>
              <a:gd name="connsiteX63" fmla="*/ 553798 w 1472087"/>
              <a:gd name="connsiteY63" fmla="*/ 3933093 h 6858000"/>
              <a:gd name="connsiteX64" fmla="*/ 558152 w 1472087"/>
              <a:gd name="connsiteY64" fmla="*/ 3922082 h 6858000"/>
              <a:gd name="connsiteX65" fmla="*/ 563230 w 1472087"/>
              <a:gd name="connsiteY65" fmla="*/ 3901461 h 6858000"/>
              <a:gd name="connsiteX66" fmla="*/ 585824 w 1472087"/>
              <a:gd name="connsiteY66" fmla="*/ 3813873 h 6858000"/>
              <a:gd name="connsiteX67" fmla="*/ 585249 w 1472087"/>
              <a:gd name="connsiteY67" fmla="*/ 3806161 h 6858000"/>
              <a:gd name="connsiteX68" fmla="*/ 585556 w 1472087"/>
              <a:gd name="connsiteY68" fmla="*/ 3805957 h 6858000"/>
              <a:gd name="connsiteX69" fmla="*/ 585583 w 1472087"/>
              <a:gd name="connsiteY69" fmla="*/ 3797724 h 6858000"/>
              <a:gd name="connsiteX70" fmla="*/ 584198 w 1472087"/>
              <a:gd name="connsiteY70" fmla="*/ 3792098 h 6858000"/>
              <a:gd name="connsiteX71" fmla="*/ 583082 w 1472087"/>
              <a:gd name="connsiteY71" fmla="*/ 3777135 h 6858000"/>
              <a:gd name="connsiteX72" fmla="*/ 584815 w 1472087"/>
              <a:gd name="connsiteY72" fmla="*/ 3771656 h 6858000"/>
              <a:gd name="connsiteX73" fmla="*/ 588558 w 1472087"/>
              <a:gd name="connsiteY73" fmla="*/ 3769007 h 6858000"/>
              <a:gd name="connsiteX74" fmla="*/ 588024 w 1472087"/>
              <a:gd name="connsiteY74" fmla="*/ 3767709 h 6858000"/>
              <a:gd name="connsiteX75" fmla="*/ 596720 w 1472087"/>
              <a:gd name="connsiteY75" fmla="*/ 3738082 h 6858000"/>
              <a:gd name="connsiteX76" fmla="*/ 604066 w 1472087"/>
              <a:gd name="connsiteY76" fmla="*/ 3673397 h 6858000"/>
              <a:gd name="connsiteX77" fmla="*/ 603362 w 1472087"/>
              <a:gd name="connsiteY77" fmla="*/ 3637109 h 6858000"/>
              <a:gd name="connsiteX78" fmla="*/ 606805 w 1472087"/>
              <a:gd name="connsiteY78" fmla="*/ 3536883 h 6858000"/>
              <a:gd name="connsiteX79" fmla="*/ 614343 w 1472087"/>
              <a:gd name="connsiteY79" fmla="*/ 3435652 h 6858000"/>
              <a:gd name="connsiteX80" fmla="*/ 616014 w 1472087"/>
              <a:gd name="connsiteY80" fmla="*/ 3307769 h 6858000"/>
              <a:gd name="connsiteX81" fmla="*/ 633577 w 1472087"/>
              <a:gd name="connsiteY81" fmla="*/ 3250522 h 6858000"/>
              <a:gd name="connsiteX82" fmla="*/ 634002 w 1472087"/>
              <a:gd name="connsiteY82" fmla="*/ 3229163 h 6858000"/>
              <a:gd name="connsiteX83" fmla="*/ 635825 w 1472087"/>
              <a:gd name="connsiteY83" fmla="*/ 3217217 h 6858000"/>
              <a:gd name="connsiteX84" fmla="*/ 622660 w 1472087"/>
              <a:gd name="connsiteY84" fmla="*/ 3183755 h 6858000"/>
              <a:gd name="connsiteX85" fmla="*/ 623161 w 1472087"/>
              <a:gd name="connsiteY85" fmla="*/ 3178642 h 6858000"/>
              <a:gd name="connsiteX86" fmla="*/ 610761 w 1472087"/>
              <a:gd name="connsiteY86" fmla="*/ 3158586 h 6858000"/>
              <a:gd name="connsiteX87" fmla="*/ 595946 w 1472087"/>
              <a:gd name="connsiteY87" fmla="*/ 3129034 h 6858000"/>
              <a:gd name="connsiteX88" fmla="*/ 596611 w 1472087"/>
              <a:gd name="connsiteY88" fmla="*/ 3126682 h 6858000"/>
              <a:gd name="connsiteX89" fmla="*/ 587479 w 1472087"/>
              <a:gd name="connsiteY89" fmla="*/ 3114519 h 6858000"/>
              <a:gd name="connsiteX90" fmla="*/ 574088 w 1472087"/>
              <a:gd name="connsiteY90" fmla="*/ 3106272 h 6858000"/>
              <a:gd name="connsiteX91" fmla="*/ 546818 w 1472087"/>
              <a:gd name="connsiteY91" fmla="*/ 2958185 h 6858000"/>
              <a:gd name="connsiteX92" fmla="*/ 489432 w 1472087"/>
              <a:gd name="connsiteY92" fmla="*/ 2762989 h 6858000"/>
              <a:gd name="connsiteX93" fmla="*/ 438350 w 1472087"/>
              <a:gd name="connsiteY93" fmla="*/ 2554718 h 6858000"/>
              <a:gd name="connsiteX94" fmla="*/ 418444 w 1472087"/>
              <a:gd name="connsiteY94" fmla="*/ 2485734 h 6858000"/>
              <a:gd name="connsiteX95" fmla="*/ 409167 w 1472087"/>
              <a:gd name="connsiteY95" fmla="*/ 2447068 h 6858000"/>
              <a:gd name="connsiteX96" fmla="*/ 396128 w 1472087"/>
              <a:gd name="connsiteY96" fmla="*/ 2425819 h 6858000"/>
              <a:gd name="connsiteX97" fmla="*/ 402127 w 1472087"/>
              <a:gd name="connsiteY97" fmla="*/ 2402874 h 6858000"/>
              <a:gd name="connsiteX98" fmla="*/ 404739 w 1472087"/>
              <a:gd name="connsiteY98" fmla="*/ 2381443 h 6858000"/>
              <a:gd name="connsiteX99" fmla="*/ 381068 w 1472087"/>
              <a:gd name="connsiteY99" fmla="*/ 2261920 h 6858000"/>
              <a:gd name="connsiteX100" fmla="*/ 370955 w 1472087"/>
              <a:gd name="connsiteY100" fmla="*/ 2195378 h 6858000"/>
              <a:gd name="connsiteX101" fmla="*/ 355172 w 1472087"/>
              <a:gd name="connsiteY101" fmla="*/ 2155135 h 6858000"/>
              <a:gd name="connsiteX102" fmla="*/ 352630 w 1472087"/>
              <a:gd name="connsiteY102" fmla="*/ 2118008 h 6858000"/>
              <a:gd name="connsiteX103" fmla="*/ 353623 w 1472087"/>
              <a:gd name="connsiteY103" fmla="*/ 2050531 h 6858000"/>
              <a:gd name="connsiteX104" fmla="*/ 345429 w 1472087"/>
              <a:gd name="connsiteY104" fmla="*/ 1963269 h 6858000"/>
              <a:gd name="connsiteX105" fmla="*/ 326607 w 1472087"/>
              <a:gd name="connsiteY105" fmla="*/ 1906352 h 6858000"/>
              <a:gd name="connsiteX106" fmla="*/ 303164 w 1472087"/>
              <a:gd name="connsiteY106" fmla="*/ 1861531 h 6858000"/>
              <a:gd name="connsiteX107" fmla="*/ 256963 w 1472087"/>
              <a:gd name="connsiteY107" fmla="*/ 1732919 h 6858000"/>
              <a:gd name="connsiteX108" fmla="*/ 229274 w 1472087"/>
              <a:gd name="connsiteY108" fmla="*/ 1663540 h 6858000"/>
              <a:gd name="connsiteX109" fmla="*/ 228400 w 1472087"/>
              <a:gd name="connsiteY109" fmla="*/ 1615777 h 6858000"/>
              <a:gd name="connsiteX110" fmla="*/ 209195 w 1472087"/>
              <a:gd name="connsiteY110" fmla="*/ 1563678 h 6858000"/>
              <a:gd name="connsiteX111" fmla="*/ 222275 w 1472087"/>
              <a:gd name="connsiteY111" fmla="*/ 1519474 h 6858000"/>
              <a:gd name="connsiteX112" fmla="*/ 215017 w 1472087"/>
              <a:gd name="connsiteY112" fmla="*/ 1477995 h 6858000"/>
              <a:gd name="connsiteX113" fmla="*/ 201102 w 1472087"/>
              <a:gd name="connsiteY113" fmla="*/ 1373769 h 6858000"/>
              <a:gd name="connsiteX114" fmla="*/ 209409 w 1472087"/>
              <a:gd name="connsiteY114" fmla="*/ 1307086 h 6858000"/>
              <a:gd name="connsiteX115" fmla="*/ 210597 w 1472087"/>
              <a:gd name="connsiteY115" fmla="*/ 1189033 h 6858000"/>
              <a:gd name="connsiteX116" fmla="*/ 215282 w 1472087"/>
              <a:gd name="connsiteY116" fmla="*/ 1168288 h 6858000"/>
              <a:gd name="connsiteX117" fmla="*/ 207564 w 1472087"/>
              <a:gd name="connsiteY117" fmla="*/ 1142577 h 6858000"/>
              <a:gd name="connsiteX118" fmla="*/ 196870 w 1472087"/>
              <a:gd name="connsiteY118" fmla="*/ 1088484 h 6858000"/>
              <a:gd name="connsiteX119" fmla="*/ 185606 w 1472087"/>
              <a:gd name="connsiteY119" fmla="*/ 1016103 h 6858000"/>
              <a:gd name="connsiteX120" fmla="*/ 187062 w 1472087"/>
              <a:gd name="connsiteY120" fmla="*/ 932283 h 6858000"/>
              <a:gd name="connsiteX121" fmla="*/ 189298 w 1472087"/>
              <a:gd name="connsiteY121" fmla="*/ 915925 h 6858000"/>
              <a:gd name="connsiteX122" fmla="*/ 181927 w 1472087"/>
              <a:gd name="connsiteY122" fmla="*/ 896999 h 6858000"/>
              <a:gd name="connsiteX123" fmla="*/ 151335 w 1472087"/>
              <a:gd name="connsiteY123" fmla="*/ 821517 h 6858000"/>
              <a:gd name="connsiteX124" fmla="*/ 130285 w 1472087"/>
              <a:gd name="connsiteY124" fmla="*/ 751353 h 6858000"/>
              <a:gd name="connsiteX125" fmla="*/ 129843 w 1472087"/>
              <a:gd name="connsiteY125" fmla="*/ 721230 h 6858000"/>
              <a:gd name="connsiteX126" fmla="*/ 115514 w 1472087"/>
              <a:gd name="connsiteY126" fmla="*/ 681659 h 6858000"/>
              <a:gd name="connsiteX127" fmla="*/ 100933 w 1472087"/>
              <a:gd name="connsiteY127" fmla="*/ 635218 h 6858000"/>
              <a:gd name="connsiteX128" fmla="*/ 105944 w 1472087"/>
              <a:gd name="connsiteY128" fmla="*/ 613763 h 6858000"/>
              <a:gd name="connsiteX129" fmla="*/ 91886 w 1472087"/>
              <a:gd name="connsiteY129" fmla="*/ 598582 h 6858000"/>
              <a:gd name="connsiteX130" fmla="*/ 91567 w 1472087"/>
              <a:gd name="connsiteY130" fmla="*/ 576846 h 6858000"/>
              <a:gd name="connsiteX131" fmla="*/ 71193 w 1472087"/>
              <a:gd name="connsiteY131" fmla="*/ 530055 h 6858000"/>
              <a:gd name="connsiteX132" fmla="*/ 70441 w 1472087"/>
              <a:gd name="connsiteY132" fmla="*/ 465389 h 6858000"/>
              <a:gd name="connsiteX133" fmla="*/ 53364 w 1472087"/>
              <a:gd name="connsiteY133" fmla="*/ 424699 h 6858000"/>
              <a:gd name="connsiteX134" fmla="*/ 53739 w 1472087"/>
              <a:gd name="connsiteY134" fmla="*/ 404917 h 6858000"/>
              <a:gd name="connsiteX135" fmla="*/ 33696 w 1472087"/>
              <a:gd name="connsiteY135" fmla="*/ 367211 h 6858000"/>
              <a:gd name="connsiteX136" fmla="*/ 0 w 1472087"/>
              <a:gd name="connsiteY136" fmla="*/ 268519 h 6858000"/>
              <a:gd name="connsiteX137" fmla="*/ 173467 w 1472087"/>
              <a:gd name="connsiteY137" fmla="*/ 144983 h 6858000"/>
              <a:gd name="connsiteX138" fmla="*/ 185751 w 1472087"/>
              <a:gd name="connsiteY138" fmla="*/ 55288 h 6858000"/>
              <a:gd name="connsiteX139" fmla="*/ 145305 w 1472087"/>
              <a:gd name="connsiteY139" fmla="*/ 0 h 6858000"/>
              <a:gd name="connsiteX0" fmla="*/ 112107 w 1438889"/>
              <a:gd name="connsiteY0" fmla="*/ 0 h 6858000"/>
              <a:gd name="connsiteX1" fmla="*/ 1438889 w 1438889"/>
              <a:gd name="connsiteY1" fmla="*/ 0 h 6858000"/>
              <a:gd name="connsiteX2" fmla="*/ 1438889 w 1438889"/>
              <a:gd name="connsiteY2" fmla="*/ 6858000 h 6858000"/>
              <a:gd name="connsiteX3" fmla="*/ 175583 w 1438889"/>
              <a:gd name="connsiteY3" fmla="*/ 6857735 h 6858000"/>
              <a:gd name="connsiteX4" fmla="*/ 212176 w 1438889"/>
              <a:gd name="connsiteY4" fmla="*/ 6776847 h 6858000"/>
              <a:gd name="connsiteX5" fmla="*/ 223676 w 1438889"/>
              <a:gd name="connsiteY5" fmla="*/ 6737706 h 6858000"/>
              <a:gd name="connsiteX6" fmla="*/ 248415 w 1438889"/>
              <a:gd name="connsiteY6" fmla="*/ 6691589 h 6858000"/>
              <a:gd name="connsiteX7" fmla="*/ 225972 w 1438889"/>
              <a:gd name="connsiteY7" fmla="*/ 6659970 h 6858000"/>
              <a:gd name="connsiteX8" fmla="*/ 241063 w 1438889"/>
              <a:gd name="connsiteY8" fmla="*/ 6636211 h 6858000"/>
              <a:gd name="connsiteX9" fmla="*/ 258507 w 1438889"/>
              <a:gd name="connsiteY9" fmla="*/ 6594177 h 6858000"/>
              <a:gd name="connsiteX10" fmla="*/ 272547 w 1438889"/>
              <a:gd name="connsiteY10" fmla="*/ 6557575 h 6858000"/>
              <a:gd name="connsiteX11" fmla="*/ 325504 w 1438889"/>
              <a:gd name="connsiteY11" fmla="*/ 6492130 h 6858000"/>
              <a:gd name="connsiteX12" fmla="*/ 341191 w 1438889"/>
              <a:gd name="connsiteY12" fmla="*/ 6431610 h 6858000"/>
              <a:gd name="connsiteX13" fmla="*/ 384896 w 1438889"/>
              <a:gd name="connsiteY13" fmla="*/ 6379786 h 6858000"/>
              <a:gd name="connsiteX14" fmla="*/ 368119 w 1438889"/>
              <a:gd name="connsiteY14" fmla="*/ 6334727 h 6858000"/>
              <a:gd name="connsiteX15" fmla="*/ 345534 w 1438889"/>
              <a:gd name="connsiteY15" fmla="*/ 6313295 h 6858000"/>
              <a:gd name="connsiteX16" fmla="*/ 352698 w 1438889"/>
              <a:gd name="connsiteY16" fmla="*/ 6280046 h 6858000"/>
              <a:gd name="connsiteX17" fmla="*/ 335443 w 1438889"/>
              <a:gd name="connsiteY17" fmla="*/ 6270265 h 6858000"/>
              <a:gd name="connsiteX18" fmla="*/ 362471 w 1438889"/>
              <a:gd name="connsiteY18" fmla="*/ 6252834 h 6858000"/>
              <a:gd name="connsiteX19" fmla="*/ 340463 w 1438889"/>
              <a:gd name="connsiteY19" fmla="*/ 6202459 h 6858000"/>
              <a:gd name="connsiteX20" fmla="*/ 339261 w 1438889"/>
              <a:gd name="connsiteY20" fmla="*/ 6153037 h 6858000"/>
              <a:gd name="connsiteX21" fmla="*/ 354676 w 1438889"/>
              <a:gd name="connsiteY21" fmla="*/ 6078132 h 6858000"/>
              <a:gd name="connsiteX22" fmla="*/ 342063 w 1438889"/>
              <a:gd name="connsiteY22" fmla="*/ 6028119 h 6858000"/>
              <a:gd name="connsiteX23" fmla="*/ 327292 w 1438889"/>
              <a:gd name="connsiteY23" fmla="*/ 5926735 h 6858000"/>
              <a:gd name="connsiteX24" fmla="*/ 376804 w 1438889"/>
              <a:gd name="connsiteY24" fmla="*/ 5712857 h 6858000"/>
              <a:gd name="connsiteX25" fmla="*/ 355879 w 1438889"/>
              <a:gd name="connsiteY25" fmla="*/ 5676393 h 6858000"/>
              <a:gd name="connsiteX26" fmla="*/ 395471 w 1438889"/>
              <a:gd name="connsiteY26" fmla="*/ 5563435 h 6858000"/>
              <a:gd name="connsiteX27" fmla="*/ 442601 w 1438889"/>
              <a:gd name="connsiteY27" fmla="*/ 5437125 h 6858000"/>
              <a:gd name="connsiteX28" fmla="*/ 456169 w 1438889"/>
              <a:gd name="connsiteY28" fmla="*/ 5396260 h 6858000"/>
              <a:gd name="connsiteX29" fmla="*/ 472150 w 1438889"/>
              <a:gd name="connsiteY29" fmla="*/ 5330009 h 6858000"/>
              <a:gd name="connsiteX30" fmla="*/ 505643 w 1438889"/>
              <a:gd name="connsiteY30" fmla="*/ 5273739 h 6858000"/>
              <a:gd name="connsiteX31" fmla="*/ 515242 w 1438889"/>
              <a:gd name="connsiteY31" fmla="*/ 5241779 h 6858000"/>
              <a:gd name="connsiteX32" fmla="*/ 526468 w 1438889"/>
              <a:gd name="connsiteY32" fmla="*/ 5225268 h 6858000"/>
              <a:gd name="connsiteX33" fmla="*/ 527488 w 1438889"/>
              <a:gd name="connsiteY33" fmla="*/ 5217684 h 6858000"/>
              <a:gd name="connsiteX34" fmla="*/ 534829 w 1438889"/>
              <a:gd name="connsiteY34" fmla="*/ 5193377 h 6858000"/>
              <a:gd name="connsiteX35" fmla="*/ 538132 w 1438889"/>
              <a:gd name="connsiteY35" fmla="*/ 5179288 h 6858000"/>
              <a:gd name="connsiteX36" fmla="*/ 539116 w 1438889"/>
              <a:gd name="connsiteY36" fmla="*/ 5173621 h 6858000"/>
              <a:gd name="connsiteX37" fmla="*/ 534750 w 1438889"/>
              <a:gd name="connsiteY37" fmla="*/ 5159961 h 6858000"/>
              <a:gd name="connsiteX38" fmla="*/ 541427 w 1438889"/>
              <a:gd name="connsiteY38" fmla="*/ 5144295 h 6858000"/>
              <a:gd name="connsiteX39" fmla="*/ 538360 w 1438889"/>
              <a:gd name="connsiteY39" fmla="*/ 5125185 h 6858000"/>
              <a:gd name="connsiteX40" fmla="*/ 545190 w 1438889"/>
              <a:gd name="connsiteY40" fmla="*/ 5121884 h 6858000"/>
              <a:gd name="connsiteX41" fmla="*/ 552226 w 1438889"/>
              <a:gd name="connsiteY41" fmla="*/ 5067850 h 6858000"/>
              <a:gd name="connsiteX42" fmla="*/ 554957 w 1438889"/>
              <a:gd name="connsiteY42" fmla="*/ 5060861 h 6858000"/>
              <a:gd name="connsiteX43" fmla="*/ 551661 w 1438889"/>
              <a:gd name="connsiteY43" fmla="*/ 5034192 h 6858000"/>
              <a:gd name="connsiteX44" fmla="*/ 553215 w 1438889"/>
              <a:gd name="connsiteY44" fmla="*/ 4993030 h 6858000"/>
              <a:gd name="connsiteX45" fmla="*/ 560124 w 1438889"/>
              <a:gd name="connsiteY45" fmla="*/ 4946844 h 6858000"/>
              <a:gd name="connsiteX46" fmla="*/ 555980 w 1438889"/>
              <a:gd name="connsiteY46" fmla="*/ 4932692 h 6858000"/>
              <a:gd name="connsiteX47" fmla="*/ 571383 w 1438889"/>
              <a:gd name="connsiteY47" fmla="*/ 4858827 h 6858000"/>
              <a:gd name="connsiteX48" fmla="*/ 577286 w 1438889"/>
              <a:gd name="connsiteY48" fmla="*/ 4821170 h 6858000"/>
              <a:gd name="connsiteX49" fmla="*/ 582019 w 1438889"/>
              <a:gd name="connsiteY49" fmla="*/ 4780965 h 6858000"/>
              <a:gd name="connsiteX50" fmla="*/ 583312 w 1438889"/>
              <a:gd name="connsiteY50" fmla="*/ 4750867 h 6858000"/>
              <a:gd name="connsiteX51" fmla="*/ 581119 w 1438889"/>
              <a:gd name="connsiteY51" fmla="*/ 4690749 h 6858000"/>
              <a:gd name="connsiteX52" fmla="*/ 576599 w 1438889"/>
              <a:gd name="connsiteY52" fmla="*/ 4584173 h 6858000"/>
              <a:gd name="connsiteX53" fmla="*/ 571682 w 1438889"/>
              <a:gd name="connsiteY53" fmla="*/ 4444346 h 6858000"/>
              <a:gd name="connsiteX54" fmla="*/ 568247 w 1438889"/>
              <a:gd name="connsiteY54" fmla="*/ 4375228 h 6858000"/>
              <a:gd name="connsiteX55" fmla="*/ 548900 w 1438889"/>
              <a:gd name="connsiteY55" fmla="*/ 4214165 h 6858000"/>
              <a:gd name="connsiteX56" fmla="*/ 552973 w 1438889"/>
              <a:gd name="connsiteY56" fmla="*/ 4090296 h 6858000"/>
              <a:gd name="connsiteX57" fmla="*/ 538229 w 1438889"/>
              <a:gd name="connsiteY57" fmla="*/ 4033999 h 6858000"/>
              <a:gd name="connsiteX58" fmla="*/ 539378 w 1438889"/>
              <a:gd name="connsiteY58" fmla="*/ 4031933 h 6858000"/>
              <a:gd name="connsiteX59" fmla="*/ 537954 w 1438889"/>
              <a:gd name="connsiteY59" fmla="*/ 4013953 h 6858000"/>
              <a:gd name="connsiteX60" fmla="*/ 524249 w 1438889"/>
              <a:gd name="connsiteY60" fmla="*/ 3974753 h 6858000"/>
              <a:gd name="connsiteX61" fmla="*/ 525847 w 1438889"/>
              <a:gd name="connsiteY61" fmla="*/ 3969950 h 6858000"/>
              <a:gd name="connsiteX62" fmla="*/ 519269 w 1438889"/>
              <a:gd name="connsiteY62" fmla="*/ 3933779 h 6858000"/>
              <a:gd name="connsiteX63" fmla="*/ 520600 w 1438889"/>
              <a:gd name="connsiteY63" fmla="*/ 3933093 h 6858000"/>
              <a:gd name="connsiteX64" fmla="*/ 524954 w 1438889"/>
              <a:gd name="connsiteY64" fmla="*/ 3922082 h 6858000"/>
              <a:gd name="connsiteX65" fmla="*/ 530032 w 1438889"/>
              <a:gd name="connsiteY65" fmla="*/ 3901461 h 6858000"/>
              <a:gd name="connsiteX66" fmla="*/ 552626 w 1438889"/>
              <a:gd name="connsiteY66" fmla="*/ 3813873 h 6858000"/>
              <a:gd name="connsiteX67" fmla="*/ 552051 w 1438889"/>
              <a:gd name="connsiteY67" fmla="*/ 3806161 h 6858000"/>
              <a:gd name="connsiteX68" fmla="*/ 552358 w 1438889"/>
              <a:gd name="connsiteY68" fmla="*/ 3805957 h 6858000"/>
              <a:gd name="connsiteX69" fmla="*/ 552385 w 1438889"/>
              <a:gd name="connsiteY69" fmla="*/ 3797724 h 6858000"/>
              <a:gd name="connsiteX70" fmla="*/ 551000 w 1438889"/>
              <a:gd name="connsiteY70" fmla="*/ 3792098 h 6858000"/>
              <a:gd name="connsiteX71" fmla="*/ 549884 w 1438889"/>
              <a:gd name="connsiteY71" fmla="*/ 3777135 h 6858000"/>
              <a:gd name="connsiteX72" fmla="*/ 551617 w 1438889"/>
              <a:gd name="connsiteY72" fmla="*/ 3771656 h 6858000"/>
              <a:gd name="connsiteX73" fmla="*/ 555360 w 1438889"/>
              <a:gd name="connsiteY73" fmla="*/ 3769007 h 6858000"/>
              <a:gd name="connsiteX74" fmla="*/ 554826 w 1438889"/>
              <a:gd name="connsiteY74" fmla="*/ 3767709 h 6858000"/>
              <a:gd name="connsiteX75" fmla="*/ 563522 w 1438889"/>
              <a:gd name="connsiteY75" fmla="*/ 3738082 h 6858000"/>
              <a:gd name="connsiteX76" fmla="*/ 570868 w 1438889"/>
              <a:gd name="connsiteY76" fmla="*/ 3673397 h 6858000"/>
              <a:gd name="connsiteX77" fmla="*/ 570164 w 1438889"/>
              <a:gd name="connsiteY77" fmla="*/ 3637109 h 6858000"/>
              <a:gd name="connsiteX78" fmla="*/ 573607 w 1438889"/>
              <a:gd name="connsiteY78" fmla="*/ 3536883 h 6858000"/>
              <a:gd name="connsiteX79" fmla="*/ 581145 w 1438889"/>
              <a:gd name="connsiteY79" fmla="*/ 3435652 h 6858000"/>
              <a:gd name="connsiteX80" fmla="*/ 582816 w 1438889"/>
              <a:gd name="connsiteY80" fmla="*/ 3307769 h 6858000"/>
              <a:gd name="connsiteX81" fmla="*/ 600379 w 1438889"/>
              <a:gd name="connsiteY81" fmla="*/ 3250522 h 6858000"/>
              <a:gd name="connsiteX82" fmla="*/ 600804 w 1438889"/>
              <a:gd name="connsiteY82" fmla="*/ 3229163 h 6858000"/>
              <a:gd name="connsiteX83" fmla="*/ 602627 w 1438889"/>
              <a:gd name="connsiteY83" fmla="*/ 3217217 h 6858000"/>
              <a:gd name="connsiteX84" fmla="*/ 589462 w 1438889"/>
              <a:gd name="connsiteY84" fmla="*/ 3183755 h 6858000"/>
              <a:gd name="connsiteX85" fmla="*/ 589963 w 1438889"/>
              <a:gd name="connsiteY85" fmla="*/ 3178642 h 6858000"/>
              <a:gd name="connsiteX86" fmla="*/ 577563 w 1438889"/>
              <a:gd name="connsiteY86" fmla="*/ 3158586 h 6858000"/>
              <a:gd name="connsiteX87" fmla="*/ 562748 w 1438889"/>
              <a:gd name="connsiteY87" fmla="*/ 3129034 h 6858000"/>
              <a:gd name="connsiteX88" fmla="*/ 563413 w 1438889"/>
              <a:gd name="connsiteY88" fmla="*/ 3126682 h 6858000"/>
              <a:gd name="connsiteX89" fmla="*/ 554281 w 1438889"/>
              <a:gd name="connsiteY89" fmla="*/ 3114519 h 6858000"/>
              <a:gd name="connsiteX90" fmla="*/ 540890 w 1438889"/>
              <a:gd name="connsiteY90" fmla="*/ 3106272 h 6858000"/>
              <a:gd name="connsiteX91" fmla="*/ 513620 w 1438889"/>
              <a:gd name="connsiteY91" fmla="*/ 2958185 h 6858000"/>
              <a:gd name="connsiteX92" fmla="*/ 456234 w 1438889"/>
              <a:gd name="connsiteY92" fmla="*/ 2762989 h 6858000"/>
              <a:gd name="connsiteX93" fmla="*/ 405152 w 1438889"/>
              <a:gd name="connsiteY93" fmla="*/ 2554718 h 6858000"/>
              <a:gd name="connsiteX94" fmla="*/ 385246 w 1438889"/>
              <a:gd name="connsiteY94" fmla="*/ 2485734 h 6858000"/>
              <a:gd name="connsiteX95" fmla="*/ 375969 w 1438889"/>
              <a:gd name="connsiteY95" fmla="*/ 2447068 h 6858000"/>
              <a:gd name="connsiteX96" fmla="*/ 362930 w 1438889"/>
              <a:gd name="connsiteY96" fmla="*/ 2425819 h 6858000"/>
              <a:gd name="connsiteX97" fmla="*/ 368929 w 1438889"/>
              <a:gd name="connsiteY97" fmla="*/ 2402874 h 6858000"/>
              <a:gd name="connsiteX98" fmla="*/ 371541 w 1438889"/>
              <a:gd name="connsiteY98" fmla="*/ 2381443 h 6858000"/>
              <a:gd name="connsiteX99" fmla="*/ 347870 w 1438889"/>
              <a:gd name="connsiteY99" fmla="*/ 2261920 h 6858000"/>
              <a:gd name="connsiteX100" fmla="*/ 337757 w 1438889"/>
              <a:gd name="connsiteY100" fmla="*/ 2195378 h 6858000"/>
              <a:gd name="connsiteX101" fmla="*/ 321974 w 1438889"/>
              <a:gd name="connsiteY101" fmla="*/ 2155135 h 6858000"/>
              <a:gd name="connsiteX102" fmla="*/ 319432 w 1438889"/>
              <a:gd name="connsiteY102" fmla="*/ 2118008 h 6858000"/>
              <a:gd name="connsiteX103" fmla="*/ 320425 w 1438889"/>
              <a:gd name="connsiteY103" fmla="*/ 2050531 h 6858000"/>
              <a:gd name="connsiteX104" fmla="*/ 312231 w 1438889"/>
              <a:gd name="connsiteY104" fmla="*/ 1963269 h 6858000"/>
              <a:gd name="connsiteX105" fmla="*/ 293409 w 1438889"/>
              <a:gd name="connsiteY105" fmla="*/ 1906352 h 6858000"/>
              <a:gd name="connsiteX106" fmla="*/ 269966 w 1438889"/>
              <a:gd name="connsiteY106" fmla="*/ 1861531 h 6858000"/>
              <a:gd name="connsiteX107" fmla="*/ 223765 w 1438889"/>
              <a:gd name="connsiteY107" fmla="*/ 1732919 h 6858000"/>
              <a:gd name="connsiteX108" fmla="*/ 196076 w 1438889"/>
              <a:gd name="connsiteY108" fmla="*/ 1663540 h 6858000"/>
              <a:gd name="connsiteX109" fmla="*/ 195202 w 1438889"/>
              <a:gd name="connsiteY109" fmla="*/ 1615777 h 6858000"/>
              <a:gd name="connsiteX110" fmla="*/ 175997 w 1438889"/>
              <a:gd name="connsiteY110" fmla="*/ 1563678 h 6858000"/>
              <a:gd name="connsiteX111" fmla="*/ 189077 w 1438889"/>
              <a:gd name="connsiteY111" fmla="*/ 1519474 h 6858000"/>
              <a:gd name="connsiteX112" fmla="*/ 181819 w 1438889"/>
              <a:gd name="connsiteY112" fmla="*/ 1477995 h 6858000"/>
              <a:gd name="connsiteX113" fmla="*/ 167904 w 1438889"/>
              <a:gd name="connsiteY113" fmla="*/ 1373769 h 6858000"/>
              <a:gd name="connsiteX114" fmla="*/ 176211 w 1438889"/>
              <a:gd name="connsiteY114" fmla="*/ 1307086 h 6858000"/>
              <a:gd name="connsiteX115" fmla="*/ 177399 w 1438889"/>
              <a:gd name="connsiteY115" fmla="*/ 1189033 h 6858000"/>
              <a:gd name="connsiteX116" fmla="*/ 182084 w 1438889"/>
              <a:gd name="connsiteY116" fmla="*/ 1168288 h 6858000"/>
              <a:gd name="connsiteX117" fmla="*/ 174366 w 1438889"/>
              <a:gd name="connsiteY117" fmla="*/ 1142577 h 6858000"/>
              <a:gd name="connsiteX118" fmla="*/ 163672 w 1438889"/>
              <a:gd name="connsiteY118" fmla="*/ 1088484 h 6858000"/>
              <a:gd name="connsiteX119" fmla="*/ 152408 w 1438889"/>
              <a:gd name="connsiteY119" fmla="*/ 1016103 h 6858000"/>
              <a:gd name="connsiteX120" fmla="*/ 153864 w 1438889"/>
              <a:gd name="connsiteY120" fmla="*/ 932283 h 6858000"/>
              <a:gd name="connsiteX121" fmla="*/ 156100 w 1438889"/>
              <a:gd name="connsiteY121" fmla="*/ 915925 h 6858000"/>
              <a:gd name="connsiteX122" fmla="*/ 148729 w 1438889"/>
              <a:gd name="connsiteY122" fmla="*/ 896999 h 6858000"/>
              <a:gd name="connsiteX123" fmla="*/ 118137 w 1438889"/>
              <a:gd name="connsiteY123" fmla="*/ 821517 h 6858000"/>
              <a:gd name="connsiteX124" fmla="*/ 97087 w 1438889"/>
              <a:gd name="connsiteY124" fmla="*/ 751353 h 6858000"/>
              <a:gd name="connsiteX125" fmla="*/ 96645 w 1438889"/>
              <a:gd name="connsiteY125" fmla="*/ 721230 h 6858000"/>
              <a:gd name="connsiteX126" fmla="*/ 82316 w 1438889"/>
              <a:gd name="connsiteY126" fmla="*/ 681659 h 6858000"/>
              <a:gd name="connsiteX127" fmla="*/ 67735 w 1438889"/>
              <a:gd name="connsiteY127" fmla="*/ 635218 h 6858000"/>
              <a:gd name="connsiteX128" fmla="*/ 72746 w 1438889"/>
              <a:gd name="connsiteY128" fmla="*/ 613763 h 6858000"/>
              <a:gd name="connsiteX129" fmla="*/ 58688 w 1438889"/>
              <a:gd name="connsiteY129" fmla="*/ 598582 h 6858000"/>
              <a:gd name="connsiteX130" fmla="*/ 58369 w 1438889"/>
              <a:gd name="connsiteY130" fmla="*/ 576846 h 6858000"/>
              <a:gd name="connsiteX131" fmla="*/ 37995 w 1438889"/>
              <a:gd name="connsiteY131" fmla="*/ 530055 h 6858000"/>
              <a:gd name="connsiteX132" fmla="*/ 37243 w 1438889"/>
              <a:gd name="connsiteY132" fmla="*/ 465389 h 6858000"/>
              <a:gd name="connsiteX133" fmla="*/ 20166 w 1438889"/>
              <a:gd name="connsiteY133" fmla="*/ 424699 h 6858000"/>
              <a:gd name="connsiteX134" fmla="*/ 20541 w 1438889"/>
              <a:gd name="connsiteY134" fmla="*/ 404917 h 6858000"/>
              <a:gd name="connsiteX135" fmla="*/ 498 w 1438889"/>
              <a:gd name="connsiteY135" fmla="*/ 367211 h 6858000"/>
              <a:gd name="connsiteX136" fmla="*/ 148559 w 1438889"/>
              <a:gd name="connsiteY136" fmla="*/ 212860 h 6858000"/>
              <a:gd name="connsiteX137" fmla="*/ 140269 w 1438889"/>
              <a:gd name="connsiteY137" fmla="*/ 144983 h 6858000"/>
              <a:gd name="connsiteX138" fmla="*/ 152553 w 1438889"/>
              <a:gd name="connsiteY138" fmla="*/ 55288 h 6858000"/>
              <a:gd name="connsiteX139" fmla="*/ 112107 w 1438889"/>
              <a:gd name="connsiteY139" fmla="*/ 0 h 6858000"/>
              <a:gd name="connsiteX0" fmla="*/ 92101 w 1418883"/>
              <a:gd name="connsiteY0" fmla="*/ 0 h 6858000"/>
              <a:gd name="connsiteX1" fmla="*/ 1418883 w 1418883"/>
              <a:gd name="connsiteY1" fmla="*/ 0 h 6858000"/>
              <a:gd name="connsiteX2" fmla="*/ 1418883 w 1418883"/>
              <a:gd name="connsiteY2" fmla="*/ 6858000 h 6858000"/>
              <a:gd name="connsiteX3" fmla="*/ 155577 w 1418883"/>
              <a:gd name="connsiteY3" fmla="*/ 6857735 h 6858000"/>
              <a:gd name="connsiteX4" fmla="*/ 192170 w 1418883"/>
              <a:gd name="connsiteY4" fmla="*/ 6776847 h 6858000"/>
              <a:gd name="connsiteX5" fmla="*/ 203670 w 1418883"/>
              <a:gd name="connsiteY5" fmla="*/ 6737706 h 6858000"/>
              <a:gd name="connsiteX6" fmla="*/ 228409 w 1418883"/>
              <a:gd name="connsiteY6" fmla="*/ 6691589 h 6858000"/>
              <a:gd name="connsiteX7" fmla="*/ 205966 w 1418883"/>
              <a:gd name="connsiteY7" fmla="*/ 6659970 h 6858000"/>
              <a:gd name="connsiteX8" fmla="*/ 221057 w 1418883"/>
              <a:gd name="connsiteY8" fmla="*/ 6636211 h 6858000"/>
              <a:gd name="connsiteX9" fmla="*/ 238501 w 1418883"/>
              <a:gd name="connsiteY9" fmla="*/ 6594177 h 6858000"/>
              <a:gd name="connsiteX10" fmla="*/ 252541 w 1418883"/>
              <a:gd name="connsiteY10" fmla="*/ 6557575 h 6858000"/>
              <a:gd name="connsiteX11" fmla="*/ 305498 w 1418883"/>
              <a:gd name="connsiteY11" fmla="*/ 6492130 h 6858000"/>
              <a:gd name="connsiteX12" fmla="*/ 321185 w 1418883"/>
              <a:gd name="connsiteY12" fmla="*/ 6431610 h 6858000"/>
              <a:gd name="connsiteX13" fmla="*/ 364890 w 1418883"/>
              <a:gd name="connsiteY13" fmla="*/ 6379786 h 6858000"/>
              <a:gd name="connsiteX14" fmla="*/ 348113 w 1418883"/>
              <a:gd name="connsiteY14" fmla="*/ 6334727 h 6858000"/>
              <a:gd name="connsiteX15" fmla="*/ 325528 w 1418883"/>
              <a:gd name="connsiteY15" fmla="*/ 6313295 h 6858000"/>
              <a:gd name="connsiteX16" fmla="*/ 332692 w 1418883"/>
              <a:gd name="connsiteY16" fmla="*/ 6280046 h 6858000"/>
              <a:gd name="connsiteX17" fmla="*/ 315437 w 1418883"/>
              <a:gd name="connsiteY17" fmla="*/ 6270265 h 6858000"/>
              <a:gd name="connsiteX18" fmla="*/ 342465 w 1418883"/>
              <a:gd name="connsiteY18" fmla="*/ 6252834 h 6858000"/>
              <a:gd name="connsiteX19" fmla="*/ 320457 w 1418883"/>
              <a:gd name="connsiteY19" fmla="*/ 6202459 h 6858000"/>
              <a:gd name="connsiteX20" fmla="*/ 319255 w 1418883"/>
              <a:gd name="connsiteY20" fmla="*/ 6153037 h 6858000"/>
              <a:gd name="connsiteX21" fmla="*/ 334670 w 1418883"/>
              <a:gd name="connsiteY21" fmla="*/ 6078132 h 6858000"/>
              <a:gd name="connsiteX22" fmla="*/ 322057 w 1418883"/>
              <a:gd name="connsiteY22" fmla="*/ 6028119 h 6858000"/>
              <a:gd name="connsiteX23" fmla="*/ 307286 w 1418883"/>
              <a:gd name="connsiteY23" fmla="*/ 5926735 h 6858000"/>
              <a:gd name="connsiteX24" fmla="*/ 356798 w 1418883"/>
              <a:gd name="connsiteY24" fmla="*/ 5712857 h 6858000"/>
              <a:gd name="connsiteX25" fmla="*/ 335873 w 1418883"/>
              <a:gd name="connsiteY25" fmla="*/ 5676393 h 6858000"/>
              <a:gd name="connsiteX26" fmla="*/ 375465 w 1418883"/>
              <a:gd name="connsiteY26" fmla="*/ 5563435 h 6858000"/>
              <a:gd name="connsiteX27" fmla="*/ 422595 w 1418883"/>
              <a:gd name="connsiteY27" fmla="*/ 5437125 h 6858000"/>
              <a:gd name="connsiteX28" fmla="*/ 436163 w 1418883"/>
              <a:gd name="connsiteY28" fmla="*/ 5396260 h 6858000"/>
              <a:gd name="connsiteX29" fmla="*/ 452144 w 1418883"/>
              <a:gd name="connsiteY29" fmla="*/ 5330009 h 6858000"/>
              <a:gd name="connsiteX30" fmla="*/ 485637 w 1418883"/>
              <a:gd name="connsiteY30" fmla="*/ 5273739 h 6858000"/>
              <a:gd name="connsiteX31" fmla="*/ 495236 w 1418883"/>
              <a:gd name="connsiteY31" fmla="*/ 5241779 h 6858000"/>
              <a:gd name="connsiteX32" fmla="*/ 506462 w 1418883"/>
              <a:gd name="connsiteY32" fmla="*/ 5225268 h 6858000"/>
              <a:gd name="connsiteX33" fmla="*/ 507482 w 1418883"/>
              <a:gd name="connsiteY33" fmla="*/ 5217684 h 6858000"/>
              <a:gd name="connsiteX34" fmla="*/ 514823 w 1418883"/>
              <a:gd name="connsiteY34" fmla="*/ 5193377 h 6858000"/>
              <a:gd name="connsiteX35" fmla="*/ 518126 w 1418883"/>
              <a:gd name="connsiteY35" fmla="*/ 5179288 h 6858000"/>
              <a:gd name="connsiteX36" fmla="*/ 519110 w 1418883"/>
              <a:gd name="connsiteY36" fmla="*/ 5173621 h 6858000"/>
              <a:gd name="connsiteX37" fmla="*/ 514744 w 1418883"/>
              <a:gd name="connsiteY37" fmla="*/ 5159961 h 6858000"/>
              <a:gd name="connsiteX38" fmla="*/ 521421 w 1418883"/>
              <a:gd name="connsiteY38" fmla="*/ 5144295 h 6858000"/>
              <a:gd name="connsiteX39" fmla="*/ 518354 w 1418883"/>
              <a:gd name="connsiteY39" fmla="*/ 5125185 h 6858000"/>
              <a:gd name="connsiteX40" fmla="*/ 525184 w 1418883"/>
              <a:gd name="connsiteY40" fmla="*/ 5121884 h 6858000"/>
              <a:gd name="connsiteX41" fmla="*/ 532220 w 1418883"/>
              <a:gd name="connsiteY41" fmla="*/ 5067850 h 6858000"/>
              <a:gd name="connsiteX42" fmla="*/ 534951 w 1418883"/>
              <a:gd name="connsiteY42" fmla="*/ 5060861 h 6858000"/>
              <a:gd name="connsiteX43" fmla="*/ 531655 w 1418883"/>
              <a:gd name="connsiteY43" fmla="*/ 5034192 h 6858000"/>
              <a:gd name="connsiteX44" fmla="*/ 533209 w 1418883"/>
              <a:gd name="connsiteY44" fmla="*/ 4993030 h 6858000"/>
              <a:gd name="connsiteX45" fmla="*/ 540118 w 1418883"/>
              <a:gd name="connsiteY45" fmla="*/ 4946844 h 6858000"/>
              <a:gd name="connsiteX46" fmla="*/ 535974 w 1418883"/>
              <a:gd name="connsiteY46" fmla="*/ 4932692 h 6858000"/>
              <a:gd name="connsiteX47" fmla="*/ 551377 w 1418883"/>
              <a:gd name="connsiteY47" fmla="*/ 4858827 h 6858000"/>
              <a:gd name="connsiteX48" fmla="*/ 557280 w 1418883"/>
              <a:gd name="connsiteY48" fmla="*/ 4821170 h 6858000"/>
              <a:gd name="connsiteX49" fmla="*/ 562013 w 1418883"/>
              <a:gd name="connsiteY49" fmla="*/ 4780965 h 6858000"/>
              <a:gd name="connsiteX50" fmla="*/ 563306 w 1418883"/>
              <a:gd name="connsiteY50" fmla="*/ 4750867 h 6858000"/>
              <a:gd name="connsiteX51" fmla="*/ 561113 w 1418883"/>
              <a:gd name="connsiteY51" fmla="*/ 4690749 h 6858000"/>
              <a:gd name="connsiteX52" fmla="*/ 556593 w 1418883"/>
              <a:gd name="connsiteY52" fmla="*/ 4584173 h 6858000"/>
              <a:gd name="connsiteX53" fmla="*/ 551676 w 1418883"/>
              <a:gd name="connsiteY53" fmla="*/ 4444346 h 6858000"/>
              <a:gd name="connsiteX54" fmla="*/ 548241 w 1418883"/>
              <a:gd name="connsiteY54" fmla="*/ 4375228 h 6858000"/>
              <a:gd name="connsiteX55" fmla="*/ 528894 w 1418883"/>
              <a:gd name="connsiteY55" fmla="*/ 4214165 h 6858000"/>
              <a:gd name="connsiteX56" fmla="*/ 532967 w 1418883"/>
              <a:gd name="connsiteY56" fmla="*/ 4090296 h 6858000"/>
              <a:gd name="connsiteX57" fmla="*/ 518223 w 1418883"/>
              <a:gd name="connsiteY57" fmla="*/ 4033999 h 6858000"/>
              <a:gd name="connsiteX58" fmla="*/ 519372 w 1418883"/>
              <a:gd name="connsiteY58" fmla="*/ 4031933 h 6858000"/>
              <a:gd name="connsiteX59" fmla="*/ 517948 w 1418883"/>
              <a:gd name="connsiteY59" fmla="*/ 4013953 h 6858000"/>
              <a:gd name="connsiteX60" fmla="*/ 504243 w 1418883"/>
              <a:gd name="connsiteY60" fmla="*/ 3974753 h 6858000"/>
              <a:gd name="connsiteX61" fmla="*/ 505841 w 1418883"/>
              <a:gd name="connsiteY61" fmla="*/ 3969950 h 6858000"/>
              <a:gd name="connsiteX62" fmla="*/ 499263 w 1418883"/>
              <a:gd name="connsiteY62" fmla="*/ 3933779 h 6858000"/>
              <a:gd name="connsiteX63" fmla="*/ 500594 w 1418883"/>
              <a:gd name="connsiteY63" fmla="*/ 3933093 h 6858000"/>
              <a:gd name="connsiteX64" fmla="*/ 504948 w 1418883"/>
              <a:gd name="connsiteY64" fmla="*/ 3922082 h 6858000"/>
              <a:gd name="connsiteX65" fmla="*/ 510026 w 1418883"/>
              <a:gd name="connsiteY65" fmla="*/ 3901461 h 6858000"/>
              <a:gd name="connsiteX66" fmla="*/ 532620 w 1418883"/>
              <a:gd name="connsiteY66" fmla="*/ 3813873 h 6858000"/>
              <a:gd name="connsiteX67" fmla="*/ 532045 w 1418883"/>
              <a:gd name="connsiteY67" fmla="*/ 3806161 h 6858000"/>
              <a:gd name="connsiteX68" fmla="*/ 532352 w 1418883"/>
              <a:gd name="connsiteY68" fmla="*/ 3805957 h 6858000"/>
              <a:gd name="connsiteX69" fmla="*/ 532379 w 1418883"/>
              <a:gd name="connsiteY69" fmla="*/ 3797724 h 6858000"/>
              <a:gd name="connsiteX70" fmla="*/ 530994 w 1418883"/>
              <a:gd name="connsiteY70" fmla="*/ 3792098 h 6858000"/>
              <a:gd name="connsiteX71" fmla="*/ 529878 w 1418883"/>
              <a:gd name="connsiteY71" fmla="*/ 3777135 h 6858000"/>
              <a:gd name="connsiteX72" fmla="*/ 531611 w 1418883"/>
              <a:gd name="connsiteY72" fmla="*/ 3771656 h 6858000"/>
              <a:gd name="connsiteX73" fmla="*/ 535354 w 1418883"/>
              <a:gd name="connsiteY73" fmla="*/ 3769007 h 6858000"/>
              <a:gd name="connsiteX74" fmla="*/ 534820 w 1418883"/>
              <a:gd name="connsiteY74" fmla="*/ 3767709 h 6858000"/>
              <a:gd name="connsiteX75" fmla="*/ 543516 w 1418883"/>
              <a:gd name="connsiteY75" fmla="*/ 3738082 h 6858000"/>
              <a:gd name="connsiteX76" fmla="*/ 550862 w 1418883"/>
              <a:gd name="connsiteY76" fmla="*/ 3673397 h 6858000"/>
              <a:gd name="connsiteX77" fmla="*/ 550158 w 1418883"/>
              <a:gd name="connsiteY77" fmla="*/ 3637109 h 6858000"/>
              <a:gd name="connsiteX78" fmla="*/ 553601 w 1418883"/>
              <a:gd name="connsiteY78" fmla="*/ 3536883 h 6858000"/>
              <a:gd name="connsiteX79" fmla="*/ 561139 w 1418883"/>
              <a:gd name="connsiteY79" fmla="*/ 3435652 h 6858000"/>
              <a:gd name="connsiteX80" fmla="*/ 562810 w 1418883"/>
              <a:gd name="connsiteY80" fmla="*/ 3307769 h 6858000"/>
              <a:gd name="connsiteX81" fmla="*/ 580373 w 1418883"/>
              <a:gd name="connsiteY81" fmla="*/ 3250522 h 6858000"/>
              <a:gd name="connsiteX82" fmla="*/ 580798 w 1418883"/>
              <a:gd name="connsiteY82" fmla="*/ 3229163 h 6858000"/>
              <a:gd name="connsiteX83" fmla="*/ 582621 w 1418883"/>
              <a:gd name="connsiteY83" fmla="*/ 3217217 h 6858000"/>
              <a:gd name="connsiteX84" fmla="*/ 569456 w 1418883"/>
              <a:gd name="connsiteY84" fmla="*/ 3183755 h 6858000"/>
              <a:gd name="connsiteX85" fmla="*/ 569957 w 1418883"/>
              <a:gd name="connsiteY85" fmla="*/ 3178642 h 6858000"/>
              <a:gd name="connsiteX86" fmla="*/ 557557 w 1418883"/>
              <a:gd name="connsiteY86" fmla="*/ 3158586 h 6858000"/>
              <a:gd name="connsiteX87" fmla="*/ 542742 w 1418883"/>
              <a:gd name="connsiteY87" fmla="*/ 3129034 h 6858000"/>
              <a:gd name="connsiteX88" fmla="*/ 543407 w 1418883"/>
              <a:gd name="connsiteY88" fmla="*/ 3126682 h 6858000"/>
              <a:gd name="connsiteX89" fmla="*/ 534275 w 1418883"/>
              <a:gd name="connsiteY89" fmla="*/ 3114519 h 6858000"/>
              <a:gd name="connsiteX90" fmla="*/ 520884 w 1418883"/>
              <a:gd name="connsiteY90" fmla="*/ 3106272 h 6858000"/>
              <a:gd name="connsiteX91" fmla="*/ 493614 w 1418883"/>
              <a:gd name="connsiteY91" fmla="*/ 2958185 h 6858000"/>
              <a:gd name="connsiteX92" fmla="*/ 436228 w 1418883"/>
              <a:gd name="connsiteY92" fmla="*/ 2762989 h 6858000"/>
              <a:gd name="connsiteX93" fmla="*/ 385146 w 1418883"/>
              <a:gd name="connsiteY93" fmla="*/ 2554718 h 6858000"/>
              <a:gd name="connsiteX94" fmla="*/ 365240 w 1418883"/>
              <a:gd name="connsiteY94" fmla="*/ 2485734 h 6858000"/>
              <a:gd name="connsiteX95" fmla="*/ 355963 w 1418883"/>
              <a:gd name="connsiteY95" fmla="*/ 2447068 h 6858000"/>
              <a:gd name="connsiteX96" fmla="*/ 342924 w 1418883"/>
              <a:gd name="connsiteY96" fmla="*/ 2425819 h 6858000"/>
              <a:gd name="connsiteX97" fmla="*/ 348923 w 1418883"/>
              <a:gd name="connsiteY97" fmla="*/ 2402874 h 6858000"/>
              <a:gd name="connsiteX98" fmla="*/ 351535 w 1418883"/>
              <a:gd name="connsiteY98" fmla="*/ 2381443 h 6858000"/>
              <a:gd name="connsiteX99" fmla="*/ 327864 w 1418883"/>
              <a:gd name="connsiteY99" fmla="*/ 2261920 h 6858000"/>
              <a:gd name="connsiteX100" fmla="*/ 317751 w 1418883"/>
              <a:gd name="connsiteY100" fmla="*/ 2195378 h 6858000"/>
              <a:gd name="connsiteX101" fmla="*/ 301968 w 1418883"/>
              <a:gd name="connsiteY101" fmla="*/ 2155135 h 6858000"/>
              <a:gd name="connsiteX102" fmla="*/ 299426 w 1418883"/>
              <a:gd name="connsiteY102" fmla="*/ 2118008 h 6858000"/>
              <a:gd name="connsiteX103" fmla="*/ 300419 w 1418883"/>
              <a:gd name="connsiteY103" fmla="*/ 2050531 h 6858000"/>
              <a:gd name="connsiteX104" fmla="*/ 292225 w 1418883"/>
              <a:gd name="connsiteY104" fmla="*/ 1963269 h 6858000"/>
              <a:gd name="connsiteX105" fmla="*/ 273403 w 1418883"/>
              <a:gd name="connsiteY105" fmla="*/ 1906352 h 6858000"/>
              <a:gd name="connsiteX106" fmla="*/ 249960 w 1418883"/>
              <a:gd name="connsiteY106" fmla="*/ 1861531 h 6858000"/>
              <a:gd name="connsiteX107" fmla="*/ 203759 w 1418883"/>
              <a:gd name="connsiteY107" fmla="*/ 1732919 h 6858000"/>
              <a:gd name="connsiteX108" fmla="*/ 176070 w 1418883"/>
              <a:gd name="connsiteY108" fmla="*/ 1663540 h 6858000"/>
              <a:gd name="connsiteX109" fmla="*/ 175196 w 1418883"/>
              <a:gd name="connsiteY109" fmla="*/ 1615777 h 6858000"/>
              <a:gd name="connsiteX110" fmla="*/ 155991 w 1418883"/>
              <a:gd name="connsiteY110" fmla="*/ 1563678 h 6858000"/>
              <a:gd name="connsiteX111" fmla="*/ 169071 w 1418883"/>
              <a:gd name="connsiteY111" fmla="*/ 1519474 h 6858000"/>
              <a:gd name="connsiteX112" fmla="*/ 161813 w 1418883"/>
              <a:gd name="connsiteY112" fmla="*/ 1477995 h 6858000"/>
              <a:gd name="connsiteX113" fmla="*/ 147898 w 1418883"/>
              <a:gd name="connsiteY113" fmla="*/ 1373769 h 6858000"/>
              <a:gd name="connsiteX114" fmla="*/ 156205 w 1418883"/>
              <a:gd name="connsiteY114" fmla="*/ 1307086 h 6858000"/>
              <a:gd name="connsiteX115" fmla="*/ 157393 w 1418883"/>
              <a:gd name="connsiteY115" fmla="*/ 1189033 h 6858000"/>
              <a:gd name="connsiteX116" fmla="*/ 162078 w 1418883"/>
              <a:gd name="connsiteY116" fmla="*/ 1168288 h 6858000"/>
              <a:gd name="connsiteX117" fmla="*/ 154360 w 1418883"/>
              <a:gd name="connsiteY117" fmla="*/ 1142577 h 6858000"/>
              <a:gd name="connsiteX118" fmla="*/ 143666 w 1418883"/>
              <a:gd name="connsiteY118" fmla="*/ 1088484 h 6858000"/>
              <a:gd name="connsiteX119" fmla="*/ 132402 w 1418883"/>
              <a:gd name="connsiteY119" fmla="*/ 1016103 h 6858000"/>
              <a:gd name="connsiteX120" fmla="*/ 133858 w 1418883"/>
              <a:gd name="connsiteY120" fmla="*/ 932283 h 6858000"/>
              <a:gd name="connsiteX121" fmla="*/ 136094 w 1418883"/>
              <a:gd name="connsiteY121" fmla="*/ 915925 h 6858000"/>
              <a:gd name="connsiteX122" fmla="*/ 128723 w 1418883"/>
              <a:gd name="connsiteY122" fmla="*/ 896999 h 6858000"/>
              <a:gd name="connsiteX123" fmla="*/ 98131 w 1418883"/>
              <a:gd name="connsiteY123" fmla="*/ 821517 h 6858000"/>
              <a:gd name="connsiteX124" fmla="*/ 77081 w 1418883"/>
              <a:gd name="connsiteY124" fmla="*/ 751353 h 6858000"/>
              <a:gd name="connsiteX125" fmla="*/ 76639 w 1418883"/>
              <a:gd name="connsiteY125" fmla="*/ 721230 h 6858000"/>
              <a:gd name="connsiteX126" fmla="*/ 62310 w 1418883"/>
              <a:gd name="connsiteY126" fmla="*/ 681659 h 6858000"/>
              <a:gd name="connsiteX127" fmla="*/ 47729 w 1418883"/>
              <a:gd name="connsiteY127" fmla="*/ 635218 h 6858000"/>
              <a:gd name="connsiteX128" fmla="*/ 52740 w 1418883"/>
              <a:gd name="connsiteY128" fmla="*/ 613763 h 6858000"/>
              <a:gd name="connsiteX129" fmla="*/ 38682 w 1418883"/>
              <a:gd name="connsiteY129" fmla="*/ 598582 h 6858000"/>
              <a:gd name="connsiteX130" fmla="*/ 38363 w 1418883"/>
              <a:gd name="connsiteY130" fmla="*/ 576846 h 6858000"/>
              <a:gd name="connsiteX131" fmla="*/ 17989 w 1418883"/>
              <a:gd name="connsiteY131" fmla="*/ 530055 h 6858000"/>
              <a:gd name="connsiteX132" fmla="*/ 17237 w 1418883"/>
              <a:gd name="connsiteY132" fmla="*/ 465389 h 6858000"/>
              <a:gd name="connsiteX133" fmla="*/ 160 w 1418883"/>
              <a:gd name="connsiteY133" fmla="*/ 424699 h 6858000"/>
              <a:gd name="connsiteX134" fmla="*/ 535 w 1418883"/>
              <a:gd name="connsiteY134" fmla="*/ 404917 h 6858000"/>
              <a:gd name="connsiteX135" fmla="*/ 111526 w 1418883"/>
              <a:gd name="connsiteY135" fmla="*/ 275771 h 6858000"/>
              <a:gd name="connsiteX136" fmla="*/ 128553 w 1418883"/>
              <a:gd name="connsiteY136" fmla="*/ 212860 h 6858000"/>
              <a:gd name="connsiteX137" fmla="*/ 120263 w 1418883"/>
              <a:gd name="connsiteY137" fmla="*/ 144983 h 6858000"/>
              <a:gd name="connsiteX138" fmla="*/ 132547 w 1418883"/>
              <a:gd name="connsiteY138" fmla="*/ 55288 h 6858000"/>
              <a:gd name="connsiteX139" fmla="*/ 92101 w 1418883"/>
              <a:gd name="connsiteY139" fmla="*/ 0 h 6858000"/>
              <a:gd name="connsiteX0" fmla="*/ 91951 w 1418733"/>
              <a:gd name="connsiteY0" fmla="*/ 0 h 6858000"/>
              <a:gd name="connsiteX1" fmla="*/ 1418733 w 1418733"/>
              <a:gd name="connsiteY1" fmla="*/ 0 h 6858000"/>
              <a:gd name="connsiteX2" fmla="*/ 1418733 w 1418733"/>
              <a:gd name="connsiteY2" fmla="*/ 6858000 h 6858000"/>
              <a:gd name="connsiteX3" fmla="*/ 155427 w 1418733"/>
              <a:gd name="connsiteY3" fmla="*/ 6857735 h 6858000"/>
              <a:gd name="connsiteX4" fmla="*/ 192020 w 1418733"/>
              <a:gd name="connsiteY4" fmla="*/ 6776847 h 6858000"/>
              <a:gd name="connsiteX5" fmla="*/ 203520 w 1418733"/>
              <a:gd name="connsiteY5" fmla="*/ 6737706 h 6858000"/>
              <a:gd name="connsiteX6" fmla="*/ 228259 w 1418733"/>
              <a:gd name="connsiteY6" fmla="*/ 6691589 h 6858000"/>
              <a:gd name="connsiteX7" fmla="*/ 205816 w 1418733"/>
              <a:gd name="connsiteY7" fmla="*/ 6659970 h 6858000"/>
              <a:gd name="connsiteX8" fmla="*/ 220907 w 1418733"/>
              <a:gd name="connsiteY8" fmla="*/ 6636211 h 6858000"/>
              <a:gd name="connsiteX9" fmla="*/ 238351 w 1418733"/>
              <a:gd name="connsiteY9" fmla="*/ 6594177 h 6858000"/>
              <a:gd name="connsiteX10" fmla="*/ 252391 w 1418733"/>
              <a:gd name="connsiteY10" fmla="*/ 6557575 h 6858000"/>
              <a:gd name="connsiteX11" fmla="*/ 305348 w 1418733"/>
              <a:gd name="connsiteY11" fmla="*/ 6492130 h 6858000"/>
              <a:gd name="connsiteX12" fmla="*/ 321035 w 1418733"/>
              <a:gd name="connsiteY12" fmla="*/ 6431610 h 6858000"/>
              <a:gd name="connsiteX13" fmla="*/ 364740 w 1418733"/>
              <a:gd name="connsiteY13" fmla="*/ 6379786 h 6858000"/>
              <a:gd name="connsiteX14" fmla="*/ 347963 w 1418733"/>
              <a:gd name="connsiteY14" fmla="*/ 6334727 h 6858000"/>
              <a:gd name="connsiteX15" fmla="*/ 325378 w 1418733"/>
              <a:gd name="connsiteY15" fmla="*/ 6313295 h 6858000"/>
              <a:gd name="connsiteX16" fmla="*/ 332542 w 1418733"/>
              <a:gd name="connsiteY16" fmla="*/ 6280046 h 6858000"/>
              <a:gd name="connsiteX17" fmla="*/ 315287 w 1418733"/>
              <a:gd name="connsiteY17" fmla="*/ 6270265 h 6858000"/>
              <a:gd name="connsiteX18" fmla="*/ 342315 w 1418733"/>
              <a:gd name="connsiteY18" fmla="*/ 6252834 h 6858000"/>
              <a:gd name="connsiteX19" fmla="*/ 320307 w 1418733"/>
              <a:gd name="connsiteY19" fmla="*/ 6202459 h 6858000"/>
              <a:gd name="connsiteX20" fmla="*/ 319105 w 1418733"/>
              <a:gd name="connsiteY20" fmla="*/ 6153037 h 6858000"/>
              <a:gd name="connsiteX21" fmla="*/ 334520 w 1418733"/>
              <a:gd name="connsiteY21" fmla="*/ 6078132 h 6858000"/>
              <a:gd name="connsiteX22" fmla="*/ 321907 w 1418733"/>
              <a:gd name="connsiteY22" fmla="*/ 6028119 h 6858000"/>
              <a:gd name="connsiteX23" fmla="*/ 307136 w 1418733"/>
              <a:gd name="connsiteY23" fmla="*/ 5926735 h 6858000"/>
              <a:gd name="connsiteX24" fmla="*/ 356648 w 1418733"/>
              <a:gd name="connsiteY24" fmla="*/ 5712857 h 6858000"/>
              <a:gd name="connsiteX25" fmla="*/ 335723 w 1418733"/>
              <a:gd name="connsiteY25" fmla="*/ 5676393 h 6858000"/>
              <a:gd name="connsiteX26" fmla="*/ 375315 w 1418733"/>
              <a:gd name="connsiteY26" fmla="*/ 5563435 h 6858000"/>
              <a:gd name="connsiteX27" fmla="*/ 422445 w 1418733"/>
              <a:gd name="connsiteY27" fmla="*/ 5437125 h 6858000"/>
              <a:gd name="connsiteX28" fmla="*/ 436013 w 1418733"/>
              <a:gd name="connsiteY28" fmla="*/ 5396260 h 6858000"/>
              <a:gd name="connsiteX29" fmla="*/ 451994 w 1418733"/>
              <a:gd name="connsiteY29" fmla="*/ 5330009 h 6858000"/>
              <a:gd name="connsiteX30" fmla="*/ 485487 w 1418733"/>
              <a:gd name="connsiteY30" fmla="*/ 5273739 h 6858000"/>
              <a:gd name="connsiteX31" fmla="*/ 495086 w 1418733"/>
              <a:gd name="connsiteY31" fmla="*/ 5241779 h 6858000"/>
              <a:gd name="connsiteX32" fmla="*/ 506312 w 1418733"/>
              <a:gd name="connsiteY32" fmla="*/ 5225268 h 6858000"/>
              <a:gd name="connsiteX33" fmla="*/ 507332 w 1418733"/>
              <a:gd name="connsiteY33" fmla="*/ 5217684 h 6858000"/>
              <a:gd name="connsiteX34" fmla="*/ 514673 w 1418733"/>
              <a:gd name="connsiteY34" fmla="*/ 5193377 h 6858000"/>
              <a:gd name="connsiteX35" fmla="*/ 517976 w 1418733"/>
              <a:gd name="connsiteY35" fmla="*/ 5179288 h 6858000"/>
              <a:gd name="connsiteX36" fmla="*/ 518960 w 1418733"/>
              <a:gd name="connsiteY36" fmla="*/ 5173621 h 6858000"/>
              <a:gd name="connsiteX37" fmla="*/ 514594 w 1418733"/>
              <a:gd name="connsiteY37" fmla="*/ 5159961 h 6858000"/>
              <a:gd name="connsiteX38" fmla="*/ 521271 w 1418733"/>
              <a:gd name="connsiteY38" fmla="*/ 5144295 h 6858000"/>
              <a:gd name="connsiteX39" fmla="*/ 518204 w 1418733"/>
              <a:gd name="connsiteY39" fmla="*/ 5125185 h 6858000"/>
              <a:gd name="connsiteX40" fmla="*/ 525034 w 1418733"/>
              <a:gd name="connsiteY40" fmla="*/ 5121884 h 6858000"/>
              <a:gd name="connsiteX41" fmla="*/ 532070 w 1418733"/>
              <a:gd name="connsiteY41" fmla="*/ 5067850 h 6858000"/>
              <a:gd name="connsiteX42" fmla="*/ 534801 w 1418733"/>
              <a:gd name="connsiteY42" fmla="*/ 5060861 h 6858000"/>
              <a:gd name="connsiteX43" fmla="*/ 531505 w 1418733"/>
              <a:gd name="connsiteY43" fmla="*/ 5034192 h 6858000"/>
              <a:gd name="connsiteX44" fmla="*/ 533059 w 1418733"/>
              <a:gd name="connsiteY44" fmla="*/ 4993030 h 6858000"/>
              <a:gd name="connsiteX45" fmla="*/ 539968 w 1418733"/>
              <a:gd name="connsiteY45" fmla="*/ 4946844 h 6858000"/>
              <a:gd name="connsiteX46" fmla="*/ 535824 w 1418733"/>
              <a:gd name="connsiteY46" fmla="*/ 4932692 h 6858000"/>
              <a:gd name="connsiteX47" fmla="*/ 551227 w 1418733"/>
              <a:gd name="connsiteY47" fmla="*/ 4858827 h 6858000"/>
              <a:gd name="connsiteX48" fmla="*/ 557130 w 1418733"/>
              <a:gd name="connsiteY48" fmla="*/ 4821170 h 6858000"/>
              <a:gd name="connsiteX49" fmla="*/ 561863 w 1418733"/>
              <a:gd name="connsiteY49" fmla="*/ 4780965 h 6858000"/>
              <a:gd name="connsiteX50" fmla="*/ 563156 w 1418733"/>
              <a:gd name="connsiteY50" fmla="*/ 4750867 h 6858000"/>
              <a:gd name="connsiteX51" fmla="*/ 560963 w 1418733"/>
              <a:gd name="connsiteY51" fmla="*/ 4690749 h 6858000"/>
              <a:gd name="connsiteX52" fmla="*/ 556443 w 1418733"/>
              <a:gd name="connsiteY52" fmla="*/ 4584173 h 6858000"/>
              <a:gd name="connsiteX53" fmla="*/ 551526 w 1418733"/>
              <a:gd name="connsiteY53" fmla="*/ 4444346 h 6858000"/>
              <a:gd name="connsiteX54" fmla="*/ 548091 w 1418733"/>
              <a:gd name="connsiteY54" fmla="*/ 4375228 h 6858000"/>
              <a:gd name="connsiteX55" fmla="*/ 528744 w 1418733"/>
              <a:gd name="connsiteY55" fmla="*/ 4214165 h 6858000"/>
              <a:gd name="connsiteX56" fmla="*/ 532817 w 1418733"/>
              <a:gd name="connsiteY56" fmla="*/ 4090296 h 6858000"/>
              <a:gd name="connsiteX57" fmla="*/ 518073 w 1418733"/>
              <a:gd name="connsiteY57" fmla="*/ 4033999 h 6858000"/>
              <a:gd name="connsiteX58" fmla="*/ 519222 w 1418733"/>
              <a:gd name="connsiteY58" fmla="*/ 4031933 h 6858000"/>
              <a:gd name="connsiteX59" fmla="*/ 517798 w 1418733"/>
              <a:gd name="connsiteY59" fmla="*/ 4013953 h 6858000"/>
              <a:gd name="connsiteX60" fmla="*/ 504093 w 1418733"/>
              <a:gd name="connsiteY60" fmla="*/ 3974753 h 6858000"/>
              <a:gd name="connsiteX61" fmla="*/ 505691 w 1418733"/>
              <a:gd name="connsiteY61" fmla="*/ 3969950 h 6858000"/>
              <a:gd name="connsiteX62" fmla="*/ 499113 w 1418733"/>
              <a:gd name="connsiteY62" fmla="*/ 3933779 h 6858000"/>
              <a:gd name="connsiteX63" fmla="*/ 500444 w 1418733"/>
              <a:gd name="connsiteY63" fmla="*/ 3933093 h 6858000"/>
              <a:gd name="connsiteX64" fmla="*/ 504798 w 1418733"/>
              <a:gd name="connsiteY64" fmla="*/ 3922082 h 6858000"/>
              <a:gd name="connsiteX65" fmla="*/ 509876 w 1418733"/>
              <a:gd name="connsiteY65" fmla="*/ 3901461 h 6858000"/>
              <a:gd name="connsiteX66" fmla="*/ 532470 w 1418733"/>
              <a:gd name="connsiteY66" fmla="*/ 3813873 h 6858000"/>
              <a:gd name="connsiteX67" fmla="*/ 531895 w 1418733"/>
              <a:gd name="connsiteY67" fmla="*/ 3806161 h 6858000"/>
              <a:gd name="connsiteX68" fmla="*/ 532202 w 1418733"/>
              <a:gd name="connsiteY68" fmla="*/ 3805957 h 6858000"/>
              <a:gd name="connsiteX69" fmla="*/ 532229 w 1418733"/>
              <a:gd name="connsiteY69" fmla="*/ 3797724 h 6858000"/>
              <a:gd name="connsiteX70" fmla="*/ 530844 w 1418733"/>
              <a:gd name="connsiteY70" fmla="*/ 3792098 h 6858000"/>
              <a:gd name="connsiteX71" fmla="*/ 529728 w 1418733"/>
              <a:gd name="connsiteY71" fmla="*/ 3777135 h 6858000"/>
              <a:gd name="connsiteX72" fmla="*/ 531461 w 1418733"/>
              <a:gd name="connsiteY72" fmla="*/ 3771656 h 6858000"/>
              <a:gd name="connsiteX73" fmla="*/ 535204 w 1418733"/>
              <a:gd name="connsiteY73" fmla="*/ 3769007 h 6858000"/>
              <a:gd name="connsiteX74" fmla="*/ 534670 w 1418733"/>
              <a:gd name="connsiteY74" fmla="*/ 3767709 h 6858000"/>
              <a:gd name="connsiteX75" fmla="*/ 543366 w 1418733"/>
              <a:gd name="connsiteY75" fmla="*/ 3738082 h 6858000"/>
              <a:gd name="connsiteX76" fmla="*/ 550712 w 1418733"/>
              <a:gd name="connsiteY76" fmla="*/ 3673397 h 6858000"/>
              <a:gd name="connsiteX77" fmla="*/ 550008 w 1418733"/>
              <a:gd name="connsiteY77" fmla="*/ 3637109 h 6858000"/>
              <a:gd name="connsiteX78" fmla="*/ 553451 w 1418733"/>
              <a:gd name="connsiteY78" fmla="*/ 3536883 h 6858000"/>
              <a:gd name="connsiteX79" fmla="*/ 560989 w 1418733"/>
              <a:gd name="connsiteY79" fmla="*/ 3435652 h 6858000"/>
              <a:gd name="connsiteX80" fmla="*/ 562660 w 1418733"/>
              <a:gd name="connsiteY80" fmla="*/ 3307769 h 6858000"/>
              <a:gd name="connsiteX81" fmla="*/ 580223 w 1418733"/>
              <a:gd name="connsiteY81" fmla="*/ 3250522 h 6858000"/>
              <a:gd name="connsiteX82" fmla="*/ 580648 w 1418733"/>
              <a:gd name="connsiteY82" fmla="*/ 3229163 h 6858000"/>
              <a:gd name="connsiteX83" fmla="*/ 582471 w 1418733"/>
              <a:gd name="connsiteY83" fmla="*/ 3217217 h 6858000"/>
              <a:gd name="connsiteX84" fmla="*/ 569306 w 1418733"/>
              <a:gd name="connsiteY84" fmla="*/ 3183755 h 6858000"/>
              <a:gd name="connsiteX85" fmla="*/ 569807 w 1418733"/>
              <a:gd name="connsiteY85" fmla="*/ 3178642 h 6858000"/>
              <a:gd name="connsiteX86" fmla="*/ 557407 w 1418733"/>
              <a:gd name="connsiteY86" fmla="*/ 3158586 h 6858000"/>
              <a:gd name="connsiteX87" fmla="*/ 542592 w 1418733"/>
              <a:gd name="connsiteY87" fmla="*/ 3129034 h 6858000"/>
              <a:gd name="connsiteX88" fmla="*/ 543257 w 1418733"/>
              <a:gd name="connsiteY88" fmla="*/ 3126682 h 6858000"/>
              <a:gd name="connsiteX89" fmla="*/ 534125 w 1418733"/>
              <a:gd name="connsiteY89" fmla="*/ 3114519 h 6858000"/>
              <a:gd name="connsiteX90" fmla="*/ 520734 w 1418733"/>
              <a:gd name="connsiteY90" fmla="*/ 3106272 h 6858000"/>
              <a:gd name="connsiteX91" fmla="*/ 493464 w 1418733"/>
              <a:gd name="connsiteY91" fmla="*/ 2958185 h 6858000"/>
              <a:gd name="connsiteX92" fmla="*/ 436078 w 1418733"/>
              <a:gd name="connsiteY92" fmla="*/ 2762989 h 6858000"/>
              <a:gd name="connsiteX93" fmla="*/ 384996 w 1418733"/>
              <a:gd name="connsiteY93" fmla="*/ 2554718 h 6858000"/>
              <a:gd name="connsiteX94" fmla="*/ 365090 w 1418733"/>
              <a:gd name="connsiteY94" fmla="*/ 2485734 h 6858000"/>
              <a:gd name="connsiteX95" fmla="*/ 355813 w 1418733"/>
              <a:gd name="connsiteY95" fmla="*/ 2447068 h 6858000"/>
              <a:gd name="connsiteX96" fmla="*/ 342774 w 1418733"/>
              <a:gd name="connsiteY96" fmla="*/ 2425819 h 6858000"/>
              <a:gd name="connsiteX97" fmla="*/ 348773 w 1418733"/>
              <a:gd name="connsiteY97" fmla="*/ 2402874 h 6858000"/>
              <a:gd name="connsiteX98" fmla="*/ 351385 w 1418733"/>
              <a:gd name="connsiteY98" fmla="*/ 2381443 h 6858000"/>
              <a:gd name="connsiteX99" fmla="*/ 327714 w 1418733"/>
              <a:gd name="connsiteY99" fmla="*/ 2261920 h 6858000"/>
              <a:gd name="connsiteX100" fmla="*/ 317601 w 1418733"/>
              <a:gd name="connsiteY100" fmla="*/ 2195378 h 6858000"/>
              <a:gd name="connsiteX101" fmla="*/ 301818 w 1418733"/>
              <a:gd name="connsiteY101" fmla="*/ 2155135 h 6858000"/>
              <a:gd name="connsiteX102" fmla="*/ 299276 w 1418733"/>
              <a:gd name="connsiteY102" fmla="*/ 2118008 h 6858000"/>
              <a:gd name="connsiteX103" fmla="*/ 300269 w 1418733"/>
              <a:gd name="connsiteY103" fmla="*/ 2050531 h 6858000"/>
              <a:gd name="connsiteX104" fmla="*/ 292075 w 1418733"/>
              <a:gd name="connsiteY104" fmla="*/ 1963269 h 6858000"/>
              <a:gd name="connsiteX105" fmla="*/ 273253 w 1418733"/>
              <a:gd name="connsiteY105" fmla="*/ 1906352 h 6858000"/>
              <a:gd name="connsiteX106" fmla="*/ 249810 w 1418733"/>
              <a:gd name="connsiteY106" fmla="*/ 1861531 h 6858000"/>
              <a:gd name="connsiteX107" fmla="*/ 203609 w 1418733"/>
              <a:gd name="connsiteY107" fmla="*/ 1732919 h 6858000"/>
              <a:gd name="connsiteX108" fmla="*/ 175920 w 1418733"/>
              <a:gd name="connsiteY108" fmla="*/ 1663540 h 6858000"/>
              <a:gd name="connsiteX109" fmla="*/ 175046 w 1418733"/>
              <a:gd name="connsiteY109" fmla="*/ 1615777 h 6858000"/>
              <a:gd name="connsiteX110" fmla="*/ 155841 w 1418733"/>
              <a:gd name="connsiteY110" fmla="*/ 1563678 h 6858000"/>
              <a:gd name="connsiteX111" fmla="*/ 168921 w 1418733"/>
              <a:gd name="connsiteY111" fmla="*/ 1519474 h 6858000"/>
              <a:gd name="connsiteX112" fmla="*/ 161663 w 1418733"/>
              <a:gd name="connsiteY112" fmla="*/ 1477995 h 6858000"/>
              <a:gd name="connsiteX113" fmla="*/ 147748 w 1418733"/>
              <a:gd name="connsiteY113" fmla="*/ 1373769 h 6858000"/>
              <a:gd name="connsiteX114" fmla="*/ 156055 w 1418733"/>
              <a:gd name="connsiteY114" fmla="*/ 1307086 h 6858000"/>
              <a:gd name="connsiteX115" fmla="*/ 157243 w 1418733"/>
              <a:gd name="connsiteY115" fmla="*/ 1189033 h 6858000"/>
              <a:gd name="connsiteX116" fmla="*/ 161928 w 1418733"/>
              <a:gd name="connsiteY116" fmla="*/ 1168288 h 6858000"/>
              <a:gd name="connsiteX117" fmla="*/ 154210 w 1418733"/>
              <a:gd name="connsiteY117" fmla="*/ 1142577 h 6858000"/>
              <a:gd name="connsiteX118" fmla="*/ 143516 w 1418733"/>
              <a:gd name="connsiteY118" fmla="*/ 1088484 h 6858000"/>
              <a:gd name="connsiteX119" fmla="*/ 132252 w 1418733"/>
              <a:gd name="connsiteY119" fmla="*/ 1016103 h 6858000"/>
              <a:gd name="connsiteX120" fmla="*/ 133708 w 1418733"/>
              <a:gd name="connsiteY120" fmla="*/ 932283 h 6858000"/>
              <a:gd name="connsiteX121" fmla="*/ 135944 w 1418733"/>
              <a:gd name="connsiteY121" fmla="*/ 915925 h 6858000"/>
              <a:gd name="connsiteX122" fmla="*/ 128573 w 1418733"/>
              <a:gd name="connsiteY122" fmla="*/ 896999 h 6858000"/>
              <a:gd name="connsiteX123" fmla="*/ 97981 w 1418733"/>
              <a:gd name="connsiteY123" fmla="*/ 821517 h 6858000"/>
              <a:gd name="connsiteX124" fmla="*/ 76931 w 1418733"/>
              <a:gd name="connsiteY124" fmla="*/ 751353 h 6858000"/>
              <a:gd name="connsiteX125" fmla="*/ 76489 w 1418733"/>
              <a:gd name="connsiteY125" fmla="*/ 721230 h 6858000"/>
              <a:gd name="connsiteX126" fmla="*/ 62160 w 1418733"/>
              <a:gd name="connsiteY126" fmla="*/ 681659 h 6858000"/>
              <a:gd name="connsiteX127" fmla="*/ 47579 w 1418733"/>
              <a:gd name="connsiteY127" fmla="*/ 635218 h 6858000"/>
              <a:gd name="connsiteX128" fmla="*/ 52590 w 1418733"/>
              <a:gd name="connsiteY128" fmla="*/ 613763 h 6858000"/>
              <a:gd name="connsiteX129" fmla="*/ 38532 w 1418733"/>
              <a:gd name="connsiteY129" fmla="*/ 598582 h 6858000"/>
              <a:gd name="connsiteX130" fmla="*/ 38213 w 1418733"/>
              <a:gd name="connsiteY130" fmla="*/ 576846 h 6858000"/>
              <a:gd name="connsiteX131" fmla="*/ 17839 w 1418733"/>
              <a:gd name="connsiteY131" fmla="*/ 530055 h 6858000"/>
              <a:gd name="connsiteX132" fmla="*/ 17087 w 1418733"/>
              <a:gd name="connsiteY132" fmla="*/ 465389 h 6858000"/>
              <a:gd name="connsiteX133" fmla="*/ 10 w 1418733"/>
              <a:gd name="connsiteY133" fmla="*/ 424699 h 6858000"/>
              <a:gd name="connsiteX134" fmla="*/ 127193 w 1418733"/>
              <a:gd name="connsiteY134" fmla="*/ 309501 h 6858000"/>
              <a:gd name="connsiteX135" fmla="*/ 111376 w 1418733"/>
              <a:gd name="connsiteY135" fmla="*/ 275771 h 6858000"/>
              <a:gd name="connsiteX136" fmla="*/ 128403 w 1418733"/>
              <a:gd name="connsiteY136" fmla="*/ 212860 h 6858000"/>
              <a:gd name="connsiteX137" fmla="*/ 120113 w 1418733"/>
              <a:gd name="connsiteY137" fmla="*/ 144983 h 6858000"/>
              <a:gd name="connsiteX138" fmla="*/ 132397 w 1418733"/>
              <a:gd name="connsiteY138" fmla="*/ 55288 h 6858000"/>
              <a:gd name="connsiteX139" fmla="*/ 91951 w 1418733"/>
              <a:gd name="connsiteY139" fmla="*/ 0 h 6858000"/>
              <a:gd name="connsiteX0" fmla="*/ 76413 w 1403195"/>
              <a:gd name="connsiteY0" fmla="*/ 0 h 6858000"/>
              <a:gd name="connsiteX1" fmla="*/ 1403195 w 1403195"/>
              <a:gd name="connsiteY1" fmla="*/ 0 h 6858000"/>
              <a:gd name="connsiteX2" fmla="*/ 1403195 w 1403195"/>
              <a:gd name="connsiteY2" fmla="*/ 6858000 h 6858000"/>
              <a:gd name="connsiteX3" fmla="*/ 139889 w 1403195"/>
              <a:gd name="connsiteY3" fmla="*/ 6857735 h 6858000"/>
              <a:gd name="connsiteX4" fmla="*/ 176482 w 1403195"/>
              <a:gd name="connsiteY4" fmla="*/ 6776847 h 6858000"/>
              <a:gd name="connsiteX5" fmla="*/ 187982 w 1403195"/>
              <a:gd name="connsiteY5" fmla="*/ 6737706 h 6858000"/>
              <a:gd name="connsiteX6" fmla="*/ 212721 w 1403195"/>
              <a:gd name="connsiteY6" fmla="*/ 6691589 h 6858000"/>
              <a:gd name="connsiteX7" fmla="*/ 190278 w 1403195"/>
              <a:gd name="connsiteY7" fmla="*/ 6659970 h 6858000"/>
              <a:gd name="connsiteX8" fmla="*/ 205369 w 1403195"/>
              <a:gd name="connsiteY8" fmla="*/ 6636211 h 6858000"/>
              <a:gd name="connsiteX9" fmla="*/ 222813 w 1403195"/>
              <a:gd name="connsiteY9" fmla="*/ 6594177 h 6858000"/>
              <a:gd name="connsiteX10" fmla="*/ 236853 w 1403195"/>
              <a:gd name="connsiteY10" fmla="*/ 6557575 h 6858000"/>
              <a:gd name="connsiteX11" fmla="*/ 289810 w 1403195"/>
              <a:gd name="connsiteY11" fmla="*/ 6492130 h 6858000"/>
              <a:gd name="connsiteX12" fmla="*/ 305497 w 1403195"/>
              <a:gd name="connsiteY12" fmla="*/ 6431610 h 6858000"/>
              <a:gd name="connsiteX13" fmla="*/ 349202 w 1403195"/>
              <a:gd name="connsiteY13" fmla="*/ 6379786 h 6858000"/>
              <a:gd name="connsiteX14" fmla="*/ 332425 w 1403195"/>
              <a:gd name="connsiteY14" fmla="*/ 6334727 h 6858000"/>
              <a:gd name="connsiteX15" fmla="*/ 309840 w 1403195"/>
              <a:gd name="connsiteY15" fmla="*/ 6313295 h 6858000"/>
              <a:gd name="connsiteX16" fmla="*/ 317004 w 1403195"/>
              <a:gd name="connsiteY16" fmla="*/ 6280046 h 6858000"/>
              <a:gd name="connsiteX17" fmla="*/ 299749 w 1403195"/>
              <a:gd name="connsiteY17" fmla="*/ 6270265 h 6858000"/>
              <a:gd name="connsiteX18" fmla="*/ 326777 w 1403195"/>
              <a:gd name="connsiteY18" fmla="*/ 6252834 h 6858000"/>
              <a:gd name="connsiteX19" fmla="*/ 304769 w 1403195"/>
              <a:gd name="connsiteY19" fmla="*/ 6202459 h 6858000"/>
              <a:gd name="connsiteX20" fmla="*/ 303567 w 1403195"/>
              <a:gd name="connsiteY20" fmla="*/ 6153037 h 6858000"/>
              <a:gd name="connsiteX21" fmla="*/ 318982 w 1403195"/>
              <a:gd name="connsiteY21" fmla="*/ 6078132 h 6858000"/>
              <a:gd name="connsiteX22" fmla="*/ 306369 w 1403195"/>
              <a:gd name="connsiteY22" fmla="*/ 6028119 h 6858000"/>
              <a:gd name="connsiteX23" fmla="*/ 291598 w 1403195"/>
              <a:gd name="connsiteY23" fmla="*/ 5926735 h 6858000"/>
              <a:gd name="connsiteX24" fmla="*/ 341110 w 1403195"/>
              <a:gd name="connsiteY24" fmla="*/ 5712857 h 6858000"/>
              <a:gd name="connsiteX25" fmla="*/ 320185 w 1403195"/>
              <a:gd name="connsiteY25" fmla="*/ 5676393 h 6858000"/>
              <a:gd name="connsiteX26" fmla="*/ 359777 w 1403195"/>
              <a:gd name="connsiteY26" fmla="*/ 5563435 h 6858000"/>
              <a:gd name="connsiteX27" fmla="*/ 406907 w 1403195"/>
              <a:gd name="connsiteY27" fmla="*/ 5437125 h 6858000"/>
              <a:gd name="connsiteX28" fmla="*/ 420475 w 1403195"/>
              <a:gd name="connsiteY28" fmla="*/ 5396260 h 6858000"/>
              <a:gd name="connsiteX29" fmla="*/ 436456 w 1403195"/>
              <a:gd name="connsiteY29" fmla="*/ 5330009 h 6858000"/>
              <a:gd name="connsiteX30" fmla="*/ 469949 w 1403195"/>
              <a:gd name="connsiteY30" fmla="*/ 5273739 h 6858000"/>
              <a:gd name="connsiteX31" fmla="*/ 479548 w 1403195"/>
              <a:gd name="connsiteY31" fmla="*/ 5241779 h 6858000"/>
              <a:gd name="connsiteX32" fmla="*/ 490774 w 1403195"/>
              <a:gd name="connsiteY32" fmla="*/ 5225268 h 6858000"/>
              <a:gd name="connsiteX33" fmla="*/ 491794 w 1403195"/>
              <a:gd name="connsiteY33" fmla="*/ 5217684 h 6858000"/>
              <a:gd name="connsiteX34" fmla="*/ 499135 w 1403195"/>
              <a:gd name="connsiteY34" fmla="*/ 5193377 h 6858000"/>
              <a:gd name="connsiteX35" fmla="*/ 502438 w 1403195"/>
              <a:gd name="connsiteY35" fmla="*/ 5179288 h 6858000"/>
              <a:gd name="connsiteX36" fmla="*/ 503422 w 1403195"/>
              <a:gd name="connsiteY36" fmla="*/ 5173621 h 6858000"/>
              <a:gd name="connsiteX37" fmla="*/ 499056 w 1403195"/>
              <a:gd name="connsiteY37" fmla="*/ 5159961 h 6858000"/>
              <a:gd name="connsiteX38" fmla="*/ 505733 w 1403195"/>
              <a:gd name="connsiteY38" fmla="*/ 5144295 h 6858000"/>
              <a:gd name="connsiteX39" fmla="*/ 502666 w 1403195"/>
              <a:gd name="connsiteY39" fmla="*/ 5125185 h 6858000"/>
              <a:gd name="connsiteX40" fmla="*/ 509496 w 1403195"/>
              <a:gd name="connsiteY40" fmla="*/ 5121884 h 6858000"/>
              <a:gd name="connsiteX41" fmla="*/ 516532 w 1403195"/>
              <a:gd name="connsiteY41" fmla="*/ 5067850 h 6858000"/>
              <a:gd name="connsiteX42" fmla="*/ 519263 w 1403195"/>
              <a:gd name="connsiteY42" fmla="*/ 5060861 h 6858000"/>
              <a:gd name="connsiteX43" fmla="*/ 515967 w 1403195"/>
              <a:gd name="connsiteY43" fmla="*/ 5034192 h 6858000"/>
              <a:gd name="connsiteX44" fmla="*/ 517521 w 1403195"/>
              <a:gd name="connsiteY44" fmla="*/ 4993030 h 6858000"/>
              <a:gd name="connsiteX45" fmla="*/ 524430 w 1403195"/>
              <a:gd name="connsiteY45" fmla="*/ 4946844 h 6858000"/>
              <a:gd name="connsiteX46" fmla="*/ 520286 w 1403195"/>
              <a:gd name="connsiteY46" fmla="*/ 4932692 h 6858000"/>
              <a:gd name="connsiteX47" fmla="*/ 535689 w 1403195"/>
              <a:gd name="connsiteY47" fmla="*/ 4858827 h 6858000"/>
              <a:gd name="connsiteX48" fmla="*/ 541592 w 1403195"/>
              <a:gd name="connsiteY48" fmla="*/ 4821170 h 6858000"/>
              <a:gd name="connsiteX49" fmla="*/ 546325 w 1403195"/>
              <a:gd name="connsiteY49" fmla="*/ 4780965 h 6858000"/>
              <a:gd name="connsiteX50" fmla="*/ 547618 w 1403195"/>
              <a:gd name="connsiteY50" fmla="*/ 4750867 h 6858000"/>
              <a:gd name="connsiteX51" fmla="*/ 545425 w 1403195"/>
              <a:gd name="connsiteY51" fmla="*/ 4690749 h 6858000"/>
              <a:gd name="connsiteX52" fmla="*/ 540905 w 1403195"/>
              <a:gd name="connsiteY52" fmla="*/ 4584173 h 6858000"/>
              <a:gd name="connsiteX53" fmla="*/ 535988 w 1403195"/>
              <a:gd name="connsiteY53" fmla="*/ 4444346 h 6858000"/>
              <a:gd name="connsiteX54" fmla="*/ 532553 w 1403195"/>
              <a:gd name="connsiteY54" fmla="*/ 4375228 h 6858000"/>
              <a:gd name="connsiteX55" fmla="*/ 513206 w 1403195"/>
              <a:gd name="connsiteY55" fmla="*/ 4214165 h 6858000"/>
              <a:gd name="connsiteX56" fmla="*/ 517279 w 1403195"/>
              <a:gd name="connsiteY56" fmla="*/ 4090296 h 6858000"/>
              <a:gd name="connsiteX57" fmla="*/ 502535 w 1403195"/>
              <a:gd name="connsiteY57" fmla="*/ 4033999 h 6858000"/>
              <a:gd name="connsiteX58" fmla="*/ 503684 w 1403195"/>
              <a:gd name="connsiteY58" fmla="*/ 4031933 h 6858000"/>
              <a:gd name="connsiteX59" fmla="*/ 502260 w 1403195"/>
              <a:gd name="connsiteY59" fmla="*/ 4013953 h 6858000"/>
              <a:gd name="connsiteX60" fmla="*/ 488555 w 1403195"/>
              <a:gd name="connsiteY60" fmla="*/ 3974753 h 6858000"/>
              <a:gd name="connsiteX61" fmla="*/ 490153 w 1403195"/>
              <a:gd name="connsiteY61" fmla="*/ 3969950 h 6858000"/>
              <a:gd name="connsiteX62" fmla="*/ 483575 w 1403195"/>
              <a:gd name="connsiteY62" fmla="*/ 3933779 h 6858000"/>
              <a:gd name="connsiteX63" fmla="*/ 484906 w 1403195"/>
              <a:gd name="connsiteY63" fmla="*/ 3933093 h 6858000"/>
              <a:gd name="connsiteX64" fmla="*/ 489260 w 1403195"/>
              <a:gd name="connsiteY64" fmla="*/ 3922082 h 6858000"/>
              <a:gd name="connsiteX65" fmla="*/ 494338 w 1403195"/>
              <a:gd name="connsiteY65" fmla="*/ 3901461 h 6858000"/>
              <a:gd name="connsiteX66" fmla="*/ 516932 w 1403195"/>
              <a:gd name="connsiteY66" fmla="*/ 3813873 h 6858000"/>
              <a:gd name="connsiteX67" fmla="*/ 516357 w 1403195"/>
              <a:gd name="connsiteY67" fmla="*/ 3806161 h 6858000"/>
              <a:gd name="connsiteX68" fmla="*/ 516664 w 1403195"/>
              <a:gd name="connsiteY68" fmla="*/ 3805957 h 6858000"/>
              <a:gd name="connsiteX69" fmla="*/ 516691 w 1403195"/>
              <a:gd name="connsiteY69" fmla="*/ 3797724 h 6858000"/>
              <a:gd name="connsiteX70" fmla="*/ 515306 w 1403195"/>
              <a:gd name="connsiteY70" fmla="*/ 3792098 h 6858000"/>
              <a:gd name="connsiteX71" fmla="*/ 514190 w 1403195"/>
              <a:gd name="connsiteY71" fmla="*/ 3777135 h 6858000"/>
              <a:gd name="connsiteX72" fmla="*/ 515923 w 1403195"/>
              <a:gd name="connsiteY72" fmla="*/ 3771656 h 6858000"/>
              <a:gd name="connsiteX73" fmla="*/ 519666 w 1403195"/>
              <a:gd name="connsiteY73" fmla="*/ 3769007 h 6858000"/>
              <a:gd name="connsiteX74" fmla="*/ 519132 w 1403195"/>
              <a:gd name="connsiteY74" fmla="*/ 3767709 h 6858000"/>
              <a:gd name="connsiteX75" fmla="*/ 527828 w 1403195"/>
              <a:gd name="connsiteY75" fmla="*/ 3738082 h 6858000"/>
              <a:gd name="connsiteX76" fmla="*/ 535174 w 1403195"/>
              <a:gd name="connsiteY76" fmla="*/ 3673397 h 6858000"/>
              <a:gd name="connsiteX77" fmla="*/ 534470 w 1403195"/>
              <a:gd name="connsiteY77" fmla="*/ 3637109 h 6858000"/>
              <a:gd name="connsiteX78" fmla="*/ 537913 w 1403195"/>
              <a:gd name="connsiteY78" fmla="*/ 3536883 h 6858000"/>
              <a:gd name="connsiteX79" fmla="*/ 545451 w 1403195"/>
              <a:gd name="connsiteY79" fmla="*/ 3435652 h 6858000"/>
              <a:gd name="connsiteX80" fmla="*/ 547122 w 1403195"/>
              <a:gd name="connsiteY80" fmla="*/ 3307769 h 6858000"/>
              <a:gd name="connsiteX81" fmla="*/ 564685 w 1403195"/>
              <a:gd name="connsiteY81" fmla="*/ 3250522 h 6858000"/>
              <a:gd name="connsiteX82" fmla="*/ 565110 w 1403195"/>
              <a:gd name="connsiteY82" fmla="*/ 3229163 h 6858000"/>
              <a:gd name="connsiteX83" fmla="*/ 566933 w 1403195"/>
              <a:gd name="connsiteY83" fmla="*/ 3217217 h 6858000"/>
              <a:gd name="connsiteX84" fmla="*/ 553768 w 1403195"/>
              <a:gd name="connsiteY84" fmla="*/ 3183755 h 6858000"/>
              <a:gd name="connsiteX85" fmla="*/ 554269 w 1403195"/>
              <a:gd name="connsiteY85" fmla="*/ 3178642 h 6858000"/>
              <a:gd name="connsiteX86" fmla="*/ 541869 w 1403195"/>
              <a:gd name="connsiteY86" fmla="*/ 3158586 h 6858000"/>
              <a:gd name="connsiteX87" fmla="*/ 527054 w 1403195"/>
              <a:gd name="connsiteY87" fmla="*/ 3129034 h 6858000"/>
              <a:gd name="connsiteX88" fmla="*/ 527719 w 1403195"/>
              <a:gd name="connsiteY88" fmla="*/ 3126682 h 6858000"/>
              <a:gd name="connsiteX89" fmla="*/ 518587 w 1403195"/>
              <a:gd name="connsiteY89" fmla="*/ 3114519 h 6858000"/>
              <a:gd name="connsiteX90" fmla="*/ 505196 w 1403195"/>
              <a:gd name="connsiteY90" fmla="*/ 3106272 h 6858000"/>
              <a:gd name="connsiteX91" fmla="*/ 477926 w 1403195"/>
              <a:gd name="connsiteY91" fmla="*/ 2958185 h 6858000"/>
              <a:gd name="connsiteX92" fmla="*/ 420540 w 1403195"/>
              <a:gd name="connsiteY92" fmla="*/ 2762989 h 6858000"/>
              <a:gd name="connsiteX93" fmla="*/ 369458 w 1403195"/>
              <a:gd name="connsiteY93" fmla="*/ 2554718 h 6858000"/>
              <a:gd name="connsiteX94" fmla="*/ 349552 w 1403195"/>
              <a:gd name="connsiteY94" fmla="*/ 2485734 h 6858000"/>
              <a:gd name="connsiteX95" fmla="*/ 340275 w 1403195"/>
              <a:gd name="connsiteY95" fmla="*/ 2447068 h 6858000"/>
              <a:gd name="connsiteX96" fmla="*/ 327236 w 1403195"/>
              <a:gd name="connsiteY96" fmla="*/ 2425819 h 6858000"/>
              <a:gd name="connsiteX97" fmla="*/ 333235 w 1403195"/>
              <a:gd name="connsiteY97" fmla="*/ 2402874 h 6858000"/>
              <a:gd name="connsiteX98" fmla="*/ 335847 w 1403195"/>
              <a:gd name="connsiteY98" fmla="*/ 2381443 h 6858000"/>
              <a:gd name="connsiteX99" fmla="*/ 312176 w 1403195"/>
              <a:gd name="connsiteY99" fmla="*/ 2261920 h 6858000"/>
              <a:gd name="connsiteX100" fmla="*/ 302063 w 1403195"/>
              <a:gd name="connsiteY100" fmla="*/ 2195378 h 6858000"/>
              <a:gd name="connsiteX101" fmla="*/ 286280 w 1403195"/>
              <a:gd name="connsiteY101" fmla="*/ 2155135 h 6858000"/>
              <a:gd name="connsiteX102" fmla="*/ 283738 w 1403195"/>
              <a:gd name="connsiteY102" fmla="*/ 2118008 h 6858000"/>
              <a:gd name="connsiteX103" fmla="*/ 284731 w 1403195"/>
              <a:gd name="connsiteY103" fmla="*/ 2050531 h 6858000"/>
              <a:gd name="connsiteX104" fmla="*/ 276537 w 1403195"/>
              <a:gd name="connsiteY104" fmla="*/ 1963269 h 6858000"/>
              <a:gd name="connsiteX105" fmla="*/ 257715 w 1403195"/>
              <a:gd name="connsiteY105" fmla="*/ 1906352 h 6858000"/>
              <a:gd name="connsiteX106" fmla="*/ 234272 w 1403195"/>
              <a:gd name="connsiteY106" fmla="*/ 1861531 h 6858000"/>
              <a:gd name="connsiteX107" fmla="*/ 188071 w 1403195"/>
              <a:gd name="connsiteY107" fmla="*/ 1732919 h 6858000"/>
              <a:gd name="connsiteX108" fmla="*/ 160382 w 1403195"/>
              <a:gd name="connsiteY108" fmla="*/ 1663540 h 6858000"/>
              <a:gd name="connsiteX109" fmla="*/ 159508 w 1403195"/>
              <a:gd name="connsiteY109" fmla="*/ 1615777 h 6858000"/>
              <a:gd name="connsiteX110" fmla="*/ 140303 w 1403195"/>
              <a:gd name="connsiteY110" fmla="*/ 1563678 h 6858000"/>
              <a:gd name="connsiteX111" fmla="*/ 153383 w 1403195"/>
              <a:gd name="connsiteY111" fmla="*/ 1519474 h 6858000"/>
              <a:gd name="connsiteX112" fmla="*/ 146125 w 1403195"/>
              <a:gd name="connsiteY112" fmla="*/ 1477995 h 6858000"/>
              <a:gd name="connsiteX113" fmla="*/ 132210 w 1403195"/>
              <a:gd name="connsiteY113" fmla="*/ 1373769 h 6858000"/>
              <a:gd name="connsiteX114" fmla="*/ 140517 w 1403195"/>
              <a:gd name="connsiteY114" fmla="*/ 1307086 h 6858000"/>
              <a:gd name="connsiteX115" fmla="*/ 141705 w 1403195"/>
              <a:gd name="connsiteY115" fmla="*/ 1189033 h 6858000"/>
              <a:gd name="connsiteX116" fmla="*/ 146390 w 1403195"/>
              <a:gd name="connsiteY116" fmla="*/ 1168288 h 6858000"/>
              <a:gd name="connsiteX117" fmla="*/ 138672 w 1403195"/>
              <a:gd name="connsiteY117" fmla="*/ 1142577 h 6858000"/>
              <a:gd name="connsiteX118" fmla="*/ 127978 w 1403195"/>
              <a:gd name="connsiteY118" fmla="*/ 1088484 h 6858000"/>
              <a:gd name="connsiteX119" fmla="*/ 116714 w 1403195"/>
              <a:gd name="connsiteY119" fmla="*/ 1016103 h 6858000"/>
              <a:gd name="connsiteX120" fmla="*/ 118170 w 1403195"/>
              <a:gd name="connsiteY120" fmla="*/ 932283 h 6858000"/>
              <a:gd name="connsiteX121" fmla="*/ 120406 w 1403195"/>
              <a:gd name="connsiteY121" fmla="*/ 915925 h 6858000"/>
              <a:gd name="connsiteX122" fmla="*/ 113035 w 1403195"/>
              <a:gd name="connsiteY122" fmla="*/ 896999 h 6858000"/>
              <a:gd name="connsiteX123" fmla="*/ 82443 w 1403195"/>
              <a:gd name="connsiteY123" fmla="*/ 821517 h 6858000"/>
              <a:gd name="connsiteX124" fmla="*/ 61393 w 1403195"/>
              <a:gd name="connsiteY124" fmla="*/ 751353 h 6858000"/>
              <a:gd name="connsiteX125" fmla="*/ 60951 w 1403195"/>
              <a:gd name="connsiteY125" fmla="*/ 721230 h 6858000"/>
              <a:gd name="connsiteX126" fmla="*/ 46622 w 1403195"/>
              <a:gd name="connsiteY126" fmla="*/ 681659 h 6858000"/>
              <a:gd name="connsiteX127" fmla="*/ 32041 w 1403195"/>
              <a:gd name="connsiteY127" fmla="*/ 635218 h 6858000"/>
              <a:gd name="connsiteX128" fmla="*/ 37052 w 1403195"/>
              <a:gd name="connsiteY128" fmla="*/ 613763 h 6858000"/>
              <a:gd name="connsiteX129" fmla="*/ 22994 w 1403195"/>
              <a:gd name="connsiteY129" fmla="*/ 598582 h 6858000"/>
              <a:gd name="connsiteX130" fmla="*/ 22675 w 1403195"/>
              <a:gd name="connsiteY130" fmla="*/ 576846 h 6858000"/>
              <a:gd name="connsiteX131" fmla="*/ 2301 w 1403195"/>
              <a:gd name="connsiteY131" fmla="*/ 530055 h 6858000"/>
              <a:gd name="connsiteX132" fmla="*/ 1549 w 1403195"/>
              <a:gd name="connsiteY132" fmla="*/ 465389 h 6858000"/>
              <a:gd name="connsiteX133" fmla="*/ 90145 w 1403195"/>
              <a:gd name="connsiteY133" fmla="*/ 353137 h 6858000"/>
              <a:gd name="connsiteX134" fmla="*/ 111655 w 1403195"/>
              <a:gd name="connsiteY134" fmla="*/ 309501 h 6858000"/>
              <a:gd name="connsiteX135" fmla="*/ 95838 w 1403195"/>
              <a:gd name="connsiteY135" fmla="*/ 275771 h 6858000"/>
              <a:gd name="connsiteX136" fmla="*/ 112865 w 1403195"/>
              <a:gd name="connsiteY136" fmla="*/ 212860 h 6858000"/>
              <a:gd name="connsiteX137" fmla="*/ 104575 w 1403195"/>
              <a:gd name="connsiteY137" fmla="*/ 144983 h 6858000"/>
              <a:gd name="connsiteX138" fmla="*/ 116859 w 1403195"/>
              <a:gd name="connsiteY138" fmla="*/ 55288 h 6858000"/>
              <a:gd name="connsiteX139" fmla="*/ 76413 w 1403195"/>
              <a:gd name="connsiteY139" fmla="*/ 0 h 6858000"/>
              <a:gd name="connsiteX0" fmla="*/ 74305 w 1401087"/>
              <a:gd name="connsiteY0" fmla="*/ 0 h 6858000"/>
              <a:gd name="connsiteX1" fmla="*/ 1401087 w 1401087"/>
              <a:gd name="connsiteY1" fmla="*/ 0 h 6858000"/>
              <a:gd name="connsiteX2" fmla="*/ 1401087 w 1401087"/>
              <a:gd name="connsiteY2" fmla="*/ 6858000 h 6858000"/>
              <a:gd name="connsiteX3" fmla="*/ 137781 w 1401087"/>
              <a:gd name="connsiteY3" fmla="*/ 6857735 h 6858000"/>
              <a:gd name="connsiteX4" fmla="*/ 174374 w 1401087"/>
              <a:gd name="connsiteY4" fmla="*/ 6776847 h 6858000"/>
              <a:gd name="connsiteX5" fmla="*/ 185874 w 1401087"/>
              <a:gd name="connsiteY5" fmla="*/ 6737706 h 6858000"/>
              <a:gd name="connsiteX6" fmla="*/ 210613 w 1401087"/>
              <a:gd name="connsiteY6" fmla="*/ 6691589 h 6858000"/>
              <a:gd name="connsiteX7" fmla="*/ 188170 w 1401087"/>
              <a:gd name="connsiteY7" fmla="*/ 6659970 h 6858000"/>
              <a:gd name="connsiteX8" fmla="*/ 203261 w 1401087"/>
              <a:gd name="connsiteY8" fmla="*/ 6636211 h 6858000"/>
              <a:gd name="connsiteX9" fmla="*/ 220705 w 1401087"/>
              <a:gd name="connsiteY9" fmla="*/ 6594177 h 6858000"/>
              <a:gd name="connsiteX10" fmla="*/ 234745 w 1401087"/>
              <a:gd name="connsiteY10" fmla="*/ 6557575 h 6858000"/>
              <a:gd name="connsiteX11" fmla="*/ 287702 w 1401087"/>
              <a:gd name="connsiteY11" fmla="*/ 6492130 h 6858000"/>
              <a:gd name="connsiteX12" fmla="*/ 303389 w 1401087"/>
              <a:gd name="connsiteY12" fmla="*/ 6431610 h 6858000"/>
              <a:gd name="connsiteX13" fmla="*/ 347094 w 1401087"/>
              <a:gd name="connsiteY13" fmla="*/ 6379786 h 6858000"/>
              <a:gd name="connsiteX14" fmla="*/ 330317 w 1401087"/>
              <a:gd name="connsiteY14" fmla="*/ 6334727 h 6858000"/>
              <a:gd name="connsiteX15" fmla="*/ 307732 w 1401087"/>
              <a:gd name="connsiteY15" fmla="*/ 6313295 h 6858000"/>
              <a:gd name="connsiteX16" fmla="*/ 314896 w 1401087"/>
              <a:gd name="connsiteY16" fmla="*/ 6280046 h 6858000"/>
              <a:gd name="connsiteX17" fmla="*/ 297641 w 1401087"/>
              <a:gd name="connsiteY17" fmla="*/ 6270265 h 6858000"/>
              <a:gd name="connsiteX18" fmla="*/ 324669 w 1401087"/>
              <a:gd name="connsiteY18" fmla="*/ 6252834 h 6858000"/>
              <a:gd name="connsiteX19" fmla="*/ 302661 w 1401087"/>
              <a:gd name="connsiteY19" fmla="*/ 6202459 h 6858000"/>
              <a:gd name="connsiteX20" fmla="*/ 301459 w 1401087"/>
              <a:gd name="connsiteY20" fmla="*/ 6153037 h 6858000"/>
              <a:gd name="connsiteX21" fmla="*/ 316874 w 1401087"/>
              <a:gd name="connsiteY21" fmla="*/ 6078132 h 6858000"/>
              <a:gd name="connsiteX22" fmla="*/ 304261 w 1401087"/>
              <a:gd name="connsiteY22" fmla="*/ 6028119 h 6858000"/>
              <a:gd name="connsiteX23" fmla="*/ 289490 w 1401087"/>
              <a:gd name="connsiteY23" fmla="*/ 5926735 h 6858000"/>
              <a:gd name="connsiteX24" fmla="*/ 339002 w 1401087"/>
              <a:gd name="connsiteY24" fmla="*/ 5712857 h 6858000"/>
              <a:gd name="connsiteX25" fmla="*/ 318077 w 1401087"/>
              <a:gd name="connsiteY25" fmla="*/ 5676393 h 6858000"/>
              <a:gd name="connsiteX26" fmla="*/ 357669 w 1401087"/>
              <a:gd name="connsiteY26" fmla="*/ 5563435 h 6858000"/>
              <a:gd name="connsiteX27" fmla="*/ 404799 w 1401087"/>
              <a:gd name="connsiteY27" fmla="*/ 5437125 h 6858000"/>
              <a:gd name="connsiteX28" fmla="*/ 418367 w 1401087"/>
              <a:gd name="connsiteY28" fmla="*/ 5396260 h 6858000"/>
              <a:gd name="connsiteX29" fmla="*/ 434348 w 1401087"/>
              <a:gd name="connsiteY29" fmla="*/ 5330009 h 6858000"/>
              <a:gd name="connsiteX30" fmla="*/ 467841 w 1401087"/>
              <a:gd name="connsiteY30" fmla="*/ 5273739 h 6858000"/>
              <a:gd name="connsiteX31" fmla="*/ 477440 w 1401087"/>
              <a:gd name="connsiteY31" fmla="*/ 5241779 h 6858000"/>
              <a:gd name="connsiteX32" fmla="*/ 488666 w 1401087"/>
              <a:gd name="connsiteY32" fmla="*/ 5225268 h 6858000"/>
              <a:gd name="connsiteX33" fmla="*/ 489686 w 1401087"/>
              <a:gd name="connsiteY33" fmla="*/ 5217684 h 6858000"/>
              <a:gd name="connsiteX34" fmla="*/ 497027 w 1401087"/>
              <a:gd name="connsiteY34" fmla="*/ 5193377 h 6858000"/>
              <a:gd name="connsiteX35" fmla="*/ 500330 w 1401087"/>
              <a:gd name="connsiteY35" fmla="*/ 5179288 h 6858000"/>
              <a:gd name="connsiteX36" fmla="*/ 501314 w 1401087"/>
              <a:gd name="connsiteY36" fmla="*/ 5173621 h 6858000"/>
              <a:gd name="connsiteX37" fmla="*/ 496948 w 1401087"/>
              <a:gd name="connsiteY37" fmla="*/ 5159961 h 6858000"/>
              <a:gd name="connsiteX38" fmla="*/ 503625 w 1401087"/>
              <a:gd name="connsiteY38" fmla="*/ 5144295 h 6858000"/>
              <a:gd name="connsiteX39" fmla="*/ 500558 w 1401087"/>
              <a:gd name="connsiteY39" fmla="*/ 5125185 h 6858000"/>
              <a:gd name="connsiteX40" fmla="*/ 507388 w 1401087"/>
              <a:gd name="connsiteY40" fmla="*/ 5121884 h 6858000"/>
              <a:gd name="connsiteX41" fmla="*/ 514424 w 1401087"/>
              <a:gd name="connsiteY41" fmla="*/ 5067850 h 6858000"/>
              <a:gd name="connsiteX42" fmla="*/ 517155 w 1401087"/>
              <a:gd name="connsiteY42" fmla="*/ 5060861 h 6858000"/>
              <a:gd name="connsiteX43" fmla="*/ 513859 w 1401087"/>
              <a:gd name="connsiteY43" fmla="*/ 5034192 h 6858000"/>
              <a:gd name="connsiteX44" fmla="*/ 515413 w 1401087"/>
              <a:gd name="connsiteY44" fmla="*/ 4993030 h 6858000"/>
              <a:gd name="connsiteX45" fmla="*/ 522322 w 1401087"/>
              <a:gd name="connsiteY45" fmla="*/ 4946844 h 6858000"/>
              <a:gd name="connsiteX46" fmla="*/ 518178 w 1401087"/>
              <a:gd name="connsiteY46" fmla="*/ 4932692 h 6858000"/>
              <a:gd name="connsiteX47" fmla="*/ 533581 w 1401087"/>
              <a:gd name="connsiteY47" fmla="*/ 4858827 h 6858000"/>
              <a:gd name="connsiteX48" fmla="*/ 539484 w 1401087"/>
              <a:gd name="connsiteY48" fmla="*/ 4821170 h 6858000"/>
              <a:gd name="connsiteX49" fmla="*/ 544217 w 1401087"/>
              <a:gd name="connsiteY49" fmla="*/ 4780965 h 6858000"/>
              <a:gd name="connsiteX50" fmla="*/ 545510 w 1401087"/>
              <a:gd name="connsiteY50" fmla="*/ 4750867 h 6858000"/>
              <a:gd name="connsiteX51" fmla="*/ 543317 w 1401087"/>
              <a:gd name="connsiteY51" fmla="*/ 4690749 h 6858000"/>
              <a:gd name="connsiteX52" fmla="*/ 538797 w 1401087"/>
              <a:gd name="connsiteY52" fmla="*/ 4584173 h 6858000"/>
              <a:gd name="connsiteX53" fmla="*/ 533880 w 1401087"/>
              <a:gd name="connsiteY53" fmla="*/ 4444346 h 6858000"/>
              <a:gd name="connsiteX54" fmla="*/ 530445 w 1401087"/>
              <a:gd name="connsiteY54" fmla="*/ 4375228 h 6858000"/>
              <a:gd name="connsiteX55" fmla="*/ 511098 w 1401087"/>
              <a:gd name="connsiteY55" fmla="*/ 4214165 h 6858000"/>
              <a:gd name="connsiteX56" fmla="*/ 515171 w 1401087"/>
              <a:gd name="connsiteY56" fmla="*/ 4090296 h 6858000"/>
              <a:gd name="connsiteX57" fmla="*/ 500427 w 1401087"/>
              <a:gd name="connsiteY57" fmla="*/ 4033999 h 6858000"/>
              <a:gd name="connsiteX58" fmla="*/ 501576 w 1401087"/>
              <a:gd name="connsiteY58" fmla="*/ 4031933 h 6858000"/>
              <a:gd name="connsiteX59" fmla="*/ 500152 w 1401087"/>
              <a:gd name="connsiteY59" fmla="*/ 4013953 h 6858000"/>
              <a:gd name="connsiteX60" fmla="*/ 486447 w 1401087"/>
              <a:gd name="connsiteY60" fmla="*/ 3974753 h 6858000"/>
              <a:gd name="connsiteX61" fmla="*/ 488045 w 1401087"/>
              <a:gd name="connsiteY61" fmla="*/ 3969950 h 6858000"/>
              <a:gd name="connsiteX62" fmla="*/ 481467 w 1401087"/>
              <a:gd name="connsiteY62" fmla="*/ 3933779 h 6858000"/>
              <a:gd name="connsiteX63" fmla="*/ 482798 w 1401087"/>
              <a:gd name="connsiteY63" fmla="*/ 3933093 h 6858000"/>
              <a:gd name="connsiteX64" fmla="*/ 487152 w 1401087"/>
              <a:gd name="connsiteY64" fmla="*/ 3922082 h 6858000"/>
              <a:gd name="connsiteX65" fmla="*/ 492230 w 1401087"/>
              <a:gd name="connsiteY65" fmla="*/ 3901461 h 6858000"/>
              <a:gd name="connsiteX66" fmla="*/ 514824 w 1401087"/>
              <a:gd name="connsiteY66" fmla="*/ 3813873 h 6858000"/>
              <a:gd name="connsiteX67" fmla="*/ 514249 w 1401087"/>
              <a:gd name="connsiteY67" fmla="*/ 3806161 h 6858000"/>
              <a:gd name="connsiteX68" fmla="*/ 514556 w 1401087"/>
              <a:gd name="connsiteY68" fmla="*/ 3805957 h 6858000"/>
              <a:gd name="connsiteX69" fmla="*/ 514583 w 1401087"/>
              <a:gd name="connsiteY69" fmla="*/ 3797724 h 6858000"/>
              <a:gd name="connsiteX70" fmla="*/ 513198 w 1401087"/>
              <a:gd name="connsiteY70" fmla="*/ 3792098 h 6858000"/>
              <a:gd name="connsiteX71" fmla="*/ 512082 w 1401087"/>
              <a:gd name="connsiteY71" fmla="*/ 3777135 h 6858000"/>
              <a:gd name="connsiteX72" fmla="*/ 513815 w 1401087"/>
              <a:gd name="connsiteY72" fmla="*/ 3771656 h 6858000"/>
              <a:gd name="connsiteX73" fmla="*/ 517558 w 1401087"/>
              <a:gd name="connsiteY73" fmla="*/ 3769007 h 6858000"/>
              <a:gd name="connsiteX74" fmla="*/ 517024 w 1401087"/>
              <a:gd name="connsiteY74" fmla="*/ 3767709 h 6858000"/>
              <a:gd name="connsiteX75" fmla="*/ 525720 w 1401087"/>
              <a:gd name="connsiteY75" fmla="*/ 3738082 h 6858000"/>
              <a:gd name="connsiteX76" fmla="*/ 533066 w 1401087"/>
              <a:gd name="connsiteY76" fmla="*/ 3673397 h 6858000"/>
              <a:gd name="connsiteX77" fmla="*/ 532362 w 1401087"/>
              <a:gd name="connsiteY77" fmla="*/ 3637109 h 6858000"/>
              <a:gd name="connsiteX78" fmla="*/ 535805 w 1401087"/>
              <a:gd name="connsiteY78" fmla="*/ 3536883 h 6858000"/>
              <a:gd name="connsiteX79" fmla="*/ 543343 w 1401087"/>
              <a:gd name="connsiteY79" fmla="*/ 3435652 h 6858000"/>
              <a:gd name="connsiteX80" fmla="*/ 545014 w 1401087"/>
              <a:gd name="connsiteY80" fmla="*/ 3307769 h 6858000"/>
              <a:gd name="connsiteX81" fmla="*/ 562577 w 1401087"/>
              <a:gd name="connsiteY81" fmla="*/ 3250522 h 6858000"/>
              <a:gd name="connsiteX82" fmla="*/ 563002 w 1401087"/>
              <a:gd name="connsiteY82" fmla="*/ 3229163 h 6858000"/>
              <a:gd name="connsiteX83" fmla="*/ 564825 w 1401087"/>
              <a:gd name="connsiteY83" fmla="*/ 3217217 h 6858000"/>
              <a:gd name="connsiteX84" fmla="*/ 551660 w 1401087"/>
              <a:gd name="connsiteY84" fmla="*/ 3183755 h 6858000"/>
              <a:gd name="connsiteX85" fmla="*/ 552161 w 1401087"/>
              <a:gd name="connsiteY85" fmla="*/ 3178642 h 6858000"/>
              <a:gd name="connsiteX86" fmla="*/ 539761 w 1401087"/>
              <a:gd name="connsiteY86" fmla="*/ 3158586 h 6858000"/>
              <a:gd name="connsiteX87" fmla="*/ 524946 w 1401087"/>
              <a:gd name="connsiteY87" fmla="*/ 3129034 h 6858000"/>
              <a:gd name="connsiteX88" fmla="*/ 525611 w 1401087"/>
              <a:gd name="connsiteY88" fmla="*/ 3126682 h 6858000"/>
              <a:gd name="connsiteX89" fmla="*/ 516479 w 1401087"/>
              <a:gd name="connsiteY89" fmla="*/ 3114519 h 6858000"/>
              <a:gd name="connsiteX90" fmla="*/ 503088 w 1401087"/>
              <a:gd name="connsiteY90" fmla="*/ 3106272 h 6858000"/>
              <a:gd name="connsiteX91" fmla="*/ 475818 w 1401087"/>
              <a:gd name="connsiteY91" fmla="*/ 2958185 h 6858000"/>
              <a:gd name="connsiteX92" fmla="*/ 418432 w 1401087"/>
              <a:gd name="connsiteY92" fmla="*/ 2762989 h 6858000"/>
              <a:gd name="connsiteX93" fmla="*/ 367350 w 1401087"/>
              <a:gd name="connsiteY93" fmla="*/ 2554718 h 6858000"/>
              <a:gd name="connsiteX94" fmla="*/ 347444 w 1401087"/>
              <a:gd name="connsiteY94" fmla="*/ 2485734 h 6858000"/>
              <a:gd name="connsiteX95" fmla="*/ 338167 w 1401087"/>
              <a:gd name="connsiteY95" fmla="*/ 2447068 h 6858000"/>
              <a:gd name="connsiteX96" fmla="*/ 325128 w 1401087"/>
              <a:gd name="connsiteY96" fmla="*/ 2425819 h 6858000"/>
              <a:gd name="connsiteX97" fmla="*/ 331127 w 1401087"/>
              <a:gd name="connsiteY97" fmla="*/ 2402874 h 6858000"/>
              <a:gd name="connsiteX98" fmla="*/ 333739 w 1401087"/>
              <a:gd name="connsiteY98" fmla="*/ 2381443 h 6858000"/>
              <a:gd name="connsiteX99" fmla="*/ 310068 w 1401087"/>
              <a:gd name="connsiteY99" fmla="*/ 2261920 h 6858000"/>
              <a:gd name="connsiteX100" fmla="*/ 299955 w 1401087"/>
              <a:gd name="connsiteY100" fmla="*/ 2195378 h 6858000"/>
              <a:gd name="connsiteX101" fmla="*/ 284172 w 1401087"/>
              <a:gd name="connsiteY101" fmla="*/ 2155135 h 6858000"/>
              <a:gd name="connsiteX102" fmla="*/ 281630 w 1401087"/>
              <a:gd name="connsiteY102" fmla="*/ 2118008 h 6858000"/>
              <a:gd name="connsiteX103" fmla="*/ 282623 w 1401087"/>
              <a:gd name="connsiteY103" fmla="*/ 2050531 h 6858000"/>
              <a:gd name="connsiteX104" fmla="*/ 274429 w 1401087"/>
              <a:gd name="connsiteY104" fmla="*/ 1963269 h 6858000"/>
              <a:gd name="connsiteX105" fmla="*/ 255607 w 1401087"/>
              <a:gd name="connsiteY105" fmla="*/ 1906352 h 6858000"/>
              <a:gd name="connsiteX106" fmla="*/ 232164 w 1401087"/>
              <a:gd name="connsiteY106" fmla="*/ 1861531 h 6858000"/>
              <a:gd name="connsiteX107" fmla="*/ 185963 w 1401087"/>
              <a:gd name="connsiteY107" fmla="*/ 1732919 h 6858000"/>
              <a:gd name="connsiteX108" fmla="*/ 158274 w 1401087"/>
              <a:gd name="connsiteY108" fmla="*/ 1663540 h 6858000"/>
              <a:gd name="connsiteX109" fmla="*/ 157400 w 1401087"/>
              <a:gd name="connsiteY109" fmla="*/ 1615777 h 6858000"/>
              <a:gd name="connsiteX110" fmla="*/ 138195 w 1401087"/>
              <a:gd name="connsiteY110" fmla="*/ 1563678 h 6858000"/>
              <a:gd name="connsiteX111" fmla="*/ 151275 w 1401087"/>
              <a:gd name="connsiteY111" fmla="*/ 1519474 h 6858000"/>
              <a:gd name="connsiteX112" fmla="*/ 144017 w 1401087"/>
              <a:gd name="connsiteY112" fmla="*/ 1477995 h 6858000"/>
              <a:gd name="connsiteX113" fmla="*/ 130102 w 1401087"/>
              <a:gd name="connsiteY113" fmla="*/ 1373769 h 6858000"/>
              <a:gd name="connsiteX114" fmla="*/ 138409 w 1401087"/>
              <a:gd name="connsiteY114" fmla="*/ 1307086 h 6858000"/>
              <a:gd name="connsiteX115" fmla="*/ 139597 w 1401087"/>
              <a:gd name="connsiteY115" fmla="*/ 1189033 h 6858000"/>
              <a:gd name="connsiteX116" fmla="*/ 144282 w 1401087"/>
              <a:gd name="connsiteY116" fmla="*/ 1168288 h 6858000"/>
              <a:gd name="connsiteX117" fmla="*/ 136564 w 1401087"/>
              <a:gd name="connsiteY117" fmla="*/ 1142577 h 6858000"/>
              <a:gd name="connsiteX118" fmla="*/ 125870 w 1401087"/>
              <a:gd name="connsiteY118" fmla="*/ 1088484 h 6858000"/>
              <a:gd name="connsiteX119" fmla="*/ 114606 w 1401087"/>
              <a:gd name="connsiteY119" fmla="*/ 1016103 h 6858000"/>
              <a:gd name="connsiteX120" fmla="*/ 116062 w 1401087"/>
              <a:gd name="connsiteY120" fmla="*/ 932283 h 6858000"/>
              <a:gd name="connsiteX121" fmla="*/ 118298 w 1401087"/>
              <a:gd name="connsiteY121" fmla="*/ 915925 h 6858000"/>
              <a:gd name="connsiteX122" fmla="*/ 110927 w 1401087"/>
              <a:gd name="connsiteY122" fmla="*/ 896999 h 6858000"/>
              <a:gd name="connsiteX123" fmla="*/ 80335 w 1401087"/>
              <a:gd name="connsiteY123" fmla="*/ 821517 h 6858000"/>
              <a:gd name="connsiteX124" fmla="*/ 59285 w 1401087"/>
              <a:gd name="connsiteY124" fmla="*/ 751353 h 6858000"/>
              <a:gd name="connsiteX125" fmla="*/ 58843 w 1401087"/>
              <a:gd name="connsiteY125" fmla="*/ 721230 h 6858000"/>
              <a:gd name="connsiteX126" fmla="*/ 44514 w 1401087"/>
              <a:gd name="connsiteY126" fmla="*/ 681659 h 6858000"/>
              <a:gd name="connsiteX127" fmla="*/ 29933 w 1401087"/>
              <a:gd name="connsiteY127" fmla="*/ 635218 h 6858000"/>
              <a:gd name="connsiteX128" fmla="*/ 34944 w 1401087"/>
              <a:gd name="connsiteY128" fmla="*/ 613763 h 6858000"/>
              <a:gd name="connsiteX129" fmla="*/ 20886 w 1401087"/>
              <a:gd name="connsiteY129" fmla="*/ 598582 h 6858000"/>
              <a:gd name="connsiteX130" fmla="*/ 20567 w 1401087"/>
              <a:gd name="connsiteY130" fmla="*/ 576846 h 6858000"/>
              <a:gd name="connsiteX131" fmla="*/ 193 w 1401087"/>
              <a:gd name="connsiteY131" fmla="*/ 530055 h 6858000"/>
              <a:gd name="connsiteX132" fmla="*/ 88207 w 1401087"/>
              <a:gd name="connsiteY132" fmla="*/ 393828 h 6858000"/>
              <a:gd name="connsiteX133" fmla="*/ 88037 w 1401087"/>
              <a:gd name="connsiteY133" fmla="*/ 353137 h 6858000"/>
              <a:gd name="connsiteX134" fmla="*/ 109547 w 1401087"/>
              <a:gd name="connsiteY134" fmla="*/ 309501 h 6858000"/>
              <a:gd name="connsiteX135" fmla="*/ 93730 w 1401087"/>
              <a:gd name="connsiteY135" fmla="*/ 275771 h 6858000"/>
              <a:gd name="connsiteX136" fmla="*/ 110757 w 1401087"/>
              <a:gd name="connsiteY136" fmla="*/ 212860 h 6858000"/>
              <a:gd name="connsiteX137" fmla="*/ 102467 w 1401087"/>
              <a:gd name="connsiteY137" fmla="*/ 144983 h 6858000"/>
              <a:gd name="connsiteX138" fmla="*/ 114751 w 1401087"/>
              <a:gd name="connsiteY138" fmla="*/ 55288 h 6858000"/>
              <a:gd name="connsiteX139" fmla="*/ 74305 w 1401087"/>
              <a:gd name="connsiteY139" fmla="*/ 0 h 6858000"/>
              <a:gd name="connsiteX0" fmla="*/ 53738 w 1380520"/>
              <a:gd name="connsiteY0" fmla="*/ 0 h 6858000"/>
              <a:gd name="connsiteX1" fmla="*/ 1380520 w 1380520"/>
              <a:gd name="connsiteY1" fmla="*/ 0 h 6858000"/>
              <a:gd name="connsiteX2" fmla="*/ 1380520 w 1380520"/>
              <a:gd name="connsiteY2" fmla="*/ 6858000 h 6858000"/>
              <a:gd name="connsiteX3" fmla="*/ 117214 w 1380520"/>
              <a:gd name="connsiteY3" fmla="*/ 6857735 h 6858000"/>
              <a:gd name="connsiteX4" fmla="*/ 153807 w 1380520"/>
              <a:gd name="connsiteY4" fmla="*/ 6776847 h 6858000"/>
              <a:gd name="connsiteX5" fmla="*/ 165307 w 1380520"/>
              <a:gd name="connsiteY5" fmla="*/ 6737706 h 6858000"/>
              <a:gd name="connsiteX6" fmla="*/ 190046 w 1380520"/>
              <a:gd name="connsiteY6" fmla="*/ 6691589 h 6858000"/>
              <a:gd name="connsiteX7" fmla="*/ 167603 w 1380520"/>
              <a:gd name="connsiteY7" fmla="*/ 6659970 h 6858000"/>
              <a:gd name="connsiteX8" fmla="*/ 182694 w 1380520"/>
              <a:gd name="connsiteY8" fmla="*/ 6636211 h 6858000"/>
              <a:gd name="connsiteX9" fmla="*/ 200138 w 1380520"/>
              <a:gd name="connsiteY9" fmla="*/ 6594177 h 6858000"/>
              <a:gd name="connsiteX10" fmla="*/ 214178 w 1380520"/>
              <a:gd name="connsiteY10" fmla="*/ 6557575 h 6858000"/>
              <a:gd name="connsiteX11" fmla="*/ 267135 w 1380520"/>
              <a:gd name="connsiteY11" fmla="*/ 6492130 h 6858000"/>
              <a:gd name="connsiteX12" fmla="*/ 282822 w 1380520"/>
              <a:gd name="connsiteY12" fmla="*/ 6431610 h 6858000"/>
              <a:gd name="connsiteX13" fmla="*/ 326527 w 1380520"/>
              <a:gd name="connsiteY13" fmla="*/ 6379786 h 6858000"/>
              <a:gd name="connsiteX14" fmla="*/ 309750 w 1380520"/>
              <a:gd name="connsiteY14" fmla="*/ 6334727 h 6858000"/>
              <a:gd name="connsiteX15" fmla="*/ 287165 w 1380520"/>
              <a:gd name="connsiteY15" fmla="*/ 6313295 h 6858000"/>
              <a:gd name="connsiteX16" fmla="*/ 294329 w 1380520"/>
              <a:gd name="connsiteY16" fmla="*/ 6280046 h 6858000"/>
              <a:gd name="connsiteX17" fmla="*/ 277074 w 1380520"/>
              <a:gd name="connsiteY17" fmla="*/ 6270265 h 6858000"/>
              <a:gd name="connsiteX18" fmla="*/ 304102 w 1380520"/>
              <a:gd name="connsiteY18" fmla="*/ 6252834 h 6858000"/>
              <a:gd name="connsiteX19" fmla="*/ 282094 w 1380520"/>
              <a:gd name="connsiteY19" fmla="*/ 6202459 h 6858000"/>
              <a:gd name="connsiteX20" fmla="*/ 280892 w 1380520"/>
              <a:gd name="connsiteY20" fmla="*/ 6153037 h 6858000"/>
              <a:gd name="connsiteX21" fmla="*/ 296307 w 1380520"/>
              <a:gd name="connsiteY21" fmla="*/ 6078132 h 6858000"/>
              <a:gd name="connsiteX22" fmla="*/ 283694 w 1380520"/>
              <a:gd name="connsiteY22" fmla="*/ 6028119 h 6858000"/>
              <a:gd name="connsiteX23" fmla="*/ 268923 w 1380520"/>
              <a:gd name="connsiteY23" fmla="*/ 5926735 h 6858000"/>
              <a:gd name="connsiteX24" fmla="*/ 318435 w 1380520"/>
              <a:gd name="connsiteY24" fmla="*/ 5712857 h 6858000"/>
              <a:gd name="connsiteX25" fmla="*/ 297510 w 1380520"/>
              <a:gd name="connsiteY25" fmla="*/ 5676393 h 6858000"/>
              <a:gd name="connsiteX26" fmla="*/ 337102 w 1380520"/>
              <a:gd name="connsiteY26" fmla="*/ 5563435 h 6858000"/>
              <a:gd name="connsiteX27" fmla="*/ 384232 w 1380520"/>
              <a:gd name="connsiteY27" fmla="*/ 5437125 h 6858000"/>
              <a:gd name="connsiteX28" fmla="*/ 397800 w 1380520"/>
              <a:gd name="connsiteY28" fmla="*/ 5396260 h 6858000"/>
              <a:gd name="connsiteX29" fmla="*/ 413781 w 1380520"/>
              <a:gd name="connsiteY29" fmla="*/ 5330009 h 6858000"/>
              <a:gd name="connsiteX30" fmla="*/ 447274 w 1380520"/>
              <a:gd name="connsiteY30" fmla="*/ 5273739 h 6858000"/>
              <a:gd name="connsiteX31" fmla="*/ 456873 w 1380520"/>
              <a:gd name="connsiteY31" fmla="*/ 5241779 h 6858000"/>
              <a:gd name="connsiteX32" fmla="*/ 468099 w 1380520"/>
              <a:gd name="connsiteY32" fmla="*/ 5225268 h 6858000"/>
              <a:gd name="connsiteX33" fmla="*/ 469119 w 1380520"/>
              <a:gd name="connsiteY33" fmla="*/ 5217684 h 6858000"/>
              <a:gd name="connsiteX34" fmla="*/ 476460 w 1380520"/>
              <a:gd name="connsiteY34" fmla="*/ 5193377 h 6858000"/>
              <a:gd name="connsiteX35" fmla="*/ 479763 w 1380520"/>
              <a:gd name="connsiteY35" fmla="*/ 5179288 h 6858000"/>
              <a:gd name="connsiteX36" fmla="*/ 480747 w 1380520"/>
              <a:gd name="connsiteY36" fmla="*/ 5173621 h 6858000"/>
              <a:gd name="connsiteX37" fmla="*/ 476381 w 1380520"/>
              <a:gd name="connsiteY37" fmla="*/ 5159961 h 6858000"/>
              <a:gd name="connsiteX38" fmla="*/ 483058 w 1380520"/>
              <a:gd name="connsiteY38" fmla="*/ 5144295 h 6858000"/>
              <a:gd name="connsiteX39" fmla="*/ 479991 w 1380520"/>
              <a:gd name="connsiteY39" fmla="*/ 5125185 h 6858000"/>
              <a:gd name="connsiteX40" fmla="*/ 486821 w 1380520"/>
              <a:gd name="connsiteY40" fmla="*/ 5121884 h 6858000"/>
              <a:gd name="connsiteX41" fmla="*/ 493857 w 1380520"/>
              <a:gd name="connsiteY41" fmla="*/ 5067850 h 6858000"/>
              <a:gd name="connsiteX42" fmla="*/ 496588 w 1380520"/>
              <a:gd name="connsiteY42" fmla="*/ 5060861 h 6858000"/>
              <a:gd name="connsiteX43" fmla="*/ 493292 w 1380520"/>
              <a:gd name="connsiteY43" fmla="*/ 5034192 h 6858000"/>
              <a:gd name="connsiteX44" fmla="*/ 494846 w 1380520"/>
              <a:gd name="connsiteY44" fmla="*/ 4993030 h 6858000"/>
              <a:gd name="connsiteX45" fmla="*/ 501755 w 1380520"/>
              <a:gd name="connsiteY45" fmla="*/ 4946844 h 6858000"/>
              <a:gd name="connsiteX46" fmla="*/ 497611 w 1380520"/>
              <a:gd name="connsiteY46" fmla="*/ 4932692 h 6858000"/>
              <a:gd name="connsiteX47" fmla="*/ 513014 w 1380520"/>
              <a:gd name="connsiteY47" fmla="*/ 4858827 h 6858000"/>
              <a:gd name="connsiteX48" fmla="*/ 518917 w 1380520"/>
              <a:gd name="connsiteY48" fmla="*/ 4821170 h 6858000"/>
              <a:gd name="connsiteX49" fmla="*/ 523650 w 1380520"/>
              <a:gd name="connsiteY49" fmla="*/ 4780965 h 6858000"/>
              <a:gd name="connsiteX50" fmla="*/ 524943 w 1380520"/>
              <a:gd name="connsiteY50" fmla="*/ 4750867 h 6858000"/>
              <a:gd name="connsiteX51" fmla="*/ 522750 w 1380520"/>
              <a:gd name="connsiteY51" fmla="*/ 4690749 h 6858000"/>
              <a:gd name="connsiteX52" fmla="*/ 518230 w 1380520"/>
              <a:gd name="connsiteY52" fmla="*/ 4584173 h 6858000"/>
              <a:gd name="connsiteX53" fmla="*/ 513313 w 1380520"/>
              <a:gd name="connsiteY53" fmla="*/ 4444346 h 6858000"/>
              <a:gd name="connsiteX54" fmla="*/ 509878 w 1380520"/>
              <a:gd name="connsiteY54" fmla="*/ 4375228 h 6858000"/>
              <a:gd name="connsiteX55" fmla="*/ 490531 w 1380520"/>
              <a:gd name="connsiteY55" fmla="*/ 4214165 h 6858000"/>
              <a:gd name="connsiteX56" fmla="*/ 494604 w 1380520"/>
              <a:gd name="connsiteY56" fmla="*/ 4090296 h 6858000"/>
              <a:gd name="connsiteX57" fmla="*/ 479860 w 1380520"/>
              <a:gd name="connsiteY57" fmla="*/ 4033999 h 6858000"/>
              <a:gd name="connsiteX58" fmla="*/ 481009 w 1380520"/>
              <a:gd name="connsiteY58" fmla="*/ 4031933 h 6858000"/>
              <a:gd name="connsiteX59" fmla="*/ 479585 w 1380520"/>
              <a:gd name="connsiteY59" fmla="*/ 4013953 h 6858000"/>
              <a:gd name="connsiteX60" fmla="*/ 465880 w 1380520"/>
              <a:gd name="connsiteY60" fmla="*/ 3974753 h 6858000"/>
              <a:gd name="connsiteX61" fmla="*/ 467478 w 1380520"/>
              <a:gd name="connsiteY61" fmla="*/ 3969950 h 6858000"/>
              <a:gd name="connsiteX62" fmla="*/ 460900 w 1380520"/>
              <a:gd name="connsiteY62" fmla="*/ 3933779 h 6858000"/>
              <a:gd name="connsiteX63" fmla="*/ 462231 w 1380520"/>
              <a:gd name="connsiteY63" fmla="*/ 3933093 h 6858000"/>
              <a:gd name="connsiteX64" fmla="*/ 466585 w 1380520"/>
              <a:gd name="connsiteY64" fmla="*/ 3922082 h 6858000"/>
              <a:gd name="connsiteX65" fmla="*/ 471663 w 1380520"/>
              <a:gd name="connsiteY65" fmla="*/ 3901461 h 6858000"/>
              <a:gd name="connsiteX66" fmla="*/ 494257 w 1380520"/>
              <a:gd name="connsiteY66" fmla="*/ 3813873 h 6858000"/>
              <a:gd name="connsiteX67" fmla="*/ 493682 w 1380520"/>
              <a:gd name="connsiteY67" fmla="*/ 3806161 h 6858000"/>
              <a:gd name="connsiteX68" fmla="*/ 493989 w 1380520"/>
              <a:gd name="connsiteY68" fmla="*/ 3805957 h 6858000"/>
              <a:gd name="connsiteX69" fmla="*/ 494016 w 1380520"/>
              <a:gd name="connsiteY69" fmla="*/ 3797724 h 6858000"/>
              <a:gd name="connsiteX70" fmla="*/ 492631 w 1380520"/>
              <a:gd name="connsiteY70" fmla="*/ 3792098 h 6858000"/>
              <a:gd name="connsiteX71" fmla="*/ 491515 w 1380520"/>
              <a:gd name="connsiteY71" fmla="*/ 3777135 h 6858000"/>
              <a:gd name="connsiteX72" fmla="*/ 493248 w 1380520"/>
              <a:gd name="connsiteY72" fmla="*/ 3771656 h 6858000"/>
              <a:gd name="connsiteX73" fmla="*/ 496991 w 1380520"/>
              <a:gd name="connsiteY73" fmla="*/ 3769007 h 6858000"/>
              <a:gd name="connsiteX74" fmla="*/ 496457 w 1380520"/>
              <a:gd name="connsiteY74" fmla="*/ 3767709 h 6858000"/>
              <a:gd name="connsiteX75" fmla="*/ 505153 w 1380520"/>
              <a:gd name="connsiteY75" fmla="*/ 3738082 h 6858000"/>
              <a:gd name="connsiteX76" fmla="*/ 512499 w 1380520"/>
              <a:gd name="connsiteY76" fmla="*/ 3673397 h 6858000"/>
              <a:gd name="connsiteX77" fmla="*/ 511795 w 1380520"/>
              <a:gd name="connsiteY77" fmla="*/ 3637109 h 6858000"/>
              <a:gd name="connsiteX78" fmla="*/ 515238 w 1380520"/>
              <a:gd name="connsiteY78" fmla="*/ 3536883 h 6858000"/>
              <a:gd name="connsiteX79" fmla="*/ 522776 w 1380520"/>
              <a:gd name="connsiteY79" fmla="*/ 3435652 h 6858000"/>
              <a:gd name="connsiteX80" fmla="*/ 524447 w 1380520"/>
              <a:gd name="connsiteY80" fmla="*/ 3307769 h 6858000"/>
              <a:gd name="connsiteX81" fmla="*/ 542010 w 1380520"/>
              <a:gd name="connsiteY81" fmla="*/ 3250522 h 6858000"/>
              <a:gd name="connsiteX82" fmla="*/ 542435 w 1380520"/>
              <a:gd name="connsiteY82" fmla="*/ 3229163 h 6858000"/>
              <a:gd name="connsiteX83" fmla="*/ 544258 w 1380520"/>
              <a:gd name="connsiteY83" fmla="*/ 3217217 h 6858000"/>
              <a:gd name="connsiteX84" fmla="*/ 531093 w 1380520"/>
              <a:gd name="connsiteY84" fmla="*/ 3183755 h 6858000"/>
              <a:gd name="connsiteX85" fmla="*/ 531594 w 1380520"/>
              <a:gd name="connsiteY85" fmla="*/ 3178642 h 6858000"/>
              <a:gd name="connsiteX86" fmla="*/ 519194 w 1380520"/>
              <a:gd name="connsiteY86" fmla="*/ 3158586 h 6858000"/>
              <a:gd name="connsiteX87" fmla="*/ 504379 w 1380520"/>
              <a:gd name="connsiteY87" fmla="*/ 3129034 h 6858000"/>
              <a:gd name="connsiteX88" fmla="*/ 505044 w 1380520"/>
              <a:gd name="connsiteY88" fmla="*/ 3126682 h 6858000"/>
              <a:gd name="connsiteX89" fmla="*/ 495912 w 1380520"/>
              <a:gd name="connsiteY89" fmla="*/ 3114519 h 6858000"/>
              <a:gd name="connsiteX90" fmla="*/ 482521 w 1380520"/>
              <a:gd name="connsiteY90" fmla="*/ 3106272 h 6858000"/>
              <a:gd name="connsiteX91" fmla="*/ 455251 w 1380520"/>
              <a:gd name="connsiteY91" fmla="*/ 2958185 h 6858000"/>
              <a:gd name="connsiteX92" fmla="*/ 397865 w 1380520"/>
              <a:gd name="connsiteY92" fmla="*/ 2762989 h 6858000"/>
              <a:gd name="connsiteX93" fmla="*/ 346783 w 1380520"/>
              <a:gd name="connsiteY93" fmla="*/ 2554718 h 6858000"/>
              <a:gd name="connsiteX94" fmla="*/ 326877 w 1380520"/>
              <a:gd name="connsiteY94" fmla="*/ 2485734 h 6858000"/>
              <a:gd name="connsiteX95" fmla="*/ 317600 w 1380520"/>
              <a:gd name="connsiteY95" fmla="*/ 2447068 h 6858000"/>
              <a:gd name="connsiteX96" fmla="*/ 304561 w 1380520"/>
              <a:gd name="connsiteY96" fmla="*/ 2425819 h 6858000"/>
              <a:gd name="connsiteX97" fmla="*/ 310560 w 1380520"/>
              <a:gd name="connsiteY97" fmla="*/ 2402874 h 6858000"/>
              <a:gd name="connsiteX98" fmla="*/ 313172 w 1380520"/>
              <a:gd name="connsiteY98" fmla="*/ 2381443 h 6858000"/>
              <a:gd name="connsiteX99" fmla="*/ 289501 w 1380520"/>
              <a:gd name="connsiteY99" fmla="*/ 2261920 h 6858000"/>
              <a:gd name="connsiteX100" fmla="*/ 279388 w 1380520"/>
              <a:gd name="connsiteY100" fmla="*/ 2195378 h 6858000"/>
              <a:gd name="connsiteX101" fmla="*/ 263605 w 1380520"/>
              <a:gd name="connsiteY101" fmla="*/ 2155135 h 6858000"/>
              <a:gd name="connsiteX102" fmla="*/ 261063 w 1380520"/>
              <a:gd name="connsiteY102" fmla="*/ 2118008 h 6858000"/>
              <a:gd name="connsiteX103" fmla="*/ 262056 w 1380520"/>
              <a:gd name="connsiteY103" fmla="*/ 2050531 h 6858000"/>
              <a:gd name="connsiteX104" fmla="*/ 253862 w 1380520"/>
              <a:gd name="connsiteY104" fmla="*/ 1963269 h 6858000"/>
              <a:gd name="connsiteX105" fmla="*/ 235040 w 1380520"/>
              <a:gd name="connsiteY105" fmla="*/ 1906352 h 6858000"/>
              <a:gd name="connsiteX106" fmla="*/ 211597 w 1380520"/>
              <a:gd name="connsiteY106" fmla="*/ 1861531 h 6858000"/>
              <a:gd name="connsiteX107" fmla="*/ 165396 w 1380520"/>
              <a:gd name="connsiteY107" fmla="*/ 1732919 h 6858000"/>
              <a:gd name="connsiteX108" fmla="*/ 137707 w 1380520"/>
              <a:gd name="connsiteY108" fmla="*/ 1663540 h 6858000"/>
              <a:gd name="connsiteX109" fmla="*/ 136833 w 1380520"/>
              <a:gd name="connsiteY109" fmla="*/ 1615777 h 6858000"/>
              <a:gd name="connsiteX110" fmla="*/ 117628 w 1380520"/>
              <a:gd name="connsiteY110" fmla="*/ 1563678 h 6858000"/>
              <a:gd name="connsiteX111" fmla="*/ 130708 w 1380520"/>
              <a:gd name="connsiteY111" fmla="*/ 1519474 h 6858000"/>
              <a:gd name="connsiteX112" fmla="*/ 123450 w 1380520"/>
              <a:gd name="connsiteY112" fmla="*/ 1477995 h 6858000"/>
              <a:gd name="connsiteX113" fmla="*/ 109535 w 1380520"/>
              <a:gd name="connsiteY113" fmla="*/ 1373769 h 6858000"/>
              <a:gd name="connsiteX114" fmla="*/ 117842 w 1380520"/>
              <a:gd name="connsiteY114" fmla="*/ 1307086 h 6858000"/>
              <a:gd name="connsiteX115" fmla="*/ 119030 w 1380520"/>
              <a:gd name="connsiteY115" fmla="*/ 1189033 h 6858000"/>
              <a:gd name="connsiteX116" fmla="*/ 123715 w 1380520"/>
              <a:gd name="connsiteY116" fmla="*/ 1168288 h 6858000"/>
              <a:gd name="connsiteX117" fmla="*/ 115997 w 1380520"/>
              <a:gd name="connsiteY117" fmla="*/ 1142577 h 6858000"/>
              <a:gd name="connsiteX118" fmla="*/ 105303 w 1380520"/>
              <a:gd name="connsiteY118" fmla="*/ 1088484 h 6858000"/>
              <a:gd name="connsiteX119" fmla="*/ 94039 w 1380520"/>
              <a:gd name="connsiteY119" fmla="*/ 1016103 h 6858000"/>
              <a:gd name="connsiteX120" fmla="*/ 95495 w 1380520"/>
              <a:gd name="connsiteY120" fmla="*/ 932283 h 6858000"/>
              <a:gd name="connsiteX121" fmla="*/ 97731 w 1380520"/>
              <a:gd name="connsiteY121" fmla="*/ 915925 h 6858000"/>
              <a:gd name="connsiteX122" fmla="*/ 90360 w 1380520"/>
              <a:gd name="connsiteY122" fmla="*/ 896999 h 6858000"/>
              <a:gd name="connsiteX123" fmla="*/ 59768 w 1380520"/>
              <a:gd name="connsiteY123" fmla="*/ 821517 h 6858000"/>
              <a:gd name="connsiteX124" fmla="*/ 38718 w 1380520"/>
              <a:gd name="connsiteY124" fmla="*/ 751353 h 6858000"/>
              <a:gd name="connsiteX125" fmla="*/ 38276 w 1380520"/>
              <a:gd name="connsiteY125" fmla="*/ 721230 h 6858000"/>
              <a:gd name="connsiteX126" fmla="*/ 23947 w 1380520"/>
              <a:gd name="connsiteY126" fmla="*/ 681659 h 6858000"/>
              <a:gd name="connsiteX127" fmla="*/ 9366 w 1380520"/>
              <a:gd name="connsiteY127" fmla="*/ 635218 h 6858000"/>
              <a:gd name="connsiteX128" fmla="*/ 14377 w 1380520"/>
              <a:gd name="connsiteY128" fmla="*/ 613763 h 6858000"/>
              <a:gd name="connsiteX129" fmla="*/ 319 w 1380520"/>
              <a:gd name="connsiteY129" fmla="*/ 598582 h 6858000"/>
              <a:gd name="connsiteX130" fmla="*/ 0 w 1380520"/>
              <a:gd name="connsiteY130" fmla="*/ 576846 h 6858000"/>
              <a:gd name="connsiteX131" fmla="*/ 68392 w 1380520"/>
              <a:gd name="connsiteY131" fmla="*/ 446567 h 6858000"/>
              <a:gd name="connsiteX132" fmla="*/ 67640 w 1380520"/>
              <a:gd name="connsiteY132" fmla="*/ 393828 h 6858000"/>
              <a:gd name="connsiteX133" fmla="*/ 67470 w 1380520"/>
              <a:gd name="connsiteY133" fmla="*/ 353137 h 6858000"/>
              <a:gd name="connsiteX134" fmla="*/ 88980 w 1380520"/>
              <a:gd name="connsiteY134" fmla="*/ 309501 h 6858000"/>
              <a:gd name="connsiteX135" fmla="*/ 73163 w 1380520"/>
              <a:gd name="connsiteY135" fmla="*/ 275771 h 6858000"/>
              <a:gd name="connsiteX136" fmla="*/ 90190 w 1380520"/>
              <a:gd name="connsiteY136" fmla="*/ 212860 h 6858000"/>
              <a:gd name="connsiteX137" fmla="*/ 81900 w 1380520"/>
              <a:gd name="connsiteY137" fmla="*/ 144983 h 6858000"/>
              <a:gd name="connsiteX138" fmla="*/ 94184 w 1380520"/>
              <a:gd name="connsiteY138" fmla="*/ 55288 h 6858000"/>
              <a:gd name="connsiteX139" fmla="*/ 53738 w 1380520"/>
              <a:gd name="connsiteY139" fmla="*/ 0 h 6858000"/>
              <a:gd name="connsiteX0" fmla="*/ 53420 w 1380202"/>
              <a:gd name="connsiteY0" fmla="*/ 0 h 6858000"/>
              <a:gd name="connsiteX1" fmla="*/ 1380202 w 1380202"/>
              <a:gd name="connsiteY1" fmla="*/ 0 h 6858000"/>
              <a:gd name="connsiteX2" fmla="*/ 1380202 w 1380202"/>
              <a:gd name="connsiteY2" fmla="*/ 6858000 h 6858000"/>
              <a:gd name="connsiteX3" fmla="*/ 116896 w 1380202"/>
              <a:gd name="connsiteY3" fmla="*/ 6857735 h 6858000"/>
              <a:gd name="connsiteX4" fmla="*/ 153489 w 1380202"/>
              <a:gd name="connsiteY4" fmla="*/ 6776847 h 6858000"/>
              <a:gd name="connsiteX5" fmla="*/ 164989 w 1380202"/>
              <a:gd name="connsiteY5" fmla="*/ 6737706 h 6858000"/>
              <a:gd name="connsiteX6" fmla="*/ 189728 w 1380202"/>
              <a:gd name="connsiteY6" fmla="*/ 6691589 h 6858000"/>
              <a:gd name="connsiteX7" fmla="*/ 167285 w 1380202"/>
              <a:gd name="connsiteY7" fmla="*/ 6659970 h 6858000"/>
              <a:gd name="connsiteX8" fmla="*/ 182376 w 1380202"/>
              <a:gd name="connsiteY8" fmla="*/ 6636211 h 6858000"/>
              <a:gd name="connsiteX9" fmla="*/ 199820 w 1380202"/>
              <a:gd name="connsiteY9" fmla="*/ 6594177 h 6858000"/>
              <a:gd name="connsiteX10" fmla="*/ 213860 w 1380202"/>
              <a:gd name="connsiteY10" fmla="*/ 6557575 h 6858000"/>
              <a:gd name="connsiteX11" fmla="*/ 266817 w 1380202"/>
              <a:gd name="connsiteY11" fmla="*/ 6492130 h 6858000"/>
              <a:gd name="connsiteX12" fmla="*/ 282504 w 1380202"/>
              <a:gd name="connsiteY12" fmla="*/ 6431610 h 6858000"/>
              <a:gd name="connsiteX13" fmla="*/ 326209 w 1380202"/>
              <a:gd name="connsiteY13" fmla="*/ 6379786 h 6858000"/>
              <a:gd name="connsiteX14" fmla="*/ 309432 w 1380202"/>
              <a:gd name="connsiteY14" fmla="*/ 6334727 h 6858000"/>
              <a:gd name="connsiteX15" fmla="*/ 286847 w 1380202"/>
              <a:gd name="connsiteY15" fmla="*/ 6313295 h 6858000"/>
              <a:gd name="connsiteX16" fmla="*/ 294011 w 1380202"/>
              <a:gd name="connsiteY16" fmla="*/ 6280046 h 6858000"/>
              <a:gd name="connsiteX17" fmla="*/ 276756 w 1380202"/>
              <a:gd name="connsiteY17" fmla="*/ 6270265 h 6858000"/>
              <a:gd name="connsiteX18" fmla="*/ 303784 w 1380202"/>
              <a:gd name="connsiteY18" fmla="*/ 6252834 h 6858000"/>
              <a:gd name="connsiteX19" fmla="*/ 281776 w 1380202"/>
              <a:gd name="connsiteY19" fmla="*/ 6202459 h 6858000"/>
              <a:gd name="connsiteX20" fmla="*/ 280574 w 1380202"/>
              <a:gd name="connsiteY20" fmla="*/ 6153037 h 6858000"/>
              <a:gd name="connsiteX21" fmla="*/ 295989 w 1380202"/>
              <a:gd name="connsiteY21" fmla="*/ 6078132 h 6858000"/>
              <a:gd name="connsiteX22" fmla="*/ 283376 w 1380202"/>
              <a:gd name="connsiteY22" fmla="*/ 6028119 h 6858000"/>
              <a:gd name="connsiteX23" fmla="*/ 268605 w 1380202"/>
              <a:gd name="connsiteY23" fmla="*/ 5926735 h 6858000"/>
              <a:gd name="connsiteX24" fmla="*/ 318117 w 1380202"/>
              <a:gd name="connsiteY24" fmla="*/ 5712857 h 6858000"/>
              <a:gd name="connsiteX25" fmla="*/ 297192 w 1380202"/>
              <a:gd name="connsiteY25" fmla="*/ 5676393 h 6858000"/>
              <a:gd name="connsiteX26" fmla="*/ 336784 w 1380202"/>
              <a:gd name="connsiteY26" fmla="*/ 5563435 h 6858000"/>
              <a:gd name="connsiteX27" fmla="*/ 383914 w 1380202"/>
              <a:gd name="connsiteY27" fmla="*/ 5437125 h 6858000"/>
              <a:gd name="connsiteX28" fmla="*/ 397482 w 1380202"/>
              <a:gd name="connsiteY28" fmla="*/ 5396260 h 6858000"/>
              <a:gd name="connsiteX29" fmla="*/ 413463 w 1380202"/>
              <a:gd name="connsiteY29" fmla="*/ 5330009 h 6858000"/>
              <a:gd name="connsiteX30" fmla="*/ 446956 w 1380202"/>
              <a:gd name="connsiteY30" fmla="*/ 5273739 h 6858000"/>
              <a:gd name="connsiteX31" fmla="*/ 456555 w 1380202"/>
              <a:gd name="connsiteY31" fmla="*/ 5241779 h 6858000"/>
              <a:gd name="connsiteX32" fmla="*/ 467781 w 1380202"/>
              <a:gd name="connsiteY32" fmla="*/ 5225268 h 6858000"/>
              <a:gd name="connsiteX33" fmla="*/ 468801 w 1380202"/>
              <a:gd name="connsiteY33" fmla="*/ 5217684 h 6858000"/>
              <a:gd name="connsiteX34" fmla="*/ 476142 w 1380202"/>
              <a:gd name="connsiteY34" fmla="*/ 5193377 h 6858000"/>
              <a:gd name="connsiteX35" fmla="*/ 479445 w 1380202"/>
              <a:gd name="connsiteY35" fmla="*/ 5179288 h 6858000"/>
              <a:gd name="connsiteX36" fmla="*/ 480429 w 1380202"/>
              <a:gd name="connsiteY36" fmla="*/ 5173621 h 6858000"/>
              <a:gd name="connsiteX37" fmla="*/ 476063 w 1380202"/>
              <a:gd name="connsiteY37" fmla="*/ 5159961 h 6858000"/>
              <a:gd name="connsiteX38" fmla="*/ 482740 w 1380202"/>
              <a:gd name="connsiteY38" fmla="*/ 5144295 h 6858000"/>
              <a:gd name="connsiteX39" fmla="*/ 479673 w 1380202"/>
              <a:gd name="connsiteY39" fmla="*/ 5125185 h 6858000"/>
              <a:gd name="connsiteX40" fmla="*/ 486503 w 1380202"/>
              <a:gd name="connsiteY40" fmla="*/ 5121884 h 6858000"/>
              <a:gd name="connsiteX41" fmla="*/ 493539 w 1380202"/>
              <a:gd name="connsiteY41" fmla="*/ 5067850 h 6858000"/>
              <a:gd name="connsiteX42" fmla="*/ 496270 w 1380202"/>
              <a:gd name="connsiteY42" fmla="*/ 5060861 h 6858000"/>
              <a:gd name="connsiteX43" fmla="*/ 492974 w 1380202"/>
              <a:gd name="connsiteY43" fmla="*/ 5034192 h 6858000"/>
              <a:gd name="connsiteX44" fmla="*/ 494528 w 1380202"/>
              <a:gd name="connsiteY44" fmla="*/ 4993030 h 6858000"/>
              <a:gd name="connsiteX45" fmla="*/ 501437 w 1380202"/>
              <a:gd name="connsiteY45" fmla="*/ 4946844 h 6858000"/>
              <a:gd name="connsiteX46" fmla="*/ 497293 w 1380202"/>
              <a:gd name="connsiteY46" fmla="*/ 4932692 h 6858000"/>
              <a:gd name="connsiteX47" fmla="*/ 512696 w 1380202"/>
              <a:gd name="connsiteY47" fmla="*/ 4858827 h 6858000"/>
              <a:gd name="connsiteX48" fmla="*/ 518599 w 1380202"/>
              <a:gd name="connsiteY48" fmla="*/ 4821170 h 6858000"/>
              <a:gd name="connsiteX49" fmla="*/ 523332 w 1380202"/>
              <a:gd name="connsiteY49" fmla="*/ 4780965 h 6858000"/>
              <a:gd name="connsiteX50" fmla="*/ 524625 w 1380202"/>
              <a:gd name="connsiteY50" fmla="*/ 4750867 h 6858000"/>
              <a:gd name="connsiteX51" fmla="*/ 522432 w 1380202"/>
              <a:gd name="connsiteY51" fmla="*/ 4690749 h 6858000"/>
              <a:gd name="connsiteX52" fmla="*/ 517912 w 1380202"/>
              <a:gd name="connsiteY52" fmla="*/ 4584173 h 6858000"/>
              <a:gd name="connsiteX53" fmla="*/ 512995 w 1380202"/>
              <a:gd name="connsiteY53" fmla="*/ 4444346 h 6858000"/>
              <a:gd name="connsiteX54" fmla="*/ 509560 w 1380202"/>
              <a:gd name="connsiteY54" fmla="*/ 4375228 h 6858000"/>
              <a:gd name="connsiteX55" fmla="*/ 490213 w 1380202"/>
              <a:gd name="connsiteY55" fmla="*/ 4214165 h 6858000"/>
              <a:gd name="connsiteX56" fmla="*/ 494286 w 1380202"/>
              <a:gd name="connsiteY56" fmla="*/ 4090296 h 6858000"/>
              <a:gd name="connsiteX57" fmla="*/ 479542 w 1380202"/>
              <a:gd name="connsiteY57" fmla="*/ 4033999 h 6858000"/>
              <a:gd name="connsiteX58" fmla="*/ 480691 w 1380202"/>
              <a:gd name="connsiteY58" fmla="*/ 4031933 h 6858000"/>
              <a:gd name="connsiteX59" fmla="*/ 479267 w 1380202"/>
              <a:gd name="connsiteY59" fmla="*/ 4013953 h 6858000"/>
              <a:gd name="connsiteX60" fmla="*/ 465562 w 1380202"/>
              <a:gd name="connsiteY60" fmla="*/ 3974753 h 6858000"/>
              <a:gd name="connsiteX61" fmla="*/ 467160 w 1380202"/>
              <a:gd name="connsiteY61" fmla="*/ 3969950 h 6858000"/>
              <a:gd name="connsiteX62" fmla="*/ 460582 w 1380202"/>
              <a:gd name="connsiteY62" fmla="*/ 3933779 h 6858000"/>
              <a:gd name="connsiteX63" fmla="*/ 461913 w 1380202"/>
              <a:gd name="connsiteY63" fmla="*/ 3933093 h 6858000"/>
              <a:gd name="connsiteX64" fmla="*/ 466267 w 1380202"/>
              <a:gd name="connsiteY64" fmla="*/ 3922082 h 6858000"/>
              <a:gd name="connsiteX65" fmla="*/ 471345 w 1380202"/>
              <a:gd name="connsiteY65" fmla="*/ 3901461 h 6858000"/>
              <a:gd name="connsiteX66" fmla="*/ 493939 w 1380202"/>
              <a:gd name="connsiteY66" fmla="*/ 3813873 h 6858000"/>
              <a:gd name="connsiteX67" fmla="*/ 493364 w 1380202"/>
              <a:gd name="connsiteY67" fmla="*/ 3806161 h 6858000"/>
              <a:gd name="connsiteX68" fmla="*/ 493671 w 1380202"/>
              <a:gd name="connsiteY68" fmla="*/ 3805957 h 6858000"/>
              <a:gd name="connsiteX69" fmla="*/ 493698 w 1380202"/>
              <a:gd name="connsiteY69" fmla="*/ 3797724 h 6858000"/>
              <a:gd name="connsiteX70" fmla="*/ 492313 w 1380202"/>
              <a:gd name="connsiteY70" fmla="*/ 3792098 h 6858000"/>
              <a:gd name="connsiteX71" fmla="*/ 491197 w 1380202"/>
              <a:gd name="connsiteY71" fmla="*/ 3777135 h 6858000"/>
              <a:gd name="connsiteX72" fmla="*/ 492930 w 1380202"/>
              <a:gd name="connsiteY72" fmla="*/ 3771656 h 6858000"/>
              <a:gd name="connsiteX73" fmla="*/ 496673 w 1380202"/>
              <a:gd name="connsiteY73" fmla="*/ 3769007 h 6858000"/>
              <a:gd name="connsiteX74" fmla="*/ 496139 w 1380202"/>
              <a:gd name="connsiteY74" fmla="*/ 3767709 h 6858000"/>
              <a:gd name="connsiteX75" fmla="*/ 504835 w 1380202"/>
              <a:gd name="connsiteY75" fmla="*/ 3738082 h 6858000"/>
              <a:gd name="connsiteX76" fmla="*/ 512181 w 1380202"/>
              <a:gd name="connsiteY76" fmla="*/ 3673397 h 6858000"/>
              <a:gd name="connsiteX77" fmla="*/ 511477 w 1380202"/>
              <a:gd name="connsiteY77" fmla="*/ 3637109 h 6858000"/>
              <a:gd name="connsiteX78" fmla="*/ 514920 w 1380202"/>
              <a:gd name="connsiteY78" fmla="*/ 3536883 h 6858000"/>
              <a:gd name="connsiteX79" fmla="*/ 522458 w 1380202"/>
              <a:gd name="connsiteY79" fmla="*/ 3435652 h 6858000"/>
              <a:gd name="connsiteX80" fmla="*/ 524129 w 1380202"/>
              <a:gd name="connsiteY80" fmla="*/ 3307769 h 6858000"/>
              <a:gd name="connsiteX81" fmla="*/ 541692 w 1380202"/>
              <a:gd name="connsiteY81" fmla="*/ 3250522 h 6858000"/>
              <a:gd name="connsiteX82" fmla="*/ 542117 w 1380202"/>
              <a:gd name="connsiteY82" fmla="*/ 3229163 h 6858000"/>
              <a:gd name="connsiteX83" fmla="*/ 543940 w 1380202"/>
              <a:gd name="connsiteY83" fmla="*/ 3217217 h 6858000"/>
              <a:gd name="connsiteX84" fmla="*/ 530775 w 1380202"/>
              <a:gd name="connsiteY84" fmla="*/ 3183755 h 6858000"/>
              <a:gd name="connsiteX85" fmla="*/ 531276 w 1380202"/>
              <a:gd name="connsiteY85" fmla="*/ 3178642 h 6858000"/>
              <a:gd name="connsiteX86" fmla="*/ 518876 w 1380202"/>
              <a:gd name="connsiteY86" fmla="*/ 3158586 h 6858000"/>
              <a:gd name="connsiteX87" fmla="*/ 504061 w 1380202"/>
              <a:gd name="connsiteY87" fmla="*/ 3129034 h 6858000"/>
              <a:gd name="connsiteX88" fmla="*/ 504726 w 1380202"/>
              <a:gd name="connsiteY88" fmla="*/ 3126682 h 6858000"/>
              <a:gd name="connsiteX89" fmla="*/ 495594 w 1380202"/>
              <a:gd name="connsiteY89" fmla="*/ 3114519 h 6858000"/>
              <a:gd name="connsiteX90" fmla="*/ 482203 w 1380202"/>
              <a:gd name="connsiteY90" fmla="*/ 3106272 h 6858000"/>
              <a:gd name="connsiteX91" fmla="*/ 454933 w 1380202"/>
              <a:gd name="connsiteY91" fmla="*/ 2958185 h 6858000"/>
              <a:gd name="connsiteX92" fmla="*/ 397547 w 1380202"/>
              <a:gd name="connsiteY92" fmla="*/ 2762989 h 6858000"/>
              <a:gd name="connsiteX93" fmla="*/ 346465 w 1380202"/>
              <a:gd name="connsiteY93" fmla="*/ 2554718 h 6858000"/>
              <a:gd name="connsiteX94" fmla="*/ 326559 w 1380202"/>
              <a:gd name="connsiteY94" fmla="*/ 2485734 h 6858000"/>
              <a:gd name="connsiteX95" fmla="*/ 317282 w 1380202"/>
              <a:gd name="connsiteY95" fmla="*/ 2447068 h 6858000"/>
              <a:gd name="connsiteX96" fmla="*/ 304243 w 1380202"/>
              <a:gd name="connsiteY96" fmla="*/ 2425819 h 6858000"/>
              <a:gd name="connsiteX97" fmla="*/ 310242 w 1380202"/>
              <a:gd name="connsiteY97" fmla="*/ 2402874 h 6858000"/>
              <a:gd name="connsiteX98" fmla="*/ 312854 w 1380202"/>
              <a:gd name="connsiteY98" fmla="*/ 2381443 h 6858000"/>
              <a:gd name="connsiteX99" fmla="*/ 289183 w 1380202"/>
              <a:gd name="connsiteY99" fmla="*/ 2261920 h 6858000"/>
              <a:gd name="connsiteX100" fmla="*/ 279070 w 1380202"/>
              <a:gd name="connsiteY100" fmla="*/ 2195378 h 6858000"/>
              <a:gd name="connsiteX101" fmla="*/ 263287 w 1380202"/>
              <a:gd name="connsiteY101" fmla="*/ 2155135 h 6858000"/>
              <a:gd name="connsiteX102" fmla="*/ 260745 w 1380202"/>
              <a:gd name="connsiteY102" fmla="*/ 2118008 h 6858000"/>
              <a:gd name="connsiteX103" fmla="*/ 261738 w 1380202"/>
              <a:gd name="connsiteY103" fmla="*/ 2050531 h 6858000"/>
              <a:gd name="connsiteX104" fmla="*/ 253544 w 1380202"/>
              <a:gd name="connsiteY104" fmla="*/ 1963269 h 6858000"/>
              <a:gd name="connsiteX105" fmla="*/ 234722 w 1380202"/>
              <a:gd name="connsiteY105" fmla="*/ 1906352 h 6858000"/>
              <a:gd name="connsiteX106" fmla="*/ 211279 w 1380202"/>
              <a:gd name="connsiteY106" fmla="*/ 1861531 h 6858000"/>
              <a:gd name="connsiteX107" fmla="*/ 165078 w 1380202"/>
              <a:gd name="connsiteY107" fmla="*/ 1732919 h 6858000"/>
              <a:gd name="connsiteX108" fmla="*/ 137389 w 1380202"/>
              <a:gd name="connsiteY108" fmla="*/ 1663540 h 6858000"/>
              <a:gd name="connsiteX109" fmla="*/ 136515 w 1380202"/>
              <a:gd name="connsiteY109" fmla="*/ 1615777 h 6858000"/>
              <a:gd name="connsiteX110" fmla="*/ 117310 w 1380202"/>
              <a:gd name="connsiteY110" fmla="*/ 1563678 h 6858000"/>
              <a:gd name="connsiteX111" fmla="*/ 130390 w 1380202"/>
              <a:gd name="connsiteY111" fmla="*/ 1519474 h 6858000"/>
              <a:gd name="connsiteX112" fmla="*/ 123132 w 1380202"/>
              <a:gd name="connsiteY112" fmla="*/ 1477995 h 6858000"/>
              <a:gd name="connsiteX113" fmla="*/ 109217 w 1380202"/>
              <a:gd name="connsiteY113" fmla="*/ 1373769 h 6858000"/>
              <a:gd name="connsiteX114" fmla="*/ 117524 w 1380202"/>
              <a:gd name="connsiteY114" fmla="*/ 1307086 h 6858000"/>
              <a:gd name="connsiteX115" fmla="*/ 118712 w 1380202"/>
              <a:gd name="connsiteY115" fmla="*/ 1189033 h 6858000"/>
              <a:gd name="connsiteX116" fmla="*/ 123397 w 1380202"/>
              <a:gd name="connsiteY116" fmla="*/ 1168288 h 6858000"/>
              <a:gd name="connsiteX117" fmla="*/ 115679 w 1380202"/>
              <a:gd name="connsiteY117" fmla="*/ 1142577 h 6858000"/>
              <a:gd name="connsiteX118" fmla="*/ 104985 w 1380202"/>
              <a:gd name="connsiteY118" fmla="*/ 1088484 h 6858000"/>
              <a:gd name="connsiteX119" fmla="*/ 93721 w 1380202"/>
              <a:gd name="connsiteY119" fmla="*/ 1016103 h 6858000"/>
              <a:gd name="connsiteX120" fmla="*/ 95177 w 1380202"/>
              <a:gd name="connsiteY120" fmla="*/ 932283 h 6858000"/>
              <a:gd name="connsiteX121" fmla="*/ 97413 w 1380202"/>
              <a:gd name="connsiteY121" fmla="*/ 915925 h 6858000"/>
              <a:gd name="connsiteX122" fmla="*/ 90042 w 1380202"/>
              <a:gd name="connsiteY122" fmla="*/ 896999 h 6858000"/>
              <a:gd name="connsiteX123" fmla="*/ 59450 w 1380202"/>
              <a:gd name="connsiteY123" fmla="*/ 821517 h 6858000"/>
              <a:gd name="connsiteX124" fmla="*/ 38400 w 1380202"/>
              <a:gd name="connsiteY124" fmla="*/ 751353 h 6858000"/>
              <a:gd name="connsiteX125" fmla="*/ 37958 w 1380202"/>
              <a:gd name="connsiteY125" fmla="*/ 721230 h 6858000"/>
              <a:gd name="connsiteX126" fmla="*/ 23629 w 1380202"/>
              <a:gd name="connsiteY126" fmla="*/ 681659 h 6858000"/>
              <a:gd name="connsiteX127" fmla="*/ 9048 w 1380202"/>
              <a:gd name="connsiteY127" fmla="*/ 635218 h 6858000"/>
              <a:gd name="connsiteX128" fmla="*/ 14059 w 1380202"/>
              <a:gd name="connsiteY128" fmla="*/ 613763 h 6858000"/>
              <a:gd name="connsiteX129" fmla="*/ 1 w 1380202"/>
              <a:gd name="connsiteY129" fmla="*/ 598582 h 6858000"/>
              <a:gd name="connsiteX130" fmla="*/ 79993 w 1380202"/>
              <a:gd name="connsiteY130" fmla="*/ 473479 h 6858000"/>
              <a:gd name="connsiteX131" fmla="*/ 68074 w 1380202"/>
              <a:gd name="connsiteY131" fmla="*/ 446567 h 6858000"/>
              <a:gd name="connsiteX132" fmla="*/ 67322 w 1380202"/>
              <a:gd name="connsiteY132" fmla="*/ 393828 h 6858000"/>
              <a:gd name="connsiteX133" fmla="*/ 67152 w 1380202"/>
              <a:gd name="connsiteY133" fmla="*/ 353137 h 6858000"/>
              <a:gd name="connsiteX134" fmla="*/ 88662 w 1380202"/>
              <a:gd name="connsiteY134" fmla="*/ 309501 h 6858000"/>
              <a:gd name="connsiteX135" fmla="*/ 72845 w 1380202"/>
              <a:gd name="connsiteY135" fmla="*/ 275771 h 6858000"/>
              <a:gd name="connsiteX136" fmla="*/ 89872 w 1380202"/>
              <a:gd name="connsiteY136" fmla="*/ 212860 h 6858000"/>
              <a:gd name="connsiteX137" fmla="*/ 81582 w 1380202"/>
              <a:gd name="connsiteY137" fmla="*/ 144983 h 6858000"/>
              <a:gd name="connsiteX138" fmla="*/ 93866 w 1380202"/>
              <a:gd name="connsiteY138" fmla="*/ 55288 h 6858000"/>
              <a:gd name="connsiteX139" fmla="*/ 53420 w 1380202"/>
              <a:gd name="connsiteY139" fmla="*/ 0 h 6858000"/>
              <a:gd name="connsiteX0" fmla="*/ 44600 w 1371382"/>
              <a:gd name="connsiteY0" fmla="*/ 0 h 6858000"/>
              <a:gd name="connsiteX1" fmla="*/ 1371382 w 1371382"/>
              <a:gd name="connsiteY1" fmla="*/ 0 h 6858000"/>
              <a:gd name="connsiteX2" fmla="*/ 1371382 w 1371382"/>
              <a:gd name="connsiteY2" fmla="*/ 6858000 h 6858000"/>
              <a:gd name="connsiteX3" fmla="*/ 108076 w 1371382"/>
              <a:gd name="connsiteY3" fmla="*/ 6857735 h 6858000"/>
              <a:gd name="connsiteX4" fmla="*/ 144669 w 1371382"/>
              <a:gd name="connsiteY4" fmla="*/ 6776847 h 6858000"/>
              <a:gd name="connsiteX5" fmla="*/ 156169 w 1371382"/>
              <a:gd name="connsiteY5" fmla="*/ 6737706 h 6858000"/>
              <a:gd name="connsiteX6" fmla="*/ 180908 w 1371382"/>
              <a:gd name="connsiteY6" fmla="*/ 6691589 h 6858000"/>
              <a:gd name="connsiteX7" fmla="*/ 158465 w 1371382"/>
              <a:gd name="connsiteY7" fmla="*/ 6659970 h 6858000"/>
              <a:gd name="connsiteX8" fmla="*/ 173556 w 1371382"/>
              <a:gd name="connsiteY8" fmla="*/ 6636211 h 6858000"/>
              <a:gd name="connsiteX9" fmla="*/ 191000 w 1371382"/>
              <a:gd name="connsiteY9" fmla="*/ 6594177 h 6858000"/>
              <a:gd name="connsiteX10" fmla="*/ 205040 w 1371382"/>
              <a:gd name="connsiteY10" fmla="*/ 6557575 h 6858000"/>
              <a:gd name="connsiteX11" fmla="*/ 257997 w 1371382"/>
              <a:gd name="connsiteY11" fmla="*/ 6492130 h 6858000"/>
              <a:gd name="connsiteX12" fmla="*/ 273684 w 1371382"/>
              <a:gd name="connsiteY12" fmla="*/ 6431610 h 6858000"/>
              <a:gd name="connsiteX13" fmla="*/ 317389 w 1371382"/>
              <a:gd name="connsiteY13" fmla="*/ 6379786 h 6858000"/>
              <a:gd name="connsiteX14" fmla="*/ 300612 w 1371382"/>
              <a:gd name="connsiteY14" fmla="*/ 6334727 h 6858000"/>
              <a:gd name="connsiteX15" fmla="*/ 278027 w 1371382"/>
              <a:gd name="connsiteY15" fmla="*/ 6313295 h 6858000"/>
              <a:gd name="connsiteX16" fmla="*/ 285191 w 1371382"/>
              <a:gd name="connsiteY16" fmla="*/ 6280046 h 6858000"/>
              <a:gd name="connsiteX17" fmla="*/ 267936 w 1371382"/>
              <a:gd name="connsiteY17" fmla="*/ 6270265 h 6858000"/>
              <a:gd name="connsiteX18" fmla="*/ 294964 w 1371382"/>
              <a:gd name="connsiteY18" fmla="*/ 6252834 h 6858000"/>
              <a:gd name="connsiteX19" fmla="*/ 272956 w 1371382"/>
              <a:gd name="connsiteY19" fmla="*/ 6202459 h 6858000"/>
              <a:gd name="connsiteX20" fmla="*/ 271754 w 1371382"/>
              <a:gd name="connsiteY20" fmla="*/ 6153037 h 6858000"/>
              <a:gd name="connsiteX21" fmla="*/ 287169 w 1371382"/>
              <a:gd name="connsiteY21" fmla="*/ 6078132 h 6858000"/>
              <a:gd name="connsiteX22" fmla="*/ 274556 w 1371382"/>
              <a:gd name="connsiteY22" fmla="*/ 6028119 h 6858000"/>
              <a:gd name="connsiteX23" fmla="*/ 259785 w 1371382"/>
              <a:gd name="connsiteY23" fmla="*/ 5926735 h 6858000"/>
              <a:gd name="connsiteX24" fmla="*/ 309297 w 1371382"/>
              <a:gd name="connsiteY24" fmla="*/ 5712857 h 6858000"/>
              <a:gd name="connsiteX25" fmla="*/ 288372 w 1371382"/>
              <a:gd name="connsiteY25" fmla="*/ 5676393 h 6858000"/>
              <a:gd name="connsiteX26" fmla="*/ 327964 w 1371382"/>
              <a:gd name="connsiteY26" fmla="*/ 5563435 h 6858000"/>
              <a:gd name="connsiteX27" fmla="*/ 375094 w 1371382"/>
              <a:gd name="connsiteY27" fmla="*/ 5437125 h 6858000"/>
              <a:gd name="connsiteX28" fmla="*/ 388662 w 1371382"/>
              <a:gd name="connsiteY28" fmla="*/ 5396260 h 6858000"/>
              <a:gd name="connsiteX29" fmla="*/ 404643 w 1371382"/>
              <a:gd name="connsiteY29" fmla="*/ 5330009 h 6858000"/>
              <a:gd name="connsiteX30" fmla="*/ 438136 w 1371382"/>
              <a:gd name="connsiteY30" fmla="*/ 5273739 h 6858000"/>
              <a:gd name="connsiteX31" fmla="*/ 447735 w 1371382"/>
              <a:gd name="connsiteY31" fmla="*/ 5241779 h 6858000"/>
              <a:gd name="connsiteX32" fmla="*/ 458961 w 1371382"/>
              <a:gd name="connsiteY32" fmla="*/ 5225268 h 6858000"/>
              <a:gd name="connsiteX33" fmla="*/ 459981 w 1371382"/>
              <a:gd name="connsiteY33" fmla="*/ 5217684 h 6858000"/>
              <a:gd name="connsiteX34" fmla="*/ 467322 w 1371382"/>
              <a:gd name="connsiteY34" fmla="*/ 5193377 h 6858000"/>
              <a:gd name="connsiteX35" fmla="*/ 470625 w 1371382"/>
              <a:gd name="connsiteY35" fmla="*/ 5179288 h 6858000"/>
              <a:gd name="connsiteX36" fmla="*/ 471609 w 1371382"/>
              <a:gd name="connsiteY36" fmla="*/ 5173621 h 6858000"/>
              <a:gd name="connsiteX37" fmla="*/ 467243 w 1371382"/>
              <a:gd name="connsiteY37" fmla="*/ 5159961 h 6858000"/>
              <a:gd name="connsiteX38" fmla="*/ 473920 w 1371382"/>
              <a:gd name="connsiteY38" fmla="*/ 5144295 h 6858000"/>
              <a:gd name="connsiteX39" fmla="*/ 470853 w 1371382"/>
              <a:gd name="connsiteY39" fmla="*/ 5125185 h 6858000"/>
              <a:gd name="connsiteX40" fmla="*/ 477683 w 1371382"/>
              <a:gd name="connsiteY40" fmla="*/ 5121884 h 6858000"/>
              <a:gd name="connsiteX41" fmla="*/ 484719 w 1371382"/>
              <a:gd name="connsiteY41" fmla="*/ 5067850 h 6858000"/>
              <a:gd name="connsiteX42" fmla="*/ 487450 w 1371382"/>
              <a:gd name="connsiteY42" fmla="*/ 5060861 h 6858000"/>
              <a:gd name="connsiteX43" fmla="*/ 484154 w 1371382"/>
              <a:gd name="connsiteY43" fmla="*/ 5034192 h 6858000"/>
              <a:gd name="connsiteX44" fmla="*/ 485708 w 1371382"/>
              <a:gd name="connsiteY44" fmla="*/ 4993030 h 6858000"/>
              <a:gd name="connsiteX45" fmla="*/ 492617 w 1371382"/>
              <a:gd name="connsiteY45" fmla="*/ 4946844 h 6858000"/>
              <a:gd name="connsiteX46" fmla="*/ 488473 w 1371382"/>
              <a:gd name="connsiteY46" fmla="*/ 4932692 h 6858000"/>
              <a:gd name="connsiteX47" fmla="*/ 503876 w 1371382"/>
              <a:gd name="connsiteY47" fmla="*/ 4858827 h 6858000"/>
              <a:gd name="connsiteX48" fmla="*/ 509779 w 1371382"/>
              <a:gd name="connsiteY48" fmla="*/ 4821170 h 6858000"/>
              <a:gd name="connsiteX49" fmla="*/ 514512 w 1371382"/>
              <a:gd name="connsiteY49" fmla="*/ 4780965 h 6858000"/>
              <a:gd name="connsiteX50" fmla="*/ 515805 w 1371382"/>
              <a:gd name="connsiteY50" fmla="*/ 4750867 h 6858000"/>
              <a:gd name="connsiteX51" fmla="*/ 513612 w 1371382"/>
              <a:gd name="connsiteY51" fmla="*/ 4690749 h 6858000"/>
              <a:gd name="connsiteX52" fmla="*/ 509092 w 1371382"/>
              <a:gd name="connsiteY52" fmla="*/ 4584173 h 6858000"/>
              <a:gd name="connsiteX53" fmla="*/ 504175 w 1371382"/>
              <a:gd name="connsiteY53" fmla="*/ 4444346 h 6858000"/>
              <a:gd name="connsiteX54" fmla="*/ 500740 w 1371382"/>
              <a:gd name="connsiteY54" fmla="*/ 4375228 h 6858000"/>
              <a:gd name="connsiteX55" fmla="*/ 481393 w 1371382"/>
              <a:gd name="connsiteY55" fmla="*/ 4214165 h 6858000"/>
              <a:gd name="connsiteX56" fmla="*/ 485466 w 1371382"/>
              <a:gd name="connsiteY56" fmla="*/ 4090296 h 6858000"/>
              <a:gd name="connsiteX57" fmla="*/ 470722 w 1371382"/>
              <a:gd name="connsiteY57" fmla="*/ 4033999 h 6858000"/>
              <a:gd name="connsiteX58" fmla="*/ 471871 w 1371382"/>
              <a:gd name="connsiteY58" fmla="*/ 4031933 h 6858000"/>
              <a:gd name="connsiteX59" fmla="*/ 470447 w 1371382"/>
              <a:gd name="connsiteY59" fmla="*/ 4013953 h 6858000"/>
              <a:gd name="connsiteX60" fmla="*/ 456742 w 1371382"/>
              <a:gd name="connsiteY60" fmla="*/ 3974753 h 6858000"/>
              <a:gd name="connsiteX61" fmla="*/ 458340 w 1371382"/>
              <a:gd name="connsiteY61" fmla="*/ 3969950 h 6858000"/>
              <a:gd name="connsiteX62" fmla="*/ 451762 w 1371382"/>
              <a:gd name="connsiteY62" fmla="*/ 3933779 h 6858000"/>
              <a:gd name="connsiteX63" fmla="*/ 453093 w 1371382"/>
              <a:gd name="connsiteY63" fmla="*/ 3933093 h 6858000"/>
              <a:gd name="connsiteX64" fmla="*/ 457447 w 1371382"/>
              <a:gd name="connsiteY64" fmla="*/ 3922082 h 6858000"/>
              <a:gd name="connsiteX65" fmla="*/ 462525 w 1371382"/>
              <a:gd name="connsiteY65" fmla="*/ 3901461 h 6858000"/>
              <a:gd name="connsiteX66" fmla="*/ 485119 w 1371382"/>
              <a:gd name="connsiteY66" fmla="*/ 3813873 h 6858000"/>
              <a:gd name="connsiteX67" fmla="*/ 484544 w 1371382"/>
              <a:gd name="connsiteY67" fmla="*/ 3806161 h 6858000"/>
              <a:gd name="connsiteX68" fmla="*/ 484851 w 1371382"/>
              <a:gd name="connsiteY68" fmla="*/ 3805957 h 6858000"/>
              <a:gd name="connsiteX69" fmla="*/ 484878 w 1371382"/>
              <a:gd name="connsiteY69" fmla="*/ 3797724 h 6858000"/>
              <a:gd name="connsiteX70" fmla="*/ 483493 w 1371382"/>
              <a:gd name="connsiteY70" fmla="*/ 3792098 h 6858000"/>
              <a:gd name="connsiteX71" fmla="*/ 482377 w 1371382"/>
              <a:gd name="connsiteY71" fmla="*/ 3777135 h 6858000"/>
              <a:gd name="connsiteX72" fmla="*/ 484110 w 1371382"/>
              <a:gd name="connsiteY72" fmla="*/ 3771656 h 6858000"/>
              <a:gd name="connsiteX73" fmla="*/ 487853 w 1371382"/>
              <a:gd name="connsiteY73" fmla="*/ 3769007 h 6858000"/>
              <a:gd name="connsiteX74" fmla="*/ 487319 w 1371382"/>
              <a:gd name="connsiteY74" fmla="*/ 3767709 h 6858000"/>
              <a:gd name="connsiteX75" fmla="*/ 496015 w 1371382"/>
              <a:gd name="connsiteY75" fmla="*/ 3738082 h 6858000"/>
              <a:gd name="connsiteX76" fmla="*/ 503361 w 1371382"/>
              <a:gd name="connsiteY76" fmla="*/ 3673397 h 6858000"/>
              <a:gd name="connsiteX77" fmla="*/ 502657 w 1371382"/>
              <a:gd name="connsiteY77" fmla="*/ 3637109 h 6858000"/>
              <a:gd name="connsiteX78" fmla="*/ 506100 w 1371382"/>
              <a:gd name="connsiteY78" fmla="*/ 3536883 h 6858000"/>
              <a:gd name="connsiteX79" fmla="*/ 513638 w 1371382"/>
              <a:gd name="connsiteY79" fmla="*/ 3435652 h 6858000"/>
              <a:gd name="connsiteX80" fmla="*/ 515309 w 1371382"/>
              <a:gd name="connsiteY80" fmla="*/ 3307769 h 6858000"/>
              <a:gd name="connsiteX81" fmla="*/ 532872 w 1371382"/>
              <a:gd name="connsiteY81" fmla="*/ 3250522 h 6858000"/>
              <a:gd name="connsiteX82" fmla="*/ 533297 w 1371382"/>
              <a:gd name="connsiteY82" fmla="*/ 3229163 h 6858000"/>
              <a:gd name="connsiteX83" fmla="*/ 535120 w 1371382"/>
              <a:gd name="connsiteY83" fmla="*/ 3217217 h 6858000"/>
              <a:gd name="connsiteX84" fmla="*/ 521955 w 1371382"/>
              <a:gd name="connsiteY84" fmla="*/ 3183755 h 6858000"/>
              <a:gd name="connsiteX85" fmla="*/ 522456 w 1371382"/>
              <a:gd name="connsiteY85" fmla="*/ 3178642 h 6858000"/>
              <a:gd name="connsiteX86" fmla="*/ 510056 w 1371382"/>
              <a:gd name="connsiteY86" fmla="*/ 3158586 h 6858000"/>
              <a:gd name="connsiteX87" fmla="*/ 495241 w 1371382"/>
              <a:gd name="connsiteY87" fmla="*/ 3129034 h 6858000"/>
              <a:gd name="connsiteX88" fmla="*/ 495906 w 1371382"/>
              <a:gd name="connsiteY88" fmla="*/ 3126682 h 6858000"/>
              <a:gd name="connsiteX89" fmla="*/ 486774 w 1371382"/>
              <a:gd name="connsiteY89" fmla="*/ 3114519 h 6858000"/>
              <a:gd name="connsiteX90" fmla="*/ 473383 w 1371382"/>
              <a:gd name="connsiteY90" fmla="*/ 3106272 h 6858000"/>
              <a:gd name="connsiteX91" fmla="*/ 446113 w 1371382"/>
              <a:gd name="connsiteY91" fmla="*/ 2958185 h 6858000"/>
              <a:gd name="connsiteX92" fmla="*/ 388727 w 1371382"/>
              <a:gd name="connsiteY92" fmla="*/ 2762989 h 6858000"/>
              <a:gd name="connsiteX93" fmla="*/ 337645 w 1371382"/>
              <a:gd name="connsiteY93" fmla="*/ 2554718 h 6858000"/>
              <a:gd name="connsiteX94" fmla="*/ 317739 w 1371382"/>
              <a:gd name="connsiteY94" fmla="*/ 2485734 h 6858000"/>
              <a:gd name="connsiteX95" fmla="*/ 308462 w 1371382"/>
              <a:gd name="connsiteY95" fmla="*/ 2447068 h 6858000"/>
              <a:gd name="connsiteX96" fmla="*/ 295423 w 1371382"/>
              <a:gd name="connsiteY96" fmla="*/ 2425819 h 6858000"/>
              <a:gd name="connsiteX97" fmla="*/ 301422 w 1371382"/>
              <a:gd name="connsiteY97" fmla="*/ 2402874 h 6858000"/>
              <a:gd name="connsiteX98" fmla="*/ 304034 w 1371382"/>
              <a:gd name="connsiteY98" fmla="*/ 2381443 h 6858000"/>
              <a:gd name="connsiteX99" fmla="*/ 280363 w 1371382"/>
              <a:gd name="connsiteY99" fmla="*/ 2261920 h 6858000"/>
              <a:gd name="connsiteX100" fmla="*/ 270250 w 1371382"/>
              <a:gd name="connsiteY100" fmla="*/ 2195378 h 6858000"/>
              <a:gd name="connsiteX101" fmla="*/ 254467 w 1371382"/>
              <a:gd name="connsiteY101" fmla="*/ 2155135 h 6858000"/>
              <a:gd name="connsiteX102" fmla="*/ 251925 w 1371382"/>
              <a:gd name="connsiteY102" fmla="*/ 2118008 h 6858000"/>
              <a:gd name="connsiteX103" fmla="*/ 252918 w 1371382"/>
              <a:gd name="connsiteY103" fmla="*/ 2050531 h 6858000"/>
              <a:gd name="connsiteX104" fmla="*/ 244724 w 1371382"/>
              <a:gd name="connsiteY104" fmla="*/ 1963269 h 6858000"/>
              <a:gd name="connsiteX105" fmla="*/ 225902 w 1371382"/>
              <a:gd name="connsiteY105" fmla="*/ 1906352 h 6858000"/>
              <a:gd name="connsiteX106" fmla="*/ 202459 w 1371382"/>
              <a:gd name="connsiteY106" fmla="*/ 1861531 h 6858000"/>
              <a:gd name="connsiteX107" fmla="*/ 156258 w 1371382"/>
              <a:gd name="connsiteY107" fmla="*/ 1732919 h 6858000"/>
              <a:gd name="connsiteX108" fmla="*/ 128569 w 1371382"/>
              <a:gd name="connsiteY108" fmla="*/ 1663540 h 6858000"/>
              <a:gd name="connsiteX109" fmla="*/ 127695 w 1371382"/>
              <a:gd name="connsiteY109" fmla="*/ 1615777 h 6858000"/>
              <a:gd name="connsiteX110" fmla="*/ 108490 w 1371382"/>
              <a:gd name="connsiteY110" fmla="*/ 1563678 h 6858000"/>
              <a:gd name="connsiteX111" fmla="*/ 121570 w 1371382"/>
              <a:gd name="connsiteY111" fmla="*/ 1519474 h 6858000"/>
              <a:gd name="connsiteX112" fmla="*/ 114312 w 1371382"/>
              <a:gd name="connsiteY112" fmla="*/ 1477995 h 6858000"/>
              <a:gd name="connsiteX113" fmla="*/ 100397 w 1371382"/>
              <a:gd name="connsiteY113" fmla="*/ 1373769 h 6858000"/>
              <a:gd name="connsiteX114" fmla="*/ 108704 w 1371382"/>
              <a:gd name="connsiteY114" fmla="*/ 1307086 h 6858000"/>
              <a:gd name="connsiteX115" fmla="*/ 109892 w 1371382"/>
              <a:gd name="connsiteY115" fmla="*/ 1189033 h 6858000"/>
              <a:gd name="connsiteX116" fmla="*/ 114577 w 1371382"/>
              <a:gd name="connsiteY116" fmla="*/ 1168288 h 6858000"/>
              <a:gd name="connsiteX117" fmla="*/ 106859 w 1371382"/>
              <a:gd name="connsiteY117" fmla="*/ 1142577 h 6858000"/>
              <a:gd name="connsiteX118" fmla="*/ 96165 w 1371382"/>
              <a:gd name="connsiteY118" fmla="*/ 1088484 h 6858000"/>
              <a:gd name="connsiteX119" fmla="*/ 84901 w 1371382"/>
              <a:gd name="connsiteY119" fmla="*/ 1016103 h 6858000"/>
              <a:gd name="connsiteX120" fmla="*/ 86357 w 1371382"/>
              <a:gd name="connsiteY120" fmla="*/ 932283 h 6858000"/>
              <a:gd name="connsiteX121" fmla="*/ 88593 w 1371382"/>
              <a:gd name="connsiteY121" fmla="*/ 915925 h 6858000"/>
              <a:gd name="connsiteX122" fmla="*/ 81222 w 1371382"/>
              <a:gd name="connsiteY122" fmla="*/ 896999 h 6858000"/>
              <a:gd name="connsiteX123" fmla="*/ 50630 w 1371382"/>
              <a:gd name="connsiteY123" fmla="*/ 821517 h 6858000"/>
              <a:gd name="connsiteX124" fmla="*/ 29580 w 1371382"/>
              <a:gd name="connsiteY124" fmla="*/ 751353 h 6858000"/>
              <a:gd name="connsiteX125" fmla="*/ 29138 w 1371382"/>
              <a:gd name="connsiteY125" fmla="*/ 721230 h 6858000"/>
              <a:gd name="connsiteX126" fmla="*/ 14809 w 1371382"/>
              <a:gd name="connsiteY126" fmla="*/ 681659 h 6858000"/>
              <a:gd name="connsiteX127" fmla="*/ 228 w 1371382"/>
              <a:gd name="connsiteY127" fmla="*/ 635218 h 6858000"/>
              <a:gd name="connsiteX128" fmla="*/ 5239 w 1371382"/>
              <a:gd name="connsiteY128" fmla="*/ 613763 h 6858000"/>
              <a:gd name="connsiteX129" fmla="*/ 20769 w 1371382"/>
              <a:gd name="connsiteY129" fmla="*/ 542923 h 6858000"/>
              <a:gd name="connsiteX130" fmla="*/ 71173 w 1371382"/>
              <a:gd name="connsiteY130" fmla="*/ 473479 h 6858000"/>
              <a:gd name="connsiteX131" fmla="*/ 59254 w 1371382"/>
              <a:gd name="connsiteY131" fmla="*/ 446567 h 6858000"/>
              <a:gd name="connsiteX132" fmla="*/ 58502 w 1371382"/>
              <a:gd name="connsiteY132" fmla="*/ 393828 h 6858000"/>
              <a:gd name="connsiteX133" fmla="*/ 58332 w 1371382"/>
              <a:gd name="connsiteY133" fmla="*/ 353137 h 6858000"/>
              <a:gd name="connsiteX134" fmla="*/ 79842 w 1371382"/>
              <a:gd name="connsiteY134" fmla="*/ 309501 h 6858000"/>
              <a:gd name="connsiteX135" fmla="*/ 64025 w 1371382"/>
              <a:gd name="connsiteY135" fmla="*/ 275771 h 6858000"/>
              <a:gd name="connsiteX136" fmla="*/ 81052 w 1371382"/>
              <a:gd name="connsiteY136" fmla="*/ 212860 h 6858000"/>
              <a:gd name="connsiteX137" fmla="*/ 72762 w 1371382"/>
              <a:gd name="connsiteY137" fmla="*/ 144983 h 6858000"/>
              <a:gd name="connsiteX138" fmla="*/ 85046 w 1371382"/>
              <a:gd name="connsiteY138" fmla="*/ 55288 h 6858000"/>
              <a:gd name="connsiteX139" fmla="*/ 44600 w 1371382"/>
              <a:gd name="connsiteY139" fmla="*/ 0 h 6858000"/>
              <a:gd name="connsiteX0" fmla="*/ 44600 w 1371382"/>
              <a:gd name="connsiteY0" fmla="*/ 0 h 6858000"/>
              <a:gd name="connsiteX1" fmla="*/ 1371382 w 1371382"/>
              <a:gd name="connsiteY1" fmla="*/ 0 h 6858000"/>
              <a:gd name="connsiteX2" fmla="*/ 1371382 w 1371382"/>
              <a:gd name="connsiteY2" fmla="*/ 6858000 h 6858000"/>
              <a:gd name="connsiteX3" fmla="*/ 108076 w 1371382"/>
              <a:gd name="connsiteY3" fmla="*/ 6857735 h 6858000"/>
              <a:gd name="connsiteX4" fmla="*/ 144669 w 1371382"/>
              <a:gd name="connsiteY4" fmla="*/ 6776847 h 6858000"/>
              <a:gd name="connsiteX5" fmla="*/ 156169 w 1371382"/>
              <a:gd name="connsiteY5" fmla="*/ 6737706 h 6858000"/>
              <a:gd name="connsiteX6" fmla="*/ 180908 w 1371382"/>
              <a:gd name="connsiteY6" fmla="*/ 6691589 h 6858000"/>
              <a:gd name="connsiteX7" fmla="*/ 158465 w 1371382"/>
              <a:gd name="connsiteY7" fmla="*/ 6659970 h 6858000"/>
              <a:gd name="connsiteX8" fmla="*/ 173556 w 1371382"/>
              <a:gd name="connsiteY8" fmla="*/ 6636211 h 6858000"/>
              <a:gd name="connsiteX9" fmla="*/ 191000 w 1371382"/>
              <a:gd name="connsiteY9" fmla="*/ 6594177 h 6858000"/>
              <a:gd name="connsiteX10" fmla="*/ 205040 w 1371382"/>
              <a:gd name="connsiteY10" fmla="*/ 6557575 h 6858000"/>
              <a:gd name="connsiteX11" fmla="*/ 257997 w 1371382"/>
              <a:gd name="connsiteY11" fmla="*/ 6492130 h 6858000"/>
              <a:gd name="connsiteX12" fmla="*/ 273684 w 1371382"/>
              <a:gd name="connsiteY12" fmla="*/ 6431610 h 6858000"/>
              <a:gd name="connsiteX13" fmla="*/ 317389 w 1371382"/>
              <a:gd name="connsiteY13" fmla="*/ 6379786 h 6858000"/>
              <a:gd name="connsiteX14" fmla="*/ 300612 w 1371382"/>
              <a:gd name="connsiteY14" fmla="*/ 6334727 h 6858000"/>
              <a:gd name="connsiteX15" fmla="*/ 278027 w 1371382"/>
              <a:gd name="connsiteY15" fmla="*/ 6313295 h 6858000"/>
              <a:gd name="connsiteX16" fmla="*/ 285191 w 1371382"/>
              <a:gd name="connsiteY16" fmla="*/ 6280046 h 6858000"/>
              <a:gd name="connsiteX17" fmla="*/ 267936 w 1371382"/>
              <a:gd name="connsiteY17" fmla="*/ 6270265 h 6858000"/>
              <a:gd name="connsiteX18" fmla="*/ 294964 w 1371382"/>
              <a:gd name="connsiteY18" fmla="*/ 6252834 h 6858000"/>
              <a:gd name="connsiteX19" fmla="*/ 272956 w 1371382"/>
              <a:gd name="connsiteY19" fmla="*/ 6202459 h 6858000"/>
              <a:gd name="connsiteX20" fmla="*/ 271754 w 1371382"/>
              <a:gd name="connsiteY20" fmla="*/ 6153037 h 6858000"/>
              <a:gd name="connsiteX21" fmla="*/ 287169 w 1371382"/>
              <a:gd name="connsiteY21" fmla="*/ 6078132 h 6858000"/>
              <a:gd name="connsiteX22" fmla="*/ 274556 w 1371382"/>
              <a:gd name="connsiteY22" fmla="*/ 6028119 h 6858000"/>
              <a:gd name="connsiteX23" fmla="*/ 259785 w 1371382"/>
              <a:gd name="connsiteY23" fmla="*/ 5926735 h 6858000"/>
              <a:gd name="connsiteX24" fmla="*/ 309297 w 1371382"/>
              <a:gd name="connsiteY24" fmla="*/ 5712857 h 6858000"/>
              <a:gd name="connsiteX25" fmla="*/ 288372 w 1371382"/>
              <a:gd name="connsiteY25" fmla="*/ 5676393 h 6858000"/>
              <a:gd name="connsiteX26" fmla="*/ 327964 w 1371382"/>
              <a:gd name="connsiteY26" fmla="*/ 5563435 h 6858000"/>
              <a:gd name="connsiteX27" fmla="*/ 375094 w 1371382"/>
              <a:gd name="connsiteY27" fmla="*/ 5437125 h 6858000"/>
              <a:gd name="connsiteX28" fmla="*/ 388662 w 1371382"/>
              <a:gd name="connsiteY28" fmla="*/ 5396260 h 6858000"/>
              <a:gd name="connsiteX29" fmla="*/ 404643 w 1371382"/>
              <a:gd name="connsiteY29" fmla="*/ 5330009 h 6858000"/>
              <a:gd name="connsiteX30" fmla="*/ 438136 w 1371382"/>
              <a:gd name="connsiteY30" fmla="*/ 5273739 h 6858000"/>
              <a:gd name="connsiteX31" fmla="*/ 447735 w 1371382"/>
              <a:gd name="connsiteY31" fmla="*/ 5241779 h 6858000"/>
              <a:gd name="connsiteX32" fmla="*/ 458961 w 1371382"/>
              <a:gd name="connsiteY32" fmla="*/ 5225268 h 6858000"/>
              <a:gd name="connsiteX33" fmla="*/ 459981 w 1371382"/>
              <a:gd name="connsiteY33" fmla="*/ 5217684 h 6858000"/>
              <a:gd name="connsiteX34" fmla="*/ 467322 w 1371382"/>
              <a:gd name="connsiteY34" fmla="*/ 5193377 h 6858000"/>
              <a:gd name="connsiteX35" fmla="*/ 470625 w 1371382"/>
              <a:gd name="connsiteY35" fmla="*/ 5179288 h 6858000"/>
              <a:gd name="connsiteX36" fmla="*/ 471609 w 1371382"/>
              <a:gd name="connsiteY36" fmla="*/ 5173621 h 6858000"/>
              <a:gd name="connsiteX37" fmla="*/ 467243 w 1371382"/>
              <a:gd name="connsiteY37" fmla="*/ 5159961 h 6858000"/>
              <a:gd name="connsiteX38" fmla="*/ 473920 w 1371382"/>
              <a:gd name="connsiteY38" fmla="*/ 5144295 h 6858000"/>
              <a:gd name="connsiteX39" fmla="*/ 470853 w 1371382"/>
              <a:gd name="connsiteY39" fmla="*/ 5125185 h 6858000"/>
              <a:gd name="connsiteX40" fmla="*/ 477683 w 1371382"/>
              <a:gd name="connsiteY40" fmla="*/ 5121884 h 6858000"/>
              <a:gd name="connsiteX41" fmla="*/ 484719 w 1371382"/>
              <a:gd name="connsiteY41" fmla="*/ 5067850 h 6858000"/>
              <a:gd name="connsiteX42" fmla="*/ 487450 w 1371382"/>
              <a:gd name="connsiteY42" fmla="*/ 5060861 h 6858000"/>
              <a:gd name="connsiteX43" fmla="*/ 484154 w 1371382"/>
              <a:gd name="connsiteY43" fmla="*/ 5034192 h 6858000"/>
              <a:gd name="connsiteX44" fmla="*/ 485708 w 1371382"/>
              <a:gd name="connsiteY44" fmla="*/ 4993030 h 6858000"/>
              <a:gd name="connsiteX45" fmla="*/ 492617 w 1371382"/>
              <a:gd name="connsiteY45" fmla="*/ 4946844 h 6858000"/>
              <a:gd name="connsiteX46" fmla="*/ 488473 w 1371382"/>
              <a:gd name="connsiteY46" fmla="*/ 4932692 h 6858000"/>
              <a:gd name="connsiteX47" fmla="*/ 503876 w 1371382"/>
              <a:gd name="connsiteY47" fmla="*/ 4858827 h 6858000"/>
              <a:gd name="connsiteX48" fmla="*/ 509779 w 1371382"/>
              <a:gd name="connsiteY48" fmla="*/ 4821170 h 6858000"/>
              <a:gd name="connsiteX49" fmla="*/ 514512 w 1371382"/>
              <a:gd name="connsiteY49" fmla="*/ 4780965 h 6858000"/>
              <a:gd name="connsiteX50" fmla="*/ 515805 w 1371382"/>
              <a:gd name="connsiteY50" fmla="*/ 4750867 h 6858000"/>
              <a:gd name="connsiteX51" fmla="*/ 513612 w 1371382"/>
              <a:gd name="connsiteY51" fmla="*/ 4690749 h 6858000"/>
              <a:gd name="connsiteX52" fmla="*/ 509092 w 1371382"/>
              <a:gd name="connsiteY52" fmla="*/ 4584173 h 6858000"/>
              <a:gd name="connsiteX53" fmla="*/ 504175 w 1371382"/>
              <a:gd name="connsiteY53" fmla="*/ 4444346 h 6858000"/>
              <a:gd name="connsiteX54" fmla="*/ 500740 w 1371382"/>
              <a:gd name="connsiteY54" fmla="*/ 4375228 h 6858000"/>
              <a:gd name="connsiteX55" fmla="*/ 481393 w 1371382"/>
              <a:gd name="connsiteY55" fmla="*/ 4214165 h 6858000"/>
              <a:gd name="connsiteX56" fmla="*/ 485466 w 1371382"/>
              <a:gd name="connsiteY56" fmla="*/ 4090296 h 6858000"/>
              <a:gd name="connsiteX57" fmla="*/ 470722 w 1371382"/>
              <a:gd name="connsiteY57" fmla="*/ 4033999 h 6858000"/>
              <a:gd name="connsiteX58" fmla="*/ 471871 w 1371382"/>
              <a:gd name="connsiteY58" fmla="*/ 4031933 h 6858000"/>
              <a:gd name="connsiteX59" fmla="*/ 470447 w 1371382"/>
              <a:gd name="connsiteY59" fmla="*/ 4013953 h 6858000"/>
              <a:gd name="connsiteX60" fmla="*/ 456742 w 1371382"/>
              <a:gd name="connsiteY60" fmla="*/ 3974753 h 6858000"/>
              <a:gd name="connsiteX61" fmla="*/ 458340 w 1371382"/>
              <a:gd name="connsiteY61" fmla="*/ 3969950 h 6858000"/>
              <a:gd name="connsiteX62" fmla="*/ 451762 w 1371382"/>
              <a:gd name="connsiteY62" fmla="*/ 3933779 h 6858000"/>
              <a:gd name="connsiteX63" fmla="*/ 453093 w 1371382"/>
              <a:gd name="connsiteY63" fmla="*/ 3933093 h 6858000"/>
              <a:gd name="connsiteX64" fmla="*/ 457447 w 1371382"/>
              <a:gd name="connsiteY64" fmla="*/ 3922082 h 6858000"/>
              <a:gd name="connsiteX65" fmla="*/ 462525 w 1371382"/>
              <a:gd name="connsiteY65" fmla="*/ 3901461 h 6858000"/>
              <a:gd name="connsiteX66" fmla="*/ 485119 w 1371382"/>
              <a:gd name="connsiteY66" fmla="*/ 3813873 h 6858000"/>
              <a:gd name="connsiteX67" fmla="*/ 484544 w 1371382"/>
              <a:gd name="connsiteY67" fmla="*/ 3806161 h 6858000"/>
              <a:gd name="connsiteX68" fmla="*/ 484851 w 1371382"/>
              <a:gd name="connsiteY68" fmla="*/ 3805957 h 6858000"/>
              <a:gd name="connsiteX69" fmla="*/ 484878 w 1371382"/>
              <a:gd name="connsiteY69" fmla="*/ 3797724 h 6858000"/>
              <a:gd name="connsiteX70" fmla="*/ 483493 w 1371382"/>
              <a:gd name="connsiteY70" fmla="*/ 3792098 h 6858000"/>
              <a:gd name="connsiteX71" fmla="*/ 482377 w 1371382"/>
              <a:gd name="connsiteY71" fmla="*/ 3777135 h 6858000"/>
              <a:gd name="connsiteX72" fmla="*/ 484110 w 1371382"/>
              <a:gd name="connsiteY72" fmla="*/ 3771656 h 6858000"/>
              <a:gd name="connsiteX73" fmla="*/ 487853 w 1371382"/>
              <a:gd name="connsiteY73" fmla="*/ 3769007 h 6858000"/>
              <a:gd name="connsiteX74" fmla="*/ 487319 w 1371382"/>
              <a:gd name="connsiteY74" fmla="*/ 3767709 h 6858000"/>
              <a:gd name="connsiteX75" fmla="*/ 496015 w 1371382"/>
              <a:gd name="connsiteY75" fmla="*/ 3738082 h 6858000"/>
              <a:gd name="connsiteX76" fmla="*/ 503361 w 1371382"/>
              <a:gd name="connsiteY76" fmla="*/ 3673397 h 6858000"/>
              <a:gd name="connsiteX77" fmla="*/ 502657 w 1371382"/>
              <a:gd name="connsiteY77" fmla="*/ 3637109 h 6858000"/>
              <a:gd name="connsiteX78" fmla="*/ 506100 w 1371382"/>
              <a:gd name="connsiteY78" fmla="*/ 3536883 h 6858000"/>
              <a:gd name="connsiteX79" fmla="*/ 513638 w 1371382"/>
              <a:gd name="connsiteY79" fmla="*/ 3435652 h 6858000"/>
              <a:gd name="connsiteX80" fmla="*/ 515309 w 1371382"/>
              <a:gd name="connsiteY80" fmla="*/ 3307769 h 6858000"/>
              <a:gd name="connsiteX81" fmla="*/ 532872 w 1371382"/>
              <a:gd name="connsiteY81" fmla="*/ 3250522 h 6858000"/>
              <a:gd name="connsiteX82" fmla="*/ 533297 w 1371382"/>
              <a:gd name="connsiteY82" fmla="*/ 3229163 h 6858000"/>
              <a:gd name="connsiteX83" fmla="*/ 535120 w 1371382"/>
              <a:gd name="connsiteY83" fmla="*/ 3217217 h 6858000"/>
              <a:gd name="connsiteX84" fmla="*/ 521955 w 1371382"/>
              <a:gd name="connsiteY84" fmla="*/ 3183755 h 6858000"/>
              <a:gd name="connsiteX85" fmla="*/ 522456 w 1371382"/>
              <a:gd name="connsiteY85" fmla="*/ 3178642 h 6858000"/>
              <a:gd name="connsiteX86" fmla="*/ 510056 w 1371382"/>
              <a:gd name="connsiteY86" fmla="*/ 3158586 h 6858000"/>
              <a:gd name="connsiteX87" fmla="*/ 495241 w 1371382"/>
              <a:gd name="connsiteY87" fmla="*/ 3129034 h 6858000"/>
              <a:gd name="connsiteX88" fmla="*/ 495906 w 1371382"/>
              <a:gd name="connsiteY88" fmla="*/ 3126682 h 6858000"/>
              <a:gd name="connsiteX89" fmla="*/ 486774 w 1371382"/>
              <a:gd name="connsiteY89" fmla="*/ 3114519 h 6858000"/>
              <a:gd name="connsiteX90" fmla="*/ 473383 w 1371382"/>
              <a:gd name="connsiteY90" fmla="*/ 3106272 h 6858000"/>
              <a:gd name="connsiteX91" fmla="*/ 446113 w 1371382"/>
              <a:gd name="connsiteY91" fmla="*/ 2958185 h 6858000"/>
              <a:gd name="connsiteX92" fmla="*/ 388727 w 1371382"/>
              <a:gd name="connsiteY92" fmla="*/ 2762989 h 6858000"/>
              <a:gd name="connsiteX93" fmla="*/ 337645 w 1371382"/>
              <a:gd name="connsiteY93" fmla="*/ 2554718 h 6858000"/>
              <a:gd name="connsiteX94" fmla="*/ 317739 w 1371382"/>
              <a:gd name="connsiteY94" fmla="*/ 2485734 h 6858000"/>
              <a:gd name="connsiteX95" fmla="*/ 308462 w 1371382"/>
              <a:gd name="connsiteY95" fmla="*/ 2447068 h 6858000"/>
              <a:gd name="connsiteX96" fmla="*/ 295423 w 1371382"/>
              <a:gd name="connsiteY96" fmla="*/ 2425819 h 6858000"/>
              <a:gd name="connsiteX97" fmla="*/ 301422 w 1371382"/>
              <a:gd name="connsiteY97" fmla="*/ 2402874 h 6858000"/>
              <a:gd name="connsiteX98" fmla="*/ 304034 w 1371382"/>
              <a:gd name="connsiteY98" fmla="*/ 2381443 h 6858000"/>
              <a:gd name="connsiteX99" fmla="*/ 280363 w 1371382"/>
              <a:gd name="connsiteY99" fmla="*/ 2261920 h 6858000"/>
              <a:gd name="connsiteX100" fmla="*/ 270250 w 1371382"/>
              <a:gd name="connsiteY100" fmla="*/ 2195378 h 6858000"/>
              <a:gd name="connsiteX101" fmla="*/ 254467 w 1371382"/>
              <a:gd name="connsiteY101" fmla="*/ 2155135 h 6858000"/>
              <a:gd name="connsiteX102" fmla="*/ 251925 w 1371382"/>
              <a:gd name="connsiteY102" fmla="*/ 2118008 h 6858000"/>
              <a:gd name="connsiteX103" fmla="*/ 252918 w 1371382"/>
              <a:gd name="connsiteY103" fmla="*/ 2050531 h 6858000"/>
              <a:gd name="connsiteX104" fmla="*/ 244724 w 1371382"/>
              <a:gd name="connsiteY104" fmla="*/ 1963269 h 6858000"/>
              <a:gd name="connsiteX105" fmla="*/ 225902 w 1371382"/>
              <a:gd name="connsiteY105" fmla="*/ 1906352 h 6858000"/>
              <a:gd name="connsiteX106" fmla="*/ 202459 w 1371382"/>
              <a:gd name="connsiteY106" fmla="*/ 1861531 h 6858000"/>
              <a:gd name="connsiteX107" fmla="*/ 156258 w 1371382"/>
              <a:gd name="connsiteY107" fmla="*/ 1732919 h 6858000"/>
              <a:gd name="connsiteX108" fmla="*/ 128569 w 1371382"/>
              <a:gd name="connsiteY108" fmla="*/ 1663540 h 6858000"/>
              <a:gd name="connsiteX109" fmla="*/ 127695 w 1371382"/>
              <a:gd name="connsiteY109" fmla="*/ 1615777 h 6858000"/>
              <a:gd name="connsiteX110" fmla="*/ 108490 w 1371382"/>
              <a:gd name="connsiteY110" fmla="*/ 1563678 h 6858000"/>
              <a:gd name="connsiteX111" fmla="*/ 121570 w 1371382"/>
              <a:gd name="connsiteY111" fmla="*/ 1519474 h 6858000"/>
              <a:gd name="connsiteX112" fmla="*/ 114312 w 1371382"/>
              <a:gd name="connsiteY112" fmla="*/ 1477995 h 6858000"/>
              <a:gd name="connsiteX113" fmla="*/ 100397 w 1371382"/>
              <a:gd name="connsiteY113" fmla="*/ 1373769 h 6858000"/>
              <a:gd name="connsiteX114" fmla="*/ 108704 w 1371382"/>
              <a:gd name="connsiteY114" fmla="*/ 1307086 h 6858000"/>
              <a:gd name="connsiteX115" fmla="*/ 109892 w 1371382"/>
              <a:gd name="connsiteY115" fmla="*/ 1189033 h 6858000"/>
              <a:gd name="connsiteX116" fmla="*/ 114577 w 1371382"/>
              <a:gd name="connsiteY116" fmla="*/ 1168288 h 6858000"/>
              <a:gd name="connsiteX117" fmla="*/ 106859 w 1371382"/>
              <a:gd name="connsiteY117" fmla="*/ 1142577 h 6858000"/>
              <a:gd name="connsiteX118" fmla="*/ 96165 w 1371382"/>
              <a:gd name="connsiteY118" fmla="*/ 1088484 h 6858000"/>
              <a:gd name="connsiteX119" fmla="*/ 84901 w 1371382"/>
              <a:gd name="connsiteY119" fmla="*/ 1016103 h 6858000"/>
              <a:gd name="connsiteX120" fmla="*/ 86357 w 1371382"/>
              <a:gd name="connsiteY120" fmla="*/ 932283 h 6858000"/>
              <a:gd name="connsiteX121" fmla="*/ 88593 w 1371382"/>
              <a:gd name="connsiteY121" fmla="*/ 915925 h 6858000"/>
              <a:gd name="connsiteX122" fmla="*/ 81222 w 1371382"/>
              <a:gd name="connsiteY122" fmla="*/ 896999 h 6858000"/>
              <a:gd name="connsiteX123" fmla="*/ 50630 w 1371382"/>
              <a:gd name="connsiteY123" fmla="*/ 821517 h 6858000"/>
              <a:gd name="connsiteX124" fmla="*/ 29580 w 1371382"/>
              <a:gd name="connsiteY124" fmla="*/ 751353 h 6858000"/>
              <a:gd name="connsiteX125" fmla="*/ 29138 w 1371382"/>
              <a:gd name="connsiteY125" fmla="*/ 721230 h 6858000"/>
              <a:gd name="connsiteX126" fmla="*/ 14809 w 1371382"/>
              <a:gd name="connsiteY126" fmla="*/ 681659 h 6858000"/>
              <a:gd name="connsiteX127" fmla="*/ 228 w 1371382"/>
              <a:gd name="connsiteY127" fmla="*/ 635218 h 6858000"/>
              <a:gd name="connsiteX128" fmla="*/ 22148 w 1371382"/>
              <a:gd name="connsiteY128" fmla="*/ 585934 h 6858000"/>
              <a:gd name="connsiteX129" fmla="*/ 20769 w 1371382"/>
              <a:gd name="connsiteY129" fmla="*/ 542923 h 6858000"/>
              <a:gd name="connsiteX130" fmla="*/ 71173 w 1371382"/>
              <a:gd name="connsiteY130" fmla="*/ 473479 h 6858000"/>
              <a:gd name="connsiteX131" fmla="*/ 59254 w 1371382"/>
              <a:gd name="connsiteY131" fmla="*/ 446567 h 6858000"/>
              <a:gd name="connsiteX132" fmla="*/ 58502 w 1371382"/>
              <a:gd name="connsiteY132" fmla="*/ 393828 h 6858000"/>
              <a:gd name="connsiteX133" fmla="*/ 58332 w 1371382"/>
              <a:gd name="connsiteY133" fmla="*/ 353137 h 6858000"/>
              <a:gd name="connsiteX134" fmla="*/ 79842 w 1371382"/>
              <a:gd name="connsiteY134" fmla="*/ 309501 h 6858000"/>
              <a:gd name="connsiteX135" fmla="*/ 64025 w 1371382"/>
              <a:gd name="connsiteY135" fmla="*/ 275771 h 6858000"/>
              <a:gd name="connsiteX136" fmla="*/ 81052 w 1371382"/>
              <a:gd name="connsiteY136" fmla="*/ 212860 h 6858000"/>
              <a:gd name="connsiteX137" fmla="*/ 72762 w 1371382"/>
              <a:gd name="connsiteY137" fmla="*/ 144983 h 6858000"/>
              <a:gd name="connsiteX138" fmla="*/ 85046 w 1371382"/>
              <a:gd name="connsiteY138" fmla="*/ 55288 h 6858000"/>
              <a:gd name="connsiteX139" fmla="*/ 44600 w 1371382"/>
              <a:gd name="connsiteY139" fmla="*/ 0 h 6858000"/>
              <a:gd name="connsiteX0" fmla="*/ 37636 w 1364418"/>
              <a:gd name="connsiteY0" fmla="*/ 0 h 6858000"/>
              <a:gd name="connsiteX1" fmla="*/ 1364418 w 1364418"/>
              <a:gd name="connsiteY1" fmla="*/ 0 h 6858000"/>
              <a:gd name="connsiteX2" fmla="*/ 1364418 w 1364418"/>
              <a:gd name="connsiteY2" fmla="*/ 6858000 h 6858000"/>
              <a:gd name="connsiteX3" fmla="*/ 101112 w 1364418"/>
              <a:gd name="connsiteY3" fmla="*/ 6857735 h 6858000"/>
              <a:gd name="connsiteX4" fmla="*/ 137705 w 1364418"/>
              <a:gd name="connsiteY4" fmla="*/ 6776847 h 6858000"/>
              <a:gd name="connsiteX5" fmla="*/ 149205 w 1364418"/>
              <a:gd name="connsiteY5" fmla="*/ 6737706 h 6858000"/>
              <a:gd name="connsiteX6" fmla="*/ 173944 w 1364418"/>
              <a:gd name="connsiteY6" fmla="*/ 6691589 h 6858000"/>
              <a:gd name="connsiteX7" fmla="*/ 151501 w 1364418"/>
              <a:gd name="connsiteY7" fmla="*/ 6659970 h 6858000"/>
              <a:gd name="connsiteX8" fmla="*/ 166592 w 1364418"/>
              <a:gd name="connsiteY8" fmla="*/ 6636211 h 6858000"/>
              <a:gd name="connsiteX9" fmla="*/ 184036 w 1364418"/>
              <a:gd name="connsiteY9" fmla="*/ 6594177 h 6858000"/>
              <a:gd name="connsiteX10" fmla="*/ 198076 w 1364418"/>
              <a:gd name="connsiteY10" fmla="*/ 6557575 h 6858000"/>
              <a:gd name="connsiteX11" fmla="*/ 251033 w 1364418"/>
              <a:gd name="connsiteY11" fmla="*/ 6492130 h 6858000"/>
              <a:gd name="connsiteX12" fmla="*/ 266720 w 1364418"/>
              <a:gd name="connsiteY12" fmla="*/ 6431610 h 6858000"/>
              <a:gd name="connsiteX13" fmla="*/ 310425 w 1364418"/>
              <a:gd name="connsiteY13" fmla="*/ 6379786 h 6858000"/>
              <a:gd name="connsiteX14" fmla="*/ 293648 w 1364418"/>
              <a:gd name="connsiteY14" fmla="*/ 6334727 h 6858000"/>
              <a:gd name="connsiteX15" fmla="*/ 271063 w 1364418"/>
              <a:gd name="connsiteY15" fmla="*/ 6313295 h 6858000"/>
              <a:gd name="connsiteX16" fmla="*/ 278227 w 1364418"/>
              <a:gd name="connsiteY16" fmla="*/ 6280046 h 6858000"/>
              <a:gd name="connsiteX17" fmla="*/ 260972 w 1364418"/>
              <a:gd name="connsiteY17" fmla="*/ 6270265 h 6858000"/>
              <a:gd name="connsiteX18" fmla="*/ 288000 w 1364418"/>
              <a:gd name="connsiteY18" fmla="*/ 6252834 h 6858000"/>
              <a:gd name="connsiteX19" fmla="*/ 265992 w 1364418"/>
              <a:gd name="connsiteY19" fmla="*/ 6202459 h 6858000"/>
              <a:gd name="connsiteX20" fmla="*/ 264790 w 1364418"/>
              <a:gd name="connsiteY20" fmla="*/ 6153037 h 6858000"/>
              <a:gd name="connsiteX21" fmla="*/ 280205 w 1364418"/>
              <a:gd name="connsiteY21" fmla="*/ 6078132 h 6858000"/>
              <a:gd name="connsiteX22" fmla="*/ 267592 w 1364418"/>
              <a:gd name="connsiteY22" fmla="*/ 6028119 h 6858000"/>
              <a:gd name="connsiteX23" fmla="*/ 252821 w 1364418"/>
              <a:gd name="connsiteY23" fmla="*/ 5926735 h 6858000"/>
              <a:gd name="connsiteX24" fmla="*/ 302333 w 1364418"/>
              <a:gd name="connsiteY24" fmla="*/ 5712857 h 6858000"/>
              <a:gd name="connsiteX25" fmla="*/ 281408 w 1364418"/>
              <a:gd name="connsiteY25" fmla="*/ 5676393 h 6858000"/>
              <a:gd name="connsiteX26" fmla="*/ 321000 w 1364418"/>
              <a:gd name="connsiteY26" fmla="*/ 5563435 h 6858000"/>
              <a:gd name="connsiteX27" fmla="*/ 368130 w 1364418"/>
              <a:gd name="connsiteY27" fmla="*/ 5437125 h 6858000"/>
              <a:gd name="connsiteX28" fmla="*/ 381698 w 1364418"/>
              <a:gd name="connsiteY28" fmla="*/ 5396260 h 6858000"/>
              <a:gd name="connsiteX29" fmla="*/ 397679 w 1364418"/>
              <a:gd name="connsiteY29" fmla="*/ 5330009 h 6858000"/>
              <a:gd name="connsiteX30" fmla="*/ 431172 w 1364418"/>
              <a:gd name="connsiteY30" fmla="*/ 5273739 h 6858000"/>
              <a:gd name="connsiteX31" fmla="*/ 440771 w 1364418"/>
              <a:gd name="connsiteY31" fmla="*/ 5241779 h 6858000"/>
              <a:gd name="connsiteX32" fmla="*/ 451997 w 1364418"/>
              <a:gd name="connsiteY32" fmla="*/ 5225268 h 6858000"/>
              <a:gd name="connsiteX33" fmla="*/ 453017 w 1364418"/>
              <a:gd name="connsiteY33" fmla="*/ 5217684 h 6858000"/>
              <a:gd name="connsiteX34" fmla="*/ 460358 w 1364418"/>
              <a:gd name="connsiteY34" fmla="*/ 5193377 h 6858000"/>
              <a:gd name="connsiteX35" fmla="*/ 463661 w 1364418"/>
              <a:gd name="connsiteY35" fmla="*/ 5179288 h 6858000"/>
              <a:gd name="connsiteX36" fmla="*/ 464645 w 1364418"/>
              <a:gd name="connsiteY36" fmla="*/ 5173621 h 6858000"/>
              <a:gd name="connsiteX37" fmla="*/ 460279 w 1364418"/>
              <a:gd name="connsiteY37" fmla="*/ 5159961 h 6858000"/>
              <a:gd name="connsiteX38" fmla="*/ 466956 w 1364418"/>
              <a:gd name="connsiteY38" fmla="*/ 5144295 h 6858000"/>
              <a:gd name="connsiteX39" fmla="*/ 463889 w 1364418"/>
              <a:gd name="connsiteY39" fmla="*/ 5125185 h 6858000"/>
              <a:gd name="connsiteX40" fmla="*/ 470719 w 1364418"/>
              <a:gd name="connsiteY40" fmla="*/ 5121884 h 6858000"/>
              <a:gd name="connsiteX41" fmla="*/ 477755 w 1364418"/>
              <a:gd name="connsiteY41" fmla="*/ 5067850 h 6858000"/>
              <a:gd name="connsiteX42" fmla="*/ 480486 w 1364418"/>
              <a:gd name="connsiteY42" fmla="*/ 5060861 h 6858000"/>
              <a:gd name="connsiteX43" fmla="*/ 477190 w 1364418"/>
              <a:gd name="connsiteY43" fmla="*/ 5034192 h 6858000"/>
              <a:gd name="connsiteX44" fmla="*/ 478744 w 1364418"/>
              <a:gd name="connsiteY44" fmla="*/ 4993030 h 6858000"/>
              <a:gd name="connsiteX45" fmla="*/ 485653 w 1364418"/>
              <a:gd name="connsiteY45" fmla="*/ 4946844 h 6858000"/>
              <a:gd name="connsiteX46" fmla="*/ 481509 w 1364418"/>
              <a:gd name="connsiteY46" fmla="*/ 4932692 h 6858000"/>
              <a:gd name="connsiteX47" fmla="*/ 496912 w 1364418"/>
              <a:gd name="connsiteY47" fmla="*/ 4858827 h 6858000"/>
              <a:gd name="connsiteX48" fmla="*/ 502815 w 1364418"/>
              <a:gd name="connsiteY48" fmla="*/ 4821170 h 6858000"/>
              <a:gd name="connsiteX49" fmla="*/ 507548 w 1364418"/>
              <a:gd name="connsiteY49" fmla="*/ 4780965 h 6858000"/>
              <a:gd name="connsiteX50" fmla="*/ 508841 w 1364418"/>
              <a:gd name="connsiteY50" fmla="*/ 4750867 h 6858000"/>
              <a:gd name="connsiteX51" fmla="*/ 506648 w 1364418"/>
              <a:gd name="connsiteY51" fmla="*/ 4690749 h 6858000"/>
              <a:gd name="connsiteX52" fmla="*/ 502128 w 1364418"/>
              <a:gd name="connsiteY52" fmla="*/ 4584173 h 6858000"/>
              <a:gd name="connsiteX53" fmla="*/ 497211 w 1364418"/>
              <a:gd name="connsiteY53" fmla="*/ 4444346 h 6858000"/>
              <a:gd name="connsiteX54" fmla="*/ 493776 w 1364418"/>
              <a:gd name="connsiteY54" fmla="*/ 4375228 h 6858000"/>
              <a:gd name="connsiteX55" fmla="*/ 474429 w 1364418"/>
              <a:gd name="connsiteY55" fmla="*/ 4214165 h 6858000"/>
              <a:gd name="connsiteX56" fmla="*/ 478502 w 1364418"/>
              <a:gd name="connsiteY56" fmla="*/ 4090296 h 6858000"/>
              <a:gd name="connsiteX57" fmla="*/ 463758 w 1364418"/>
              <a:gd name="connsiteY57" fmla="*/ 4033999 h 6858000"/>
              <a:gd name="connsiteX58" fmla="*/ 464907 w 1364418"/>
              <a:gd name="connsiteY58" fmla="*/ 4031933 h 6858000"/>
              <a:gd name="connsiteX59" fmla="*/ 463483 w 1364418"/>
              <a:gd name="connsiteY59" fmla="*/ 4013953 h 6858000"/>
              <a:gd name="connsiteX60" fmla="*/ 449778 w 1364418"/>
              <a:gd name="connsiteY60" fmla="*/ 3974753 h 6858000"/>
              <a:gd name="connsiteX61" fmla="*/ 451376 w 1364418"/>
              <a:gd name="connsiteY61" fmla="*/ 3969950 h 6858000"/>
              <a:gd name="connsiteX62" fmla="*/ 444798 w 1364418"/>
              <a:gd name="connsiteY62" fmla="*/ 3933779 h 6858000"/>
              <a:gd name="connsiteX63" fmla="*/ 446129 w 1364418"/>
              <a:gd name="connsiteY63" fmla="*/ 3933093 h 6858000"/>
              <a:gd name="connsiteX64" fmla="*/ 450483 w 1364418"/>
              <a:gd name="connsiteY64" fmla="*/ 3922082 h 6858000"/>
              <a:gd name="connsiteX65" fmla="*/ 455561 w 1364418"/>
              <a:gd name="connsiteY65" fmla="*/ 3901461 h 6858000"/>
              <a:gd name="connsiteX66" fmla="*/ 478155 w 1364418"/>
              <a:gd name="connsiteY66" fmla="*/ 3813873 h 6858000"/>
              <a:gd name="connsiteX67" fmla="*/ 477580 w 1364418"/>
              <a:gd name="connsiteY67" fmla="*/ 3806161 h 6858000"/>
              <a:gd name="connsiteX68" fmla="*/ 477887 w 1364418"/>
              <a:gd name="connsiteY68" fmla="*/ 3805957 h 6858000"/>
              <a:gd name="connsiteX69" fmla="*/ 477914 w 1364418"/>
              <a:gd name="connsiteY69" fmla="*/ 3797724 h 6858000"/>
              <a:gd name="connsiteX70" fmla="*/ 476529 w 1364418"/>
              <a:gd name="connsiteY70" fmla="*/ 3792098 h 6858000"/>
              <a:gd name="connsiteX71" fmla="*/ 475413 w 1364418"/>
              <a:gd name="connsiteY71" fmla="*/ 3777135 h 6858000"/>
              <a:gd name="connsiteX72" fmla="*/ 477146 w 1364418"/>
              <a:gd name="connsiteY72" fmla="*/ 3771656 h 6858000"/>
              <a:gd name="connsiteX73" fmla="*/ 480889 w 1364418"/>
              <a:gd name="connsiteY73" fmla="*/ 3769007 h 6858000"/>
              <a:gd name="connsiteX74" fmla="*/ 480355 w 1364418"/>
              <a:gd name="connsiteY74" fmla="*/ 3767709 h 6858000"/>
              <a:gd name="connsiteX75" fmla="*/ 489051 w 1364418"/>
              <a:gd name="connsiteY75" fmla="*/ 3738082 h 6858000"/>
              <a:gd name="connsiteX76" fmla="*/ 496397 w 1364418"/>
              <a:gd name="connsiteY76" fmla="*/ 3673397 h 6858000"/>
              <a:gd name="connsiteX77" fmla="*/ 495693 w 1364418"/>
              <a:gd name="connsiteY77" fmla="*/ 3637109 h 6858000"/>
              <a:gd name="connsiteX78" fmla="*/ 499136 w 1364418"/>
              <a:gd name="connsiteY78" fmla="*/ 3536883 h 6858000"/>
              <a:gd name="connsiteX79" fmla="*/ 506674 w 1364418"/>
              <a:gd name="connsiteY79" fmla="*/ 3435652 h 6858000"/>
              <a:gd name="connsiteX80" fmla="*/ 508345 w 1364418"/>
              <a:gd name="connsiteY80" fmla="*/ 3307769 h 6858000"/>
              <a:gd name="connsiteX81" fmla="*/ 525908 w 1364418"/>
              <a:gd name="connsiteY81" fmla="*/ 3250522 h 6858000"/>
              <a:gd name="connsiteX82" fmla="*/ 526333 w 1364418"/>
              <a:gd name="connsiteY82" fmla="*/ 3229163 h 6858000"/>
              <a:gd name="connsiteX83" fmla="*/ 528156 w 1364418"/>
              <a:gd name="connsiteY83" fmla="*/ 3217217 h 6858000"/>
              <a:gd name="connsiteX84" fmla="*/ 514991 w 1364418"/>
              <a:gd name="connsiteY84" fmla="*/ 3183755 h 6858000"/>
              <a:gd name="connsiteX85" fmla="*/ 515492 w 1364418"/>
              <a:gd name="connsiteY85" fmla="*/ 3178642 h 6858000"/>
              <a:gd name="connsiteX86" fmla="*/ 503092 w 1364418"/>
              <a:gd name="connsiteY86" fmla="*/ 3158586 h 6858000"/>
              <a:gd name="connsiteX87" fmla="*/ 488277 w 1364418"/>
              <a:gd name="connsiteY87" fmla="*/ 3129034 h 6858000"/>
              <a:gd name="connsiteX88" fmla="*/ 488942 w 1364418"/>
              <a:gd name="connsiteY88" fmla="*/ 3126682 h 6858000"/>
              <a:gd name="connsiteX89" fmla="*/ 479810 w 1364418"/>
              <a:gd name="connsiteY89" fmla="*/ 3114519 h 6858000"/>
              <a:gd name="connsiteX90" fmla="*/ 466419 w 1364418"/>
              <a:gd name="connsiteY90" fmla="*/ 3106272 h 6858000"/>
              <a:gd name="connsiteX91" fmla="*/ 439149 w 1364418"/>
              <a:gd name="connsiteY91" fmla="*/ 2958185 h 6858000"/>
              <a:gd name="connsiteX92" fmla="*/ 381763 w 1364418"/>
              <a:gd name="connsiteY92" fmla="*/ 2762989 h 6858000"/>
              <a:gd name="connsiteX93" fmla="*/ 330681 w 1364418"/>
              <a:gd name="connsiteY93" fmla="*/ 2554718 h 6858000"/>
              <a:gd name="connsiteX94" fmla="*/ 310775 w 1364418"/>
              <a:gd name="connsiteY94" fmla="*/ 2485734 h 6858000"/>
              <a:gd name="connsiteX95" fmla="*/ 301498 w 1364418"/>
              <a:gd name="connsiteY95" fmla="*/ 2447068 h 6858000"/>
              <a:gd name="connsiteX96" fmla="*/ 288459 w 1364418"/>
              <a:gd name="connsiteY96" fmla="*/ 2425819 h 6858000"/>
              <a:gd name="connsiteX97" fmla="*/ 294458 w 1364418"/>
              <a:gd name="connsiteY97" fmla="*/ 2402874 h 6858000"/>
              <a:gd name="connsiteX98" fmla="*/ 297070 w 1364418"/>
              <a:gd name="connsiteY98" fmla="*/ 2381443 h 6858000"/>
              <a:gd name="connsiteX99" fmla="*/ 273399 w 1364418"/>
              <a:gd name="connsiteY99" fmla="*/ 2261920 h 6858000"/>
              <a:gd name="connsiteX100" fmla="*/ 263286 w 1364418"/>
              <a:gd name="connsiteY100" fmla="*/ 2195378 h 6858000"/>
              <a:gd name="connsiteX101" fmla="*/ 247503 w 1364418"/>
              <a:gd name="connsiteY101" fmla="*/ 2155135 h 6858000"/>
              <a:gd name="connsiteX102" fmla="*/ 244961 w 1364418"/>
              <a:gd name="connsiteY102" fmla="*/ 2118008 h 6858000"/>
              <a:gd name="connsiteX103" fmla="*/ 245954 w 1364418"/>
              <a:gd name="connsiteY103" fmla="*/ 2050531 h 6858000"/>
              <a:gd name="connsiteX104" fmla="*/ 237760 w 1364418"/>
              <a:gd name="connsiteY104" fmla="*/ 1963269 h 6858000"/>
              <a:gd name="connsiteX105" fmla="*/ 218938 w 1364418"/>
              <a:gd name="connsiteY105" fmla="*/ 1906352 h 6858000"/>
              <a:gd name="connsiteX106" fmla="*/ 195495 w 1364418"/>
              <a:gd name="connsiteY106" fmla="*/ 1861531 h 6858000"/>
              <a:gd name="connsiteX107" fmla="*/ 149294 w 1364418"/>
              <a:gd name="connsiteY107" fmla="*/ 1732919 h 6858000"/>
              <a:gd name="connsiteX108" fmla="*/ 121605 w 1364418"/>
              <a:gd name="connsiteY108" fmla="*/ 1663540 h 6858000"/>
              <a:gd name="connsiteX109" fmla="*/ 120731 w 1364418"/>
              <a:gd name="connsiteY109" fmla="*/ 1615777 h 6858000"/>
              <a:gd name="connsiteX110" fmla="*/ 101526 w 1364418"/>
              <a:gd name="connsiteY110" fmla="*/ 1563678 h 6858000"/>
              <a:gd name="connsiteX111" fmla="*/ 114606 w 1364418"/>
              <a:gd name="connsiteY111" fmla="*/ 1519474 h 6858000"/>
              <a:gd name="connsiteX112" fmla="*/ 107348 w 1364418"/>
              <a:gd name="connsiteY112" fmla="*/ 1477995 h 6858000"/>
              <a:gd name="connsiteX113" fmla="*/ 93433 w 1364418"/>
              <a:gd name="connsiteY113" fmla="*/ 1373769 h 6858000"/>
              <a:gd name="connsiteX114" fmla="*/ 101740 w 1364418"/>
              <a:gd name="connsiteY114" fmla="*/ 1307086 h 6858000"/>
              <a:gd name="connsiteX115" fmla="*/ 102928 w 1364418"/>
              <a:gd name="connsiteY115" fmla="*/ 1189033 h 6858000"/>
              <a:gd name="connsiteX116" fmla="*/ 107613 w 1364418"/>
              <a:gd name="connsiteY116" fmla="*/ 1168288 h 6858000"/>
              <a:gd name="connsiteX117" fmla="*/ 99895 w 1364418"/>
              <a:gd name="connsiteY117" fmla="*/ 1142577 h 6858000"/>
              <a:gd name="connsiteX118" fmla="*/ 89201 w 1364418"/>
              <a:gd name="connsiteY118" fmla="*/ 1088484 h 6858000"/>
              <a:gd name="connsiteX119" fmla="*/ 77937 w 1364418"/>
              <a:gd name="connsiteY119" fmla="*/ 1016103 h 6858000"/>
              <a:gd name="connsiteX120" fmla="*/ 79393 w 1364418"/>
              <a:gd name="connsiteY120" fmla="*/ 932283 h 6858000"/>
              <a:gd name="connsiteX121" fmla="*/ 81629 w 1364418"/>
              <a:gd name="connsiteY121" fmla="*/ 915925 h 6858000"/>
              <a:gd name="connsiteX122" fmla="*/ 74258 w 1364418"/>
              <a:gd name="connsiteY122" fmla="*/ 896999 h 6858000"/>
              <a:gd name="connsiteX123" fmla="*/ 43666 w 1364418"/>
              <a:gd name="connsiteY123" fmla="*/ 821517 h 6858000"/>
              <a:gd name="connsiteX124" fmla="*/ 22616 w 1364418"/>
              <a:gd name="connsiteY124" fmla="*/ 751353 h 6858000"/>
              <a:gd name="connsiteX125" fmla="*/ 22174 w 1364418"/>
              <a:gd name="connsiteY125" fmla="*/ 721230 h 6858000"/>
              <a:gd name="connsiteX126" fmla="*/ 7845 w 1364418"/>
              <a:gd name="connsiteY126" fmla="*/ 681659 h 6858000"/>
              <a:gd name="connsiteX127" fmla="*/ 31306 w 1364418"/>
              <a:gd name="connsiteY127" fmla="*/ 619315 h 6858000"/>
              <a:gd name="connsiteX128" fmla="*/ 15184 w 1364418"/>
              <a:gd name="connsiteY128" fmla="*/ 585934 h 6858000"/>
              <a:gd name="connsiteX129" fmla="*/ 13805 w 1364418"/>
              <a:gd name="connsiteY129" fmla="*/ 542923 h 6858000"/>
              <a:gd name="connsiteX130" fmla="*/ 64209 w 1364418"/>
              <a:gd name="connsiteY130" fmla="*/ 473479 h 6858000"/>
              <a:gd name="connsiteX131" fmla="*/ 52290 w 1364418"/>
              <a:gd name="connsiteY131" fmla="*/ 446567 h 6858000"/>
              <a:gd name="connsiteX132" fmla="*/ 51538 w 1364418"/>
              <a:gd name="connsiteY132" fmla="*/ 393828 h 6858000"/>
              <a:gd name="connsiteX133" fmla="*/ 51368 w 1364418"/>
              <a:gd name="connsiteY133" fmla="*/ 353137 h 6858000"/>
              <a:gd name="connsiteX134" fmla="*/ 72878 w 1364418"/>
              <a:gd name="connsiteY134" fmla="*/ 309501 h 6858000"/>
              <a:gd name="connsiteX135" fmla="*/ 57061 w 1364418"/>
              <a:gd name="connsiteY135" fmla="*/ 275771 h 6858000"/>
              <a:gd name="connsiteX136" fmla="*/ 74088 w 1364418"/>
              <a:gd name="connsiteY136" fmla="*/ 212860 h 6858000"/>
              <a:gd name="connsiteX137" fmla="*/ 65798 w 1364418"/>
              <a:gd name="connsiteY137" fmla="*/ 144983 h 6858000"/>
              <a:gd name="connsiteX138" fmla="*/ 78082 w 1364418"/>
              <a:gd name="connsiteY138" fmla="*/ 55288 h 6858000"/>
              <a:gd name="connsiteX139" fmla="*/ 37636 w 1364418"/>
              <a:gd name="connsiteY139" fmla="*/ 0 h 6858000"/>
              <a:gd name="connsiteX0" fmla="*/ 37636 w 1364418"/>
              <a:gd name="connsiteY0" fmla="*/ 0 h 6858000"/>
              <a:gd name="connsiteX1" fmla="*/ 1364418 w 1364418"/>
              <a:gd name="connsiteY1" fmla="*/ 0 h 6858000"/>
              <a:gd name="connsiteX2" fmla="*/ 1364418 w 1364418"/>
              <a:gd name="connsiteY2" fmla="*/ 6858000 h 6858000"/>
              <a:gd name="connsiteX3" fmla="*/ 101112 w 1364418"/>
              <a:gd name="connsiteY3" fmla="*/ 6857735 h 6858000"/>
              <a:gd name="connsiteX4" fmla="*/ 137705 w 1364418"/>
              <a:gd name="connsiteY4" fmla="*/ 6776847 h 6858000"/>
              <a:gd name="connsiteX5" fmla="*/ 149205 w 1364418"/>
              <a:gd name="connsiteY5" fmla="*/ 6737706 h 6858000"/>
              <a:gd name="connsiteX6" fmla="*/ 173944 w 1364418"/>
              <a:gd name="connsiteY6" fmla="*/ 6691589 h 6858000"/>
              <a:gd name="connsiteX7" fmla="*/ 151501 w 1364418"/>
              <a:gd name="connsiteY7" fmla="*/ 6659970 h 6858000"/>
              <a:gd name="connsiteX8" fmla="*/ 166592 w 1364418"/>
              <a:gd name="connsiteY8" fmla="*/ 6636211 h 6858000"/>
              <a:gd name="connsiteX9" fmla="*/ 184036 w 1364418"/>
              <a:gd name="connsiteY9" fmla="*/ 6594177 h 6858000"/>
              <a:gd name="connsiteX10" fmla="*/ 198076 w 1364418"/>
              <a:gd name="connsiteY10" fmla="*/ 6557575 h 6858000"/>
              <a:gd name="connsiteX11" fmla="*/ 251033 w 1364418"/>
              <a:gd name="connsiteY11" fmla="*/ 6492130 h 6858000"/>
              <a:gd name="connsiteX12" fmla="*/ 266720 w 1364418"/>
              <a:gd name="connsiteY12" fmla="*/ 6431610 h 6858000"/>
              <a:gd name="connsiteX13" fmla="*/ 310425 w 1364418"/>
              <a:gd name="connsiteY13" fmla="*/ 6379786 h 6858000"/>
              <a:gd name="connsiteX14" fmla="*/ 293648 w 1364418"/>
              <a:gd name="connsiteY14" fmla="*/ 6334727 h 6858000"/>
              <a:gd name="connsiteX15" fmla="*/ 271063 w 1364418"/>
              <a:gd name="connsiteY15" fmla="*/ 6313295 h 6858000"/>
              <a:gd name="connsiteX16" fmla="*/ 278227 w 1364418"/>
              <a:gd name="connsiteY16" fmla="*/ 6280046 h 6858000"/>
              <a:gd name="connsiteX17" fmla="*/ 260972 w 1364418"/>
              <a:gd name="connsiteY17" fmla="*/ 6270265 h 6858000"/>
              <a:gd name="connsiteX18" fmla="*/ 288000 w 1364418"/>
              <a:gd name="connsiteY18" fmla="*/ 6252834 h 6858000"/>
              <a:gd name="connsiteX19" fmla="*/ 265992 w 1364418"/>
              <a:gd name="connsiteY19" fmla="*/ 6202459 h 6858000"/>
              <a:gd name="connsiteX20" fmla="*/ 264790 w 1364418"/>
              <a:gd name="connsiteY20" fmla="*/ 6153037 h 6858000"/>
              <a:gd name="connsiteX21" fmla="*/ 280205 w 1364418"/>
              <a:gd name="connsiteY21" fmla="*/ 6078132 h 6858000"/>
              <a:gd name="connsiteX22" fmla="*/ 267592 w 1364418"/>
              <a:gd name="connsiteY22" fmla="*/ 6028119 h 6858000"/>
              <a:gd name="connsiteX23" fmla="*/ 252821 w 1364418"/>
              <a:gd name="connsiteY23" fmla="*/ 5926735 h 6858000"/>
              <a:gd name="connsiteX24" fmla="*/ 302333 w 1364418"/>
              <a:gd name="connsiteY24" fmla="*/ 5712857 h 6858000"/>
              <a:gd name="connsiteX25" fmla="*/ 281408 w 1364418"/>
              <a:gd name="connsiteY25" fmla="*/ 5676393 h 6858000"/>
              <a:gd name="connsiteX26" fmla="*/ 321000 w 1364418"/>
              <a:gd name="connsiteY26" fmla="*/ 5563435 h 6858000"/>
              <a:gd name="connsiteX27" fmla="*/ 368130 w 1364418"/>
              <a:gd name="connsiteY27" fmla="*/ 5437125 h 6858000"/>
              <a:gd name="connsiteX28" fmla="*/ 381698 w 1364418"/>
              <a:gd name="connsiteY28" fmla="*/ 5396260 h 6858000"/>
              <a:gd name="connsiteX29" fmla="*/ 397679 w 1364418"/>
              <a:gd name="connsiteY29" fmla="*/ 5330009 h 6858000"/>
              <a:gd name="connsiteX30" fmla="*/ 431172 w 1364418"/>
              <a:gd name="connsiteY30" fmla="*/ 5273739 h 6858000"/>
              <a:gd name="connsiteX31" fmla="*/ 440771 w 1364418"/>
              <a:gd name="connsiteY31" fmla="*/ 5241779 h 6858000"/>
              <a:gd name="connsiteX32" fmla="*/ 451997 w 1364418"/>
              <a:gd name="connsiteY32" fmla="*/ 5225268 h 6858000"/>
              <a:gd name="connsiteX33" fmla="*/ 453017 w 1364418"/>
              <a:gd name="connsiteY33" fmla="*/ 5217684 h 6858000"/>
              <a:gd name="connsiteX34" fmla="*/ 460358 w 1364418"/>
              <a:gd name="connsiteY34" fmla="*/ 5193377 h 6858000"/>
              <a:gd name="connsiteX35" fmla="*/ 463661 w 1364418"/>
              <a:gd name="connsiteY35" fmla="*/ 5179288 h 6858000"/>
              <a:gd name="connsiteX36" fmla="*/ 464645 w 1364418"/>
              <a:gd name="connsiteY36" fmla="*/ 5173621 h 6858000"/>
              <a:gd name="connsiteX37" fmla="*/ 460279 w 1364418"/>
              <a:gd name="connsiteY37" fmla="*/ 5159961 h 6858000"/>
              <a:gd name="connsiteX38" fmla="*/ 466956 w 1364418"/>
              <a:gd name="connsiteY38" fmla="*/ 5144295 h 6858000"/>
              <a:gd name="connsiteX39" fmla="*/ 463889 w 1364418"/>
              <a:gd name="connsiteY39" fmla="*/ 5125185 h 6858000"/>
              <a:gd name="connsiteX40" fmla="*/ 470719 w 1364418"/>
              <a:gd name="connsiteY40" fmla="*/ 5121884 h 6858000"/>
              <a:gd name="connsiteX41" fmla="*/ 477755 w 1364418"/>
              <a:gd name="connsiteY41" fmla="*/ 5067850 h 6858000"/>
              <a:gd name="connsiteX42" fmla="*/ 480486 w 1364418"/>
              <a:gd name="connsiteY42" fmla="*/ 5060861 h 6858000"/>
              <a:gd name="connsiteX43" fmla="*/ 477190 w 1364418"/>
              <a:gd name="connsiteY43" fmla="*/ 5034192 h 6858000"/>
              <a:gd name="connsiteX44" fmla="*/ 478744 w 1364418"/>
              <a:gd name="connsiteY44" fmla="*/ 4993030 h 6858000"/>
              <a:gd name="connsiteX45" fmla="*/ 485653 w 1364418"/>
              <a:gd name="connsiteY45" fmla="*/ 4946844 h 6858000"/>
              <a:gd name="connsiteX46" fmla="*/ 481509 w 1364418"/>
              <a:gd name="connsiteY46" fmla="*/ 4932692 h 6858000"/>
              <a:gd name="connsiteX47" fmla="*/ 496912 w 1364418"/>
              <a:gd name="connsiteY47" fmla="*/ 4858827 h 6858000"/>
              <a:gd name="connsiteX48" fmla="*/ 502815 w 1364418"/>
              <a:gd name="connsiteY48" fmla="*/ 4821170 h 6858000"/>
              <a:gd name="connsiteX49" fmla="*/ 507548 w 1364418"/>
              <a:gd name="connsiteY49" fmla="*/ 4780965 h 6858000"/>
              <a:gd name="connsiteX50" fmla="*/ 508841 w 1364418"/>
              <a:gd name="connsiteY50" fmla="*/ 4750867 h 6858000"/>
              <a:gd name="connsiteX51" fmla="*/ 506648 w 1364418"/>
              <a:gd name="connsiteY51" fmla="*/ 4690749 h 6858000"/>
              <a:gd name="connsiteX52" fmla="*/ 502128 w 1364418"/>
              <a:gd name="connsiteY52" fmla="*/ 4584173 h 6858000"/>
              <a:gd name="connsiteX53" fmla="*/ 497211 w 1364418"/>
              <a:gd name="connsiteY53" fmla="*/ 4444346 h 6858000"/>
              <a:gd name="connsiteX54" fmla="*/ 493776 w 1364418"/>
              <a:gd name="connsiteY54" fmla="*/ 4375228 h 6858000"/>
              <a:gd name="connsiteX55" fmla="*/ 474429 w 1364418"/>
              <a:gd name="connsiteY55" fmla="*/ 4214165 h 6858000"/>
              <a:gd name="connsiteX56" fmla="*/ 478502 w 1364418"/>
              <a:gd name="connsiteY56" fmla="*/ 4090296 h 6858000"/>
              <a:gd name="connsiteX57" fmla="*/ 463758 w 1364418"/>
              <a:gd name="connsiteY57" fmla="*/ 4033999 h 6858000"/>
              <a:gd name="connsiteX58" fmla="*/ 464907 w 1364418"/>
              <a:gd name="connsiteY58" fmla="*/ 4031933 h 6858000"/>
              <a:gd name="connsiteX59" fmla="*/ 463483 w 1364418"/>
              <a:gd name="connsiteY59" fmla="*/ 4013953 h 6858000"/>
              <a:gd name="connsiteX60" fmla="*/ 449778 w 1364418"/>
              <a:gd name="connsiteY60" fmla="*/ 3974753 h 6858000"/>
              <a:gd name="connsiteX61" fmla="*/ 451376 w 1364418"/>
              <a:gd name="connsiteY61" fmla="*/ 3969950 h 6858000"/>
              <a:gd name="connsiteX62" fmla="*/ 444798 w 1364418"/>
              <a:gd name="connsiteY62" fmla="*/ 3933779 h 6858000"/>
              <a:gd name="connsiteX63" fmla="*/ 446129 w 1364418"/>
              <a:gd name="connsiteY63" fmla="*/ 3933093 h 6858000"/>
              <a:gd name="connsiteX64" fmla="*/ 450483 w 1364418"/>
              <a:gd name="connsiteY64" fmla="*/ 3922082 h 6858000"/>
              <a:gd name="connsiteX65" fmla="*/ 455561 w 1364418"/>
              <a:gd name="connsiteY65" fmla="*/ 3901461 h 6858000"/>
              <a:gd name="connsiteX66" fmla="*/ 478155 w 1364418"/>
              <a:gd name="connsiteY66" fmla="*/ 3813873 h 6858000"/>
              <a:gd name="connsiteX67" fmla="*/ 477580 w 1364418"/>
              <a:gd name="connsiteY67" fmla="*/ 3806161 h 6858000"/>
              <a:gd name="connsiteX68" fmla="*/ 477887 w 1364418"/>
              <a:gd name="connsiteY68" fmla="*/ 3805957 h 6858000"/>
              <a:gd name="connsiteX69" fmla="*/ 477914 w 1364418"/>
              <a:gd name="connsiteY69" fmla="*/ 3797724 h 6858000"/>
              <a:gd name="connsiteX70" fmla="*/ 476529 w 1364418"/>
              <a:gd name="connsiteY70" fmla="*/ 3792098 h 6858000"/>
              <a:gd name="connsiteX71" fmla="*/ 475413 w 1364418"/>
              <a:gd name="connsiteY71" fmla="*/ 3777135 h 6858000"/>
              <a:gd name="connsiteX72" fmla="*/ 477146 w 1364418"/>
              <a:gd name="connsiteY72" fmla="*/ 3771656 h 6858000"/>
              <a:gd name="connsiteX73" fmla="*/ 480889 w 1364418"/>
              <a:gd name="connsiteY73" fmla="*/ 3769007 h 6858000"/>
              <a:gd name="connsiteX74" fmla="*/ 480355 w 1364418"/>
              <a:gd name="connsiteY74" fmla="*/ 3767709 h 6858000"/>
              <a:gd name="connsiteX75" fmla="*/ 489051 w 1364418"/>
              <a:gd name="connsiteY75" fmla="*/ 3738082 h 6858000"/>
              <a:gd name="connsiteX76" fmla="*/ 496397 w 1364418"/>
              <a:gd name="connsiteY76" fmla="*/ 3673397 h 6858000"/>
              <a:gd name="connsiteX77" fmla="*/ 495693 w 1364418"/>
              <a:gd name="connsiteY77" fmla="*/ 3637109 h 6858000"/>
              <a:gd name="connsiteX78" fmla="*/ 499136 w 1364418"/>
              <a:gd name="connsiteY78" fmla="*/ 3536883 h 6858000"/>
              <a:gd name="connsiteX79" fmla="*/ 506674 w 1364418"/>
              <a:gd name="connsiteY79" fmla="*/ 3435652 h 6858000"/>
              <a:gd name="connsiteX80" fmla="*/ 508345 w 1364418"/>
              <a:gd name="connsiteY80" fmla="*/ 3307769 h 6858000"/>
              <a:gd name="connsiteX81" fmla="*/ 525908 w 1364418"/>
              <a:gd name="connsiteY81" fmla="*/ 3250522 h 6858000"/>
              <a:gd name="connsiteX82" fmla="*/ 526333 w 1364418"/>
              <a:gd name="connsiteY82" fmla="*/ 3229163 h 6858000"/>
              <a:gd name="connsiteX83" fmla="*/ 528156 w 1364418"/>
              <a:gd name="connsiteY83" fmla="*/ 3217217 h 6858000"/>
              <a:gd name="connsiteX84" fmla="*/ 514991 w 1364418"/>
              <a:gd name="connsiteY84" fmla="*/ 3183755 h 6858000"/>
              <a:gd name="connsiteX85" fmla="*/ 515492 w 1364418"/>
              <a:gd name="connsiteY85" fmla="*/ 3178642 h 6858000"/>
              <a:gd name="connsiteX86" fmla="*/ 503092 w 1364418"/>
              <a:gd name="connsiteY86" fmla="*/ 3158586 h 6858000"/>
              <a:gd name="connsiteX87" fmla="*/ 488277 w 1364418"/>
              <a:gd name="connsiteY87" fmla="*/ 3129034 h 6858000"/>
              <a:gd name="connsiteX88" fmla="*/ 488942 w 1364418"/>
              <a:gd name="connsiteY88" fmla="*/ 3126682 h 6858000"/>
              <a:gd name="connsiteX89" fmla="*/ 479810 w 1364418"/>
              <a:gd name="connsiteY89" fmla="*/ 3114519 h 6858000"/>
              <a:gd name="connsiteX90" fmla="*/ 466419 w 1364418"/>
              <a:gd name="connsiteY90" fmla="*/ 3106272 h 6858000"/>
              <a:gd name="connsiteX91" fmla="*/ 439149 w 1364418"/>
              <a:gd name="connsiteY91" fmla="*/ 2958185 h 6858000"/>
              <a:gd name="connsiteX92" fmla="*/ 381763 w 1364418"/>
              <a:gd name="connsiteY92" fmla="*/ 2762989 h 6858000"/>
              <a:gd name="connsiteX93" fmla="*/ 330681 w 1364418"/>
              <a:gd name="connsiteY93" fmla="*/ 2554718 h 6858000"/>
              <a:gd name="connsiteX94" fmla="*/ 310775 w 1364418"/>
              <a:gd name="connsiteY94" fmla="*/ 2485734 h 6858000"/>
              <a:gd name="connsiteX95" fmla="*/ 301498 w 1364418"/>
              <a:gd name="connsiteY95" fmla="*/ 2447068 h 6858000"/>
              <a:gd name="connsiteX96" fmla="*/ 288459 w 1364418"/>
              <a:gd name="connsiteY96" fmla="*/ 2425819 h 6858000"/>
              <a:gd name="connsiteX97" fmla="*/ 294458 w 1364418"/>
              <a:gd name="connsiteY97" fmla="*/ 2402874 h 6858000"/>
              <a:gd name="connsiteX98" fmla="*/ 297070 w 1364418"/>
              <a:gd name="connsiteY98" fmla="*/ 2381443 h 6858000"/>
              <a:gd name="connsiteX99" fmla="*/ 273399 w 1364418"/>
              <a:gd name="connsiteY99" fmla="*/ 2261920 h 6858000"/>
              <a:gd name="connsiteX100" fmla="*/ 263286 w 1364418"/>
              <a:gd name="connsiteY100" fmla="*/ 2195378 h 6858000"/>
              <a:gd name="connsiteX101" fmla="*/ 247503 w 1364418"/>
              <a:gd name="connsiteY101" fmla="*/ 2155135 h 6858000"/>
              <a:gd name="connsiteX102" fmla="*/ 244961 w 1364418"/>
              <a:gd name="connsiteY102" fmla="*/ 2118008 h 6858000"/>
              <a:gd name="connsiteX103" fmla="*/ 245954 w 1364418"/>
              <a:gd name="connsiteY103" fmla="*/ 2050531 h 6858000"/>
              <a:gd name="connsiteX104" fmla="*/ 237760 w 1364418"/>
              <a:gd name="connsiteY104" fmla="*/ 1963269 h 6858000"/>
              <a:gd name="connsiteX105" fmla="*/ 218938 w 1364418"/>
              <a:gd name="connsiteY105" fmla="*/ 1906352 h 6858000"/>
              <a:gd name="connsiteX106" fmla="*/ 195495 w 1364418"/>
              <a:gd name="connsiteY106" fmla="*/ 1861531 h 6858000"/>
              <a:gd name="connsiteX107" fmla="*/ 149294 w 1364418"/>
              <a:gd name="connsiteY107" fmla="*/ 1732919 h 6858000"/>
              <a:gd name="connsiteX108" fmla="*/ 121605 w 1364418"/>
              <a:gd name="connsiteY108" fmla="*/ 1663540 h 6858000"/>
              <a:gd name="connsiteX109" fmla="*/ 120731 w 1364418"/>
              <a:gd name="connsiteY109" fmla="*/ 1615777 h 6858000"/>
              <a:gd name="connsiteX110" fmla="*/ 101526 w 1364418"/>
              <a:gd name="connsiteY110" fmla="*/ 1563678 h 6858000"/>
              <a:gd name="connsiteX111" fmla="*/ 114606 w 1364418"/>
              <a:gd name="connsiteY111" fmla="*/ 1519474 h 6858000"/>
              <a:gd name="connsiteX112" fmla="*/ 107348 w 1364418"/>
              <a:gd name="connsiteY112" fmla="*/ 1477995 h 6858000"/>
              <a:gd name="connsiteX113" fmla="*/ 93433 w 1364418"/>
              <a:gd name="connsiteY113" fmla="*/ 1373769 h 6858000"/>
              <a:gd name="connsiteX114" fmla="*/ 101740 w 1364418"/>
              <a:gd name="connsiteY114" fmla="*/ 1307086 h 6858000"/>
              <a:gd name="connsiteX115" fmla="*/ 102928 w 1364418"/>
              <a:gd name="connsiteY115" fmla="*/ 1189033 h 6858000"/>
              <a:gd name="connsiteX116" fmla="*/ 107613 w 1364418"/>
              <a:gd name="connsiteY116" fmla="*/ 1168288 h 6858000"/>
              <a:gd name="connsiteX117" fmla="*/ 99895 w 1364418"/>
              <a:gd name="connsiteY117" fmla="*/ 1142577 h 6858000"/>
              <a:gd name="connsiteX118" fmla="*/ 89201 w 1364418"/>
              <a:gd name="connsiteY118" fmla="*/ 1088484 h 6858000"/>
              <a:gd name="connsiteX119" fmla="*/ 77937 w 1364418"/>
              <a:gd name="connsiteY119" fmla="*/ 1016103 h 6858000"/>
              <a:gd name="connsiteX120" fmla="*/ 79393 w 1364418"/>
              <a:gd name="connsiteY120" fmla="*/ 932283 h 6858000"/>
              <a:gd name="connsiteX121" fmla="*/ 81629 w 1364418"/>
              <a:gd name="connsiteY121" fmla="*/ 915925 h 6858000"/>
              <a:gd name="connsiteX122" fmla="*/ 74258 w 1364418"/>
              <a:gd name="connsiteY122" fmla="*/ 896999 h 6858000"/>
              <a:gd name="connsiteX123" fmla="*/ 43666 w 1364418"/>
              <a:gd name="connsiteY123" fmla="*/ 821517 h 6858000"/>
              <a:gd name="connsiteX124" fmla="*/ 22616 w 1364418"/>
              <a:gd name="connsiteY124" fmla="*/ 751353 h 6858000"/>
              <a:gd name="connsiteX125" fmla="*/ 22174 w 1364418"/>
              <a:gd name="connsiteY125" fmla="*/ 721230 h 6858000"/>
              <a:gd name="connsiteX126" fmla="*/ 7845 w 1364418"/>
              <a:gd name="connsiteY126" fmla="*/ 681659 h 6858000"/>
              <a:gd name="connsiteX127" fmla="*/ 31306 w 1364418"/>
              <a:gd name="connsiteY127" fmla="*/ 619315 h 6858000"/>
              <a:gd name="connsiteX128" fmla="*/ 15184 w 1364418"/>
              <a:gd name="connsiteY128" fmla="*/ 585934 h 6858000"/>
              <a:gd name="connsiteX129" fmla="*/ 22258 w 1364418"/>
              <a:gd name="connsiteY129" fmla="*/ 538948 h 6858000"/>
              <a:gd name="connsiteX130" fmla="*/ 64209 w 1364418"/>
              <a:gd name="connsiteY130" fmla="*/ 473479 h 6858000"/>
              <a:gd name="connsiteX131" fmla="*/ 52290 w 1364418"/>
              <a:gd name="connsiteY131" fmla="*/ 446567 h 6858000"/>
              <a:gd name="connsiteX132" fmla="*/ 51538 w 1364418"/>
              <a:gd name="connsiteY132" fmla="*/ 393828 h 6858000"/>
              <a:gd name="connsiteX133" fmla="*/ 51368 w 1364418"/>
              <a:gd name="connsiteY133" fmla="*/ 353137 h 6858000"/>
              <a:gd name="connsiteX134" fmla="*/ 72878 w 1364418"/>
              <a:gd name="connsiteY134" fmla="*/ 309501 h 6858000"/>
              <a:gd name="connsiteX135" fmla="*/ 57061 w 1364418"/>
              <a:gd name="connsiteY135" fmla="*/ 275771 h 6858000"/>
              <a:gd name="connsiteX136" fmla="*/ 74088 w 1364418"/>
              <a:gd name="connsiteY136" fmla="*/ 212860 h 6858000"/>
              <a:gd name="connsiteX137" fmla="*/ 65798 w 1364418"/>
              <a:gd name="connsiteY137" fmla="*/ 144983 h 6858000"/>
              <a:gd name="connsiteX138" fmla="*/ 78082 w 1364418"/>
              <a:gd name="connsiteY138" fmla="*/ 55288 h 6858000"/>
              <a:gd name="connsiteX139" fmla="*/ 37636 w 1364418"/>
              <a:gd name="connsiteY139" fmla="*/ 0 h 6858000"/>
              <a:gd name="connsiteX0" fmla="*/ 37636 w 1364418"/>
              <a:gd name="connsiteY0" fmla="*/ 0 h 6858000"/>
              <a:gd name="connsiteX1" fmla="*/ 1364418 w 1364418"/>
              <a:gd name="connsiteY1" fmla="*/ 0 h 6858000"/>
              <a:gd name="connsiteX2" fmla="*/ 1364418 w 1364418"/>
              <a:gd name="connsiteY2" fmla="*/ 6858000 h 6858000"/>
              <a:gd name="connsiteX3" fmla="*/ 101112 w 1364418"/>
              <a:gd name="connsiteY3" fmla="*/ 6857735 h 6858000"/>
              <a:gd name="connsiteX4" fmla="*/ 137705 w 1364418"/>
              <a:gd name="connsiteY4" fmla="*/ 6776847 h 6858000"/>
              <a:gd name="connsiteX5" fmla="*/ 149205 w 1364418"/>
              <a:gd name="connsiteY5" fmla="*/ 6737706 h 6858000"/>
              <a:gd name="connsiteX6" fmla="*/ 173944 w 1364418"/>
              <a:gd name="connsiteY6" fmla="*/ 6691589 h 6858000"/>
              <a:gd name="connsiteX7" fmla="*/ 151501 w 1364418"/>
              <a:gd name="connsiteY7" fmla="*/ 6659970 h 6858000"/>
              <a:gd name="connsiteX8" fmla="*/ 166592 w 1364418"/>
              <a:gd name="connsiteY8" fmla="*/ 6636211 h 6858000"/>
              <a:gd name="connsiteX9" fmla="*/ 184036 w 1364418"/>
              <a:gd name="connsiteY9" fmla="*/ 6594177 h 6858000"/>
              <a:gd name="connsiteX10" fmla="*/ 198076 w 1364418"/>
              <a:gd name="connsiteY10" fmla="*/ 6557575 h 6858000"/>
              <a:gd name="connsiteX11" fmla="*/ 251033 w 1364418"/>
              <a:gd name="connsiteY11" fmla="*/ 6492130 h 6858000"/>
              <a:gd name="connsiteX12" fmla="*/ 266720 w 1364418"/>
              <a:gd name="connsiteY12" fmla="*/ 6431610 h 6858000"/>
              <a:gd name="connsiteX13" fmla="*/ 310425 w 1364418"/>
              <a:gd name="connsiteY13" fmla="*/ 6379786 h 6858000"/>
              <a:gd name="connsiteX14" fmla="*/ 293648 w 1364418"/>
              <a:gd name="connsiteY14" fmla="*/ 6334727 h 6858000"/>
              <a:gd name="connsiteX15" fmla="*/ 271063 w 1364418"/>
              <a:gd name="connsiteY15" fmla="*/ 6313295 h 6858000"/>
              <a:gd name="connsiteX16" fmla="*/ 278227 w 1364418"/>
              <a:gd name="connsiteY16" fmla="*/ 6280046 h 6858000"/>
              <a:gd name="connsiteX17" fmla="*/ 260972 w 1364418"/>
              <a:gd name="connsiteY17" fmla="*/ 6270265 h 6858000"/>
              <a:gd name="connsiteX18" fmla="*/ 288000 w 1364418"/>
              <a:gd name="connsiteY18" fmla="*/ 6252834 h 6858000"/>
              <a:gd name="connsiteX19" fmla="*/ 265992 w 1364418"/>
              <a:gd name="connsiteY19" fmla="*/ 6202459 h 6858000"/>
              <a:gd name="connsiteX20" fmla="*/ 264790 w 1364418"/>
              <a:gd name="connsiteY20" fmla="*/ 6153037 h 6858000"/>
              <a:gd name="connsiteX21" fmla="*/ 280205 w 1364418"/>
              <a:gd name="connsiteY21" fmla="*/ 6078132 h 6858000"/>
              <a:gd name="connsiteX22" fmla="*/ 267592 w 1364418"/>
              <a:gd name="connsiteY22" fmla="*/ 6028119 h 6858000"/>
              <a:gd name="connsiteX23" fmla="*/ 252821 w 1364418"/>
              <a:gd name="connsiteY23" fmla="*/ 5926735 h 6858000"/>
              <a:gd name="connsiteX24" fmla="*/ 302333 w 1364418"/>
              <a:gd name="connsiteY24" fmla="*/ 5712857 h 6858000"/>
              <a:gd name="connsiteX25" fmla="*/ 281408 w 1364418"/>
              <a:gd name="connsiteY25" fmla="*/ 5676393 h 6858000"/>
              <a:gd name="connsiteX26" fmla="*/ 321000 w 1364418"/>
              <a:gd name="connsiteY26" fmla="*/ 5563435 h 6858000"/>
              <a:gd name="connsiteX27" fmla="*/ 368130 w 1364418"/>
              <a:gd name="connsiteY27" fmla="*/ 5437125 h 6858000"/>
              <a:gd name="connsiteX28" fmla="*/ 381698 w 1364418"/>
              <a:gd name="connsiteY28" fmla="*/ 5396260 h 6858000"/>
              <a:gd name="connsiteX29" fmla="*/ 397679 w 1364418"/>
              <a:gd name="connsiteY29" fmla="*/ 5330009 h 6858000"/>
              <a:gd name="connsiteX30" fmla="*/ 431172 w 1364418"/>
              <a:gd name="connsiteY30" fmla="*/ 5273739 h 6858000"/>
              <a:gd name="connsiteX31" fmla="*/ 440771 w 1364418"/>
              <a:gd name="connsiteY31" fmla="*/ 5241779 h 6858000"/>
              <a:gd name="connsiteX32" fmla="*/ 451997 w 1364418"/>
              <a:gd name="connsiteY32" fmla="*/ 5225268 h 6858000"/>
              <a:gd name="connsiteX33" fmla="*/ 453017 w 1364418"/>
              <a:gd name="connsiteY33" fmla="*/ 5217684 h 6858000"/>
              <a:gd name="connsiteX34" fmla="*/ 460358 w 1364418"/>
              <a:gd name="connsiteY34" fmla="*/ 5193377 h 6858000"/>
              <a:gd name="connsiteX35" fmla="*/ 463661 w 1364418"/>
              <a:gd name="connsiteY35" fmla="*/ 5179288 h 6858000"/>
              <a:gd name="connsiteX36" fmla="*/ 464645 w 1364418"/>
              <a:gd name="connsiteY36" fmla="*/ 5173621 h 6858000"/>
              <a:gd name="connsiteX37" fmla="*/ 460279 w 1364418"/>
              <a:gd name="connsiteY37" fmla="*/ 5159961 h 6858000"/>
              <a:gd name="connsiteX38" fmla="*/ 466956 w 1364418"/>
              <a:gd name="connsiteY38" fmla="*/ 5144295 h 6858000"/>
              <a:gd name="connsiteX39" fmla="*/ 463889 w 1364418"/>
              <a:gd name="connsiteY39" fmla="*/ 5125185 h 6858000"/>
              <a:gd name="connsiteX40" fmla="*/ 470719 w 1364418"/>
              <a:gd name="connsiteY40" fmla="*/ 5121884 h 6858000"/>
              <a:gd name="connsiteX41" fmla="*/ 477755 w 1364418"/>
              <a:gd name="connsiteY41" fmla="*/ 5067850 h 6858000"/>
              <a:gd name="connsiteX42" fmla="*/ 480486 w 1364418"/>
              <a:gd name="connsiteY42" fmla="*/ 5060861 h 6858000"/>
              <a:gd name="connsiteX43" fmla="*/ 477190 w 1364418"/>
              <a:gd name="connsiteY43" fmla="*/ 5034192 h 6858000"/>
              <a:gd name="connsiteX44" fmla="*/ 478744 w 1364418"/>
              <a:gd name="connsiteY44" fmla="*/ 4993030 h 6858000"/>
              <a:gd name="connsiteX45" fmla="*/ 485653 w 1364418"/>
              <a:gd name="connsiteY45" fmla="*/ 4946844 h 6858000"/>
              <a:gd name="connsiteX46" fmla="*/ 481509 w 1364418"/>
              <a:gd name="connsiteY46" fmla="*/ 4932692 h 6858000"/>
              <a:gd name="connsiteX47" fmla="*/ 496912 w 1364418"/>
              <a:gd name="connsiteY47" fmla="*/ 4858827 h 6858000"/>
              <a:gd name="connsiteX48" fmla="*/ 502815 w 1364418"/>
              <a:gd name="connsiteY48" fmla="*/ 4821170 h 6858000"/>
              <a:gd name="connsiteX49" fmla="*/ 507548 w 1364418"/>
              <a:gd name="connsiteY49" fmla="*/ 4780965 h 6858000"/>
              <a:gd name="connsiteX50" fmla="*/ 508841 w 1364418"/>
              <a:gd name="connsiteY50" fmla="*/ 4750867 h 6858000"/>
              <a:gd name="connsiteX51" fmla="*/ 506648 w 1364418"/>
              <a:gd name="connsiteY51" fmla="*/ 4690749 h 6858000"/>
              <a:gd name="connsiteX52" fmla="*/ 502128 w 1364418"/>
              <a:gd name="connsiteY52" fmla="*/ 4584173 h 6858000"/>
              <a:gd name="connsiteX53" fmla="*/ 497211 w 1364418"/>
              <a:gd name="connsiteY53" fmla="*/ 4444346 h 6858000"/>
              <a:gd name="connsiteX54" fmla="*/ 493776 w 1364418"/>
              <a:gd name="connsiteY54" fmla="*/ 4375228 h 6858000"/>
              <a:gd name="connsiteX55" fmla="*/ 474429 w 1364418"/>
              <a:gd name="connsiteY55" fmla="*/ 4214165 h 6858000"/>
              <a:gd name="connsiteX56" fmla="*/ 478502 w 1364418"/>
              <a:gd name="connsiteY56" fmla="*/ 4090296 h 6858000"/>
              <a:gd name="connsiteX57" fmla="*/ 463758 w 1364418"/>
              <a:gd name="connsiteY57" fmla="*/ 4033999 h 6858000"/>
              <a:gd name="connsiteX58" fmla="*/ 464907 w 1364418"/>
              <a:gd name="connsiteY58" fmla="*/ 4031933 h 6858000"/>
              <a:gd name="connsiteX59" fmla="*/ 463483 w 1364418"/>
              <a:gd name="connsiteY59" fmla="*/ 4013953 h 6858000"/>
              <a:gd name="connsiteX60" fmla="*/ 449778 w 1364418"/>
              <a:gd name="connsiteY60" fmla="*/ 3974753 h 6858000"/>
              <a:gd name="connsiteX61" fmla="*/ 451376 w 1364418"/>
              <a:gd name="connsiteY61" fmla="*/ 3969950 h 6858000"/>
              <a:gd name="connsiteX62" fmla="*/ 444798 w 1364418"/>
              <a:gd name="connsiteY62" fmla="*/ 3933779 h 6858000"/>
              <a:gd name="connsiteX63" fmla="*/ 446129 w 1364418"/>
              <a:gd name="connsiteY63" fmla="*/ 3933093 h 6858000"/>
              <a:gd name="connsiteX64" fmla="*/ 450483 w 1364418"/>
              <a:gd name="connsiteY64" fmla="*/ 3922082 h 6858000"/>
              <a:gd name="connsiteX65" fmla="*/ 455561 w 1364418"/>
              <a:gd name="connsiteY65" fmla="*/ 3901461 h 6858000"/>
              <a:gd name="connsiteX66" fmla="*/ 478155 w 1364418"/>
              <a:gd name="connsiteY66" fmla="*/ 3813873 h 6858000"/>
              <a:gd name="connsiteX67" fmla="*/ 477580 w 1364418"/>
              <a:gd name="connsiteY67" fmla="*/ 3806161 h 6858000"/>
              <a:gd name="connsiteX68" fmla="*/ 477887 w 1364418"/>
              <a:gd name="connsiteY68" fmla="*/ 3805957 h 6858000"/>
              <a:gd name="connsiteX69" fmla="*/ 477914 w 1364418"/>
              <a:gd name="connsiteY69" fmla="*/ 3797724 h 6858000"/>
              <a:gd name="connsiteX70" fmla="*/ 476529 w 1364418"/>
              <a:gd name="connsiteY70" fmla="*/ 3792098 h 6858000"/>
              <a:gd name="connsiteX71" fmla="*/ 475413 w 1364418"/>
              <a:gd name="connsiteY71" fmla="*/ 3777135 h 6858000"/>
              <a:gd name="connsiteX72" fmla="*/ 477146 w 1364418"/>
              <a:gd name="connsiteY72" fmla="*/ 3771656 h 6858000"/>
              <a:gd name="connsiteX73" fmla="*/ 480889 w 1364418"/>
              <a:gd name="connsiteY73" fmla="*/ 3769007 h 6858000"/>
              <a:gd name="connsiteX74" fmla="*/ 480355 w 1364418"/>
              <a:gd name="connsiteY74" fmla="*/ 3767709 h 6858000"/>
              <a:gd name="connsiteX75" fmla="*/ 489051 w 1364418"/>
              <a:gd name="connsiteY75" fmla="*/ 3738082 h 6858000"/>
              <a:gd name="connsiteX76" fmla="*/ 496397 w 1364418"/>
              <a:gd name="connsiteY76" fmla="*/ 3673397 h 6858000"/>
              <a:gd name="connsiteX77" fmla="*/ 495693 w 1364418"/>
              <a:gd name="connsiteY77" fmla="*/ 3637109 h 6858000"/>
              <a:gd name="connsiteX78" fmla="*/ 499136 w 1364418"/>
              <a:gd name="connsiteY78" fmla="*/ 3536883 h 6858000"/>
              <a:gd name="connsiteX79" fmla="*/ 506674 w 1364418"/>
              <a:gd name="connsiteY79" fmla="*/ 3435652 h 6858000"/>
              <a:gd name="connsiteX80" fmla="*/ 508345 w 1364418"/>
              <a:gd name="connsiteY80" fmla="*/ 3307769 h 6858000"/>
              <a:gd name="connsiteX81" fmla="*/ 525908 w 1364418"/>
              <a:gd name="connsiteY81" fmla="*/ 3250522 h 6858000"/>
              <a:gd name="connsiteX82" fmla="*/ 526333 w 1364418"/>
              <a:gd name="connsiteY82" fmla="*/ 3229163 h 6858000"/>
              <a:gd name="connsiteX83" fmla="*/ 528156 w 1364418"/>
              <a:gd name="connsiteY83" fmla="*/ 3217217 h 6858000"/>
              <a:gd name="connsiteX84" fmla="*/ 514991 w 1364418"/>
              <a:gd name="connsiteY84" fmla="*/ 3183755 h 6858000"/>
              <a:gd name="connsiteX85" fmla="*/ 515492 w 1364418"/>
              <a:gd name="connsiteY85" fmla="*/ 3178642 h 6858000"/>
              <a:gd name="connsiteX86" fmla="*/ 503092 w 1364418"/>
              <a:gd name="connsiteY86" fmla="*/ 3158586 h 6858000"/>
              <a:gd name="connsiteX87" fmla="*/ 488277 w 1364418"/>
              <a:gd name="connsiteY87" fmla="*/ 3129034 h 6858000"/>
              <a:gd name="connsiteX88" fmla="*/ 488942 w 1364418"/>
              <a:gd name="connsiteY88" fmla="*/ 3126682 h 6858000"/>
              <a:gd name="connsiteX89" fmla="*/ 479810 w 1364418"/>
              <a:gd name="connsiteY89" fmla="*/ 3114519 h 6858000"/>
              <a:gd name="connsiteX90" fmla="*/ 466419 w 1364418"/>
              <a:gd name="connsiteY90" fmla="*/ 3106272 h 6858000"/>
              <a:gd name="connsiteX91" fmla="*/ 439149 w 1364418"/>
              <a:gd name="connsiteY91" fmla="*/ 2958185 h 6858000"/>
              <a:gd name="connsiteX92" fmla="*/ 381763 w 1364418"/>
              <a:gd name="connsiteY92" fmla="*/ 2762989 h 6858000"/>
              <a:gd name="connsiteX93" fmla="*/ 330681 w 1364418"/>
              <a:gd name="connsiteY93" fmla="*/ 2554718 h 6858000"/>
              <a:gd name="connsiteX94" fmla="*/ 310775 w 1364418"/>
              <a:gd name="connsiteY94" fmla="*/ 2485734 h 6858000"/>
              <a:gd name="connsiteX95" fmla="*/ 301498 w 1364418"/>
              <a:gd name="connsiteY95" fmla="*/ 2447068 h 6858000"/>
              <a:gd name="connsiteX96" fmla="*/ 288459 w 1364418"/>
              <a:gd name="connsiteY96" fmla="*/ 2425819 h 6858000"/>
              <a:gd name="connsiteX97" fmla="*/ 294458 w 1364418"/>
              <a:gd name="connsiteY97" fmla="*/ 2402874 h 6858000"/>
              <a:gd name="connsiteX98" fmla="*/ 297070 w 1364418"/>
              <a:gd name="connsiteY98" fmla="*/ 2381443 h 6858000"/>
              <a:gd name="connsiteX99" fmla="*/ 273399 w 1364418"/>
              <a:gd name="connsiteY99" fmla="*/ 2261920 h 6858000"/>
              <a:gd name="connsiteX100" fmla="*/ 263286 w 1364418"/>
              <a:gd name="connsiteY100" fmla="*/ 2195378 h 6858000"/>
              <a:gd name="connsiteX101" fmla="*/ 247503 w 1364418"/>
              <a:gd name="connsiteY101" fmla="*/ 2155135 h 6858000"/>
              <a:gd name="connsiteX102" fmla="*/ 244961 w 1364418"/>
              <a:gd name="connsiteY102" fmla="*/ 2118008 h 6858000"/>
              <a:gd name="connsiteX103" fmla="*/ 245954 w 1364418"/>
              <a:gd name="connsiteY103" fmla="*/ 2050531 h 6858000"/>
              <a:gd name="connsiteX104" fmla="*/ 237760 w 1364418"/>
              <a:gd name="connsiteY104" fmla="*/ 1963269 h 6858000"/>
              <a:gd name="connsiteX105" fmla="*/ 218938 w 1364418"/>
              <a:gd name="connsiteY105" fmla="*/ 1906352 h 6858000"/>
              <a:gd name="connsiteX106" fmla="*/ 195495 w 1364418"/>
              <a:gd name="connsiteY106" fmla="*/ 1861531 h 6858000"/>
              <a:gd name="connsiteX107" fmla="*/ 149294 w 1364418"/>
              <a:gd name="connsiteY107" fmla="*/ 1732919 h 6858000"/>
              <a:gd name="connsiteX108" fmla="*/ 121605 w 1364418"/>
              <a:gd name="connsiteY108" fmla="*/ 1663540 h 6858000"/>
              <a:gd name="connsiteX109" fmla="*/ 120731 w 1364418"/>
              <a:gd name="connsiteY109" fmla="*/ 1615777 h 6858000"/>
              <a:gd name="connsiteX110" fmla="*/ 101526 w 1364418"/>
              <a:gd name="connsiteY110" fmla="*/ 1563678 h 6858000"/>
              <a:gd name="connsiteX111" fmla="*/ 114606 w 1364418"/>
              <a:gd name="connsiteY111" fmla="*/ 1519474 h 6858000"/>
              <a:gd name="connsiteX112" fmla="*/ 107348 w 1364418"/>
              <a:gd name="connsiteY112" fmla="*/ 1477995 h 6858000"/>
              <a:gd name="connsiteX113" fmla="*/ 93433 w 1364418"/>
              <a:gd name="connsiteY113" fmla="*/ 1373769 h 6858000"/>
              <a:gd name="connsiteX114" fmla="*/ 101740 w 1364418"/>
              <a:gd name="connsiteY114" fmla="*/ 1307086 h 6858000"/>
              <a:gd name="connsiteX115" fmla="*/ 102928 w 1364418"/>
              <a:gd name="connsiteY115" fmla="*/ 1189033 h 6858000"/>
              <a:gd name="connsiteX116" fmla="*/ 107613 w 1364418"/>
              <a:gd name="connsiteY116" fmla="*/ 1168288 h 6858000"/>
              <a:gd name="connsiteX117" fmla="*/ 99895 w 1364418"/>
              <a:gd name="connsiteY117" fmla="*/ 1142577 h 6858000"/>
              <a:gd name="connsiteX118" fmla="*/ 89201 w 1364418"/>
              <a:gd name="connsiteY118" fmla="*/ 1088484 h 6858000"/>
              <a:gd name="connsiteX119" fmla="*/ 77937 w 1364418"/>
              <a:gd name="connsiteY119" fmla="*/ 1016103 h 6858000"/>
              <a:gd name="connsiteX120" fmla="*/ 79393 w 1364418"/>
              <a:gd name="connsiteY120" fmla="*/ 932283 h 6858000"/>
              <a:gd name="connsiteX121" fmla="*/ 81629 w 1364418"/>
              <a:gd name="connsiteY121" fmla="*/ 915925 h 6858000"/>
              <a:gd name="connsiteX122" fmla="*/ 74258 w 1364418"/>
              <a:gd name="connsiteY122" fmla="*/ 896999 h 6858000"/>
              <a:gd name="connsiteX123" fmla="*/ 43666 w 1364418"/>
              <a:gd name="connsiteY123" fmla="*/ 821517 h 6858000"/>
              <a:gd name="connsiteX124" fmla="*/ 22616 w 1364418"/>
              <a:gd name="connsiteY124" fmla="*/ 751353 h 6858000"/>
              <a:gd name="connsiteX125" fmla="*/ 22174 w 1364418"/>
              <a:gd name="connsiteY125" fmla="*/ 721230 h 6858000"/>
              <a:gd name="connsiteX126" fmla="*/ 7845 w 1364418"/>
              <a:gd name="connsiteY126" fmla="*/ 681659 h 6858000"/>
              <a:gd name="connsiteX127" fmla="*/ 31306 w 1364418"/>
              <a:gd name="connsiteY127" fmla="*/ 619315 h 6858000"/>
              <a:gd name="connsiteX128" fmla="*/ 15184 w 1364418"/>
              <a:gd name="connsiteY128" fmla="*/ 585934 h 6858000"/>
              <a:gd name="connsiteX129" fmla="*/ 22258 w 1364418"/>
              <a:gd name="connsiteY129" fmla="*/ 538948 h 6858000"/>
              <a:gd name="connsiteX130" fmla="*/ 26166 w 1364418"/>
              <a:gd name="connsiteY130" fmla="*/ 525163 h 6858000"/>
              <a:gd name="connsiteX131" fmla="*/ 52290 w 1364418"/>
              <a:gd name="connsiteY131" fmla="*/ 446567 h 6858000"/>
              <a:gd name="connsiteX132" fmla="*/ 51538 w 1364418"/>
              <a:gd name="connsiteY132" fmla="*/ 393828 h 6858000"/>
              <a:gd name="connsiteX133" fmla="*/ 51368 w 1364418"/>
              <a:gd name="connsiteY133" fmla="*/ 353137 h 6858000"/>
              <a:gd name="connsiteX134" fmla="*/ 72878 w 1364418"/>
              <a:gd name="connsiteY134" fmla="*/ 309501 h 6858000"/>
              <a:gd name="connsiteX135" fmla="*/ 57061 w 1364418"/>
              <a:gd name="connsiteY135" fmla="*/ 275771 h 6858000"/>
              <a:gd name="connsiteX136" fmla="*/ 74088 w 1364418"/>
              <a:gd name="connsiteY136" fmla="*/ 212860 h 6858000"/>
              <a:gd name="connsiteX137" fmla="*/ 65798 w 1364418"/>
              <a:gd name="connsiteY137" fmla="*/ 144983 h 6858000"/>
              <a:gd name="connsiteX138" fmla="*/ 78082 w 1364418"/>
              <a:gd name="connsiteY138" fmla="*/ 55288 h 6858000"/>
              <a:gd name="connsiteX139" fmla="*/ 37636 w 1364418"/>
              <a:gd name="connsiteY139" fmla="*/ 0 h 6858000"/>
              <a:gd name="connsiteX0" fmla="*/ 37636 w 1364418"/>
              <a:gd name="connsiteY0" fmla="*/ 0 h 6858000"/>
              <a:gd name="connsiteX1" fmla="*/ 1364418 w 1364418"/>
              <a:gd name="connsiteY1" fmla="*/ 0 h 6858000"/>
              <a:gd name="connsiteX2" fmla="*/ 1364418 w 1364418"/>
              <a:gd name="connsiteY2" fmla="*/ 6858000 h 6858000"/>
              <a:gd name="connsiteX3" fmla="*/ 101112 w 1364418"/>
              <a:gd name="connsiteY3" fmla="*/ 6857735 h 6858000"/>
              <a:gd name="connsiteX4" fmla="*/ 137705 w 1364418"/>
              <a:gd name="connsiteY4" fmla="*/ 6776847 h 6858000"/>
              <a:gd name="connsiteX5" fmla="*/ 149205 w 1364418"/>
              <a:gd name="connsiteY5" fmla="*/ 6737706 h 6858000"/>
              <a:gd name="connsiteX6" fmla="*/ 173944 w 1364418"/>
              <a:gd name="connsiteY6" fmla="*/ 6691589 h 6858000"/>
              <a:gd name="connsiteX7" fmla="*/ 151501 w 1364418"/>
              <a:gd name="connsiteY7" fmla="*/ 6659970 h 6858000"/>
              <a:gd name="connsiteX8" fmla="*/ 166592 w 1364418"/>
              <a:gd name="connsiteY8" fmla="*/ 6636211 h 6858000"/>
              <a:gd name="connsiteX9" fmla="*/ 184036 w 1364418"/>
              <a:gd name="connsiteY9" fmla="*/ 6594177 h 6858000"/>
              <a:gd name="connsiteX10" fmla="*/ 198076 w 1364418"/>
              <a:gd name="connsiteY10" fmla="*/ 6557575 h 6858000"/>
              <a:gd name="connsiteX11" fmla="*/ 251033 w 1364418"/>
              <a:gd name="connsiteY11" fmla="*/ 6492130 h 6858000"/>
              <a:gd name="connsiteX12" fmla="*/ 266720 w 1364418"/>
              <a:gd name="connsiteY12" fmla="*/ 6431610 h 6858000"/>
              <a:gd name="connsiteX13" fmla="*/ 310425 w 1364418"/>
              <a:gd name="connsiteY13" fmla="*/ 6379786 h 6858000"/>
              <a:gd name="connsiteX14" fmla="*/ 293648 w 1364418"/>
              <a:gd name="connsiteY14" fmla="*/ 6334727 h 6858000"/>
              <a:gd name="connsiteX15" fmla="*/ 271063 w 1364418"/>
              <a:gd name="connsiteY15" fmla="*/ 6313295 h 6858000"/>
              <a:gd name="connsiteX16" fmla="*/ 278227 w 1364418"/>
              <a:gd name="connsiteY16" fmla="*/ 6280046 h 6858000"/>
              <a:gd name="connsiteX17" fmla="*/ 260972 w 1364418"/>
              <a:gd name="connsiteY17" fmla="*/ 6270265 h 6858000"/>
              <a:gd name="connsiteX18" fmla="*/ 288000 w 1364418"/>
              <a:gd name="connsiteY18" fmla="*/ 6252834 h 6858000"/>
              <a:gd name="connsiteX19" fmla="*/ 265992 w 1364418"/>
              <a:gd name="connsiteY19" fmla="*/ 6202459 h 6858000"/>
              <a:gd name="connsiteX20" fmla="*/ 264790 w 1364418"/>
              <a:gd name="connsiteY20" fmla="*/ 6153037 h 6858000"/>
              <a:gd name="connsiteX21" fmla="*/ 280205 w 1364418"/>
              <a:gd name="connsiteY21" fmla="*/ 6078132 h 6858000"/>
              <a:gd name="connsiteX22" fmla="*/ 267592 w 1364418"/>
              <a:gd name="connsiteY22" fmla="*/ 6028119 h 6858000"/>
              <a:gd name="connsiteX23" fmla="*/ 252821 w 1364418"/>
              <a:gd name="connsiteY23" fmla="*/ 5926735 h 6858000"/>
              <a:gd name="connsiteX24" fmla="*/ 302333 w 1364418"/>
              <a:gd name="connsiteY24" fmla="*/ 5712857 h 6858000"/>
              <a:gd name="connsiteX25" fmla="*/ 281408 w 1364418"/>
              <a:gd name="connsiteY25" fmla="*/ 5676393 h 6858000"/>
              <a:gd name="connsiteX26" fmla="*/ 321000 w 1364418"/>
              <a:gd name="connsiteY26" fmla="*/ 5563435 h 6858000"/>
              <a:gd name="connsiteX27" fmla="*/ 368130 w 1364418"/>
              <a:gd name="connsiteY27" fmla="*/ 5437125 h 6858000"/>
              <a:gd name="connsiteX28" fmla="*/ 381698 w 1364418"/>
              <a:gd name="connsiteY28" fmla="*/ 5396260 h 6858000"/>
              <a:gd name="connsiteX29" fmla="*/ 397679 w 1364418"/>
              <a:gd name="connsiteY29" fmla="*/ 5330009 h 6858000"/>
              <a:gd name="connsiteX30" fmla="*/ 431172 w 1364418"/>
              <a:gd name="connsiteY30" fmla="*/ 5273739 h 6858000"/>
              <a:gd name="connsiteX31" fmla="*/ 440771 w 1364418"/>
              <a:gd name="connsiteY31" fmla="*/ 5241779 h 6858000"/>
              <a:gd name="connsiteX32" fmla="*/ 451997 w 1364418"/>
              <a:gd name="connsiteY32" fmla="*/ 5225268 h 6858000"/>
              <a:gd name="connsiteX33" fmla="*/ 453017 w 1364418"/>
              <a:gd name="connsiteY33" fmla="*/ 5217684 h 6858000"/>
              <a:gd name="connsiteX34" fmla="*/ 460358 w 1364418"/>
              <a:gd name="connsiteY34" fmla="*/ 5193377 h 6858000"/>
              <a:gd name="connsiteX35" fmla="*/ 463661 w 1364418"/>
              <a:gd name="connsiteY35" fmla="*/ 5179288 h 6858000"/>
              <a:gd name="connsiteX36" fmla="*/ 464645 w 1364418"/>
              <a:gd name="connsiteY36" fmla="*/ 5173621 h 6858000"/>
              <a:gd name="connsiteX37" fmla="*/ 460279 w 1364418"/>
              <a:gd name="connsiteY37" fmla="*/ 5159961 h 6858000"/>
              <a:gd name="connsiteX38" fmla="*/ 466956 w 1364418"/>
              <a:gd name="connsiteY38" fmla="*/ 5144295 h 6858000"/>
              <a:gd name="connsiteX39" fmla="*/ 463889 w 1364418"/>
              <a:gd name="connsiteY39" fmla="*/ 5125185 h 6858000"/>
              <a:gd name="connsiteX40" fmla="*/ 470719 w 1364418"/>
              <a:gd name="connsiteY40" fmla="*/ 5121884 h 6858000"/>
              <a:gd name="connsiteX41" fmla="*/ 477755 w 1364418"/>
              <a:gd name="connsiteY41" fmla="*/ 5067850 h 6858000"/>
              <a:gd name="connsiteX42" fmla="*/ 480486 w 1364418"/>
              <a:gd name="connsiteY42" fmla="*/ 5060861 h 6858000"/>
              <a:gd name="connsiteX43" fmla="*/ 477190 w 1364418"/>
              <a:gd name="connsiteY43" fmla="*/ 5034192 h 6858000"/>
              <a:gd name="connsiteX44" fmla="*/ 478744 w 1364418"/>
              <a:gd name="connsiteY44" fmla="*/ 4993030 h 6858000"/>
              <a:gd name="connsiteX45" fmla="*/ 485653 w 1364418"/>
              <a:gd name="connsiteY45" fmla="*/ 4946844 h 6858000"/>
              <a:gd name="connsiteX46" fmla="*/ 481509 w 1364418"/>
              <a:gd name="connsiteY46" fmla="*/ 4932692 h 6858000"/>
              <a:gd name="connsiteX47" fmla="*/ 496912 w 1364418"/>
              <a:gd name="connsiteY47" fmla="*/ 4858827 h 6858000"/>
              <a:gd name="connsiteX48" fmla="*/ 502815 w 1364418"/>
              <a:gd name="connsiteY48" fmla="*/ 4821170 h 6858000"/>
              <a:gd name="connsiteX49" fmla="*/ 507548 w 1364418"/>
              <a:gd name="connsiteY49" fmla="*/ 4780965 h 6858000"/>
              <a:gd name="connsiteX50" fmla="*/ 508841 w 1364418"/>
              <a:gd name="connsiteY50" fmla="*/ 4750867 h 6858000"/>
              <a:gd name="connsiteX51" fmla="*/ 506648 w 1364418"/>
              <a:gd name="connsiteY51" fmla="*/ 4690749 h 6858000"/>
              <a:gd name="connsiteX52" fmla="*/ 502128 w 1364418"/>
              <a:gd name="connsiteY52" fmla="*/ 4584173 h 6858000"/>
              <a:gd name="connsiteX53" fmla="*/ 497211 w 1364418"/>
              <a:gd name="connsiteY53" fmla="*/ 4444346 h 6858000"/>
              <a:gd name="connsiteX54" fmla="*/ 493776 w 1364418"/>
              <a:gd name="connsiteY54" fmla="*/ 4375228 h 6858000"/>
              <a:gd name="connsiteX55" fmla="*/ 474429 w 1364418"/>
              <a:gd name="connsiteY55" fmla="*/ 4214165 h 6858000"/>
              <a:gd name="connsiteX56" fmla="*/ 478502 w 1364418"/>
              <a:gd name="connsiteY56" fmla="*/ 4090296 h 6858000"/>
              <a:gd name="connsiteX57" fmla="*/ 463758 w 1364418"/>
              <a:gd name="connsiteY57" fmla="*/ 4033999 h 6858000"/>
              <a:gd name="connsiteX58" fmla="*/ 464907 w 1364418"/>
              <a:gd name="connsiteY58" fmla="*/ 4031933 h 6858000"/>
              <a:gd name="connsiteX59" fmla="*/ 463483 w 1364418"/>
              <a:gd name="connsiteY59" fmla="*/ 4013953 h 6858000"/>
              <a:gd name="connsiteX60" fmla="*/ 449778 w 1364418"/>
              <a:gd name="connsiteY60" fmla="*/ 3974753 h 6858000"/>
              <a:gd name="connsiteX61" fmla="*/ 451376 w 1364418"/>
              <a:gd name="connsiteY61" fmla="*/ 3969950 h 6858000"/>
              <a:gd name="connsiteX62" fmla="*/ 444798 w 1364418"/>
              <a:gd name="connsiteY62" fmla="*/ 3933779 h 6858000"/>
              <a:gd name="connsiteX63" fmla="*/ 446129 w 1364418"/>
              <a:gd name="connsiteY63" fmla="*/ 3933093 h 6858000"/>
              <a:gd name="connsiteX64" fmla="*/ 450483 w 1364418"/>
              <a:gd name="connsiteY64" fmla="*/ 3922082 h 6858000"/>
              <a:gd name="connsiteX65" fmla="*/ 455561 w 1364418"/>
              <a:gd name="connsiteY65" fmla="*/ 3901461 h 6858000"/>
              <a:gd name="connsiteX66" fmla="*/ 478155 w 1364418"/>
              <a:gd name="connsiteY66" fmla="*/ 3813873 h 6858000"/>
              <a:gd name="connsiteX67" fmla="*/ 477580 w 1364418"/>
              <a:gd name="connsiteY67" fmla="*/ 3806161 h 6858000"/>
              <a:gd name="connsiteX68" fmla="*/ 477887 w 1364418"/>
              <a:gd name="connsiteY68" fmla="*/ 3805957 h 6858000"/>
              <a:gd name="connsiteX69" fmla="*/ 477914 w 1364418"/>
              <a:gd name="connsiteY69" fmla="*/ 3797724 h 6858000"/>
              <a:gd name="connsiteX70" fmla="*/ 476529 w 1364418"/>
              <a:gd name="connsiteY70" fmla="*/ 3792098 h 6858000"/>
              <a:gd name="connsiteX71" fmla="*/ 475413 w 1364418"/>
              <a:gd name="connsiteY71" fmla="*/ 3777135 h 6858000"/>
              <a:gd name="connsiteX72" fmla="*/ 477146 w 1364418"/>
              <a:gd name="connsiteY72" fmla="*/ 3771656 h 6858000"/>
              <a:gd name="connsiteX73" fmla="*/ 480889 w 1364418"/>
              <a:gd name="connsiteY73" fmla="*/ 3769007 h 6858000"/>
              <a:gd name="connsiteX74" fmla="*/ 480355 w 1364418"/>
              <a:gd name="connsiteY74" fmla="*/ 3767709 h 6858000"/>
              <a:gd name="connsiteX75" fmla="*/ 489051 w 1364418"/>
              <a:gd name="connsiteY75" fmla="*/ 3738082 h 6858000"/>
              <a:gd name="connsiteX76" fmla="*/ 496397 w 1364418"/>
              <a:gd name="connsiteY76" fmla="*/ 3673397 h 6858000"/>
              <a:gd name="connsiteX77" fmla="*/ 495693 w 1364418"/>
              <a:gd name="connsiteY77" fmla="*/ 3637109 h 6858000"/>
              <a:gd name="connsiteX78" fmla="*/ 499136 w 1364418"/>
              <a:gd name="connsiteY78" fmla="*/ 3536883 h 6858000"/>
              <a:gd name="connsiteX79" fmla="*/ 506674 w 1364418"/>
              <a:gd name="connsiteY79" fmla="*/ 3435652 h 6858000"/>
              <a:gd name="connsiteX80" fmla="*/ 508345 w 1364418"/>
              <a:gd name="connsiteY80" fmla="*/ 3307769 h 6858000"/>
              <a:gd name="connsiteX81" fmla="*/ 525908 w 1364418"/>
              <a:gd name="connsiteY81" fmla="*/ 3250522 h 6858000"/>
              <a:gd name="connsiteX82" fmla="*/ 526333 w 1364418"/>
              <a:gd name="connsiteY82" fmla="*/ 3229163 h 6858000"/>
              <a:gd name="connsiteX83" fmla="*/ 528156 w 1364418"/>
              <a:gd name="connsiteY83" fmla="*/ 3217217 h 6858000"/>
              <a:gd name="connsiteX84" fmla="*/ 514991 w 1364418"/>
              <a:gd name="connsiteY84" fmla="*/ 3183755 h 6858000"/>
              <a:gd name="connsiteX85" fmla="*/ 515492 w 1364418"/>
              <a:gd name="connsiteY85" fmla="*/ 3178642 h 6858000"/>
              <a:gd name="connsiteX86" fmla="*/ 503092 w 1364418"/>
              <a:gd name="connsiteY86" fmla="*/ 3158586 h 6858000"/>
              <a:gd name="connsiteX87" fmla="*/ 488277 w 1364418"/>
              <a:gd name="connsiteY87" fmla="*/ 3129034 h 6858000"/>
              <a:gd name="connsiteX88" fmla="*/ 488942 w 1364418"/>
              <a:gd name="connsiteY88" fmla="*/ 3126682 h 6858000"/>
              <a:gd name="connsiteX89" fmla="*/ 479810 w 1364418"/>
              <a:gd name="connsiteY89" fmla="*/ 3114519 h 6858000"/>
              <a:gd name="connsiteX90" fmla="*/ 466419 w 1364418"/>
              <a:gd name="connsiteY90" fmla="*/ 3106272 h 6858000"/>
              <a:gd name="connsiteX91" fmla="*/ 439149 w 1364418"/>
              <a:gd name="connsiteY91" fmla="*/ 2958185 h 6858000"/>
              <a:gd name="connsiteX92" fmla="*/ 381763 w 1364418"/>
              <a:gd name="connsiteY92" fmla="*/ 2762989 h 6858000"/>
              <a:gd name="connsiteX93" fmla="*/ 330681 w 1364418"/>
              <a:gd name="connsiteY93" fmla="*/ 2554718 h 6858000"/>
              <a:gd name="connsiteX94" fmla="*/ 310775 w 1364418"/>
              <a:gd name="connsiteY94" fmla="*/ 2485734 h 6858000"/>
              <a:gd name="connsiteX95" fmla="*/ 301498 w 1364418"/>
              <a:gd name="connsiteY95" fmla="*/ 2447068 h 6858000"/>
              <a:gd name="connsiteX96" fmla="*/ 288459 w 1364418"/>
              <a:gd name="connsiteY96" fmla="*/ 2425819 h 6858000"/>
              <a:gd name="connsiteX97" fmla="*/ 294458 w 1364418"/>
              <a:gd name="connsiteY97" fmla="*/ 2402874 h 6858000"/>
              <a:gd name="connsiteX98" fmla="*/ 297070 w 1364418"/>
              <a:gd name="connsiteY98" fmla="*/ 2381443 h 6858000"/>
              <a:gd name="connsiteX99" fmla="*/ 273399 w 1364418"/>
              <a:gd name="connsiteY99" fmla="*/ 2261920 h 6858000"/>
              <a:gd name="connsiteX100" fmla="*/ 263286 w 1364418"/>
              <a:gd name="connsiteY100" fmla="*/ 2195378 h 6858000"/>
              <a:gd name="connsiteX101" fmla="*/ 247503 w 1364418"/>
              <a:gd name="connsiteY101" fmla="*/ 2155135 h 6858000"/>
              <a:gd name="connsiteX102" fmla="*/ 244961 w 1364418"/>
              <a:gd name="connsiteY102" fmla="*/ 2118008 h 6858000"/>
              <a:gd name="connsiteX103" fmla="*/ 245954 w 1364418"/>
              <a:gd name="connsiteY103" fmla="*/ 2050531 h 6858000"/>
              <a:gd name="connsiteX104" fmla="*/ 237760 w 1364418"/>
              <a:gd name="connsiteY104" fmla="*/ 1963269 h 6858000"/>
              <a:gd name="connsiteX105" fmla="*/ 218938 w 1364418"/>
              <a:gd name="connsiteY105" fmla="*/ 1906352 h 6858000"/>
              <a:gd name="connsiteX106" fmla="*/ 195495 w 1364418"/>
              <a:gd name="connsiteY106" fmla="*/ 1861531 h 6858000"/>
              <a:gd name="connsiteX107" fmla="*/ 149294 w 1364418"/>
              <a:gd name="connsiteY107" fmla="*/ 1732919 h 6858000"/>
              <a:gd name="connsiteX108" fmla="*/ 121605 w 1364418"/>
              <a:gd name="connsiteY108" fmla="*/ 1663540 h 6858000"/>
              <a:gd name="connsiteX109" fmla="*/ 120731 w 1364418"/>
              <a:gd name="connsiteY109" fmla="*/ 1615777 h 6858000"/>
              <a:gd name="connsiteX110" fmla="*/ 101526 w 1364418"/>
              <a:gd name="connsiteY110" fmla="*/ 1563678 h 6858000"/>
              <a:gd name="connsiteX111" fmla="*/ 114606 w 1364418"/>
              <a:gd name="connsiteY111" fmla="*/ 1519474 h 6858000"/>
              <a:gd name="connsiteX112" fmla="*/ 107348 w 1364418"/>
              <a:gd name="connsiteY112" fmla="*/ 1477995 h 6858000"/>
              <a:gd name="connsiteX113" fmla="*/ 93433 w 1364418"/>
              <a:gd name="connsiteY113" fmla="*/ 1373769 h 6858000"/>
              <a:gd name="connsiteX114" fmla="*/ 101740 w 1364418"/>
              <a:gd name="connsiteY114" fmla="*/ 1307086 h 6858000"/>
              <a:gd name="connsiteX115" fmla="*/ 102928 w 1364418"/>
              <a:gd name="connsiteY115" fmla="*/ 1189033 h 6858000"/>
              <a:gd name="connsiteX116" fmla="*/ 107613 w 1364418"/>
              <a:gd name="connsiteY116" fmla="*/ 1168288 h 6858000"/>
              <a:gd name="connsiteX117" fmla="*/ 99895 w 1364418"/>
              <a:gd name="connsiteY117" fmla="*/ 1142577 h 6858000"/>
              <a:gd name="connsiteX118" fmla="*/ 89201 w 1364418"/>
              <a:gd name="connsiteY118" fmla="*/ 1088484 h 6858000"/>
              <a:gd name="connsiteX119" fmla="*/ 77937 w 1364418"/>
              <a:gd name="connsiteY119" fmla="*/ 1016103 h 6858000"/>
              <a:gd name="connsiteX120" fmla="*/ 79393 w 1364418"/>
              <a:gd name="connsiteY120" fmla="*/ 932283 h 6858000"/>
              <a:gd name="connsiteX121" fmla="*/ 81629 w 1364418"/>
              <a:gd name="connsiteY121" fmla="*/ 915925 h 6858000"/>
              <a:gd name="connsiteX122" fmla="*/ 74258 w 1364418"/>
              <a:gd name="connsiteY122" fmla="*/ 896999 h 6858000"/>
              <a:gd name="connsiteX123" fmla="*/ 43666 w 1364418"/>
              <a:gd name="connsiteY123" fmla="*/ 821517 h 6858000"/>
              <a:gd name="connsiteX124" fmla="*/ 22616 w 1364418"/>
              <a:gd name="connsiteY124" fmla="*/ 751353 h 6858000"/>
              <a:gd name="connsiteX125" fmla="*/ 22174 w 1364418"/>
              <a:gd name="connsiteY125" fmla="*/ 721230 h 6858000"/>
              <a:gd name="connsiteX126" fmla="*/ 7845 w 1364418"/>
              <a:gd name="connsiteY126" fmla="*/ 681659 h 6858000"/>
              <a:gd name="connsiteX127" fmla="*/ 31306 w 1364418"/>
              <a:gd name="connsiteY127" fmla="*/ 619315 h 6858000"/>
              <a:gd name="connsiteX128" fmla="*/ 15184 w 1364418"/>
              <a:gd name="connsiteY128" fmla="*/ 585934 h 6858000"/>
              <a:gd name="connsiteX129" fmla="*/ 22258 w 1364418"/>
              <a:gd name="connsiteY129" fmla="*/ 538948 h 6858000"/>
              <a:gd name="connsiteX130" fmla="*/ 26166 w 1364418"/>
              <a:gd name="connsiteY130" fmla="*/ 525163 h 6858000"/>
              <a:gd name="connsiteX131" fmla="*/ 52290 w 1364418"/>
              <a:gd name="connsiteY131" fmla="*/ 446567 h 6858000"/>
              <a:gd name="connsiteX132" fmla="*/ 51538 w 1364418"/>
              <a:gd name="connsiteY132" fmla="*/ 393828 h 6858000"/>
              <a:gd name="connsiteX133" fmla="*/ 51368 w 1364418"/>
              <a:gd name="connsiteY133" fmla="*/ 353137 h 6858000"/>
              <a:gd name="connsiteX134" fmla="*/ 55970 w 1364418"/>
              <a:gd name="connsiteY134" fmla="*/ 321428 h 6858000"/>
              <a:gd name="connsiteX135" fmla="*/ 57061 w 1364418"/>
              <a:gd name="connsiteY135" fmla="*/ 275771 h 6858000"/>
              <a:gd name="connsiteX136" fmla="*/ 74088 w 1364418"/>
              <a:gd name="connsiteY136" fmla="*/ 212860 h 6858000"/>
              <a:gd name="connsiteX137" fmla="*/ 65798 w 1364418"/>
              <a:gd name="connsiteY137" fmla="*/ 144983 h 6858000"/>
              <a:gd name="connsiteX138" fmla="*/ 78082 w 1364418"/>
              <a:gd name="connsiteY138" fmla="*/ 55288 h 6858000"/>
              <a:gd name="connsiteX139" fmla="*/ 37636 w 1364418"/>
              <a:gd name="connsiteY139" fmla="*/ 0 h 6858000"/>
              <a:gd name="connsiteX0" fmla="*/ 37636 w 1364418"/>
              <a:gd name="connsiteY0" fmla="*/ 0 h 6858000"/>
              <a:gd name="connsiteX1" fmla="*/ 1364418 w 1364418"/>
              <a:gd name="connsiteY1" fmla="*/ 0 h 6858000"/>
              <a:gd name="connsiteX2" fmla="*/ 1364418 w 1364418"/>
              <a:gd name="connsiteY2" fmla="*/ 6858000 h 6858000"/>
              <a:gd name="connsiteX3" fmla="*/ 101112 w 1364418"/>
              <a:gd name="connsiteY3" fmla="*/ 6857735 h 6858000"/>
              <a:gd name="connsiteX4" fmla="*/ 137705 w 1364418"/>
              <a:gd name="connsiteY4" fmla="*/ 6776847 h 6858000"/>
              <a:gd name="connsiteX5" fmla="*/ 149205 w 1364418"/>
              <a:gd name="connsiteY5" fmla="*/ 6737706 h 6858000"/>
              <a:gd name="connsiteX6" fmla="*/ 173944 w 1364418"/>
              <a:gd name="connsiteY6" fmla="*/ 6691589 h 6858000"/>
              <a:gd name="connsiteX7" fmla="*/ 151501 w 1364418"/>
              <a:gd name="connsiteY7" fmla="*/ 6659970 h 6858000"/>
              <a:gd name="connsiteX8" fmla="*/ 166592 w 1364418"/>
              <a:gd name="connsiteY8" fmla="*/ 6636211 h 6858000"/>
              <a:gd name="connsiteX9" fmla="*/ 184036 w 1364418"/>
              <a:gd name="connsiteY9" fmla="*/ 6594177 h 6858000"/>
              <a:gd name="connsiteX10" fmla="*/ 198076 w 1364418"/>
              <a:gd name="connsiteY10" fmla="*/ 6557575 h 6858000"/>
              <a:gd name="connsiteX11" fmla="*/ 251033 w 1364418"/>
              <a:gd name="connsiteY11" fmla="*/ 6492130 h 6858000"/>
              <a:gd name="connsiteX12" fmla="*/ 266720 w 1364418"/>
              <a:gd name="connsiteY12" fmla="*/ 6431610 h 6858000"/>
              <a:gd name="connsiteX13" fmla="*/ 310425 w 1364418"/>
              <a:gd name="connsiteY13" fmla="*/ 6379786 h 6858000"/>
              <a:gd name="connsiteX14" fmla="*/ 293648 w 1364418"/>
              <a:gd name="connsiteY14" fmla="*/ 6334727 h 6858000"/>
              <a:gd name="connsiteX15" fmla="*/ 271063 w 1364418"/>
              <a:gd name="connsiteY15" fmla="*/ 6313295 h 6858000"/>
              <a:gd name="connsiteX16" fmla="*/ 278227 w 1364418"/>
              <a:gd name="connsiteY16" fmla="*/ 6280046 h 6858000"/>
              <a:gd name="connsiteX17" fmla="*/ 260972 w 1364418"/>
              <a:gd name="connsiteY17" fmla="*/ 6270265 h 6858000"/>
              <a:gd name="connsiteX18" fmla="*/ 288000 w 1364418"/>
              <a:gd name="connsiteY18" fmla="*/ 6252834 h 6858000"/>
              <a:gd name="connsiteX19" fmla="*/ 265992 w 1364418"/>
              <a:gd name="connsiteY19" fmla="*/ 6202459 h 6858000"/>
              <a:gd name="connsiteX20" fmla="*/ 264790 w 1364418"/>
              <a:gd name="connsiteY20" fmla="*/ 6153037 h 6858000"/>
              <a:gd name="connsiteX21" fmla="*/ 280205 w 1364418"/>
              <a:gd name="connsiteY21" fmla="*/ 6078132 h 6858000"/>
              <a:gd name="connsiteX22" fmla="*/ 267592 w 1364418"/>
              <a:gd name="connsiteY22" fmla="*/ 6028119 h 6858000"/>
              <a:gd name="connsiteX23" fmla="*/ 252821 w 1364418"/>
              <a:gd name="connsiteY23" fmla="*/ 5926735 h 6858000"/>
              <a:gd name="connsiteX24" fmla="*/ 302333 w 1364418"/>
              <a:gd name="connsiteY24" fmla="*/ 5712857 h 6858000"/>
              <a:gd name="connsiteX25" fmla="*/ 332131 w 1364418"/>
              <a:gd name="connsiteY25" fmla="*/ 5660491 h 6858000"/>
              <a:gd name="connsiteX26" fmla="*/ 321000 w 1364418"/>
              <a:gd name="connsiteY26" fmla="*/ 5563435 h 6858000"/>
              <a:gd name="connsiteX27" fmla="*/ 368130 w 1364418"/>
              <a:gd name="connsiteY27" fmla="*/ 5437125 h 6858000"/>
              <a:gd name="connsiteX28" fmla="*/ 381698 w 1364418"/>
              <a:gd name="connsiteY28" fmla="*/ 5396260 h 6858000"/>
              <a:gd name="connsiteX29" fmla="*/ 397679 w 1364418"/>
              <a:gd name="connsiteY29" fmla="*/ 5330009 h 6858000"/>
              <a:gd name="connsiteX30" fmla="*/ 431172 w 1364418"/>
              <a:gd name="connsiteY30" fmla="*/ 5273739 h 6858000"/>
              <a:gd name="connsiteX31" fmla="*/ 440771 w 1364418"/>
              <a:gd name="connsiteY31" fmla="*/ 5241779 h 6858000"/>
              <a:gd name="connsiteX32" fmla="*/ 451997 w 1364418"/>
              <a:gd name="connsiteY32" fmla="*/ 5225268 h 6858000"/>
              <a:gd name="connsiteX33" fmla="*/ 453017 w 1364418"/>
              <a:gd name="connsiteY33" fmla="*/ 5217684 h 6858000"/>
              <a:gd name="connsiteX34" fmla="*/ 460358 w 1364418"/>
              <a:gd name="connsiteY34" fmla="*/ 5193377 h 6858000"/>
              <a:gd name="connsiteX35" fmla="*/ 463661 w 1364418"/>
              <a:gd name="connsiteY35" fmla="*/ 5179288 h 6858000"/>
              <a:gd name="connsiteX36" fmla="*/ 464645 w 1364418"/>
              <a:gd name="connsiteY36" fmla="*/ 5173621 h 6858000"/>
              <a:gd name="connsiteX37" fmla="*/ 460279 w 1364418"/>
              <a:gd name="connsiteY37" fmla="*/ 5159961 h 6858000"/>
              <a:gd name="connsiteX38" fmla="*/ 466956 w 1364418"/>
              <a:gd name="connsiteY38" fmla="*/ 5144295 h 6858000"/>
              <a:gd name="connsiteX39" fmla="*/ 463889 w 1364418"/>
              <a:gd name="connsiteY39" fmla="*/ 5125185 h 6858000"/>
              <a:gd name="connsiteX40" fmla="*/ 470719 w 1364418"/>
              <a:gd name="connsiteY40" fmla="*/ 5121884 h 6858000"/>
              <a:gd name="connsiteX41" fmla="*/ 477755 w 1364418"/>
              <a:gd name="connsiteY41" fmla="*/ 5067850 h 6858000"/>
              <a:gd name="connsiteX42" fmla="*/ 480486 w 1364418"/>
              <a:gd name="connsiteY42" fmla="*/ 5060861 h 6858000"/>
              <a:gd name="connsiteX43" fmla="*/ 477190 w 1364418"/>
              <a:gd name="connsiteY43" fmla="*/ 5034192 h 6858000"/>
              <a:gd name="connsiteX44" fmla="*/ 478744 w 1364418"/>
              <a:gd name="connsiteY44" fmla="*/ 4993030 h 6858000"/>
              <a:gd name="connsiteX45" fmla="*/ 485653 w 1364418"/>
              <a:gd name="connsiteY45" fmla="*/ 4946844 h 6858000"/>
              <a:gd name="connsiteX46" fmla="*/ 481509 w 1364418"/>
              <a:gd name="connsiteY46" fmla="*/ 4932692 h 6858000"/>
              <a:gd name="connsiteX47" fmla="*/ 496912 w 1364418"/>
              <a:gd name="connsiteY47" fmla="*/ 4858827 h 6858000"/>
              <a:gd name="connsiteX48" fmla="*/ 502815 w 1364418"/>
              <a:gd name="connsiteY48" fmla="*/ 4821170 h 6858000"/>
              <a:gd name="connsiteX49" fmla="*/ 507548 w 1364418"/>
              <a:gd name="connsiteY49" fmla="*/ 4780965 h 6858000"/>
              <a:gd name="connsiteX50" fmla="*/ 508841 w 1364418"/>
              <a:gd name="connsiteY50" fmla="*/ 4750867 h 6858000"/>
              <a:gd name="connsiteX51" fmla="*/ 506648 w 1364418"/>
              <a:gd name="connsiteY51" fmla="*/ 4690749 h 6858000"/>
              <a:gd name="connsiteX52" fmla="*/ 502128 w 1364418"/>
              <a:gd name="connsiteY52" fmla="*/ 4584173 h 6858000"/>
              <a:gd name="connsiteX53" fmla="*/ 497211 w 1364418"/>
              <a:gd name="connsiteY53" fmla="*/ 4444346 h 6858000"/>
              <a:gd name="connsiteX54" fmla="*/ 493776 w 1364418"/>
              <a:gd name="connsiteY54" fmla="*/ 4375228 h 6858000"/>
              <a:gd name="connsiteX55" fmla="*/ 474429 w 1364418"/>
              <a:gd name="connsiteY55" fmla="*/ 4214165 h 6858000"/>
              <a:gd name="connsiteX56" fmla="*/ 478502 w 1364418"/>
              <a:gd name="connsiteY56" fmla="*/ 4090296 h 6858000"/>
              <a:gd name="connsiteX57" fmla="*/ 463758 w 1364418"/>
              <a:gd name="connsiteY57" fmla="*/ 4033999 h 6858000"/>
              <a:gd name="connsiteX58" fmla="*/ 464907 w 1364418"/>
              <a:gd name="connsiteY58" fmla="*/ 4031933 h 6858000"/>
              <a:gd name="connsiteX59" fmla="*/ 463483 w 1364418"/>
              <a:gd name="connsiteY59" fmla="*/ 4013953 h 6858000"/>
              <a:gd name="connsiteX60" fmla="*/ 449778 w 1364418"/>
              <a:gd name="connsiteY60" fmla="*/ 3974753 h 6858000"/>
              <a:gd name="connsiteX61" fmla="*/ 451376 w 1364418"/>
              <a:gd name="connsiteY61" fmla="*/ 3969950 h 6858000"/>
              <a:gd name="connsiteX62" fmla="*/ 444798 w 1364418"/>
              <a:gd name="connsiteY62" fmla="*/ 3933779 h 6858000"/>
              <a:gd name="connsiteX63" fmla="*/ 446129 w 1364418"/>
              <a:gd name="connsiteY63" fmla="*/ 3933093 h 6858000"/>
              <a:gd name="connsiteX64" fmla="*/ 450483 w 1364418"/>
              <a:gd name="connsiteY64" fmla="*/ 3922082 h 6858000"/>
              <a:gd name="connsiteX65" fmla="*/ 455561 w 1364418"/>
              <a:gd name="connsiteY65" fmla="*/ 3901461 h 6858000"/>
              <a:gd name="connsiteX66" fmla="*/ 478155 w 1364418"/>
              <a:gd name="connsiteY66" fmla="*/ 3813873 h 6858000"/>
              <a:gd name="connsiteX67" fmla="*/ 477580 w 1364418"/>
              <a:gd name="connsiteY67" fmla="*/ 3806161 h 6858000"/>
              <a:gd name="connsiteX68" fmla="*/ 477887 w 1364418"/>
              <a:gd name="connsiteY68" fmla="*/ 3805957 h 6858000"/>
              <a:gd name="connsiteX69" fmla="*/ 477914 w 1364418"/>
              <a:gd name="connsiteY69" fmla="*/ 3797724 h 6858000"/>
              <a:gd name="connsiteX70" fmla="*/ 476529 w 1364418"/>
              <a:gd name="connsiteY70" fmla="*/ 3792098 h 6858000"/>
              <a:gd name="connsiteX71" fmla="*/ 475413 w 1364418"/>
              <a:gd name="connsiteY71" fmla="*/ 3777135 h 6858000"/>
              <a:gd name="connsiteX72" fmla="*/ 477146 w 1364418"/>
              <a:gd name="connsiteY72" fmla="*/ 3771656 h 6858000"/>
              <a:gd name="connsiteX73" fmla="*/ 480889 w 1364418"/>
              <a:gd name="connsiteY73" fmla="*/ 3769007 h 6858000"/>
              <a:gd name="connsiteX74" fmla="*/ 480355 w 1364418"/>
              <a:gd name="connsiteY74" fmla="*/ 3767709 h 6858000"/>
              <a:gd name="connsiteX75" fmla="*/ 489051 w 1364418"/>
              <a:gd name="connsiteY75" fmla="*/ 3738082 h 6858000"/>
              <a:gd name="connsiteX76" fmla="*/ 496397 w 1364418"/>
              <a:gd name="connsiteY76" fmla="*/ 3673397 h 6858000"/>
              <a:gd name="connsiteX77" fmla="*/ 495693 w 1364418"/>
              <a:gd name="connsiteY77" fmla="*/ 3637109 h 6858000"/>
              <a:gd name="connsiteX78" fmla="*/ 499136 w 1364418"/>
              <a:gd name="connsiteY78" fmla="*/ 3536883 h 6858000"/>
              <a:gd name="connsiteX79" fmla="*/ 506674 w 1364418"/>
              <a:gd name="connsiteY79" fmla="*/ 3435652 h 6858000"/>
              <a:gd name="connsiteX80" fmla="*/ 508345 w 1364418"/>
              <a:gd name="connsiteY80" fmla="*/ 3307769 h 6858000"/>
              <a:gd name="connsiteX81" fmla="*/ 525908 w 1364418"/>
              <a:gd name="connsiteY81" fmla="*/ 3250522 h 6858000"/>
              <a:gd name="connsiteX82" fmla="*/ 526333 w 1364418"/>
              <a:gd name="connsiteY82" fmla="*/ 3229163 h 6858000"/>
              <a:gd name="connsiteX83" fmla="*/ 528156 w 1364418"/>
              <a:gd name="connsiteY83" fmla="*/ 3217217 h 6858000"/>
              <a:gd name="connsiteX84" fmla="*/ 514991 w 1364418"/>
              <a:gd name="connsiteY84" fmla="*/ 3183755 h 6858000"/>
              <a:gd name="connsiteX85" fmla="*/ 515492 w 1364418"/>
              <a:gd name="connsiteY85" fmla="*/ 3178642 h 6858000"/>
              <a:gd name="connsiteX86" fmla="*/ 503092 w 1364418"/>
              <a:gd name="connsiteY86" fmla="*/ 3158586 h 6858000"/>
              <a:gd name="connsiteX87" fmla="*/ 488277 w 1364418"/>
              <a:gd name="connsiteY87" fmla="*/ 3129034 h 6858000"/>
              <a:gd name="connsiteX88" fmla="*/ 488942 w 1364418"/>
              <a:gd name="connsiteY88" fmla="*/ 3126682 h 6858000"/>
              <a:gd name="connsiteX89" fmla="*/ 479810 w 1364418"/>
              <a:gd name="connsiteY89" fmla="*/ 3114519 h 6858000"/>
              <a:gd name="connsiteX90" fmla="*/ 466419 w 1364418"/>
              <a:gd name="connsiteY90" fmla="*/ 3106272 h 6858000"/>
              <a:gd name="connsiteX91" fmla="*/ 439149 w 1364418"/>
              <a:gd name="connsiteY91" fmla="*/ 2958185 h 6858000"/>
              <a:gd name="connsiteX92" fmla="*/ 381763 w 1364418"/>
              <a:gd name="connsiteY92" fmla="*/ 2762989 h 6858000"/>
              <a:gd name="connsiteX93" fmla="*/ 330681 w 1364418"/>
              <a:gd name="connsiteY93" fmla="*/ 2554718 h 6858000"/>
              <a:gd name="connsiteX94" fmla="*/ 310775 w 1364418"/>
              <a:gd name="connsiteY94" fmla="*/ 2485734 h 6858000"/>
              <a:gd name="connsiteX95" fmla="*/ 301498 w 1364418"/>
              <a:gd name="connsiteY95" fmla="*/ 2447068 h 6858000"/>
              <a:gd name="connsiteX96" fmla="*/ 288459 w 1364418"/>
              <a:gd name="connsiteY96" fmla="*/ 2425819 h 6858000"/>
              <a:gd name="connsiteX97" fmla="*/ 294458 w 1364418"/>
              <a:gd name="connsiteY97" fmla="*/ 2402874 h 6858000"/>
              <a:gd name="connsiteX98" fmla="*/ 297070 w 1364418"/>
              <a:gd name="connsiteY98" fmla="*/ 2381443 h 6858000"/>
              <a:gd name="connsiteX99" fmla="*/ 273399 w 1364418"/>
              <a:gd name="connsiteY99" fmla="*/ 2261920 h 6858000"/>
              <a:gd name="connsiteX100" fmla="*/ 263286 w 1364418"/>
              <a:gd name="connsiteY100" fmla="*/ 2195378 h 6858000"/>
              <a:gd name="connsiteX101" fmla="*/ 247503 w 1364418"/>
              <a:gd name="connsiteY101" fmla="*/ 2155135 h 6858000"/>
              <a:gd name="connsiteX102" fmla="*/ 244961 w 1364418"/>
              <a:gd name="connsiteY102" fmla="*/ 2118008 h 6858000"/>
              <a:gd name="connsiteX103" fmla="*/ 245954 w 1364418"/>
              <a:gd name="connsiteY103" fmla="*/ 2050531 h 6858000"/>
              <a:gd name="connsiteX104" fmla="*/ 237760 w 1364418"/>
              <a:gd name="connsiteY104" fmla="*/ 1963269 h 6858000"/>
              <a:gd name="connsiteX105" fmla="*/ 218938 w 1364418"/>
              <a:gd name="connsiteY105" fmla="*/ 1906352 h 6858000"/>
              <a:gd name="connsiteX106" fmla="*/ 195495 w 1364418"/>
              <a:gd name="connsiteY106" fmla="*/ 1861531 h 6858000"/>
              <a:gd name="connsiteX107" fmla="*/ 149294 w 1364418"/>
              <a:gd name="connsiteY107" fmla="*/ 1732919 h 6858000"/>
              <a:gd name="connsiteX108" fmla="*/ 121605 w 1364418"/>
              <a:gd name="connsiteY108" fmla="*/ 1663540 h 6858000"/>
              <a:gd name="connsiteX109" fmla="*/ 120731 w 1364418"/>
              <a:gd name="connsiteY109" fmla="*/ 1615777 h 6858000"/>
              <a:gd name="connsiteX110" fmla="*/ 101526 w 1364418"/>
              <a:gd name="connsiteY110" fmla="*/ 1563678 h 6858000"/>
              <a:gd name="connsiteX111" fmla="*/ 114606 w 1364418"/>
              <a:gd name="connsiteY111" fmla="*/ 1519474 h 6858000"/>
              <a:gd name="connsiteX112" fmla="*/ 107348 w 1364418"/>
              <a:gd name="connsiteY112" fmla="*/ 1477995 h 6858000"/>
              <a:gd name="connsiteX113" fmla="*/ 93433 w 1364418"/>
              <a:gd name="connsiteY113" fmla="*/ 1373769 h 6858000"/>
              <a:gd name="connsiteX114" fmla="*/ 101740 w 1364418"/>
              <a:gd name="connsiteY114" fmla="*/ 1307086 h 6858000"/>
              <a:gd name="connsiteX115" fmla="*/ 102928 w 1364418"/>
              <a:gd name="connsiteY115" fmla="*/ 1189033 h 6858000"/>
              <a:gd name="connsiteX116" fmla="*/ 107613 w 1364418"/>
              <a:gd name="connsiteY116" fmla="*/ 1168288 h 6858000"/>
              <a:gd name="connsiteX117" fmla="*/ 99895 w 1364418"/>
              <a:gd name="connsiteY117" fmla="*/ 1142577 h 6858000"/>
              <a:gd name="connsiteX118" fmla="*/ 89201 w 1364418"/>
              <a:gd name="connsiteY118" fmla="*/ 1088484 h 6858000"/>
              <a:gd name="connsiteX119" fmla="*/ 77937 w 1364418"/>
              <a:gd name="connsiteY119" fmla="*/ 1016103 h 6858000"/>
              <a:gd name="connsiteX120" fmla="*/ 79393 w 1364418"/>
              <a:gd name="connsiteY120" fmla="*/ 932283 h 6858000"/>
              <a:gd name="connsiteX121" fmla="*/ 81629 w 1364418"/>
              <a:gd name="connsiteY121" fmla="*/ 915925 h 6858000"/>
              <a:gd name="connsiteX122" fmla="*/ 74258 w 1364418"/>
              <a:gd name="connsiteY122" fmla="*/ 896999 h 6858000"/>
              <a:gd name="connsiteX123" fmla="*/ 43666 w 1364418"/>
              <a:gd name="connsiteY123" fmla="*/ 821517 h 6858000"/>
              <a:gd name="connsiteX124" fmla="*/ 22616 w 1364418"/>
              <a:gd name="connsiteY124" fmla="*/ 751353 h 6858000"/>
              <a:gd name="connsiteX125" fmla="*/ 22174 w 1364418"/>
              <a:gd name="connsiteY125" fmla="*/ 721230 h 6858000"/>
              <a:gd name="connsiteX126" fmla="*/ 7845 w 1364418"/>
              <a:gd name="connsiteY126" fmla="*/ 681659 h 6858000"/>
              <a:gd name="connsiteX127" fmla="*/ 31306 w 1364418"/>
              <a:gd name="connsiteY127" fmla="*/ 619315 h 6858000"/>
              <a:gd name="connsiteX128" fmla="*/ 15184 w 1364418"/>
              <a:gd name="connsiteY128" fmla="*/ 585934 h 6858000"/>
              <a:gd name="connsiteX129" fmla="*/ 22258 w 1364418"/>
              <a:gd name="connsiteY129" fmla="*/ 538948 h 6858000"/>
              <a:gd name="connsiteX130" fmla="*/ 26166 w 1364418"/>
              <a:gd name="connsiteY130" fmla="*/ 525163 h 6858000"/>
              <a:gd name="connsiteX131" fmla="*/ 52290 w 1364418"/>
              <a:gd name="connsiteY131" fmla="*/ 446567 h 6858000"/>
              <a:gd name="connsiteX132" fmla="*/ 51538 w 1364418"/>
              <a:gd name="connsiteY132" fmla="*/ 393828 h 6858000"/>
              <a:gd name="connsiteX133" fmla="*/ 51368 w 1364418"/>
              <a:gd name="connsiteY133" fmla="*/ 353137 h 6858000"/>
              <a:gd name="connsiteX134" fmla="*/ 55970 w 1364418"/>
              <a:gd name="connsiteY134" fmla="*/ 321428 h 6858000"/>
              <a:gd name="connsiteX135" fmla="*/ 57061 w 1364418"/>
              <a:gd name="connsiteY135" fmla="*/ 275771 h 6858000"/>
              <a:gd name="connsiteX136" fmla="*/ 74088 w 1364418"/>
              <a:gd name="connsiteY136" fmla="*/ 212860 h 6858000"/>
              <a:gd name="connsiteX137" fmla="*/ 65798 w 1364418"/>
              <a:gd name="connsiteY137" fmla="*/ 144983 h 6858000"/>
              <a:gd name="connsiteX138" fmla="*/ 78082 w 1364418"/>
              <a:gd name="connsiteY138" fmla="*/ 55288 h 6858000"/>
              <a:gd name="connsiteX139" fmla="*/ 37636 w 1364418"/>
              <a:gd name="connsiteY139" fmla="*/ 0 h 6858000"/>
              <a:gd name="connsiteX0" fmla="*/ 37636 w 1364418"/>
              <a:gd name="connsiteY0" fmla="*/ 0 h 6858000"/>
              <a:gd name="connsiteX1" fmla="*/ 1364418 w 1364418"/>
              <a:gd name="connsiteY1" fmla="*/ 0 h 6858000"/>
              <a:gd name="connsiteX2" fmla="*/ 1364418 w 1364418"/>
              <a:gd name="connsiteY2" fmla="*/ 6858000 h 6858000"/>
              <a:gd name="connsiteX3" fmla="*/ 101112 w 1364418"/>
              <a:gd name="connsiteY3" fmla="*/ 6857735 h 6858000"/>
              <a:gd name="connsiteX4" fmla="*/ 137705 w 1364418"/>
              <a:gd name="connsiteY4" fmla="*/ 6776847 h 6858000"/>
              <a:gd name="connsiteX5" fmla="*/ 149205 w 1364418"/>
              <a:gd name="connsiteY5" fmla="*/ 6737706 h 6858000"/>
              <a:gd name="connsiteX6" fmla="*/ 173944 w 1364418"/>
              <a:gd name="connsiteY6" fmla="*/ 6691589 h 6858000"/>
              <a:gd name="connsiteX7" fmla="*/ 151501 w 1364418"/>
              <a:gd name="connsiteY7" fmla="*/ 6659970 h 6858000"/>
              <a:gd name="connsiteX8" fmla="*/ 166592 w 1364418"/>
              <a:gd name="connsiteY8" fmla="*/ 6636211 h 6858000"/>
              <a:gd name="connsiteX9" fmla="*/ 184036 w 1364418"/>
              <a:gd name="connsiteY9" fmla="*/ 6594177 h 6858000"/>
              <a:gd name="connsiteX10" fmla="*/ 198076 w 1364418"/>
              <a:gd name="connsiteY10" fmla="*/ 6557575 h 6858000"/>
              <a:gd name="connsiteX11" fmla="*/ 251033 w 1364418"/>
              <a:gd name="connsiteY11" fmla="*/ 6492130 h 6858000"/>
              <a:gd name="connsiteX12" fmla="*/ 266720 w 1364418"/>
              <a:gd name="connsiteY12" fmla="*/ 6431610 h 6858000"/>
              <a:gd name="connsiteX13" fmla="*/ 310425 w 1364418"/>
              <a:gd name="connsiteY13" fmla="*/ 6379786 h 6858000"/>
              <a:gd name="connsiteX14" fmla="*/ 293648 w 1364418"/>
              <a:gd name="connsiteY14" fmla="*/ 6334727 h 6858000"/>
              <a:gd name="connsiteX15" fmla="*/ 271063 w 1364418"/>
              <a:gd name="connsiteY15" fmla="*/ 6313295 h 6858000"/>
              <a:gd name="connsiteX16" fmla="*/ 278227 w 1364418"/>
              <a:gd name="connsiteY16" fmla="*/ 6280046 h 6858000"/>
              <a:gd name="connsiteX17" fmla="*/ 260972 w 1364418"/>
              <a:gd name="connsiteY17" fmla="*/ 6270265 h 6858000"/>
              <a:gd name="connsiteX18" fmla="*/ 288000 w 1364418"/>
              <a:gd name="connsiteY18" fmla="*/ 6252834 h 6858000"/>
              <a:gd name="connsiteX19" fmla="*/ 265992 w 1364418"/>
              <a:gd name="connsiteY19" fmla="*/ 6202459 h 6858000"/>
              <a:gd name="connsiteX20" fmla="*/ 264790 w 1364418"/>
              <a:gd name="connsiteY20" fmla="*/ 6153037 h 6858000"/>
              <a:gd name="connsiteX21" fmla="*/ 280205 w 1364418"/>
              <a:gd name="connsiteY21" fmla="*/ 6078132 h 6858000"/>
              <a:gd name="connsiteX22" fmla="*/ 267592 w 1364418"/>
              <a:gd name="connsiteY22" fmla="*/ 6028119 h 6858000"/>
              <a:gd name="connsiteX23" fmla="*/ 252821 w 1364418"/>
              <a:gd name="connsiteY23" fmla="*/ 5926735 h 6858000"/>
              <a:gd name="connsiteX24" fmla="*/ 302333 w 1364418"/>
              <a:gd name="connsiteY24" fmla="*/ 5712857 h 6858000"/>
              <a:gd name="connsiteX25" fmla="*/ 332131 w 1364418"/>
              <a:gd name="connsiteY25" fmla="*/ 5660491 h 6858000"/>
              <a:gd name="connsiteX26" fmla="*/ 321000 w 1364418"/>
              <a:gd name="connsiteY26" fmla="*/ 5563435 h 6858000"/>
              <a:gd name="connsiteX27" fmla="*/ 368130 w 1364418"/>
              <a:gd name="connsiteY27" fmla="*/ 5437125 h 6858000"/>
              <a:gd name="connsiteX28" fmla="*/ 381698 w 1364418"/>
              <a:gd name="connsiteY28" fmla="*/ 5396260 h 6858000"/>
              <a:gd name="connsiteX29" fmla="*/ 397679 w 1364418"/>
              <a:gd name="connsiteY29" fmla="*/ 5330009 h 6858000"/>
              <a:gd name="connsiteX30" fmla="*/ 431172 w 1364418"/>
              <a:gd name="connsiteY30" fmla="*/ 5273739 h 6858000"/>
              <a:gd name="connsiteX31" fmla="*/ 440771 w 1364418"/>
              <a:gd name="connsiteY31" fmla="*/ 5241779 h 6858000"/>
              <a:gd name="connsiteX32" fmla="*/ 451997 w 1364418"/>
              <a:gd name="connsiteY32" fmla="*/ 5225268 h 6858000"/>
              <a:gd name="connsiteX33" fmla="*/ 453017 w 1364418"/>
              <a:gd name="connsiteY33" fmla="*/ 5217684 h 6858000"/>
              <a:gd name="connsiteX34" fmla="*/ 460358 w 1364418"/>
              <a:gd name="connsiteY34" fmla="*/ 5193377 h 6858000"/>
              <a:gd name="connsiteX35" fmla="*/ 463661 w 1364418"/>
              <a:gd name="connsiteY35" fmla="*/ 5179288 h 6858000"/>
              <a:gd name="connsiteX36" fmla="*/ 464645 w 1364418"/>
              <a:gd name="connsiteY36" fmla="*/ 5173621 h 6858000"/>
              <a:gd name="connsiteX37" fmla="*/ 460279 w 1364418"/>
              <a:gd name="connsiteY37" fmla="*/ 5159961 h 6858000"/>
              <a:gd name="connsiteX38" fmla="*/ 466956 w 1364418"/>
              <a:gd name="connsiteY38" fmla="*/ 5144295 h 6858000"/>
              <a:gd name="connsiteX39" fmla="*/ 463889 w 1364418"/>
              <a:gd name="connsiteY39" fmla="*/ 5125185 h 6858000"/>
              <a:gd name="connsiteX40" fmla="*/ 470719 w 1364418"/>
              <a:gd name="connsiteY40" fmla="*/ 5121884 h 6858000"/>
              <a:gd name="connsiteX41" fmla="*/ 477755 w 1364418"/>
              <a:gd name="connsiteY41" fmla="*/ 5067850 h 6858000"/>
              <a:gd name="connsiteX42" fmla="*/ 480486 w 1364418"/>
              <a:gd name="connsiteY42" fmla="*/ 5060861 h 6858000"/>
              <a:gd name="connsiteX43" fmla="*/ 477190 w 1364418"/>
              <a:gd name="connsiteY43" fmla="*/ 5034192 h 6858000"/>
              <a:gd name="connsiteX44" fmla="*/ 478744 w 1364418"/>
              <a:gd name="connsiteY44" fmla="*/ 4993030 h 6858000"/>
              <a:gd name="connsiteX45" fmla="*/ 485653 w 1364418"/>
              <a:gd name="connsiteY45" fmla="*/ 4946844 h 6858000"/>
              <a:gd name="connsiteX46" fmla="*/ 481509 w 1364418"/>
              <a:gd name="connsiteY46" fmla="*/ 4932692 h 6858000"/>
              <a:gd name="connsiteX47" fmla="*/ 496912 w 1364418"/>
              <a:gd name="connsiteY47" fmla="*/ 4858827 h 6858000"/>
              <a:gd name="connsiteX48" fmla="*/ 502815 w 1364418"/>
              <a:gd name="connsiteY48" fmla="*/ 4821170 h 6858000"/>
              <a:gd name="connsiteX49" fmla="*/ 507548 w 1364418"/>
              <a:gd name="connsiteY49" fmla="*/ 4780965 h 6858000"/>
              <a:gd name="connsiteX50" fmla="*/ 508841 w 1364418"/>
              <a:gd name="connsiteY50" fmla="*/ 4750867 h 6858000"/>
              <a:gd name="connsiteX51" fmla="*/ 506648 w 1364418"/>
              <a:gd name="connsiteY51" fmla="*/ 4690749 h 6858000"/>
              <a:gd name="connsiteX52" fmla="*/ 502128 w 1364418"/>
              <a:gd name="connsiteY52" fmla="*/ 4584173 h 6858000"/>
              <a:gd name="connsiteX53" fmla="*/ 497211 w 1364418"/>
              <a:gd name="connsiteY53" fmla="*/ 4444346 h 6858000"/>
              <a:gd name="connsiteX54" fmla="*/ 493776 w 1364418"/>
              <a:gd name="connsiteY54" fmla="*/ 4375228 h 6858000"/>
              <a:gd name="connsiteX55" fmla="*/ 474429 w 1364418"/>
              <a:gd name="connsiteY55" fmla="*/ 4214165 h 6858000"/>
              <a:gd name="connsiteX56" fmla="*/ 478502 w 1364418"/>
              <a:gd name="connsiteY56" fmla="*/ 4090296 h 6858000"/>
              <a:gd name="connsiteX57" fmla="*/ 463758 w 1364418"/>
              <a:gd name="connsiteY57" fmla="*/ 4033999 h 6858000"/>
              <a:gd name="connsiteX58" fmla="*/ 464907 w 1364418"/>
              <a:gd name="connsiteY58" fmla="*/ 4031933 h 6858000"/>
              <a:gd name="connsiteX59" fmla="*/ 463483 w 1364418"/>
              <a:gd name="connsiteY59" fmla="*/ 4013953 h 6858000"/>
              <a:gd name="connsiteX60" fmla="*/ 449778 w 1364418"/>
              <a:gd name="connsiteY60" fmla="*/ 3974753 h 6858000"/>
              <a:gd name="connsiteX61" fmla="*/ 451376 w 1364418"/>
              <a:gd name="connsiteY61" fmla="*/ 3969950 h 6858000"/>
              <a:gd name="connsiteX62" fmla="*/ 444798 w 1364418"/>
              <a:gd name="connsiteY62" fmla="*/ 3933779 h 6858000"/>
              <a:gd name="connsiteX63" fmla="*/ 446129 w 1364418"/>
              <a:gd name="connsiteY63" fmla="*/ 3933093 h 6858000"/>
              <a:gd name="connsiteX64" fmla="*/ 450483 w 1364418"/>
              <a:gd name="connsiteY64" fmla="*/ 3922082 h 6858000"/>
              <a:gd name="connsiteX65" fmla="*/ 455561 w 1364418"/>
              <a:gd name="connsiteY65" fmla="*/ 3901461 h 6858000"/>
              <a:gd name="connsiteX66" fmla="*/ 478155 w 1364418"/>
              <a:gd name="connsiteY66" fmla="*/ 3813873 h 6858000"/>
              <a:gd name="connsiteX67" fmla="*/ 477580 w 1364418"/>
              <a:gd name="connsiteY67" fmla="*/ 3806161 h 6858000"/>
              <a:gd name="connsiteX68" fmla="*/ 477887 w 1364418"/>
              <a:gd name="connsiteY68" fmla="*/ 3805957 h 6858000"/>
              <a:gd name="connsiteX69" fmla="*/ 477914 w 1364418"/>
              <a:gd name="connsiteY69" fmla="*/ 3797724 h 6858000"/>
              <a:gd name="connsiteX70" fmla="*/ 476529 w 1364418"/>
              <a:gd name="connsiteY70" fmla="*/ 3792098 h 6858000"/>
              <a:gd name="connsiteX71" fmla="*/ 475413 w 1364418"/>
              <a:gd name="connsiteY71" fmla="*/ 3777135 h 6858000"/>
              <a:gd name="connsiteX72" fmla="*/ 477146 w 1364418"/>
              <a:gd name="connsiteY72" fmla="*/ 3771656 h 6858000"/>
              <a:gd name="connsiteX73" fmla="*/ 480889 w 1364418"/>
              <a:gd name="connsiteY73" fmla="*/ 3769007 h 6858000"/>
              <a:gd name="connsiteX74" fmla="*/ 480355 w 1364418"/>
              <a:gd name="connsiteY74" fmla="*/ 3767709 h 6858000"/>
              <a:gd name="connsiteX75" fmla="*/ 489051 w 1364418"/>
              <a:gd name="connsiteY75" fmla="*/ 3738082 h 6858000"/>
              <a:gd name="connsiteX76" fmla="*/ 496397 w 1364418"/>
              <a:gd name="connsiteY76" fmla="*/ 3673397 h 6858000"/>
              <a:gd name="connsiteX77" fmla="*/ 495693 w 1364418"/>
              <a:gd name="connsiteY77" fmla="*/ 3637109 h 6858000"/>
              <a:gd name="connsiteX78" fmla="*/ 499136 w 1364418"/>
              <a:gd name="connsiteY78" fmla="*/ 3536883 h 6858000"/>
              <a:gd name="connsiteX79" fmla="*/ 506674 w 1364418"/>
              <a:gd name="connsiteY79" fmla="*/ 3435652 h 6858000"/>
              <a:gd name="connsiteX80" fmla="*/ 508345 w 1364418"/>
              <a:gd name="connsiteY80" fmla="*/ 3307769 h 6858000"/>
              <a:gd name="connsiteX81" fmla="*/ 525908 w 1364418"/>
              <a:gd name="connsiteY81" fmla="*/ 3250522 h 6858000"/>
              <a:gd name="connsiteX82" fmla="*/ 526333 w 1364418"/>
              <a:gd name="connsiteY82" fmla="*/ 3229163 h 6858000"/>
              <a:gd name="connsiteX83" fmla="*/ 528156 w 1364418"/>
              <a:gd name="connsiteY83" fmla="*/ 3217217 h 6858000"/>
              <a:gd name="connsiteX84" fmla="*/ 514991 w 1364418"/>
              <a:gd name="connsiteY84" fmla="*/ 3183755 h 6858000"/>
              <a:gd name="connsiteX85" fmla="*/ 515492 w 1364418"/>
              <a:gd name="connsiteY85" fmla="*/ 3178642 h 6858000"/>
              <a:gd name="connsiteX86" fmla="*/ 503092 w 1364418"/>
              <a:gd name="connsiteY86" fmla="*/ 3158586 h 6858000"/>
              <a:gd name="connsiteX87" fmla="*/ 488277 w 1364418"/>
              <a:gd name="connsiteY87" fmla="*/ 3129034 h 6858000"/>
              <a:gd name="connsiteX88" fmla="*/ 488942 w 1364418"/>
              <a:gd name="connsiteY88" fmla="*/ 3126682 h 6858000"/>
              <a:gd name="connsiteX89" fmla="*/ 479810 w 1364418"/>
              <a:gd name="connsiteY89" fmla="*/ 3114519 h 6858000"/>
              <a:gd name="connsiteX90" fmla="*/ 466419 w 1364418"/>
              <a:gd name="connsiteY90" fmla="*/ 3106272 h 6858000"/>
              <a:gd name="connsiteX91" fmla="*/ 439149 w 1364418"/>
              <a:gd name="connsiteY91" fmla="*/ 2958185 h 6858000"/>
              <a:gd name="connsiteX92" fmla="*/ 381763 w 1364418"/>
              <a:gd name="connsiteY92" fmla="*/ 2762989 h 6858000"/>
              <a:gd name="connsiteX93" fmla="*/ 330681 w 1364418"/>
              <a:gd name="connsiteY93" fmla="*/ 2554718 h 6858000"/>
              <a:gd name="connsiteX94" fmla="*/ 310775 w 1364418"/>
              <a:gd name="connsiteY94" fmla="*/ 2485734 h 6858000"/>
              <a:gd name="connsiteX95" fmla="*/ 301498 w 1364418"/>
              <a:gd name="connsiteY95" fmla="*/ 2447068 h 6858000"/>
              <a:gd name="connsiteX96" fmla="*/ 288459 w 1364418"/>
              <a:gd name="connsiteY96" fmla="*/ 2425819 h 6858000"/>
              <a:gd name="connsiteX97" fmla="*/ 294458 w 1364418"/>
              <a:gd name="connsiteY97" fmla="*/ 2402874 h 6858000"/>
              <a:gd name="connsiteX98" fmla="*/ 297070 w 1364418"/>
              <a:gd name="connsiteY98" fmla="*/ 2381443 h 6858000"/>
              <a:gd name="connsiteX99" fmla="*/ 273399 w 1364418"/>
              <a:gd name="connsiteY99" fmla="*/ 2261920 h 6858000"/>
              <a:gd name="connsiteX100" fmla="*/ 263286 w 1364418"/>
              <a:gd name="connsiteY100" fmla="*/ 2195378 h 6858000"/>
              <a:gd name="connsiteX101" fmla="*/ 247503 w 1364418"/>
              <a:gd name="connsiteY101" fmla="*/ 2155135 h 6858000"/>
              <a:gd name="connsiteX102" fmla="*/ 244961 w 1364418"/>
              <a:gd name="connsiteY102" fmla="*/ 2118008 h 6858000"/>
              <a:gd name="connsiteX103" fmla="*/ 245954 w 1364418"/>
              <a:gd name="connsiteY103" fmla="*/ 2050531 h 6858000"/>
              <a:gd name="connsiteX104" fmla="*/ 237760 w 1364418"/>
              <a:gd name="connsiteY104" fmla="*/ 1963269 h 6858000"/>
              <a:gd name="connsiteX105" fmla="*/ 218938 w 1364418"/>
              <a:gd name="connsiteY105" fmla="*/ 1906352 h 6858000"/>
              <a:gd name="connsiteX106" fmla="*/ 195495 w 1364418"/>
              <a:gd name="connsiteY106" fmla="*/ 1861531 h 6858000"/>
              <a:gd name="connsiteX107" fmla="*/ 149294 w 1364418"/>
              <a:gd name="connsiteY107" fmla="*/ 1732919 h 6858000"/>
              <a:gd name="connsiteX108" fmla="*/ 121605 w 1364418"/>
              <a:gd name="connsiteY108" fmla="*/ 1663540 h 6858000"/>
              <a:gd name="connsiteX109" fmla="*/ 120731 w 1364418"/>
              <a:gd name="connsiteY109" fmla="*/ 1615777 h 6858000"/>
              <a:gd name="connsiteX110" fmla="*/ 101526 w 1364418"/>
              <a:gd name="connsiteY110" fmla="*/ 1563678 h 6858000"/>
              <a:gd name="connsiteX111" fmla="*/ 114606 w 1364418"/>
              <a:gd name="connsiteY111" fmla="*/ 1519474 h 6858000"/>
              <a:gd name="connsiteX112" fmla="*/ 107348 w 1364418"/>
              <a:gd name="connsiteY112" fmla="*/ 1477995 h 6858000"/>
              <a:gd name="connsiteX113" fmla="*/ 93433 w 1364418"/>
              <a:gd name="connsiteY113" fmla="*/ 1373769 h 6858000"/>
              <a:gd name="connsiteX114" fmla="*/ 101740 w 1364418"/>
              <a:gd name="connsiteY114" fmla="*/ 1307086 h 6858000"/>
              <a:gd name="connsiteX115" fmla="*/ 102928 w 1364418"/>
              <a:gd name="connsiteY115" fmla="*/ 1189033 h 6858000"/>
              <a:gd name="connsiteX116" fmla="*/ 107613 w 1364418"/>
              <a:gd name="connsiteY116" fmla="*/ 1168288 h 6858000"/>
              <a:gd name="connsiteX117" fmla="*/ 99895 w 1364418"/>
              <a:gd name="connsiteY117" fmla="*/ 1142577 h 6858000"/>
              <a:gd name="connsiteX118" fmla="*/ 89201 w 1364418"/>
              <a:gd name="connsiteY118" fmla="*/ 1088484 h 6858000"/>
              <a:gd name="connsiteX119" fmla="*/ 77937 w 1364418"/>
              <a:gd name="connsiteY119" fmla="*/ 1016103 h 6858000"/>
              <a:gd name="connsiteX120" fmla="*/ 79393 w 1364418"/>
              <a:gd name="connsiteY120" fmla="*/ 932283 h 6858000"/>
              <a:gd name="connsiteX121" fmla="*/ 81629 w 1364418"/>
              <a:gd name="connsiteY121" fmla="*/ 915925 h 6858000"/>
              <a:gd name="connsiteX122" fmla="*/ 74258 w 1364418"/>
              <a:gd name="connsiteY122" fmla="*/ 896999 h 6858000"/>
              <a:gd name="connsiteX123" fmla="*/ 43666 w 1364418"/>
              <a:gd name="connsiteY123" fmla="*/ 821517 h 6858000"/>
              <a:gd name="connsiteX124" fmla="*/ 22616 w 1364418"/>
              <a:gd name="connsiteY124" fmla="*/ 751353 h 6858000"/>
              <a:gd name="connsiteX125" fmla="*/ 22174 w 1364418"/>
              <a:gd name="connsiteY125" fmla="*/ 721230 h 6858000"/>
              <a:gd name="connsiteX126" fmla="*/ 7845 w 1364418"/>
              <a:gd name="connsiteY126" fmla="*/ 681659 h 6858000"/>
              <a:gd name="connsiteX127" fmla="*/ 31306 w 1364418"/>
              <a:gd name="connsiteY127" fmla="*/ 619315 h 6858000"/>
              <a:gd name="connsiteX128" fmla="*/ 15184 w 1364418"/>
              <a:gd name="connsiteY128" fmla="*/ 585934 h 6858000"/>
              <a:gd name="connsiteX129" fmla="*/ 22258 w 1364418"/>
              <a:gd name="connsiteY129" fmla="*/ 538948 h 6858000"/>
              <a:gd name="connsiteX130" fmla="*/ 26166 w 1364418"/>
              <a:gd name="connsiteY130" fmla="*/ 525163 h 6858000"/>
              <a:gd name="connsiteX131" fmla="*/ 52290 w 1364418"/>
              <a:gd name="connsiteY131" fmla="*/ 446567 h 6858000"/>
              <a:gd name="connsiteX132" fmla="*/ 51538 w 1364418"/>
              <a:gd name="connsiteY132" fmla="*/ 393828 h 6858000"/>
              <a:gd name="connsiteX133" fmla="*/ 51368 w 1364418"/>
              <a:gd name="connsiteY133" fmla="*/ 353137 h 6858000"/>
              <a:gd name="connsiteX134" fmla="*/ 55970 w 1364418"/>
              <a:gd name="connsiteY134" fmla="*/ 321428 h 6858000"/>
              <a:gd name="connsiteX135" fmla="*/ 57061 w 1364418"/>
              <a:gd name="connsiteY135" fmla="*/ 275771 h 6858000"/>
              <a:gd name="connsiteX136" fmla="*/ 74088 w 1364418"/>
              <a:gd name="connsiteY136" fmla="*/ 212860 h 6858000"/>
              <a:gd name="connsiteX137" fmla="*/ 65798 w 1364418"/>
              <a:gd name="connsiteY137" fmla="*/ 144983 h 6858000"/>
              <a:gd name="connsiteX138" fmla="*/ 78082 w 1364418"/>
              <a:gd name="connsiteY138" fmla="*/ 55288 h 6858000"/>
              <a:gd name="connsiteX139" fmla="*/ 37636 w 1364418"/>
              <a:gd name="connsiteY139" fmla="*/ 0 h 6858000"/>
              <a:gd name="connsiteX0" fmla="*/ 37636 w 1364418"/>
              <a:gd name="connsiteY0" fmla="*/ 0 h 6858000"/>
              <a:gd name="connsiteX1" fmla="*/ 1364418 w 1364418"/>
              <a:gd name="connsiteY1" fmla="*/ 0 h 6858000"/>
              <a:gd name="connsiteX2" fmla="*/ 1364418 w 1364418"/>
              <a:gd name="connsiteY2" fmla="*/ 6858000 h 6858000"/>
              <a:gd name="connsiteX3" fmla="*/ 101112 w 1364418"/>
              <a:gd name="connsiteY3" fmla="*/ 6857735 h 6858000"/>
              <a:gd name="connsiteX4" fmla="*/ 137705 w 1364418"/>
              <a:gd name="connsiteY4" fmla="*/ 6776847 h 6858000"/>
              <a:gd name="connsiteX5" fmla="*/ 149205 w 1364418"/>
              <a:gd name="connsiteY5" fmla="*/ 6737706 h 6858000"/>
              <a:gd name="connsiteX6" fmla="*/ 173944 w 1364418"/>
              <a:gd name="connsiteY6" fmla="*/ 6691589 h 6858000"/>
              <a:gd name="connsiteX7" fmla="*/ 151501 w 1364418"/>
              <a:gd name="connsiteY7" fmla="*/ 6659970 h 6858000"/>
              <a:gd name="connsiteX8" fmla="*/ 166592 w 1364418"/>
              <a:gd name="connsiteY8" fmla="*/ 6636211 h 6858000"/>
              <a:gd name="connsiteX9" fmla="*/ 184036 w 1364418"/>
              <a:gd name="connsiteY9" fmla="*/ 6594177 h 6858000"/>
              <a:gd name="connsiteX10" fmla="*/ 198076 w 1364418"/>
              <a:gd name="connsiteY10" fmla="*/ 6557575 h 6858000"/>
              <a:gd name="connsiteX11" fmla="*/ 251033 w 1364418"/>
              <a:gd name="connsiteY11" fmla="*/ 6492130 h 6858000"/>
              <a:gd name="connsiteX12" fmla="*/ 266720 w 1364418"/>
              <a:gd name="connsiteY12" fmla="*/ 6431610 h 6858000"/>
              <a:gd name="connsiteX13" fmla="*/ 310425 w 1364418"/>
              <a:gd name="connsiteY13" fmla="*/ 6379786 h 6858000"/>
              <a:gd name="connsiteX14" fmla="*/ 293648 w 1364418"/>
              <a:gd name="connsiteY14" fmla="*/ 6334727 h 6858000"/>
              <a:gd name="connsiteX15" fmla="*/ 271063 w 1364418"/>
              <a:gd name="connsiteY15" fmla="*/ 6313295 h 6858000"/>
              <a:gd name="connsiteX16" fmla="*/ 278227 w 1364418"/>
              <a:gd name="connsiteY16" fmla="*/ 6280046 h 6858000"/>
              <a:gd name="connsiteX17" fmla="*/ 260972 w 1364418"/>
              <a:gd name="connsiteY17" fmla="*/ 6270265 h 6858000"/>
              <a:gd name="connsiteX18" fmla="*/ 288000 w 1364418"/>
              <a:gd name="connsiteY18" fmla="*/ 6252834 h 6858000"/>
              <a:gd name="connsiteX19" fmla="*/ 265992 w 1364418"/>
              <a:gd name="connsiteY19" fmla="*/ 6202459 h 6858000"/>
              <a:gd name="connsiteX20" fmla="*/ 264790 w 1364418"/>
              <a:gd name="connsiteY20" fmla="*/ 6153037 h 6858000"/>
              <a:gd name="connsiteX21" fmla="*/ 280205 w 1364418"/>
              <a:gd name="connsiteY21" fmla="*/ 6078132 h 6858000"/>
              <a:gd name="connsiteX22" fmla="*/ 267592 w 1364418"/>
              <a:gd name="connsiteY22" fmla="*/ 6028119 h 6858000"/>
              <a:gd name="connsiteX23" fmla="*/ 252821 w 1364418"/>
              <a:gd name="connsiteY23" fmla="*/ 5926735 h 6858000"/>
              <a:gd name="connsiteX24" fmla="*/ 302333 w 1364418"/>
              <a:gd name="connsiteY24" fmla="*/ 5712857 h 6858000"/>
              <a:gd name="connsiteX25" fmla="*/ 332131 w 1364418"/>
              <a:gd name="connsiteY25" fmla="*/ 5660491 h 6858000"/>
              <a:gd name="connsiteX26" fmla="*/ 341254 w 1364418"/>
              <a:gd name="connsiteY26" fmla="*/ 5563435 h 6858000"/>
              <a:gd name="connsiteX27" fmla="*/ 368130 w 1364418"/>
              <a:gd name="connsiteY27" fmla="*/ 5437125 h 6858000"/>
              <a:gd name="connsiteX28" fmla="*/ 381698 w 1364418"/>
              <a:gd name="connsiteY28" fmla="*/ 5396260 h 6858000"/>
              <a:gd name="connsiteX29" fmla="*/ 397679 w 1364418"/>
              <a:gd name="connsiteY29" fmla="*/ 5330009 h 6858000"/>
              <a:gd name="connsiteX30" fmla="*/ 431172 w 1364418"/>
              <a:gd name="connsiteY30" fmla="*/ 5273739 h 6858000"/>
              <a:gd name="connsiteX31" fmla="*/ 440771 w 1364418"/>
              <a:gd name="connsiteY31" fmla="*/ 5241779 h 6858000"/>
              <a:gd name="connsiteX32" fmla="*/ 451997 w 1364418"/>
              <a:gd name="connsiteY32" fmla="*/ 5225268 h 6858000"/>
              <a:gd name="connsiteX33" fmla="*/ 453017 w 1364418"/>
              <a:gd name="connsiteY33" fmla="*/ 5217684 h 6858000"/>
              <a:gd name="connsiteX34" fmla="*/ 460358 w 1364418"/>
              <a:gd name="connsiteY34" fmla="*/ 5193377 h 6858000"/>
              <a:gd name="connsiteX35" fmla="*/ 463661 w 1364418"/>
              <a:gd name="connsiteY35" fmla="*/ 5179288 h 6858000"/>
              <a:gd name="connsiteX36" fmla="*/ 464645 w 1364418"/>
              <a:gd name="connsiteY36" fmla="*/ 5173621 h 6858000"/>
              <a:gd name="connsiteX37" fmla="*/ 460279 w 1364418"/>
              <a:gd name="connsiteY37" fmla="*/ 5159961 h 6858000"/>
              <a:gd name="connsiteX38" fmla="*/ 466956 w 1364418"/>
              <a:gd name="connsiteY38" fmla="*/ 5144295 h 6858000"/>
              <a:gd name="connsiteX39" fmla="*/ 463889 w 1364418"/>
              <a:gd name="connsiteY39" fmla="*/ 5125185 h 6858000"/>
              <a:gd name="connsiteX40" fmla="*/ 470719 w 1364418"/>
              <a:gd name="connsiteY40" fmla="*/ 5121884 h 6858000"/>
              <a:gd name="connsiteX41" fmla="*/ 477755 w 1364418"/>
              <a:gd name="connsiteY41" fmla="*/ 5067850 h 6858000"/>
              <a:gd name="connsiteX42" fmla="*/ 480486 w 1364418"/>
              <a:gd name="connsiteY42" fmla="*/ 5060861 h 6858000"/>
              <a:gd name="connsiteX43" fmla="*/ 477190 w 1364418"/>
              <a:gd name="connsiteY43" fmla="*/ 5034192 h 6858000"/>
              <a:gd name="connsiteX44" fmla="*/ 478744 w 1364418"/>
              <a:gd name="connsiteY44" fmla="*/ 4993030 h 6858000"/>
              <a:gd name="connsiteX45" fmla="*/ 485653 w 1364418"/>
              <a:gd name="connsiteY45" fmla="*/ 4946844 h 6858000"/>
              <a:gd name="connsiteX46" fmla="*/ 481509 w 1364418"/>
              <a:gd name="connsiteY46" fmla="*/ 4932692 h 6858000"/>
              <a:gd name="connsiteX47" fmla="*/ 496912 w 1364418"/>
              <a:gd name="connsiteY47" fmla="*/ 4858827 h 6858000"/>
              <a:gd name="connsiteX48" fmla="*/ 502815 w 1364418"/>
              <a:gd name="connsiteY48" fmla="*/ 4821170 h 6858000"/>
              <a:gd name="connsiteX49" fmla="*/ 507548 w 1364418"/>
              <a:gd name="connsiteY49" fmla="*/ 4780965 h 6858000"/>
              <a:gd name="connsiteX50" fmla="*/ 508841 w 1364418"/>
              <a:gd name="connsiteY50" fmla="*/ 4750867 h 6858000"/>
              <a:gd name="connsiteX51" fmla="*/ 506648 w 1364418"/>
              <a:gd name="connsiteY51" fmla="*/ 4690749 h 6858000"/>
              <a:gd name="connsiteX52" fmla="*/ 502128 w 1364418"/>
              <a:gd name="connsiteY52" fmla="*/ 4584173 h 6858000"/>
              <a:gd name="connsiteX53" fmla="*/ 497211 w 1364418"/>
              <a:gd name="connsiteY53" fmla="*/ 4444346 h 6858000"/>
              <a:gd name="connsiteX54" fmla="*/ 493776 w 1364418"/>
              <a:gd name="connsiteY54" fmla="*/ 4375228 h 6858000"/>
              <a:gd name="connsiteX55" fmla="*/ 474429 w 1364418"/>
              <a:gd name="connsiteY55" fmla="*/ 4214165 h 6858000"/>
              <a:gd name="connsiteX56" fmla="*/ 478502 w 1364418"/>
              <a:gd name="connsiteY56" fmla="*/ 4090296 h 6858000"/>
              <a:gd name="connsiteX57" fmla="*/ 463758 w 1364418"/>
              <a:gd name="connsiteY57" fmla="*/ 4033999 h 6858000"/>
              <a:gd name="connsiteX58" fmla="*/ 464907 w 1364418"/>
              <a:gd name="connsiteY58" fmla="*/ 4031933 h 6858000"/>
              <a:gd name="connsiteX59" fmla="*/ 463483 w 1364418"/>
              <a:gd name="connsiteY59" fmla="*/ 4013953 h 6858000"/>
              <a:gd name="connsiteX60" fmla="*/ 449778 w 1364418"/>
              <a:gd name="connsiteY60" fmla="*/ 3974753 h 6858000"/>
              <a:gd name="connsiteX61" fmla="*/ 451376 w 1364418"/>
              <a:gd name="connsiteY61" fmla="*/ 3969950 h 6858000"/>
              <a:gd name="connsiteX62" fmla="*/ 444798 w 1364418"/>
              <a:gd name="connsiteY62" fmla="*/ 3933779 h 6858000"/>
              <a:gd name="connsiteX63" fmla="*/ 446129 w 1364418"/>
              <a:gd name="connsiteY63" fmla="*/ 3933093 h 6858000"/>
              <a:gd name="connsiteX64" fmla="*/ 450483 w 1364418"/>
              <a:gd name="connsiteY64" fmla="*/ 3922082 h 6858000"/>
              <a:gd name="connsiteX65" fmla="*/ 455561 w 1364418"/>
              <a:gd name="connsiteY65" fmla="*/ 3901461 h 6858000"/>
              <a:gd name="connsiteX66" fmla="*/ 478155 w 1364418"/>
              <a:gd name="connsiteY66" fmla="*/ 3813873 h 6858000"/>
              <a:gd name="connsiteX67" fmla="*/ 477580 w 1364418"/>
              <a:gd name="connsiteY67" fmla="*/ 3806161 h 6858000"/>
              <a:gd name="connsiteX68" fmla="*/ 477887 w 1364418"/>
              <a:gd name="connsiteY68" fmla="*/ 3805957 h 6858000"/>
              <a:gd name="connsiteX69" fmla="*/ 477914 w 1364418"/>
              <a:gd name="connsiteY69" fmla="*/ 3797724 h 6858000"/>
              <a:gd name="connsiteX70" fmla="*/ 476529 w 1364418"/>
              <a:gd name="connsiteY70" fmla="*/ 3792098 h 6858000"/>
              <a:gd name="connsiteX71" fmla="*/ 475413 w 1364418"/>
              <a:gd name="connsiteY71" fmla="*/ 3777135 h 6858000"/>
              <a:gd name="connsiteX72" fmla="*/ 477146 w 1364418"/>
              <a:gd name="connsiteY72" fmla="*/ 3771656 h 6858000"/>
              <a:gd name="connsiteX73" fmla="*/ 480889 w 1364418"/>
              <a:gd name="connsiteY73" fmla="*/ 3769007 h 6858000"/>
              <a:gd name="connsiteX74" fmla="*/ 480355 w 1364418"/>
              <a:gd name="connsiteY74" fmla="*/ 3767709 h 6858000"/>
              <a:gd name="connsiteX75" fmla="*/ 489051 w 1364418"/>
              <a:gd name="connsiteY75" fmla="*/ 3738082 h 6858000"/>
              <a:gd name="connsiteX76" fmla="*/ 496397 w 1364418"/>
              <a:gd name="connsiteY76" fmla="*/ 3673397 h 6858000"/>
              <a:gd name="connsiteX77" fmla="*/ 495693 w 1364418"/>
              <a:gd name="connsiteY77" fmla="*/ 3637109 h 6858000"/>
              <a:gd name="connsiteX78" fmla="*/ 499136 w 1364418"/>
              <a:gd name="connsiteY78" fmla="*/ 3536883 h 6858000"/>
              <a:gd name="connsiteX79" fmla="*/ 506674 w 1364418"/>
              <a:gd name="connsiteY79" fmla="*/ 3435652 h 6858000"/>
              <a:gd name="connsiteX80" fmla="*/ 508345 w 1364418"/>
              <a:gd name="connsiteY80" fmla="*/ 3307769 h 6858000"/>
              <a:gd name="connsiteX81" fmla="*/ 525908 w 1364418"/>
              <a:gd name="connsiteY81" fmla="*/ 3250522 h 6858000"/>
              <a:gd name="connsiteX82" fmla="*/ 526333 w 1364418"/>
              <a:gd name="connsiteY82" fmla="*/ 3229163 h 6858000"/>
              <a:gd name="connsiteX83" fmla="*/ 528156 w 1364418"/>
              <a:gd name="connsiteY83" fmla="*/ 3217217 h 6858000"/>
              <a:gd name="connsiteX84" fmla="*/ 514991 w 1364418"/>
              <a:gd name="connsiteY84" fmla="*/ 3183755 h 6858000"/>
              <a:gd name="connsiteX85" fmla="*/ 515492 w 1364418"/>
              <a:gd name="connsiteY85" fmla="*/ 3178642 h 6858000"/>
              <a:gd name="connsiteX86" fmla="*/ 503092 w 1364418"/>
              <a:gd name="connsiteY86" fmla="*/ 3158586 h 6858000"/>
              <a:gd name="connsiteX87" fmla="*/ 488277 w 1364418"/>
              <a:gd name="connsiteY87" fmla="*/ 3129034 h 6858000"/>
              <a:gd name="connsiteX88" fmla="*/ 488942 w 1364418"/>
              <a:gd name="connsiteY88" fmla="*/ 3126682 h 6858000"/>
              <a:gd name="connsiteX89" fmla="*/ 479810 w 1364418"/>
              <a:gd name="connsiteY89" fmla="*/ 3114519 h 6858000"/>
              <a:gd name="connsiteX90" fmla="*/ 466419 w 1364418"/>
              <a:gd name="connsiteY90" fmla="*/ 3106272 h 6858000"/>
              <a:gd name="connsiteX91" fmla="*/ 439149 w 1364418"/>
              <a:gd name="connsiteY91" fmla="*/ 2958185 h 6858000"/>
              <a:gd name="connsiteX92" fmla="*/ 381763 w 1364418"/>
              <a:gd name="connsiteY92" fmla="*/ 2762989 h 6858000"/>
              <a:gd name="connsiteX93" fmla="*/ 330681 w 1364418"/>
              <a:gd name="connsiteY93" fmla="*/ 2554718 h 6858000"/>
              <a:gd name="connsiteX94" fmla="*/ 310775 w 1364418"/>
              <a:gd name="connsiteY94" fmla="*/ 2485734 h 6858000"/>
              <a:gd name="connsiteX95" fmla="*/ 301498 w 1364418"/>
              <a:gd name="connsiteY95" fmla="*/ 2447068 h 6858000"/>
              <a:gd name="connsiteX96" fmla="*/ 288459 w 1364418"/>
              <a:gd name="connsiteY96" fmla="*/ 2425819 h 6858000"/>
              <a:gd name="connsiteX97" fmla="*/ 294458 w 1364418"/>
              <a:gd name="connsiteY97" fmla="*/ 2402874 h 6858000"/>
              <a:gd name="connsiteX98" fmla="*/ 297070 w 1364418"/>
              <a:gd name="connsiteY98" fmla="*/ 2381443 h 6858000"/>
              <a:gd name="connsiteX99" fmla="*/ 273399 w 1364418"/>
              <a:gd name="connsiteY99" fmla="*/ 2261920 h 6858000"/>
              <a:gd name="connsiteX100" fmla="*/ 263286 w 1364418"/>
              <a:gd name="connsiteY100" fmla="*/ 2195378 h 6858000"/>
              <a:gd name="connsiteX101" fmla="*/ 247503 w 1364418"/>
              <a:gd name="connsiteY101" fmla="*/ 2155135 h 6858000"/>
              <a:gd name="connsiteX102" fmla="*/ 244961 w 1364418"/>
              <a:gd name="connsiteY102" fmla="*/ 2118008 h 6858000"/>
              <a:gd name="connsiteX103" fmla="*/ 245954 w 1364418"/>
              <a:gd name="connsiteY103" fmla="*/ 2050531 h 6858000"/>
              <a:gd name="connsiteX104" fmla="*/ 237760 w 1364418"/>
              <a:gd name="connsiteY104" fmla="*/ 1963269 h 6858000"/>
              <a:gd name="connsiteX105" fmla="*/ 218938 w 1364418"/>
              <a:gd name="connsiteY105" fmla="*/ 1906352 h 6858000"/>
              <a:gd name="connsiteX106" fmla="*/ 195495 w 1364418"/>
              <a:gd name="connsiteY106" fmla="*/ 1861531 h 6858000"/>
              <a:gd name="connsiteX107" fmla="*/ 149294 w 1364418"/>
              <a:gd name="connsiteY107" fmla="*/ 1732919 h 6858000"/>
              <a:gd name="connsiteX108" fmla="*/ 121605 w 1364418"/>
              <a:gd name="connsiteY108" fmla="*/ 1663540 h 6858000"/>
              <a:gd name="connsiteX109" fmla="*/ 120731 w 1364418"/>
              <a:gd name="connsiteY109" fmla="*/ 1615777 h 6858000"/>
              <a:gd name="connsiteX110" fmla="*/ 101526 w 1364418"/>
              <a:gd name="connsiteY110" fmla="*/ 1563678 h 6858000"/>
              <a:gd name="connsiteX111" fmla="*/ 114606 w 1364418"/>
              <a:gd name="connsiteY111" fmla="*/ 1519474 h 6858000"/>
              <a:gd name="connsiteX112" fmla="*/ 107348 w 1364418"/>
              <a:gd name="connsiteY112" fmla="*/ 1477995 h 6858000"/>
              <a:gd name="connsiteX113" fmla="*/ 93433 w 1364418"/>
              <a:gd name="connsiteY113" fmla="*/ 1373769 h 6858000"/>
              <a:gd name="connsiteX114" fmla="*/ 101740 w 1364418"/>
              <a:gd name="connsiteY114" fmla="*/ 1307086 h 6858000"/>
              <a:gd name="connsiteX115" fmla="*/ 102928 w 1364418"/>
              <a:gd name="connsiteY115" fmla="*/ 1189033 h 6858000"/>
              <a:gd name="connsiteX116" fmla="*/ 107613 w 1364418"/>
              <a:gd name="connsiteY116" fmla="*/ 1168288 h 6858000"/>
              <a:gd name="connsiteX117" fmla="*/ 99895 w 1364418"/>
              <a:gd name="connsiteY117" fmla="*/ 1142577 h 6858000"/>
              <a:gd name="connsiteX118" fmla="*/ 89201 w 1364418"/>
              <a:gd name="connsiteY118" fmla="*/ 1088484 h 6858000"/>
              <a:gd name="connsiteX119" fmla="*/ 77937 w 1364418"/>
              <a:gd name="connsiteY119" fmla="*/ 1016103 h 6858000"/>
              <a:gd name="connsiteX120" fmla="*/ 79393 w 1364418"/>
              <a:gd name="connsiteY120" fmla="*/ 932283 h 6858000"/>
              <a:gd name="connsiteX121" fmla="*/ 81629 w 1364418"/>
              <a:gd name="connsiteY121" fmla="*/ 915925 h 6858000"/>
              <a:gd name="connsiteX122" fmla="*/ 74258 w 1364418"/>
              <a:gd name="connsiteY122" fmla="*/ 896999 h 6858000"/>
              <a:gd name="connsiteX123" fmla="*/ 43666 w 1364418"/>
              <a:gd name="connsiteY123" fmla="*/ 821517 h 6858000"/>
              <a:gd name="connsiteX124" fmla="*/ 22616 w 1364418"/>
              <a:gd name="connsiteY124" fmla="*/ 751353 h 6858000"/>
              <a:gd name="connsiteX125" fmla="*/ 22174 w 1364418"/>
              <a:gd name="connsiteY125" fmla="*/ 721230 h 6858000"/>
              <a:gd name="connsiteX126" fmla="*/ 7845 w 1364418"/>
              <a:gd name="connsiteY126" fmla="*/ 681659 h 6858000"/>
              <a:gd name="connsiteX127" fmla="*/ 31306 w 1364418"/>
              <a:gd name="connsiteY127" fmla="*/ 619315 h 6858000"/>
              <a:gd name="connsiteX128" fmla="*/ 15184 w 1364418"/>
              <a:gd name="connsiteY128" fmla="*/ 585934 h 6858000"/>
              <a:gd name="connsiteX129" fmla="*/ 22258 w 1364418"/>
              <a:gd name="connsiteY129" fmla="*/ 538948 h 6858000"/>
              <a:gd name="connsiteX130" fmla="*/ 26166 w 1364418"/>
              <a:gd name="connsiteY130" fmla="*/ 525163 h 6858000"/>
              <a:gd name="connsiteX131" fmla="*/ 52290 w 1364418"/>
              <a:gd name="connsiteY131" fmla="*/ 446567 h 6858000"/>
              <a:gd name="connsiteX132" fmla="*/ 51538 w 1364418"/>
              <a:gd name="connsiteY132" fmla="*/ 393828 h 6858000"/>
              <a:gd name="connsiteX133" fmla="*/ 51368 w 1364418"/>
              <a:gd name="connsiteY133" fmla="*/ 353137 h 6858000"/>
              <a:gd name="connsiteX134" fmla="*/ 55970 w 1364418"/>
              <a:gd name="connsiteY134" fmla="*/ 321428 h 6858000"/>
              <a:gd name="connsiteX135" fmla="*/ 57061 w 1364418"/>
              <a:gd name="connsiteY135" fmla="*/ 275771 h 6858000"/>
              <a:gd name="connsiteX136" fmla="*/ 74088 w 1364418"/>
              <a:gd name="connsiteY136" fmla="*/ 212860 h 6858000"/>
              <a:gd name="connsiteX137" fmla="*/ 65798 w 1364418"/>
              <a:gd name="connsiteY137" fmla="*/ 144983 h 6858000"/>
              <a:gd name="connsiteX138" fmla="*/ 78082 w 1364418"/>
              <a:gd name="connsiteY138" fmla="*/ 55288 h 6858000"/>
              <a:gd name="connsiteX139" fmla="*/ 37636 w 1364418"/>
              <a:gd name="connsiteY139" fmla="*/ 0 h 6858000"/>
              <a:gd name="connsiteX0" fmla="*/ 37636 w 1364418"/>
              <a:gd name="connsiteY0" fmla="*/ 0 h 6858000"/>
              <a:gd name="connsiteX1" fmla="*/ 1364418 w 1364418"/>
              <a:gd name="connsiteY1" fmla="*/ 0 h 6858000"/>
              <a:gd name="connsiteX2" fmla="*/ 1364418 w 1364418"/>
              <a:gd name="connsiteY2" fmla="*/ 6858000 h 6858000"/>
              <a:gd name="connsiteX3" fmla="*/ 101112 w 1364418"/>
              <a:gd name="connsiteY3" fmla="*/ 6857735 h 6858000"/>
              <a:gd name="connsiteX4" fmla="*/ 137705 w 1364418"/>
              <a:gd name="connsiteY4" fmla="*/ 6776847 h 6858000"/>
              <a:gd name="connsiteX5" fmla="*/ 149205 w 1364418"/>
              <a:gd name="connsiteY5" fmla="*/ 6737706 h 6858000"/>
              <a:gd name="connsiteX6" fmla="*/ 173944 w 1364418"/>
              <a:gd name="connsiteY6" fmla="*/ 6691589 h 6858000"/>
              <a:gd name="connsiteX7" fmla="*/ 151501 w 1364418"/>
              <a:gd name="connsiteY7" fmla="*/ 6659970 h 6858000"/>
              <a:gd name="connsiteX8" fmla="*/ 166592 w 1364418"/>
              <a:gd name="connsiteY8" fmla="*/ 6636211 h 6858000"/>
              <a:gd name="connsiteX9" fmla="*/ 184036 w 1364418"/>
              <a:gd name="connsiteY9" fmla="*/ 6594177 h 6858000"/>
              <a:gd name="connsiteX10" fmla="*/ 198076 w 1364418"/>
              <a:gd name="connsiteY10" fmla="*/ 6557575 h 6858000"/>
              <a:gd name="connsiteX11" fmla="*/ 251033 w 1364418"/>
              <a:gd name="connsiteY11" fmla="*/ 6492130 h 6858000"/>
              <a:gd name="connsiteX12" fmla="*/ 266720 w 1364418"/>
              <a:gd name="connsiteY12" fmla="*/ 6431610 h 6858000"/>
              <a:gd name="connsiteX13" fmla="*/ 310425 w 1364418"/>
              <a:gd name="connsiteY13" fmla="*/ 6379786 h 6858000"/>
              <a:gd name="connsiteX14" fmla="*/ 293648 w 1364418"/>
              <a:gd name="connsiteY14" fmla="*/ 6334727 h 6858000"/>
              <a:gd name="connsiteX15" fmla="*/ 271063 w 1364418"/>
              <a:gd name="connsiteY15" fmla="*/ 6313295 h 6858000"/>
              <a:gd name="connsiteX16" fmla="*/ 278227 w 1364418"/>
              <a:gd name="connsiteY16" fmla="*/ 6280046 h 6858000"/>
              <a:gd name="connsiteX17" fmla="*/ 260972 w 1364418"/>
              <a:gd name="connsiteY17" fmla="*/ 6270265 h 6858000"/>
              <a:gd name="connsiteX18" fmla="*/ 288000 w 1364418"/>
              <a:gd name="connsiteY18" fmla="*/ 6252834 h 6858000"/>
              <a:gd name="connsiteX19" fmla="*/ 265992 w 1364418"/>
              <a:gd name="connsiteY19" fmla="*/ 6202459 h 6858000"/>
              <a:gd name="connsiteX20" fmla="*/ 264790 w 1364418"/>
              <a:gd name="connsiteY20" fmla="*/ 6153037 h 6858000"/>
              <a:gd name="connsiteX21" fmla="*/ 280205 w 1364418"/>
              <a:gd name="connsiteY21" fmla="*/ 6078132 h 6858000"/>
              <a:gd name="connsiteX22" fmla="*/ 267592 w 1364418"/>
              <a:gd name="connsiteY22" fmla="*/ 6028119 h 6858000"/>
              <a:gd name="connsiteX23" fmla="*/ 252821 w 1364418"/>
              <a:gd name="connsiteY23" fmla="*/ 5926735 h 6858000"/>
              <a:gd name="connsiteX24" fmla="*/ 302333 w 1364418"/>
              <a:gd name="connsiteY24" fmla="*/ 5712857 h 6858000"/>
              <a:gd name="connsiteX25" fmla="*/ 332131 w 1364418"/>
              <a:gd name="connsiteY25" fmla="*/ 5660491 h 6858000"/>
              <a:gd name="connsiteX26" fmla="*/ 341254 w 1364418"/>
              <a:gd name="connsiteY26" fmla="*/ 5563435 h 6858000"/>
              <a:gd name="connsiteX27" fmla="*/ 368130 w 1364418"/>
              <a:gd name="connsiteY27" fmla="*/ 5437125 h 6858000"/>
              <a:gd name="connsiteX28" fmla="*/ 381698 w 1364418"/>
              <a:gd name="connsiteY28" fmla="*/ 5396260 h 6858000"/>
              <a:gd name="connsiteX29" fmla="*/ 397679 w 1364418"/>
              <a:gd name="connsiteY29" fmla="*/ 5330009 h 6858000"/>
              <a:gd name="connsiteX30" fmla="*/ 431172 w 1364418"/>
              <a:gd name="connsiteY30" fmla="*/ 5273739 h 6858000"/>
              <a:gd name="connsiteX31" fmla="*/ 440771 w 1364418"/>
              <a:gd name="connsiteY31" fmla="*/ 5241779 h 6858000"/>
              <a:gd name="connsiteX32" fmla="*/ 451997 w 1364418"/>
              <a:gd name="connsiteY32" fmla="*/ 5225268 h 6858000"/>
              <a:gd name="connsiteX33" fmla="*/ 453017 w 1364418"/>
              <a:gd name="connsiteY33" fmla="*/ 5217684 h 6858000"/>
              <a:gd name="connsiteX34" fmla="*/ 460358 w 1364418"/>
              <a:gd name="connsiteY34" fmla="*/ 5193377 h 6858000"/>
              <a:gd name="connsiteX35" fmla="*/ 463661 w 1364418"/>
              <a:gd name="connsiteY35" fmla="*/ 5179288 h 6858000"/>
              <a:gd name="connsiteX36" fmla="*/ 464645 w 1364418"/>
              <a:gd name="connsiteY36" fmla="*/ 5173621 h 6858000"/>
              <a:gd name="connsiteX37" fmla="*/ 460279 w 1364418"/>
              <a:gd name="connsiteY37" fmla="*/ 5159961 h 6858000"/>
              <a:gd name="connsiteX38" fmla="*/ 466956 w 1364418"/>
              <a:gd name="connsiteY38" fmla="*/ 5144295 h 6858000"/>
              <a:gd name="connsiteX39" fmla="*/ 463889 w 1364418"/>
              <a:gd name="connsiteY39" fmla="*/ 5125185 h 6858000"/>
              <a:gd name="connsiteX40" fmla="*/ 470719 w 1364418"/>
              <a:gd name="connsiteY40" fmla="*/ 5121884 h 6858000"/>
              <a:gd name="connsiteX41" fmla="*/ 477755 w 1364418"/>
              <a:gd name="connsiteY41" fmla="*/ 5067850 h 6858000"/>
              <a:gd name="connsiteX42" fmla="*/ 480486 w 1364418"/>
              <a:gd name="connsiteY42" fmla="*/ 5060861 h 6858000"/>
              <a:gd name="connsiteX43" fmla="*/ 477190 w 1364418"/>
              <a:gd name="connsiteY43" fmla="*/ 5034192 h 6858000"/>
              <a:gd name="connsiteX44" fmla="*/ 478744 w 1364418"/>
              <a:gd name="connsiteY44" fmla="*/ 4993030 h 6858000"/>
              <a:gd name="connsiteX45" fmla="*/ 485653 w 1364418"/>
              <a:gd name="connsiteY45" fmla="*/ 4946844 h 6858000"/>
              <a:gd name="connsiteX46" fmla="*/ 481509 w 1364418"/>
              <a:gd name="connsiteY46" fmla="*/ 4932692 h 6858000"/>
              <a:gd name="connsiteX47" fmla="*/ 496912 w 1364418"/>
              <a:gd name="connsiteY47" fmla="*/ 4858827 h 6858000"/>
              <a:gd name="connsiteX48" fmla="*/ 502815 w 1364418"/>
              <a:gd name="connsiteY48" fmla="*/ 4821170 h 6858000"/>
              <a:gd name="connsiteX49" fmla="*/ 507548 w 1364418"/>
              <a:gd name="connsiteY49" fmla="*/ 4780965 h 6858000"/>
              <a:gd name="connsiteX50" fmla="*/ 508841 w 1364418"/>
              <a:gd name="connsiteY50" fmla="*/ 4750867 h 6858000"/>
              <a:gd name="connsiteX51" fmla="*/ 506648 w 1364418"/>
              <a:gd name="connsiteY51" fmla="*/ 4690749 h 6858000"/>
              <a:gd name="connsiteX52" fmla="*/ 502128 w 1364418"/>
              <a:gd name="connsiteY52" fmla="*/ 4584173 h 6858000"/>
              <a:gd name="connsiteX53" fmla="*/ 497211 w 1364418"/>
              <a:gd name="connsiteY53" fmla="*/ 4444346 h 6858000"/>
              <a:gd name="connsiteX54" fmla="*/ 493776 w 1364418"/>
              <a:gd name="connsiteY54" fmla="*/ 4375228 h 6858000"/>
              <a:gd name="connsiteX55" fmla="*/ 474429 w 1364418"/>
              <a:gd name="connsiteY55" fmla="*/ 4214165 h 6858000"/>
              <a:gd name="connsiteX56" fmla="*/ 478502 w 1364418"/>
              <a:gd name="connsiteY56" fmla="*/ 4090296 h 6858000"/>
              <a:gd name="connsiteX57" fmla="*/ 463758 w 1364418"/>
              <a:gd name="connsiteY57" fmla="*/ 4033999 h 6858000"/>
              <a:gd name="connsiteX58" fmla="*/ 464907 w 1364418"/>
              <a:gd name="connsiteY58" fmla="*/ 4031933 h 6858000"/>
              <a:gd name="connsiteX59" fmla="*/ 463483 w 1364418"/>
              <a:gd name="connsiteY59" fmla="*/ 4013953 h 6858000"/>
              <a:gd name="connsiteX60" fmla="*/ 449778 w 1364418"/>
              <a:gd name="connsiteY60" fmla="*/ 3974753 h 6858000"/>
              <a:gd name="connsiteX61" fmla="*/ 451376 w 1364418"/>
              <a:gd name="connsiteY61" fmla="*/ 3969950 h 6858000"/>
              <a:gd name="connsiteX62" fmla="*/ 444798 w 1364418"/>
              <a:gd name="connsiteY62" fmla="*/ 3933779 h 6858000"/>
              <a:gd name="connsiteX63" fmla="*/ 446129 w 1364418"/>
              <a:gd name="connsiteY63" fmla="*/ 3933093 h 6858000"/>
              <a:gd name="connsiteX64" fmla="*/ 450483 w 1364418"/>
              <a:gd name="connsiteY64" fmla="*/ 3922082 h 6858000"/>
              <a:gd name="connsiteX65" fmla="*/ 455561 w 1364418"/>
              <a:gd name="connsiteY65" fmla="*/ 3901461 h 6858000"/>
              <a:gd name="connsiteX66" fmla="*/ 478155 w 1364418"/>
              <a:gd name="connsiteY66" fmla="*/ 3813873 h 6858000"/>
              <a:gd name="connsiteX67" fmla="*/ 477580 w 1364418"/>
              <a:gd name="connsiteY67" fmla="*/ 3806161 h 6858000"/>
              <a:gd name="connsiteX68" fmla="*/ 477887 w 1364418"/>
              <a:gd name="connsiteY68" fmla="*/ 3805957 h 6858000"/>
              <a:gd name="connsiteX69" fmla="*/ 477914 w 1364418"/>
              <a:gd name="connsiteY69" fmla="*/ 3797724 h 6858000"/>
              <a:gd name="connsiteX70" fmla="*/ 476529 w 1364418"/>
              <a:gd name="connsiteY70" fmla="*/ 3792098 h 6858000"/>
              <a:gd name="connsiteX71" fmla="*/ 475413 w 1364418"/>
              <a:gd name="connsiteY71" fmla="*/ 3777135 h 6858000"/>
              <a:gd name="connsiteX72" fmla="*/ 477146 w 1364418"/>
              <a:gd name="connsiteY72" fmla="*/ 3771656 h 6858000"/>
              <a:gd name="connsiteX73" fmla="*/ 480889 w 1364418"/>
              <a:gd name="connsiteY73" fmla="*/ 3769007 h 6858000"/>
              <a:gd name="connsiteX74" fmla="*/ 480355 w 1364418"/>
              <a:gd name="connsiteY74" fmla="*/ 3767709 h 6858000"/>
              <a:gd name="connsiteX75" fmla="*/ 489051 w 1364418"/>
              <a:gd name="connsiteY75" fmla="*/ 3738082 h 6858000"/>
              <a:gd name="connsiteX76" fmla="*/ 496397 w 1364418"/>
              <a:gd name="connsiteY76" fmla="*/ 3673397 h 6858000"/>
              <a:gd name="connsiteX77" fmla="*/ 495693 w 1364418"/>
              <a:gd name="connsiteY77" fmla="*/ 3637109 h 6858000"/>
              <a:gd name="connsiteX78" fmla="*/ 499136 w 1364418"/>
              <a:gd name="connsiteY78" fmla="*/ 3536883 h 6858000"/>
              <a:gd name="connsiteX79" fmla="*/ 506674 w 1364418"/>
              <a:gd name="connsiteY79" fmla="*/ 3435652 h 6858000"/>
              <a:gd name="connsiteX80" fmla="*/ 508345 w 1364418"/>
              <a:gd name="connsiteY80" fmla="*/ 3307769 h 6858000"/>
              <a:gd name="connsiteX81" fmla="*/ 525908 w 1364418"/>
              <a:gd name="connsiteY81" fmla="*/ 3250522 h 6858000"/>
              <a:gd name="connsiteX82" fmla="*/ 526333 w 1364418"/>
              <a:gd name="connsiteY82" fmla="*/ 3229163 h 6858000"/>
              <a:gd name="connsiteX83" fmla="*/ 528156 w 1364418"/>
              <a:gd name="connsiteY83" fmla="*/ 3217217 h 6858000"/>
              <a:gd name="connsiteX84" fmla="*/ 514991 w 1364418"/>
              <a:gd name="connsiteY84" fmla="*/ 3183755 h 6858000"/>
              <a:gd name="connsiteX85" fmla="*/ 515492 w 1364418"/>
              <a:gd name="connsiteY85" fmla="*/ 3178642 h 6858000"/>
              <a:gd name="connsiteX86" fmla="*/ 503092 w 1364418"/>
              <a:gd name="connsiteY86" fmla="*/ 3158586 h 6858000"/>
              <a:gd name="connsiteX87" fmla="*/ 488277 w 1364418"/>
              <a:gd name="connsiteY87" fmla="*/ 3129034 h 6858000"/>
              <a:gd name="connsiteX88" fmla="*/ 488942 w 1364418"/>
              <a:gd name="connsiteY88" fmla="*/ 3126682 h 6858000"/>
              <a:gd name="connsiteX89" fmla="*/ 479810 w 1364418"/>
              <a:gd name="connsiteY89" fmla="*/ 3114519 h 6858000"/>
              <a:gd name="connsiteX90" fmla="*/ 466419 w 1364418"/>
              <a:gd name="connsiteY90" fmla="*/ 3106272 h 6858000"/>
              <a:gd name="connsiteX91" fmla="*/ 439149 w 1364418"/>
              <a:gd name="connsiteY91" fmla="*/ 2958185 h 6858000"/>
              <a:gd name="connsiteX92" fmla="*/ 381763 w 1364418"/>
              <a:gd name="connsiteY92" fmla="*/ 2762989 h 6858000"/>
              <a:gd name="connsiteX93" fmla="*/ 330681 w 1364418"/>
              <a:gd name="connsiteY93" fmla="*/ 2554718 h 6858000"/>
              <a:gd name="connsiteX94" fmla="*/ 310775 w 1364418"/>
              <a:gd name="connsiteY94" fmla="*/ 2485734 h 6858000"/>
              <a:gd name="connsiteX95" fmla="*/ 301498 w 1364418"/>
              <a:gd name="connsiteY95" fmla="*/ 2447068 h 6858000"/>
              <a:gd name="connsiteX96" fmla="*/ 288459 w 1364418"/>
              <a:gd name="connsiteY96" fmla="*/ 2425819 h 6858000"/>
              <a:gd name="connsiteX97" fmla="*/ 294458 w 1364418"/>
              <a:gd name="connsiteY97" fmla="*/ 2402874 h 6858000"/>
              <a:gd name="connsiteX98" fmla="*/ 297070 w 1364418"/>
              <a:gd name="connsiteY98" fmla="*/ 2381443 h 6858000"/>
              <a:gd name="connsiteX99" fmla="*/ 273399 w 1364418"/>
              <a:gd name="connsiteY99" fmla="*/ 2261920 h 6858000"/>
              <a:gd name="connsiteX100" fmla="*/ 263286 w 1364418"/>
              <a:gd name="connsiteY100" fmla="*/ 2195378 h 6858000"/>
              <a:gd name="connsiteX101" fmla="*/ 247503 w 1364418"/>
              <a:gd name="connsiteY101" fmla="*/ 2155135 h 6858000"/>
              <a:gd name="connsiteX102" fmla="*/ 244961 w 1364418"/>
              <a:gd name="connsiteY102" fmla="*/ 2118008 h 6858000"/>
              <a:gd name="connsiteX103" fmla="*/ 245954 w 1364418"/>
              <a:gd name="connsiteY103" fmla="*/ 2050531 h 6858000"/>
              <a:gd name="connsiteX104" fmla="*/ 237760 w 1364418"/>
              <a:gd name="connsiteY104" fmla="*/ 1963269 h 6858000"/>
              <a:gd name="connsiteX105" fmla="*/ 218938 w 1364418"/>
              <a:gd name="connsiteY105" fmla="*/ 1906352 h 6858000"/>
              <a:gd name="connsiteX106" fmla="*/ 195495 w 1364418"/>
              <a:gd name="connsiteY106" fmla="*/ 1861531 h 6858000"/>
              <a:gd name="connsiteX107" fmla="*/ 149294 w 1364418"/>
              <a:gd name="connsiteY107" fmla="*/ 1732919 h 6858000"/>
              <a:gd name="connsiteX108" fmla="*/ 121605 w 1364418"/>
              <a:gd name="connsiteY108" fmla="*/ 1663540 h 6858000"/>
              <a:gd name="connsiteX109" fmla="*/ 120731 w 1364418"/>
              <a:gd name="connsiteY109" fmla="*/ 1615777 h 6858000"/>
              <a:gd name="connsiteX110" fmla="*/ 101526 w 1364418"/>
              <a:gd name="connsiteY110" fmla="*/ 1563678 h 6858000"/>
              <a:gd name="connsiteX111" fmla="*/ 114606 w 1364418"/>
              <a:gd name="connsiteY111" fmla="*/ 1519474 h 6858000"/>
              <a:gd name="connsiteX112" fmla="*/ 107348 w 1364418"/>
              <a:gd name="connsiteY112" fmla="*/ 1477995 h 6858000"/>
              <a:gd name="connsiteX113" fmla="*/ 93433 w 1364418"/>
              <a:gd name="connsiteY113" fmla="*/ 1373769 h 6858000"/>
              <a:gd name="connsiteX114" fmla="*/ 101740 w 1364418"/>
              <a:gd name="connsiteY114" fmla="*/ 1307086 h 6858000"/>
              <a:gd name="connsiteX115" fmla="*/ 102928 w 1364418"/>
              <a:gd name="connsiteY115" fmla="*/ 1189033 h 6858000"/>
              <a:gd name="connsiteX116" fmla="*/ 107613 w 1364418"/>
              <a:gd name="connsiteY116" fmla="*/ 1168288 h 6858000"/>
              <a:gd name="connsiteX117" fmla="*/ 99895 w 1364418"/>
              <a:gd name="connsiteY117" fmla="*/ 1142577 h 6858000"/>
              <a:gd name="connsiteX118" fmla="*/ 89201 w 1364418"/>
              <a:gd name="connsiteY118" fmla="*/ 1088484 h 6858000"/>
              <a:gd name="connsiteX119" fmla="*/ 77937 w 1364418"/>
              <a:gd name="connsiteY119" fmla="*/ 1016103 h 6858000"/>
              <a:gd name="connsiteX120" fmla="*/ 79393 w 1364418"/>
              <a:gd name="connsiteY120" fmla="*/ 932283 h 6858000"/>
              <a:gd name="connsiteX121" fmla="*/ 81629 w 1364418"/>
              <a:gd name="connsiteY121" fmla="*/ 915925 h 6858000"/>
              <a:gd name="connsiteX122" fmla="*/ 74258 w 1364418"/>
              <a:gd name="connsiteY122" fmla="*/ 896999 h 6858000"/>
              <a:gd name="connsiteX123" fmla="*/ 43666 w 1364418"/>
              <a:gd name="connsiteY123" fmla="*/ 821517 h 6858000"/>
              <a:gd name="connsiteX124" fmla="*/ 22616 w 1364418"/>
              <a:gd name="connsiteY124" fmla="*/ 751353 h 6858000"/>
              <a:gd name="connsiteX125" fmla="*/ 22174 w 1364418"/>
              <a:gd name="connsiteY125" fmla="*/ 721230 h 6858000"/>
              <a:gd name="connsiteX126" fmla="*/ 7845 w 1364418"/>
              <a:gd name="connsiteY126" fmla="*/ 681659 h 6858000"/>
              <a:gd name="connsiteX127" fmla="*/ 31306 w 1364418"/>
              <a:gd name="connsiteY127" fmla="*/ 619315 h 6858000"/>
              <a:gd name="connsiteX128" fmla="*/ 15184 w 1364418"/>
              <a:gd name="connsiteY128" fmla="*/ 585934 h 6858000"/>
              <a:gd name="connsiteX129" fmla="*/ 22258 w 1364418"/>
              <a:gd name="connsiteY129" fmla="*/ 538948 h 6858000"/>
              <a:gd name="connsiteX130" fmla="*/ 26166 w 1364418"/>
              <a:gd name="connsiteY130" fmla="*/ 525163 h 6858000"/>
              <a:gd name="connsiteX131" fmla="*/ 52290 w 1364418"/>
              <a:gd name="connsiteY131" fmla="*/ 446567 h 6858000"/>
              <a:gd name="connsiteX132" fmla="*/ 51538 w 1364418"/>
              <a:gd name="connsiteY132" fmla="*/ 393828 h 6858000"/>
              <a:gd name="connsiteX133" fmla="*/ 51368 w 1364418"/>
              <a:gd name="connsiteY133" fmla="*/ 353137 h 6858000"/>
              <a:gd name="connsiteX134" fmla="*/ 55970 w 1364418"/>
              <a:gd name="connsiteY134" fmla="*/ 321428 h 6858000"/>
              <a:gd name="connsiteX135" fmla="*/ 57061 w 1364418"/>
              <a:gd name="connsiteY135" fmla="*/ 275771 h 6858000"/>
              <a:gd name="connsiteX136" fmla="*/ 74088 w 1364418"/>
              <a:gd name="connsiteY136" fmla="*/ 212860 h 6858000"/>
              <a:gd name="connsiteX137" fmla="*/ 65798 w 1364418"/>
              <a:gd name="connsiteY137" fmla="*/ 144983 h 6858000"/>
              <a:gd name="connsiteX138" fmla="*/ 78082 w 1364418"/>
              <a:gd name="connsiteY138" fmla="*/ 55288 h 6858000"/>
              <a:gd name="connsiteX139" fmla="*/ 37636 w 1364418"/>
              <a:gd name="connsiteY139" fmla="*/ 0 h 6858000"/>
              <a:gd name="connsiteX0" fmla="*/ 37636 w 1364418"/>
              <a:gd name="connsiteY0" fmla="*/ 0 h 6858000"/>
              <a:gd name="connsiteX1" fmla="*/ 1364418 w 1364418"/>
              <a:gd name="connsiteY1" fmla="*/ 0 h 6858000"/>
              <a:gd name="connsiteX2" fmla="*/ 1364418 w 1364418"/>
              <a:gd name="connsiteY2" fmla="*/ 6858000 h 6858000"/>
              <a:gd name="connsiteX3" fmla="*/ 101112 w 1364418"/>
              <a:gd name="connsiteY3" fmla="*/ 6857735 h 6858000"/>
              <a:gd name="connsiteX4" fmla="*/ 137705 w 1364418"/>
              <a:gd name="connsiteY4" fmla="*/ 6776847 h 6858000"/>
              <a:gd name="connsiteX5" fmla="*/ 149205 w 1364418"/>
              <a:gd name="connsiteY5" fmla="*/ 6737706 h 6858000"/>
              <a:gd name="connsiteX6" fmla="*/ 173944 w 1364418"/>
              <a:gd name="connsiteY6" fmla="*/ 6691589 h 6858000"/>
              <a:gd name="connsiteX7" fmla="*/ 151501 w 1364418"/>
              <a:gd name="connsiteY7" fmla="*/ 6659970 h 6858000"/>
              <a:gd name="connsiteX8" fmla="*/ 166592 w 1364418"/>
              <a:gd name="connsiteY8" fmla="*/ 6636211 h 6858000"/>
              <a:gd name="connsiteX9" fmla="*/ 184036 w 1364418"/>
              <a:gd name="connsiteY9" fmla="*/ 6594177 h 6858000"/>
              <a:gd name="connsiteX10" fmla="*/ 198076 w 1364418"/>
              <a:gd name="connsiteY10" fmla="*/ 6557575 h 6858000"/>
              <a:gd name="connsiteX11" fmla="*/ 251033 w 1364418"/>
              <a:gd name="connsiteY11" fmla="*/ 6492130 h 6858000"/>
              <a:gd name="connsiteX12" fmla="*/ 266720 w 1364418"/>
              <a:gd name="connsiteY12" fmla="*/ 6431610 h 6858000"/>
              <a:gd name="connsiteX13" fmla="*/ 310425 w 1364418"/>
              <a:gd name="connsiteY13" fmla="*/ 6379786 h 6858000"/>
              <a:gd name="connsiteX14" fmla="*/ 293648 w 1364418"/>
              <a:gd name="connsiteY14" fmla="*/ 6334727 h 6858000"/>
              <a:gd name="connsiteX15" fmla="*/ 271063 w 1364418"/>
              <a:gd name="connsiteY15" fmla="*/ 6313295 h 6858000"/>
              <a:gd name="connsiteX16" fmla="*/ 278227 w 1364418"/>
              <a:gd name="connsiteY16" fmla="*/ 6280046 h 6858000"/>
              <a:gd name="connsiteX17" fmla="*/ 260972 w 1364418"/>
              <a:gd name="connsiteY17" fmla="*/ 6270265 h 6858000"/>
              <a:gd name="connsiteX18" fmla="*/ 288000 w 1364418"/>
              <a:gd name="connsiteY18" fmla="*/ 6252834 h 6858000"/>
              <a:gd name="connsiteX19" fmla="*/ 265992 w 1364418"/>
              <a:gd name="connsiteY19" fmla="*/ 6202459 h 6858000"/>
              <a:gd name="connsiteX20" fmla="*/ 264790 w 1364418"/>
              <a:gd name="connsiteY20" fmla="*/ 6153037 h 6858000"/>
              <a:gd name="connsiteX21" fmla="*/ 280205 w 1364418"/>
              <a:gd name="connsiteY21" fmla="*/ 6078132 h 6858000"/>
              <a:gd name="connsiteX22" fmla="*/ 267592 w 1364418"/>
              <a:gd name="connsiteY22" fmla="*/ 6028119 h 6858000"/>
              <a:gd name="connsiteX23" fmla="*/ 252821 w 1364418"/>
              <a:gd name="connsiteY23" fmla="*/ 5926735 h 6858000"/>
              <a:gd name="connsiteX24" fmla="*/ 302333 w 1364418"/>
              <a:gd name="connsiteY24" fmla="*/ 5712857 h 6858000"/>
              <a:gd name="connsiteX25" fmla="*/ 332131 w 1364418"/>
              <a:gd name="connsiteY25" fmla="*/ 5660491 h 6858000"/>
              <a:gd name="connsiteX26" fmla="*/ 341254 w 1364418"/>
              <a:gd name="connsiteY26" fmla="*/ 5563435 h 6858000"/>
              <a:gd name="connsiteX27" fmla="*/ 368130 w 1364418"/>
              <a:gd name="connsiteY27" fmla="*/ 5437125 h 6858000"/>
              <a:gd name="connsiteX28" fmla="*/ 381698 w 1364418"/>
              <a:gd name="connsiteY28" fmla="*/ 5396260 h 6858000"/>
              <a:gd name="connsiteX29" fmla="*/ 397679 w 1364418"/>
              <a:gd name="connsiteY29" fmla="*/ 5330009 h 6858000"/>
              <a:gd name="connsiteX30" fmla="*/ 431172 w 1364418"/>
              <a:gd name="connsiteY30" fmla="*/ 5273739 h 6858000"/>
              <a:gd name="connsiteX31" fmla="*/ 440771 w 1364418"/>
              <a:gd name="connsiteY31" fmla="*/ 5241779 h 6858000"/>
              <a:gd name="connsiteX32" fmla="*/ 451997 w 1364418"/>
              <a:gd name="connsiteY32" fmla="*/ 5225268 h 6858000"/>
              <a:gd name="connsiteX33" fmla="*/ 453017 w 1364418"/>
              <a:gd name="connsiteY33" fmla="*/ 5217684 h 6858000"/>
              <a:gd name="connsiteX34" fmla="*/ 460358 w 1364418"/>
              <a:gd name="connsiteY34" fmla="*/ 5193377 h 6858000"/>
              <a:gd name="connsiteX35" fmla="*/ 463661 w 1364418"/>
              <a:gd name="connsiteY35" fmla="*/ 5179288 h 6858000"/>
              <a:gd name="connsiteX36" fmla="*/ 464645 w 1364418"/>
              <a:gd name="connsiteY36" fmla="*/ 5173621 h 6858000"/>
              <a:gd name="connsiteX37" fmla="*/ 460279 w 1364418"/>
              <a:gd name="connsiteY37" fmla="*/ 5159961 h 6858000"/>
              <a:gd name="connsiteX38" fmla="*/ 466956 w 1364418"/>
              <a:gd name="connsiteY38" fmla="*/ 5144295 h 6858000"/>
              <a:gd name="connsiteX39" fmla="*/ 463889 w 1364418"/>
              <a:gd name="connsiteY39" fmla="*/ 5125185 h 6858000"/>
              <a:gd name="connsiteX40" fmla="*/ 470719 w 1364418"/>
              <a:gd name="connsiteY40" fmla="*/ 5121884 h 6858000"/>
              <a:gd name="connsiteX41" fmla="*/ 477755 w 1364418"/>
              <a:gd name="connsiteY41" fmla="*/ 5067850 h 6858000"/>
              <a:gd name="connsiteX42" fmla="*/ 480486 w 1364418"/>
              <a:gd name="connsiteY42" fmla="*/ 5060861 h 6858000"/>
              <a:gd name="connsiteX43" fmla="*/ 477190 w 1364418"/>
              <a:gd name="connsiteY43" fmla="*/ 5034192 h 6858000"/>
              <a:gd name="connsiteX44" fmla="*/ 478744 w 1364418"/>
              <a:gd name="connsiteY44" fmla="*/ 4993030 h 6858000"/>
              <a:gd name="connsiteX45" fmla="*/ 485653 w 1364418"/>
              <a:gd name="connsiteY45" fmla="*/ 4946844 h 6858000"/>
              <a:gd name="connsiteX46" fmla="*/ 481509 w 1364418"/>
              <a:gd name="connsiteY46" fmla="*/ 4932692 h 6858000"/>
              <a:gd name="connsiteX47" fmla="*/ 496912 w 1364418"/>
              <a:gd name="connsiteY47" fmla="*/ 4858827 h 6858000"/>
              <a:gd name="connsiteX48" fmla="*/ 502815 w 1364418"/>
              <a:gd name="connsiteY48" fmla="*/ 4821170 h 6858000"/>
              <a:gd name="connsiteX49" fmla="*/ 507548 w 1364418"/>
              <a:gd name="connsiteY49" fmla="*/ 4780965 h 6858000"/>
              <a:gd name="connsiteX50" fmla="*/ 508841 w 1364418"/>
              <a:gd name="connsiteY50" fmla="*/ 4750867 h 6858000"/>
              <a:gd name="connsiteX51" fmla="*/ 506648 w 1364418"/>
              <a:gd name="connsiteY51" fmla="*/ 4690749 h 6858000"/>
              <a:gd name="connsiteX52" fmla="*/ 502128 w 1364418"/>
              <a:gd name="connsiteY52" fmla="*/ 4584173 h 6858000"/>
              <a:gd name="connsiteX53" fmla="*/ 497211 w 1364418"/>
              <a:gd name="connsiteY53" fmla="*/ 4444346 h 6858000"/>
              <a:gd name="connsiteX54" fmla="*/ 493776 w 1364418"/>
              <a:gd name="connsiteY54" fmla="*/ 4375228 h 6858000"/>
              <a:gd name="connsiteX55" fmla="*/ 474429 w 1364418"/>
              <a:gd name="connsiteY55" fmla="*/ 4214165 h 6858000"/>
              <a:gd name="connsiteX56" fmla="*/ 478502 w 1364418"/>
              <a:gd name="connsiteY56" fmla="*/ 4090296 h 6858000"/>
              <a:gd name="connsiteX57" fmla="*/ 463758 w 1364418"/>
              <a:gd name="connsiteY57" fmla="*/ 4033999 h 6858000"/>
              <a:gd name="connsiteX58" fmla="*/ 464907 w 1364418"/>
              <a:gd name="connsiteY58" fmla="*/ 4031933 h 6858000"/>
              <a:gd name="connsiteX59" fmla="*/ 463483 w 1364418"/>
              <a:gd name="connsiteY59" fmla="*/ 4013953 h 6858000"/>
              <a:gd name="connsiteX60" fmla="*/ 449778 w 1364418"/>
              <a:gd name="connsiteY60" fmla="*/ 3974753 h 6858000"/>
              <a:gd name="connsiteX61" fmla="*/ 451376 w 1364418"/>
              <a:gd name="connsiteY61" fmla="*/ 3969950 h 6858000"/>
              <a:gd name="connsiteX62" fmla="*/ 444798 w 1364418"/>
              <a:gd name="connsiteY62" fmla="*/ 3933779 h 6858000"/>
              <a:gd name="connsiteX63" fmla="*/ 446129 w 1364418"/>
              <a:gd name="connsiteY63" fmla="*/ 3933093 h 6858000"/>
              <a:gd name="connsiteX64" fmla="*/ 450483 w 1364418"/>
              <a:gd name="connsiteY64" fmla="*/ 3922082 h 6858000"/>
              <a:gd name="connsiteX65" fmla="*/ 455561 w 1364418"/>
              <a:gd name="connsiteY65" fmla="*/ 3901461 h 6858000"/>
              <a:gd name="connsiteX66" fmla="*/ 478155 w 1364418"/>
              <a:gd name="connsiteY66" fmla="*/ 3813873 h 6858000"/>
              <a:gd name="connsiteX67" fmla="*/ 477580 w 1364418"/>
              <a:gd name="connsiteY67" fmla="*/ 3806161 h 6858000"/>
              <a:gd name="connsiteX68" fmla="*/ 477887 w 1364418"/>
              <a:gd name="connsiteY68" fmla="*/ 3805957 h 6858000"/>
              <a:gd name="connsiteX69" fmla="*/ 477914 w 1364418"/>
              <a:gd name="connsiteY69" fmla="*/ 3797724 h 6858000"/>
              <a:gd name="connsiteX70" fmla="*/ 476529 w 1364418"/>
              <a:gd name="connsiteY70" fmla="*/ 3792098 h 6858000"/>
              <a:gd name="connsiteX71" fmla="*/ 475413 w 1364418"/>
              <a:gd name="connsiteY71" fmla="*/ 3777135 h 6858000"/>
              <a:gd name="connsiteX72" fmla="*/ 477146 w 1364418"/>
              <a:gd name="connsiteY72" fmla="*/ 3771656 h 6858000"/>
              <a:gd name="connsiteX73" fmla="*/ 480889 w 1364418"/>
              <a:gd name="connsiteY73" fmla="*/ 3769007 h 6858000"/>
              <a:gd name="connsiteX74" fmla="*/ 480355 w 1364418"/>
              <a:gd name="connsiteY74" fmla="*/ 3767709 h 6858000"/>
              <a:gd name="connsiteX75" fmla="*/ 489051 w 1364418"/>
              <a:gd name="connsiteY75" fmla="*/ 3738082 h 6858000"/>
              <a:gd name="connsiteX76" fmla="*/ 496397 w 1364418"/>
              <a:gd name="connsiteY76" fmla="*/ 3673397 h 6858000"/>
              <a:gd name="connsiteX77" fmla="*/ 495693 w 1364418"/>
              <a:gd name="connsiteY77" fmla="*/ 3637109 h 6858000"/>
              <a:gd name="connsiteX78" fmla="*/ 499136 w 1364418"/>
              <a:gd name="connsiteY78" fmla="*/ 3536883 h 6858000"/>
              <a:gd name="connsiteX79" fmla="*/ 506674 w 1364418"/>
              <a:gd name="connsiteY79" fmla="*/ 3435652 h 6858000"/>
              <a:gd name="connsiteX80" fmla="*/ 508345 w 1364418"/>
              <a:gd name="connsiteY80" fmla="*/ 3307769 h 6858000"/>
              <a:gd name="connsiteX81" fmla="*/ 525908 w 1364418"/>
              <a:gd name="connsiteY81" fmla="*/ 3250522 h 6858000"/>
              <a:gd name="connsiteX82" fmla="*/ 526333 w 1364418"/>
              <a:gd name="connsiteY82" fmla="*/ 3229163 h 6858000"/>
              <a:gd name="connsiteX83" fmla="*/ 528156 w 1364418"/>
              <a:gd name="connsiteY83" fmla="*/ 3217217 h 6858000"/>
              <a:gd name="connsiteX84" fmla="*/ 514991 w 1364418"/>
              <a:gd name="connsiteY84" fmla="*/ 3183755 h 6858000"/>
              <a:gd name="connsiteX85" fmla="*/ 515492 w 1364418"/>
              <a:gd name="connsiteY85" fmla="*/ 3178642 h 6858000"/>
              <a:gd name="connsiteX86" fmla="*/ 503092 w 1364418"/>
              <a:gd name="connsiteY86" fmla="*/ 3158586 h 6858000"/>
              <a:gd name="connsiteX87" fmla="*/ 488277 w 1364418"/>
              <a:gd name="connsiteY87" fmla="*/ 3129034 h 6858000"/>
              <a:gd name="connsiteX88" fmla="*/ 488942 w 1364418"/>
              <a:gd name="connsiteY88" fmla="*/ 3126682 h 6858000"/>
              <a:gd name="connsiteX89" fmla="*/ 479810 w 1364418"/>
              <a:gd name="connsiteY89" fmla="*/ 3114519 h 6858000"/>
              <a:gd name="connsiteX90" fmla="*/ 466419 w 1364418"/>
              <a:gd name="connsiteY90" fmla="*/ 3106272 h 6858000"/>
              <a:gd name="connsiteX91" fmla="*/ 439149 w 1364418"/>
              <a:gd name="connsiteY91" fmla="*/ 2958185 h 6858000"/>
              <a:gd name="connsiteX92" fmla="*/ 381763 w 1364418"/>
              <a:gd name="connsiteY92" fmla="*/ 2762989 h 6858000"/>
              <a:gd name="connsiteX93" fmla="*/ 330681 w 1364418"/>
              <a:gd name="connsiteY93" fmla="*/ 2554718 h 6858000"/>
              <a:gd name="connsiteX94" fmla="*/ 310775 w 1364418"/>
              <a:gd name="connsiteY94" fmla="*/ 2485734 h 6858000"/>
              <a:gd name="connsiteX95" fmla="*/ 301498 w 1364418"/>
              <a:gd name="connsiteY95" fmla="*/ 2447068 h 6858000"/>
              <a:gd name="connsiteX96" fmla="*/ 288459 w 1364418"/>
              <a:gd name="connsiteY96" fmla="*/ 2425819 h 6858000"/>
              <a:gd name="connsiteX97" fmla="*/ 294458 w 1364418"/>
              <a:gd name="connsiteY97" fmla="*/ 2402874 h 6858000"/>
              <a:gd name="connsiteX98" fmla="*/ 297070 w 1364418"/>
              <a:gd name="connsiteY98" fmla="*/ 2381443 h 6858000"/>
              <a:gd name="connsiteX99" fmla="*/ 273399 w 1364418"/>
              <a:gd name="connsiteY99" fmla="*/ 2261920 h 6858000"/>
              <a:gd name="connsiteX100" fmla="*/ 263286 w 1364418"/>
              <a:gd name="connsiteY100" fmla="*/ 2195378 h 6858000"/>
              <a:gd name="connsiteX101" fmla="*/ 247503 w 1364418"/>
              <a:gd name="connsiteY101" fmla="*/ 2155135 h 6858000"/>
              <a:gd name="connsiteX102" fmla="*/ 244961 w 1364418"/>
              <a:gd name="connsiteY102" fmla="*/ 2118008 h 6858000"/>
              <a:gd name="connsiteX103" fmla="*/ 245954 w 1364418"/>
              <a:gd name="connsiteY103" fmla="*/ 2050531 h 6858000"/>
              <a:gd name="connsiteX104" fmla="*/ 237760 w 1364418"/>
              <a:gd name="connsiteY104" fmla="*/ 1963269 h 6858000"/>
              <a:gd name="connsiteX105" fmla="*/ 218938 w 1364418"/>
              <a:gd name="connsiteY105" fmla="*/ 1906352 h 6858000"/>
              <a:gd name="connsiteX106" fmla="*/ 195495 w 1364418"/>
              <a:gd name="connsiteY106" fmla="*/ 1861531 h 6858000"/>
              <a:gd name="connsiteX107" fmla="*/ 149294 w 1364418"/>
              <a:gd name="connsiteY107" fmla="*/ 1732919 h 6858000"/>
              <a:gd name="connsiteX108" fmla="*/ 121605 w 1364418"/>
              <a:gd name="connsiteY108" fmla="*/ 1663540 h 6858000"/>
              <a:gd name="connsiteX109" fmla="*/ 120731 w 1364418"/>
              <a:gd name="connsiteY109" fmla="*/ 1615777 h 6858000"/>
              <a:gd name="connsiteX110" fmla="*/ 101526 w 1364418"/>
              <a:gd name="connsiteY110" fmla="*/ 1563678 h 6858000"/>
              <a:gd name="connsiteX111" fmla="*/ 114606 w 1364418"/>
              <a:gd name="connsiteY111" fmla="*/ 1519474 h 6858000"/>
              <a:gd name="connsiteX112" fmla="*/ 107348 w 1364418"/>
              <a:gd name="connsiteY112" fmla="*/ 1477995 h 6858000"/>
              <a:gd name="connsiteX113" fmla="*/ 93433 w 1364418"/>
              <a:gd name="connsiteY113" fmla="*/ 1373769 h 6858000"/>
              <a:gd name="connsiteX114" fmla="*/ 101740 w 1364418"/>
              <a:gd name="connsiteY114" fmla="*/ 1307086 h 6858000"/>
              <a:gd name="connsiteX115" fmla="*/ 102928 w 1364418"/>
              <a:gd name="connsiteY115" fmla="*/ 1189033 h 6858000"/>
              <a:gd name="connsiteX116" fmla="*/ 107613 w 1364418"/>
              <a:gd name="connsiteY116" fmla="*/ 1168288 h 6858000"/>
              <a:gd name="connsiteX117" fmla="*/ 99895 w 1364418"/>
              <a:gd name="connsiteY117" fmla="*/ 1142577 h 6858000"/>
              <a:gd name="connsiteX118" fmla="*/ 89201 w 1364418"/>
              <a:gd name="connsiteY118" fmla="*/ 1088484 h 6858000"/>
              <a:gd name="connsiteX119" fmla="*/ 77937 w 1364418"/>
              <a:gd name="connsiteY119" fmla="*/ 1016103 h 6858000"/>
              <a:gd name="connsiteX120" fmla="*/ 79393 w 1364418"/>
              <a:gd name="connsiteY120" fmla="*/ 932283 h 6858000"/>
              <a:gd name="connsiteX121" fmla="*/ 81629 w 1364418"/>
              <a:gd name="connsiteY121" fmla="*/ 915925 h 6858000"/>
              <a:gd name="connsiteX122" fmla="*/ 74258 w 1364418"/>
              <a:gd name="connsiteY122" fmla="*/ 896999 h 6858000"/>
              <a:gd name="connsiteX123" fmla="*/ 43666 w 1364418"/>
              <a:gd name="connsiteY123" fmla="*/ 821517 h 6858000"/>
              <a:gd name="connsiteX124" fmla="*/ 22616 w 1364418"/>
              <a:gd name="connsiteY124" fmla="*/ 751353 h 6858000"/>
              <a:gd name="connsiteX125" fmla="*/ 22174 w 1364418"/>
              <a:gd name="connsiteY125" fmla="*/ 721230 h 6858000"/>
              <a:gd name="connsiteX126" fmla="*/ 7845 w 1364418"/>
              <a:gd name="connsiteY126" fmla="*/ 681659 h 6858000"/>
              <a:gd name="connsiteX127" fmla="*/ 31306 w 1364418"/>
              <a:gd name="connsiteY127" fmla="*/ 619315 h 6858000"/>
              <a:gd name="connsiteX128" fmla="*/ 15184 w 1364418"/>
              <a:gd name="connsiteY128" fmla="*/ 585934 h 6858000"/>
              <a:gd name="connsiteX129" fmla="*/ 22258 w 1364418"/>
              <a:gd name="connsiteY129" fmla="*/ 538948 h 6858000"/>
              <a:gd name="connsiteX130" fmla="*/ 26166 w 1364418"/>
              <a:gd name="connsiteY130" fmla="*/ 525163 h 6858000"/>
              <a:gd name="connsiteX131" fmla="*/ 52290 w 1364418"/>
              <a:gd name="connsiteY131" fmla="*/ 446567 h 6858000"/>
              <a:gd name="connsiteX132" fmla="*/ 51538 w 1364418"/>
              <a:gd name="connsiteY132" fmla="*/ 393828 h 6858000"/>
              <a:gd name="connsiteX133" fmla="*/ 51368 w 1364418"/>
              <a:gd name="connsiteY133" fmla="*/ 353137 h 6858000"/>
              <a:gd name="connsiteX134" fmla="*/ 55970 w 1364418"/>
              <a:gd name="connsiteY134" fmla="*/ 321428 h 6858000"/>
              <a:gd name="connsiteX135" fmla="*/ 57061 w 1364418"/>
              <a:gd name="connsiteY135" fmla="*/ 275771 h 6858000"/>
              <a:gd name="connsiteX136" fmla="*/ 74088 w 1364418"/>
              <a:gd name="connsiteY136" fmla="*/ 212860 h 6858000"/>
              <a:gd name="connsiteX137" fmla="*/ 65798 w 1364418"/>
              <a:gd name="connsiteY137" fmla="*/ 144983 h 6858000"/>
              <a:gd name="connsiteX138" fmla="*/ 78082 w 1364418"/>
              <a:gd name="connsiteY138" fmla="*/ 55288 h 6858000"/>
              <a:gd name="connsiteX139" fmla="*/ 37636 w 1364418"/>
              <a:gd name="connsiteY139" fmla="*/ 0 h 6858000"/>
              <a:gd name="connsiteX0" fmla="*/ 37636 w 1364418"/>
              <a:gd name="connsiteY0" fmla="*/ 0 h 6858000"/>
              <a:gd name="connsiteX1" fmla="*/ 1364418 w 1364418"/>
              <a:gd name="connsiteY1" fmla="*/ 0 h 6858000"/>
              <a:gd name="connsiteX2" fmla="*/ 1364418 w 1364418"/>
              <a:gd name="connsiteY2" fmla="*/ 6858000 h 6858000"/>
              <a:gd name="connsiteX3" fmla="*/ 101112 w 1364418"/>
              <a:gd name="connsiteY3" fmla="*/ 6857735 h 6858000"/>
              <a:gd name="connsiteX4" fmla="*/ 137705 w 1364418"/>
              <a:gd name="connsiteY4" fmla="*/ 6776847 h 6858000"/>
              <a:gd name="connsiteX5" fmla="*/ 149205 w 1364418"/>
              <a:gd name="connsiteY5" fmla="*/ 6737706 h 6858000"/>
              <a:gd name="connsiteX6" fmla="*/ 173944 w 1364418"/>
              <a:gd name="connsiteY6" fmla="*/ 6691589 h 6858000"/>
              <a:gd name="connsiteX7" fmla="*/ 165968 w 1364418"/>
              <a:gd name="connsiteY7" fmla="*/ 6659970 h 6858000"/>
              <a:gd name="connsiteX8" fmla="*/ 166592 w 1364418"/>
              <a:gd name="connsiteY8" fmla="*/ 6636211 h 6858000"/>
              <a:gd name="connsiteX9" fmla="*/ 184036 w 1364418"/>
              <a:gd name="connsiteY9" fmla="*/ 6594177 h 6858000"/>
              <a:gd name="connsiteX10" fmla="*/ 198076 w 1364418"/>
              <a:gd name="connsiteY10" fmla="*/ 6557575 h 6858000"/>
              <a:gd name="connsiteX11" fmla="*/ 251033 w 1364418"/>
              <a:gd name="connsiteY11" fmla="*/ 6492130 h 6858000"/>
              <a:gd name="connsiteX12" fmla="*/ 266720 w 1364418"/>
              <a:gd name="connsiteY12" fmla="*/ 6431610 h 6858000"/>
              <a:gd name="connsiteX13" fmla="*/ 310425 w 1364418"/>
              <a:gd name="connsiteY13" fmla="*/ 6379786 h 6858000"/>
              <a:gd name="connsiteX14" fmla="*/ 293648 w 1364418"/>
              <a:gd name="connsiteY14" fmla="*/ 6334727 h 6858000"/>
              <a:gd name="connsiteX15" fmla="*/ 271063 w 1364418"/>
              <a:gd name="connsiteY15" fmla="*/ 6313295 h 6858000"/>
              <a:gd name="connsiteX16" fmla="*/ 278227 w 1364418"/>
              <a:gd name="connsiteY16" fmla="*/ 6280046 h 6858000"/>
              <a:gd name="connsiteX17" fmla="*/ 260972 w 1364418"/>
              <a:gd name="connsiteY17" fmla="*/ 6270265 h 6858000"/>
              <a:gd name="connsiteX18" fmla="*/ 288000 w 1364418"/>
              <a:gd name="connsiteY18" fmla="*/ 6252834 h 6858000"/>
              <a:gd name="connsiteX19" fmla="*/ 265992 w 1364418"/>
              <a:gd name="connsiteY19" fmla="*/ 6202459 h 6858000"/>
              <a:gd name="connsiteX20" fmla="*/ 264790 w 1364418"/>
              <a:gd name="connsiteY20" fmla="*/ 6153037 h 6858000"/>
              <a:gd name="connsiteX21" fmla="*/ 280205 w 1364418"/>
              <a:gd name="connsiteY21" fmla="*/ 6078132 h 6858000"/>
              <a:gd name="connsiteX22" fmla="*/ 267592 w 1364418"/>
              <a:gd name="connsiteY22" fmla="*/ 6028119 h 6858000"/>
              <a:gd name="connsiteX23" fmla="*/ 252821 w 1364418"/>
              <a:gd name="connsiteY23" fmla="*/ 5926735 h 6858000"/>
              <a:gd name="connsiteX24" fmla="*/ 302333 w 1364418"/>
              <a:gd name="connsiteY24" fmla="*/ 5712857 h 6858000"/>
              <a:gd name="connsiteX25" fmla="*/ 332131 w 1364418"/>
              <a:gd name="connsiteY25" fmla="*/ 5660491 h 6858000"/>
              <a:gd name="connsiteX26" fmla="*/ 341254 w 1364418"/>
              <a:gd name="connsiteY26" fmla="*/ 5563435 h 6858000"/>
              <a:gd name="connsiteX27" fmla="*/ 368130 w 1364418"/>
              <a:gd name="connsiteY27" fmla="*/ 5437125 h 6858000"/>
              <a:gd name="connsiteX28" fmla="*/ 381698 w 1364418"/>
              <a:gd name="connsiteY28" fmla="*/ 5396260 h 6858000"/>
              <a:gd name="connsiteX29" fmla="*/ 397679 w 1364418"/>
              <a:gd name="connsiteY29" fmla="*/ 5330009 h 6858000"/>
              <a:gd name="connsiteX30" fmla="*/ 431172 w 1364418"/>
              <a:gd name="connsiteY30" fmla="*/ 5273739 h 6858000"/>
              <a:gd name="connsiteX31" fmla="*/ 440771 w 1364418"/>
              <a:gd name="connsiteY31" fmla="*/ 5241779 h 6858000"/>
              <a:gd name="connsiteX32" fmla="*/ 451997 w 1364418"/>
              <a:gd name="connsiteY32" fmla="*/ 5225268 h 6858000"/>
              <a:gd name="connsiteX33" fmla="*/ 453017 w 1364418"/>
              <a:gd name="connsiteY33" fmla="*/ 5217684 h 6858000"/>
              <a:gd name="connsiteX34" fmla="*/ 460358 w 1364418"/>
              <a:gd name="connsiteY34" fmla="*/ 5193377 h 6858000"/>
              <a:gd name="connsiteX35" fmla="*/ 463661 w 1364418"/>
              <a:gd name="connsiteY35" fmla="*/ 5179288 h 6858000"/>
              <a:gd name="connsiteX36" fmla="*/ 464645 w 1364418"/>
              <a:gd name="connsiteY36" fmla="*/ 5173621 h 6858000"/>
              <a:gd name="connsiteX37" fmla="*/ 460279 w 1364418"/>
              <a:gd name="connsiteY37" fmla="*/ 5159961 h 6858000"/>
              <a:gd name="connsiteX38" fmla="*/ 466956 w 1364418"/>
              <a:gd name="connsiteY38" fmla="*/ 5144295 h 6858000"/>
              <a:gd name="connsiteX39" fmla="*/ 463889 w 1364418"/>
              <a:gd name="connsiteY39" fmla="*/ 5125185 h 6858000"/>
              <a:gd name="connsiteX40" fmla="*/ 470719 w 1364418"/>
              <a:gd name="connsiteY40" fmla="*/ 5121884 h 6858000"/>
              <a:gd name="connsiteX41" fmla="*/ 477755 w 1364418"/>
              <a:gd name="connsiteY41" fmla="*/ 5067850 h 6858000"/>
              <a:gd name="connsiteX42" fmla="*/ 480486 w 1364418"/>
              <a:gd name="connsiteY42" fmla="*/ 5060861 h 6858000"/>
              <a:gd name="connsiteX43" fmla="*/ 477190 w 1364418"/>
              <a:gd name="connsiteY43" fmla="*/ 5034192 h 6858000"/>
              <a:gd name="connsiteX44" fmla="*/ 478744 w 1364418"/>
              <a:gd name="connsiteY44" fmla="*/ 4993030 h 6858000"/>
              <a:gd name="connsiteX45" fmla="*/ 485653 w 1364418"/>
              <a:gd name="connsiteY45" fmla="*/ 4946844 h 6858000"/>
              <a:gd name="connsiteX46" fmla="*/ 481509 w 1364418"/>
              <a:gd name="connsiteY46" fmla="*/ 4932692 h 6858000"/>
              <a:gd name="connsiteX47" fmla="*/ 496912 w 1364418"/>
              <a:gd name="connsiteY47" fmla="*/ 4858827 h 6858000"/>
              <a:gd name="connsiteX48" fmla="*/ 502815 w 1364418"/>
              <a:gd name="connsiteY48" fmla="*/ 4821170 h 6858000"/>
              <a:gd name="connsiteX49" fmla="*/ 507548 w 1364418"/>
              <a:gd name="connsiteY49" fmla="*/ 4780965 h 6858000"/>
              <a:gd name="connsiteX50" fmla="*/ 508841 w 1364418"/>
              <a:gd name="connsiteY50" fmla="*/ 4750867 h 6858000"/>
              <a:gd name="connsiteX51" fmla="*/ 506648 w 1364418"/>
              <a:gd name="connsiteY51" fmla="*/ 4690749 h 6858000"/>
              <a:gd name="connsiteX52" fmla="*/ 502128 w 1364418"/>
              <a:gd name="connsiteY52" fmla="*/ 4584173 h 6858000"/>
              <a:gd name="connsiteX53" fmla="*/ 497211 w 1364418"/>
              <a:gd name="connsiteY53" fmla="*/ 4444346 h 6858000"/>
              <a:gd name="connsiteX54" fmla="*/ 493776 w 1364418"/>
              <a:gd name="connsiteY54" fmla="*/ 4375228 h 6858000"/>
              <a:gd name="connsiteX55" fmla="*/ 474429 w 1364418"/>
              <a:gd name="connsiteY55" fmla="*/ 4214165 h 6858000"/>
              <a:gd name="connsiteX56" fmla="*/ 478502 w 1364418"/>
              <a:gd name="connsiteY56" fmla="*/ 4090296 h 6858000"/>
              <a:gd name="connsiteX57" fmla="*/ 463758 w 1364418"/>
              <a:gd name="connsiteY57" fmla="*/ 4033999 h 6858000"/>
              <a:gd name="connsiteX58" fmla="*/ 464907 w 1364418"/>
              <a:gd name="connsiteY58" fmla="*/ 4031933 h 6858000"/>
              <a:gd name="connsiteX59" fmla="*/ 463483 w 1364418"/>
              <a:gd name="connsiteY59" fmla="*/ 4013953 h 6858000"/>
              <a:gd name="connsiteX60" fmla="*/ 449778 w 1364418"/>
              <a:gd name="connsiteY60" fmla="*/ 3974753 h 6858000"/>
              <a:gd name="connsiteX61" fmla="*/ 451376 w 1364418"/>
              <a:gd name="connsiteY61" fmla="*/ 3969950 h 6858000"/>
              <a:gd name="connsiteX62" fmla="*/ 444798 w 1364418"/>
              <a:gd name="connsiteY62" fmla="*/ 3933779 h 6858000"/>
              <a:gd name="connsiteX63" fmla="*/ 446129 w 1364418"/>
              <a:gd name="connsiteY63" fmla="*/ 3933093 h 6858000"/>
              <a:gd name="connsiteX64" fmla="*/ 450483 w 1364418"/>
              <a:gd name="connsiteY64" fmla="*/ 3922082 h 6858000"/>
              <a:gd name="connsiteX65" fmla="*/ 455561 w 1364418"/>
              <a:gd name="connsiteY65" fmla="*/ 3901461 h 6858000"/>
              <a:gd name="connsiteX66" fmla="*/ 478155 w 1364418"/>
              <a:gd name="connsiteY66" fmla="*/ 3813873 h 6858000"/>
              <a:gd name="connsiteX67" fmla="*/ 477580 w 1364418"/>
              <a:gd name="connsiteY67" fmla="*/ 3806161 h 6858000"/>
              <a:gd name="connsiteX68" fmla="*/ 477887 w 1364418"/>
              <a:gd name="connsiteY68" fmla="*/ 3805957 h 6858000"/>
              <a:gd name="connsiteX69" fmla="*/ 477914 w 1364418"/>
              <a:gd name="connsiteY69" fmla="*/ 3797724 h 6858000"/>
              <a:gd name="connsiteX70" fmla="*/ 476529 w 1364418"/>
              <a:gd name="connsiteY70" fmla="*/ 3792098 h 6858000"/>
              <a:gd name="connsiteX71" fmla="*/ 475413 w 1364418"/>
              <a:gd name="connsiteY71" fmla="*/ 3777135 h 6858000"/>
              <a:gd name="connsiteX72" fmla="*/ 477146 w 1364418"/>
              <a:gd name="connsiteY72" fmla="*/ 3771656 h 6858000"/>
              <a:gd name="connsiteX73" fmla="*/ 480889 w 1364418"/>
              <a:gd name="connsiteY73" fmla="*/ 3769007 h 6858000"/>
              <a:gd name="connsiteX74" fmla="*/ 480355 w 1364418"/>
              <a:gd name="connsiteY74" fmla="*/ 3767709 h 6858000"/>
              <a:gd name="connsiteX75" fmla="*/ 489051 w 1364418"/>
              <a:gd name="connsiteY75" fmla="*/ 3738082 h 6858000"/>
              <a:gd name="connsiteX76" fmla="*/ 496397 w 1364418"/>
              <a:gd name="connsiteY76" fmla="*/ 3673397 h 6858000"/>
              <a:gd name="connsiteX77" fmla="*/ 495693 w 1364418"/>
              <a:gd name="connsiteY77" fmla="*/ 3637109 h 6858000"/>
              <a:gd name="connsiteX78" fmla="*/ 499136 w 1364418"/>
              <a:gd name="connsiteY78" fmla="*/ 3536883 h 6858000"/>
              <a:gd name="connsiteX79" fmla="*/ 506674 w 1364418"/>
              <a:gd name="connsiteY79" fmla="*/ 3435652 h 6858000"/>
              <a:gd name="connsiteX80" fmla="*/ 508345 w 1364418"/>
              <a:gd name="connsiteY80" fmla="*/ 3307769 h 6858000"/>
              <a:gd name="connsiteX81" fmla="*/ 525908 w 1364418"/>
              <a:gd name="connsiteY81" fmla="*/ 3250522 h 6858000"/>
              <a:gd name="connsiteX82" fmla="*/ 526333 w 1364418"/>
              <a:gd name="connsiteY82" fmla="*/ 3229163 h 6858000"/>
              <a:gd name="connsiteX83" fmla="*/ 528156 w 1364418"/>
              <a:gd name="connsiteY83" fmla="*/ 3217217 h 6858000"/>
              <a:gd name="connsiteX84" fmla="*/ 514991 w 1364418"/>
              <a:gd name="connsiteY84" fmla="*/ 3183755 h 6858000"/>
              <a:gd name="connsiteX85" fmla="*/ 515492 w 1364418"/>
              <a:gd name="connsiteY85" fmla="*/ 3178642 h 6858000"/>
              <a:gd name="connsiteX86" fmla="*/ 503092 w 1364418"/>
              <a:gd name="connsiteY86" fmla="*/ 3158586 h 6858000"/>
              <a:gd name="connsiteX87" fmla="*/ 488277 w 1364418"/>
              <a:gd name="connsiteY87" fmla="*/ 3129034 h 6858000"/>
              <a:gd name="connsiteX88" fmla="*/ 488942 w 1364418"/>
              <a:gd name="connsiteY88" fmla="*/ 3126682 h 6858000"/>
              <a:gd name="connsiteX89" fmla="*/ 479810 w 1364418"/>
              <a:gd name="connsiteY89" fmla="*/ 3114519 h 6858000"/>
              <a:gd name="connsiteX90" fmla="*/ 466419 w 1364418"/>
              <a:gd name="connsiteY90" fmla="*/ 3106272 h 6858000"/>
              <a:gd name="connsiteX91" fmla="*/ 439149 w 1364418"/>
              <a:gd name="connsiteY91" fmla="*/ 2958185 h 6858000"/>
              <a:gd name="connsiteX92" fmla="*/ 381763 w 1364418"/>
              <a:gd name="connsiteY92" fmla="*/ 2762989 h 6858000"/>
              <a:gd name="connsiteX93" fmla="*/ 330681 w 1364418"/>
              <a:gd name="connsiteY93" fmla="*/ 2554718 h 6858000"/>
              <a:gd name="connsiteX94" fmla="*/ 310775 w 1364418"/>
              <a:gd name="connsiteY94" fmla="*/ 2485734 h 6858000"/>
              <a:gd name="connsiteX95" fmla="*/ 301498 w 1364418"/>
              <a:gd name="connsiteY95" fmla="*/ 2447068 h 6858000"/>
              <a:gd name="connsiteX96" fmla="*/ 288459 w 1364418"/>
              <a:gd name="connsiteY96" fmla="*/ 2425819 h 6858000"/>
              <a:gd name="connsiteX97" fmla="*/ 294458 w 1364418"/>
              <a:gd name="connsiteY97" fmla="*/ 2402874 h 6858000"/>
              <a:gd name="connsiteX98" fmla="*/ 297070 w 1364418"/>
              <a:gd name="connsiteY98" fmla="*/ 2381443 h 6858000"/>
              <a:gd name="connsiteX99" fmla="*/ 273399 w 1364418"/>
              <a:gd name="connsiteY99" fmla="*/ 2261920 h 6858000"/>
              <a:gd name="connsiteX100" fmla="*/ 263286 w 1364418"/>
              <a:gd name="connsiteY100" fmla="*/ 2195378 h 6858000"/>
              <a:gd name="connsiteX101" fmla="*/ 247503 w 1364418"/>
              <a:gd name="connsiteY101" fmla="*/ 2155135 h 6858000"/>
              <a:gd name="connsiteX102" fmla="*/ 244961 w 1364418"/>
              <a:gd name="connsiteY102" fmla="*/ 2118008 h 6858000"/>
              <a:gd name="connsiteX103" fmla="*/ 245954 w 1364418"/>
              <a:gd name="connsiteY103" fmla="*/ 2050531 h 6858000"/>
              <a:gd name="connsiteX104" fmla="*/ 237760 w 1364418"/>
              <a:gd name="connsiteY104" fmla="*/ 1963269 h 6858000"/>
              <a:gd name="connsiteX105" fmla="*/ 218938 w 1364418"/>
              <a:gd name="connsiteY105" fmla="*/ 1906352 h 6858000"/>
              <a:gd name="connsiteX106" fmla="*/ 195495 w 1364418"/>
              <a:gd name="connsiteY106" fmla="*/ 1861531 h 6858000"/>
              <a:gd name="connsiteX107" fmla="*/ 149294 w 1364418"/>
              <a:gd name="connsiteY107" fmla="*/ 1732919 h 6858000"/>
              <a:gd name="connsiteX108" fmla="*/ 121605 w 1364418"/>
              <a:gd name="connsiteY108" fmla="*/ 1663540 h 6858000"/>
              <a:gd name="connsiteX109" fmla="*/ 120731 w 1364418"/>
              <a:gd name="connsiteY109" fmla="*/ 1615777 h 6858000"/>
              <a:gd name="connsiteX110" fmla="*/ 101526 w 1364418"/>
              <a:gd name="connsiteY110" fmla="*/ 1563678 h 6858000"/>
              <a:gd name="connsiteX111" fmla="*/ 114606 w 1364418"/>
              <a:gd name="connsiteY111" fmla="*/ 1519474 h 6858000"/>
              <a:gd name="connsiteX112" fmla="*/ 107348 w 1364418"/>
              <a:gd name="connsiteY112" fmla="*/ 1477995 h 6858000"/>
              <a:gd name="connsiteX113" fmla="*/ 93433 w 1364418"/>
              <a:gd name="connsiteY113" fmla="*/ 1373769 h 6858000"/>
              <a:gd name="connsiteX114" fmla="*/ 101740 w 1364418"/>
              <a:gd name="connsiteY114" fmla="*/ 1307086 h 6858000"/>
              <a:gd name="connsiteX115" fmla="*/ 102928 w 1364418"/>
              <a:gd name="connsiteY115" fmla="*/ 1189033 h 6858000"/>
              <a:gd name="connsiteX116" fmla="*/ 107613 w 1364418"/>
              <a:gd name="connsiteY116" fmla="*/ 1168288 h 6858000"/>
              <a:gd name="connsiteX117" fmla="*/ 99895 w 1364418"/>
              <a:gd name="connsiteY117" fmla="*/ 1142577 h 6858000"/>
              <a:gd name="connsiteX118" fmla="*/ 89201 w 1364418"/>
              <a:gd name="connsiteY118" fmla="*/ 1088484 h 6858000"/>
              <a:gd name="connsiteX119" fmla="*/ 77937 w 1364418"/>
              <a:gd name="connsiteY119" fmla="*/ 1016103 h 6858000"/>
              <a:gd name="connsiteX120" fmla="*/ 79393 w 1364418"/>
              <a:gd name="connsiteY120" fmla="*/ 932283 h 6858000"/>
              <a:gd name="connsiteX121" fmla="*/ 81629 w 1364418"/>
              <a:gd name="connsiteY121" fmla="*/ 915925 h 6858000"/>
              <a:gd name="connsiteX122" fmla="*/ 74258 w 1364418"/>
              <a:gd name="connsiteY122" fmla="*/ 896999 h 6858000"/>
              <a:gd name="connsiteX123" fmla="*/ 43666 w 1364418"/>
              <a:gd name="connsiteY123" fmla="*/ 821517 h 6858000"/>
              <a:gd name="connsiteX124" fmla="*/ 22616 w 1364418"/>
              <a:gd name="connsiteY124" fmla="*/ 751353 h 6858000"/>
              <a:gd name="connsiteX125" fmla="*/ 22174 w 1364418"/>
              <a:gd name="connsiteY125" fmla="*/ 721230 h 6858000"/>
              <a:gd name="connsiteX126" fmla="*/ 7845 w 1364418"/>
              <a:gd name="connsiteY126" fmla="*/ 681659 h 6858000"/>
              <a:gd name="connsiteX127" fmla="*/ 31306 w 1364418"/>
              <a:gd name="connsiteY127" fmla="*/ 619315 h 6858000"/>
              <a:gd name="connsiteX128" fmla="*/ 15184 w 1364418"/>
              <a:gd name="connsiteY128" fmla="*/ 585934 h 6858000"/>
              <a:gd name="connsiteX129" fmla="*/ 22258 w 1364418"/>
              <a:gd name="connsiteY129" fmla="*/ 538948 h 6858000"/>
              <a:gd name="connsiteX130" fmla="*/ 26166 w 1364418"/>
              <a:gd name="connsiteY130" fmla="*/ 525163 h 6858000"/>
              <a:gd name="connsiteX131" fmla="*/ 52290 w 1364418"/>
              <a:gd name="connsiteY131" fmla="*/ 446567 h 6858000"/>
              <a:gd name="connsiteX132" fmla="*/ 51538 w 1364418"/>
              <a:gd name="connsiteY132" fmla="*/ 393828 h 6858000"/>
              <a:gd name="connsiteX133" fmla="*/ 51368 w 1364418"/>
              <a:gd name="connsiteY133" fmla="*/ 353137 h 6858000"/>
              <a:gd name="connsiteX134" fmla="*/ 55970 w 1364418"/>
              <a:gd name="connsiteY134" fmla="*/ 321428 h 6858000"/>
              <a:gd name="connsiteX135" fmla="*/ 57061 w 1364418"/>
              <a:gd name="connsiteY135" fmla="*/ 275771 h 6858000"/>
              <a:gd name="connsiteX136" fmla="*/ 74088 w 1364418"/>
              <a:gd name="connsiteY136" fmla="*/ 212860 h 6858000"/>
              <a:gd name="connsiteX137" fmla="*/ 65798 w 1364418"/>
              <a:gd name="connsiteY137" fmla="*/ 144983 h 6858000"/>
              <a:gd name="connsiteX138" fmla="*/ 78082 w 1364418"/>
              <a:gd name="connsiteY138" fmla="*/ 55288 h 6858000"/>
              <a:gd name="connsiteX139" fmla="*/ 37636 w 1364418"/>
              <a:gd name="connsiteY139" fmla="*/ 0 h 6858000"/>
              <a:gd name="connsiteX0" fmla="*/ 37636 w 1364418"/>
              <a:gd name="connsiteY0" fmla="*/ 0 h 6858000"/>
              <a:gd name="connsiteX1" fmla="*/ 1364418 w 1364418"/>
              <a:gd name="connsiteY1" fmla="*/ 0 h 6858000"/>
              <a:gd name="connsiteX2" fmla="*/ 1364418 w 1364418"/>
              <a:gd name="connsiteY2" fmla="*/ 6858000 h 6858000"/>
              <a:gd name="connsiteX3" fmla="*/ 101112 w 1364418"/>
              <a:gd name="connsiteY3" fmla="*/ 6857735 h 6858000"/>
              <a:gd name="connsiteX4" fmla="*/ 137705 w 1364418"/>
              <a:gd name="connsiteY4" fmla="*/ 6776847 h 6858000"/>
              <a:gd name="connsiteX5" fmla="*/ 149205 w 1364418"/>
              <a:gd name="connsiteY5" fmla="*/ 6737706 h 6858000"/>
              <a:gd name="connsiteX6" fmla="*/ 173944 w 1364418"/>
              <a:gd name="connsiteY6" fmla="*/ 6691589 h 6858000"/>
              <a:gd name="connsiteX7" fmla="*/ 165968 w 1364418"/>
              <a:gd name="connsiteY7" fmla="*/ 6659970 h 6858000"/>
              <a:gd name="connsiteX8" fmla="*/ 166592 w 1364418"/>
              <a:gd name="connsiteY8" fmla="*/ 6636211 h 6858000"/>
              <a:gd name="connsiteX9" fmla="*/ 184036 w 1364418"/>
              <a:gd name="connsiteY9" fmla="*/ 6594177 h 6858000"/>
              <a:gd name="connsiteX10" fmla="*/ 198076 w 1364418"/>
              <a:gd name="connsiteY10" fmla="*/ 6557575 h 6858000"/>
              <a:gd name="connsiteX11" fmla="*/ 251033 w 1364418"/>
              <a:gd name="connsiteY11" fmla="*/ 6492130 h 6858000"/>
              <a:gd name="connsiteX12" fmla="*/ 266720 w 1364418"/>
              <a:gd name="connsiteY12" fmla="*/ 6431610 h 6858000"/>
              <a:gd name="connsiteX13" fmla="*/ 310425 w 1364418"/>
              <a:gd name="connsiteY13" fmla="*/ 6379786 h 6858000"/>
              <a:gd name="connsiteX14" fmla="*/ 293648 w 1364418"/>
              <a:gd name="connsiteY14" fmla="*/ 6334727 h 6858000"/>
              <a:gd name="connsiteX15" fmla="*/ 271063 w 1364418"/>
              <a:gd name="connsiteY15" fmla="*/ 6313295 h 6858000"/>
              <a:gd name="connsiteX16" fmla="*/ 278227 w 1364418"/>
              <a:gd name="connsiteY16" fmla="*/ 6280046 h 6858000"/>
              <a:gd name="connsiteX17" fmla="*/ 281226 w 1364418"/>
              <a:gd name="connsiteY17" fmla="*/ 6272987 h 6858000"/>
              <a:gd name="connsiteX18" fmla="*/ 288000 w 1364418"/>
              <a:gd name="connsiteY18" fmla="*/ 6252834 h 6858000"/>
              <a:gd name="connsiteX19" fmla="*/ 265992 w 1364418"/>
              <a:gd name="connsiteY19" fmla="*/ 6202459 h 6858000"/>
              <a:gd name="connsiteX20" fmla="*/ 264790 w 1364418"/>
              <a:gd name="connsiteY20" fmla="*/ 6153037 h 6858000"/>
              <a:gd name="connsiteX21" fmla="*/ 280205 w 1364418"/>
              <a:gd name="connsiteY21" fmla="*/ 6078132 h 6858000"/>
              <a:gd name="connsiteX22" fmla="*/ 267592 w 1364418"/>
              <a:gd name="connsiteY22" fmla="*/ 6028119 h 6858000"/>
              <a:gd name="connsiteX23" fmla="*/ 252821 w 1364418"/>
              <a:gd name="connsiteY23" fmla="*/ 5926735 h 6858000"/>
              <a:gd name="connsiteX24" fmla="*/ 302333 w 1364418"/>
              <a:gd name="connsiteY24" fmla="*/ 5712857 h 6858000"/>
              <a:gd name="connsiteX25" fmla="*/ 332131 w 1364418"/>
              <a:gd name="connsiteY25" fmla="*/ 5660491 h 6858000"/>
              <a:gd name="connsiteX26" fmla="*/ 341254 w 1364418"/>
              <a:gd name="connsiteY26" fmla="*/ 5563435 h 6858000"/>
              <a:gd name="connsiteX27" fmla="*/ 368130 w 1364418"/>
              <a:gd name="connsiteY27" fmla="*/ 5437125 h 6858000"/>
              <a:gd name="connsiteX28" fmla="*/ 381698 w 1364418"/>
              <a:gd name="connsiteY28" fmla="*/ 5396260 h 6858000"/>
              <a:gd name="connsiteX29" fmla="*/ 397679 w 1364418"/>
              <a:gd name="connsiteY29" fmla="*/ 5330009 h 6858000"/>
              <a:gd name="connsiteX30" fmla="*/ 431172 w 1364418"/>
              <a:gd name="connsiteY30" fmla="*/ 5273739 h 6858000"/>
              <a:gd name="connsiteX31" fmla="*/ 440771 w 1364418"/>
              <a:gd name="connsiteY31" fmla="*/ 5241779 h 6858000"/>
              <a:gd name="connsiteX32" fmla="*/ 451997 w 1364418"/>
              <a:gd name="connsiteY32" fmla="*/ 5225268 h 6858000"/>
              <a:gd name="connsiteX33" fmla="*/ 453017 w 1364418"/>
              <a:gd name="connsiteY33" fmla="*/ 5217684 h 6858000"/>
              <a:gd name="connsiteX34" fmla="*/ 460358 w 1364418"/>
              <a:gd name="connsiteY34" fmla="*/ 5193377 h 6858000"/>
              <a:gd name="connsiteX35" fmla="*/ 463661 w 1364418"/>
              <a:gd name="connsiteY35" fmla="*/ 5179288 h 6858000"/>
              <a:gd name="connsiteX36" fmla="*/ 464645 w 1364418"/>
              <a:gd name="connsiteY36" fmla="*/ 5173621 h 6858000"/>
              <a:gd name="connsiteX37" fmla="*/ 460279 w 1364418"/>
              <a:gd name="connsiteY37" fmla="*/ 5159961 h 6858000"/>
              <a:gd name="connsiteX38" fmla="*/ 466956 w 1364418"/>
              <a:gd name="connsiteY38" fmla="*/ 5144295 h 6858000"/>
              <a:gd name="connsiteX39" fmla="*/ 463889 w 1364418"/>
              <a:gd name="connsiteY39" fmla="*/ 5125185 h 6858000"/>
              <a:gd name="connsiteX40" fmla="*/ 470719 w 1364418"/>
              <a:gd name="connsiteY40" fmla="*/ 5121884 h 6858000"/>
              <a:gd name="connsiteX41" fmla="*/ 477755 w 1364418"/>
              <a:gd name="connsiteY41" fmla="*/ 5067850 h 6858000"/>
              <a:gd name="connsiteX42" fmla="*/ 480486 w 1364418"/>
              <a:gd name="connsiteY42" fmla="*/ 5060861 h 6858000"/>
              <a:gd name="connsiteX43" fmla="*/ 477190 w 1364418"/>
              <a:gd name="connsiteY43" fmla="*/ 5034192 h 6858000"/>
              <a:gd name="connsiteX44" fmla="*/ 478744 w 1364418"/>
              <a:gd name="connsiteY44" fmla="*/ 4993030 h 6858000"/>
              <a:gd name="connsiteX45" fmla="*/ 485653 w 1364418"/>
              <a:gd name="connsiteY45" fmla="*/ 4946844 h 6858000"/>
              <a:gd name="connsiteX46" fmla="*/ 481509 w 1364418"/>
              <a:gd name="connsiteY46" fmla="*/ 4932692 h 6858000"/>
              <a:gd name="connsiteX47" fmla="*/ 496912 w 1364418"/>
              <a:gd name="connsiteY47" fmla="*/ 4858827 h 6858000"/>
              <a:gd name="connsiteX48" fmla="*/ 502815 w 1364418"/>
              <a:gd name="connsiteY48" fmla="*/ 4821170 h 6858000"/>
              <a:gd name="connsiteX49" fmla="*/ 507548 w 1364418"/>
              <a:gd name="connsiteY49" fmla="*/ 4780965 h 6858000"/>
              <a:gd name="connsiteX50" fmla="*/ 508841 w 1364418"/>
              <a:gd name="connsiteY50" fmla="*/ 4750867 h 6858000"/>
              <a:gd name="connsiteX51" fmla="*/ 506648 w 1364418"/>
              <a:gd name="connsiteY51" fmla="*/ 4690749 h 6858000"/>
              <a:gd name="connsiteX52" fmla="*/ 502128 w 1364418"/>
              <a:gd name="connsiteY52" fmla="*/ 4584173 h 6858000"/>
              <a:gd name="connsiteX53" fmla="*/ 497211 w 1364418"/>
              <a:gd name="connsiteY53" fmla="*/ 4444346 h 6858000"/>
              <a:gd name="connsiteX54" fmla="*/ 493776 w 1364418"/>
              <a:gd name="connsiteY54" fmla="*/ 4375228 h 6858000"/>
              <a:gd name="connsiteX55" fmla="*/ 474429 w 1364418"/>
              <a:gd name="connsiteY55" fmla="*/ 4214165 h 6858000"/>
              <a:gd name="connsiteX56" fmla="*/ 478502 w 1364418"/>
              <a:gd name="connsiteY56" fmla="*/ 4090296 h 6858000"/>
              <a:gd name="connsiteX57" fmla="*/ 463758 w 1364418"/>
              <a:gd name="connsiteY57" fmla="*/ 4033999 h 6858000"/>
              <a:gd name="connsiteX58" fmla="*/ 464907 w 1364418"/>
              <a:gd name="connsiteY58" fmla="*/ 4031933 h 6858000"/>
              <a:gd name="connsiteX59" fmla="*/ 463483 w 1364418"/>
              <a:gd name="connsiteY59" fmla="*/ 4013953 h 6858000"/>
              <a:gd name="connsiteX60" fmla="*/ 449778 w 1364418"/>
              <a:gd name="connsiteY60" fmla="*/ 3974753 h 6858000"/>
              <a:gd name="connsiteX61" fmla="*/ 451376 w 1364418"/>
              <a:gd name="connsiteY61" fmla="*/ 3969950 h 6858000"/>
              <a:gd name="connsiteX62" fmla="*/ 444798 w 1364418"/>
              <a:gd name="connsiteY62" fmla="*/ 3933779 h 6858000"/>
              <a:gd name="connsiteX63" fmla="*/ 446129 w 1364418"/>
              <a:gd name="connsiteY63" fmla="*/ 3933093 h 6858000"/>
              <a:gd name="connsiteX64" fmla="*/ 450483 w 1364418"/>
              <a:gd name="connsiteY64" fmla="*/ 3922082 h 6858000"/>
              <a:gd name="connsiteX65" fmla="*/ 455561 w 1364418"/>
              <a:gd name="connsiteY65" fmla="*/ 3901461 h 6858000"/>
              <a:gd name="connsiteX66" fmla="*/ 478155 w 1364418"/>
              <a:gd name="connsiteY66" fmla="*/ 3813873 h 6858000"/>
              <a:gd name="connsiteX67" fmla="*/ 477580 w 1364418"/>
              <a:gd name="connsiteY67" fmla="*/ 3806161 h 6858000"/>
              <a:gd name="connsiteX68" fmla="*/ 477887 w 1364418"/>
              <a:gd name="connsiteY68" fmla="*/ 3805957 h 6858000"/>
              <a:gd name="connsiteX69" fmla="*/ 477914 w 1364418"/>
              <a:gd name="connsiteY69" fmla="*/ 3797724 h 6858000"/>
              <a:gd name="connsiteX70" fmla="*/ 476529 w 1364418"/>
              <a:gd name="connsiteY70" fmla="*/ 3792098 h 6858000"/>
              <a:gd name="connsiteX71" fmla="*/ 475413 w 1364418"/>
              <a:gd name="connsiteY71" fmla="*/ 3777135 h 6858000"/>
              <a:gd name="connsiteX72" fmla="*/ 477146 w 1364418"/>
              <a:gd name="connsiteY72" fmla="*/ 3771656 h 6858000"/>
              <a:gd name="connsiteX73" fmla="*/ 480889 w 1364418"/>
              <a:gd name="connsiteY73" fmla="*/ 3769007 h 6858000"/>
              <a:gd name="connsiteX74" fmla="*/ 480355 w 1364418"/>
              <a:gd name="connsiteY74" fmla="*/ 3767709 h 6858000"/>
              <a:gd name="connsiteX75" fmla="*/ 489051 w 1364418"/>
              <a:gd name="connsiteY75" fmla="*/ 3738082 h 6858000"/>
              <a:gd name="connsiteX76" fmla="*/ 496397 w 1364418"/>
              <a:gd name="connsiteY76" fmla="*/ 3673397 h 6858000"/>
              <a:gd name="connsiteX77" fmla="*/ 495693 w 1364418"/>
              <a:gd name="connsiteY77" fmla="*/ 3637109 h 6858000"/>
              <a:gd name="connsiteX78" fmla="*/ 499136 w 1364418"/>
              <a:gd name="connsiteY78" fmla="*/ 3536883 h 6858000"/>
              <a:gd name="connsiteX79" fmla="*/ 506674 w 1364418"/>
              <a:gd name="connsiteY79" fmla="*/ 3435652 h 6858000"/>
              <a:gd name="connsiteX80" fmla="*/ 508345 w 1364418"/>
              <a:gd name="connsiteY80" fmla="*/ 3307769 h 6858000"/>
              <a:gd name="connsiteX81" fmla="*/ 525908 w 1364418"/>
              <a:gd name="connsiteY81" fmla="*/ 3250522 h 6858000"/>
              <a:gd name="connsiteX82" fmla="*/ 526333 w 1364418"/>
              <a:gd name="connsiteY82" fmla="*/ 3229163 h 6858000"/>
              <a:gd name="connsiteX83" fmla="*/ 528156 w 1364418"/>
              <a:gd name="connsiteY83" fmla="*/ 3217217 h 6858000"/>
              <a:gd name="connsiteX84" fmla="*/ 514991 w 1364418"/>
              <a:gd name="connsiteY84" fmla="*/ 3183755 h 6858000"/>
              <a:gd name="connsiteX85" fmla="*/ 515492 w 1364418"/>
              <a:gd name="connsiteY85" fmla="*/ 3178642 h 6858000"/>
              <a:gd name="connsiteX86" fmla="*/ 503092 w 1364418"/>
              <a:gd name="connsiteY86" fmla="*/ 3158586 h 6858000"/>
              <a:gd name="connsiteX87" fmla="*/ 488277 w 1364418"/>
              <a:gd name="connsiteY87" fmla="*/ 3129034 h 6858000"/>
              <a:gd name="connsiteX88" fmla="*/ 488942 w 1364418"/>
              <a:gd name="connsiteY88" fmla="*/ 3126682 h 6858000"/>
              <a:gd name="connsiteX89" fmla="*/ 479810 w 1364418"/>
              <a:gd name="connsiteY89" fmla="*/ 3114519 h 6858000"/>
              <a:gd name="connsiteX90" fmla="*/ 466419 w 1364418"/>
              <a:gd name="connsiteY90" fmla="*/ 3106272 h 6858000"/>
              <a:gd name="connsiteX91" fmla="*/ 439149 w 1364418"/>
              <a:gd name="connsiteY91" fmla="*/ 2958185 h 6858000"/>
              <a:gd name="connsiteX92" fmla="*/ 381763 w 1364418"/>
              <a:gd name="connsiteY92" fmla="*/ 2762989 h 6858000"/>
              <a:gd name="connsiteX93" fmla="*/ 330681 w 1364418"/>
              <a:gd name="connsiteY93" fmla="*/ 2554718 h 6858000"/>
              <a:gd name="connsiteX94" fmla="*/ 310775 w 1364418"/>
              <a:gd name="connsiteY94" fmla="*/ 2485734 h 6858000"/>
              <a:gd name="connsiteX95" fmla="*/ 301498 w 1364418"/>
              <a:gd name="connsiteY95" fmla="*/ 2447068 h 6858000"/>
              <a:gd name="connsiteX96" fmla="*/ 288459 w 1364418"/>
              <a:gd name="connsiteY96" fmla="*/ 2425819 h 6858000"/>
              <a:gd name="connsiteX97" fmla="*/ 294458 w 1364418"/>
              <a:gd name="connsiteY97" fmla="*/ 2402874 h 6858000"/>
              <a:gd name="connsiteX98" fmla="*/ 297070 w 1364418"/>
              <a:gd name="connsiteY98" fmla="*/ 2381443 h 6858000"/>
              <a:gd name="connsiteX99" fmla="*/ 273399 w 1364418"/>
              <a:gd name="connsiteY99" fmla="*/ 2261920 h 6858000"/>
              <a:gd name="connsiteX100" fmla="*/ 263286 w 1364418"/>
              <a:gd name="connsiteY100" fmla="*/ 2195378 h 6858000"/>
              <a:gd name="connsiteX101" fmla="*/ 247503 w 1364418"/>
              <a:gd name="connsiteY101" fmla="*/ 2155135 h 6858000"/>
              <a:gd name="connsiteX102" fmla="*/ 244961 w 1364418"/>
              <a:gd name="connsiteY102" fmla="*/ 2118008 h 6858000"/>
              <a:gd name="connsiteX103" fmla="*/ 245954 w 1364418"/>
              <a:gd name="connsiteY103" fmla="*/ 2050531 h 6858000"/>
              <a:gd name="connsiteX104" fmla="*/ 237760 w 1364418"/>
              <a:gd name="connsiteY104" fmla="*/ 1963269 h 6858000"/>
              <a:gd name="connsiteX105" fmla="*/ 218938 w 1364418"/>
              <a:gd name="connsiteY105" fmla="*/ 1906352 h 6858000"/>
              <a:gd name="connsiteX106" fmla="*/ 195495 w 1364418"/>
              <a:gd name="connsiteY106" fmla="*/ 1861531 h 6858000"/>
              <a:gd name="connsiteX107" fmla="*/ 149294 w 1364418"/>
              <a:gd name="connsiteY107" fmla="*/ 1732919 h 6858000"/>
              <a:gd name="connsiteX108" fmla="*/ 121605 w 1364418"/>
              <a:gd name="connsiteY108" fmla="*/ 1663540 h 6858000"/>
              <a:gd name="connsiteX109" fmla="*/ 120731 w 1364418"/>
              <a:gd name="connsiteY109" fmla="*/ 1615777 h 6858000"/>
              <a:gd name="connsiteX110" fmla="*/ 101526 w 1364418"/>
              <a:gd name="connsiteY110" fmla="*/ 1563678 h 6858000"/>
              <a:gd name="connsiteX111" fmla="*/ 114606 w 1364418"/>
              <a:gd name="connsiteY111" fmla="*/ 1519474 h 6858000"/>
              <a:gd name="connsiteX112" fmla="*/ 107348 w 1364418"/>
              <a:gd name="connsiteY112" fmla="*/ 1477995 h 6858000"/>
              <a:gd name="connsiteX113" fmla="*/ 93433 w 1364418"/>
              <a:gd name="connsiteY113" fmla="*/ 1373769 h 6858000"/>
              <a:gd name="connsiteX114" fmla="*/ 101740 w 1364418"/>
              <a:gd name="connsiteY114" fmla="*/ 1307086 h 6858000"/>
              <a:gd name="connsiteX115" fmla="*/ 102928 w 1364418"/>
              <a:gd name="connsiteY115" fmla="*/ 1189033 h 6858000"/>
              <a:gd name="connsiteX116" fmla="*/ 107613 w 1364418"/>
              <a:gd name="connsiteY116" fmla="*/ 1168288 h 6858000"/>
              <a:gd name="connsiteX117" fmla="*/ 99895 w 1364418"/>
              <a:gd name="connsiteY117" fmla="*/ 1142577 h 6858000"/>
              <a:gd name="connsiteX118" fmla="*/ 89201 w 1364418"/>
              <a:gd name="connsiteY118" fmla="*/ 1088484 h 6858000"/>
              <a:gd name="connsiteX119" fmla="*/ 77937 w 1364418"/>
              <a:gd name="connsiteY119" fmla="*/ 1016103 h 6858000"/>
              <a:gd name="connsiteX120" fmla="*/ 79393 w 1364418"/>
              <a:gd name="connsiteY120" fmla="*/ 932283 h 6858000"/>
              <a:gd name="connsiteX121" fmla="*/ 81629 w 1364418"/>
              <a:gd name="connsiteY121" fmla="*/ 915925 h 6858000"/>
              <a:gd name="connsiteX122" fmla="*/ 74258 w 1364418"/>
              <a:gd name="connsiteY122" fmla="*/ 896999 h 6858000"/>
              <a:gd name="connsiteX123" fmla="*/ 43666 w 1364418"/>
              <a:gd name="connsiteY123" fmla="*/ 821517 h 6858000"/>
              <a:gd name="connsiteX124" fmla="*/ 22616 w 1364418"/>
              <a:gd name="connsiteY124" fmla="*/ 751353 h 6858000"/>
              <a:gd name="connsiteX125" fmla="*/ 22174 w 1364418"/>
              <a:gd name="connsiteY125" fmla="*/ 721230 h 6858000"/>
              <a:gd name="connsiteX126" fmla="*/ 7845 w 1364418"/>
              <a:gd name="connsiteY126" fmla="*/ 681659 h 6858000"/>
              <a:gd name="connsiteX127" fmla="*/ 31306 w 1364418"/>
              <a:gd name="connsiteY127" fmla="*/ 619315 h 6858000"/>
              <a:gd name="connsiteX128" fmla="*/ 15184 w 1364418"/>
              <a:gd name="connsiteY128" fmla="*/ 585934 h 6858000"/>
              <a:gd name="connsiteX129" fmla="*/ 22258 w 1364418"/>
              <a:gd name="connsiteY129" fmla="*/ 538948 h 6858000"/>
              <a:gd name="connsiteX130" fmla="*/ 26166 w 1364418"/>
              <a:gd name="connsiteY130" fmla="*/ 525163 h 6858000"/>
              <a:gd name="connsiteX131" fmla="*/ 52290 w 1364418"/>
              <a:gd name="connsiteY131" fmla="*/ 446567 h 6858000"/>
              <a:gd name="connsiteX132" fmla="*/ 51538 w 1364418"/>
              <a:gd name="connsiteY132" fmla="*/ 393828 h 6858000"/>
              <a:gd name="connsiteX133" fmla="*/ 51368 w 1364418"/>
              <a:gd name="connsiteY133" fmla="*/ 353137 h 6858000"/>
              <a:gd name="connsiteX134" fmla="*/ 55970 w 1364418"/>
              <a:gd name="connsiteY134" fmla="*/ 321428 h 6858000"/>
              <a:gd name="connsiteX135" fmla="*/ 57061 w 1364418"/>
              <a:gd name="connsiteY135" fmla="*/ 275771 h 6858000"/>
              <a:gd name="connsiteX136" fmla="*/ 74088 w 1364418"/>
              <a:gd name="connsiteY136" fmla="*/ 212860 h 6858000"/>
              <a:gd name="connsiteX137" fmla="*/ 65798 w 1364418"/>
              <a:gd name="connsiteY137" fmla="*/ 144983 h 6858000"/>
              <a:gd name="connsiteX138" fmla="*/ 78082 w 1364418"/>
              <a:gd name="connsiteY138" fmla="*/ 55288 h 6858000"/>
              <a:gd name="connsiteX139" fmla="*/ 37636 w 1364418"/>
              <a:gd name="connsiteY139" fmla="*/ 0 h 6858000"/>
              <a:gd name="connsiteX0" fmla="*/ 37636 w 1364418"/>
              <a:gd name="connsiteY0" fmla="*/ 0 h 6858000"/>
              <a:gd name="connsiteX1" fmla="*/ 1364418 w 1364418"/>
              <a:gd name="connsiteY1" fmla="*/ 0 h 6858000"/>
              <a:gd name="connsiteX2" fmla="*/ 1364418 w 1364418"/>
              <a:gd name="connsiteY2" fmla="*/ 6858000 h 6858000"/>
              <a:gd name="connsiteX3" fmla="*/ 101112 w 1364418"/>
              <a:gd name="connsiteY3" fmla="*/ 6857735 h 6858000"/>
              <a:gd name="connsiteX4" fmla="*/ 137705 w 1364418"/>
              <a:gd name="connsiteY4" fmla="*/ 6776847 h 6858000"/>
              <a:gd name="connsiteX5" fmla="*/ 149205 w 1364418"/>
              <a:gd name="connsiteY5" fmla="*/ 6737706 h 6858000"/>
              <a:gd name="connsiteX6" fmla="*/ 173944 w 1364418"/>
              <a:gd name="connsiteY6" fmla="*/ 6691589 h 6858000"/>
              <a:gd name="connsiteX7" fmla="*/ 165968 w 1364418"/>
              <a:gd name="connsiteY7" fmla="*/ 6659970 h 6858000"/>
              <a:gd name="connsiteX8" fmla="*/ 166592 w 1364418"/>
              <a:gd name="connsiteY8" fmla="*/ 6636211 h 6858000"/>
              <a:gd name="connsiteX9" fmla="*/ 184036 w 1364418"/>
              <a:gd name="connsiteY9" fmla="*/ 6594177 h 6858000"/>
              <a:gd name="connsiteX10" fmla="*/ 198076 w 1364418"/>
              <a:gd name="connsiteY10" fmla="*/ 6557575 h 6858000"/>
              <a:gd name="connsiteX11" fmla="*/ 251033 w 1364418"/>
              <a:gd name="connsiteY11" fmla="*/ 6492130 h 6858000"/>
              <a:gd name="connsiteX12" fmla="*/ 266720 w 1364418"/>
              <a:gd name="connsiteY12" fmla="*/ 6431610 h 6858000"/>
              <a:gd name="connsiteX13" fmla="*/ 310425 w 1364418"/>
              <a:gd name="connsiteY13" fmla="*/ 6379786 h 6858000"/>
              <a:gd name="connsiteX14" fmla="*/ 293648 w 1364418"/>
              <a:gd name="connsiteY14" fmla="*/ 6334727 h 6858000"/>
              <a:gd name="connsiteX15" fmla="*/ 271063 w 1364418"/>
              <a:gd name="connsiteY15" fmla="*/ 6313295 h 6858000"/>
              <a:gd name="connsiteX16" fmla="*/ 278227 w 1364418"/>
              <a:gd name="connsiteY16" fmla="*/ 6280046 h 6858000"/>
              <a:gd name="connsiteX17" fmla="*/ 281226 w 1364418"/>
              <a:gd name="connsiteY17" fmla="*/ 6272987 h 6858000"/>
              <a:gd name="connsiteX18" fmla="*/ 288000 w 1364418"/>
              <a:gd name="connsiteY18" fmla="*/ 6252834 h 6858000"/>
              <a:gd name="connsiteX19" fmla="*/ 265992 w 1364418"/>
              <a:gd name="connsiteY19" fmla="*/ 6202459 h 6858000"/>
              <a:gd name="connsiteX20" fmla="*/ 264790 w 1364418"/>
              <a:gd name="connsiteY20" fmla="*/ 6153037 h 6858000"/>
              <a:gd name="connsiteX21" fmla="*/ 280205 w 1364418"/>
              <a:gd name="connsiteY21" fmla="*/ 6078132 h 6858000"/>
              <a:gd name="connsiteX22" fmla="*/ 267592 w 1364418"/>
              <a:gd name="connsiteY22" fmla="*/ 6028119 h 6858000"/>
              <a:gd name="connsiteX23" fmla="*/ 252821 w 1364418"/>
              <a:gd name="connsiteY23" fmla="*/ 5926735 h 6858000"/>
              <a:gd name="connsiteX24" fmla="*/ 302333 w 1364418"/>
              <a:gd name="connsiteY24" fmla="*/ 5712857 h 6858000"/>
              <a:gd name="connsiteX25" fmla="*/ 332131 w 1364418"/>
              <a:gd name="connsiteY25" fmla="*/ 5660491 h 6858000"/>
              <a:gd name="connsiteX26" fmla="*/ 341254 w 1364418"/>
              <a:gd name="connsiteY26" fmla="*/ 5563435 h 6858000"/>
              <a:gd name="connsiteX27" fmla="*/ 368130 w 1364418"/>
              <a:gd name="connsiteY27" fmla="*/ 5437125 h 6858000"/>
              <a:gd name="connsiteX28" fmla="*/ 381698 w 1364418"/>
              <a:gd name="connsiteY28" fmla="*/ 5396260 h 6858000"/>
              <a:gd name="connsiteX29" fmla="*/ 397679 w 1364418"/>
              <a:gd name="connsiteY29" fmla="*/ 5330009 h 6858000"/>
              <a:gd name="connsiteX30" fmla="*/ 431172 w 1364418"/>
              <a:gd name="connsiteY30" fmla="*/ 5273739 h 6858000"/>
              <a:gd name="connsiteX31" fmla="*/ 440771 w 1364418"/>
              <a:gd name="connsiteY31" fmla="*/ 5241779 h 6858000"/>
              <a:gd name="connsiteX32" fmla="*/ 451997 w 1364418"/>
              <a:gd name="connsiteY32" fmla="*/ 5225268 h 6858000"/>
              <a:gd name="connsiteX33" fmla="*/ 453017 w 1364418"/>
              <a:gd name="connsiteY33" fmla="*/ 5217684 h 6858000"/>
              <a:gd name="connsiteX34" fmla="*/ 460358 w 1364418"/>
              <a:gd name="connsiteY34" fmla="*/ 5193377 h 6858000"/>
              <a:gd name="connsiteX35" fmla="*/ 463661 w 1364418"/>
              <a:gd name="connsiteY35" fmla="*/ 5179288 h 6858000"/>
              <a:gd name="connsiteX36" fmla="*/ 464645 w 1364418"/>
              <a:gd name="connsiteY36" fmla="*/ 5173621 h 6858000"/>
              <a:gd name="connsiteX37" fmla="*/ 460279 w 1364418"/>
              <a:gd name="connsiteY37" fmla="*/ 5159961 h 6858000"/>
              <a:gd name="connsiteX38" fmla="*/ 466956 w 1364418"/>
              <a:gd name="connsiteY38" fmla="*/ 5144295 h 6858000"/>
              <a:gd name="connsiteX39" fmla="*/ 463889 w 1364418"/>
              <a:gd name="connsiteY39" fmla="*/ 5125185 h 6858000"/>
              <a:gd name="connsiteX40" fmla="*/ 470719 w 1364418"/>
              <a:gd name="connsiteY40" fmla="*/ 5121884 h 6858000"/>
              <a:gd name="connsiteX41" fmla="*/ 477755 w 1364418"/>
              <a:gd name="connsiteY41" fmla="*/ 5067850 h 6858000"/>
              <a:gd name="connsiteX42" fmla="*/ 480486 w 1364418"/>
              <a:gd name="connsiteY42" fmla="*/ 5060861 h 6858000"/>
              <a:gd name="connsiteX43" fmla="*/ 477190 w 1364418"/>
              <a:gd name="connsiteY43" fmla="*/ 5034192 h 6858000"/>
              <a:gd name="connsiteX44" fmla="*/ 478744 w 1364418"/>
              <a:gd name="connsiteY44" fmla="*/ 4993030 h 6858000"/>
              <a:gd name="connsiteX45" fmla="*/ 485653 w 1364418"/>
              <a:gd name="connsiteY45" fmla="*/ 4946844 h 6858000"/>
              <a:gd name="connsiteX46" fmla="*/ 481509 w 1364418"/>
              <a:gd name="connsiteY46" fmla="*/ 4932692 h 6858000"/>
              <a:gd name="connsiteX47" fmla="*/ 496912 w 1364418"/>
              <a:gd name="connsiteY47" fmla="*/ 4858827 h 6858000"/>
              <a:gd name="connsiteX48" fmla="*/ 502815 w 1364418"/>
              <a:gd name="connsiteY48" fmla="*/ 4821170 h 6858000"/>
              <a:gd name="connsiteX49" fmla="*/ 507548 w 1364418"/>
              <a:gd name="connsiteY49" fmla="*/ 4780965 h 6858000"/>
              <a:gd name="connsiteX50" fmla="*/ 508841 w 1364418"/>
              <a:gd name="connsiteY50" fmla="*/ 4750867 h 6858000"/>
              <a:gd name="connsiteX51" fmla="*/ 506648 w 1364418"/>
              <a:gd name="connsiteY51" fmla="*/ 4690749 h 6858000"/>
              <a:gd name="connsiteX52" fmla="*/ 502128 w 1364418"/>
              <a:gd name="connsiteY52" fmla="*/ 4584173 h 6858000"/>
              <a:gd name="connsiteX53" fmla="*/ 497211 w 1364418"/>
              <a:gd name="connsiteY53" fmla="*/ 4444346 h 6858000"/>
              <a:gd name="connsiteX54" fmla="*/ 493776 w 1364418"/>
              <a:gd name="connsiteY54" fmla="*/ 4375228 h 6858000"/>
              <a:gd name="connsiteX55" fmla="*/ 474429 w 1364418"/>
              <a:gd name="connsiteY55" fmla="*/ 4214165 h 6858000"/>
              <a:gd name="connsiteX56" fmla="*/ 478502 w 1364418"/>
              <a:gd name="connsiteY56" fmla="*/ 4090296 h 6858000"/>
              <a:gd name="connsiteX57" fmla="*/ 463758 w 1364418"/>
              <a:gd name="connsiteY57" fmla="*/ 4033999 h 6858000"/>
              <a:gd name="connsiteX58" fmla="*/ 464907 w 1364418"/>
              <a:gd name="connsiteY58" fmla="*/ 4031933 h 6858000"/>
              <a:gd name="connsiteX59" fmla="*/ 463483 w 1364418"/>
              <a:gd name="connsiteY59" fmla="*/ 4013953 h 6858000"/>
              <a:gd name="connsiteX60" fmla="*/ 449778 w 1364418"/>
              <a:gd name="connsiteY60" fmla="*/ 3974753 h 6858000"/>
              <a:gd name="connsiteX61" fmla="*/ 451376 w 1364418"/>
              <a:gd name="connsiteY61" fmla="*/ 3969950 h 6858000"/>
              <a:gd name="connsiteX62" fmla="*/ 444798 w 1364418"/>
              <a:gd name="connsiteY62" fmla="*/ 3933779 h 6858000"/>
              <a:gd name="connsiteX63" fmla="*/ 446129 w 1364418"/>
              <a:gd name="connsiteY63" fmla="*/ 3933093 h 6858000"/>
              <a:gd name="connsiteX64" fmla="*/ 450483 w 1364418"/>
              <a:gd name="connsiteY64" fmla="*/ 3922082 h 6858000"/>
              <a:gd name="connsiteX65" fmla="*/ 455561 w 1364418"/>
              <a:gd name="connsiteY65" fmla="*/ 3901461 h 6858000"/>
              <a:gd name="connsiteX66" fmla="*/ 478155 w 1364418"/>
              <a:gd name="connsiteY66" fmla="*/ 3813873 h 6858000"/>
              <a:gd name="connsiteX67" fmla="*/ 477580 w 1364418"/>
              <a:gd name="connsiteY67" fmla="*/ 3806161 h 6858000"/>
              <a:gd name="connsiteX68" fmla="*/ 477887 w 1364418"/>
              <a:gd name="connsiteY68" fmla="*/ 3805957 h 6858000"/>
              <a:gd name="connsiteX69" fmla="*/ 477914 w 1364418"/>
              <a:gd name="connsiteY69" fmla="*/ 3797724 h 6858000"/>
              <a:gd name="connsiteX70" fmla="*/ 476529 w 1364418"/>
              <a:gd name="connsiteY70" fmla="*/ 3792098 h 6858000"/>
              <a:gd name="connsiteX71" fmla="*/ 475413 w 1364418"/>
              <a:gd name="connsiteY71" fmla="*/ 3777135 h 6858000"/>
              <a:gd name="connsiteX72" fmla="*/ 477146 w 1364418"/>
              <a:gd name="connsiteY72" fmla="*/ 3771656 h 6858000"/>
              <a:gd name="connsiteX73" fmla="*/ 480889 w 1364418"/>
              <a:gd name="connsiteY73" fmla="*/ 3769007 h 6858000"/>
              <a:gd name="connsiteX74" fmla="*/ 480355 w 1364418"/>
              <a:gd name="connsiteY74" fmla="*/ 3767709 h 6858000"/>
              <a:gd name="connsiteX75" fmla="*/ 489051 w 1364418"/>
              <a:gd name="connsiteY75" fmla="*/ 3738082 h 6858000"/>
              <a:gd name="connsiteX76" fmla="*/ 496397 w 1364418"/>
              <a:gd name="connsiteY76" fmla="*/ 3673397 h 6858000"/>
              <a:gd name="connsiteX77" fmla="*/ 495693 w 1364418"/>
              <a:gd name="connsiteY77" fmla="*/ 3637109 h 6858000"/>
              <a:gd name="connsiteX78" fmla="*/ 499136 w 1364418"/>
              <a:gd name="connsiteY78" fmla="*/ 3536883 h 6858000"/>
              <a:gd name="connsiteX79" fmla="*/ 506674 w 1364418"/>
              <a:gd name="connsiteY79" fmla="*/ 3435652 h 6858000"/>
              <a:gd name="connsiteX80" fmla="*/ 508345 w 1364418"/>
              <a:gd name="connsiteY80" fmla="*/ 3307769 h 6858000"/>
              <a:gd name="connsiteX81" fmla="*/ 525908 w 1364418"/>
              <a:gd name="connsiteY81" fmla="*/ 3250522 h 6858000"/>
              <a:gd name="connsiteX82" fmla="*/ 526333 w 1364418"/>
              <a:gd name="connsiteY82" fmla="*/ 3229163 h 6858000"/>
              <a:gd name="connsiteX83" fmla="*/ 528156 w 1364418"/>
              <a:gd name="connsiteY83" fmla="*/ 3217217 h 6858000"/>
              <a:gd name="connsiteX84" fmla="*/ 514991 w 1364418"/>
              <a:gd name="connsiteY84" fmla="*/ 3183755 h 6858000"/>
              <a:gd name="connsiteX85" fmla="*/ 515492 w 1364418"/>
              <a:gd name="connsiteY85" fmla="*/ 3178642 h 6858000"/>
              <a:gd name="connsiteX86" fmla="*/ 503092 w 1364418"/>
              <a:gd name="connsiteY86" fmla="*/ 3158586 h 6858000"/>
              <a:gd name="connsiteX87" fmla="*/ 488277 w 1364418"/>
              <a:gd name="connsiteY87" fmla="*/ 3129034 h 6858000"/>
              <a:gd name="connsiteX88" fmla="*/ 488942 w 1364418"/>
              <a:gd name="connsiteY88" fmla="*/ 3126682 h 6858000"/>
              <a:gd name="connsiteX89" fmla="*/ 479810 w 1364418"/>
              <a:gd name="connsiteY89" fmla="*/ 3114519 h 6858000"/>
              <a:gd name="connsiteX90" fmla="*/ 466419 w 1364418"/>
              <a:gd name="connsiteY90" fmla="*/ 3106272 h 6858000"/>
              <a:gd name="connsiteX91" fmla="*/ 439149 w 1364418"/>
              <a:gd name="connsiteY91" fmla="*/ 2958185 h 6858000"/>
              <a:gd name="connsiteX92" fmla="*/ 381763 w 1364418"/>
              <a:gd name="connsiteY92" fmla="*/ 2762989 h 6858000"/>
              <a:gd name="connsiteX93" fmla="*/ 330681 w 1364418"/>
              <a:gd name="connsiteY93" fmla="*/ 2554718 h 6858000"/>
              <a:gd name="connsiteX94" fmla="*/ 310775 w 1364418"/>
              <a:gd name="connsiteY94" fmla="*/ 2485734 h 6858000"/>
              <a:gd name="connsiteX95" fmla="*/ 301498 w 1364418"/>
              <a:gd name="connsiteY95" fmla="*/ 2447068 h 6858000"/>
              <a:gd name="connsiteX96" fmla="*/ 288459 w 1364418"/>
              <a:gd name="connsiteY96" fmla="*/ 2425819 h 6858000"/>
              <a:gd name="connsiteX97" fmla="*/ 294458 w 1364418"/>
              <a:gd name="connsiteY97" fmla="*/ 2402874 h 6858000"/>
              <a:gd name="connsiteX98" fmla="*/ 297070 w 1364418"/>
              <a:gd name="connsiteY98" fmla="*/ 2381443 h 6858000"/>
              <a:gd name="connsiteX99" fmla="*/ 273399 w 1364418"/>
              <a:gd name="connsiteY99" fmla="*/ 2261920 h 6858000"/>
              <a:gd name="connsiteX100" fmla="*/ 263286 w 1364418"/>
              <a:gd name="connsiteY100" fmla="*/ 2195378 h 6858000"/>
              <a:gd name="connsiteX101" fmla="*/ 247503 w 1364418"/>
              <a:gd name="connsiteY101" fmla="*/ 2155135 h 6858000"/>
              <a:gd name="connsiteX102" fmla="*/ 244961 w 1364418"/>
              <a:gd name="connsiteY102" fmla="*/ 2118008 h 6858000"/>
              <a:gd name="connsiteX103" fmla="*/ 245954 w 1364418"/>
              <a:gd name="connsiteY103" fmla="*/ 2050531 h 6858000"/>
              <a:gd name="connsiteX104" fmla="*/ 237760 w 1364418"/>
              <a:gd name="connsiteY104" fmla="*/ 1963269 h 6858000"/>
              <a:gd name="connsiteX105" fmla="*/ 218938 w 1364418"/>
              <a:gd name="connsiteY105" fmla="*/ 1906352 h 6858000"/>
              <a:gd name="connsiteX106" fmla="*/ 195495 w 1364418"/>
              <a:gd name="connsiteY106" fmla="*/ 1861531 h 6858000"/>
              <a:gd name="connsiteX107" fmla="*/ 149294 w 1364418"/>
              <a:gd name="connsiteY107" fmla="*/ 1732919 h 6858000"/>
              <a:gd name="connsiteX108" fmla="*/ 121605 w 1364418"/>
              <a:gd name="connsiteY108" fmla="*/ 1663540 h 6858000"/>
              <a:gd name="connsiteX109" fmla="*/ 120731 w 1364418"/>
              <a:gd name="connsiteY109" fmla="*/ 1615777 h 6858000"/>
              <a:gd name="connsiteX110" fmla="*/ 101526 w 1364418"/>
              <a:gd name="connsiteY110" fmla="*/ 1563678 h 6858000"/>
              <a:gd name="connsiteX111" fmla="*/ 114606 w 1364418"/>
              <a:gd name="connsiteY111" fmla="*/ 1519474 h 6858000"/>
              <a:gd name="connsiteX112" fmla="*/ 107348 w 1364418"/>
              <a:gd name="connsiteY112" fmla="*/ 1477995 h 6858000"/>
              <a:gd name="connsiteX113" fmla="*/ 93433 w 1364418"/>
              <a:gd name="connsiteY113" fmla="*/ 1373769 h 6858000"/>
              <a:gd name="connsiteX114" fmla="*/ 101740 w 1364418"/>
              <a:gd name="connsiteY114" fmla="*/ 1307086 h 6858000"/>
              <a:gd name="connsiteX115" fmla="*/ 102928 w 1364418"/>
              <a:gd name="connsiteY115" fmla="*/ 1189033 h 6858000"/>
              <a:gd name="connsiteX116" fmla="*/ 107613 w 1364418"/>
              <a:gd name="connsiteY116" fmla="*/ 1168288 h 6858000"/>
              <a:gd name="connsiteX117" fmla="*/ 99895 w 1364418"/>
              <a:gd name="connsiteY117" fmla="*/ 1142577 h 6858000"/>
              <a:gd name="connsiteX118" fmla="*/ 89201 w 1364418"/>
              <a:gd name="connsiteY118" fmla="*/ 1088484 h 6858000"/>
              <a:gd name="connsiteX119" fmla="*/ 77937 w 1364418"/>
              <a:gd name="connsiteY119" fmla="*/ 1016103 h 6858000"/>
              <a:gd name="connsiteX120" fmla="*/ 79393 w 1364418"/>
              <a:gd name="connsiteY120" fmla="*/ 954054 h 6858000"/>
              <a:gd name="connsiteX121" fmla="*/ 81629 w 1364418"/>
              <a:gd name="connsiteY121" fmla="*/ 915925 h 6858000"/>
              <a:gd name="connsiteX122" fmla="*/ 74258 w 1364418"/>
              <a:gd name="connsiteY122" fmla="*/ 896999 h 6858000"/>
              <a:gd name="connsiteX123" fmla="*/ 43666 w 1364418"/>
              <a:gd name="connsiteY123" fmla="*/ 821517 h 6858000"/>
              <a:gd name="connsiteX124" fmla="*/ 22616 w 1364418"/>
              <a:gd name="connsiteY124" fmla="*/ 751353 h 6858000"/>
              <a:gd name="connsiteX125" fmla="*/ 22174 w 1364418"/>
              <a:gd name="connsiteY125" fmla="*/ 721230 h 6858000"/>
              <a:gd name="connsiteX126" fmla="*/ 7845 w 1364418"/>
              <a:gd name="connsiteY126" fmla="*/ 681659 h 6858000"/>
              <a:gd name="connsiteX127" fmla="*/ 31306 w 1364418"/>
              <a:gd name="connsiteY127" fmla="*/ 619315 h 6858000"/>
              <a:gd name="connsiteX128" fmla="*/ 15184 w 1364418"/>
              <a:gd name="connsiteY128" fmla="*/ 585934 h 6858000"/>
              <a:gd name="connsiteX129" fmla="*/ 22258 w 1364418"/>
              <a:gd name="connsiteY129" fmla="*/ 538948 h 6858000"/>
              <a:gd name="connsiteX130" fmla="*/ 26166 w 1364418"/>
              <a:gd name="connsiteY130" fmla="*/ 525163 h 6858000"/>
              <a:gd name="connsiteX131" fmla="*/ 52290 w 1364418"/>
              <a:gd name="connsiteY131" fmla="*/ 446567 h 6858000"/>
              <a:gd name="connsiteX132" fmla="*/ 51538 w 1364418"/>
              <a:gd name="connsiteY132" fmla="*/ 393828 h 6858000"/>
              <a:gd name="connsiteX133" fmla="*/ 51368 w 1364418"/>
              <a:gd name="connsiteY133" fmla="*/ 353137 h 6858000"/>
              <a:gd name="connsiteX134" fmla="*/ 55970 w 1364418"/>
              <a:gd name="connsiteY134" fmla="*/ 321428 h 6858000"/>
              <a:gd name="connsiteX135" fmla="*/ 57061 w 1364418"/>
              <a:gd name="connsiteY135" fmla="*/ 275771 h 6858000"/>
              <a:gd name="connsiteX136" fmla="*/ 74088 w 1364418"/>
              <a:gd name="connsiteY136" fmla="*/ 212860 h 6858000"/>
              <a:gd name="connsiteX137" fmla="*/ 65798 w 1364418"/>
              <a:gd name="connsiteY137" fmla="*/ 144983 h 6858000"/>
              <a:gd name="connsiteX138" fmla="*/ 78082 w 1364418"/>
              <a:gd name="connsiteY138" fmla="*/ 55288 h 6858000"/>
              <a:gd name="connsiteX139" fmla="*/ 37636 w 1364418"/>
              <a:gd name="connsiteY139" fmla="*/ 0 h 6858000"/>
              <a:gd name="connsiteX0" fmla="*/ 37636 w 1364418"/>
              <a:gd name="connsiteY0" fmla="*/ 0 h 6858000"/>
              <a:gd name="connsiteX1" fmla="*/ 1364418 w 1364418"/>
              <a:gd name="connsiteY1" fmla="*/ 0 h 6858000"/>
              <a:gd name="connsiteX2" fmla="*/ 1364418 w 1364418"/>
              <a:gd name="connsiteY2" fmla="*/ 6858000 h 6858000"/>
              <a:gd name="connsiteX3" fmla="*/ 101112 w 1364418"/>
              <a:gd name="connsiteY3" fmla="*/ 6857735 h 6858000"/>
              <a:gd name="connsiteX4" fmla="*/ 137705 w 1364418"/>
              <a:gd name="connsiteY4" fmla="*/ 6776847 h 6858000"/>
              <a:gd name="connsiteX5" fmla="*/ 149205 w 1364418"/>
              <a:gd name="connsiteY5" fmla="*/ 6737706 h 6858000"/>
              <a:gd name="connsiteX6" fmla="*/ 173944 w 1364418"/>
              <a:gd name="connsiteY6" fmla="*/ 6691589 h 6858000"/>
              <a:gd name="connsiteX7" fmla="*/ 165968 w 1364418"/>
              <a:gd name="connsiteY7" fmla="*/ 6659970 h 6858000"/>
              <a:gd name="connsiteX8" fmla="*/ 166592 w 1364418"/>
              <a:gd name="connsiteY8" fmla="*/ 6636211 h 6858000"/>
              <a:gd name="connsiteX9" fmla="*/ 184036 w 1364418"/>
              <a:gd name="connsiteY9" fmla="*/ 6594177 h 6858000"/>
              <a:gd name="connsiteX10" fmla="*/ 198076 w 1364418"/>
              <a:gd name="connsiteY10" fmla="*/ 6557575 h 6858000"/>
              <a:gd name="connsiteX11" fmla="*/ 251033 w 1364418"/>
              <a:gd name="connsiteY11" fmla="*/ 6492130 h 6858000"/>
              <a:gd name="connsiteX12" fmla="*/ 266720 w 1364418"/>
              <a:gd name="connsiteY12" fmla="*/ 6431610 h 6858000"/>
              <a:gd name="connsiteX13" fmla="*/ 310425 w 1364418"/>
              <a:gd name="connsiteY13" fmla="*/ 6379786 h 6858000"/>
              <a:gd name="connsiteX14" fmla="*/ 293648 w 1364418"/>
              <a:gd name="connsiteY14" fmla="*/ 6334727 h 6858000"/>
              <a:gd name="connsiteX15" fmla="*/ 271063 w 1364418"/>
              <a:gd name="connsiteY15" fmla="*/ 6313295 h 6858000"/>
              <a:gd name="connsiteX16" fmla="*/ 278227 w 1364418"/>
              <a:gd name="connsiteY16" fmla="*/ 6280046 h 6858000"/>
              <a:gd name="connsiteX17" fmla="*/ 281226 w 1364418"/>
              <a:gd name="connsiteY17" fmla="*/ 6272987 h 6858000"/>
              <a:gd name="connsiteX18" fmla="*/ 288000 w 1364418"/>
              <a:gd name="connsiteY18" fmla="*/ 6252834 h 6858000"/>
              <a:gd name="connsiteX19" fmla="*/ 265992 w 1364418"/>
              <a:gd name="connsiteY19" fmla="*/ 6202459 h 6858000"/>
              <a:gd name="connsiteX20" fmla="*/ 264790 w 1364418"/>
              <a:gd name="connsiteY20" fmla="*/ 6153037 h 6858000"/>
              <a:gd name="connsiteX21" fmla="*/ 280205 w 1364418"/>
              <a:gd name="connsiteY21" fmla="*/ 6078132 h 6858000"/>
              <a:gd name="connsiteX22" fmla="*/ 267592 w 1364418"/>
              <a:gd name="connsiteY22" fmla="*/ 6028119 h 6858000"/>
              <a:gd name="connsiteX23" fmla="*/ 252821 w 1364418"/>
              <a:gd name="connsiteY23" fmla="*/ 5926735 h 6858000"/>
              <a:gd name="connsiteX24" fmla="*/ 302333 w 1364418"/>
              <a:gd name="connsiteY24" fmla="*/ 5712857 h 6858000"/>
              <a:gd name="connsiteX25" fmla="*/ 332131 w 1364418"/>
              <a:gd name="connsiteY25" fmla="*/ 5660491 h 6858000"/>
              <a:gd name="connsiteX26" fmla="*/ 341254 w 1364418"/>
              <a:gd name="connsiteY26" fmla="*/ 5563435 h 6858000"/>
              <a:gd name="connsiteX27" fmla="*/ 368130 w 1364418"/>
              <a:gd name="connsiteY27" fmla="*/ 5437125 h 6858000"/>
              <a:gd name="connsiteX28" fmla="*/ 381698 w 1364418"/>
              <a:gd name="connsiteY28" fmla="*/ 5396260 h 6858000"/>
              <a:gd name="connsiteX29" fmla="*/ 397679 w 1364418"/>
              <a:gd name="connsiteY29" fmla="*/ 5330009 h 6858000"/>
              <a:gd name="connsiteX30" fmla="*/ 431172 w 1364418"/>
              <a:gd name="connsiteY30" fmla="*/ 5273739 h 6858000"/>
              <a:gd name="connsiteX31" fmla="*/ 440771 w 1364418"/>
              <a:gd name="connsiteY31" fmla="*/ 5241779 h 6858000"/>
              <a:gd name="connsiteX32" fmla="*/ 451997 w 1364418"/>
              <a:gd name="connsiteY32" fmla="*/ 5225268 h 6858000"/>
              <a:gd name="connsiteX33" fmla="*/ 453017 w 1364418"/>
              <a:gd name="connsiteY33" fmla="*/ 5217684 h 6858000"/>
              <a:gd name="connsiteX34" fmla="*/ 460358 w 1364418"/>
              <a:gd name="connsiteY34" fmla="*/ 5193377 h 6858000"/>
              <a:gd name="connsiteX35" fmla="*/ 463661 w 1364418"/>
              <a:gd name="connsiteY35" fmla="*/ 5179288 h 6858000"/>
              <a:gd name="connsiteX36" fmla="*/ 464645 w 1364418"/>
              <a:gd name="connsiteY36" fmla="*/ 5173621 h 6858000"/>
              <a:gd name="connsiteX37" fmla="*/ 460279 w 1364418"/>
              <a:gd name="connsiteY37" fmla="*/ 5159961 h 6858000"/>
              <a:gd name="connsiteX38" fmla="*/ 466956 w 1364418"/>
              <a:gd name="connsiteY38" fmla="*/ 5144295 h 6858000"/>
              <a:gd name="connsiteX39" fmla="*/ 463889 w 1364418"/>
              <a:gd name="connsiteY39" fmla="*/ 5125185 h 6858000"/>
              <a:gd name="connsiteX40" fmla="*/ 470719 w 1364418"/>
              <a:gd name="connsiteY40" fmla="*/ 5121884 h 6858000"/>
              <a:gd name="connsiteX41" fmla="*/ 477755 w 1364418"/>
              <a:gd name="connsiteY41" fmla="*/ 5067850 h 6858000"/>
              <a:gd name="connsiteX42" fmla="*/ 480486 w 1364418"/>
              <a:gd name="connsiteY42" fmla="*/ 5060861 h 6858000"/>
              <a:gd name="connsiteX43" fmla="*/ 477190 w 1364418"/>
              <a:gd name="connsiteY43" fmla="*/ 5034192 h 6858000"/>
              <a:gd name="connsiteX44" fmla="*/ 478744 w 1364418"/>
              <a:gd name="connsiteY44" fmla="*/ 4993030 h 6858000"/>
              <a:gd name="connsiteX45" fmla="*/ 485653 w 1364418"/>
              <a:gd name="connsiteY45" fmla="*/ 4946844 h 6858000"/>
              <a:gd name="connsiteX46" fmla="*/ 481509 w 1364418"/>
              <a:gd name="connsiteY46" fmla="*/ 4932692 h 6858000"/>
              <a:gd name="connsiteX47" fmla="*/ 496912 w 1364418"/>
              <a:gd name="connsiteY47" fmla="*/ 4858827 h 6858000"/>
              <a:gd name="connsiteX48" fmla="*/ 502815 w 1364418"/>
              <a:gd name="connsiteY48" fmla="*/ 4821170 h 6858000"/>
              <a:gd name="connsiteX49" fmla="*/ 507548 w 1364418"/>
              <a:gd name="connsiteY49" fmla="*/ 4780965 h 6858000"/>
              <a:gd name="connsiteX50" fmla="*/ 508841 w 1364418"/>
              <a:gd name="connsiteY50" fmla="*/ 4750867 h 6858000"/>
              <a:gd name="connsiteX51" fmla="*/ 506648 w 1364418"/>
              <a:gd name="connsiteY51" fmla="*/ 4690749 h 6858000"/>
              <a:gd name="connsiteX52" fmla="*/ 502128 w 1364418"/>
              <a:gd name="connsiteY52" fmla="*/ 4584173 h 6858000"/>
              <a:gd name="connsiteX53" fmla="*/ 497211 w 1364418"/>
              <a:gd name="connsiteY53" fmla="*/ 4444346 h 6858000"/>
              <a:gd name="connsiteX54" fmla="*/ 493776 w 1364418"/>
              <a:gd name="connsiteY54" fmla="*/ 4375228 h 6858000"/>
              <a:gd name="connsiteX55" fmla="*/ 474429 w 1364418"/>
              <a:gd name="connsiteY55" fmla="*/ 4214165 h 6858000"/>
              <a:gd name="connsiteX56" fmla="*/ 478502 w 1364418"/>
              <a:gd name="connsiteY56" fmla="*/ 4090296 h 6858000"/>
              <a:gd name="connsiteX57" fmla="*/ 463758 w 1364418"/>
              <a:gd name="connsiteY57" fmla="*/ 4033999 h 6858000"/>
              <a:gd name="connsiteX58" fmla="*/ 464907 w 1364418"/>
              <a:gd name="connsiteY58" fmla="*/ 4031933 h 6858000"/>
              <a:gd name="connsiteX59" fmla="*/ 463483 w 1364418"/>
              <a:gd name="connsiteY59" fmla="*/ 4013953 h 6858000"/>
              <a:gd name="connsiteX60" fmla="*/ 449778 w 1364418"/>
              <a:gd name="connsiteY60" fmla="*/ 3974753 h 6858000"/>
              <a:gd name="connsiteX61" fmla="*/ 451376 w 1364418"/>
              <a:gd name="connsiteY61" fmla="*/ 3969950 h 6858000"/>
              <a:gd name="connsiteX62" fmla="*/ 444798 w 1364418"/>
              <a:gd name="connsiteY62" fmla="*/ 3933779 h 6858000"/>
              <a:gd name="connsiteX63" fmla="*/ 446129 w 1364418"/>
              <a:gd name="connsiteY63" fmla="*/ 3933093 h 6858000"/>
              <a:gd name="connsiteX64" fmla="*/ 450483 w 1364418"/>
              <a:gd name="connsiteY64" fmla="*/ 3922082 h 6858000"/>
              <a:gd name="connsiteX65" fmla="*/ 455561 w 1364418"/>
              <a:gd name="connsiteY65" fmla="*/ 3901461 h 6858000"/>
              <a:gd name="connsiteX66" fmla="*/ 478155 w 1364418"/>
              <a:gd name="connsiteY66" fmla="*/ 3813873 h 6858000"/>
              <a:gd name="connsiteX67" fmla="*/ 477580 w 1364418"/>
              <a:gd name="connsiteY67" fmla="*/ 3806161 h 6858000"/>
              <a:gd name="connsiteX68" fmla="*/ 477887 w 1364418"/>
              <a:gd name="connsiteY68" fmla="*/ 3805957 h 6858000"/>
              <a:gd name="connsiteX69" fmla="*/ 477914 w 1364418"/>
              <a:gd name="connsiteY69" fmla="*/ 3797724 h 6858000"/>
              <a:gd name="connsiteX70" fmla="*/ 476529 w 1364418"/>
              <a:gd name="connsiteY70" fmla="*/ 3792098 h 6858000"/>
              <a:gd name="connsiteX71" fmla="*/ 475413 w 1364418"/>
              <a:gd name="connsiteY71" fmla="*/ 3777135 h 6858000"/>
              <a:gd name="connsiteX72" fmla="*/ 477146 w 1364418"/>
              <a:gd name="connsiteY72" fmla="*/ 3771656 h 6858000"/>
              <a:gd name="connsiteX73" fmla="*/ 480889 w 1364418"/>
              <a:gd name="connsiteY73" fmla="*/ 3769007 h 6858000"/>
              <a:gd name="connsiteX74" fmla="*/ 480355 w 1364418"/>
              <a:gd name="connsiteY74" fmla="*/ 3767709 h 6858000"/>
              <a:gd name="connsiteX75" fmla="*/ 489051 w 1364418"/>
              <a:gd name="connsiteY75" fmla="*/ 3738082 h 6858000"/>
              <a:gd name="connsiteX76" fmla="*/ 496397 w 1364418"/>
              <a:gd name="connsiteY76" fmla="*/ 3673397 h 6858000"/>
              <a:gd name="connsiteX77" fmla="*/ 495693 w 1364418"/>
              <a:gd name="connsiteY77" fmla="*/ 3637109 h 6858000"/>
              <a:gd name="connsiteX78" fmla="*/ 499136 w 1364418"/>
              <a:gd name="connsiteY78" fmla="*/ 3536883 h 6858000"/>
              <a:gd name="connsiteX79" fmla="*/ 506674 w 1364418"/>
              <a:gd name="connsiteY79" fmla="*/ 3435652 h 6858000"/>
              <a:gd name="connsiteX80" fmla="*/ 508345 w 1364418"/>
              <a:gd name="connsiteY80" fmla="*/ 3307769 h 6858000"/>
              <a:gd name="connsiteX81" fmla="*/ 525908 w 1364418"/>
              <a:gd name="connsiteY81" fmla="*/ 3250522 h 6858000"/>
              <a:gd name="connsiteX82" fmla="*/ 526333 w 1364418"/>
              <a:gd name="connsiteY82" fmla="*/ 3229163 h 6858000"/>
              <a:gd name="connsiteX83" fmla="*/ 528156 w 1364418"/>
              <a:gd name="connsiteY83" fmla="*/ 3217217 h 6858000"/>
              <a:gd name="connsiteX84" fmla="*/ 514991 w 1364418"/>
              <a:gd name="connsiteY84" fmla="*/ 3183755 h 6858000"/>
              <a:gd name="connsiteX85" fmla="*/ 515492 w 1364418"/>
              <a:gd name="connsiteY85" fmla="*/ 3178642 h 6858000"/>
              <a:gd name="connsiteX86" fmla="*/ 503092 w 1364418"/>
              <a:gd name="connsiteY86" fmla="*/ 3158586 h 6858000"/>
              <a:gd name="connsiteX87" fmla="*/ 488277 w 1364418"/>
              <a:gd name="connsiteY87" fmla="*/ 3129034 h 6858000"/>
              <a:gd name="connsiteX88" fmla="*/ 488942 w 1364418"/>
              <a:gd name="connsiteY88" fmla="*/ 3126682 h 6858000"/>
              <a:gd name="connsiteX89" fmla="*/ 479810 w 1364418"/>
              <a:gd name="connsiteY89" fmla="*/ 3114519 h 6858000"/>
              <a:gd name="connsiteX90" fmla="*/ 466419 w 1364418"/>
              <a:gd name="connsiteY90" fmla="*/ 3106272 h 6858000"/>
              <a:gd name="connsiteX91" fmla="*/ 439149 w 1364418"/>
              <a:gd name="connsiteY91" fmla="*/ 2958185 h 6858000"/>
              <a:gd name="connsiteX92" fmla="*/ 381763 w 1364418"/>
              <a:gd name="connsiteY92" fmla="*/ 2762989 h 6858000"/>
              <a:gd name="connsiteX93" fmla="*/ 330681 w 1364418"/>
              <a:gd name="connsiteY93" fmla="*/ 2554718 h 6858000"/>
              <a:gd name="connsiteX94" fmla="*/ 310775 w 1364418"/>
              <a:gd name="connsiteY94" fmla="*/ 2485734 h 6858000"/>
              <a:gd name="connsiteX95" fmla="*/ 301498 w 1364418"/>
              <a:gd name="connsiteY95" fmla="*/ 2447068 h 6858000"/>
              <a:gd name="connsiteX96" fmla="*/ 288459 w 1364418"/>
              <a:gd name="connsiteY96" fmla="*/ 2425819 h 6858000"/>
              <a:gd name="connsiteX97" fmla="*/ 294458 w 1364418"/>
              <a:gd name="connsiteY97" fmla="*/ 2402874 h 6858000"/>
              <a:gd name="connsiteX98" fmla="*/ 297070 w 1364418"/>
              <a:gd name="connsiteY98" fmla="*/ 2381443 h 6858000"/>
              <a:gd name="connsiteX99" fmla="*/ 273399 w 1364418"/>
              <a:gd name="connsiteY99" fmla="*/ 2261920 h 6858000"/>
              <a:gd name="connsiteX100" fmla="*/ 263286 w 1364418"/>
              <a:gd name="connsiteY100" fmla="*/ 2195378 h 6858000"/>
              <a:gd name="connsiteX101" fmla="*/ 247503 w 1364418"/>
              <a:gd name="connsiteY101" fmla="*/ 2155135 h 6858000"/>
              <a:gd name="connsiteX102" fmla="*/ 244961 w 1364418"/>
              <a:gd name="connsiteY102" fmla="*/ 2118008 h 6858000"/>
              <a:gd name="connsiteX103" fmla="*/ 245954 w 1364418"/>
              <a:gd name="connsiteY103" fmla="*/ 2050531 h 6858000"/>
              <a:gd name="connsiteX104" fmla="*/ 237760 w 1364418"/>
              <a:gd name="connsiteY104" fmla="*/ 1963269 h 6858000"/>
              <a:gd name="connsiteX105" fmla="*/ 218938 w 1364418"/>
              <a:gd name="connsiteY105" fmla="*/ 1906352 h 6858000"/>
              <a:gd name="connsiteX106" fmla="*/ 195495 w 1364418"/>
              <a:gd name="connsiteY106" fmla="*/ 1861531 h 6858000"/>
              <a:gd name="connsiteX107" fmla="*/ 149294 w 1364418"/>
              <a:gd name="connsiteY107" fmla="*/ 1732919 h 6858000"/>
              <a:gd name="connsiteX108" fmla="*/ 121605 w 1364418"/>
              <a:gd name="connsiteY108" fmla="*/ 1663540 h 6858000"/>
              <a:gd name="connsiteX109" fmla="*/ 120731 w 1364418"/>
              <a:gd name="connsiteY109" fmla="*/ 1615777 h 6858000"/>
              <a:gd name="connsiteX110" fmla="*/ 101526 w 1364418"/>
              <a:gd name="connsiteY110" fmla="*/ 1563678 h 6858000"/>
              <a:gd name="connsiteX111" fmla="*/ 114606 w 1364418"/>
              <a:gd name="connsiteY111" fmla="*/ 1519474 h 6858000"/>
              <a:gd name="connsiteX112" fmla="*/ 107348 w 1364418"/>
              <a:gd name="connsiteY112" fmla="*/ 1477995 h 6858000"/>
              <a:gd name="connsiteX113" fmla="*/ 93433 w 1364418"/>
              <a:gd name="connsiteY113" fmla="*/ 1373769 h 6858000"/>
              <a:gd name="connsiteX114" fmla="*/ 101740 w 1364418"/>
              <a:gd name="connsiteY114" fmla="*/ 1307086 h 6858000"/>
              <a:gd name="connsiteX115" fmla="*/ 102928 w 1364418"/>
              <a:gd name="connsiteY115" fmla="*/ 1189033 h 6858000"/>
              <a:gd name="connsiteX116" fmla="*/ 107613 w 1364418"/>
              <a:gd name="connsiteY116" fmla="*/ 1168288 h 6858000"/>
              <a:gd name="connsiteX117" fmla="*/ 99895 w 1364418"/>
              <a:gd name="connsiteY117" fmla="*/ 1142577 h 6858000"/>
              <a:gd name="connsiteX118" fmla="*/ 89201 w 1364418"/>
              <a:gd name="connsiteY118" fmla="*/ 1088484 h 6858000"/>
              <a:gd name="connsiteX119" fmla="*/ 77937 w 1364418"/>
              <a:gd name="connsiteY119" fmla="*/ 1016103 h 6858000"/>
              <a:gd name="connsiteX120" fmla="*/ 79393 w 1364418"/>
              <a:gd name="connsiteY120" fmla="*/ 954054 h 6858000"/>
              <a:gd name="connsiteX121" fmla="*/ 90309 w 1364418"/>
              <a:gd name="connsiteY121" fmla="*/ 921368 h 6858000"/>
              <a:gd name="connsiteX122" fmla="*/ 74258 w 1364418"/>
              <a:gd name="connsiteY122" fmla="*/ 896999 h 6858000"/>
              <a:gd name="connsiteX123" fmla="*/ 43666 w 1364418"/>
              <a:gd name="connsiteY123" fmla="*/ 821517 h 6858000"/>
              <a:gd name="connsiteX124" fmla="*/ 22616 w 1364418"/>
              <a:gd name="connsiteY124" fmla="*/ 751353 h 6858000"/>
              <a:gd name="connsiteX125" fmla="*/ 22174 w 1364418"/>
              <a:gd name="connsiteY125" fmla="*/ 721230 h 6858000"/>
              <a:gd name="connsiteX126" fmla="*/ 7845 w 1364418"/>
              <a:gd name="connsiteY126" fmla="*/ 681659 h 6858000"/>
              <a:gd name="connsiteX127" fmla="*/ 31306 w 1364418"/>
              <a:gd name="connsiteY127" fmla="*/ 619315 h 6858000"/>
              <a:gd name="connsiteX128" fmla="*/ 15184 w 1364418"/>
              <a:gd name="connsiteY128" fmla="*/ 585934 h 6858000"/>
              <a:gd name="connsiteX129" fmla="*/ 22258 w 1364418"/>
              <a:gd name="connsiteY129" fmla="*/ 538948 h 6858000"/>
              <a:gd name="connsiteX130" fmla="*/ 26166 w 1364418"/>
              <a:gd name="connsiteY130" fmla="*/ 525163 h 6858000"/>
              <a:gd name="connsiteX131" fmla="*/ 52290 w 1364418"/>
              <a:gd name="connsiteY131" fmla="*/ 446567 h 6858000"/>
              <a:gd name="connsiteX132" fmla="*/ 51538 w 1364418"/>
              <a:gd name="connsiteY132" fmla="*/ 393828 h 6858000"/>
              <a:gd name="connsiteX133" fmla="*/ 51368 w 1364418"/>
              <a:gd name="connsiteY133" fmla="*/ 353137 h 6858000"/>
              <a:gd name="connsiteX134" fmla="*/ 55970 w 1364418"/>
              <a:gd name="connsiteY134" fmla="*/ 321428 h 6858000"/>
              <a:gd name="connsiteX135" fmla="*/ 57061 w 1364418"/>
              <a:gd name="connsiteY135" fmla="*/ 275771 h 6858000"/>
              <a:gd name="connsiteX136" fmla="*/ 74088 w 1364418"/>
              <a:gd name="connsiteY136" fmla="*/ 212860 h 6858000"/>
              <a:gd name="connsiteX137" fmla="*/ 65798 w 1364418"/>
              <a:gd name="connsiteY137" fmla="*/ 144983 h 6858000"/>
              <a:gd name="connsiteX138" fmla="*/ 78082 w 1364418"/>
              <a:gd name="connsiteY138" fmla="*/ 55288 h 6858000"/>
              <a:gd name="connsiteX139" fmla="*/ 37636 w 1364418"/>
              <a:gd name="connsiteY139"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Lst>
            <a:rect l="l" t="t" r="r" b="b"/>
            <a:pathLst>
              <a:path w="1364418" h="6858000">
                <a:moveTo>
                  <a:pt x="37636" y="0"/>
                </a:moveTo>
                <a:lnTo>
                  <a:pt x="1364418" y="0"/>
                </a:lnTo>
                <a:lnTo>
                  <a:pt x="1364418" y="6858000"/>
                </a:lnTo>
                <a:lnTo>
                  <a:pt x="101112" y="6857735"/>
                </a:lnTo>
                <a:cubicBezTo>
                  <a:pt x="115369" y="6839114"/>
                  <a:pt x="142394" y="6806441"/>
                  <a:pt x="137705" y="6776847"/>
                </a:cubicBezTo>
                <a:cubicBezTo>
                  <a:pt x="148424" y="6767643"/>
                  <a:pt x="156380" y="6753187"/>
                  <a:pt x="149205" y="6737706"/>
                </a:cubicBezTo>
                <a:cubicBezTo>
                  <a:pt x="155245" y="6708183"/>
                  <a:pt x="170958" y="6713000"/>
                  <a:pt x="173944" y="6691589"/>
                </a:cubicBezTo>
                <a:cubicBezTo>
                  <a:pt x="174057" y="6689618"/>
                  <a:pt x="165855" y="6661941"/>
                  <a:pt x="165968" y="6659970"/>
                </a:cubicBezTo>
                <a:cubicBezTo>
                  <a:pt x="166538" y="6656036"/>
                  <a:pt x="165560" y="6637698"/>
                  <a:pt x="166592" y="6636211"/>
                </a:cubicBezTo>
                <a:lnTo>
                  <a:pt x="184036" y="6594177"/>
                </a:lnTo>
                <a:cubicBezTo>
                  <a:pt x="192044" y="6580421"/>
                  <a:pt x="188570" y="6573022"/>
                  <a:pt x="198076" y="6557575"/>
                </a:cubicBezTo>
                <a:cubicBezTo>
                  <a:pt x="200255" y="6540981"/>
                  <a:pt x="232864" y="6478671"/>
                  <a:pt x="251033" y="6492130"/>
                </a:cubicBezTo>
                <a:cubicBezTo>
                  <a:pt x="252316" y="6486906"/>
                  <a:pt x="263405" y="6432771"/>
                  <a:pt x="266720" y="6431610"/>
                </a:cubicBezTo>
                <a:lnTo>
                  <a:pt x="310425" y="6379786"/>
                </a:lnTo>
                <a:cubicBezTo>
                  <a:pt x="310468" y="6347539"/>
                  <a:pt x="314739" y="6343120"/>
                  <a:pt x="293648" y="6334727"/>
                </a:cubicBezTo>
                <a:cubicBezTo>
                  <a:pt x="293165" y="6323607"/>
                  <a:pt x="271546" y="6324415"/>
                  <a:pt x="271063" y="6313295"/>
                </a:cubicBezTo>
                <a:cubicBezTo>
                  <a:pt x="270633" y="6307513"/>
                  <a:pt x="278657" y="6285828"/>
                  <a:pt x="278227" y="6280046"/>
                </a:cubicBezTo>
                <a:cubicBezTo>
                  <a:pt x="276993" y="6275532"/>
                  <a:pt x="276658" y="6280700"/>
                  <a:pt x="281226" y="6272987"/>
                </a:cubicBezTo>
                <a:lnTo>
                  <a:pt x="288000" y="6252834"/>
                </a:lnTo>
                <a:lnTo>
                  <a:pt x="265992" y="6202459"/>
                </a:lnTo>
                <a:cubicBezTo>
                  <a:pt x="264772" y="6196814"/>
                  <a:pt x="268092" y="6158095"/>
                  <a:pt x="264790" y="6153037"/>
                </a:cubicBezTo>
                <a:cubicBezTo>
                  <a:pt x="302335" y="6114354"/>
                  <a:pt x="260378" y="6128837"/>
                  <a:pt x="280205" y="6078132"/>
                </a:cubicBezTo>
                <a:cubicBezTo>
                  <a:pt x="283657" y="6049622"/>
                  <a:pt x="275724" y="6059673"/>
                  <a:pt x="267592" y="6028119"/>
                </a:cubicBezTo>
                <a:cubicBezTo>
                  <a:pt x="277113" y="5988572"/>
                  <a:pt x="234727" y="5976018"/>
                  <a:pt x="252821" y="5926735"/>
                </a:cubicBezTo>
                <a:cubicBezTo>
                  <a:pt x="290324" y="5823532"/>
                  <a:pt x="288016" y="5757776"/>
                  <a:pt x="302333" y="5712857"/>
                </a:cubicBezTo>
                <a:cubicBezTo>
                  <a:pt x="310258" y="5688518"/>
                  <a:pt x="328236" y="5675288"/>
                  <a:pt x="332131" y="5660491"/>
                </a:cubicBezTo>
                <a:cubicBezTo>
                  <a:pt x="345782" y="5622696"/>
                  <a:pt x="344964" y="5595787"/>
                  <a:pt x="341254" y="5563435"/>
                </a:cubicBezTo>
                <a:cubicBezTo>
                  <a:pt x="335745" y="5537661"/>
                  <a:pt x="359171" y="5479228"/>
                  <a:pt x="368130" y="5437125"/>
                </a:cubicBezTo>
                <a:cubicBezTo>
                  <a:pt x="379868" y="5399640"/>
                  <a:pt x="373836" y="5420657"/>
                  <a:pt x="381698" y="5396260"/>
                </a:cubicBezTo>
                <a:cubicBezTo>
                  <a:pt x="395995" y="5391935"/>
                  <a:pt x="389433" y="5350429"/>
                  <a:pt x="397679" y="5330009"/>
                </a:cubicBezTo>
                <a:cubicBezTo>
                  <a:pt x="405925" y="5309589"/>
                  <a:pt x="420210" y="5291626"/>
                  <a:pt x="431172" y="5273739"/>
                </a:cubicBezTo>
                <a:cubicBezTo>
                  <a:pt x="426568" y="5263245"/>
                  <a:pt x="432286" y="5253790"/>
                  <a:pt x="440771" y="5241779"/>
                </a:cubicBezTo>
                <a:lnTo>
                  <a:pt x="451997" y="5225268"/>
                </a:lnTo>
                <a:lnTo>
                  <a:pt x="453017" y="5217684"/>
                </a:lnTo>
                <a:cubicBezTo>
                  <a:pt x="455252" y="5208685"/>
                  <a:pt x="458044" y="5200600"/>
                  <a:pt x="460358" y="5193377"/>
                </a:cubicBezTo>
                <a:lnTo>
                  <a:pt x="463661" y="5179288"/>
                </a:lnTo>
                <a:lnTo>
                  <a:pt x="464645" y="5173621"/>
                </a:lnTo>
                <a:lnTo>
                  <a:pt x="460279" y="5159961"/>
                </a:lnTo>
                <a:lnTo>
                  <a:pt x="466956" y="5144295"/>
                </a:lnTo>
                <a:lnTo>
                  <a:pt x="463889" y="5125185"/>
                </a:lnTo>
                <a:cubicBezTo>
                  <a:pt x="466252" y="5124475"/>
                  <a:pt x="468554" y="5123363"/>
                  <a:pt x="470719" y="5121884"/>
                </a:cubicBezTo>
                <a:lnTo>
                  <a:pt x="477755" y="5067850"/>
                </a:lnTo>
                <a:lnTo>
                  <a:pt x="480486" y="5060861"/>
                </a:lnTo>
                <a:lnTo>
                  <a:pt x="477190" y="5034192"/>
                </a:lnTo>
                <a:cubicBezTo>
                  <a:pt x="476699" y="5019824"/>
                  <a:pt x="477403" y="5006180"/>
                  <a:pt x="478744" y="4993030"/>
                </a:cubicBezTo>
                <a:lnTo>
                  <a:pt x="485653" y="4946844"/>
                </a:lnTo>
                <a:lnTo>
                  <a:pt x="481509" y="4932692"/>
                </a:lnTo>
                <a:cubicBezTo>
                  <a:pt x="481214" y="4911802"/>
                  <a:pt x="495319" y="4880686"/>
                  <a:pt x="496912" y="4858827"/>
                </a:cubicBezTo>
                <a:lnTo>
                  <a:pt x="502815" y="4821170"/>
                </a:lnTo>
                <a:lnTo>
                  <a:pt x="507548" y="4780965"/>
                </a:lnTo>
                <a:lnTo>
                  <a:pt x="508841" y="4750867"/>
                </a:lnTo>
                <a:lnTo>
                  <a:pt x="506648" y="4690749"/>
                </a:lnTo>
                <a:cubicBezTo>
                  <a:pt x="512729" y="4654213"/>
                  <a:pt x="491337" y="4623546"/>
                  <a:pt x="502128" y="4584173"/>
                </a:cubicBezTo>
                <a:cubicBezTo>
                  <a:pt x="488693" y="4519562"/>
                  <a:pt x="492047" y="4501522"/>
                  <a:pt x="497211" y="4444346"/>
                </a:cubicBezTo>
                <a:cubicBezTo>
                  <a:pt x="511033" y="4454946"/>
                  <a:pt x="497584" y="4394050"/>
                  <a:pt x="493776" y="4375228"/>
                </a:cubicBezTo>
                <a:cubicBezTo>
                  <a:pt x="491426" y="4334791"/>
                  <a:pt x="480594" y="4270639"/>
                  <a:pt x="474429" y="4214165"/>
                </a:cubicBezTo>
                <a:cubicBezTo>
                  <a:pt x="465297" y="4170832"/>
                  <a:pt x="480280" y="4120324"/>
                  <a:pt x="478502" y="4090296"/>
                </a:cubicBezTo>
                <a:lnTo>
                  <a:pt x="463758" y="4033999"/>
                </a:lnTo>
                <a:lnTo>
                  <a:pt x="464907" y="4031933"/>
                </a:lnTo>
                <a:cubicBezTo>
                  <a:pt x="467040" y="4022997"/>
                  <a:pt x="465967" y="4017669"/>
                  <a:pt x="463483" y="4013953"/>
                </a:cubicBezTo>
                <a:lnTo>
                  <a:pt x="449778" y="3974753"/>
                </a:lnTo>
                <a:lnTo>
                  <a:pt x="451376" y="3969950"/>
                </a:lnTo>
                <a:lnTo>
                  <a:pt x="444798" y="3933779"/>
                </a:lnTo>
                <a:lnTo>
                  <a:pt x="446129" y="3933093"/>
                </a:lnTo>
                <a:cubicBezTo>
                  <a:pt x="448961" y="3930731"/>
                  <a:pt x="450769" y="3927433"/>
                  <a:pt x="450483" y="3922082"/>
                </a:cubicBezTo>
                <a:cubicBezTo>
                  <a:pt x="471740" y="3927556"/>
                  <a:pt x="458283" y="3917724"/>
                  <a:pt x="455561" y="3901461"/>
                </a:cubicBezTo>
                <a:cubicBezTo>
                  <a:pt x="460173" y="3883426"/>
                  <a:pt x="474485" y="3829756"/>
                  <a:pt x="478155" y="3813873"/>
                </a:cubicBezTo>
                <a:cubicBezTo>
                  <a:pt x="477963" y="3811302"/>
                  <a:pt x="477772" y="3808732"/>
                  <a:pt x="477580" y="3806161"/>
                </a:cubicBezTo>
                <a:lnTo>
                  <a:pt x="477887" y="3805957"/>
                </a:lnTo>
                <a:cubicBezTo>
                  <a:pt x="478443" y="3804175"/>
                  <a:pt x="478509" y="3801600"/>
                  <a:pt x="477914" y="3797724"/>
                </a:cubicBezTo>
                <a:lnTo>
                  <a:pt x="476529" y="3792098"/>
                </a:lnTo>
                <a:lnTo>
                  <a:pt x="475413" y="3777135"/>
                </a:lnTo>
                <a:lnTo>
                  <a:pt x="477146" y="3771656"/>
                </a:lnTo>
                <a:lnTo>
                  <a:pt x="480889" y="3769007"/>
                </a:lnTo>
                <a:lnTo>
                  <a:pt x="480355" y="3767709"/>
                </a:lnTo>
                <a:cubicBezTo>
                  <a:pt x="472854" y="3758603"/>
                  <a:pt x="462858" y="3757457"/>
                  <a:pt x="489051" y="3738082"/>
                </a:cubicBezTo>
                <a:cubicBezTo>
                  <a:pt x="476420" y="3716230"/>
                  <a:pt x="492614" y="3707883"/>
                  <a:pt x="496397" y="3673397"/>
                </a:cubicBezTo>
                <a:cubicBezTo>
                  <a:pt x="485059" y="3661788"/>
                  <a:pt x="488117" y="3649813"/>
                  <a:pt x="495693" y="3637109"/>
                </a:cubicBezTo>
                <a:cubicBezTo>
                  <a:pt x="488827" y="3605834"/>
                  <a:pt x="498565" y="3573837"/>
                  <a:pt x="499136" y="3536883"/>
                </a:cubicBezTo>
                <a:cubicBezTo>
                  <a:pt x="483096" y="3500539"/>
                  <a:pt x="506170" y="3475121"/>
                  <a:pt x="506674" y="3435652"/>
                </a:cubicBezTo>
                <a:cubicBezTo>
                  <a:pt x="508209" y="3397466"/>
                  <a:pt x="505139" y="3338624"/>
                  <a:pt x="508345" y="3307769"/>
                </a:cubicBezTo>
                <a:cubicBezTo>
                  <a:pt x="522826" y="3292381"/>
                  <a:pt x="493343" y="3256540"/>
                  <a:pt x="525908" y="3250522"/>
                </a:cubicBezTo>
                <a:cubicBezTo>
                  <a:pt x="519705" y="3235893"/>
                  <a:pt x="504475" y="3230937"/>
                  <a:pt x="526333" y="3229163"/>
                </a:cubicBezTo>
                <a:cubicBezTo>
                  <a:pt x="524884" y="3224149"/>
                  <a:pt x="525919" y="3220404"/>
                  <a:pt x="528156" y="3217217"/>
                </a:cubicBezTo>
                <a:lnTo>
                  <a:pt x="514991" y="3183755"/>
                </a:lnTo>
                <a:lnTo>
                  <a:pt x="515492" y="3178642"/>
                </a:lnTo>
                <a:lnTo>
                  <a:pt x="503092" y="3158586"/>
                </a:lnTo>
                <a:lnTo>
                  <a:pt x="488277" y="3129034"/>
                </a:lnTo>
                <a:lnTo>
                  <a:pt x="488942" y="3126682"/>
                </a:lnTo>
                <a:lnTo>
                  <a:pt x="479810" y="3114519"/>
                </a:lnTo>
                <a:cubicBezTo>
                  <a:pt x="476044" y="3110886"/>
                  <a:pt x="471657" y="3108020"/>
                  <a:pt x="466419" y="3106272"/>
                </a:cubicBezTo>
                <a:cubicBezTo>
                  <a:pt x="479357" y="3049949"/>
                  <a:pt x="446991" y="3011906"/>
                  <a:pt x="439149" y="2958185"/>
                </a:cubicBezTo>
                <a:cubicBezTo>
                  <a:pt x="423473" y="2895670"/>
                  <a:pt x="402616" y="2832884"/>
                  <a:pt x="381763" y="2762989"/>
                </a:cubicBezTo>
                <a:cubicBezTo>
                  <a:pt x="340504" y="2718141"/>
                  <a:pt x="357875" y="2611979"/>
                  <a:pt x="330681" y="2554718"/>
                </a:cubicBezTo>
                <a:cubicBezTo>
                  <a:pt x="354561" y="2510384"/>
                  <a:pt x="312857" y="2522616"/>
                  <a:pt x="310775" y="2485734"/>
                </a:cubicBezTo>
                <a:cubicBezTo>
                  <a:pt x="283880" y="2505125"/>
                  <a:pt x="334754" y="2437857"/>
                  <a:pt x="301498" y="2447068"/>
                </a:cubicBezTo>
                <a:cubicBezTo>
                  <a:pt x="302171" y="2440064"/>
                  <a:pt x="286502" y="2432988"/>
                  <a:pt x="288459" y="2425819"/>
                </a:cubicBezTo>
                <a:lnTo>
                  <a:pt x="294458" y="2402874"/>
                </a:lnTo>
                <a:lnTo>
                  <a:pt x="297070" y="2381443"/>
                </a:lnTo>
                <a:cubicBezTo>
                  <a:pt x="291389" y="2355877"/>
                  <a:pt x="281925" y="2295004"/>
                  <a:pt x="273399" y="2261920"/>
                </a:cubicBezTo>
                <a:cubicBezTo>
                  <a:pt x="264489" y="2250852"/>
                  <a:pt x="256407" y="2208397"/>
                  <a:pt x="263286" y="2195378"/>
                </a:cubicBezTo>
                <a:cubicBezTo>
                  <a:pt x="262597" y="2185499"/>
                  <a:pt x="238753" y="2164596"/>
                  <a:pt x="247503" y="2155135"/>
                </a:cubicBezTo>
                <a:cubicBezTo>
                  <a:pt x="257474" y="2141929"/>
                  <a:pt x="229406" y="2121310"/>
                  <a:pt x="244961" y="2118008"/>
                </a:cubicBezTo>
                <a:cubicBezTo>
                  <a:pt x="225493" y="2103116"/>
                  <a:pt x="245373" y="2072196"/>
                  <a:pt x="245954" y="2050531"/>
                </a:cubicBezTo>
                <a:cubicBezTo>
                  <a:pt x="228015" y="2040209"/>
                  <a:pt x="246924" y="2004931"/>
                  <a:pt x="237760" y="1963269"/>
                </a:cubicBezTo>
                <a:cubicBezTo>
                  <a:pt x="217314" y="1952304"/>
                  <a:pt x="249162" y="1930958"/>
                  <a:pt x="218938" y="1906352"/>
                </a:cubicBezTo>
                <a:cubicBezTo>
                  <a:pt x="211894" y="1889396"/>
                  <a:pt x="204207" y="1891128"/>
                  <a:pt x="195495" y="1861531"/>
                </a:cubicBezTo>
                <a:cubicBezTo>
                  <a:pt x="152756" y="1820122"/>
                  <a:pt x="167197" y="1775736"/>
                  <a:pt x="149294" y="1732919"/>
                </a:cubicBezTo>
                <a:cubicBezTo>
                  <a:pt x="132272" y="1683226"/>
                  <a:pt x="131129" y="1708347"/>
                  <a:pt x="121605" y="1663540"/>
                </a:cubicBezTo>
                <a:cubicBezTo>
                  <a:pt x="131383" y="1652207"/>
                  <a:pt x="129824" y="1627305"/>
                  <a:pt x="120731" y="1615777"/>
                </a:cubicBezTo>
                <a:cubicBezTo>
                  <a:pt x="113324" y="1591298"/>
                  <a:pt x="125561" y="1582061"/>
                  <a:pt x="101526" y="1563678"/>
                </a:cubicBezTo>
                <a:cubicBezTo>
                  <a:pt x="118336" y="1562186"/>
                  <a:pt x="95368" y="1514217"/>
                  <a:pt x="114606" y="1519474"/>
                </a:cubicBezTo>
                <a:cubicBezTo>
                  <a:pt x="124662" y="1497831"/>
                  <a:pt x="99126" y="1498809"/>
                  <a:pt x="107348" y="1477995"/>
                </a:cubicBezTo>
                <a:cubicBezTo>
                  <a:pt x="102372" y="1450946"/>
                  <a:pt x="98082" y="1395585"/>
                  <a:pt x="93433" y="1373769"/>
                </a:cubicBezTo>
                <a:lnTo>
                  <a:pt x="101740" y="1307086"/>
                </a:lnTo>
                <a:cubicBezTo>
                  <a:pt x="61518" y="1238798"/>
                  <a:pt x="128597" y="1302829"/>
                  <a:pt x="102928" y="1189033"/>
                </a:cubicBezTo>
                <a:cubicBezTo>
                  <a:pt x="96991" y="1183619"/>
                  <a:pt x="100433" y="1168361"/>
                  <a:pt x="107613" y="1168288"/>
                </a:cubicBezTo>
                <a:cubicBezTo>
                  <a:pt x="104521" y="1161401"/>
                  <a:pt x="88898" y="1146763"/>
                  <a:pt x="99895" y="1142577"/>
                </a:cubicBezTo>
                <a:cubicBezTo>
                  <a:pt x="98248" y="1123927"/>
                  <a:pt x="94639" y="1105753"/>
                  <a:pt x="89201" y="1088484"/>
                </a:cubicBezTo>
                <a:lnTo>
                  <a:pt x="77937" y="1016103"/>
                </a:lnTo>
                <a:cubicBezTo>
                  <a:pt x="78422" y="988163"/>
                  <a:pt x="78908" y="981994"/>
                  <a:pt x="79393" y="954054"/>
                </a:cubicBezTo>
                <a:cubicBezTo>
                  <a:pt x="74607" y="950500"/>
                  <a:pt x="84928" y="922140"/>
                  <a:pt x="90309" y="921368"/>
                </a:cubicBezTo>
                <a:cubicBezTo>
                  <a:pt x="87566" y="916400"/>
                  <a:pt x="66268" y="901306"/>
                  <a:pt x="74258" y="896999"/>
                </a:cubicBezTo>
                <a:cubicBezTo>
                  <a:pt x="69492" y="868759"/>
                  <a:pt x="58957" y="842759"/>
                  <a:pt x="43666" y="821517"/>
                </a:cubicBezTo>
                <a:cubicBezTo>
                  <a:pt x="35059" y="797243"/>
                  <a:pt x="27646" y="764612"/>
                  <a:pt x="22616" y="751353"/>
                </a:cubicBezTo>
                <a:cubicBezTo>
                  <a:pt x="22469" y="741312"/>
                  <a:pt x="22321" y="731271"/>
                  <a:pt x="22174" y="721230"/>
                </a:cubicBezTo>
                <a:lnTo>
                  <a:pt x="7845" y="681659"/>
                </a:lnTo>
                <a:cubicBezTo>
                  <a:pt x="-21513" y="678654"/>
                  <a:pt x="41748" y="630810"/>
                  <a:pt x="31306" y="619315"/>
                </a:cubicBezTo>
                <a:cubicBezTo>
                  <a:pt x="37997" y="611016"/>
                  <a:pt x="17724" y="592108"/>
                  <a:pt x="15184" y="585934"/>
                </a:cubicBezTo>
                <a:cubicBezTo>
                  <a:pt x="14724" y="571597"/>
                  <a:pt x="22718" y="553285"/>
                  <a:pt x="22258" y="538948"/>
                </a:cubicBezTo>
                <a:cubicBezTo>
                  <a:pt x="22152" y="531703"/>
                  <a:pt x="26272" y="532408"/>
                  <a:pt x="26166" y="525163"/>
                </a:cubicBezTo>
                <a:cubicBezTo>
                  <a:pt x="28507" y="511668"/>
                  <a:pt x="56166" y="464433"/>
                  <a:pt x="52290" y="446567"/>
                </a:cubicBezTo>
                <a:cubicBezTo>
                  <a:pt x="47300" y="425186"/>
                  <a:pt x="52062" y="408582"/>
                  <a:pt x="51538" y="393828"/>
                </a:cubicBezTo>
                <a:cubicBezTo>
                  <a:pt x="51481" y="380264"/>
                  <a:pt x="51425" y="366701"/>
                  <a:pt x="51368" y="353137"/>
                </a:cubicBezTo>
                <a:cubicBezTo>
                  <a:pt x="50053" y="345863"/>
                  <a:pt x="61696" y="333814"/>
                  <a:pt x="55970" y="321428"/>
                </a:cubicBezTo>
                <a:cubicBezTo>
                  <a:pt x="56334" y="306209"/>
                  <a:pt x="56697" y="290990"/>
                  <a:pt x="57061" y="275771"/>
                </a:cubicBezTo>
                <a:cubicBezTo>
                  <a:pt x="46146" y="254441"/>
                  <a:pt x="87623" y="243671"/>
                  <a:pt x="74088" y="212860"/>
                </a:cubicBezTo>
                <a:cubicBezTo>
                  <a:pt x="92367" y="188146"/>
                  <a:pt x="68261" y="179672"/>
                  <a:pt x="65798" y="144983"/>
                </a:cubicBezTo>
                <a:cubicBezTo>
                  <a:pt x="52661" y="119338"/>
                  <a:pt x="79134" y="90517"/>
                  <a:pt x="78082" y="55288"/>
                </a:cubicBezTo>
                <a:lnTo>
                  <a:pt x="37636" y="0"/>
                </a:lnTo>
                <a:close/>
              </a:path>
            </a:pathLst>
          </a:cu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69635" name="Text Box 2">
            <a:extLst>
              <a:ext uri="{FF2B5EF4-FFF2-40B4-BE49-F238E27FC236}">
                <a16:creationId xmlns:a16="http://schemas.microsoft.com/office/drawing/2014/main" id="{AD089DAC-E961-4283-8A32-F1F0FFFAF814}"/>
              </a:ext>
            </a:extLst>
          </p:cNvPr>
          <p:cNvSpPr txBox="1">
            <a:spLocks noChangeArrowheads="1"/>
          </p:cNvSpPr>
          <p:nvPr/>
        </p:nvSpPr>
        <p:spPr bwMode="auto">
          <a:xfrm>
            <a:off x="457200" y="1962150"/>
            <a:ext cx="7553325" cy="4543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marL="342900" indent="-333375">
              <a:lnSpc>
                <a:spcPct val="94000"/>
              </a:lnSpc>
              <a:buClr>
                <a:srgbClr val="000000"/>
              </a:buClr>
              <a:buSzPct val="100000"/>
              <a:buFont typeface="Times New Roman" panose="02020603050405020304" pitchFamily="18" charset="0"/>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solidFill>
                  <a:schemeClr val="bg1"/>
                </a:solidFill>
                <a:latin typeface="Arial" panose="020B0604020202020204" pitchFamily="34" charset="0"/>
                <a:cs typeface="Droid Sans Fallback" charset="0"/>
              </a:defRPr>
            </a:lvl1pPr>
            <a:lvl2pPr>
              <a:lnSpc>
                <a:spcPct val="94000"/>
              </a:lnSpc>
              <a:buClr>
                <a:srgbClr val="000000"/>
              </a:buClr>
              <a:buSzPct val="100000"/>
              <a:buFont typeface="Times New Roman" panose="02020603050405020304" pitchFamily="18" charset="0"/>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solidFill>
                  <a:schemeClr val="bg1"/>
                </a:solidFill>
                <a:latin typeface="Arial" panose="020B0604020202020204" pitchFamily="34" charset="0"/>
                <a:cs typeface="Droid Sans Fallback" charset="0"/>
              </a:defRPr>
            </a:lvl2pPr>
            <a:lvl3pPr>
              <a:lnSpc>
                <a:spcPct val="94000"/>
              </a:lnSpc>
              <a:buClr>
                <a:srgbClr val="000000"/>
              </a:buClr>
              <a:buSzPct val="100000"/>
              <a:buFont typeface="Times New Roman" panose="02020603050405020304" pitchFamily="18" charset="0"/>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solidFill>
                  <a:schemeClr val="bg1"/>
                </a:solidFill>
                <a:latin typeface="Arial" panose="020B0604020202020204" pitchFamily="34" charset="0"/>
                <a:cs typeface="Droid Sans Fallback" charset="0"/>
              </a:defRPr>
            </a:lvl3pPr>
            <a:lvl4pPr>
              <a:lnSpc>
                <a:spcPct val="94000"/>
              </a:lnSpc>
              <a:buClr>
                <a:srgbClr val="000000"/>
              </a:buClr>
              <a:buSzPct val="100000"/>
              <a:buFont typeface="Times New Roman" panose="02020603050405020304" pitchFamily="18" charset="0"/>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solidFill>
                  <a:schemeClr val="bg1"/>
                </a:solidFill>
                <a:latin typeface="Arial" panose="020B0604020202020204" pitchFamily="34" charset="0"/>
                <a:cs typeface="Droid Sans Fallback" charset="0"/>
              </a:defRPr>
            </a:lvl4pPr>
            <a:lvl5pPr>
              <a:lnSpc>
                <a:spcPct val="94000"/>
              </a:lnSpc>
              <a:buClr>
                <a:srgbClr val="000000"/>
              </a:buClr>
              <a:buSzPct val="100000"/>
              <a:buFont typeface="Times New Roman" panose="02020603050405020304" pitchFamily="18" charset="0"/>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solidFill>
                  <a:schemeClr val="bg1"/>
                </a:solidFill>
                <a:latin typeface="Arial" panose="020B0604020202020204" pitchFamily="34" charset="0"/>
                <a:cs typeface="Droid Sans Fallback" charset="0"/>
              </a:defRPr>
            </a:lvl5pPr>
            <a:lvl6pPr marL="25146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solidFill>
                  <a:schemeClr val="bg1"/>
                </a:solidFill>
                <a:latin typeface="Arial" panose="020B0604020202020204" pitchFamily="34" charset="0"/>
                <a:cs typeface="Droid Sans Fallback" charset="0"/>
              </a:defRPr>
            </a:lvl6pPr>
            <a:lvl7pPr marL="29718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solidFill>
                  <a:schemeClr val="bg1"/>
                </a:solidFill>
                <a:latin typeface="Arial" panose="020B0604020202020204" pitchFamily="34" charset="0"/>
                <a:cs typeface="Droid Sans Fallback" charset="0"/>
              </a:defRPr>
            </a:lvl7pPr>
            <a:lvl8pPr marL="34290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solidFill>
                  <a:schemeClr val="bg1"/>
                </a:solidFill>
                <a:latin typeface="Arial" panose="020B0604020202020204" pitchFamily="34" charset="0"/>
                <a:cs typeface="Droid Sans Fallback" charset="0"/>
              </a:defRPr>
            </a:lvl8pPr>
            <a:lvl9pPr marL="38862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solidFill>
                  <a:schemeClr val="bg1"/>
                </a:solidFill>
                <a:latin typeface="Arial" panose="020B0604020202020204" pitchFamily="34" charset="0"/>
                <a:cs typeface="Droid Sans Fallback" charset="0"/>
              </a:defRPr>
            </a:lvl9pPr>
          </a:lstStyle>
          <a:p>
            <a:pPr marL="349853" indent="-342900">
              <a:lnSpc>
                <a:spcPct val="80000"/>
              </a:lnSpc>
              <a:spcBef>
                <a:spcPts val="493"/>
              </a:spcBef>
              <a:buClrTx/>
              <a:buFont typeface="Arial" panose="020B0604020202020204" pitchFamily="34" charset="0"/>
              <a:buChar char="•"/>
              <a:tabLst>
                <a:tab pos="250317" algn="l"/>
                <a:tab pos="577120" algn="l"/>
                <a:tab pos="905082" algn="l"/>
                <a:tab pos="1233043" algn="l"/>
                <a:tab pos="1561005" algn="l"/>
                <a:tab pos="1888966" algn="l"/>
                <a:tab pos="2216928" algn="l"/>
                <a:tab pos="2544890" algn="l"/>
                <a:tab pos="2872851" algn="l"/>
                <a:tab pos="3200813" algn="l"/>
                <a:tab pos="3528775" algn="l"/>
                <a:tab pos="3856736" algn="l"/>
                <a:tab pos="4184698" algn="l"/>
                <a:tab pos="4512659" algn="l"/>
                <a:tab pos="4840621" algn="l"/>
                <a:tab pos="5168583" algn="l"/>
                <a:tab pos="5496544" algn="l"/>
                <a:tab pos="5824506" algn="l"/>
                <a:tab pos="6152468" algn="l"/>
                <a:tab pos="6480429" algn="l"/>
                <a:tab pos="6808391" algn="l"/>
              </a:tabLst>
            </a:pPr>
            <a:r>
              <a:rPr lang="el-GR" altLang="en-US" sz="2400" b="0" i="0" u="none" strike="noStrike" cap="none" dirty="0">
                <a:solidFill>
                  <a:srgbClr val="000000"/>
                </a:solidFill>
                <a:latin typeface="Calibri" panose="020F0502020204030204" pitchFamily="34" charset="0"/>
                <a:ea typeface="Arial"/>
                <a:cs typeface="Droid Sans Fallback" charset="0"/>
                <a:sym typeface="Arial"/>
              </a:rPr>
              <a:t>Προβλέπει ότι  το ηλεκτρόνιο θα συγκρουσθεί με τον πυρήνα  σε </a:t>
            </a:r>
            <a:r>
              <a:rPr lang="en-US" altLang="en-US" sz="2400" b="0" i="0" u="none" strike="noStrike" cap="none" dirty="0">
                <a:solidFill>
                  <a:srgbClr val="000000"/>
                </a:solidFill>
                <a:latin typeface="Calibri" panose="020F0502020204030204" pitchFamily="34" charset="0"/>
                <a:ea typeface="Arial"/>
                <a:cs typeface="Droid Sans Fallback" charset="0"/>
                <a:sym typeface="Arial"/>
              </a:rPr>
              <a:t> 10</a:t>
            </a:r>
            <a:r>
              <a:rPr lang="en-US" altLang="en-US" sz="2400" b="0" i="0" u="none" strike="noStrike" cap="none" baseline="30000" dirty="0">
                <a:solidFill>
                  <a:srgbClr val="000000"/>
                </a:solidFill>
                <a:latin typeface="Calibri" panose="020F0502020204030204" pitchFamily="34" charset="0"/>
                <a:ea typeface="Arial"/>
                <a:cs typeface="Droid Sans Fallback" charset="0"/>
                <a:sym typeface="Arial"/>
              </a:rPr>
              <a:t>-10</a:t>
            </a:r>
            <a:r>
              <a:rPr lang="en-US" altLang="en-US" sz="2400" b="0" i="0" u="none" strike="noStrike" cap="none" dirty="0">
                <a:solidFill>
                  <a:srgbClr val="000000"/>
                </a:solidFill>
                <a:latin typeface="Calibri" panose="020F0502020204030204" pitchFamily="34" charset="0"/>
                <a:ea typeface="Arial"/>
                <a:cs typeface="Droid Sans Fallback" charset="0"/>
                <a:sym typeface="Arial"/>
              </a:rPr>
              <a:t>seconds! </a:t>
            </a:r>
            <a:r>
              <a:rPr lang="el-GR" altLang="en-US" sz="2400" b="0" i="0" u="none" strike="noStrike" cap="none" dirty="0">
                <a:solidFill>
                  <a:srgbClr val="000000"/>
                </a:solidFill>
                <a:latin typeface="Calibri" panose="020F0502020204030204" pitchFamily="34" charset="0"/>
                <a:ea typeface="Arial"/>
                <a:cs typeface="Droid Sans Fallback" charset="0"/>
                <a:sym typeface="Arial"/>
              </a:rPr>
              <a:t>  -ΠΑΡΑΔΟΞΟ-</a:t>
            </a:r>
          </a:p>
          <a:p>
            <a:pPr marL="349853" indent="-342900">
              <a:lnSpc>
                <a:spcPct val="80000"/>
              </a:lnSpc>
              <a:spcBef>
                <a:spcPts val="493"/>
              </a:spcBef>
              <a:buClrTx/>
              <a:buFont typeface="Arial" panose="020B0604020202020204" pitchFamily="34" charset="0"/>
              <a:buChar char="•"/>
              <a:tabLst>
                <a:tab pos="250317" algn="l"/>
                <a:tab pos="577120" algn="l"/>
                <a:tab pos="905082" algn="l"/>
                <a:tab pos="1233043" algn="l"/>
                <a:tab pos="1561005" algn="l"/>
                <a:tab pos="1888966" algn="l"/>
                <a:tab pos="2216928" algn="l"/>
                <a:tab pos="2544890" algn="l"/>
                <a:tab pos="2872851" algn="l"/>
                <a:tab pos="3200813" algn="l"/>
                <a:tab pos="3528775" algn="l"/>
                <a:tab pos="3856736" algn="l"/>
                <a:tab pos="4184698" algn="l"/>
                <a:tab pos="4512659" algn="l"/>
                <a:tab pos="4840621" algn="l"/>
                <a:tab pos="5168583" algn="l"/>
                <a:tab pos="5496544" algn="l"/>
                <a:tab pos="5824506" algn="l"/>
                <a:tab pos="6152468" algn="l"/>
                <a:tab pos="6480429" algn="l"/>
                <a:tab pos="6808391" algn="l"/>
              </a:tabLst>
            </a:pPr>
            <a:endParaRPr lang="el-GR" altLang="en-US" sz="2400" b="0" i="0" u="none" strike="noStrike" cap="none" dirty="0">
              <a:solidFill>
                <a:srgbClr val="000000"/>
              </a:solidFill>
              <a:latin typeface="Calibri" panose="020F0502020204030204" pitchFamily="34" charset="0"/>
              <a:ea typeface="Arial"/>
              <a:cs typeface="Droid Sans Fallback" charset="0"/>
              <a:sym typeface="Arial"/>
            </a:endParaRPr>
          </a:p>
          <a:p>
            <a:pPr marL="349853" indent="-342900">
              <a:lnSpc>
                <a:spcPct val="80000"/>
              </a:lnSpc>
              <a:spcBef>
                <a:spcPts val="493"/>
              </a:spcBef>
              <a:buClrTx/>
              <a:buFont typeface="Arial" panose="020B0604020202020204" pitchFamily="34" charset="0"/>
              <a:buChar char="•"/>
              <a:tabLst>
                <a:tab pos="250317" algn="l"/>
                <a:tab pos="577120" algn="l"/>
                <a:tab pos="905082" algn="l"/>
                <a:tab pos="1233043" algn="l"/>
                <a:tab pos="1561005" algn="l"/>
                <a:tab pos="1888966" algn="l"/>
                <a:tab pos="2216928" algn="l"/>
                <a:tab pos="2544890" algn="l"/>
                <a:tab pos="2872851" algn="l"/>
                <a:tab pos="3200813" algn="l"/>
                <a:tab pos="3528775" algn="l"/>
                <a:tab pos="3856736" algn="l"/>
                <a:tab pos="4184698" algn="l"/>
                <a:tab pos="4512659" algn="l"/>
                <a:tab pos="4840621" algn="l"/>
                <a:tab pos="5168583" algn="l"/>
                <a:tab pos="5496544" algn="l"/>
                <a:tab pos="5824506" algn="l"/>
                <a:tab pos="6152468" algn="l"/>
                <a:tab pos="6480429" algn="l"/>
                <a:tab pos="6808391" algn="l"/>
              </a:tabLst>
            </a:pPr>
            <a:r>
              <a:rPr lang="el-GR" altLang="en-US" sz="2400" dirty="0">
                <a:solidFill>
                  <a:schemeClr val="accent1">
                    <a:lumMod val="75000"/>
                  </a:schemeClr>
                </a:solidFill>
                <a:latin typeface="Calibri" panose="020F0502020204030204" pitchFamily="34" charset="0"/>
              </a:rPr>
              <a:t>Οι </a:t>
            </a:r>
            <a:r>
              <a:rPr lang="el-GR" altLang="en-US" sz="2400" b="0" i="0" u="none" strike="noStrike" cap="none" dirty="0">
                <a:solidFill>
                  <a:schemeClr val="accent1">
                    <a:lumMod val="75000"/>
                  </a:schemeClr>
                </a:solidFill>
                <a:latin typeface="Calibri" panose="020F0502020204030204" pitchFamily="34" charset="0"/>
                <a:ea typeface="Arial"/>
                <a:cs typeface="Droid Sans Fallback" charset="0"/>
                <a:sym typeface="Arial"/>
              </a:rPr>
              <a:t>νόμοι της κλασικής μηχανικής πλέον  δεν εφαρμόζονται σε αυτή την κλίμακα μεγέθους</a:t>
            </a:r>
            <a:endParaRPr lang="en-US" altLang="en-US" sz="2400" b="0" i="0" u="none" strike="noStrike" cap="none" dirty="0">
              <a:solidFill>
                <a:schemeClr val="accent1">
                  <a:lumMod val="75000"/>
                </a:schemeClr>
              </a:solidFill>
              <a:latin typeface="Calibri" panose="020F0502020204030204" pitchFamily="34" charset="0"/>
              <a:ea typeface="Arial"/>
              <a:cs typeface="Droid Sans Fallback" charset="0"/>
              <a:sym typeface="Arial"/>
            </a:endParaRPr>
          </a:p>
          <a:p>
            <a:pPr marL="349853" indent="-342900">
              <a:lnSpc>
                <a:spcPct val="80000"/>
              </a:lnSpc>
              <a:spcBef>
                <a:spcPts val="493"/>
              </a:spcBef>
              <a:buClrTx/>
              <a:buFont typeface="Arial" panose="020B0604020202020204" pitchFamily="34" charset="0"/>
              <a:buChar char="•"/>
              <a:tabLst>
                <a:tab pos="250317" algn="l"/>
                <a:tab pos="577120" algn="l"/>
                <a:tab pos="905082" algn="l"/>
                <a:tab pos="1233043" algn="l"/>
                <a:tab pos="1561005" algn="l"/>
                <a:tab pos="1888966" algn="l"/>
                <a:tab pos="2216928" algn="l"/>
                <a:tab pos="2544890" algn="l"/>
                <a:tab pos="2872851" algn="l"/>
                <a:tab pos="3200813" algn="l"/>
                <a:tab pos="3528775" algn="l"/>
                <a:tab pos="3856736" algn="l"/>
                <a:tab pos="4184698" algn="l"/>
                <a:tab pos="4512659" algn="l"/>
                <a:tab pos="4840621" algn="l"/>
                <a:tab pos="5168583" algn="l"/>
                <a:tab pos="5496544" algn="l"/>
                <a:tab pos="5824506" algn="l"/>
                <a:tab pos="6152468" algn="l"/>
                <a:tab pos="6480429" algn="l"/>
                <a:tab pos="6808391" algn="l"/>
              </a:tabLst>
            </a:pPr>
            <a:endParaRPr lang="el-GR" altLang="en-US" sz="2400" b="0" i="0" u="none" strike="noStrike" cap="none" dirty="0">
              <a:solidFill>
                <a:srgbClr val="000000"/>
              </a:solidFill>
              <a:latin typeface="Calibri" panose="020F0502020204030204" pitchFamily="34" charset="0"/>
              <a:ea typeface="Arial"/>
              <a:cs typeface="Droid Sans Fallback" charset="0"/>
              <a:sym typeface="Arial"/>
            </a:endParaRPr>
          </a:p>
          <a:p>
            <a:pPr marL="349853" indent="-342900">
              <a:lnSpc>
                <a:spcPct val="80000"/>
              </a:lnSpc>
              <a:spcBef>
                <a:spcPts val="493"/>
              </a:spcBef>
              <a:buClrTx/>
              <a:buFont typeface="Arial" panose="020B0604020202020204" pitchFamily="34" charset="0"/>
              <a:buChar char="•"/>
              <a:tabLst>
                <a:tab pos="250317" algn="l"/>
                <a:tab pos="577120" algn="l"/>
                <a:tab pos="905082" algn="l"/>
                <a:tab pos="1233043" algn="l"/>
                <a:tab pos="1561005" algn="l"/>
                <a:tab pos="1888966" algn="l"/>
                <a:tab pos="2216928" algn="l"/>
                <a:tab pos="2544890" algn="l"/>
                <a:tab pos="2872851" algn="l"/>
                <a:tab pos="3200813" algn="l"/>
                <a:tab pos="3528775" algn="l"/>
                <a:tab pos="3856736" algn="l"/>
                <a:tab pos="4184698" algn="l"/>
                <a:tab pos="4512659" algn="l"/>
                <a:tab pos="4840621" algn="l"/>
                <a:tab pos="5168583" algn="l"/>
                <a:tab pos="5496544" algn="l"/>
                <a:tab pos="5824506" algn="l"/>
                <a:tab pos="6152468" algn="l"/>
                <a:tab pos="6480429" algn="l"/>
                <a:tab pos="6808391" algn="l"/>
              </a:tabLst>
            </a:pPr>
            <a:r>
              <a:rPr lang="el-GR" altLang="en-US" sz="2400" b="0" i="0" u="none" strike="noStrike" cap="none" dirty="0">
                <a:solidFill>
                  <a:srgbClr val="000000"/>
                </a:solidFill>
                <a:latin typeface="Calibri" panose="020F0502020204030204" pitchFamily="34" charset="0"/>
                <a:ea typeface="Arial"/>
                <a:cs typeface="Droid Sans Fallback" charset="0"/>
                <a:sym typeface="Arial"/>
              </a:rPr>
              <a:t>Χρειάζεται ένα νέο είδος μηχανικής για να περιγράψει αυτό και άλλες «ανακόλουθες» παρατηρήσεις</a:t>
            </a:r>
          </a:p>
          <a:p>
            <a:pPr marL="349853" indent="-342900">
              <a:lnSpc>
                <a:spcPct val="80000"/>
              </a:lnSpc>
              <a:spcBef>
                <a:spcPts val="493"/>
              </a:spcBef>
              <a:buClrTx/>
              <a:buFont typeface="Arial" panose="020B0604020202020204" pitchFamily="34" charset="0"/>
              <a:buChar char="•"/>
              <a:tabLst>
                <a:tab pos="250317" algn="l"/>
                <a:tab pos="577120" algn="l"/>
                <a:tab pos="905082" algn="l"/>
                <a:tab pos="1233043" algn="l"/>
                <a:tab pos="1561005" algn="l"/>
                <a:tab pos="1888966" algn="l"/>
                <a:tab pos="2216928" algn="l"/>
                <a:tab pos="2544890" algn="l"/>
                <a:tab pos="2872851" algn="l"/>
                <a:tab pos="3200813" algn="l"/>
                <a:tab pos="3528775" algn="l"/>
                <a:tab pos="3856736" algn="l"/>
                <a:tab pos="4184698" algn="l"/>
                <a:tab pos="4512659" algn="l"/>
                <a:tab pos="4840621" algn="l"/>
                <a:tab pos="5168583" algn="l"/>
                <a:tab pos="5496544" algn="l"/>
                <a:tab pos="5824506" algn="l"/>
                <a:tab pos="6152468" algn="l"/>
                <a:tab pos="6480429" algn="l"/>
                <a:tab pos="6808391" algn="l"/>
              </a:tabLst>
            </a:pPr>
            <a:endParaRPr lang="el-GR" altLang="en-US" sz="2400" b="0" i="0" u="none" strike="noStrike" cap="none" dirty="0">
              <a:solidFill>
                <a:srgbClr val="000000"/>
              </a:solidFill>
              <a:latin typeface="Calibri" panose="020F0502020204030204" pitchFamily="34" charset="0"/>
              <a:ea typeface="Arial"/>
              <a:cs typeface="Droid Sans Fallback" charset="0"/>
              <a:sym typeface="Arial"/>
            </a:endParaRPr>
          </a:p>
          <a:p>
            <a:pPr marL="349853" indent="-342900">
              <a:lnSpc>
                <a:spcPct val="80000"/>
              </a:lnSpc>
              <a:spcBef>
                <a:spcPts val="493"/>
              </a:spcBef>
              <a:buClrTx/>
              <a:buFont typeface="Arial" panose="020B0604020202020204" pitchFamily="34" charset="0"/>
              <a:buChar char="•"/>
              <a:tabLst>
                <a:tab pos="250317" algn="l"/>
                <a:tab pos="577120" algn="l"/>
                <a:tab pos="905082" algn="l"/>
                <a:tab pos="1233043" algn="l"/>
                <a:tab pos="1561005" algn="l"/>
                <a:tab pos="1888966" algn="l"/>
                <a:tab pos="2216928" algn="l"/>
                <a:tab pos="2544890" algn="l"/>
                <a:tab pos="2872851" algn="l"/>
                <a:tab pos="3200813" algn="l"/>
                <a:tab pos="3528775" algn="l"/>
                <a:tab pos="3856736" algn="l"/>
                <a:tab pos="4184698" algn="l"/>
                <a:tab pos="4512659" algn="l"/>
                <a:tab pos="4840621" algn="l"/>
                <a:tab pos="5168583" algn="l"/>
                <a:tab pos="5496544" algn="l"/>
                <a:tab pos="5824506" algn="l"/>
                <a:tab pos="6152468" algn="l"/>
                <a:tab pos="6480429" algn="l"/>
                <a:tab pos="6808391" algn="l"/>
              </a:tabLst>
            </a:pPr>
            <a:r>
              <a:rPr lang="el-GR" altLang="en-US" sz="2400" b="0" i="0" u="none" strike="noStrike" cap="none" dirty="0">
                <a:solidFill>
                  <a:srgbClr val="000000"/>
                </a:solidFill>
                <a:latin typeface="Calibri" panose="020F0502020204030204" pitchFamily="34" charset="0"/>
                <a:ea typeface="Arial"/>
                <a:cs typeface="Droid Sans Fallback" charset="0"/>
                <a:sym typeface="Arial"/>
              </a:rPr>
              <a:t>Η</a:t>
            </a:r>
            <a:r>
              <a:rPr lang="el-GR" altLang="en-US" sz="2400" b="0" i="0" u="none" strike="noStrike" cap="none" dirty="0">
                <a:solidFill>
                  <a:srgbClr val="FF0000"/>
                </a:solidFill>
                <a:latin typeface="Calibri" panose="020F0502020204030204" pitchFamily="34" charset="0"/>
                <a:ea typeface="Arial"/>
                <a:cs typeface="Droid Sans Fallback" charset="0"/>
                <a:sym typeface="Arial"/>
              </a:rPr>
              <a:t> ΚΒΑΝΤΟΜΗΧΑΝΙΚΗ </a:t>
            </a:r>
            <a:r>
              <a:rPr lang="el-GR" altLang="en-US" sz="2400" b="0" i="0" u="none" strike="noStrike" cap="none" dirty="0">
                <a:solidFill>
                  <a:srgbClr val="000000"/>
                </a:solidFill>
                <a:latin typeface="Calibri" panose="020F0502020204030204" pitchFamily="34" charset="0"/>
                <a:ea typeface="Arial"/>
                <a:cs typeface="Droid Sans Fallback" charset="0"/>
                <a:sym typeface="Arial"/>
              </a:rPr>
              <a:t>προσφέρει μια μοναδική και εμπεριστατωμένη θεωρία που εξηγεί την συμπεριφορά της ύλης σε μια ατομική (</a:t>
            </a:r>
            <a:r>
              <a:rPr lang="en-US" altLang="en-US" sz="2400" b="0" i="0" u="none" strike="noStrike" cap="none" dirty="0">
                <a:solidFill>
                  <a:srgbClr val="000000"/>
                </a:solidFill>
                <a:latin typeface="Calibri" panose="020F0502020204030204" pitchFamily="34" charset="0"/>
                <a:ea typeface="Arial"/>
                <a:cs typeface="Droid Sans Fallback" charset="0"/>
                <a:sym typeface="Arial"/>
              </a:rPr>
              <a:t>nanometer </a:t>
            </a:r>
            <a:r>
              <a:rPr lang="el-GR" altLang="en-US" sz="2400" b="0" i="0" u="none" strike="noStrike" cap="none" dirty="0">
                <a:solidFill>
                  <a:srgbClr val="000000"/>
                </a:solidFill>
                <a:latin typeface="Calibri" panose="020F0502020204030204" pitchFamily="34" charset="0"/>
                <a:ea typeface="Arial"/>
                <a:cs typeface="Droid Sans Fallback" charset="0"/>
                <a:sym typeface="Arial"/>
              </a:rPr>
              <a:t>ή μικρότερη) κλίμακα</a:t>
            </a:r>
            <a:endParaRPr lang="en-US" altLang="en-US" sz="3200" dirty="0">
              <a:solidFill>
                <a:srgbClr val="000000"/>
              </a:solidFill>
              <a:latin typeface="Calibri" panose="020F0502020204030204" pitchFamily="34" charset="0"/>
            </a:endParaRPr>
          </a:p>
        </p:txBody>
      </p:sp>
    </p:spTree>
  </p:cSld>
  <p:clrMapOvr>
    <a:masterClrMapping/>
  </p:clrMapOvr>
  <p:transition spd="med"/>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4C693CA8-FD9B-4522-A516-79BF3F9E95E0}"/>
              </a:ext>
            </a:extLst>
          </p:cNvPr>
          <p:cNvSpPr>
            <a:spLocks noGrp="1"/>
          </p:cNvSpPr>
          <p:nvPr>
            <p:ph type="title"/>
          </p:nvPr>
        </p:nvSpPr>
        <p:spPr/>
        <p:txBody>
          <a:bodyPr/>
          <a:lstStyle/>
          <a:p>
            <a:r>
              <a:rPr lang="el-GR" sz="2800" u="sng" dirty="0">
                <a:latin typeface="Tahoma" panose="020B0604030504040204" pitchFamily="34" charset="0"/>
              </a:rPr>
              <a:t>Προάσπιση</a:t>
            </a:r>
            <a:r>
              <a:rPr lang="en-US" sz="2800" dirty="0">
                <a:latin typeface="Tahoma" panose="020B0604030504040204" pitchFamily="34" charset="0"/>
              </a:rPr>
              <a:t>:</a:t>
            </a:r>
            <a:r>
              <a:rPr lang="el-GR" sz="2800" dirty="0">
                <a:latin typeface="Tahoma" panose="020B0604030504040204" pitchFamily="34" charset="0"/>
              </a:rPr>
              <a:t>Πως τα εσωτερικά ηλεκτρόνια μπορούν να </a:t>
            </a:r>
            <a:r>
              <a:rPr lang="en-US" sz="2800" dirty="0">
                <a:latin typeface="Tahoma" panose="020B0604030504040204" pitchFamily="34" charset="0"/>
              </a:rPr>
              <a:t>“</a:t>
            </a:r>
            <a:r>
              <a:rPr lang="el-GR" sz="2800" dirty="0">
                <a:latin typeface="Tahoma" panose="020B0604030504040204" pitchFamily="34" charset="0"/>
              </a:rPr>
              <a:t>προστατεύσουν</a:t>
            </a:r>
            <a:r>
              <a:rPr lang="en-US" sz="2800" dirty="0">
                <a:latin typeface="Tahoma" panose="020B0604030504040204" pitchFamily="34" charset="0"/>
              </a:rPr>
              <a:t>”</a:t>
            </a:r>
            <a:r>
              <a:rPr lang="el-GR" sz="2800" dirty="0">
                <a:latin typeface="Tahoma" panose="020B0604030504040204" pitchFamily="34" charset="0"/>
              </a:rPr>
              <a:t> τα εξωτερικά ηλεκτρόνια από το πυρηνικό φορτίο</a:t>
            </a:r>
            <a:endParaRPr lang="en-US" sz="2800" dirty="0"/>
          </a:p>
        </p:txBody>
      </p:sp>
      <p:pic>
        <p:nvPicPr>
          <p:cNvPr id="5" name="Θέση περιεχομένου 4" descr="Εικόνα που περιέχει εσωτερικό, αντικείμενο, πίνακας, καθιστός&#10;&#10;Περιγραφή που δημιουργήθηκε αυτόματα">
            <a:extLst>
              <a:ext uri="{FF2B5EF4-FFF2-40B4-BE49-F238E27FC236}">
                <a16:creationId xmlns:a16="http://schemas.microsoft.com/office/drawing/2014/main" id="{2317A5D6-3243-4CEE-A533-C1385DEB0696}"/>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923544" y="2140474"/>
            <a:ext cx="6631640" cy="3884246"/>
          </a:xfrm>
        </p:spPr>
      </p:pic>
    </p:spTree>
    <p:extLst>
      <p:ext uri="{BB962C8B-B14F-4D97-AF65-F5344CB8AC3E}">
        <p14:creationId xmlns:p14="http://schemas.microsoft.com/office/powerpoint/2010/main" val="3506612496"/>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226" name="Text Box 1">
            <a:extLst>
              <a:ext uri="{FF2B5EF4-FFF2-40B4-BE49-F238E27FC236}">
                <a16:creationId xmlns:a16="http://schemas.microsoft.com/office/drawing/2014/main" id="{6E955762-42B9-44C9-AAE4-98E89C8BFC4A}"/>
              </a:ext>
            </a:extLst>
          </p:cNvPr>
          <p:cNvSpPr txBox="1">
            <a:spLocks noChangeArrowheads="1"/>
          </p:cNvSpPr>
          <p:nvPr/>
        </p:nvSpPr>
        <p:spPr bwMode="auto">
          <a:xfrm>
            <a:off x="6858000" y="62484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pPr eaLnBrk="1">
              <a:lnSpc>
                <a:spcPct val="94000"/>
              </a:lnSpc>
              <a:buClr>
                <a:srgbClr val="000000"/>
              </a:buClr>
              <a:buSzPct val="100000"/>
              <a:buFont typeface="Times New Roman" panose="02020603050405020304" pitchFamily="18" charset="0"/>
              <a:buNone/>
            </a:pPr>
            <a:endParaRPr lang="el-GR" altLang="en-US"/>
          </a:p>
        </p:txBody>
      </p:sp>
      <p:sp>
        <p:nvSpPr>
          <p:cNvPr id="308227" name="Text Box 2">
            <a:extLst>
              <a:ext uri="{FF2B5EF4-FFF2-40B4-BE49-F238E27FC236}">
                <a16:creationId xmlns:a16="http://schemas.microsoft.com/office/drawing/2014/main" id="{050A4EE8-CAF5-49C3-A440-FCE4738EC31E}"/>
              </a:ext>
            </a:extLst>
          </p:cNvPr>
          <p:cNvSpPr txBox="1">
            <a:spLocks noChangeArrowheads="1"/>
          </p:cNvSpPr>
          <p:nvPr/>
        </p:nvSpPr>
        <p:spPr bwMode="auto">
          <a:xfrm>
            <a:off x="304800" y="228600"/>
            <a:ext cx="8458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lvl1pPr marL="215900" indent="-209550">
              <a:lnSpc>
                <a:spcPct val="94000"/>
              </a:lnSpc>
              <a:buClr>
                <a:srgbClr val="000000"/>
              </a:buClr>
              <a:buSzPct val="100000"/>
              <a:buFont typeface="Times New Roman" panose="02020603050405020304" pitchFamily="18" charset="0"/>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a:solidFill>
                  <a:schemeClr val="bg1"/>
                </a:solidFill>
                <a:latin typeface="Arial" panose="020B0604020202020204" pitchFamily="34" charset="0"/>
                <a:cs typeface="Droid Sans Fallback" charset="0"/>
              </a:defRPr>
            </a:lvl1pPr>
            <a:lvl2pPr>
              <a:lnSpc>
                <a:spcPct val="94000"/>
              </a:lnSpc>
              <a:buClr>
                <a:srgbClr val="000000"/>
              </a:buClr>
              <a:buSzPct val="100000"/>
              <a:buFont typeface="Times New Roman" panose="02020603050405020304" pitchFamily="18" charset="0"/>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a:solidFill>
                  <a:schemeClr val="bg1"/>
                </a:solidFill>
                <a:latin typeface="Arial" panose="020B0604020202020204" pitchFamily="34" charset="0"/>
                <a:cs typeface="Droid Sans Fallback" charset="0"/>
              </a:defRPr>
            </a:lvl2pPr>
            <a:lvl3pPr>
              <a:lnSpc>
                <a:spcPct val="94000"/>
              </a:lnSpc>
              <a:buClr>
                <a:srgbClr val="000000"/>
              </a:buClr>
              <a:buSzPct val="100000"/>
              <a:buFont typeface="Times New Roman" panose="02020603050405020304" pitchFamily="18" charset="0"/>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a:solidFill>
                  <a:schemeClr val="bg1"/>
                </a:solidFill>
                <a:latin typeface="Arial" panose="020B0604020202020204" pitchFamily="34" charset="0"/>
                <a:cs typeface="Droid Sans Fallback" charset="0"/>
              </a:defRPr>
            </a:lvl3pPr>
            <a:lvl4pPr>
              <a:lnSpc>
                <a:spcPct val="94000"/>
              </a:lnSpc>
              <a:buClr>
                <a:srgbClr val="000000"/>
              </a:buClr>
              <a:buSzPct val="100000"/>
              <a:buFont typeface="Times New Roman" panose="02020603050405020304" pitchFamily="18" charset="0"/>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a:solidFill>
                  <a:schemeClr val="bg1"/>
                </a:solidFill>
                <a:latin typeface="Arial" panose="020B0604020202020204" pitchFamily="34" charset="0"/>
                <a:cs typeface="Droid Sans Fallback" charset="0"/>
              </a:defRPr>
            </a:lvl4pPr>
            <a:lvl5pPr>
              <a:lnSpc>
                <a:spcPct val="94000"/>
              </a:lnSpc>
              <a:buClr>
                <a:srgbClr val="000000"/>
              </a:buClr>
              <a:buSzPct val="100000"/>
              <a:buFont typeface="Times New Roman" panose="02020603050405020304" pitchFamily="18" charset="0"/>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a:solidFill>
                  <a:schemeClr val="bg1"/>
                </a:solidFill>
                <a:latin typeface="Arial" panose="020B0604020202020204" pitchFamily="34" charset="0"/>
                <a:cs typeface="Droid Sans Fallback" charset="0"/>
              </a:defRPr>
            </a:lvl5pPr>
            <a:lvl6pPr marL="25146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a:solidFill>
                  <a:schemeClr val="bg1"/>
                </a:solidFill>
                <a:latin typeface="Arial" panose="020B0604020202020204" pitchFamily="34" charset="0"/>
                <a:cs typeface="Droid Sans Fallback" charset="0"/>
              </a:defRPr>
            </a:lvl6pPr>
            <a:lvl7pPr marL="29718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a:solidFill>
                  <a:schemeClr val="bg1"/>
                </a:solidFill>
                <a:latin typeface="Arial" panose="020B0604020202020204" pitchFamily="34" charset="0"/>
                <a:cs typeface="Droid Sans Fallback" charset="0"/>
              </a:defRPr>
            </a:lvl7pPr>
            <a:lvl8pPr marL="34290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a:solidFill>
                  <a:schemeClr val="bg1"/>
                </a:solidFill>
                <a:latin typeface="Arial" panose="020B0604020202020204" pitchFamily="34" charset="0"/>
                <a:cs typeface="Droid Sans Fallback" charset="0"/>
              </a:defRPr>
            </a:lvl8pPr>
            <a:lvl9pPr marL="38862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a:solidFill>
                  <a:schemeClr val="bg1"/>
                </a:solidFill>
                <a:latin typeface="Arial" panose="020B0604020202020204" pitchFamily="34" charset="0"/>
                <a:cs typeface="Droid Sans Fallback" charset="0"/>
              </a:defRPr>
            </a:lvl9pPr>
          </a:lstStyle>
          <a:p>
            <a:pPr eaLnBrk="1" hangingPunct="1">
              <a:lnSpc>
                <a:spcPct val="100000"/>
              </a:lnSpc>
              <a:buClrTx/>
              <a:buSzPct val="45000"/>
              <a:buFontTx/>
              <a:buNone/>
            </a:pPr>
            <a:r>
              <a:rPr lang="el-GR" altLang="en-US" sz="4000">
                <a:solidFill>
                  <a:srgbClr val="000000"/>
                </a:solidFill>
                <a:latin typeface="Times New Roman" panose="02020603050405020304" pitchFamily="18" charset="0"/>
              </a:rPr>
              <a:t>Προάσπιση &amp; Δραστικό Πυρηνικό φορτίο</a:t>
            </a:r>
          </a:p>
        </p:txBody>
      </p:sp>
      <p:pic>
        <p:nvPicPr>
          <p:cNvPr id="308228" name="Picture 3">
            <a:extLst>
              <a:ext uri="{FF2B5EF4-FFF2-40B4-BE49-F238E27FC236}">
                <a16:creationId xmlns:a16="http://schemas.microsoft.com/office/drawing/2014/main" id="{1C78CFAD-FAAC-404D-97FD-5DE6C57AE26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1524000"/>
            <a:ext cx="6959600" cy="5064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Tree>
  </p:cSld>
  <p:clrMapOvr>
    <a:masterClrMapping/>
  </p:clrMapOvr>
  <p:transition spd="med"/>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0274" name="Text Box 1">
            <a:extLst>
              <a:ext uri="{FF2B5EF4-FFF2-40B4-BE49-F238E27FC236}">
                <a16:creationId xmlns:a16="http://schemas.microsoft.com/office/drawing/2014/main" id="{447361C6-6343-41DA-BF8B-701827E2DF6F}"/>
              </a:ext>
            </a:extLst>
          </p:cNvPr>
          <p:cNvSpPr txBox="1">
            <a:spLocks noChangeArrowheads="1"/>
          </p:cNvSpPr>
          <p:nvPr/>
        </p:nvSpPr>
        <p:spPr bwMode="auto">
          <a:xfrm>
            <a:off x="304800" y="6248400"/>
            <a:ext cx="3505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lstStyle>
            <a:lvl1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1pPr>
            <a:lvl2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2pPr>
            <a:lvl3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3pPr>
            <a:lvl4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4pPr>
            <a:lvl5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5pPr>
            <a:lvl6pPr marL="25146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6pPr>
            <a:lvl7pPr marL="29718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7pPr>
            <a:lvl8pPr marL="34290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8pPr>
            <a:lvl9pPr marL="38862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9pPr>
          </a:lstStyle>
          <a:p>
            <a:pPr eaLnBrk="1" hangingPunct="1">
              <a:lnSpc>
                <a:spcPct val="100000"/>
              </a:lnSpc>
              <a:buClrTx/>
              <a:buSzPct val="120000"/>
              <a:buFontTx/>
              <a:buNone/>
            </a:pPr>
            <a:r>
              <a:rPr lang="el-GR" altLang="en-US" sz="1400">
                <a:solidFill>
                  <a:srgbClr val="000000"/>
                </a:solidFill>
              </a:rPr>
              <a:t>Tro, Chemistry: A Molecular Approach</a:t>
            </a:r>
          </a:p>
        </p:txBody>
      </p:sp>
      <p:sp>
        <p:nvSpPr>
          <p:cNvPr id="310275" name="Text Box 2">
            <a:extLst>
              <a:ext uri="{FF2B5EF4-FFF2-40B4-BE49-F238E27FC236}">
                <a16:creationId xmlns:a16="http://schemas.microsoft.com/office/drawing/2014/main" id="{E594702B-C6B3-4455-8CA4-1D5061024C81}"/>
              </a:ext>
            </a:extLst>
          </p:cNvPr>
          <p:cNvSpPr txBox="1">
            <a:spLocks noChangeArrowheads="1"/>
          </p:cNvSpPr>
          <p:nvPr/>
        </p:nvSpPr>
        <p:spPr bwMode="auto">
          <a:xfrm>
            <a:off x="6858000" y="62484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pPr eaLnBrk="1">
              <a:lnSpc>
                <a:spcPct val="94000"/>
              </a:lnSpc>
              <a:buClr>
                <a:srgbClr val="000000"/>
              </a:buClr>
              <a:buSzPct val="100000"/>
              <a:buFont typeface="Times New Roman" panose="02020603050405020304" pitchFamily="18" charset="0"/>
              <a:buNone/>
            </a:pPr>
            <a:endParaRPr lang="el-GR" altLang="en-US"/>
          </a:p>
        </p:txBody>
      </p:sp>
      <p:sp>
        <p:nvSpPr>
          <p:cNvPr id="310276" name="Text Box 3">
            <a:extLst>
              <a:ext uri="{FF2B5EF4-FFF2-40B4-BE49-F238E27FC236}">
                <a16:creationId xmlns:a16="http://schemas.microsoft.com/office/drawing/2014/main" id="{CEB1C953-E644-4DC4-8436-6898CFA11799}"/>
              </a:ext>
            </a:extLst>
          </p:cNvPr>
          <p:cNvSpPr txBox="1">
            <a:spLocks noChangeArrowheads="1"/>
          </p:cNvSpPr>
          <p:nvPr/>
        </p:nvSpPr>
        <p:spPr bwMode="auto">
          <a:xfrm>
            <a:off x="304800" y="304800"/>
            <a:ext cx="8458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lvl1pPr marL="215900" indent="-209550">
              <a:lnSpc>
                <a:spcPct val="94000"/>
              </a:lnSpc>
              <a:buClr>
                <a:srgbClr val="000000"/>
              </a:buClr>
              <a:buSzPct val="100000"/>
              <a:buFont typeface="Times New Roman" panose="02020603050405020304" pitchFamily="18" charset="0"/>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a:solidFill>
                  <a:schemeClr val="bg1"/>
                </a:solidFill>
                <a:latin typeface="Arial" panose="020B0604020202020204" pitchFamily="34" charset="0"/>
                <a:cs typeface="Droid Sans Fallback" charset="0"/>
              </a:defRPr>
            </a:lvl1pPr>
            <a:lvl2pPr>
              <a:lnSpc>
                <a:spcPct val="94000"/>
              </a:lnSpc>
              <a:buClr>
                <a:srgbClr val="000000"/>
              </a:buClr>
              <a:buSzPct val="100000"/>
              <a:buFont typeface="Times New Roman" panose="02020603050405020304" pitchFamily="18" charset="0"/>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a:solidFill>
                  <a:schemeClr val="bg1"/>
                </a:solidFill>
                <a:latin typeface="Arial" panose="020B0604020202020204" pitchFamily="34" charset="0"/>
                <a:cs typeface="Droid Sans Fallback" charset="0"/>
              </a:defRPr>
            </a:lvl2pPr>
            <a:lvl3pPr>
              <a:lnSpc>
                <a:spcPct val="94000"/>
              </a:lnSpc>
              <a:buClr>
                <a:srgbClr val="000000"/>
              </a:buClr>
              <a:buSzPct val="100000"/>
              <a:buFont typeface="Times New Roman" panose="02020603050405020304" pitchFamily="18" charset="0"/>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a:solidFill>
                  <a:schemeClr val="bg1"/>
                </a:solidFill>
                <a:latin typeface="Arial" panose="020B0604020202020204" pitchFamily="34" charset="0"/>
                <a:cs typeface="Droid Sans Fallback" charset="0"/>
              </a:defRPr>
            </a:lvl3pPr>
            <a:lvl4pPr>
              <a:lnSpc>
                <a:spcPct val="94000"/>
              </a:lnSpc>
              <a:buClr>
                <a:srgbClr val="000000"/>
              </a:buClr>
              <a:buSzPct val="100000"/>
              <a:buFont typeface="Times New Roman" panose="02020603050405020304" pitchFamily="18" charset="0"/>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a:solidFill>
                  <a:schemeClr val="bg1"/>
                </a:solidFill>
                <a:latin typeface="Arial" panose="020B0604020202020204" pitchFamily="34" charset="0"/>
                <a:cs typeface="Droid Sans Fallback" charset="0"/>
              </a:defRPr>
            </a:lvl4pPr>
            <a:lvl5pPr>
              <a:lnSpc>
                <a:spcPct val="94000"/>
              </a:lnSpc>
              <a:buClr>
                <a:srgbClr val="000000"/>
              </a:buClr>
              <a:buSzPct val="100000"/>
              <a:buFont typeface="Times New Roman" panose="02020603050405020304" pitchFamily="18" charset="0"/>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a:solidFill>
                  <a:schemeClr val="bg1"/>
                </a:solidFill>
                <a:latin typeface="Arial" panose="020B0604020202020204" pitchFamily="34" charset="0"/>
                <a:cs typeface="Droid Sans Fallback" charset="0"/>
              </a:defRPr>
            </a:lvl5pPr>
            <a:lvl6pPr marL="25146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a:solidFill>
                  <a:schemeClr val="bg1"/>
                </a:solidFill>
                <a:latin typeface="Arial" panose="020B0604020202020204" pitchFamily="34" charset="0"/>
                <a:cs typeface="Droid Sans Fallback" charset="0"/>
              </a:defRPr>
            </a:lvl6pPr>
            <a:lvl7pPr marL="29718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a:solidFill>
                  <a:schemeClr val="bg1"/>
                </a:solidFill>
                <a:latin typeface="Arial" panose="020B0604020202020204" pitchFamily="34" charset="0"/>
                <a:cs typeface="Droid Sans Fallback" charset="0"/>
              </a:defRPr>
            </a:lvl7pPr>
            <a:lvl8pPr marL="34290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a:solidFill>
                  <a:schemeClr val="bg1"/>
                </a:solidFill>
                <a:latin typeface="Arial" panose="020B0604020202020204" pitchFamily="34" charset="0"/>
                <a:cs typeface="Droid Sans Fallback" charset="0"/>
              </a:defRPr>
            </a:lvl8pPr>
            <a:lvl9pPr marL="38862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a:solidFill>
                  <a:schemeClr val="bg1"/>
                </a:solidFill>
                <a:latin typeface="Arial" panose="020B0604020202020204" pitchFamily="34" charset="0"/>
                <a:cs typeface="Droid Sans Fallback" charset="0"/>
              </a:defRPr>
            </a:lvl9pPr>
          </a:lstStyle>
          <a:p>
            <a:pPr algn="ctr" eaLnBrk="1" hangingPunct="1">
              <a:lnSpc>
                <a:spcPct val="100000"/>
              </a:lnSpc>
              <a:buClrTx/>
              <a:buSzPct val="45000"/>
              <a:buFontTx/>
              <a:buNone/>
            </a:pPr>
            <a:r>
              <a:rPr lang="el-GR" altLang="en-US" sz="3600">
                <a:solidFill>
                  <a:srgbClr val="000000"/>
                </a:solidFill>
                <a:latin typeface="Times New Roman" panose="02020603050405020304" pitchFamily="18" charset="0"/>
              </a:rPr>
              <a:t>Διείσδυση και Προάσπιση</a:t>
            </a:r>
          </a:p>
        </p:txBody>
      </p:sp>
      <p:pic>
        <p:nvPicPr>
          <p:cNvPr id="310277" name="Picture 4">
            <a:extLst>
              <a:ext uri="{FF2B5EF4-FFF2-40B4-BE49-F238E27FC236}">
                <a16:creationId xmlns:a16="http://schemas.microsoft.com/office/drawing/2014/main" id="{712B16FA-5B17-4399-B460-97233589FAB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1381125"/>
            <a:ext cx="8229600" cy="409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Tree>
  </p:cSld>
  <p:clrMapOvr>
    <a:masterClrMapping/>
  </p:clrMapOvr>
  <p:transition spd="med"/>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370" name="Text Box 1">
            <a:extLst>
              <a:ext uri="{FF2B5EF4-FFF2-40B4-BE49-F238E27FC236}">
                <a16:creationId xmlns:a16="http://schemas.microsoft.com/office/drawing/2014/main" id="{A4453282-6F8A-456E-B9EB-A324280128C3}"/>
              </a:ext>
            </a:extLst>
          </p:cNvPr>
          <p:cNvSpPr txBox="1">
            <a:spLocks noChangeArrowheads="1"/>
          </p:cNvSpPr>
          <p:nvPr/>
        </p:nvSpPr>
        <p:spPr bwMode="auto">
          <a:xfrm>
            <a:off x="304800" y="6248400"/>
            <a:ext cx="3505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lstStyle>
            <a:lvl1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1pPr>
            <a:lvl2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2pPr>
            <a:lvl3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3pPr>
            <a:lvl4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4pPr>
            <a:lvl5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5pPr>
            <a:lvl6pPr marL="25146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6pPr>
            <a:lvl7pPr marL="29718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7pPr>
            <a:lvl8pPr marL="34290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8pPr>
            <a:lvl9pPr marL="38862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9pPr>
          </a:lstStyle>
          <a:p>
            <a:pPr eaLnBrk="1" hangingPunct="1">
              <a:lnSpc>
                <a:spcPct val="100000"/>
              </a:lnSpc>
              <a:buClrTx/>
              <a:buSzPct val="120000"/>
              <a:buFontTx/>
              <a:buNone/>
            </a:pPr>
            <a:r>
              <a:rPr lang="el-GR" altLang="en-US" sz="1400">
                <a:solidFill>
                  <a:srgbClr val="000000"/>
                </a:solidFill>
              </a:rPr>
              <a:t>Tro, Chemistry: A Molecular Approach</a:t>
            </a:r>
          </a:p>
        </p:txBody>
      </p:sp>
      <p:sp>
        <p:nvSpPr>
          <p:cNvPr id="314371" name="Text Box 2">
            <a:extLst>
              <a:ext uri="{FF2B5EF4-FFF2-40B4-BE49-F238E27FC236}">
                <a16:creationId xmlns:a16="http://schemas.microsoft.com/office/drawing/2014/main" id="{DA2FA098-FE12-4C83-BA26-8986A0B39698}"/>
              </a:ext>
            </a:extLst>
          </p:cNvPr>
          <p:cNvSpPr txBox="1">
            <a:spLocks noChangeArrowheads="1"/>
          </p:cNvSpPr>
          <p:nvPr/>
        </p:nvSpPr>
        <p:spPr bwMode="auto">
          <a:xfrm>
            <a:off x="6858000" y="62484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pPr eaLnBrk="1">
              <a:lnSpc>
                <a:spcPct val="94000"/>
              </a:lnSpc>
              <a:buClr>
                <a:srgbClr val="000000"/>
              </a:buClr>
              <a:buSzPct val="100000"/>
              <a:buFont typeface="Times New Roman" panose="02020603050405020304" pitchFamily="18" charset="0"/>
              <a:buNone/>
            </a:pPr>
            <a:endParaRPr lang="el-GR" altLang="en-US"/>
          </a:p>
        </p:txBody>
      </p:sp>
      <p:sp>
        <p:nvSpPr>
          <p:cNvPr id="314372" name="Text Box 3">
            <a:extLst>
              <a:ext uri="{FF2B5EF4-FFF2-40B4-BE49-F238E27FC236}">
                <a16:creationId xmlns:a16="http://schemas.microsoft.com/office/drawing/2014/main" id="{9686C21F-2E24-4D1F-8C6A-91CCC0D15269}"/>
              </a:ext>
            </a:extLst>
          </p:cNvPr>
          <p:cNvSpPr txBox="1">
            <a:spLocks noChangeArrowheads="1"/>
          </p:cNvSpPr>
          <p:nvPr/>
        </p:nvSpPr>
        <p:spPr bwMode="auto">
          <a:xfrm>
            <a:off x="685800" y="76200"/>
            <a:ext cx="77724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360" tIns="44280" rIns="90360" bIns="44280" anchor="ctr"/>
          <a:lstStyle>
            <a:lvl1pPr marL="215900" indent="-209550">
              <a:lnSpc>
                <a:spcPct val="94000"/>
              </a:lnSpc>
              <a:buClr>
                <a:srgbClr val="000000"/>
              </a:buClr>
              <a:buSzPct val="100000"/>
              <a:buFont typeface="Times New Roman" panose="02020603050405020304" pitchFamily="18" charset="0"/>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a:solidFill>
                  <a:schemeClr val="bg1"/>
                </a:solidFill>
                <a:latin typeface="Arial" panose="020B0604020202020204" pitchFamily="34" charset="0"/>
                <a:cs typeface="Droid Sans Fallback" charset="0"/>
              </a:defRPr>
            </a:lvl1pPr>
            <a:lvl2pPr>
              <a:lnSpc>
                <a:spcPct val="94000"/>
              </a:lnSpc>
              <a:buClr>
                <a:srgbClr val="000000"/>
              </a:buClr>
              <a:buSzPct val="100000"/>
              <a:buFont typeface="Times New Roman" panose="02020603050405020304" pitchFamily="18" charset="0"/>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a:solidFill>
                  <a:schemeClr val="bg1"/>
                </a:solidFill>
                <a:latin typeface="Arial" panose="020B0604020202020204" pitchFamily="34" charset="0"/>
                <a:cs typeface="Droid Sans Fallback" charset="0"/>
              </a:defRPr>
            </a:lvl2pPr>
            <a:lvl3pPr>
              <a:lnSpc>
                <a:spcPct val="94000"/>
              </a:lnSpc>
              <a:buClr>
                <a:srgbClr val="000000"/>
              </a:buClr>
              <a:buSzPct val="100000"/>
              <a:buFont typeface="Times New Roman" panose="02020603050405020304" pitchFamily="18" charset="0"/>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a:solidFill>
                  <a:schemeClr val="bg1"/>
                </a:solidFill>
                <a:latin typeface="Arial" panose="020B0604020202020204" pitchFamily="34" charset="0"/>
                <a:cs typeface="Droid Sans Fallback" charset="0"/>
              </a:defRPr>
            </a:lvl3pPr>
            <a:lvl4pPr>
              <a:lnSpc>
                <a:spcPct val="94000"/>
              </a:lnSpc>
              <a:buClr>
                <a:srgbClr val="000000"/>
              </a:buClr>
              <a:buSzPct val="100000"/>
              <a:buFont typeface="Times New Roman" panose="02020603050405020304" pitchFamily="18" charset="0"/>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a:solidFill>
                  <a:schemeClr val="bg1"/>
                </a:solidFill>
                <a:latin typeface="Arial" panose="020B0604020202020204" pitchFamily="34" charset="0"/>
                <a:cs typeface="Droid Sans Fallback" charset="0"/>
              </a:defRPr>
            </a:lvl4pPr>
            <a:lvl5pPr>
              <a:lnSpc>
                <a:spcPct val="94000"/>
              </a:lnSpc>
              <a:buClr>
                <a:srgbClr val="000000"/>
              </a:buClr>
              <a:buSzPct val="100000"/>
              <a:buFont typeface="Times New Roman" panose="02020603050405020304" pitchFamily="18" charset="0"/>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a:solidFill>
                  <a:schemeClr val="bg1"/>
                </a:solidFill>
                <a:latin typeface="Arial" panose="020B0604020202020204" pitchFamily="34" charset="0"/>
                <a:cs typeface="Droid Sans Fallback" charset="0"/>
              </a:defRPr>
            </a:lvl5pPr>
            <a:lvl6pPr marL="25146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a:solidFill>
                  <a:schemeClr val="bg1"/>
                </a:solidFill>
                <a:latin typeface="Arial" panose="020B0604020202020204" pitchFamily="34" charset="0"/>
                <a:cs typeface="Droid Sans Fallback" charset="0"/>
              </a:defRPr>
            </a:lvl6pPr>
            <a:lvl7pPr marL="29718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a:solidFill>
                  <a:schemeClr val="bg1"/>
                </a:solidFill>
                <a:latin typeface="Arial" panose="020B0604020202020204" pitchFamily="34" charset="0"/>
                <a:cs typeface="Droid Sans Fallback" charset="0"/>
              </a:defRPr>
            </a:lvl7pPr>
            <a:lvl8pPr marL="34290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a:solidFill>
                  <a:schemeClr val="bg1"/>
                </a:solidFill>
                <a:latin typeface="Arial" panose="020B0604020202020204" pitchFamily="34" charset="0"/>
                <a:cs typeface="Droid Sans Fallback" charset="0"/>
              </a:defRPr>
            </a:lvl8pPr>
            <a:lvl9pPr marL="38862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a:solidFill>
                  <a:schemeClr val="bg1"/>
                </a:solidFill>
                <a:latin typeface="Arial" panose="020B0604020202020204" pitchFamily="34" charset="0"/>
                <a:cs typeface="Droid Sans Fallback" charset="0"/>
              </a:defRPr>
            </a:lvl9pPr>
          </a:lstStyle>
          <a:p>
            <a:pPr eaLnBrk="1" hangingPunct="1">
              <a:lnSpc>
                <a:spcPct val="100000"/>
              </a:lnSpc>
              <a:buClrTx/>
              <a:buSzPct val="45000"/>
              <a:buFontTx/>
              <a:buNone/>
            </a:pPr>
            <a:r>
              <a:rPr lang="el-GR" altLang="en-US" sz="3600" dirty="0">
                <a:solidFill>
                  <a:srgbClr val="000000"/>
                </a:solidFill>
                <a:latin typeface="Times New Roman" panose="02020603050405020304" pitchFamily="18" charset="0"/>
              </a:rPr>
              <a:t>Το Δραστικό Πυρηνικό Φορτίο</a:t>
            </a:r>
          </a:p>
        </p:txBody>
      </p:sp>
      <p:sp>
        <p:nvSpPr>
          <p:cNvPr id="178180" name="Text Box 4">
            <a:extLst>
              <a:ext uri="{FF2B5EF4-FFF2-40B4-BE49-F238E27FC236}">
                <a16:creationId xmlns:a16="http://schemas.microsoft.com/office/drawing/2014/main" id="{99C02260-ABD6-48A0-B46F-A8A13E0D6007}"/>
              </a:ext>
            </a:extLst>
          </p:cNvPr>
          <p:cNvSpPr txBox="1">
            <a:spLocks noChangeArrowheads="1"/>
          </p:cNvSpPr>
          <p:nvPr/>
        </p:nvSpPr>
        <p:spPr bwMode="auto">
          <a:xfrm>
            <a:off x="228600" y="1066800"/>
            <a:ext cx="8686800" cy="563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360" tIns="44280" rIns="90360" bIns="44280"/>
          <a:lstStyle>
            <a:lvl1pPr marL="425450" indent="-320675">
              <a:lnSpc>
                <a:spcPct val="94000"/>
              </a:lnSpc>
              <a:buClr>
                <a:srgbClr val="000000"/>
              </a:buClr>
              <a:buSzPct val="100000"/>
              <a:buFont typeface="Times New Roman" panose="02020603050405020304" pitchFamily="18" charset="0"/>
              <a:tabLst>
                <a:tab pos="425450" algn="l"/>
                <a:tab pos="873125" algn="l"/>
                <a:tab pos="1322388" algn="l"/>
                <a:tab pos="1771650" algn="l"/>
                <a:tab pos="2220913" algn="l"/>
                <a:tab pos="2670175" algn="l"/>
                <a:tab pos="3119438" algn="l"/>
                <a:tab pos="3568700" algn="l"/>
                <a:tab pos="4017963" algn="l"/>
                <a:tab pos="4467225" algn="l"/>
                <a:tab pos="4916488" algn="l"/>
                <a:tab pos="5365750" algn="l"/>
                <a:tab pos="5815013" algn="l"/>
                <a:tab pos="6264275" algn="l"/>
                <a:tab pos="6713538" algn="l"/>
                <a:tab pos="7162800" algn="l"/>
                <a:tab pos="7612063" algn="l"/>
                <a:tab pos="8061325" algn="l"/>
                <a:tab pos="8510588" algn="l"/>
                <a:tab pos="8959850" algn="l"/>
                <a:tab pos="9409113" algn="l"/>
              </a:tabLst>
              <a:defRPr>
                <a:solidFill>
                  <a:schemeClr val="bg1"/>
                </a:solidFill>
                <a:latin typeface="Arial" panose="020B0604020202020204" pitchFamily="34" charset="0"/>
                <a:cs typeface="Droid Sans Fallback" charset="0"/>
              </a:defRPr>
            </a:lvl1pPr>
            <a:lvl2pPr marL="857250" indent="-320675">
              <a:lnSpc>
                <a:spcPct val="94000"/>
              </a:lnSpc>
              <a:buClr>
                <a:srgbClr val="000000"/>
              </a:buClr>
              <a:buSzPct val="100000"/>
              <a:buFont typeface="Times New Roman" panose="02020603050405020304" pitchFamily="18" charset="0"/>
              <a:tabLst>
                <a:tab pos="425450" algn="l"/>
                <a:tab pos="873125" algn="l"/>
                <a:tab pos="1322388" algn="l"/>
                <a:tab pos="1771650" algn="l"/>
                <a:tab pos="2220913" algn="l"/>
                <a:tab pos="2670175" algn="l"/>
                <a:tab pos="3119438" algn="l"/>
                <a:tab pos="3568700" algn="l"/>
                <a:tab pos="4017963" algn="l"/>
                <a:tab pos="4467225" algn="l"/>
                <a:tab pos="4916488" algn="l"/>
                <a:tab pos="5365750" algn="l"/>
                <a:tab pos="5815013" algn="l"/>
                <a:tab pos="6264275" algn="l"/>
                <a:tab pos="6713538" algn="l"/>
                <a:tab pos="7162800" algn="l"/>
                <a:tab pos="7612063" algn="l"/>
                <a:tab pos="8061325" algn="l"/>
                <a:tab pos="8510588" algn="l"/>
                <a:tab pos="8959850" algn="l"/>
                <a:tab pos="9409113" algn="l"/>
              </a:tabLst>
              <a:defRPr>
                <a:solidFill>
                  <a:schemeClr val="bg1"/>
                </a:solidFill>
                <a:latin typeface="Arial" panose="020B0604020202020204" pitchFamily="34" charset="0"/>
                <a:cs typeface="Droid Sans Fallback" charset="0"/>
              </a:defRPr>
            </a:lvl2pPr>
            <a:lvl3pPr>
              <a:lnSpc>
                <a:spcPct val="94000"/>
              </a:lnSpc>
              <a:buClr>
                <a:srgbClr val="000000"/>
              </a:buClr>
              <a:buSzPct val="100000"/>
              <a:buFont typeface="Times New Roman" panose="02020603050405020304" pitchFamily="18" charset="0"/>
              <a:tabLst>
                <a:tab pos="425450" algn="l"/>
                <a:tab pos="873125" algn="l"/>
                <a:tab pos="1322388" algn="l"/>
                <a:tab pos="1771650" algn="l"/>
                <a:tab pos="2220913" algn="l"/>
                <a:tab pos="2670175" algn="l"/>
                <a:tab pos="3119438" algn="l"/>
                <a:tab pos="3568700" algn="l"/>
                <a:tab pos="4017963" algn="l"/>
                <a:tab pos="4467225" algn="l"/>
                <a:tab pos="4916488" algn="l"/>
                <a:tab pos="5365750" algn="l"/>
                <a:tab pos="5815013" algn="l"/>
                <a:tab pos="6264275" algn="l"/>
                <a:tab pos="6713538" algn="l"/>
                <a:tab pos="7162800" algn="l"/>
                <a:tab pos="7612063" algn="l"/>
                <a:tab pos="8061325" algn="l"/>
                <a:tab pos="8510588" algn="l"/>
                <a:tab pos="8959850" algn="l"/>
                <a:tab pos="9409113" algn="l"/>
              </a:tabLst>
              <a:defRPr>
                <a:solidFill>
                  <a:schemeClr val="bg1"/>
                </a:solidFill>
                <a:latin typeface="Arial" panose="020B0604020202020204" pitchFamily="34" charset="0"/>
                <a:cs typeface="Droid Sans Fallback" charset="0"/>
              </a:defRPr>
            </a:lvl3pPr>
            <a:lvl4pPr>
              <a:lnSpc>
                <a:spcPct val="94000"/>
              </a:lnSpc>
              <a:buClr>
                <a:srgbClr val="000000"/>
              </a:buClr>
              <a:buSzPct val="100000"/>
              <a:buFont typeface="Times New Roman" panose="02020603050405020304" pitchFamily="18" charset="0"/>
              <a:tabLst>
                <a:tab pos="425450" algn="l"/>
                <a:tab pos="873125" algn="l"/>
                <a:tab pos="1322388" algn="l"/>
                <a:tab pos="1771650" algn="l"/>
                <a:tab pos="2220913" algn="l"/>
                <a:tab pos="2670175" algn="l"/>
                <a:tab pos="3119438" algn="l"/>
                <a:tab pos="3568700" algn="l"/>
                <a:tab pos="4017963" algn="l"/>
                <a:tab pos="4467225" algn="l"/>
                <a:tab pos="4916488" algn="l"/>
                <a:tab pos="5365750" algn="l"/>
                <a:tab pos="5815013" algn="l"/>
                <a:tab pos="6264275" algn="l"/>
                <a:tab pos="6713538" algn="l"/>
                <a:tab pos="7162800" algn="l"/>
                <a:tab pos="7612063" algn="l"/>
                <a:tab pos="8061325" algn="l"/>
                <a:tab pos="8510588" algn="l"/>
                <a:tab pos="8959850" algn="l"/>
                <a:tab pos="9409113" algn="l"/>
              </a:tabLst>
              <a:defRPr>
                <a:solidFill>
                  <a:schemeClr val="bg1"/>
                </a:solidFill>
                <a:latin typeface="Arial" panose="020B0604020202020204" pitchFamily="34" charset="0"/>
                <a:cs typeface="Droid Sans Fallback" charset="0"/>
              </a:defRPr>
            </a:lvl4pPr>
            <a:lvl5pPr>
              <a:lnSpc>
                <a:spcPct val="94000"/>
              </a:lnSpc>
              <a:buClr>
                <a:srgbClr val="000000"/>
              </a:buClr>
              <a:buSzPct val="100000"/>
              <a:buFont typeface="Times New Roman" panose="02020603050405020304" pitchFamily="18" charset="0"/>
              <a:tabLst>
                <a:tab pos="425450" algn="l"/>
                <a:tab pos="873125" algn="l"/>
                <a:tab pos="1322388" algn="l"/>
                <a:tab pos="1771650" algn="l"/>
                <a:tab pos="2220913" algn="l"/>
                <a:tab pos="2670175" algn="l"/>
                <a:tab pos="3119438" algn="l"/>
                <a:tab pos="3568700" algn="l"/>
                <a:tab pos="4017963" algn="l"/>
                <a:tab pos="4467225" algn="l"/>
                <a:tab pos="4916488" algn="l"/>
                <a:tab pos="5365750" algn="l"/>
                <a:tab pos="5815013" algn="l"/>
                <a:tab pos="6264275" algn="l"/>
                <a:tab pos="6713538" algn="l"/>
                <a:tab pos="7162800" algn="l"/>
                <a:tab pos="7612063" algn="l"/>
                <a:tab pos="8061325" algn="l"/>
                <a:tab pos="8510588" algn="l"/>
                <a:tab pos="8959850" algn="l"/>
                <a:tab pos="9409113" algn="l"/>
              </a:tabLst>
              <a:defRPr>
                <a:solidFill>
                  <a:schemeClr val="bg1"/>
                </a:solidFill>
                <a:latin typeface="Arial" panose="020B0604020202020204" pitchFamily="34" charset="0"/>
                <a:cs typeface="Droid Sans Fallback" charset="0"/>
              </a:defRPr>
            </a:lvl5pPr>
            <a:lvl6pPr marL="25146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425450" algn="l"/>
                <a:tab pos="873125" algn="l"/>
                <a:tab pos="1322388" algn="l"/>
                <a:tab pos="1771650" algn="l"/>
                <a:tab pos="2220913" algn="l"/>
                <a:tab pos="2670175" algn="l"/>
                <a:tab pos="3119438" algn="l"/>
                <a:tab pos="3568700" algn="l"/>
                <a:tab pos="4017963" algn="l"/>
                <a:tab pos="4467225" algn="l"/>
                <a:tab pos="4916488" algn="l"/>
                <a:tab pos="5365750" algn="l"/>
                <a:tab pos="5815013" algn="l"/>
                <a:tab pos="6264275" algn="l"/>
                <a:tab pos="6713538" algn="l"/>
                <a:tab pos="7162800" algn="l"/>
                <a:tab pos="7612063" algn="l"/>
                <a:tab pos="8061325" algn="l"/>
                <a:tab pos="8510588" algn="l"/>
                <a:tab pos="8959850" algn="l"/>
                <a:tab pos="9409113" algn="l"/>
              </a:tabLst>
              <a:defRPr>
                <a:solidFill>
                  <a:schemeClr val="bg1"/>
                </a:solidFill>
                <a:latin typeface="Arial" panose="020B0604020202020204" pitchFamily="34" charset="0"/>
                <a:cs typeface="Droid Sans Fallback" charset="0"/>
              </a:defRPr>
            </a:lvl6pPr>
            <a:lvl7pPr marL="29718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425450" algn="l"/>
                <a:tab pos="873125" algn="l"/>
                <a:tab pos="1322388" algn="l"/>
                <a:tab pos="1771650" algn="l"/>
                <a:tab pos="2220913" algn="l"/>
                <a:tab pos="2670175" algn="l"/>
                <a:tab pos="3119438" algn="l"/>
                <a:tab pos="3568700" algn="l"/>
                <a:tab pos="4017963" algn="l"/>
                <a:tab pos="4467225" algn="l"/>
                <a:tab pos="4916488" algn="l"/>
                <a:tab pos="5365750" algn="l"/>
                <a:tab pos="5815013" algn="l"/>
                <a:tab pos="6264275" algn="l"/>
                <a:tab pos="6713538" algn="l"/>
                <a:tab pos="7162800" algn="l"/>
                <a:tab pos="7612063" algn="l"/>
                <a:tab pos="8061325" algn="l"/>
                <a:tab pos="8510588" algn="l"/>
                <a:tab pos="8959850" algn="l"/>
                <a:tab pos="9409113" algn="l"/>
              </a:tabLst>
              <a:defRPr>
                <a:solidFill>
                  <a:schemeClr val="bg1"/>
                </a:solidFill>
                <a:latin typeface="Arial" panose="020B0604020202020204" pitchFamily="34" charset="0"/>
                <a:cs typeface="Droid Sans Fallback" charset="0"/>
              </a:defRPr>
            </a:lvl7pPr>
            <a:lvl8pPr marL="34290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425450" algn="l"/>
                <a:tab pos="873125" algn="l"/>
                <a:tab pos="1322388" algn="l"/>
                <a:tab pos="1771650" algn="l"/>
                <a:tab pos="2220913" algn="l"/>
                <a:tab pos="2670175" algn="l"/>
                <a:tab pos="3119438" algn="l"/>
                <a:tab pos="3568700" algn="l"/>
                <a:tab pos="4017963" algn="l"/>
                <a:tab pos="4467225" algn="l"/>
                <a:tab pos="4916488" algn="l"/>
                <a:tab pos="5365750" algn="l"/>
                <a:tab pos="5815013" algn="l"/>
                <a:tab pos="6264275" algn="l"/>
                <a:tab pos="6713538" algn="l"/>
                <a:tab pos="7162800" algn="l"/>
                <a:tab pos="7612063" algn="l"/>
                <a:tab pos="8061325" algn="l"/>
                <a:tab pos="8510588" algn="l"/>
                <a:tab pos="8959850" algn="l"/>
                <a:tab pos="9409113" algn="l"/>
              </a:tabLst>
              <a:defRPr>
                <a:solidFill>
                  <a:schemeClr val="bg1"/>
                </a:solidFill>
                <a:latin typeface="Arial" panose="020B0604020202020204" pitchFamily="34" charset="0"/>
                <a:cs typeface="Droid Sans Fallback" charset="0"/>
              </a:defRPr>
            </a:lvl8pPr>
            <a:lvl9pPr marL="38862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425450" algn="l"/>
                <a:tab pos="873125" algn="l"/>
                <a:tab pos="1322388" algn="l"/>
                <a:tab pos="1771650" algn="l"/>
                <a:tab pos="2220913" algn="l"/>
                <a:tab pos="2670175" algn="l"/>
                <a:tab pos="3119438" algn="l"/>
                <a:tab pos="3568700" algn="l"/>
                <a:tab pos="4017963" algn="l"/>
                <a:tab pos="4467225" algn="l"/>
                <a:tab pos="4916488" algn="l"/>
                <a:tab pos="5365750" algn="l"/>
                <a:tab pos="5815013" algn="l"/>
                <a:tab pos="6264275" algn="l"/>
                <a:tab pos="6713538" algn="l"/>
                <a:tab pos="7162800" algn="l"/>
                <a:tab pos="7612063" algn="l"/>
                <a:tab pos="8061325" algn="l"/>
                <a:tab pos="8510588" algn="l"/>
                <a:tab pos="8959850" algn="l"/>
                <a:tab pos="9409113" algn="l"/>
              </a:tabLst>
              <a:defRPr>
                <a:solidFill>
                  <a:schemeClr val="bg1"/>
                </a:solidFill>
                <a:latin typeface="Arial" panose="020B0604020202020204" pitchFamily="34" charset="0"/>
                <a:cs typeface="Droid Sans Fallback" charset="0"/>
              </a:defRPr>
            </a:lvl9pPr>
          </a:lstStyle>
          <a:p>
            <a:pPr eaLnBrk="1" hangingPunct="1">
              <a:lnSpc>
                <a:spcPct val="90000"/>
              </a:lnSpc>
              <a:spcBef>
                <a:spcPts val="600"/>
              </a:spcBef>
              <a:buSzPct val="45000"/>
              <a:buFont typeface="Wingdings" panose="05000000000000000000" pitchFamily="2" charset="2"/>
              <a:buChar char=""/>
            </a:pPr>
            <a:r>
              <a:rPr lang="el-GR" altLang="en-US" sz="2400" dirty="0">
                <a:solidFill>
                  <a:srgbClr val="000000"/>
                </a:solidFill>
                <a:latin typeface="Times New Roman" panose="02020603050405020304" pitchFamily="18" charset="0"/>
              </a:rPr>
              <a:t>Σε ένα </a:t>
            </a:r>
            <a:r>
              <a:rPr lang="el-GR" altLang="en-US" sz="2400" dirty="0" err="1">
                <a:solidFill>
                  <a:srgbClr val="000000"/>
                </a:solidFill>
                <a:latin typeface="Times New Roman" panose="02020603050405020304" pitchFamily="18" charset="0"/>
              </a:rPr>
              <a:t>πολυηλεκτρονικό</a:t>
            </a:r>
            <a:r>
              <a:rPr lang="el-GR" altLang="en-US" sz="2400" dirty="0">
                <a:solidFill>
                  <a:srgbClr val="000000"/>
                </a:solidFill>
                <a:latin typeface="Times New Roman" panose="02020603050405020304" pitchFamily="18" charset="0"/>
              </a:rPr>
              <a:t> σύστημα, τα ηλεκτρόνια ταυτόχρονα έλκονται από τον πυρήνα και απωθούνται μεταξύ τους</a:t>
            </a:r>
          </a:p>
          <a:p>
            <a:pPr eaLnBrk="1" hangingPunct="1">
              <a:lnSpc>
                <a:spcPct val="90000"/>
              </a:lnSpc>
              <a:spcBef>
                <a:spcPts val="600"/>
              </a:spcBef>
              <a:buSzPct val="45000"/>
              <a:buFont typeface="Wingdings" panose="05000000000000000000" pitchFamily="2" charset="2"/>
              <a:buChar char=""/>
            </a:pPr>
            <a:r>
              <a:rPr lang="el-GR" altLang="en-US" sz="2400" dirty="0">
                <a:solidFill>
                  <a:srgbClr val="000000"/>
                </a:solidFill>
                <a:latin typeface="Times New Roman" panose="02020603050405020304" pitchFamily="18" charset="0"/>
              </a:rPr>
              <a:t>Τα εξωτερικά ηλεκτρόνια </a:t>
            </a:r>
            <a:r>
              <a:rPr lang="el-GR" altLang="en-US" sz="2400" dirty="0">
                <a:solidFill>
                  <a:srgbClr val="FF3300"/>
                </a:solidFill>
                <a:latin typeface="Times New Roman" panose="02020603050405020304" pitchFamily="18" charset="0"/>
              </a:rPr>
              <a:t>προστατεύονται</a:t>
            </a:r>
            <a:r>
              <a:rPr lang="el-GR" altLang="en-US" sz="2400" dirty="0">
                <a:solidFill>
                  <a:srgbClr val="000000"/>
                </a:solidFill>
                <a:latin typeface="Times New Roman" panose="02020603050405020304" pitchFamily="18" charset="0"/>
              </a:rPr>
              <a:t>  από την πλήρη ισχύ του πυρήνα</a:t>
            </a:r>
          </a:p>
          <a:p>
            <a:pPr lvl="1" eaLnBrk="1" hangingPunct="1">
              <a:lnSpc>
                <a:spcPct val="90000"/>
              </a:lnSpc>
              <a:spcBef>
                <a:spcPts val="600"/>
              </a:spcBef>
              <a:buSzPct val="75000"/>
              <a:buFont typeface="Symbol" panose="05050102010706020507" pitchFamily="18" charset="2"/>
              <a:buChar char=""/>
            </a:pPr>
            <a:r>
              <a:rPr lang="el-GR" altLang="en-US" sz="2400" dirty="0">
                <a:solidFill>
                  <a:srgbClr val="000000"/>
                </a:solidFill>
                <a:latin typeface="Times New Roman" panose="02020603050405020304" pitchFamily="18" charset="0"/>
              </a:rPr>
              <a:t>Δράση προάσπισης (</a:t>
            </a:r>
            <a:r>
              <a:rPr lang="el-GR" altLang="en-US" sz="2400" dirty="0" err="1">
                <a:solidFill>
                  <a:srgbClr val="000000"/>
                </a:solidFill>
                <a:latin typeface="Times New Roman" panose="02020603050405020304" pitchFamily="18" charset="0"/>
              </a:rPr>
              <a:t>screening</a:t>
            </a:r>
            <a:r>
              <a:rPr lang="el-GR" altLang="en-US" sz="2400" dirty="0">
                <a:solidFill>
                  <a:srgbClr val="000000"/>
                </a:solidFill>
                <a:latin typeface="Times New Roman" panose="02020603050405020304" pitchFamily="18" charset="0"/>
              </a:rPr>
              <a:t> </a:t>
            </a:r>
            <a:r>
              <a:rPr lang="el-GR" altLang="en-US" sz="2400" dirty="0" err="1">
                <a:solidFill>
                  <a:srgbClr val="000000"/>
                </a:solidFill>
                <a:latin typeface="Times New Roman" panose="02020603050405020304" pitchFamily="18" charset="0"/>
              </a:rPr>
              <a:t>effect</a:t>
            </a:r>
            <a:r>
              <a:rPr lang="el-GR" altLang="en-US" sz="2400" dirty="0">
                <a:solidFill>
                  <a:srgbClr val="000000"/>
                </a:solidFill>
                <a:latin typeface="Times New Roman" panose="02020603050405020304" pitchFamily="18" charset="0"/>
              </a:rPr>
              <a:t>)</a:t>
            </a:r>
          </a:p>
          <a:p>
            <a:pPr eaLnBrk="1" hangingPunct="1">
              <a:lnSpc>
                <a:spcPct val="90000"/>
              </a:lnSpc>
              <a:spcBef>
                <a:spcPts val="600"/>
              </a:spcBef>
              <a:buClr>
                <a:srgbClr val="FF0000"/>
              </a:buClr>
              <a:buSzPct val="120000"/>
              <a:buFont typeface="Times New Roman" panose="02020603050405020304" pitchFamily="18" charset="0"/>
              <a:buChar char="•"/>
            </a:pPr>
            <a:r>
              <a:rPr lang="el-GR" altLang="en-US" sz="2400" b="1" dirty="0">
                <a:solidFill>
                  <a:srgbClr val="FF0000"/>
                </a:solidFill>
                <a:latin typeface="Times New Roman" panose="02020603050405020304" pitchFamily="18" charset="0"/>
              </a:rPr>
              <a:t>Το δραστικό πυρηνικό φορτίο </a:t>
            </a:r>
            <a:r>
              <a:rPr lang="el-GR" altLang="en-US" sz="2400" u="sng" dirty="0">
                <a:solidFill>
                  <a:srgbClr val="000000"/>
                </a:solidFill>
                <a:latin typeface="Times New Roman" panose="02020603050405020304" pitchFamily="18" charset="0"/>
              </a:rPr>
              <a:t>είναι το καθαρό θετικό φορτίο  που έλκει ένα ηλεκτρόνιο </a:t>
            </a:r>
          </a:p>
          <a:p>
            <a:pPr eaLnBrk="1" hangingPunct="1">
              <a:lnSpc>
                <a:spcPct val="90000"/>
              </a:lnSpc>
              <a:spcBef>
                <a:spcPts val="600"/>
              </a:spcBef>
              <a:buSzPct val="45000"/>
              <a:buFont typeface="Wingdings" panose="05000000000000000000" pitchFamily="2" charset="2"/>
              <a:buChar char=""/>
            </a:pPr>
            <a:r>
              <a:rPr lang="el-GR" altLang="en-US" sz="2400" b="1" dirty="0">
                <a:solidFill>
                  <a:srgbClr val="000000"/>
                </a:solidFill>
                <a:latin typeface="Times New Roman" panose="02020603050405020304" pitchFamily="18" charset="0"/>
              </a:rPr>
              <a:t>Z</a:t>
            </a:r>
            <a:r>
              <a:rPr lang="el-GR" altLang="en-US" sz="2400" dirty="0">
                <a:solidFill>
                  <a:srgbClr val="000000"/>
                </a:solidFill>
                <a:latin typeface="Times New Roman" panose="02020603050405020304" pitchFamily="18" charset="0"/>
              </a:rPr>
              <a:t> είναι το πυρηνικό φορτίο, </a:t>
            </a:r>
            <a:r>
              <a:rPr lang="el-GR" altLang="en-US" sz="2400" b="1" dirty="0">
                <a:solidFill>
                  <a:srgbClr val="000000"/>
                </a:solidFill>
                <a:latin typeface="Times New Roman" panose="02020603050405020304" pitchFamily="18" charset="0"/>
              </a:rPr>
              <a:t>S</a:t>
            </a:r>
            <a:r>
              <a:rPr lang="el-GR" altLang="en-US" sz="2400" dirty="0">
                <a:solidFill>
                  <a:srgbClr val="000000"/>
                </a:solidFill>
                <a:latin typeface="Times New Roman" panose="02020603050405020304" pitchFamily="18" charset="0"/>
              </a:rPr>
              <a:t> είναι τα ηλεκτρόνια  σε χαμηλότερα ενεργειακά επίπεδα</a:t>
            </a:r>
          </a:p>
          <a:p>
            <a:pPr lvl="1" eaLnBrk="1" hangingPunct="1">
              <a:lnSpc>
                <a:spcPct val="90000"/>
              </a:lnSpc>
              <a:spcBef>
                <a:spcPts val="525"/>
              </a:spcBef>
              <a:buSzPct val="75000"/>
              <a:buFont typeface="Symbol" panose="05050102010706020507" pitchFamily="18" charset="2"/>
              <a:buChar char=""/>
            </a:pPr>
            <a:r>
              <a:rPr lang="el-GR" altLang="en-US" sz="2100" dirty="0">
                <a:solidFill>
                  <a:srgbClr val="000000"/>
                </a:solidFill>
                <a:latin typeface="Times New Roman" panose="02020603050405020304" pitchFamily="18" charset="0"/>
              </a:rPr>
              <a:t>Τα ηλεκτρόνια στην ίδια ενεργειακή στάθμη συνεισφέρουν στην προάσπιση αλλά πολύ λίγο</a:t>
            </a:r>
          </a:p>
          <a:p>
            <a:pPr lvl="1" eaLnBrk="1" hangingPunct="1">
              <a:lnSpc>
                <a:spcPct val="90000"/>
              </a:lnSpc>
              <a:spcBef>
                <a:spcPts val="525"/>
              </a:spcBef>
              <a:buSzPct val="75000"/>
              <a:buFont typeface="Symbol" panose="05050102010706020507" pitchFamily="18" charset="2"/>
              <a:buChar char=""/>
            </a:pPr>
            <a:r>
              <a:rPr lang="el-GR" altLang="en-US" sz="2100" dirty="0">
                <a:solidFill>
                  <a:srgbClr val="000000"/>
                </a:solidFill>
                <a:latin typeface="Times New Roman" panose="02020603050405020304" pitchFamily="18" charset="0"/>
              </a:rPr>
              <a:t>Τάση των </a:t>
            </a:r>
            <a:r>
              <a:rPr lang="el-GR" altLang="en-US" sz="2100" dirty="0" err="1">
                <a:solidFill>
                  <a:srgbClr val="000000"/>
                </a:solidFill>
                <a:latin typeface="Times New Roman" panose="02020603050405020304" pitchFamily="18" charset="0"/>
              </a:rPr>
              <a:t>υποστιβάδων</a:t>
            </a:r>
            <a:r>
              <a:rPr lang="el-GR" altLang="en-US" sz="2100" dirty="0">
                <a:solidFill>
                  <a:srgbClr val="000000"/>
                </a:solidFill>
                <a:latin typeface="Times New Roman" panose="02020603050405020304" pitchFamily="18" charset="0"/>
              </a:rPr>
              <a:t> στο δραστικό πυρηνικό φορτίο,</a:t>
            </a:r>
            <a:r>
              <a:rPr lang="el-GR" altLang="en-US" sz="2100" b="1" i="1" dirty="0">
                <a:solidFill>
                  <a:srgbClr val="000000"/>
                </a:solidFill>
                <a:latin typeface="Times New Roman" panose="02020603050405020304" pitchFamily="18" charset="0"/>
              </a:rPr>
              <a:t> </a:t>
            </a:r>
            <a:r>
              <a:rPr lang="el-GR" altLang="en-US" sz="2100" i="1" dirty="0">
                <a:solidFill>
                  <a:srgbClr val="000000"/>
                </a:solidFill>
                <a:latin typeface="Times New Roman" panose="02020603050405020304" pitchFamily="18" charset="0"/>
              </a:rPr>
              <a:t>s &gt; p &gt; d &gt; f</a:t>
            </a:r>
          </a:p>
          <a:p>
            <a:pPr algn="ctr" eaLnBrk="1" hangingPunct="1">
              <a:lnSpc>
                <a:spcPct val="90000"/>
              </a:lnSpc>
              <a:spcBef>
                <a:spcPts val="700"/>
              </a:spcBef>
              <a:buClrTx/>
              <a:buSzPct val="120000"/>
              <a:buFontTx/>
              <a:buNone/>
            </a:pPr>
            <a:r>
              <a:rPr lang="el-GR" altLang="en-US" sz="2800" b="1" dirty="0" err="1">
                <a:solidFill>
                  <a:srgbClr val="FF0000"/>
                </a:solidFill>
                <a:latin typeface="Times New Roman" panose="02020603050405020304" pitchFamily="18" charset="0"/>
              </a:rPr>
              <a:t>Z</a:t>
            </a:r>
            <a:r>
              <a:rPr lang="el-GR" altLang="en-US" sz="2800" b="1" baseline="-25000" dirty="0" err="1">
                <a:solidFill>
                  <a:srgbClr val="FF0000"/>
                </a:solidFill>
                <a:latin typeface="Times New Roman" panose="02020603050405020304" pitchFamily="18" charset="0"/>
              </a:rPr>
              <a:t>δραστικό</a:t>
            </a:r>
            <a:r>
              <a:rPr lang="el-GR" altLang="en-US" sz="2800" baseline="-25000" dirty="0">
                <a:solidFill>
                  <a:srgbClr val="FF0000"/>
                </a:solidFill>
                <a:latin typeface="Times New Roman" panose="02020603050405020304" pitchFamily="18" charset="0"/>
              </a:rPr>
              <a:t> </a:t>
            </a:r>
            <a:r>
              <a:rPr lang="el-GR" altLang="en-US" sz="2800" dirty="0">
                <a:solidFill>
                  <a:srgbClr val="FF0000"/>
                </a:solidFill>
                <a:latin typeface="Times New Roman" panose="02020603050405020304" pitchFamily="18" charset="0"/>
              </a:rPr>
              <a:t>= Z - S</a:t>
            </a:r>
          </a:p>
        </p:txBody>
      </p:sp>
    </p:spTree>
    <p:custDataLst>
      <p:tags r:id="rId1"/>
    </p:custDataLst>
  </p:cSld>
  <p:clrMapOvr>
    <a:masterClrMapping/>
  </p:clrMapOvr>
  <p:transition>
    <p:fade thruBlk="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2" fill="hold" nodeType="clickEffect">
                                  <p:stCondLst>
                                    <p:cond delay="0"/>
                                  </p:stCondLst>
                                  <p:childTnLst>
                                    <p:set>
                                      <p:cBhvr additive="repl">
                                        <p:cTn id="6" dur="1" fill="hold">
                                          <p:stCondLst>
                                            <p:cond delay="0"/>
                                          </p:stCondLst>
                                        </p:cTn>
                                        <p:tgtEl>
                                          <p:spTgt spid="178180">
                                            <p:txEl>
                                              <p:pRg st="0" end="0"/>
                                            </p:txEl>
                                          </p:spTgt>
                                        </p:tgtEl>
                                        <p:attrNameLst>
                                          <p:attrName>style.visibility</p:attrName>
                                        </p:attrNameLst>
                                      </p:cBhvr>
                                      <p:to>
                                        <p:strVal val="visible"/>
                                      </p:to>
                                    </p:set>
                                    <p:animEffect transition="in" filter="wipe(right)">
                                      <p:cBhvr additive="repl">
                                        <p:cTn id="7" dur="500"/>
                                        <p:tgtEl>
                                          <p:spTgt spid="178180">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2" fill="hold" nodeType="clickEffect">
                                  <p:stCondLst>
                                    <p:cond delay="0"/>
                                  </p:stCondLst>
                                  <p:childTnLst>
                                    <p:set>
                                      <p:cBhvr additive="repl">
                                        <p:cTn id="11" dur="1" fill="hold">
                                          <p:stCondLst>
                                            <p:cond delay="0"/>
                                          </p:stCondLst>
                                        </p:cTn>
                                        <p:tgtEl>
                                          <p:spTgt spid="178180">
                                            <p:txEl>
                                              <p:pRg st="1" end="1"/>
                                            </p:txEl>
                                          </p:spTgt>
                                        </p:tgtEl>
                                        <p:attrNameLst>
                                          <p:attrName>style.visibility</p:attrName>
                                        </p:attrNameLst>
                                      </p:cBhvr>
                                      <p:to>
                                        <p:strVal val="visible"/>
                                      </p:to>
                                    </p:set>
                                    <p:animEffect transition="in" filter="wipe(right)">
                                      <p:cBhvr additive="repl">
                                        <p:cTn id="12" dur="500"/>
                                        <p:tgtEl>
                                          <p:spTgt spid="178180">
                                            <p:txEl>
                                              <p:pRg st="1" end="1"/>
                                            </p:txEl>
                                          </p:spTgt>
                                        </p:tgtEl>
                                      </p:cBhvr>
                                    </p:animEffect>
                                  </p:childTnLst>
                                </p:cTn>
                              </p:par>
                              <p:par>
                                <p:cTn id="13" presetID="22" presetClass="entr" presetSubtype="2" fill="hold" nodeType="withEffect">
                                  <p:stCondLst>
                                    <p:cond delay="0"/>
                                  </p:stCondLst>
                                  <p:childTnLst>
                                    <p:set>
                                      <p:cBhvr additive="repl">
                                        <p:cTn id="14" dur="1" fill="hold">
                                          <p:stCondLst>
                                            <p:cond delay="0"/>
                                          </p:stCondLst>
                                        </p:cTn>
                                        <p:tgtEl>
                                          <p:spTgt spid="178180">
                                            <p:txEl>
                                              <p:pRg st="2" end="2"/>
                                            </p:txEl>
                                          </p:spTgt>
                                        </p:tgtEl>
                                        <p:attrNameLst>
                                          <p:attrName>style.visibility</p:attrName>
                                        </p:attrNameLst>
                                      </p:cBhvr>
                                      <p:to>
                                        <p:strVal val="visible"/>
                                      </p:to>
                                    </p:set>
                                    <p:animEffect transition="in" filter="wipe(right)">
                                      <p:cBhvr additive="repl">
                                        <p:cTn id="15" dur="500"/>
                                        <p:tgtEl>
                                          <p:spTgt spid="178180">
                                            <p:txEl>
                                              <p:pRg st="2" end="2"/>
                                            </p:txEl>
                                          </p:spTgt>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22" presetClass="entr" presetSubtype="2" fill="hold" nodeType="clickEffect">
                                  <p:stCondLst>
                                    <p:cond delay="0"/>
                                  </p:stCondLst>
                                  <p:childTnLst>
                                    <p:set>
                                      <p:cBhvr additive="repl">
                                        <p:cTn id="19" dur="1" fill="hold">
                                          <p:stCondLst>
                                            <p:cond delay="0"/>
                                          </p:stCondLst>
                                        </p:cTn>
                                        <p:tgtEl>
                                          <p:spTgt spid="178180">
                                            <p:txEl>
                                              <p:pRg st="3" end="3"/>
                                            </p:txEl>
                                          </p:spTgt>
                                        </p:tgtEl>
                                        <p:attrNameLst>
                                          <p:attrName>style.visibility</p:attrName>
                                        </p:attrNameLst>
                                      </p:cBhvr>
                                      <p:to>
                                        <p:strVal val="visible"/>
                                      </p:to>
                                    </p:set>
                                    <p:animEffect transition="in" filter="wipe(right)">
                                      <p:cBhvr additive="repl">
                                        <p:cTn id="20" dur="500"/>
                                        <p:tgtEl>
                                          <p:spTgt spid="178180">
                                            <p:txEl>
                                              <p:pRg st="3" end="3"/>
                                            </p:txEl>
                                          </p:spTgt>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22" presetClass="entr" presetSubtype="2" fill="hold" nodeType="clickEffect">
                                  <p:stCondLst>
                                    <p:cond delay="0"/>
                                  </p:stCondLst>
                                  <p:childTnLst>
                                    <p:set>
                                      <p:cBhvr additive="repl">
                                        <p:cTn id="24" dur="1" fill="hold">
                                          <p:stCondLst>
                                            <p:cond delay="0"/>
                                          </p:stCondLst>
                                        </p:cTn>
                                        <p:tgtEl>
                                          <p:spTgt spid="178180">
                                            <p:txEl>
                                              <p:pRg st="4" end="4"/>
                                            </p:txEl>
                                          </p:spTgt>
                                        </p:tgtEl>
                                        <p:attrNameLst>
                                          <p:attrName>style.visibility</p:attrName>
                                        </p:attrNameLst>
                                      </p:cBhvr>
                                      <p:to>
                                        <p:strVal val="visible"/>
                                      </p:to>
                                    </p:set>
                                    <p:animEffect transition="in" filter="wipe(right)">
                                      <p:cBhvr additive="repl">
                                        <p:cTn id="25" dur="500"/>
                                        <p:tgtEl>
                                          <p:spTgt spid="178180">
                                            <p:txEl>
                                              <p:pRg st="4" end="4"/>
                                            </p:txEl>
                                          </p:spTgt>
                                        </p:tgtEl>
                                      </p:cBhvr>
                                    </p:animEffect>
                                  </p:childTnLst>
                                </p:cTn>
                              </p:par>
                              <p:par>
                                <p:cTn id="26" presetID="22" presetClass="entr" presetSubtype="2" fill="hold" nodeType="withEffect">
                                  <p:stCondLst>
                                    <p:cond delay="0"/>
                                  </p:stCondLst>
                                  <p:childTnLst>
                                    <p:set>
                                      <p:cBhvr additive="repl">
                                        <p:cTn id="27" dur="1" fill="hold">
                                          <p:stCondLst>
                                            <p:cond delay="0"/>
                                          </p:stCondLst>
                                        </p:cTn>
                                        <p:tgtEl>
                                          <p:spTgt spid="178180">
                                            <p:txEl>
                                              <p:pRg st="5" end="5"/>
                                            </p:txEl>
                                          </p:spTgt>
                                        </p:tgtEl>
                                        <p:attrNameLst>
                                          <p:attrName>style.visibility</p:attrName>
                                        </p:attrNameLst>
                                      </p:cBhvr>
                                      <p:to>
                                        <p:strVal val="visible"/>
                                      </p:to>
                                    </p:set>
                                    <p:animEffect transition="in" filter="wipe(right)">
                                      <p:cBhvr additive="repl">
                                        <p:cTn id="28" dur="500"/>
                                        <p:tgtEl>
                                          <p:spTgt spid="178180">
                                            <p:txEl>
                                              <p:pRg st="5" end="5"/>
                                            </p:txEl>
                                          </p:spTgt>
                                        </p:tgtEl>
                                      </p:cBhvr>
                                    </p:animEffect>
                                  </p:childTnLst>
                                </p:cTn>
                              </p:par>
                              <p:par>
                                <p:cTn id="29" presetID="22" presetClass="entr" presetSubtype="2" fill="hold" nodeType="withEffect">
                                  <p:stCondLst>
                                    <p:cond delay="0"/>
                                  </p:stCondLst>
                                  <p:childTnLst>
                                    <p:set>
                                      <p:cBhvr additive="repl">
                                        <p:cTn id="30" dur="1" fill="hold">
                                          <p:stCondLst>
                                            <p:cond delay="0"/>
                                          </p:stCondLst>
                                        </p:cTn>
                                        <p:tgtEl>
                                          <p:spTgt spid="178180">
                                            <p:txEl>
                                              <p:pRg st="6" end="6"/>
                                            </p:txEl>
                                          </p:spTgt>
                                        </p:tgtEl>
                                        <p:attrNameLst>
                                          <p:attrName>style.visibility</p:attrName>
                                        </p:attrNameLst>
                                      </p:cBhvr>
                                      <p:to>
                                        <p:strVal val="visible"/>
                                      </p:to>
                                    </p:set>
                                    <p:animEffect transition="in" filter="wipe(right)">
                                      <p:cBhvr additive="repl">
                                        <p:cTn id="31" dur="500"/>
                                        <p:tgtEl>
                                          <p:spTgt spid="178180">
                                            <p:txEl>
                                              <p:pRg st="6" end="6"/>
                                            </p:txEl>
                                          </p:spTgt>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22" presetClass="entr" presetSubtype="2" fill="hold" nodeType="clickEffect">
                                  <p:stCondLst>
                                    <p:cond delay="0"/>
                                  </p:stCondLst>
                                  <p:childTnLst>
                                    <p:set>
                                      <p:cBhvr additive="repl">
                                        <p:cTn id="35" dur="1" fill="hold">
                                          <p:stCondLst>
                                            <p:cond delay="0"/>
                                          </p:stCondLst>
                                        </p:cTn>
                                        <p:tgtEl>
                                          <p:spTgt spid="178180">
                                            <p:txEl>
                                              <p:pRg st="7" end="7"/>
                                            </p:txEl>
                                          </p:spTgt>
                                        </p:tgtEl>
                                        <p:attrNameLst>
                                          <p:attrName>style.visibility</p:attrName>
                                        </p:attrNameLst>
                                      </p:cBhvr>
                                      <p:to>
                                        <p:strVal val="visible"/>
                                      </p:to>
                                    </p:set>
                                    <p:animEffect transition="in" filter="wipe(right)">
                                      <p:cBhvr additive="repl">
                                        <p:cTn id="36" dur="500"/>
                                        <p:tgtEl>
                                          <p:spTgt spid="178180">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CE001441-83A0-CEB0-FFF8-2B2193F9F11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317" r="5682" b="-1"/>
          <a:stretch/>
        </p:blipFill>
        <p:spPr bwMode="auto">
          <a:xfrm>
            <a:off x="20" y="10"/>
            <a:ext cx="9143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345091" name="Text Box 2">
            <a:extLst>
              <a:ext uri="{FF2B5EF4-FFF2-40B4-BE49-F238E27FC236}">
                <a16:creationId xmlns:a16="http://schemas.microsoft.com/office/drawing/2014/main" id="{13A169CB-9E28-4FB1-9D68-32BFE0DAC691}"/>
              </a:ext>
            </a:extLst>
          </p:cNvPr>
          <p:cNvSpPr txBox="1">
            <a:spLocks noChangeArrowheads="1"/>
          </p:cNvSpPr>
          <p:nvPr/>
        </p:nvSpPr>
        <p:spPr bwMode="auto">
          <a:xfrm>
            <a:off x="392906" y="5317240"/>
            <a:ext cx="8408194" cy="744836"/>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lIns="91440" tIns="45720" rIns="91440" bIns="45720" rtlCol="0" anchor="ctr">
            <a:normAutofit/>
          </a:bodyPr>
          <a:lstStyle>
            <a:lvl1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1pPr>
            <a:lvl2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2pPr>
            <a:lvl3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3pPr>
            <a:lvl4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4pPr>
            <a:lvl5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5pPr>
            <a:lvl6pPr marL="25146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6pPr>
            <a:lvl7pPr marL="29718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7pPr>
            <a:lvl8pPr marL="34290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8pPr>
            <a:lvl9pPr marL="38862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9pPr>
          </a:lstStyle>
          <a:p>
            <a:pPr algn="ctr" defTabSz="914400">
              <a:lnSpc>
                <a:spcPct val="90000"/>
              </a:lnSpc>
              <a:spcBef>
                <a:spcPct val="0"/>
              </a:spcBef>
              <a:spcAft>
                <a:spcPts val="600"/>
              </a:spcAft>
              <a:buClrTx/>
            </a:pPr>
            <a:r>
              <a:rPr lang="en-US" altLang="en-US" sz="3100" b="1">
                <a:solidFill>
                  <a:schemeClr val="tx1">
                    <a:lumMod val="85000"/>
                    <a:lumOff val="15000"/>
                  </a:schemeClr>
                </a:solidFill>
                <a:latin typeface="+mj-lt"/>
                <a:ea typeface="+mj-ea"/>
                <a:cs typeface="+mj-cs"/>
              </a:rPr>
              <a:t>Ιδιότητες των Στοιχείων του Περιοδικού Πίνακα</a:t>
            </a:r>
          </a:p>
        </p:txBody>
      </p:sp>
    </p:spTree>
  </p:cSld>
  <p:clrMapOvr>
    <a:masterClrMapping/>
  </p:clrMapOvr>
  <p:transition spd="med"/>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7138" name="Text Box 1">
            <a:extLst>
              <a:ext uri="{FF2B5EF4-FFF2-40B4-BE49-F238E27FC236}">
                <a16:creationId xmlns:a16="http://schemas.microsoft.com/office/drawing/2014/main" id="{0B46E6F5-674D-4B6B-B91F-49793FC8C5A4}"/>
              </a:ext>
            </a:extLst>
          </p:cNvPr>
          <p:cNvSpPr txBox="1">
            <a:spLocks noChangeArrowheads="1"/>
          </p:cNvSpPr>
          <p:nvPr/>
        </p:nvSpPr>
        <p:spPr bwMode="auto">
          <a:xfrm>
            <a:off x="304800" y="6248400"/>
            <a:ext cx="3505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lstStyle>
            <a:lvl1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1pPr>
            <a:lvl2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2pPr>
            <a:lvl3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3pPr>
            <a:lvl4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4pPr>
            <a:lvl5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5pPr>
            <a:lvl6pPr marL="25146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6pPr>
            <a:lvl7pPr marL="29718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7pPr>
            <a:lvl8pPr marL="34290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8pPr>
            <a:lvl9pPr marL="38862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9pPr>
          </a:lstStyle>
          <a:p>
            <a:pPr eaLnBrk="1" hangingPunct="1">
              <a:lnSpc>
                <a:spcPct val="100000"/>
              </a:lnSpc>
              <a:buClrTx/>
              <a:buSzPct val="120000"/>
              <a:buFontTx/>
              <a:buNone/>
            </a:pPr>
            <a:r>
              <a:rPr lang="el-GR" altLang="en-US" sz="1400">
                <a:solidFill>
                  <a:srgbClr val="000000"/>
                </a:solidFill>
              </a:rPr>
              <a:t>Tro, Chemistry: A Molecular Approach</a:t>
            </a:r>
          </a:p>
        </p:txBody>
      </p:sp>
      <p:sp>
        <p:nvSpPr>
          <p:cNvPr id="347139" name="Text Box 2">
            <a:extLst>
              <a:ext uri="{FF2B5EF4-FFF2-40B4-BE49-F238E27FC236}">
                <a16:creationId xmlns:a16="http://schemas.microsoft.com/office/drawing/2014/main" id="{C04BE1D6-3E0E-465F-B06B-D379C02A25F7}"/>
              </a:ext>
            </a:extLst>
          </p:cNvPr>
          <p:cNvSpPr txBox="1">
            <a:spLocks noChangeArrowheads="1"/>
          </p:cNvSpPr>
          <p:nvPr/>
        </p:nvSpPr>
        <p:spPr bwMode="auto">
          <a:xfrm>
            <a:off x="6858000" y="62484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pPr eaLnBrk="1">
              <a:lnSpc>
                <a:spcPct val="94000"/>
              </a:lnSpc>
              <a:buClr>
                <a:srgbClr val="000000"/>
              </a:buClr>
              <a:buSzPct val="100000"/>
              <a:buFont typeface="Times New Roman" panose="02020603050405020304" pitchFamily="18" charset="0"/>
              <a:buNone/>
            </a:pPr>
            <a:endParaRPr lang="el-GR" altLang="en-US"/>
          </a:p>
        </p:txBody>
      </p:sp>
      <p:sp>
        <p:nvSpPr>
          <p:cNvPr id="347140" name="Text Box 3">
            <a:extLst>
              <a:ext uri="{FF2B5EF4-FFF2-40B4-BE49-F238E27FC236}">
                <a16:creationId xmlns:a16="http://schemas.microsoft.com/office/drawing/2014/main" id="{7C6A1496-3D61-4714-84BC-8B8D1AC6CC36}"/>
              </a:ext>
            </a:extLst>
          </p:cNvPr>
          <p:cNvSpPr txBox="1">
            <a:spLocks noChangeArrowheads="1"/>
          </p:cNvSpPr>
          <p:nvPr/>
        </p:nvSpPr>
        <p:spPr bwMode="auto">
          <a:xfrm>
            <a:off x="533400" y="3048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360" tIns="44280" rIns="90360" bIns="44280" anchor="ctr"/>
          <a:lstStyle>
            <a:lvl1pPr marL="215900" indent="-209550">
              <a:lnSpc>
                <a:spcPct val="94000"/>
              </a:lnSpc>
              <a:buClr>
                <a:srgbClr val="000000"/>
              </a:buClr>
              <a:buSzPct val="100000"/>
              <a:buFont typeface="Times New Roman" panose="02020603050405020304" pitchFamily="18" charset="0"/>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a:solidFill>
                  <a:schemeClr val="bg1"/>
                </a:solidFill>
                <a:latin typeface="Arial" panose="020B0604020202020204" pitchFamily="34" charset="0"/>
                <a:cs typeface="Droid Sans Fallback" charset="0"/>
              </a:defRPr>
            </a:lvl1pPr>
            <a:lvl2pPr>
              <a:lnSpc>
                <a:spcPct val="94000"/>
              </a:lnSpc>
              <a:buClr>
                <a:srgbClr val="000000"/>
              </a:buClr>
              <a:buSzPct val="100000"/>
              <a:buFont typeface="Times New Roman" panose="02020603050405020304" pitchFamily="18" charset="0"/>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a:solidFill>
                  <a:schemeClr val="bg1"/>
                </a:solidFill>
                <a:latin typeface="Arial" panose="020B0604020202020204" pitchFamily="34" charset="0"/>
                <a:cs typeface="Droid Sans Fallback" charset="0"/>
              </a:defRPr>
            </a:lvl2pPr>
            <a:lvl3pPr>
              <a:lnSpc>
                <a:spcPct val="94000"/>
              </a:lnSpc>
              <a:buClr>
                <a:srgbClr val="000000"/>
              </a:buClr>
              <a:buSzPct val="100000"/>
              <a:buFont typeface="Times New Roman" panose="02020603050405020304" pitchFamily="18" charset="0"/>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a:solidFill>
                  <a:schemeClr val="bg1"/>
                </a:solidFill>
                <a:latin typeface="Arial" panose="020B0604020202020204" pitchFamily="34" charset="0"/>
                <a:cs typeface="Droid Sans Fallback" charset="0"/>
              </a:defRPr>
            </a:lvl3pPr>
            <a:lvl4pPr>
              <a:lnSpc>
                <a:spcPct val="94000"/>
              </a:lnSpc>
              <a:buClr>
                <a:srgbClr val="000000"/>
              </a:buClr>
              <a:buSzPct val="100000"/>
              <a:buFont typeface="Times New Roman" panose="02020603050405020304" pitchFamily="18" charset="0"/>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a:solidFill>
                  <a:schemeClr val="bg1"/>
                </a:solidFill>
                <a:latin typeface="Arial" panose="020B0604020202020204" pitchFamily="34" charset="0"/>
                <a:cs typeface="Droid Sans Fallback" charset="0"/>
              </a:defRPr>
            </a:lvl4pPr>
            <a:lvl5pPr>
              <a:lnSpc>
                <a:spcPct val="94000"/>
              </a:lnSpc>
              <a:buClr>
                <a:srgbClr val="000000"/>
              </a:buClr>
              <a:buSzPct val="100000"/>
              <a:buFont typeface="Times New Roman" panose="02020603050405020304" pitchFamily="18" charset="0"/>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a:solidFill>
                  <a:schemeClr val="bg1"/>
                </a:solidFill>
                <a:latin typeface="Arial" panose="020B0604020202020204" pitchFamily="34" charset="0"/>
                <a:cs typeface="Droid Sans Fallback" charset="0"/>
              </a:defRPr>
            </a:lvl5pPr>
            <a:lvl6pPr marL="25146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a:solidFill>
                  <a:schemeClr val="bg1"/>
                </a:solidFill>
                <a:latin typeface="Arial" panose="020B0604020202020204" pitchFamily="34" charset="0"/>
                <a:cs typeface="Droid Sans Fallback" charset="0"/>
              </a:defRPr>
            </a:lvl6pPr>
            <a:lvl7pPr marL="29718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a:solidFill>
                  <a:schemeClr val="bg1"/>
                </a:solidFill>
                <a:latin typeface="Arial" panose="020B0604020202020204" pitchFamily="34" charset="0"/>
                <a:cs typeface="Droid Sans Fallback" charset="0"/>
              </a:defRPr>
            </a:lvl7pPr>
            <a:lvl8pPr marL="34290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a:solidFill>
                  <a:schemeClr val="bg1"/>
                </a:solidFill>
                <a:latin typeface="Arial" panose="020B0604020202020204" pitchFamily="34" charset="0"/>
                <a:cs typeface="Droid Sans Fallback" charset="0"/>
              </a:defRPr>
            </a:lvl8pPr>
            <a:lvl9pPr marL="38862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a:solidFill>
                  <a:schemeClr val="bg1"/>
                </a:solidFill>
                <a:latin typeface="Arial" panose="020B0604020202020204" pitchFamily="34" charset="0"/>
                <a:cs typeface="Droid Sans Fallback" charset="0"/>
              </a:defRPr>
            </a:lvl9pPr>
          </a:lstStyle>
          <a:p>
            <a:pPr eaLnBrk="1" hangingPunct="1">
              <a:lnSpc>
                <a:spcPct val="100000"/>
              </a:lnSpc>
              <a:buClrTx/>
              <a:buSzPct val="45000"/>
              <a:buFontTx/>
              <a:buNone/>
            </a:pPr>
            <a:r>
              <a:rPr lang="el-GR" altLang="en-US" sz="4000" dirty="0">
                <a:solidFill>
                  <a:srgbClr val="000000"/>
                </a:solidFill>
                <a:latin typeface="Times New Roman" panose="02020603050405020304" pitchFamily="18" charset="0"/>
              </a:rPr>
              <a:t>Ηλεκτρονική Διαμόρφωση και Περιοδικός Πίνακας</a:t>
            </a:r>
          </a:p>
        </p:txBody>
      </p:sp>
      <p:sp>
        <p:nvSpPr>
          <p:cNvPr id="2" name="Text Box 4">
            <a:extLst>
              <a:ext uri="{FF2B5EF4-FFF2-40B4-BE49-F238E27FC236}">
                <a16:creationId xmlns:a16="http://schemas.microsoft.com/office/drawing/2014/main" id="{9BD31DC6-693D-4955-AD60-B7564868AB1D}"/>
              </a:ext>
            </a:extLst>
          </p:cNvPr>
          <p:cNvSpPr txBox="1">
            <a:spLocks noChangeArrowheads="1"/>
          </p:cNvSpPr>
          <p:nvPr/>
        </p:nvSpPr>
        <p:spPr bwMode="auto">
          <a:xfrm>
            <a:off x="304800" y="1676400"/>
            <a:ext cx="8534400"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360" tIns="44280" rIns="90360" bIns="44280"/>
          <a:lstStyle>
            <a:lvl1pPr marL="334963" indent="-334963">
              <a:lnSpc>
                <a:spcPct val="94000"/>
              </a:lnSpc>
              <a:buClr>
                <a:srgbClr val="000000"/>
              </a:buClr>
              <a:buSzPct val="100000"/>
              <a:buFont typeface="Times New Roman" panose="02020603050405020304" pitchFamily="18" charset="0"/>
              <a:tabLst>
                <a:tab pos="334963" algn="l"/>
                <a:tab pos="782638" algn="l"/>
                <a:tab pos="1231900" algn="l"/>
                <a:tab pos="1681163" algn="l"/>
                <a:tab pos="2130425" algn="l"/>
                <a:tab pos="2579688" algn="l"/>
                <a:tab pos="3028950" algn="l"/>
                <a:tab pos="3478213" algn="l"/>
                <a:tab pos="3927475" algn="l"/>
                <a:tab pos="4376738" algn="l"/>
                <a:tab pos="4826000" algn="l"/>
                <a:tab pos="5275263" algn="l"/>
                <a:tab pos="5724525" algn="l"/>
                <a:tab pos="6173788" algn="l"/>
                <a:tab pos="6623050" algn="l"/>
                <a:tab pos="7072313" algn="l"/>
                <a:tab pos="7521575" algn="l"/>
                <a:tab pos="7970838" algn="l"/>
                <a:tab pos="8420100" algn="l"/>
                <a:tab pos="8869363" algn="l"/>
                <a:tab pos="9318625" algn="l"/>
              </a:tabLst>
              <a:defRPr>
                <a:solidFill>
                  <a:schemeClr val="bg1"/>
                </a:solidFill>
                <a:latin typeface="Arial" panose="020B0604020202020204" pitchFamily="34" charset="0"/>
                <a:cs typeface="Droid Sans Fallback" charset="0"/>
              </a:defRPr>
            </a:lvl1pPr>
            <a:lvl2pPr>
              <a:lnSpc>
                <a:spcPct val="94000"/>
              </a:lnSpc>
              <a:buClr>
                <a:srgbClr val="000000"/>
              </a:buClr>
              <a:buSzPct val="100000"/>
              <a:buFont typeface="Times New Roman" panose="02020603050405020304" pitchFamily="18" charset="0"/>
              <a:tabLst>
                <a:tab pos="334963" algn="l"/>
                <a:tab pos="782638" algn="l"/>
                <a:tab pos="1231900" algn="l"/>
                <a:tab pos="1681163" algn="l"/>
                <a:tab pos="2130425" algn="l"/>
                <a:tab pos="2579688" algn="l"/>
                <a:tab pos="3028950" algn="l"/>
                <a:tab pos="3478213" algn="l"/>
                <a:tab pos="3927475" algn="l"/>
                <a:tab pos="4376738" algn="l"/>
                <a:tab pos="4826000" algn="l"/>
                <a:tab pos="5275263" algn="l"/>
                <a:tab pos="5724525" algn="l"/>
                <a:tab pos="6173788" algn="l"/>
                <a:tab pos="6623050" algn="l"/>
                <a:tab pos="7072313" algn="l"/>
                <a:tab pos="7521575" algn="l"/>
                <a:tab pos="7970838" algn="l"/>
                <a:tab pos="8420100" algn="l"/>
                <a:tab pos="8869363" algn="l"/>
                <a:tab pos="9318625" algn="l"/>
              </a:tabLst>
              <a:defRPr>
                <a:solidFill>
                  <a:schemeClr val="bg1"/>
                </a:solidFill>
                <a:latin typeface="Arial" panose="020B0604020202020204" pitchFamily="34" charset="0"/>
                <a:cs typeface="Droid Sans Fallback" charset="0"/>
              </a:defRPr>
            </a:lvl2pPr>
            <a:lvl3pPr>
              <a:lnSpc>
                <a:spcPct val="94000"/>
              </a:lnSpc>
              <a:buClr>
                <a:srgbClr val="000000"/>
              </a:buClr>
              <a:buSzPct val="100000"/>
              <a:buFont typeface="Times New Roman" panose="02020603050405020304" pitchFamily="18" charset="0"/>
              <a:tabLst>
                <a:tab pos="334963" algn="l"/>
                <a:tab pos="782638" algn="l"/>
                <a:tab pos="1231900" algn="l"/>
                <a:tab pos="1681163" algn="l"/>
                <a:tab pos="2130425" algn="l"/>
                <a:tab pos="2579688" algn="l"/>
                <a:tab pos="3028950" algn="l"/>
                <a:tab pos="3478213" algn="l"/>
                <a:tab pos="3927475" algn="l"/>
                <a:tab pos="4376738" algn="l"/>
                <a:tab pos="4826000" algn="l"/>
                <a:tab pos="5275263" algn="l"/>
                <a:tab pos="5724525" algn="l"/>
                <a:tab pos="6173788" algn="l"/>
                <a:tab pos="6623050" algn="l"/>
                <a:tab pos="7072313" algn="l"/>
                <a:tab pos="7521575" algn="l"/>
                <a:tab pos="7970838" algn="l"/>
                <a:tab pos="8420100" algn="l"/>
                <a:tab pos="8869363" algn="l"/>
                <a:tab pos="9318625" algn="l"/>
              </a:tabLst>
              <a:defRPr>
                <a:solidFill>
                  <a:schemeClr val="bg1"/>
                </a:solidFill>
                <a:latin typeface="Arial" panose="020B0604020202020204" pitchFamily="34" charset="0"/>
                <a:cs typeface="Droid Sans Fallback" charset="0"/>
              </a:defRPr>
            </a:lvl3pPr>
            <a:lvl4pPr>
              <a:lnSpc>
                <a:spcPct val="94000"/>
              </a:lnSpc>
              <a:buClr>
                <a:srgbClr val="000000"/>
              </a:buClr>
              <a:buSzPct val="100000"/>
              <a:buFont typeface="Times New Roman" panose="02020603050405020304" pitchFamily="18" charset="0"/>
              <a:tabLst>
                <a:tab pos="334963" algn="l"/>
                <a:tab pos="782638" algn="l"/>
                <a:tab pos="1231900" algn="l"/>
                <a:tab pos="1681163" algn="l"/>
                <a:tab pos="2130425" algn="l"/>
                <a:tab pos="2579688" algn="l"/>
                <a:tab pos="3028950" algn="l"/>
                <a:tab pos="3478213" algn="l"/>
                <a:tab pos="3927475" algn="l"/>
                <a:tab pos="4376738" algn="l"/>
                <a:tab pos="4826000" algn="l"/>
                <a:tab pos="5275263" algn="l"/>
                <a:tab pos="5724525" algn="l"/>
                <a:tab pos="6173788" algn="l"/>
                <a:tab pos="6623050" algn="l"/>
                <a:tab pos="7072313" algn="l"/>
                <a:tab pos="7521575" algn="l"/>
                <a:tab pos="7970838" algn="l"/>
                <a:tab pos="8420100" algn="l"/>
                <a:tab pos="8869363" algn="l"/>
                <a:tab pos="9318625" algn="l"/>
              </a:tabLst>
              <a:defRPr>
                <a:solidFill>
                  <a:schemeClr val="bg1"/>
                </a:solidFill>
                <a:latin typeface="Arial" panose="020B0604020202020204" pitchFamily="34" charset="0"/>
                <a:cs typeface="Droid Sans Fallback" charset="0"/>
              </a:defRPr>
            </a:lvl4pPr>
            <a:lvl5pPr>
              <a:lnSpc>
                <a:spcPct val="94000"/>
              </a:lnSpc>
              <a:buClr>
                <a:srgbClr val="000000"/>
              </a:buClr>
              <a:buSzPct val="100000"/>
              <a:buFont typeface="Times New Roman" panose="02020603050405020304" pitchFamily="18" charset="0"/>
              <a:tabLst>
                <a:tab pos="334963" algn="l"/>
                <a:tab pos="782638" algn="l"/>
                <a:tab pos="1231900" algn="l"/>
                <a:tab pos="1681163" algn="l"/>
                <a:tab pos="2130425" algn="l"/>
                <a:tab pos="2579688" algn="l"/>
                <a:tab pos="3028950" algn="l"/>
                <a:tab pos="3478213" algn="l"/>
                <a:tab pos="3927475" algn="l"/>
                <a:tab pos="4376738" algn="l"/>
                <a:tab pos="4826000" algn="l"/>
                <a:tab pos="5275263" algn="l"/>
                <a:tab pos="5724525" algn="l"/>
                <a:tab pos="6173788" algn="l"/>
                <a:tab pos="6623050" algn="l"/>
                <a:tab pos="7072313" algn="l"/>
                <a:tab pos="7521575" algn="l"/>
                <a:tab pos="7970838" algn="l"/>
                <a:tab pos="8420100" algn="l"/>
                <a:tab pos="8869363" algn="l"/>
                <a:tab pos="9318625" algn="l"/>
              </a:tabLst>
              <a:defRPr>
                <a:solidFill>
                  <a:schemeClr val="bg1"/>
                </a:solidFill>
                <a:latin typeface="Arial" panose="020B0604020202020204" pitchFamily="34" charset="0"/>
                <a:cs typeface="Droid Sans Fallback" charset="0"/>
              </a:defRPr>
            </a:lvl5pPr>
            <a:lvl6pPr marL="25146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334963" algn="l"/>
                <a:tab pos="782638" algn="l"/>
                <a:tab pos="1231900" algn="l"/>
                <a:tab pos="1681163" algn="l"/>
                <a:tab pos="2130425" algn="l"/>
                <a:tab pos="2579688" algn="l"/>
                <a:tab pos="3028950" algn="l"/>
                <a:tab pos="3478213" algn="l"/>
                <a:tab pos="3927475" algn="l"/>
                <a:tab pos="4376738" algn="l"/>
                <a:tab pos="4826000" algn="l"/>
                <a:tab pos="5275263" algn="l"/>
                <a:tab pos="5724525" algn="l"/>
                <a:tab pos="6173788" algn="l"/>
                <a:tab pos="6623050" algn="l"/>
                <a:tab pos="7072313" algn="l"/>
                <a:tab pos="7521575" algn="l"/>
                <a:tab pos="7970838" algn="l"/>
                <a:tab pos="8420100" algn="l"/>
                <a:tab pos="8869363" algn="l"/>
                <a:tab pos="9318625" algn="l"/>
              </a:tabLst>
              <a:defRPr>
                <a:solidFill>
                  <a:schemeClr val="bg1"/>
                </a:solidFill>
                <a:latin typeface="Arial" panose="020B0604020202020204" pitchFamily="34" charset="0"/>
                <a:cs typeface="Droid Sans Fallback" charset="0"/>
              </a:defRPr>
            </a:lvl6pPr>
            <a:lvl7pPr marL="29718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334963" algn="l"/>
                <a:tab pos="782638" algn="l"/>
                <a:tab pos="1231900" algn="l"/>
                <a:tab pos="1681163" algn="l"/>
                <a:tab pos="2130425" algn="l"/>
                <a:tab pos="2579688" algn="l"/>
                <a:tab pos="3028950" algn="l"/>
                <a:tab pos="3478213" algn="l"/>
                <a:tab pos="3927475" algn="l"/>
                <a:tab pos="4376738" algn="l"/>
                <a:tab pos="4826000" algn="l"/>
                <a:tab pos="5275263" algn="l"/>
                <a:tab pos="5724525" algn="l"/>
                <a:tab pos="6173788" algn="l"/>
                <a:tab pos="6623050" algn="l"/>
                <a:tab pos="7072313" algn="l"/>
                <a:tab pos="7521575" algn="l"/>
                <a:tab pos="7970838" algn="l"/>
                <a:tab pos="8420100" algn="l"/>
                <a:tab pos="8869363" algn="l"/>
                <a:tab pos="9318625" algn="l"/>
              </a:tabLst>
              <a:defRPr>
                <a:solidFill>
                  <a:schemeClr val="bg1"/>
                </a:solidFill>
                <a:latin typeface="Arial" panose="020B0604020202020204" pitchFamily="34" charset="0"/>
                <a:cs typeface="Droid Sans Fallback" charset="0"/>
              </a:defRPr>
            </a:lvl7pPr>
            <a:lvl8pPr marL="34290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334963" algn="l"/>
                <a:tab pos="782638" algn="l"/>
                <a:tab pos="1231900" algn="l"/>
                <a:tab pos="1681163" algn="l"/>
                <a:tab pos="2130425" algn="l"/>
                <a:tab pos="2579688" algn="l"/>
                <a:tab pos="3028950" algn="l"/>
                <a:tab pos="3478213" algn="l"/>
                <a:tab pos="3927475" algn="l"/>
                <a:tab pos="4376738" algn="l"/>
                <a:tab pos="4826000" algn="l"/>
                <a:tab pos="5275263" algn="l"/>
                <a:tab pos="5724525" algn="l"/>
                <a:tab pos="6173788" algn="l"/>
                <a:tab pos="6623050" algn="l"/>
                <a:tab pos="7072313" algn="l"/>
                <a:tab pos="7521575" algn="l"/>
                <a:tab pos="7970838" algn="l"/>
                <a:tab pos="8420100" algn="l"/>
                <a:tab pos="8869363" algn="l"/>
                <a:tab pos="9318625" algn="l"/>
              </a:tabLst>
              <a:defRPr>
                <a:solidFill>
                  <a:schemeClr val="bg1"/>
                </a:solidFill>
                <a:latin typeface="Arial" panose="020B0604020202020204" pitchFamily="34" charset="0"/>
                <a:cs typeface="Droid Sans Fallback" charset="0"/>
              </a:defRPr>
            </a:lvl8pPr>
            <a:lvl9pPr marL="38862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334963" algn="l"/>
                <a:tab pos="782638" algn="l"/>
                <a:tab pos="1231900" algn="l"/>
                <a:tab pos="1681163" algn="l"/>
                <a:tab pos="2130425" algn="l"/>
                <a:tab pos="2579688" algn="l"/>
                <a:tab pos="3028950" algn="l"/>
                <a:tab pos="3478213" algn="l"/>
                <a:tab pos="3927475" algn="l"/>
                <a:tab pos="4376738" algn="l"/>
                <a:tab pos="4826000" algn="l"/>
                <a:tab pos="5275263" algn="l"/>
                <a:tab pos="5724525" algn="l"/>
                <a:tab pos="6173788" algn="l"/>
                <a:tab pos="6623050" algn="l"/>
                <a:tab pos="7072313" algn="l"/>
                <a:tab pos="7521575" algn="l"/>
                <a:tab pos="7970838" algn="l"/>
                <a:tab pos="8420100" algn="l"/>
                <a:tab pos="8869363" algn="l"/>
                <a:tab pos="9318625" algn="l"/>
              </a:tabLst>
              <a:defRPr>
                <a:solidFill>
                  <a:schemeClr val="bg1"/>
                </a:solidFill>
                <a:latin typeface="Arial" panose="020B0604020202020204" pitchFamily="34" charset="0"/>
                <a:cs typeface="Droid Sans Fallback" charset="0"/>
              </a:defRPr>
            </a:lvl9pPr>
          </a:lstStyle>
          <a:p>
            <a:pPr eaLnBrk="1" hangingPunct="1">
              <a:lnSpc>
                <a:spcPct val="100000"/>
              </a:lnSpc>
              <a:spcBef>
                <a:spcPts val="800"/>
              </a:spcBef>
              <a:buClr>
                <a:srgbClr val="0070C0"/>
              </a:buClr>
              <a:buSzPct val="120000"/>
              <a:buFont typeface="Times New Roman" panose="02020603050405020304" pitchFamily="18" charset="0"/>
              <a:buChar char="•"/>
            </a:pPr>
            <a:r>
              <a:rPr lang="el-GR" altLang="en-US" sz="3200">
                <a:solidFill>
                  <a:srgbClr val="0070C0"/>
                </a:solidFill>
                <a:latin typeface="Times New Roman" panose="02020603050405020304" pitchFamily="18" charset="0"/>
              </a:rPr>
              <a:t>Ο αριθμός της Ομάδας αντιστοιχεί στον αριθμό των ηλεκτρονίων σθένους</a:t>
            </a:r>
          </a:p>
          <a:p>
            <a:pPr eaLnBrk="1" hangingPunct="1">
              <a:lnSpc>
                <a:spcPct val="100000"/>
              </a:lnSpc>
              <a:spcBef>
                <a:spcPts val="800"/>
              </a:spcBef>
              <a:buClr>
                <a:srgbClr val="002060"/>
              </a:buClr>
              <a:buSzPct val="120000"/>
              <a:buFont typeface="Times New Roman" panose="02020603050405020304" pitchFamily="18" charset="0"/>
              <a:buChar char="•"/>
            </a:pPr>
            <a:r>
              <a:rPr lang="el-GR" altLang="en-US" sz="3200">
                <a:solidFill>
                  <a:srgbClr val="002060"/>
                </a:solidFill>
                <a:latin typeface="Times New Roman" panose="02020603050405020304" pitchFamily="18" charset="0"/>
              </a:rPr>
              <a:t>Το μήκος του κάθε «τομέα» είναι ο μέγιστος αριθμός ηλεκτρονίων  που μπορεί να φέρει η κάθε υποστιβάδα</a:t>
            </a:r>
          </a:p>
          <a:p>
            <a:pPr eaLnBrk="1" hangingPunct="1">
              <a:lnSpc>
                <a:spcPct val="100000"/>
              </a:lnSpc>
              <a:spcBef>
                <a:spcPts val="800"/>
              </a:spcBef>
              <a:buClr>
                <a:srgbClr val="00B0F0"/>
              </a:buClr>
              <a:buSzPct val="120000"/>
              <a:buFont typeface="Times New Roman" panose="02020603050405020304" pitchFamily="18" charset="0"/>
              <a:buChar char="•"/>
            </a:pPr>
            <a:r>
              <a:rPr lang="el-GR" altLang="en-US" sz="3200">
                <a:solidFill>
                  <a:srgbClr val="00B0F0"/>
                </a:solidFill>
                <a:latin typeface="Times New Roman" panose="02020603050405020304" pitchFamily="18" charset="0"/>
              </a:rPr>
              <a:t>Ο αριθμός Περιόδου αντιστοιχεί στη βασική ενεργειακή κατάσταση των ηλεκτρονίων σθένους</a:t>
            </a:r>
          </a:p>
        </p:txBody>
      </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additive="repl">
                                        <p:cTn id="6" dur="1" fill="hold">
                                          <p:stCondLst>
                                            <p:cond delay="0"/>
                                          </p:stCondLst>
                                        </p:cTn>
                                        <p:tgtEl>
                                          <p:spTgt spid="2">
                                            <p:txEl>
                                              <p:pRg st="0" end="0"/>
                                            </p:txEl>
                                          </p:spTgt>
                                        </p:tgtEl>
                                        <p:attrNameLst>
                                          <p:attrName>style.visibility</p:attrName>
                                        </p:attrNameLst>
                                      </p:cBhvr>
                                      <p:to>
                                        <p:strVal val="visible"/>
                                      </p:to>
                                    </p:set>
                                    <p:animEffect transition="in" filter="wipe(left)">
                                      <p:cBhvr additive="repl">
                                        <p:cTn id="7" dur="500"/>
                                        <p:tgtEl>
                                          <p:spTgt spid="2">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additive="repl">
                                        <p:cTn id="11" dur="1" fill="hold">
                                          <p:stCondLst>
                                            <p:cond delay="0"/>
                                          </p:stCondLst>
                                        </p:cTn>
                                        <p:tgtEl>
                                          <p:spTgt spid="2">
                                            <p:txEl>
                                              <p:pRg st="1" end="1"/>
                                            </p:txEl>
                                          </p:spTgt>
                                        </p:tgtEl>
                                        <p:attrNameLst>
                                          <p:attrName>style.visibility</p:attrName>
                                        </p:attrNameLst>
                                      </p:cBhvr>
                                      <p:to>
                                        <p:strVal val="visible"/>
                                      </p:to>
                                    </p:set>
                                    <p:animEffect transition="in" filter="wipe(left)">
                                      <p:cBhvr additive="repl">
                                        <p:cTn id="12" dur="500"/>
                                        <p:tgtEl>
                                          <p:spTgt spid="2">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nodeType="clickEffect">
                                  <p:stCondLst>
                                    <p:cond delay="0"/>
                                  </p:stCondLst>
                                  <p:childTnLst>
                                    <p:set>
                                      <p:cBhvr additive="repl">
                                        <p:cTn id="16" dur="1" fill="hold">
                                          <p:stCondLst>
                                            <p:cond delay="0"/>
                                          </p:stCondLst>
                                        </p:cTn>
                                        <p:tgtEl>
                                          <p:spTgt spid="2">
                                            <p:txEl>
                                              <p:pRg st="2" end="2"/>
                                            </p:txEl>
                                          </p:spTgt>
                                        </p:tgtEl>
                                        <p:attrNameLst>
                                          <p:attrName>style.visibility</p:attrName>
                                        </p:attrNameLst>
                                      </p:cBhvr>
                                      <p:to>
                                        <p:strVal val="visible"/>
                                      </p:to>
                                    </p:set>
                                    <p:animEffect transition="in" filter="wipe(left)">
                                      <p:cBhvr additive="repl">
                                        <p:cTn id="17"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9186" name="Text Box 1">
            <a:extLst>
              <a:ext uri="{FF2B5EF4-FFF2-40B4-BE49-F238E27FC236}">
                <a16:creationId xmlns:a16="http://schemas.microsoft.com/office/drawing/2014/main" id="{4AA455C1-819A-4A8E-8C07-F5FA11EA4189}"/>
              </a:ext>
            </a:extLst>
          </p:cNvPr>
          <p:cNvSpPr txBox="1">
            <a:spLocks noChangeArrowheads="1"/>
          </p:cNvSpPr>
          <p:nvPr/>
        </p:nvSpPr>
        <p:spPr bwMode="auto">
          <a:xfrm>
            <a:off x="209107" y="6400800"/>
            <a:ext cx="3505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lstStyle>
            <a:lvl1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1pPr>
            <a:lvl2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2pPr>
            <a:lvl3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3pPr>
            <a:lvl4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4pPr>
            <a:lvl5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5pPr>
            <a:lvl6pPr marL="25146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6pPr>
            <a:lvl7pPr marL="29718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7pPr>
            <a:lvl8pPr marL="34290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8pPr>
            <a:lvl9pPr marL="38862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9pPr>
          </a:lstStyle>
          <a:p>
            <a:pPr eaLnBrk="1" hangingPunct="1">
              <a:lnSpc>
                <a:spcPct val="100000"/>
              </a:lnSpc>
              <a:buClrTx/>
              <a:buSzPct val="120000"/>
              <a:buFontTx/>
              <a:buNone/>
            </a:pPr>
            <a:r>
              <a:rPr lang="el-GR" altLang="en-US" sz="1400" dirty="0">
                <a:solidFill>
                  <a:srgbClr val="000000"/>
                </a:solidFill>
              </a:rPr>
              <a:t>Tro, Chemistry: A Molecular Approach</a:t>
            </a:r>
          </a:p>
        </p:txBody>
      </p:sp>
      <p:sp>
        <p:nvSpPr>
          <p:cNvPr id="349187" name="Text Box 2">
            <a:extLst>
              <a:ext uri="{FF2B5EF4-FFF2-40B4-BE49-F238E27FC236}">
                <a16:creationId xmlns:a16="http://schemas.microsoft.com/office/drawing/2014/main" id="{9F9A4724-0442-4AD9-A066-B74D32ECFB1D}"/>
              </a:ext>
            </a:extLst>
          </p:cNvPr>
          <p:cNvSpPr txBox="1">
            <a:spLocks noChangeArrowheads="1"/>
          </p:cNvSpPr>
          <p:nvPr/>
        </p:nvSpPr>
        <p:spPr bwMode="auto">
          <a:xfrm>
            <a:off x="6858000" y="62484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pPr eaLnBrk="1">
              <a:lnSpc>
                <a:spcPct val="94000"/>
              </a:lnSpc>
              <a:buClr>
                <a:srgbClr val="000000"/>
              </a:buClr>
              <a:buSzPct val="100000"/>
              <a:buFont typeface="Times New Roman" panose="02020603050405020304" pitchFamily="18" charset="0"/>
              <a:buNone/>
            </a:pPr>
            <a:endParaRPr lang="el-GR" altLang="en-US"/>
          </a:p>
        </p:txBody>
      </p:sp>
      <p:pic>
        <p:nvPicPr>
          <p:cNvPr id="349188" name="Picture 3">
            <a:extLst>
              <a:ext uri="{FF2B5EF4-FFF2-40B4-BE49-F238E27FC236}">
                <a16:creationId xmlns:a16="http://schemas.microsoft.com/office/drawing/2014/main" id="{EA68A677-5AC3-4159-BD12-095EECBB371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7518" y="707303"/>
            <a:ext cx="8535482" cy="5693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3" name="Τίτλος 1">
            <a:extLst>
              <a:ext uri="{FF2B5EF4-FFF2-40B4-BE49-F238E27FC236}">
                <a16:creationId xmlns:a16="http://schemas.microsoft.com/office/drawing/2014/main" id="{FE2A4F29-9B3B-580E-E00E-85D396E9D092}"/>
              </a:ext>
            </a:extLst>
          </p:cNvPr>
          <p:cNvSpPr txBox="1">
            <a:spLocks/>
          </p:cNvSpPr>
          <p:nvPr/>
        </p:nvSpPr>
        <p:spPr>
          <a:xfrm>
            <a:off x="902526" y="151679"/>
            <a:ext cx="7008097" cy="365991"/>
          </a:xfrm>
          <a:prstGeom prst="rect">
            <a:avLst/>
          </a:prstGeom>
        </p:spPr>
        <p:txBody>
          <a:bodyPr>
            <a:normAutofit fontScale="92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l-GR" sz="2400" dirty="0">
                <a:latin typeface="Tahoma" panose="020B0604030504040204" pitchFamily="34" charset="0"/>
              </a:rPr>
              <a:t>Τομείς Περιοδικού Πίνακα</a:t>
            </a:r>
            <a:endParaRPr lang="en-US" sz="2400" dirty="0"/>
          </a:p>
        </p:txBody>
      </p:sp>
    </p:spTree>
  </p:cSld>
  <p:clrMapOvr>
    <a:masterClrMapping/>
  </p:clrMapOvr>
  <p:transition spd="med"/>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ECAA13DF-137E-4E17-AA7C-8DAF5FFE8634}"/>
              </a:ext>
            </a:extLst>
          </p:cNvPr>
          <p:cNvSpPr>
            <a:spLocks noGrp="1"/>
          </p:cNvSpPr>
          <p:nvPr>
            <p:ph type="title"/>
          </p:nvPr>
        </p:nvSpPr>
        <p:spPr>
          <a:xfrm>
            <a:off x="179512" y="215900"/>
            <a:ext cx="8615114" cy="950976"/>
          </a:xfrm>
        </p:spPr>
        <p:txBody>
          <a:bodyPr>
            <a:normAutofit/>
          </a:bodyPr>
          <a:lstStyle/>
          <a:p>
            <a:pPr algn="ctr"/>
            <a:r>
              <a:rPr lang="en-US" sz="2400" dirty="0">
                <a:latin typeface="Tahoma" panose="020B0604030504040204" pitchFamily="34" charset="0"/>
              </a:rPr>
              <a:t>T</a:t>
            </a:r>
            <a:r>
              <a:rPr lang="el-GR" sz="2400" dirty="0">
                <a:latin typeface="Tahoma" panose="020B0604030504040204" pitchFamily="34" charset="0"/>
              </a:rPr>
              <a:t>α είδη των στοιχείων, μέταλλα, αμέταλλα ή μεταλλοειδή</a:t>
            </a:r>
            <a:r>
              <a:rPr lang="en-US" sz="2400" dirty="0">
                <a:latin typeface="Tahoma" panose="020B0604030504040204" pitchFamily="34" charset="0"/>
              </a:rPr>
              <a:t>. </a:t>
            </a:r>
            <a:endParaRPr lang="en-US" sz="2400" dirty="0"/>
          </a:p>
        </p:txBody>
      </p:sp>
      <p:pic>
        <p:nvPicPr>
          <p:cNvPr id="6" name="Θέση περιεχομένου 5" descr="Εικόνα που περιέχει καθιστός, ρολόι&#10;&#10;Περιγραφή που δημιουργήθηκε αυτόματα">
            <a:extLst>
              <a:ext uri="{FF2B5EF4-FFF2-40B4-BE49-F238E27FC236}">
                <a16:creationId xmlns:a16="http://schemas.microsoft.com/office/drawing/2014/main" id="{08D2F9F7-AA30-40DB-B920-9EB085E76469}"/>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49374" y="1166876"/>
            <a:ext cx="8445252" cy="5223463"/>
          </a:xfrm>
        </p:spPr>
      </p:pic>
    </p:spTree>
    <p:extLst>
      <p:ext uri="{BB962C8B-B14F-4D97-AF65-F5344CB8AC3E}">
        <p14:creationId xmlns:p14="http://schemas.microsoft.com/office/powerpoint/2010/main" val="4123125896"/>
      </p:ext>
    </p:extLst>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5330" name="Rectangle 1">
            <a:extLst>
              <a:ext uri="{FF2B5EF4-FFF2-40B4-BE49-F238E27FC236}">
                <a16:creationId xmlns:a16="http://schemas.microsoft.com/office/drawing/2014/main" id="{4A8F2DB4-C36B-4EB2-B15B-2F4A9AEA3408}"/>
              </a:ext>
            </a:extLst>
          </p:cNvPr>
          <p:cNvSpPr>
            <a:spLocks noChangeArrowheads="1"/>
          </p:cNvSpPr>
          <p:nvPr/>
        </p:nvSpPr>
        <p:spPr bwMode="auto">
          <a:xfrm>
            <a:off x="529856" y="484776"/>
            <a:ext cx="8084288" cy="5531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square" lIns="90000" tIns="46800" rIns="90000" bIns="46800">
            <a:spAutoFit/>
          </a:bodyPr>
          <a:lstStyle>
            <a:lvl1pPr marL="342900" indent="-334963">
              <a:lnSpc>
                <a:spcPct val="94000"/>
              </a:lnSpc>
              <a:buClr>
                <a:srgbClr val="000000"/>
              </a:buClr>
              <a:buSzPct val="100000"/>
              <a:buFont typeface="Times New Roman" panose="02020603050405020304" pitchFamily="18" charset="0"/>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solidFill>
                  <a:schemeClr val="bg1"/>
                </a:solidFill>
                <a:latin typeface="Arial" panose="020B0604020202020204" pitchFamily="34" charset="0"/>
                <a:cs typeface="Droid Sans Fallback" charset="0"/>
              </a:defRPr>
            </a:lvl1pPr>
            <a:lvl2pPr>
              <a:lnSpc>
                <a:spcPct val="94000"/>
              </a:lnSpc>
              <a:buClr>
                <a:srgbClr val="000000"/>
              </a:buClr>
              <a:buSzPct val="100000"/>
              <a:buFont typeface="Times New Roman" panose="02020603050405020304" pitchFamily="18" charset="0"/>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solidFill>
                  <a:schemeClr val="bg1"/>
                </a:solidFill>
                <a:latin typeface="Arial" panose="020B0604020202020204" pitchFamily="34" charset="0"/>
                <a:cs typeface="Droid Sans Fallback" charset="0"/>
              </a:defRPr>
            </a:lvl2pPr>
            <a:lvl3pPr>
              <a:lnSpc>
                <a:spcPct val="94000"/>
              </a:lnSpc>
              <a:buClr>
                <a:srgbClr val="000000"/>
              </a:buClr>
              <a:buSzPct val="100000"/>
              <a:buFont typeface="Times New Roman" panose="02020603050405020304" pitchFamily="18" charset="0"/>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solidFill>
                  <a:schemeClr val="bg1"/>
                </a:solidFill>
                <a:latin typeface="Arial" panose="020B0604020202020204" pitchFamily="34" charset="0"/>
                <a:cs typeface="Droid Sans Fallback" charset="0"/>
              </a:defRPr>
            </a:lvl3pPr>
            <a:lvl4pPr>
              <a:lnSpc>
                <a:spcPct val="94000"/>
              </a:lnSpc>
              <a:buClr>
                <a:srgbClr val="000000"/>
              </a:buClr>
              <a:buSzPct val="100000"/>
              <a:buFont typeface="Times New Roman" panose="02020603050405020304" pitchFamily="18" charset="0"/>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solidFill>
                  <a:schemeClr val="bg1"/>
                </a:solidFill>
                <a:latin typeface="Arial" panose="020B0604020202020204" pitchFamily="34" charset="0"/>
                <a:cs typeface="Droid Sans Fallback" charset="0"/>
              </a:defRPr>
            </a:lvl4pPr>
            <a:lvl5pPr>
              <a:lnSpc>
                <a:spcPct val="94000"/>
              </a:lnSpc>
              <a:buClr>
                <a:srgbClr val="000000"/>
              </a:buClr>
              <a:buSzPct val="100000"/>
              <a:buFont typeface="Times New Roman" panose="02020603050405020304" pitchFamily="18" charset="0"/>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solidFill>
                  <a:schemeClr val="bg1"/>
                </a:solidFill>
                <a:latin typeface="Arial" panose="020B0604020202020204" pitchFamily="34" charset="0"/>
                <a:cs typeface="Droid Sans Fallback" charset="0"/>
              </a:defRPr>
            </a:lvl5pPr>
            <a:lvl6pPr marL="25146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solidFill>
                  <a:schemeClr val="bg1"/>
                </a:solidFill>
                <a:latin typeface="Arial" panose="020B0604020202020204" pitchFamily="34" charset="0"/>
                <a:cs typeface="Droid Sans Fallback" charset="0"/>
              </a:defRPr>
            </a:lvl6pPr>
            <a:lvl7pPr marL="29718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solidFill>
                  <a:schemeClr val="bg1"/>
                </a:solidFill>
                <a:latin typeface="Arial" panose="020B0604020202020204" pitchFamily="34" charset="0"/>
                <a:cs typeface="Droid Sans Fallback" charset="0"/>
              </a:defRPr>
            </a:lvl7pPr>
            <a:lvl8pPr marL="34290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solidFill>
                  <a:schemeClr val="bg1"/>
                </a:solidFill>
                <a:latin typeface="Arial" panose="020B0604020202020204" pitchFamily="34" charset="0"/>
                <a:cs typeface="Droid Sans Fallback" charset="0"/>
              </a:defRPr>
            </a:lvl8pPr>
            <a:lvl9pPr marL="38862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solidFill>
                  <a:schemeClr val="bg1"/>
                </a:solidFill>
                <a:latin typeface="Arial" panose="020B0604020202020204" pitchFamily="34" charset="0"/>
                <a:cs typeface="Droid Sans Fallback" charset="0"/>
              </a:defRPr>
            </a:lvl9pPr>
          </a:lstStyle>
          <a:p>
            <a:pPr eaLnBrk="1" hangingPunct="1">
              <a:lnSpc>
                <a:spcPct val="100000"/>
              </a:lnSpc>
              <a:spcBef>
                <a:spcPts val="800"/>
              </a:spcBef>
              <a:buClrTx/>
              <a:buFontTx/>
              <a:buNone/>
            </a:pPr>
            <a:r>
              <a:rPr lang="el-GR" altLang="en-US" sz="3200" u="sng" dirty="0">
                <a:solidFill>
                  <a:srgbClr val="000000"/>
                </a:solidFill>
                <a:latin typeface="Calibri" panose="020F0502020204030204" pitchFamily="34" charset="0"/>
              </a:rPr>
              <a:t>Θέματα</a:t>
            </a:r>
            <a:r>
              <a:rPr lang="en-US" altLang="en-US" sz="3200" u="sng" dirty="0">
                <a:solidFill>
                  <a:srgbClr val="000000"/>
                </a:solidFill>
                <a:latin typeface="Calibri" panose="020F0502020204030204" pitchFamily="34" charset="0"/>
              </a:rPr>
              <a:t>: </a:t>
            </a:r>
          </a:p>
          <a:p>
            <a:pPr eaLnBrk="1" hangingPunct="1">
              <a:lnSpc>
                <a:spcPct val="100000"/>
              </a:lnSpc>
              <a:spcBef>
                <a:spcPts val="800"/>
              </a:spcBef>
              <a:buClrTx/>
              <a:buFontTx/>
              <a:buNone/>
            </a:pPr>
            <a:br>
              <a:rPr lang="en-US" altLang="en-US" sz="3200" b="1" dirty="0">
                <a:solidFill>
                  <a:srgbClr val="000000"/>
                </a:solidFill>
                <a:latin typeface="Calibri" panose="020F0502020204030204" pitchFamily="34" charset="0"/>
              </a:rPr>
            </a:br>
            <a:r>
              <a:rPr lang="el-GR" altLang="en-US" sz="3200" dirty="0">
                <a:solidFill>
                  <a:srgbClr val="000000"/>
                </a:solidFill>
                <a:latin typeface="Calibri" panose="020F0502020204030204" pitchFamily="34" charset="0"/>
              </a:rPr>
              <a:t>Ο Περιοδικός Πίνακας </a:t>
            </a:r>
            <a:r>
              <a:rPr lang="en-US" altLang="en-US" sz="3200" dirty="0">
                <a:solidFill>
                  <a:srgbClr val="000000"/>
                </a:solidFill>
                <a:latin typeface="Calibri" panose="020F0502020204030204" pitchFamily="34" charset="0"/>
              </a:rPr>
              <a:t> / </a:t>
            </a:r>
            <a:r>
              <a:rPr lang="el-GR" altLang="en-US" sz="3200" dirty="0">
                <a:solidFill>
                  <a:srgbClr val="000000"/>
                </a:solidFill>
                <a:latin typeface="Calibri" panose="020F0502020204030204" pitchFamily="34" charset="0"/>
              </a:rPr>
              <a:t>Τάσεις στον Περιοδικό πίνακα:</a:t>
            </a:r>
          </a:p>
          <a:p>
            <a:pPr marL="465137" indent="-457200" eaLnBrk="1" hangingPunct="1">
              <a:lnSpc>
                <a:spcPct val="100000"/>
              </a:lnSpc>
              <a:spcBef>
                <a:spcPts val="800"/>
              </a:spcBef>
              <a:buClrTx/>
              <a:buFont typeface="Arial" panose="020B0604020202020204" pitchFamily="34" charset="0"/>
              <a:buChar char="•"/>
            </a:pPr>
            <a:r>
              <a:rPr lang="el-GR" altLang="en-US" sz="3200" dirty="0">
                <a:solidFill>
                  <a:srgbClr val="FF0000"/>
                </a:solidFill>
                <a:latin typeface="Calibri" panose="020F0502020204030204" pitchFamily="34" charset="0"/>
              </a:rPr>
              <a:t>Ατομική ακτίνα</a:t>
            </a:r>
            <a:endParaRPr lang="en-US" altLang="en-US" sz="2800" dirty="0">
              <a:solidFill>
                <a:srgbClr val="000000"/>
              </a:solidFill>
              <a:latin typeface="Calibri" panose="020F0502020204030204" pitchFamily="34" charset="0"/>
            </a:endParaRPr>
          </a:p>
          <a:p>
            <a:pPr marL="465137" indent="-457200" eaLnBrk="1" hangingPunct="1">
              <a:lnSpc>
                <a:spcPct val="100000"/>
              </a:lnSpc>
              <a:spcBef>
                <a:spcPts val="800"/>
              </a:spcBef>
              <a:buClrTx/>
              <a:buFont typeface="Arial" panose="020B0604020202020204" pitchFamily="34" charset="0"/>
              <a:buChar char="•"/>
            </a:pPr>
            <a:r>
              <a:rPr lang="el-GR" altLang="en-US" sz="3200" dirty="0">
                <a:solidFill>
                  <a:srgbClr val="000000"/>
                </a:solidFill>
                <a:latin typeface="Calibri" panose="020F0502020204030204" pitchFamily="34" charset="0"/>
              </a:rPr>
              <a:t>Ενέργεια ιονισμού</a:t>
            </a:r>
            <a:r>
              <a:rPr lang="en-US" altLang="en-US" sz="3200" dirty="0">
                <a:solidFill>
                  <a:srgbClr val="000000"/>
                </a:solidFill>
                <a:latin typeface="Calibri" panose="020F0502020204030204" pitchFamily="34" charset="0"/>
              </a:rPr>
              <a:t>(IE)</a:t>
            </a:r>
            <a:endParaRPr lang="el-GR" altLang="en-US" sz="3200" dirty="0">
              <a:solidFill>
                <a:srgbClr val="000000"/>
              </a:solidFill>
              <a:latin typeface="Calibri" panose="020F0502020204030204" pitchFamily="34" charset="0"/>
            </a:endParaRPr>
          </a:p>
          <a:p>
            <a:pPr marL="465137" indent="-457200" eaLnBrk="1" hangingPunct="1">
              <a:lnSpc>
                <a:spcPct val="100000"/>
              </a:lnSpc>
              <a:spcBef>
                <a:spcPts val="800"/>
              </a:spcBef>
              <a:buClrTx/>
              <a:buFont typeface="Arial" panose="020B0604020202020204" pitchFamily="34" charset="0"/>
              <a:buChar char="•"/>
            </a:pPr>
            <a:r>
              <a:rPr lang="el-GR" altLang="en-US" sz="3200" dirty="0">
                <a:solidFill>
                  <a:srgbClr val="000000"/>
                </a:solidFill>
                <a:latin typeface="Calibri" panose="020F0502020204030204" pitchFamily="34" charset="0"/>
              </a:rPr>
              <a:t>Ηλεκτρονική συγγένεια</a:t>
            </a:r>
            <a:r>
              <a:rPr lang="en-US" altLang="en-US" sz="3200" dirty="0">
                <a:solidFill>
                  <a:srgbClr val="000000"/>
                </a:solidFill>
                <a:latin typeface="Calibri" panose="020F0502020204030204" pitchFamily="34" charset="0"/>
              </a:rPr>
              <a:t>(EA)</a:t>
            </a:r>
            <a:endParaRPr lang="el-GR" altLang="en-US" sz="3200" dirty="0">
              <a:solidFill>
                <a:srgbClr val="000000"/>
              </a:solidFill>
              <a:latin typeface="Calibri" panose="020F0502020204030204" pitchFamily="34" charset="0"/>
            </a:endParaRPr>
          </a:p>
          <a:p>
            <a:pPr marL="465137" indent="-457200" eaLnBrk="1" hangingPunct="1">
              <a:lnSpc>
                <a:spcPct val="100000"/>
              </a:lnSpc>
              <a:spcBef>
                <a:spcPts val="800"/>
              </a:spcBef>
              <a:buClrTx/>
              <a:buFont typeface="Arial" panose="020B0604020202020204" pitchFamily="34" charset="0"/>
              <a:buChar char="•"/>
            </a:pPr>
            <a:r>
              <a:rPr lang="el-GR" altLang="en-US" sz="3200" dirty="0">
                <a:solidFill>
                  <a:srgbClr val="000000"/>
                </a:solidFill>
                <a:latin typeface="Calibri" panose="020F0502020204030204" pitchFamily="34" charset="0"/>
              </a:rPr>
              <a:t>Ηλεκτραρνητικότητα</a:t>
            </a:r>
            <a:br>
              <a:rPr lang="en-US" altLang="en-US" sz="3200" dirty="0">
                <a:solidFill>
                  <a:srgbClr val="000000"/>
                </a:solidFill>
                <a:latin typeface="Calibri" panose="020F0502020204030204" pitchFamily="34" charset="0"/>
              </a:rPr>
            </a:br>
            <a:br>
              <a:rPr lang="en-US" altLang="en-US" sz="3200" dirty="0">
                <a:solidFill>
                  <a:srgbClr val="000000"/>
                </a:solidFill>
                <a:latin typeface="Calibri" panose="020F0502020204030204" pitchFamily="34" charset="0"/>
              </a:rPr>
            </a:br>
            <a:endParaRPr lang="en-US" altLang="en-US" sz="3200" dirty="0">
              <a:solidFill>
                <a:srgbClr val="000000"/>
              </a:solidFill>
              <a:latin typeface="Calibri" panose="020F0502020204030204" pitchFamily="34" charset="0"/>
            </a:endParaRPr>
          </a:p>
        </p:txBody>
      </p:sp>
    </p:spTree>
  </p:cSld>
  <p:clrMapOvr>
    <a:masterClrMapping/>
  </p:clrMapOvr>
  <p:transition spd="med"/>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1474" name="Text Box 1">
            <a:extLst>
              <a:ext uri="{FF2B5EF4-FFF2-40B4-BE49-F238E27FC236}">
                <a16:creationId xmlns:a16="http://schemas.microsoft.com/office/drawing/2014/main" id="{AB74C3B3-597B-4FD4-9466-13B7C58B8421}"/>
              </a:ext>
            </a:extLst>
          </p:cNvPr>
          <p:cNvSpPr txBox="1">
            <a:spLocks noChangeArrowheads="1"/>
          </p:cNvSpPr>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lvl1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1pPr>
            <a:lvl2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2pPr>
            <a:lvl3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3pPr>
            <a:lvl4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4pPr>
            <a:lvl5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5pPr>
            <a:lvl6pPr marL="25146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6pPr>
            <a:lvl7pPr marL="29718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7pPr>
            <a:lvl8pPr marL="34290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8pPr>
            <a:lvl9pPr marL="38862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9pPr>
          </a:lstStyle>
          <a:p>
            <a:pPr algn="ctr" eaLnBrk="1" hangingPunct="1">
              <a:lnSpc>
                <a:spcPct val="100000"/>
              </a:lnSpc>
              <a:buClrTx/>
              <a:buFontTx/>
              <a:buNone/>
            </a:pPr>
            <a:r>
              <a:rPr lang="el-GR" altLang="en-US" sz="4400" b="1">
                <a:solidFill>
                  <a:srgbClr val="000000"/>
                </a:solidFill>
                <a:latin typeface="Calibri" panose="020F0502020204030204" pitchFamily="34" charset="0"/>
              </a:rPr>
              <a:t>Ατομική ακτίνα</a:t>
            </a:r>
          </a:p>
        </p:txBody>
      </p:sp>
      <p:sp>
        <p:nvSpPr>
          <p:cNvPr id="361475" name="Text Box 2">
            <a:extLst>
              <a:ext uri="{FF2B5EF4-FFF2-40B4-BE49-F238E27FC236}">
                <a16:creationId xmlns:a16="http://schemas.microsoft.com/office/drawing/2014/main" id="{E9A9EEE8-C157-4182-BFE4-5593D6D52566}"/>
              </a:ext>
            </a:extLst>
          </p:cNvPr>
          <p:cNvSpPr txBox="1">
            <a:spLocks noChangeArrowheads="1"/>
          </p:cNvSpPr>
          <p:nvPr/>
        </p:nvSpPr>
        <p:spPr bwMode="auto">
          <a:xfrm>
            <a:off x="180754" y="2414033"/>
            <a:ext cx="4038600" cy="29815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marL="342900" indent="-334963">
              <a:lnSpc>
                <a:spcPct val="94000"/>
              </a:lnSpc>
              <a:buClr>
                <a:srgbClr val="000000"/>
              </a:buClr>
              <a:buSzPct val="100000"/>
              <a:buFont typeface="Times New Roman" panose="02020603050405020304" pitchFamily="18" charset="0"/>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solidFill>
                  <a:schemeClr val="bg1"/>
                </a:solidFill>
                <a:latin typeface="Arial" panose="020B0604020202020204" pitchFamily="34" charset="0"/>
                <a:cs typeface="Droid Sans Fallback" charset="0"/>
              </a:defRPr>
            </a:lvl1pPr>
            <a:lvl2pPr>
              <a:lnSpc>
                <a:spcPct val="94000"/>
              </a:lnSpc>
              <a:buClr>
                <a:srgbClr val="000000"/>
              </a:buClr>
              <a:buSzPct val="100000"/>
              <a:buFont typeface="Times New Roman" panose="02020603050405020304" pitchFamily="18" charset="0"/>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solidFill>
                  <a:schemeClr val="bg1"/>
                </a:solidFill>
                <a:latin typeface="Arial" panose="020B0604020202020204" pitchFamily="34" charset="0"/>
                <a:cs typeface="Droid Sans Fallback" charset="0"/>
              </a:defRPr>
            </a:lvl2pPr>
            <a:lvl3pPr>
              <a:lnSpc>
                <a:spcPct val="94000"/>
              </a:lnSpc>
              <a:buClr>
                <a:srgbClr val="000000"/>
              </a:buClr>
              <a:buSzPct val="100000"/>
              <a:buFont typeface="Times New Roman" panose="02020603050405020304" pitchFamily="18" charset="0"/>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solidFill>
                  <a:schemeClr val="bg1"/>
                </a:solidFill>
                <a:latin typeface="Arial" panose="020B0604020202020204" pitchFamily="34" charset="0"/>
                <a:cs typeface="Droid Sans Fallback" charset="0"/>
              </a:defRPr>
            </a:lvl3pPr>
            <a:lvl4pPr>
              <a:lnSpc>
                <a:spcPct val="94000"/>
              </a:lnSpc>
              <a:buClr>
                <a:srgbClr val="000000"/>
              </a:buClr>
              <a:buSzPct val="100000"/>
              <a:buFont typeface="Times New Roman" panose="02020603050405020304" pitchFamily="18" charset="0"/>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solidFill>
                  <a:schemeClr val="bg1"/>
                </a:solidFill>
                <a:latin typeface="Arial" panose="020B0604020202020204" pitchFamily="34" charset="0"/>
                <a:cs typeface="Droid Sans Fallback" charset="0"/>
              </a:defRPr>
            </a:lvl4pPr>
            <a:lvl5pPr>
              <a:lnSpc>
                <a:spcPct val="94000"/>
              </a:lnSpc>
              <a:buClr>
                <a:srgbClr val="000000"/>
              </a:buClr>
              <a:buSzPct val="100000"/>
              <a:buFont typeface="Times New Roman" panose="02020603050405020304" pitchFamily="18" charset="0"/>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solidFill>
                  <a:schemeClr val="bg1"/>
                </a:solidFill>
                <a:latin typeface="Arial" panose="020B0604020202020204" pitchFamily="34" charset="0"/>
                <a:cs typeface="Droid Sans Fallback" charset="0"/>
              </a:defRPr>
            </a:lvl5pPr>
            <a:lvl6pPr marL="25146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solidFill>
                  <a:schemeClr val="bg1"/>
                </a:solidFill>
                <a:latin typeface="Arial" panose="020B0604020202020204" pitchFamily="34" charset="0"/>
                <a:cs typeface="Droid Sans Fallback" charset="0"/>
              </a:defRPr>
            </a:lvl6pPr>
            <a:lvl7pPr marL="29718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solidFill>
                  <a:schemeClr val="bg1"/>
                </a:solidFill>
                <a:latin typeface="Arial" panose="020B0604020202020204" pitchFamily="34" charset="0"/>
                <a:cs typeface="Droid Sans Fallback" charset="0"/>
              </a:defRPr>
            </a:lvl7pPr>
            <a:lvl8pPr marL="34290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solidFill>
                  <a:schemeClr val="bg1"/>
                </a:solidFill>
                <a:latin typeface="Arial" panose="020B0604020202020204" pitchFamily="34" charset="0"/>
                <a:cs typeface="Droid Sans Fallback" charset="0"/>
              </a:defRPr>
            </a:lvl8pPr>
            <a:lvl9pPr marL="38862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solidFill>
                  <a:schemeClr val="bg1"/>
                </a:solidFill>
                <a:latin typeface="Arial" panose="020B0604020202020204" pitchFamily="34" charset="0"/>
                <a:cs typeface="Droid Sans Fallback" charset="0"/>
              </a:defRPr>
            </a:lvl9pPr>
          </a:lstStyle>
          <a:p>
            <a:pPr eaLnBrk="1" hangingPunct="1">
              <a:lnSpc>
                <a:spcPct val="90000"/>
              </a:lnSpc>
              <a:spcBef>
                <a:spcPts val="700"/>
              </a:spcBef>
              <a:buClrTx/>
              <a:buFontTx/>
              <a:buNone/>
            </a:pPr>
            <a:r>
              <a:rPr lang="el-GR" altLang="en-US" sz="2800" dirty="0">
                <a:solidFill>
                  <a:srgbClr val="000000"/>
                </a:solidFill>
                <a:latin typeface="Times New Roman" panose="02020603050405020304" pitchFamily="18" charset="0"/>
              </a:rPr>
              <a:t>	Το ατομικό μέγεθος ορίζεται ως η τιμή του </a:t>
            </a:r>
            <a:r>
              <a:rPr lang="en-US" altLang="en-US" sz="2800" dirty="0">
                <a:solidFill>
                  <a:srgbClr val="000000"/>
                </a:solidFill>
                <a:latin typeface="Times New Roman" panose="02020603050405020304" pitchFamily="18" charset="0"/>
              </a:rPr>
              <a:t> r </a:t>
            </a:r>
            <a:r>
              <a:rPr lang="el-GR" altLang="en-US" sz="2800" dirty="0">
                <a:solidFill>
                  <a:srgbClr val="000000"/>
                </a:solidFill>
                <a:latin typeface="Times New Roman" panose="02020603050405020304" pitchFamily="18" charset="0"/>
              </a:rPr>
              <a:t>κάτω από την οποία βρίσκεται το </a:t>
            </a:r>
            <a:r>
              <a:rPr lang="en-US" altLang="en-US" sz="2800" dirty="0">
                <a:solidFill>
                  <a:srgbClr val="000000"/>
                </a:solidFill>
                <a:latin typeface="Times New Roman" panose="02020603050405020304" pitchFamily="18" charset="0"/>
              </a:rPr>
              <a:t>90% </a:t>
            </a:r>
            <a:r>
              <a:rPr lang="el-GR" altLang="en-US" sz="2800" dirty="0">
                <a:solidFill>
                  <a:srgbClr val="000000"/>
                </a:solidFill>
                <a:latin typeface="Times New Roman" panose="02020603050405020304" pitchFamily="18" charset="0"/>
              </a:rPr>
              <a:t>της ηλεκτρονικής </a:t>
            </a:r>
            <a:r>
              <a:rPr lang="el-GR" altLang="en-US" sz="2800" dirty="0" err="1">
                <a:solidFill>
                  <a:srgbClr val="000000"/>
                </a:solidFill>
                <a:latin typeface="Times New Roman" panose="02020603050405020304" pitchFamily="18" charset="0"/>
              </a:rPr>
              <a:t>πυκνότητος</a:t>
            </a:r>
            <a:r>
              <a:rPr lang="en-US" altLang="en-US" sz="2800" dirty="0">
                <a:solidFill>
                  <a:srgbClr val="000000"/>
                </a:solidFill>
                <a:latin typeface="Times New Roman" panose="02020603050405020304" pitchFamily="18" charset="0"/>
              </a:rPr>
              <a:t>. </a:t>
            </a:r>
            <a:r>
              <a:rPr lang="el-GR" altLang="en-US" sz="2800" dirty="0">
                <a:solidFill>
                  <a:srgbClr val="000000"/>
                </a:solidFill>
                <a:latin typeface="Times New Roman" panose="02020603050405020304" pitchFamily="18" charset="0"/>
              </a:rPr>
              <a:t>Αυτή είναι η ατομική ακτίνα</a:t>
            </a:r>
          </a:p>
        </p:txBody>
      </p:sp>
      <p:pic>
        <p:nvPicPr>
          <p:cNvPr id="361476" name="Picture 3">
            <a:extLst>
              <a:ext uri="{FF2B5EF4-FFF2-40B4-BE49-F238E27FC236}">
                <a16:creationId xmlns:a16="http://schemas.microsoft.com/office/drawing/2014/main" id="{7B9FBD0D-1AD0-4FE2-A29B-EC431E5B9BD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39725" y="2514600"/>
            <a:ext cx="3226586" cy="27804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Tree>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57845966-6EFC-468A-9CC7-BAB4B95854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9144000" cy="6858000"/>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11" name="Picture 10">
            <a:extLst>
              <a:ext uri="{FF2B5EF4-FFF2-40B4-BE49-F238E27FC236}">
                <a16:creationId xmlns:a16="http://schemas.microsoft.com/office/drawing/2014/main" id="{75554383-98AF-4A47-BB65-705FAAA4BE6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l="12500" r="12500"/>
          <a:stretch/>
        </p:blipFill>
        <p:spPr>
          <a:xfrm>
            <a:off x="0" y="0"/>
            <a:ext cx="9144000" cy="6858000"/>
          </a:xfrm>
          <a:prstGeom prst="rect">
            <a:avLst/>
          </a:prstGeom>
        </p:spPr>
      </p:pic>
      <p:sp>
        <p:nvSpPr>
          <p:cNvPr id="13" name="Freeform: Shape 12">
            <a:extLst>
              <a:ext uri="{FF2B5EF4-FFF2-40B4-BE49-F238E27FC236}">
                <a16:creationId xmlns:a16="http://schemas.microsoft.com/office/drawing/2014/main" id="{ADAD1991-FFD1-4E94-ABAB-7560D33008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55410" y="-3970"/>
            <a:ext cx="7748362" cy="6874811"/>
          </a:xfrm>
          <a:custGeom>
            <a:avLst/>
            <a:gdLst>
              <a:gd name="connsiteX0" fmla="*/ 2232159 w 7837716"/>
              <a:gd name="connsiteY0" fmla="*/ 0 h 6858000"/>
              <a:gd name="connsiteX1" fmla="*/ 5605557 w 7837716"/>
              <a:gd name="connsiteY1" fmla="*/ 0 h 6858000"/>
              <a:gd name="connsiteX2" fmla="*/ 5617845 w 7837716"/>
              <a:gd name="connsiteY2" fmla="*/ 5384 h 6858000"/>
              <a:gd name="connsiteX3" fmla="*/ 7837716 w 7837716"/>
              <a:gd name="connsiteY3" fmla="*/ 3429000 h 6858000"/>
              <a:gd name="connsiteX4" fmla="*/ 5617845 w 7837716"/>
              <a:gd name="connsiteY4" fmla="*/ 6852616 h 6858000"/>
              <a:gd name="connsiteX5" fmla="*/ 5605557 w 7837716"/>
              <a:gd name="connsiteY5" fmla="*/ 6858000 h 6858000"/>
              <a:gd name="connsiteX6" fmla="*/ 2232159 w 7837716"/>
              <a:gd name="connsiteY6" fmla="*/ 6858000 h 6858000"/>
              <a:gd name="connsiteX7" fmla="*/ 2219871 w 7837716"/>
              <a:gd name="connsiteY7" fmla="*/ 6852616 h 6858000"/>
              <a:gd name="connsiteX8" fmla="*/ 0 w 7837716"/>
              <a:gd name="connsiteY8" fmla="*/ 3429000 h 6858000"/>
              <a:gd name="connsiteX9" fmla="*/ 2219871 w 7837716"/>
              <a:gd name="connsiteY9" fmla="*/ 538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837716" h="6858000">
                <a:moveTo>
                  <a:pt x="2232159" y="0"/>
                </a:moveTo>
                <a:lnTo>
                  <a:pt x="5605557" y="0"/>
                </a:lnTo>
                <a:lnTo>
                  <a:pt x="5617845" y="5384"/>
                </a:lnTo>
                <a:cubicBezTo>
                  <a:pt x="6931322" y="618789"/>
                  <a:pt x="7837716" y="1921305"/>
                  <a:pt x="7837716" y="3429000"/>
                </a:cubicBezTo>
                <a:cubicBezTo>
                  <a:pt x="7837716" y="4936696"/>
                  <a:pt x="6931322" y="6239212"/>
                  <a:pt x="5617845" y="6852616"/>
                </a:cubicBezTo>
                <a:lnTo>
                  <a:pt x="5605557" y="6858000"/>
                </a:lnTo>
                <a:lnTo>
                  <a:pt x="2232159" y="6858000"/>
                </a:lnTo>
                <a:lnTo>
                  <a:pt x="2219871" y="6852616"/>
                </a:lnTo>
                <a:cubicBezTo>
                  <a:pt x="906394" y="6239212"/>
                  <a:pt x="0" y="4936696"/>
                  <a:pt x="0" y="3429000"/>
                </a:cubicBezTo>
                <a:cubicBezTo>
                  <a:pt x="0" y="1921305"/>
                  <a:pt x="906394" y="618789"/>
                  <a:pt x="2219871" y="5384"/>
                </a:cubicBezTo>
                <a:close/>
              </a:path>
            </a:pathLst>
          </a:custGeom>
          <a:solidFill>
            <a:schemeClr val="bg1"/>
          </a:solidFill>
          <a:ln>
            <a:gradFill>
              <a:gsLst>
                <a:gs pos="0">
                  <a:schemeClr val="accent1">
                    <a:lumMod val="40000"/>
                    <a:lumOff val="60000"/>
                  </a:schemeClr>
                </a:gs>
                <a:gs pos="23000">
                  <a:schemeClr val="accent1">
                    <a:lumMod val="45000"/>
                    <a:lumOff val="55000"/>
                  </a:schemeClr>
                </a:gs>
                <a:gs pos="83000">
                  <a:schemeClr val="bg2">
                    <a:lumMod val="82000"/>
                  </a:schemeClr>
                </a:gs>
                <a:gs pos="100000">
                  <a:schemeClr val="bg2">
                    <a:lumMod val="87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a:p>
        </p:txBody>
      </p:sp>
      <p:sp>
        <p:nvSpPr>
          <p:cNvPr id="2" name="Title 1">
            <a:extLst>
              <a:ext uri="{FF2B5EF4-FFF2-40B4-BE49-F238E27FC236}">
                <a16:creationId xmlns:a16="http://schemas.microsoft.com/office/drawing/2014/main" id="{A9CF485A-2847-2B54-9B99-147B0FF1A5CA}"/>
              </a:ext>
            </a:extLst>
          </p:cNvPr>
          <p:cNvSpPr>
            <a:spLocks noGrp="1"/>
          </p:cNvSpPr>
          <p:nvPr>
            <p:ph type="title"/>
          </p:nvPr>
        </p:nvSpPr>
        <p:spPr>
          <a:xfrm>
            <a:off x="1869932" y="2176561"/>
            <a:ext cx="5370391" cy="1232335"/>
          </a:xfrm>
        </p:spPr>
        <p:txBody>
          <a:bodyPr>
            <a:normAutofit/>
          </a:bodyPr>
          <a:lstStyle/>
          <a:p>
            <a:r>
              <a:rPr lang="el-GR" sz="3200" b="0" i="0" u="none" strike="noStrike" cap="none" dirty="0">
                <a:solidFill>
                  <a:schemeClr val="dk1"/>
                </a:solidFill>
                <a:latin typeface="Calibri"/>
                <a:ea typeface="Calibri"/>
                <a:cs typeface="Calibri"/>
                <a:sym typeface="Calibri"/>
              </a:rPr>
              <a:t>Το ισχύον μοντέλο του ατόμου:</a:t>
            </a:r>
            <a:endParaRPr lang="en-US" sz="4800" dirty="0"/>
          </a:p>
        </p:txBody>
      </p:sp>
      <p:sp>
        <p:nvSpPr>
          <p:cNvPr id="3" name="Title 1">
            <a:extLst>
              <a:ext uri="{FF2B5EF4-FFF2-40B4-BE49-F238E27FC236}">
                <a16:creationId xmlns:a16="http://schemas.microsoft.com/office/drawing/2014/main" id="{3A5A6CD7-D520-3407-BA93-4665205D6034}"/>
              </a:ext>
            </a:extLst>
          </p:cNvPr>
          <p:cNvSpPr txBox="1">
            <a:spLocks/>
          </p:cNvSpPr>
          <p:nvPr/>
        </p:nvSpPr>
        <p:spPr>
          <a:xfrm>
            <a:off x="1818858" y="3449103"/>
            <a:ext cx="5370391" cy="1232335"/>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spcAft>
                <a:spcPts val="600"/>
              </a:spcAft>
            </a:pPr>
            <a:r>
              <a:rPr lang="el-GR" sz="3600" b="1" i="0" u="none" strike="noStrike" cap="none" dirty="0">
                <a:solidFill>
                  <a:srgbClr val="FF0000"/>
                </a:solidFill>
                <a:latin typeface="Calibri"/>
                <a:ea typeface="Calibri"/>
                <a:cs typeface="Calibri"/>
                <a:sym typeface="Calibri"/>
              </a:rPr>
              <a:t>το κβαντομηχανικό</a:t>
            </a:r>
            <a:endParaRPr lang="en-US" sz="5400" b="1" dirty="0">
              <a:solidFill>
                <a:srgbClr val="FF0000"/>
              </a:solidFill>
            </a:endParaRPr>
          </a:p>
        </p:txBody>
      </p:sp>
    </p:spTree>
    <p:extLst>
      <p:ext uri="{BB962C8B-B14F-4D97-AF65-F5344CB8AC3E}">
        <p14:creationId xmlns:p14="http://schemas.microsoft.com/office/powerpoint/2010/main" val="5980941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Text Box 1">
            <a:extLst>
              <a:ext uri="{FF2B5EF4-FFF2-40B4-BE49-F238E27FC236}">
                <a16:creationId xmlns:a16="http://schemas.microsoft.com/office/drawing/2014/main" id="{285A39D0-D41A-400D-8727-4782062352D6}"/>
              </a:ext>
            </a:extLst>
          </p:cNvPr>
          <p:cNvSpPr txBox="1">
            <a:spLocks noChangeArrowheads="1"/>
          </p:cNvSpPr>
          <p:nvPr/>
        </p:nvSpPr>
        <p:spPr bwMode="auto">
          <a:xfrm>
            <a:off x="304800" y="6248400"/>
            <a:ext cx="3505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lstStyle>
            <a:lvl1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1pPr>
            <a:lvl2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2pPr>
            <a:lvl3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3pPr>
            <a:lvl4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4pPr>
            <a:lvl5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5pPr>
            <a:lvl6pPr marL="25146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6pPr>
            <a:lvl7pPr marL="29718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7pPr>
            <a:lvl8pPr marL="34290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8pPr>
            <a:lvl9pPr marL="38862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9pPr>
          </a:lstStyle>
          <a:p>
            <a:pPr eaLnBrk="1" hangingPunct="1">
              <a:lnSpc>
                <a:spcPct val="100000"/>
              </a:lnSpc>
              <a:buClrTx/>
              <a:buSzPct val="120000"/>
              <a:buFontTx/>
              <a:buNone/>
            </a:pPr>
            <a:r>
              <a:rPr lang="el-GR" altLang="en-US" sz="1400">
                <a:solidFill>
                  <a:srgbClr val="000000"/>
                </a:solidFill>
              </a:rPr>
              <a:t>Tro, Chemistry: A Molecular Approach</a:t>
            </a:r>
          </a:p>
        </p:txBody>
      </p:sp>
      <p:sp>
        <p:nvSpPr>
          <p:cNvPr id="363523" name="Text Box 2">
            <a:extLst>
              <a:ext uri="{FF2B5EF4-FFF2-40B4-BE49-F238E27FC236}">
                <a16:creationId xmlns:a16="http://schemas.microsoft.com/office/drawing/2014/main" id="{58677CE5-1267-4B3F-A8BB-6EE3D482FA1C}"/>
              </a:ext>
            </a:extLst>
          </p:cNvPr>
          <p:cNvSpPr txBox="1">
            <a:spLocks noChangeArrowheads="1"/>
          </p:cNvSpPr>
          <p:nvPr/>
        </p:nvSpPr>
        <p:spPr bwMode="auto">
          <a:xfrm>
            <a:off x="6858000" y="62484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pPr eaLnBrk="1">
              <a:lnSpc>
                <a:spcPct val="94000"/>
              </a:lnSpc>
              <a:buClr>
                <a:srgbClr val="000000"/>
              </a:buClr>
              <a:buSzPct val="100000"/>
              <a:buFont typeface="Times New Roman" panose="02020603050405020304" pitchFamily="18" charset="0"/>
              <a:buNone/>
            </a:pPr>
            <a:endParaRPr lang="el-GR" altLang="en-US"/>
          </a:p>
        </p:txBody>
      </p:sp>
      <p:pic>
        <p:nvPicPr>
          <p:cNvPr id="202755" name="Picture 3">
            <a:extLst>
              <a:ext uri="{FF2B5EF4-FFF2-40B4-BE49-F238E27FC236}">
                <a16:creationId xmlns:a16="http://schemas.microsoft.com/office/drawing/2014/main" id="{A3CA9D65-DD14-49B8-9BAB-C3F6F0CEAE2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30925" y="1524000"/>
            <a:ext cx="2827338"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363525" name="Text Box 4">
            <a:extLst>
              <a:ext uri="{FF2B5EF4-FFF2-40B4-BE49-F238E27FC236}">
                <a16:creationId xmlns:a16="http://schemas.microsoft.com/office/drawing/2014/main" id="{D72D9857-41E0-46DE-A6DA-59649C07BD16}"/>
              </a:ext>
            </a:extLst>
          </p:cNvPr>
          <p:cNvSpPr txBox="1">
            <a:spLocks noChangeArrowheads="1"/>
          </p:cNvSpPr>
          <p:nvPr/>
        </p:nvSpPr>
        <p:spPr bwMode="auto">
          <a:xfrm>
            <a:off x="304800" y="96322"/>
            <a:ext cx="8458200" cy="1213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360" tIns="44280" rIns="90360" bIns="44280" anchor="ctr"/>
          <a:lstStyle>
            <a:lvl1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1pPr>
            <a:lvl2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2pPr>
            <a:lvl3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3pPr>
            <a:lvl4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4pPr>
            <a:lvl5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5pPr>
            <a:lvl6pPr marL="25146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6pPr>
            <a:lvl7pPr marL="29718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7pPr>
            <a:lvl8pPr marL="34290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8pPr>
            <a:lvl9pPr marL="38862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9pPr>
          </a:lstStyle>
          <a:p>
            <a:pPr algn="ctr" eaLnBrk="1" hangingPunct="1">
              <a:lnSpc>
                <a:spcPct val="100000"/>
              </a:lnSpc>
              <a:buClrTx/>
              <a:buFontTx/>
              <a:buNone/>
            </a:pPr>
            <a:r>
              <a:rPr lang="el-GR" altLang="en-US" sz="4000" b="1" dirty="0">
                <a:solidFill>
                  <a:schemeClr val="tx1"/>
                </a:solidFill>
                <a:latin typeface="Times New Roman" panose="02020603050405020304" pitchFamily="18" charset="0"/>
              </a:rPr>
              <a:t>Τάση στην Ατομική Ακτίνα – Κύρια Ομάδα</a:t>
            </a:r>
          </a:p>
        </p:txBody>
      </p:sp>
      <p:pic>
        <p:nvPicPr>
          <p:cNvPr id="202757" name="Picture 5">
            <a:extLst>
              <a:ext uri="{FF2B5EF4-FFF2-40B4-BE49-F238E27FC236}">
                <a16:creationId xmlns:a16="http://schemas.microsoft.com/office/drawing/2014/main" id="{F5A57B36-56E0-49F9-B2F5-F391B225A30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03938" y="2133600"/>
            <a:ext cx="2770187"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202758" name="Text Box 6">
            <a:extLst>
              <a:ext uri="{FF2B5EF4-FFF2-40B4-BE49-F238E27FC236}">
                <a16:creationId xmlns:a16="http://schemas.microsoft.com/office/drawing/2014/main" id="{AE5C4420-C350-4AF2-8CF9-33AE3E9C3A71}"/>
              </a:ext>
            </a:extLst>
          </p:cNvPr>
          <p:cNvSpPr txBox="1">
            <a:spLocks noChangeArrowheads="1"/>
          </p:cNvSpPr>
          <p:nvPr/>
        </p:nvSpPr>
        <p:spPr bwMode="auto">
          <a:xfrm>
            <a:off x="106326" y="1442482"/>
            <a:ext cx="5550195" cy="47122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360" tIns="44280" rIns="90360" bIns="44280"/>
          <a:lstStyle>
            <a:lvl1pPr marL="334963" indent="-334963">
              <a:lnSpc>
                <a:spcPct val="94000"/>
              </a:lnSpc>
              <a:buClr>
                <a:srgbClr val="000000"/>
              </a:buClr>
              <a:buSzPct val="100000"/>
              <a:buFont typeface="Times New Roman" panose="02020603050405020304" pitchFamily="18" charset="0"/>
              <a:tabLst>
                <a:tab pos="334963" algn="l"/>
                <a:tab pos="782638" algn="l"/>
                <a:tab pos="1231900" algn="l"/>
                <a:tab pos="1681163" algn="l"/>
                <a:tab pos="2130425" algn="l"/>
                <a:tab pos="2579688" algn="l"/>
                <a:tab pos="3028950" algn="l"/>
                <a:tab pos="3478213" algn="l"/>
                <a:tab pos="3927475" algn="l"/>
                <a:tab pos="4376738" algn="l"/>
                <a:tab pos="4826000" algn="l"/>
                <a:tab pos="5275263" algn="l"/>
                <a:tab pos="5724525" algn="l"/>
                <a:tab pos="6173788" algn="l"/>
                <a:tab pos="6623050" algn="l"/>
                <a:tab pos="7072313" algn="l"/>
                <a:tab pos="7521575" algn="l"/>
                <a:tab pos="7970838" algn="l"/>
                <a:tab pos="8420100" algn="l"/>
                <a:tab pos="8869363" algn="l"/>
                <a:tab pos="9318625" algn="l"/>
              </a:tabLst>
              <a:defRPr>
                <a:solidFill>
                  <a:schemeClr val="bg1"/>
                </a:solidFill>
                <a:latin typeface="Arial" panose="020B0604020202020204" pitchFamily="34" charset="0"/>
                <a:cs typeface="Droid Sans Fallback" charset="0"/>
              </a:defRPr>
            </a:lvl1pPr>
            <a:lvl2pPr marL="735013" indent="-277813">
              <a:lnSpc>
                <a:spcPct val="94000"/>
              </a:lnSpc>
              <a:buClr>
                <a:srgbClr val="000000"/>
              </a:buClr>
              <a:buSzPct val="100000"/>
              <a:buFont typeface="Times New Roman" panose="02020603050405020304" pitchFamily="18" charset="0"/>
              <a:tabLst>
                <a:tab pos="334963" algn="l"/>
                <a:tab pos="782638" algn="l"/>
                <a:tab pos="1231900" algn="l"/>
                <a:tab pos="1681163" algn="l"/>
                <a:tab pos="2130425" algn="l"/>
                <a:tab pos="2579688" algn="l"/>
                <a:tab pos="3028950" algn="l"/>
                <a:tab pos="3478213" algn="l"/>
                <a:tab pos="3927475" algn="l"/>
                <a:tab pos="4376738" algn="l"/>
                <a:tab pos="4826000" algn="l"/>
                <a:tab pos="5275263" algn="l"/>
                <a:tab pos="5724525" algn="l"/>
                <a:tab pos="6173788" algn="l"/>
                <a:tab pos="6623050" algn="l"/>
                <a:tab pos="7072313" algn="l"/>
                <a:tab pos="7521575" algn="l"/>
                <a:tab pos="7970838" algn="l"/>
                <a:tab pos="8420100" algn="l"/>
                <a:tab pos="8869363" algn="l"/>
                <a:tab pos="9318625" algn="l"/>
              </a:tabLst>
              <a:defRPr>
                <a:solidFill>
                  <a:schemeClr val="bg1"/>
                </a:solidFill>
                <a:latin typeface="Arial" panose="020B0604020202020204" pitchFamily="34" charset="0"/>
                <a:cs typeface="Droid Sans Fallback" charset="0"/>
              </a:defRPr>
            </a:lvl2pPr>
            <a:lvl3pPr>
              <a:lnSpc>
                <a:spcPct val="94000"/>
              </a:lnSpc>
              <a:buClr>
                <a:srgbClr val="000000"/>
              </a:buClr>
              <a:buSzPct val="100000"/>
              <a:buFont typeface="Times New Roman" panose="02020603050405020304" pitchFamily="18" charset="0"/>
              <a:tabLst>
                <a:tab pos="334963" algn="l"/>
                <a:tab pos="782638" algn="l"/>
                <a:tab pos="1231900" algn="l"/>
                <a:tab pos="1681163" algn="l"/>
                <a:tab pos="2130425" algn="l"/>
                <a:tab pos="2579688" algn="l"/>
                <a:tab pos="3028950" algn="l"/>
                <a:tab pos="3478213" algn="l"/>
                <a:tab pos="3927475" algn="l"/>
                <a:tab pos="4376738" algn="l"/>
                <a:tab pos="4826000" algn="l"/>
                <a:tab pos="5275263" algn="l"/>
                <a:tab pos="5724525" algn="l"/>
                <a:tab pos="6173788" algn="l"/>
                <a:tab pos="6623050" algn="l"/>
                <a:tab pos="7072313" algn="l"/>
                <a:tab pos="7521575" algn="l"/>
                <a:tab pos="7970838" algn="l"/>
                <a:tab pos="8420100" algn="l"/>
                <a:tab pos="8869363" algn="l"/>
                <a:tab pos="9318625" algn="l"/>
              </a:tabLst>
              <a:defRPr>
                <a:solidFill>
                  <a:schemeClr val="bg1"/>
                </a:solidFill>
                <a:latin typeface="Arial" panose="020B0604020202020204" pitchFamily="34" charset="0"/>
                <a:cs typeface="Droid Sans Fallback" charset="0"/>
              </a:defRPr>
            </a:lvl3pPr>
            <a:lvl4pPr>
              <a:lnSpc>
                <a:spcPct val="94000"/>
              </a:lnSpc>
              <a:buClr>
                <a:srgbClr val="000000"/>
              </a:buClr>
              <a:buSzPct val="100000"/>
              <a:buFont typeface="Times New Roman" panose="02020603050405020304" pitchFamily="18" charset="0"/>
              <a:tabLst>
                <a:tab pos="334963" algn="l"/>
                <a:tab pos="782638" algn="l"/>
                <a:tab pos="1231900" algn="l"/>
                <a:tab pos="1681163" algn="l"/>
                <a:tab pos="2130425" algn="l"/>
                <a:tab pos="2579688" algn="l"/>
                <a:tab pos="3028950" algn="l"/>
                <a:tab pos="3478213" algn="l"/>
                <a:tab pos="3927475" algn="l"/>
                <a:tab pos="4376738" algn="l"/>
                <a:tab pos="4826000" algn="l"/>
                <a:tab pos="5275263" algn="l"/>
                <a:tab pos="5724525" algn="l"/>
                <a:tab pos="6173788" algn="l"/>
                <a:tab pos="6623050" algn="l"/>
                <a:tab pos="7072313" algn="l"/>
                <a:tab pos="7521575" algn="l"/>
                <a:tab pos="7970838" algn="l"/>
                <a:tab pos="8420100" algn="l"/>
                <a:tab pos="8869363" algn="l"/>
                <a:tab pos="9318625" algn="l"/>
              </a:tabLst>
              <a:defRPr>
                <a:solidFill>
                  <a:schemeClr val="bg1"/>
                </a:solidFill>
                <a:latin typeface="Arial" panose="020B0604020202020204" pitchFamily="34" charset="0"/>
                <a:cs typeface="Droid Sans Fallback" charset="0"/>
              </a:defRPr>
            </a:lvl4pPr>
            <a:lvl5pPr>
              <a:lnSpc>
                <a:spcPct val="94000"/>
              </a:lnSpc>
              <a:buClr>
                <a:srgbClr val="000000"/>
              </a:buClr>
              <a:buSzPct val="100000"/>
              <a:buFont typeface="Times New Roman" panose="02020603050405020304" pitchFamily="18" charset="0"/>
              <a:tabLst>
                <a:tab pos="334963" algn="l"/>
                <a:tab pos="782638" algn="l"/>
                <a:tab pos="1231900" algn="l"/>
                <a:tab pos="1681163" algn="l"/>
                <a:tab pos="2130425" algn="l"/>
                <a:tab pos="2579688" algn="l"/>
                <a:tab pos="3028950" algn="l"/>
                <a:tab pos="3478213" algn="l"/>
                <a:tab pos="3927475" algn="l"/>
                <a:tab pos="4376738" algn="l"/>
                <a:tab pos="4826000" algn="l"/>
                <a:tab pos="5275263" algn="l"/>
                <a:tab pos="5724525" algn="l"/>
                <a:tab pos="6173788" algn="l"/>
                <a:tab pos="6623050" algn="l"/>
                <a:tab pos="7072313" algn="l"/>
                <a:tab pos="7521575" algn="l"/>
                <a:tab pos="7970838" algn="l"/>
                <a:tab pos="8420100" algn="l"/>
                <a:tab pos="8869363" algn="l"/>
                <a:tab pos="9318625" algn="l"/>
              </a:tabLst>
              <a:defRPr>
                <a:solidFill>
                  <a:schemeClr val="bg1"/>
                </a:solidFill>
                <a:latin typeface="Arial" panose="020B0604020202020204" pitchFamily="34" charset="0"/>
                <a:cs typeface="Droid Sans Fallback" charset="0"/>
              </a:defRPr>
            </a:lvl5pPr>
            <a:lvl6pPr marL="25146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334963" algn="l"/>
                <a:tab pos="782638" algn="l"/>
                <a:tab pos="1231900" algn="l"/>
                <a:tab pos="1681163" algn="l"/>
                <a:tab pos="2130425" algn="l"/>
                <a:tab pos="2579688" algn="l"/>
                <a:tab pos="3028950" algn="l"/>
                <a:tab pos="3478213" algn="l"/>
                <a:tab pos="3927475" algn="l"/>
                <a:tab pos="4376738" algn="l"/>
                <a:tab pos="4826000" algn="l"/>
                <a:tab pos="5275263" algn="l"/>
                <a:tab pos="5724525" algn="l"/>
                <a:tab pos="6173788" algn="l"/>
                <a:tab pos="6623050" algn="l"/>
                <a:tab pos="7072313" algn="l"/>
                <a:tab pos="7521575" algn="l"/>
                <a:tab pos="7970838" algn="l"/>
                <a:tab pos="8420100" algn="l"/>
                <a:tab pos="8869363" algn="l"/>
                <a:tab pos="9318625" algn="l"/>
              </a:tabLst>
              <a:defRPr>
                <a:solidFill>
                  <a:schemeClr val="bg1"/>
                </a:solidFill>
                <a:latin typeface="Arial" panose="020B0604020202020204" pitchFamily="34" charset="0"/>
                <a:cs typeface="Droid Sans Fallback" charset="0"/>
              </a:defRPr>
            </a:lvl6pPr>
            <a:lvl7pPr marL="29718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334963" algn="l"/>
                <a:tab pos="782638" algn="l"/>
                <a:tab pos="1231900" algn="l"/>
                <a:tab pos="1681163" algn="l"/>
                <a:tab pos="2130425" algn="l"/>
                <a:tab pos="2579688" algn="l"/>
                <a:tab pos="3028950" algn="l"/>
                <a:tab pos="3478213" algn="l"/>
                <a:tab pos="3927475" algn="l"/>
                <a:tab pos="4376738" algn="l"/>
                <a:tab pos="4826000" algn="l"/>
                <a:tab pos="5275263" algn="l"/>
                <a:tab pos="5724525" algn="l"/>
                <a:tab pos="6173788" algn="l"/>
                <a:tab pos="6623050" algn="l"/>
                <a:tab pos="7072313" algn="l"/>
                <a:tab pos="7521575" algn="l"/>
                <a:tab pos="7970838" algn="l"/>
                <a:tab pos="8420100" algn="l"/>
                <a:tab pos="8869363" algn="l"/>
                <a:tab pos="9318625" algn="l"/>
              </a:tabLst>
              <a:defRPr>
                <a:solidFill>
                  <a:schemeClr val="bg1"/>
                </a:solidFill>
                <a:latin typeface="Arial" panose="020B0604020202020204" pitchFamily="34" charset="0"/>
                <a:cs typeface="Droid Sans Fallback" charset="0"/>
              </a:defRPr>
            </a:lvl7pPr>
            <a:lvl8pPr marL="34290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334963" algn="l"/>
                <a:tab pos="782638" algn="l"/>
                <a:tab pos="1231900" algn="l"/>
                <a:tab pos="1681163" algn="l"/>
                <a:tab pos="2130425" algn="l"/>
                <a:tab pos="2579688" algn="l"/>
                <a:tab pos="3028950" algn="l"/>
                <a:tab pos="3478213" algn="l"/>
                <a:tab pos="3927475" algn="l"/>
                <a:tab pos="4376738" algn="l"/>
                <a:tab pos="4826000" algn="l"/>
                <a:tab pos="5275263" algn="l"/>
                <a:tab pos="5724525" algn="l"/>
                <a:tab pos="6173788" algn="l"/>
                <a:tab pos="6623050" algn="l"/>
                <a:tab pos="7072313" algn="l"/>
                <a:tab pos="7521575" algn="l"/>
                <a:tab pos="7970838" algn="l"/>
                <a:tab pos="8420100" algn="l"/>
                <a:tab pos="8869363" algn="l"/>
                <a:tab pos="9318625" algn="l"/>
              </a:tabLst>
              <a:defRPr>
                <a:solidFill>
                  <a:schemeClr val="bg1"/>
                </a:solidFill>
                <a:latin typeface="Arial" panose="020B0604020202020204" pitchFamily="34" charset="0"/>
                <a:cs typeface="Droid Sans Fallback" charset="0"/>
              </a:defRPr>
            </a:lvl8pPr>
            <a:lvl9pPr marL="38862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334963" algn="l"/>
                <a:tab pos="782638" algn="l"/>
                <a:tab pos="1231900" algn="l"/>
                <a:tab pos="1681163" algn="l"/>
                <a:tab pos="2130425" algn="l"/>
                <a:tab pos="2579688" algn="l"/>
                <a:tab pos="3028950" algn="l"/>
                <a:tab pos="3478213" algn="l"/>
                <a:tab pos="3927475" algn="l"/>
                <a:tab pos="4376738" algn="l"/>
                <a:tab pos="4826000" algn="l"/>
                <a:tab pos="5275263" algn="l"/>
                <a:tab pos="5724525" algn="l"/>
                <a:tab pos="6173788" algn="l"/>
                <a:tab pos="6623050" algn="l"/>
                <a:tab pos="7072313" algn="l"/>
                <a:tab pos="7521575" algn="l"/>
                <a:tab pos="7970838" algn="l"/>
                <a:tab pos="8420100" algn="l"/>
                <a:tab pos="8869363" algn="l"/>
                <a:tab pos="9318625" algn="l"/>
              </a:tabLst>
              <a:defRPr>
                <a:solidFill>
                  <a:schemeClr val="bg1"/>
                </a:solidFill>
                <a:latin typeface="Arial" panose="020B0604020202020204" pitchFamily="34" charset="0"/>
                <a:cs typeface="Droid Sans Fallback" charset="0"/>
              </a:defRPr>
            </a:lvl9pPr>
          </a:lstStyle>
          <a:p>
            <a:pPr eaLnBrk="1" hangingPunct="1">
              <a:lnSpc>
                <a:spcPct val="80000"/>
              </a:lnSpc>
              <a:spcBef>
                <a:spcPts val="500"/>
              </a:spcBef>
              <a:buSzPct val="120000"/>
              <a:buFont typeface="Times New Roman" panose="02020603050405020304" pitchFamily="18" charset="0"/>
              <a:buChar char="•"/>
            </a:pPr>
            <a:r>
              <a:rPr lang="el-GR" altLang="en-US" sz="2000" dirty="0">
                <a:solidFill>
                  <a:srgbClr val="000000"/>
                </a:solidFill>
                <a:latin typeface="Times New Roman" panose="02020603050405020304" pitchFamily="18" charset="0"/>
              </a:rPr>
              <a:t>Διαφορετικές μέθοδοι για την μέτρηση της ακτίνας δίδουν ελαφρά διαφορετικές τάσεις</a:t>
            </a:r>
          </a:p>
          <a:p>
            <a:pPr lvl="1" eaLnBrk="1" hangingPunct="1">
              <a:lnSpc>
                <a:spcPct val="80000"/>
              </a:lnSpc>
              <a:spcBef>
                <a:spcPts val="450"/>
              </a:spcBef>
              <a:buFont typeface="Wingdings" panose="05000000000000000000" pitchFamily="2" charset="2"/>
              <a:buChar char=""/>
            </a:pPr>
            <a:r>
              <a:rPr lang="el-GR" altLang="en-US" dirty="0">
                <a:solidFill>
                  <a:srgbClr val="000000"/>
                </a:solidFill>
                <a:latin typeface="Times New Roman" panose="02020603050405020304" pitchFamily="18" charset="0"/>
              </a:rPr>
              <a:t>Ακτίνα van der Waals = μη δεσμική</a:t>
            </a:r>
          </a:p>
          <a:p>
            <a:pPr lvl="1" eaLnBrk="1" hangingPunct="1">
              <a:lnSpc>
                <a:spcPct val="80000"/>
              </a:lnSpc>
              <a:spcBef>
                <a:spcPts val="450"/>
              </a:spcBef>
              <a:buFont typeface="Wingdings" panose="05000000000000000000" pitchFamily="2" charset="2"/>
              <a:buChar char=""/>
            </a:pPr>
            <a:r>
              <a:rPr lang="el-GR" altLang="en-US" dirty="0">
                <a:solidFill>
                  <a:srgbClr val="000000"/>
                </a:solidFill>
                <a:latin typeface="Times New Roman" panose="02020603050405020304" pitchFamily="18" charset="0"/>
              </a:rPr>
              <a:t>Ομοιοπολική ακτίνα = ακτίνα δεσμού</a:t>
            </a:r>
          </a:p>
          <a:p>
            <a:pPr lvl="1" eaLnBrk="1" hangingPunct="1">
              <a:lnSpc>
                <a:spcPct val="80000"/>
              </a:lnSpc>
              <a:spcBef>
                <a:spcPts val="450"/>
              </a:spcBef>
              <a:buFont typeface="Wingdings" panose="05000000000000000000" pitchFamily="2" charset="2"/>
              <a:buChar char=""/>
            </a:pPr>
            <a:r>
              <a:rPr lang="el-GR" altLang="en-US" dirty="0">
                <a:solidFill>
                  <a:srgbClr val="000000"/>
                </a:solidFill>
                <a:latin typeface="Times New Roman" panose="02020603050405020304" pitchFamily="18" charset="0"/>
              </a:rPr>
              <a:t>Ατομική ακτίνα είναι μια μέση ακτίνα ενός ατόμου βασισμένη  σε μετρήσεις μεγάλου αριθμού στοιχείων και ενώσεων</a:t>
            </a:r>
          </a:p>
          <a:p>
            <a:pPr eaLnBrk="1" hangingPunct="1">
              <a:lnSpc>
                <a:spcPct val="80000"/>
              </a:lnSpc>
              <a:spcBef>
                <a:spcPts val="500"/>
              </a:spcBef>
              <a:buSzPct val="120000"/>
              <a:buFont typeface="Times New Roman" panose="02020603050405020304" pitchFamily="18" charset="0"/>
              <a:buChar char="•"/>
            </a:pPr>
            <a:r>
              <a:rPr lang="el-GR" altLang="en-US" sz="2000" b="1" dirty="0">
                <a:solidFill>
                  <a:srgbClr val="000000"/>
                </a:solidFill>
                <a:latin typeface="Times New Roman" panose="02020603050405020304" pitchFamily="18" charset="0"/>
              </a:rPr>
              <a:t>Η ατομική ακτίνα αυξάνεται προς τα κάτω κατά μήκος της ομάδας</a:t>
            </a:r>
          </a:p>
          <a:p>
            <a:pPr lvl="1" eaLnBrk="1" hangingPunct="1">
              <a:lnSpc>
                <a:spcPct val="80000"/>
              </a:lnSpc>
              <a:spcBef>
                <a:spcPts val="450"/>
              </a:spcBef>
              <a:buFont typeface="Wingdings" panose="05000000000000000000" pitchFamily="2" charset="2"/>
              <a:buChar char=""/>
            </a:pPr>
            <a:r>
              <a:rPr lang="el-GR" altLang="en-US" dirty="0">
                <a:solidFill>
                  <a:srgbClr val="000000"/>
                </a:solidFill>
                <a:latin typeface="Times New Roman" panose="02020603050405020304" pitchFamily="18" charset="0"/>
              </a:rPr>
              <a:t>Η στιβάδα σθένους είναι μακρύτερα από τον πυρήνα</a:t>
            </a:r>
          </a:p>
          <a:p>
            <a:pPr eaLnBrk="1" hangingPunct="1">
              <a:lnSpc>
                <a:spcPct val="80000"/>
              </a:lnSpc>
              <a:spcBef>
                <a:spcPts val="500"/>
              </a:spcBef>
              <a:buSzPct val="120000"/>
              <a:buFont typeface="Times New Roman" panose="02020603050405020304" pitchFamily="18" charset="0"/>
              <a:buChar char="•"/>
            </a:pPr>
            <a:r>
              <a:rPr lang="el-GR" altLang="en-US" sz="2000" b="1" dirty="0">
                <a:solidFill>
                  <a:srgbClr val="000000"/>
                </a:solidFill>
                <a:latin typeface="Times New Roman" panose="02020603050405020304" pitchFamily="18" charset="0"/>
              </a:rPr>
              <a:t>Η ατομική ακτίνα ελαττώνεται  κατά μήκος της περιόδου (από αριστερά προς τα δεξιά)</a:t>
            </a:r>
          </a:p>
          <a:p>
            <a:pPr lvl="1" eaLnBrk="1" hangingPunct="1">
              <a:lnSpc>
                <a:spcPct val="80000"/>
              </a:lnSpc>
              <a:spcBef>
                <a:spcPts val="450"/>
              </a:spcBef>
              <a:buFont typeface="Wingdings" panose="05000000000000000000" pitchFamily="2" charset="2"/>
              <a:buChar char=""/>
            </a:pPr>
            <a:r>
              <a:rPr lang="el-GR" altLang="en-US" dirty="0">
                <a:solidFill>
                  <a:srgbClr val="000000"/>
                </a:solidFill>
                <a:latin typeface="Times New Roman" panose="02020603050405020304" pitchFamily="18" charset="0"/>
              </a:rPr>
              <a:t>Με την προσθήκη ηλεκτρονίων στην ίδια στιβάδα σθένους</a:t>
            </a:r>
          </a:p>
          <a:p>
            <a:pPr lvl="1" eaLnBrk="1" hangingPunct="1">
              <a:lnSpc>
                <a:spcPct val="80000"/>
              </a:lnSpc>
              <a:spcBef>
                <a:spcPts val="450"/>
              </a:spcBef>
              <a:buFont typeface="Wingdings" panose="05000000000000000000" pitchFamily="2" charset="2"/>
              <a:buChar char=""/>
            </a:pPr>
            <a:r>
              <a:rPr lang="el-GR" altLang="en-US" dirty="0">
                <a:solidFill>
                  <a:srgbClr val="000000"/>
                </a:solidFill>
                <a:latin typeface="Times New Roman" panose="02020603050405020304" pitchFamily="18" charset="0"/>
              </a:rPr>
              <a:t>Το δραστικό πυρηνικό φορτίο αυξάνεται</a:t>
            </a:r>
          </a:p>
          <a:p>
            <a:pPr lvl="1" eaLnBrk="1" hangingPunct="1">
              <a:lnSpc>
                <a:spcPct val="80000"/>
              </a:lnSpc>
              <a:spcBef>
                <a:spcPts val="450"/>
              </a:spcBef>
              <a:buFont typeface="Wingdings" panose="05000000000000000000" pitchFamily="2" charset="2"/>
              <a:buChar char=""/>
            </a:pPr>
            <a:r>
              <a:rPr lang="el-GR" altLang="en-US" dirty="0">
                <a:solidFill>
                  <a:srgbClr val="000000"/>
                </a:solidFill>
                <a:latin typeface="Times New Roman" panose="02020603050405020304" pitchFamily="18" charset="0"/>
              </a:rPr>
              <a:t>Η στιβάδα σθένους κρατιέται πλησιέστερα</a:t>
            </a:r>
          </a:p>
        </p:txBody>
      </p:sp>
    </p:spTree>
    <p:custDataLst>
      <p:tags r:id="rId1"/>
    </p:custDataLst>
  </p:cSld>
  <p:clrMapOvr>
    <a:masterClrMapping/>
  </p:clrMapOvr>
  <p:transition>
    <p:fade thruBlk="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additive="repl">
                                        <p:cTn id="6" dur="1" fill="hold">
                                          <p:stCondLst>
                                            <p:cond delay="0"/>
                                          </p:stCondLst>
                                        </p:cTn>
                                        <p:tgtEl>
                                          <p:spTgt spid="202758">
                                            <p:txEl>
                                              <p:pRg st="0" end="0"/>
                                            </p:txEl>
                                          </p:spTgt>
                                        </p:tgtEl>
                                        <p:attrNameLst>
                                          <p:attrName>style.visibility</p:attrName>
                                        </p:attrNameLst>
                                      </p:cBhvr>
                                      <p:to>
                                        <p:strVal val="visible"/>
                                      </p:to>
                                    </p:set>
                                    <p:animEffect transition="in" filter="wipe(left)">
                                      <p:cBhvr additive="repl">
                                        <p:cTn id="7" dur="500"/>
                                        <p:tgtEl>
                                          <p:spTgt spid="202758">
                                            <p:txEl>
                                              <p:pRg st="0" end="0"/>
                                            </p:txEl>
                                          </p:spTgt>
                                        </p:tgtEl>
                                      </p:cBhvr>
                                    </p:animEffect>
                                  </p:childTnLst>
                                </p:cTn>
                              </p:par>
                              <p:par>
                                <p:cTn id="8" presetID="22" presetClass="entr" presetSubtype="8" fill="hold" nodeType="withEffect">
                                  <p:stCondLst>
                                    <p:cond delay="0"/>
                                  </p:stCondLst>
                                  <p:childTnLst>
                                    <p:set>
                                      <p:cBhvr additive="repl">
                                        <p:cTn id="9" dur="1" fill="hold">
                                          <p:stCondLst>
                                            <p:cond delay="0"/>
                                          </p:stCondLst>
                                        </p:cTn>
                                        <p:tgtEl>
                                          <p:spTgt spid="202758">
                                            <p:txEl>
                                              <p:pRg st="1" end="1"/>
                                            </p:txEl>
                                          </p:spTgt>
                                        </p:tgtEl>
                                        <p:attrNameLst>
                                          <p:attrName>style.visibility</p:attrName>
                                        </p:attrNameLst>
                                      </p:cBhvr>
                                      <p:to>
                                        <p:strVal val="visible"/>
                                      </p:to>
                                    </p:set>
                                    <p:animEffect transition="in" filter="wipe(left)">
                                      <p:cBhvr additive="repl">
                                        <p:cTn id="10" dur="500"/>
                                        <p:tgtEl>
                                          <p:spTgt spid="202758">
                                            <p:txEl>
                                              <p:pRg st="1" end="1"/>
                                            </p:txEl>
                                          </p:spTgt>
                                        </p:tgtEl>
                                      </p:cBhvr>
                                    </p:animEffect>
                                  </p:childTnLst>
                                </p:cTn>
                              </p:par>
                              <p:par>
                                <p:cTn id="11" presetID="22" presetClass="entr" presetSubtype="8" fill="hold" nodeType="withEffect">
                                  <p:stCondLst>
                                    <p:cond delay="0"/>
                                  </p:stCondLst>
                                  <p:childTnLst>
                                    <p:set>
                                      <p:cBhvr additive="repl">
                                        <p:cTn id="12" dur="1" fill="hold">
                                          <p:stCondLst>
                                            <p:cond delay="0"/>
                                          </p:stCondLst>
                                        </p:cTn>
                                        <p:tgtEl>
                                          <p:spTgt spid="202758">
                                            <p:txEl>
                                              <p:pRg st="2" end="2"/>
                                            </p:txEl>
                                          </p:spTgt>
                                        </p:tgtEl>
                                        <p:attrNameLst>
                                          <p:attrName>style.visibility</p:attrName>
                                        </p:attrNameLst>
                                      </p:cBhvr>
                                      <p:to>
                                        <p:strVal val="visible"/>
                                      </p:to>
                                    </p:set>
                                    <p:animEffect transition="in" filter="wipe(left)">
                                      <p:cBhvr additive="repl">
                                        <p:cTn id="13" dur="500"/>
                                        <p:tgtEl>
                                          <p:spTgt spid="202758">
                                            <p:txEl>
                                              <p:pRg st="2" end="2"/>
                                            </p:txEl>
                                          </p:spTgt>
                                        </p:tgtEl>
                                      </p:cBhvr>
                                    </p:animEffect>
                                  </p:childTnLst>
                                </p:cTn>
                              </p:par>
                              <p:par>
                                <p:cTn id="14" presetID="22" presetClass="entr" presetSubtype="8" fill="hold" nodeType="withEffect">
                                  <p:stCondLst>
                                    <p:cond delay="0"/>
                                  </p:stCondLst>
                                  <p:childTnLst>
                                    <p:set>
                                      <p:cBhvr additive="repl">
                                        <p:cTn id="15" dur="1" fill="hold">
                                          <p:stCondLst>
                                            <p:cond delay="0"/>
                                          </p:stCondLst>
                                        </p:cTn>
                                        <p:tgtEl>
                                          <p:spTgt spid="202758">
                                            <p:txEl>
                                              <p:pRg st="3" end="3"/>
                                            </p:txEl>
                                          </p:spTgt>
                                        </p:tgtEl>
                                        <p:attrNameLst>
                                          <p:attrName>style.visibility</p:attrName>
                                        </p:attrNameLst>
                                      </p:cBhvr>
                                      <p:to>
                                        <p:strVal val="visible"/>
                                      </p:to>
                                    </p:set>
                                    <p:animEffect transition="in" filter="wipe(left)">
                                      <p:cBhvr additive="repl">
                                        <p:cTn id="16" dur="500"/>
                                        <p:tgtEl>
                                          <p:spTgt spid="202758">
                                            <p:txEl>
                                              <p:pRg st="3" end="3"/>
                                            </p:txEl>
                                          </p:spTgt>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22" presetClass="entr" presetSubtype="8" fill="hold" nodeType="clickEffect">
                                  <p:stCondLst>
                                    <p:cond delay="0"/>
                                  </p:stCondLst>
                                  <p:childTnLst>
                                    <p:set>
                                      <p:cBhvr additive="repl">
                                        <p:cTn id="20" dur="1" fill="hold">
                                          <p:stCondLst>
                                            <p:cond delay="0"/>
                                          </p:stCondLst>
                                        </p:cTn>
                                        <p:tgtEl>
                                          <p:spTgt spid="202758">
                                            <p:txEl>
                                              <p:pRg st="4" end="4"/>
                                            </p:txEl>
                                          </p:spTgt>
                                        </p:tgtEl>
                                        <p:attrNameLst>
                                          <p:attrName>style.visibility</p:attrName>
                                        </p:attrNameLst>
                                      </p:cBhvr>
                                      <p:to>
                                        <p:strVal val="visible"/>
                                      </p:to>
                                    </p:set>
                                    <p:animEffect transition="in" filter="wipe(left)">
                                      <p:cBhvr additive="repl">
                                        <p:cTn id="21" dur="500"/>
                                        <p:tgtEl>
                                          <p:spTgt spid="202758">
                                            <p:txEl>
                                              <p:pRg st="4" end="4"/>
                                            </p:txEl>
                                          </p:spTgt>
                                        </p:tgtEl>
                                      </p:cBhvr>
                                    </p:animEffect>
                                  </p:childTnLst>
                                </p:cTn>
                              </p:par>
                              <p:par>
                                <p:cTn id="22" presetID="22" presetClass="entr" presetSubtype="8" fill="hold" nodeType="withEffect">
                                  <p:stCondLst>
                                    <p:cond delay="0"/>
                                  </p:stCondLst>
                                  <p:childTnLst>
                                    <p:set>
                                      <p:cBhvr additive="repl">
                                        <p:cTn id="23" dur="1" fill="hold">
                                          <p:stCondLst>
                                            <p:cond delay="0"/>
                                          </p:stCondLst>
                                        </p:cTn>
                                        <p:tgtEl>
                                          <p:spTgt spid="202758">
                                            <p:txEl>
                                              <p:pRg st="5" end="5"/>
                                            </p:txEl>
                                          </p:spTgt>
                                        </p:tgtEl>
                                        <p:attrNameLst>
                                          <p:attrName>style.visibility</p:attrName>
                                        </p:attrNameLst>
                                      </p:cBhvr>
                                      <p:to>
                                        <p:strVal val="visible"/>
                                      </p:to>
                                    </p:set>
                                    <p:animEffect transition="in" filter="wipe(left)">
                                      <p:cBhvr additive="repl">
                                        <p:cTn id="24" dur="500"/>
                                        <p:tgtEl>
                                          <p:spTgt spid="202758">
                                            <p:txEl>
                                              <p:pRg st="5" end="5"/>
                                            </p:txEl>
                                          </p:spTgt>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22" presetClass="entr" presetSubtype="8" fill="hold" nodeType="clickEffect">
                                  <p:stCondLst>
                                    <p:cond delay="0"/>
                                  </p:stCondLst>
                                  <p:childTnLst>
                                    <p:set>
                                      <p:cBhvr additive="repl">
                                        <p:cTn id="28" dur="1" fill="hold">
                                          <p:stCondLst>
                                            <p:cond delay="0"/>
                                          </p:stCondLst>
                                        </p:cTn>
                                        <p:tgtEl>
                                          <p:spTgt spid="202758">
                                            <p:txEl>
                                              <p:pRg st="6" end="6"/>
                                            </p:txEl>
                                          </p:spTgt>
                                        </p:tgtEl>
                                        <p:attrNameLst>
                                          <p:attrName>style.visibility</p:attrName>
                                        </p:attrNameLst>
                                      </p:cBhvr>
                                      <p:to>
                                        <p:strVal val="visible"/>
                                      </p:to>
                                    </p:set>
                                    <p:animEffect transition="in" filter="wipe(left)">
                                      <p:cBhvr additive="repl">
                                        <p:cTn id="29" dur="500"/>
                                        <p:tgtEl>
                                          <p:spTgt spid="202758">
                                            <p:txEl>
                                              <p:pRg st="6" end="6"/>
                                            </p:txEl>
                                          </p:spTgt>
                                        </p:tgtEl>
                                      </p:cBhvr>
                                    </p:animEffect>
                                  </p:childTnLst>
                                </p:cTn>
                              </p:par>
                              <p:par>
                                <p:cTn id="30" presetID="22" presetClass="entr" presetSubtype="8" fill="hold" nodeType="withEffect">
                                  <p:stCondLst>
                                    <p:cond delay="0"/>
                                  </p:stCondLst>
                                  <p:childTnLst>
                                    <p:set>
                                      <p:cBhvr additive="repl">
                                        <p:cTn id="31" dur="1" fill="hold">
                                          <p:stCondLst>
                                            <p:cond delay="0"/>
                                          </p:stCondLst>
                                        </p:cTn>
                                        <p:tgtEl>
                                          <p:spTgt spid="202758">
                                            <p:txEl>
                                              <p:pRg st="7" end="7"/>
                                            </p:txEl>
                                          </p:spTgt>
                                        </p:tgtEl>
                                        <p:attrNameLst>
                                          <p:attrName>style.visibility</p:attrName>
                                        </p:attrNameLst>
                                      </p:cBhvr>
                                      <p:to>
                                        <p:strVal val="visible"/>
                                      </p:to>
                                    </p:set>
                                    <p:animEffect transition="in" filter="wipe(left)">
                                      <p:cBhvr additive="repl">
                                        <p:cTn id="32" dur="500"/>
                                        <p:tgtEl>
                                          <p:spTgt spid="202758">
                                            <p:txEl>
                                              <p:pRg st="7" end="7"/>
                                            </p:txEl>
                                          </p:spTgt>
                                        </p:tgtEl>
                                      </p:cBhvr>
                                    </p:animEffect>
                                  </p:childTnLst>
                                </p:cTn>
                              </p:par>
                              <p:par>
                                <p:cTn id="33" presetID="22" presetClass="entr" presetSubtype="8" fill="hold" nodeType="withEffect">
                                  <p:stCondLst>
                                    <p:cond delay="0"/>
                                  </p:stCondLst>
                                  <p:childTnLst>
                                    <p:set>
                                      <p:cBhvr additive="repl">
                                        <p:cTn id="34" dur="1" fill="hold">
                                          <p:stCondLst>
                                            <p:cond delay="0"/>
                                          </p:stCondLst>
                                        </p:cTn>
                                        <p:tgtEl>
                                          <p:spTgt spid="202758">
                                            <p:txEl>
                                              <p:pRg st="8" end="8"/>
                                            </p:txEl>
                                          </p:spTgt>
                                        </p:tgtEl>
                                        <p:attrNameLst>
                                          <p:attrName>style.visibility</p:attrName>
                                        </p:attrNameLst>
                                      </p:cBhvr>
                                      <p:to>
                                        <p:strVal val="visible"/>
                                      </p:to>
                                    </p:set>
                                    <p:animEffect transition="in" filter="wipe(left)">
                                      <p:cBhvr additive="repl">
                                        <p:cTn id="35" dur="500"/>
                                        <p:tgtEl>
                                          <p:spTgt spid="202758">
                                            <p:txEl>
                                              <p:pRg st="8" end="8"/>
                                            </p:txEl>
                                          </p:spTgt>
                                        </p:tgtEl>
                                      </p:cBhvr>
                                    </p:animEffect>
                                  </p:childTnLst>
                                </p:cTn>
                              </p:par>
                              <p:par>
                                <p:cTn id="36" presetID="22" presetClass="entr" presetSubtype="8" fill="hold" nodeType="withEffect">
                                  <p:stCondLst>
                                    <p:cond delay="0"/>
                                  </p:stCondLst>
                                  <p:childTnLst>
                                    <p:set>
                                      <p:cBhvr additive="repl">
                                        <p:cTn id="37" dur="1" fill="hold">
                                          <p:stCondLst>
                                            <p:cond delay="0"/>
                                          </p:stCondLst>
                                        </p:cTn>
                                        <p:tgtEl>
                                          <p:spTgt spid="202758">
                                            <p:txEl>
                                              <p:pRg st="9" end="9"/>
                                            </p:txEl>
                                          </p:spTgt>
                                        </p:tgtEl>
                                        <p:attrNameLst>
                                          <p:attrName>style.visibility</p:attrName>
                                        </p:attrNameLst>
                                      </p:cBhvr>
                                      <p:to>
                                        <p:strVal val="visible"/>
                                      </p:to>
                                    </p:set>
                                    <p:animEffect transition="in" filter="wipe(left)">
                                      <p:cBhvr additive="repl">
                                        <p:cTn id="38" dur="500"/>
                                        <p:tgtEl>
                                          <p:spTgt spid="202758">
                                            <p:txEl>
                                              <p:pRg st="9" end="9"/>
                                            </p:txEl>
                                          </p:spTgt>
                                        </p:tgtEl>
                                      </p:cBhvr>
                                    </p:animEffect>
                                  </p:childTnLst>
                                </p:cTn>
                              </p:par>
                            </p:childTnLst>
                          </p:cTn>
                        </p:par>
                      </p:childTnLst>
                    </p:cTn>
                  </p:par>
                  <p:par>
                    <p:cTn id="39" fill="hold" nodeType="clickPar">
                      <p:stCondLst>
                        <p:cond delay="indefinite"/>
                      </p:stCondLst>
                      <p:childTnLst>
                        <p:par>
                          <p:cTn id="40" fill="hold" nodeType="withGroup">
                            <p:stCondLst>
                              <p:cond delay="0"/>
                            </p:stCondLst>
                            <p:childTnLst>
                              <p:par>
                                <p:cTn id="41" presetID="53" presetClass="entr" fill="hold" nodeType="clickEffect">
                                  <p:stCondLst>
                                    <p:cond delay="0"/>
                                  </p:stCondLst>
                                  <p:childTnLst>
                                    <p:set>
                                      <p:cBhvr additive="repl">
                                        <p:cTn id="42" dur="1" fill="hold">
                                          <p:stCondLst>
                                            <p:cond delay="0"/>
                                          </p:stCondLst>
                                        </p:cTn>
                                        <p:tgtEl>
                                          <p:spTgt spid="202755"/>
                                        </p:tgtEl>
                                        <p:attrNameLst>
                                          <p:attrName>style.visibility</p:attrName>
                                        </p:attrNameLst>
                                      </p:cBhvr>
                                      <p:to>
                                        <p:strVal val="visible"/>
                                      </p:to>
                                    </p:set>
                                    <p:anim calcmode="lin" valueType="num">
                                      <p:cBhvr additive="repl">
                                        <p:cTn id="43" dur="500" fill="hold"/>
                                        <p:tgtEl>
                                          <p:spTgt spid="202755"/>
                                        </p:tgtEl>
                                        <p:attrNameLst>
                                          <p:attrName>ppt_w</p:attrName>
                                        </p:attrNameLst>
                                      </p:cBhvr>
                                      <p:tavLst>
                                        <p:tav tm="100000">
                                          <p:val>
                                            <p:strVal val="0"/>
                                          </p:val>
                                        </p:tav>
                                        <p:tav>
                                          <p:val>
                                            <p:strVal val="#ppt_w"/>
                                          </p:val>
                                        </p:tav>
                                      </p:tavLst>
                                    </p:anim>
                                    <p:anim calcmode="lin" valueType="num">
                                      <p:cBhvr additive="repl">
                                        <p:cTn id="44" dur="500" fill="hold"/>
                                        <p:tgtEl>
                                          <p:spTgt spid="202755"/>
                                        </p:tgtEl>
                                        <p:attrNameLst>
                                          <p:attrName>ppt_h</p:attrName>
                                        </p:attrNameLst>
                                      </p:cBhvr>
                                      <p:tavLst>
                                        <p:tav tm="100000">
                                          <p:val>
                                            <p:strVal val="0"/>
                                          </p:val>
                                        </p:tav>
                                        <p:tav>
                                          <p:val>
                                            <p:strVal val="#ppt_h"/>
                                          </p:val>
                                        </p:tav>
                                      </p:tavLst>
                                    </p:anim>
                                    <p:animEffect transition="in" filter="fade">
                                      <p:cBhvr additive="repl">
                                        <p:cTn id="45" dur="500"/>
                                        <p:tgtEl>
                                          <p:spTgt spid="202755"/>
                                        </p:tgtEl>
                                      </p:cBhvr>
                                    </p:animEffect>
                                  </p:childTnLst>
                                </p:cTn>
                              </p:par>
                            </p:childTnLst>
                          </p:cTn>
                        </p:par>
                      </p:childTnLst>
                    </p:cTn>
                  </p:par>
                  <p:par>
                    <p:cTn id="46" fill="hold" nodeType="clickPar">
                      <p:stCondLst>
                        <p:cond delay="indefinite"/>
                      </p:stCondLst>
                      <p:childTnLst>
                        <p:par>
                          <p:cTn id="47" fill="hold" nodeType="withGroup">
                            <p:stCondLst>
                              <p:cond delay="0"/>
                            </p:stCondLst>
                            <p:childTnLst>
                              <p:par>
                                <p:cTn id="48" presetID="9" presetClass="exit" fill="hold" nodeType="clickEffect">
                                  <p:stCondLst>
                                    <p:cond delay="0"/>
                                  </p:stCondLst>
                                  <p:childTnLst>
                                    <p:animEffect transition="out" filter="dissolve">
                                      <p:cBhvr additive="repl">
                                        <p:cTn id="49" dur="500"/>
                                        <p:tgtEl>
                                          <p:spTgt spid="202755"/>
                                        </p:tgtEl>
                                      </p:cBhvr>
                                    </p:animEffect>
                                    <p:set>
                                      <p:cBhvr additive="repl">
                                        <p:cTn id="50" dur="1" fill="hold">
                                          <p:stCondLst>
                                            <p:cond delay="494"/>
                                          </p:stCondLst>
                                        </p:cTn>
                                        <p:tgtEl>
                                          <p:spTgt spid="202755"/>
                                        </p:tgtEl>
                                        <p:attrNameLst>
                                          <p:attrName>style.visibility</p:attrName>
                                        </p:attrNameLst>
                                      </p:cBhvr>
                                      <p:to>
                                        <p:strVal val="hidden"/>
                                      </p:to>
                                    </p:set>
                                  </p:childTnLst>
                                </p:cTn>
                              </p:par>
                              <p:par>
                                <p:cTn id="51" presetID="53" presetClass="entr" fill="hold" nodeType="withEffect">
                                  <p:stCondLst>
                                    <p:cond delay="0"/>
                                  </p:stCondLst>
                                  <p:childTnLst>
                                    <p:set>
                                      <p:cBhvr additive="repl">
                                        <p:cTn id="52" dur="1" fill="hold">
                                          <p:stCondLst>
                                            <p:cond delay="0"/>
                                          </p:stCondLst>
                                        </p:cTn>
                                        <p:tgtEl>
                                          <p:spTgt spid="202757"/>
                                        </p:tgtEl>
                                        <p:attrNameLst>
                                          <p:attrName>style.visibility</p:attrName>
                                        </p:attrNameLst>
                                      </p:cBhvr>
                                      <p:to>
                                        <p:strVal val="visible"/>
                                      </p:to>
                                    </p:set>
                                    <p:anim calcmode="lin" valueType="num">
                                      <p:cBhvr additive="repl">
                                        <p:cTn id="53" dur="500" fill="hold"/>
                                        <p:tgtEl>
                                          <p:spTgt spid="202757"/>
                                        </p:tgtEl>
                                        <p:attrNameLst>
                                          <p:attrName>ppt_w</p:attrName>
                                        </p:attrNameLst>
                                      </p:cBhvr>
                                      <p:tavLst>
                                        <p:tav tm="100000">
                                          <p:val>
                                            <p:strVal val="0"/>
                                          </p:val>
                                        </p:tav>
                                        <p:tav>
                                          <p:val>
                                            <p:strVal val="#ppt_w"/>
                                          </p:val>
                                        </p:tav>
                                      </p:tavLst>
                                    </p:anim>
                                    <p:anim calcmode="lin" valueType="num">
                                      <p:cBhvr additive="repl">
                                        <p:cTn id="54" dur="500" fill="hold"/>
                                        <p:tgtEl>
                                          <p:spTgt spid="202757"/>
                                        </p:tgtEl>
                                        <p:attrNameLst>
                                          <p:attrName>ppt_h</p:attrName>
                                        </p:attrNameLst>
                                      </p:cBhvr>
                                      <p:tavLst>
                                        <p:tav tm="100000">
                                          <p:val>
                                            <p:strVal val="0"/>
                                          </p:val>
                                        </p:tav>
                                        <p:tav>
                                          <p:val>
                                            <p:strVal val="#ppt_h"/>
                                          </p:val>
                                        </p:tav>
                                      </p:tavLst>
                                    </p:anim>
                                    <p:animEffect transition="in" filter="fade">
                                      <p:cBhvr additive="repl">
                                        <p:cTn id="55" dur="500"/>
                                        <p:tgtEl>
                                          <p:spTgt spid="2027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5570" name="Text Box 1">
            <a:extLst>
              <a:ext uri="{FF2B5EF4-FFF2-40B4-BE49-F238E27FC236}">
                <a16:creationId xmlns:a16="http://schemas.microsoft.com/office/drawing/2014/main" id="{48F7D926-499B-45E4-9BCD-6247D4A760D0}"/>
              </a:ext>
            </a:extLst>
          </p:cNvPr>
          <p:cNvSpPr txBox="1">
            <a:spLocks noChangeArrowheads="1"/>
          </p:cNvSpPr>
          <p:nvPr/>
        </p:nvSpPr>
        <p:spPr bwMode="auto">
          <a:xfrm>
            <a:off x="366823" y="1106034"/>
            <a:ext cx="3764306" cy="3204134"/>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lIns="91440" tIns="45720" rIns="91440" bIns="45720" rtlCol="0" anchor="b">
            <a:normAutofit/>
          </a:bodyPr>
          <a:lstStyle>
            <a:lvl1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1pPr>
            <a:lvl2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2pPr>
            <a:lvl3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3pPr>
            <a:lvl4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4pPr>
            <a:lvl5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5pPr>
            <a:lvl6pPr marL="25146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6pPr>
            <a:lvl7pPr marL="29718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7pPr>
            <a:lvl8pPr marL="34290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8pPr>
            <a:lvl9pPr marL="38862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9pPr>
          </a:lstStyle>
          <a:p>
            <a:pPr defTabSz="914400">
              <a:lnSpc>
                <a:spcPct val="90000"/>
              </a:lnSpc>
              <a:spcBef>
                <a:spcPct val="0"/>
              </a:spcBef>
              <a:spcAft>
                <a:spcPts val="600"/>
              </a:spcAft>
              <a:buClrTx/>
            </a:pPr>
            <a:r>
              <a:rPr lang="en-US" sz="4700" dirty="0" err="1">
                <a:solidFill>
                  <a:schemeClr val="tx1"/>
                </a:solidFill>
                <a:latin typeface="+mj-lt"/>
                <a:ea typeface="+mj-ea"/>
                <a:cs typeface="+mj-cs"/>
              </a:rPr>
              <a:t>Αλκ</a:t>
            </a:r>
            <a:r>
              <a:rPr lang="en-US" sz="4700" dirty="0">
                <a:solidFill>
                  <a:schemeClr val="tx1"/>
                </a:solidFill>
                <a:latin typeface="+mj-lt"/>
                <a:ea typeface="+mj-ea"/>
                <a:cs typeface="+mj-cs"/>
              </a:rPr>
              <a:t>αλιμέταλλα στον οργανισμό </a:t>
            </a:r>
            <a:r>
              <a:rPr lang="en-US" altLang="en-US" sz="4700" dirty="0">
                <a:solidFill>
                  <a:schemeClr val="tx1"/>
                </a:solidFill>
                <a:latin typeface="+mj-lt"/>
                <a:ea typeface="+mj-ea"/>
                <a:cs typeface="+mj-cs"/>
              </a:rPr>
              <a:t>Li</a:t>
            </a:r>
            <a:r>
              <a:rPr lang="en-US" altLang="en-US" sz="4700" baseline="30000" dirty="0">
                <a:solidFill>
                  <a:schemeClr val="tx1"/>
                </a:solidFill>
                <a:latin typeface="+mj-lt"/>
                <a:ea typeface="+mj-ea"/>
                <a:cs typeface="+mj-cs"/>
              </a:rPr>
              <a:t>+</a:t>
            </a:r>
            <a:r>
              <a:rPr lang="en-US" altLang="en-US" sz="4700" dirty="0">
                <a:solidFill>
                  <a:schemeClr val="tx1"/>
                </a:solidFill>
                <a:latin typeface="+mj-lt"/>
                <a:ea typeface="+mj-ea"/>
                <a:cs typeface="+mj-cs"/>
              </a:rPr>
              <a:t>  versus Na</a:t>
            </a:r>
            <a:r>
              <a:rPr lang="en-US" altLang="en-US" sz="4700" baseline="30000" dirty="0">
                <a:solidFill>
                  <a:schemeClr val="tx1"/>
                </a:solidFill>
                <a:latin typeface="+mj-lt"/>
                <a:ea typeface="+mj-ea"/>
                <a:cs typeface="+mj-cs"/>
              </a:rPr>
              <a:t>+</a:t>
            </a:r>
            <a:r>
              <a:rPr lang="en-US" altLang="en-US" sz="4700" dirty="0">
                <a:solidFill>
                  <a:schemeClr val="tx1"/>
                </a:solidFill>
                <a:latin typeface="+mj-lt"/>
                <a:ea typeface="+mj-ea"/>
                <a:cs typeface="+mj-cs"/>
              </a:rPr>
              <a:t>,K</a:t>
            </a:r>
            <a:r>
              <a:rPr lang="en-US" altLang="en-US" sz="4700" baseline="30000" dirty="0">
                <a:solidFill>
                  <a:schemeClr val="tx1"/>
                </a:solidFill>
                <a:latin typeface="+mj-lt"/>
                <a:ea typeface="+mj-ea"/>
                <a:cs typeface="+mj-cs"/>
              </a:rPr>
              <a:t>+</a:t>
            </a:r>
          </a:p>
        </p:txBody>
      </p:sp>
      <p:pic>
        <p:nvPicPr>
          <p:cNvPr id="365571" name="Picture 2">
            <a:extLst>
              <a:ext uri="{FF2B5EF4-FFF2-40B4-BE49-F238E27FC236}">
                <a16:creationId xmlns:a16="http://schemas.microsoft.com/office/drawing/2014/main" id="{E7542321-3383-402E-A837-30E567ECD02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3721" b="28700"/>
          <a:stretch/>
        </p:blipFill>
        <p:spPr bwMode="auto">
          <a:xfrm>
            <a:off x="5245553" y="852055"/>
            <a:ext cx="3531623" cy="229045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4" name="Picture 2">
            <a:extLst>
              <a:ext uri="{FF2B5EF4-FFF2-40B4-BE49-F238E27FC236}">
                <a16:creationId xmlns:a16="http://schemas.microsoft.com/office/drawing/2014/main" id="{636C8B23-4F69-C87D-23C2-6DA9DABCA73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48759"/>
          <a:stretch/>
        </p:blipFill>
        <p:spPr bwMode="auto">
          <a:xfrm>
            <a:off x="5245553" y="3784698"/>
            <a:ext cx="3531625" cy="2274421"/>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5" name="Text Box 1">
            <a:extLst>
              <a:ext uri="{FF2B5EF4-FFF2-40B4-BE49-F238E27FC236}">
                <a16:creationId xmlns:a16="http://schemas.microsoft.com/office/drawing/2014/main" id="{55A111A8-7200-E314-6296-B73F829ADAAB}"/>
              </a:ext>
            </a:extLst>
          </p:cNvPr>
          <p:cNvSpPr txBox="1">
            <a:spLocks noChangeArrowheads="1"/>
          </p:cNvSpPr>
          <p:nvPr/>
        </p:nvSpPr>
        <p:spPr bwMode="auto">
          <a:xfrm>
            <a:off x="147977" y="5934780"/>
            <a:ext cx="4356537" cy="740274"/>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lIns="91440" tIns="45720" rIns="91440" bIns="45720" rtlCol="0" anchor="b">
            <a:normAutofit fontScale="55000" lnSpcReduction="20000"/>
          </a:bodyPr>
          <a:lstStyle>
            <a:lvl1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1pPr>
            <a:lvl2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2pPr>
            <a:lvl3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3pPr>
            <a:lvl4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4pPr>
            <a:lvl5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5pPr>
            <a:lvl6pPr marL="25146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6pPr>
            <a:lvl7pPr marL="29718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7pPr>
            <a:lvl8pPr marL="34290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8pPr>
            <a:lvl9pPr marL="38862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9pPr>
          </a:lstStyle>
          <a:p>
            <a:pPr defTabSz="914400">
              <a:lnSpc>
                <a:spcPct val="90000"/>
              </a:lnSpc>
              <a:spcBef>
                <a:spcPct val="0"/>
              </a:spcBef>
              <a:spcAft>
                <a:spcPts val="600"/>
              </a:spcAft>
              <a:buClrTx/>
            </a:pPr>
            <a:r>
              <a:rPr lang="en-US" altLang="en-US" sz="4700" dirty="0" err="1">
                <a:solidFill>
                  <a:schemeClr val="tx1"/>
                </a:solidFill>
                <a:latin typeface="+mj-lt"/>
                <a:ea typeface="+mj-ea"/>
                <a:cs typeface="+mj-cs"/>
              </a:rPr>
              <a:t>Na</a:t>
            </a:r>
            <a:r>
              <a:rPr lang="en-US" altLang="en-US" sz="4700" baseline="30000" dirty="0" err="1">
                <a:solidFill>
                  <a:schemeClr val="tx1"/>
                </a:solidFill>
                <a:latin typeface="+mj-lt"/>
                <a:ea typeface="+mj-ea"/>
                <a:cs typeface="+mj-cs"/>
              </a:rPr>
              <a:t>+</a:t>
            </a:r>
            <a:r>
              <a:rPr lang="en-US" altLang="en-US" sz="4700" dirty="0" err="1">
                <a:solidFill>
                  <a:schemeClr val="tx1"/>
                </a:solidFill>
                <a:latin typeface="+mj-lt"/>
                <a:ea typeface="+mj-ea"/>
                <a:cs typeface="+mj-cs"/>
              </a:rPr>
              <a:t>,K</a:t>
            </a:r>
            <a:r>
              <a:rPr lang="en-US" altLang="en-US" sz="4700" baseline="30000" dirty="0">
                <a:solidFill>
                  <a:schemeClr val="tx1"/>
                </a:solidFill>
                <a:latin typeface="+mj-lt"/>
                <a:ea typeface="+mj-ea"/>
                <a:cs typeface="+mj-cs"/>
              </a:rPr>
              <a:t>+</a:t>
            </a:r>
            <a:r>
              <a:rPr lang="el-GR" altLang="en-US" sz="4700" baseline="30000" dirty="0">
                <a:solidFill>
                  <a:schemeClr val="tx1"/>
                </a:solidFill>
                <a:latin typeface="+mj-lt"/>
                <a:ea typeface="+mj-ea"/>
                <a:cs typeface="+mj-cs"/>
              </a:rPr>
              <a:t>¨</a:t>
            </a:r>
            <a:r>
              <a:rPr lang="el-GR" altLang="en-US" sz="4700" dirty="0">
                <a:solidFill>
                  <a:schemeClr val="tx1"/>
                </a:solidFill>
                <a:latin typeface="+mj-lt"/>
                <a:ea typeface="+mj-ea"/>
                <a:cs typeface="+mj-cs"/>
              </a:rPr>
              <a:t>σημαντικό λειτουργικό ρόλο στον οργανισμό</a:t>
            </a:r>
            <a:endParaRPr lang="en-US" altLang="en-US" sz="4700" baseline="30000" dirty="0">
              <a:solidFill>
                <a:schemeClr val="tx1"/>
              </a:solidFill>
              <a:latin typeface="+mj-lt"/>
              <a:ea typeface="+mj-ea"/>
              <a:cs typeface="+mj-cs"/>
            </a:endParaRPr>
          </a:p>
        </p:txBody>
      </p:sp>
    </p:spTree>
  </p:cSld>
  <p:clrMapOvr>
    <a:masterClrMapping/>
  </p:clrMapOvr>
  <p:transition spd="med"/>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7618" name="Text Box 1">
            <a:extLst>
              <a:ext uri="{FF2B5EF4-FFF2-40B4-BE49-F238E27FC236}">
                <a16:creationId xmlns:a16="http://schemas.microsoft.com/office/drawing/2014/main" id="{13E5F7A3-5F9B-470B-BAAF-130C5522CACF}"/>
              </a:ext>
            </a:extLst>
          </p:cNvPr>
          <p:cNvSpPr txBox="1">
            <a:spLocks noChangeArrowheads="1"/>
          </p:cNvSpPr>
          <p:nvPr/>
        </p:nvSpPr>
        <p:spPr bwMode="auto">
          <a:xfrm>
            <a:off x="630936" y="334644"/>
            <a:ext cx="7882128" cy="1076914"/>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lIns="91440" tIns="45720" rIns="91440" bIns="45720" rtlCol="0" anchor="ctr">
            <a:normAutofit/>
          </a:bodyPr>
          <a:lstStyle>
            <a:lvl1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1pPr>
            <a:lvl2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2pPr>
            <a:lvl3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3pPr>
            <a:lvl4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4pPr>
            <a:lvl5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5pPr>
            <a:lvl6pPr marL="25146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6pPr>
            <a:lvl7pPr marL="29718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7pPr>
            <a:lvl8pPr marL="34290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8pPr>
            <a:lvl9pPr marL="38862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9pPr>
          </a:lstStyle>
          <a:p>
            <a:pPr defTabSz="914400">
              <a:lnSpc>
                <a:spcPct val="90000"/>
              </a:lnSpc>
              <a:spcBef>
                <a:spcPct val="0"/>
              </a:spcBef>
              <a:spcAft>
                <a:spcPts val="600"/>
              </a:spcAft>
              <a:buClrTx/>
            </a:pPr>
            <a:r>
              <a:rPr lang="en-US" altLang="en-US" sz="3500" kern="1200" dirty="0">
                <a:solidFill>
                  <a:schemeClr val="tx1"/>
                </a:solidFill>
                <a:latin typeface="+mj-lt"/>
                <a:ea typeface="+mj-ea"/>
                <a:cs typeface="+mj-cs"/>
              </a:rPr>
              <a:t>Ο </a:t>
            </a:r>
            <a:r>
              <a:rPr lang="en-US" altLang="en-US" sz="3500" kern="1200" dirty="0" err="1">
                <a:solidFill>
                  <a:schemeClr val="tx1"/>
                </a:solidFill>
                <a:latin typeface="+mj-lt"/>
                <a:ea typeface="+mj-ea"/>
                <a:cs typeface="+mj-cs"/>
              </a:rPr>
              <a:t>ρόλος</a:t>
            </a:r>
            <a:r>
              <a:rPr lang="en-US" altLang="en-US" sz="3500" kern="1200" dirty="0">
                <a:solidFill>
                  <a:schemeClr val="tx1"/>
                </a:solidFill>
                <a:latin typeface="+mj-lt"/>
                <a:ea typeface="+mj-ea"/>
                <a:cs typeface="+mj-cs"/>
              </a:rPr>
              <a:t> </a:t>
            </a:r>
            <a:r>
              <a:rPr lang="en-US" altLang="en-US" sz="3500" kern="1200" dirty="0" err="1">
                <a:solidFill>
                  <a:schemeClr val="tx1"/>
                </a:solidFill>
                <a:latin typeface="+mj-lt"/>
                <a:ea typeface="+mj-ea"/>
                <a:cs typeface="+mj-cs"/>
              </a:rPr>
              <a:t>της</a:t>
            </a:r>
            <a:r>
              <a:rPr lang="en-US" altLang="en-US" sz="3500" kern="1200" dirty="0">
                <a:solidFill>
                  <a:schemeClr val="tx1"/>
                </a:solidFill>
                <a:latin typeface="+mj-lt"/>
                <a:ea typeface="+mj-ea"/>
                <a:cs typeface="+mj-cs"/>
              </a:rPr>
              <a:t> α</a:t>
            </a:r>
            <a:r>
              <a:rPr lang="en-US" altLang="en-US" sz="3500" kern="1200" dirty="0" err="1">
                <a:solidFill>
                  <a:schemeClr val="tx1"/>
                </a:solidFill>
                <a:latin typeface="+mj-lt"/>
                <a:ea typeface="+mj-ea"/>
                <a:cs typeface="+mj-cs"/>
              </a:rPr>
              <a:t>τομικής</a:t>
            </a:r>
            <a:r>
              <a:rPr lang="en-US" altLang="en-US" sz="3500" kern="1200" dirty="0">
                <a:solidFill>
                  <a:schemeClr val="tx1"/>
                </a:solidFill>
                <a:latin typeface="+mj-lt"/>
                <a:ea typeface="+mj-ea"/>
                <a:cs typeface="+mj-cs"/>
              </a:rPr>
              <a:t> α</a:t>
            </a:r>
            <a:r>
              <a:rPr lang="en-US" altLang="en-US" sz="3500" kern="1200" dirty="0" err="1">
                <a:solidFill>
                  <a:schemeClr val="tx1"/>
                </a:solidFill>
                <a:latin typeface="+mj-lt"/>
                <a:ea typeface="+mj-ea"/>
                <a:cs typeface="+mj-cs"/>
              </a:rPr>
              <a:t>κτίν</a:t>
            </a:r>
            <a:r>
              <a:rPr lang="en-US" altLang="en-US" sz="3500" kern="1200" dirty="0">
                <a:solidFill>
                  <a:schemeClr val="tx1"/>
                </a:solidFill>
                <a:latin typeface="+mj-lt"/>
                <a:ea typeface="+mj-ea"/>
                <a:cs typeface="+mj-cs"/>
              </a:rPr>
              <a:t>ας στην ιοντική εκλεκτικότητα των  διαύλων :</a:t>
            </a:r>
          </a:p>
        </p:txBody>
      </p:sp>
      <p:sp>
        <p:nvSpPr>
          <p:cNvPr id="367619" name="Text Box 2">
            <a:extLst>
              <a:ext uri="{FF2B5EF4-FFF2-40B4-BE49-F238E27FC236}">
                <a16:creationId xmlns:a16="http://schemas.microsoft.com/office/drawing/2014/main" id="{E3AFACA8-A053-48EF-BDE5-2E322AA98C01}"/>
              </a:ext>
            </a:extLst>
          </p:cNvPr>
          <p:cNvSpPr txBox="1">
            <a:spLocks noChangeArrowheads="1"/>
          </p:cNvSpPr>
          <p:nvPr/>
        </p:nvSpPr>
        <p:spPr bwMode="auto">
          <a:xfrm>
            <a:off x="446567" y="1848775"/>
            <a:ext cx="4590314" cy="36087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marL="342900" indent="-334963">
              <a:lnSpc>
                <a:spcPct val="94000"/>
              </a:lnSpc>
              <a:buClr>
                <a:srgbClr val="000000"/>
              </a:buClr>
              <a:buSzPct val="100000"/>
              <a:buFont typeface="Times New Roman" panose="02020603050405020304" pitchFamily="18" charset="0"/>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solidFill>
                  <a:schemeClr val="bg1"/>
                </a:solidFill>
                <a:latin typeface="Arial" panose="020B0604020202020204" pitchFamily="34" charset="0"/>
                <a:cs typeface="Droid Sans Fallback" charset="0"/>
              </a:defRPr>
            </a:lvl1pPr>
            <a:lvl2pPr>
              <a:lnSpc>
                <a:spcPct val="94000"/>
              </a:lnSpc>
              <a:buClr>
                <a:srgbClr val="000000"/>
              </a:buClr>
              <a:buSzPct val="100000"/>
              <a:buFont typeface="Times New Roman" panose="02020603050405020304" pitchFamily="18" charset="0"/>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solidFill>
                  <a:schemeClr val="bg1"/>
                </a:solidFill>
                <a:latin typeface="Arial" panose="020B0604020202020204" pitchFamily="34" charset="0"/>
                <a:cs typeface="Droid Sans Fallback" charset="0"/>
              </a:defRPr>
            </a:lvl2pPr>
            <a:lvl3pPr>
              <a:lnSpc>
                <a:spcPct val="94000"/>
              </a:lnSpc>
              <a:buClr>
                <a:srgbClr val="000000"/>
              </a:buClr>
              <a:buSzPct val="100000"/>
              <a:buFont typeface="Times New Roman" panose="02020603050405020304" pitchFamily="18" charset="0"/>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solidFill>
                  <a:schemeClr val="bg1"/>
                </a:solidFill>
                <a:latin typeface="Arial" panose="020B0604020202020204" pitchFamily="34" charset="0"/>
                <a:cs typeface="Droid Sans Fallback" charset="0"/>
              </a:defRPr>
            </a:lvl3pPr>
            <a:lvl4pPr>
              <a:lnSpc>
                <a:spcPct val="94000"/>
              </a:lnSpc>
              <a:buClr>
                <a:srgbClr val="000000"/>
              </a:buClr>
              <a:buSzPct val="100000"/>
              <a:buFont typeface="Times New Roman" panose="02020603050405020304" pitchFamily="18" charset="0"/>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solidFill>
                  <a:schemeClr val="bg1"/>
                </a:solidFill>
                <a:latin typeface="Arial" panose="020B0604020202020204" pitchFamily="34" charset="0"/>
                <a:cs typeface="Droid Sans Fallback" charset="0"/>
              </a:defRPr>
            </a:lvl4pPr>
            <a:lvl5pPr>
              <a:lnSpc>
                <a:spcPct val="94000"/>
              </a:lnSpc>
              <a:buClr>
                <a:srgbClr val="000000"/>
              </a:buClr>
              <a:buSzPct val="100000"/>
              <a:buFont typeface="Times New Roman" panose="02020603050405020304" pitchFamily="18" charset="0"/>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solidFill>
                  <a:schemeClr val="bg1"/>
                </a:solidFill>
                <a:latin typeface="Arial" panose="020B0604020202020204" pitchFamily="34" charset="0"/>
                <a:cs typeface="Droid Sans Fallback" charset="0"/>
              </a:defRPr>
            </a:lvl5pPr>
            <a:lvl6pPr marL="25146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solidFill>
                  <a:schemeClr val="bg1"/>
                </a:solidFill>
                <a:latin typeface="Arial" panose="020B0604020202020204" pitchFamily="34" charset="0"/>
                <a:cs typeface="Droid Sans Fallback" charset="0"/>
              </a:defRPr>
            </a:lvl6pPr>
            <a:lvl7pPr marL="29718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solidFill>
                  <a:schemeClr val="bg1"/>
                </a:solidFill>
                <a:latin typeface="Arial" panose="020B0604020202020204" pitchFamily="34" charset="0"/>
                <a:cs typeface="Droid Sans Fallback" charset="0"/>
              </a:defRPr>
            </a:lvl7pPr>
            <a:lvl8pPr marL="34290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solidFill>
                  <a:schemeClr val="bg1"/>
                </a:solidFill>
                <a:latin typeface="Arial" panose="020B0604020202020204" pitchFamily="34" charset="0"/>
                <a:cs typeface="Droid Sans Fallback" charset="0"/>
              </a:defRPr>
            </a:lvl8pPr>
            <a:lvl9pPr marL="38862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solidFill>
                  <a:schemeClr val="bg1"/>
                </a:solidFill>
                <a:latin typeface="Arial" panose="020B0604020202020204" pitchFamily="34" charset="0"/>
                <a:cs typeface="Droid Sans Fallback" charset="0"/>
              </a:defRPr>
            </a:lvl9pPr>
          </a:lstStyle>
          <a:p>
            <a:pPr marL="250317" indent="-244523" defTabSz="333756">
              <a:lnSpc>
                <a:spcPct val="100000"/>
              </a:lnSpc>
              <a:spcBef>
                <a:spcPts val="329"/>
              </a:spcBef>
              <a:buClrTx/>
              <a:tabLst>
                <a:tab pos="250317" algn="l"/>
                <a:tab pos="577120" algn="l"/>
                <a:tab pos="905082" algn="l"/>
                <a:tab pos="1233043" algn="l"/>
                <a:tab pos="1561005" algn="l"/>
                <a:tab pos="1888966" algn="l"/>
                <a:tab pos="2216928" algn="l"/>
                <a:tab pos="2544890" algn="l"/>
                <a:tab pos="2872851" algn="l"/>
                <a:tab pos="3200813" algn="l"/>
                <a:tab pos="3528775" algn="l"/>
                <a:tab pos="3856736" algn="l"/>
                <a:tab pos="4184698" algn="l"/>
                <a:tab pos="4512659" algn="l"/>
                <a:tab pos="4840621" algn="l"/>
                <a:tab pos="5168583" algn="l"/>
                <a:tab pos="5496544" algn="l"/>
                <a:tab pos="5824506" algn="l"/>
                <a:tab pos="6152468" algn="l"/>
                <a:tab pos="6480429" algn="l"/>
                <a:tab pos="6808391" algn="l"/>
              </a:tabLst>
            </a:pPr>
            <a:r>
              <a:rPr lang="el-GR" altLang="en-US" sz="1600" b="1" kern="1200" dirty="0">
                <a:solidFill>
                  <a:srgbClr val="000000"/>
                </a:solidFill>
                <a:latin typeface="Calibri" panose="020F0502020204030204" pitchFamily="34" charset="0"/>
                <a:ea typeface="+mn-ea"/>
                <a:cs typeface="Droid Sans Fallback" charset="0"/>
              </a:rPr>
              <a:t>Ιοντικοί δίαυλοι</a:t>
            </a:r>
          </a:p>
          <a:p>
            <a:pPr marL="250317" indent="-244523" defTabSz="333756">
              <a:lnSpc>
                <a:spcPct val="100000"/>
              </a:lnSpc>
              <a:spcBef>
                <a:spcPts val="329"/>
              </a:spcBef>
              <a:buClrTx/>
              <a:tabLst>
                <a:tab pos="250317" algn="l"/>
                <a:tab pos="577120" algn="l"/>
                <a:tab pos="905082" algn="l"/>
                <a:tab pos="1233043" algn="l"/>
                <a:tab pos="1561005" algn="l"/>
                <a:tab pos="1888966" algn="l"/>
                <a:tab pos="2216928" algn="l"/>
                <a:tab pos="2544890" algn="l"/>
                <a:tab pos="2872851" algn="l"/>
                <a:tab pos="3200813" algn="l"/>
                <a:tab pos="3528775" algn="l"/>
                <a:tab pos="3856736" algn="l"/>
                <a:tab pos="4184698" algn="l"/>
                <a:tab pos="4512659" algn="l"/>
                <a:tab pos="4840621" algn="l"/>
                <a:tab pos="5168583" algn="l"/>
                <a:tab pos="5496544" algn="l"/>
                <a:tab pos="5824506" algn="l"/>
                <a:tab pos="6152468" algn="l"/>
                <a:tab pos="6480429" algn="l"/>
                <a:tab pos="6808391" algn="l"/>
              </a:tabLst>
            </a:pPr>
            <a:r>
              <a:rPr lang="en-US" altLang="en-US" sz="1600" kern="1200" dirty="0">
                <a:solidFill>
                  <a:srgbClr val="000000"/>
                </a:solidFill>
                <a:latin typeface="Calibri" panose="020F0502020204030204" pitchFamily="34" charset="0"/>
                <a:ea typeface="+mn-ea"/>
                <a:cs typeface="Droid Sans Fallback" charset="0"/>
              </a:rPr>
              <a:t>* </a:t>
            </a:r>
            <a:r>
              <a:rPr lang="el-GR" altLang="en-US" sz="1600" kern="1200" dirty="0">
                <a:solidFill>
                  <a:srgbClr val="000000"/>
                </a:solidFill>
                <a:latin typeface="Calibri" panose="020F0502020204030204" pitchFamily="34" charset="0"/>
                <a:ea typeface="+mn-ea"/>
                <a:cs typeface="Droid Sans Fallback" charset="0"/>
              </a:rPr>
              <a:t>   Ρυθμίζουν την εισροή των ιόντων στα κύτταρα.</a:t>
            </a:r>
          </a:p>
          <a:p>
            <a:pPr marL="250317" indent="-244523" defTabSz="333756">
              <a:lnSpc>
                <a:spcPct val="100000"/>
              </a:lnSpc>
              <a:spcBef>
                <a:spcPts val="329"/>
              </a:spcBef>
              <a:buFont typeface="Arial" panose="020B0604020202020204" pitchFamily="34" charset="0"/>
              <a:buChar char="•"/>
              <a:tabLst>
                <a:tab pos="250317" algn="l"/>
                <a:tab pos="577120" algn="l"/>
                <a:tab pos="905082" algn="l"/>
                <a:tab pos="1233043" algn="l"/>
                <a:tab pos="1561005" algn="l"/>
                <a:tab pos="1888966" algn="l"/>
                <a:tab pos="2216928" algn="l"/>
                <a:tab pos="2544890" algn="l"/>
                <a:tab pos="2872851" algn="l"/>
                <a:tab pos="3200813" algn="l"/>
                <a:tab pos="3528775" algn="l"/>
                <a:tab pos="3856736" algn="l"/>
                <a:tab pos="4184698" algn="l"/>
                <a:tab pos="4512659" algn="l"/>
                <a:tab pos="4840621" algn="l"/>
                <a:tab pos="5168583" algn="l"/>
                <a:tab pos="5496544" algn="l"/>
                <a:tab pos="5824506" algn="l"/>
                <a:tab pos="6152468" algn="l"/>
                <a:tab pos="6480429" algn="l"/>
                <a:tab pos="6808391" algn="l"/>
              </a:tabLst>
            </a:pPr>
            <a:r>
              <a:rPr lang="el-GR" altLang="en-US" sz="1600" kern="1200" dirty="0">
                <a:solidFill>
                  <a:srgbClr val="000000"/>
                </a:solidFill>
                <a:latin typeface="Calibri" panose="020F0502020204030204" pitchFamily="34" charset="0"/>
                <a:ea typeface="+mn-ea"/>
                <a:cs typeface="Droid Sans Fallback" charset="0"/>
              </a:rPr>
              <a:t>Καθιστούν δυνατή την  ταχεία ηλεκτρική σηματοδότηση στους νευρώνες</a:t>
            </a:r>
            <a:r>
              <a:rPr lang="en-US" altLang="en-US" sz="1600" kern="1200" dirty="0">
                <a:solidFill>
                  <a:srgbClr val="000000"/>
                </a:solidFill>
                <a:latin typeface="Calibri" panose="020F0502020204030204" pitchFamily="34" charset="0"/>
                <a:ea typeface="+mn-ea"/>
                <a:cs typeface="Droid Sans Fallback" charset="0"/>
              </a:rPr>
              <a:t>.</a:t>
            </a:r>
          </a:p>
          <a:p>
            <a:pPr marL="250317" indent="-244523" defTabSz="333756">
              <a:lnSpc>
                <a:spcPct val="100000"/>
              </a:lnSpc>
              <a:spcBef>
                <a:spcPts val="329"/>
              </a:spcBef>
              <a:buClrTx/>
              <a:tabLst>
                <a:tab pos="250317" algn="l"/>
                <a:tab pos="577120" algn="l"/>
                <a:tab pos="905082" algn="l"/>
                <a:tab pos="1233043" algn="l"/>
                <a:tab pos="1561005" algn="l"/>
                <a:tab pos="1888966" algn="l"/>
                <a:tab pos="2216928" algn="l"/>
                <a:tab pos="2544890" algn="l"/>
                <a:tab pos="2872851" algn="l"/>
                <a:tab pos="3200813" algn="l"/>
                <a:tab pos="3528775" algn="l"/>
                <a:tab pos="3856736" algn="l"/>
                <a:tab pos="4184698" algn="l"/>
                <a:tab pos="4512659" algn="l"/>
                <a:tab pos="4840621" algn="l"/>
                <a:tab pos="5168583" algn="l"/>
                <a:tab pos="5496544" algn="l"/>
                <a:tab pos="5824506" algn="l"/>
                <a:tab pos="6152468" algn="l"/>
                <a:tab pos="6480429" algn="l"/>
                <a:tab pos="6808391" algn="l"/>
              </a:tabLst>
            </a:pPr>
            <a:endParaRPr lang="el-GR" altLang="en-US" sz="1600" kern="1200" dirty="0">
              <a:solidFill>
                <a:srgbClr val="000000"/>
              </a:solidFill>
              <a:latin typeface="Calibri" panose="020F0502020204030204" pitchFamily="34" charset="0"/>
              <a:ea typeface="+mn-ea"/>
              <a:cs typeface="Droid Sans Fallback" charset="0"/>
            </a:endParaRPr>
          </a:p>
          <a:p>
            <a:pPr marL="250317" indent="-244523" defTabSz="333756">
              <a:lnSpc>
                <a:spcPct val="100000"/>
              </a:lnSpc>
              <a:spcBef>
                <a:spcPts val="329"/>
              </a:spcBef>
              <a:buClrTx/>
              <a:tabLst>
                <a:tab pos="250317" algn="l"/>
                <a:tab pos="577120" algn="l"/>
                <a:tab pos="905082" algn="l"/>
                <a:tab pos="1233043" algn="l"/>
                <a:tab pos="1561005" algn="l"/>
                <a:tab pos="1888966" algn="l"/>
                <a:tab pos="2216928" algn="l"/>
                <a:tab pos="2544890" algn="l"/>
                <a:tab pos="2872851" algn="l"/>
                <a:tab pos="3200813" algn="l"/>
                <a:tab pos="3528775" algn="l"/>
                <a:tab pos="3856736" algn="l"/>
                <a:tab pos="4184698" algn="l"/>
                <a:tab pos="4512659" algn="l"/>
                <a:tab pos="4840621" algn="l"/>
                <a:tab pos="5168583" algn="l"/>
                <a:tab pos="5496544" algn="l"/>
                <a:tab pos="5824506" algn="l"/>
                <a:tab pos="6152468" algn="l"/>
                <a:tab pos="6480429" algn="l"/>
                <a:tab pos="6808391" algn="l"/>
              </a:tabLst>
            </a:pPr>
            <a:r>
              <a:rPr lang="el-GR" altLang="en-US" sz="1600" b="1" kern="1200" dirty="0">
                <a:solidFill>
                  <a:srgbClr val="000000"/>
                </a:solidFill>
                <a:latin typeface="Calibri" panose="020F0502020204030204" pitchFamily="34" charset="0"/>
                <a:ea typeface="+mn-ea"/>
                <a:cs typeface="Droid Sans Fallback" charset="0"/>
              </a:rPr>
              <a:t>Η ρύθμιση και η επιλεκτικότητα  είναι  ουσιώδεις</a:t>
            </a:r>
            <a:r>
              <a:rPr lang="en-US" altLang="en-US" sz="1600" b="1" kern="1200" dirty="0">
                <a:solidFill>
                  <a:srgbClr val="000000"/>
                </a:solidFill>
                <a:latin typeface="Calibri" panose="020F0502020204030204" pitchFamily="34" charset="0"/>
                <a:ea typeface="+mn-ea"/>
                <a:cs typeface="Droid Sans Fallback" charset="0"/>
              </a:rPr>
              <a:t>. </a:t>
            </a:r>
          </a:p>
          <a:p>
            <a:pPr marL="250317" indent="-244523" defTabSz="333756">
              <a:lnSpc>
                <a:spcPct val="100000"/>
              </a:lnSpc>
              <a:spcBef>
                <a:spcPts val="329"/>
              </a:spcBef>
              <a:buClrTx/>
              <a:tabLst>
                <a:tab pos="250317" algn="l"/>
                <a:tab pos="577120" algn="l"/>
                <a:tab pos="905082" algn="l"/>
                <a:tab pos="1233043" algn="l"/>
                <a:tab pos="1561005" algn="l"/>
                <a:tab pos="1888966" algn="l"/>
                <a:tab pos="2216928" algn="l"/>
                <a:tab pos="2544890" algn="l"/>
                <a:tab pos="2872851" algn="l"/>
                <a:tab pos="3200813" algn="l"/>
                <a:tab pos="3528775" algn="l"/>
                <a:tab pos="3856736" algn="l"/>
                <a:tab pos="4184698" algn="l"/>
                <a:tab pos="4512659" algn="l"/>
                <a:tab pos="4840621" algn="l"/>
                <a:tab pos="5168583" algn="l"/>
                <a:tab pos="5496544" algn="l"/>
                <a:tab pos="5824506" algn="l"/>
                <a:tab pos="6152468" algn="l"/>
                <a:tab pos="6480429" algn="l"/>
                <a:tab pos="6808391" algn="l"/>
              </a:tabLst>
            </a:pPr>
            <a:r>
              <a:rPr lang="el-GR" altLang="en-US" sz="1600" kern="1200" dirty="0">
                <a:solidFill>
                  <a:srgbClr val="000000"/>
                </a:solidFill>
                <a:latin typeface="Calibri" panose="020F0502020204030204" pitchFamily="34" charset="0"/>
                <a:ea typeface="+mn-ea"/>
                <a:cs typeface="Droid Sans Fallback" charset="0"/>
              </a:rPr>
              <a:t>ΟΙ δίαυλοι ιόντων νατρίου είναι επιλεκτικοί για το </a:t>
            </a:r>
            <a:r>
              <a:rPr lang="en-US" altLang="en-US" sz="1600" kern="1200" dirty="0">
                <a:solidFill>
                  <a:srgbClr val="000000"/>
                </a:solidFill>
                <a:latin typeface="Calibri" panose="020F0502020204030204" pitchFamily="34" charset="0"/>
                <a:ea typeface="+mn-ea"/>
                <a:cs typeface="Droid Sans Fallback" charset="0"/>
              </a:rPr>
              <a:t> Na</a:t>
            </a:r>
            <a:r>
              <a:rPr lang="en-US" altLang="en-US" sz="1600" kern="1200" baseline="30000" dirty="0">
                <a:solidFill>
                  <a:srgbClr val="000000"/>
                </a:solidFill>
                <a:latin typeface="Calibri" panose="020F0502020204030204" pitchFamily="34" charset="0"/>
                <a:ea typeface="+mn-ea"/>
                <a:cs typeface="Droid Sans Fallback" charset="0"/>
              </a:rPr>
              <a:t>+</a:t>
            </a:r>
            <a:r>
              <a:rPr lang="el-GR" altLang="en-US" sz="1600" kern="1200" dirty="0">
                <a:solidFill>
                  <a:srgbClr val="000000"/>
                </a:solidFill>
                <a:latin typeface="Calibri" panose="020F0502020204030204" pitchFamily="34" charset="0"/>
                <a:ea typeface="+mn-ea"/>
                <a:cs typeface="Droid Sans Fallback" charset="0"/>
              </a:rPr>
              <a:t> παρουσία άλλων ιόντων όπως </a:t>
            </a:r>
            <a:r>
              <a:rPr lang="en-US" altLang="en-US" sz="1600" kern="1200" dirty="0">
                <a:solidFill>
                  <a:srgbClr val="000000"/>
                </a:solidFill>
                <a:latin typeface="Calibri" panose="020F0502020204030204" pitchFamily="34" charset="0"/>
                <a:ea typeface="+mn-ea"/>
                <a:cs typeface="Droid Sans Fallback" charset="0"/>
              </a:rPr>
              <a:t> K</a:t>
            </a:r>
            <a:r>
              <a:rPr lang="en-US" altLang="en-US" sz="1600" kern="1200" baseline="30000" dirty="0">
                <a:solidFill>
                  <a:srgbClr val="000000"/>
                </a:solidFill>
                <a:latin typeface="Calibri" panose="020F0502020204030204" pitchFamily="34" charset="0"/>
                <a:ea typeface="+mn-ea"/>
                <a:cs typeface="Droid Sans Fallback" charset="0"/>
              </a:rPr>
              <a:t>+</a:t>
            </a:r>
            <a:r>
              <a:rPr lang="el-GR" altLang="en-US" sz="1600" kern="1200" dirty="0">
                <a:solidFill>
                  <a:srgbClr val="000000"/>
                </a:solidFill>
                <a:latin typeface="Calibri" panose="020F0502020204030204" pitchFamily="34" charset="0"/>
                <a:ea typeface="+mn-ea"/>
                <a:cs typeface="Droid Sans Fallback" charset="0"/>
              </a:rPr>
              <a:t>.</a:t>
            </a:r>
            <a:r>
              <a:rPr lang="en-US" altLang="en-US" sz="1600" kern="1200" dirty="0">
                <a:solidFill>
                  <a:srgbClr val="000000"/>
                </a:solidFill>
                <a:latin typeface="Calibri" panose="020F0502020204030204" pitchFamily="34" charset="0"/>
                <a:ea typeface="+mn-ea"/>
                <a:cs typeface="Droid Sans Fallback" charset="0"/>
              </a:rPr>
              <a:t> </a:t>
            </a:r>
          </a:p>
          <a:p>
            <a:pPr marL="250317" indent="-244523" defTabSz="333756">
              <a:lnSpc>
                <a:spcPct val="100000"/>
              </a:lnSpc>
              <a:spcBef>
                <a:spcPts val="329"/>
              </a:spcBef>
              <a:buClrTx/>
              <a:tabLst>
                <a:tab pos="250317" algn="l"/>
                <a:tab pos="577120" algn="l"/>
                <a:tab pos="905082" algn="l"/>
                <a:tab pos="1233043" algn="l"/>
                <a:tab pos="1561005" algn="l"/>
                <a:tab pos="1888966" algn="l"/>
                <a:tab pos="2216928" algn="l"/>
                <a:tab pos="2544890" algn="l"/>
                <a:tab pos="2872851" algn="l"/>
                <a:tab pos="3200813" algn="l"/>
                <a:tab pos="3528775" algn="l"/>
                <a:tab pos="3856736" algn="l"/>
                <a:tab pos="4184698" algn="l"/>
                <a:tab pos="4512659" algn="l"/>
                <a:tab pos="4840621" algn="l"/>
                <a:tab pos="5168583" algn="l"/>
                <a:tab pos="5496544" algn="l"/>
                <a:tab pos="5824506" algn="l"/>
                <a:tab pos="6152468" algn="l"/>
                <a:tab pos="6480429" algn="l"/>
                <a:tab pos="6808391" algn="l"/>
              </a:tabLst>
            </a:pPr>
            <a:r>
              <a:rPr lang="en-US" altLang="en-US" sz="1600" kern="1200" dirty="0">
                <a:solidFill>
                  <a:srgbClr val="000000"/>
                </a:solidFill>
                <a:latin typeface="Calibri" panose="020F0502020204030204" pitchFamily="34" charset="0"/>
                <a:ea typeface="+mn-ea"/>
                <a:cs typeface="Droid Sans Fallback" charset="0"/>
              </a:rPr>
              <a:t>. </a:t>
            </a:r>
          </a:p>
          <a:p>
            <a:pPr marL="250317" indent="-244523" defTabSz="333756">
              <a:lnSpc>
                <a:spcPct val="100000"/>
              </a:lnSpc>
              <a:spcBef>
                <a:spcPts val="329"/>
              </a:spcBef>
              <a:buClrTx/>
              <a:tabLst>
                <a:tab pos="250317" algn="l"/>
                <a:tab pos="577120" algn="l"/>
                <a:tab pos="905082" algn="l"/>
                <a:tab pos="1233043" algn="l"/>
                <a:tab pos="1561005" algn="l"/>
                <a:tab pos="1888966" algn="l"/>
                <a:tab pos="2216928" algn="l"/>
                <a:tab pos="2544890" algn="l"/>
                <a:tab pos="2872851" algn="l"/>
                <a:tab pos="3200813" algn="l"/>
                <a:tab pos="3528775" algn="l"/>
                <a:tab pos="3856736" algn="l"/>
                <a:tab pos="4184698" algn="l"/>
                <a:tab pos="4512659" algn="l"/>
                <a:tab pos="4840621" algn="l"/>
                <a:tab pos="5168583" algn="l"/>
                <a:tab pos="5496544" algn="l"/>
                <a:tab pos="5824506" algn="l"/>
                <a:tab pos="6152468" algn="l"/>
                <a:tab pos="6480429" algn="l"/>
                <a:tab pos="6808391" algn="l"/>
              </a:tabLst>
            </a:pPr>
            <a:r>
              <a:rPr lang="el-GR" altLang="en-US" sz="1600" kern="1200" dirty="0">
                <a:solidFill>
                  <a:srgbClr val="000000"/>
                </a:solidFill>
                <a:latin typeface="Calibri" panose="020F0502020204030204" pitchFamily="34" charset="0"/>
                <a:ea typeface="+mn-ea"/>
                <a:cs typeface="Droid Sans Fallback" charset="0"/>
              </a:rPr>
              <a:t>Οι δίαυλοι νατρίου περιλαμβάνουν ένα λεπτό πόρο</a:t>
            </a:r>
            <a:r>
              <a:rPr lang="en-US" altLang="en-US" sz="1600" kern="1200" dirty="0">
                <a:solidFill>
                  <a:srgbClr val="000000"/>
                </a:solidFill>
                <a:latin typeface="Calibri" panose="020F0502020204030204" pitchFamily="34" charset="0"/>
                <a:ea typeface="+mn-ea"/>
                <a:cs typeface="Droid Sans Fallback" charset="0"/>
              </a:rPr>
              <a:t> (</a:t>
            </a:r>
            <a:r>
              <a:rPr lang="el-GR" altLang="en-US" sz="1600" kern="1200" dirty="0">
                <a:solidFill>
                  <a:srgbClr val="000000"/>
                </a:solidFill>
                <a:latin typeface="Calibri" panose="020F0502020204030204" pitchFamily="34" charset="0"/>
                <a:ea typeface="+mn-ea"/>
                <a:cs typeface="Droid Sans Fallback" charset="0"/>
              </a:rPr>
              <a:t>εύρους </a:t>
            </a:r>
            <a:r>
              <a:rPr lang="en-US" altLang="en-US" sz="1600" kern="1200" dirty="0">
                <a:solidFill>
                  <a:srgbClr val="000000"/>
                </a:solidFill>
                <a:latin typeface="Calibri" panose="020F0502020204030204" pitchFamily="34" charset="0"/>
                <a:ea typeface="+mn-ea"/>
                <a:cs typeface="Droid Sans Fallback" charset="0"/>
              </a:rPr>
              <a:t>~0.4 nm wide)</a:t>
            </a:r>
            <a:r>
              <a:rPr lang="el-GR" altLang="en-US" sz="1600" kern="1200" dirty="0">
                <a:solidFill>
                  <a:srgbClr val="000000"/>
                </a:solidFill>
                <a:latin typeface="Calibri" panose="020F0502020204030204" pitchFamily="34" charset="0"/>
                <a:ea typeface="+mn-ea"/>
                <a:cs typeface="Droid Sans Fallback" charset="0"/>
              </a:rPr>
              <a:t> που είναι αρκετά ευρύς μόνον για το ιόν νατρίου και το συνδεόμενο μόριο νερού, και που είναι μικρός για το κάλιο!</a:t>
            </a:r>
            <a:endParaRPr lang="el-GR" altLang="en-US" sz="2400" dirty="0">
              <a:solidFill>
                <a:srgbClr val="000000"/>
              </a:solidFill>
              <a:latin typeface="Calibri" panose="020F0502020204030204" pitchFamily="34" charset="0"/>
            </a:endParaRPr>
          </a:p>
        </p:txBody>
      </p:sp>
      <p:pic>
        <p:nvPicPr>
          <p:cNvPr id="367620" name="Picture 3">
            <a:extLst>
              <a:ext uri="{FF2B5EF4-FFF2-40B4-BE49-F238E27FC236}">
                <a16:creationId xmlns:a16="http://schemas.microsoft.com/office/drawing/2014/main" id="{59524092-F5C5-46F3-8DB7-43C36BD5825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16538" y="3062215"/>
            <a:ext cx="2791781" cy="2054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367621" name="Picture 4">
            <a:extLst>
              <a:ext uri="{FF2B5EF4-FFF2-40B4-BE49-F238E27FC236}">
                <a16:creationId xmlns:a16="http://schemas.microsoft.com/office/drawing/2014/main" id="{C9F97AA3-7710-4949-B323-C09C48A66B8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76588" y="5504268"/>
            <a:ext cx="5988538" cy="11766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367622" name="Picture 5">
            <a:extLst>
              <a:ext uri="{FF2B5EF4-FFF2-40B4-BE49-F238E27FC236}">
                <a16:creationId xmlns:a16="http://schemas.microsoft.com/office/drawing/2014/main" id="{868B0D2D-0DF3-4E09-8A79-B9A90F1DD1A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58588" y="1737069"/>
            <a:ext cx="1507682" cy="11193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Tree>
  </p:cSld>
  <p:clrMapOvr>
    <a:masterClrMapping/>
  </p:clrMapOvr>
  <p:transition spd="med"/>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9666" name="Text Box 1">
            <a:extLst>
              <a:ext uri="{FF2B5EF4-FFF2-40B4-BE49-F238E27FC236}">
                <a16:creationId xmlns:a16="http://schemas.microsoft.com/office/drawing/2014/main" id="{8344E15E-8B45-4C88-8728-BD000C0598D2}"/>
              </a:ext>
            </a:extLst>
          </p:cNvPr>
          <p:cNvSpPr txBox="1">
            <a:spLocks noChangeArrowheads="1"/>
          </p:cNvSpPr>
          <p:nvPr/>
        </p:nvSpPr>
        <p:spPr bwMode="auto">
          <a:xfrm>
            <a:off x="304800" y="6248400"/>
            <a:ext cx="3505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lstStyle>
            <a:lvl1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1pPr>
            <a:lvl2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2pPr>
            <a:lvl3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3pPr>
            <a:lvl4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4pPr>
            <a:lvl5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5pPr>
            <a:lvl6pPr marL="25146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6pPr>
            <a:lvl7pPr marL="29718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7pPr>
            <a:lvl8pPr marL="34290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8pPr>
            <a:lvl9pPr marL="38862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9pPr>
          </a:lstStyle>
          <a:p>
            <a:pPr eaLnBrk="1" hangingPunct="1">
              <a:lnSpc>
                <a:spcPct val="100000"/>
              </a:lnSpc>
              <a:buClrTx/>
              <a:buSzPct val="120000"/>
              <a:buFontTx/>
              <a:buNone/>
            </a:pPr>
            <a:r>
              <a:rPr lang="el-GR" altLang="en-US" sz="1400">
                <a:solidFill>
                  <a:srgbClr val="000000"/>
                </a:solidFill>
              </a:rPr>
              <a:t>Tro, Chemistry: A Molecular Approach</a:t>
            </a:r>
          </a:p>
        </p:txBody>
      </p:sp>
      <p:pic>
        <p:nvPicPr>
          <p:cNvPr id="369668" name="Picture 3">
            <a:extLst>
              <a:ext uri="{FF2B5EF4-FFF2-40B4-BE49-F238E27FC236}">
                <a16:creationId xmlns:a16="http://schemas.microsoft.com/office/drawing/2014/main" id="{6378AE4B-4938-4782-B886-C65E0F4C6DE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1300163"/>
            <a:ext cx="8534400" cy="4257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3" name="Text Box 1">
            <a:extLst>
              <a:ext uri="{FF2B5EF4-FFF2-40B4-BE49-F238E27FC236}">
                <a16:creationId xmlns:a16="http://schemas.microsoft.com/office/drawing/2014/main" id="{B618FB8F-DFE7-94B5-1896-7F337E6C281D}"/>
              </a:ext>
            </a:extLst>
          </p:cNvPr>
          <p:cNvSpPr txBox="1">
            <a:spLocks noChangeArrowheads="1"/>
          </p:cNvSpPr>
          <p:nvPr/>
        </p:nvSpPr>
        <p:spPr bwMode="auto">
          <a:xfrm>
            <a:off x="630936" y="152400"/>
            <a:ext cx="7882128" cy="1076914"/>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lIns="91440" tIns="45720" rIns="91440" bIns="45720" rtlCol="0" anchor="ctr">
            <a:normAutofit/>
          </a:bodyPr>
          <a:lstStyle>
            <a:lvl1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1pPr>
            <a:lvl2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2pPr>
            <a:lvl3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3pPr>
            <a:lvl4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4pPr>
            <a:lvl5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5pPr>
            <a:lvl6pPr marL="25146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6pPr>
            <a:lvl7pPr marL="29718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7pPr>
            <a:lvl8pPr marL="34290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8pPr>
            <a:lvl9pPr marL="38862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9pPr>
          </a:lstStyle>
          <a:p>
            <a:pPr algn="ctr" defTabSz="914400">
              <a:lnSpc>
                <a:spcPct val="90000"/>
              </a:lnSpc>
              <a:spcBef>
                <a:spcPct val="0"/>
              </a:spcBef>
              <a:spcAft>
                <a:spcPts val="600"/>
              </a:spcAft>
              <a:buClrTx/>
            </a:pPr>
            <a:r>
              <a:rPr lang="el-GR" altLang="en-US" sz="3500" kern="1200" dirty="0">
                <a:solidFill>
                  <a:schemeClr val="tx1"/>
                </a:solidFill>
                <a:latin typeface="+mj-lt"/>
                <a:ea typeface="+mj-ea"/>
                <a:cs typeface="+mj-cs"/>
              </a:rPr>
              <a:t>Τασεις της ατομικής ακτίνας</a:t>
            </a:r>
            <a:endParaRPr lang="en-US" altLang="en-US" sz="3500" kern="1200" dirty="0">
              <a:solidFill>
                <a:schemeClr val="tx1"/>
              </a:solidFill>
              <a:latin typeface="+mj-lt"/>
              <a:ea typeface="+mj-ea"/>
              <a:cs typeface="+mj-cs"/>
            </a:endParaRPr>
          </a:p>
        </p:txBody>
      </p:sp>
    </p:spTree>
  </p:cSld>
  <p:clrMapOvr>
    <a:masterClrMapping/>
  </p:clrMapOvr>
  <p:transition spd="med"/>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49" name="Text Box 1">
            <a:extLst>
              <a:ext uri="{FF2B5EF4-FFF2-40B4-BE49-F238E27FC236}">
                <a16:creationId xmlns:a16="http://schemas.microsoft.com/office/drawing/2014/main" id="{CFE59A57-8122-4D15-A8F0-3017C6E97875}"/>
              </a:ext>
            </a:extLst>
          </p:cNvPr>
          <p:cNvSpPr txBox="1">
            <a:spLocks noChangeArrowheads="1"/>
          </p:cNvSpPr>
          <p:nvPr/>
        </p:nvSpPr>
        <p:spPr bwMode="auto">
          <a:xfrm>
            <a:off x="609600" y="1143000"/>
            <a:ext cx="82296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lnSpc>
                <a:spcPct val="94000"/>
              </a:lnSpc>
              <a:buClr>
                <a:srgbClr val="000000"/>
              </a:buClr>
              <a:buSzPct val="100000"/>
              <a:buFont typeface="Times New Roman" panose="02020603050405020304" pitchFamily="18" charset="0"/>
              <a:tabLst>
                <a:tab pos="0" algn="l"/>
                <a:tab pos="1371600" algn="l"/>
                <a:tab pos="2730500" algn="l"/>
                <a:tab pos="4114800" algn="l"/>
                <a:tab pos="5486400" algn="l"/>
                <a:tab pos="6400800" algn="l"/>
                <a:tab pos="7315200" algn="l"/>
                <a:tab pos="8229600" algn="l"/>
                <a:tab pos="9144000" algn="l"/>
                <a:tab pos="10058400" algn="l"/>
                <a:tab pos="10326688" algn="l"/>
                <a:tab pos="10779125" algn="l"/>
                <a:tab pos="10780713" algn="l"/>
              </a:tabLst>
              <a:defRPr>
                <a:solidFill>
                  <a:schemeClr val="bg1"/>
                </a:solidFill>
                <a:latin typeface="Arial" panose="020B0604020202020204" pitchFamily="34" charset="0"/>
                <a:cs typeface="Droid Sans Fallback" charset="0"/>
              </a:defRPr>
            </a:lvl1pPr>
            <a:lvl2pPr>
              <a:lnSpc>
                <a:spcPct val="94000"/>
              </a:lnSpc>
              <a:buClr>
                <a:srgbClr val="000000"/>
              </a:buClr>
              <a:buSzPct val="100000"/>
              <a:buFont typeface="Times New Roman" panose="02020603050405020304" pitchFamily="18" charset="0"/>
              <a:tabLst>
                <a:tab pos="0" algn="l"/>
                <a:tab pos="1371600" algn="l"/>
                <a:tab pos="2730500" algn="l"/>
                <a:tab pos="4114800" algn="l"/>
                <a:tab pos="5486400" algn="l"/>
                <a:tab pos="6400800" algn="l"/>
                <a:tab pos="7315200" algn="l"/>
                <a:tab pos="8229600" algn="l"/>
                <a:tab pos="9144000" algn="l"/>
                <a:tab pos="10058400" algn="l"/>
                <a:tab pos="10326688" algn="l"/>
                <a:tab pos="10779125" algn="l"/>
                <a:tab pos="10780713" algn="l"/>
              </a:tabLst>
              <a:defRPr>
                <a:solidFill>
                  <a:schemeClr val="bg1"/>
                </a:solidFill>
                <a:latin typeface="Arial" panose="020B0604020202020204" pitchFamily="34" charset="0"/>
                <a:cs typeface="Droid Sans Fallback" charset="0"/>
              </a:defRPr>
            </a:lvl2pPr>
            <a:lvl3pPr>
              <a:lnSpc>
                <a:spcPct val="94000"/>
              </a:lnSpc>
              <a:buClr>
                <a:srgbClr val="000000"/>
              </a:buClr>
              <a:buSzPct val="100000"/>
              <a:buFont typeface="Times New Roman" panose="02020603050405020304" pitchFamily="18" charset="0"/>
              <a:tabLst>
                <a:tab pos="0" algn="l"/>
                <a:tab pos="1371600" algn="l"/>
                <a:tab pos="2730500" algn="l"/>
                <a:tab pos="4114800" algn="l"/>
                <a:tab pos="5486400" algn="l"/>
                <a:tab pos="6400800" algn="l"/>
                <a:tab pos="7315200" algn="l"/>
                <a:tab pos="8229600" algn="l"/>
                <a:tab pos="9144000" algn="l"/>
                <a:tab pos="10058400" algn="l"/>
                <a:tab pos="10326688" algn="l"/>
                <a:tab pos="10779125" algn="l"/>
                <a:tab pos="10780713" algn="l"/>
              </a:tabLst>
              <a:defRPr>
                <a:solidFill>
                  <a:schemeClr val="bg1"/>
                </a:solidFill>
                <a:latin typeface="Arial" panose="020B0604020202020204" pitchFamily="34" charset="0"/>
                <a:cs typeface="Droid Sans Fallback" charset="0"/>
              </a:defRPr>
            </a:lvl3pPr>
            <a:lvl4pPr>
              <a:lnSpc>
                <a:spcPct val="94000"/>
              </a:lnSpc>
              <a:buClr>
                <a:srgbClr val="000000"/>
              </a:buClr>
              <a:buSzPct val="100000"/>
              <a:buFont typeface="Times New Roman" panose="02020603050405020304" pitchFamily="18" charset="0"/>
              <a:tabLst>
                <a:tab pos="0" algn="l"/>
                <a:tab pos="1371600" algn="l"/>
                <a:tab pos="2730500" algn="l"/>
                <a:tab pos="4114800" algn="l"/>
                <a:tab pos="5486400" algn="l"/>
                <a:tab pos="6400800" algn="l"/>
                <a:tab pos="7315200" algn="l"/>
                <a:tab pos="8229600" algn="l"/>
                <a:tab pos="9144000" algn="l"/>
                <a:tab pos="10058400" algn="l"/>
                <a:tab pos="10326688" algn="l"/>
                <a:tab pos="10779125" algn="l"/>
                <a:tab pos="10780713" algn="l"/>
              </a:tabLst>
              <a:defRPr>
                <a:solidFill>
                  <a:schemeClr val="bg1"/>
                </a:solidFill>
                <a:latin typeface="Arial" panose="020B0604020202020204" pitchFamily="34" charset="0"/>
                <a:cs typeface="Droid Sans Fallback" charset="0"/>
              </a:defRPr>
            </a:lvl4pPr>
            <a:lvl5pPr>
              <a:lnSpc>
                <a:spcPct val="94000"/>
              </a:lnSpc>
              <a:buClr>
                <a:srgbClr val="000000"/>
              </a:buClr>
              <a:buSzPct val="100000"/>
              <a:buFont typeface="Times New Roman" panose="02020603050405020304" pitchFamily="18" charset="0"/>
              <a:tabLst>
                <a:tab pos="0" algn="l"/>
                <a:tab pos="1371600" algn="l"/>
                <a:tab pos="2730500" algn="l"/>
                <a:tab pos="4114800" algn="l"/>
                <a:tab pos="5486400" algn="l"/>
                <a:tab pos="6400800" algn="l"/>
                <a:tab pos="7315200" algn="l"/>
                <a:tab pos="8229600" algn="l"/>
                <a:tab pos="9144000" algn="l"/>
                <a:tab pos="10058400" algn="l"/>
                <a:tab pos="10326688" algn="l"/>
                <a:tab pos="10779125" algn="l"/>
                <a:tab pos="10780713" algn="l"/>
              </a:tabLst>
              <a:defRPr>
                <a:solidFill>
                  <a:schemeClr val="bg1"/>
                </a:solidFill>
                <a:latin typeface="Arial" panose="020B0604020202020204" pitchFamily="34" charset="0"/>
                <a:cs typeface="Droid Sans Fallback" charset="0"/>
              </a:defRPr>
            </a:lvl5pPr>
            <a:lvl6pPr marL="25146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1371600" algn="l"/>
                <a:tab pos="2730500" algn="l"/>
                <a:tab pos="4114800" algn="l"/>
                <a:tab pos="5486400" algn="l"/>
                <a:tab pos="6400800" algn="l"/>
                <a:tab pos="7315200" algn="l"/>
                <a:tab pos="8229600" algn="l"/>
                <a:tab pos="9144000" algn="l"/>
                <a:tab pos="10058400" algn="l"/>
                <a:tab pos="10326688" algn="l"/>
                <a:tab pos="10779125" algn="l"/>
                <a:tab pos="10780713" algn="l"/>
              </a:tabLst>
              <a:defRPr>
                <a:solidFill>
                  <a:schemeClr val="bg1"/>
                </a:solidFill>
                <a:latin typeface="Arial" panose="020B0604020202020204" pitchFamily="34" charset="0"/>
                <a:cs typeface="Droid Sans Fallback" charset="0"/>
              </a:defRPr>
            </a:lvl6pPr>
            <a:lvl7pPr marL="29718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1371600" algn="l"/>
                <a:tab pos="2730500" algn="l"/>
                <a:tab pos="4114800" algn="l"/>
                <a:tab pos="5486400" algn="l"/>
                <a:tab pos="6400800" algn="l"/>
                <a:tab pos="7315200" algn="l"/>
                <a:tab pos="8229600" algn="l"/>
                <a:tab pos="9144000" algn="l"/>
                <a:tab pos="10058400" algn="l"/>
                <a:tab pos="10326688" algn="l"/>
                <a:tab pos="10779125" algn="l"/>
                <a:tab pos="10780713" algn="l"/>
              </a:tabLst>
              <a:defRPr>
                <a:solidFill>
                  <a:schemeClr val="bg1"/>
                </a:solidFill>
                <a:latin typeface="Arial" panose="020B0604020202020204" pitchFamily="34" charset="0"/>
                <a:cs typeface="Droid Sans Fallback" charset="0"/>
              </a:defRPr>
            </a:lvl7pPr>
            <a:lvl8pPr marL="34290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1371600" algn="l"/>
                <a:tab pos="2730500" algn="l"/>
                <a:tab pos="4114800" algn="l"/>
                <a:tab pos="5486400" algn="l"/>
                <a:tab pos="6400800" algn="l"/>
                <a:tab pos="7315200" algn="l"/>
                <a:tab pos="8229600" algn="l"/>
                <a:tab pos="9144000" algn="l"/>
                <a:tab pos="10058400" algn="l"/>
                <a:tab pos="10326688" algn="l"/>
                <a:tab pos="10779125" algn="l"/>
                <a:tab pos="10780713" algn="l"/>
              </a:tabLst>
              <a:defRPr>
                <a:solidFill>
                  <a:schemeClr val="bg1"/>
                </a:solidFill>
                <a:latin typeface="Arial" panose="020B0604020202020204" pitchFamily="34" charset="0"/>
                <a:cs typeface="Droid Sans Fallback" charset="0"/>
              </a:defRPr>
            </a:lvl8pPr>
            <a:lvl9pPr marL="38862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1371600" algn="l"/>
                <a:tab pos="2730500" algn="l"/>
                <a:tab pos="4114800" algn="l"/>
                <a:tab pos="5486400" algn="l"/>
                <a:tab pos="6400800" algn="l"/>
                <a:tab pos="7315200" algn="l"/>
                <a:tab pos="8229600" algn="l"/>
                <a:tab pos="9144000" algn="l"/>
                <a:tab pos="10058400" algn="l"/>
                <a:tab pos="10326688" algn="l"/>
                <a:tab pos="10779125" algn="l"/>
                <a:tab pos="10780713" algn="l"/>
              </a:tabLst>
              <a:defRPr>
                <a:solidFill>
                  <a:schemeClr val="bg1"/>
                </a:solidFill>
                <a:latin typeface="Arial" panose="020B0604020202020204" pitchFamily="34" charset="0"/>
                <a:cs typeface="Droid Sans Fallback" charset="0"/>
              </a:defRPr>
            </a:lvl9pPr>
          </a:lstStyle>
          <a:p>
            <a:pPr algn="ctr" eaLnBrk="1" hangingPunct="1">
              <a:lnSpc>
                <a:spcPct val="100000"/>
              </a:lnSpc>
              <a:spcBef>
                <a:spcPts val="700"/>
              </a:spcBef>
              <a:buClrTx/>
              <a:buSzPct val="120000"/>
              <a:buFontTx/>
              <a:buNone/>
            </a:pPr>
            <a:r>
              <a:rPr lang="el-GR" altLang="en-US" sz="2800">
                <a:solidFill>
                  <a:srgbClr val="FF0000"/>
                </a:solidFill>
                <a:latin typeface="Times New Roman" panose="02020603050405020304" pitchFamily="18" charset="0"/>
              </a:rPr>
              <a:t>a.</a:t>
            </a:r>
            <a:r>
              <a:rPr lang="el-GR" altLang="en-US" sz="2800">
                <a:solidFill>
                  <a:srgbClr val="000000"/>
                </a:solidFill>
                <a:latin typeface="Times New Roman" panose="02020603050405020304" pitchFamily="18" charset="0"/>
              </a:rPr>
              <a:t> Rb	</a:t>
            </a:r>
            <a:r>
              <a:rPr lang="el-GR" altLang="en-US" sz="2800">
                <a:solidFill>
                  <a:srgbClr val="FF0000"/>
                </a:solidFill>
                <a:latin typeface="Times New Roman" panose="02020603050405020304" pitchFamily="18" charset="0"/>
              </a:rPr>
              <a:t>b.</a:t>
            </a:r>
            <a:r>
              <a:rPr lang="el-GR" altLang="en-US" sz="2800">
                <a:solidFill>
                  <a:srgbClr val="000000"/>
                </a:solidFill>
                <a:latin typeface="Times New Roman" panose="02020603050405020304" pitchFamily="18" charset="0"/>
              </a:rPr>
              <a:t> Sr	</a:t>
            </a:r>
            <a:r>
              <a:rPr lang="el-GR" altLang="en-US" sz="2800">
                <a:solidFill>
                  <a:srgbClr val="FF0000"/>
                </a:solidFill>
                <a:latin typeface="Times New Roman" panose="02020603050405020304" pitchFamily="18" charset="0"/>
              </a:rPr>
              <a:t>c.</a:t>
            </a:r>
            <a:r>
              <a:rPr lang="el-GR" altLang="en-US" sz="2800">
                <a:solidFill>
                  <a:srgbClr val="000000"/>
                </a:solidFill>
                <a:latin typeface="Times New Roman" panose="02020603050405020304" pitchFamily="18" charset="0"/>
              </a:rPr>
              <a:t>    </a:t>
            </a:r>
            <a:r>
              <a:rPr lang="el-GR" altLang="en-US" sz="2800" i="1">
                <a:solidFill>
                  <a:srgbClr val="000000"/>
                </a:solidFill>
                <a:latin typeface="Times New Roman" panose="02020603050405020304" pitchFamily="18" charset="0"/>
              </a:rPr>
              <a:t>Cs </a:t>
            </a:r>
            <a:r>
              <a:rPr lang="el-GR" altLang="en-US" sz="2800">
                <a:solidFill>
                  <a:srgbClr val="000000"/>
                </a:solidFill>
                <a:latin typeface="Times New Roman" panose="02020603050405020304" pitchFamily="18" charset="0"/>
              </a:rPr>
              <a:t>	</a:t>
            </a:r>
            <a:r>
              <a:rPr lang="el-GR" altLang="en-US" sz="2800">
                <a:solidFill>
                  <a:srgbClr val="FF0000"/>
                </a:solidFill>
                <a:latin typeface="Times New Roman" panose="02020603050405020304" pitchFamily="18" charset="0"/>
              </a:rPr>
              <a:t>d.</a:t>
            </a:r>
            <a:r>
              <a:rPr lang="el-GR" altLang="en-US" sz="2800">
                <a:solidFill>
                  <a:srgbClr val="000000"/>
                </a:solidFill>
                <a:latin typeface="Times New Roman" panose="02020603050405020304" pitchFamily="18" charset="0"/>
              </a:rPr>
              <a:t> Ba 	</a:t>
            </a:r>
            <a:r>
              <a:rPr lang="el-GR" altLang="en-US" sz="2800">
                <a:solidFill>
                  <a:srgbClr val="FF0000"/>
                </a:solidFill>
                <a:latin typeface="Times New Roman" panose="02020603050405020304" pitchFamily="18" charset="0"/>
              </a:rPr>
              <a:t>e.</a:t>
            </a:r>
            <a:r>
              <a:rPr lang="el-GR" altLang="en-US" sz="2800">
                <a:solidFill>
                  <a:srgbClr val="000000"/>
                </a:solidFill>
                <a:latin typeface="Times New Roman" panose="02020603050405020304" pitchFamily="18" charset="0"/>
              </a:rPr>
              <a:t> Cl</a:t>
            </a:r>
          </a:p>
        </p:txBody>
      </p:sp>
      <p:sp>
        <p:nvSpPr>
          <p:cNvPr id="371715" name="Text Box 2">
            <a:extLst>
              <a:ext uri="{FF2B5EF4-FFF2-40B4-BE49-F238E27FC236}">
                <a16:creationId xmlns:a16="http://schemas.microsoft.com/office/drawing/2014/main" id="{9E993906-19C9-405C-B93C-5C13C1E45649}"/>
              </a:ext>
            </a:extLst>
          </p:cNvPr>
          <p:cNvSpPr txBox="1">
            <a:spLocks noChangeArrowheads="1"/>
          </p:cNvSpPr>
          <p:nvPr/>
        </p:nvSpPr>
        <p:spPr bwMode="auto">
          <a:xfrm>
            <a:off x="381000" y="381000"/>
            <a:ext cx="8458200"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1pPr>
            <a:lvl2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2pPr>
            <a:lvl3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3pPr>
            <a:lvl4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4pPr>
            <a:lvl5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5pPr>
            <a:lvl6pPr marL="25146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6pPr>
            <a:lvl7pPr marL="29718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7pPr>
            <a:lvl8pPr marL="34290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8pPr>
            <a:lvl9pPr marL="38862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9pPr>
          </a:lstStyle>
          <a:p>
            <a:pPr eaLnBrk="1" hangingPunct="1">
              <a:lnSpc>
                <a:spcPct val="100000"/>
              </a:lnSpc>
              <a:spcBef>
                <a:spcPts val="1750"/>
              </a:spcBef>
              <a:buClrTx/>
              <a:buSzPct val="120000"/>
              <a:buFontTx/>
              <a:buNone/>
            </a:pPr>
            <a:r>
              <a:rPr lang="el-GR" altLang="en-US" sz="2800">
                <a:solidFill>
                  <a:srgbClr val="000000"/>
                </a:solidFill>
              </a:rPr>
              <a:t>Ποιο στοιχείο είναι το μεγαλύτερο?</a:t>
            </a:r>
          </a:p>
        </p:txBody>
      </p:sp>
      <p:pic>
        <p:nvPicPr>
          <p:cNvPr id="371716" name="Picture 3">
            <a:extLst>
              <a:ext uri="{FF2B5EF4-FFF2-40B4-BE49-F238E27FC236}">
                <a16:creationId xmlns:a16="http://schemas.microsoft.com/office/drawing/2014/main" id="{D7F1D6C2-5D64-46E3-95C7-78EFF8C378D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8896" t="17223" b="29915"/>
          <a:stretch>
            <a:fillRect/>
          </a:stretch>
        </p:blipFill>
        <p:spPr bwMode="auto">
          <a:xfrm>
            <a:off x="76200" y="1685925"/>
            <a:ext cx="8991600" cy="3702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additive="repl">
                                        <p:cTn id="6" dur="1" fill="hold">
                                          <p:stCondLst>
                                            <p:cond delay="0"/>
                                          </p:stCondLst>
                                        </p:cTn>
                                        <p:tgtEl>
                                          <p:spTgt spid="206849">
                                            <p:txEl>
                                              <p:pRg st="0" end="0"/>
                                            </p:txEl>
                                          </p:spTgt>
                                        </p:tgtEl>
                                        <p:attrNameLst>
                                          <p:attrName>style.visibility</p:attrName>
                                        </p:attrNameLst>
                                      </p:cBhvr>
                                      <p:to>
                                        <p:strVal val="visible"/>
                                      </p:to>
                                    </p:set>
                                    <p:animEffect transition="in" filter="wipe(left)">
                                      <p:cBhvr additive="repl">
                                        <p:cTn id="7" dur="500"/>
                                        <p:tgtEl>
                                          <p:spTgt spid="20684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3763" name="Text Box 2">
            <a:extLst>
              <a:ext uri="{FF2B5EF4-FFF2-40B4-BE49-F238E27FC236}">
                <a16:creationId xmlns:a16="http://schemas.microsoft.com/office/drawing/2014/main" id="{F4907712-6BAC-42D0-AA71-9CBFC3811E2A}"/>
              </a:ext>
            </a:extLst>
          </p:cNvPr>
          <p:cNvSpPr txBox="1">
            <a:spLocks noChangeArrowheads="1"/>
          </p:cNvSpPr>
          <p:nvPr/>
        </p:nvSpPr>
        <p:spPr bwMode="auto">
          <a:xfrm>
            <a:off x="6858000" y="62484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pPr eaLnBrk="1">
              <a:lnSpc>
                <a:spcPct val="94000"/>
              </a:lnSpc>
              <a:buClr>
                <a:srgbClr val="000000"/>
              </a:buClr>
              <a:buSzPct val="100000"/>
              <a:buFont typeface="Times New Roman" panose="02020603050405020304" pitchFamily="18" charset="0"/>
              <a:buNone/>
            </a:pPr>
            <a:endParaRPr lang="el-GR" altLang="en-US"/>
          </a:p>
        </p:txBody>
      </p:sp>
      <p:sp>
        <p:nvSpPr>
          <p:cNvPr id="373764" name="Text Box 3">
            <a:extLst>
              <a:ext uri="{FF2B5EF4-FFF2-40B4-BE49-F238E27FC236}">
                <a16:creationId xmlns:a16="http://schemas.microsoft.com/office/drawing/2014/main" id="{9EB91099-32CD-4B7C-8082-F7B07B4B1546}"/>
              </a:ext>
            </a:extLst>
          </p:cNvPr>
          <p:cNvSpPr txBox="1">
            <a:spLocks noChangeArrowheads="1"/>
          </p:cNvSpPr>
          <p:nvPr/>
        </p:nvSpPr>
        <p:spPr bwMode="auto">
          <a:xfrm>
            <a:off x="685800" y="0"/>
            <a:ext cx="7772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360" tIns="44280" rIns="90360" bIns="44280" anchor="ctr"/>
          <a:lstStyle>
            <a:lvl1pPr marL="215900" indent="-209550">
              <a:lnSpc>
                <a:spcPct val="94000"/>
              </a:lnSpc>
              <a:buClr>
                <a:srgbClr val="000000"/>
              </a:buClr>
              <a:buSzPct val="100000"/>
              <a:buFont typeface="Times New Roman" panose="02020603050405020304" pitchFamily="18" charset="0"/>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a:solidFill>
                  <a:schemeClr val="bg1"/>
                </a:solidFill>
                <a:latin typeface="Arial" panose="020B0604020202020204" pitchFamily="34" charset="0"/>
                <a:cs typeface="Droid Sans Fallback" charset="0"/>
              </a:defRPr>
            </a:lvl1pPr>
            <a:lvl2pPr>
              <a:lnSpc>
                <a:spcPct val="94000"/>
              </a:lnSpc>
              <a:buClr>
                <a:srgbClr val="000000"/>
              </a:buClr>
              <a:buSzPct val="100000"/>
              <a:buFont typeface="Times New Roman" panose="02020603050405020304" pitchFamily="18" charset="0"/>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a:solidFill>
                  <a:schemeClr val="bg1"/>
                </a:solidFill>
                <a:latin typeface="Arial" panose="020B0604020202020204" pitchFamily="34" charset="0"/>
                <a:cs typeface="Droid Sans Fallback" charset="0"/>
              </a:defRPr>
            </a:lvl2pPr>
            <a:lvl3pPr>
              <a:lnSpc>
                <a:spcPct val="94000"/>
              </a:lnSpc>
              <a:buClr>
                <a:srgbClr val="000000"/>
              </a:buClr>
              <a:buSzPct val="100000"/>
              <a:buFont typeface="Times New Roman" panose="02020603050405020304" pitchFamily="18" charset="0"/>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a:solidFill>
                  <a:schemeClr val="bg1"/>
                </a:solidFill>
                <a:latin typeface="Arial" panose="020B0604020202020204" pitchFamily="34" charset="0"/>
                <a:cs typeface="Droid Sans Fallback" charset="0"/>
              </a:defRPr>
            </a:lvl3pPr>
            <a:lvl4pPr>
              <a:lnSpc>
                <a:spcPct val="94000"/>
              </a:lnSpc>
              <a:buClr>
                <a:srgbClr val="000000"/>
              </a:buClr>
              <a:buSzPct val="100000"/>
              <a:buFont typeface="Times New Roman" panose="02020603050405020304" pitchFamily="18" charset="0"/>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a:solidFill>
                  <a:schemeClr val="bg1"/>
                </a:solidFill>
                <a:latin typeface="Arial" panose="020B0604020202020204" pitchFamily="34" charset="0"/>
                <a:cs typeface="Droid Sans Fallback" charset="0"/>
              </a:defRPr>
            </a:lvl4pPr>
            <a:lvl5pPr>
              <a:lnSpc>
                <a:spcPct val="94000"/>
              </a:lnSpc>
              <a:buClr>
                <a:srgbClr val="000000"/>
              </a:buClr>
              <a:buSzPct val="100000"/>
              <a:buFont typeface="Times New Roman" panose="02020603050405020304" pitchFamily="18" charset="0"/>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a:solidFill>
                  <a:schemeClr val="bg1"/>
                </a:solidFill>
                <a:latin typeface="Arial" panose="020B0604020202020204" pitchFamily="34" charset="0"/>
                <a:cs typeface="Droid Sans Fallback" charset="0"/>
              </a:defRPr>
            </a:lvl5pPr>
            <a:lvl6pPr marL="25146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a:solidFill>
                  <a:schemeClr val="bg1"/>
                </a:solidFill>
                <a:latin typeface="Arial" panose="020B0604020202020204" pitchFamily="34" charset="0"/>
                <a:cs typeface="Droid Sans Fallback" charset="0"/>
              </a:defRPr>
            </a:lvl6pPr>
            <a:lvl7pPr marL="29718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a:solidFill>
                  <a:schemeClr val="bg1"/>
                </a:solidFill>
                <a:latin typeface="Arial" panose="020B0604020202020204" pitchFamily="34" charset="0"/>
                <a:cs typeface="Droid Sans Fallback" charset="0"/>
              </a:defRPr>
            </a:lvl7pPr>
            <a:lvl8pPr marL="34290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a:solidFill>
                  <a:schemeClr val="bg1"/>
                </a:solidFill>
                <a:latin typeface="Arial" panose="020B0604020202020204" pitchFamily="34" charset="0"/>
                <a:cs typeface="Droid Sans Fallback" charset="0"/>
              </a:defRPr>
            </a:lvl8pPr>
            <a:lvl9pPr marL="38862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a:solidFill>
                  <a:schemeClr val="bg1"/>
                </a:solidFill>
                <a:latin typeface="Arial" panose="020B0604020202020204" pitchFamily="34" charset="0"/>
                <a:cs typeface="Droid Sans Fallback" charset="0"/>
              </a:defRPr>
            </a:lvl9pPr>
          </a:lstStyle>
          <a:p>
            <a:pPr eaLnBrk="1" hangingPunct="1">
              <a:lnSpc>
                <a:spcPct val="100000"/>
              </a:lnSpc>
              <a:buClrTx/>
              <a:buSzPct val="45000"/>
              <a:buFontTx/>
              <a:buNone/>
            </a:pPr>
            <a:r>
              <a:rPr lang="el-GR" altLang="en-US" sz="3600" b="1" dirty="0">
                <a:solidFill>
                  <a:schemeClr val="tx1"/>
                </a:solidFill>
                <a:latin typeface="Times New Roman" panose="02020603050405020304" pitchFamily="18" charset="0"/>
              </a:rPr>
              <a:t>Τάσεις στην Ιοντική Ακτίνα</a:t>
            </a:r>
          </a:p>
        </p:txBody>
      </p:sp>
      <p:sp>
        <p:nvSpPr>
          <p:cNvPr id="207876" name="Text Box 4">
            <a:extLst>
              <a:ext uri="{FF2B5EF4-FFF2-40B4-BE49-F238E27FC236}">
                <a16:creationId xmlns:a16="http://schemas.microsoft.com/office/drawing/2014/main" id="{F56540EA-96CD-46CD-9748-DA6B3281CD82}"/>
              </a:ext>
            </a:extLst>
          </p:cNvPr>
          <p:cNvSpPr txBox="1">
            <a:spLocks noChangeArrowheads="1"/>
          </p:cNvSpPr>
          <p:nvPr/>
        </p:nvSpPr>
        <p:spPr bwMode="auto">
          <a:xfrm>
            <a:off x="544512" y="937437"/>
            <a:ext cx="8054975"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360" tIns="44280" rIns="90360" bIns="44280"/>
          <a:lstStyle>
            <a:lvl1pPr marL="425450" indent="-320675">
              <a:lnSpc>
                <a:spcPct val="94000"/>
              </a:lnSpc>
              <a:buClr>
                <a:srgbClr val="000000"/>
              </a:buClr>
              <a:buSzPct val="100000"/>
              <a:buFont typeface="Times New Roman" panose="02020603050405020304" pitchFamily="18" charset="0"/>
              <a:tabLst>
                <a:tab pos="425450" algn="l"/>
                <a:tab pos="873125" algn="l"/>
                <a:tab pos="1322388" algn="l"/>
                <a:tab pos="1771650" algn="l"/>
                <a:tab pos="2220913" algn="l"/>
                <a:tab pos="2670175" algn="l"/>
                <a:tab pos="3119438" algn="l"/>
                <a:tab pos="3568700" algn="l"/>
                <a:tab pos="4017963" algn="l"/>
                <a:tab pos="4467225" algn="l"/>
                <a:tab pos="4916488" algn="l"/>
                <a:tab pos="5365750" algn="l"/>
                <a:tab pos="5815013" algn="l"/>
                <a:tab pos="6264275" algn="l"/>
                <a:tab pos="6713538" algn="l"/>
                <a:tab pos="7162800" algn="l"/>
                <a:tab pos="7612063" algn="l"/>
                <a:tab pos="8061325" algn="l"/>
                <a:tab pos="8510588" algn="l"/>
                <a:tab pos="8959850" algn="l"/>
                <a:tab pos="9409113" algn="l"/>
              </a:tabLst>
              <a:defRPr>
                <a:solidFill>
                  <a:schemeClr val="bg1"/>
                </a:solidFill>
                <a:latin typeface="Arial" panose="020B0604020202020204" pitchFamily="34" charset="0"/>
                <a:cs typeface="Droid Sans Fallback" charset="0"/>
              </a:defRPr>
            </a:lvl1pPr>
            <a:lvl2pPr marL="857250" indent="-320675">
              <a:lnSpc>
                <a:spcPct val="94000"/>
              </a:lnSpc>
              <a:buClr>
                <a:srgbClr val="000000"/>
              </a:buClr>
              <a:buSzPct val="100000"/>
              <a:buFont typeface="Times New Roman" panose="02020603050405020304" pitchFamily="18" charset="0"/>
              <a:tabLst>
                <a:tab pos="425450" algn="l"/>
                <a:tab pos="873125" algn="l"/>
                <a:tab pos="1322388" algn="l"/>
                <a:tab pos="1771650" algn="l"/>
                <a:tab pos="2220913" algn="l"/>
                <a:tab pos="2670175" algn="l"/>
                <a:tab pos="3119438" algn="l"/>
                <a:tab pos="3568700" algn="l"/>
                <a:tab pos="4017963" algn="l"/>
                <a:tab pos="4467225" algn="l"/>
                <a:tab pos="4916488" algn="l"/>
                <a:tab pos="5365750" algn="l"/>
                <a:tab pos="5815013" algn="l"/>
                <a:tab pos="6264275" algn="l"/>
                <a:tab pos="6713538" algn="l"/>
                <a:tab pos="7162800" algn="l"/>
                <a:tab pos="7612063" algn="l"/>
                <a:tab pos="8061325" algn="l"/>
                <a:tab pos="8510588" algn="l"/>
                <a:tab pos="8959850" algn="l"/>
                <a:tab pos="9409113" algn="l"/>
              </a:tabLst>
              <a:defRPr>
                <a:solidFill>
                  <a:schemeClr val="bg1"/>
                </a:solidFill>
                <a:latin typeface="Arial" panose="020B0604020202020204" pitchFamily="34" charset="0"/>
                <a:cs typeface="Droid Sans Fallback" charset="0"/>
              </a:defRPr>
            </a:lvl2pPr>
            <a:lvl3pPr>
              <a:lnSpc>
                <a:spcPct val="94000"/>
              </a:lnSpc>
              <a:buClr>
                <a:srgbClr val="000000"/>
              </a:buClr>
              <a:buSzPct val="100000"/>
              <a:buFont typeface="Times New Roman" panose="02020603050405020304" pitchFamily="18" charset="0"/>
              <a:tabLst>
                <a:tab pos="425450" algn="l"/>
                <a:tab pos="873125" algn="l"/>
                <a:tab pos="1322388" algn="l"/>
                <a:tab pos="1771650" algn="l"/>
                <a:tab pos="2220913" algn="l"/>
                <a:tab pos="2670175" algn="l"/>
                <a:tab pos="3119438" algn="l"/>
                <a:tab pos="3568700" algn="l"/>
                <a:tab pos="4017963" algn="l"/>
                <a:tab pos="4467225" algn="l"/>
                <a:tab pos="4916488" algn="l"/>
                <a:tab pos="5365750" algn="l"/>
                <a:tab pos="5815013" algn="l"/>
                <a:tab pos="6264275" algn="l"/>
                <a:tab pos="6713538" algn="l"/>
                <a:tab pos="7162800" algn="l"/>
                <a:tab pos="7612063" algn="l"/>
                <a:tab pos="8061325" algn="l"/>
                <a:tab pos="8510588" algn="l"/>
                <a:tab pos="8959850" algn="l"/>
                <a:tab pos="9409113" algn="l"/>
              </a:tabLst>
              <a:defRPr>
                <a:solidFill>
                  <a:schemeClr val="bg1"/>
                </a:solidFill>
                <a:latin typeface="Arial" panose="020B0604020202020204" pitchFamily="34" charset="0"/>
                <a:cs typeface="Droid Sans Fallback" charset="0"/>
              </a:defRPr>
            </a:lvl3pPr>
            <a:lvl4pPr>
              <a:lnSpc>
                <a:spcPct val="94000"/>
              </a:lnSpc>
              <a:buClr>
                <a:srgbClr val="000000"/>
              </a:buClr>
              <a:buSzPct val="100000"/>
              <a:buFont typeface="Times New Roman" panose="02020603050405020304" pitchFamily="18" charset="0"/>
              <a:tabLst>
                <a:tab pos="425450" algn="l"/>
                <a:tab pos="873125" algn="l"/>
                <a:tab pos="1322388" algn="l"/>
                <a:tab pos="1771650" algn="l"/>
                <a:tab pos="2220913" algn="l"/>
                <a:tab pos="2670175" algn="l"/>
                <a:tab pos="3119438" algn="l"/>
                <a:tab pos="3568700" algn="l"/>
                <a:tab pos="4017963" algn="l"/>
                <a:tab pos="4467225" algn="l"/>
                <a:tab pos="4916488" algn="l"/>
                <a:tab pos="5365750" algn="l"/>
                <a:tab pos="5815013" algn="l"/>
                <a:tab pos="6264275" algn="l"/>
                <a:tab pos="6713538" algn="l"/>
                <a:tab pos="7162800" algn="l"/>
                <a:tab pos="7612063" algn="l"/>
                <a:tab pos="8061325" algn="l"/>
                <a:tab pos="8510588" algn="l"/>
                <a:tab pos="8959850" algn="l"/>
                <a:tab pos="9409113" algn="l"/>
              </a:tabLst>
              <a:defRPr>
                <a:solidFill>
                  <a:schemeClr val="bg1"/>
                </a:solidFill>
                <a:latin typeface="Arial" panose="020B0604020202020204" pitchFamily="34" charset="0"/>
                <a:cs typeface="Droid Sans Fallback" charset="0"/>
              </a:defRPr>
            </a:lvl4pPr>
            <a:lvl5pPr>
              <a:lnSpc>
                <a:spcPct val="94000"/>
              </a:lnSpc>
              <a:buClr>
                <a:srgbClr val="000000"/>
              </a:buClr>
              <a:buSzPct val="100000"/>
              <a:buFont typeface="Times New Roman" panose="02020603050405020304" pitchFamily="18" charset="0"/>
              <a:tabLst>
                <a:tab pos="425450" algn="l"/>
                <a:tab pos="873125" algn="l"/>
                <a:tab pos="1322388" algn="l"/>
                <a:tab pos="1771650" algn="l"/>
                <a:tab pos="2220913" algn="l"/>
                <a:tab pos="2670175" algn="l"/>
                <a:tab pos="3119438" algn="l"/>
                <a:tab pos="3568700" algn="l"/>
                <a:tab pos="4017963" algn="l"/>
                <a:tab pos="4467225" algn="l"/>
                <a:tab pos="4916488" algn="l"/>
                <a:tab pos="5365750" algn="l"/>
                <a:tab pos="5815013" algn="l"/>
                <a:tab pos="6264275" algn="l"/>
                <a:tab pos="6713538" algn="l"/>
                <a:tab pos="7162800" algn="l"/>
                <a:tab pos="7612063" algn="l"/>
                <a:tab pos="8061325" algn="l"/>
                <a:tab pos="8510588" algn="l"/>
                <a:tab pos="8959850" algn="l"/>
                <a:tab pos="9409113" algn="l"/>
              </a:tabLst>
              <a:defRPr>
                <a:solidFill>
                  <a:schemeClr val="bg1"/>
                </a:solidFill>
                <a:latin typeface="Arial" panose="020B0604020202020204" pitchFamily="34" charset="0"/>
                <a:cs typeface="Droid Sans Fallback" charset="0"/>
              </a:defRPr>
            </a:lvl5pPr>
            <a:lvl6pPr marL="25146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425450" algn="l"/>
                <a:tab pos="873125" algn="l"/>
                <a:tab pos="1322388" algn="l"/>
                <a:tab pos="1771650" algn="l"/>
                <a:tab pos="2220913" algn="l"/>
                <a:tab pos="2670175" algn="l"/>
                <a:tab pos="3119438" algn="l"/>
                <a:tab pos="3568700" algn="l"/>
                <a:tab pos="4017963" algn="l"/>
                <a:tab pos="4467225" algn="l"/>
                <a:tab pos="4916488" algn="l"/>
                <a:tab pos="5365750" algn="l"/>
                <a:tab pos="5815013" algn="l"/>
                <a:tab pos="6264275" algn="l"/>
                <a:tab pos="6713538" algn="l"/>
                <a:tab pos="7162800" algn="l"/>
                <a:tab pos="7612063" algn="l"/>
                <a:tab pos="8061325" algn="l"/>
                <a:tab pos="8510588" algn="l"/>
                <a:tab pos="8959850" algn="l"/>
                <a:tab pos="9409113" algn="l"/>
              </a:tabLst>
              <a:defRPr>
                <a:solidFill>
                  <a:schemeClr val="bg1"/>
                </a:solidFill>
                <a:latin typeface="Arial" panose="020B0604020202020204" pitchFamily="34" charset="0"/>
                <a:cs typeface="Droid Sans Fallback" charset="0"/>
              </a:defRPr>
            </a:lvl6pPr>
            <a:lvl7pPr marL="29718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425450" algn="l"/>
                <a:tab pos="873125" algn="l"/>
                <a:tab pos="1322388" algn="l"/>
                <a:tab pos="1771650" algn="l"/>
                <a:tab pos="2220913" algn="l"/>
                <a:tab pos="2670175" algn="l"/>
                <a:tab pos="3119438" algn="l"/>
                <a:tab pos="3568700" algn="l"/>
                <a:tab pos="4017963" algn="l"/>
                <a:tab pos="4467225" algn="l"/>
                <a:tab pos="4916488" algn="l"/>
                <a:tab pos="5365750" algn="l"/>
                <a:tab pos="5815013" algn="l"/>
                <a:tab pos="6264275" algn="l"/>
                <a:tab pos="6713538" algn="l"/>
                <a:tab pos="7162800" algn="l"/>
                <a:tab pos="7612063" algn="l"/>
                <a:tab pos="8061325" algn="l"/>
                <a:tab pos="8510588" algn="l"/>
                <a:tab pos="8959850" algn="l"/>
                <a:tab pos="9409113" algn="l"/>
              </a:tabLst>
              <a:defRPr>
                <a:solidFill>
                  <a:schemeClr val="bg1"/>
                </a:solidFill>
                <a:latin typeface="Arial" panose="020B0604020202020204" pitchFamily="34" charset="0"/>
                <a:cs typeface="Droid Sans Fallback" charset="0"/>
              </a:defRPr>
            </a:lvl7pPr>
            <a:lvl8pPr marL="34290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425450" algn="l"/>
                <a:tab pos="873125" algn="l"/>
                <a:tab pos="1322388" algn="l"/>
                <a:tab pos="1771650" algn="l"/>
                <a:tab pos="2220913" algn="l"/>
                <a:tab pos="2670175" algn="l"/>
                <a:tab pos="3119438" algn="l"/>
                <a:tab pos="3568700" algn="l"/>
                <a:tab pos="4017963" algn="l"/>
                <a:tab pos="4467225" algn="l"/>
                <a:tab pos="4916488" algn="l"/>
                <a:tab pos="5365750" algn="l"/>
                <a:tab pos="5815013" algn="l"/>
                <a:tab pos="6264275" algn="l"/>
                <a:tab pos="6713538" algn="l"/>
                <a:tab pos="7162800" algn="l"/>
                <a:tab pos="7612063" algn="l"/>
                <a:tab pos="8061325" algn="l"/>
                <a:tab pos="8510588" algn="l"/>
                <a:tab pos="8959850" algn="l"/>
                <a:tab pos="9409113" algn="l"/>
              </a:tabLst>
              <a:defRPr>
                <a:solidFill>
                  <a:schemeClr val="bg1"/>
                </a:solidFill>
                <a:latin typeface="Arial" panose="020B0604020202020204" pitchFamily="34" charset="0"/>
                <a:cs typeface="Droid Sans Fallback" charset="0"/>
              </a:defRPr>
            </a:lvl8pPr>
            <a:lvl9pPr marL="38862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425450" algn="l"/>
                <a:tab pos="873125" algn="l"/>
                <a:tab pos="1322388" algn="l"/>
                <a:tab pos="1771650" algn="l"/>
                <a:tab pos="2220913" algn="l"/>
                <a:tab pos="2670175" algn="l"/>
                <a:tab pos="3119438" algn="l"/>
                <a:tab pos="3568700" algn="l"/>
                <a:tab pos="4017963" algn="l"/>
                <a:tab pos="4467225" algn="l"/>
                <a:tab pos="4916488" algn="l"/>
                <a:tab pos="5365750" algn="l"/>
                <a:tab pos="5815013" algn="l"/>
                <a:tab pos="6264275" algn="l"/>
                <a:tab pos="6713538" algn="l"/>
                <a:tab pos="7162800" algn="l"/>
                <a:tab pos="7612063" algn="l"/>
                <a:tab pos="8061325" algn="l"/>
                <a:tab pos="8510588" algn="l"/>
                <a:tab pos="8959850" algn="l"/>
                <a:tab pos="9409113" algn="l"/>
              </a:tabLst>
              <a:defRPr>
                <a:solidFill>
                  <a:schemeClr val="bg1"/>
                </a:solidFill>
                <a:latin typeface="Arial" panose="020B0604020202020204" pitchFamily="34" charset="0"/>
                <a:cs typeface="Droid Sans Fallback" charset="0"/>
              </a:defRPr>
            </a:lvl9pPr>
          </a:lstStyle>
          <a:p>
            <a:pPr eaLnBrk="1" hangingPunct="1">
              <a:lnSpc>
                <a:spcPct val="80000"/>
              </a:lnSpc>
              <a:spcBef>
                <a:spcPts val="700"/>
              </a:spcBef>
              <a:buSzPct val="45000"/>
              <a:buFont typeface="Wingdings" panose="05000000000000000000" pitchFamily="2" charset="2"/>
              <a:buChar char=""/>
            </a:pPr>
            <a:r>
              <a:rPr lang="el-GR" altLang="en-US" sz="2800" dirty="0">
                <a:solidFill>
                  <a:srgbClr val="000000"/>
                </a:solidFill>
                <a:latin typeface="Times New Roman" panose="02020603050405020304" pitchFamily="18" charset="0"/>
              </a:rPr>
              <a:t>Τα ιόντα στην ίδια ομάδα έχουν το ίδιο φορτίο</a:t>
            </a:r>
          </a:p>
          <a:p>
            <a:pPr eaLnBrk="1" hangingPunct="1">
              <a:lnSpc>
                <a:spcPct val="80000"/>
              </a:lnSpc>
              <a:spcBef>
                <a:spcPts val="700"/>
              </a:spcBef>
              <a:buSzPct val="45000"/>
              <a:buFont typeface="Wingdings" panose="05000000000000000000" pitchFamily="2" charset="2"/>
              <a:buChar char=""/>
            </a:pPr>
            <a:r>
              <a:rPr lang="el-GR" altLang="en-US" sz="2800" dirty="0">
                <a:solidFill>
                  <a:srgbClr val="000000"/>
                </a:solidFill>
                <a:latin typeface="Times New Roman" panose="02020603050405020304" pitchFamily="18" charset="0"/>
              </a:rPr>
              <a:t>Το μέγεθος του ιόντος αυξάνεται προς τα κάτω σε μια ομάδα</a:t>
            </a:r>
          </a:p>
          <a:p>
            <a:pPr lvl="1" eaLnBrk="1" hangingPunct="1">
              <a:lnSpc>
                <a:spcPct val="80000"/>
              </a:lnSpc>
              <a:spcBef>
                <a:spcPts val="600"/>
              </a:spcBef>
              <a:buSzPct val="75000"/>
              <a:buFont typeface="Symbol" panose="05050102010706020507" pitchFamily="18" charset="2"/>
              <a:buChar char=""/>
            </a:pPr>
            <a:r>
              <a:rPr lang="el-GR" altLang="en-US" sz="2400" dirty="0">
                <a:solidFill>
                  <a:srgbClr val="000000"/>
                </a:solidFill>
                <a:latin typeface="Times New Roman" panose="02020603050405020304" pitchFamily="18" charset="0"/>
              </a:rPr>
              <a:t>Υψηλότερη στιβάδα σθένους, μεγαλύτερο</a:t>
            </a:r>
          </a:p>
          <a:p>
            <a:pPr eaLnBrk="1" hangingPunct="1">
              <a:lnSpc>
                <a:spcPct val="80000"/>
              </a:lnSpc>
              <a:spcBef>
                <a:spcPts val="700"/>
              </a:spcBef>
              <a:buSzPct val="45000"/>
              <a:buFont typeface="Wingdings" panose="05000000000000000000" pitchFamily="2" charset="2"/>
              <a:buChar char=""/>
            </a:pPr>
            <a:r>
              <a:rPr lang="el-GR" altLang="en-US" sz="2800" dirty="0">
                <a:solidFill>
                  <a:srgbClr val="000000"/>
                </a:solidFill>
                <a:latin typeface="Times New Roman" panose="02020603050405020304" pitchFamily="18" charset="0"/>
              </a:rPr>
              <a:t>Τα κατιόντα μικρότερα από τα ουδέτερα άτομα</a:t>
            </a:r>
          </a:p>
          <a:p>
            <a:pPr eaLnBrk="1" hangingPunct="1">
              <a:lnSpc>
                <a:spcPct val="80000"/>
              </a:lnSpc>
              <a:spcBef>
                <a:spcPts val="700"/>
              </a:spcBef>
              <a:buSzPct val="45000"/>
              <a:buFont typeface="Wingdings" panose="05000000000000000000" pitchFamily="2" charset="2"/>
              <a:buChar char=""/>
            </a:pPr>
            <a:r>
              <a:rPr lang="el-GR" altLang="en-US" sz="2800" dirty="0">
                <a:solidFill>
                  <a:srgbClr val="000000"/>
                </a:solidFill>
                <a:latin typeface="Times New Roman" panose="02020603050405020304" pitchFamily="18" charset="0"/>
              </a:rPr>
              <a:t>Τα ανιόντα μεγαλύτερα από τα ουδέτερα άτομα.</a:t>
            </a:r>
          </a:p>
          <a:p>
            <a:pPr eaLnBrk="1" hangingPunct="1">
              <a:lnSpc>
                <a:spcPct val="80000"/>
              </a:lnSpc>
              <a:spcBef>
                <a:spcPts val="700"/>
              </a:spcBef>
              <a:buSzPct val="45000"/>
              <a:buFont typeface="Wingdings" panose="05000000000000000000" pitchFamily="2" charset="2"/>
              <a:buChar char=""/>
            </a:pPr>
            <a:r>
              <a:rPr lang="el-GR" altLang="en-US" sz="2800" dirty="0">
                <a:solidFill>
                  <a:srgbClr val="000000"/>
                </a:solidFill>
                <a:latin typeface="Times New Roman" panose="02020603050405020304" pitchFamily="18" charset="0"/>
              </a:rPr>
              <a:t>Τα </a:t>
            </a:r>
            <a:r>
              <a:rPr lang="el-GR" altLang="en-US" sz="2800" dirty="0" err="1">
                <a:solidFill>
                  <a:srgbClr val="000000"/>
                </a:solidFill>
                <a:latin typeface="Times New Roman" panose="02020603050405020304" pitchFamily="18" charset="0"/>
              </a:rPr>
              <a:t>κατιόντα</a:t>
            </a:r>
            <a:r>
              <a:rPr lang="el-GR" altLang="en-US" sz="2800" dirty="0">
                <a:solidFill>
                  <a:srgbClr val="000000"/>
                </a:solidFill>
                <a:latin typeface="Times New Roman" panose="02020603050405020304" pitchFamily="18" charset="0"/>
              </a:rPr>
              <a:t> μικρότερα από τα ανιόντα </a:t>
            </a:r>
          </a:p>
          <a:p>
            <a:pPr lvl="1" eaLnBrk="1" hangingPunct="1">
              <a:lnSpc>
                <a:spcPct val="80000"/>
              </a:lnSpc>
              <a:spcBef>
                <a:spcPts val="600"/>
              </a:spcBef>
              <a:buSzPct val="75000"/>
              <a:buFont typeface="Symbol" panose="05050102010706020507" pitchFamily="18" charset="2"/>
              <a:buChar char=""/>
            </a:pPr>
            <a:r>
              <a:rPr lang="el-GR" altLang="en-US" sz="2400" dirty="0">
                <a:solidFill>
                  <a:srgbClr val="000000"/>
                </a:solidFill>
                <a:latin typeface="Times New Roman" panose="02020603050405020304" pitchFamily="18" charset="0"/>
              </a:rPr>
              <a:t>Εκτός από  Rb</a:t>
            </a:r>
            <a:r>
              <a:rPr lang="el-GR" altLang="en-US" sz="2400" baseline="30000" dirty="0">
                <a:solidFill>
                  <a:srgbClr val="000000"/>
                </a:solidFill>
                <a:latin typeface="Times New Roman" panose="02020603050405020304" pitchFamily="18" charset="0"/>
              </a:rPr>
              <a:t>+1</a:t>
            </a:r>
            <a:r>
              <a:rPr lang="el-GR" altLang="en-US" sz="2400" dirty="0">
                <a:solidFill>
                  <a:srgbClr val="000000"/>
                </a:solidFill>
                <a:latin typeface="Times New Roman" panose="02020603050405020304" pitchFamily="18" charset="0"/>
              </a:rPr>
              <a:t> &amp; Cs</a:t>
            </a:r>
            <a:r>
              <a:rPr lang="el-GR" altLang="en-US" sz="2400" baseline="30000" dirty="0">
                <a:solidFill>
                  <a:srgbClr val="000000"/>
                </a:solidFill>
                <a:latin typeface="Times New Roman" panose="02020603050405020304" pitchFamily="18" charset="0"/>
              </a:rPr>
              <a:t>+1</a:t>
            </a:r>
            <a:r>
              <a:rPr lang="el-GR" altLang="en-US" sz="2400" dirty="0">
                <a:solidFill>
                  <a:srgbClr val="000000"/>
                </a:solidFill>
                <a:latin typeface="Times New Roman" panose="02020603050405020304" pitchFamily="18" charset="0"/>
              </a:rPr>
              <a:t> μεγαλύτερο ή ίδιο μέγεθος  όπως  F</a:t>
            </a:r>
            <a:r>
              <a:rPr lang="el-GR" altLang="en-US" sz="2400" baseline="30000" dirty="0">
                <a:solidFill>
                  <a:srgbClr val="000000"/>
                </a:solidFill>
                <a:latin typeface="Times New Roman" panose="02020603050405020304" pitchFamily="18" charset="0"/>
              </a:rPr>
              <a:t>-1</a:t>
            </a:r>
            <a:r>
              <a:rPr lang="el-GR" altLang="en-US" sz="2400" dirty="0">
                <a:solidFill>
                  <a:srgbClr val="000000"/>
                </a:solidFill>
                <a:latin typeface="Times New Roman" panose="02020603050405020304" pitchFamily="18" charset="0"/>
              </a:rPr>
              <a:t> και  O</a:t>
            </a:r>
            <a:r>
              <a:rPr lang="el-GR" altLang="en-US" sz="2400" baseline="30000" dirty="0">
                <a:solidFill>
                  <a:srgbClr val="000000"/>
                </a:solidFill>
                <a:latin typeface="Times New Roman" panose="02020603050405020304" pitchFamily="18" charset="0"/>
              </a:rPr>
              <a:t>-2</a:t>
            </a:r>
            <a:r>
              <a:rPr lang="el-GR" altLang="en-US" sz="2400" dirty="0">
                <a:solidFill>
                  <a:srgbClr val="000000"/>
                </a:solidFill>
                <a:latin typeface="Times New Roman" panose="02020603050405020304" pitchFamily="18" charset="0"/>
              </a:rPr>
              <a:t>  </a:t>
            </a:r>
          </a:p>
          <a:p>
            <a:pPr eaLnBrk="1" hangingPunct="1">
              <a:lnSpc>
                <a:spcPct val="80000"/>
              </a:lnSpc>
              <a:spcBef>
                <a:spcPts val="700"/>
              </a:spcBef>
              <a:buSzPct val="45000"/>
              <a:buFont typeface="Wingdings" panose="05000000000000000000" pitchFamily="2" charset="2"/>
              <a:buChar char=""/>
            </a:pPr>
            <a:r>
              <a:rPr lang="el-GR" altLang="en-US" sz="2800" dirty="0">
                <a:solidFill>
                  <a:srgbClr val="000000"/>
                </a:solidFill>
                <a:latin typeface="Times New Roman" panose="02020603050405020304" pitchFamily="18" charset="0"/>
              </a:rPr>
              <a:t>Μεγαλύτερο θετικό φορτίο  = μικρότερο </a:t>
            </a:r>
            <a:r>
              <a:rPr lang="el-GR" altLang="en-US" sz="2800" dirty="0" err="1">
                <a:solidFill>
                  <a:srgbClr val="000000"/>
                </a:solidFill>
                <a:latin typeface="Times New Roman" panose="02020603050405020304" pitchFamily="18" charset="0"/>
              </a:rPr>
              <a:t>κατιόν</a:t>
            </a:r>
            <a:r>
              <a:rPr lang="el-GR" altLang="en-US" sz="2800" dirty="0">
                <a:solidFill>
                  <a:srgbClr val="000000"/>
                </a:solidFill>
                <a:latin typeface="Times New Roman" panose="02020603050405020304" pitchFamily="18" charset="0"/>
              </a:rPr>
              <a:t> Για </a:t>
            </a:r>
            <a:r>
              <a:rPr lang="el-GR" altLang="en-US" sz="2800" dirty="0" err="1">
                <a:solidFill>
                  <a:srgbClr val="000000"/>
                </a:solidFill>
                <a:latin typeface="Times New Roman" panose="02020603050405020304" pitchFamily="18" charset="0"/>
              </a:rPr>
              <a:t>ισοηλεκτρονικά</a:t>
            </a:r>
            <a:r>
              <a:rPr lang="el-GR" altLang="en-US" sz="2800" dirty="0">
                <a:solidFill>
                  <a:srgbClr val="000000"/>
                </a:solidFill>
                <a:latin typeface="Times New Roman" panose="02020603050405020304" pitchFamily="18" charset="0"/>
              </a:rPr>
              <a:t> συστήματα </a:t>
            </a:r>
          </a:p>
          <a:p>
            <a:pPr lvl="1" eaLnBrk="1" hangingPunct="1">
              <a:lnSpc>
                <a:spcPct val="80000"/>
              </a:lnSpc>
              <a:spcBef>
                <a:spcPts val="600"/>
              </a:spcBef>
              <a:buSzPct val="75000"/>
              <a:buFont typeface="Symbol" panose="05050102010706020507" pitchFamily="18" charset="2"/>
              <a:buChar char=""/>
            </a:pPr>
            <a:r>
              <a:rPr lang="el-GR" altLang="en-US" sz="2400" dirty="0" err="1">
                <a:solidFill>
                  <a:srgbClr val="000000"/>
                </a:solidFill>
                <a:latin typeface="Times New Roman" panose="02020603050405020304" pitchFamily="18" charset="0"/>
              </a:rPr>
              <a:t>ισοηλεκτρονικό</a:t>
            </a:r>
            <a:r>
              <a:rPr lang="el-GR" altLang="en-US" sz="2400" dirty="0">
                <a:solidFill>
                  <a:srgbClr val="000000"/>
                </a:solidFill>
                <a:latin typeface="Times New Roman" panose="02020603050405020304" pitchFamily="18" charset="0"/>
              </a:rPr>
              <a:t> = ίδια ηλεκτρονική διαμόρφωση</a:t>
            </a:r>
          </a:p>
          <a:p>
            <a:pPr eaLnBrk="1" hangingPunct="1">
              <a:lnSpc>
                <a:spcPct val="80000"/>
              </a:lnSpc>
              <a:spcBef>
                <a:spcPts val="700"/>
              </a:spcBef>
              <a:buSzPct val="45000"/>
              <a:buFont typeface="Wingdings" panose="05000000000000000000" pitchFamily="2" charset="2"/>
              <a:buChar char=""/>
            </a:pPr>
            <a:r>
              <a:rPr lang="el-GR" altLang="en-US" sz="2800" dirty="0">
                <a:solidFill>
                  <a:srgbClr val="000000"/>
                </a:solidFill>
                <a:latin typeface="Times New Roman" panose="02020603050405020304" pitchFamily="18" charset="0"/>
              </a:rPr>
              <a:t>Μεγαλύτερο αρνητικό φορτίο = μεγαλύτερο ανιόν </a:t>
            </a:r>
          </a:p>
          <a:p>
            <a:pPr lvl="1" eaLnBrk="1" hangingPunct="1">
              <a:lnSpc>
                <a:spcPct val="80000"/>
              </a:lnSpc>
              <a:spcBef>
                <a:spcPts val="600"/>
              </a:spcBef>
              <a:buSzPct val="75000"/>
              <a:buFont typeface="Symbol" panose="05050102010706020507" pitchFamily="18" charset="2"/>
              <a:buChar char=""/>
            </a:pPr>
            <a:r>
              <a:rPr lang="el-GR" altLang="en-US" sz="2400" dirty="0">
                <a:solidFill>
                  <a:srgbClr val="000000"/>
                </a:solidFill>
                <a:latin typeface="Times New Roman" panose="02020603050405020304" pitchFamily="18" charset="0"/>
              </a:rPr>
              <a:t>Για </a:t>
            </a:r>
            <a:r>
              <a:rPr lang="el-GR" altLang="en-US" sz="2400" dirty="0" err="1">
                <a:solidFill>
                  <a:srgbClr val="000000"/>
                </a:solidFill>
                <a:latin typeface="Times New Roman" panose="02020603050405020304" pitchFamily="18" charset="0"/>
              </a:rPr>
              <a:t>ισοηλεκτρονική</a:t>
            </a:r>
            <a:r>
              <a:rPr lang="el-GR" altLang="en-US" sz="2400" dirty="0">
                <a:solidFill>
                  <a:srgbClr val="000000"/>
                </a:solidFill>
                <a:latin typeface="Times New Roman" panose="02020603050405020304" pitchFamily="18" charset="0"/>
              </a:rPr>
              <a:t> σειρά</a:t>
            </a:r>
          </a:p>
        </p:txBody>
      </p:sp>
    </p:spTree>
    <p:custDataLst>
      <p:tags r:id="rId1"/>
    </p:custDataLst>
  </p:cSld>
  <p:clrMapOvr>
    <a:masterClrMapping/>
  </p:clrMapOvr>
  <p:transition>
    <p:fade thruBlk="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additive="repl">
                                        <p:cTn id="6" dur="1" fill="hold">
                                          <p:stCondLst>
                                            <p:cond delay="0"/>
                                          </p:stCondLst>
                                        </p:cTn>
                                        <p:tgtEl>
                                          <p:spTgt spid="207876">
                                            <p:txEl>
                                              <p:pRg st="0" end="0"/>
                                            </p:txEl>
                                          </p:spTgt>
                                        </p:tgtEl>
                                        <p:attrNameLst>
                                          <p:attrName>style.visibility</p:attrName>
                                        </p:attrNameLst>
                                      </p:cBhvr>
                                      <p:to>
                                        <p:strVal val="visible"/>
                                      </p:to>
                                    </p:set>
                                    <p:animEffect transition="in" filter="wipe(left)">
                                      <p:cBhvr additive="repl">
                                        <p:cTn id="7" dur="500"/>
                                        <p:tgtEl>
                                          <p:spTgt spid="207876">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additive="repl">
                                        <p:cTn id="11" dur="1" fill="hold">
                                          <p:stCondLst>
                                            <p:cond delay="0"/>
                                          </p:stCondLst>
                                        </p:cTn>
                                        <p:tgtEl>
                                          <p:spTgt spid="207876">
                                            <p:txEl>
                                              <p:pRg st="1" end="1"/>
                                            </p:txEl>
                                          </p:spTgt>
                                        </p:tgtEl>
                                        <p:attrNameLst>
                                          <p:attrName>style.visibility</p:attrName>
                                        </p:attrNameLst>
                                      </p:cBhvr>
                                      <p:to>
                                        <p:strVal val="visible"/>
                                      </p:to>
                                    </p:set>
                                    <p:animEffect transition="in" filter="wipe(left)">
                                      <p:cBhvr additive="repl">
                                        <p:cTn id="12" dur="500"/>
                                        <p:tgtEl>
                                          <p:spTgt spid="207876">
                                            <p:txEl>
                                              <p:pRg st="1" end="1"/>
                                            </p:txEl>
                                          </p:spTgt>
                                        </p:tgtEl>
                                      </p:cBhvr>
                                    </p:animEffect>
                                  </p:childTnLst>
                                </p:cTn>
                              </p:par>
                              <p:par>
                                <p:cTn id="13" presetID="22" presetClass="entr" presetSubtype="8" fill="hold" nodeType="withEffect">
                                  <p:stCondLst>
                                    <p:cond delay="0"/>
                                  </p:stCondLst>
                                  <p:childTnLst>
                                    <p:set>
                                      <p:cBhvr additive="repl">
                                        <p:cTn id="14" dur="1" fill="hold">
                                          <p:stCondLst>
                                            <p:cond delay="0"/>
                                          </p:stCondLst>
                                        </p:cTn>
                                        <p:tgtEl>
                                          <p:spTgt spid="207876">
                                            <p:txEl>
                                              <p:pRg st="2" end="2"/>
                                            </p:txEl>
                                          </p:spTgt>
                                        </p:tgtEl>
                                        <p:attrNameLst>
                                          <p:attrName>style.visibility</p:attrName>
                                        </p:attrNameLst>
                                      </p:cBhvr>
                                      <p:to>
                                        <p:strVal val="visible"/>
                                      </p:to>
                                    </p:set>
                                    <p:animEffect transition="in" filter="wipe(left)">
                                      <p:cBhvr additive="repl">
                                        <p:cTn id="15" dur="500"/>
                                        <p:tgtEl>
                                          <p:spTgt spid="207876">
                                            <p:txEl>
                                              <p:pRg st="2" end="2"/>
                                            </p:txEl>
                                          </p:spTgt>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22" presetClass="entr" presetSubtype="8" fill="hold" nodeType="clickEffect">
                                  <p:stCondLst>
                                    <p:cond delay="0"/>
                                  </p:stCondLst>
                                  <p:childTnLst>
                                    <p:set>
                                      <p:cBhvr additive="repl">
                                        <p:cTn id="19" dur="1" fill="hold">
                                          <p:stCondLst>
                                            <p:cond delay="0"/>
                                          </p:stCondLst>
                                        </p:cTn>
                                        <p:tgtEl>
                                          <p:spTgt spid="207876">
                                            <p:txEl>
                                              <p:pRg st="3" end="3"/>
                                            </p:txEl>
                                          </p:spTgt>
                                        </p:tgtEl>
                                        <p:attrNameLst>
                                          <p:attrName>style.visibility</p:attrName>
                                        </p:attrNameLst>
                                      </p:cBhvr>
                                      <p:to>
                                        <p:strVal val="visible"/>
                                      </p:to>
                                    </p:set>
                                    <p:animEffect transition="in" filter="wipe(left)">
                                      <p:cBhvr additive="repl">
                                        <p:cTn id="20" dur="500"/>
                                        <p:tgtEl>
                                          <p:spTgt spid="207876">
                                            <p:txEl>
                                              <p:pRg st="3" end="3"/>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additive="repl">
                                        <p:cTn id="24" dur="1" fill="hold">
                                          <p:stCondLst>
                                            <p:cond delay="0"/>
                                          </p:stCondLst>
                                        </p:cTn>
                                        <p:tgtEl>
                                          <p:spTgt spid="207876">
                                            <p:txEl>
                                              <p:pRg st="4" end="4"/>
                                            </p:txEl>
                                          </p:spTgt>
                                        </p:tgtEl>
                                        <p:attrNameLst>
                                          <p:attrName>style.visibility</p:attrName>
                                        </p:attrNameLst>
                                      </p:cBhvr>
                                      <p:to>
                                        <p:strVal val="visible"/>
                                      </p:to>
                                    </p:set>
                                    <p:animEffect transition="in" filter="wipe(left)">
                                      <p:cBhvr additive="repl">
                                        <p:cTn id="25" dur="500"/>
                                        <p:tgtEl>
                                          <p:spTgt spid="207876">
                                            <p:txEl>
                                              <p:pRg st="4" end="4"/>
                                            </p:txEl>
                                          </p:spTgt>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22" presetClass="entr" presetSubtype="8" fill="hold" nodeType="clickEffect">
                                  <p:stCondLst>
                                    <p:cond delay="0"/>
                                  </p:stCondLst>
                                  <p:childTnLst>
                                    <p:set>
                                      <p:cBhvr additive="repl">
                                        <p:cTn id="29" dur="1" fill="hold">
                                          <p:stCondLst>
                                            <p:cond delay="0"/>
                                          </p:stCondLst>
                                        </p:cTn>
                                        <p:tgtEl>
                                          <p:spTgt spid="207876">
                                            <p:txEl>
                                              <p:pRg st="5" end="5"/>
                                            </p:txEl>
                                          </p:spTgt>
                                        </p:tgtEl>
                                        <p:attrNameLst>
                                          <p:attrName>style.visibility</p:attrName>
                                        </p:attrNameLst>
                                      </p:cBhvr>
                                      <p:to>
                                        <p:strVal val="visible"/>
                                      </p:to>
                                    </p:set>
                                    <p:animEffect transition="in" filter="wipe(left)">
                                      <p:cBhvr additive="repl">
                                        <p:cTn id="30" dur="500"/>
                                        <p:tgtEl>
                                          <p:spTgt spid="207876">
                                            <p:txEl>
                                              <p:pRg st="5" end="5"/>
                                            </p:txEl>
                                          </p:spTgt>
                                        </p:tgtEl>
                                      </p:cBhvr>
                                    </p:animEffect>
                                  </p:childTnLst>
                                </p:cTn>
                              </p:par>
                              <p:par>
                                <p:cTn id="31" presetID="22" presetClass="entr" presetSubtype="8" fill="hold" nodeType="withEffect">
                                  <p:stCondLst>
                                    <p:cond delay="0"/>
                                  </p:stCondLst>
                                  <p:childTnLst>
                                    <p:set>
                                      <p:cBhvr additive="repl">
                                        <p:cTn id="32" dur="1" fill="hold">
                                          <p:stCondLst>
                                            <p:cond delay="0"/>
                                          </p:stCondLst>
                                        </p:cTn>
                                        <p:tgtEl>
                                          <p:spTgt spid="207876">
                                            <p:txEl>
                                              <p:pRg st="6" end="6"/>
                                            </p:txEl>
                                          </p:spTgt>
                                        </p:tgtEl>
                                        <p:attrNameLst>
                                          <p:attrName>style.visibility</p:attrName>
                                        </p:attrNameLst>
                                      </p:cBhvr>
                                      <p:to>
                                        <p:strVal val="visible"/>
                                      </p:to>
                                    </p:set>
                                    <p:animEffect transition="in" filter="wipe(left)">
                                      <p:cBhvr additive="repl">
                                        <p:cTn id="33" dur="500"/>
                                        <p:tgtEl>
                                          <p:spTgt spid="207876">
                                            <p:txEl>
                                              <p:pRg st="6" end="6"/>
                                            </p:txEl>
                                          </p:spTgt>
                                        </p:tgtEl>
                                      </p:cBhvr>
                                    </p:animEffect>
                                  </p:childTnLst>
                                </p:cTn>
                              </p:par>
                            </p:childTnLst>
                          </p:cTn>
                        </p:par>
                      </p:childTnLst>
                    </p:cTn>
                  </p:par>
                  <p:par>
                    <p:cTn id="34" fill="hold" nodeType="clickPar">
                      <p:stCondLst>
                        <p:cond delay="indefinite"/>
                      </p:stCondLst>
                      <p:childTnLst>
                        <p:par>
                          <p:cTn id="35" fill="hold" nodeType="withGroup">
                            <p:stCondLst>
                              <p:cond delay="0"/>
                            </p:stCondLst>
                            <p:childTnLst>
                              <p:par>
                                <p:cTn id="36" presetID="22" presetClass="entr" presetSubtype="8" fill="hold" nodeType="clickEffect">
                                  <p:stCondLst>
                                    <p:cond delay="0"/>
                                  </p:stCondLst>
                                  <p:childTnLst>
                                    <p:set>
                                      <p:cBhvr additive="repl">
                                        <p:cTn id="37" dur="1" fill="hold">
                                          <p:stCondLst>
                                            <p:cond delay="0"/>
                                          </p:stCondLst>
                                        </p:cTn>
                                        <p:tgtEl>
                                          <p:spTgt spid="207876">
                                            <p:txEl>
                                              <p:pRg st="7" end="7"/>
                                            </p:txEl>
                                          </p:spTgt>
                                        </p:tgtEl>
                                        <p:attrNameLst>
                                          <p:attrName>style.visibility</p:attrName>
                                        </p:attrNameLst>
                                      </p:cBhvr>
                                      <p:to>
                                        <p:strVal val="visible"/>
                                      </p:to>
                                    </p:set>
                                    <p:animEffect transition="in" filter="wipe(left)">
                                      <p:cBhvr additive="repl">
                                        <p:cTn id="38" dur="500"/>
                                        <p:tgtEl>
                                          <p:spTgt spid="207876">
                                            <p:txEl>
                                              <p:pRg st="7" end="7"/>
                                            </p:txEl>
                                          </p:spTgt>
                                        </p:tgtEl>
                                      </p:cBhvr>
                                    </p:animEffect>
                                  </p:childTnLst>
                                </p:cTn>
                              </p:par>
                              <p:par>
                                <p:cTn id="39" presetID="22" presetClass="entr" presetSubtype="8" fill="hold" nodeType="withEffect">
                                  <p:stCondLst>
                                    <p:cond delay="0"/>
                                  </p:stCondLst>
                                  <p:childTnLst>
                                    <p:set>
                                      <p:cBhvr additive="repl">
                                        <p:cTn id="40" dur="1" fill="hold">
                                          <p:stCondLst>
                                            <p:cond delay="0"/>
                                          </p:stCondLst>
                                        </p:cTn>
                                        <p:tgtEl>
                                          <p:spTgt spid="207876">
                                            <p:txEl>
                                              <p:pRg st="8" end="8"/>
                                            </p:txEl>
                                          </p:spTgt>
                                        </p:tgtEl>
                                        <p:attrNameLst>
                                          <p:attrName>style.visibility</p:attrName>
                                        </p:attrNameLst>
                                      </p:cBhvr>
                                      <p:to>
                                        <p:strVal val="visible"/>
                                      </p:to>
                                    </p:set>
                                    <p:animEffect transition="in" filter="wipe(left)">
                                      <p:cBhvr additive="repl">
                                        <p:cTn id="41" dur="500"/>
                                        <p:tgtEl>
                                          <p:spTgt spid="207876">
                                            <p:txEl>
                                              <p:pRg st="8" end="8"/>
                                            </p:txEl>
                                          </p:spTgt>
                                        </p:tgtEl>
                                      </p:cBhvr>
                                    </p:animEffect>
                                  </p:childTnLst>
                                </p:cTn>
                              </p:par>
                            </p:childTnLst>
                          </p:cTn>
                        </p:par>
                      </p:childTnLst>
                    </p:cTn>
                  </p:par>
                  <p:par>
                    <p:cTn id="42" fill="hold" nodeType="clickPar">
                      <p:stCondLst>
                        <p:cond delay="indefinite"/>
                      </p:stCondLst>
                      <p:childTnLst>
                        <p:par>
                          <p:cTn id="43" fill="hold" nodeType="withGroup">
                            <p:stCondLst>
                              <p:cond delay="0"/>
                            </p:stCondLst>
                            <p:childTnLst>
                              <p:par>
                                <p:cTn id="44" presetID="22" presetClass="entr" presetSubtype="8" fill="hold" nodeType="clickEffect">
                                  <p:stCondLst>
                                    <p:cond delay="0"/>
                                  </p:stCondLst>
                                  <p:childTnLst>
                                    <p:set>
                                      <p:cBhvr additive="repl">
                                        <p:cTn id="45" dur="1" fill="hold">
                                          <p:stCondLst>
                                            <p:cond delay="0"/>
                                          </p:stCondLst>
                                        </p:cTn>
                                        <p:tgtEl>
                                          <p:spTgt spid="207876">
                                            <p:txEl>
                                              <p:pRg st="9" end="9"/>
                                            </p:txEl>
                                          </p:spTgt>
                                        </p:tgtEl>
                                        <p:attrNameLst>
                                          <p:attrName>style.visibility</p:attrName>
                                        </p:attrNameLst>
                                      </p:cBhvr>
                                      <p:to>
                                        <p:strVal val="visible"/>
                                      </p:to>
                                    </p:set>
                                    <p:animEffect transition="in" filter="wipe(left)">
                                      <p:cBhvr additive="repl">
                                        <p:cTn id="46" dur="500"/>
                                        <p:tgtEl>
                                          <p:spTgt spid="207876">
                                            <p:txEl>
                                              <p:pRg st="9" end="9"/>
                                            </p:txEl>
                                          </p:spTgt>
                                        </p:tgtEl>
                                      </p:cBhvr>
                                    </p:animEffect>
                                  </p:childTnLst>
                                </p:cTn>
                              </p:par>
                              <p:par>
                                <p:cTn id="47" presetID="22" presetClass="entr" presetSubtype="8" fill="hold" nodeType="withEffect">
                                  <p:stCondLst>
                                    <p:cond delay="0"/>
                                  </p:stCondLst>
                                  <p:childTnLst>
                                    <p:set>
                                      <p:cBhvr additive="repl">
                                        <p:cTn id="48" dur="1" fill="hold">
                                          <p:stCondLst>
                                            <p:cond delay="0"/>
                                          </p:stCondLst>
                                        </p:cTn>
                                        <p:tgtEl>
                                          <p:spTgt spid="207876">
                                            <p:txEl>
                                              <p:pRg st="10" end="10"/>
                                            </p:txEl>
                                          </p:spTgt>
                                        </p:tgtEl>
                                        <p:attrNameLst>
                                          <p:attrName>style.visibility</p:attrName>
                                        </p:attrNameLst>
                                      </p:cBhvr>
                                      <p:to>
                                        <p:strVal val="visible"/>
                                      </p:to>
                                    </p:set>
                                    <p:animEffect transition="in" filter="wipe(left)">
                                      <p:cBhvr additive="repl">
                                        <p:cTn id="49" dur="500"/>
                                        <p:tgtEl>
                                          <p:spTgt spid="207876">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5810" name="Text Box 1">
            <a:extLst>
              <a:ext uri="{FF2B5EF4-FFF2-40B4-BE49-F238E27FC236}">
                <a16:creationId xmlns:a16="http://schemas.microsoft.com/office/drawing/2014/main" id="{E537B7A2-4EF4-4DC8-ADBF-8654B62AA9A8}"/>
              </a:ext>
            </a:extLst>
          </p:cNvPr>
          <p:cNvSpPr txBox="1">
            <a:spLocks noChangeArrowheads="1"/>
          </p:cNvSpPr>
          <p:nvPr/>
        </p:nvSpPr>
        <p:spPr bwMode="auto">
          <a:xfrm>
            <a:off x="6858000" y="62484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pPr eaLnBrk="1">
              <a:lnSpc>
                <a:spcPct val="94000"/>
              </a:lnSpc>
              <a:buClr>
                <a:srgbClr val="000000"/>
              </a:buClr>
              <a:buSzPct val="100000"/>
              <a:buFont typeface="Times New Roman" panose="02020603050405020304" pitchFamily="18" charset="0"/>
              <a:buNone/>
            </a:pPr>
            <a:endParaRPr lang="el-GR" altLang="en-US"/>
          </a:p>
        </p:txBody>
      </p:sp>
      <p:pic>
        <p:nvPicPr>
          <p:cNvPr id="375811" name="Picture 2">
            <a:extLst>
              <a:ext uri="{FF2B5EF4-FFF2-40B4-BE49-F238E27FC236}">
                <a16:creationId xmlns:a16="http://schemas.microsoft.com/office/drawing/2014/main" id="{E8DD48E2-A7B8-4E4B-A924-37EBF5D2D9E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55875" y="152400"/>
            <a:ext cx="4649788" cy="670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208899" name="AutoShape 3">
            <a:extLst>
              <a:ext uri="{FF2B5EF4-FFF2-40B4-BE49-F238E27FC236}">
                <a16:creationId xmlns:a16="http://schemas.microsoft.com/office/drawing/2014/main" id="{3D9EE5C3-2A78-4A78-98E1-F36BCB9D289C}"/>
              </a:ext>
            </a:extLst>
          </p:cNvPr>
          <p:cNvSpPr>
            <a:spLocks noChangeArrowheads="1"/>
          </p:cNvSpPr>
          <p:nvPr/>
        </p:nvSpPr>
        <p:spPr bwMode="auto">
          <a:xfrm>
            <a:off x="1219200" y="1295400"/>
            <a:ext cx="914400" cy="4572000"/>
          </a:xfrm>
          <a:prstGeom prst="downArrow">
            <a:avLst>
              <a:gd name="adj1" fmla="val 50000"/>
              <a:gd name="adj2" fmla="val 125000"/>
            </a:avLst>
          </a:prstGeom>
          <a:solidFill>
            <a:srgbClr val="FF9933"/>
          </a:solidFill>
          <a:ln w="9360" cap="sq">
            <a:solidFill>
              <a:srgbClr val="000000"/>
            </a:solidFill>
            <a:miter lim="800000"/>
            <a:headEnd/>
            <a:tailEnd/>
          </a:ln>
        </p:spPr>
        <p:txBody>
          <a:bodyPr wrap="none" anchor="ctr"/>
          <a:lstStyle/>
          <a:p>
            <a:pPr eaLnBrk="1">
              <a:lnSpc>
                <a:spcPct val="94000"/>
              </a:lnSpc>
              <a:buClr>
                <a:srgbClr val="000000"/>
              </a:buClr>
              <a:buSzPct val="100000"/>
              <a:buFont typeface="Times New Roman" panose="02020603050405020304" pitchFamily="18" charset="0"/>
              <a:buNone/>
            </a:pPr>
            <a:endParaRPr lang="el-GR" altLang="en-US"/>
          </a:p>
        </p:txBody>
      </p:sp>
      <p:sp>
        <p:nvSpPr>
          <p:cNvPr id="208900" name="AutoShape 4">
            <a:extLst>
              <a:ext uri="{FF2B5EF4-FFF2-40B4-BE49-F238E27FC236}">
                <a16:creationId xmlns:a16="http://schemas.microsoft.com/office/drawing/2014/main" id="{038915ED-F005-4480-9976-8270ABF0004B}"/>
              </a:ext>
            </a:extLst>
          </p:cNvPr>
          <p:cNvSpPr>
            <a:spLocks noChangeArrowheads="1"/>
          </p:cNvSpPr>
          <p:nvPr/>
        </p:nvSpPr>
        <p:spPr bwMode="auto">
          <a:xfrm flipH="1">
            <a:off x="2362200" y="0"/>
            <a:ext cx="4572000" cy="609600"/>
          </a:xfrm>
          <a:prstGeom prst="rightArrow">
            <a:avLst>
              <a:gd name="adj1" fmla="val 50000"/>
              <a:gd name="adj2" fmla="val 187500"/>
            </a:avLst>
          </a:prstGeom>
          <a:solidFill>
            <a:srgbClr val="FF9933"/>
          </a:solidFill>
          <a:ln w="9360" cap="sq">
            <a:solidFill>
              <a:srgbClr val="000000"/>
            </a:solidFill>
            <a:miter lim="800000"/>
            <a:headEnd/>
            <a:tailEnd/>
          </a:ln>
        </p:spPr>
        <p:txBody>
          <a:bodyPr wrap="none" anchor="ctr"/>
          <a:lstStyle/>
          <a:p>
            <a:pPr eaLnBrk="1">
              <a:lnSpc>
                <a:spcPct val="94000"/>
              </a:lnSpc>
              <a:buClr>
                <a:srgbClr val="000000"/>
              </a:buClr>
              <a:buSzPct val="100000"/>
              <a:buFont typeface="Times New Roman" panose="02020603050405020304" pitchFamily="18" charset="0"/>
              <a:buNone/>
            </a:pPr>
            <a:endParaRPr lang="el-GR" altLang="en-US"/>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additive="repl">
                                        <p:cTn id="6" dur="1" fill="hold">
                                          <p:stCondLst>
                                            <p:cond delay="0"/>
                                          </p:stCondLst>
                                        </p:cTn>
                                        <p:tgtEl>
                                          <p:spTgt spid="208899"/>
                                        </p:tgtEl>
                                        <p:attrNameLst>
                                          <p:attrName>style.visibility</p:attrName>
                                        </p:attrNameLst>
                                      </p:cBhvr>
                                      <p:to>
                                        <p:strVal val="visible"/>
                                      </p:to>
                                    </p:set>
                                    <p:animEffect transition="in" filter="wipe(up)">
                                      <p:cBhvr additive="repl">
                                        <p:cTn id="7" dur="500"/>
                                        <p:tgtEl>
                                          <p:spTgt spid="20889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2" fill="hold" grpId="0" nodeType="clickEffect">
                                  <p:stCondLst>
                                    <p:cond delay="0"/>
                                  </p:stCondLst>
                                  <p:childTnLst>
                                    <p:set>
                                      <p:cBhvr additive="repl">
                                        <p:cTn id="11" dur="1" fill="hold">
                                          <p:stCondLst>
                                            <p:cond delay="0"/>
                                          </p:stCondLst>
                                        </p:cTn>
                                        <p:tgtEl>
                                          <p:spTgt spid="208900"/>
                                        </p:tgtEl>
                                        <p:attrNameLst>
                                          <p:attrName>style.visibility</p:attrName>
                                        </p:attrNameLst>
                                      </p:cBhvr>
                                      <p:to>
                                        <p:strVal val="visible"/>
                                      </p:to>
                                    </p:set>
                                    <p:animEffect transition="in" filter="wipe(right)">
                                      <p:cBhvr additive="repl">
                                        <p:cTn id="12" dur="500"/>
                                        <p:tgtEl>
                                          <p:spTgt spid="2089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8899" grpId="0" animBg="1"/>
      <p:bldP spid="208900" grpId="0" animBg="1"/>
    </p:bldLst>
  </p:timing>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7858" name="Text Box 1">
            <a:extLst>
              <a:ext uri="{FF2B5EF4-FFF2-40B4-BE49-F238E27FC236}">
                <a16:creationId xmlns:a16="http://schemas.microsoft.com/office/drawing/2014/main" id="{AD32DC79-82BA-4A02-BD3F-95EE12BE7D55}"/>
              </a:ext>
            </a:extLst>
          </p:cNvPr>
          <p:cNvSpPr txBox="1">
            <a:spLocks noChangeArrowheads="1"/>
          </p:cNvSpPr>
          <p:nvPr/>
        </p:nvSpPr>
        <p:spPr bwMode="auto">
          <a:xfrm>
            <a:off x="304800" y="6248400"/>
            <a:ext cx="3505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lstStyle>
            <a:lvl1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1pPr>
            <a:lvl2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2pPr>
            <a:lvl3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3pPr>
            <a:lvl4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4pPr>
            <a:lvl5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5pPr>
            <a:lvl6pPr marL="25146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6pPr>
            <a:lvl7pPr marL="29718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7pPr>
            <a:lvl8pPr marL="34290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8pPr>
            <a:lvl9pPr marL="38862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9pPr>
          </a:lstStyle>
          <a:p>
            <a:pPr eaLnBrk="1" hangingPunct="1">
              <a:lnSpc>
                <a:spcPct val="100000"/>
              </a:lnSpc>
              <a:buClrTx/>
              <a:buSzPct val="120000"/>
              <a:buFontTx/>
              <a:buNone/>
            </a:pPr>
            <a:r>
              <a:rPr lang="el-GR" altLang="en-US" sz="1400">
                <a:solidFill>
                  <a:srgbClr val="000000"/>
                </a:solidFill>
              </a:rPr>
              <a:t>Tro, Chemistry: A Molecular Approach</a:t>
            </a:r>
          </a:p>
        </p:txBody>
      </p:sp>
      <p:sp>
        <p:nvSpPr>
          <p:cNvPr id="377859" name="Text Box 2">
            <a:extLst>
              <a:ext uri="{FF2B5EF4-FFF2-40B4-BE49-F238E27FC236}">
                <a16:creationId xmlns:a16="http://schemas.microsoft.com/office/drawing/2014/main" id="{1901E571-302A-4F62-A49D-BE7C9C1616C4}"/>
              </a:ext>
            </a:extLst>
          </p:cNvPr>
          <p:cNvSpPr txBox="1">
            <a:spLocks noChangeArrowheads="1"/>
          </p:cNvSpPr>
          <p:nvPr/>
        </p:nvSpPr>
        <p:spPr bwMode="auto">
          <a:xfrm>
            <a:off x="6858000" y="62484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pPr eaLnBrk="1">
              <a:lnSpc>
                <a:spcPct val="94000"/>
              </a:lnSpc>
              <a:buClr>
                <a:srgbClr val="000000"/>
              </a:buClr>
              <a:buSzPct val="100000"/>
              <a:buFont typeface="Times New Roman" panose="02020603050405020304" pitchFamily="18" charset="0"/>
              <a:buNone/>
            </a:pPr>
            <a:endParaRPr lang="el-GR" altLang="en-US"/>
          </a:p>
        </p:txBody>
      </p:sp>
      <p:pic>
        <p:nvPicPr>
          <p:cNvPr id="377860" name="Picture 3">
            <a:extLst>
              <a:ext uri="{FF2B5EF4-FFF2-40B4-BE49-F238E27FC236}">
                <a16:creationId xmlns:a16="http://schemas.microsoft.com/office/drawing/2014/main" id="{8FF727FE-D17F-437D-AFF0-D8A194E16A5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81400" y="228600"/>
            <a:ext cx="3060700" cy="640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209924" name="AutoShape 4">
            <a:extLst>
              <a:ext uri="{FF2B5EF4-FFF2-40B4-BE49-F238E27FC236}">
                <a16:creationId xmlns:a16="http://schemas.microsoft.com/office/drawing/2014/main" id="{B059E53B-E174-4769-A0E3-EC3C6BC1ABA8}"/>
              </a:ext>
            </a:extLst>
          </p:cNvPr>
          <p:cNvSpPr>
            <a:spLocks noChangeArrowheads="1"/>
          </p:cNvSpPr>
          <p:nvPr/>
        </p:nvSpPr>
        <p:spPr bwMode="auto">
          <a:xfrm>
            <a:off x="2971800" y="914400"/>
            <a:ext cx="685800" cy="4876800"/>
          </a:xfrm>
          <a:prstGeom prst="downArrow">
            <a:avLst>
              <a:gd name="adj1" fmla="val 50000"/>
              <a:gd name="adj2" fmla="val 177778"/>
            </a:avLst>
          </a:prstGeom>
          <a:solidFill>
            <a:srgbClr val="FF9933"/>
          </a:solidFill>
          <a:ln w="9360" cap="sq">
            <a:solidFill>
              <a:srgbClr val="000000"/>
            </a:solidFill>
            <a:miter lim="800000"/>
            <a:headEnd/>
            <a:tailEnd/>
          </a:ln>
        </p:spPr>
        <p:txBody>
          <a:bodyPr wrap="none" anchor="ctr"/>
          <a:lstStyle/>
          <a:p>
            <a:pPr eaLnBrk="1">
              <a:lnSpc>
                <a:spcPct val="94000"/>
              </a:lnSpc>
              <a:buClr>
                <a:srgbClr val="000000"/>
              </a:buClr>
              <a:buSzPct val="100000"/>
              <a:buFont typeface="Times New Roman" panose="02020603050405020304" pitchFamily="18" charset="0"/>
              <a:buNone/>
            </a:pPr>
            <a:endParaRPr lang="el-GR" altLang="en-US"/>
          </a:p>
        </p:txBody>
      </p:sp>
      <p:sp>
        <p:nvSpPr>
          <p:cNvPr id="209925" name="AutoShape 5">
            <a:extLst>
              <a:ext uri="{FF2B5EF4-FFF2-40B4-BE49-F238E27FC236}">
                <a16:creationId xmlns:a16="http://schemas.microsoft.com/office/drawing/2014/main" id="{846631BA-13CB-462E-AF3B-EDF59FFAD9CD}"/>
              </a:ext>
            </a:extLst>
          </p:cNvPr>
          <p:cNvSpPr>
            <a:spLocks noChangeArrowheads="1"/>
          </p:cNvSpPr>
          <p:nvPr/>
        </p:nvSpPr>
        <p:spPr bwMode="auto">
          <a:xfrm>
            <a:off x="3657600" y="152400"/>
            <a:ext cx="2590800" cy="533400"/>
          </a:xfrm>
          <a:prstGeom prst="leftArrow">
            <a:avLst>
              <a:gd name="adj1" fmla="val 50000"/>
              <a:gd name="adj2" fmla="val 121429"/>
            </a:avLst>
          </a:prstGeom>
          <a:solidFill>
            <a:srgbClr val="FF9933"/>
          </a:solidFill>
          <a:ln w="9360" cap="sq">
            <a:solidFill>
              <a:srgbClr val="000000"/>
            </a:solidFill>
            <a:miter lim="800000"/>
            <a:headEnd/>
            <a:tailEnd/>
          </a:ln>
        </p:spPr>
        <p:txBody>
          <a:bodyPr wrap="none" anchor="ctr"/>
          <a:lstStyle/>
          <a:p>
            <a:pPr eaLnBrk="1">
              <a:lnSpc>
                <a:spcPct val="94000"/>
              </a:lnSpc>
              <a:buClr>
                <a:srgbClr val="000000"/>
              </a:buClr>
              <a:buSzPct val="100000"/>
              <a:buFont typeface="Times New Roman" panose="02020603050405020304" pitchFamily="18" charset="0"/>
              <a:buNone/>
            </a:pPr>
            <a:endParaRPr lang="el-GR" altLang="en-US"/>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additive="repl">
                                        <p:cTn id="6" dur="1" fill="hold">
                                          <p:stCondLst>
                                            <p:cond delay="0"/>
                                          </p:stCondLst>
                                        </p:cTn>
                                        <p:tgtEl>
                                          <p:spTgt spid="209924"/>
                                        </p:tgtEl>
                                        <p:attrNameLst>
                                          <p:attrName>style.visibility</p:attrName>
                                        </p:attrNameLst>
                                      </p:cBhvr>
                                      <p:to>
                                        <p:strVal val="visible"/>
                                      </p:to>
                                    </p:set>
                                    <p:animEffect transition="in" filter="wipe(up)">
                                      <p:cBhvr additive="repl">
                                        <p:cTn id="7" dur="500"/>
                                        <p:tgtEl>
                                          <p:spTgt spid="20992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2" fill="hold" grpId="0" nodeType="clickEffect">
                                  <p:stCondLst>
                                    <p:cond delay="0"/>
                                  </p:stCondLst>
                                  <p:childTnLst>
                                    <p:set>
                                      <p:cBhvr additive="repl">
                                        <p:cTn id="11" dur="1" fill="hold">
                                          <p:stCondLst>
                                            <p:cond delay="0"/>
                                          </p:stCondLst>
                                        </p:cTn>
                                        <p:tgtEl>
                                          <p:spTgt spid="209925"/>
                                        </p:tgtEl>
                                        <p:attrNameLst>
                                          <p:attrName>style.visibility</p:attrName>
                                        </p:attrNameLst>
                                      </p:cBhvr>
                                      <p:to>
                                        <p:strVal val="visible"/>
                                      </p:to>
                                    </p:set>
                                    <p:animEffect transition="in" filter="wipe(right)">
                                      <p:cBhvr additive="repl">
                                        <p:cTn id="12" dur="500"/>
                                        <p:tgtEl>
                                          <p:spTgt spid="2099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9924" grpId="0" animBg="1"/>
      <p:bldP spid="209925" grpId="0" animBg="1"/>
    </p:bldLst>
  </p:timing>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5330" name="Rectangle 1">
            <a:extLst>
              <a:ext uri="{FF2B5EF4-FFF2-40B4-BE49-F238E27FC236}">
                <a16:creationId xmlns:a16="http://schemas.microsoft.com/office/drawing/2014/main" id="{4A8F2DB4-C36B-4EB2-B15B-2F4A9AEA3408}"/>
              </a:ext>
            </a:extLst>
          </p:cNvPr>
          <p:cNvSpPr>
            <a:spLocks noChangeArrowheads="1"/>
          </p:cNvSpPr>
          <p:nvPr/>
        </p:nvSpPr>
        <p:spPr bwMode="auto">
          <a:xfrm>
            <a:off x="529856" y="484776"/>
            <a:ext cx="8084288" cy="5531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square" lIns="90000" tIns="46800" rIns="90000" bIns="46800">
            <a:spAutoFit/>
          </a:bodyPr>
          <a:lstStyle>
            <a:lvl1pPr marL="342900" indent="-334963">
              <a:lnSpc>
                <a:spcPct val="94000"/>
              </a:lnSpc>
              <a:buClr>
                <a:srgbClr val="000000"/>
              </a:buClr>
              <a:buSzPct val="100000"/>
              <a:buFont typeface="Times New Roman" panose="02020603050405020304" pitchFamily="18" charset="0"/>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solidFill>
                  <a:schemeClr val="bg1"/>
                </a:solidFill>
                <a:latin typeface="Arial" panose="020B0604020202020204" pitchFamily="34" charset="0"/>
                <a:cs typeface="Droid Sans Fallback" charset="0"/>
              </a:defRPr>
            </a:lvl1pPr>
            <a:lvl2pPr>
              <a:lnSpc>
                <a:spcPct val="94000"/>
              </a:lnSpc>
              <a:buClr>
                <a:srgbClr val="000000"/>
              </a:buClr>
              <a:buSzPct val="100000"/>
              <a:buFont typeface="Times New Roman" panose="02020603050405020304" pitchFamily="18" charset="0"/>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solidFill>
                  <a:schemeClr val="bg1"/>
                </a:solidFill>
                <a:latin typeface="Arial" panose="020B0604020202020204" pitchFamily="34" charset="0"/>
                <a:cs typeface="Droid Sans Fallback" charset="0"/>
              </a:defRPr>
            </a:lvl2pPr>
            <a:lvl3pPr>
              <a:lnSpc>
                <a:spcPct val="94000"/>
              </a:lnSpc>
              <a:buClr>
                <a:srgbClr val="000000"/>
              </a:buClr>
              <a:buSzPct val="100000"/>
              <a:buFont typeface="Times New Roman" panose="02020603050405020304" pitchFamily="18" charset="0"/>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solidFill>
                  <a:schemeClr val="bg1"/>
                </a:solidFill>
                <a:latin typeface="Arial" panose="020B0604020202020204" pitchFamily="34" charset="0"/>
                <a:cs typeface="Droid Sans Fallback" charset="0"/>
              </a:defRPr>
            </a:lvl3pPr>
            <a:lvl4pPr>
              <a:lnSpc>
                <a:spcPct val="94000"/>
              </a:lnSpc>
              <a:buClr>
                <a:srgbClr val="000000"/>
              </a:buClr>
              <a:buSzPct val="100000"/>
              <a:buFont typeface="Times New Roman" panose="02020603050405020304" pitchFamily="18" charset="0"/>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solidFill>
                  <a:schemeClr val="bg1"/>
                </a:solidFill>
                <a:latin typeface="Arial" panose="020B0604020202020204" pitchFamily="34" charset="0"/>
                <a:cs typeface="Droid Sans Fallback" charset="0"/>
              </a:defRPr>
            </a:lvl4pPr>
            <a:lvl5pPr>
              <a:lnSpc>
                <a:spcPct val="94000"/>
              </a:lnSpc>
              <a:buClr>
                <a:srgbClr val="000000"/>
              </a:buClr>
              <a:buSzPct val="100000"/>
              <a:buFont typeface="Times New Roman" panose="02020603050405020304" pitchFamily="18" charset="0"/>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solidFill>
                  <a:schemeClr val="bg1"/>
                </a:solidFill>
                <a:latin typeface="Arial" panose="020B0604020202020204" pitchFamily="34" charset="0"/>
                <a:cs typeface="Droid Sans Fallback" charset="0"/>
              </a:defRPr>
            </a:lvl5pPr>
            <a:lvl6pPr marL="25146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solidFill>
                  <a:schemeClr val="bg1"/>
                </a:solidFill>
                <a:latin typeface="Arial" panose="020B0604020202020204" pitchFamily="34" charset="0"/>
                <a:cs typeface="Droid Sans Fallback" charset="0"/>
              </a:defRPr>
            </a:lvl6pPr>
            <a:lvl7pPr marL="29718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solidFill>
                  <a:schemeClr val="bg1"/>
                </a:solidFill>
                <a:latin typeface="Arial" panose="020B0604020202020204" pitchFamily="34" charset="0"/>
                <a:cs typeface="Droid Sans Fallback" charset="0"/>
              </a:defRPr>
            </a:lvl7pPr>
            <a:lvl8pPr marL="34290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solidFill>
                  <a:schemeClr val="bg1"/>
                </a:solidFill>
                <a:latin typeface="Arial" panose="020B0604020202020204" pitchFamily="34" charset="0"/>
                <a:cs typeface="Droid Sans Fallback" charset="0"/>
              </a:defRPr>
            </a:lvl8pPr>
            <a:lvl9pPr marL="38862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solidFill>
                  <a:schemeClr val="bg1"/>
                </a:solidFill>
                <a:latin typeface="Arial" panose="020B0604020202020204" pitchFamily="34" charset="0"/>
                <a:cs typeface="Droid Sans Fallback" charset="0"/>
              </a:defRPr>
            </a:lvl9pPr>
          </a:lstStyle>
          <a:p>
            <a:pPr eaLnBrk="1" hangingPunct="1">
              <a:lnSpc>
                <a:spcPct val="100000"/>
              </a:lnSpc>
              <a:spcBef>
                <a:spcPts val="800"/>
              </a:spcBef>
              <a:buClrTx/>
              <a:buFontTx/>
              <a:buNone/>
            </a:pPr>
            <a:r>
              <a:rPr lang="el-GR" altLang="en-US" sz="3200" u="sng" dirty="0">
                <a:solidFill>
                  <a:srgbClr val="000000"/>
                </a:solidFill>
                <a:latin typeface="Calibri" panose="020F0502020204030204" pitchFamily="34" charset="0"/>
              </a:rPr>
              <a:t>Θέματα</a:t>
            </a:r>
            <a:r>
              <a:rPr lang="en-US" altLang="en-US" sz="3200" u="sng" dirty="0">
                <a:solidFill>
                  <a:srgbClr val="000000"/>
                </a:solidFill>
                <a:latin typeface="Calibri" panose="020F0502020204030204" pitchFamily="34" charset="0"/>
              </a:rPr>
              <a:t>: </a:t>
            </a:r>
          </a:p>
          <a:p>
            <a:pPr eaLnBrk="1" hangingPunct="1">
              <a:lnSpc>
                <a:spcPct val="100000"/>
              </a:lnSpc>
              <a:spcBef>
                <a:spcPts val="800"/>
              </a:spcBef>
              <a:buClrTx/>
              <a:buFontTx/>
              <a:buNone/>
            </a:pPr>
            <a:br>
              <a:rPr lang="en-US" altLang="en-US" sz="3200" b="1" dirty="0">
                <a:solidFill>
                  <a:srgbClr val="000000"/>
                </a:solidFill>
                <a:latin typeface="Calibri" panose="020F0502020204030204" pitchFamily="34" charset="0"/>
              </a:rPr>
            </a:br>
            <a:r>
              <a:rPr lang="el-GR" altLang="en-US" sz="3200" dirty="0">
                <a:solidFill>
                  <a:srgbClr val="000000"/>
                </a:solidFill>
                <a:latin typeface="Calibri" panose="020F0502020204030204" pitchFamily="34" charset="0"/>
              </a:rPr>
              <a:t>Ο Περιοδικός Πίνακας </a:t>
            </a:r>
            <a:r>
              <a:rPr lang="en-US" altLang="en-US" sz="3200" dirty="0">
                <a:solidFill>
                  <a:srgbClr val="000000"/>
                </a:solidFill>
                <a:latin typeface="Calibri" panose="020F0502020204030204" pitchFamily="34" charset="0"/>
              </a:rPr>
              <a:t> / </a:t>
            </a:r>
            <a:r>
              <a:rPr lang="el-GR" altLang="en-US" sz="3200" dirty="0">
                <a:solidFill>
                  <a:srgbClr val="000000"/>
                </a:solidFill>
                <a:latin typeface="Calibri" panose="020F0502020204030204" pitchFamily="34" charset="0"/>
              </a:rPr>
              <a:t>Τάσεις στον Περιοδικό πίνακα:</a:t>
            </a:r>
          </a:p>
          <a:p>
            <a:pPr marL="465137" indent="-457200" eaLnBrk="1" hangingPunct="1">
              <a:lnSpc>
                <a:spcPct val="100000"/>
              </a:lnSpc>
              <a:spcBef>
                <a:spcPts val="800"/>
              </a:spcBef>
              <a:buClrTx/>
              <a:buFont typeface="Arial" panose="020B0604020202020204" pitchFamily="34" charset="0"/>
              <a:buChar char="•"/>
            </a:pPr>
            <a:r>
              <a:rPr lang="el-GR" altLang="en-US" sz="3200" dirty="0">
                <a:solidFill>
                  <a:schemeClr val="tx1"/>
                </a:solidFill>
                <a:latin typeface="Calibri" panose="020F0502020204030204" pitchFamily="34" charset="0"/>
              </a:rPr>
              <a:t>Ατομική ακτίνα</a:t>
            </a:r>
            <a:r>
              <a:rPr lang="el-GR" altLang="en-US" sz="3200" dirty="0">
                <a:solidFill>
                  <a:srgbClr val="000000"/>
                </a:solidFill>
                <a:latin typeface="Calibri" panose="020F0502020204030204" pitchFamily="34" charset="0"/>
              </a:rPr>
              <a:t>	</a:t>
            </a:r>
            <a:endParaRPr lang="en-US" altLang="en-US" sz="2800" dirty="0">
              <a:solidFill>
                <a:srgbClr val="000000"/>
              </a:solidFill>
              <a:latin typeface="Calibri" panose="020F0502020204030204" pitchFamily="34" charset="0"/>
            </a:endParaRPr>
          </a:p>
          <a:p>
            <a:pPr marL="465137" indent="-457200" eaLnBrk="1" hangingPunct="1">
              <a:lnSpc>
                <a:spcPct val="100000"/>
              </a:lnSpc>
              <a:spcBef>
                <a:spcPts val="800"/>
              </a:spcBef>
              <a:buClrTx/>
              <a:buFont typeface="Arial" panose="020B0604020202020204" pitchFamily="34" charset="0"/>
              <a:buChar char="•"/>
            </a:pPr>
            <a:r>
              <a:rPr lang="el-GR" altLang="en-US" sz="3200" dirty="0">
                <a:solidFill>
                  <a:srgbClr val="FF0000"/>
                </a:solidFill>
                <a:latin typeface="Calibri" panose="020F0502020204030204" pitchFamily="34" charset="0"/>
              </a:rPr>
              <a:t>Ενέργεια ιονισμού</a:t>
            </a:r>
            <a:r>
              <a:rPr lang="en-US" altLang="en-US" sz="3200" dirty="0">
                <a:solidFill>
                  <a:srgbClr val="FF0000"/>
                </a:solidFill>
                <a:latin typeface="Calibri" panose="020F0502020204030204" pitchFamily="34" charset="0"/>
              </a:rPr>
              <a:t>(IE)</a:t>
            </a:r>
            <a:endParaRPr lang="el-GR" altLang="en-US" sz="3200" dirty="0">
              <a:solidFill>
                <a:srgbClr val="FF0000"/>
              </a:solidFill>
              <a:latin typeface="Calibri" panose="020F0502020204030204" pitchFamily="34" charset="0"/>
            </a:endParaRPr>
          </a:p>
          <a:p>
            <a:pPr marL="465137" indent="-457200" eaLnBrk="1" hangingPunct="1">
              <a:lnSpc>
                <a:spcPct val="100000"/>
              </a:lnSpc>
              <a:spcBef>
                <a:spcPts val="800"/>
              </a:spcBef>
              <a:buClrTx/>
              <a:buFont typeface="Arial" panose="020B0604020202020204" pitchFamily="34" charset="0"/>
              <a:buChar char="•"/>
            </a:pPr>
            <a:r>
              <a:rPr lang="el-GR" altLang="en-US" sz="3200" dirty="0">
                <a:solidFill>
                  <a:srgbClr val="000000"/>
                </a:solidFill>
                <a:latin typeface="Calibri" panose="020F0502020204030204" pitchFamily="34" charset="0"/>
              </a:rPr>
              <a:t>Ηλεκτρονική συγγένεια</a:t>
            </a:r>
            <a:r>
              <a:rPr lang="en-US" altLang="en-US" sz="3200" dirty="0">
                <a:solidFill>
                  <a:srgbClr val="000000"/>
                </a:solidFill>
                <a:latin typeface="Calibri" panose="020F0502020204030204" pitchFamily="34" charset="0"/>
              </a:rPr>
              <a:t>(EA)</a:t>
            </a:r>
            <a:endParaRPr lang="el-GR" altLang="en-US" sz="3200" dirty="0">
              <a:solidFill>
                <a:srgbClr val="000000"/>
              </a:solidFill>
              <a:latin typeface="Calibri" panose="020F0502020204030204" pitchFamily="34" charset="0"/>
            </a:endParaRPr>
          </a:p>
          <a:p>
            <a:pPr marL="465137" indent="-457200" eaLnBrk="1" hangingPunct="1">
              <a:lnSpc>
                <a:spcPct val="100000"/>
              </a:lnSpc>
              <a:spcBef>
                <a:spcPts val="800"/>
              </a:spcBef>
              <a:buClrTx/>
              <a:buFont typeface="Arial" panose="020B0604020202020204" pitchFamily="34" charset="0"/>
              <a:buChar char="•"/>
            </a:pPr>
            <a:r>
              <a:rPr lang="el-GR" altLang="en-US" sz="3200" dirty="0">
                <a:solidFill>
                  <a:srgbClr val="000000"/>
                </a:solidFill>
                <a:latin typeface="Calibri" panose="020F0502020204030204" pitchFamily="34" charset="0"/>
              </a:rPr>
              <a:t>Ηλεκτραρνητικότητα</a:t>
            </a:r>
            <a:br>
              <a:rPr lang="en-US" altLang="en-US" sz="3200" dirty="0">
                <a:solidFill>
                  <a:srgbClr val="000000"/>
                </a:solidFill>
                <a:latin typeface="Calibri" panose="020F0502020204030204" pitchFamily="34" charset="0"/>
              </a:rPr>
            </a:br>
            <a:br>
              <a:rPr lang="en-US" altLang="en-US" sz="3200" dirty="0">
                <a:solidFill>
                  <a:srgbClr val="000000"/>
                </a:solidFill>
                <a:latin typeface="Calibri" panose="020F0502020204030204" pitchFamily="34" charset="0"/>
              </a:rPr>
            </a:br>
            <a:endParaRPr lang="en-US" altLang="en-US" sz="3200" dirty="0">
              <a:solidFill>
                <a:srgbClr val="000000"/>
              </a:solidFill>
              <a:latin typeface="Calibri" panose="020F0502020204030204" pitchFamily="34" charset="0"/>
            </a:endParaRPr>
          </a:p>
        </p:txBody>
      </p:sp>
    </p:spTree>
    <p:extLst>
      <p:ext uri="{BB962C8B-B14F-4D97-AF65-F5344CB8AC3E}">
        <p14:creationId xmlns:p14="http://schemas.microsoft.com/office/powerpoint/2010/main" val="2175751588"/>
      </p:ext>
    </p:extLst>
  </p:cSld>
  <p:clrMapOvr>
    <a:masterClrMapping/>
  </p:clrMapOvr>
  <p:transition spd="med"/>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1954" name="Text Box 1">
            <a:extLst>
              <a:ext uri="{FF2B5EF4-FFF2-40B4-BE49-F238E27FC236}">
                <a16:creationId xmlns:a16="http://schemas.microsoft.com/office/drawing/2014/main" id="{1A41E4C3-9F26-4200-B4B5-9A88CBACDAAE}"/>
              </a:ext>
            </a:extLst>
          </p:cNvPr>
          <p:cNvSpPr txBox="1">
            <a:spLocks noChangeArrowheads="1"/>
          </p:cNvSpPr>
          <p:nvPr/>
        </p:nvSpPr>
        <p:spPr bwMode="auto">
          <a:xfrm>
            <a:off x="304800" y="6248400"/>
            <a:ext cx="3505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lstStyle>
            <a:lvl1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1pPr>
            <a:lvl2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2pPr>
            <a:lvl3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3pPr>
            <a:lvl4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4pPr>
            <a:lvl5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5pPr>
            <a:lvl6pPr marL="25146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6pPr>
            <a:lvl7pPr marL="29718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7pPr>
            <a:lvl8pPr marL="34290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8pPr>
            <a:lvl9pPr marL="38862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9pPr>
          </a:lstStyle>
          <a:p>
            <a:pPr eaLnBrk="1" hangingPunct="1">
              <a:lnSpc>
                <a:spcPct val="100000"/>
              </a:lnSpc>
              <a:buClrTx/>
              <a:buSzPct val="120000"/>
              <a:buFontTx/>
              <a:buNone/>
            </a:pPr>
            <a:r>
              <a:rPr lang="el-GR" altLang="en-US" sz="1400">
                <a:solidFill>
                  <a:srgbClr val="000000"/>
                </a:solidFill>
              </a:rPr>
              <a:t>Tro, Chemistry: A Molecular Approach</a:t>
            </a:r>
          </a:p>
        </p:txBody>
      </p:sp>
      <p:sp>
        <p:nvSpPr>
          <p:cNvPr id="381955" name="Text Box 2">
            <a:extLst>
              <a:ext uri="{FF2B5EF4-FFF2-40B4-BE49-F238E27FC236}">
                <a16:creationId xmlns:a16="http://schemas.microsoft.com/office/drawing/2014/main" id="{C0C2B91E-5846-4DE4-A458-EEE2B82CC2DC}"/>
              </a:ext>
            </a:extLst>
          </p:cNvPr>
          <p:cNvSpPr txBox="1">
            <a:spLocks noChangeArrowheads="1"/>
          </p:cNvSpPr>
          <p:nvPr/>
        </p:nvSpPr>
        <p:spPr bwMode="auto">
          <a:xfrm>
            <a:off x="6858000" y="62484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pPr eaLnBrk="1">
              <a:lnSpc>
                <a:spcPct val="94000"/>
              </a:lnSpc>
              <a:buClr>
                <a:srgbClr val="000000"/>
              </a:buClr>
              <a:buSzPct val="100000"/>
              <a:buFont typeface="Times New Roman" panose="02020603050405020304" pitchFamily="18" charset="0"/>
              <a:buNone/>
            </a:pPr>
            <a:endParaRPr lang="el-GR" altLang="en-US"/>
          </a:p>
        </p:txBody>
      </p:sp>
      <p:sp>
        <p:nvSpPr>
          <p:cNvPr id="381956" name="Text Box 3">
            <a:extLst>
              <a:ext uri="{FF2B5EF4-FFF2-40B4-BE49-F238E27FC236}">
                <a16:creationId xmlns:a16="http://schemas.microsoft.com/office/drawing/2014/main" id="{0FF05FD1-0982-4FD3-859C-CBFB8DA36285}"/>
              </a:ext>
            </a:extLst>
          </p:cNvPr>
          <p:cNvSpPr txBox="1">
            <a:spLocks noChangeArrowheads="1"/>
          </p:cNvSpPr>
          <p:nvPr/>
        </p:nvSpPr>
        <p:spPr bwMode="auto">
          <a:xfrm>
            <a:off x="228600" y="304800"/>
            <a:ext cx="84582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360" tIns="44280" rIns="90360" bIns="44280" anchor="ctr"/>
          <a:lstStyle>
            <a:lvl1pPr marL="215900" indent="-209550">
              <a:lnSpc>
                <a:spcPct val="94000"/>
              </a:lnSpc>
              <a:buClr>
                <a:srgbClr val="000000"/>
              </a:buClr>
              <a:buSzPct val="100000"/>
              <a:buFont typeface="Times New Roman" panose="02020603050405020304" pitchFamily="18" charset="0"/>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a:solidFill>
                  <a:schemeClr val="bg1"/>
                </a:solidFill>
                <a:latin typeface="Arial" panose="020B0604020202020204" pitchFamily="34" charset="0"/>
                <a:cs typeface="Droid Sans Fallback" charset="0"/>
              </a:defRPr>
            </a:lvl1pPr>
            <a:lvl2pPr>
              <a:lnSpc>
                <a:spcPct val="94000"/>
              </a:lnSpc>
              <a:buClr>
                <a:srgbClr val="000000"/>
              </a:buClr>
              <a:buSzPct val="100000"/>
              <a:buFont typeface="Times New Roman" panose="02020603050405020304" pitchFamily="18" charset="0"/>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a:solidFill>
                  <a:schemeClr val="bg1"/>
                </a:solidFill>
                <a:latin typeface="Arial" panose="020B0604020202020204" pitchFamily="34" charset="0"/>
                <a:cs typeface="Droid Sans Fallback" charset="0"/>
              </a:defRPr>
            </a:lvl2pPr>
            <a:lvl3pPr>
              <a:lnSpc>
                <a:spcPct val="94000"/>
              </a:lnSpc>
              <a:buClr>
                <a:srgbClr val="000000"/>
              </a:buClr>
              <a:buSzPct val="100000"/>
              <a:buFont typeface="Times New Roman" panose="02020603050405020304" pitchFamily="18" charset="0"/>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a:solidFill>
                  <a:schemeClr val="bg1"/>
                </a:solidFill>
                <a:latin typeface="Arial" panose="020B0604020202020204" pitchFamily="34" charset="0"/>
                <a:cs typeface="Droid Sans Fallback" charset="0"/>
              </a:defRPr>
            </a:lvl3pPr>
            <a:lvl4pPr>
              <a:lnSpc>
                <a:spcPct val="94000"/>
              </a:lnSpc>
              <a:buClr>
                <a:srgbClr val="000000"/>
              </a:buClr>
              <a:buSzPct val="100000"/>
              <a:buFont typeface="Times New Roman" panose="02020603050405020304" pitchFamily="18" charset="0"/>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a:solidFill>
                  <a:schemeClr val="bg1"/>
                </a:solidFill>
                <a:latin typeface="Arial" panose="020B0604020202020204" pitchFamily="34" charset="0"/>
                <a:cs typeface="Droid Sans Fallback" charset="0"/>
              </a:defRPr>
            </a:lvl4pPr>
            <a:lvl5pPr>
              <a:lnSpc>
                <a:spcPct val="94000"/>
              </a:lnSpc>
              <a:buClr>
                <a:srgbClr val="000000"/>
              </a:buClr>
              <a:buSzPct val="100000"/>
              <a:buFont typeface="Times New Roman" panose="02020603050405020304" pitchFamily="18" charset="0"/>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a:solidFill>
                  <a:schemeClr val="bg1"/>
                </a:solidFill>
                <a:latin typeface="Arial" panose="020B0604020202020204" pitchFamily="34" charset="0"/>
                <a:cs typeface="Droid Sans Fallback" charset="0"/>
              </a:defRPr>
            </a:lvl5pPr>
            <a:lvl6pPr marL="25146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a:solidFill>
                  <a:schemeClr val="bg1"/>
                </a:solidFill>
                <a:latin typeface="Arial" panose="020B0604020202020204" pitchFamily="34" charset="0"/>
                <a:cs typeface="Droid Sans Fallback" charset="0"/>
              </a:defRPr>
            </a:lvl6pPr>
            <a:lvl7pPr marL="29718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a:solidFill>
                  <a:schemeClr val="bg1"/>
                </a:solidFill>
                <a:latin typeface="Arial" panose="020B0604020202020204" pitchFamily="34" charset="0"/>
                <a:cs typeface="Droid Sans Fallback" charset="0"/>
              </a:defRPr>
            </a:lvl7pPr>
            <a:lvl8pPr marL="34290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a:solidFill>
                  <a:schemeClr val="bg1"/>
                </a:solidFill>
                <a:latin typeface="Arial" panose="020B0604020202020204" pitchFamily="34" charset="0"/>
                <a:cs typeface="Droid Sans Fallback" charset="0"/>
              </a:defRPr>
            </a:lvl8pPr>
            <a:lvl9pPr marL="38862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a:solidFill>
                  <a:schemeClr val="bg1"/>
                </a:solidFill>
                <a:latin typeface="Arial" panose="020B0604020202020204" pitchFamily="34" charset="0"/>
                <a:cs typeface="Droid Sans Fallback" charset="0"/>
              </a:defRPr>
            </a:lvl9pPr>
          </a:lstStyle>
          <a:p>
            <a:pPr eaLnBrk="1" hangingPunct="1">
              <a:lnSpc>
                <a:spcPct val="100000"/>
              </a:lnSpc>
              <a:buClrTx/>
              <a:buSzPct val="45000"/>
              <a:buFontTx/>
              <a:buNone/>
            </a:pPr>
            <a:r>
              <a:rPr lang="el-GR" altLang="en-US" sz="4000" dirty="0">
                <a:solidFill>
                  <a:schemeClr val="accent4">
                    <a:lumMod val="50000"/>
                  </a:schemeClr>
                </a:solidFill>
                <a:latin typeface="Times New Roman" panose="02020603050405020304" pitchFamily="18" charset="0"/>
              </a:rPr>
              <a:t>Ενέργεια ιονισμού</a:t>
            </a:r>
          </a:p>
        </p:txBody>
      </p:sp>
      <p:sp>
        <p:nvSpPr>
          <p:cNvPr id="211972" name="Text Box 4">
            <a:extLst>
              <a:ext uri="{FF2B5EF4-FFF2-40B4-BE49-F238E27FC236}">
                <a16:creationId xmlns:a16="http://schemas.microsoft.com/office/drawing/2014/main" id="{5EE1A8C3-C6BB-41ED-B916-E953A7C80C73}"/>
              </a:ext>
            </a:extLst>
          </p:cNvPr>
          <p:cNvSpPr txBox="1">
            <a:spLocks noChangeArrowheads="1"/>
          </p:cNvSpPr>
          <p:nvPr/>
        </p:nvSpPr>
        <p:spPr bwMode="auto">
          <a:xfrm>
            <a:off x="223838" y="1447800"/>
            <a:ext cx="8462962" cy="495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360" tIns="44280" rIns="90360" bIns="44280"/>
          <a:lstStyle>
            <a:lvl1pPr marL="425450" indent="-320675">
              <a:lnSpc>
                <a:spcPct val="94000"/>
              </a:lnSpc>
              <a:buClr>
                <a:srgbClr val="000000"/>
              </a:buClr>
              <a:buSzPct val="100000"/>
              <a:buFont typeface="Times New Roman" panose="02020603050405020304" pitchFamily="18" charset="0"/>
              <a:tabLst>
                <a:tab pos="425450" algn="l"/>
                <a:tab pos="873125" algn="l"/>
                <a:tab pos="1322388" algn="l"/>
                <a:tab pos="1771650" algn="l"/>
                <a:tab pos="2220913" algn="l"/>
                <a:tab pos="2670175" algn="l"/>
                <a:tab pos="3119438" algn="l"/>
                <a:tab pos="3568700" algn="l"/>
                <a:tab pos="4017963" algn="l"/>
                <a:tab pos="4467225" algn="l"/>
                <a:tab pos="4916488" algn="l"/>
                <a:tab pos="5365750" algn="l"/>
                <a:tab pos="5815013" algn="l"/>
                <a:tab pos="6264275" algn="l"/>
                <a:tab pos="6713538" algn="l"/>
                <a:tab pos="7162800" algn="l"/>
                <a:tab pos="7612063" algn="l"/>
                <a:tab pos="8061325" algn="l"/>
                <a:tab pos="8510588" algn="l"/>
                <a:tab pos="8959850" algn="l"/>
                <a:tab pos="9409113" algn="l"/>
              </a:tabLst>
              <a:defRPr>
                <a:solidFill>
                  <a:schemeClr val="bg1"/>
                </a:solidFill>
                <a:latin typeface="Arial" panose="020B0604020202020204" pitchFamily="34" charset="0"/>
                <a:cs typeface="Droid Sans Fallback" charset="0"/>
              </a:defRPr>
            </a:lvl1pPr>
            <a:lvl2pPr marL="857250" indent="-320675">
              <a:lnSpc>
                <a:spcPct val="94000"/>
              </a:lnSpc>
              <a:buClr>
                <a:srgbClr val="000000"/>
              </a:buClr>
              <a:buSzPct val="100000"/>
              <a:buFont typeface="Times New Roman" panose="02020603050405020304" pitchFamily="18" charset="0"/>
              <a:tabLst>
                <a:tab pos="425450" algn="l"/>
                <a:tab pos="873125" algn="l"/>
                <a:tab pos="1322388" algn="l"/>
                <a:tab pos="1771650" algn="l"/>
                <a:tab pos="2220913" algn="l"/>
                <a:tab pos="2670175" algn="l"/>
                <a:tab pos="3119438" algn="l"/>
                <a:tab pos="3568700" algn="l"/>
                <a:tab pos="4017963" algn="l"/>
                <a:tab pos="4467225" algn="l"/>
                <a:tab pos="4916488" algn="l"/>
                <a:tab pos="5365750" algn="l"/>
                <a:tab pos="5815013" algn="l"/>
                <a:tab pos="6264275" algn="l"/>
                <a:tab pos="6713538" algn="l"/>
                <a:tab pos="7162800" algn="l"/>
                <a:tab pos="7612063" algn="l"/>
                <a:tab pos="8061325" algn="l"/>
                <a:tab pos="8510588" algn="l"/>
                <a:tab pos="8959850" algn="l"/>
                <a:tab pos="9409113" algn="l"/>
              </a:tabLst>
              <a:defRPr>
                <a:solidFill>
                  <a:schemeClr val="bg1"/>
                </a:solidFill>
                <a:latin typeface="Arial" panose="020B0604020202020204" pitchFamily="34" charset="0"/>
                <a:cs typeface="Droid Sans Fallback" charset="0"/>
              </a:defRPr>
            </a:lvl2pPr>
            <a:lvl3pPr marL="1289050" indent="-282575">
              <a:lnSpc>
                <a:spcPct val="94000"/>
              </a:lnSpc>
              <a:buClr>
                <a:srgbClr val="000000"/>
              </a:buClr>
              <a:buSzPct val="100000"/>
              <a:buFont typeface="Times New Roman" panose="02020603050405020304" pitchFamily="18" charset="0"/>
              <a:tabLst>
                <a:tab pos="425450" algn="l"/>
                <a:tab pos="873125" algn="l"/>
                <a:tab pos="1322388" algn="l"/>
                <a:tab pos="1771650" algn="l"/>
                <a:tab pos="2220913" algn="l"/>
                <a:tab pos="2670175" algn="l"/>
                <a:tab pos="3119438" algn="l"/>
                <a:tab pos="3568700" algn="l"/>
                <a:tab pos="4017963" algn="l"/>
                <a:tab pos="4467225" algn="l"/>
                <a:tab pos="4916488" algn="l"/>
                <a:tab pos="5365750" algn="l"/>
                <a:tab pos="5815013" algn="l"/>
                <a:tab pos="6264275" algn="l"/>
                <a:tab pos="6713538" algn="l"/>
                <a:tab pos="7162800" algn="l"/>
                <a:tab pos="7612063" algn="l"/>
                <a:tab pos="8061325" algn="l"/>
                <a:tab pos="8510588" algn="l"/>
                <a:tab pos="8959850" algn="l"/>
                <a:tab pos="9409113" algn="l"/>
              </a:tabLst>
              <a:defRPr>
                <a:solidFill>
                  <a:schemeClr val="bg1"/>
                </a:solidFill>
                <a:latin typeface="Arial" panose="020B0604020202020204" pitchFamily="34" charset="0"/>
                <a:cs typeface="Droid Sans Fallback" charset="0"/>
              </a:defRPr>
            </a:lvl3pPr>
            <a:lvl4pPr>
              <a:lnSpc>
                <a:spcPct val="94000"/>
              </a:lnSpc>
              <a:buClr>
                <a:srgbClr val="000000"/>
              </a:buClr>
              <a:buSzPct val="100000"/>
              <a:buFont typeface="Times New Roman" panose="02020603050405020304" pitchFamily="18" charset="0"/>
              <a:tabLst>
                <a:tab pos="425450" algn="l"/>
                <a:tab pos="873125" algn="l"/>
                <a:tab pos="1322388" algn="l"/>
                <a:tab pos="1771650" algn="l"/>
                <a:tab pos="2220913" algn="l"/>
                <a:tab pos="2670175" algn="l"/>
                <a:tab pos="3119438" algn="l"/>
                <a:tab pos="3568700" algn="l"/>
                <a:tab pos="4017963" algn="l"/>
                <a:tab pos="4467225" algn="l"/>
                <a:tab pos="4916488" algn="l"/>
                <a:tab pos="5365750" algn="l"/>
                <a:tab pos="5815013" algn="l"/>
                <a:tab pos="6264275" algn="l"/>
                <a:tab pos="6713538" algn="l"/>
                <a:tab pos="7162800" algn="l"/>
                <a:tab pos="7612063" algn="l"/>
                <a:tab pos="8061325" algn="l"/>
                <a:tab pos="8510588" algn="l"/>
                <a:tab pos="8959850" algn="l"/>
                <a:tab pos="9409113" algn="l"/>
              </a:tabLst>
              <a:defRPr>
                <a:solidFill>
                  <a:schemeClr val="bg1"/>
                </a:solidFill>
                <a:latin typeface="Arial" panose="020B0604020202020204" pitchFamily="34" charset="0"/>
                <a:cs typeface="Droid Sans Fallback" charset="0"/>
              </a:defRPr>
            </a:lvl4pPr>
            <a:lvl5pPr>
              <a:lnSpc>
                <a:spcPct val="94000"/>
              </a:lnSpc>
              <a:buClr>
                <a:srgbClr val="000000"/>
              </a:buClr>
              <a:buSzPct val="100000"/>
              <a:buFont typeface="Times New Roman" panose="02020603050405020304" pitchFamily="18" charset="0"/>
              <a:tabLst>
                <a:tab pos="425450" algn="l"/>
                <a:tab pos="873125" algn="l"/>
                <a:tab pos="1322388" algn="l"/>
                <a:tab pos="1771650" algn="l"/>
                <a:tab pos="2220913" algn="l"/>
                <a:tab pos="2670175" algn="l"/>
                <a:tab pos="3119438" algn="l"/>
                <a:tab pos="3568700" algn="l"/>
                <a:tab pos="4017963" algn="l"/>
                <a:tab pos="4467225" algn="l"/>
                <a:tab pos="4916488" algn="l"/>
                <a:tab pos="5365750" algn="l"/>
                <a:tab pos="5815013" algn="l"/>
                <a:tab pos="6264275" algn="l"/>
                <a:tab pos="6713538" algn="l"/>
                <a:tab pos="7162800" algn="l"/>
                <a:tab pos="7612063" algn="l"/>
                <a:tab pos="8061325" algn="l"/>
                <a:tab pos="8510588" algn="l"/>
                <a:tab pos="8959850" algn="l"/>
                <a:tab pos="9409113" algn="l"/>
              </a:tabLst>
              <a:defRPr>
                <a:solidFill>
                  <a:schemeClr val="bg1"/>
                </a:solidFill>
                <a:latin typeface="Arial" panose="020B0604020202020204" pitchFamily="34" charset="0"/>
                <a:cs typeface="Droid Sans Fallback" charset="0"/>
              </a:defRPr>
            </a:lvl5pPr>
            <a:lvl6pPr marL="25146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425450" algn="l"/>
                <a:tab pos="873125" algn="l"/>
                <a:tab pos="1322388" algn="l"/>
                <a:tab pos="1771650" algn="l"/>
                <a:tab pos="2220913" algn="l"/>
                <a:tab pos="2670175" algn="l"/>
                <a:tab pos="3119438" algn="l"/>
                <a:tab pos="3568700" algn="l"/>
                <a:tab pos="4017963" algn="l"/>
                <a:tab pos="4467225" algn="l"/>
                <a:tab pos="4916488" algn="l"/>
                <a:tab pos="5365750" algn="l"/>
                <a:tab pos="5815013" algn="l"/>
                <a:tab pos="6264275" algn="l"/>
                <a:tab pos="6713538" algn="l"/>
                <a:tab pos="7162800" algn="l"/>
                <a:tab pos="7612063" algn="l"/>
                <a:tab pos="8061325" algn="l"/>
                <a:tab pos="8510588" algn="l"/>
                <a:tab pos="8959850" algn="l"/>
                <a:tab pos="9409113" algn="l"/>
              </a:tabLst>
              <a:defRPr>
                <a:solidFill>
                  <a:schemeClr val="bg1"/>
                </a:solidFill>
                <a:latin typeface="Arial" panose="020B0604020202020204" pitchFamily="34" charset="0"/>
                <a:cs typeface="Droid Sans Fallback" charset="0"/>
              </a:defRPr>
            </a:lvl6pPr>
            <a:lvl7pPr marL="29718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425450" algn="l"/>
                <a:tab pos="873125" algn="l"/>
                <a:tab pos="1322388" algn="l"/>
                <a:tab pos="1771650" algn="l"/>
                <a:tab pos="2220913" algn="l"/>
                <a:tab pos="2670175" algn="l"/>
                <a:tab pos="3119438" algn="l"/>
                <a:tab pos="3568700" algn="l"/>
                <a:tab pos="4017963" algn="l"/>
                <a:tab pos="4467225" algn="l"/>
                <a:tab pos="4916488" algn="l"/>
                <a:tab pos="5365750" algn="l"/>
                <a:tab pos="5815013" algn="l"/>
                <a:tab pos="6264275" algn="l"/>
                <a:tab pos="6713538" algn="l"/>
                <a:tab pos="7162800" algn="l"/>
                <a:tab pos="7612063" algn="l"/>
                <a:tab pos="8061325" algn="l"/>
                <a:tab pos="8510588" algn="l"/>
                <a:tab pos="8959850" algn="l"/>
                <a:tab pos="9409113" algn="l"/>
              </a:tabLst>
              <a:defRPr>
                <a:solidFill>
                  <a:schemeClr val="bg1"/>
                </a:solidFill>
                <a:latin typeface="Arial" panose="020B0604020202020204" pitchFamily="34" charset="0"/>
                <a:cs typeface="Droid Sans Fallback" charset="0"/>
              </a:defRPr>
            </a:lvl7pPr>
            <a:lvl8pPr marL="34290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425450" algn="l"/>
                <a:tab pos="873125" algn="l"/>
                <a:tab pos="1322388" algn="l"/>
                <a:tab pos="1771650" algn="l"/>
                <a:tab pos="2220913" algn="l"/>
                <a:tab pos="2670175" algn="l"/>
                <a:tab pos="3119438" algn="l"/>
                <a:tab pos="3568700" algn="l"/>
                <a:tab pos="4017963" algn="l"/>
                <a:tab pos="4467225" algn="l"/>
                <a:tab pos="4916488" algn="l"/>
                <a:tab pos="5365750" algn="l"/>
                <a:tab pos="5815013" algn="l"/>
                <a:tab pos="6264275" algn="l"/>
                <a:tab pos="6713538" algn="l"/>
                <a:tab pos="7162800" algn="l"/>
                <a:tab pos="7612063" algn="l"/>
                <a:tab pos="8061325" algn="l"/>
                <a:tab pos="8510588" algn="l"/>
                <a:tab pos="8959850" algn="l"/>
                <a:tab pos="9409113" algn="l"/>
              </a:tabLst>
              <a:defRPr>
                <a:solidFill>
                  <a:schemeClr val="bg1"/>
                </a:solidFill>
                <a:latin typeface="Arial" panose="020B0604020202020204" pitchFamily="34" charset="0"/>
                <a:cs typeface="Droid Sans Fallback" charset="0"/>
              </a:defRPr>
            </a:lvl8pPr>
            <a:lvl9pPr marL="38862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425450" algn="l"/>
                <a:tab pos="873125" algn="l"/>
                <a:tab pos="1322388" algn="l"/>
                <a:tab pos="1771650" algn="l"/>
                <a:tab pos="2220913" algn="l"/>
                <a:tab pos="2670175" algn="l"/>
                <a:tab pos="3119438" algn="l"/>
                <a:tab pos="3568700" algn="l"/>
                <a:tab pos="4017963" algn="l"/>
                <a:tab pos="4467225" algn="l"/>
                <a:tab pos="4916488" algn="l"/>
                <a:tab pos="5365750" algn="l"/>
                <a:tab pos="5815013" algn="l"/>
                <a:tab pos="6264275" algn="l"/>
                <a:tab pos="6713538" algn="l"/>
                <a:tab pos="7162800" algn="l"/>
                <a:tab pos="7612063" algn="l"/>
                <a:tab pos="8061325" algn="l"/>
                <a:tab pos="8510588" algn="l"/>
                <a:tab pos="8959850" algn="l"/>
                <a:tab pos="9409113" algn="l"/>
              </a:tabLst>
              <a:defRPr>
                <a:solidFill>
                  <a:schemeClr val="bg1"/>
                </a:solidFill>
                <a:latin typeface="Arial" panose="020B0604020202020204" pitchFamily="34" charset="0"/>
                <a:cs typeface="Droid Sans Fallback" charset="0"/>
              </a:defRPr>
            </a:lvl9pPr>
          </a:lstStyle>
          <a:p>
            <a:pPr eaLnBrk="1" hangingPunct="1">
              <a:lnSpc>
                <a:spcPct val="100000"/>
              </a:lnSpc>
              <a:spcBef>
                <a:spcPts val="800"/>
              </a:spcBef>
              <a:buSzPct val="45000"/>
              <a:buFont typeface="Wingdings" panose="05000000000000000000" pitchFamily="2" charset="2"/>
              <a:buChar char=""/>
            </a:pPr>
            <a:r>
              <a:rPr lang="el-GR" altLang="en-US" sz="3200">
                <a:solidFill>
                  <a:srgbClr val="000000"/>
                </a:solidFill>
                <a:latin typeface="Times New Roman" panose="02020603050405020304" pitchFamily="18" charset="0"/>
              </a:rPr>
              <a:t>Η ελάχιστη ενέργεια που απαιτείται  για την απομάκρυνση ενός ηλεκτρονίου από ένα άτομο </a:t>
            </a:r>
          </a:p>
          <a:p>
            <a:pPr lvl="1" eaLnBrk="1" hangingPunct="1">
              <a:lnSpc>
                <a:spcPct val="100000"/>
              </a:lnSpc>
              <a:spcBef>
                <a:spcPts val="700"/>
              </a:spcBef>
              <a:buSzPct val="75000"/>
              <a:buFont typeface="Symbol" panose="05050102010706020507" pitchFamily="18" charset="2"/>
              <a:buChar char=""/>
            </a:pPr>
            <a:r>
              <a:rPr lang="el-GR" altLang="en-US" sz="2400">
                <a:solidFill>
                  <a:srgbClr val="000000"/>
                </a:solidFill>
                <a:latin typeface="Times New Roman" panose="02020603050405020304" pitchFamily="18" charset="0"/>
              </a:rPr>
              <a:t>Αέρια κατάσταση</a:t>
            </a:r>
          </a:p>
          <a:p>
            <a:pPr lvl="1" eaLnBrk="1" hangingPunct="1">
              <a:lnSpc>
                <a:spcPct val="100000"/>
              </a:lnSpc>
              <a:spcBef>
                <a:spcPts val="700"/>
              </a:spcBef>
              <a:buSzPct val="75000"/>
              <a:buFont typeface="Symbol" panose="05050102010706020507" pitchFamily="18" charset="2"/>
              <a:buChar char=""/>
            </a:pPr>
            <a:r>
              <a:rPr lang="el-GR" altLang="en-US" sz="2400">
                <a:solidFill>
                  <a:srgbClr val="000000"/>
                </a:solidFill>
                <a:latin typeface="Times New Roman" panose="02020603050405020304" pitchFamily="18" charset="0"/>
              </a:rPr>
              <a:t>Ενδόθερμη διαδικασία</a:t>
            </a:r>
          </a:p>
          <a:p>
            <a:pPr lvl="1" eaLnBrk="1" hangingPunct="1">
              <a:lnSpc>
                <a:spcPct val="100000"/>
              </a:lnSpc>
              <a:spcBef>
                <a:spcPts val="700"/>
              </a:spcBef>
              <a:buSzPct val="75000"/>
              <a:buFont typeface="Symbol" panose="05050102010706020507" pitchFamily="18" charset="2"/>
              <a:buChar char=""/>
            </a:pPr>
            <a:r>
              <a:rPr lang="el-GR" altLang="en-US" sz="2400">
                <a:solidFill>
                  <a:srgbClr val="000000"/>
                </a:solidFill>
                <a:latin typeface="Times New Roman" panose="02020603050405020304" pitchFamily="18" charset="0"/>
              </a:rPr>
              <a:t>Το ηλεκτρόνιο σθένους απομακρύνεται ευκολότερα</a:t>
            </a:r>
          </a:p>
          <a:p>
            <a:pPr lvl="1" eaLnBrk="1" hangingPunct="1">
              <a:lnSpc>
                <a:spcPct val="100000"/>
              </a:lnSpc>
              <a:spcBef>
                <a:spcPts val="700"/>
              </a:spcBef>
              <a:buSzPct val="75000"/>
              <a:buFont typeface="Symbol" panose="05050102010706020507" pitchFamily="18" charset="2"/>
              <a:buChar char=""/>
            </a:pPr>
            <a:r>
              <a:rPr lang="el-GR" altLang="en-US" sz="2400">
                <a:solidFill>
                  <a:srgbClr val="000000"/>
                </a:solidFill>
                <a:latin typeface="Times New Roman" panose="02020603050405020304" pitchFamily="18" charset="0"/>
              </a:rPr>
              <a:t>M(g) + IE</a:t>
            </a:r>
            <a:r>
              <a:rPr lang="el-GR" altLang="en-US" sz="2400" baseline="-25000">
                <a:solidFill>
                  <a:srgbClr val="000000"/>
                </a:solidFill>
                <a:latin typeface="Times New Roman" panose="02020603050405020304" pitchFamily="18" charset="0"/>
              </a:rPr>
              <a:t>1</a:t>
            </a:r>
            <a:r>
              <a:rPr lang="el-GR" altLang="en-US" sz="2400">
                <a:solidFill>
                  <a:srgbClr val="000000"/>
                </a:solidFill>
                <a:latin typeface="Times New Roman" panose="02020603050405020304" pitchFamily="18" charset="0"/>
              </a:rPr>
              <a:t> </a:t>
            </a:r>
            <a:r>
              <a:rPr lang="el-GR" altLang="en-US" sz="2400">
                <a:solidFill>
                  <a:srgbClr val="000000"/>
                </a:solidFill>
                <a:latin typeface="Symbol" panose="05050102010706020507" pitchFamily="18" charset="2"/>
              </a:rPr>
              <a:t></a:t>
            </a:r>
            <a:r>
              <a:rPr lang="el-GR" altLang="en-US" sz="2400">
                <a:solidFill>
                  <a:srgbClr val="000000"/>
                </a:solidFill>
                <a:latin typeface="Times New Roman" panose="02020603050405020304" pitchFamily="18" charset="0"/>
              </a:rPr>
              <a:t> M</a:t>
            </a:r>
            <a:r>
              <a:rPr lang="el-GR" altLang="en-US" sz="2400" baseline="30000">
                <a:solidFill>
                  <a:srgbClr val="000000"/>
                </a:solidFill>
                <a:latin typeface="Times New Roman" panose="02020603050405020304" pitchFamily="18" charset="0"/>
              </a:rPr>
              <a:t>1+</a:t>
            </a:r>
            <a:r>
              <a:rPr lang="el-GR" altLang="en-US" sz="2400">
                <a:solidFill>
                  <a:srgbClr val="000000"/>
                </a:solidFill>
                <a:latin typeface="Times New Roman" panose="02020603050405020304" pitchFamily="18" charset="0"/>
              </a:rPr>
              <a:t>(g) + 1 e</a:t>
            </a:r>
            <a:r>
              <a:rPr lang="el-GR" altLang="en-US" sz="2400" baseline="30000">
                <a:solidFill>
                  <a:srgbClr val="000000"/>
                </a:solidFill>
                <a:latin typeface="Times New Roman" panose="02020603050405020304" pitchFamily="18" charset="0"/>
              </a:rPr>
              <a:t>-</a:t>
            </a:r>
            <a:r>
              <a:rPr lang="el-GR" altLang="en-US" sz="2400">
                <a:solidFill>
                  <a:srgbClr val="000000"/>
                </a:solidFill>
                <a:latin typeface="Times New Roman" panose="02020603050405020304" pitchFamily="18" charset="0"/>
              </a:rPr>
              <a:t> </a:t>
            </a:r>
          </a:p>
          <a:p>
            <a:pPr lvl="1" eaLnBrk="1" hangingPunct="1">
              <a:lnSpc>
                <a:spcPct val="100000"/>
              </a:lnSpc>
              <a:spcBef>
                <a:spcPts val="700"/>
              </a:spcBef>
              <a:buSzPct val="75000"/>
              <a:buFont typeface="Symbol" panose="05050102010706020507" pitchFamily="18" charset="2"/>
              <a:buChar char=""/>
            </a:pPr>
            <a:r>
              <a:rPr lang="el-GR" altLang="en-US" sz="2400">
                <a:solidFill>
                  <a:srgbClr val="000000"/>
                </a:solidFill>
                <a:latin typeface="Times New Roman" panose="02020603050405020304" pitchFamily="18" charset="0"/>
              </a:rPr>
              <a:t>M</a:t>
            </a:r>
            <a:r>
              <a:rPr lang="el-GR" altLang="en-US" sz="2400" baseline="30000">
                <a:solidFill>
                  <a:srgbClr val="000000"/>
                </a:solidFill>
                <a:latin typeface="Times New Roman" panose="02020603050405020304" pitchFamily="18" charset="0"/>
              </a:rPr>
              <a:t>+1</a:t>
            </a:r>
            <a:r>
              <a:rPr lang="el-GR" altLang="en-US" sz="2400">
                <a:solidFill>
                  <a:srgbClr val="000000"/>
                </a:solidFill>
                <a:latin typeface="Times New Roman" panose="02020603050405020304" pitchFamily="18" charset="0"/>
              </a:rPr>
              <a:t>(g) + IE</a:t>
            </a:r>
            <a:r>
              <a:rPr lang="el-GR" altLang="en-US" sz="2400" baseline="-25000">
                <a:solidFill>
                  <a:srgbClr val="000000"/>
                </a:solidFill>
                <a:latin typeface="Times New Roman" panose="02020603050405020304" pitchFamily="18" charset="0"/>
              </a:rPr>
              <a:t>2</a:t>
            </a:r>
            <a:r>
              <a:rPr lang="el-GR" altLang="en-US" sz="2400">
                <a:solidFill>
                  <a:srgbClr val="000000"/>
                </a:solidFill>
                <a:latin typeface="Times New Roman" panose="02020603050405020304" pitchFamily="18" charset="0"/>
              </a:rPr>
              <a:t> </a:t>
            </a:r>
            <a:r>
              <a:rPr lang="el-GR" altLang="en-US" sz="2400">
                <a:solidFill>
                  <a:srgbClr val="000000"/>
                </a:solidFill>
                <a:latin typeface="Symbol" panose="05050102010706020507" pitchFamily="18" charset="2"/>
              </a:rPr>
              <a:t></a:t>
            </a:r>
            <a:r>
              <a:rPr lang="el-GR" altLang="en-US" sz="2400">
                <a:solidFill>
                  <a:srgbClr val="000000"/>
                </a:solidFill>
                <a:latin typeface="Times New Roman" panose="02020603050405020304" pitchFamily="18" charset="0"/>
              </a:rPr>
              <a:t> M</a:t>
            </a:r>
            <a:r>
              <a:rPr lang="el-GR" altLang="en-US" sz="2400" baseline="30000">
                <a:solidFill>
                  <a:srgbClr val="000000"/>
                </a:solidFill>
                <a:latin typeface="Times New Roman" panose="02020603050405020304" pitchFamily="18" charset="0"/>
              </a:rPr>
              <a:t>2+</a:t>
            </a:r>
            <a:r>
              <a:rPr lang="el-GR" altLang="en-US" sz="2400">
                <a:solidFill>
                  <a:srgbClr val="000000"/>
                </a:solidFill>
                <a:latin typeface="Times New Roman" panose="02020603050405020304" pitchFamily="18" charset="0"/>
              </a:rPr>
              <a:t>(g) + 1 e</a:t>
            </a:r>
            <a:r>
              <a:rPr lang="el-GR" altLang="en-US" sz="2400" baseline="30000">
                <a:solidFill>
                  <a:srgbClr val="000000"/>
                </a:solidFill>
                <a:latin typeface="Times New Roman" panose="02020603050405020304" pitchFamily="18" charset="0"/>
              </a:rPr>
              <a:t>-</a:t>
            </a:r>
          </a:p>
          <a:p>
            <a:pPr lvl="2" eaLnBrk="1" hangingPunct="1">
              <a:lnSpc>
                <a:spcPct val="100000"/>
              </a:lnSpc>
              <a:spcBef>
                <a:spcPts val="600"/>
              </a:spcBef>
              <a:buSzPct val="45000"/>
              <a:buFont typeface="Wingdings" panose="05000000000000000000" pitchFamily="2" charset="2"/>
              <a:buChar char=""/>
            </a:pPr>
            <a:r>
              <a:rPr lang="el-GR" altLang="en-US" sz="2000">
                <a:solidFill>
                  <a:srgbClr val="000000"/>
                </a:solidFill>
                <a:latin typeface="Times New Roman" panose="02020603050405020304" pitchFamily="18" charset="0"/>
              </a:rPr>
              <a:t>Πρώτη ενέργεια ιονισμού = ενέργεια για την απομάκρυνση ηλεκτρονίου από το ουδέτερο  άτομο; 2nd IE = ενέργεια για την απομάκρυνση από το  +1 ιόν; etc.</a:t>
            </a:r>
          </a:p>
        </p:txBody>
      </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additive="repl">
                                        <p:cTn id="6" dur="1" fill="hold">
                                          <p:stCondLst>
                                            <p:cond delay="0"/>
                                          </p:stCondLst>
                                        </p:cTn>
                                        <p:tgtEl>
                                          <p:spTgt spid="211972">
                                            <p:txEl>
                                              <p:pRg st="0" end="0"/>
                                            </p:txEl>
                                          </p:spTgt>
                                        </p:tgtEl>
                                        <p:attrNameLst>
                                          <p:attrName>style.visibility</p:attrName>
                                        </p:attrNameLst>
                                      </p:cBhvr>
                                      <p:to>
                                        <p:strVal val="visible"/>
                                      </p:to>
                                    </p:set>
                                    <p:animEffect transition="in" filter="wipe(left)">
                                      <p:cBhvr additive="repl">
                                        <p:cTn id="7" dur="500"/>
                                        <p:tgtEl>
                                          <p:spTgt spid="211972">
                                            <p:txEl>
                                              <p:pRg st="0" end="0"/>
                                            </p:txEl>
                                          </p:spTgt>
                                        </p:tgtEl>
                                      </p:cBhvr>
                                    </p:animEffect>
                                  </p:childTnLst>
                                </p:cTn>
                              </p:par>
                              <p:par>
                                <p:cTn id="8" presetID="22" presetClass="entr" presetSubtype="8" fill="hold" nodeType="withEffect">
                                  <p:stCondLst>
                                    <p:cond delay="0"/>
                                  </p:stCondLst>
                                  <p:childTnLst>
                                    <p:set>
                                      <p:cBhvr additive="repl">
                                        <p:cTn id="9" dur="1" fill="hold">
                                          <p:stCondLst>
                                            <p:cond delay="0"/>
                                          </p:stCondLst>
                                        </p:cTn>
                                        <p:tgtEl>
                                          <p:spTgt spid="211972">
                                            <p:txEl>
                                              <p:pRg st="1" end="1"/>
                                            </p:txEl>
                                          </p:spTgt>
                                        </p:tgtEl>
                                        <p:attrNameLst>
                                          <p:attrName>style.visibility</p:attrName>
                                        </p:attrNameLst>
                                      </p:cBhvr>
                                      <p:to>
                                        <p:strVal val="visible"/>
                                      </p:to>
                                    </p:set>
                                    <p:animEffect transition="in" filter="wipe(left)">
                                      <p:cBhvr additive="repl">
                                        <p:cTn id="10" dur="500"/>
                                        <p:tgtEl>
                                          <p:spTgt spid="211972">
                                            <p:txEl>
                                              <p:pRg st="1" end="1"/>
                                            </p:txEl>
                                          </p:spTgt>
                                        </p:tgtEl>
                                      </p:cBhvr>
                                    </p:animEffect>
                                  </p:childTnLst>
                                </p:cTn>
                              </p:par>
                              <p:par>
                                <p:cTn id="11" presetID="22" presetClass="entr" presetSubtype="8" fill="hold" nodeType="withEffect">
                                  <p:stCondLst>
                                    <p:cond delay="0"/>
                                  </p:stCondLst>
                                  <p:childTnLst>
                                    <p:set>
                                      <p:cBhvr additive="repl">
                                        <p:cTn id="12" dur="1" fill="hold">
                                          <p:stCondLst>
                                            <p:cond delay="0"/>
                                          </p:stCondLst>
                                        </p:cTn>
                                        <p:tgtEl>
                                          <p:spTgt spid="211972">
                                            <p:txEl>
                                              <p:pRg st="2" end="2"/>
                                            </p:txEl>
                                          </p:spTgt>
                                        </p:tgtEl>
                                        <p:attrNameLst>
                                          <p:attrName>style.visibility</p:attrName>
                                        </p:attrNameLst>
                                      </p:cBhvr>
                                      <p:to>
                                        <p:strVal val="visible"/>
                                      </p:to>
                                    </p:set>
                                    <p:animEffect transition="in" filter="wipe(left)">
                                      <p:cBhvr additive="repl">
                                        <p:cTn id="13" dur="500"/>
                                        <p:tgtEl>
                                          <p:spTgt spid="211972">
                                            <p:txEl>
                                              <p:pRg st="2" end="2"/>
                                            </p:txEl>
                                          </p:spTgt>
                                        </p:tgtEl>
                                      </p:cBhvr>
                                    </p:animEffect>
                                  </p:childTnLst>
                                </p:cTn>
                              </p:par>
                              <p:par>
                                <p:cTn id="14" presetID="22" presetClass="entr" presetSubtype="8" fill="hold" nodeType="withEffect">
                                  <p:stCondLst>
                                    <p:cond delay="0"/>
                                  </p:stCondLst>
                                  <p:childTnLst>
                                    <p:set>
                                      <p:cBhvr additive="repl">
                                        <p:cTn id="15" dur="1" fill="hold">
                                          <p:stCondLst>
                                            <p:cond delay="0"/>
                                          </p:stCondLst>
                                        </p:cTn>
                                        <p:tgtEl>
                                          <p:spTgt spid="211972">
                                            <p:txEl>
                                              <p:pRg st="3" end="3"/>
                                            </p:txEl>
                                          </p:spTgt>
                                        </p:tgtEl>
                                        <p:attrNameLst>
                                          <p:attrName>style.visibility</p:attrName>
                                        </p:attrNameLst>
                                      </p:cBhvr>
                                      <p:to>
                                        <p:strVal val="visible"/>
                                      </p:to>
                                    </p:set>
                                    <p:animEffect transition="in" filter="wipe(left)">
                                      <p:cBhvr additive="repl">
                                        <p:cTn id="16" dur="500"/>
                                        <p:tgtEl>
                                          <p:spTgt spid="211972">
                                            <p:txEl>
                                              <p:pRg st="3" end="3"/>
                                            </p:txEl>
                                          </p:spTgt>
                                        </p:tgtEl>
                                      </p:cBhvr>
                                    </p:animEffect>
                                  </p:childTnLst>
                                </p:cTn>
                              </p:par>
                              <p:par>
                                <p:cTn id="17" presetID="22" presetClass="entr" presetSubtype="8" fill="hold" nodeType="withEffect">
                                  <p:stCondLst>
                                    <p:cond delay="0"/>
                                  </p:stCondLst>
                                  <p:childTnLst>
                                    <p:set>
                                      <p:cBhvr additive="repl">
                                        <p:cTn id="18" dur="1" fill="hold">
                                          <p:stCondLst>
                                            <p:cond delay="0"/>
                                          </p:stCondLst>
                                        </p:cTn>
                                        <p:tgtEl>
                                          <p:spTgt spid="211972">
                                            <p:txEl>
                                              <p:pRg st="4" end="4"/>
                                            </p:txEl>
                                          </p:spTgt>
                                        </p:tgtEl>
                                        <p:attrNameLst>
                                          <p:attrName>style.visibility</p:attrName>
                                        </p:attrNameLst>
                                      </p:cBhvr>
                                      <p:to>
                                        <p:strVal val="visible"/>
                                      </p:to>
                                    </p:set>
                                    <p:animEffect transition="in" filter="wipe(left)">
                                      <p:cBhvr additive="repl">
                                        <p:cTn id="19" dur="500"/>
                                        <p:tgtEl>
                                          <p:spTgt spid="211972">
                                            <p:txEl>
                                              <p:pRg st="4" end="4"/>
                                            </p:txEl>
                                          </p:spTgt>
                                        </p:tgtEl>
                                      </p:cBhvr>
                                    </p:animEffect>
                                  </p:childTnLst>
                                </p:cTn>
                              </p:par>
                              <p:par>
                                <p:cTn id="20" presetID="22" presetClass="entr" presetSubtype="8" fill="hold" nodeType="withEffect">
                                  <p:stCondLst>
                                    <p:cond delay="0"/>
                                  </p:stCondLst>
                                  <p:childTnLst>
                                    <p:set>
                                      <p:cBhvr additive="repl">
                                        <p:cTn id="21" dur="1" fill="hold">
                                          <p:stCondLst>
                                            <p:cond delay="0"/>
                                          </p:stCondLst>
                                        </p:cTn>
                                        <p:tgtEl>
                                          <p:spTgt spid="211972">
                                            <p:txEl>
                                              <p:pRg st="5" end="5"/>
                                            </p:txEl>
                                          </p:spTgt>
                                        </p:tgtEl>
                                        <p:attrNameLst>
                                          <p:attrName>style.visibility</p:attrName>
                                        </p:attrNameLst>
                                      </p:cBhvr>
                                      <p:to>
                                        <p:strVal val="visible"/>
                                      </p:to>
                                    </p:set>
                                    <p:animEffect transition="in" filter="wipe(left)">
                                      <p:cBhvr additive="repl">
                                        <p:cTn id="22" dur="500"/>
                                        <p:tgtEl>
                                          <p:spTgt spid="211972">
                                            <p:txEl>
                                              <p:pRg st="5" end="5"/>
                                            </p:txEl>
                                          </p:spTgt>
                                        </p:tgtEl>
                                      </p:cBhvr>
                                    </p:animEffect>
                                  </p:childTnLst>
                                </p:cTn>
                              </p:par>
                              <p:par>
                                <p:cTn id="23" presetID="22" presetClass="entr" presetSubtype="8" fill="hold" nodeType="withEffect">
                                  <p:stCondLst>
                                    <p:cond delay="0"/>
                                  </p:stCondLst>
                                  <p:childTnLst>
                                    <p:set>
                                      <p:cBhvr additive="repl">
                                        <p:cTn id="24" dur="1" fill="hold">
                                          <p:stCondLst>
                                            <p:cond delay="0"/>
                                          </p:stCondLst>
                                        </p:cTn>
                                        <p:tgtEl>
                                          <p:spTgt spid="211972">
                                            <p:txEl>
                                              <p:pRg st="6" end="6"/>
                                            </p:txEl>
                                          </p:spTgt>
                                        </p:tgtEl>
                                        <p:attrNameLst>
                                          <p:attrName>style.visibility</p:attrName>
                                        </p:attrNameLst>
                                      </p:cBhvr>
                                      <p:to>
                                        <p:strVal val="visible"/>
                                      </p:to>
                                    </p:set>
                                    <p:animEffect transition="in" filter="wipe(left)">
                                      <p:cBhvr additive="repl">
                                        <p:cTn id="25" dur="500"/>
                                        <p:tgtEl>
                                          <p:spTgt spid="21197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0DFC902-7D23-471A-B557-B6B6917D7A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 y="-5705"/>
            <a:ext cx="9143993" cy="1694346"/>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5A10F3F-F4A5-C56E-14CD-ACB0BDB98495}"/>
              </a:ext>
            </a:extLst>
          </p:cNvPr>
          <p:cNvSpPr>
            <a:spLocks noGrp="1"/>
          </p:cNvSpPr>
          <p:nvPr>
            <p:ph type="title"/>
          </p:nvPr>
        </p:nvSpPr>
        <p:spPr>
          <a:xfrm>
            <a:off x="867638" y="637762"/>
            <a:ext cx="7416372" cy="900131"/>
          </a:xfrm>
        </p:spPr>
        <p:txBody>
          <a:bodyPr anchor="t">
            <a:normAutofit/>
          </a:bodyPr>
          <a:lstStyle/>
          <a:p>
            <a:r>
              <a:rPr lang="el-GR" sz="3500">
                <a:solidFill>
                  <a:schemeClr val="bg1"/>
                </a:solidFill>
              </a:rPr>
              <a:t>Ιατρική Χημεία</a:t>
            </a:r>
            <a:endParaRPr lang="en-US" sz="3500">
              <a:solidFill>
                <a:schemeClr val="bg1"/>
              </a:solidFill>
            </a:endParaRPr>
          </a:p>
        </p:txBody>
      </p:sp>
      <p:sp>
        <p:nvSpPr>
          <p:cNvPr id="10" name="Rectangle 9">
            <a:extLst>
              <a:ext uri="{FF2B5EF4-FFF2-40B4-BE49-F238E27FC236}">
                <a16:creationId xmlns:a16="http://schemas.microsoft.com/office/drawing/2014/main" id="{A55D5633-D557-4DCA-982C-FF36EB7A1C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688641"/>
            <a:ext cx="9143992" cy="516935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450D3AD2-FA80-415F-A9CE-54D884561C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7638" y="2010758"/>
            <a:ext cx="342892" cy="457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a:extLst>
              <a:ext uri="{FF2B5EF4-FFF2-40B4-BE49-F238E27FC236}">
                <a16:creationId xmlns:a16="http://schemas.microsoft.com/office/drawing/2014/main" id="{905230C8-1AE5-F8F6-A88E-D73751CABA39}"/>
              </a:ext>
            </a:extLst>
          </p:cNvPr>
          <p:cNvSpPr>
            <a:spLocks noGrp="1"/>
          </p:cNvSpPr>
          <p:nvPr>
            <p:ph type="body" idx="1"/>
          </p:nvPr>
        </p:nvSpPr>
        <p:spPr>
          <a:xfrm>
            <a:off x="866661" y="2217343"/>
            <a:ext cx="7410669" cy="3959619"/>
          </a:xfrm>
        </p:spPr>
        <p:txBody>
          <a:bodyPr>
            <a:normAutofit/>
          </a:bodyPr>
          <a:lstStyle/>
          <a:p>
            <a:r>
              <a:rPr lang="el-GR" sz="2100" b="1" i="0" u="none" strike="noStrike">
                <a:effectLst/>
                <a:latin typeface="Arial" panose="020B0604020202020204" pitchFamily="34" charset="0"/>
              </a:rPr>
              <a:t>Το Άτομο (Συνοπτικά -</a:t>
            </a:r>
            <a:r>
              <a:rPr lang="en-US" sz="2100" b="1" i="0" u="none" strike="noStrike">
                <a:effectLst/>
                <a:latin typeface="Arial" panose="020B0604020202020204" pitchFamily="34" charset="0"/>
              </a:rPr>
              <a:t> </a:t>
            </a:r>
            <a:r>
              <a:rPr lang="el-GR" sz="2100" b="1" i="0" u="none" strike="noStrike">
                <a:effectLst/>
                <a:latin typeface="Arial" panose="020B0604020202020204" pitchFamily="34" charset="0"/>
              </a:rPr>
              <a:t>Βασικές έννοιες)</a:t>
            </a:r>
            <a:endParaRPr lang="en-US" sz="2100" b="1" i="0" u="none" strike="noStrike">
              <a:effectLst/>
              <a:latin typeface="Arial" panose="020B0604020202020204" pitchFamily="34" charset="0"/>
            </a:endParaRPr>
          </a:p>
          <a:p>
            <a:r>
              <a:rPr lang="el-GR" sz="2100" b="1" i="0" u="none" strike="noStrike">
                <a:effectLst/>
                <a:latin typeface="Arial" panose="020B0604020202020204" pitchFamily="34" charset="0"/>
              </a:rPr>
              <a:t>Χημικός δεσμός και δομή</a:t>
            </a:r>
            <a:endParaRPr lang="en-US" sz="2100" b="1" i="0" u="none" strike="noStrike">
              <a:effectLst/>
              <a:latin typeface="Arial" panose="020B0604020202020204" pitchFamily="34" charset="0"/>
            </a:endParaRPr>
          </a:p>
          <a:p>
            <a:r>
              <a:rPr lang="el-GR" sz="2100" b="1" i="0" u="none" strike="noStrike">
                <a:effectLst/>
                <a:latin typeface="Arial" panose="020B0604020202020204" pitchFamily="34" charset="0"/>
              </a:rPr>
              <a:t>Διαμοριακές δυνάμεις</a:t>
            </a:r>
            <a:endParaRPr lang="en-US" sz="2100" b="1">
              <a:latin typeface="Arial" panose="020B0604020202020204" pitchFamily="34" charset="0"/>
            </a:endParaRPr>
          </a:p>
          <a:p>
            <a:r>
              <a:rPr lang="el-GR" sz="2100" b="1" i="0" u="none" strike="noStrike">
                <a:effectLst/>
                <a:latin typeface="Arial" panose="020B0604020202020204" pitchFamily="34" charset="0"/>
              </a:rPr>
              <a:t>Χημική ισορροπία – Οξεοβασική ισορροπία</a:t>
            </a:r>
            <a:endParaRPr lang="en-US" sz="2100" b="1">
              <a:latin typeface="Arial" panose="020B0604020202020204" pitchFamily="34" charset="0"/>
            </a:endParaRPr>
          </a:p>
          <a:p>
            <a:r>
              <a:rPr lang="el-GR" sz="2100" b="1" i="0" u="none" strike="noStrike">
                <a:effectLst/>
                <a:latin typeface="Arial" panose="020B0604020202020204" pitchFamily="34" charset="0"/>
              </a:rPr>
              <a:t>Πολυπρωτικά συστήματα</a:t>
            </a:r>
            <a:endParaRPr lang="en-US" sz="2100"/>
          </a:p>
        </p:txBody>
      </p:sp>
    </p:spTree>
    <p:extLst>
      <p:ext uri="{BB962C8B-B14F-4D97-AF65-F5344CB8AC3E}">
        <p14:creationId xmlns:p14="http://schemas.microsoft.com/office/powerpoint/2010/main" val="330456747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4">
            <a:extLst>
              <a:ext uri="{FF2B5EF4-FFF2-40B4-BE49-F238E27FC236}">
                <a16:creationId xmlns:a16="http://schemas.microsoft.com/office/drawing/2014/main" id="{3746803B-8276-1FC1-E5EF-B1DF98EBE90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a:stretch/>
        </p:blipFill>
        <p:spPr bwMode="auto">
          <a:xfrm>
            <a:off x="20" y="10"/>
            <a:ext cx="9143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16">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9144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 Box 1">
            <a:extLst>
              <a:ext uri="{FF2B5EF4-FFF2-40B4-BE49-F238E27FC236}">
                <a16:creationId xmlns:a16="http://schemas.microsoft.com/office/drawing/2014/main" id="{40C0D5AB-74AA-2CFF-1133-116C0F79927B}"/>
              </a:ext>
            </a:extLst>
          </p:cNvPr>
          <p:cNvSpPr txBox="1">
            <a:spLocks noChangeArrowheads="1"/>
          </p:cNvSpPr>
          <p:nvPr/>
        </p:nvSpPr>
        <p:spPr bwMode="auto">
          <a:xfrm>
            <a:off x="392906" y="5317240"/>
            <a:ext cx="8408194" cy="744836"/>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lIns="91440" tIns="45720" rIns="91440" bIns="45720" rtlCol="0" anchor="ctr">
            <a:normAutofit/>
          </a:bodyPr>
          <a:lstStyle>
            <a:lvl1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1pPr>
            <a:lvl2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2pPr>
            <a:lvl3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3pPr>
            <a:lvl4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4pPr>
            <a:lvl5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5pPr>
            <a:lvl6pPr marL="25146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6pPr>
            <a:lvl7pPr marL="29718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7pPr>
            <a:lvl8pPr marL="34290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8pPr>
            <a:lvl9pPr marL="38862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9pPr>
          </a:lstStyle>
          <a:p>
            <a:pPr algn="ctr">
              <a:lnSpc>
                <a:spcPct val="90000"/>
              </a:lnSpc>
              <a:spcBef>
                <a:spcPct val="0"/>
              </a:spcBef>
              <a:spcAft>
                <a:spcPts val="600"/>
              </a:spcAft>
              <a:buClrTx/>
            </a:pPr>
            <a:r>
              <a:rPr lang="en-US" altLang="en-US" sz="3100" kern="1200">
                <a:solidFill>
                  <a:schemeClr val="tx1">
                    <a:lumMod val="85000"/>
                    <a:lumOff val="15000"/>
                  </a:schemeClr>
                </a:solidFill>
                <a:latin typeface="+mj-lt"/>
                <a:ea typeface="+mj-ea"/>
                <a:cs typeface="+mj-cs"/>
              </a:rPr>
              <a:t>H εξέλιξη της ατομικής θεωρίας</a:t>
            </a:r>
          </a:p>
        </p:txBody>
      </p:sp>
      <p:cxnSp>
        <p:nvCxnSpPr>
          <p:cNvPr id="19" name="Straight Connector 18">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9144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9144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30139468"/>
      </p:ext>
    </p:extLst>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4002" name="Text Box 1">
            <a:extLst>
              <a:ext uri="{FF2B5EF4-FFF2-40B4-BE49-F238E27FC236}">
                <a16:creationId xmlns:a16="http://schemas.microsoft.com/office/drawing/2014/main" id="{8A5D7D29-8530-46A0-A4BF-0B6C35D13DC4}"/>
              </a:ext>
            </a:extLst>
          </p:cNvPr>
          <p:cNvSpPr txBox="1">
            <a:spLocks noChangeArrowheads="1"/>
          </p:cNvSpPr>
          <p:nvPr/>
        </p:nvSpPr>
        <p:spPr bwMode="auto">
          <a:xfrm>
            <a:off x="0" y="0"/>
            <a:ext cx="91440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lvl1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chemeClr val="bg1"/>
                </a:solidFill>
                <a:latin typeface="Arial" panose="020B0604020202020204" pitchFamily="34" charset="0"/>
                <a:cs typeface="Droid Sans Fallback" charset="0"/>
              </a:defRPr>
            </a:lvl1pPr>
            <a:lvl2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chemeClr val="bg1"/>
                </a:solidFill>
                <a:latin typeface="Arial" panose="020B0604020202020204" pitchFamily="34" charset="0"/>
                <a:cs typeface="Droid Sans Fallback" charset="0"/>
              </a:defRPr>
            </a:lvl2pPr>
            <a:lvl3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chemeClr val="bg1"/>
                </a:solidFill>
                <a:latin typeface="Arial" panose="020B0604020202020204" pitchFamily="34" charset="0"/>
                <a:cs typeface="Droid Sans Fallback" charset="0"/>
              </a:defRPr>
            </a:lvl3pPr>
            <a:lvl4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chemeClr val="bg1"/>
                </a:solidFill>
                <a:latin typeface="Arial" panose="020B0604020202020204" pitchFamily="34" charset="0"/>
                <a:cs typeface="Droid Sans Fallback" charset="0"/>
              </a:defRPr>
            </a:lvl4pPr>
            <a:lvl5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chemeClr val="bg1"/>
                </a:solidFill>
                <a:latin typeface="Arial" panose="020B0604020202020204" pitchFamily="34" charset="0"/>
                <a:cs typeface="Droid Sans Fallback" charset="0"/>
              </a:defRPr>
            </a:lvl5pPr>
            <a:lvl6pPr marL="25146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chemeClr val="bg1"/>
                </a:solidFill>
                <a:latin typeface="Arial" panose="020B0604020202020204" pitchFamily="34" charset="0"/>
                <a:cs typeface="Droid Sans Fallback" charset="0"/>
              </a:defRPr>
            </a:lvl6pPr>
            <a:lvl7pPr marL="29718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chemeClr val="bg1"/>
                </a:solidFill>
                <a:latin typeface="Arial" panose="020B0604020202020204" pitchFamily="34" charset="0"/>
                <a:cs typeface="Droid Sans Fallback" charset="0"/>
              </a:defRPr>
            </a:lvl7pPr>
            <a:lvl8pPr marL="34290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chemeClr val="bg1"/>
                </a:solidFill>
                <a:latin typeface="Arial" panose="020B0604020202020204" pitchFamily="34" charset="0"/>
                <a:cs typeface="Droid Sans Fallback" charset="0"/>
              </a:defRPr>
            </a:lvl8pPr>
            <a:lvl9pPr marL="38862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chemeClr val="bg1"/>
                </a:solidFill>
                <a:latin typeface="Arial" panose="020B0604020202020204" pitchFamily="34" charset="0"/>
                <a:cs typeface="Droid Sans Fallback" charset="0"/>
              </a:defRPr>
            </a:lvl9pPr>
          </a:lstStyle>
          <a:p>
            <a:pPr algn="ctr" eaLnBrk="1" hangingPunct="1">
              <a:lnSpc>
                <a:spcPct val="100000"/>
              </a:lnSpc>
              <a:buClrTx/>
              <a:buFontTx/>
              <a:buNone/>
            </a:pPr>
            <a:r>
              <a:rPr lang="el-GR" altLang="en-US" sz="4000">
                <a:solidFill>
                  <a:srgbClr val="0070C0"/>
                </a:solidFill>
                <a:latin typeface="Times New Roman" panose="02020603050405020304" pitchFamily="18" charset="0"/>
              </a:rPr>
              <a:t>Περιοδικές τάσεις στην ενέργεια ιονισμού</a:t>
            </a:r>
            <a:r>
              <a:rPr lang="en-US" altLang="en-US" sz="4000">
                <a:solidFill>
                  <a:srgbClr val="0070C0"/>
                </a:solidFill>
                <a:latin typeface="Times New Roman" panose="02020603050405020304" pitchFamily="18" charset="0"/>
              </a:rPr>
              <a:t>:</a:t>
            </a:r>
            <a:r>
              <a:rPr lang="en-US" altLang="en-US" sz="4000">
                <a:solidFill>
                  <a:srgbClr val="0070C0"/>
                </a:solidFill>
                <a:latin typeface="Calibri" panose="020F0502020204030204" pitchFamily="34" charset="0"/>
              </a:rPr>
              <a:t> </a:t>
            </a:r>
          </a:p>
        </p:txBody>
      </p:sp>
      <p:sp>
        <p:nvSpPr>
          <p:cNvPr id="384003" name="Text Box 2">
            <a:extLst>
              <a:ext uri="{FF2B5EF4-FFF2-40B4-BE49-F238E27FC236}">
                <a16:creationId xmlns:a16="http://schemas.microsoft.com/office/drawing/2014/main" id="{03F4D3AF-2B09-46CA-99D4-B8777FA9535E}"/>
              </a:ext>
            </a:extLst>
          </p:cNvPr>
          <p:cNvSpPr txBox="1">
            <a:spLocks noChangeArrowheads="1"/>
          </p:cNvSpPr>
          <p:nvPr/>
        </p:nvSpPr>
        <p:spPr bwMode="auto">
          <a:xfrm>
            <a:off x="457200" y="838200"/>
            <a:ext cx="8229600" cy="48502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marL="342900" indent="-334963">
              <a:lnSpc>
                <a:spcPct val="94000"/>
              </a:lnSpc>
              <a:buClr>
                <a:srgbClr val="000000"/>
              </a:buClr>
              <a:buSzPct val="100000"/>
              <a:buFont typeface="Times New Roman" panose="02020603050405020304" pitchFamily="18" charset="0"/>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solidFill>
                  <a:schemeClr val="bg1"/>
                </a:solidFill>
                <a:latin typeface="Arial" panose="020B0604020202020204" pitchFamily="34" charset="0"/>
                <a:cs typeface="Droid Sans Fallback" charset="0"/>
              </a:defRPr>
            </a:lvl1pPr>
            <a:lvl2pPr>
              <a:lnSpc>
                <a:spcPct val="94000"/>
              </a:lnSpc>
              <a:buClr>
                <a:srgbClr val="000000"/>
              </a:buClr>
              <a:buSzPct val="100000"/>
              <a:buFont typeface="Times New Roman" panose="02020603050405020304" pitchFamily="18" charset="0"/>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solidFill>
                  <a:schemeClr val="bg1"/>
                </a:solidFill>
                <a:latin typeface="Arial" panose="020B0604020202020204" pitchFamily="34" charset="0"/>
                <a:cs typeface="Droid Sans Fallback" charset="0"/>
              </a:defRPr>
            </a:lvl2pPr>
            <a:lvl3pPr>
              <a:lnSpc>
                <a:spcPct val="94000"/>
              </a:lnSpc>
              <a:buClr>
                <a:srgbClr val="000000"/>
              </a:buClr>
              <a:buSzPct val="100000"/>
              <a:buFont typeface="Times New Roman" panose="02020603050405020304" pitchFamily="18" charset="0"/>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solidFill>
                  <a:schemeClr val="bg1"/>
                </a:solidFill>
                <a:latin typeface="Arial" panose="020B0604020202020204" pitchFamily="34" charset="0"/>
                <a:cs typeface="Droid Sans Fallback" charset="0"/>
              </a:defRPr>
            </a:lvl3pPr>
            <a:lvl4pPr>
              <a:lnSpc>
                <a:spcPct val="94000"/>
              </a:lnSpc>
              <a:buClr>
                <a:srgbClr val="000000"/>
              </a:buClr>
              <a:buSzPct val="100000"/>
              <a:buFont typeface="Times New Roman" panose="02020603050405020304" pitchFamily="18" charset="0"/>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solidFill>
                  <a:schemeClr val="bg1"/>
                </a:solidFill>
                <a:latin typeface="Arial" panose="020B0604020202020204" pitchFamily="34" charset="0"/>
                <a:cs typeface="Droid Sans Fallback" charset="0"/>
              </a:defRPr>
            </a:lvl4pPr>
            <a:lvl5pPr>
              <a:lnSpc>
                <a:spcPct val="94000"/>
              </a:lnSpc>
              <a:buClr>
                <a:srgbClr val="000000"/>
              </a:buClr>
              <a:buSzPct val="100000"/>
              <a:buFont typeface="Times New Roman" panose="02020603050405020304" pitchFamily="18" charset="0"/>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solidFill>
                  <a:schemeClr val="bg1"/>
                </a:solidFill>
                <a:latin typeface="Arial" panose="020B0604020202020204" pitchFamily="34" charset="0"/>
                <a:cs typeface="Droid Sans Fallback" charset="0"/>
              </a:defRPr>
            </a:lvl5pPr>
            <a:lvl6pPr marL="25146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solidFill>
                  <a:schemeClr val="bg1"/>
                </a:solidFill>
                <a:latin typeface="Arial" panose="020B0604020202020204" pitchFamily="34" charset="0"/>
                <a:cs typeface="Droid Sans Fallback" charset="0"/>
              </a:defRPr>
            </a:lvl6pPr>
            <a:lvl7pPr marL="29718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solidFill>
                  <a:schemeClr val="bg1"/>
                </a:solidFill>
                <a:latin typeface="Arial" panose="020B0604020202020204" pitchFamily="34" charset="0"/>
                <a:cs typeface="Droid Sans Fallback" charset="0"/>
              </a:defRPr>
            </a:lvl7pPr>
            <a:lvl8pPr marL="34290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solidFill>
                  <a:schemeClr val="bg1"/>
                </a:solidFill>
                <a:latin typeface="Arial" panose="020B0604020202020204" pitchFamily="34" charset="0"/>
                <a:cs typeface="Droid Sans Fallback" charset="0"/>
              </a:defRPr>
            </a:lvl8pPr>
            <a:lvl9pPr marL="38862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solidFill>
                  <a:schemeClr val="bg1"/>
                </a:solidFill>
                <a:latin typeface="Arial" panose="020B0604020202020204" pitchFamily="34" charset="0"/>
                <a:cs typeface="Droid Sans Fallback" charset="0"/>
              </a:defRPr>
            </a:lvl9pPr>
          </a:lstStyle>
          <a:p>
            <a:pPr eaLnBrk="1" hangingPunct="1">
              <a:lnSpc>
                <a:spcPct val="80000"/>
              </a:lnSpc>
              <a:spcBef>
                <a:spcPts val="675"/>
              </a:spcBef>
              <a:buClrTx/>
              <a:buFontTx/>
              <a:buNone/>
            </a:pPr>
            <a:r>
              <a:rPr lang="el-GR" altLang="en-US" sz="2700" dirty="0">
                <a:solidFill>
                  <a:srgbClr val="000000"/>
                </a:solidFill>
                <a:latin typeface="Calibri" panose="020F0502020204030204" pitchFamily="34" charset="0"/>
              </a:rPr>
              <a:t>Κατά μήκος μιας περιόδου η </a:t>
            </a:r>
            <a:r>
              <a:rPr lang="en-US" altLang="en-US" sz="2700" dirty="0">
                <a:solidFill>
                  <a:srgbClr val="000000"/>
                </a:solidFill>
                <a:latin typeface="Calibri" panose="020F0502020204030204" pitchFamily="34" charset="0"/>
              </a:rPr>
              <a:t>, IE </a:t>
            </a:r>
            <a:r>
              <a:rPr lang="el-GR" altLang="en-US" sz="2700" dirty="0">
                <a:solidFill>
                  <a:srgbClr val="000000"/>
                </a:solidFill>
                <a:latin typeface="Calibri" panose="020F0502020204030204" pitchFamily="34" charset="0"/>
              </a:rPr>
              <a:t>αυξάνεται</a:t>
            </a:r>
            <a:r>
              <a:rPr lang="en-US" altLang="en-US" sz="2700" dirty="0">
                <a:solidFill>
                  <a:srgbClr val="000000"/>
                </a:solidFill>
                <a:latin typeface="Calibri" panose="020F0502020204030204" pitchFamily="34" charset="0"/>
              </a:rPr>
              <a:t>. </a:t>
            </a:r>
            <a:r>
              <a:rPr lang="el-GR" altLang="en-US" sz="2700" dirty="0">
                <a:solidFill>
                  <a:srgbClr val="000000"/>
                </a:solidFill>
                <a:latin typeface="Calibri" panose="020F0502020204030204" pitchFamily="34" charset="0"/>
              </a:rPr>
              <a:t>Το πυρινικό φορτίο </a:t>
            </a:r>
            <a:r>
              <a:rPr lang="en-US" altLang="en-US" sz="2700" dirty="0">
                <a:solidFill>
                  <a:srgbClr val="000000"/>
                </a:solidFill>
                <a:latin typeface="Calibri" panose="020F0502020204030204" pitchFamily="34" charset="0"/>
              </a:rPr>
              <a:t>Z </a:t>
            </a:r>
            <a:r>
              <a:rPr lang="el-GR" altLang="en-US" sz="2700" dirty="0">
                <a:solidFill>
                  <a:srgbClr val="000000"/>
                </a:solidFill>
                <a:latin typeface="Calibri" panose="020F0502020204030204" pitchFamily="34" charset="0"/>
              </a:rPr>
              <a:t>αυξάνεται</a:t>
            </a:r>
            <a:r>
              <a:rPr lang="en-US" altLang="en-US" sz="2700" dirty="0">
                <a:solidFill>
                  <a:srgbClr val="000000"/>
                </a:solidFill>
                <a:latin typeface="Calibri" panose="020F0502020204030204" pitchFamily="34" charset="0"/>
              </a:rPr>
              <a:t>, </a:t>
            </a:r>
            <a:r>
              <a:rPr lang="el-GR" altLang="en-US" sz="2700" dirty="0">
                <a:solidFill>
                  <a:srgbClr val="000000"/>
                </a:solidFill>
                <a:latin typeface="Calibri" panose="020F0502020204030204" pitchFamily="34" charset="0"/>
              </a:rPr>
              <a:t>αλλά το </a:t>
            </a:r>
            <a:r>
              <a:rPr lang="en-US" altLang="en-US" sz="2700" dirty="0">
                <a:solidFill>
                  <a:srgbClr val="000000"/>
                </a:solidFill>
                <a:latin typeface="Calibri" panose="020F0502020204030204" pitchFamily="34" charset="0"/>
              </a:rPr>
              <a:t>n (</a:t>
            </a:r>
            <a:r>
              <a:rPr lang="el-GR" altLang="en-US" sz="2700" dirty="0">
                <a:solidFill>
                  <a:srgbClr val="000000"/>
                </a:solidFill>
                <a:latin typeface="Calibri" panose="020F0502020204030204" pitchFamily="34" charset="0"/>
              </a:rPr>
              <a:t>ο φλοιός</a:t>
            </a:r>
            <a:r>
              <a:rPr lang="en-US" altLang="en-US" sz="2700" dirty="0">
                <a:solidFill>
                  <a:srgbClr val="000000"/>
                </a:solidFill>
                <a:latin typeface="Calibri" panose="020F0502020204030204" pitchFamily="34" charset="0"/>
              </a:rPr>
              <a:t>) </a:t>
            </a:r>
            <a:r>
              <a:rPr lang="el-GR" altLang="en-US" sz="2700" dirty="0">
                <a:solidFill>
                  <a:srgbClr val="000000"/>
                </a:solidFill>
                <a:latin typeface="Calibri" panose="020F0502020204030204" pitchFamily="34" charset="0"/>
              </a:rPr>
              <a:t>παραμένει σταθερός</a:t>
            </a:r>
            <a:r>
              <a:rPr lang="en-US" altLang="en-US" sz="2700" dirty="0">
                <a:solidFill>
                  <a:srgbClr val="000000"/>
                </a:solidFill>
                <a:latin typeface="Calibri" panose="020F0502020204030204" pitchFamily="34" charset="0"/>
              </a:rPr>
              <a:t>. </a:t>
            </a:r>
            <a:endParaRPr lang="el-GR" altLang="en-US" sz="2700" dirty="0">
              <a:solidFill>
                <a:srgbClr val="000000"/>
              </a:solidFill>
              <a:latin typeface="Calibri" panose="020F0502020204030204" pitchFamily="34" charset="0"/>
            </a:endParaRPr>
          </a:p>
          <a:p>
            <a:pPr eaLnBrk="1" hangingPunct="1">
              <a:lnSpc>
                <a:spcPct val="80000"/>
              </a:lnSpc>
              <a:spcBef>
                <a:spcPts val="675"/>
              </a:spcBef>
              <a:buClrTx/>
              <a:buFontTx/>
              <a:buNone/>
            </a:pPr>
            <a:endParaRPr lang="el-GR" altLang="en-US" sz="2700" dirty="0">
              <a:solidFill>
                <a:srgbClr val="000000"/>
              </a:solidFill>
              <a:latin typeface="Calibri" panose="020F0502020204030204" pitchFamily="34" charset="0"/>
            </a:endParaRPr>
          </a:p>
          <a:p>
            <a:pPr eaLnBrk="1" hangingPunct="1">
              <a:lnSpc>
                <a:spcPct val="80000"/>
              </a:lnSpc>
              <a:spcBef>
                <a:spcPts val="675"/>
              </a:spcBef>
              <a:buClrTx/>
              <a:buFontTx/>
              <a:buNone/>
            </a:pPr>
            <a:r>
              <a:rPr lang="el-GR" altLang="en-US" sz="2700" dirty="0">
                <a:solidFill>
                  <a:srgbClr val="000000"/>
                </a:solidFill>
                <a:latin typeface="Calibri" panose="020F0502020204030204" pitchFamily="34" charset="0"/>
              </a:rPr>
              <a:t>Κατά μήκος μιας ομάδας</a:t>
            </a:r>
            <a:r>
              <a:rPr lang="en-US" altLang="en-US" sz="2700" dirty="0">
                <a:solidFill>
                  <a:srgbClr val="000000"/>
                </a:solidFill>
                <a:latin typeface="Calibri" panose="020F0502020204030204" pitchFamily="34" charset="0"/>
              </a:rPr>
              <a:t>, </a:t>
            </a:r>
            <a:r>
              <a:rPr lang="el-GR" altLang="en-US" sz="2700" dirty="0">
                <a:solidFill>
                  <a:srgbClr val="000000"/>
                </a:solidFill>
                <a:latin typeface="Calibri" panose="020F0502020204030204" pitchFamily="34" charset="0"/>
              </a:rPr>
              <a:t>η </a:t>
            </a:r>
            <a:r>
              <a:rPr lang="en-US" altLang="en-US" sz="2700" dirty="0">
                <a:solidFill>
                  <a:srgbClr val="000000"/>
                </a:solidFill>
                <a:latin typeface="Calibri" panose="020F0502020204030204" pitchFamily="34" charset="0"/>
              </a:rPr>
              <a:t>IE </a:t>
            </a:r>
            <a:r>
              <a:rPr lang="el-GR" altLang="en-US" sz="2700" dirty="0">
                <a:solidFill>
                  <a:srgbClr val="000000"/>
                </a:solidFill>
                <a:latin typeface="Calibri" panose="020F0502020204030204" pitchFamily="34" charset="0"/>
              </a:rPr>
              <a:t>μειώνεται</a:t>
            </a:r>
            <a:r>
              <a:rPr lang="en-US" altLang="en-US" sz="2700" dirty="0">
                <a:solidFill>
                  <a:srgbClr val="000000"/>
                </a:solidFill>
                <a:latin typeface="Calibri" panose="020F0502020204030204" pitchFamily="34" charset="0"/>
              </a:rPr>
              <a:t>. </a:t>
            </a:r>
            <a:r>
              <a:rPr lang="el-GR" altLang="en-US" sz="2700" dirty="0">
                <a:solidFill>
                  <a:srgbClr val="000000"/>
                </a:solidFill>
                <a:latin typeface="Calibri" panose="020F0502020204030204" pitchFamily="34" charset="0"/>
              </a:rPr>
              <a:t>Αν και το </a:t>
            </a:r>
            <a:r>
              <a:rPr lang="en-US" altLang="en-US" sz="2700" dirty="0">
                <a:solidFill>
                  <a:srgbClr val="000000"/>
                </a:solidFill>
                <a:latin typeface="Calibri" panose="020F0502020204030204" pitchFamily="34" charset="0"/>
              </a:rPr>
              <a:t> Z </a:t>
            </a:r>
            <a:r>
              <a:rPr lang="el-GR" altLang="en-US" sz="2700" dirty="0">
                <a:solidFill>
                  <a:srgbClr val="000000"/>
                </a:solidFill>
                <a:latin typeface="Calibri" panose="020F0502020204030204" pitchFamily="34" charset="0"/>
              </a:rPr>
              <a:t>αυξάνεται προς τα κάτω κατά μήκος μιας ομάδας</a:t>
            </a:r>
            <a:r>
              <a:rPr lang="en-US" altLang="en-US" sz="2700" dirty="0">
                <a:solidFill>
                  <a:srgbClr val="000000"/>
                </a:solidFill>
                <a:latin typeface="Calibri" panose="020F0502020204030204" pitchFamily="34" charset="0"/>
              </a:rPr>
              <a:t>,</a:t>
            </a:r>
            <a:r>
              <a:rPr lang="el-GR" altLang="en-US" sz="2700" dirty="0">
                <a:solidFill>
                  <a:srgbClr val="000000"/>
                </a:solidFill>
                <a:latin typeface="Calibri" panose="020F0502020204030204" pitchFamily="34" charset="0"/>
              </a:rPr>
              <a:t> το ίδιο συμβαίνει με το</a:t>
            </a:r>
            <a:r>
              <a:rPr lang="en-US" altLang="en-US" sz="2700" dirty="0">
                <a:solidFill>
                  <a:srgbClr val="000000"/>
                </a:solidFill>
                <a:latin typeface="Calibri" panose="020F0502020204030204" pitchFamily="34" charset="0"/>
              </a:rPr>
              <a:t> n. </a:t>
            </a:r>
            <a:r>
              <a:rPr lang="el-GR" altLang="en-US" sz="2700" dirty="0">
                <a:solidFill>
                  <a:srgbClr val="000000"/>
                </a:solidFill>
                <a:latin typeface="Calibri" panose="020F0502020204030204" pitchFamily="34" charset="0"/>
              </a:rPr>
              <a:t>Οι φλοιοί είναι καλά διαχωρισμένοι στον χώρο, επομένως τα ηλεκτρόνια  σε μεγαλύτερο </a:t>
            </a:r>
            <a:r>
              <a:rPr lang="en-US" altLang="en-US" sz="2700" dirty="0">
                <a:solidFill>
                  <a:srgbClr val="000000"/>
                </a:solidFill>
                <a:latin typeface="Calibri" panose="020F0502020204030204" pitchFamily="34" charset="0"/>
              </a:rPr>
              <a:t>n </a:t>
            </a:r>
            <a:r>
              <a:rPr lang="el-GR" altLang="en-US" sz="2700" dirty="0">
                <a:solidFill>
                  <a:srgbClr val="000000"/>
                </a:solidFill>
                <a:latin typeface="Calibri" panose="020F0502020204030204" pitchFamily="34" charset="0"/>
              </a:rPr>
              <a:t>είναι μακρύτερα από τον πυρήνα</a:t>
            </a:r>
            <a:r>
              <a:rPr lang="en-US" altLang="en-US" sz="2700" dirty="0">
                <a:solidFill>
                  <a:srgbClr val="000000"/>
                </a:solidFill>
                <a:latin typeface="Calibri" panose="020F0502020204030204" pitchFamily="34" charset="0"/>
              </a:rPr>
              <a:t>. </a:t>
            </a:r>
            <a:r>
              <a:rPr lang="el-GR" altLang="en-US" sz="2700" dirty="0">
                <a:solidFill>
                  <a:srgbClr val="000000"/>
                </a:solidFill>
                <a:latin typeface="Calibri" panose="020F0502020204030204" pitchFamily="34" charset="0"/>
              </a:rPr>
              <a:t>Η </a:t>
            </a:r>
            <a:r>
              <a:rPr lang="el-GR" altLang="en-US" sz="2700" u="sng" dirty="0">
                <a:solidFill>
                  <a:srgbClr val="000000"/>
                </a:solidFill>
                <a:latin typeface="Calibri" panose="020F0502020204030204" pitchFamily="34" charset="0"/>
              </a:rPr>
              <a:t>μεγάλη απόσταση από τον πυρήνα κυριαρχεί </a:t>
            </a:r>
            <a:r>
              <a:rPr lang="el-GR" altLang="en-US" sz="2700" dirty="0">
                <a:solidFill>
                  <a:srgbClr val="000000"/>
                </a:solidFill>
                <a:latin typeface="Calibri" panose="020F0502020204030204" pitchFamily="34" charset="0"/>
              </a:rPr>
              <a:t>έναντι του αυξημένου </a:t>
            </a:r>
            <a:r>
              <a:rPr lang="en-US" altLang="en-US" sz="2700" dirty="0">
                <a:solidFill>
                  <a:srgbClr val="000000"/>
                </a:solidFill>
                <a:latin typeface="Calibri" panose="020F0502020204030204" pitchFamily="34" charset="0"/>
              </a:rPr>
              <a:t>Z,</a:t>
            </a:r>
            <a:r>
              <a:rPr lang="el-GR" altLang="en-US" sz="2700" dirty="0">
                <a:solidFill>
                  <a:srgbClr val="000000"/>
                </a:solidFill>
                <a:latin typeface="Calibri" panose="020F0502020204030204" pitchFamily="34" charset="0"/>
              </a:rPr>
              <a:t> καθιστώντας τα ηλεκτρόνια λιγότερο  ισχυρά συνδεδεμένα και απομένως η ΙΕ βαίνει μειούμενη.</a:t>
            </a:r>
          </a:p>
        </p:txBody>
      </p:sp>
    </p:spTree>
  </p:cSld>
  <p:clrMapOvr>
    <a:masterClrMapping/>
  </p:clrMapOvr>
  <p:transition spd="med"/>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8098" name="Text Box 1">
            <a:extLst>
              <a:ext uri="{FF2B5EF4-FFF2-40B4-BE49-F238E27FC236}">
                <a16:creationId xmlns:a16="http://schemas.microsoft.com/office/drawing/2014/main" id="{1420E36C-11F8-4C08-BE68-52D1291FE9F3}"/>
              </a:ext>
            </a:extLst>
          </p:cNvPr>
          <p:cNvSpPr txBox="1">
            <a:spLocks noChangeArrowheads="1"/>
          </p:cNvSpPr>
          <p:nvPr/>
        </p:nvSpPr>
        <p:spPr bwMode="auto">
          <a:xfrm>
            <a:off x="304800" y="6248400"/>
            <a:ext cx="3505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lstStyle>
            <a:lvl1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1pPr>
            <a:lvl2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2pPr>
            <a:lvl3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3pPr>
            <a:lvl4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4pPr>
            <a:lvl5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5pPr>
            <a:lvl6pPr marL="25146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6pPr>
            <a:lvl7pPr marL="29718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7pPr>
            <a:lvl8pPr marL="34290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8pPr>
            <a:lvl9pPr marL="38862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9pPr>
          </a:lstStyle>
          <a:p>
            <a:pPr eaLnBrk="1" hangingPunct="1">
              <a:lnSpc>
                <a:spcPct val="100000"/>
              </a:lnSpc>
              <a:buClrTx/>
              <a:buSzPct val="120000"/>
              <a:buFontTx/>
              <a:buNone/>
            </a:pPr>
            <a:r>
              <a:rPr lang="el-GR" altLang="en-US" sz="1400">
                <a:solidFill>
                  <a:srgbClr val="000000"/>
                </a:solidFill>
              </a:rPr>
              <a:t>Tro, Chemistry: A Molecular Approach</a:t>
            </a:r>
          </a:p>
        </p:txBody>
      </p:sp>
      <p:sp>
        <p:nvSpPr>
          <p:cNvPr id="388099" name="Text Box 2">
            <a:extLst>
              <a:ext uri="{FF2B5EF4-FFF2-40B4-BE49-F238E27FC236}">
                <a16:creationId xmlns:a16="http://schemas.microsoft.com/office/drawing/2014/main" id="{EAA0BDEB-8DB4-47BA-AE97-4C8C85CF18B6}"/>
              </a:ext>
            </a:extLst>
          </p:cNvPr>
          <p:cNvSpPr txBox="1">
            <a:spLocks noChangeArrowheads="1"/>
          </p:cNvSpPr>
          <p:nvPr/>
        </p:nvSpPr>
        <p:spPr bwMode="auto">
          <a:xfrm>
            <a:off x="6858000" y="62484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pPr eaLnBrk="1">
              <a:lnSpc>
                <a:spcPct val="94000"/>
              </a:lnSpc>
              <a:buClr>
                <a:srgbClr val="000000"/>
              </a:buClr>
              <a:buSzPct val="100000"/>
              <a:buFont typeface="Times New Roman" panose="02020603050405020304" pitchFamily="18" charset="0"/>
              <a:buNone/>
            </a:pPr>
            <a:endParaRPr lang="el-GR" altLang="en-US"/>
          </a:p>
        </p:txBody>
      </p:sp>
      <p:sp>
        <p:nvSpPr>
          <p:cNvPr id="388100" name="Text Box 3">
            <a:extLst>
              <a:ext uri="{FF2B5EF4-FFF2-40B4-BE49-F238E27FC236}">
                <a16:creationId xmlns:a16="http://schemas.microsoft.com/office/drawing/2014/main" id="{8ADC2EB7-3359-4D03-96C5-A35E37EC5653}"/>
              </a:ext>
            </a:extLst>
          </p:cNvPr>
          <p:cNvSpPr txBox="1">
            <a:spLocks noChangeArrowheads="1"/>
          </p:cNvSpPr>
          <p:nvPr/>
        </p:nvSpPr>
        <p:spPr bwMode="auto">
          <a:xfrm>
            <a:off x="381000" y="152400"/>
            <a:ext cx="8458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lvl1pPr marL="215900" indent="-209550">
              <a:lnSpc>
                <a:spcPct val="94000"/>
              </a:lnSpc>
              <a:buClr>
                <a:srgbClr val="000000"/>
              </a:buClr>
              <a:buSzPct val="100000"/>
              <a:buFont typeface="Times New Roman" panose="02020603050405020304" pitchFamily="18" charset="0"/>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a:solidFill>
                  <a:schemeClr val="bg1"/>
                </a:solidFill>
                <a:latin typeface="Arial" panose="020B0604020202020204" pitchFamily="34" charset="0"/>
                <a:cs typeface="Droid Sans Fallback" charset="0"/>
              </a:defRPr>
            </a:lvl1pPr>
            <a:lvl2pPr>
              <a:lnSpc>
                <a:spcPct val="94000"/>
              </a:lnSpc>
              <a:buClr>
                <a:srgbClr val="000000"/>
              </a:buClr>
              <a:buSzPct val="100000"/>
              <a:buFont typeface="Times New Roman" panose="02020603050405020304" pitchFamily="18" charset="0"/>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a:solidFill>
                  <a:schemeClr val="bg1"/>
                </a:solidFill>
                <a:latin typeface="Arial" panose="020B0604020202020204" pitchFamily="34" charset="0"/>
                <a:cs typeface="Droid Sans Fallback" charset="0"/>
              </a:defRPr>
            </a:lvl2pPr>
            <a:lvl3pPr>
              <a:lnSpc>
                <a:spcPct val="94000"/>
              </a:lnSpc>
              <a:buClr>
                <a:srgbClr val="000000"/>
              </a:buClr>
              <a:buSzPct val="100000"/>
              <a:buFont typeface="Times New Roman" panose="02020603050405020304" pitchFamily="18" charset="0"/>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a:solidFill>
                  <a:schemeClr val="bg1"/>
                </a:solidFill>
                <a:latin typeface="Arial" panose="020B0604020202020204" pitchFamily="34" charset="0"/>
                <a:cs typeface="Droid Sans Fallback" charset="0"/>
              </a:defRPr>
            </a:lvl3pPr>
            <a:lvl4pPr>
              <a:lnSpc>
                <a:spcPct val="94000"/>
              </a:lnSpc>
              <a:buClr>
                <a:srgbClr val="000000"/>
              </a:buClr>
              <a:buSzPct val="100000"/>
              <a:buFont typeface="Times New Roman" panose="02020603050405020304" pitchFamily="18" charset="0"/>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a:solidFill>
                  <a:schemeClr val="bg1"/>
                </a:solidFill>
                <a:latin typeface="Arial" panose="020B0604020202020204" pitchFamily="34" charset="0"/>
                <a:cs typeface="Droid Sans Fallback" charset="0"/>
              </a:defRPr>
            </a:lvl4pPr>
            <a:lvl5pPr>
              <a:lnSpc>
                <a:spcPct val="94000"/>
              </a:lnSpc>
              <a:buClr>
                <a:srgbClr val="000000"/>
              </a:buClr>
              <a:buSzPct val="100000"/>
              <a:buFont typeface="Times New Roman" panose="02020603050405020304" pitchFamily="18" charset="0"/>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a:solidFill>
                  <a:schemeClr val="bg1"/>
                </a:solidFill>
                <a:latin typeface="Arial" panose="020B0604020202020204" pitchFamily="34" charset="0"/>
                <a:cs typeface="Droid Sans Fallback" charset="0"/>
              </a:defRPr>
            </a:lvl5pPr>
            <a:lvl6pPr marL="25146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a:solidFill>
                  <a:schemeClr val="bg1"/>
                </a:solidFill>
                <a:latin typeface="Arial" panose="020B0604020202020204" pitchFamily="34" charset="0"/>
                <a:cs typeface="Droid Sans Fallback" charset="0"/>
              </a:defRPr>
            </a:lvl6pPr>
            <a:lvl7pPr marL="29718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a:solidFill>
                  <a:schemeClr val="bg1"/>
                </a:solidFill>
                <a:latin typeface="Arial" panose="020B0604020202020204" pitchFamily="34" charset="0"/>
                <a:cs typeface="Droid Sans Fallback" charset="0"/>
              </a:defRPr>
            </a:lvl7pPr>
            <a:lvl8pPr marL="34290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a:solidFill>
                  <a:schemeClr val="bg1"/>
                </a:solidFill>
                <a:latin typeface="Arial" panose="020B0604020202020204" pitchFamily="34" charset="0"/>
                <a:cs typeface="Droid Sans Fallback" charset="0"/>
              </a:defRPr>
            </a:lvl8pPr>
            <a:lvl9pPr marL="38862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a:solidFill>
                  <a:schemeClr val="bg1"/>
                </a:solidFill>
                <a:latin typeface="Arial" panose="020B0604020202020204" pitchFamily="34" charset="0"/>
                <a:cs typeface="Droid Sans Fallback" charset="0"/>
              </a:defRPr>
            </a:lvl9pPr>
          </a:lstStyle>
          <a:p>
            <a:pPr eaLnBrk="1" hangingPunct="1">
              <a:lnSpc>
                <a:spcPct val="100000"/>
              </a:lnSpc>
              <a:buClrTx/>
              <a:buSzPct val="45000"/>
              <a:buFontTx/>
              <a:buNone/>
            </a:pPr>
            <a:r>
              <a:rPr lang="el-GR" altLang="en-US" sz="3600" dirty="0">
                <a:solidFill>
                  <a:srgbClr val="000000"/>
                </a:solidFill>
                <a:latin typeface="Times New Roman" panose="02020603050405020304" pitchFamily="18" charset="0"/>
              </a:rPr>
              <a:t>Γενικές Τάσεις στην 1</a:t>
            </a:r>
            <a:r>
              <a:rPr lang="el-GR" altLang="en-US" sz="3600" baseline="30000" dirty="0">
                <a:solidFill>
                  <a:srgbClr val="000000"/>
                </a:solidFill>
                <a:latin typeface="Times New Roman" panose="02020603050405020304" pitchFamily="18" charset="0"/>
              </a:rPr>
              <a:t>η</a:t>
            </a:r>
            <a:r>
              <a:rPr lang="el-GR" altLang="en-US" sz="3600" dirty="0">
                <a:solidFill>
                  <a:srgbClr val="000000"/>
                </a:solidFill>
                <a:latin typeface="Times New Roman" panose="02020603050405020304" pitchFamily="18" charset="0"/>
              </a:rPr>
              <a:t> Ενέργεια Ιονισμού</a:t>
            </a:r>
          </a:p>
        </p:txBody>
      </p:sp>
      <p:sp>
        <p:nvSpPr>
          <p:cNvPr id="215044" name="Text Box 4">
            <a:extLst>
              <a:ext uri="{FF2B5EF4-FFF2-40B4-BE49-F238E27FC236}">
                <a16:creationId xmlns:a16="http://schemas.microsoft.com/office/drawing/2014/main" id="{F179FC5E-C1A2-417D-9822-4DFA88102B28}"/>
              </a:ext>
            </a:extLst>
          </p:cNvPr>
          <p:cNvSpPr txBox="1">
            <a:spLocks noChangeArrowheads="1"/>
          </p:cNvSpPr>
          <p:nvPr/>
        </p:nvSpPr>
        <p:spPr bwMode="auto">
          <a:xfrm>
            <a:off x="381000" y="1295400"/>
            <a:ext cx="8458200" cy="48395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marL="425450" indent="-320675">
              <a:lnSpc>
                <a:spcPct val="94000"/>
              </a:lnSpc>
              <a:buClr>
                <a:srgbClr val="000000"/>
              </a:buClr>
              <a:buSzPct val="100000"/>
              <a:buFont typeface="Times New Roman" panose="02020603050405020304" pitchFamily="18" charset="0"/>
              <a:tabLst>
                <a:tab pos="425450" algn="l"/>
                <a:tab pos="873125" algn="l"/>
                <a:tab pos="1322388" algn="l"/>
                <a:tab pos="1771650" algn="l"/>
                <a:tab pos="2220913" algn="l"/>
                <a:tab pos="2670175" algn="l"/>
                <a:tab pos="3119438" algn="l"/>
                <a:tab pos="3568700" algn="l"/>
                <a:tab pos="4017963" algn="l"/>
                <a:tab pos="4467225" algn="l"/>
                <a:tab pos="4916488" algn="l"/>
                <a:tab pos="5365750" algn="l"/>
                <a:tab pos="5815013" algn="l"/>
                <a:tab pos="6264275" algn="l"/>
                <a:tab pos="6713538" algn="l"/>
                <a:tab pos="7162800" algn="l"/>
                <a:tab pos="7612063" algn="l"/>
                <a:tab pos="8061325" algn="l"/>
                <a:tab pos="8510588" algn="l"/>
                <a:tab pos="8959850" algn="l"/>
                <a:tab pos="9409113" algn="l"/>
              </a:tabLst>
              <a:defRPr>
                <a:solidFill>
                  <a:schemeClr val="bg1"/>
                </a:solidFill>
                <a:latin typeface="Arial" panose="020B0604020202020204" pitchFamily="34" charset="0"/>
                <a:cs typeface="Droid Sans Fallback" charset="0"/>
              </a:defRPr>
            </a:lvl1pPr>
            <a:lvl2pPr marL="857250" indent="-320675">
              <a:lnSpc>
                <a:spcPct val="94000"/>
              </a:lnSpc>
              <a:buClr>
                <a:srgbClr val="000000"/>
              </a:buClr>
              <a:buSzPct val="100000"/>
              <a:buFont typeface="Times New Roman" panose="02020603050405020304" pitchFamily="18" charset="0"/>
              <a:tabLst>
                <a:tab pos="425450" algn="l"/>
                <a:tab pos="873125" algn="l"/>
                <a:tab pos="1322388" algn="l"/>
                <a:tab pos="1771650" algn="l"/>
                <a:tab pos="2220913" algn="l"/>
                <a:tab pos="2670175" algn="l"/>
                <a:tab pos="3119438" algn="l"/>
                <a:tab pos="3568700" algn="l"/>
                <a:tab pos="4017963" algn="l"/>
                <a:tab pos="4467225" algn="l"/>
                <a:tab pos="4916488" algn="l"/>
                <a:tab pos="5365750" algn="l"/>
                <a:tab pos="5815013" algn="l"/>
                <a:tab pos="6264275" algn="l"/>
                <a:tab pos="6713538" algn="l"/>
                <a:tab pos="7162800" algn="l"/>
                <a:tab pos="7612063" algn="l"/>
                <a:tab pos="8061325" algn="l"/>
                <a:tab pos="8510588" algn="l"/>
                <a:tab pos="8959850" algn="l"/>
                <a:tab pos="9409113" algn="l"/>
              </a:tabLst>
              <a:defRPr>
                <a:solidFill>
                  <a:schemeClr val="bg1"/>
                </a:solidFill>
                <a:latin typeface="Arial" panose="020B0604020202020204" pitchFamily="34" charset="0"/>
                <a:cs typeface="Droid Sans Fallback" charset="0"/>
              </a:defRPr>
            </a:lvl2pPr>
            <a:lvl3pPr>
              <a:lnSpc>
                <a:spcPct val="94000"/>
              </a:lnSpc>
              <a:buClr>
                <a:srgbClr val="000000"/>
              </a:buClr>
              <a:buSzPct val="100000"/>
              <a:buFont typeface="Times New Roman" panose="02020603050405020304" pitchFamily="18" charset="0"/>
              <a:tabLst>
                <a:tab pos="425450" algn="l"/>
                <a:tab pos="873125" algn="l"/>
                <a:tab pos="1322388" algn="l"/>
                <a:tab pos="1771650" algn="l"/>
                <a:tab pos="2220913" algn="l"/>
                <a:tab pos="2670175" algn="l"/>
                <a:tab pos="3119438" algn="l"/>
                <a:tab pos="3568700" algn="l"/>
                <a:tab pos="4017963" algn="l"/>
                <a:tab pos="4467225" algn="l"/>
                <a:tab pos="4916488" algn="l"/>
                <a:tab pos="5365750" algn="l"/>
                <a:tab pos="5815013" algn="l"/>
                <a:tab pos="6264275" algn="l"/>
                <a:tab pos="6713538" algn="l"/>
                <a:tab pos="7162800" algn="l"/>
                <a:tab pos="7612063" algn="l"/>
                <a:tab pos="8061325" algn="l"/>
                <a:tab pos="8510588" algn="l"/>
                <a:tab pos="8959850" algn="l"/>
                <a:tab pos="9409113" algn="l"/>
              </a:tabLst>
              <a:defRPr>
                <a:solidFill>
                  <a:schemeClr val="bg1"/>
                </a:solidFill>
                <a:latin typeface="Arial" panose="020B0604020202020204" pitchFamily="34" charset="0"/>
                <a:cs typeface="Droid Sans Fallback" charset="0"/>
              </a:defRPr>
            </a:lvl3pPr>
            <a:lvl4pPr>
              <a:lnSpc>
                <a:spcPct val="94000"/>
              </a:lnSpc>
              <a:buClr>
                <a:srgbClr val="000000"/>
              </a:buClr>
              <a:buSzPct val="100000"/>
              <a:buFont typeface="Times New Roman" panose="02020603050405020304" pitchFamily="18" charset="0"/>
              <a:tabLst>
                <a:tab pos="425450" algn="l"/>
                <a:tab pos="873125" algn="l"/>
                <a:tab pos="1322388" algn="l"/>
                <a:tab pos="1771650" algn="l"/>
                <a:tab pos="2220913" algn="l"/>
                <a:tab pos="2670175" algn="l"/>
                <a:tab pos="3119438" algn="l"/>
                <a:tab pos="3568700" algn="l"/>
                <a:tab pos="4017963" algn="l"/>
                <a:tab pos="4467225" algn="l"/>
                <a:tab pos="4916488" algn="l"/>
                <a:tab pos="5365750" algn="l"/>
                <a:tab pos="5815013" algn="l"/>
                <a:tab pos="6264275" algn="l"/>
                <a:tab pos="6713538" algn="l"/>
                <a:tab pos="7162800" algn="l"/>
                <a:tab pos="7612063" algn="l"/>
                <a:tab pos="8061325" algn="l"/>
                <a:tab pos="8510588" algn="l"/>
                <a:tab pos="8959850" algn="l"/>
                <a:tab pos="9409113" algn="l"/>
              </a:tabLst>
              <a:defRPr>
                <a:solidFill>
                  <a:schemeClr val="bg1"/>
                </a:solidFill>
                <a:latin typeface="Arial" panose="020B0604020202020204" pitchFamily="34" charset="0"/>
                <a:cs typeface="Droid Sans Fallback" charset="0"/>
              </a:defRPr>
            </a:lvl4pPr>
            <a:lvl5pPr>
              <a:lnSpc>
                <a:spcPct val="94000"/>
              </a:lnSpc>
              <a:buClr>
                <a:srgbClr val="000000"/>
              </a:buClr>
              <a:buSzPct val="100000"/>
              <a:buFont typeface="Times New Roman" panose="02020603050405020304" pitchFamily="18" charset="0"/>
              <a:tabLst>
                <a:tab pos="425450" algn="l"/>
                <a:tab pos="873125" algn="l"/>
                <a:tab pos="1322388" algn="l"/>
                <a:tab pos="1771650" algn="l"/>
                <a:tab pos="2220913" algn="l"/>
                <a:tab pos="2670175" algn="l"/>
                <a:tab pos="3119438" algn="l"/>
                <a:tab pos="3568700" algn="l"/>
                <a:tab pos="4017963" algn="l"/>
                <a:tab pos="4467225" algn="l"/>
                <a:tab pos="4916488" algn="l"/>
                <a:tab pos="5365750" algn="l"/>
                <a:tab pos="5815013" algn="l"/>
                <a:tab pos="6264275" algn="l"/>
                <a:tab pos="6713538" algn="l"/>
                <a:tab pos="7162800" algn="l"/>
                <a:tab pos="7612063" algn="l"/>
                <a:tab pos="8061325" algn="l"/>
                <a:tab pos="8510588" algn="l"/>
                <a:tab pos="8959850" algn="l"/>
                <a:tab pos="9409113" algn="l"/>
              </a:tabLst>
              <a:defRPr>
                <a:solidFill>
                  <a:schemeClr val="bg1"/>
                </a:solidFill>
                <a:latin typeface="Arial" panose="020B0604020202020204" pitchFamily="34" charset="0"/>
                <a:cs typeface="Droid Sans Fallback" charset="0"/>
              </a:defRPr>
            </a:lvl5pPr>
            <a:lvl6pPr marL="25146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425450" algn="l"/>
                <a:tab pos="873125" algn="l"/>
                <a:tab pos="1322388" algn="l"/>
                <a:tab pos="1771650" algn="l"/>
                <a:tab pos="2220913" algn="l"/>
                <a:tab pos="2670175" algn="l"/>
                <a:tab pos="3119438" algn="l"/>
                <a:tab pos="3568700" algn="l"/>
                <a:tab pos="4017963" algn="l"/>
                <a:tab pos="4467225" algn="l"/>
                <a:tab pos="4916488" algn="l"/>
                <a:tab pos="5365750" algn="l"/>
                <a:tab pos="5815013" algn="l"/>
                <a:tab pos="6264275" algn="l"/>
                <a:tab pos="6713538" algn="l"/>
                <a:tab pos="7162800" algn="l"/>
                <a:tab pos="7612063" algn="l"/>
                <a:tab pos="8061325" algn="l"/>
                <a:tab pos="8510588" algn="l"/>
                <a:tab pos="8959850" algn="l"/>
                <a:tab pos="9409113" algn="l"/>
              </a:tabLst>
              <a:defRPr>
                <a:solidFill>
                  <a:schemeClr val="bg1"/>
                </a:solidFill>
                <a:latin typeface="Arial" panose="020B0604020202020204" pitchFamily="34" charset="0"/>
                <a:cs typeface="Droid Sans Fallback" charset="0"/>
              </a:defRPr>
            </a:lvl6pPr>
            <a:lvl7pPr marL="29718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425450" algn="l"/>
                <a:tab pos="873125" algn="l"/>
                <a:tab pos="1322388" algn="l"/>
                <a:tab pos="1771650" algn="l"/>
                <a:tab pos="2220913" algn="l"/>
                <a:tab pos="2670175" algn="l"/>
                <a:tab pos="3119438" algn="l"/>
                <a:tab pos="3568700" algn="l"/>
                <a:tab pos="4017963" algn="l"/>
                <a:tab pos="4467225" algn="l"/>
                <a:tab pos="4916488" algn="l"/>
                <a:tab pos="5365750" algn="l"/>
                <a:tab pos="5815013" algn="l"/>
                <a:tab pos="6264275" algn="l"/>
                <a:tab pos="6713538" algn="l"/>
                <a:tab pos="7162800" algn="l"/>
                <a:tab pos="7612063" algn="l"/>
                <a:tab pos="8061325" algn="l"/>
                <a:tab pos="8510588" algn="l"/>
                <a:tab pos="8959850" algn="l"/>
                <a:tab pos="9409113" algn="l"/>
              </a:tabLst>
              <a:defRPr>
                <a:solidFill>
                  <a:schemeClr val="bg1"/>
                </a:solidFill>
                <a:latin typeface="Arial" panose="020B0604020202020204" pitchFamily="34" charset="0"/>
                <a:cs typeface="Droid Sans Fallback" charset="0"/>
              </a:defRPr>
            </a:lvl7pPr>
            <a:lvl8pPr marL="34290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425450" algn="l"/>
                <a:tab pos="873125" algn="l"/>
                <a:tab pos="1322388" algn="l"/>
                <a:tab pos="1771650" algn="l"/>
                <a:tab pos="2220913" algn="l"/>
                <a:tab pos="2670175" algn="l"/>
                <a:tab pos="3119438" algn="l"/>
                <a:tab pos="3568700" algn="l"/>
                <a:tab pos="4017963" algn="l"/>
                <a:tab pos="4467225" algn="l"/>
                <a:tab pos="4916488" algn="l"/>
                <a:tab pos="5365750" algn="l"/>
                <a:tab pos="5815013" algn="l"/>
                <a:tab pos="6264275" algn="l"/>
                <a:tab pos="6713538" algn="l"/>
                <a:tab pos="7162800" algn="l"/>
                <a:tab pos="7612063" algn="l"/>
                <a:tab pos="8061325" algn="l"/>
                <a:tab pos="8510588" algn="l"/>
                <a:tab pos="8959850" algn="l"/>
                <a:tab pos="9409113" algn="l"/>
              </a:tabLst>
              <a:defRPr>
                <a:solidFill>
                  <a:schemeClr val="bg1"/>
                </a:solidFill>
                <a:latin typeface="Arial" panose="020B0604020202020204" pitchFamily="34" charset="0"/>
                <a:cs typeface="Droid Sans Fallback" charset="0"/>
              </a:defRPr>
            </a:lvl8pPr>
            <a:lvl9pPr marL="38862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425450" algn="l"/>
                <a:tab pos="873125" algn="l"/>
                <a:tab pos="1322388" algn="l"/>
                <a:tab pos="1771650" algn="l"/>
                <a:tab pos="2220913" algn="l"/>
                <a:tab pos="2670175" algn="l"/>
                <a:tab pos="3119438" algn="l"/>
                <a:tab pos="3568700" algn="l"/>
                <a:tab pos="4017963" algn="l"/>
                <a:tab pos="4467225" algn="l"/>
                <a:tab pos="4916488" algn="l"/>
                <a:tab pos="5365750" algn="l"/>
                <a:tab pos="5815013" algn="l"/>
                <a:tab pos="6264275" algn="l"/>
                <a:tab pos="6713538" algn="l"/>
                <a:tab pos="7162800" algn="l"/>
                <a:tab pos="7612063" algn="l"/>
                <a:tab pos="8061325" algn="l"/>
                <a:tab pos="8510588" algn="l"/>
                <a:tab pos="8959850" algn="l"/>
                <a:tab pos="9409113" algn="l"/>
              </a:tabLst>
              <a:defRPr>
                <a:solidFill>
                  <a:schemeClr val="bg1"/>
                </a:solidFill>
                <a:latin typeface="Arial" panose="020B0604020202020204" pitchFamily="34" charset="0"/>
                <a:cs typeface="Droid Sans Fallback" charset="0"/>
              </a:defRPr>
            </a:lvl9pPr>
          </a:lstStyle>
          <a:p>
            <a:pPr eaLnBrk="1" hangingPunct="1">
              <a:lnSpc>
                <a:spcPct val="100000"/>
              </a:lnSpc>
              <a:spcBef>
                <a:spcPts val="700"/>
              </a:spcBef>
              <a:buSzPct val="45000"/>
              <a:buFont typeface="Wingdings" panose="05000000000000000000" pitchFamily="2" charset="2"/>
              <a:buChar char=""/>
            </a:pPr>
            <a:r>
              <a:rPr lang="el-GR" altLang="en-US" sz="2800" dirty="0">
                <a:solidFill>
                  <a:srgbClr val="000000"/>
                </a:solidFill>
                <a:latin typeface="Times New Roman" panose="02020603050405020304" pitchFamily="18" charset="0"/>
              </a:rPr>
              <a:t>Όσο μεγαλύτερο το δραστικό πυρηνικό φορτίο στο ηλεκτρόνιο, τόσο περισσότερη ενέργεια χρειάζεται για την απομάκρυνσή του</a:t>
            </a:r>
          </a:p>
          <a:p>
            <a:pPr eaLnBrk="1" hangingPunct="1">
              <a:lnSpc>
                <a:spcPct val="100000"/>
              </a:lnSpc>
              <a:spcBef>
                <a:spcPts val="700"/>
              </a:spcBef>
              <a:buSzPct val="45000"/>
              <a:buFont typeface="Wingdings" panose="05000000000000000000" pitchFamily="2" charset="2"/>
              <a:buChar char=""/>
            </a:pPr>
            <a:r>
              <a:rPr lang="el-GR" altLang="en-US" sz="2800" dirty="0">
                <a:solidFill>
                  <a:srgbClr val="000000"/>
                </a:solidFill>
                <a:latin typeface="Times New Roman" panose="02020603050405020304" pitchFamily="18" charset="0"/>
              </a:rPr>
              <a:t>Όσο μακρύτερα το ηλεκτρόνιο από τον πυρήνα, τόσο λιγότερη ενέργεια χρειάζεται για την απομάκρυνσή του</a:t>
            </a:r>
          </a:p>
          <a:p>
            <a:pPr eaLnBrk="1" hangingPunct="1">
              <a:lnSpc>
                <a:spcPct val="100000"/>
              </a:lnSpc>
              <a:spcBef>
                <a:spcPts val="700"/>
              </a:spcBef>
              <a:buSzPct val="45000"/>
              <a:buFont typeface="Wingdings" panose="05000000000000000000" pitchFamily="2" charset="2"/>
              <a:buChar char=""/>
            </a:pPr>
            <a:r>
              <a:rPr lang="el-GR" altLang="en-US" sz="2800" dirty="0">
                <a:solidFill>
                  <a:srgbClr val="000000"/>
                </a:solidFill>
                <a:latin typeface="Times New Roman" panose="02020603050405020304" pitchFamily="18" charset="0"/>
              </a:rPr>
              <a:t>Η 1</a:t>
            </a:r>
            <a:r>
              <a:rPr lang="el-GR" altLang="en-US" sz="2800" baseline="30000" dirty="0">
                <a:solidFill>
                  <a:srgbClr val="000000"/>
                </a:solidFill>
                <a:latin typeface="Times New Roman" panose="02020603050405020304" pitchFamily="18" charset="0"/>
              </a:rPr>
              <a:t>η</a:t>
            </a:r>
            <a:r>
              <a:rPr lang="el-GR" altLang="en-US" sz="2800" dirty="0">
                <a:solidFill>
                  <a:srgbClr val="000000"/>
                </a:solidFill>
                <a:latin typeface="Times New Roman" panose="02020603050405020304" pitchFamily="18" charset="0"/>
              </a:rPr>
              <a:t>  IE </a:t>
            </a:r>
            <a:r>
              <a:rPr lang="el-GR" altLang="en-US" sz="2800" b="1" dirty="0">
                <a:solidFill>
                  <a:srgbClr val="000000"/>
                </a:solidFill>
                <a:latin typeface="Times New Roman" panose="02020603050405020304" pitchFamily="18" charset="0"/>
              </a:rPr>
              <a:t>ελαττώνεται</a:t>
            </a:r>
            <a:r>
              <a:rPr lang="el-GR" altLang="en-US" sz="2800" dirty="0">
                <a:solidFill>
                  <a:srgbClr val="000000"/>
                </a:solidFill>
                <a:latin typeface="Times New Roman" panose="02020603050405020304" pitchFamily="18" charset="0"/>
              </a:rPr>
              <a:t> προς κάτω σε μια ομάδα</a:t>
            </a:r>
          </a:p>
          <a:p>
            <a:pPr lvl="1" eaLnBrk="1" hangingPunct="1">
              <a:lnSpc>
                <a:spcPct val="100000"/>
              </a:lnSpc>
              <a:spcBef>
                <a:spcPts val="600"/>
              </a:spcBef>
              <a:buSzPct val="75000"/>
              <a:buFont typeface="Symbol" panose="05050102010706020507" pitchFamily="18" charset="2"/>
              <a:buChar char=""/>
            </a:pPr>
            <a:r>
              <a:rPr lang="el-GR" altLang="en-US" sz="2400" dirty="0">
                <a:solidFill>
                  <a:srgbClr val="000000"/>
                </a:solidFill>
                <a:latin typeface="Times New Roman" panose="02020603050405020304" pitchFamily="18" charset="0"/>
              </a:rPr>
              <a:t>Το ηλεκτρόνιο σθένους μακρύτερα από τον πυρήνα</a:t>
            </a:r>
          </a:p>
          <a:p>
            <a:pPr eaLnBrk="1" hangingPunct="1">
              <a:lnSpc>
                <a:spcPct val="100000"/>
              </a:lnSpc>
              <a:spcBef>
                <a:spcPts val="700"/>
              </a:spcBef>
              <a:buSzPct val="45000"/>
              <a:buFont typeface="Wingdings" panose="05000000000000000000" pitchFamily="2" charset="2"/>
              <a:buChar char=""/>
            </a:pPr>
            <a:r>
              <a:rPr lang="el-GR" altLang="en-US" sz="2800" dirty="0">
                <a:solidFill>
                  <a:srgbClr val="000000"/>
                </a:solidFill>
                <a:latin typeface="Times New Roman" panose="02020603050405020304" pitchFamily="18" charset="0"/>
              </a:rPr>
              <a:t>Η 1</a:t>
            </a:r>
            <a:r>
              <a:rPr lang="el-GR" altLang="en-US" sz="2800" baseline="30000" dirty="0">
                <a:solidFill>
                  <a:srgbClr val="000000"/>
                </a:solidFill>
                <a:latin typeface="Times New Roman" panose="02020603050405020304" pitchFamily="18" charset="0"/>
              </a:rPr>
              <a:t>η</a:t>
            </a:r>
            <a:r>
              <a:rPr lang="el-GR" altLang="en-US" sz="2800" dirty="0">
                <a:solidFill>
                  <a:srgbClr val="000000"/>
                </a:solidFill>
                <a:latin typeface="Times New Roman" panose="02020603050405020304" pitchFamily="18" charset="0"/>
              </a:rPr>
              <a:t>  IE γενικά </a:t>
            </a:r>
            <a:r>
              <a:rPr lang="el-GR" altLang="en-US" sz="2800" b="1" dirty="0">
                <a:solidFill>
                  <a:srgbClr val="000000"/>
                </a:solidFill>
                <a:latin typeface="Times New Roman" panose="02020603050405020304" pitchFamily="18" charset="0"/>
              </a:rPr>
              <a:t>αυξάνεται</a:t>
            </a:r>
            <a:r>
              <a:rPr lang="el-GR" altLang="en-US" sz="2800" dirty="0">
                <a:solidFill>
                  <a:srgbClr val="000000"/>
                </a:solidFill>
                <a:latin typeface="Times New Roman" panose="02020603050405020304" pitchFamily="18" charset="0"/>
              </a:rPr>
              <a:t> διαμέσου της περιόδου</a:t>
            </a:r>
          </a:p>
          <a:p>
            <a:pPr lvl="1" eaLnBrk="1" hangingPunct="1">
              <a:lnSpc>
                <a:spcPct val="100000"/>
              </a:lnSpc>
              <a:spcBef>
                <a:spcPts val="600"/>
              </a:spcBef>
              <a:buSzPct val="75000"/>
              <a:buFont typeface="Symbol" panose="05050102010706020507" pitchFamily="18" charset="2"/>
              <a:buChar char=""/>
            </a:pPr>
            <a:r>
              <a:rPr lang="el-GR" altLang="en-US" sz="2400" dirty="0">
                <a:solidFill>
                  <a:srgbClr val="000000"/>
                </a:solidFill>
                <a:latin typeface="Times New Roman" panose="02020603050405020304" pitchFamily="18" charset="0"/>
              </a:rPr>
              <a:t>Το δραστικό πυρηνικό φορτίο αυξάνεται</a:t>
            </a: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additive="repl">
                                        <p:cTn id="6" dur="1" fill="hold">
                                          <p:stCondLst>
                                            <p:cond delay="0"/>
                                          </p:stCondLst>
                                        </p:cTn>
                                        <p:tgtEl>
                                          <p:spTgt spid="215044">
                                            <p:txEl>
                                              <p:pRg st="0" end="0"/>
                                            </p:txEl>
                                          </p:spTgt>
                                        </p:tgtEl>
                                        <p:attrNameLst>
                                          <p:attrName>style.visibility</p:attrName>
                                        </p:attrNameLst>
                                      </p:cBhvr>
                                      <p:to>
                                        <p:strVal val="visible"/>
                                      </p:to>
                                    </p:set>
                                    <p:animEffect transition="in" filter="wipe(left)">
                                      <p:cBhvr additive="repl">
                                        <p:cTn id="7" dur="500"/>
                                        <p:tgtEl>
                                          <p:spTgt spid="215044">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additive="repl">
                                        <p:cTn id="11" dur="1" fill="hold">
                                          <p:stCondLst>
                                            <p:cond delay="0"/>
                                          </p:stCondLst>
                                        </p:cTn>
                                        <p:tgtEl>
                                          <p:spTgt spid="215044">
                                            <p:txEl>
                                              <p:pRg st="1" end="1"/>
                                            </p:txEl>
                                          </p:spTgt>
                                        </p:tgtEl>
                                        <p:attrNameLst>
                                          <p:attrName>style.visibility</p:attrName>
                                        </p:attrNameLst>
                                      </p:cBhvr>
                                      <p:to>
                                        <p:strVal val="visible"/>
                                      </p:to>
                                    </p:set>
                                    <p:animEffect transition="in" filter="wipe(left)">
                                      <p:cBhvr additive="repl">
                                        <p:cTn id="12" dur="500"/>
                                        <p:tgtEl>
                                          <p:spTgt spid="215044">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nodeType="clickEffect">
                                  <p:stCondLst>
                                    <p:cond delay="0"/>
                                  </p:stCondLst>
                                  <p:childTnLst>
                                    <p:set>
                                      <p:cBhvr additive="repl">
                                        <p:cTn id="16" dur="1" fill="hold">
                                          <p:stCondLst>
                                            <p:cond delay="0"/>
                                          </p:stCondLst>
                                        </p:cTn>
                                        <p:tgtEl>
                                          <p:spTgt spid="215044">
                                            <p:txEl>
                                              <p:pRg st="2" end="2"/>
                                            </p:txEl>
                                          </p:spTgt>
                                        </p:tgtEl>
                                        <p:attrNameLst>
                                          <p:attrName>style.visibility</p:attrName>
                                        </p:attrNameLst>
                                      </p:cBhvr>
                                      <p:to>
                                        <p:strVal val="visible"/>
                                      </p:to>
                                    </p:set>
                                    <p:animEffect transition="in" filter="wipe(left)">
                                      <p:cBhvr additive="repl">
                                        <p:cTn id="17" dur="500"/>
                                        <p:tgtEl>
                                          <p:spTgt spid="215044">
                                            <p:txEl>
                                              <p:pRg st="2" end="2"/>
                                            </p:txEl>
                                          </p:spTgt>
                                        </p:tgtEl>
                                      </p:cBhvr>
                                    </p:animEffect>
                                  </p:childTnLst>
                                </p:cTn>
                              </p:par>
                              <p:par>
                                <p:cTn id="18" presetID="22" presetClass="entr" presetSubtype="8" fill="hold" nodeType="withEffect">
                                  <p:stCondLst>
                                    <p:cond delay="0"/>
                                  </p:stCondLst>
                                  <p:childTnLst>
                                    <p:set>
                                      <p:cBhvr additive="repl">
                                        <p:cTn id="19" dur="1" fill="hold">
                                          <p:stCondLst>
                                            <p:cond delay="0"/>
                                          </p:stCondLst>
                                        </p:cTn>
                                        <p:tgtEl>
                                          <p:spTgt spid="215044">
                                            <p:txEl>
                                              <p:pRg st="3" end="3"/>
                                            </p:txEl>
                                          </p:spTgt>
                                        </p:tgtEl>
                                        <p:attrNameLst>
                                          <p:attrName>style.visibility</p:attrName>
                                        </p:attrNameLst>
                                      </p:cBhvr>
                                      <p:to>
                                        <p:strVal val="visible"/>
                                      </p:to>
                                    </p:set>
                                    <p:animEffect transition="in" filter="wipe(left)">
                                      <p:cBhvr additive="repl">
                                        <p:cTn id="20" dur="500"/>
                                        <p:tgtEl>
                                          <p:spTgt spid="215044">
                                            <p:txEl>
                                              <p:pRg st="3" end="3"/>
                                            </p:txEl>
                                          </p:spTgt>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22" presetClass="entr" presetSubtype="8" fill="hold" nodeType="clickEffect">
                                  <p:stCondLst>
                                    <p:cond delay="0"/>
                                  </p:stCondLst>
                                  <p:childTnLst>
                                    <p:set>
                                      <p:cBhvr additive="repl">
                                        <p:cTn id="24" dur="1" fill="hold">
                                          <p:stCondLst>
                                            <p:cond delay="0"/>
                                          </p:stCondLst>
                                        </p:cTn>
                                        <p:tgtEl>
                                          <p:spTgt spid="215044">
                                            <p:txEl>
                                              <p:pRg st="4" end="4"/>
                                            </p:txEl>
                                          </p:spTgt>
                                        </p:tgtEl>
                                        <p:attrNameLst>
                                          <p:attrName>style.visibility</p:attrName>
                                        </p:attrNameLst>
                                      </p:cBhvr>
                                      <p:to>
                                        <p:strVal val="visible"/>
                                      </p:to>
                                    </p:set>
                                    <p:animEffect transition="in" filter="wipe(left)">
                                      <p:cBhvr additive="repl">
                                        <p:cTn id="25" dur="500"/>
                                        <p:tgtEl>
                                          <p:spTgt spid="215044">
                                            <p:txEl>
                                              <p:pRg st="4" end="4"/>
                                            </p:txEl>
                                          </p:spTgt>
                                        </p:tgtEl>
                                      </p:cBhvr>
                                    </p:animEffect>
                                  </p:childTnLst>
                                </p:cTn>
                              </p:par>
                              <p:par>
                                <p:cTn id="26" presetID="22" presetClass="entr" presetSubtype="8" fill="hold" nodeType="withEffect">
                                  <p:stCondLst>
                                    <p:cond delay="0"/>
                                  </p:stCondLst>
                                  <p:childTnLst>
                                    <p:set>
                                      <p:cBhvr additive="repl">
                                        <p:cTn id="27" dur="1" fill="hold">
                                          <p:stCondLst>
                                            <p:cond delay="0"/>
                                          </p:stCondLst>
                                        </p:cTn>
                                        <p:tgtEl>
                                          <p:spTgt spid="215044">
                                            <p:txEl>
                                              <p:pRg st="5" end="5"/>
                                            </p:txEl>
                                          </p:spTgt>
                                        </p:tgtEl>
                                        <p:attrNameLst>
                                          <p:attrName>style.visibility</p:attrName>
                                        </p:attrNameLst>
                                      </p:cBhvr>
                                      <p:to>
                                        <p:strVal val="visible"/>
                                      </p:to>
                                    </p:set>
                                    <p:animEffect transition="in" filter="wipe(left)">
                                      <p:cBhvr additive="repl">
                                        <p:cTn id="28" dur="500"/>
                                        <p:tgtEl>
                                          <p:spTgt spid="215044">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2194" name="Text Box 1">
            <a:extLst>
              <a:ext uri="{FF2B5EF4-FFF2-40B4-BE49-F238E27FC236}">
                <a16:creationId xmlns:a16="http://schemas.microsoft.com/office/drawing/2014/main" id="{C007549D-EAEB-41D1-8602-08293C72A11B}"/>
              </a:ext>
            </a:extLst>
          </p:cNvPr>
          <p:cNvSpPr txBox="1">
            <a:spLocks noChangeArrowheads="1"/>
          </p:cNvSpPr>
          <p:nvPr/>
        </p:nvSpPr>
        <p:spPr bwMode="auto">
          <a:xfrm>
            <a:off x="6858000" y="62484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pPr eaLnBrk="1">
              <a:lnSpc>
                <a:spcPct val="94000"/>
              </a:lnSpc>
              <a:buClr>
                <a:srgbClr val="000000"/>
              </a:buClr>
              <a:buSzPct val="100000"/>
              <a:buFont typeface="Times New Roman" panose="02020603050405020304" pitchFamily="18" charset="0"/>
              <a:buNone/>
            </a:pPr>
            <a:endParaRPr lang="el-GR" altLang="en-US"/>
          </a:p>
        </p:txBody>
      </p:sp>
      <p:pic>
        <p:nvPicPr>
          <p:cNvPr id="392195" name="Picture 2">
            <a:extLst>
              <a:ext uri="{FF2B5EF4-FFF2-40B4-BE49-F238E27FC236}">
                <a16:creationId xmlns:a16="http://schemas.microsoft.com/office/drawing/2014/main" id="{83FFD4D6-D692-47FB-834C-782A5F60710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6800" y="282575"/>
            <a:ext cx="7042150" cy="6369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6290" name="Text Box 1">
            <a:extLst>
              <a:ext uri="{FF2B5EF4-FFF2-40B4-BE49-F238E27FC236}">
                <a16:creationId xmlns:a16="http://schemas.microsoft.com/office/drawing/2014/main" id="{752463A0-1289-4BC9-AD59-F675FC66EBFF}"/>
              </a:ext>
            </a:extLst>
          </p:cNvPr>
          <p:cNvSpPr txBox="1">
            <a:spLocks noChangeArrowheads="1"/>
          </p:cNvSpPr>
          <p:nvPr/>
        </p:nvSpPr>
        <p:spPr bwMode="auto">
          <a:xfrm>
            <a:off x="304800" y="6375996"/>
            <a:ext cx="3505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lstStyle>
            <a:lvl1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1pPr>
            <a:lvl2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2pPr>
            <a:lvl3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3pPr>
            <a:lvl4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4pPr>
            <a:lvl5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5pPr>
            <a:lvl6pPr marL="25146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6pPr>
            <a:lvl7pPr marL="29718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7pPr>
            <a:lvl8pPr marL="34290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8pPr>
            <a:lvl9pPr marL="38862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9pPr>
          </a:lstStyle>
          <a:p>
            <a:pPr eaLnBrk="1" hangingPunct="1">
              <a:lnSpc>
                <a:spcPct val="100000"/>
              </a:lnSpc>
              <a:buClrTx/>
              <a:buSzPct val="120000"/>
              <a:buFontTx/>
              <a:buNone/>
            </a:pPr>
            <a:r>
              <a:rPr lang="el-GR" altLang="en-US" sz="1400" dirty="0">
                <a:solidFill>
                  <a:srgbClr val="000000"/>
                </a:solidFill>
              </a:rPr>
              <a:t>Tro, Chemistry: A Molecular Approach</a:t>
            </a:r>
          </a:p>
        </p:txBody>
      </p:sp>
      <p:sp>
        <p:nvSpPr>
          <p:cNvPr id="396292" name="Text Box 3">
            <a:extLst>
              <a:ext uri="{FF2B5EF4-FFF2-40B4-BE49-F238E27FC236}">
                <a16:creationId xmlns:a16="http://schemas.microsoft.com/office/drawing/2014/main" id="{B16207B5-494B-4AA9-9727-827D5F7EB37F}"/>
              </a:ext>
            </a:extLst>
          </p:cNvPr>
          <p:cNvSpPr txBox="1">
            <a:spLocks noChangeArrowheads="1"/>
          </p:cNvSpPr>
          <p:nvPr/>
        </p:nvSpPr>
        <p:spPr bwMode="auto">
          <a:xfrm>
            <a:off x="304800" y="304800"/>
            <a:ext cx="8458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lvl1pPr marL="215900" indent="-209550">
              <a:lnSpc>
                <a:spcPct val="94000"/>
              </a:lnSpc>
              <a:buClr>
                <a:srgbClr val="000000"/>
              </a:buClr>
              <a:buSzPct val="100000"/>
              <a:buFont typeface="Times New Roman" panose="02020603050405020304" pitchFamily="18" charset="0"/>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a:solidFill>
                  <a:schemeClr val="bg1"/>
                </a:solidFill>
                <a:latin typeface="Arial" panose="020B0604020202020204" pitchFamily="34" charset="0"/>
                <a:cs typeface="Droid Sans Fallback" charset="0"/>
              </a:defRPr>
            </a:lvl1pPr>
            <a:lvl2pPr>
              <a:lnSpc>
                <a:spcPct val="94000"/>
              </a:lnSpc>
              <a:buClr>
                <a:srgbClr val="000000"/>
              </a:buClr>
              <a:buSzPct val="100000"/>
              <a:buFont typeface="Times New Roman" panose="02020603050405020304" pitchFamily="18" charset="0"/>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a:solidFill>
                  <a:schemeClr val="bg1"/>
                </a:solidFill>
                <a:latin typeface="Arial" panose="020B0604020202020204" pitchFamily="34" charset="0"/>
                <a:cs typeface="Droid Sans Fallback" charset="0"/>
              </a:defRPr>
            </a:lvl2pPr>
            <a:lvl3pPr>
              <a:lnSpc>
                <a:spcPct val="94000"/>
              </a:lnSpc>
              <a:buClr>
                <a:srgbClr val="000000"/>
              </a:buClr>
              <a:buSzPct val="100000"/>
              <a:buFont typeface="Times New Roman" panose="02020603050405020304" pitchFamily="18" charset="0"/>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a:solidFill>
                  <a:schemeClr val="bg1"/>
                </a:solidFill>
                <a:latin typeface="Arial" panose="020B0604020202020204" pitchFamily="34" charset="0"/>
                <a:cs typeface="Droid Sans Fallback" charset="0"/>
              </a:defRPr>
            </a:lvl3pPr>
            <a:lvl4pPr>
              <a:lnSpc>
                <a:spcPct val="94000"/>
              </a:lnSpc>
              <a:buClr>
                <a:srgbClr val="000000"/>
              </a:buClr>
              <a:buSzPct val="100000"/>
              <a:buFont typeface="Times New Roman" panose="02020603050405020304" pitchFamily="18" charset="0"/>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a:solidFill>
                  <a:schemeClr val="bg1"/>
                </a:solidFill>
                <a:latin typeface="Arial" panose="020B0604020202020204" pitchFamily="34" charset="0"/>
                <a:cs typeface="Droid Sans Fallback" charset="0"/>
              </a:defRPr>
            </a:lvl4pPr>
            <a:lvl5pPr>
              <a:lnSpc>
                <a:spcPct val="94000"/>
              </a:lnSpc>
              <a:buClr>
                <a:srgbClr val="000000"/>
              </a:buClr>
              <a:buSzPct val="100000"/>
              <a:buFont typeface="Times New Roman" panose="02020603050405020304" pitchFamily="18" charset="0"/>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a:solidFill>
                  <a:schemeClr val="bg1"/>
                </a:solidFill>
                <a:latin typeface="Arial" panose="020B0604020202020204" pitchFamily="34" charset="0"/>
                <a:cs typeface="Droid Sans Fallback" charset="0"/>
              </a:defRPr>
            </a:lvl5pPr>
            <a:lvl6pPr marL="25146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a:solidFill>
                  <a:schemeClr val="bg1"/>
                </a:solidFill>
                <a:latin typeface="Arial" panose="020B0604020202020204" pitchFamily="34" charset="0"/>
                <a:cs typeface="Droid Sans Fallback" charset="0"/>
              </a:defRPr>
            </a:lvl6pPr>
            <a:lvl7pPr marL="29718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a:solidFill>
                  <a:schemeClr val="bg1"/>
                </a:solidFill>
                <a:latin typeface="Arial" panose="020B0604020202020204" pitchFamily="34" charset="0"/>
                <a:cs typeface="Droid Sans Fallback" charset="0"/>
              </a:defRPr>
            </a:lvl7pPr>
            <a:lvl8pPr marL="34290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a:solidFill>
                  <a:schemeClr val="bg1"/>
                </a:solidFill>
                <a:latin typeface="Arial" panose="020B0604020202020204" pitchFamily="34" charset="0"/>
                <a:cs typeface="Droid Sans Fallback" charset="0"/>
              </a:defRPr>
            </a:lvl8pPr>
            <a:lvl9pPr marL="38862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a:solidFill>
                  <a:schemeClr val="bg1"/>
                </a:solidFill>
                <a:latin typeface="Arial" panose="020B0604020202020204" pitchFamily="34" charset="0"/>
                <a:cs typeface="Droid Sans Fallback" charset="0"/>
              </a:defRPr>
            </a:lvl9pPr>
          </a:lstStyle>
          <a:p>
            <a:pPr eaLnBrk="1" hangingPunct="1">
              <a:lnSpc>
                <a:spcPct val="100000"/>
              </a:lnSpc>
              <a:buClrTx/>
              <a:buSzPct val="45000"/>
              <a:buFontTx/>
              <a:buNone/>
            </a:pPr>
            <a:r>
              <a:rPr lang="el-GR" altLang="en-US" sz="4000">
                <a:solidFill>
                  <a:srgbClr val="000000"/>
                </a:solidFill>
                <a:latin typeface="Times New Roman" panose="02020603050405020304" pitchFamily="18" charset="0"/>
              </a:rPr>
              <a:t>Τάσεις στις διαδοχικές ενέργειες ιονισμού</a:t>
            </a:r>
          </a:p>
        </p:txBody>
      </p:sp>
      <p:sp>
        <p:nvSpPr>
          <p:cNvPr id="219140" name="Text Box 4">
            <a:extLst>
              <a:ext uri="{FF2B5EF4-FFF2-40B4-BE49-F238E27FC236}">
                <a16:creationId xmlns:a16="http://schemas.microsoft.com/office/drawing/2014/main" id="{A007AD9F-FF30-4922-81C9-4207B5BDC5AD}"/>
              </a:ext>
            </a:extLst>
          </p:cNvPr>
          <p:cNvSpPr txBox="1">
            <a:spLocks noChangeArrowheads="1"/>
          </p:cNvSpPr>
          <p:nvPr/>
        </p:nvSpPr>
        <p:spPr bwMode="auto">
          <a:xfrm>
            <a:off x="0" y="1524000"/>
            <a:ext cx="5486400"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marL="425450" indent="-320675">
              <a:lnSpc>
                <a:spcPct val="94000"/>
              </a:lnSpc>
              <a:buClr>
                <a:srgbClr val="000000"/>
              </a:buClr>
              <a:buSzPct val="100000"/>
              <a:buFont typeface="Times New Roman" panose="02020603050405020304" pitchFamily="18" charset="0"/>
              <a:tabLst>
                <a:tab pos="425450" algn="l"/>
                <a:tab pos="873125" algn="l"/>
                <a:tab pos="1322388" algn="l"/>
                <a:tab pos="1771650" algn="l"/>
                <a:tab pos="2220913" algn="l"/>
                <a:tab pos="2670175" algn="l"/>
                <a:tab pos="3119438" algn="l"/>
                <a:tab pos="3568700" algn="l"/>
                <a:tab pos="4017963" algn="l"/>
                <a:tab pos="4467225" algn="l"/>
                <a:tab pos="4916488" algn="l"/>
                <a:tab pos="5365750" algn="l"/>
                <a:tab pos="5815013" algn="l"/>
                <a:tab pos="6264275" algn="l"/>
                <a:tab pos="6713538" algn="l"/>
                <a:tab pos="7162800" algn="l"/>
                <a:tab pos="7612063" algn="l"/>
                <a:tab pos="8061325" algn="l"/>
                <a:tab pos="8510588" algn="l"/>
                <a:tab pos="8959850" algn="l"/>
                <a:tab pos="9409113" algn="l"/>
              </a:tabLst>
              <a:defRPr>
                <a:solidFill>
                  <a:schemeClr val="bg1"/>
                </a:solidFill>
                <a:latin typeface="Arial" panose="020B0604020202020204" pitchFamily="34" charset="0"/>
                <a:cs typeface="Droid Sans Fallback" charset="0"/>
              </a:defRPr>
            </a:lvl1pPr>
            <a:lvl2pPr marL="857250" indent="-320675">
              <a:lnSpc>
                <a:spcPct val="94000"/>
              </a:lnSpc>
              <a:buClr>
                <a:srgbClr val="000000"/>
              </a:buClr>
              <a:buSzPct val="100000"/>
              <a:buFont typeface="Times New Roman" panose="02020603050405020304" pitchFamily="18" charset="0"/>
              <a:tabLst>
                <a:tab pos="425450" algn="l"/>
                <a:tab pos="873125" algn="l"/>
                <a:tab pos="1322388" algn="l"/>
                <a:tab pos="1771650" algn="l"/>
                <a:tab pos="2220913" algn="l"/>
                <a:tab pos="2670175" algn="l"/>
                <a:tab pos="3119438" algn="l"/>
                <a:tab pos="3568700" algn="l"/>
                <a:tab pos="4017963" algn="l"/>
                <a:tab pos="4467225" algn="l"/>
                <a:tab pos="4916488" algn="l"/>
                <a:tab pos="5365750" algn="l"/>
                <a:tab pos="5815013" algn="l"/>
                <a:tab pos="6264275" algn="l"/>
                <a:tab pos="6713538" algn="l"/>
                <a:tab pos="7162800" algn="l"/>
                <a:tab pos="7612063" algn="l"/>
                <a:tab pos="8061325" algn="l"/>
                <a:tab pos="8510588" algn="l"/>
                <a:tab pos="8959850" algn="l"/>
                <a:tab pos="9409113" algn="l"/>
              </a:tabLst>
              <a:defRPr>
                <a:solidFill>
                  <a:schemeClr val="bg1"/>
                </a:solidFill>
                <a:latin typeface="Arial" panose="020B0604020202020204" pitchFamily="34" charset="0"/>
                <a:cs typeface="Droid Sans Fallback" charset="0"/>
              </a:defRPr>
            </a:lvl2pPr>
            <a:lvl3pPr>
              <a:lnSpc>
                <a:spcPct val="94000"/>
              </a:lnSpc>
              <a:buClr>
                <a:srgbClr val="000000"/>
              </a:buClr>
              <a:buSzPct val="100000"/>
              <a:buFont typeface="Times New Roman" panose="02020603050405020304" pitchFamily="18" charset="0"/>
              <a:tabLst>
                <a:tab pos="425450" algn="l"/>
                <a:tab pos="873125" algn="l"/>
                <a:tab pos="1322388" algn="l"/>
                <a:tab pos="1771650" algn="l"/>
                <a:tab pos="2220913" algn="l"/>
                <a:tab pos="2670175" algn="l"/>
                <a:tab pos="3119438" algn="l"/>
                <a:tab pos="3568700" algn="l"/>
                <a:tab pos="4017963" algn="l"/>
                <a:tab pos="4467225" algn="l"/>
                <a:tab pos="4916488" algn="l"/>
                <a:tab pos="5365750" algn="l"/>
                <a:tab pos="5815013" algn="l"/>
                <a:tab pos="6264275" algn="l"/>
                <a:tab pos="6713538" algn="l"/>
                <a:tab pos="7162800" algn="l"/>
                <a:tab pos="7612063" algn="l"/>
                <a:tab pos="8061325" algn="l"/>
                <a:tab pos="8510588" algn="l"/>
                <a:tab pos="8959850" algn="l"/>
                <a:tab pos="9409113" algn="l"/>
              </a:tabLst>
              <a:defRPr>
                <a:solidFill>
                  <a:schemeClr val="bg1"/>
                </a:solidFill>
                <a:latin typeface="Arial" panose="020B0604020202020204" pitchFamily="34" charset="0"/>
                <a:cs typeface="Droid Sans Fallback" charset="0"/>
              </a:defRPr>
            </a:lvl3pPr>
            <a:lvl4pPr>
              <a:lnSpc>
                <a:spcPct val="94000"/>
              </a:lnSpc>
              <a:buClr>
                <a:srgbClr val="000000"/>
              </a:buClr>
              <a:buSzPct val="100000"/>
              <a:buFont typeface="Times New Roman" panose="02020603050405020304" pitchFamily="18" charset="0"/>
              <a:tabLst>
                <a:tab pos="425450" algn="l"/>
                <a:tab pos="873125" algn="l"/>
                <a:tab pos="1322388" algn="l"/>
                <a:tab pos="1771650" algn="l"/>
                <a:tab pos="2220913" algn="l"/>
                <a:tab pos="2670175" algn="l"/>
                <a:tab pos="3119438" algn="l"/>
                <a:tab pos="3568700" algn="l"/>
                <a:tab pos="4017963" algn="l"/>
                <a:tab pos="4467225" algn="l"/>
                <a:tab pos="4916488" algn="l"/>
                <a:tab pos="5365750" algn="l"/>
                <a:tab pos="5815013" algn="l"/>
                <a:tab pos="6264275" algn="l"/>
                <a:tab pos="6713538" algn="l"/>
                <a:tab pos="7162800" algn="l"/>
                <a:tab pos="7612063" algn="l"/>
                <a:tab pos="8061325" algn="l"/>
                <a:tab pos="8510588" algn="l"/>
                <a:tab pos="8959850" algn="l"/>
                <a:tab pos="9409113" algn="l"/>
              </a:tabLst>
              <a:defRPr>
                <a:solidFill>
                  <a:schemeClr val="bg1"/>
                </a:solidFill>
                <a:latin typeface="Arial" panose="020B0604020202020204" pitchFamily="34" charset="0"/>
                <a:cs typeface="Droid Sans Fallback" charset="0"/>
              </a:defRPr>
            </a:lvl4pPr>
            <a:lvl5pPr>
              <a:lnSpc>
                <a:spcPct val="94000"/>
              </a:lnSpc>
              <a:buClr>
                <a:srgbClr val="000000"/>
              </a:buClr>
              <a:buSzPct val="100000"/>
              <a:buFont typeface="Times New Roman" panose="02020603050405020304" pitchFamily="18" charset="0"/>
              <a:tabLst>
                <a:tab pos="425450" algn="l"/>
                <a:tab pos="873125" algn="l"/>
                <a:tab pos="1322388" algn="l"/>
                <a:tab pos="1771650" algn="l"/>
                <a:tab pos="2220913" algn="l"/>
                <a:tab pos="2670175" algn="l"/>
                <a:tab pos="3119438" algn="l"/>
                <a:tab pos="3568700" algn="l"/>
                <a:tab pos="4017963" algn="l"/>
                <a:tab pos="4467225" algn="l"/>
                <a:tab pos="4916488" algn="l"/>
                <a:tab pos="5365750" algn="l"/>
                <a:tab pos="5815013" algn="l"/>
                <a:tab pos="6264275" algn="l"/>
                <a:tab pos="6713538" algn="l"/>
                <a:tab pos="7162800" algn="l"/>
                <a:tab pos="7612063" algn="l"/>
                <a:tab pos="8061325" algn="l"/>
                <a:tab pos="8510588" algn="l"/>
                <a:tab pos="8959850" algn="l"/>
                <a:tab pos="9409113" algn="l"/>
              </a:tabLst>
              <a:defRPr>
                <a:solidFill>
                  <a:schemeClr val="bg1"/>
                </a:solidFill>
                <a:latin typeface="Arial" panose="020B0604020202020204" pitchFamily="34" charset="0"/>
                <a:cs typeface="Droid Sans Fallback" charset="0"/>
              </a:defRPr>
            </a:lvl5pPr>
            <a:lvl6pPr marL="25146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425450" algn="l"/>
                <a:tab pos="873125" algn="l"/>
                <a:tab pos="1322388" algn="l"/>
                <a:tab pos="1771650" algn="l"/>
                <a:tab pos="2220913" algn="l"/>
                <a:tab pos="2670175" algn="l"/>
                <a:tab pos="3119438" algn="l"/>
                <a:tab pos="3568700" algn="l"/>
                <a:tab pos="4017963" algn="l"/>
                <a:tab pos="4467225" algn="l"/>
                <a:tab pos="4916488" algn="l"/>
                <a:tab pos="5365750" algn="l"/>
                <a:tab pos="5815013" algn="l"/>
                <a:tab pos="6264275" algn="l"/>
                <a:tab pos="6713538" algn="l"/>
                <a:tab pos="7162800" algn="l"/>
                <a:tab pos="7612063" algn="l"/>
                <a:tab pos="8061325" algn="l"/>
                <a:tab pos="8510588" algn="l"/>
                <a:tab pos="8959850" algn="l"/>
                <a:tab pos="9409113" algn="l"/>
              </a:tabLst>
              <a:defRPr>
                <a:solidFill>
                  <a:schemeClr val="bg1"/>
                </a:solidFill>
                <a:latin typeface="Arial" panose="020B0604020202020204" pitchFamily="34" charset="0"/>
                <a:cs typeface="Droid Sans Fallback" charset="0"/>
              </a:defRPr>
            </a:lvl6pPr>
            <a:lvl7pPr marL="29718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425450" algn="l"/>
                <a:tab pos="873125" algn="l"/>
                <a:tab pos="1322388" algn="l"/>
                <a:tab pos="1771650" algn="l"/>
                <a:tab pos="2220913" algn="l"/>
                <a:tab pos="2670175" algn="l"/>
                <a:tab pos="3119438" algn="l"/>
                <a:tab pos="3568700" algn="l"/>
                <a:tab pos="4017963" algn="l"/>
                <a:tab pos="4467225" algn="l"/>
                <a:tab pos="4916488" algn="l"/>
                <a:tab pos="5365750" algn="l"/>
                <a:tab pos="5815013" algn="l"/>
                <a:tab pos="6264275" algn="l"/>
                <a:tab pos="6713538" algn="l"/>
                <a:tab pos="7162800" algn="l"/>
                <a:tab pos="7612063" algn="l"/>
                <a:tab pos="8061325" algn="l"/>
                <a:tab pos="8510588" algn="l"/>
                <a:tab pos="8959850" algn="l"/>
                <a:tab pos="9409113" algn="l"/>
              </a:tabLst>
              <a:defRPr>
                <a:solidFill>
                  <a:schemeClr val="bg1"/>
                </a:solidFill>
                <a:latin typeface="Arial" panose="020B0604020202020204" pitchFamily="34" charset="0"/>
                <a:cs typeface="Droid Sans Fallback" charset="0"/>
              </a:defRPr>
            </a:lvl7pPr>
            <a:lvl8pPr marL="34290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425450" algn="l"/>
                <a:tab pos="873125" algn="l"/>
                <a:tab pos="1322388" algn="l"/>
                <a:tab pos="1771650" algn="l"/>
                <a:tab pos="2220913" algn="l"/>
                <a:tab pos="2670175" algn="l"/>
                <a:tab pos="3119438" algn="l"/>
                <a:tab pos="3568700" algn="l"/>
                <a:tab pos="4017963" algn="l"/>
                <a:tab pos="4467225" algn="l"/>
                <a:tab pos="4916488" algn="l"/>
                <a:tab pos="5365750" algn="l"/>
                <a:tab pos="5815013" algn="l"/>
                <a:tab pos="6264275" algn="l"/>
                <a:tab pos="6713538" algn="l"/>
                <a:tab pos="7162800" algn="l"/>
                <a:tab pos="7612063" algn="l"/>
                <a:tab pos="8061325" algn="l"/>
                <a:tab pos="8510588" algn="l"/>
                <a:tab pos="8959850" algn="l"/>
                <a:tab pos="9409113" algn="l"/>
              </a:tabLst>
              <a:defRPr>
                <a:solidFill>
                  <a:schemeClr val="bg1"/>
                </a:solidFill>
                <a:latin typeface="Arial" panose="020B0604020202020204" pitchFamily="34" charset="0"/>
                <a:cs typeface="Droid Sans Fallback" charset="0"/>
              </a:defRPr>
            </a:lvl8pPr>
            <a:lvl9pPr marL="38862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425450" algn="l"/>
                <a:tab pos="873125" algn="l"/>
                <a:tab pos="1322388" algn="l"/>
                <a:tab pos="1771650" algn="l"/>
                <a:tab pos="2220913" algn="l"/>
                <a:tab pos="2670175" algn="l"/>
                <a:tab pos="3119438" algn="l"/>
                <a:tab pos="3568700" algn="l"/>
                <a:tab pos="4017963" algn="l"/>
                <a:tab pos="4467225" algn="l"/>
                <a:tab pos="4916488" algn="l"/>
                <a:tab pos="5365750" algn="l"/>
                <a:tab pos="5815013" algn="l"/>
                <a:tab pos="6264275" algn="l"/>
                <a:tab pos="6713538" algn="l"/>
                <a:tab pos="7162800" algn="l"/>
                <a:tab pos="7612063" algn="l"/>
                <a:tab pos="8061325" algn="l"/>
                <a:tab pos="8510588" algn="l"/>
                <a:tab pos="8959850" algn="l"/>
                <a:tab pos="9409113" algn="l"/>
              </a:tabLst>
              <a:defRPr>
                <a:solidFill>
                  <a:schemeClr val="bg1"/>
                </a:solidFill>
                <a:latin typeface="Arial" panose="020B0604020202020204" pitchFamily="34" charset="0"/>
                <a:cs typeface="Droid Sans Fallback" charset="0"/>
              </a:defRPr>
            </a:lvl9pPr>
          </a:lstStyle>
          <a:p>
            <a:pPr eaLnBrk="1" hangingPunct="1">
              <a:lnSpc>
                <a:spcPct val="90000"/>
              </a:lnSpc>
              <a:spcBef>
                <a:spcPts val="600"/>
              </a:spcBef>
              <a:buSzPct val="45000"/>
              <a:buFont typeface="Wingdings" panose="05000000000000000000" pitchFamily="2" charset="2"/>
              <a:buChar char=""/>
            </a:pPr>
            <a:r>
              <a:rPr lang="el-GR" altLang="en-US" sz="2400" dirty="0">
                <a:solidFill>
                  <a:srgbClr val="000000"/>
                </a:solidFill>
                <a:latin typeface="Times New Roman" panose="02020603050405020304" pitchFamily="18" charset="0"/>
              </a:rPr>
              <a:t>Η απομάκρυνση περαιτέρω ηλεκτρονίων κοστίζει περισσότερη ενέργεια</a:t>
            </a:r>
          </a:p>
          <a:p>
            <a:pPr lvl="1" eaLnBrk="1" hangingPunct="1">
              <a:lnSpc>
                <a:spcPct val="90000"/>
              </a:lnSpc>
              <a:spcBef>
                <a:spcPts val="500"/>
              </a:spcBef>
              <a:buSzPct val="75000"/>
              <a:buFont typeface="Symbol" panose="05050102010706020507" pitchFamily="18" charset="2"/>
              <a:buChar char=""/>
            </a:pPr>
            <a:r>
              <a:rPr lang="el-GR" altLang="en-US" sz="2000" dirty="0">
                <a:solidFill>
                  <a:srgbClr val="000000"/>
                </a:solidFill>
                <a:latin typeface="Times New Roman" panose="02020603050405020304" pitchFamily="18" charset="0"/>
              </a:rPr>
              <a:t>Συρρίκνωση του μεγέθους λόγω περισσοτέρων πρωτονίων από ότι ηλεκτρονίων</a:t>
            </a:r>
          </a:p>
          <a:p>
            <a:pPr lvl="1" eaLnBrk="1" hangingPunct="1">
              <a:lnSpc>
                <a:spcPct val="90000"/>
              </a:lnSpc>
              <a:spcBef>
                <a:spcPts val="500"/>
              </a:spcBef>
              <a:buSzPct val="75000"/>
              <a:buFont typeface="Symbol" panose="05050102010706020507" pitchFamily="18" charset="2"/>
              <a:buChar char=""/>
            </a:pPr>
            <a:r>
              <a:rPr lang="el-GR" altLang="en-US" sz="2000" dirty="0">
                <a:solidFill>
                  <a:srgbClr val="000000"/>
                </a:solidFill>
                <a:latin typeface="Times New Roman" panose="02020603050405020304" pitchFamily="18" charset="0"/>
              </a:rPr>
              <a:t>Τα εξωτερικά ηλεκτρόνια βρίσκονται πιο κοντά στον πυρήνα, επομένως  δυσκολότερη η απομάκρυνσή τους</a:t>
            </a:r>
          </a:p>
          <a:p>
            <a:pPr eaLnBrk="1" hangingPunct="1">
              <a:lnSpc>
                <a:spcPct val="90000"/>
              </a:lnSpc>
              <a:spcBef>
                <a:spcPts val="600"/>
              </a:spcBef>
              <a:buSzPct val="45000"/>
              <a:buFont typeface="Wingdings" panose="05000000000000000000" pitchFamily="2" charset="2"/>
              <a:buChar char=""/>
            </a:pPr>
            <a:r>
              <a:rPr lang="el-GR" altLang="en-US" sz="2400" dirty="0">
                <a:solidFill>
                  <a:srgbClr val="000000"/>
                </a:solidFill>
                <a:latin typeface="Times New Roman" panose="02020603050405020304" pitchFamily="18" charset="0"/>
              </a:rPr>
              <a:t>Ομαλή αύξηση της ενέργειας για κάθε διαδοχικό ηλεκτρόνιο σθένους</a:t>
            </a:r>
          </a:p>
          <a:p>
            <a:pPr eaLnBrk="1" hangingPunct="1">
              <a:lnSpc>
                <a:spcPct val="90000"/>
              </a:lnSpc>
              <a:spcBef>
                <a:spcPts val="600"/>
              </a:spcBef>
              <a:buSzPct val="45000"/>
              <a:buFont typeface="Wingdings" panose="05000000000000000000" pitchFamily="2" charset="2"/>
              <a:buChar char=""/>
            </a:pPr>
            <a:r>
              <a:rPr lang="el-GR" altLang="en-US" sz="2400" dirty="0">
                <a:solidFill>
                  <a:srgbClr val="000000"/>
                </a:solidFill>
                <a:latin typeface="Times New Roman" panose="02020603050405020304" pitchFamily="18" charset="0"/>
              </a:rPr>
              <a:t>Μεγάλη αύξηση της ενέργειας όταν αρχίζουν να απομακρύνονται τα εσωτερικά ηλεκτρόνια</a:t>
            </a:r>
          </a:p>
        </p:txBody>
      </p:sp>
      <p:pic>
        <p:nvPicPr>
          <p:cNvPr id="396294" name="Picture 5">
            <a:extLst>
              <a:ext uri="{FF2B5EF4-FFF2-40B4-BE49-F238E27FC236}">
                <a16:creationId xmlns:a16="http://schemas.microsoft.com/office/drawing/2014/main" id="{95A0A122-DDED-49C9-ADF0-A150D758B95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74606" y="1908545"/>
            <a:ext cx="3969394"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Tree>
    <p:custDataLst>
      <p:tags r:id="rId1"/>
    </p:custData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additive="repl">
                                        <p:cTn id="6" dur="1" fill="hold">
                                          <p:stCondLst>
                                            <p:cond delay="0"/>
                                          </p:stCondLst>
                                        </p:cTn>
                                        <p:tgtEl>
                                          <p:spTgt spid="219140">
                                            <p:txEl>
                                              <p:pRg st="0" end="0"/>
                                            </p:txEl>
                                          </p:spTgt>
                                        </p:tgtEl>
                                        <p:attrNameLst>
                                          <p:attrName>style.visibility</p:attrName>
                                        </p:attrNameLst>
                                      </p:cBhvr>
                                      <p:to>
                                        <p:strVal val="visible"/>
                                      </p:to>
                                    </p:set>
                                    <p:animEffect transition="in" filter="wipe(left)">
                                      <p:cBhvr additive="repl">
                                        <p:cTn id="7" dur="500"/>
                                        <p:tgtEl>
                                          <p:spTgt spid="219140">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additive="repl">
                                        <p:cTn id="11" dur="1" fill="hold">
                                          <p:stCondLst>
                                            <p:cond delay="0"/>
                                          </p:stCondLst>
                                        </p:cTn>
                                        <p:tgtEl>
                                          <p:spTgt spid="219140">
                                            <p:txEl>
                                              <p:pRg st="1" end="1"/>
                                            </p:txEl>
                                          </p:spTgt>
                                        </p:tgtEl>
                                        <p:attrNameLst>
                                          <p:attrName>style.visibility</p:attrName>
                                        </p:attrNameLst>
                                      </p:cBhvr>
                                      <p:to>
                                        <p:strVal val="visible"/>
                                      </p:to>
                                    </p:set>
                                    <p:animEffect transition="in" filter="wipe(left)">
                                      <p:cBhvr additive="repl">
                                        <p:cTn id="12" dur="500"/>
                                        <p:tgtEl>
                                          <p:spTgt spid="219140">
                                            <p:txEl>
                                              <p:pRg st="1" end="1"/>
                                            </p:txEl>
                                          </p:spTgt>
                                        </p:tgtEl>
                                      </p:cBhvr>
                                    </p:animEffect>
                                  </p:childTnLst>
                                </p:cTn>
                              </p:par>
                              <p:par>
                                <p:cTn id="13" presetID="22" presetClass="entr" presetSubtype="8" fill="hold" nodeType="withEffect">
                                  <p:stCondLst>
                                    <p:cond delay="0"/>
                                  </p:stCondLst>
                                  <p:childTnLst>
                                    <p:set>
                                      <p:cBhvr additive="repl">
                                        <p:cTn id="14" dur="1" fill="hold">
                                          <p:stCondLst>
                                            <p:cond delay="0"/>
                                          </p:stCondLst>
                                        </p:cTn>
                                        <p:tgtEl>
                                          <p:spTgt spid="219140">
                                            <p:txEl>
                                              <p:pRg st="2" end="2"/>
                                            </p:txEl>
                                          </p:spTgt>
                                        </p:tgtEl>
                                        <p:attrNameLst>
                                          <p:attrName>style.visibility</p:attrName>
                                        </p:attrNameLst>
                                      </p:cBhvr>
                                      <p:to>
                                        <p:strVal val="visible"/>
                                      </p:to>
                                    </p:set>
                                    <p:animEffect transition="in" filter="wipe(left)">
                                      <p:cBhvr additive="repl">
                                        <p:cTn id="15" dur="500"/>
                                        <p:tgtEl>
                                          <p:spTgt spid="219140">
                                            <p:txEl>
                                              <p:pRg st="2" end="2"/>
                                            </p:txEl>
                                          </p:spTgt>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22" presetClass="entr" presetSubtype="8" fill="hold" nodeType="clickEffect">
                                  <p:stCondLst>
                                    <p:cond delay="0"/>
                                  </p:stCondLst>
                                  <p:childTnLst>
                                    <p:set>
                                      <p:cBhvr additive="repl">
                                        <p:cTn id="19" dur="1" fill="hold">
                                          <p:stCondLst>
                                            <p:cond delay="0"/>
                                          </p:stCondLst>
                                        </p:cTn>
                                        <p:tgtEl>
                                          <p:spTgt spid="219140">
                                            <p:txEl>
                                              <p:pRg st="3" end="3"/>
                                            </p:txEl>
                                          </p:spTgt>
                                        </p:tgtEl>
                                        <p:attrNameLst>
                                          <p:attrName>style.visibility</p:attrName>
                                        </p:attrNameLst>
                                      </p:cBhvr>
                                      <p:to>
                                        <p:strVal val="visible"/>
                                      </p:to>
                                    </p:set>
                                    <p:animEffect transition="in" filter="wipe(left)">
                                      <p:cBhvr additive="repl">
                                        <p:cTn id="20" dur="500"/>
                                        <p:tgtEl>
                                          <p:spTgt spid="219140">
                                            <p:txEl>
                                              <p:pRg st="3" end="3"/>
                                            </p:txEl>
                                          </p:spTgt>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22" presetClass="entr" presetSubtype="8" fill="hold" nodeType="clickEffect">
                                  <p:stCondLst>
                                    <p:cond delay="0"/>
                                  </p:stCondLst>
                                  <p:childTnLst>
                                    <p:set>
                                      <p:cBhvr additive="repl">
                                        <p:cTn id="24" dur="1" fill="hold">
                                          <p:stCondLst>
                                            <p:cond delay="0"/>
                                          </p:stCondLst>
                                        </p:cTn>
                                        <p:tgtEl>
                                          <p:spTgt spid="219140">
                                            <p:txEl>
                                              <p:pRg st="4" end="4"/>
                                            </p:txEl>
                                          </p:spTgt>
                                        </p:tgtEl>
                                        <p:attrNameLst>
                                          <p:attrName>style.visibility</p:attrName>
                                        </p:attrNameLst>
                                      </p:cBhvr>
                                      <p:to>
                                        <p:strVal val="visible"/>
                                      </p:to>
                                    </p:set>
                                    <p:animEffect transition="in" filter="wipe(left)">
                                      <p:cBhvr additive="repl">
                                        <p:cTn id="25" dur="500"/>
                                        <p:tgtEl>
                                          <p:spTgt spid="219140">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0386" name="Text Box 1">
            <a:extLst>
              <a:ext uri="{FF2B5EF4-FFF2-40B4-BE49-F238E27FC236}">
                <a16:creationId xmlns:a16="http://schemas.microsoft.com/office/drawing/2014/main" id="{3B125BC8-110E-4243-8047-4F4E4C501C43}"/>
              </a:ext>
            </a:extLst>
          </p:cNvPr>
          <p:cNvSpPr txBox="1">
            <a:spLocks noChangeArrowheads="1"/>
          </p:cNvSpPr>
          <p:nvPr/>
        </p:nvSpPr>
        <p:spPr bwMode="auto">
          <a:xfrm>
            <a:off x="304800" y="609600"/>
            <a:ext cx="8458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lvl1pPr marL="215900" indent="-209550">
              <a:lnSpc>
                <a:spcPct val="94000"/>
              </a:lnSpc>
              <a:buClr>
                <a:srgbClr val="000000"/>
              </a:buClr>
              <a:buSzPct val="100000"/>
              <a:buFont typeface="Times New Roman" panose="02020603050405020304" pitchFamily="18" charset="0"/>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a:solidFill>
                  <a:schemeClr val="bg1"/>
                </a:solidFill>
                <a:latin typeface="Arial" panose="020B0604020202020204" pitchFamily="34" charset="0"/>
                <a:cs typeface="Droid Sans Fallback" charset="0"/>
              </a:defRPr>
            </a:lvl1pPr>
            <a:lvl2pPr>
              <a:lnSpc>
                <a:spcPct val="94000"/>
              </a:lnSpc>
              <a:buClr>
                <a:srgbClr val="000000"/>
              </a:buClr>
              <a:buSzPct val="100000"/>
              <a:buFont typeface="Times New Roman" panose="02020603050405020304" pitchFamily="18" charset="0"/>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a:solidFill>
                  <a:schemeClr val="bg1"/>
                </a:solidFill>
                <a:latin typeface="Arial" panose="020B0604020202020204" pitchFamily="34" charset="0"/>
                <a:cs typeface="Droid Sans Fallback" charset="0"/>
              </a:defRPr>
            </a:lvl2pPr>
            <a:lvl3pPr>
              <a:lnSpc>
                <a:spcPct val="94000"/>
              </a:lnSpc>
              <a:buClr>
                <a:srgbClr val="000000"/>
              </a:buClr>
              <a:buSzPct val="100000"/>
              <a:buFont typeface="Times New Roman" panose="02020603050405020304" pitchFamily="18" charset="0"/>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a:solidFill>
                  <a:schemeClr val="bg1"/>
                </a:solidFill>
                <a:latin typeface="Arial" panose="020B0604020202020204" pitchFamily="34" charset="0"/>
                <a:cs typeface="Droid Sans Fallback" charset="0"/>
              </a:defRPr>
            </a:lvl3pPr>
            <a:lvl4pPr>
              <a:lnSpc>
                <a:spcPct val="94000"/>
              </a:lnSpc>
              <a:buClr>
                <a:srgbClr val="000000"/>
              </a:buClr>
              <a:buSzPct val="100000"/>
              <a:buFont typeface="Times New Roman" panose="02020603050405020304" pitchFamily="18" charset="0"/>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a:solidFill>
                  <a:schemeClr val="bg1"/>
                </a:solidFill>
                <a:latin typeface="Arial" panose="020B0604020202020204" pitchFamily="34" charset="0"/>
                <a:cs typeface="Droid Sans Fallback" charset="0"/>
              </a:defRPr>
            </a:lvl4pPr>
            <a:lvl5pPr>
              <a:lnSpc>
                <a:spcPct val="94000"/>
              </a:lnSpc>
              <a:buClr>
                <a:srgbClr val="000000"/>
              </a:buClr>
              <a:buSzPct val="100000"/>
              <a:buFont typeface="Times New Roman" panose="02020603050405020304" pitchFamily="18" charset="0"/>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a:solidFill>
                  <a:schemeClr val="bg1"/>
                </a:solidFill>
                <a:latin typeface="Arial" panose="020B0604020202020204" pitchFamily="34" charset="0"/>
                <a:cs typeface="Droid Sans Fallback" charset="0"/>
              </a:defRPr>
            </a:lvl5pPr>
            <a:lvl6pPr marL="25146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a:solidFill>
                  <a:schemeClr val="bg1"/>
                </a:solidFill>
                <a:latin typeface="Arial" panose="020B0604020202020204" pitchFamily="34" charset="0"/>
                <a:cs typeface="Droid Sans Fallback" charset="0"/>
              </a:defRPr>
            </a:lvl6pPr>
            <a:lvl7pPr marL="29718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a:solidFill>
                  <a:schemeClr val="bg1"/>
                </a:solidFill>
                <a:latin typeface="Arial" panose="020B0604020202020204" pitchFamily="34" charset="0"/>
                <a:cs typeface="Droid Sans Fallback" charset="0"/>
              </a:defRPr>
            </a:lvl7pPr>
            <a:lvl8pPr marL="34290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a:solidFill>
                  <a:schemeClr val="bg1"/>
                </a:solidFill>
                <a:latin typeface="Arial" panose="020B0604020202020204" pitchFamily="34" charset="0"/>
                <a:cs typeface="Droid Sans Fallback" charset="0"/>
              </a:defRPr>
            </a:lvl8pPr>
            <a:lvl9pPr marL="38862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a:solidFill>
                  <a:schemeClr val="bg1"/>
                </a:solidFill>
                <a:latin typeface="Arial" panose="020B0604020202020204" pitchFamily="34" charset="0"/>
                <a:cs typeface="Droid Sans Fallback" charset="0"/>
              </a:defRPr>
            </a:lvl9pPr>
          </a:lstStyle>
          <a:p>
            <a:pPr marL="215900" marR="0" lvl="0" indent="-209550" algn="l" defTabSz="449263" rtl="0" eaLnBrk="1" fontAlgn="base" latinLnBrk="0" hangingPunct="0">
              <a:lnSpc>
                <a:spcPct val="100000"/>
              </a:lnSpc>
              <a:spcBef>
                <a:spcPct val="0"/>
              </a:spcBef>
              <a:spcAft>
                <a:spcPct val="0"/>
              </a:spcAft>
              <a:buClrTx/>
              <a:buSzPct val="45000"/>
              <a:buFontTx/>
              <a:buNone/>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a:pPr>
            <a:r>
              <a:rPr kumimoji="0" lang="el-GR" altLang="en-US" sz="2400" b="0" i="0" u="none" strike="noStrike" kern="1200" cap="none" spc="0" normalizeH="0" baseline="0" noProof="0">
                <a:ln>
                  <a:noFill/>
                </a:ln>
                <a:solidFill>
                  <a:srgbClr val="000000"/>
                </a:solidFill>
                <a:effectLst/>
                <a:uLnTx/>
                <a:uFillTx/>
                <a:latin typeface="Times New Roman" panose="02020603050405020304" pitchFamily="18" charset="0"/>
              </a:rPr>
              <a:t>IE1 &lt; IE2 &lt; IE3 ….</a:t>
            </a:r>
          </a:p>
        </p:txBody>
      </p:sp>
      <p:sp>
        <p:nvSpPr>
          <p:cNvPr id="221186" name="Text Box 2">
            <a:extLst>
              <a:ext uri="{FF2B5EF4-FFF2-40B4-BE49-F238E27FC236}">
                <a16:creationId xmlns:a16="http://schemas.microsoft.com/office/drawing/2014/main" id="{789D6DAB-F8AD-45D8-B4A1-DCB73E17EA23}"/>
              </a:ext>
            </a:extLst>
          </p:cNvPr>
          <p:cNvSpPr txBox="1">
            <a:spLocks noChangeArrowheads="1"/>
          </p:cNvSpPr>
          <p:nvPr/>
        </p:nvSpPr>
        <p:spPr bwMode="auto">
          <a:xfrm>
            <a:off x="304800" y="1981200"/>
            <a:ext cx="84582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marL="425450" indent="-320675">
              <a:lnSpc>
                <a:spcPct val="94000"/>
              </a:lnSpc>
              <a:buClr>
                <a:srgbClr val="000000"/>
              </a:buClr>
              <a:buSzPct val="100000"/>
              <a:buFont typeface="Times New Roman" panose="02020603050405020304" pitchFamily="18" charset="0"/>
              <a:tabLst>
                <a:tab pos="425450" algn="l"/>
                <a:tab pos="873125" algn="l"/>
                <a:tab pos="1322388" algn="l"/>
                <a:tab pos="1771650" algn="l"/>
                <a:tab pos="2220913" algn="l"/>
                <a:tab pos="2670175" algn="l"/>
                <a:tab pos="3119438" algn="l"/>
                <a:tab pos="3568700" algn="l"/>
                <a:tab pos="4017963" algn="l"/>
                <a:tab pos="4467225" algn="l"/>
                <a:tab pos="4916488" algn="l"/>
                <a:tab pos="5365750" algn="l"/>
                <a:tab pos="5815013" algn="l"/>
                <a:tab pos="6264275" algn="l"/>
                <a:tab pos="6713538" algn="l"/>
                <a:tab pos="7162800" algn="l"/>
                <a:tab pos="7612063" algn="l"/>
                <a:tab pos="8061325" algn="l"/>
                <a:tab pos="8510588" algn="l"/>
                <a:tab pos="8959850" algn="l"/>
                <a:tab pos="9409113" algn="l"/>
              </a:tabLst>
              <a:defRPr>
                <a:solidFill>
                  <a:schemeClr val="bg1"/>
                </a:solidFill>
                <a:latin typeface="Arial" panose="020B0604020202020204" pitchFamily="34" charset="0"/>
                <a:cs typeface="Droid Sans Fallback" charset="0"/>
              </a:defRPr>
            </a:lvl1pPr>
            <a:lvl2pPr>
              <a:lnSpc>
                <a:spcPct val="94000"/>
              </a:lnSpc>
              <a:buClr>
                <a:srgbClr val="000000"/>
              </a:buClr>
              <a:buSzPct val="100000"/>
              <a:buFont typeface="Times New Roman" panose="02020603050405020304" pitchFamily="18" charset="0"/>
              <a:tabLst>
                <a:tab pos="425450" algn="l"/>
                <a:tab pos="873125" algn="l"/>
                <a:tab pos="1322388" algn="l"/>
                <a:tab pos="1771650" algn="l"/>
                <a:tab pos="2220913" algn="l"/>
                <a:tab pos="2670175" algn="l"/>
                <a:tab pos="3119438" algn="l"/>
                <a:tab pos="3568700" algn="l"/>
                <a:tab pos="4017963" algn="l"/>
                <a:tab pos="4467225" algn="l"/>
                <a:tab pos="4916488" algn="l"/>
                <a:tab pos="5365750" algn="l"/>
                <a:tab pos="5815013" algn="l"/>
                <a:tab pos="6264275" algn="l"/>
                <a:tab pos="6713538" algn="l"/>
                <a:tab pos="7162800" algn="l"/>
                <a:tab pos="7612063" algn="l"/>
                <a:tab pos="8061325" algn="l"/>
                <a:tab pos="8510588" algn="l"/>
                <a:tab pos="8959850" algn="l"/>
                <a:tab pos="9409113" algn="l"/>
              </a:tabLst>
              <a:defRPr>
                <a:solidFill>
                  <a:schemeClr val="bg1"/>
                </a:solidFill>
                <a:latin typeface="Arial" panose="020B0604020202020204" pitchFamily="34" charset="0"/>
                <a:cs typeface="Droid Sans Fallback" charset="0"/>
              </a:defRPr>
            </a:lvl2pPr>
            <a:lvl3pPr>
              <a:lnSpc>
                <a:spcPct val="94000"/>
              </a:lnSpc>
              <a:buClr>
                <a:srgbClr val="000000"/>
              </a:buClr>
              <a:buSzPct val="100000"/>
              <a:buFont typeface="Times New Roman" panose="02020603050405020304" pitchFamily="18" charset="0"/>
              <a:tabLst>
                <a:tab pos="425450" algn="l"/>
                <a:tab pos="873125" algn="l"/>
                <a:tab pos="1322388" algn="l"/>
                <a:tab pos="1771650" algn="l"/>
                <a:tab pos="2220913" algn="l"/>
                <a:tab pos="2670175" algn="l"/>
                <a:tab pos="3119438" algn="l"/>
                <a:tab pos="3568700" algn="l"/>
                <a:tab pos="4017963" algn="l"/>
                <a:tab pos="4467225" algn="l"/>
                <a:tab pos="4916488" algn="l"/>
                <a:tab pos="5365750" algn="l"/>
                <a:tab pos="5815013" algn="l"/>
                <a:tab pos="6264275" algn="l"/>
                <a:tab pos="6713538" algn="l"/>
                <a:tab pos="7162800" algn="l"/>
                <a:tab pos="7612063" algn="l"/>
                <a:tab pos="8061325" algn="l"/>
                <a:tab pos="8510588" algn="l"/>
                <a:tab pos="8959850" algn="l"/>
                <a:tab pos="9409113" algn="l"/>
              </a:tabLst>
              <a:defRPr>
                <a:solidFill>
                  <a:schemeClr val="bg1"/>
                </a:solidFill>
                <a:latin typeface="Arial" panose="020B0604020202020204" pitchFamily="34" charset="0"/>
                <a:cs typeface="Droid Sans Fallback" charset="0"/>
              </a:defRPr>
            </a:lvl3pPr>
            <a:lvl4pPr>
              <a:lnSpc>
                <a:spcPct val="94000"/>
              </a:lnSpc>
              <a:buClr>
                <a:srgbClr val="000000"/>
              </a:buClr>
              <a:buSzPct val="100000"/>
              <a:buFont typeface="Times New Roman" panose="02020603050405020304" pitchFamily="18" charset="0"/>
              <a:tabLst>
                <a:tab pos="425450" algn="l"/>
                <a:tab pos="873125" algn="l"/>
                <a:tab pos="1322388" algn="l"/>
                <a:tab pos="1771650" algn="l"/>
                <a:tab pos="2220913" algn="l"/>
                <a:tab pos="2670175" algn="l"/>
                <a:tab pos="3119438" algn="l"/>
                <a:tab pos="3568700" algn="l"/>
                <a:tab pos="4017963" algn="l"/>
                <a:tab pos="4467225" algn="l"/>
                <a:tab pos="4916488" algn="l"/>
                <a:tab pos="5365750" algn="l"/>
                <a:tab pos="5815013" algn="l"/>
                <a:tab pos="6264275" algn="l"/>
                <a:tab pos="6713538" algn="l"/>
                <a:tab pos="7162800" algn="l"/>
                <a:tab pos="7612063" algn="l"/>
                <a:tab pos="8061325" algn="l"/>
                <a:tab pos="8510588" algn="l"/>
                <a:tab pos="8959850" algn="l"/>
                <a:tab pos="9409113" algn="l"/>
              </a:tabLst>
              <a:defRPr>
                <a:solidFill>
                  <a:schemeClr val="bg1"/>
                </a:solidFill>
                <a:latin typeface="Arial" panose="020B0604020202020204" pitchFamily="34" charset="0"/>
                <a:cs typeface="Droid Sans Fallback" charset="0"/>
              </a:defRPr>
            </a:lvl4pPr>
            <a:lvl5pPr>
              <a:lnSpc>
                <a:spcPct val="94000"/>
              </a:lnSpc>
              <a:buClr>
                <a:srgbClr val="000000"/>
              </a:buClr>
              <a:buSzPct val="100000"/>
              <a:buFont typeface="Times New Roman" panose="02020603050405020304" pitchFamily="18" charset="0"/>
              <a:tabLst>
                <a:tab pos="425450" algn="l"/>
                <a:tab pos="873125" algn="l"/>
                <a:tab pos="1322388" algn="l"/>
                <a:tab pos="1771650" algn="l"/>
                <a:tab pos="2220913" algn="l"/>
                <a:tab pos="2670175" algn="l"/>
                <a:tab pos="3119438" algn="l"/>
                <a:tab pos="3568700" algn="l"/>
                <a:tab pos="4017963" algn="l"/>
                <a:tab pos="4467225" algn="l"/>
                <a:tab pos="4916488" algn="l"/>
                <a:tab pos="5365750" algn="l"/>
                <a:tab pos="5815013" algn="l"/>
                <a:tab pos="6264275" algn="l"/>
                <a:tab pos="6713538" algn="l"/>
                <a:tab pos="7162800" algn="l"/>
                <a:tab pos="7612063" algn="l"/>
                <a:tab pos="8061325" algn="l"/>
                <a:tab pos="8510588" algn="l"/>
                <a:tab pos="8959850" algn="l"/>
                <a:tab pos="9409113" algn="l"/>
              </a:tabLst>
              <a:defRPr>
                <a:solidFill>
                  <a:schemeClr val="bg1"/>
                </a:solidFill>
                <a:latin typeface="Arial" panose="020B0604020202020204" pitchFamily="34" charset="0"/>
                <a:cs typeface="Droid Sans Fallback" charset="0"/>
              </a:defRPr>
            </a:lvl5pPr>
            <a:lvl6pPr marL="25146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425450" algn="l"/>
                <a:tab pos="873125" algn="l"/>
                <a:tab pos="1322388" algn="l"/>
                <a:tab pos="1771650" algn="l"/>
                <a:tab pos="2220913" algn="l"/>
                <a:tab pos="2670175" algn="l"/>
                <a:tab pos="3119438" algn="l"/>
                <a:tab pos="3568700" algn="l"/>
                <a:tab pos="4017963" algn="l"/>
                <a:tab pos="4467225" algn="l"/>
                <a:tab pos="4916488" algn="l"/>
                <a:tab pos="5365750" algn="l"/>
                <a:tab pos="5815013" algn="l"/>
                <a:tab pos="6264275" algn="l"/>
                <a:tab pos="6713538" algn="l"/>
                <a:tab pos="7162800" algn="l"/>
                <a:tab pos="7612063" algn="l"/>
                <a:tab pos="8061325" algn="l"/>
                <a:tab pos="8510588" algn="l"/>
                <a:tab pos="8959850" algn="l"/>
                <a:tab pos="9409113" algn="l"/>
              </a:tabLst>
              <a:defRPr>
                <a:solidFill>
                  <a:schemeClr val="bg1"/>
                </a:solidFill>
                <a:latin typeface="Arial" panose="020B0604020202020204" pitchFamily="34" charset="0"/>
                <a:cs typeface="Droid Sans Fallback" charset="0"/>
              </a:defRPr>
            </a:lvl6pPr>
            <a:lvl7pPr marL="29718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425450" algn="l"/>
                <a:tab pos="873125" algn="l"/>
                <a:tab pos="1322388" algn="l"/>
                <a:tab pos="1771650" algn="l"/>
                <a:tab pos="2220913" algn="l"/>
                <a:tab pos="2670175" algn="l"/>
                <a:tab pos="3119438" algn="l"/>
                <a:tab pos="3568700" algn="l"/>
                <a:tab pos="4017963" algn="l"/>
                <a:tab pos="4467225" algn="l"/>
                <a:tab pos="4916488" algn="l"/>
                <a:tab pos="5365750" algn="l"/>
                <a:tab pos="5815013" algn="l"/>
                <a:tab pos="6264275" algn="l"/>
                <a:tab pos="6713538" algn="l"/>
                <a:tab pos="7162800" algn="l"/>
                <a:tab pos="7612063" algn="l"/>
                <a:tab pos="8061325" algn="l"/>
                <a:tab pos="8510588" algn="l"/>
                <a:tab pos="8959850" algn="l"/>
                <a:tab pos="9409113" algn="l"/>
              </a:tabLst>
              <a:defRPr>
                <a:solidFill>
                  <a:schemeClr val="bg1"/>
                </a:solidFill>
                <a:latin typeface="Arial" panose="020B0604020202020204" pitchFamily="34" charset="0"/>
                <a:cs typeface="Droid Sans Fallback" charset="0"/>
              </a:defRPr>
            </a:lvl7pPr>
            <a:lvl8pPr marL="34290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425450" algn="l"/>
                <a:tab pos="873125" algn="l"/>
                <a:tab pos="1322388" algn="l"/>
                <a:tab pos="1771650" algn="l"/>
                <a:tab pos="2220913" algn="l"/>
                <a:tab pos="2670175" algn="l"/>
                <a:tab pos="3119438" algn="l"/>
                <a:tab pos="3568700" algn="l"/>
                <a:tab pos="4017963" algn="l"/>
                <a:tab pos="4467225" algn="l"/>
                <a:tab pos="4916488" algn="l"/>
                <a:tab pos="5365750" algn="l"/>
                <a:tab pos="5815013" algn="l"/>
                <a:tab pos="6264275" algn="l"/>
                <a:tab pos="6713538" algn="l"/>
                <a:tab pos="7162800" algn="l"/>
                <a:tab pos="7612063" algn="l"/>
                <a:tab pos="8061325" algn="l"/>
                <a:tab pos="8510588" algn="l"/>
                <a:tab pos="8959850" algn="l"/>
                <a:tab pos="9409113" algn="l"/>
              </a:tabLst>
              <a:defRPr>
                <a:solidFill>
                  <a:schemeClr val="bg1"/>
                </a:solidFill>
                <a:latin typeface="Arial" panose="020B0604020202020204" pitchFamily="34" charset="0"/>
                <a:cs typeface="Droid Sans Fallback" charset="0"/>
              </a:defRPr>
            </a:lvl8pPr>
            <a:lvl9pPr marL="38862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425450" algn="l"/>
                <a:tab pos="873125" algn="l"/>
                <a:tab pos="1322388" algn="l"/>
                <a:tab pos="1771650" algn="l"/>
                <a:tab pos="2220913" algn="l"/>
                <a:tab pos="2670175" algn="l"/>
                <a:tab pos="3119438" algn="l"/>
                <a:tab pos="3568700" algn="l"/>
                <a:tab pos="4017963" algn="l"/>
                <a:tab pos="4467225" algn="l"/>
                <a:tab pos="4916488" algn="l"/>
                <a:tab pos="5365750" algn="l"/>
                <a:tab pos="5815013" algn="l"/>
                <a:tab pos="6264275" algn="l"/>
                <a:tab pos="6713538" algn="l"/>
                <a:tab pos="7162800" algn="l"/>
                <a:tab pos="7612063" algn="l"/>
                <a:tab pos="8061325" algn="l"/>
                <a:tab pos="8510588" algn="l"/>
                <a:tab pos="8959850" algn="l"/>
                <a:tab pos="9409113" algn="l"/>
              </a:tabLst>
              <a:defRPr>
                <a:solidFill>
                  <a:schemeClr val="bg1"/>
                </a:solidFill>
                <a:latin typeface="Arial" panose="020B0604020202020204" pitchFamily="34" charset="0"/>
                <a:cs typeface="Droid Sans Fallback" charset="0"/>
              </a:defRPr>
            </a:lvl9pPr>
          </a:lstStyle>
          <a:p>
            <a:pPr marL="425450" marR="0" lvl="0" indent="-320675" algn="l" defTabSz="449263" rtl="0" eaLnBrk="1" fontAlgn="base" latinLnBrk="0" hangingPunct="0">
              <a:lnSpc>
                <a:spcPct val="100000"/>
              </a:lnSpc>
              <a:spcBef>
                <a:spcPts val="800"/>
              </a:spcBef>
              <a:spcAft>
                <a:spcPct val="0"/>
              </a:spcAft>
              <a:buClr>
                <a:srgbClr val="000000"/>
              </a:buClr>
              <a:buSzPct val="45000"/>
              <a:buFont typeface="Wingdings" panose="05000000000000000000" pitchFamily="2" charset="2"/>
              <a:buChar char=""/>
              <a:tabLst>
                <a:tab pos="425450" algn="l"/>
                <a:tab pos="873125" algn="l"/>
                <a:tab pos="1322388" algn="l"/>
                <a:tab pos="1771650" algn="l"/>
                <a:tab pos="2220913" algn="l"/>
                <a:tab pos="2670175" algn="l"/>
                <a:tab pos="3119438" algn="l"/>
                <a:tab pos="3568700" algn="l"/>
                <a:tab pos="4017963" algn="l"/>
                <a:tab pos="4467225" algn="l"/>
                <a:tab pos="4916488" algn="l"/>
                <a:tab pos="5365750" algn="l"/>
                <a:tab pos="5815013" algn="l"/>
                <a:tab pos="6264275" algn="l"/>
                <a:tab pos="6713538" algn="l"/>
                <a:tab pos="7162800" algn="l"/>
                <a:tab pos="7612063" algn="l"/>
                <a:tab pos="8061325" algn="l"/>
                <a:tab pos="8510588" algn="l"/>
                <a:tab pos="8959850" algn="l"/>
                <a:tab pos="9409113" algn="l"/>
              </a:tabLst>
              <a:defRPr/>
            </a:pPr>
            <a:r>
              <a:rPr kumimoji="0" lang="el-GR" altLang="en-US" sz="3200" b="0" i="0" u="none" strike="noStrike" kern="1200" cap="none" spc="0" normalizeH="0" baseline="0" noProof="0">
                <a:ln>
                  <a:noFill/>
                </a:ln>
                <a:solidFill>
                  <a:srgbClr val="000000"/>
                </a:solidFill>
                <a:effectLst/>
                <a:uLnTx/>
                <a:uFillTx/>
                <a:latin typeface="Times New Roman" panose="02020603050405020304" pitchFamily="18" charset="0"/>
              </a:rPr>
              <a:t>Na + 496 kJ/mol → Na</a:t>
            </a:r>
            <a:r>
              <a:rPr kumimoji="0" lang="el-GR" altLang="en-US" sz="3200" b="0" i="0" u="none" strike="noStrike" kern="1200" cap="none" spc="0" normalizeH="0" baseline="30000" noProof="0">
                <a:ln>
                  <a:noFill/>
                </a:ln>
                <a:solidFill>
                  <a:srgbClr val="000000"/>
                </a:solidFill>
                <a:effectLst/>
                <a:uLnTx/>
                <a:uFillTx/>
                <a:latin typeface="Times New Roman" panose="02020603050405020304" pitchFamily="18" charset="0"/>
              </a:rPr>
              <a:t>+1</a:t>
            </a:r>
            <a:r>
              <a:rPr kumimoji="0" lang="el-GR" altLang="en-US" sz="3200" b="0" i="0" u="none" strike="noStrike" kern="1200" cap="none" spc="0" normalizeH="0" baseline="0" noProof="0">
                <a:ln>
                  <a:noFill/>
                </a:ln>
                <a:solidFill>
                  <a:srgbClr val="000000"/>
                </a:solidFill>
                <a:effectLst/>
                <a:uLnTx/>
                <a:uFillTx/>
                <a:latin typeface="Times New Roman" panose="02020603050405020304" pitchFamily="18" charset="0"/>
              </a:rPr>
              <a:t> + e-</a:t>
            </a:r>
          </a:p>
          <a:p>
            <a:pPr marL="425450" marR="0" lvl="0" indent="-320675" algn="l" defTabSz="449263" rtl="0" eaLnBrk="1" fontAlgn="base" latinLnBrk="0" hangingPunct="0">
              <a:lnSpc>
                <a:spcPct val="100000"/>
              </a:lnSpc>
              <a:spcBef>
                <a:spcPts val="800"/>
              </a:spcBef>
              <a:spcAft>
                <a:spcPct val="0"/>
              </a:spcAft>
              <a:buClr>
                <a:srgbClr val="000000"/>
              </a:buClr>
              <a:buSzPct val="45000"/>
              <a:buFont typeface="Wingdings" panose="05000000000000000000" pitchFamily="2" charset="2"/>
              <a:buChar char=""/>
              <a:tabLst>
                <a:tab pos="425450" algn="l"/>
                <a:tab pos="873125" algn="l"/>
                <a:tab pos="1322388" algn="l"/>
                <a:tab pos="1771650" algn="l"/>
                <a:tab pos="2220913" algn="l"/>
                <a:tab pos="2670175" algn="l"/>
                <a:tab pos="3119438" algn="l"/>
                <a:tab pos="3568700" algn="l"/>
                <a:tab pos="4017963" algn="l"/>
                <a:tab pos="4467225" algn="l"/>
                <a:tab pos="4916488" algn="l"/>
                <a:tab pos="5365750" algn="l"/>
                <a:tab pos="5815013" algn="l"/>
                <a:tab pos="6264275" algn="l"/>
                <a:tab pos="6713538" algn="l"/>
                <a:tab pos="7162800" algn="l"/>
                <a:tab pos="7612063" algn="l"/>
                <a:tab pos="8061325" algn="l"/>
                <a:tab pos="8510588" algn="l"/>
                <a:tab pos="8959850" algn="l"/>
                <a:tab pos="9409113" algn="l"/>
              </a:tabLst>
              <a:defRPr/>
            </a:pPr>
            <a:r>
              <a:rPr kumimoji="0" lang="el-GR" altLang="en-US" sz="3200" b="0" i="0" u="none" strike="noStrike" kern="1200" cap="none" spc="0" normalizeH="0" baseline="0" noProof="0">
                <a:ln>
                  <a:noFill/>
                </a:ln>
                <a:solidFill>
                  <a:srgbClr val="000000"/>
                </a:solidFill>
                <a:effectLst/>
                <a:uLnTx/>
                <a:uFillTx/>
                <a:latin typeface="Times New Roman" panose="02020603050405020304" pitchFamily="18" charset="0"/>
              </a:rPr>
              <a:t>Na</a:t>
            </a:r>
            <a:r>
              <a:rPr kumimoji="0" lang="el-GR" altLang="en-US" sz="3200" b="0" i="0" u="none" strike="noStrike" kern="1200" cap="none" spc="0" normalizeH="0" baseline="30000" noProof="0">
                <a:ln>
                  <a:noFill/>
                </a:ln>
                <a:solidFill>
                  <a:srgbClr val="000000"/>
                </a:solidFill>
                <a:effectLst/>
                <a:uLnTx/>
                <a:uFillTx/>
                <a:latin typeface="Times New Roman" panose="02020603050405020304" pitchFamily="18" charset="0"/>
              </a:rPr>
              <a:t>+1</a:t>
            </a:r>
            <a:r>
              <a:rPr kumimoji="0" lang="el-GR" altLang="en-US" sz="3200" b="0" i="0" u="none" strike="noStrike" kern="1200" cap="none" spc="0" normalizeH="0" baseline="0" noProof="0">
                <a:ln>
                  <a:noFill/>
                </a:ln>
                <a:solidFill>
                  <a:srgbClr val="000000"/>
                </a:solidFill>
                <a:effectLst/>
                <a:uLnTx/>
                <a:uFillTx/>
                <a:latin typeface="Times New Roman" panose="02020603050405020304" pitchFamily="18" charset="0"/>
              </a:rPr>
              <a:t> + 4562 kJ/mol → Na</a:t>
            </a:r>
            <a:r>
              <a:rPr kumimoji="0" lang="el-GR" altLang="en-US" sz="3200" b="0" i="0" u="none" strike="noStrike" kern="1200" cap="none" spc="0" normalizeH="0" baseline="30000" noProof="0">
                <a:ln>
                  <a:noFill/>
                </a:ln>
                <a:solidFill>
                  <a:srgbClr val="000000"/>
                </a:solidFill>
                <a:effectLst/>
                <a:uLnTx/>
                <a:uFillTx/>
                <a:latin typeface="Times New Roman" panose="02020603050405020304" pitchFamily="18" charset="0"/>
              </a:rPr>
              <a:t>+2</a:t>
            </a:r>
            <a:r>
              <a:rPr kumimoji="0" lang="el-GR" altLang="en-US" sz="3200" b="0" i="0" u="none" strike="noStrike" kern="1200" cap="none" spc="0" normalizeH="0" baseline="0" noProof="0">
                <a:ln>
                  <a:noFill/>
                </a:ln>
                <a:solidFill>
                  <a:srgbClr val="000000"/>
                </a:solidFill>
                <a:effectLst/>
                <a:uLnTx/>
                <a:uFillTx/>
                <a:latin typeface="Times New Roman" panose="02020603050405020304" pitchFamily="18" charset="0"/>
              </a:rPr>
              <a:t> + e-</a:t>
            </a:r>
          </a:p>
          <a:p>
            <a:pPr marL="425450" marR="0" lvl="0" indent="-320675" algn="l" defTabSz="449263" rtl="0" eaLnBrk="1" fontAlgn="base" latinLnBrk="0" hangingPunct="0">
              <a:lnSpc>
                <a:spcPct val="100000"/>
              </a:lnSpc>
              <a:spcBef>
                <a:spcPts val="800"/>
              </a:spcBef>
              <a:spcAft>
                <a:spcPct val="0"/>
              </a:spcAft>
              <a:buClr>
                <a:srgbClr val="000000"/>
              </a:buClr>
              <a:buSzPct val="45000"/>
              <a:buFont typeface="Wingdings" panose="05000000000000000000" pitchFamily="2" charset="2"/>
              <a:buChar char=""/>
              <a:tabLst>
                <a:tab pos="425450" algn="l"/>
                <a:tab pos="873125" algn="l"/>
                <a:tab pos="1322388" algn="l"/>
                <a:tab pos="1771650" algn="l"/>
                <a:tab pos="2220913" algn="l"/>
                <a:tab pos="2670175" algn="l"/>
                <a:tab pos="3119438" algn="l"/>
                <a:tab pos="3568700" algn="l"/>
                <a:tab pos="4017963" algn="l"/>
                <a:tab pos="4467225" algn="l"/>
                <a:tab pos="4916488" algn="l"/>
                <a:tab pos="5365750" algn="l"/>
                <a:tab pos="5815013" algn="l"/>
                <a:tab pos="6264275" algn="l"/>
                <a:tab pos="6713538" algn="l"/>
                <a:tab pos="7162800" algn="l"/>
                <a:tab pos="7612063" algn="l"/>
                <a:tab pos="8061325" algn="l"/>
                <a:tab pos="8510588" algn="l"/>
                <a:tab pos="8959850" algn="l"/>
                <a:tab pos="9409113" algn="l"/>
              </a:tabLst>
              <a:defRPr/>
            </a:pPr>
            <a:r>
              <a:rPr kumimoji="0" lang="el-GR" altLang="en-US" sz="3200" b="0" i="0" u="none" strike="noStrike" kern="1200" cap="none" spc="0" normalizeH="0" baseline="0" noProof="0">
                <a:ln>
                  <a:noFill/>
                </a:ln>
                <a:solidFill>
                  <a:srgbClr val="000000"/>
                </a:solidFill>
                <a:effectLst/>
                <a:uLnTx/>
                <a:uFillTx/>
                <a:latin typeface="Times New Roman" panose="02020603050405020304" pitchFamily="18" charset="0"/>
              </a:rPr>
              <a:t>Na</a:t>
            </a:r>
            <a:r>
              <a:rPr kumimoji="0" lang="el-GR" altLang="en-US" sz="3200" b="0" i="0" u="none" strike="noStrike" kern="1200" cap="none" spc="0" normalizeH="0" baseline="30000" noProof="0">
                <a:ln>
                  <a:noFill/>
                </a:ln>
                <a:solidFill>
                  <a:srgbClr val="000000"/>
                </a:solidFill>
                <a:effectLst/>
                <a:uLnTx/>
                <a:uFillTx/>
                <a:latin typeface="Times New Roman" panose="02020603050405020304" pitchFamily="18" charset="0"/>
              </a:rPr>
              <a:t>+2</a:t>
            </a:r>
            <a:r>
              <a:rPr kumimoji="0" lang="el-GR" altLang="en-US" sz="3200" b="0" i="0" u="none" strike="noStrike" kern="1200" cap="none" spc="0" normalizeH="0" baseline="0" noProof="0">
                <a:ln>
                  <a:noFill/>
                </a:ln>
                <a:solidFill>
                  <a:srgbClr val="000000"/>
                </a:solidFill>
                <a:effectLst/>
                <a:uLnTx/>
                <a:uFillTx/>
                <a:latin typeface="Times New Roman" panose="02020603050405020304" pitchFamily="18" charset="0"/>
              </a:rPr>
              <a:t> + 6912 kJ/mol → Na</a:t>
            </a:r>
            <a:r>
              <a:rPr kumimoji="0" lang="el-GR" altLang="en-US" sz="3200" b="0" i="0" u="none" strike="noStrike" kern="1200" cap="none" spc="0" normalizeH="0" baseline="30000" noProof="0">
                <a:ln>
                  <a:noFill/>
                </a:ln>
                <a:solidFill>
                  <a:srgbClr val="000000"/>
                </a:solidFill>
                <a:effectLst/>
                <a:uLnTx/>
                <a:uFillTx/>
                <a:latin typeface="Times New Roman" panose="02020603050405020304" pitchFamily="18" charset="0"/>
              </a:rPr>
              <a:t>+3</a:t>
            </a:r>
            <a:r>
              <a:rPr kumimoji="0" lang="el-GR" altLang="en-US" sz="3200" b="0" i="0" u="none" strike="noStrike" kern="1200" cap="none" spc="0" normalizeH="0" baseline="0" noProof="0">
                <a:ln>
                  <a:noFill/>
                </a:ln>
                <a:solidFill>
                  <a:srgbClr val="000000"/>
                </a:solidFill>
                <a:effectLst/>
                <a:uLnTx/>
                <a:uFillTx/>
                <a:latin typeface="Times New Roman" panose="02020603050405020304" pitchFamily="18" charset="0"/>
              </a:rPr>
              <a:t> + e-</a:t>
            </a:r>
          </a:p>
        </p:txBody>
      </p:sp>
      <p:sp>
        <p:nvSpPr>
          <p:cNvPr id="400388" name="Text Box 3">
            <a:extLst>
              <a:ext uri="{FF2B5EF4-FFF2-40B4-BE49-F238E27FC236}">
                <a16:creationId xmlns:a16="http://schemas.microsoft.com/office/drawing/2014/main" id="{DAE22146-4C74-4AEF-9198-75DD0F06DEF2}"/>
              </a:ext>
            </a:extLst>
          </p:cNvPr>
          <p:cNvSpPr txBox="1">
            <a:spLocks noChangeArrowheads="1"/>
          </p:cNvSpPr>
          <p:nvPr/>
        </p:nvSpPr>
        <p:spPr bwMode="auto">
          <a:xfrm>
            <a:off x="304800" y="6248400"/>
            <a:ext cx="3505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lstStyle>
            <a:lvl1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1pPr>
            <a:lvl2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2pPr>
            <a:lvl3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3pPr>
            <a:lvl4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4pPr>
            <a:lvl5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5pPr>
            <a:lvl6pPr marL="25146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6pPr>
            <a:lvl7pPr marL="29718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7pPr>
            <a:lvl8pPr marL="34290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8pPr>
            <a:lvl9pPr marL="38862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9pPr>
          </a:lstStyle>
          <a:p>
            <a:pPr marL="0" marR="0" lvl="0" indent="0" algn="l" defTabSz="449263" rtl="0" eaLnBrk="1" fontAlgn="base" latinLnBrk="0" hangingPunct="1">
              <a:lnSpc>
                <a:spcPct val="100000"/>
              </a:lnSpc>
              <a:spcBef>
                <a:spcPct val="0"/>
              </a:spcBef>
              <a:spcAft>
                <a:spcPct val="0"/>
              </a:spcAft>
              <a:buClrTx/>
              <a:buSzPct val="12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el-GR" altLang="en-US" sz="1400" b="0" i="0" u="none" strike="noStrike" kern="1200" cap="none" spc="0" normalizeH="0" baseline="0" noProof="0">
                <a:ln>
                  <a:noFill/>
                </a:ln>
                <a:solidFill>
                  <a:srgbClr val="000000"/>
                </a:solidFill>
                <a:effectLst/>
                <a:uLnTx/>
                <a:uFillTx/>
                <a:latin typeface="Arial" panose="020B0604020202020204" pitchFamily="34" charset="0"/>
              </a:rPr>
              <a:t>Tro, Chemistry: A Molecular Approach</a:t>
            </a:r>
          </a:p>
        </p:txBody>
      </p:sp>
      <p:sp>
        <p:nvSpPr>
          <p:cNvPr id="400389" name="Text Box 4">
            <a:extLst>
              <a:ext uri="{FF2B5EF4-FFF2-40B4-BE49-F238E27FC236}">
                <a16:creationId xmlns:a16="http://schemas.microsoft.com/office/drawing/2014/main" id="{256E3479-8D76-4A4A-B6C5-30E123D780ED}"/>
              </a:ext>
            </a:extLst>
          </p:cNvPr>
          <p:cNvSpPr txBox="1">
            <a:spLocks noChangeArrowheads="1"/>
          </p:cNvSpPr>
          <p:nvPr/>
        </p:nvSpPr>
        <p:spPr bwMode="auto">
          <a:xfrm>
            <a:off x="6858000" y="62484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449263" rtl="0" eaLnBrk="1" fontAlgn="base" latinLnBrk="0" hangingPunct="0">
              <a:lnSpc>
                <a:spcPct val="94000"/>
              </a:lnSpc>
              <a:spcBef>
                <a:spcPct val="0"/>
              </a:spcBef>
              <a:spcAft>
                <a:spcPct val="0"/>
              </a:spcAft>
              <a:buClr>
                <a:srgbClr val="000000"/>
              </a:buClr>
              <a:buSzPct val="100000"/>
              <a:buFont typeface="Times New Roman" panose="02020603050405020304" pitchFamily="18" charset="0"/>
              <a:buNone/>
              <a:tabLst/>
              <a:defRPr/>
            </a:pPr>
            <a:endParaRPr kumimoji="0" lang="el-GR" altLang="en-US" sz="1800" b="0" i="0" u="none" strike="noStrike" kern="1200" cap="none" spc="0" normalizeH="0" baseline="0" noProof="0">
              <a:ln>
                <a:noFill/>
              </a:ln>
              <a:solidFill>
                <a:srgbClr val="FFFFFF"/>
              </a:solidFill>
              <a:effectLst/>
              <a:uLnTx/>
              <a:uFillTx/>
              <a:latin typeface="Arial" panose="020B0604020202020204" pitchFamily="34" charset="0"/>
            </a:endParaRPr>
          </a:p>
        </p:txBody>
      </p:sp>
    </p:spTree>
    <p:extLst>
      <p:ext uri="{BB962C8B-B14F-4D97-AF65-F5344CB8AC3E}">
        <p14:creationId xmlns:p14="http://schemas.microsoft.com/office/powerpoint/2010/main" val="3475035718"/>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additive="repl">
                                        <p:cTn id="6" dur="1" fill="hold">
                                          <p:stCondLst>
                                            <p:cond delay="0"/>
                                          </p:stCondLst>
                                        </p:cTn>
                                        <p:tgtEl>
                                          <p:spTgt spid="221186">
                                            <p:txEl>
                                              <p:pRg st="0" end="0"/>
                                            </p:txEl>
                                          </p:spTgt>
                                        </p:tgtEl>
                                        <p:attrNameLst>
                                          <p:attrName>style.visibility</p:attrName>
                                        </p:attrNameLst>
                                      </p:cBhvr>
                                      <p:to>
                                        <p:strVal val="visible"/>
                                      </p:to>
                                    </p:set>
                                    <p:animEffect transition="in" filter="wipe(left)">
                                      <p:cBhvr additive="repl">
                                        <p:cTn id="7" dur="500"/>
                                        <p:tgtEl>
                                          <p:spTgt spid="221186">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additive="repl">
                                        <p:cTn id="11" dur="1" fill="hold">
                                          <p:stCondLst>
                                            <p:cond delay="0"/>
                                          </p:stCondLst>
                                        </p:cTn>
                                        <p:tgtEl>
                                          <p:spTgt spid="221186">
                                            <p:txEl>
                                              <p:pRg st="1" end="1"/>
                                            </p:txEl>
                                          </p:spTgt>
                                        </p:tgtEl>
                                        <p:attrNameLst>
                                          <p:attrName>style.visibility</p:attrName>
                                        </p:attrNameLst>
                                      </p:cBhvr>
                                      <p:to>
                                        <p:strVal val="visible"/>
                                      </p:to>
                                    </p:set>
                                    <p:animEffect transition="in" filter="wipe(left)">
                                      <p:cBhvr additive="repl">
                                        <p:cTn id="12" dur="500"/>
                                        <p:tgtEl>
                                          <p:spTgt spid="221186">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nodeType="clickEffect">
                                  <p:stCondLst>
                                    <p:cond delay="0"/>
                                  </p:stCondLst>
                                  <p:childTnLst>
                                    <p:set>
                                      <p:cBhvr additive="repl">
                                        <p:cTn id="16" dur="1" fill="hold">
                                          <p:stCondLst>
                                            <p:cond delay="0"/>
                                          </p:stCondLst>
                                        </p:cTn>
                                        <p:tgtEl>
                                          <p:spTgt spid="221186">
                                            <p:txEl>
                                              <p:pRg st="2" end="2"/>
                                            </p:txEl>
                                          </p:spTgt>
                                        </p:tgtEl>
                                        <p:attrNameLst>
                                          <p:attrName>style.visibility</p:attrName>
                                        </p:attrNameLst>
                                      </p:cBhvr>
                                      <p:to>
                                        <p:strVal val="visible"/>
                                      </p:to>
                                    </p:set>
                                    <p:animEffect transition="in" filter="wipe(left)">
                                      <p:cBhvr additive="repl">
                                        <p:cTn id="17" dur="500"/>
                                        <p:tgtEl>
                                          <p:spTgt spid="22118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8338" name="Text Box 1">
            <a:extLst>
              <a:ext uri="{FF2B5EF4-FFF2-40B4-BE49-F238E27FC236}">
                <a16:creationId xmlns:a16="http://schemas.microsoft.com/office/drawing/2014/main" id="{13C8F8FB-3A9D-470F-9DC7-1855FABE8E91}"/>
              </a:ext>
            </a:extLst>
          </p:cNvPr>
          <p:cNvSpPr txBox="1">
            <a:spLocks noChangeArrowheads="1"/>
          </p:cNvSpPr>
          <p:nvPr/>
        </p:nvSpPr>
        <p:spPr bwMode="auto">
          <a:xfrm>
            <a:off x="304800" y="6248400"/>
            <a:ext cx="3505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lstStyle>
            <a:lvl1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1pPr>
            <a:lvl2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2pPr>
            <a:lvl3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3pPr>
            <a:lvl4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4pPr>
            <a:lvl5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5pPr>
            <a:lvl6pPr marL="25146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6pPr>
            <a:lvl7pPr marL="29718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7pPr>
            <a:lvl8pPr marL="34290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8pPr>
            <a:lvl9pPr marL="38862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9pPr>
          </a:lstStyle>
          <a:p>
            <a:pPr eaLnBrk="1" hangingPunct="1">
              <a:lnSpc>
                <a:spcPct val="100000"/>
              </a:lnSpc>
              <a:buClrTx/>
              <a:buSzPct val="120000"/>
              <a:buFontTx/>
              <a:buNone/>
            </a:pPr>
            <a:r>
              <a:rPr lang="el-GR" altLang="en-US" sz="1400">
                <a:solidFill>
                  <a:srgbClr val="000000"/>
                </a:solidFill>
              </a:rPr>
              <a:t>Tro, Chemistry: A Molecular Approach</a:t>
            </a:r>
          </a:p>
        </p:txBody>
      </p:sp>
      <p:sp>
        <p:nvSpPr>
          <p:cNvPr id="398339" name="Text Box 2">
            <a:extLst>
              <a:ext uri="{FF2B5EF4-FFF2-40B4-BE49-F238E27FC236}">
                <a16:creationId xmlns:a16="http://schemas.microsoft.com/office/drawing/2014/main" id="{58366B70-C08B-4EBF-95CA-C0F387C4AB13}"/>
              </a:ext>
            </a:extLst>
          </p:cNvPr>
          <p:cNvSpPr txBox="1">
            <a:spLocks noChangeArrowheads="1"/>
          </p:cNvSpPr>
          <p:nvPr/>
        </p:nvSpPr>
        <p:spPr bwMode="auto">
          <a:xfrm>
            <a:off x="6858000" y="62484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pPr eaLnBrk="1">
              <a:lnSpc>
                <a:spcPct val="94000"/>
              </a:lnSpc>
              <a:buClr>
                <a:srgbClr val="000000"/>
              </a:buClr>
              <a:buSzPct val="100000"/>
              <a:buFont typeface="Times New Roman" panose="02020603050405020304" pitchFamily="18" charset="0"/>
              <a:buNone/>
            </a:pPr>
            <a:endParaRPr lang="el-GR" altLang="en-US"/>
          </a:p>
        </p:txBody>
      </p:sp>
      <p:pic>
        <p:nvPicPr>
          <p:cNvPr id="398340" name="Picture 3">
            <a:extLst>
              <a:ext uri="{FF2B5EF4-FFF2-40B4-BE49-F238E27FC236}">
                <a16:creationId xmlns:a16="http://schemas.microsoft.com/office/drawing/2014/main" id="{57C7FFB2-81B1-4A8A-A751-85B3C856882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1600200"/>
            <a:ext cx="8432800" cy="3562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2434" name="Text Box 1">
            <a:extLst>
              <a:ext uri="{FF2B5EF4-FFF2-40B4-BE49-F238E27FC236}">
                <a16:creationId xmlns:a16="http://schemas.microsoft.com/office/drawing/2014/main" id="{48383B72-0F8D-4286-A34E-A28987266F71}"/>
              </a:ext>
            </a:extLst>
          </p:cNvPr>
          <p:cNvSpPr txBox="1">
            <a:spLocks noChangeArrowheads="1"/>
          </p:cNvSpPr>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lvl1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1pPr>
            <a:lvl2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2pPr>
            <a:lvl3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3pPr>
            <a:lvl4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4pPr>
            <a:lvl5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5pPr>
            <a:lvl6pPr marL="25146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6pPr>
            <a:lvl7pPr marL="29718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7pPr>
            <a:lvl8pPr marL="34290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8pPr>
            <a:lvl9pPr marL="38862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9pPr>
          </a:lstStyle>
          <a:p>
            <a:pPr algn="ctr" eaLnBrk="1" hangingPunct="1">
              <a:lnSpc>
                <a:spcPct val="100000"/>
              </a:lnSpc>
              <a:buClrTx/>
              <a:buFontTx/>
              <a:buNone/>
            </a:pPr>
            <a:r>
              <a:rPr lang="el-GR" altLang="en-US" sz="4000" dirty="0">
                <a:solidFill>
                  <a:srgbClr val="00B050"/>
                </a:solidFill>
                <a:latin typeface="Calibri" panose="020F0502020204030204" pitchFamily="34" charset="0"/>
              </a:rPr>
              <a:t>Γ</a:t>
            </a:r>
            <a:r>
              <a:rPr lang="en-US" altLang="en-US" sz="4000" dirty="0">
                <a:solidFill>
                  <a:srgbClr val="00B050"/>
                </a:solidFill>
                <a:latin typeface="Calibri" panose="020F0502020204030204" pitchFamily="34" charset="0"/>
              </a:rPr>
              <a:t>. </a:t>
            </a:r>
            <a:r>
              <a:rPr lang="el-GR" altLang="en-US" sz="4000" dirty="0">
                <a:solidFill>
                  <a:srgbClr val="00B050"/>
                </a:solidFill>
                <a:latin typeface="Calibri" panose="020F0502020204030204" pitchFamily="34" charset="0"/>
              </a:rPr>
              <a:t>Ηλεκτρονική συγγένεια </a:t>
            </a:r>
            <a:r>
              <a:rPr lang="en-US" altLang="en-US" sz="4000" dirty="0">
                <a:solidFill>
                  <a:srgbClr val="00B050"/>
                </a:solidFill>
                <a:latin typeface="Calibri" panose="020F0502020204030204" pitchFamily="34" charset="0"/>
              </a:rPr>
              <a:t>(EA </a:t>
            </a:r>
            <a:r>
              <a:rPr lang="el-GR" altLang="en-US" sz="4000" dirty="0">
                <a:solidFill>
                  <a:srgbClr val="00B050"/>
                </a:solidFill>
                <a:latin typeface="Calibri" panose="020F0502020204030204" pitchFamily="34" charset="0"/>
              </a:rPr>
              <a:t>ή</a:t>
            </a:r>
            <a:r>
              <a:rPr lang="en-US" altLang="en-US" sz="4000" dirty="0">
                <a:solidFill>
                  <a:srgbClr val="00B050"/>
                </a:solidFill>
                <a:latin typeface="Calibri" panose="020F0502020204030204" pitchFamily="34" charset="0"/>
              </a:rPr>
              <a:t> </a:t>
            </a:r>
            <a:r>
              <a:rPr lang="en-US" altLang="en-US" sz="4000" dirty="0" err="1">
                <a:solidFill>
                  <a:srgbClr val="00B050"/>
                </a:solidFill>
                <a:latin typeface="Calibri" panose="020F0502020204030204" pitchFamily="34" charset="0"/>
              </a:rPr>
              <a:t>Ea</a:t>
            </a:r>
            <a:r>
              <a:rPr lang="en-US" altLang="en-US" sz="4000" dirty="0">
                <a:solidFill>
                  <a:srgbClr val="00B050"/>
                </a:solidFill>
                <a:latin typeface="Calibri" panose="020F0502020204030204" pitchFamily="34" charset="0"/>
              </a:rPr>
              <a:t>)</a:t>
            </a:r>
          </a:p>
        </p:txBody>
      </p:sp>
      <p:sp>
        <p:nvSpPr>
          <p:cNvPr id="402435" name="Text Box 2">
            <a:extLst>
              <a:ext uri="{FF2B5EF4-FFF2-40B4-BE49-F238E27FC236}">
                <a16:creationId xmlns:a16="http://schemas.microsoft.com/office/drawing/2014/main" id="{CBFC65A7-5CA0-4878-8B69-B8706CC980F8}"/>
              </a:ext>
            </a:extLst>
          </p:cNvPr>
          <p:cNvSpPr txBox="1">
            <a:spLocks noChangeArrowheads="1"/>
          </p:cNvSpPr>
          <p:nvPr/>
        </p:nvSpPr>
        <p:spPr bwMode="auto">
          <a:xfrm>
            <a:off x="361507" y="1417638"/>
            <a:ext cx="8420986" cy="43859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chemeClr val="bg1"/>
                </a:solidFill>
                <a:latin typeface="Arial" panose="020B0604020202020204" pitchFamily="34" charset="0"/>
                <a:cs typeface="Droid Sans Fallback" charset="0"/>
              </a:defRPr>
            </a:lvl1pPr>
            <a:lvl2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chemeClr val="bg1"/>
                </a:solidFill>
                <a:latin typeface="Arial" panose="020B0604020202020204" pitchFamily="34" charset="0"/>
                <a:cs typeface="Droid Sans Fallback" charset="0"/>
              </a:defRPr>
            </a:lvl2pPr>
            <a:lvl3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chemeClr val="bg1"/>
                </a:solidFill>
                <a:latin typeface="Arial" panose="020B0604020202020204" pitchFamily="34" charset="0"/>
                <a:cs typeface="Droid Sans Fallback" charset="0"/>
              </a:defRPr>
            </a:lvl3pPr>
            <a:lvl4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chemeClr val="bg1"/>
                </a:solidFill>
                <a:latin typeface="Arial" panose="020B0604020202020204" pitchFamily="34" charset="0"/>
                <a:cs typeface="Droid Sans Fallback" charset="0"/>
              </a:defRPr>
            </a:lvl4pPr>
            <a:lvl5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chemeClr val="bg1"/>
                </a:solidFill>
                <a:latin typeface="Arial" panose="020B0604020202020204" pitchFamily="34" charset="0"/>
                <a:cs typeface="Droid Sans Fallback" charset="0"/>
              </a:defRPr>
            </a:lvl5pPr>
            <a:lvl6pPr marL="25146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chemeClr val="bg1"/>
                </a:solidFill>
                <a:latin typeface="Arial" panose="020B0604020202020204" pitchFamily="34" charset="0"/>
                <a:cs typeface="Droid Sans Fallback" charset="0"/>
              </a:defRPr>
            </a:lvl6pPr>
            <a:lvl7pPr marL="29718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chemeClr val="bg1"/>
                </a:solidFill>
                <a:latin typeface="Arial" panose="020B0604020202020204" pitchFamily="34" charset="0"/>
                <a:cs typeface="Droid Sans Fallback" charset="0"/>
              </a:defRPr>
            </a:lvl7pPr>
            <a:lvl8pPr marL="34290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chemeClr val="bg1"/>
                </a:solidFill>
                <a:latin typeface="Arial" panose="020B0604020202020204" pitchFamily="34" charset="0"/>
                <a:cs typeface="Droid Sans Fallback" charset="0"/>
              </a:defRPr>
            </a:lvl8pPr>
            <a:lvl9pPr marL="38862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chemeClr val="bg1"/>
                </a:solidFill>
                <a:latin typeface="Arial" panose="020B0604020202020204" pitchFamily="34" charset="0"/>
                <a:cs typeface="Droid Sans Fallback" charset="0"/>
              </a:defRPr>
            </a:lvl9pPr>
          </a:lstStyle>
          <a:p>
            <a:pPr eaLnBrk="1" hangingPunct="1">
              <a:lnSpc>
                <a:spcPct val="80000"/>
              </a:lnSpc>
              <a:spcBef>
                <a:spcPts val="625"/>
              </a:spcBef>
              <a:buClrTx/>
              <a:buFontTx/>
              <a:buNone/>
            </a:pPr>
            <a:r>
              <a:rPr lang="el-GR" altLang="en-US" sz="2500" dirty="0">
                <a:solidFill>
                  <a:srgbClr val="000000"/>
                </a:solidFill>
                <a:latin typeface="Calibri" panose="020F0502020204030204" pitchFamily="34" charset="0"/>
              </a:rPr>
              <a:t>Η ικανότητα ενός ατόμου (ή ιόντος) να προσλαμβάνει ηλεκτρόνια</a:t>
            </a:r>
            <a:r>
              <a:rPr lang="en-US" altLang="en-US" sz="2500" dirty="0">
                <a:solidFill>
                  <a:srgbClr val="000000"/>
                </a:solidFill>
                <a:latin typeface="Calibri" panose="020F0502020204030204" pitchFamily="34" charset="0"/>
              </a:rPr>
              <a:t>:</a:t>
            </a:r>
          </a:p>
          <a:p>
            <a:pPr eaLnBrk="1" hangingPunct="1">
              <a:lnSpc>
                <a:spcPct val="80000"/>
              </a:lnSpc>
              <a:spcBef>
                <a:spcPts val="625"/>
              </a:spcBef>
              <a:buClrTx/>
              <a:buFontTx/>
              <a:buNone/>
            </a:pPr>
            <a:r>
              <a:rPr lang="en-US" altLang="en-US" sz="2500" dirty="0">
                <a:solidFill>
                  <a:srgbClr val="000000"/>
                </a:solidFill>
                <a:latin typeface="Calibri" panose="020F0502020204030204" pitchFamily="34" charset="0"/>
              </a:rPr>
              <a:t> </a:t>
            </a:r>
            <a:r>
              <a:rPr lang="en-US" altLang="en-US" sz="2500" b="1" dirty="0">
                <a:solidFill>
                  <a:srgbClr val="000000"/>
                </a:solidFill>
                <a:latin typeface="Calibri" panose="020F0502020204030204" pitchFamily="34" charset="0"/>
              </a:rPr>
              <a:t>X + e- ⇒ X</a:t>
            </a:r>
            <a:r>
              <a:rPr lang="en-US" altLang="en-US" sz="2500" b="1" baseline="30000" dirty="0">
                <a:solidFill>
                  <a:srgbClr val="000000"/>
                </a:solidFill>
                <a:latin typeface="Calibri" panose="020F0502020204030204" pitchFamily="34" charset="0"/>
              </a:rPr>
              <a:t>-</a:t>
            </a:r>
          </a:p>
          <a:p>
            <a:pPr eaLnBrk="1" hangingPunct="1">
              <a:lnSpc>
                <a:spcPct val="80000"/>
              </a:lnSpc>
              <a:spcBef>
                <a:spcPts val="625"/>
              </a:spcBef>
              <a:buClrTx/>
              <a:buFontTx/>
              <a:buNone/>
            </a:pPr>
            <a:r>
              <a:rPr lang="en-US" altLang="en-US" sz="2500" dirty="0">
                <a:solidFill>
                  <a:srgbClr val="000000"/>
                </a:solidFill>
                <a:latin typeface="Calibri" panose="020F0502020204030204" pitchFamily="34" charset="0"/>
              </a:rPr>
              <a:t>Cl + e–</a:t>
            </a:r>
            <a:r>
              <a:rPr lang="en-US" altLang="en-US" sz="2500" dirty="0">
                <a:solidFill>
                  <a:srgbClr val="000000"/>
                </a:solidFill>
                <a:latin typeface="Wingdings" panose="05000000000000000000" pitchFamily="2" charset="2"/>
              </a:rPr>
              <a:t></a:t>
            </a:r>
            <a:r>
              <a:rPr lang="en-US" altLang="en-US" sz="2500" dirty="0">
                <a:solidFill>
                  <a:srgbClr val="000000"/>
                </a:solidFill>
                <a:latin typeface="Calibri" panose="020F0502020204030204" pitchFamily="34" charset="0"/>
              </a:rPr>
              <a:t>Cl</a:t>
            </a:r>
            <a:r>
              <a:rPr lang="en-US" altLang="en-US" sz="2500" baseline="30000" dirty="0">
                <a:solidFill>
                  <a:srgbClr val="000000"/>
                </a:solidFill>
                <a:latin typeface="Calibri" panose="020F0502020204030204" pitchFamily="34" charset="0"/>
              </a:rPr>
              <a:t>–</a:t>
            </a:r>
            <a:r>
              <a:rPr lang="en-US" altLang="en-US" sz="2500" dirty="0">
                <a:solidFill>
                  <a:srgbClr val="000000"/>
                </a:solidFill>
                <a:latin typeface="Calibri" panose="020F0502020204030204" pitchFamily="34" charset="0"/>
              </a:rPr>
              <a:t> ∆E = – 349 kJ/mol </a:t>
            </a:r>
            <a:r>
              <a:rPr lang="el-GR" altLang="en-US" sz="2500" dirty="0">
                <a:solidFill>
                  <a:srgbClr val="000000"/>
                </a:solidFill>
                <a:latin typeface="Calibri" panose="020F0502020204030204" pitchFamily="34" charset="0"/>
              </a:rPr>
              <a:t>απελευθερώνεται ενέργεια</a:t>
            </a:r>
          </a:p>
          <a:p>
            <a:pPr eaLnBrk="1" hangingPunct="1">
              <a:lnSpc>
                <a:spcPct val="80000"/>
              </a:lnSpc>
              <a:spcBef>
                <a:spcPts val="625"/>
              </a:spcBef>
              <a:buClrTx/>
              <a:buFontTx/>
              <a:buNone/>
            </a:pPr>
            <a:r>
              <a:rPr lang="en-US" altLang="en-US" sz="2500" dirty="0">
                <a:solidFill>
                  <a:srgbClr val="000000"/>
                </a:solidFill>
                <a:latin typeface="Calibri" panose="020F0502020204030204" pitchFamily="34" charset="0"/>
              </a:rPr>
              <a:t>  </a:t>
            </a:r>
            <a:r>
              <a:rPr lang="el-GR" altLang="en-US" sz="2500" u="sng" dirty="0">
                <a:solidFill>
                  <a:srgbClr val="000000"/>
                </a:solidFill>
                <a:latin typeface="Calibri" panose="020F0502020204030204" pitchFamily="34" charset="0"/>
              </a:rPr>
              <a:t>το ιόν είναι πιο σταθερό από το άτομο</a:t>
            </a:r>
          </a:p>
          <a:p>
            <a:pPr eaLnBrk="1" hangingPunct="1">
              <a:lnSpc>
                <a:spcPct val="80000"/>
              </a:lnSpc>
              <a:spcBef>
                <a:spcPts val="625"/>
              </a:spcBef>
              <a:buClrTx/>
              <a:buFontTx/>
              <a:buNone/>
            </a:pPr>
            <a:r>
              <a:rPr lang="el-GR" altLang="en-US" sz="2500" dirty="0">
                <a:solidFill>
                  <a:srgbClr val="000000"/>
                </a:solidFill>
                <a:latin typeface="Calibri" panose="020F0502020204030204" pitchFamily="34" charset="0"/>
              </a:rPr>
              <a:t>Ηλεκτρονική συγγένεια</a:t>
            </a:r>
            <a:r>
              <a:rPr lang="en-US" altLang="en-US" sz="2500" dirty="0">
                <a:solidFill>
                  <a:srgbClr val="000000"/>
                </a:solidFill>
                <a:latin typeface="Calibri" panose="020F0502020204030204" pitchFamily="34" charset="0"/>
              </a:rPr>
              <a:t>, EA, </a:t>
            </a:r>
            <a:r>
              <a:rPr lang="el-GR" altLang="en-US" sz="2500" dirty="0">
                <a:solidFill>
                  <a:srgbClr val="000000"/>
                </a:solidFill>
                <a:latin typeface="Calibri" panose="020F0502020204030204" pitchFamily="34" charset="0"/>
              </a:rPr>
              <a:t>ορίζεται ως </a:t>
            </a:r>
            <a:r>
              <a:rPr lang="en-US" altLang="en-US" sz="2500" b="1" dirty="0">
                <a:solidFill>
                  <a:srgbClr val="00B050"/>
                </a:solidFill>
                <a:latin typeface="Calibri" panose="020F0502020204030204" pitchFamily="34" charset="0"/>
              </a:rPr>
              <a:t>EA = –∆E </a:t>
            </a:r>
            <a:r>
              <a:rPr lang="el-GR" altLang="en-US" sz="2500" dirty="0">
                <a:solidFill>
                  <a:srgbClr val="000000"/>
                </a:solidFill>
                <a:latin typeface="Calibri" panose="020F0502020204030204" pitchFamily="34" charset="0"/>
              </a:rPr>
              <a:t>Επομένως </a:t>
            </a:r>
            <a:r>
              <a:rPr lang="en-US" altLang="en-US" sz="2500" dirty="0">
                <a:solidFill>
                  <a:srgbClr val="000000"/>
                </a:solidFill>
                <a:latin typeface="Calibri" panose="020F0502020204030204" pitchFamily="34" charset="0"/>
              </a:rPr>
              <a:t>, EA </a:t>
            </a:r>
            <a:r>
              <a:rPr lang="el-GR" altLang="en-US" sz="2500" dirty="0">
                <a:solidFill>
                  <a:srgbClr val="000000"/>
                </a:solidFill>
                <a:latin typeface="Calibri" panose="020F0502020204030204" pitchFamily="34" charset="0"/>
              </a:rPr>
              <a:t>για το </a:t>
            </a:r>
            <a:r>
              <a:rPr lang="en-US" altLang="en-US" sz="2500" dirty="0">
                <a:solidFill>
                  <a:srgbClr val="000000"/>
                </a:solidFill>
                <a:latin typeface="Calibri" panose="020F0502020204030204" pitchFamily="34" charset="0"/>
              </a:rPr>
              <a:t> Cl </a:t>
            </a:r>
            <a:r>
              <a:rPr lang="el-GR" altLang="en-US" sz="2500" dirty="0">
                <a:solidFill>
                  <a:srgbClr val="000000"/>
                </a:solidFill>
                <a:latin typeface="Calibri" panose="020F0502020204030204" pitchFamily="34" charset="0"/>
              </a:rPr>
              <a:t>είναι </a:t>
            </a:r>
            <a:r>
              <a:rPr lang="en-US" altLang="en-US" sz="2500" dirty="0">
                <a:solidFill>
                  <a:srgbClr val="000000"/>
                </a:solidFill>
                <a:latin typeface="Calibri" panose="020F0502020204030204" pitchFamily="34" charset="0"/>
              </a:rPr>
              <a:t> EA = 349 kJ/mol </a:t>
            </a:r>
          </a:p>
          <a:p>
            <a:pPr eaLnBrk="1" hangingPunct="1">
              <a:lnSpc>
                <a:spcPct val="80000"/>
              </a:lnSpc>
              <a:spcBef>
                <a:spcPts val="625"/>
              </a:spcBef>
              <a:buClrTx/>
              <a:buFontTx/>
              <a:buNone/>
            </a:pPr>
            <a:r>
              <a:rPr lang="el-GR" altLang="en-US" sz="2500" dirty="0">
                <a:solidFill>
                  <a:srgbClr val="000000"/>
                </a:solidFill>
                <a:latin typeface="Calibri" panose="020F0502020204030204" pitchFamily="34" charset="0"/>
              </a:rPr>
              <a:t>Αντίθετα</a:t>
            </a:r>
            <a:r>
              <a:rPr lang="en-US" altLang="en-US" sz="2500" dirty="0">
                <a:solidFill>
                  <a:srgbClr val="000000"/>
                </a:solidFill>
                <a:latin typeface="Calibri" panose="020F0502020204030204" pitchFamily="34" charset="0"/>
              </a:rPr>
              <a:t> IE (</a:t>
            </a:r>
            <a:r>
              <a:rPr lang="el-GR" altLang="en-US" sz="2500" dirty="0">
                <a:solidFill>
                  <a:srgbClr val="000000"/>
                </a:solidFill>
                <a:latin typeface="Calibri" panose="020F0502020204030204" pitchFamily="34" charset="0"/>
              </a:rPr>
              <a:t>που είναι πάντα θετική</a:t>
            </a:r>
            <a:r>
              <a:rPr lang="en-US" altLang="en-US" sz="2500" dirty="0">
                <a:solidFill>
                  <a:srgbClr val="000000"/>
                </a:solidFill>
                <a:latin typeface="Calibri" panose="020F0502020204030204" pitchFamily="34" charset="0"/>
              </a:rPr>
              <a:t>),</a:t>
            </a:r>
            <a:r>
              <a:rPr lang="el-GR" altLang="en-US" sz="2500" dirty="0">
                <a:solidFill>
                  <a:srgbClr val="000000"/>
                </a:solidFill>
                <a:latin typeface="Calibri" panose="020F0502020204030204" pitchFamily="34" charset="0"/>
              </a:rPr>
              <a:t> η </a:t>
            </a:r>
            <a:r>
              <a:rPr lang="en-US" altLang="en-US" sz="2500" dirty="0">
                <a:solidFill>
                  <a:srgbClr val="000000"/>
                </a:solidFill>
                <a:latin typeface="Calibri" panose="020F0502020204030204" pitchFamily="34" charset="0"/>
              </a:rPr>
              <a:t> </a:t>
            </a:r>
            <a:r>
              <a:rPr lang="en-US" altLang="en-US" sz="2500" u="sng" dirty="0">
                <a:solidFill>
                  <a:srgbClr val="000000"/>
                </a:solidFill>
                <a:latin typeface="Calibri" panose="020F0502020204030204" pitchFamily="34" charset="0"/>
              </a:rPr>
              <a:t>EA </a:t>
            </a:r>
            <a:r>
              <a:rPr lang="el-GR" altLang="en-US" sz="2500" u="sng" dirty="0">
                <a:solidFill>
                  <a:srgbClr val="000000"/>
                </a:solidFill>
                <a:latin typeface="Calibri" panose="020F0502020204030204" pitchFamily="34" charset="0"/>
              </a:rPr>
              <a:t>μπορεί  να είναι θετική ή αρνητική</a:t>
            </a:r>
            <a:r>
              <a:rPr lang="en-US" altLang="en-US" sz="2500" u="sng" dirty="0">
                <a:solidFill>
                  <a:srgbClr val="000000"/>
                </a:solidFill>
                <a:latin typeface="Calibri" panose="020F0502020204030204" pitchFamily="34" charset="0"/>
              </a:rPr>
              <a:t>.</a:t>
            </a:r>
          </a:p>
          <a:p>
            <a:pPr eaLnBrk="1" hangingPunct="1">
              <a:lnSpc>
                <a:spcPct val="80000"/>
              </a:lnSpc>
              <a:spcBef>
                <a:spcPts val="625"/>
              </a:spcBef>
              <a:buClrTx/>
              <a:buFontTx/>
              <a:buNone/>
            </a:pPr>
            <a:r>
              <a:rPr lang="en-US" altLang="en-US" sz="2500" dirty="0">
                <a:solidFill>
                  <a:srgbClr val="000000"/>
                </a:solidFill>
                <a:latin typeface="Calibri" panose="020F0502020204030204" pitchFamily="34" charset="0"/>
              </a:rPr>
              <a:t>N + e</a:t>
            </a:r>
            <a:r>
              <a:rPr lang="en-US" altLang="en-US" sz="2500" dirty="0">
                <a:solidFill>
                  <a:srgbClr val="000000"/>
                </a:solidFill>
                <a:latin typeface="Wingdings" panose="05000000000000000000" pitchFamily="2" charset="2"/>
              </a:rPr>
              <a:t></a:t>
            </a:r>
            <a:r>
              <a:rPr lang="en-US" altLang="en-US" sz="2500" dirty="0">
                <a:solidFill>
                  <a:srgbClr val="000000"/>
                </a:solidFill>
                <a:latin typeface="Calibri" panose="020F0502020204030204" pitchFamily="34" charset="0"/>
              </a:rPr>
              <a:t> N</a:t>
            </a:r>
            <a:r>
              <a:rPr lang="en-US" altLang="en-US" sz="2500" baseline="30000" dirty="0">
                <a:solidFill>
                  <a:srgbClr val="000000"/>
                </a:solidFill>
                <a:latin typeface="Calibri" panose="020F0502020204030204" pitchFamily="34" charset="0"/>
              </a:rPr>
              <a:t>–</a:t>
            </a:r>
            <a:r>
              <a:rPr lang="en-US" altLang="en-US" sz="2500" dirty="0">
                <a:solidFill>
                  <a:srgbClr val="000000"/>
                </a:solidFill>
                <a:latin typeface="Calibri" panose="020F0502020204030204" pitchFamily="34" charset="0"/>
              </a:rPr>
              <a:t> ∆E = 7 kJ/mol </a:t>
            </a:r>
          </a:p>
          <a:p>
            <a:pPr eaLnBrk="1" hangingPunct="1">
              <a:lnSpc>
                <a:spcPct val="80000"/>
              </a:lnSpc>
              <a:spcBef>
                <a:spcPts val="625"/>
              </a:spcBef>
              <a:buClrTx/>
              <a:buFontTx/>
              <a:buNone/>
            </a:pPr>
            <a:r>
              <a:rPr lang="el-GR" altLang="en-US" sz="2500" dirty="0">
                <a:solidFill>
                  <a:srgbClr val="000000"/>
                </a:solidFill>
                <a:latin typeface="Calibri" panose="020F0502020204030204" pitchFamily="34" charset="0"/>
              </a:rPr>
              <a:t>Επομένως </a:t>
            </a:r>
            <a:r>
              <a:rPr lang="en-US" altLang="en-US" sz="2500" dirty="0">
                <a:solidFill>
                  <a:srgbClr val="000000"/>
                </a:solidFill>
                <a:latin typeface="Calibri" panose="020F0502020204030204" pitchFamily="34" charset="0"/>
              </a:rPr>
              <a:t> EA = –7 kJ/mole </a:t>
            </a:r>
            <a:r>
              <a:rPr lang="el-GR" altLang="en-US" sz="2500" dirty="0">
                <a:solidFill>
                  <a:srgbClr val="000000"/>
                </a:solidFill>
                <a:latin typeface="Calibri" panose="020F0502020204030204" pitchFamily="34" charset="0"/>
              </a:rPr>
              <a:t>για το </a:t>
            </a:r>
            <a:r>
              <a:rPr lang="en-US" altLang="en-US" sz="2500" dirty="0">
                <a:solidFill>
                  <a:srgbClr val="000000"/>
                </a:solidFill>
                <a:latin typeface="Calibri" panose="020F0502020204030204" pitchFamily="34" charset="0"/>
              </a:rPr>
              <a:t> N </a:t>
            </a:r>
          </a:p>
          <a:p>
            <a:pPr eaLnBrk="1" hangingPunct="1">
              <a:lnSpc>
                <a:spcPct val="80000"/>
              </a:lnSpc>
              <a:spcBef>
                <a:spcPts val="625"/>
              </a:spcBef>
              <a:buClrTx/>
              <a:buFontTx/>
              <a:buNone/>
            </a:pPr>
            <a:r>
              <a:rPr lang="en-US" altLang="en-US" sz="2500" dirty="0">
                <a:solidFill>
                  <a:srgbClr val="000000"/>
                </a:solidFill>
                <a:latin typeface="Calibri" panose="020F0502020204030204" pitchFamily="34" charset="0"/>
              </a:rPr>
              <a:t> </a:t>
            </a:r>
            <a:r>
              <a:rPr lang="el-GR" altLang="en-US" sz="2500" dirty="0">
                <a:solidFill>
                  <a:srgbClr val="000000"/>
                </a:solidFill>
                <a:latin typeface="Calibri" panose="020F0502020204030204" pitchFamily="34" charset="0"/>
              </a:rPr>
              <a:t>το αρνητικό  ιόν είναι λιγότερο σταθερό από το άτομο.</a:t>
            </a:r>
          </a:p>
          <a:p>
            <a:pPr>
              <a:lnSpc>
                <a:spcPct val="80000"/>
              </a:lnSpc>
              <a:spcBef>
                <a:spcPts val="338"/>
              </a:spcBef>
              <a:buClrTx/>
              <a:buFontTx/>
              <a:buNone/>
            </a:pPr>
            <a:r>
              <a:rPr lang="el-GR" altLang="en-US" sz="2500" dirty="0">
                <a:solidFill>
                  <a:srgbClr val="000000"/>
                </a:solidFill>
                <a:latin typeface="Calibri" panose="020F0502020204030204" pitchFamily="34" charset="0"/>
              </a:rPr>
              <a:t>*</a:t>
            </a:r>
            <a:r>
              <a:rPr lang="el-GR" altLang="en-US" sz="900" b="1" dirty="0">
                <a:solidFill>
                  <a:srgbClr val="000000"/>
                </a:solidFill>
              </a:rPr>
              <a:t>Σε άλλα βιβλία δίδεται  με αντίθετο πρόσημο ως δηλαδή ΔΗ ή ΔΕ . Εσείς ακολουθείστε τους συμβολισμούς που αναφέρονται στο βιβλίο του </a:t>
            </a:r>
            <a:r>
              <a:rPr lang="en-US" altLang="en-US" sz="900" b="1" dirty="0" err="1">
                <a:solidFill>
                  <a:srgbClr val="000000"/>
                </a:solidFill>
              </a:rPr>
              <a:t>Tro</a:t>
            </a:r>
            <a:endParaRPr lang="en-US" altLang="en-US" sz="900" b="1" dirty="0">
              <a:solidFill>
                <a:srgbClr val="000000"/>
              </a:solidFill>
            </a:endParaRPr>
          </a:p>
          <a:p>
            <a:pPr eaLnBrk="1" hangingPunct="1">
              <a:lnSpc>
                <a:spcPct val="80000"/>
              </a:lnSpc>
              <a:spcBef>
                <a:spcPts val="225"/>
              </a:spcBef>
              <a:buClrTx/>
              <a:buFontTx/>
              <a:buNone/>
            </a:pPr>
            <a:endParaRPr lang="en-US" altLang="en-US" sz="900" b="1" dirty="0">
              <a:solidFill>
                <a:srgbClr val="000000"/>
              </a:solidFill>
            </a:endParaRPr>
          </a:p>
        </p:txBody>
      </p:sp>
    </p:spTree>
  </p:cSld>
  <p:clrMapOvr>
    <a:masterClrMapping/>
  </p:clrMapOvr>
  <p:transition spd="med"/>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4482" name="Text Box 1">
            <a:extLst>
              <a:ext uri="{FF2B5EF4-FFF2-40B4-BE49-F238E27FC236}">
                <a16:creationId xmlns:a16="http://schemas.microsoft.com/office/drawing/2014/main" id="{90A2BA1A-9314-4F36-9058-F5BE5304D490}"/>
              </a:ext>
            </a:extLst>
          </p:cNvPr>
          <p:cNvSpPr txBox="1">
            <a:spLocks noChangeArrowheads="1"/>
          </p:cNvSpPr>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lvl1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1pPr>
            <a:lvl2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2pPr>
            <a:lvl3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3pPr>
            <a:lvl4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4pPr>
            <a:lvl5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5pPr>
            <a:lvl6pPr marL="25146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6pPr>
            <a:lvl7pPr marL="29718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7pPr>
            <a:lvl8pPr marL="34290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8pPr>
            <a:lvl9pPr marL="38862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9pPr>
          </a:lstStyle>
          <a:p>
            <a:pPr algn="ctr" eaLnBrk="1" hangingPunct="1">
              <a:lnSpc>
                <a:spcPct val="100000"/>
              </a:lnSpc>
              <a:buClrTx/>
              <a:buFontTx/>
              <a:buNone/>
            </a:pPr>
            <a:r>
              <a:rPr lang="el-GR" altLang="en-US" sz="4400">
                <a:solidFill>
                  <a:srgbClr val="000000"/>
                </a:solidFill>
                <a:latin typeface="Calibri" panose="020F0502020204030204" pitchFamily="34" charset="0"/>
              </a:rPr>
              <a:t>Γενικές τάσεις στην </a:t>
            </a:r>
            <a:r>
              <a:rPr lang="en-US" altLang="en-US" sz="4400">
                <a:solidFill>
                  <a:srgbClr val="000000"/>
                </a:solidFill>
                <a:latin typeface="Calibri" panose="020F0502020204030204" pitchFamily="34" charset="0"/>
              </a:rPr>
              <a:t>EA:</a:t>
            </a:r>
          </a:p>
        </p:txBody>
      </p:sp>
      <p:sp>
        <p:nvSpPr>
          <p:cNvPr id="404483" name="Text Box 2">
            <a:extLst>
              <a:ext uri="{FF2B5EF4-FFF2-40B4-BE49-F238E27FC236}">
                <a16:creationId xmlns:a16="http://schemas.microsoft.com/office/drawing/2014/main" id="{624B39AB-024E-4430-ACFF-587786D1CD02}"/>
              </a:ext>
            </a:extLst>
          </p:cNvPr>
          <p:cNvSpPr txBox="1">
            <a:spLocks noChangeArrowheads="1"/>
          </p:cNvSpPr>
          <p:nvPr/>
        </p:nvSpPr>
        <p:spPr bwMode="auto">
          <a:xfrm>
            <a:off x="4648200" y="1600200"/>
            <a:ext cx="4495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marL="334963" indent="-334963">
              <a:lnSpc>
                <a:spcPct val="94000"/>
              </a:lnSpc>
              <a:buClr>
                <a:srgbClr val="000000"/>
              </a:buClr>
              <a:buSzPct val="100000"/>
              <a:buFont typeface="Times New Roman" panose="02020603050405020304" pitchFamily="18" charset="0"/>
              <a:tabLst>
                <a:tab pos="334963" algn="l"/>
                <a:tab pos="782638" algn="l"/>
                <a:tab pos="1231900" algn="l"/>
                <a:tab pos="1681163" algn="l"/>
                <a:tab pos="2130425" algn="l"/>
                <a:tab pos="2579688" algn="l"/>
                <a:tab pos="3028950" algn="l"/>
                <a:tab pos="3478213" algn="l"/>
                <a:tab pos="3927475" algn="l"/>
                <a:tab pos="4376738" algn="l"/>
                <a:tab pos="4826000" algn="l"/>
                <a:tab pos="5275263" algn="l"/>
                <a:tab pos="5724525" algn="l"/>
                <a:tab pos="6173788" algn="l"/>
                <a:tab pos="6623050" algn="l"/>
                <a:tab pos="7072313" algn="l"/>
                <a:tab pos="7521575" algn="l"/>
                <a:tab pos="7970838" algn="l"/>
                <a:tab pos="8420100" algn="l"/>
                <a:tab pos="8869363" algn="l"/>
                <a:tab pos="9318625" algn="l"/>
              </a:tabLst>
              <a:defRPr>
                <a:solidFill>
                  <a:schemeClr val="bg1"/>
                </a:solidFill>
                <a:latin typeface="Arial" panose="020B0604020202020204" pitchFamily="34" charset="0"/>
                <a:cs typeface="Droid Sans Fallback" charset="0"/>
              </a:defRPr>
            </a:lvl1pPr>
            <a:lvl2pPr>
              <a:lnSpc>
                <a:spcPct val="94000"/>
              </a:lnSpc>
              <a:buClr>
                <a:srgbClr val="000000"/>
              </a:buClr>
              <a:buSzPct val="100000"/>
              <a:buFont typeface="Times New Roman" panose="02020603050405020304" pitchFamily="18" charset="0"/>
              <a:tabLst>
                <a:tab pos="334963" algn="l"/>
                <a:tab pos="782638" algn="l"/>
                <a:tab pos="1231900" algn="l"/>
                <a:tab pos="1681163" algn="l"/>
                <a:tab pos="2130425" algn="l"/>
                <a:tab pos="2579688" algn="l"/>
                <a:tab pos="3028950" algn="l"/>
                <a:tab pos="3478213" algn="l"/>
                <a:tab pos="3927475" algn="l"/>
                <a:tab pos="4376738" algn="l"/>
                <a:tab pos="4826000" algn="l"/>
                <a:tab pos="5275263" algn="l"/>
                <a:tab pos="5724525" algn="l"/>
                <a:tab pos="6173788" algn="l"/>
                <a:tab pos="6623050" algn="l"/>
                <a:tab pos="7072313" algn="l"/>
                <a:tab pos="7521575" algn="l"/>
                <a:tab pos="7970838" algn="l"/>
                <a:tab pos="8420100" algn="l"/>
                <a:tab pos="8869363" algn="l"/>
                <a:tab pos="9318625" algn="l"/>
              </a:tabLst>
              <a:defRPr>
                <a:solidFill>
                  <a:schemeClr val="bg1"/>
                </a:solidFill>
                <a:latin typeface="Arial" panose="020B0604020202020204" pitchFamily="34" charset="0"/>
                <a:cs typeface="Droid Sans Fallback" charset="0"/>
              </a:defRPr>
            </a:lvl2pPr>
            <a:lvl3pPr>
              <a:lnSpc>
                <a:spcPct val="94000"/>
              </a:lnSpc>
              <a:buClr>
                <a:srgbClr val="000000"/>
              </a:buClr>
              <a:buSzPct val="100000"/>
              <a:buFont typeface="Times New Roman" panose="02020603050405020304" pitchFamily="18" charset="0"/>
              <a:tabLst>
                <a:tab pos="334963" algn="l"/>
                <a:tab pos="782638" algn="l"/>
                <a:tab pos="1231900" algn="l"/>
                <a:tab pos="1681163" algn="l"/>
                <a:tab pos="2130425" algn="l"/>
                <a:tab pos="2579688" algn="l"/>
                <a:tab pos="3028950" algn="l"/>
                <a:tab pos="3478213" algn="l"/>
                <a:tab pos="3927475" algn="l"/>
                <a:tab pos="4376738" algn="l"/>
                <a:tab pos="4826000" algn="l"/>
                <a:tab pos="5275263" algn="l"/>
                <a:tab pos="5724525" algn="l"/>
                <a:tab pos="6173788" algn="l"/>
                <a:tab pos="6623050" algn="l"/>
                <a:tab pos="7072313" algn="l"/>
                <a:tab pos="7521575" algn="l"/>
                <a:tab pos="7970838" algn="l"/>
                <a:tab pos="8420100" algn="l"/>
                <a:tab pos="8869363" algn="l"/>
                <a:tab pos="9318625" algn="l"/>
              </a:tabLst>
              <a:defRPr>
                <a:solidFill>
                  <a:schemeClr val="bg1"/>
                </a:solidFill>
                <a:latin typeface="Arial" panose="020B0604020202020204" pitchFamily="34" charset="0"/>
                <a:cs typeface="Droid Sans Fallback" charset="0"/>
              </a:defRPr>
            </a:lvl3pPr>
            <a:lvl4pPr>
              <a:lnSpc>
                <a:spcPct val="94000"/>
              </a:lnSpc>
              <a:buClr>
                <a:srgbClr val="000000"/>
              </a:buClr>
              <a:buSzPct val="100000"/>
              <a:buFont typeface="Times New Roman" panose="02020603050405020304" pitchFamily="18" charset="0"/>
              <a:tabLst>
                <a:tab pos="334963" algn="l"/>
                <a:tab pos="782638" algn="l"/>
                <a:tab pos="1231900" algn="l"/>
                <a:tab pos="1681163" algn="l"/>
                <a:tab pos="2130425" algn="l"/>
                <a:tab pos="2579688" algn="l"/>
                <a:tab pos="3028950" algn="l"/>
                <a:tab pos="3478213" algn="l"/>
                <a:tab pos="3927475" algn="l"/>
                <a:tab pos="4376738" algn="l"/>
                <a:tab pos="4826000" algn="l"/>
                <a:tab pos="5275263" algn="l"/>
                <a:tab pos="5724525" algn="l"/>
                <a:tab pos="6173788" algn="l"/>
                <a:tab pos="6623050" algn="l"/>
                <a:tab pos="7072313" algn="l"/>
                <a:tab pos="7521575" algn="l"/>
                <a:tab pos="7970838" algn="l"/>
                <a:tab pos="8420100" algn="l"/>
                <a:tab pos="8869363" algn="l"/>
                <a:tab pos="9318625" algn="l"/>
              </a:tabLst>
              <a:defRPr>
                <a:solidFill>
                  <a:schemeClr val="bg1"/>
                </a:solidFill>
                <a:latin typeface="Arial" panose="020B0604020202020204" pitchFamily="34" charset="0"/>
                <a:cs typeface="Droid Sans Fallback" charset="0"/>
              </a:defRPr>
            </a:lvl4pPr>
            <a:lvl5pPr>
              <a:lnSpc>
                <a:spcPct val="94000"/>
              </a:lnSpc>
              <a:buClr>
                <a:srgbClr val="000000"/>
              </a:buClr>
              <a:buSzPct val="100000"/>
              <a:buFont typeface="Times New Roman" panose="02020603050405020304" pitchFamily="18" charset="0"/>
              <a:tabLst>
                <a:tab pos="334963" algn="l"/>
                <a:tab pos="782638" algn="l"/>
                <a:tab pos="1231900" algn="l"/>
                <a:tab pos="1681163" algn="l"/>
                <a:tab pos="2130425" algn="l"/>
                <a:tab pos="2579688" algn="l"/>
                <a:tab pos="3028950" algn="l"/>
                <a:tab pos="3478213" algn="l"/>
                <a:tab pos="3927475" algn="l"/>
                <a:tab pos="4376738" algn="l"/>
                <a:tab pos="4826000" algn="l"/>
                <a:tab pos="5275263" algn="l"/>
                <a:tab pos="5724525" algn="l"/>
                <a:tab pos="6173788" algn="l"/>
                <a:tab pos="6623050" algn="l"/>
                <a:tab pos="7072313" algn="l"/>
                <a:tab pos="7521575" algn="l"/>
                <a:tab pos="7970838" algn="l"/>
                <a:tab pos="8420100" algn="l"/>
                <a:tab pos="8869363" algn="l"/>
                <a:tab pos="9318625" algn="l"/>
              </a:tabLst>
              <a:defRPr>
                <a:solidFill>
                  <a:schemeClr val="bg1"/>
                </a:solidFill>
                <a:latin typeface="Arial" panose="020B0604020202020204" pitchFamily="34" charset="0"/>
                <a:cs typeface="Droid Sans Fallback" charset="0"/>
              </a:defRPr>
            </a:lvl5pPr>
            <a:lvl6pPr marL="25146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334963" algn="l"/>
                <a:tab pos="782638" algn="l"/>
                <a:tab pos="1231900" algn="l"/>
                <a:tab pos="1681163" algn="l"/>
                <a:tab pos="2130425" algn="l"/>
                <a:tab pos="2579688" algn="l"/>
                <a:tab pos="3028950" algn="l"/>
                <a:tab pos="3478213" algn="l"/>
                <a:tab pos="3927475" algn="l"/>
                <a:tab pos="4376738" algn="l"/>
                <a:tab pos="4826000" algn="l"/>
                <a:tab pos="5275263" algn="l"/>
                <a:tab pos="5724525" algn="l"/>
                <a:tab pos="6173788" algn="l"/>
                <a:tab pos="6623050" algn="l"/>
                <a:tab pos="7072313" algn="l"/>
                <a:tab pos="7521575" algn="l"/>
                <a:tab pos="7970838" algn="l"/>
                <a:tab pos="8420100" algn="l"/>
                <a:tab pos="8869363" algn="l"/>
                <a:tab pos="9318625" algn="l"/>
              </a:tabLst>
              <a:defRPr>
                <a:solidFill>
                  <a:schemeClr val="bg1"/>
                </a:solidFill>
                <a:latin typeface="Arial" panose="020B0604020202020204" pitchFamily="34" charset="0"/>
                <a:cs typeface="Droid Sans Fallback" charset="0"/>
              </a:defRPr>
            </a:lvl6pPr>
            <a:lvl7pPr marL="29718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334963" algn="l"/>
                <a:tab pos="782638" algn="l"/>
                <a:tab pos="1231900" algn="l"/>
                <a:tab pos="1681163" algn="l"/>
                <a:tab pos="2130425" algn="l"/>
                <a:tab pos="2579688" algn="l"/>
                <a:tab pos="3028950" algn="l"/>
                <a:tab pos="3478213" algn="l"/>
                <a:tab pos="3927475" algn="l"/>
                <a:tab pos="4376738" algn="l"/>
                <a:tab pos="4826000" algn="l"/>
                <a:tab pos="5275263" algn="l"/>
                <a:tab pos="5724525" algn="l"/>
                <a:tab pos="6173788" algn="l"/>
                <a:tab pos="6623050" algn="l"/>
                <a:tab pos="7072313" algn="l"/>
                <a:tab pos="7521575" algn="l"/>
                <a:tab pos="7970838" algn="l"/>
                <a:tab pos="8420100" algn="l"/>
                <a:tab pos="8869363" algn="l"/>
                <a:tab pos="9318625" algn="l"/>
              </a:tabLst>
              <a:defRPr>
                <a:solidFill>
                  <a:schemeClr val="bg1"/>
                </a:solidFill>
                <a:latin typeface="Arial" panose="020B0604020202020204" pitchFamily="34" charset="0"/>
                <a:cs typeface="Droid Sans Fallback" charset="0"/>
              </a:defRPr>
            </a:lvl7pPr>
            <a:lvl8pPr marL="34290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334963" algn="l"/>
                <a:tab pos="782638" algn="l"/>
                <a:tab pos="1231900" algn="l"/>
                <a:tab pos="1681163" algn="l"/>
                <a:tab pos="2130425" algn="l"/>
                <a:tab pos="2579688" algn="l"/>
                <a:tab pos="3028950" algn="l"/>
                <a:tab pos="3478213" algn="l"/>
                <a:tab pos="3927475" algn="l"/>
                <a:tab pos="4376738" algn="l"/>
                <a:tab pos="4826000" algn="l"/>
                <a:tab pos="5275263" algn="l"/>
                <a:tab pos="5724525" algn="l"/>
                <a:tab pos="6173788" algn="l"/>
                <a:tab pos="6623050" algn="l"/>
                <a:tab pos="7072313" algn="l"/>
                <a:tab pos="7521575" algn="l"/>
                <a:tab pos="7970838" algn="l"/>
                <a:tab pos="8420100" algn="l"/>
                <a:tab pos="8869363" algn="l"/>
                <a:tab pos="9318625" algn="l"/>
              </a:tabLst>
              <a:defRPr>
                <a:solidFill>
                  <a:schemeClr val="bg1"/>
                </a:solidFill>
                <a:latin typeface="Arial" panose="020B0604020202020204" pitchFamily="34" charset="0"/>
                <a:cs typeface="Droid Sans Fallback" charset="0"/>
              </a:defRPr>
            </a:lvl8pPr>
            <a:lvl9pPr marL="38862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334963" algn="l"/>
                <a:tab pos="782638" algn="l"/>
                <a:tab pos="1231900" algn="l"/>
                <a:tab pos="1681163" algn="l"/>
                <a:tab pos="2130425" algn="l"/>
                <a:tab pos="2579688" algn="l"/>
                <a:tab pos="3028950" algn="l"/>
                <a:tab pos="3478213" algn="l"/>
                <a:tab pos="3927475" algn="l"/>
                <a:tab pos="4376738" algn="l"/>
                <a:tab pos="4826000" algn="l"/>
                <a:tab pos="5275263" algn="l"/>
                <a:tab pos="5724525" algn="l"/>
                <a:tab pos="6173788" algn="l"/>
                <a:tab pos="6623050" algn="l"/>
                <a:tab pos="7072313" algn="l"/>
                <a:tab pos="7521575" algn="l"/>
                <a:tab pos="7970838" algn="l"/>
                <a:tab pos="8420100" algn="l"/>
                <a:tab pos="8869363" algn="l"/>
                <a:tab pos="9318625" algn="l"/>
              </a:tabLst>
              <a:defRPr>
                <a:solidFill>
                  <a:schemeClr val="bg1"/>
                </a:solidFill>
                <a:latin typeface="Arial" panose="020B0604020202020204" pitchFamily="34" charset="0"/>
                <a:cs typeface="Droid Sans Fallback" charset="0"/>
              </a:defRPr>
            </a:lvl9pPr>
          </a:lstStyle>
          <a:p>
            <a:pPr eaLnBrk="1" hangingPunct="1">
              <a:lnSpc>
                <a:spcPct val="80000"/>
              </a:lnSpc>
              <a:spcBef>
                <a:spcPts val="650"/>
              </a:spcBef>
              <a:buFont typeface="Arial" panose="020B0604020202020204" pitchFamily="34" charset="0"/>
              <a:buChar char="•"/>
            </a:pPr>
            <a:r>
              <a:rPr lang="el-GR" altLang="en-US" sz="2600" u="sng" dirty="0">
                <a:solidFill>
                  <a:srgbClr val="000000"/>
                </a:solidFill>
                <a:latin typeface="Times New Roman" panose="02020603050405020304" pitchFamily="18" charset="0"/>
              </a:rPr>
              <a:t>Τα ευγενή αέρια </a:t>
            </a:r>
            <a:r>
              <a:rPr lang="en-US" altLang="en-US" sz="2600" u="sng" dirty="0">
                <a:solidFill>
                  <a:srgbClr val="000000"/>
                </a:solidFill>
                <a:latin typeface="Times New Roman" panose="02020603050405020304" pitchFamily="18" charset="0"/>
              </a:rPr>
              <a:t> </a:t>
            </a:r>
            <a:r>
              <a:rPr lang="en-US" altLang="en-US" sz="2600" dirty="0">
                <a:solidFill>
                  <a:srgbClr val="000000"/>
                </a:solidFill>
                <a:latin typeface="Times New Roman" panose="02020603050405020304" pitchFamily="18" charset="0"/>
              </a:rPr>
              <a:t>(</a:t>
            </a:r>
            <a:r>
              <a:rPr lang="el-GR" altLang="en-US" sz="2600" dirty="0">
                <a:solidFill>
                  <a:srgbClr val="000000"/>
                </a:solidFill>
                <a:latin typeface="Times New Roman" panose="02020603050405020304" pitchFamily="18" charset="0"/>
              </a:rPr>
              <a:t>ομάδα</a:t>
            </a:r>
            <a:r>
              <a:rPr lang="en-US" altLang="en-US" sz="2600" dirty="0">
                <a:solidFill>
                  <a:srgbClr val="000000"/>
                </a:solidFill>
                <a:latin typeface="Times New Roman" panose="02020603050405020304" pitchFamily="18" charset="0"/>
              </a:rPr>
              <a:t> VIII) </a:t>
            </a:r>
            <a:r>
              <a:rPr lang="el-GR" altLang="en-US" sz="2600" dirty="0">
                <a:solidFill>
                  <a:srgbClr val="000000"/>
                </a:solidFill>
                <a:latin typeface="Times New Roman" panose="02020603050405020304" pitchFamily="18" charset="0"/>
              </a:rPr>
              <a:t> ΕΑ</a:t>
            </a:r>
            <a:r>
              <a:rPr lang="en-US" altLang="en-US" sz="2600" dirty="0">
                <a:solidFill>
                  <a:srgbClr val="000000"/>
                </a:solidFill>
                <a:latin typeface="Times New Roman" panose="02020603050405020304" pitchFamily="18" charset="0"/>
              </a:rPr>
              <a:t> ~0 ή  &gt;0 </a:t>
            </a:r>
            <a:r>
              <a:rPr lang="el-GR" altLang="en-US" sz="2600" dirty="0">
                <a:solidFill>
                  <a:srgbClr val="000000"/>
                </a:solidFill>
                <a:latin typeface="Times New Roman" panose="02020603050405020304" pitchFamily="18" charset="0"/>
              </a:rPr>
              <a:t>επειδή η προσθήκη ενός ενός ηλεκτρονίου θα απαιτούσε ένα ηλεκτρόνιο να καταλάβει  μια νέα στοιβάδα (φλοιό)</a:t>
            </a:r>
            <a:r>
              <a:rPr lang="en-US" altLang="en-US" sz="2600" dirty="0">
                <a:solidFill>
                  <a:srgbClr val="000000"/>
                </a:solidFill>
                <a:latin typeface="Times New Roman" panose="02020603050405020304" pitchFamily="18" charset="0"/>
              </a:rPr>
              <a:t>.</a:t>
            </a:r>
            <a:endParaRPr lang="el-GR" altLang="en-US" sz="2600" dirty="0">
              <a:solidFill>
                <a:srgbClr val="000000"/>
              </a:solidFill>
              <a:latin typeface="Times New Roman" panose="02020603050405020304" pitchFamily="18" charset="0"/>
            </a:endParaRPr>
          </a:p>
          <a:p>
            <a:pPr marL="0" indent="0" eaLnBrk="1" hangingPunct="1">
              <a:lnSpc>
                <a:spcPct val="80000"/>
              </a:lnSpc>
              <a:spcBef>
                <a:spcPts val="650"/>
              </a:spcBef>
            </a:pPr>
            <a:r>
              <a:rPr lang="en-US" altLang="en-US" sz="2600" dirty="0">
                <a:solidFill>
                  <a:srgbClr val="000000"/>
                </a:solidFill>
                <a:latin typeface="Times New Roman" panose="02020603050405020304" pitchFamily="18" charset="0"/>
              </a:rPr>
              <a:t> </a:t>
            </a:r>
          </a:p>
          <a:p>
            <a:pPr eaLnBrk="1" hangingPunct="1">
              <a:lnSpc>
                <a:spcPct val="80000"/>
              </a:lnSpc>
              <a:spcBef>
                <a:spcPts val="650"/>
              </a:spcBef>
              <a:buFont typeface="Arial" panose="020B0604020202020204" pitchFamily="34" charset="0"/>
              <a:buChar char="•"/>
            </a:pPr>
            <a:r>
              <a:rPr lang="el-GR" altLang="en-US" sz="2600" u="sng" dirty="0">
                <a:solidFill>
                  <a:srgbClr val="000000"/>
                </a:solidFill>
                <a:latin typeface="Times New Roman" panose="02020603050405020304" pitchFamily="18" charset="0"/>
              </a:rPr>
              <a:t>Τα αλογόνα </a:t>
            </a:r>
            <a:r>
              <a:rPr lang="el-GR" altLang="en-US" sz="2600" dirty="0">
                <a:solidFill>
                  <a:srgbClr val="000000"/>
                </a:solidFill>
                <a:latin typeface="Times New Roman" panose="02020603050405020304" pitchFamily="18" charset="0"/>
              </a:rPr>
              <a:t>έχουν τις υψηλότερες ΕΑ επειδή το επιπλέον ηλεκτρόνιο καλύπτει την τρύπα του κενού </a:t>
            </a:r>
            <a:r>
              <a:rPr lang="en-US" altLang="en-US" sz="2600" dirty="0">
                <a:solidFill>
                  <a:srgbClr val="000000"/>
                </a:solidFill>
                <a:latin typeface="Times New Roman" panose="02020603050405020304" pitchFamily="18" charset="0"/>
              </a:rPr>
              <a:t>p </a:t>
            </a:r>
            <a:r>
              <a:rPr lang="el-GR" altLang="en-US" sz="2600" dirty="0">
                <a:solidFill>
                  <a:srgbClr val="000000"/>
                </a:solidFill>
                <a:latin typeface="Times New Roman" panose="02020603050405020304" pitchFamily="18" charset="0"/>
              </a:rPr>
              <a:t>τροχιακού,δίδοντας συμπληρωμένο τον φλοιό</a:t>
            </a:r>
          </a:p>
        </p:txBody>
      </p:sp>
      <p:pic>
        <p:nvPicPr>
          <p:cNvPr id="404484" name="Picture 3">
            <a:extLst>
              <a:ext uri="{FF2B5EF4-FFF2-40B4-BE49-F238E27FC236}">
                <a16:creationId xmlns:a16="http://schemas.microsoft.com/office/drawing/2014/main" id="{6D69BAFE-AB2C-43EF-BB3E-DD390F4AD78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2175" y="2789238"/>
            <a:ext cx="3168650" cy="2147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graphicFrame>
        <p:nvGraphicFramePr>
          <p:cNvPr id="404485" name="Object 4">
            <a:extLst>
              <a:ext uri="{FF2B5EF4-FFF2-40B4-BE49-F238E27FC236}">
                <a16:creationId xmlns:a16="http://schemas.microsoft.com/office/drawing/2014/main" id="{B0FA377E-F386-4658-A119-EBF3919C8432}"/>
              </a:ext>
            </a:extLst>
          </p:cNvPr>
          <p:cNvGraphicFramePr>
            <a:graphicFrameLocks noChangeAspect="1"/>
          </p:cNvGraphicFramePr>
          <p:nvPr/>
        </p:nvGraphicFramePr>
        <p:xfrm>
          <a:off x="4241800" y="3263900"/>
          <a:ext cx="719138" cy="360363"/>
        </p:xfrm>
        <a:graphic>
          <a:graphicData uri="http://schemas.openxmlformats.org/presentationml/2006/ole">
            <mc:AlternateContent xmlns:mc="http://schemas.openxmlformats.org/markup-compatibility/2006">
              <mc:Choice xmlns:v="urn:schemas-microsoft-com:vml" Requires="v">
                <p:oleObj r:id="rId4" imgW="73152" imgH="174144" progId="">
                  <p:embed/>
                </p:oleObj>
              </mc:Choice>
              <mc:Fallback>
                <p:oleObj r:id="rId4" imgW="73152" imgH="174144" progId="">
                  <p:embed/>
                  <p:pic>
                    <p:nvPicPr>
                      <p:cNvPr id="404485" name="Object 4">
                        <a:extLst>
                          <a:ext uri="{FF2B5EF4-FFF2-40B4-BE49-F238E27FC236}">
                            <a16:creationId xmlns:a16="http://schemas.microsoft.com/office/drawing/2014/main" id="{B0FA377E-F386-4658-A119-EBF3919C843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41800" y="3263900"/>
                        <a:ext cx="719138" cy="36036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cSld>
  <p:clrMapOvr>
    <a:masterClrMapping/>
  </p:clrMapOvr>
  <p:transition spd="med"/>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8578" name="Text Box 1">
            <a:extLst>
              <a:ext uri="{FF2B5EF4-FFF2-40B4-BE49-F238E27FC236}">
                <a16:creationId xmlns:a16="http://schemas.microsoft.com/office/drawing/2014/main" id="{11179734-51CE-441F-816D-8714C87551A2}"/>
              </a:ext>
            </a:extLst>
          </p:cNvPr>
          <p:cNvSpPr txBox="1">
            <a:spLocks noChangeArrowheads="1"/>
          </p:cNvSpPr>
          <p:nvPr/>
        </p:nvSpPr>
        <p:spPr bwMode="auto">
          <a:xfrm>
            <a:off x="304800" y="6248400"/>
            <a:ext cx="3505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lstStyle>
            <a:lvl1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1pPr>
            <a:lvl2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2pPr>
            <a:lvl3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3pPr>
            <a:lvl4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4pPr>
            <a:lvl5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5pPr>
            <a:lvl6pPr marL="25146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6pPr>
            <a:lvl7pPr marL="29718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7pPr>
            <a:lvl8pPr marL="34290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8pPr>
            <a:lvl9pPr marL="38862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9pPr>
          </a:lstStyle>
          <a:p>
            <a:pPr eaLnBrk="1" hangingPunct="1">
              <a:lnSpc>
                <a:spcPct val="100000"/>
              </a:lnSpc>
              <a:buClrTx/>
              <a:buSzPct val="120000"/>
              <a:buFontTx/>
              <a:buNone/>
            </a:pPr>
            <a:r>
              <a:rPr lang="el-GR" altLang="en-US" sz="1400">
                <a:solidFill>
                  <a:srgbClr val="000000"/>
                </a:solidFill>
              </a:rPr>
              <a:t>Tro, Chemistry: A Molecular Approach</a:t>
            </a:r>
          </a:p>
        </p:txBody>
      </p:sp>
      <p:sp>
        <p:nvSpPr>
          <p:cNvPr id="408579" name="Text Box 2">
            <a:extLst>
              <a:ext uri="{FF2B5EF4-FFF2-40B4-BE49-F238E27FC236}">
                <a16:creationId xmlns:a16="http://schemas.microsoft.com/office/drawing/2014/main" id="{D03FF4C3-3D52-4435-9D58-D995AA90AD13}"/>
              </a:ext>
            </a:extLst>
          </p:cNvPr>
          <p:cNvSpPr txBox="1">
            <a:spLocks noChangeArrowheads="1"/>
          </p:cNvSpPr>
          <p:nvPr/>
        </p:nvSpPr>
        <p:spPr bwMode="auto">
          <a:xfrm>
            <a:off x="6858000" y="62484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pPr eaLnBrk="1">
              <a:lnSpc>
                <a:spcPct val="94000"/>
              </a:lnSpc>
              <a:buClr>
                <a:srgbClr val="000000"/>
              </a:buClr>
              <a:buSzPct val="100000"/>
              <a:buFont typeface="Times New Roman" panose="02020603050405020304" pitchFamily="18" charset="0"/>
              <a:buNone/>
            </a:pPr>
            <a:endParaRPr lang="el-GR" altLang="en-US"/>
          </a:p>
        </p:txBody>
      </p:sp>
      <p:pic>
        <p:nvPicPr>
          <p:cNvPr id="408580" name="Picture 3">
            <a:extLst>
              <a:ext uri="{FF2B5EF4-FFF2-40B4-BE49-F238E27FC236}">
                <a16:creationId xmlns:a16="http://schemas.microsoft.com/office/drawing/2014/main" id="{5C53DE53-195D-40A7-9792-9C825600CB9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176213"/>
            <a:ext cx="8458200" cy="6681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4E903D8A-3412-4286-84E8-76234B214C48}"/>
              </a:ext>
            </a:extLst>
          </p:cNvPr>
          <p:cNvSpPr>
            <a:spLocks noGrp="1"/>
          </p:cNvSpPr>
          <p:nvPr>
            <p:ph type="title"/>
          </p:nvPr>
        </p:nvSpPr>
        <p:spPr/>
        <p:txBody>
          <a:bodyPr>
            <a:noAutofit/>
          </a:bodyPr>
          <a:lstStyle/>
          <a:p>
            <a:r>
              <a:rPr lang="el-GR" sz="3600" dirty="0">
                <a:solidFill>
                  <a:schemeClr val="accent2">
                    <a:lumMod val="50000"/>
                  </a:schemeClr>
                </a:solidFill>
              </a:rPr>
              <a:t>Ποια η διαφορά ηλεκτρονικής συγγένειας και ηλεκτραρνητικότητας?</a:t>
            </a:r>
            <a:endParaRPr lang="en-US" sz="3600" dirty="0">
              <a:solidFill>
                <a:schemeClr val="accent2">
                  <a:lumMod val="50000"/>
                </a:schemeClr>
              </a:solidFill>
            </a:endParaRPr>
          </a:p>
        </p:txBody>
      </p:sp>
      <p:sp>
        <p:nvSpPr>
          <p:cNvPr id="4" name="Θέση υποσέλιδου 3">
            <a:extLst>
              <a:ext uri="{FF2B5EF4-FFF2-40B4-BE49-F238E27FC236}">
                <a16:creationId xmlns:a16="http://schemas.microsoft.com/office/drawing/2014/main" id="{8D901F1F-F9A5-41A9-972B-72AECF52412D}"/>
              </a:ext>
            </a:extLst>
          </p:cNvPr>
          <p:cNvSpPr>
            <a:spLocks noGrp="1"/>
          </p:cNvSpPr>
          <p:nvPr>
            <p:ph type="ftr" idx="10"/>
          </p:nvPr>
        </p:nvSpPr>
        <p:spPr/>
        <p:txBody>
          <a:bodyPr/>
          <a:lstStyle/>
          <a:p>
            <a:pPr>
              <a:defRPr/>
            </a:pPr>
            <a:r>
              <a:rPr lang="el-GR"/>
              <a:t>Tro, Chemistry: A Molecular Approach</a:t>
            </a:r>
          </a:p>
        </p:txBody>
      </p:sp>
      <p:sp>
        <p:nvSpPr>
          <p:cNvPr id="6" name="Rectangle 2">
            <a:extLst>
              <a:ext uri="{FF2B5EF4-FFF2-40B4-BE49-F238E27FC236}">
                <a16:creationId xmlns:a16="http://schemas.microsoft.com/office/drawing/2014/main" id="{3FA16E0D-4577-4BBC-A08D-2F6456A19B4B}"/>
              </a:ext>
            </a:extLst>
          </p:cNvPr>
          <p:cNvSpPr>
            <a:spLocks noGrp="1" noChangeArrowheads="1"/>
          </p:cNvSpPr>
          <p:nvPr>
            <p:ph idx="1"/>
          </p:nvPr>
        </p:nvSpPr>
        <p:spPr bwMode="auto">
          <a:xfrm>
            <a:off x="148856" y="1946027"/>
            <a:ext cx="8846288" cy="41549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a:defRPr>
                <a:solidFill>
                  <a:schemeClr val="tx1"/>
                </a:solidFill>
                <a:latin typeface="Arial" panose="020B0604020202020204" pitchFamily="34" charset="0"/>
              </a:defRPr>
            </a:lvl1pPr>
            <a:lvl2pPr marL="457200">
              <a:defRPr>
                <a:solidFill>
                  <a:schemeClr val="tx1"/>
                </a:solidFill>
                <a:latin typeface="Arial" panose="020B0604020202020204" pitchFamily="34" charset="0"/>
              </a:defRPr>
            </a:lvl2pPr>
            <a:lvl3pPr marL="914400">
              <a:defRPr>
                <a:solidFill>
                  <a:schemeClr val="tx1"/>
                </a:solidFill>
                <a:latin typeface="Arial" panose="020B0604020202020204" pitchFamily="34" charset="0"/>
              </a:defRPr>
            </a:lvl3pPr>
            <a:lvl4pPr marL="1371600">
              <a:defRPr>
                <a:solidFill>
                  <a:schemeClr val="tx1"/>
                </a:solidFill>
                <a:latin typeface="Arial" panose="020B0604020202020204" pitchFamily="34" charset="0"/>
              </a:defRPr>
            </a:lvl4pPr>
            <a:lvl5pPr marL="182880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l-GR" altLang="en-US" sz="2400" b="0" i="0" u="none" strike="noStrike" cap="none" normalizeH="0" baseline="0" dirty="0">
                <a:ln>
                  <a:noFill/>
                </a:ln>
                <a:solidFill>
                  <a:srgbClr val="282829"/>
                </a:solidFill>
                <a:effectLst/>
                <a:latin typeface="MathJax_Main"/>
              </a:rPr>
              <a:t>Η ηλεκτρονική συγγένεια σχετίζεται με μια πραγματική μέτρηση</a:t>
            </a:r>
            <a:r>
              <a:rPr kumimoji="0" lang="el-GR" altLang="en-US" sz="2400" b="0" i="0" u="none" strike="noStrike" cap="none" normalizeH="0" dirty="0">
                <a:ln>
                  <a:noFill/>
                </a:ln>
                <a:solidFill>
                  <a:srgbClr val="282829"/>
                </a:solidFill>
                <a:effectLst/>
                <a:latin typeface="MathJax_Main"/>
              </a:rPr>
              <a:t> πχ ενθαλπία κατά τον σχηματισμός ενός </a:t>
            </a:r>
            <a:r>
              <a:rPr kumimoji="0" lang="en-US" altLang="en-US" sz="2400" b="0" i="0" u="none" strike="noStrike" cap="none" normalizeH="0" dirty="0">
                <a:ln>
                  <a:noFill/>
                </a:ln>
                <a:solidFill>
                  <a:srgbClr val="282829"/>
                </a:solidFill>
                <a:effectLst/>
                <a:latin typeface="MathJax_Main"/>
              </a:rPr>
              <a:t>mole</a:t>
            </a:r>
            <a:r>
              <a:rPr kumimoji="0" lang="el-GR" altLang="en-US" sz="2400" b="0" i="0" u="none" strike="noStrike" cap="none" normalizeH="0" dirty="0">
                <a:ln>
                  <a:noFill/>
                </a:ln>
                <a:solidFill>
                  <a:srgbClr val="282829"/>
                </a:solidFill>
                <a:effectLst/>
                <a:latin typeface="MathJax_Main"/>
              </a:rPr>
              <a:t> ανιόντων σε αέρια φάση από ένα </a:t>
            </a:r>
            <a:r>
              <a:rPr kumimoji="0" lang="en-US" altLang="en-US" sz="2400" b="0" i="0" u="none" strike="noStrike" cap="none" normalizeH="0" dirty="0">
                <a:ln>
                  <a:noFill/>
                </a:ln>
                <a:solidFill>
                  <a:srgbClr val="282829"/>
                </a:solidFill>
                <a:effectLst/>
                <a:latin typeface="MathJax_Main"/>
              </a:rPr>
              <a:t>mole </a:t>
            </a:r>
            <a:r>
              <a:rPr lang="el-GR" altLang="en-US" sz="2400" dirty="0">
                <a:solidFill>
                  <a:srgbClr val="282829"/>
                </a:solidFill>
                <a:latin typeface="MathJax_Main"/>
              </a:rPr>
              <a:t>ατόμων σε αέρια φάση και  1</a:t>
            </a:r>
            <a:r>
              <a:rPr lang="en-US" altLang="en-US" sz="2400" dirty="0">
                <a:solidFill>
                  <a:srgbClr val="282829"/>
                </a:solidFill>
                <a:latin typeface="MathJax_Main"/>
              </a:rPr>
              <a:t> mole </a:t>
            </a:r>
            <a:r>
              <a:rPr lang="el-GR" altLang="en-US" sz="2400" dirty="0">
                <a:solidFill>
                  <a:srgbClr val="282829"/>
                </a:solidFill>
                <a:latin typeface="MathJax_Main"/>
              </a:rPr>
              <a:t>ηλεκτρονίων δηλαδή η ενθαλπία που σχετίζεται με την αντίδραση</a:t>
            </a:r>
            <a:r>
              <a:rPr kumimoji="0" lang="en-US" altLang="en-US" sz="2400" b="0" i="0" u="none" strike="noStrike" cap="none" normalizeH="0" baseline="0" dirty="0">
                <a:ln>
                  <a:noFill/>
                </a:ln>
                <a:solidFill>
                  <a:srgbClr val="282829"/>
                </a:solidFill>
                <a:effectLst/>
                <a:latin typeface="-apple-system"/>
              </a:rPr>
              <a:t> </a:t>
            </a:r>
            <a:r>
              <a:rPr kumimoji="0" lang="en-US" altLang="en-US" sz="2400" b="0" i="0" u="none" strike="noStrike" cap="none" normalizeH="0" baseline="0" dirty="0">
                <a:ln>
                  <a:noFill/>
                </a:ln>
                <a:solidFill>
                  <a:srgbClr val="282829"/>
                </a:solidFill>
                <a:effectLst/>
                <a:latin typeface="MathJax_Main"/>
              </a:rPr>
              <a:t>Atom(g)+</a:t>
            </a:r>
            <a:r>
              <a:rPr kumimoji="0" lang="en-US" altLang="en-US" sz="2400" b="0" i="0" u="none" strike="noStrike" cap="none" normalizeH="0" baseline="0" dirty="0">
                <a:ln>
                  <a:noFill/>
                </a:ln>
                <a:solidFill>
                  <a:srgbClr val="282829"/>
                </a:solidFill>
                <a:effectLst/>
                <a:latin typeface="MathJax_Math-italic"/>
              </a:rPr>
              <a:t>e</a:t>
            </a:r>
            <a:r>
              <a:rPr kumimoji="0" lang="en-US" altLang="en-US" sz="2400" b="0" i="0" u="none" strike="noStrike" cap="none" normalizeH="0" baseline="0" dirty="0">
                <a:ln>
                  <a:noFill/>
                </a:ln>
                <a:solidFill>
                  <a:srgbClr val="282829"/>
                </a:solidFill>
                <a:effectLst/>
                <a:latin typeface="MathJax_Main"/>
              </a:rPr>
              <a:t>−→Atom(g)−</a:t>
            </a:r>
            <a:r>
              <a:rPr kumimoji="0" lang="el-GR" altLang="en-US" sz="2400" b="0" i="0" u="none" strike="noStrike" cap="none" normalizeH="0" baseline="0" dirty="0">
                <a:ln>
                  <a:noFill/>
                </a:ln>
                <a:solidFill>
                  <a:srgbClr val="282829"/>
                </a:solidFill>
                <a:effectLst/>
                <a:latin typeface="MathJax_Main"/>
              </a:rPr>
              <a:t>   </a:t>
            </a:r>
            <a:r>
              <a:rPr kumimoji="0" lang="en-US" altLang="en-US" sz="2400" b="0" i="0" u="none" strike="noStrike" cap="none" normalizeH="0" baseline="0" dirty="0">
                <a:ln>
                  <a:noFill/>
                </a:ln>
                <a:solidFill>
                  <a:srgbClr val="282829"/>
                </a:solidFill>
                <a:effectLst/>
                <a:latin typeface="MathJax_Main"/>
              </a:rPr>
              <a:t>+ΔH</a:t>
            </a:r>
            <a:r>
              <a:rPr kumimoji="0" lang="el-GR" altLang="en-US" sz="2400" b="0" i="0" u="none" strike="noStrike" cap="none" normalizeH="0" baseline="0" dirty="0">
                <a:ln>
                  <a:noFill/>
                </a:ln>
                <a:solidFill>
                  <a:srgbClr val="282829"/>
                </a:solidFill>
                <a:effectLst/>
                <a:latin typeface="MathJax_Main"/>
              </a:rPr>
              <a:t>   πχ  ενθαλπία</a:t>
            </a:r>
            <a:r>
              <a:rPr kumimoji="0" lang="el-GR" altLang="en-US" sz="2400" b="0" i="0" u="none" strike="noStrike" cap="none" normalizeH="0" dirty="0">
                <a:ln>
                  <a:noFill/>
                </a:ln>
                <a:solidFill>
                  <a:srgbClr val="282829"/>
                </a:solidFill>
                <a:effectLst/>
                <a:latin typeface="MathJax_Main"/>
              </a:rPr>
              <a:t> που </a:t>
            </a:r>
            <a:r>
              <a:rPr kumimoji="0" lang="el-GR" altLang="en-US" sz="2400" b="0" i="0" u="none" strike="noStrike" cap="none" normalizeH="0" baseline="0" dirty="0">
                <a:ln>
                  <a:noFill/>
                </a:ln>
                <a:solidFill>
                  <a:srgbClr val="282829"/>
                </a:solidFill>
                <a:effectLst/>
                <a:latin typeface="MathJax_Main"/>
              </a:rPr>
              <a:t>συνήθως σχετίζεται </a:t>
            </a:r>
            <a:r>
              <a:rPr kumimoji="0" lang="el-GR" altLang="en-US" sz="2400" b="0" i="0" u="none" strike="noStrike" cap="none" normalizeH="0" baseline="0" dirty="0">
                <a:ln>
                  <a:noFill/>
                </a:ln>
                <a:solidFill>
                  <a:srgbClr val="282829"/>
                </a:solidFill>
                <a:effectLst/>
                <a:latin typeface="-apple-system"/>
              </a:rPr>
              <a:t> με εξώθερμη αντίδραση</a:t>
            </a:r>
            <a:r>
              <a:rPr kumimoji="0" lang="el-GR" altLang="en-US" sz="2400" b="0" i="0" u="none" strike="noStrike" cap="none" normalizeH="0" dirty="0">
                <a:ln>
                  <a:noFill/>
                </a:ln>
                <a:solidFill>
                  <a:srgbClr val="282829"/>
                </a:solidFill>
                <a:effectLst/>
                <a:latin typeface="-apple-system"/>
              </a:rPr>
              <a:t> όταν έχουμε να κάνουμε με αμέταλλα</a:t>
            </a:r>
          </a:p>
          <a:p>
            <a:pPr marL="0" marR="0" lvl="0" indent="0" algn="l" defTabSz="914400" rtl="0" eaLnBrk="0" fontAlgn="base" latinLnBrk="0" hangingPunct="0">
              <a:lnSpc>
                <a:spcPct val="100000"/>
              </a:lnSpc>
              <a:spcBef>
                <a:spcPct val="0"/>
              </a:spcBef>
              <a:spcAft>
                <a:spcPct val="0"/>
              </a:spcAft>
              <a:buClrTx/>
              <a:buSzTx/>
              <a:buFontTx/>
              <a:buNone/>
              <a:tabLst/>
            </a:pPr>
            <a:endParaRPr lang="el-GR" altLang="en-US" sz="2400" baseline="0" dirty="0">
              <a:solidFill>
                <a:srgbClr val="282829"/>
              </a:solidFill>
              <a:latin typeface="-apple-system"/>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l-GR" altLang="en-US" sz="2400" b="0" i="0" u="none" strike="noStrike" cap="none" normalizeH="0" dirty="0">
                <a:ln>
                  <a:noFill/>
                </a:ln>
                <a:solidFill>
                  <a:srgbClr val="282829"/>
                </a:solidFill>
                <a:effectLst/>
                <a:latin typeface="-apple-system"/>
              </a:rPr>
              <a:t>Από την άλλη  η ηλεκτραρνητικότηα  έχει την </a:t>
            </a:r>
            <a:r>
              <a:rPr kumimoji="0" lang="el-GR" altLang="en-US" sz="2400" b="1" i="0" u="none" strike="noStrike" cap="none" normalizeH="0" dirty="0">
                <a:ln>
                  <a:noFill/>
                </a:ln>
                <a:solidFill>
                  <a:srgbClr val="282829"/>
                </a:solidFill>
                <a:effectLst/>
                <a:latin typeface="-apple-system"/>
              </a:rPr>
              <a:t>ΕΝΝΟΙΑ </a:t>
            </a:r>
            <a:r>
              <a:rPr kumimoji="0" lang="el-GR" altLang="en-US" sz="2400" b="0" i="0" u="none" strike="noStrike" cap="none" normalizeH="0" dirty="0">
                <a:ln>
                  <a:noFill/>
                </a:ln>
                <a:solidFill>
                  <a:srgbClr val="282829"/>
                </a:solidFill>
                <a:effectLst/>
                <a:latin typeface="-apple-system"/>
              </a:rPr>
              <a:t> της ικανότητας ενός ατόμου  μου εμπλέκεται σε έναν χημικό δεσμό να πολώνει την ηλεκτρονική πυκνότητα προς αυτό (να έλκει δεσμικό ζεύγος ηλεκτρονίων). </a:t>
            </a:r>
            <a:endParaRPr kumimoji="0" lang="en-US" altLang="en-US" sz="2400" b="0" i="0" u="none" strike="noStrike" cap="none" normalizeH="0" baseline="0" dirty="0">
              <a:ln>
                <a:noFill/>
              </a:ln>
              <a:solidFill>
                <a:schemeClr val="tx1"/>
              </a:solidFill>
              <a:effectLst/>
            </a:endParaRPr>
          </a:p>
        </p:txBody>
      </p:sp>
    </p:spTree>
    <p:extLst>
      <p:ext uri="{BB962C8B-B14F-4D97-AF65-F5344CB8AC3E}">
        <p14:creationId xmlns:p14="http://schemas.microsoft.com/office/powerpoint/2010/main" val="217964796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Λεύκιππος - Βικιπαίδεια">
            <a:extLst>
              <a:ext uri="{FF2B5EF4-FFF2-40B4-BE49-F238E27FC236}">
                <a16:creationId xmlns:a16="http://schemas.microsoft.com/office/drawing/2014/main" id="{F09999B6-9814-6983-B192-7F3BA802BE5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7800" y="565782"/>
            <a:ext cx="1371600" cy="1739265"/>
          </a:xfrm>
          <a:prstGeom prst="rect">
            <a:avLst/>
          </a:prstGeom>
          <a:solidFill>
            <a:srgbClr val="FFFFFF">
              <a:shade val="85000"/>
            </a:srgbClr>
          </a:solidFill>
          <a:ln w="63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052" name="Picture 4">
            <a:extLst>
              <a:ext uri="{FF2B5EF4-FFF2-40B4-BE49-F238E27FC236}">
                <a16:creationId xmlns:a16="http://schemas.microsoft.com/office/drawing/2014/main" id="{1B5ABC1B-07A4-83E5-9D90-C70523B9A15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86080" y="563682"/>
            <a:ext cx="1373316" cy="1741365"/>
          </a:xfrm>
          <a:prstGeom prst="rect">
            <a:avLst/>
          </a:prstGeom>
          <a:solidFill>
            <a:srgbClr val="FFFFFF">
              <a:shade val="85000"/>
            </a:srgbClr>
          </a:solidFill>
          <a:ln w="63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7" name="TextBox 16">
            <a:extLst>
              <a:ext uri="{FF2B5EF4-FFF2-40B4-BE49-F238E27FC236}">
                <a16:creationId xmlns:a16="http://schemas.microsoft.com/office/drawing/2014/main" id="{5140A183-92D4-33A1-8781-56B2A3836DF4}"/>
              </a:ext>
            </a:extLst>
          </p:cNvPr>
          <p:cNvSpPr txBox="1"/>
          <p:nvPr/>
        </p:nvSpPr>
        <p:spPr>
          <a:xfrm>
            <a:off x="203878" y="201700"/>
            <a:ext cx="1319443" cy="338554"/>
          </a:xfrm>
          <a:prstGeom prst="rect">
            <a:avLst/>
          </a:prstGeom>
          <a:noFill/>
        </p:spPr>
        <p:txBody>
          <a:bodyPr wrap="square">
            <a:spAutoFit/>
          </a:bodyPr>
          <a:lstStyle>
            <a:defPPr marR="0" lvl="0" algn="l" rtl="0">
              <a:lnSpc>
                <a:spcPct val="100000"/>
              </a:lnSpc>
              <a:spcBef>
                <a:spcPts val="0"/>
              </a:spcBef>
              <a:spcAft>
                <a:spcPts val="0"/>
              </a:spcAft>
            </a:defPPr>
            <a:lvl1pPr>
              <a:defRPr>
                <a:effectLst/>
                <a:latin typeface="Times" pitchFamily="2" charset="0"/>
              </a:defRPr>
            </a:lvl1pPr>
          </a:lstStyle>
          <a:p>
            <a:pPr algn="ctr"/>
            <a:r>
              <a:rPr lang="el-GR" sz="1600" b="1" dirty="0"/>
              <a:t>Λεύκιππος </a:t>
            </a:r>
            <a:endParaRPr lang="en-US" sz="1600" b="1" dirty="0"/>
          </a:p>
        </p:txBody>
      </p:sp>
      <p:sp>
        <p:nvSpPr>
          <p:cNvPr id="18" name="TextBox 17">
            <a:extLst>
              <a:ext uri="{FF2B5EF4-FFF2-40B4-BE49-F238E27FC236}">
                <a16:creationId xmlns:a16="http://schemas.microsoft.com/office/drawing/2014/main" id="{24FE91AC-6E8E-BEA3-FEE3-1579DB809872}"/>
              </a:ext>
            </a:extLst>
          </p:cNvPr>
          <p:cNvSpPr txBox="1"/>
          <p:nvPr/>
        </p:nvSpPr>
        <p:spPr>
          <a:xfrm>
            <a:off x="1678567" y="201700"/>
            <a:ext cx="1319443" cy="338554"/>
          </a:xfrm>
          <a:prstGeom prst="rect">
            <a:avLst/>
          </a:prstGeom>
          <a:noFill/>
        </p:spPr>
        <p:txBody>
          <a:bodyPr wrap="square">
            <a:spAutoFit/>
          </a:bodyPr>
          <a:lstStyle>
            <a:defPPr marR="0" lvl="0" algn="l" rtl="0">
              <a:lnSpc>
                <a:spcPct val="100000"/>
              </a:lnSpc>
              <a:spcBef>
                <a:spcPts val="0"/>
              </a:spcBef>
              <a:spcAft>
                <a:spcPts val="0"/>
              </a:spcAft>
            </a:defPPr>
            <a:lvl1pPr>
              <a:defRPr>
                <a:effectLst/>
                <a:latin typeface="Times" pitchFamily="2" charset="0"/>
              </a:defRPr>
            </a:lvl1pPr>
          </a:lstStyle>
          <a:p>
            <a:pPr algn="ctr"/>
            <a:r>
              <a:rPr lang="el-GR" sz="1600" b="1" dirty="0"/>
              <a:t>Δημόκριτος </a:t>
            </a:r>
            <a:endParaRPr lang="en-US" sz="1600" b="1" dirty="0"/>
          </a:p>
        </p:txBody>
      </p:sp>
      <p:sp>
        <p:nvSpPr>
          <p:cNvPr id="3" name="TextBox 2">
            <a:extLst>
              <a:ext uri="{FF2B5EF4-FFF2-40B4-BE49-F238E27FC236}">
                <a16:creationId xmlns:a16="http://schemas.microsoft.com/office/drawing/2014/main" id="{8D80FC1E-54E3-BF9E-AE6B-137BA5FDE759}"/>
              </a:ext>
            </a:extLst>
          </p:cNvPr>
          <p:cNvSpPr txBox="1"/>
          <p:nvPr/>
        </p:nvSpPr>
        <p:spPr>
          <a:xfrm>
            <a:off x="444103" y="-11674"/>
            <a:ext cx="2304646" cy="338554"/>
          </a:xfrm>
          <a:prstGeom prst="rect">
            <a:avLst/>
          </a:prstGeom>
          <a:noFill/>
        </p:spPr>
        <p:txBody>
          <a:bodyPr wrap="square">
            <a:spAutoFit/>
          </a:bodyPr>
          <a:lstStyle>
            <a:defPPr marR="0" lvl="0" algn="l" rtl="0">
              <a:lnSpc>
                <a:spcPct val="100000"/>
              </a:lnSpc>
              <a:spcBef>
                <a:spcPts val="0"/>
              </a:spcBef>
              <a:spcAft>
                <a:spcPts val="0"/>
              </a:spcAft>
            </a:defPPr>
            <a:lvl1pPr>
              <a:defRPr>
                <a:effectLst/>
                <a:latin typeface="Times" pitchFamily="2" charset="0"/>
              </a:defRPr>
            </a:lvl1pPr>
          </a:lstStyle>
          <a:p>
            <a:pPr algn="ctr"/>
            <a:r>
              <a:rPr lang="el-GR" sz="1600" b="0" i="0" strike="noStrike" dirty="0">
                <a:solidFill>
                  <a:schemeClr val="tx2">
                    <a:lumMod val="50000"/>
                  </a:schemeClr>
                </a:solidFill>
                <a:effectLst/>
                <a:latin typeface="Arial" panose="020B0604020202020204" pitchFamily="34" charset="0"/>
              </a:rPr>
              <a:t>4</a:t>
            </a:r>
            <a:r>
              <a:rPr lang="el-GR" sz="1600" b="0" i="0" strike="noStrike" baseline="30000" dirty="0">
                <a:solidFill>
                  <a:schemeClr val="tx2">
                    <a:lumMod val="50000"/>
                  </a:schemeClr>
                </a:solidFill>
                <a:effectLst/>
                <a:latin typeface="Arial" panose="020B0604020202020204" pitchFamily="34" charset="0"/>
              </a:rPr>
              <a:t>ος</a:t>
            </a:r>
            <a:r>
              <a:rPr lang="el-GR" sz="1600" b="0" i="0" strike="noStrike" dirty="0">
                <a:solidFill>
                  <a:schemeClr val="tx2">
                    <a:lumMod val="50000"/>
                  </a:schemeClr>
                </a:solidFill>
                <a:effectLst/>
                <a:latin typeface="Arial" panose="020B0604020202020204" pitchFamily="34" charset="0"/>
              </a:rPr>
              <a:t> αιώνας π.Χ.</a:t>
            </a:r>
            <a:endParaRPr lang="en-US" sz="1200" b="1" dirty="0">
              <a:solidFill>
                <a:schemeClr val="tx2">
                  <a:lumMod val="50000"/>
                </a:schemeClr>
              </a:solidFill>
            </a:endParaRPr>
          </a:p>
        </p:txBody>
      </p:sp>
    </p:spTree>
    <p:extLst>
      <p:ext uri="{BB962C8B-B14F-4D97-AF65-F5344CB8AC3E}">
        <p14:creationId xmlns:p14="http://schemas.microsoft.com/office/powerpoint/2010/main" val="2091046485"/>
      </p:ext>
    </p:extLst>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626" name="Text Box 1">
            <a:extLst>
              <a:ext uri="{FF2B5EF4-FFF2-40B4-BE49-F238E27FC236}">
                <a16:creationId xmlns:a16="http://schemas.microsoft.com/office/drawing/2014/main" id="{B4FA65A8-0360-436E-9024-F6666EE6E775}"/>
              </a:ext>
            </a:extLst>
          </p:cNvPr>
          <p:cNvSpPr txBox="1">
            <a:spLocks noChangeArrowheads="1"/>
          </p:cNvSpPr>
          <p:nvPr/>
        </p:nvSpPr>
        <p:spPr bwMode="auto">
          <a:xfrm>
            <a:off x="211138" y="435954"/>
            <a:ext cx="8229600" cy="13308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lvl1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1pPr>
            <a:lvl2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2pPr>
            <a:lvl3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3pPr>
            <a:lvl4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4pPr>
            <a:lvl5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5pPr>
            <a:lvl6pPr marL="25146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6pPr>
            <a:lvl7pPr marL="29718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7pPr>
            <a:lvl8pPr marL="34290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8pPr>
            <a:lvl9pPr marL="38862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9pPr>
          </a:lstStyle>
          <a:p>
            <a:pPr algn="r" eaLnBrk="1" hangingPunct="1">
              <a:lnSpc>
                <a:spcPct val="100000"/>
              </a:lnSpc>
              <a:buClrTx/>
              <a:buFontTx/>
              <a:buNone/>
            </a:pPr>
            <a:r>
              <a:rPr lang="el-GR" altLang="en-US" sz="4000" dirty="0">
                <a:solidFill>
                  <a:srgbClr val="000000"/>
                </a:solidFill>
                <a:latin typeface="Calibri" panose="020F0502020204030204" pitchFamily="34" charset="0"/>
              </a:rPr>
              <a:t>Ηλεκτραρνητικότητα χ =~1/2(ΕΑ+ΙΕ)</a:t>
            </a:r>
            <a:r>
              <a:rPr lang="en-US" altLang="en-US" sz="4000" dirty="0">
                <a:solidFill>
                  <a:srgbClr val="000000"/>
                </a:solidFill>
                <a:latin typeface="Calibri" panose="020F0502020204030204" pitchFamily="34" charset="0"/>
              </a:rPr>
              <a:t>           </a:t>
            </a:r>
            <a:r>
              <a:rPr lang="el-GR" altLang="en-US" sz="4000" dirty="0">
                <a:solidFill>
                  <a:srgbClr val="000000"/>
                </a:solidFill>
                <a:latin typeface="Calibri" panose="020F0502020204030204" pitchFamily="34" charset="0"/>
              </a:rPr>
              <a:t>                          </a:t>
            </a:r>
            <a:endParaRPr lang="el-GR" altLang="en-US" sz="2400" dirty="0">
              <a:solidFill>
                <a:srgbClr val="0070C0"/>
              </a:solidFill>
              <a:latin typeface="Calibri" panose="020F0502020204030204" pitchFamily="34" charset="0"/>
            </a:endParaRPr>
          </a:p>
        </p:txBody>
      </p:sp>
      <p:sp>
        <p:nvSpPr>
          <p:cNvPr id="410627" name="Text Box 2">
            <a:extLst>
              <a:ext uri="{FF2B5EF4-FFF2-40B4-BE49-F238E27FC236}">
                <a16:creationId xmlns:a16="http://schemas.microsoft.com/office/drawing/2014/main" id="{36C050F4-7CD3-4684-BED4-96FAF9F572D3}"/>
              </a:ext>
            </a:extLst>
          </p:cNvPr>
          <p:cNvSpPr txBox="1">
            <a:spLocks noChangeArrowheads="1"/>
          </p:cNvSpPr>
          <p:nvPr/>
        </p:nvSpPr>
        <p:spPr bwMode="auto">
          <a:xfrm>
            <a:off x="194635" y="1834117"/>
            <a:ext cx="4038600" cy="35672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marL="334963" indent="-334963">
              <a:lnSpc>
                <a:spcPct val="94000"/>
              </a:lnSpc>
              <a:buClr>
                <a:srgbClr val="000000"/>
              </a:buClr>
              <a:buSzPct val="100000"/>
              <a:buFont typeface="Times New Roman" panose="02020603050405020304" pitchFamily="18" charset="0"/>
              <a:tabLst>
                <a:tab pos="334963" algn="l"/>
                <a:tab pos="782638" algn="l"/>
                <a:tab pos="1231900" algn="l"/>
                <a:tab pos="1681163" algn="l"/>
                <a:tab pos="2130425" algn="l"/>
                <a:tab pos="2579688" algn="l"/>
                <a:tab pos="3028950" algn="l"/>
                <a:tab pos="3478213" algn="l"/>
                <a:tab pos="3927475" algn="l"/>
                <a:tab pos="4376738" algn="l"/>
                <a:tab pos="4826000" algn="l"/>
                <a:tab pos="5275263" algn="l"/>
                <a:tab pos="5724525" algn="l"/>
                <a:tab pos="6173788" algn="l"/>
                <a:tab pos="6623050" algn="l"/>
                <a:tab pos="7072313" algn="l"/>
                <a:tab pos="7521575" algn="l"/>
                <a:tab pos="7970838" algn="l"/>
                <a:tab pos="8420100" algn="l"/>
                <a:tab pos="8869363" algn="l"/>
                <a:tab pos="9318625" algn="l"/>
              </a:tabLst>
              <a:defRPr>
                <a:solidFill>
                  <a:schemeClr val="bg1"/>
                </a:solidFill>
                <a:latin typeface="Arial" panose="020B0604020202020204" pitchFamily="34" charset="0"/>
                <a:cs typeface="Droid Sans Fallback" charset="0"/>
              </a:defRPr>
            </a:lvl1pPr>
            <a:lvl2pPr>
              <a:lnSpc>
                <a:spcPct val="94000"/>
              </a:lnSpc>
              <a:buClr>
                <a:srgbClr val="000000"/>
              </a:buClr>
              <a:buSzPct val="100000"/>
              <a:buFont typeface="Times New Roman" panose="02020603050405020304" pitchFamily="18" charset="0"/>
              <a:tabLst>
                <a:tab pos="334963" algn="l"/>
                <a:tab pos="782638" algn="l"/>
                <a:tab pos="1231900" algn="l"/>
                <a:tab pos="1681163" algn="l"/>
                <a:tab pos="2130425" algn="l"/>
                <a:tab pos="2579688" algn="l"/>
                <a:tab pos="3028950" algn="l"/>
                <a:tab pos="3478213" algn="l"/>
                <a:tab pos="3927475" algn="l"/>
                <a:tab pos="4376738" algn="l"/>
                <a:tab pos="4826000" algn="l"/>
                <a:tab pos="5275263" algn="l"/>
                <a:tab pos="5724525" algn="l"/>
                <a:tab pos="6173788" algn="l"/>
                <a:tab pos="6623050" algn="l"/>
                <a:tab pos="7072313" algn="l"/>
                <a:tab pos="7521575" algn="l"/>
                <a:tab pos="7970838" algn="l"/>
                <a:tab pos="8420100" algn="l"/>
                <a:tab pos="8869363" algn="l"/>
                <a:tab pos="9318625" algn="l"/>
              </a:tabLst>
              <a:defRPr>
                <a:solidFill>
                  <a:schemeClr val="bg1"/>
                </a:solidFill>
                <a:latin typeface="Arial" panose="020B0604020202020204" pitchFamily="34" charset="0"/>
                <a:cs typeface="Droid Sans Fallback" charset="0"/>
              </a:defRPr>
            </a:lvl2pPr>
            <a:lvl3pPr>
              <a:lnSpc>
                <a:spcPct val="94000"/>
              </a:lnSpc>
              <a:buClr>
                <a:srgbClr val="000000"/>
              </a:buClr>
              <a:buSzPct val="100000"/>
              <a:buFont typeface="Times New Roman" panose="02020603050405020304" pitchFamily="18" charset="0"/>
              <a:tabLst>
                <a:tab pos="334963" algn="l"/>
                <a:tab pos="782638" algn="l"/>
                <a:tab pos="1231900" algn="l"/>
                <a:tab pos="1681163" algn="l"/>
                <a:tab pos="2130425" algn="l"/>
                <a:tab pos="2579688" algn="l"/>
                <a:tab pos="3028950" algn="l"/>
                <a:tab pos="3478213" algn="l"/>
                <a:tab pos="3927475" algn="l"/>
                <a:tab pos="4376738" algn="l"/>
                <a:tab pos="4826000" algn="l"/>
                <a:tab pos="5275263" algn="l"/>
                <a:tab pos="5724525" algn="l"/>
                <a:tab pos="6173788" algn="l"/>
                <a:tab pos="6623050" algn="l"/>
                <a:tab pos="7072313" algn="l"/>
                <a:tab pos="7521575" algn="l"/>
                <a:tab pos="7970838" algn="l"/>
                <a:tab pos="8420100" algn="l"/>
                <a:tab pos="8869363" algn="l"/>
                <a:tab pos="9318625" algn="l"/>
              </a:tabLst>
              <a:defRPr>
                <a:solidFill>
                  <a:schemeClr val="bg1"/>
                </a:solidFill>
                <a:latin typeface="Arial" panose="020B0604020202020204" pitchFamily="34" charset="0"/>
                <a:cs typeface="Droid Sans Fallback" charset="0"/>
              </a:defRPr>
            </a:lvl3pPr>
            <a:lvl4pPr>
              <a:lnSpc>
                <a:spcPct val="94000"/>
              </a:lnSpc>
              <a:buClr>
                <a:srgbClr val="000000"/>
              </a:buClr>
              <a:buSzPct val="100000"/>
              <a:buFont typeface="Times New Roman" panose="02020603050405020304" pitchFamily="18" charset="0"/>
              <a:tabLst>
                <a:tab pos="334963" algn="l"/>
                <a:tab pos="782638" algn="l"/>
                <a:tab pos="1231900" algn="l"/>
                <a:tab pos="1681163" algn="l"/>
                <a:tab pos="2130425" algn="l"/>
                <a:tab pos="2579688" algn="l"/>
                <a:tab pos="3028950" algn="l"/>
                <a:tab pos="3478213" algn="l"/>
                <a:tab pos="3927475" algn="l"/>
                <a:tab pos="4376738" algn="l"/>
                <a:tab pos="4826000" algn="l"/>
                <a:tab pos="5275263" algn="l"/>
                <a:tab pos="5724525" algn="l"/>
                <a:tab pos="6173788" algn="l"/>
                <a:tab pos="6623050" algn="l"/>
                <a:tab pos="7072313" algn="l"/>
                <a:tab pos="7521575" algn="l"/>
                <a:tab pos="7970838" algn="l"/>
                <a:tab pos="8420100" algn="l"/>
                <a:tab pos="8869363" algn="l"/>
                <a:tab pos="9318625" algn="l"/>
              </a:tabLst>
              <a:defRPr>
                <a:solidFill>
                  <a:schemeClr val="bg1"/>
                </a:solidFill>
                <a:latin typeface="Arial" panose="020B0604020202020204" pitchFamily="34" charset="0"/>
                <a:cs typeface="Droid Sans Fallback" charset="0"/>
              </a:defRPr>
            </a:lvl4pPr>
            <a:lvl5pPr>
              <a:lnSpc>
                <a:spcPct val="94000"/>
              </a:lnSpc>
              <a:buClr>
                <a:srgbClr val="000000"/>
              </a:buClr>
              <a:buSzPct val="100000"/>
              <a:buFont typeface="Times New Roman" panose="02020603050405020304" pitchFamily="18" charset="0"/>
              <a:tabLst>
                <a:tab pos="334963" algn="l"/>
                <a:tab pos="782638" algn="l"/>
                <a:tab pos="1231900" algn="l"/>
                <a:tab pos="1681163" algn="l"/>
                <a:tab pos="2130425" algn="l"/>
                <a:tab pos="2579688" algn="l"/>
                <a:tab pos="3028950" algn="l"/>
                <a:tab pos="3478213" algn="l"/>
                <a:tab pos="3927475" algn="l"/>
                <a:tab pos="4376738" algn="l"/>
                <a:tab pos="4826000" algn="l"/>
                <a:tab pos="5275263" algn="l"/>
                <a:tab pos="5724525" algn="l"/>
                <a:tab pos="6173788" algn="l"/>
                <a:tab pos="6623050" algn="l"/>
                <a:tab pos="7072313" algn="l"/>
                <a:tab pos="7521575" algn="l"/>
                <a:tab pos="7970838" algn="l"/>
                <a:tab pos="8420100" algn="l"/>
                <a:tab pos="8869363" algn="l"/>
                <a:tab pos="9318625" algn="l"/>
              </a:tabLst>
              <a:defRPr>
                <a:solidFill>
                  <a:schemeClr val="bg1"/>
                </a:solidFill>
                <a:latin typeface="Arial" panose="020B0604020202020204" pitchFamily="34" charset="0"/>
                <a:cs typeface="Droid Sans Fallback" charset="0"/>
              </a:defRPr>
            </a:lvl5pPr>
            <a:lvl6pPr marL="25146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334963" algn="l"/>
                <a:tab pos="782638" algn="l"/>
                <a:tab pos="1231900" algn="l"/>
                <a:tab pos="1681163" algn="l"/>
                <a:tab pos="2130425" algn="l"/>
                <a:tab pos="2579688" algn="l"/>
                <a:tab pos="3028950" algn="l"/>
                <a:tab pos="3478213" algn="l"/>
                <a:tab pos="3927475" algn="l"/>
                <a:tab pos="4376738" algn="l"/>
                <a:tab pos="4826000" algn="l"/>
                <a:tab pos="5275263" algn="l"/>
                <a:tab pos="5724525" algn="l"/>
                <a:tab pos="6173788" algn="l"/>
                <a:tab pos="6623050" algn="l"/>
                <a:tab pos="7072313" algn="l"/>
                <a:tab pos="7521575" algn="l"/>
                <a:tab pos="7970838" algn="l"/>
                <a:tab pos="8420100" algn="l"/>
                <a:tab pos="8869363" algn="l"/>
                <a:tab pos="9318625" algn="l"/>
              </a:tabLst>
              <a:defRPr>
                <a:solidFill>
                  <a:schemeClr val="bg1"/>
                </a:solidFill>
                <a:latin typeface="Arial" panose="020B0604020202020204" pitchFamily="34" charset="0"/>
                <a:cs typeface="Droid Sans Fallback" charset="0"/>
              </a:defRPr>
            </a:lvl6pPr>
            <a:lvl7pPr marL="29718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334963" algn="l"/>
                <a:tab pos="782638" algn="l"/>
                <a:tab pos="1231900" algn="l"/>
                <a:tab pos="1681163" algn="l"/>
                <a:tab pos="2130425" algn="l"/>
                <a:tab pos="2579688" algn="l"/>
                <a:tab pos="3028950" algn="l"/>
                <a:tab pos="3478213" algn="l"/>
                <a:tab pos="3927475" algn="l"/>
                <a:tab pos="4376738" algn="l"/>
                <a:tab pos="4826000" algn="l"/>
                <a:tab pos="5275263" algn="l"/>
                <a:tab pos="5724525" algn="l"/>
                <a:tab pos="6173788" algn="l"/>
                <a:tab pos="6623050" algn="l"/>
                <a:tab pos="7072313" algn="l"/>
                <a:tab pos="7521575" algn="l"/>
                <a:tab pos="7970838" algn="l"/>
                <a:tab pos="8420100" algn="l"/>
                <a:tab pos="8869363" algn="l"/>
                <a:tab pos="9318625" algn="l"/>
              </a:tabLst>
              <a:defRPr>
                <a:solidFill>
                  <a:schemeClr val="bg1"/>
                </a:solidFill>
                <a:latin typeface="Arial" panose="020B0604020202020204" pitchFamily="34" charset="0"/>
                <a:cs typeface="Droid Sans Fallback" charset="0"/>
              </a:defRPr>
            </a:lvl7pPr>
            <a:lvl8pPr marL="34290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334963" algn="l"/>
                <a:tab pos="782638" algn="l"/>
                <a:tab pos="1231900" algn="l"/>
                <a:tab pos="1681163" algn="l"/>
                <a:tab pos="2130425" algn="l"/>
                <a:tab pos="2579688" algn="l"/>
                <a:tab pos="3028950" algn="l"/>
                <a:tab pos="3478213" algn="l"/>
                <a:tab pos="3927475" algn="l"/>
                <a:tab pos="4376738" algn="l"/>
                <a:tab pos="4826000" algn="l"/>
                <a:tab pos="5275263" algn="l"/>
                <a:tab pos="5724525" algn="l"/>
                <a:tab pos="6173788" algn="l"/>
                <a:tab pos="6623050" algn="l"/>
                <a:tab pos="7072313" algn="l"/>
                <a:tab pos="7521575" algn="l"/>
                <a:tab pos="7970838" algn="l"/>
                <a:tab pos="8420100" algn="l"/>
                <a:tab pos="8869363" algn="l"/>
                <a:tab pos="9318625" algn="l"/>
              </a:tabLst>
              <a:defRPr>
                <a:solidFill>
                  <a:schemeClr val="bg1"/>
                </a:solidFill>
                <a:latin typeface="Arial" panose="020B0604020202020204" pitchFamily="34" charset="0"/>
                <a:cs typeface="Droid Sans Fallback" charset="0"/>
              </a:defRPr>
            </a:lvl8pPr>
            <a:lvl9pPr marL="38862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334963" algn="l"/>
                <a:tab pos="782638" algn="l"/>
                <a:tab pos="1231900" algn="l"/>
                <a:tab pos="1681163" algn="l"/>
                <a:tab pos="2130425" algn="l"/>
                <a:tab pos="2579688" algn="l"/>
                <a:tab pos="3028950" algn="l"/>
                <a:tab pos="3478213" algn="l"/>
                <a:tab pos="3927475" algn="l"/>
                <a:tab pos="4376738" algn="l"/>
                <a:tab pos="4826000" algn="l"/>
                <a:tab pos="5275263" algn="l"/>
                <a:tab pos="5724525" algn="l"/>
                <a:tab pos="6173788" algn="l"/>
                <a:tab pos="6623050" algn="l"/>
                <a:tab pos="7072313" algn="l"/>
                <a:tab pos="7521575" algn="l"/>
                <a:tab pos="7970838" algn="l"/>
                <a:tab pos="8420100" algn="l"/>
                <a:tab pos="8869363" algn="l"/>
                <a:tab pos="9318625" algn="l"/>
              </a:tabLst>
              <a:defRPr>
                <a:solidFill>
                  <a:schemeClr val="bg1"/>
                </a:solidFill>
                <a:latin typeface="Arial" panose="020B0604020202020204" pitchFamily="34" charset="0"/>
                <a:cs typeface="Droid Sans Fallback" charset="0"/>
              </a:defRPr>
            </a:lvl9pPr>
          </a:lstStyle>
          <a:p>
            <a:pPr eaLnBrk="1" hangingPunct="1">
              <a:lnSpc>
                <a:spcPct val="100000"/>
              </a:lnSpc>
              <a:spcBef>
                <a:spcPts val="700"/>
              </a:spcBef>
              <a:buFont typeface="Arial" panose="020B0604020202020204" pitchFamily="34" charset="0"/>
              <a:buChar char="•"/>
            </a:pPr>
            <a:r>
              <a:rPr lang="el-GR" altLang="en-US" sz="2800" dirty="0">
                <a:solidFill>
                  <a:srgbClr val="000000"/>
                </a:solidFill>
                <a:latin typeface="Calibri" panose="020F0502020204030204" pitchFamily="34" charset="0"/>
              </a:rPr>
              <a:t>Ένα άτομο με </a:t>
            </a:r>
            <a:r>
              <a:rPr lang="el-GR" altLang="en-US" sz="2800" dirty="0">
                <a:solidFill>
                  <a:srgbClr val="0070C0"/>
                </a:solidFill>
                <a:latin typeface="Calibri" panose="020F0502020204030204" pitchFamily="34" charset="0"/>
              </a:rPr>
              <a:t>μεγάλη ηλεκτραρνητικότητα </a:t>
            </a:r>
            <a:r>
              <a:rPr lang="el-GR" altLang="en-US" sz="2800" dirty="0">
                <a:solidFill>
                  <a:srgbClr val="000000"/>
                </a:solidFill>
                <a:latin typeface="Calibri" panose="020F0502020204030204" pitchFamily="34" charset="0"/>
              </a:rPr>
              <a:t>είναι ένας δέκτης ηλεκτρονίων</a:t>
            </a:r>
            <a:r>
              <a:rPr lang="en-US" altLang="en-US" sz="2800" dirty="0">
                <a:solidFill>
                  <a:srgbClr val="000000"/>
                </a:solidFill>
                <a:latin typeface="Calibri" panose="020F0502020204030204" pitchFamily="34" charset="0"/>
              </a:rPr>
              <a:t>.</a:t>
            </a:r>
          </a:p>
          <a:p>
            <a:pPr eaLnBrk="1" hangingPunct="1">
              <a:lnSpc>
                <a:spcPct val="100000"/>
              </a:lnSpc>
              <a:spcBef>
                <a:spcPts val="700"/>
              </a:spcBef>
              <a:buFont typeface="Arial" panose="020B0604020202020204" pitchFamily="34" charset="0"/>
              <a:buChar char="•"/>
            </a:pPr>
            <a:r>
              <a:rPr lang="el-GR" altLang="en-US" sz="2800" dirty="0">
                <a:solidFill>
                  <a:srgbClr val="000000"/>
                </a:solidFill>
                <a:latin typeface="Calibri" panose="020F0502020204030204" pitchFamily="34" charset="0"/>
              </a:rPr>
              <a:t>Ένα άτομο με </a:t>
            </a:r>
            <a:r>
              <a:rPr lang="el-GR" altLang="en-US" sz="2800" dirty="0">
                <a:solidFill>
                  <a:srgbClr val="8EB4E3"/>
                </a:solidFill>
                <a:latin typeface="Calibri" panose="020F0502020204030204" pitchFamily="34" charset="0"/>
              </a:rPr>
              <a:t>χαμηλή ηλεκτραρνητικότητα </a:t>
            </a:r>
            <a:r>
              <a:rPr lang="el-GR" altLang="en-US" sz="2800" dirty="0">
                <a:solidFill>
                  <a:srgbClr val="000000"/>
                </a:solidFill>
                <a:latin typeface="Calibri" panose="020F0502020204030204" pitchFamily="34" charset="0"/>
              </a:rPr>
              <a:t>είναι ένας δότης ηλεκτρονίων</a:t>
            </a:r>
          </a:p>
        </p:txBody>
      </p:sp>
      <p:graphicFrame>
        <p:nvGraphicFramePr>
          <p:cNvPr id="226307" name="Group 3">
            <a:extLst>
              <a:ext uri="{FF2B5EF4-FFF2-40B4-BE49-F238E27FC236}">
                <a16:creationId xmlns:a16="http://schemas.microsoft.com/office/drawing/2014/main" id="{242B4F8C-91F2-4DBC-8707-C064B7B1E079}"/>
              </a:ext>
            </a:extLst>
          </p:cNvPr>
          <p:cNvGraphicFramePr>
            <a:graphicFrameLocks noGrp="1"/>
          </p:cNvGraphicFramePr>
          <p:nvPr/>
        </p:nvGraphicFramePr>
        <p:xfrm>
          <a:off x="4644231" y="2620925"/>
          <a:ext cx="4040188" cy="1828800"/>
        </p:xfrm>
        <a:graphic>
          <a:graphicData uri="http://schemas.openxmlformats.org/drawingml/2006/table">
            <a:tbl>
              <a:tblPr/>
              <a:tblGrid>
                <a:gridCol w="2020888">
                  <a:extLst>
                    <a:ext uri="{9D8B030D-6E8A-4147-A177-3AD203B41FA5}">
                      <a16:colId xmlns:a16="http://schemas.microsoft.com/office/drawing/2014/main" val="2629224218"/>
                    </a:ext>
                  </a:extLst>
                </a:gridCol>
                <a:gridCol w="2019300">
                  <a:extLst>
                    <a:ext uri="{9D8B030D-6E8A-4147-A177-3AD203B41FA5}">
                      <a16:colId xmlns:a16="http://schemas.microsoft.com/office/drawing/2014/main" val="3118243592"/>
                    </a:ext>
                  </a:extLst>
                </a:gridCol>
              </a:tblGrid>
              <a:tr h="914400">
                <a:tc>
                  <a:txBody>
                    <a:bodyPr/>
                    <a:lstStyle>
                      <a:lvl1pPr>
                        <a:spcBef>
                          <a:spcPts val="8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Calibri" panose="020F0502020204030204" pitchFamily="34" charset="0"/>
                          <a:cs typeface="Droid Sans Fallback" charset="0"/>
                        </a:defRPr>
                      </a:lvl1pPr>
                      <a:lvl2pPr marL="457200">
                        <a:spcBef>
                          <a:spcPts val="7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Calibri" panose="020F0502020204030204" pitchFamily="34" charset="0"/>
                          <a:cs typeface="Droid Sans Fallback" charset="0"/>
                        </a:defRPr>
                      </a:lvl2pPr>
                      <a:lvl3pPr marL="914400">
                        <a:spcBef>
                          <a:spcPts val="6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cs typeface="Droid Sans Fallback" charset="0"/>
                        </a:defRPr>
                      </a:lvl3pPr>
                      <a:lvl4pPr marL="1371600">
                        <a:spcBef>
                          <a:spcPts val="5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Calibri" panose="020F0502020204030204" pitchFamily="34" charset="0"/>
                          <a:cs typeface="Droid Sans Fallback" charset="0"/>
                        </a:defRPr>
                      </a:lvl4pPr>
                      <a:lvl5pPr marL="1828800">
                        <a:spcBef>
                          <a:spcPts val="5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Calibri" panose="020F0502020204030204" pitchFamily="34" charset="0"/>
                          <a:cs typeface="Droid Sans Fallback" charset="0"/>
                        </a:defRPr>
                      </a:lvl5pPr>
                      <a:lvl6pPr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Calibri" panose="020F0502020204030204" pitchFamily="34" charset="0"/>
                          <a:cs typeface="Droid Sans Fallback" charset="0"/>
                        </a:defRPr>
                      </a:lvl6pPr>
                      <a:lvl7pPr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Calibri" panose="020F0502020204030204" pitchFamily="34" charset="0"/>
                          <a:cs typeface="Droid Sans Fallback" charset="0"/>
                        </a:defRPr>
                      </a:lvl7pPr>
                      <a:lvl8pPr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Calibri" panose="020F0502020204030204" pitchFamily="34" charset="0"/>
                          <a:cs typeface="Droid Sans Fallback" charset="0"/>
                        </a:defRPr>
                      </a:lvl8pPr>
                      <a:lvl9pPr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Calibri" panose="020F0502020204030204" pitchFamily="34" charset="0"/>
                          <a:cs typeface="Droid Sans Fallback" charset="0"/>
                        </a:defRPr>
                      </a:lvl9pPr>
                    </a:lstStyle>
                    <a:p>
                      <a:pPr marL="0" marR="0" lvl="0" indent="0" algn="l" defTabSz="449263" rtl="0" eaLnBrk="1" fontAlgn="base" latinLnBrk="0" hangingPunct="1">
                        <a:lnSpc>
                          <a:spcPct val="74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kumimoji="0" lang="el-GR" altLang="en-US" sz="1800" b="0" i="0" u="none" strike="noStrike" cap="none" normalizeH="0" baseline="0">
                        <a:ln>
                          <a:noFill/>
                        </a:ln>
                        <a:solidFill>
                          <a:srgbClr val="000000"/>
                        </a:solidFill>
                        <a:effectLst/>
                        <a:latin typeface="Arial" panose="020B0604020202020204" pitchFamily="34" charset="0"/>
                        <a:cs typeface="Droid Sans Fallback" charset="0"/>
                      </a:endParaRPr>
                    </a:p>
                  </a:txBody>
                  <a:tcPr marL="90000" marR="90000" marT="228168" marB="46800" horzOverflow="overflow">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lnTlToBr>
                      <a:noFill/>
                    </a:lnTlToBr>
                    <a:lnBlToTr>
                      <a:noFill/>
                    </a:lnBlToTr>
                    <a:solidFill>
                      <a:srgbClr val="4F81BD"/>
                    </a:solidFill>
                  </a:tcPr>
                </a:tc>
                <a:tc>
                  <a:txBody>
                    <a:bodyPr/>
                    <a:lstStyle>
                      <a:lvl1pPr>
                        <a:spcBef>
                          <a:spcPts val="8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Calibri" panose="020F0502020204030204" pitchFamily="34" charset="0"/>
                          <a:cs typeface="Droid Sans Fallback" charset="0"/>
                        </a:defRPr>
                      </a:lvl1pPr>
                      <a:lvl2pPr marL="457200">
                        <a:spcBef>
                          <a:spcPts val="7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Calibri" panose="020F0502020204030204" pitchFamily="34" charset="0"/>
                          <a:cs typeface="Droid Sans Fallback" charset="0"/>
                        </a:defRPr>
                      </a:lvl2pPr>
                      <a:lvl3pPr marL="914400">
                        <a:spcBef>
                          <a:spcPts val="6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cs typeface="Droid Sans Fallback" charset="0"/>
                        </a:defRPr>
                      </a:lvl3pPr>
                      <a:lvl4pPr marL="1371600">
                        <a:spcBef>
                          <a:spcPts val="5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Calibri" panose="020F0502020204030204" pitchFamily="34" charset="0"/>
                          <a:cs typeface="Droid Sans Fallback" charset="0"/>
                        </a:defRPr>
                      </a:lvl4pPr>
                      <a:lvl5pPr marL="1828800">
                        <a:spcBef>
                          <a:spcPts val="5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Calibri" panose="020F0502020204030204" pitchFamily="34" charset="0"/>
                          <a:cs typeface="Droid Sans Fallback" charset="0"/>
                        </a:defRPr>
                      </a:lvl5pPr>
                      <a:lvl6pPr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Calibri" panose="020F0502020204030204" pitchFamily="34" charset="0"/>
                          <a:cs typeface="Droid Sans Fallback" charset="0"/>
                        </a:defRPr>
                      </a:lvl6pPr>
                      <a:lvl7pPr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Calibri" panose="020F0502020204030204" pitchFamily="34" charset="0"/>
                          <a:cs typeface="Droid Sans Fallback" charset="0"/>
                        </a:defRPr>
                      </a:lvl7pPr>
                      <a:lvl8pPr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Calibri" panose="020F0502020204030204" pitchFamily="34" charset="0"/>
                          <a:cs typeface="Droid Sans Fallback" charset="0"/>
                        </a:defRPr>
                      </a:lvl8pPr>
                      <a:lvl9pPr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Calibri" panose="020F0502020204030204" pitchFamily="34" charset="0"/>
                          <a:cs typeface="Droid Sans Fallback" charset="0"/>
                        </a:defRPr>
                      </a:lvl9pPr>
                    </a:lstStyle>
                    <a:p>
                      <a:pPr marL="0" marR="0" lvl="0" indent="0" algn="l" defTabSz="449263" rtl="0" eaLnBrk="1" fontAlgn="base" latinLnBrk="0" hangingPunct="1">
                        <a:lnSpc>
                          <a:spcPct val="89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el-GR" altLang="en-US" sz="1800" b="1" i="0" u="none" strike="noStrike" cap="none" normalizeH="0" baseline="0">
                          <a:ln>
                            <a:noFill/>
                          </a:ln>
                          <a:solidFill>
                            <a:srgbClr val="FFFFFF"/>
                          </a:solidFill>
                          <a:effectLst/>
                          <a:latin typeface="Calibri" panose="020F0502020204030204" pitchFamily="34" charset="0"/>
                          <a:cs typeface="Droid Sans Fallback" charset="0"/>
                        </a:rPr>
                        <a:t>Μεγάλη ΙΕ, ΕΑ</a:t>
                      </a:r>
                    </a:p>
                    <a:p>
                      <a:pPr marL="0" marR="0" lvl="0" indent="0" algn="l" defTabSz="449263" rtl="0" eaLnBrk="1" fontAlgn="base" latinLnBrk="0" hangingPunct="1">
                        <a:lnSpc>
                          <a:spcPct val="89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el-GR" altLang="en-US" sz="1800" b="1" i="0" u="none" strike="noStrike" cap="none" normalizeH="0" baseline="0">
                          <a:ln>
                            <a:noFill/>
                          </a:ln>
                          <a:solidFill>
                            <a:srgbClr val="FFFFFF"/>
                          </a:solidFill>
                          <a:effectLst/>
                          <a:latin typeface="Calibri" panose="020F0502020204030204" pitchFamily="34" charset="0"/>
                          <a:cs typeface="Droid Sans Fallback" charset="0"/>
                        </a:rPr>
                        <a:t>Μεγάλη  χ</a:t>
                      </a:r>
                    </a:p>
                  </a:txBody>
                  <a:tcPr marL="90000" marR="90000" marT="126468" marB="46800" horzOverflow="overflow">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lnTlToBr>
                      <a:noFill/>
                    </a:lnTlToBr>
                    <a:lnBlToTr>
                      <a:noFill/>
                    </a:lnBlToTr>
                    <a:solidFill>
                      <a:srgbClr val="4F81BD"/>
                    </a:solidFill>
                  </a:tcPr>
                </a:tc>
                <a:extLst>
                  <a:ext uri="{0D108BD9-81ED-4DB2-BD59-A6C34878D82A}">
                    <a16:rowId xmlns:a16="http://schemas.microsoft.com/office/drawing/2014/main" val="1191962946"/>
                  </a:ext>
                </a:extLst>
              </a:tr>
              <a:tr h="914400">
                <a:tc>
                  <a:txBody>
                    <a:bodyPr/>
                    <a:lstStyle>
                      <a:lvl1pPr>
                        <a:spcBef>
                          <a:spcPts val="8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Calibri" panose="020F0502020204030204" pitchFamily="34" charset="0"/>
                          <a:cs typeface="Droid Sans Fallback" charset="0"/>
                        </a:defRPr>
                      </a:lvl1pPr>
                      <a:lvl2pPr marL="457200">
                        <a:spcBef>
                          <a:spcPts val="7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Calibri" panose="020F0502020204030204" pitchFamily="34" charset="0"/>
                          <a:cs typeface="Droid Sans Fallback" charset="0"/>
                        </a:defRPr>
                      </a:lvl2pPr>
                      <a:lvl3pPr marL="914400">
                        <a:spcBef>
                          <a:spcPts val="6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cs typeface="Droid Sans Fallback" charset="0"/>
                        </a:defRPr>
                      </a:lvl3pPr>
                      <a:lvl4pPr marL="1371600">
                        <a:spcBef>
                          <a:spcPts val="5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Calibri" panose="020F0502020204030204" pitchFamily="34" charset="0"/>
                          <a:cs typeface="Droid Sans Fallback" charset="0"/>
                        </a:defRPr>
                      </a:lvl4pPr>
                      <a:lvl5pPr marL="1828800">
                        <a:spcBef>
                          <a:spcPts val="5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Calibri" panose="020F0502020204030204" pitchFamily="34" charset="0"/>
                          <a:cs typeface="Droid Sans Fallback" charset="0"/>
                        </a:defRPr>
                      </a:lvl5pPr>
                      <a:lvl6pPr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Calibri" panose="020F0502020204030204" pitchFamily="34" charset="0"/>
                          <a:cs typeface="Droid Sans Fallback" charset="0"/>
                        </a:defRPr>
                      </a:lvl6pPr>
                      <a:lvl7pPr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Calibri" panose="020F0502020204030204" pitchFamily="34" charset="0"/>
                          <a:cs typeface="Droid Sans Fallback" charset="0"/>
                        </a:defRPr>
                      </a:lvl7pPr>
                      <a:lvl8pPr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Calibri" panose="020F0502020204030204" pitchFamily="34" charset="0"/>
                          <a:cs typeface="Droid Sans Fallback" charset="0"/>
                        </a:defRPr>
                      </a:lvl8pPr>
                      <a:lvl9pPr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Calibri" panose="020F0502020204030204" pitchFamily="34" charset="0"/>
                          <a:cs typeface="Droid Sans Fallback" charset="0"/>
                        </a:defRPr>
                      </a:lvl9pPr>
                    </a:lstStyle>
                    <a:p>
                      <a:pPr marL="0" marR="0" lvl="0" indent="0" algn="l" defTabSz="449263" rtl="0" eaLnBrk="1" fontAlgn="base" latinLnBrk="0" hangingPunct="1">
                        <a:lnSpc>
                          <a:spcPct val="89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kumimoji="0" lang="el-GR" altLang="en-US" sz="1800" b="0" i="0" u="none" strike="noStrike" cap="none" normalizeH="0" baseline="0" dirty="0">
                        <a:ln>
                          <a:noFill/>
                        </a:ln>
                        <a:solidFill>
                          <a:srgbClr val="000000"/>
                        </a:solidFill>
                        <a:effectLst/>
                        <a:latin typeface="Calibri" panose="020F0502020204030204" pitchFamily="34" charset="0"/>
                        <a:cs typeface="Droid Sans Fallback" charset="0"/>
                      </a:endParaRPr>
                    </a:p>
                    <a:p>
                      <a:pPr marL="0" marR="0" lvl="0" indent="0" algn="l" defTabSz="449263" rtl="0" eaLnBrk="1" fontAlgn="base" latinLnBrk="0" hangingPunct="1">
                        <a:lnSpc>
                          <a:spcPct val="89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el-GR" altLang="en-US" sz="1800" b="0" i="0" u="none" strike="noStrike" cap="none" normalizeH="0" baseline="0" dirty="0">
                          <a:ln>
                            <a:noFill/>
                          </a:ln>
                          <a:solidFill>
                            <a:srgbClr val="000000"/>
                          </a:solidFill>
                          <a:effectLst/>
                          <a:latin typeface="Calibri" panose="020F0502020204030204" pitchFamily="34" charset="0"/>
                          <a:cs typeface="Droid Sans Fallback" charset="0"/>
                        </a:rPr>
                        <a:t>Χαμηλή ΙΕ,ΕΑ</a:t>
                      </a:r>
                    </a:p>
                    <a:p>
                      <a:pPr marL="0" marR="0" lvl="0" indent="0" algn="l" defTabSz="449263" rtl="0" eaLnBrk="1" fontAlgn="base" latinLnBrk="0" hangingPunct="1">
                        <a:lnSpc>
                          <a:spcPct val="89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el-GR" altLang="en-US" sz="1800" b="0" i="0" u="none" strike="noStrike" cap="none" normalizeH="0" baseline="0" dirty="0">
                          <a:ln>
                            <a:noFill/>
                          </a:ln>
                          <a:solidFill>
                            <a:srgbClr val="000000"/>
                          </a:solidFill>
                          <a:effectLst/>
                          <a:latin typeface="Calibri" panose="020F0502020204030204" pitchFamily="34" charset="0"/>
                          <a:cs typeface="Droid Sans Fallback" charset="0"/>
                        </a:rPr>
                        <a:t>Χαμηλή χ</a:t>
                      </a:r>
                    </a:p>
                  </a:txBody>
                  <a:tcPr marL="90000" marR="90000" marT="126468" marB="46800" horzOverflow="overflow">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lnTlToBr>
                      <a:noFill/>
                    </a:lnTlToBr>
                    <a:lnBlToTr>
                      <a:noFill/>
                    </a:lnBlToTr>
                    <a:solidFill>
                      <a:srgbClr val="D0D8E8"/>
                    </a:solidFill>
                  </a:tcPr>
                </a:tc>
                <a:tc>
                  <a:txBody>
                    <a:bodyPr/>
                    <a:lstStyle>
                      <a:lvl1pPr>
                        <a:spcBef>
                          <a:spcPts val="8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Calibri" panose="020F0502020204030204" pitchFamily="34" charset="0"/>
                          <a:cs typeface="Droid Sans Fallback" charset="0"/>
                        </a:defRPr>
                      </a:lvl1pPr>
                      <a:lvl2pPr marL="457200">
                        <a:spcBef>
                          <a:spcPts val="7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Calibri" panose="020F0502020204030204" pitchFamily="34" charset="0"/>
                          <a:cs typeface="Droid Sans Fallback" charset="0"/>
                        </a:defRPr>
                      </a:lvl2pPr>
                      <a:lvl3pPr marL="914400">
                        <a:spcBef>
                          <a:spcPts val="6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cs typeface="Droid Sans Fallback" charset="0"/>
                        </a:defRPr>
                      </a:lvl3pPr>
                      <a:lvl4pPr marL="1371600">
                        <a:spcBef>
                          <a:spcPts val="5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Calibri" panose="020F0502020204030204" pitchFamily="34" charset="0"/>
                          <a:cs typeface="Droid Sans Fallback" charset="0"/>
                        </a:defRPr>
                      </a:lvl4pPr>
                      <a:lvl5pPr marL="1828800">
                        <a:spcBef>
                          <a:spcPts val="5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Calibri" panose="020F0502020204030204" pitchFamily="34" charset="0"/>
                          <a:cs typeface="Droid Sans Fallback" charset="0"/>
                        </a:defRPr>
                      </a:lvl5pPr>
                      <a:lvl6pPr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Calibri" panose="020F0502020204030204" pitchFamily="34" charset="0"/>
                          <a:cs typeface="Droid Sans Fallback" charset="0"/>
                        </a:defRPr>
                      </a:lvl6pPr>
                      <a:lvl7pPr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Calibri" panose="020F0502020204030204" pitchFamily="34" charset="0"/>
                          <a:cs typeface="Droid Sans Fallback" charset="0"/>
                        </a:defRPr>
                      </a:lvl7pPr>
                      <a:lvl8pPr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Calibri" panose="020F0502020204030204" pitchFamily="34" charset="0"/>
                          <a:cs typeface="Droid Sans Fallback" charset="0"/>
                        </a:defRPr>
                      </a:lvl8pPr>
                      <a:lvl9pPr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Calibri" panose="020F0502020204030204" pitchFamily="34" charset="0"/>
                          <a:cs typeface="Droid Sans Fallback" charset="0"/>
                        </a:defRPr>
                      </a:lvl9pPr>
                    </a:lstStyle>
                    <a:p>
                      <a:pPr marL="0" marR="0" lvl="0" indent="0" algn="l" defTabSz="449263" rtl="0" eaLnBrk="1" fontAlgn="base" latinLnBrk="0" hangingPunct="1">
                        <a:lnSpc>
                          <a:spcPct val="74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kumimoji="0" lang="el-GR" altLang="en-US" sz="1800" b="0" i="0" u="none" strike="noStrike" cap="none" normalizeH="0" baseline="0" dirty="0">
                        <a:ln>
                          <a:noFill/>
                        </a:ln>
                        <a:solidFill>
                          <a:srgbClr val="000000"/>
                        </a:solidFill>
                        <a:effectLst/>
                        <a:latin typeface="Arial" panose="020B0604020202020204" pitchFamily="34" charset="0"/>
                        <a:cs typeface="Droid Sans Fallback" charset="0"/>
                      </a:endParaRPr>
                    </a:p>
                  </a:txBody>
                  <a:tcPr marL="90000" marR="90000" marT="228168" marB="46800" horzOverflow="overflow">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lnTlToBr>
                      <a:noFill/>
                    </a:lnTlToBr>
                    <a:lnBlToTr>
                      <a:noFill/>
                    </a:lnBlToTr>
                    <a:solidFill>
                      <a:srgbClr val="D0D8E8"/>
                    </a:solidFill>
                  </a:tcPr>
                </a:tc>
                <a:extLst>
                  <a:ext uri="{0D108BD9-81ED-4DB2-BD59-A6C34878D82A}">
                    <a16:rowId xmlns:a16="http://schemas.microsoft.com/office/drawing/2014/main" val="2620146236"/>
                  </a:ext>
                </a:extLst>
              </a:tr>
            </a:tbl>
          </a:graphicData>
        </a:graphic>
      </p:graphicFrame>
      <p:sp>
        <p:nvSpPr>
          <p:cNvPr id="3" name="TextBox 2">
            <a:extLst>
              <a:ext uri="{FF2B5EF4-FFF2-40B4-BE49-F238E27FC236}">
                <a16:creationId xmlns:a16="http://schemas.microsoft.com/office/drawing/2014/main" id="{C4C027B3-AF32-3EEF-7FE7-05FCC7723888}"/>
              </a:ext>
            </a:extLst>
          </p:cNvPr>
          <p:cNvSpPr txBox="1"/>
          <p:nvPr/>
        </p:nvSpPr>
        <p:spPr>
          <a:xfrm>
            <a:off x="6631467" y="2243619"/>
            <a:ext cx="2161658" cy="377306"/>
          </a:xfrm>
          <a:prstGeom prst="rect">
            <a:avLst/>
          </a:prstGeom>
          <a:noFill/>
        </p:spPr>
        <p:txBody>
          <a:bodyPr wrap="square">
            <a:spAutoFit/>
          </a:bodyPr>
          <a:lstStyle/>
          <a:p>
            <a:r>
              <a:rPr lang="el-GR" altLang="en-US" sz="1800" dirty="0">
                <a:solidFill>
                  <a:srgbClr val="0070C0"/>
                </a:solidFill>
                <a:latin typeface="Calibri" panose="020F0502020204030204" pitchFamily="34" charset="0"/>
              </a:rPr>
              <a:t>Περιοδικός Πίνακας</a:t>
            </a:r>
            <a:endParaRPr lang="en-US" dirty="0"/>
          </a:p>
        </p:txBody>
      </p:sp>
    </p:spTree>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Λεύκιππος - Βικιπαίδεια">
            <a:extLst>
              <a:ext uri="{FF2B5EF4-FFF2-40B4-BE49-F238E27FC236}">
                <a16:creationId xmlns:a16="http://schemas.microsoft.com/office/drawing/2014/main" id="{F09999B6-9814-6983-B192-7F3BA802BE5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7800" y="565782"/>
            <a:ext cx="1371600" cy="1739265"/>
          </a:xfrm>
          <a:prstGeom prst="rect">
            <a:avLst/>
          </a:prstGeom>
          <a:solidFill>
            <a:srgbClr val="FFFFFF">
              <a:shade val="85000"/>
            </a:srgbClr>
          </a:solidFill>
          <a:ln w="63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052" name="Picture 4">
            <a:extLst>
              <a:ext uri="{FF2B5EF4-FFF2-40B4-BE49-F238E27FC236}">
                <a16:creationId xmlns:a16="http://schemas.microsoft.com/office/drawing/2014/main" id="{1B5ABC1B-07A4-83E5-9D90-C70523B9A15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86080" y="563682"/>
            <a:ext cx="1373316" cy="1741365"/>
          </a:xfrm>
          <a:prstGeom prst="rect">
            <a:avLst/>
          </a:prstGeom>
          <a:solidFill>
            <a:srgbClr val="FFFFFF">
              <a:shade val="85000"/>
            </a:srgbClr>
          </a:solidFill>
          <a:ln w="63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7" name="TextBox 16">
            <a:extLst>
              <a:ext uri="{FF2B5EF4-FFF2-40B4-BE49-F238E27FC236}">
                <a16:creationId xmlns:a16="http://schemas.microsoft.com/office/drawing/2014/main" id="{5140A183-92D4-33A1-8781-56B2A3836DF4}"/>
              </a:ext>
            </a:extLst>
          </p:cNvPr>
          <p:cNvSpPr txBox="1"/>
          <p:nvPr/>
        </p:nvSpPr>
        <p:spPr>
          <a:xfrm>
            <a:off x="203878" y="201700"/>
            <a:ext cx="1319443" cy="338554"/>
          </a:xfrm>
          <a:prstGeom prst="rect">
            <a:avLst/>
          </a:prstGeom>
          <a:noFill/>
        </p:spPr>
        <p:txBody>
          <a:bodyPr wrap="square">
            <a:spAutoFit/>
          </a:bodyPr>
          <a:lstStyle>
            <a:defPPr marR="0" lvl="0" algn="l" rtl="0">
              <a:lnSpc>
                <a:spcPct val="100000"/>
              </a:lnSpc>
              <a:spcBef>
                <a:spcPts val="0"/>
              </a:spcBef>
              <a:spcAft>
                <a:spcPts val="0"/>
              </a:spcAft>
            </a:defPPr>
            <a:lvl1pPr>
              <a:defRPr>
                <a:effectLst/>
                <a:latin typeface="Times" pitchFamily="2" charset="0"/>
              </a:defRPr>
            </a:lvl1pPr>
          </a:lstStyle>
          <a:p>
            <a:pPr algn="ctr"/>
            <a:r>
              <a:rPr lang="el-GR" sz="1600" b="1" dirty="0"/>
              <a:t>Λεύκιππος </a:t>
            </a:r>
            <a:endParaRPr lang="en-US" sz="1600" b="1" dirty="0"/>
          </a:p>
        </p:txBody>
      </p:sp>
      <p:sp>
        <p:nvSpPr>
          <p:cNvPr id="18" name="TextBox 17">
            <a:extLst>
              <a:ext uri="{FF2B5EF4-FFF2-40B4-BE49-F238E27FC236}">
                <a16:creationId xmlns:a16="http://schemas.microsoft.com/office/drawing/2014/main" id="{24FE91AC-6E8E-BEA3-FEE3-1579DB809872}"/>
              </a:ext>
            </a:extLst>
          </p:cNvPr>
          <p:cNvSpPr txBox="1"/>
          <p:nvPr/>
        </p:nvSpPr>
        <p:spPr>
          <a:xfrm>
            <a:off x="1678567" y="201700"/>
            <a:ext cx="1319443" cy="338554"/>
          </a:xfrm>
          <a:prstGeom prst="rect">
            <a:avLst/>
          </a:prstGeom>
          <a:noFill/>
        </p:spPr>
        <p:txBody>
          <a:bodyPr wrap="square">
            <a:spAutoFit/>
          </a:bodyPr>
          <a:lstStyle>
            <a:defPPr marR="0" lvl="0" algn="l" rtl="0">
              <a:lnSpc>
                <a:spcPct val="100000"/>
              </a:lnSpc>
              <a:spcBef>
                <a:spcPts val="0"/>
              </a:spcBef>
              <a:spcAft>
                <a:spcPts val="0"/>
              </a:spcAft>
            </a:defPPr>
            <a:lvl1pPr>
              <a:defRPr>
                <a:effectLst/>
                <a:latin typeface="Times" pitchFamily="2" charset="0"/>
              </a:defRPr>
            </a:lvl1pPr>
          </a:lstStyle>
          <a:p>
            <a:pPr algn="ctr"/>
            <a:r>
              <a:rPr lang="el-GR" sz="1600" b="1" dirty="0"/>
              <a:t>Δημόκριτος </a:t>
            </a:r>
            <a:endParaRPr lang="en-US" sz="1600" b="1" dirty="0"/>
          </a:p>
        </p:txBody>
      </p:sp>
      <p:sp>
        <p:nvSpPr>
          <p:cNvPr id="2" name="TextBox 1">
            <a:extLst>
              <a:ext uri="{FF2B5EF4-FFF2-40B4-BE49-F238E27FC236}">
                <a16:creationId xmlns:a16="http://schemas.microsoft.com/office/drawing/2014/main" id="{3BE74184-154C-71E9-F121-ACF835F19988}"/>
              </a:ext>
            </a:extLst>
          </p:cNvPr>
          <p:cNvSpPr txBox="1"/>
          <p:nvPr/>
        </p:nvSpPr>
        <p:spPr>
          <a:xfrm>
            <a:off x="146050" y="660150"/>
            <a:ext cx="2913346" cy="1569660"/>
          </a:xfrm>
          <a:prstGeom prst="rect">
            <a:avLst/>
          </a:prstGeom>
          <a:solidFill>
            <a:schemeClr val="lt1">
              <a:alpha val="81000"/>
            </a:schemeClr>
          </a:solidFill>
        </p:spPr>
        <p:txBody>
          <a:bodyPr wrap="square" rtlCol="0">
            <a:spAutoFit/>
          </a:bodyPr>
          <a:lstStyle/>
          <a:p>
            <a:pPr algn="ctr"/>
            <a:r>
              <a:rPr lang="el-GR" sz="1600" dirty="0"/>
              <a:t>Η ύλη αποτελείται  από αδιάσπαστα αόρατα σωματίδια: </a:t>
            </a:r>
            <a:r>
              <a:rPr lang="el-GR" sz="1600" b="1" dirty="0"/>
              <a:t>άτομα</a:t>
            </a:r>
          </a:p>
          <a:p>
            <a:pPr algn="ctr"/>
            <a:r>
              <a:rPr lang="el-GR" sz="1600" dirty="0"/>
              <a:t> ◦ διαφέρουν στο σχήμα </a:t>
            </a:r>
          </a:p>
          <a:p>
            <a:pPr algn="ctr"/>
            <a:r>
              <a:rPr lang="el-GR" sz="1600" dirty="0"/>
              <a:t>και τη διάταξη, και</a:t>
            </a:r>
          </a:p>
          <a:p>
            <a:pPr algn="ctr"/>
            <a:r>
              <a:rPr lang="el-GR" sz="1600" dirty="0"/>
              <a:t>κινούνται τυχαία στο χώρο </a:t>
            </a:r>
            <a:endParaRPr lang="en-US" sz="1600" dirty="0"/>
          </a:p>
        </p:txBody>
      </p:sp>
      <p:sp>
        <p:nvSpPr>
          <p:cNvPr id="3" name="TextBox 2">
            <a:extLst>
              <a:ext uri="{FF2B5EF4-FFF2-40B4-BE49-F238E27FC236}">
                <a16:creationId xmlns:a16="http://schemas.microsoft.com/office/drawing/2014/main" id="{8D80FC1E-54E3-BF9E-AE6B-137BA5FDE759}"/>
              </a:ext>
            </a:extLst>
          </p:cNvPr>
          <p:cNvSpPr txBox="1"/>
          <p:nvPr/>
        </p:nvSpPr>
        <p:spPr>
          <a:xfrm>
            <a:off x="444103" y="-11674"/>
            <a:ext cx="2304646" cy="338554"/>
          </a:xfrm>
          <a:prstGeom prst="rect">
            <a:avLst/>
          </a:prstGeom>
          <a:noFill/>
        </p:spPr>
        <p:txBody>
          <a:bodyPr wrap="square">
            <a:spAutoFit/>
          </a:bodyPr>
          <a:lstStyle>
            <a:defPPr marR="0" lvl="0" algn="l" rtl="0">
              <a:lnSpc>
                <a:spcPct val="100000"/>
              </a:lnSpc>
              <a:spcBef>
                <a:spcPts val="0"/>
              </a:spcBef>
              <a:spcAft>
                <a:spcPts val="0"/>
              </a:spcAft>
            </a:defPPr>
            <a:lvl1pPr>
              <a:defRPr>
                <a:effectLst/>
                <a:latin typeface="Times" pitchFamily="2" charset="0"/>
              </a:defRPr>
            </a:lvl1pPr>
          </a:lstStyle>
          <a:p>
            <a:pPr algn="ctr"/>
            <a:r>
              <a:rPr lang="el-GR" sz="1600" b="0" i="0" strike="noStrike" dirty="0">
                <a:solidFill>
                  <a:schemeClr val="tx2">
                    <a:lumMod val="50000"/>
                  </a:schemeClr>
                </a:solidFill>
                <a:effectLst/>
                <a:latin typeface="Arial" panose="020B0604020202020204" pitchFamily="34" charset="0"/>
              </a:rPr>
              <a:t>4</a:t>
            </a:r>
            <a:r>
              <a:rPr lang="el-GR" sz="1600" b="0" i="0" strike="noStrike" baseline="30000" dirty="0">
                <a:solidFill>
                  <a:schemeClr val="tx2">
                    <a:lumMod val="50000"/>
                  </a:schemeClr>
                </a:solidFill>
                <a:effectLst/>
                <a:latin typeface="Arial" panose="020B0604020202020204" pitchFamily="34" charset="0"/>
              </a:rPr>
              <a:t>ος</a:t>
            </a:r>
            <a:r>
              <a:rPr lang="el-GR" sz="1600" b="0" i="0" strike="noStrike" dirty="0">
                <a:solidFill>
                  <a:schemeClr val="tx2">
                    <a:lumMod val="50000"/>
                  </a:schemeClr>
                </a:solidFill>
                <a:effectLst/>
                <a:latin typeface="Arial" panose="020B0604020202020204" pitchFamily="34" charset="0"/>
              </a:rPr>
              <a:t> αιώνας π.Χ.</a:t>
            </a:r>
            <a:endParaRPr lang="en-US" sz="1200" b="1" dirty="0">
              <a:solidFill>
                <a:schemeClr val="tx2">
                  <a:lumMod val="50000"/>
                </a:schemeClr>
              </a:solidFill>
            </a:endParaRPr>
          </a:p>
        </p:txBody>
      </p:sp>
    </p:spTree>
    <p:extLst>
      <p:ext uri="{BB962C8B-B14F-4D97-AF65-F5344CB8AC3E}">
        <p14:creationId xmlns:p14="http://schemas.microsoft.com/office/powerpoint/2010/main" val="332092191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Λεύκιππος - Βικιπαίδεια">
            <a:extLst>
              <a:ext uri="{FF2B5EF4-FFF2-40B4-BE49-F238E27FC236}">
                <a16:creationId xmlns:a16="http://schemas.microsoft.com/office/drawing/2014/main" id="{F09999B6-9814-6983-B192-7F3BA802BE5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7800" y="565782"/>
            <a:ext cx="1371600" cy="1739265"/>
          </a:xfrm>
          <a:prstGeom prst="rect">
            <a:avLst/>
          </a:prstGeom>
          <a:solidFill>
            <a:srgbClr val="FFFFFF">
              <a:shade val="85000"/>
            </a:srgbClr>
          </a:solidFill>
          <a:ln w="63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052" name="Picture 4">
            <a:extLst>
              <a:ext uri="{FF2B5EF4-FFF2-40B4-BE49-F238E27FC236}">
                <a16:creationId xmlns:a16="http://schemas.microsoft.com/office/drawing/2014/main" id="{1B5ABC1B-07A4-83E5-9D90-C70523B9A15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86080" y="563682"/>
            <a:ext cx="1373316" cy="1741365"/>
          </a:xfrm>
          <a:prstGeom prst="rect">
            <a:avLst/>
          </a:prstGeom>
          <a:solidFill>
            <a:srgbClr val="FFFFFF">
              <a:shade val="85000"/>
            </a:srgbClr>
          </a:solidFill>
          <a:ln w="63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6" name="TextBox 15">
            <a:extLst>
              <a:ext uri="{FF2B5EF4-FFF2-40B4-BE49-F238E27FC236}">
                <a16:creationId xmlns:a16="http://schemas.microsoft.com/office/drawing/2014/main" id="{3387B59F-86B0-722A-6511-7D575C739DFA}"/>
              </a:ext>
            </a:extLst>
          </p:cNvPr>
          <p:cNvSpPr txBox="1"/>
          <p:nvPr/>
        </p:nvSpPr>
        <p:spPr>
          <a:xfrm>
            <a:off x="4506880" y="258404"/>
            <a:ext cx="1371600" cy="338554"/>
          </a:xfrm>
          <a:prstGeom prst="rect">
            <a:avLst/>
          </a:prstGeom>
          <a:noFill/>
        </p:spPr>
        <p:txBody>
          <a:bodyPr wrap="square">
            <a:spAutoFit/>
          </a:bodyPr>
          <a:lstStyle>
            <a:defPPr marR="0" lvl="0" algn="l" rtl="0">
              <a:lnSpc>
                <a:spcPct val="100000"/>
              </a:lnSpc>
              <a:spcBef>
                <a:spcPts val="0"/>
              </a:spcBef>
              <a:spcAft>
                <a:spcPts val="0"/>
              </a:spcAft>
              <a:defRPr/>
            </a:defPPr>
            <a:lvl1pPr algn="ctr">
              <a:defRPr sz="1600" b="1">
                <a:effectLst/>
                <a:latin typeface="Times" pitchFamily="2" charset="0"/>
              </a:defRPr>
            </a:lvl1pPr>
          </a:lstStyle>
          <a:p>
            <a:r>
              <a:rPr lang="en-US" dirty="0"/>
              <a:t>John Dalton</a:t>
            </a:r>
          </a:p>
        </p:txBody>
      </p:sp>
      <p:sp>
        <p:nvSpPr>
          <p:cNvPr id="17" name="TextBox 16">
            <a:extLst>
              <a:ext uri="{FF2B5EF4-FFF2-40B4-BE49-F238E27FC236}">
                <a16:creationId xmlns:a16="http://schemas.microsoft.com/office/drawing/2014/main" id="{5140A183-92D4-33A1-8781-56B2A3836DF4}"/>
              </a:ext>
            </a:extLst>
          </p:cNvPr>
          <p:cNvSpPr txBox="1"/>
          <p:nvPr/>
        </p:nvSpPr>
        <p:spPr>
          <a:xfrm>
            <a:off x="203878" y="201700"/>
            <a:ext cx="1319443" cy="338554"/>
          </a:xfrm>
          <a:prstGeom prst="rect">
            <a:avLst/>
          </a:prstGeom>
          <a:noFill/>
        </p:spPr>
        <p:txBody>
          <a:bodyPr wrap="square">
            <a:spAutoFit/>
          </a:bodyPr>
          <a:lstStyle>
            <a:defPPr marR="0" lvl="0" algn="l" rtl="0">
              <a:lnSpc>
                <a:spcPct val="100000"/>
              </a:lnSpc>
              <a:spcBef>
                <a:spcPts val="0"/>
              </a:spcBef>
              <a:spcAft>
                <a:spcPts val="0"/>
              </a:spcAft>
            </a:defPPr>
            <a:lvl1pPr>
              <a:defRPr>
                <a:effectLst/>
                <a:latin typeface="Times" pitchFamily="2" charset="0"/>
              </a:defRPr>
            </a:lvl1pPr>
          </a:lstStyle>
          <a:p>
            <a:pPr algn="ctr"/>
            <a:r>
              <a:rPr lang="el-GR" sz="1600" b="1" dirty="0"/>
              <a:t>Λεύκιππος </a:t>
            </a:r>
            <a:endParaRPr lang="en-US" sz="1600" b="1" dirty="0"/>
          </a:p>
        </p:txBody>
      </p:sp>
      <p:sp>
        <p:nvSpPr>
          <p:cNvPr id="18" name="TextBox 17">
            <a:extLst>
              <a:ext uri="{FF2B5EF4-FFF2-40B4-BE49-F238E27FC236}">
                <a16:creationId xmlns:a16="http://schemas.microsoft.com/office/drawing/2014/main" id="{24FE91AC-6E8E-BEA3-FEE3-1579DB809872}"/>
              </a:ext>
            </a:extLst>
          </p:cNvPr>
          <p:cNvSpPr txBox="1"/>
          <p:nvPr/>
        </p:nvSpPr>
        <p:spPr>
          <a:xfrm>
            <a:off x="1678567" y="201700"/>
            <a:ext cx="1319443" cy="338554"/>
          </a:xfrm>
          <a:prstGeom prst="rect">
            <a:avLst/>
          </a:prstGeom>
          <a:noFill/>
        </p:spPr>
        <p:txBody>
          <a:bodyPr wrap="square">
            <a:spAutoFit/>
          </a:bodyPr>
          <a:lstStyle>
            <a:defPPr marR="0" lvl="0" algn="l" rtl="0">
              <a:lnSpc>
                <a:spcPct val="100000"/>
              </a:lnSpc>
              <a:spcBef>
                <a:spcPts val="0"/>
              </a:spcBef>
              <a:spcAft>
                <a:spcPts val="0"/>
              </a:spcAft>
            </a:defPPr>
            <a:lvl1pPr>
              <a:defRPr>
                <a:effectLst/>
                <a:latin typeface="Times" pitchFamily="2" charset="0"/>
              </a:defRPr>
            </a:lvl1pPr>
          </a:lstStyle>
          <a:p>
            <a:pPr algn="ctr"/>
            <a:r>
              <a:rPr lang="el-GR" sz="1600" b="1" dirty="0"/>
              <a:t>Δημόκριτος </a:t>
            </a:r>
            <a:endParaRPr lang="en-US" sz="1600" b="1" dirty="0"/>
          </a:p>
        </p:txBody>
      </p:sp>
      <p:pic>
        <p:nvPicPr>
          <p:cNvPr id="2068" name="Picture 20">
            <a:extLst>
              <a:ext uri="{FF2B5EF4-FFF2-40B4-BE49-F238E27FC236}">
                <a16:creationId xmlns:a16="http://schemas.microsoft.com/office/drawing/2014/main" id="{981F67B0-4326-D77E-503F-E5F2B6F7E320}"/>
              </a:ext>
            </a:extLst>
          </p:cNvPr>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11437" y="588184"/>
            <a:ext cx="1371600" cy="1737360"/>
          </a:xfrm>
          <a:prstGeom prst="rect">
            <a:avLst/>
          </a:prstGeom>
          <a:solidFill>
            <a:srgbClr val="FFFFFF">
              <a:shade val="85000"/>
            </a:srgbClr>
          </a:solidFill>
          <a:ln w="63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1" name="TextBox 20">
            <a:extLst>
              <a:ext uri="{FF2B5EF4-FFF2-40B4-BE49-F238E27FC236}">
                <a16:creationId xmlns:a16="http://schemas.microsoft.com/office/drawing/2014/main" id="{BA814B7A-7239-F3ED-1A66-901899983BCF}"/>
              </a:ext>
            </a:extLst>
          </p:cNvPr>
          <p:cNvSpPr txBox="1"/>
          <p:nvPr/>
        </p:nvSpPr>
        <p:spPr>
          <a:xfrm>
            <a:off x="4032713" y="8125"/>
            <a:ext cx="2264098" cy="338554"/>
          </a:xfrm>
          <a:prstGeom prst="rect">
            <a:avLst/>
          </a:prstGeom>
          <a:noFill/>
        </p:spPr>
        <p:txBody>
          <a:bodyPr wrap="square">
            <a:spAutoFit/>
          </a:bodyPr>
          <a:lstStyle>
            <a:defPPr marR="0" lvl="0" algn="l" rtl="0">
              <a:lnSpc>
                <a:spcPct val="100000"/>
              </a:lnSpc>
              <a:spcBef>
                <a:spcPts val="0"/>
              </a:spcBef>
              <a:spcAft>
                <a:spcPts val="0"/>
              </a:spcAft>
              <a:defRPr/>
            </a:defPPr>
            <a:lvl1pPr algn="ctr">
              <a:defRPr sz="1600">
                <a:solidFill>
                  <a:schemeClr val="tx2">
                    <a:lumMod val="50000"/>
                  </a:schemeClr>
                </a:solidFill>
                <a:effectLst/>
                <a:latin typeface="Arial" panose="020B0604020202020204" pitchFamily="34" charset="0"/>
              </a:defRPr>
            </a:lvl1pPr>
          </a:lstStyle>
          <a:p>
            <a:r>
              <a:rPr lang="el-GR" dirty="0"/>
              <a:t>1803, Ατομική θεωρία</a:t>
            </a:r>
            <a:endParaRPr lang="en-US" dirty="0"/>
          </a:p>
        </p:txBody>
      </p:sp>
      <p:sp>
        <p:nvSpPr>
          <p:cNvPr id="2" name="TextBox 1">
            <a:extLst>
              <a:ext uri="{FF2B5EF4-FFF2-40B4-BE49-F238E27FC236}">
                <a16:creationId xmlns:a16="http://schemas.microsoft.com/office/drawing/2014/main" id="{3BE74184-154C-71E9-F121-ACF835F19988}"/>
              </a:ext>
            </a:extLst>
          </p:cNvPr>
          <p:cNvSpPr txBox="1"/>
          <p:nvPr/>
        </p:nvSpPr>
        <p:spPr>
          <a:xfrm>
            <a:off x="146050" y="660150"/>
            <a:ext cx="2913346" cy="1569660"/>
          </a:xfrm>
          <a:prstGeom prst="rect">
            <a:avLst/>
          </a:prstGeom>
          <a:solidFill>
            <a:schemeClr val="lt1">
              <a:alpha val="81000"/>
            </a:schemeClr>
          </a:solidFill>
        </p:spPr>
        <p:txBody>
          <a:bodyPr wrap="square" rtlCol="0">
            <a:spAutoFit/>
          </a:bodyPr>
          <a:lstStyle/>
          <a:p>
            <a:pPr algn="ctr"/>
            <a:r>
              <a:rPr lang="el-GR" sz="1600" dirty="0"/>
              <a:t>Η ύλη αποτελείται  από αδιάσπαστα αόρατα σωματίδια: </a:t>
            </a:r>
            <a:r>
              <a:rPr lang="el-GR" sz="1600" b="1" dirty="0"/>
              <a:t>άτομα</a:t>
            </a:r>
          </a:p>
          <a:p>
            <a:pPr algn="ctr"/>
            <a:r>
              <a:rPr lang="el-GR" sz="1600" dirty="0"/>
              <a:t> ◦ διαφέρουν στο σχήμα </a:t>
            </a:r>
          </a:p>
          <a:p>
            <a:pPr algn="ctr"/>
            <a:r>
              <a:rPr lang="el-GR" sz="1600" dirty="0"/>
              <a:t>και τη διάταξη, και</a:t>
            </a:r>
          </a:p>
          <a:p>
            <a:pPr algn="ctr"/>
            <a:r>
              <a:rPr lang="el-GR" sz="1600" dirty="0"/>
              <a:t>κινούνται τυχαία στο χώρο </a:t>
            </a:r>
            <a:endParaRPr lang="en-US" sz="1600" dirty="0"/>
          </a:p>
        </p:txBody>
      </p:sp>
      <p:sp>
        <p:nvSpPr>
          <p:cNvPr id="3" name="TextBox 2">
            <a:extLst>
              <a:ext uri="{FF2B5EF4-FFF2-40B4-BE49-F238E27FC236}">
                <a16:creationId xmlns:a16="http://schemas.microsoft.com/office/drawing/2014/main" id="{8D80FC1E-54E3-BF9E-AE6B-137BA5FDE759}"/>
              </a:ext>
            </a:extLst>
          </p:cNvPr>
          <p:cNvSpPr txBox="1"/>
          <p:nvPr/>
        </p:nvSpPr>
        <p:spPr>
          <a:xfrm>
            <a:off x="444103" y="-11674"/>
            <a:ext cx="2304646" cy="338554"/>
          </a:xfrm>
          <a:prstGeom prst="rect">
            <a:avLst/>
          </a:prstGeom>
          <a:noFill/>
        </p:spPr>
        <p:txBody>
          <a:bodyPr wrap="square">
            <a:spAutoFit/>
          </a:bodyPr>
          <a:lstStyle>
            <a:defPPr marR="0" lvl="0" algn="l" rtl="0">
              <a:lnSpc>
                <a:spcPct val="100000"/>
              </a:lnSpc>
              <a:spcBef>
                <a:spcPts val="0"/>
              </a:spcBef>
              <a:spcAft>
                <a:spcPts val="0"/>
              </a:spcAft>
            </a:defPPr>
            <a:lvl1pPr>
              <a:defRPr>
                <a:effectLst/>
                <a:latin typeface="Times" pitchFamily="2" charset="0"/>
              </a:defRPr>
            </a:lvl1pPr>
          </a:lstStyle>
          <a:p>
            <a:pPr algn="ctr"/>
            <a:r>
              <a:rPr lang="el-GR" sz="1600" b="0" i="0" strike="noStrike" dirty="0">
                <a:solidFill>
                  <a:schemeClr val="tx2">
                    <a:lumMod val="50000"/>
                  </a:schemeClr>
                </a:solidFill>
                <a:effectLst/>
                <a:latin typeface="Arial" panose="020B0604020202020204" pitchFamily="34" charset="0"/>
              </a:rPr>
              <a:t>4</a:t>
            </a:r>
            <a:r>
              <a:rPr lang="el-GR" sz="1600" b="0" i="0" strike="noStrike" baseline="30000" dirty="0">
                <a:solidFill>
                  <a:schemeClr val="tx2">
                    <a:lumMod val="50000"/>
                  </a:schemeClr>
                </a:solidFill>
                <a:effectLst/>
                <a:latin typeface="Arial" panose="020B0604020202020204" pitchFamily="34" charset="0"/>
              </a:rPr>
              <a:t>ος</a:t>
            </a:r>
            <a:r>
              <a:rPr lang="el-GR" sz="1600" b="0" i="0" strike="noStrike" dirty="0">
                <a:solidFill>
                  <a:schemeClr val="tx2">
                    <a:lumMod val="50000"/>
                  </a:schemeClr>
                </a:solidFill>
                <a:effectLst/>
                <a:latin typeface="Arial" panose="020B0604020202020204" pitchFamily="34" charset="0"/>
              </a:rPr>
              <a:t> αιώνας π.Χ.</a:t>
            </a:r>
            <a:endParaRPr lang="en-US" sz="1200" b="1" dirty="0">
              <a:solidFill>
                <a:schemeClr val="tx2">
                  <a:lumMod val="50000"/>
                </a:schemeClr>
              </a:solidFill>
            </a:endParaRPr>
          </a:p>
        </p:txBody>
      </p:sp>
      <p:cxnSp>
        <p:nvCxnSpPr>
          <p:cNvPr id="9" name="Straight Arrow Connector 8">
            <a:extLst>
              <a:ext uri="{FF2B5EF4-FFF2-40B4-BE49-F238E27FC236}">
                <a16:creationId xmlns:a16="http://schemas.microsoft.com/office/drawing/2014/main" id="{F82B9C66-4771-8FAC-3427-B1C3D727366A}"/>
              </a:ext>
            </a:extLst>
          </p:cNvPr>
          <p:cNvCxnSpPr>
            <a:cxnSpLocks/>
          </p:cNvCxnSpPr>
          <p:nvPr/>
        </p:nvCxnSpPr>
        <p:spPr>
          <a:xfrm>
            <a:off x="3848421" y="1427150"/>
            <a:ext cx="430580" cy="0"/>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cxnSp>
        <p:nvCxnSpPr>
          <p:cNvPr id="47" name="Straight Arrow Connector 46">
            <a:extLst>
              <a:ext uri="{FF2B5EF4-FFF2-40B4-BE49-F238E27FC236}">
                <a16:creationId xmlns:a16="http://schemas.microsoft.com/office/drawing/2014/main" id="{9516B41D-AA9F-7946-2BA5-21E748F5ED17}"/>
              </a:ext>
            </a:extLst>
          </p:cNvPr>
          <p:cNvCxnSpPr>
            <a:cxnSpLocks/>
          </p:cNvCxnSpPr>
          <p:nvPr/>
        </p:nvCxnSpPr>
        <p:spPr>
          <a:xfrm>
            <a:off x="3278748" y="1426119"/>
            <a:ext cx="430580" cy="0"/>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1423956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Λεύκιππος - Βικιπαίδεια">
            <a:extLst>
              <a:ext uri="{FF2B5EF4-FFF2-40B4-BE49-F238E27FC236}">
                <a16:creationId xmlns:a16="http://schemas.microsoft.com/office/drawing/2014/main" id="{F09999B6-9814-6983-B192-7F3BA802BE5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7800" y="565782"/>
            <a:ext cx="1371600" cy="1739265"/>
          </a:xfrm>
          <a:prstGeom prst="rect">
            <a:avLst/>
          </a:prstGeom>
          <a:solidFill>
            <a:srgbClr val="FFFFFF">
              <a:shade val="85000"/>
            </a:srgbClr>
          </a:solidFill>
          <a:ln w="63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052" name="Picture 4">
            <a:extLst>
              <a:ext uri="{FF2B5EF4-FFF2-40B4-BE49-F238E27FC236}">
                <a16:creationId xmlns:a16="http://schemas.microsoft.com/office/drawing/2014/main" id="{1B5ABC1B-07A4-83E5-9D90-C70523B9A15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86080" y="563682"/>
            <a:ext cx="1373316" cy="1741365"/>
          </a:xfrm>
          <a:prstGeom prst="rect">
            <a:avLst/>
          </a:prstGeom>
          <a:solidFill>
            <a:srgbClr val="FFFFFF">
              <a:shade val="85000"/>
            </a:srgbClr>
          </a:solidFill>
          <a:ln w="63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6" name="TextBox 15">
            <a:extLst>
              <a:ext uri="{FF2B5EF4-FFF2-40B4-BE49-F238E27FC236}">
                <a16:creationId xmlns:a16="http://schemas.microsoft.com/office/drawing/2014/main" id="{3387B59F-86B0-722A-6511-7D575C739DFA}"/>
              </a:ext>
            </a:extLst>
          </p:cNvPr>
          <p:cNvSpPr txBox="1"/>
          <p:nvPr/>
        </p:nvSpPr>
        <p:spPr>
          <a:xfrm>
            <a:off x="4506880" y="258404"/>
            <a:ext cx="1371600" cy="338554"/>
          </a:xfrm>
          <a:prstGeom prst="rect">
            <a:avLst/>
          </a:prstGeom>
          <a:noFill/>
        </p:spPr>
        <p:txBody>
          <a:bodyPr wrap="square">
            <a:spAutoFit/>
          </a:bodyPr>
          <a:lstStyle>
            <a:defPPr marR="0" lvl="0" algn="l" rtl="0">
              <a:lnSpc>
                <a:spcPct val="100000"/>
              </a:lnSpc>
              <a:spcBef>
                <a:spcPts val="0"/>
              </a:spcBef>
              <a:spcAft>
                <a:spcPts val="0"/>
              </a:spcAft>
              <a:defRPr/>
            </a:defPPr>
            <a:lvl1pPr algn="ctr">
              <a:defRPr sz="1600" b="1">
                <a:effectLst/>
                <a:latin typeface="Times" pitchFamily="2" charset="0"/>
              </a:defRPr>
            </a:lvl1pPr>
          </a:lstStyle>
          <a:p>
            <a:r>
              <a:rPr lang="en-US" dirty="0"/>
              <a:t>John Dalton</a:t>
            </a:r>
          </a:p>
        </p:txBody>
      </p:sp>
      <p:sp>
        <p:nvSpPr>
          <p:cNvPr id="17" name="TextBox 16">
            <a:extLst>
              <a:ext uri="{FF2B5EF4-FFF2-40B4-BE49-F238E27FC236}">
                <a16:creationId xmlns:a16="http://schemas.microsoft.com/office/drawing/2014/main" id="{5140A183-92D4-33A1-8781-56B2A3836DF4}"/>
              </a:ext>
            </a:extLst>
          </p:cNvPr>
          <p:cNvSpPr txBox="1"/>
          <p:nvPr/>
        </p:nvSpPr>
        <p:spPr>
          <a:xfrm>
            <a:off x="203878" y="201700"/>
            <a:ext cx="1319443" cy="338554"/>
          </a:xfrm>
          <a:prstGeom prst="rect">
            <a:avLst/>
          </a:prstGeom>
          <a:noFill/>
        </p:spPr>
        <p:txBody>
          <a:bodyPr wrap="square">
            <a:spAutoFit/>
          </a:bodyPr>
          <a:lstStyle>
            <a:defPPr marR="0" lvl="0" algn="l" rtl="0">
              <a:lnSpc>
                <a:spcPct val="100000"/>
              </a:lnSpc>
              <a:spcBef>
                <a:spcPts val="0"/>
              </a:spcBef>
              <a:spcAft>
                <a:spcPts val="0"/>
              </a:spcAft>
            </a:defPPr>
            <a:lvl1pPr>
              <a:defRPr>
                <a:effectLst/>
                <a:latin typeface="Times" pitchFamily="2" charset="0"/>
              </a:defRPr>
            </a:lvl1pPr>
          </a:lstStyle>
          <a:p>
            <a:pPr algn="ctr"/>
            <a:r>
              <a:rPr lang="el-GR" sz="1600" b="1" dirty="0"/>
              <a:t>Λεύκιππος </a:t>
            </a:r>
            <a:endParaRPr lang="en-US" sz="1600" b="1" dirty="0"/>
          </a:p>
        </p:txBody>
      </p:sp>
      <p:sp>
        <p:nvSpPr>
          <p:cNvPr id="18" name="TextBox 17">
            <a:extLst>
              <a:ext uri="{FF2B5EF4-FFF2-40B4-BE49-F238E27FC236}">
                <a16:creationId xmlns:a16="http://schemas.microsoft.com/office/drawing/2014/main" id="{24FE91AC-6E8E-BEA3-FEE3-1579DB809872}"/>
              </a:ext>
            </a:extLst>
          </p:cNvPr>
          <p:cNvSpPr txBox="1"/>
          <p:nvPr/>
        </p:nvSpPr>
        <p:spPr>
          <a:xfrm>
            <a:off x="1678567" y="201700"/>
            <a:ext cx="1319443" cy="338554"/>
          </a:xfrm>
          <a:prstGeom prst="rect">
            <a:avLst/>
          </a:prstGeom>
          <a:noFill/>
        </p:spPr>
        <p:txBody>
          <a:bodyPr wrap="square">
            <a:spAutoFit/>
          </a:bodyPr>
          <a:lstStyle>
            <a:defPPr marR="0" lvl="0" algn="l" rtl="0">
              <a:lnSpc>
                <a:spcPct val="100000"/>
              </a:lnSpc>
              <a:spcBef>
                <a:spcPts val="0"/>
              </a:spcBef>
              <a:spcAft>
                <a:spcPts val="0"/>
              </a:spcAft>
            </a:defPPr>
            <a:lvl1pPr>
              <a:defRPr>
                <a:effectLst/>
                <a:latin typeface="Times" pitchFamily="2" charset="0"/>
              </a:defRPr>
            </a:lvl1pPr>
          </a:lstStyle>
          <a:p>
            <a:pPr algn="ctr"/>
            <a:r>
              <a:rPr lang="el-GR" sz="1600" b="1" dirty="0"/>
              <a:t>Δημόκριτος </a:t>
            </a:r>
            <a:endParaRPr lang="en-US" sz="1600" b="1" dirty="0"/>
          </a:p>
        </p:txBody>
      </p:sp>
      <p:pic>
        <p:nvPicPr>
          <p:cNvPr id="2068" name="Picture 20">
            <a:extLst>
              <a:ext uri="{FF2B5EF4-FFF2-40B4-BE49-F238E27FC236}">
                <a16:creationId xmlns:a16="http://schemas.microsoft.com/office/drawing/2014/main" id="{981F67B0-4326-D77E-503F-E5F2B6F7E320}"/>
              </a:ext>
            </a:extLst>
          </p:cNvPr>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11437" y="588184"/>
            <a:ext cx="1371600" cy="1737360"/>
          </a:xfrm>
          <a:prstGeom prst="rect">
            <a:avLst/>
          </a:prstGeom>
          <a:solidFill>
            <a:srgbClr val="FFFFFF">
              <a:shade val="85000"/>
            </a:srgbClr>
          </a:solidFill>
          <a:ln w="63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1" name="TextBox 20">
            <a:extLst>
              <a:ext uri="{FF2B5EF4-FFF2-40B4-BE49-F238E27FC236}">
                <a16:creationId xmlns:a16="http://schemas.microsoft.com/office/drawing/2014/main" id="{BA814B7A-7239-F3ED-1A66-901899983BCF}"/>
              </a:ext>
            </a:extLst>
          </p:cNvPr>
          <p:cNvSpPr txBox="1"/>
          <p:nvPr/>
        </p:nvSpPr>
        <p:spPr>
          <a:xfrm>
            <a:off x="4032713" y="8125"/>
            <a:ext cx="2264098" cy="338554"/>
          </a:xfrm>
          <a:prstGeom prst="rect">
            <a:avLst/>
          </a:prstGeom>
          <a:noFill/>
        </p:spPr>
        <p:txBody>
          <a:bodyPr wrap="square">
            <a:spAutoFit/>
          </a:bodyPr>
          <a:lstStyle>
            <a:defPPr marR="0" lvl="0" algn="l" rtl="0">
              <a:lnSpc>
                <a:spcPct val="100000"/>
              </a:lnSpc>
              <a:spcBef>
                <a:spcPts val="0"/>
              </a:spcBef>
              <a:spcAft>
                <a:spcPts val="0"/>
              </a:spcAft>
              <a:defRPr/>
            </a:defPPr>
            <a:lvl1pPr algn="ctr">
              <a:defRPr sz="1600">
                <a:solidFill>
                  <a:schemeClr val="tx2">
                    <a:lumMod val="50000"/>
                  </a:schemeClr>
                </a:solidFill>
                <a:effectLst/>
                <a:latin typeface="Arial" panose="020B0604020202020204" pitchFamily="34" charset="0"/>
              </a:defRPr>
            </a:lvl1pPr>
          </a:lstStyle>
          <a:p>
            <a:r>
              <a:rPr lang="el-GR" dirty="0"/>
              <a:t>1803, Ατομική θεωρία</a:t>
            </a:r>
            <a:endParaRPr lang="en-US" dirty="0"/>
          </a:p>
        </p:txBody>
      </p:sp>
      <p:sp>
        <p:nvSpPr>
          <p:cNvPr id="2" name="TextBox 1">
            <a:extLst>
              <a:ext uri="{FF2B5EF4-FFF2-40B4-BE49-F238E27FC236}">
                <a16:creationId xmlns:a16="http://schemas.microsoft.com/office/drawing/2014/main" id="{3BE74184-154C-71E9-F121-ACF835F19988}"/>
              </a:ext>
            </a:extLst>
          </p:cNvPr>
          <p:cNvSpPr txBox="1"/>
          <p:nvPr/>
        </p:nvSpPr>
        <p:spPr>
          <a:xfrm>
            <a:off x="146050" y="660150"/>
            <a:ext cx="2913346" cy="1569660"/>
          </a:xfrm>
          <a:prstGeom prst="rect">
            <a:avLst/>
          </a:prstGeom>
          <a:solidFill>
            <a:schemeClr val="lt1">
              <a:alpha val="81000"/>
            </a:schemeClr>
          </a:solidFill>
        </p:spPr>
        <p:txBody>
          <a:bodyPr wrap="square" rtlCol="0">
            <a:spAutoFit/>
          </a:bodyPr>
          <a:lstStyle/>
          <a:p>
            <a:pPr algn="ctr"/>
            <a:r>
              <a:rPr lang="el-GR" sz="1600" dirty="0"/>
              <a:t>Η ύλη αποτελείται  από αδιάσπαστα αόρατα σωματίδια: </a:t>
            </a:r>
            <a:r>
              <a:rPr lang="el-GR" sz="1600" b="1" dirty="0"/>
              <a:t>άτομα</a:t>
            </a:r>
          </a:p>
          <a:p>
            <a:pPr algn="ctr"/>
            <a:r>
              <a:rPr lang="el-GR" sz="1600" dirty="0"/>
              <a:t> ◦ διαφέρουν στο σχήμα </a:t>
            </a:r>
          </a:p>
          <a:p>
            <a:pPr algn="ctr"/>
            <a:r>
              <a:rPr lang="el-GR" sz="1600" dirty="0"/>
              <a:t>και τη διάταξη, και</a:t>
            </a:r>
          </a:p>
          <a:p>
            <a:pPr algn="ctr"/>
            <a:r>
              <a:rPr lang="el-GR" sz="1600" dirty="0"/>
              <a:t>κινούνται τυχαία στο χώρο </a:t>
            </a:r>
            <a:endParaRPr lang="en-US" sz="1600" dirty="0"/>
          </a:p>
        </p:txBody>
      </p:sp>
      <p:sp>
        <p:nvSpPr>
          <p:cNvPr id="3" name="TextBox 2">
            <a:extLst>
              <a:ext uri="{FF2B5EF4-FFF2-40B4-BE49-F238E27FC236}">
                <a16:creationId xmlns:a16="http://schemas.microsoft.com/office/drawing/2014/main" id="{8D80FC1E-54E3-BF9E-AE6B-137BA5FDE759}"/>
              </a:ext>
            </a:extLst>
          </p:cNvPr>
          <p:cNvSpPr txBox="1"/>
          <p:nvPr/>
        </p:nvSpPr>
        <p:spPr>
          <a:xfrm>
            <a:off x="444103" y="-11674"/>
            <a:ext cx="2304646" cy="338554"/>
          </a:xfrm>
          <a:prstGeom prst="rect">
            <a:avLst/>
          </a:prstGeom>
          <a:noFill/>
        </p:spPr>
        <p:txBody>
          <a:bodyPr wrap="square">
            <a:spAutoFit/>
          </a:bodyPr>
          <a:lstStyle>
            <a:defPPr marR="0" lvl="0" algn="l" rtl="0">
              <a:lnSpc>
                <a:spcPct val="100000"/>
              </a:lnSpc>
              <a:spcBef>
                <a:spcPts val="0"/>
              </a:spcBef>
              <a:spcAft>
                <a:spcPts val="0"/>
              </a:spcAft>
            </a:defPPr>
            <a:lvl1pPr>
              <a:defRPr>
                <a:effectLst/>
                <a:latin typeface="Times" pitchFamily="2" charset="0"/>
              </a:defRPr>
            </a:lvl1pPr>
          </a:lstStyle>
          <a:p>
            <a:pPr algn="ctr"/>
            <a:r>
              <a:rPr lang="el-GR" sz="1600" b="0" i="0" strike="noStrike" dirty="0">
                <a:solidFill>
                  <a:schemeClr val="tx2">
                    <a:lumMod val="50000"/>
                  </a:schemeClr>
                </a:solidFill>
                <a:effectLst/>
                <a:latin typeface="Arial" panose="020B0604020202020204" pitchFamily="34" charset="0"/>
              </a:rPr>
              <a:t>4</a:t>
            </a:r>
            <a:r>
              <a:rPr lang="el-GR" sz="1600" b="0" i="0" strike="noStrike" baseline="30000" dirty="0">
                <a:solidFill>
                  <a:schemeClr val="tx2">
                    <a:lumMod val="50000"/>
                  </a:schemeClr>
                </a:solidFill>
                <a:effectLst/>
                <a:latin typeface="Arial" panose="020B0604020202020204" pitchFamily="34" charset="0"/>
              </a:rPr>
              <a:t>ος</a:t>
            </a:r>
            <a:r>
              <a:rPr lang="el-GR" sz="1600" b="0" i="0" strike="noStrike" dirty="0">
                <a:solidFill>
                  <a:schemeClr val="tx2">
                    <a:lumMod val="50000"/>
                  </a:schemeClr>
                </a:solidFill>
                <a:effectLst/>
                <a:latin typeface="Arial" panose="020B0604020202020204" pitchFamily="34" charset="0"/>
              </a:rPr>
              <a:t> αιώνας π.Χ.</a:t>
            </a:r>
            <a:endParaRPr lang="en-US" sz="1200" b="1" dirty="0">
              <a:solidFill>
                <a:schemeClr val="tx2">
                  <a:lumMod val="50000"/>
                </a:schemeClr>
              </a:solidFill>
            </a:endParaRPr>
          </a:p>
        </p:txBody>
      </p:sp>
      <p:sp>
        <p:nvSpPr>
          <p:cNvPr id="5" name="TextBox 4">
            <a:extLst>
              <a:ext uri="{FF2B5EF4-FFF2-40B4-BE49-F238E27FC236}">
                <a16:creationId xmlns:a16="http://schemas.microsoft.com/office/drawing/2014/main" id="{CB06EE1A-1E79-9E37-AC1D-EA8093F252AE}"/>
              </a:ext>
            </a:extLst>
          </p:cNvPr>
          <p:cNvSpPr txBox="1"/>
          <p:nvPr/>
        </p:nvSpPr>
        <p:spPr>
          <a:xfrm>
            <a:off x="4061469" y="548923"/>
            <a:ext cx="2222475" cy="1815882"/>
          </a:xfrm>
          <a:prstGeom prst="rect">
            <a:avLst/>
          </a:prstGeom>
          <a:solidFill>
            <a:schemeClr val="lt1">
              <a:alpha val="81000"/>
            </a:schemeClr>
          </a:solidFill>
        </p:spPr>
        <p:txBody>
          <a:bodyPr wrap="square" rtlCol="0">
            <a:spAutoFit/>
          </a:bodyPr>
          <a:lstStyle/>
          <a:p>
            <a:pPr algn="ctr"/>
            <a:r>
              <a:rPr lang="el-GR" sz="1600" dirty="0"/>
              <a:t>Κάθε στοιχείο αποτελείται από αδιαίρετα όμοια σφαιρικά </a:t>
            </a:r>
            <a:r>
              <a:rPr lang="el-GR" sz="1600" b="1" dirty="0"/>
              <a:t>άτομα</a:t>
            </a:r>
          </a:p>
          <a:p>
            <a:pPr algn="ctr"/>
            <a:r>
              <a:rPr lang="el-GR" sz="1600" b="1" dirty="0"/>
              <a:t>◦ </a:t>
            </a:r>
            <a:r>
              <a:rPr lang="el-GR" sz="1600" dirty="0"/>
              <a:t>χημικές ενώσεις: συνδυασμοί διαφορετικών ατόμων</a:t>
            </a:r>
          </a:p>
        </p:txBody>
      </p:sp>
      <p:cxnSp>
        <p:nvCxnSpPr>
          <p:cNvPr id="9" name="Straight Arrow Connector 8">
            <a:extLst>
              <a:ext uri="{FF2B5EF4-FFF2-40B4-BE49-F238E27FC236}">
                <a16:creationId xmlns:a16="http://schemas.microsoft.com/office/drawing/2014/main" id="{F82B9C66-4771-8FAC-3427-B1C3D727366A}"/>
              </a:ext>
            </a:extLst>
          </p:cNvPr>
          <p:cNvCxnSpPr>
            <a:cxnSpLocks/>
          </p:cNvCxnSpPr>
          <p:nvPr/>
        </p:nvCxnSpPr>
        <p:spPr>
          <a:xfrm>
            <a:off x="3848421" y="1427150"/>
            <a:ext cx="430580" cy="0"/>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cxnSp>
        <p:nvCxnSpPr>
          <p:cNvPr id="47" name="Straight Arrow Connector 46">
            <a:extLst>
              <a:ext uri="{FF2B5EF4-FFF2-40B4-BE49-F238E27FC236}">
                <a16:creationId xmlns:a16="http://schemas.microsoft.com/office/drawing/2014/main" id="{9516B41D-AA9F-7946-2BA5-21E748F5ED17}"/>
              </a:ext>
            </a:extLst>
          </p:cNvPr>
          <p:cNvCxnSpPr>
            <a:cxnSpLocks/>
          </p:cNvCxnSpPr>
          <p:nvPr/>
        </p:nvCxnSpPr>
        <p:spPr>
          <a:xfrm>
            <a:off x="3278748" y="1426119"/>
            <a:ext cx="430580" cy="0"/>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grpSp>
        <p:nvGrpSpPr>
          <p:cNvPr id="6" name="Group 5">
            <a:extLst>
              <a:ext uri="{FF2B5EF4-FFF2-40B4-BE49-F238E27FC236}">
                <a16:creationId xmlns:a16="http://schemas.microsoft.com/office/drawing/2014/main" id="{E409051A-9D6B-C8CF-8FCA-C3AC934BCB54}"/>
              </a:ext>
            </a:extLst>
          </p:cNvPr>
          <p:cNvGrpSpPr>
            <a:grpSpLocks noChangeAspect="1"/>
          </p:cNvGrpSpPr>
          <p:nvPr/>
        </p:nvGrpSpPr>
        <p:grpSpPr>
          <a:xfrm>
            <a:off x="5982580" y="-20085"/>
            <a:ext cx="3178061" cy="2710335"/>
            <a:chOff x="5982580" y="-20085"/>
            <a:chExt cx="3178061" cy="2710335"/>
          </a:xfrm>
        </p:grpSpPr>
        <p:sp>
          <p:nvSpPr>
            <p:cNvPr id="8" name="TextBox 7">
              <a:extLst>
                <a:ext uri="{FF2B5EF4-FFF2-40B4-BE49-F238E27FC236}">
                  <a16:creationId xmlns:a16="http://schemas.microsoft.com/office/drawing/2014/main" id="{0CA21456-4538-3285-6F00-20E377C3738D}"/>
                </a:ext>
              </a:extLst>
            </p:cNvPr>
            <p:cNvSpPr txBox="1"/>
            <p:nvPr/>
          </p:nvSpPr>
          <p:spPr>
            <a:xfrm>
              <a:off x="7167023" y="2351696"/>
              <a:ext cx="1993618" cy="338554"/>
            </a:xfrm>
            <a:prstGeom prst="rect">
              <a:avLst/>
            </a:prstGeom>
            <a:noFill/>
          </p:spPr>
          <p:txBody>
            <a:bodyPr wrap="square">
              <a:spAutoFit/>
            </a:bodyPr>
            <a:lstStyle>
              <a:defPPr marR="0" lvl="0" algn="l" rtl="0">
                <a:lnSpc>
                  <a:spcPct val="100000"/>
                </a:lnSpc>
                <a:spcBef>
                  <a:spcPts val="0"/>
                </a:spcBef>
                <a:spcAft>
                  <a:spcPts val="0"/>
                </a:spcAft>
                <a:defRPr/>
              </a:defPPr>
              <a:lvl1pPr algn="ctr">
                <a:defRPr sz="1600" b="1">
                  <a:effectLst/>
                  <a:latin typeface="Times" pitchFamily="2" charset="0"/>
                </a:defRPr>
              </a:lvl1pPr>
            </a:lstStyle>
            <a:p>
              <a:r>
                <a:rPr lang="en-US" dirty="0"/>
                <a:t>Jean Baptiste Perrin</a:t>
              </a:r>
            </a:p>
          </p:txBody>
        </p:sp>
        <p:pic>
          <p:nvPicPr>
            <p:cNvPr id="2062" name="Picture 14">
              <a:extLst>
                <a:ext uri="{FF2B5EF4-FFF2-40B4-BE49-F238E27FC236}">
                  <a16:creationId xmlns:a16="http://schemas.microsoft.com/office/drawing/2014/main" id="{8A4A354F-8081-A1CE-3983-EF37BB9F072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884982" y="526161"/>
              <a:ext cx="1055954" cy="1339009"/>
            </a:xfrm>
            <a:prstGeom prst="rect">
              <a:avLst/>
            </a:prstGeom>
            <a:solidFill>
              <a:srgbClr val="FFFFFF">
                <a:shade val="85000"/>
              </a:srgbClr>
            </a:solidFill>
            <a:ln w="63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1" name="TextBox 10">
              <a:extLst>
                <a:ext uri="{FF2B5EF4-FFF2-40B4-BE49-F238E27FC236}">
                  <a16:creationId xmlns:a16="http://schemas.microsoft.com/office/drawing/2014/main" id="{A065E482-9737-E121-3970-C59B1CEDFC03}"/>
                </a:ext>
              </a:extLst>
            </p:cNvPr>
            <p:cNvSpPr txBox="1"/>
            <p:nvPr/>
          </p:nvSpPr>
          <p:spPr>
            <a:xfrm>
              <a:off x="7822307" y="-20085"/>
              <a:ext cx="877590" cy="338554"/>
            </a:xfrm>
            <a:prstGeom prst="rect">
              <a:avLst/>
            </a:prstGeom>
            <a:noFill/>
          </p:spPr>
          <p:txBody>
            <a:bodyPr wrap="square">
              <a:spAutoFit/>
            </a:bodyPr>
            <a:lstStyle>
              <a:defPPr marR="0" lvl="0" algn="l" rtl="0">
                <a:lnSpc>
                  <a:spcPct val="100000"/>
                </a:lnSpc>
                <a:spcBef>
                  <a:spcPts val="0"/>
                </a:spcBef>
                <a:spcAft>
                  <a:spcPts val="0"/>
                </a:spcAft>
                <a:defRPr/>
              </a:defPPr>
              <a:lvl1pPr algn="ctr">
                <a:defRPr sz="1600">
                  <a:solidFill>
                    <a:schemeClr val="tx2">
                      <a:lumMod val="50000"/>
                    </a:schemeClr>
                  </a:solidFill>
                  <a:effectLst/>
                  <a:latin typeface="Arial" panose="020B0604020202020204" pitchFamily="34" charset="0"/>
                </a:defRPr>
              </a:lvl1pPr>
            </a:lstStyle>
            <a:p>
              <a:r>
                <a:rPr lang="el-GR" dirty="0"/>
                <a:t>1</a:t>
              </a:r>
              <a:r>
                <a:rPr lang="en-US" dirty="0"/>
                <a:t>9</a:t>
              </a:r>
              <a:r>
                <a:rPr lang="el-GR" dirty="0"/>
                <a:t>0</a:t>
              </a:r>
              <a:r>
                <a:rPr lang="en-US" dirty="0"/>
                <a:t>5</a:t>
              </a:r>
              <a:r>
                <a:rPr lang="el-GR" dirty="0"/>
                <a:t> </a:t>
              </a:r>
              <a:endParaRPr lang="en-US" dirty="0"/>
            </a:p>
          </p:txBody>
        </p:sp>
        <p:sp>
          <p:nvSpPr>
            <p:cNvPr id="14" name="TextBox 13">
              <a:extLst>
                <a:ext uri="{FF2B5EF4-FFF2-40B4-BE49-F238E27FC236}">
                  <a16:creationId xmlns:a16="http://schemas.microsoft.com/office/drawing/2014/main" id="{B9D36EB4-212E-8E0A-F89C-90C632118A83}"/>
                </a:ext>
              </a:extLst>
            </p:cNvPr>
            <p:cNvSpPr txBox="1"/>
            <p:nvPr/>
          </p:nvSpPr>
          <p:spPr>
            <a:xfrm>
              <a:off x="7438506" y="193244"/>
              <a:ext cx="1556969" cy="338554"/>
            </a:xfrm>
            <a:prstGeom prst="rect">
              <a:avLst/>
            </a:prstGeom>
            <a:noFill/>
          </p:spPr>
          <p:txBody>
            <a:bodyPr wrap="square">
              <a:spAutoFit/>
            </a:bodyPr>
            <a:lstStyle>
              <a:defPPr marR="0" lvl="0" algn="l" rtl="0">
                <a:lnSpc>
                  <a:spcPct val="100000"/>
                </a:lnSpc>
                <a:spcBef>
                  <a:spcPts val="0"/>
                </a:spcBef>
                <a:spcAft>
                  <a:spcPts val="0"/>
                </a:spcAft>
                <a:defRPr/>
              </a:defPPr>
              <a:lvl1pPr algn="ctr">
                <a:defRPr sz="1600" b="1">
                  <a:effectLst/>
                  <a:latin typeface="Times" pitchFamily="2" charset="0"/>
                </a:defRPr>
              </a:lvl1pPr>
            </a:lstStyle>
            <a:p>
              <a:r>
                <a:rPr lang="en-US" dirty="0">
                  <a:effectLst/>
                  <a:latin typeface="Times" pitchFamily="2" charset="0"/>
                </a:rPr>
                <a:t>Albert Einstein</a:t>
              </a:r>
              <a:endParaRPr lang="en-US" dirty="0"/>
            </a:p>
          </p:txBody>
        </p:sp>
        <p:sp>
          <p:nvSpPr>
            <p:cNvPr id="22" name="TextBox 21">
              <a:extLst>
                <a:ext uri="{FF2B5EF4-FFF2-40B4-BE49-F238E27FC236}">
                  <a16:creationId xmlns:a16="http://schemas.microsoft.com/office/drawing/2014/main" id="{20183803-B3A2-9804-8833-46D8BFEA87F3}"/>
                </a:ext>
              </a:extLst>
            </p:cNvPr>
            <p:cNvSpPr txBox="1"/>
            <p:nvPr/>
          </p:nvSpPr>
          <p:spPr>
            <a:xfrm>
              <a:off x="7694937" y="527531"/>
              <a:ext cx="1397678" cy="1323439"/>
            </a:xfrm>
            <a:prstGeom prst="rect">
              <a:avLst/>
            </a:prstGeom>
            <a:solidFill>
              <a:schemeClr val="lt1">
                <a:alpha val="81000"/>
              </a:schemeClr>
            </a:solidFill>
          </p:spPr>
          <p:txBody>
            <a:bodyPr wrap="square" rtlCol="0">
              <a:spAutoFit/>
            </a:bodyPr>
            <a:lstStyle/>
            <a:p>
              <a:pPr algn="ctr"/>
              <a:r>
                <a:rPr lang="el-GR" sz="1600" dirty="0"/>
                <a:t>Θεωρία που εξήγησε ποσοτικά την «κίνηση </a:t>
              </a:r>
              <a:r>
                <a:rPr lang="en-US" sz="1600" dirty="0"/>
                <a:t>Brown</a:t>
              </a:r>
              <a:r>
                <a:rPr lang="el-GR" sz="1600" dirty="0"/>
                <a:t>»</a:t>
              </a:r>
            </a:p>
          </p:txBody>
        </p:sp>
        <p:cxnSp>
          <p:nvCxnSpPr>
            <p:cNvPr id="24" name="Straight Arrow Connector 23">
              <a:extLst>
                <a:ext uri="{FF2B5EF4-FFF2-40B4-BE49-F238E27FC236}">
                  <a16:creationId xmlns:a16="http://schemas.microsoft.com/office/drawing/2014/main" id="{1CE47FB6-7973-BB93-475C-FFBCCBFAD595}"/>
                </a:ext>
              </a:extLst>
            </p:cNvPr>
            <p:cNvCxnSpPr>
              <a:cxnSpLocks/>
            </p:cNvCxnSpPr>
            <p:nvPr/>
          </p:nvCxnSpPr>
          <p:spPr>
            <a:xfrm flipV="1">
              <a:off x="5982580" y="1424181"/>
              <a:ext cx="1839727" cy="29765"/>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pic>
          <p:nvPicPr>
            <p:cNvPr id="1026" name="Picture 2">
              <a:extLst>
                <a:ext uri="{FF2B5EF4-FFF2-40B4-BE49-F238E27FC236}">
                  <a16:creationId xmlns:a16="http://schemas.microsoft.com/office/drawing/2014/main" id="{7BF36AEF-3ADC-427D-603F-E63A1B119FCA}"/>
                </a:ext>
              </a:extLst>
            </p:cNvPr>
            <p:cNvPicPr>
              <a:picLocks noChangeAspect="1" noChangeArrowheads="1"/>
            </p:cNvPicPr>
            <p:nvPr/>
          </p:nvPicPr>
          <p:blipFill>
            <a:blip r:embed="rId7">
              <a:alphaModFix/>
              <a:extLst>
                <a:ext uri="{28A0092B-C50C-407E-A947-70E740481C1C}">
                  <a14:useLocalDpi xmlns:a14="http://schemas.microsoft.com/office/drawing/2010/main" val="0"/>
                </a:ext>
              </a:extLst>
            </a:blip>
            <a:srcRect/>
            <a:stretch>
              <a:fillRect/>
            </a:stretch>
          </p:blipFill>
          <p:spPr bwMode="auto">
            <a:xfrm>
              <a:off x="6333005" y="837898"/>
              <a:ext cx="1133529" cy="1133529"/>
            </a:xfrm>
            <a:prstGeom prst="rect">
              <a:avLst/>
            </a:prstGeom>
            <a:noFill/>
            <a:extLst>
              <a:ext uri="{909E8E84-426E-40DD-AFC4-6F175D3DCCD1}">
                <a14:hiddenFill xmlns:a14="http://schemas.microsoft.com/office/drawing/2010/main">
                  <a:solidFill>
                    <a:srgbClr val="FFFFFF"/>
                  </a:solidFill>
                </a14:hiddenFill>
              </a:ext>
            </a:extLst>
          </p:spPr>
        </p:pic>
        <p:sp>
          <p:nvSpPr>
            <p:cNvPr id="26" name="TextBox 25">
              <a:extLst>
                <a:ext uri="{FF2B5EF4-FFF2-40B4-BE49-F238E27FC236}">
                  <a16:creationId xmlns:a16="http://schemas.microsoft.com/office/drawing/2014/main" id="{3849669D-8A9B-967F-3479-E88D74A50BD1}"/>
                </a:ext>
              </a:extLst>
            </p:cNvPr>
            <p:cNvSpPr txBox="1"/>
            <p:nvPr/>
          </p:nvSpPr>
          <p:spPr>
            <a:xfrm>
              <a:off x="7528878" y="2159625"/>
              <a:ext cx="877590" cy="338554"/>
            </a:xfrm>
            <a:prstGeom prst="rect">
              <a:avLst/>
            </a:prstGeom>
            <a:noFill/>
          </p:spPr>
          <p:txBody>
            <a:bodyPr wrap="square">
              <a:spAutoFit/>
            </a:bodyPr>
            <a:lstStyle>
              <a:defPPr marR="0" lvl="0" algn="l" rtl="0">
                <a:lnSpc>
                  <a:spcPct val="100000"/>
                </a:lnSpc>
                <a:spcBef>
                  <a:spcPts val="0"/>
                </a:spcBef>
                <a:spcAft>
                  <a:spcPts val="0"/>
                </a:spcAft>
                <a:defRPr/>
              </a:defPPr>
              <a:lvl1pPr algn="ctr">
                <a:defRPr sz="1600">
                  <a:solidFill>
                    <a:schemeClr val="tx2">
                      <a:lumMod val="50000"/>
                    </a:schemeClr>
                  </a:solidFill>
                  <a:effectLst/>
                  <a:latin typeface="Arial" panose="020B0604020202020204" pitchFamily="34" charset="0"/>
                </a:defRPr>
              </a:lvl1pPr>
            </a:lstStyle>
            <a:p>
              <a:r>
                <a:rPr lang="el-GR" dirty="0"/>
                <a:t>1</a:t>
              </a:r>
              <a:r>
                <a:rPr lang="en-US" dirty="0"/>
                <a:t>9</a:t>
              </a:r>
              <a:r>
                <a:rPr lang="el-GR" dirty="0"/>
                <a:t>08 </a:t>
              </a:r>
              <a:endParaRPr lang="en-US" dirty="0"/>
            </a:p>
          </p:txBody>
        </p:sp>
        <p:cxnSp>
          <p:nvCxnSpPr>
            <p:cNvPr id="28" name="Straight Arrow Connector 27">
              <a:extLst>
                <a:ext uri="{FF2B5EF4-FFF2-40B4-BE49-F238E27FC236}">
                  <a16:creationId xmlns:a16="http://schemas.microsoft.com/office/drawing/2014/main" id="{B61FFDA5-1A14-3FFE-2A89-0471F5372F1D}"/>
                </a:ext>
              </a:extLst>
            </p:cNvPr>
            <p:cNvCxnSpPr>
              <a:cxnSpLocks/>
            </p:cNvCxnSpPr>
            <p:nvPr/>
          </p:nvCxnSpPr>
          <p:spPr>
            <a:xfrm>
              <a:off x="8443817" y="1971427"/>
              <a:ext cx="0" cy="332160"/>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sp>
          <p:nvSpPr>
            <p:cNvPr id="19" name="TextBox 18">
              <a:extLst>
                <a:ext uri="{FF2B5EF4-FFF2-40B4-BE49-F238E27FC236}">
                  <a16:creationId xmlns:a16="http://schemas.microsoft.com/office/drawing/2014/main" id="{124EF57C-4D0F-1957-A40C-F7EABDB2C420}"/>
                </a:ext>
              </a:extLst>
            </p:cNvPr>
            <p:cNvSpPr txBox="1"/>
            <p:nvPr/>
          </p:nvSpPr>
          <p:spPr>
            <a:xfrm>
              <a:off x="6121284" y="553127"/>
              <a:ext cx="1556969" cy="307777"/>
            </a:xfrm>
            <a:prstGeom prst="rect">
              <a:avLst/>
            </a:prstGeom>
            <a:noFill/>
          </p:spPr>
          <p:txBody>
            <a:bodyPr wrap="square">
              <a:spAutoFit/>
            </a:bodyPr>
            <a:lstStyle>
              <a:defPPr marR="0" lvl="0" algn="l" rtl="0">
                <a:lnSpc>
                  <a:spcPct val="100000"/>
                </a:lnSpc>
                <a:spcBef>
                  <a:spcPts val="0"/>
                </a:spcBef>
                <a:spcAft>
                  <a:spcPts val="0"/>
                </a:spcAft>
              </a:defPPr>
              <a:lvl1pPr>
                <a:defRPr>
                  <a:effectLst/>
                  <a:latin typeface="Times" pitchFamily="2" charset="0"/>
                </a:defRPr>
              </a:lvl1pPr>
            </a:lstStyle>
            <a:p>
              <a:pPr algn="ctr"/>
              <a:r>
                <a:rPr lang="el-GR" dirty="0"/>
                <a:t>«κίνηση </a:t>
              </a:r>
              <a:r>
                <a:rPr lang="en-US" dirty="0"/>
                <a:t>Brown</a:t>
              </a:r>
              <a:r>
                <a:rPr lang="el-GR" dirty="0"/>
                <a:t>»</a:t>
              </a:r>
              <a:endParaRPr lang="en-US" dirty="0"/>
            </a:p>
          </p:txBody>
        </p:sp>
      </p:grpSp>
    </p:spTree>
    <p:extLst>
      <p:ext uri="{BB962C8B-B14F-4D97-AF65-F5344CB8AC3E}">
        <p14:creationId xmlns:p14="http://schemas.microsoft.com/office/powerpoint/2010/main" val="34859190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Λεύκιππος - Βικιπαίδεια">
            <a:extLst>
              <a:ext uri="{FF2B5EF4-FFF2-40B4-BE49-F238E27FC236}">
                <a16:creationId xmlns:a16="http://schemas.microsoft.com/office/drawing/2014/main" id="{F09999B6-9814-6983-B192-7F3BA802BE5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7800" y="565782"/>
            <a:ext cx="1371600" cy="1739265"/>
          </a:xfrm>
          <a:prstGeom prst="rect">
            <a:avLst/>
          </a:prstGeom>
          <a:solidFill>
            <a:srgbClr val="FFFFFF">
              <a:shade val="85000"/>
            </a:srgbClr>
          </a:solidFill>
          <a:ln w="63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052" name="Picture 4">
            <a:extLst>
              <a:ext uri="{FF2B5EF4-FFF2-40B4-BE49-F238E27FC236}">
                <a16:creationId xmlns:a16="http://schemas.microsoft.com/office/drawing/2014/main" id="{1B5ABC1B-07A4-83E5-9D90-C70523B9A15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86080" y="563682"/>
            <a:ext cx="1373316" cy="1741365"/>
          </a:xfrm>
          <a:prstGeom prst="rect">
            <a:avLst/>
          </a:prstGeom>
          <a:solidFill>
            <a:srgbClr val="FFFFFF">
              <a:shade val="85000"/>
            </a:srgbClr>
          </a:solidFill>
          <a:ln w="63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058" name="Picture 10">
            <a:extLst>
              <a:ext uri="{FF2B5EF4-FFF2-40B4-BE49-F238E27FC236}">
                <a16:creationId xmlns:a16="http://schemas.microsoft.com/office/drawing/2014/main" id="{201E9E3A-93E5-0386-E376-16E1F42C435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95797" y="2649344"/>
            <a:ext cx="1205773" cy="1528987"/>
          </a:xfrm>
          <a:prstGeom prst="rect">
            <a:avLst/>
          </a:prstGeom>
          <a:solidFill>
            <a:srgbClr val="FFFFFF">
              <a:shade val="85000"/>
            </a:srgbClr>
          </a:solidFill>
          <a:ln w="63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8" name="TextBox 7">
            <a:extLst>
              <a:ext uri="{FF2B5EF4-FFF2-40B4-BE49-F238E27FC236}">
                <a16:creationId xmlns:a16="http://schemas.microsoft.com/office/drawing/2014/main" id="{0CA21456-4538-3285-6F00-20E377C3738D}"/>
              </a:ext>
            </a:extLst>
          </p:cNvPr>
          <p:cNvSpPr txBox="1"/>
          <p:nvPr/>
        </p:nvSpPr>
        <p:spPr>
          <a:xfrm>
            <a:off x="7167023" y="2351696"/>
            <a:ext cx="1993618" cy="338554"/>
          </a:xfrm>
          <a:prstGeom prst="rect">
            <a:avLst/>
          </a:prstGeom>
          <a:noFill/>
        </p:spPr>
        <p:txBody>
          <a:bodyPr wrap="square">
            <a:spAutoFit/>
          </a:bodyPr>
          <a:lstStyle>
            <a:defPPr marR="0" lvl="0" algn="l" rtl="0">
              <a:lnSpc>
                <a:spcPct val="100000"/>
              </a:lnSpc>
              <a:spcBef>
                <a:spcPts val="0"/>
              </a:spcBef>
              <a:spcAft>
                <a:spcPts val="0"/>
              </a:spcAft>
              <a:defRPr/>
            </a:defPPr>
            <a:lvl1pPr algn="ctr">
              <a:defRPr sz="1600" b="1">
                <a:effectLst/>
                <a:latin typeface="Times" pitchFamily="2" charset="0"/>
              </a:defRPr>
            </a:lvl1pPr>
          </a:lstStyle>
          <a:p>
            <a:r>
              <a:rPr lang="en-US" dirty="0"/>
              <a:t>Jean Baptiste Perrin</a:t>
            </a:r>
          </a:p>
        </p:txBody>
      </p:sp>
      <p:pic>
        <p:nvPicPr>
          <p:cNvPr id="2062" name="Picture 14">
            <a:extLst>
              <a:ext uri="{FF2B5EF4-FFF2-40B4-BE49-F238E27FC236}">
                <a16:creationId xmlns:a16="http://schemas.microsoft.com/office/drawing/2014/main" id="{8A4A354F-8081-A1CE-3983-EF37BB9F072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884982" y="526161"/>
            <a:ext cx="1055954" cy="1339009"/>
          </a:xfrm>
          <a:prstGeom prst="rect">
            <a:avLst/>
          </a:prstGeom>
          <a:solidFill>
            <a:srgbClr val="FFFFFF">
              <a:shade val="85000"/>
            </a:srgbClr>
          </a:solidFill>
          <a:ln w="63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6" name="TextBox 15">
            <a:extLst>
              <a:ext uri="{FF2B5EF4-FFF2-40B4-BE49-F238E27FC236}">
                <a16:creationId xmlns:a16="http://schemas.microsoft.com/office/drawing/2014/main" id="{3387B59F-86B0-722A-6511-7D575C739DFA}"/>
              </a:ext>
            </a:extLst>
          </p:cNvPr>
          <p:cNvSpPr txBox="1"/>
          <p:nvPr/>
        </p:nvSpPr>
        <p:spPr>
          <a:xfrm>
            <a:off x="4506880" y="258404"/>
            <a:ext cx="1371600" cy="338554"/>
          </a:xfrm>
          <a:prstGeom prst="rect">
            <a:avLst/>
          </a:prstGeom>
          <a:noFill/>
        </p:spPr>
        <p:txBody>
          <a:bodyPr wrap="square">
            <a:spAutoFit/>
          </a:bodyPr>
          <a:lstStyle>
            <a:defPPr marR="0" lvl="0" algn="l" rtl="0">
              <a:lnSpc>
                <a:spcPct val="100000"/>
              </a:lnSpc>
              <a:spcBef>
                <a:spcPts val="0"/>
              </a:spcBef>
              <a:spcAft>
                <a:spcPts val="0"/>
              </a:spcAft>
              <a:defRPr/>
            </a:defPPr>
            <a:lvl1pPr algn="ctr">
              <a:defRPr sz="1600" b="1">
                <a:effectLst/>
                <a:latin typeface="Times" pitchFamily="2" charset="0"/>
              </a:defRPr>
            </a:lvl1pPr>
          </a:lstStyle>
          <a:p>
            <a:r>
              <a:rPr lang="en-US" dirty="0"/>
              <a:t>John Dalton</a:t>
            </a:r>
          </a:p>
        </p:txBody>
      </p:sp>
      <p:sp>
        <p:nvSpPr>
          <p:cNvPr id="17" name="TextBox 16">
            <a:extLst>
              <a:ext uri="{FF2B5EF4-FFF2-40B4-BE49-F238E27FC236}">
                <a16:creationId xmlns:a16="http://schemas.microsoft.com/office/drawing/2014/main" id="{5140A183-92D4-33A1-8781-56B2A3836DF4}"/>
              </a:ext>
            </a:extLst>
          </p:cNvPr>
          <p:cNvSpPr txBox="1"/>
          <p:nvPr/>
        </p:nvSpPr>
        <p:spPr>
          <a:xfrm>
            <a:off x="203878" y="201700"/>
            <a:ext cx="1319443" cy="338554"/>
          </a:xfrm>
          <a:prstGeom prst="rect">
            <a:avLst/>
          </a:prstGeom>
          <a:noFill/>
        </p:spPr>
        <p:txBody>
          <a:bodyPr wrap="square">
            <a:spAutoFit/>
          </a:bodyPr>
          <a:lstStyle>
            <a:defPPr marR="0" lvl="0" algn="l" rtl="0">
              <a:lnSpc>
                <a:spcPct val="100000"/>
              </a:lnSpc>
              <a:spcBef>
                <a:spcPts val="0"/>
              </a:spcBef>
              <a:spcAft>
                <a:spcPts val="0"/>
              </a:spcAft>
            </a:defPPr>
            <a:lvl1pPr>
              <a:defRPr>
                <a:effectLst/>
                <a:latin typeface="Times" pitchFamily="2" charset="0"/>
              </a:defRPr>
            </a:lvl1pPr>
          </a:lstStyle>
          <a:p>
            <a:pPr algn="ctr"/>
            <a:r>
              <a:rPr lang="el-GR" sz="1600" b="1" dirty="0"/>
              <a:t>Λεύκιππος </a:t>
            </a:r>
            <a:endParaRPr lang="en-US" sz="1600" b="1" dirty="0"/>
          </a:p>
        </p:txBody>
      </p:sp>
      <p:sp>
        <p:nvSpPr>
          <p:cNvPr id="18" name="TextBox 17">
            <a:extLst>
              <a:ext uri="{FF2B5EF4-FFF2-40B4-BE49-F238E27FC236}">
                <a16:creationId xmlns:a16="http://schemas.microsoft.com/office/drawing/2014/main" id="{24FE91AC-6E8E-BEA3-FEE3-1579DB809872}"/>
              </a:ext>
            </a:extLst>
          </p:cNvPr>
          <p:cNvSpPr txBox="1"/>
          <p:nvPr/>
        </p:nvSpPr>
        <p:spPr>
          <a:xfrm>
            <a:off x="1678567" y="201700"/>
            <a:ext cx="1319443" cy="338554"/>
          </a:xfrm>
          <a:prstGeom prst="rect">
            <a:avLst/>
          </a:prstGeom>
          <a:noFill/>
        </p:spPr>
        <p:txBody>
          <a:bodyPr wrap="square">
            <a:spAutoFit/>
          </a:bodyPr>
          <a:lstStyle>
            <a:defPPr marR="0" lvl="0" algn="l" rtl="0">
              <a:lnSpc>
                <a:spcPct val="100000"/>
              </a:lnSpc>
              <a:spcBef>
                <a:spcPts val="0"/>
              </a:spcBef>
              <a:spcAft>
                <a:spcPts val="0"/>
              </a:spcAft>
            </a:defPPr>
            <a:lvl1pPr>
              <a:defRPr>
                <a:effectLst/>
                <a:latin typeface="Times" pitchFamily="2" charset="0"/>
              </a:defRPr>
            </a:lvl1pPr>
          </a:lstStyle>
          <a:p>
            <a:pPr algn="ctr"/>
            <a:r>
              <a:rPr lang="el-GR" sz="1600" b="1" dirty="0"/>
              <a:t>Δημόκριτος </a:t>
            </a:r>
            <a:endParaRPr lang="en-US" sz="1600" b="1" dirty="0"/>
          </a:p>
        </p:txBody>
      </p:sp>
      <p:pic>
        <p:nvPicPr>
          <p:cNvPr id="2068" name="Picture 20">
            <a:extLst>
              <a:ext uri="{FF2B5EF4-FFF2-40B4-BE49-F238E27FC236}">
                <a16:creationId xmlns:a16="http://schemas.microsoft.com/office/drawing/2014/main" id="{981F67B0-4326-D77E-503F-E5F2B6F7E320}"/>
              </a:ext>
            </a:extLst>
          </p:cNvPr>
          <p:cNvPicPr>
            <a:picLocks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11437" y="588184"/>
            <a:ext cx="1371600" cy="1737360"/>
          </a:xfrm>
          <a:prstGeom prst="rect">
            <a:avLst/>
          </a:prstGeom>
          <a:solidFill>
            <a:srgbClr val="FFFFFF">
              <a:shade val="85000"/>
            </a:srgbClr>
          </a:solidFill>
          <a:ln w="63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1" name="TextBox 20">
            <a:extLst>
              <a:ext uri="{FF2B5EF4-FFF2-40B4-BE49-F238E27FC236}">
                <a16:creationId xmlns:a16="http://schemas.microsoft.com/office/drawing/2014/main" id="{BA814B7A-7239-F3ED-1A66-901899983BCF}"/>
              </a:ext>
            </a:extLst>
          </p:cNvPr>
          <p:cNvSpPr txBox="1"/>
          <p:nvPr/>
        </p:nvSpPr>
        <p:spPr>
          <a:xfrm>
            <a:off x="4032713" y="8125"/>
            <a:ext cx="2264098" cy="338554"/>
          </a:xfrm>
          <a:prstGeom prst="rect">
            <a:avLst/>
          </a:prstGeom>
          <a:noFill/>
        </p:spPr>
        <p:txBody>
          <a:bodyPr wrap="square">
            <a:spAutoFit/>
          </a:bodyPr>
          <a:lstStyle>
            <a:defPPr marR="0" lvl="0" algn="l" rtl="0">
              <a:lnSpc>
                <a:spcPct val="100000"/>
              </a:lnSpc>
              <a:spcBef>
                <a:spcPts val="0"/>
              </a:spcBef>
              <a:spcAft>
                <a:spcPts val="0"/>
              </a:spcAft>
              <a:defRPr/>
            </a:defPPr>
            <a:lvl1pPr algn="ctr">
              <a:defRPr sz="1600">
                <a:solidFill>
                  <a:schemeClr val="tx2">
                    <a:lumMod val="50000"/>
                  </a:schemeClr>
                </a:solidFill>
                <a:effectLst/>
                <a:latin typeface="Arial" panose="020B0604020202020204" pitchFamily="34" charset="0"/>
              </a:defRPr>
            </a:lvl1pPr>
          </a:lstStyle>
          <a:p>
            <a:r>
              <a:rPr lang="el-GR" dirty="0"/>
              <a:t>1803, Ατομική θεωρία</a:t>
            </a:r>
            <a:endParaRPr lang="en-US" dirty="0"/>
          </a:p>
        </p:txBody>
      </p:sp>
      <p:sp>
        <p:nvSpPr>
          <p:cNvPr id="2" name="TextBox 1">
            <a:extLst>
              <a:ext uri="{FF2B5EF4-FFF2-40B4-BE49-F238E27FC236}">
                <a16:creationId xmlns:a16="http://schemas.microsoft.com/office/drawing/2014/main" id="{3BE74184-154C-71E9-F121-ACF835F19988}"/>
              </a:ext>
            </a:extLst>
          </p:cNvPr>
          <p:cNvSpPr txBox="1"/>
          <p:nvPr/>
        </p:nvSpPr>
        <p:spPr>
          <a:xfrm>
            <a:off x="146050" y="660150"/>
            <a:ext cx="2913346" cy="1569660"/>
          </a:xfrm>
          <a:prstGeom prst="rect">
            <a:avLst/>
          </a:prstGeom>
          <a:solidFill>
            <a:schemeClr val="lt1">
              <a:alpha val="81000"/>
            </a:schemeClr>
          </a:solidFill>
        </p:spPr>
        <p:txBody>
          <a:bodyPr wrap="square" rtlCol="0">
            <a:spAutoFit/>
          </a:bodyPr>
          <a:lstStyle/>
          <a:p>
            <a:pPr algn="ctr"/>
            <a:r>
              <a:rPr lang="el-GR" sz="1600" dirty="0"/>
              <a:t>Η ύλη αποτελείται  από αδιάσπαστα αόρατα σωματίδια: </a:t>
            </a:r>
            <a:r>
              <a:rPr lang="el-GR" sz="1600" b="1" dirty="0"/>
              <a:t>άτομα</a:t>
            </a:r>
          </a:p>
          <a:p>
            <a:pPr algn="ctr"/>
            <a:r>
              <a:rPr lang="el-GR" sz="1600" dirty="0"/>
              <a:t> ◦ διαφέρουν στο σχήμα </a:t>
            </a:r>
          </a:p>
          <a:p>
            <a:pPr algn="ctr"/>
            <a:r>
              <a:rPr lang="el-GR" sz="1600" dirty="0"/>
              <a:t>και τη διάταξη, και</a:t>
            </a:r>
          </a:p>
          <a:p>
            <a:pPr algn="ctr"/>
            <a:r>
              <a:rPr lang="el-GR" sz="1600" dirty="0"/>
              <a:t>κινούνται τυχαία στο χώρο </a:t>
            </a:r>
            <a:endParaRPr lang="en-US" sz="1600" dirty="0"/>
          </a:p>
        </p:txBody>
      </p:sp>
      <p:sp>
        <p:nvSpPr>
          <p:cNvPr id="3" name="TextBox 2">
            <a:extLst>
              <a:ext uri="{FF2B5EF4-FFF2-40B4-BE49-F238E27FC236}">
                <a16:creationId xmlns:a16="http://schemas.microsoft.com/office/drawing/2014/main" id="{8D80FC1E-54E3-BF9E-AE6B-137BA5FDE759}"/>
              </a:ext>
            </a:extLst>
          </p:cNvPr>
          <p:cNvSpPr txBox="1"/>
          <p:nvPr/>
        </p:nvSpPr>
        <p:spPr>
          <a:xfrm>
            <a:off x="444103" y="-11674"/>
            <a:ext cx="2304646" cy="338554"/>
          </a:xfrm>
          <a:prstGeom prst="rect">
            <a:avLst/>
          </a:prstGeom>
          <a:noFill/>
        </p:spPr>
        <p:txBody>
          <a:bodyPr wrap="square">
            <a:spAutoFit/>
          </a:bodyPr>
          <a:lstStyle>
            <a:defPPr marR="0" lvl="0" algn="l" rtl="0">
              <a:lnSpc>
                <a:spcPct val="100000"/>
              </a:lnSpc>
              <a:spcBef>
                <a:spcPts val="0"/>
              </a:spcBef>
              <a:spcAft>
                <a:spcPts val="0"/>
              </a:spcAft>
            </a:defPPr>
            <a:lvl1pPr>
              <a:defRPr>
                <a:effectLst/>
                <a:latin typeface="Times" pitchFamily="2" charset="0"/>
              </a:defRPr>
            </a:lvl1pPr>
          </a:lstStyle>
          <a:p>
            <a:pPr algn="ctr"/>
            <a:r>
              <a:rPr lang="el-GR" sz="1600" b="0" i="0" strike="noStrike" dirty="0">
                <a:solidFill>
                  <a:schemeClr val="tx2">
                    <a:lumMod val="50000"/>
                  </a:schemeClr>
                </a:solidFill>
                <a:effectLst/>
                <a:latin typeface="Arial" panose="020B0604020202020204" pitchFamily="34" charset="0"/>
              </a:rPr>
              <a:t>4</a:t>
            </a:r>
            <a:r>
              <a:rPr lang="el-GR" sz="1600" b="0" i="0" strike="noStrike" baseline="30000" dirty="0">
                <a:solidFill>
                  <a:schemeClr val="tx2">
                    <a:lumMod val="50000"/>
                  </a:schemeClr>
                </a:solidFill>
                <a:effectLst/>
                <a:latin typeface="Arial" panose="020B0604020202020204" pitchFamily="34" charset="0"/>
              </a:rPr>
              <a:t>ος</a:t>
            </a:r>
            <a:r>
              <a:rPr lang="el-GR" sz="1600" b="0" i="0" strike="noStrike" dirty="0">
                <a:solidFill>
                  <a:schemeClr val="tx2">
                    <a:lumMod val="50000"/>
                  </a:schemeClr>
                </a:solidFill>
                <a:effectLst/>
                <a:latin typeface="Arial" panose="020B0604020202020204" pitchFamily="34" charset="0"/>
              </a:rPr>
              <a:t> αιώνας π.Χ.</a:t>
            </a:r>
            <a:endParaRPr lang="en-US" sz="1200" b="1" dirty="0">
              <a:solidFill>
                <a:schemeClr val="tx2">
                  <a:lumMod val="50000"/>
                </a:schemeClr>
              </a:solidFill>
            </a:endParaRPr>
          </a:p>
        </p:txBody>
      </p:sp>
      <p:sp>
        <p:nvSpPr>
          <p:cNvPr id="5" name="TextBox 4">
            <a:extLst>
              <a:ext uri="{FF2B5EF4-FFF2-40B4-BE49-F238E27FC236}">
                <a16:creationId xmlns:a16="http://schemas.microsoft.com/office/drawing/2014/main" id="{CB06EE1A-1E79-9E37-AC1D-EA8093F252AE}"/>
              </a:ext>
            </a:extLst>
          </p:cNvPr>
          <p:cNvSpPr txBox="1"/>
          <p:nvPr/>
        </p:nvSpPr>
        <p:spPr>
          <a:xfrm>
            <a:off x="4061469" y="548923"/>
            <a:ext cx="2222475" cy="1815882"/>
          </a:xfrm>
          <a:prstGeom prst="rect">
            <a:avLst/>
          </a:prstGeom>
          <a:solidFill>
            <a:schemeClr val="lt1">
              <a:alpha val="81000"/>
            </a:schemeClr>
          </a:solidFill>
        </p:spPr>
        <p:txBody>
          <a:bodyPr wrap="square" rtlCol="0">
            <a:spAutoFit/>
          </a:bodyPr>
          <a:lstStyle/>
          <a:p>
            <a:pPr algn="ctr"/>
            <a:r>
              <a:rPr lang="el-GR" sz="1600" dirty="0"/>
              <a:t>Κάθε στοιχείο αποτελείται από αδιαίρετα όμοια σφαιρικά </a:t>
            </a:r>
            <a:r>
              <a:rPr lang="el-GR" sz="1600" b="1" dirty="0"/>
              <a:t>άτομα</a:t>
            </a:r>
          </a:p>
          <a:p>
            <a:pPr algn="ctr"/>
            <a:r>
              <a:rPr lang="el-GR" sz="1600" b="1" dirty="0"/>
              <a:t>◦ </a:t>
            </a:r>
            <a:r>
              <a:rPr lang="el-GR" sz="1600" dirty="0"/>
              <a:t>χημικές ενώσεις: συνδυασμοί διαφορετικών ατόμων</a:t>
            </a:r>
          </a:p>
        </p:txBody>
      </p:sp>
      <p:cxnSp>
        <p:nvCxnSpPr>
          <p:cNvPr id="9" name="Straight Arrow Connector 8">
            <a:extLst>
              <a:ext uri="{FF2B5EF4-FFF2-40B4-BE49-F238E27FC236}">
                <a16:creationId xmlns:a16="http://schemas.microsoft.com/office/drawing/2014/main" id="{F82B9C66-4771-8FAC-3427-B1C3D727366A}"/>
              </a:ext>
            </a:extLst>
          </p:cNvPr>
          <p:cNvCxnSpPr>
            <a:cxnSpLocks/>
          </p:cNvCxnSpPr>
          <p:nvPr/>
        </p:nvCxnSpPr>
        <p:spPr>
          <a:xfrm>
            <a:off x="3848421" y="1427150"/>
            <a:ext cx="430580" cy="0"/>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sp>
        <p:nvSpPr>
          <p:cNvPr id="11" name="TextBox 10">
            <a:extLst>
              <a:ext uri="{FF2B5EF4-FFF2-40B4-BE49-F238E27FC236}">
                <a16:creationId xmlns:a16="http://schemas.microsoft.com/office/drawing/2014/main" id="{A065E482-9737-E121-3970-C59B1CEDFC03}"/>
              </a:ext>
            </a:extLst>
          </p:cNvPr>
          <p:cNvSpPr txBox="1"/>
          <p:nvPr/>
        </p:nvSpPr>
        <p:spPr>
          <a:xfrm>
            <a:off x="7822307" y="-20085"/>
            <a:ext cx="877590" cy="338554"/>
          </a:xfrm>
          <a:prstGeom prst="rect">
            <a:avLst/>
          </a:prstGeom>
          <a:noFill/>
        </p:spPr>
        <p:txBody>
          <a:bodyPr wrap="square">
            <a:spAutoFit/>
          </a:bodyPr>
          <a:lstStyle>
            <a:defPPr marR="0" lvl="0" algn="l" rtl="0">
              <a:lnSpc>
                <a:spcPct val="100000"/>
              </a:lnSpc>
              <a:spcBef>
                <a:spcPts val="0"/>
              </a:spcBef>
              <a:spcAft>
                <a:spcPts val="0"/>
              </a:spcAft>
              <a:defRPr/>
            </a:defPPr>
            <a:lvl1pPr algn="ctr">
              <a:defRPr sz="1600">
                <a:solidFill>
                  <a:schemeClr val="tx2">
                    <a:lumMod val="50000"/>
                  </a:schemeClr>
                </a:solidFill>
                <a:effectLst/>
                <a:latin typeface="Arial" panose="020B0604020202020204" pitchFamily="34" charset="0"/>
              </a:defRPr>
            </a:lvl1pPr>
          </a:lstStyle>
          <a:p>
            <a:r>
              <a:rPr lang="el-GR" dirty="0"/>
              <a:t>1</a:t>
            </a:r>
            <a:r>
              <a:rPr lang="en-US" dirty="0"/>
              <a:t>9</a:t>
            </a:r>
            <a:r>
              <a:rPr lang="el-GR" dirty="0"/>
              <a:t>0</a:t>
            </a:r>
            <a:r>
              <a:rPr lang="en-US" dirty="0"/>
              <a:t>5</a:t>
            </a:r>
            <a:r>
              <a:rPr lang="el-GR" dirty="0"/>
              <a:t> </a:t>
            </a:r>
            <a:endParaRPr lang="en-US" dirty="0"/>
          </a:p>
        </p:txBody>
      </p:sp>
      <p:sp>
        <p:nvSpPr>
          <p:cNvPr id="14" name="TextBox 13">
            <a:extLst>
              <a:ext uri="{FF2B5EF4-FFF2-40B4-BE49-F238E27FC236}">
                <a16:creationId xmlns:a16="http://schemas.microsoft.com/office/drawing/2014/main" id="{B9D36EB4-212E-8E0A-F89C-90C632118A83}"/>
              </a:ext>
            </a:extLst>
          </p:cNvPr>
          <p:cNvSpPr txBox="1"/>
          <p:nvPr/>
        </p:nvSpPr>
        <p:spPr>
          <a:xfrm>
            <a:off x="7438506" y="193244"/>
            <a:ext cx="1556969" cy="338554"/>
          </a:xfrm>
          <a:prstGeom prst="rect">
            <a:avLst/>
          </a:prstGeom>
          <a:noFill/>
        </p:spPr>
        <p:txBody>
          <a:bodyPr wrap="square">
            <a:spAutoFit/>
          </a:bodyPr>
          <a:lstStyle>
            <a:defPPr marR="0" lvl="0" algn="l" rtl="0">
              <a:lnSpc>
                <a:spcPct val="100000"/>
              </a:lnSpc>
              <a:spcBef>
                <a:spcPts val="0"/>
              </a:spcBef>
              <a:spcAft>
                <a:spcPts val="0"/>
              </a:spcAft>
              <a:defRPr/>
            </a:defPPr>
            <a:lvl1pPr algn="ctr">
              <a:defRPr sz="1600" b="1">
                <a:effectLst/>
                <a:latin typeface="Times" pitchFamily="2" charset="0"/>
              </a:defRPr>
            </a:lvl1pPr>
          </a:lstStyle>
          <a:p>
            <a:r>
              <a:rPr lang="en-US" dirty="0">
                <a:effectLst/>
                <a:latin typeface="Times" pitchFamily="2" charset="0"/>
              </a:rPr>
              <a:t>Albert Einstein</a:t>
            </a:r>
            <a:endParaRPr lang="en-US" dirty="0"/>
          </a:p>
        </p:txBody>
      </p:sp>
      <p:sp>
        <p:nvSpPr>
          <p:cNvPr id="22" name="TextBox 21">
            <a:extLst>
              <a:ext uri="{FF2B5EF4-FFF2-40B4-BE49-F238E27FC236}">
                <a16:creationId xmlns:a16="http://schemas.microsoft.com/office/drawing/2014/main" id="{20183803-B3A2-9804-8833-46D8BFEA87F3}"/>
              </a:ext>
            </a:extLst>
          </p:cNvPr>
          <p:cNvSpPr txBox="1"/>
          <p:nvPr/>
        </p:nvSpPr>
        <p:spPr>
          <a:xfrm>
            <a:off x="7694937" y="527531"/>
            <a:ext cx="1397678" cy="1323439"/>
          </a:xfrm>
          <a:prstGeom prst="rect">
            <a:avLst/>
          </a:prstGeom>
          <a:solidFill>
            <a:schemeClr val="lt1">
              <a:alpha val="81000"/>
            </a:schemeClr>
          </a:solidFill>
        </p:spPr>
        <p:txBody>
          <a:bodyPr wrap="square" rtlCol="0">
            <a:spAutoFit/>
          </a:bodyPr>
          <a:lstStyle/>
          <a:p>
            <a:pPr algn="ctr"/>
            <a:r>
              <a:rPr lang="el-GR" sz="1600" dirty="0"/>
              <a:t>Θεωρία που εξήγησε ποσοτικά την «κίνηση </a:t>
            </a:r>
            <a:r>
              <a:rPr lang="en-US" sz="1600" dirty="0"/>
              <a:t>Brown</a:t>
            </a:r>
            <a:r>
              <a:rPr lang="el-GR" sz="1600" dirty="0"/>
              <a:t>»</a:t>
            </a:r>
          </a:p>
        </p:txBody>
      </p:sp>
      <p:cxnSp>
        <p:nvCxnSpPr>
          <p:cNvPr id="24" name="Straight Arrow Connector 23">
            <a:extLst>
              <a:ext uri="{FF2B5EF4-FFF2-40B4-BE49-F238E27FC236}">
                <a16:creationId xmlns:a16="http://schemas.microsoft.com/office/drawing/2014/main" id="{1CE47FB6-7973-BB93-475C-FFBCCBFAD595}"/>
              </a:ext>
            </a:extLst>
          </p:cNvPr>
          <p:cNvCxnSpPr>
            <a:cxnSpLocks/>
          </p:cNvCxnSpPr>
          <p:nvPr/>
        </p:nvCxnSpPr>
        <p:spPr>
          <a:xfrm flipV="1">
            <a:off x="5982580" y="1424181"/>
            <a:ext cx="1839727" cy="29765"/>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pic>
        <p:nvPicPr>
          <p:cNvPr id="1026" name="Picture 2">
            <a:extLst>
              <a:ext uri="{FF2B5EF4-FFF2-40B4-BE49-F238E27FC236}">
                <a16:creationId xmlns:a16="http://schemas.microsoft.com/office/drawing/2014/main" id="{7BF36AEF-3ADC-427D-603F-E63A1B119FCA}"/>
              </a:ext>
            </a:extLst>
          </p:cNvPr>
          <p:cNvPicPr>
            <a:picLocks noChangeAspect="1" noChangeArrowheads="1"/>
          </p:cNvPicPr>
          <p:nvPr/>
        </p:nvPicPr>
        <p:blipFill>
          <a:blip r:embed="rId8">
            <a:alphaModFix/>
            <a:extLst>
              <a:ext uri="{28A0092B-C50C-407E-A947-70E740481C1C}">
                <a14:useLocalDpi xmlns:a14="http://schemas.microsoft.com/office/drawing/2010/main" val="0"/>
              </a:ext>
            </a:extLst>
          </a:blip>
          <a:srcRect/>
          <a:stretch>
            <a:fillRect/>
          </a:stretch>
        </p:blipFill>
        <p:spPr bwMode="auto">
          <a:xfrm>
            <a:off x="6333005" y="837898"/>
            <a:ext cx="1133529" cy="1133529"/>
          </a:xfrm>
          <a:prstGeom prst="rect">
            <a:avLst/>
          </a:prstGeom>
          <a:noFill/>
          <a:extLst>
            <a:ext uri="{909E8E84-426E-40DD-AFC4-6F175D3DCCD1}">
              <a14:hiddenFill xmlns:a14="http://schemas.microsoft.com/office/drawing/2010/main">
                <a:solidFill>
                  <a:srgbClr val="FFFFFF"/>
                </a:solidFill>
              </a14:hiddenFill>
            </a:ext>
          </a:extLst>
        </p:spPr>
      </p:pic>
      <p:sp>
        <p:nvSpPr>
          <p:cNvPr id="26" name="TextBox 25">
            <a:extLst>
              <a:ext uri="{FF2B5EF4-FFF2-40B4-BE49-F238E27FC236}">
                <a16:creationId xmlns:a16="http://schemas.microsoft.com/office/drawing/2014/main" id="{3849669D-8A9B-967F-3479-E88D74A50BD1}"/>
              </a:ext>
            </a:extLst>
          </p:cNvPr>
          <p:cNvSpPr txBox="1"/>
          <p:nvPr/>
        </p:nvSpPr>
        <p:spPr>
          <a:xfrm>
            <a:off x="7528878" y="2159625"/>
            <a:ext cx="877590" cy="338554"/>
          </a:xfrm>
          <a:prstGeom prst="rect">
            <a:avLst/>
          </a:prstGeom>
          <a:noFill/>
        </p:spPr>
        <p:txBody>
          <a:bodyPr wrap="square">
            <a:spAutoFit/>
          </a:bodyPr>
          <a:lstStyle>
            <a:defPPr marR="0" lvl="0" algn="l" rtl="0">
              <a:lnSpc>
                <a:spcPct val="100000"/>
              </a:lnSpc>
              <a:spcBef>
                <a:spcPts val="0"/>
              </a:spcBef>
              <a:spcAft>
                <a:spcPts val="0"/>
              </a:spcAft>
              <a:defRPr/>
            </a:defPPr>
            <a:lvl1pPr algn="ctr">
              <a:defRPr sz="1600">
                <a:solidFill>
                  <a:schemeClr val="tx2">
                    <a:lumMod val="50000"/>
                  </a:schemeClr>
                </a:solidFill>
                <a:effectLst/>
                <a:latin typeface="Arial" panose="020B0604020202020204" pitchFamily="34" charset="0"/>
              </a:defRPr>
            </a:lvl1pPr>
          </a:lstStyle>
          <a:p>
            <a:r>
              <a:rPr lang="el-GR" dirty="0"/>
              <a:t>1</a:t>
            </a:r>
            <a:r>
              <a:rPr lang="en-US" dirty="0"/>
              <a:t>9</a:t>
            </a:r>
            <a:r>
              <a:rPr lang="el-GR" dirty="0"/>
              <a:t>08 </a:t>
            </a:r>
            <a:endParaRPr lang="en-US" dirty="0"/>
          </a:p>
        </p:txBody>
      </p:sp>
      <p:sp>
        <p:nvSpPr>
          <p:cNvPr id="27" name="TextBox 26">
            <a:extLst>
              <a:ext uri="{FF2B5EF4-FFF2-40B4-BE49-F238E27FC236}">
                <a16:creationId xmlns:a16="http://schemas.microsoft.com/office/drawing/2014/main" id="{CC12CE63-AFD4-56DC-8F4D-1C89DC36B44C}"/>
              </a:ext>
            </a:extLst>
          </p:cNvPr>
          <p:cNvSpPr txBox="1"/>
          <p:nvPr/>
        </p:nvSpPr>
        <p:spPr>
          <a:xfrm>
            <a:off x="7524786" y="2644170"/>
            <a:ext cx="1549515" cy="1569660"/>
          </a:xfrm>
          <a:prstGeom prst="rect">
            <a:avLst/>
          </a:prstGeom>
          <a:solidFill>
            <a:schemeClr val="lt1">
              <a:alpha val="81000"/>
            </a:schemeClr>
          </a:solidFill>
        </p:spPr>
        <p:txBody>
          <a:bodyPr wrap="square" rtlCol="0">
            <a:spAutoFit/>
          </a:bodyPr>
          <a:lstStyle/>
          <a:p>
            <a:pPr algn="ctr"/>
            <a:r>
              <a:rPr lang="el-GR" sz="1600" dirty="0"/>
              <a:t>Πειραματική επιβεβαίωση του μοντέλου του </a:t>
            </a:r>
            <a:r>
              <a:rPr lang="en-US" sz="1600" dirty="0"/>
              <a:t>Einstein</a:t>
            </a:r>
          </a:p>
          <a:p>
            <a:pPr algn="ctr"/>
            <a:r>
              <a:rPr lang="en-US" sz="1600" dirty="0"/>
              <a:t>(1926, Nobel in Physics)</a:t>
            </a:r>
            <a:r>
              <a:rPr lang="el-GR" sz="1600" dirty="0"/>
              <a:t> </a:t>
            </a:r>
          </a:p>
        </p:txBody>
      </p:sp>
      <p:cxnSp>
        <p:nvCxnSpPr>
          <p:cNvPr id="28" name="Straight Arrow Connector 27">
            <a:extLst>
              <a:ext uri="{FF2B5EF4-FFF2-40B4-BE49-F238E27FC236}">
                <a16:creationId xmlns:a16="http://schemas.microsoft.com/office/drawing/2014/main" id="{B61FFDA5-1A14-3FFE-2A89-0471F5372F1D}"/>
              </a:ext>
            </a:extLst>
          </p:cNvPr>
          <p:cNvCxnSpPr>
            <a:cxnSpLocks/>
          </p:cNvCxnSpPr>
          <p:nvPr/>
        </p:nvCxnSpPr>
        <p:spPr>
          <a:xfrm>
            <a:off x="8443817" y="1971427"/>
            <a:ext cx="0" cy="332160"/>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sp>
        <p:nvSpPr>
          <p:cNvPr id="30" name="TextBox 29">
            <a:extLst>
              <a:ext uri="{FF2B5EF4-FFF2-40B4-BE49-F238E27FC236}">
                <a16:creationId xmlns:a16="http://schemas.microsoft.com/office/drawing/2014/main" id="{69322357-C82F-BA44-FE37-DBF98E4C5C88}"/>
              </a:ext>
            </a:extLst>
          </p:cNvPr>
          <p:cNvSpPr txBox="1"/>
          <p:nvPr/>
        </p:nvSpPr>
        <p:spPr>
          <a:xfrm>
            <a:off x="7211941" y="4180741"/>
            <a:ext cx="1846367" cy="338554"/>
          </a:xfrm>
          <a:prstGeom prst="rect">
            <a:avLst/>
          </a:prstGeom>
          <a:solidFill>
            <a:schemeClr val="accent2">
              <a:lumMod val="20000"/>
              <a:lumOff val="80000"/>
            </a:schemeClr>
          </a:solidFill>
        </p:spPr>
        <p:txBody>
          <a:bodyPr wrap="square">
            <a:spAutoFit/>
          </a:bodyPr>
          <a:lstStyle/>
          <a:p>
            <a:pPr algn="ctr"/>
            <a:r>
              <a:rPr lang="el-GR" sz="1600" b="1" dirty="0">
                <a:solidFill>
                  <a:srgbClr val="7030A0"/>
                </a:solidFill>
                <a:effectLst/>
                <a:latin typeface="Times" pitchFamily="2" charset="0"/>
              </a:rPr>
              <a:t>Το άτομο υπάρχει!</a:t>
            </a:r>
            <a:endParaRPr lang="en-US" sz="1600" b="1" dirty="0">
              <a:solidFill>
                <a:srgbClr val="7030A0"/>
              </a:solidFill>
              <a:effectLst/>
              <a:latin typeface="Times" pitchFamily="2" charset="0"/>
            </a:endParaRPr>
          </a:p>
        </p:txBody>
      </p:sp>
      <p:cxnSp>
        <p:nvCxnSpPr>
          <p:cNvPr id="47" name="Straight Arrow Connector 46">
            <a:extLst>
              <a:ext uri="{FF2B5EF4-FFF2-40B4-BE49-F238E27FC236}">
                <a16:creationId xmlns:a16="http://schemas.microsoft.com/office/drawing/2014/main" id="{9516B41D-AA9F-7946-2BA5-21E748F5ED17}"/>
              </a:ext>
            </a:extLst>
          </p:cNvPr>
          <p:cNvCxnSpPr>
            <a:cxnSpLocks/>
          </p:cNvCxnSpPr>
          <p:nvPr/>
        </p:nvCxnSpPr>
        <p:spPr>
          <a:xfrm>
            <a:off x="3278748" y="1426119"/>
            <a:ext cx="430580" cy="0"/>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sp>
        <p:nvSpPr>
          <p:cNvPr id="19" name="TextBox 18">
            <a:extLst>
              <a:ext uri="{FF2B5EF4-FFF2-40B4-BE49-F238E27FC236}">
                <a16:creationId xmlns:a16="http://schemas.microsoft.com/office/drawing/2014/main" id="{124EF57C-4D0F-1957-A40C-F7EABDB2C420}"/>
              </a:ext>
            </a:extLst>
          </p:cNvPr>
          <p:cNvSpPr txBox="1"/>
          <p:nvPr/>
        </p:nvSpPr>
        <p:spPr>
          <a:xfrm>
            <a:off x="6121284" y="553127"/>
            <a:ext cx="1556969" cy="307777"/>
          </a:xfrm>
          <a:prstGeom prst="rect">
            <a:avLst/>
          </a:prstGeom>
          <a:noFill/>
        </p:spPr>
        <p:txBody>
          <a:bodyPr wrap="square">
            <a:spAutoFit/>
          </a:bodyPr>
          <a:lstStyle>
            <a:defPPr marR="0" lvl="0" algn="l" rtl="0">
              <a:lnSpc>
                <a:spcPct val="100000"/>
              </a:lnSpc>
              <a:spcBef>
                <a:spcPts val="0"/>
              </a:spcBef>
              <a:spcAft>
                <a:spcPts val="0"/>
              </a:spcAft>
            </a:defPPr>
            <a:lvl1pPr>
              <a:defRPr>
                <a:effectLst/>
                <a:latin typeface="Times" pitchFamily="2" charset="0"/>
              </a:defRPr>
            </a:lvl1pPr>
          </a:lstStyle>
          <a:p>
            <a:pPr algn="ctr"/>
            <a:r>
              <a:rPr lang="el-GR" dirty="0"/>
              <a:t>«κίνηση </a:t>
            </a:r>
            <a:r>
              <a:rPr lang="en-US" dirty="0"/>
              <a:t>Brown</a:t>
            </a:r>
            <a:r>
              <a:rPr lang="el-GR" dirty="0"/>
              <a:t>»</a:t>
            </a:r>
            <a:endParaRPr lang="en-US" dirty="0"/>
          </a:p>
        </p:txBody>
      </p:sp>
    </p:spTree>
    <p:extLst>
      <p:ext uri="{BB962C8B-B14F-4D97-AF65-F5344CB8AC3E}">
        <p14:creationId xmlns:p14="http://schemas.microsoft.com/office/powerpoint/2010/main" val="32059067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heel(1)">
                                      <p:cBhvr>
                                        <p:cTn id="7" dur="20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30"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pic>
        <p:nvPicPr>
          <p:cNvPr id="1026" name="Picture 2" descr="See the Highest-Resolution Atomic Image Ever Captured">
            <a:extLst>
              <a:ext uri="{FF2B5EF4-FFF2-40B4-BE49-F238E27FC236}">
                <a16:creationId xmlns:a16="http://schemas.microsoft.com/office/drawing/2014/main" id="{2F8A7B93-DF91-D0C8-B699-BC5FB89BE5A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915564"/>
            <a:ext cx="3931920" cy="2619058"/>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09A49D6D-D3ED-AB19-ED4D-B1B201527214}"/>
              </a:ext>
            </a:extLst>
          </p:cNvPr>
          <p:cNvSpPr txBox="1"/>
          <p:nvPr/>
        </p:nvSpPr>
        <p:spPr>
          <a:xfrm>
            <a:off x="161778" y="3908621"/>
            <a:ext cx="8152227" cy="523220"/>
          </a:xfrm>
          <a:prstGeom prst="rect">
            <a:avLst/>
          </a:prstGeom>
          <a:noFill/>
        </p:spPr>
        <p:txBody>
          <a:bodyPr wrap="square">
            <a:spAutoFit/>
          </a:bodyPr>
          <a:lstStyle/>
          <a:p>
            <a:r>
              <a:rPr lang="en-US" b="0" i="0" dirty="0">
                <a:solidFill>
                  <a:srgbClr val="002060"/>
                </a:solidFill>
                <a:effectLst/>
                <a:latin typeface="Benton"/>
              </a:rPr>
              <a:t>Image shows an electron ptychographic reconstruction of a praseodymium </a:t>
            </a:r>
            <a:r>
              <a:rPr lang="en-US" b="0" i="0" dirty="0" err="1">
                <a:solidFill>
                  <a:srgbClr val="002060"/>
                </a:solidFill>
                <a:effectLst/>
                <a:latin typeface="Benton"/>
              </a:rPr>
              <a:t>orthoscandate</a:t>
            </a:r>
            <a:r>
              <a:rPr lang="en-US" b="0" i="0" dirty="0">
                <a:solidFill>
                  <a:srgbClr val="002060"/>
                </a:solidFill>
                <a:effectLst/>
                <a:latin typeface="Benton"/>
              </a:rPr>
              <a:t> (PrScO</a:t>
            </a:r>
            <a:r>
              <a:rPr lang="en-US" b="0" i="0" baseline="-25000" dirty="0">
                <a:solidFill>
                  <a:srgbClr val="002060"/>
                </a:solidFill>
                <a:effectLst/>
                <a:latin typeface="Benton"/>
              </a:rPr>
              <a:t>3</a:t>
            </a:r>
            <a:r>
              <a:rPr lang="en-US" b="0" i="0" dirty="0">
                <a:solidFill>
                  <a:srgbClr val="002060"/>
                </a:solidFill>
                <a:effectLst/>
                <a:latin typeface="Benton"/>
              </a:rPr>
              <a:t>) crystal, zoomed in 100 million times.  Credit: </a:t>
            </a:r>
            <a:r>
              <a:rPr lang="en-US" b="0" i="0" u="sng" strike="noStrike" dirty="0">
                <a:effectLst/>
                <a:latin typeface="Benton"/>
                <a:hlinkClick r:id="rId3"/>
              </a:rPr>
              <a:t>Cornell University</a:t>
            </a:r>
            <a:endParaRPr lang="en-US" u="sng" dirty="0"/>
          </a:p>
        </p:txBody>
      </p:sp>
      <p:pic>
        <p:nvPicPr>
          <p:cNvPr id="6" name="Picture 5">
            <a:extLst>
              <a:ext uri="{FF2B5EF4-FFF2-40B4-BE49-F238E27FC236}">
                <a16:creationId xmlns:a16="http://schemas.microsoft.com/office/drawing/2014/main" id="{1E0AD4F7-A41F-97F8-B3D8-34C7C5FDD314}"/>
              </a:ext>
            </a:extLst>
          </p:cNvPr>
          <p:cNvPicPr>
            <a:picLocks noChangeAspect="1"/>
          </p:cNvPicPr>
          <p:nvPr/>
        </p:nvPicPr>
        <p:blipFill>
          <a:blip r:embed="rId4"/>
          <a:stretch>
            <a:fillRect/>
          </a:stretch>
        </p:blipFill>
        <p:spPr>
          <a:xfrm>
            <a:off x="590843" y="4630628"/>
            <a:ext cx="5194496" cy="1823000"/>
          </a:xfrm>
          <a:prstGeom prst="rect">
            <a:avLst/>
          </a:prstGeom>
        </p:spPr>
      </p:pic>
      <p:sp>
        <p:nvSpPr>
          <p:cNvPr id="5" name="TextBox 4">
            <a:extLst>
              <a:ext uri="{FF2B5EF4-FFF2-40B4-BE49-F238E27FC236}">
                <a16:creationId xmlns:a16="http://schemas.microsoft.com/office/drawing/2014/main" id="{52C7621E-7282-40C5-F511-B9CA5450E1E7}"/>
              </a:ext>
            </a:extLst>
          </p:cNvPr>
          <p:cNvSpPr txBox="1"/>
          <p:nvPr/>
        </p:nvSpPr>
        <p:spPr>
          <a:xfrm>
            <a:off x="650631" y="6418994"/>
            <a:ext cx="4572000" cy="307777"/>
          </a:xfrm>
          <a:prstGeom prst="rect">
            <a:avLst/>
          </a:prstGeom>
          <a:noFill/>
        </p:spPr>
        <p:txBody>
          <a:bodyPr wrap="square">
            <a:spAutoFit/>
          </a:bodyPr>
          <a:lstStyle/>
          <a:p>
            <a:r>
              <a:rPr lang="en-US" dirty="0">
                <a:solidFill>
                  <a:srgbClr val="002060"/>
                </a:solidFill>
                <a:hlinkClick r:id="rId5"/>
              </a:rPr>
              <a:t>https://</a:t>
            </a:r>
            <a:r>
              <a:rPr lang="en-US" dirty="0" err="1">
                <a:solidFill>
                  <a:srgbClr val="002060"/>
                </a:solidFill>
                <a:hlinkClick r:id="rId5"/>
              </a:rPr>
              <a:t>www.science.org</a:t>
            </a:r>
            <a:r>
              <a:rPr lang="en-US" dirty="0">
                <a:solidFill>
                  <a:srgbClr val="002060"/>
                </a:solidFill>
                <a:hlinkClick r:id="rId5"/>
              </a:rPr>
              <a:t>/</a:t>
            </a:r>
            <a:r>
              <a:rPr lang="en-US" dirty="0" err="1">
                <a:solidFill>
                  <a:srgbClr val="002060"/>
                </a:solidFill>
                <a:hlinkClick r:id="rId5"/>
              </a:rPr>
              <a:t>doi</a:t>
            </a:r>
            <a:r>
              <a:rPr lang="en-US" dirty="0">
                <a:solidFill>
                  <a:srgbClr val="002060"/>
                </a:solidFill>
                <a:hlinkClick r:id="rId5"/>
              </a:rPr>
              <a:t>/10.1126/science.abg2533</a:t>
            </a:r>
            <a:endParaRPr lang="en-US" dirty="0">
              <a:solidFill>
                <a:srgbClr val="002060"/>
              </a:solidFill>
            </a:endParaRPr>
          </a:p>
        </p:txBody>
      </p:sp>
      <p:sp>
        <p:nvSpPr>
          <p:cNvPr id="8" name="TextBox 7">
            <a:extLst>
              <a:ext uri="{FF2B5EF4-FFF2-40B4-BE49-F238E27FC236}">
                <a16:creationId xmlns:a16="http://schemas.microsoft.com/office/drawing/2014/main" id="{94FB32D6-BE20-612C-D5ED-CC831BF58ACE}"/>
              </a:ext>
            </a:extLst>
          </p:cNvPr>
          <p:cNvSpPr txBox="1"/>
          <p:nvPr/>
        </p:nvSpPr>
        <p:spPr>
          <a:xfrm>
            <a:off x="-7034" y="220252"/>
            <a:ext cx="9144000" cy="369332"/>
          </a:xfrm>
          <a:prstGeom prst="rect">
            <a:avLst/>
          </a:prstGeom>
          <a:noFill/>
        </p:spPr>
        <p:txBody>
          <a:bodyPr wrap="square">
            <a:spAutoFit/>
          </a:bodyPr>
          <a:lstStyle/>
          <a:p>
            <a:pPr algn="ctr" fontAlgn="base"/>
            <a:r>
              <a:rPr lang="en-US" sz="1800" b="1" i="0" dirty="0">
                <a:solidFill>
                  <a:srgbClr val="1A1A1A"/>
                </a:solidFill>
                <a:effectLst/>
                <a:latin typeface="Brunel-Deck-Semibold"/>
              </a:rPr>
              <a:t>See the Highest-Resolution Atomic Image Ever Captured</a:t>
            </a:r>
          </a:p>
        </p:txBody>
      </p:sp>
      <p:sp>
        <p:nvSpPr>
          <p:cNvPr id="4" name="TextBox 3">
            <a:extLst>
              <a:ext uri="{FF2B5EF4-FFF2-40B4-BE49-F238E27FC236}">
                <a16:creationId xmlns:a16="http://schemas.microsoft.com/office/drawing/2014/main" id="{BD33DDF4-6024-7584-D22A-1D49C7D0A0BD}"/>
              </a:ext>
            </a:extLst>
          </p:cNvPr>
          <p:cNvSpPr txBox="1"/>
          <p:nvPr/>
        </p:nvSpPr>
        <p:spPr>
          <a:xfrm>
            <a:off x="4564966" y="3273012"/>
            <a:ext cx="4579034" cy="523220"/>
          </a:xfrm>
          <a:prstGeom prst="rect">
            <a:avLst/>
          </a:prstGeom>
          <a:noFill/>
        </p:spPr>
        <p:txBody>
          <a:bodyPr wrap="square">
            <a:spAutoFit/>
          </a:bodyPr>
          <a:lstStyle/>
          <a:p>
            <a:r>
              <a:rPr lang="en-US" dirty="0">
                <a:hlinkClick r:id="rId6"/>
              </a:rPr>
              <a:t>https://www.scientificamerican.com/article/see-the-highest-resolution-atomic-image-ever-captured/</a:t>
            </a:r>
            <a:endParaRPr lang="en-US" dirty="0"/>
          </a:p>
        </p:txBody>
      </p:sp>
    </p:spTree>
    <p:extLst>
      <p:ext uri="{BB962C8B-B14F-4D97-AF65-F5344CB8AC3E}">
        <p14:creationId xmlns:p14="http://schemas.microsoft.com/office/powerpoint/2010/main" val="289662870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Λεύκιππος - Βικιπαίδεια">
            <a:extLst>
              <a:ext uri="{FF2B5EF4-FFF2-40B4-BE49-F238E27FC236}">
                <a16:creationId xmlns:a16="http://schemas.microsoft.com/office/drawing/2014/main" id="{F09999B6-9814-6983-B192-7F3BA802BE5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7800" y="565782"/>
            <a:ext cx="1371600" cy="1739265"/>
          </a:xfrm>
          <a:prstGeom prst="rect">
            <a:avLst/>
          </a:prstGeom>
          <a:solidFill>
            <a:srgbClr val="FFFFFF">
              <a:shade val="85000"/>
            </a:srgbClr>
          </a:solidFill>
          <a:ln w="63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052" name="Picture 4">
            <a:extLst>
              <a:ext uri="{FF2B5EF4-FFF2-40B4-BE49-F238E27FC236}">
                <a16:creationId xmlns:a16="http://schemas.microsoft.com/office/drawing/2014/main" id="{1B5ABC1B-07A4-83E5-9D90-C70523B9A15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86080" y="563682"/>
            <a:ext cx="1373316" cy="1741365"/>
          </a:xfrm>
          <a:prstGeom prst="rect">
            <a:avLst/>
          </a:prstGeom>
          <a:solidFill>
            <a:srgbClr val="FFFFFF">
              <a:shade val="85000"/>
            </a:srgbClr>
          </a:solidFill>
          <a:ln w="63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058" name="Picture 10">
            <a:extLst>
              <a:ext uri="{FF2B5EF4-FFF2-40B4-BE49-F238E27FC236}">
                <a16:creationId xmlns:a16="http://schemas.microsoft.com/office/drawing/2014/main" id="{201E9E3A-93E5-0386-E376-16E1F42C435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95797" y="2649344"/>
            <a:ext cx="1205773" cy="1528987"/>
          </a:xfrm>
          <a:prstGeom prst="rect">
            <a:avLst/>
          </a:prstGeom>
          <a:solidFill>
            <a:srgbClr val="FFFFFF">
              <a:shade val="85000"/>
            </a:srgbClr>
          </a:solidFill>
          <a:ln w="63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8" name="TextBox 7">
            <a:extLst>
              <a:ext uri="{FF2B5EF4-FFF2-40B4-BE49-F238E27FC236}">
                <a16:creationId xmlns:a16="http://schemas.microsoft.com/office/drawing/2014/main" id="{0CA21456-4538-3285-6F00-20E377C3738D}"/>
              </a:ext>
            </a:extLst>
          </p:cNvPr>
          <p:cNvSpPr txBox="1"/>
          <p:nvPr/>
        </p:nvSpPr>
        <p:spPr>
          <a:xfrm>
            <a:off x="7167023" y="2351696"/>
            <a:ext cx="1993618" cy="338554"/>
          </a:xfrm>
          <a:prstGeom prst="rect">
            <a:avLst/>
          </a:prstGeom>
          <a:noFill/>
        </p:spPr>
        <p:txBody>
          <a:bodyPr wrap="square">
            <a:spAutoFit/>
          </a:bodyPr>
          <a:lstStyle>
            <a:defPPr marR="0" lvl="0" algn="l" rtl="0">
              <a:lnSpc>
                <a:spcPct val="100000"/>
              </a:lnSpc>
              <a:spcBef>
                <a:spcPts val="0"/>
              </a:spcBef>
              <a:spcAft>
                <a:spcPts val="0"/>
              </a:spcAft>
              <a:defRPr/>
            </a:defPPr>
            <a:lvl1pPr algn="ctr">
              <a:defRPr sz="1600" b="1">
                <a:effectLst/>
                <a:latin typeface="Times" pitchFamily="2" charset="0"/>
              </a:defRPr>
            </a:lvl1pPr>
          </a:lstStyle>
          <a:p>
            <a:r>
              <a:rPr lang="en-US" dirty="0"/>
              <a:t>Jean Baptiste Perrin</a:t>
            </a:r>
          </a:p>
        </p:txBody>
      </p:sp>
      <p:pic>
        <p:nvPicPr>
          <p:cNvPr id="2062" name="Picture 14">
            <a:extLst>
              <a:ext uri="{FF2B5EF4-FFF2-40B4-BE49-F238E27FC236}">
                <a16:creationId xmlns:a16="http://schemas.microsoft.com/office/drawing/2014/main" id="{8A4A354F-8081-A1CE-3983-EF37BB9F072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884982" y="526161"/>
            <a:ext cx="1055954" cy="1339009"/>
          </a:xfrm>
          <a:prstGeom prst="rect">
            <a:avLst/>
          </a:prstGeom>
          <a:solidFill>
            <a:srgbClr val="FFFFFF">
              <a:shade val="85000"/>
            </a:srgbClr>
          </a:solidFill>
          <a:ln w="63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6" name="TextBox 15">
            <a:extLst>
              <a:ext uri="{FF2B5EF4-FFF2-40B4-BE49-F238E27FC236}">
                <a16:creationId xmlns:a16="http://schemas.microsoft.com/office/drawing/2014/main" id="{3387B59F-86B0-722A-6511-7D575C739DFA}"/>
              </a:ext>
            </a:extLst>
          </p:cNvPr>
          <p:cNvSpPr txBox="1"/>
          <p:nvPr/>
        </p:nvSpPr>
        <p:spPr>
          <a:xfrm>
            <a:off x="4506880" y="258404"/>
            <a:ext cx="1371600" cy="338554"/>
          </a:xfrm>
          <a:prstGeom prst="rect">
            <a:avLst/>
          </a:prstGeom>
          <a:noFill/>
        </p:spPr>
        <p:txBody>
          <a:bodyPr wrap="square">
            <a:spAutoFit/>
          </a:bodyPr>
          <a:lstStyle>
            <a:defPPr marR="0" lvl="0" algn="l" rtl="0">
              <a:lnSpc>
                <a:spcPct val="100000"/>
              </a:lnSpc>
              <a:spcBef>
                <a:spcPts val="0"/>
              </a:spcBef>
              <a:spcAft>
                <a:spcPts val="0"/>
              </a:spcAft>
              <a:defRPr/>
            </a:defPPr>
            <a:lvl1pPr algn="ctr">
              <a:defRPr sz="1600" b="1">
                <a:effectLst/>
                <a:latin typeface="Times" pitchFamily="2" charset="0"/>
              </a:defRPr>
            </a:lvl1pPr>
          </a:lstStyle>
          <a:p>
            <a:r>
              <a:rPr lang="en-US" dirty="0"/>
              <a:t>John Dalton</a:t>
            </a:r>
          </a:p>
        </p:txBody>
      </p:sp>
      <p:sp>
        <p:nvSpPr>
          <p:cNvPr id="17" name="TextBox 16">
            <a:extLst>
              <a:ext uri="{FF2B5EF4-FFF2-40B4-BE49-F238E27FC236}">
                <a16:creationId xmlns:a16="http://schemas.microsoft.com/office/drawing/2014/main" id="{5140A183-92D4-33A1-8781-56B2A3836DF4}"/>
              </a:ext>
            </a:extLst>
          </p:cNvPr>
          <p:cNvSpPr txBox="1"/>
          <p:nvPr/>
        </p:nvSpPr>
        <p:spPr>
          <a:xfrm>
            <a:off x="203878" y="201700"/>
            <a:ext cx="1319443" cy="338554"/>
          </a:xfrm>
          <a:prstGeom prst="rect">
            <a:avLst/>
          </a:prstGeom>
          <a:noFill/>
        </p:spPr>
        <p:txBody>
          <a:bodyPr wrap="square">
            <a:spAutoFit/>
          </a:bodyPr>
          <a:lstStyle>
            <a:defPPr marR="0" lvl="0" algn="l" rtl="0">
              <a:lnSpc>
                <a:spcPct val="100000"/>
              </a:lnSpc>
              <a:spcBef>
                <a:spcPts val="0"/>
              </a:spcBef>
              <a:spcAft>
                <a:spcPts val="0"/>
              </a:spcAft>
            </a:defPPr>
            <a:lvl1pPr>
              <a:defRPr>
                <a:effectLst/>
                <a:latin typeface="Times" pitchFamily="2" charset="0"/>
              </a:defRPr>
            </a:lvl1pPr>
          </a:lstStyle>
          <a:p>
            <a:pPr algn="ctr"/>
            <a:r>
              <a:rPr lang="el-GR" sz="1600" b="1" dirty="0"/>
              <a:t>Λεύκιππος </a:t>
            </a:r>
            <a:endParaRPr lang="en-US" sz="1600" b="1" dirty="0"/>
          </a:p>
        </p:txBody>
      </p:sp>
      <p:sp>
        <p:nvSpPr>
          <p:cNvPr id="18" name="TextBox 17">
            <a:extLst>
              <a:ext uri="{FF2B5EF4-FFF2-40B4-BE49-F238E27FC236}">
                <a16:creationId xmlns:a16="http://schemas.microsoft.com/office/drawing/2014/main" id="{24FE91AC-6E8E-BEA3-FEE3-1579DB809872}"/>
              </a:ext>
            </a:extLst>
          </p:cNvPr>
          <p:cNvSpPr txBox="1"/>
          <p:nvPr/>
        </p:nvSpPr>
        <p:spPr>
          <a:xfrm>
            <a:off x="1678567" y="201700"/>
            <a:ext cx="1319443" cy="338554"/>
          </a:xfrm>
          <a:prstGeom prst="rect">
            <a:avLst/>
          </a:prstGeom>
          <a:noFill/>
        </p:spPr>
        <p:txBody>
          <a:bodyPr wrap="square">
            <a:spAutoFit/>
          </a:bodyPr>
          <a:lstStyle>
            <a:defPPr marR="0" lvl="0" algn="l" rtl="0">
              <a:lnSpc>
                <a:spcPct val="100000"/>
              </a:lnSpc>
              <a:spcBef>
                <a:spcPts val="0"/>
              </a:spcBef>
              <a:spcAft>
                <a:spcPts val="0"/>
              </a:spcAft>
            </a:defPPr>
            <a:lvl1pPr>
              <a:defRPr>
                <a:effectLst/>
                <a:latin typeface="Times" pitchFamily="2" charset="0"/>
              </a:defRPr>
            </a:lvl1pPr>
          </a:lstStyle>
          <a:p>
            <a:pPr algn="ctr"/>
            <a:r>
              <a:rPr lang="el-GR" sz="1600" b="1" dirty="0"/>
              <a:t>Δημόκριτος </a:t>
            </a:r>
            <a:endParaRPr lang="en-US" sz="1600" b="1" dirty="0"/>
          </a:p>
        </p:txBody>
      </p:sp>
      <p:pic>
        <p:nvPicPr>
          <p:cNvPr id="2068" name="Picture 20">
            <a:extLst>
              <a:ext uri="{FF2B5EF4-FFF2-40B4-BE49-F238E27FC236}">
                <a16:creationId xmlns:a16="http://schemas.microsoft.com/office/drawing/2014/main" id="{981F67B0-4326-D77E-503F-E5F2B6F7E320}"/>
              </a:ext>
            </a:extLst>
          </p:cNvPr>
          <p:cNvPicPr>
            <a:picLocks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11437" y="588184"/>
            <a:ext cx="1371600" cy="1737360"/>
          </a:xfrm>
          <a:prstGeom prst="rect">
            <a:avLst/>
          </a:prstGeom>
          <a:solidFill>
            <a:srgbClr val="FFFFFF">
              <a:shade val="85000"/>
            </a:srgbClr>
          </a:solidFill>
          <a:ln w="63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070" name="Picture 22">
            <a:extLst>
              <a:ext uri="{FF2B5EF4-FFF2-40B4-BE49-F238E27FC236}">
                <a16:creationId xmlns:a16="http://schemas.microsoft.com/office/drawing/2014/main" id="{F91F59B2-07D2-D912-9489-226D8B13FD4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610216" y="3844848"/>
            <a:ext cx="1169240" cy="1669107"/>
          </a:xfrm>
          <a:prstGeom prst="rect">
            <a:avLst/>
          </a:prstGeom>
          <a:solidFill>
            <a:srgbClr val="FFFFFF">
              <a:shade val="85000"/>
            </a:srgbClr>
          </a:solidFill>
          <a:ln w="63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1" name="TextBox 20">
            <a:extLst>
              <a:ext uri="{FF2B5EF4-FFF2-40B4-BE49-F238E27FC236}">
                <a16:creationId xmlns:a16="http://schemas.microsoft.com/office/drawing/2014/main" id="{BA814B7A-7239-F3ED-1A66-901899983BCF}"/>
              </a:ext>
            </a:extLst>
          </p:cNvPr>
          <p:cNvSpPr txBox="1"/>
          <p:nvPr/>
        </p:nvSpPr>
        <p:spPr>
          <a:xfrm>
            <a:off x="4032713" y="8125"/>
            <a:ext cx="2264098" cy="338554"/>
          </a:xfrm>
          <a:prstGeom prst="rect">
            <a:avLst/>
          </a:prstGeom>
          <a:noFill/>
        </p:spPr>
        <p:txBody>
          <a:bodyPr wrap="square">
            <a:spAutoFit/>
          </a:bodyPr>
          <a:lstStyle>
            <a:defPPr marR="0" lvl="0" algn="l" rtl="0">
              <a:lnSpc>
                <a:spcPct val="100000"/>
              </a:lnSpc>
              <a:spcBef>
                <a:spcPts val="0"/>
              </a:spcBef>
              <a:spcAft>
                <a:spcPts val="0"/>
              </a:spcAft>
              <a:defRPr/>
            </a:defPPr>
            <a:lvl1pPr algn="ctr">
              <a:defRPr sz="1600">
                <a:solidFill>
                  <a:schemeClr val="tx2">
                    <a:lumMod val="50000"/>
                  </a:schemeClr>
                </a:solidFill>
                <a:effectLst/>
                <a:latin typeface="Arial" panose="020B0604020202020204" pitchFamily="34" charset="0"/>
              </a:defRPr>
            </a:lvl1pPr>
          </a:lstStyle>
          <a:p>
            <a:r>
              <a:rPr lang="el-GR" dirty="0"/>
              <a:t>1803, Ατομική θεωρία</a:t>
            </a:r>
            <a:endParaRPr lang="en-US" dirty="0"/>
          </a:p>
        </p:txBody>
      </p:sp>
      <p:sp>
        <p:nvSpPr>
          <p:cNvPr id="3" name="TextBox 2">
            <a:extLst>
              <a:ext uri="{FF2B5EF4-FFF2-40B4-BE49-F238E27FC236}">
                <a16:creationId xmlns:a16="http://schemas.microsoft.com/office/drawing/2014/main" id="{8D80FC1E-54E3-BF9E-AE6B-137BA5FDE759}"/>
              </a:ext>
            </a:extLst>
          </p:cNvPr>
          <p:cNvSpPr txBox="1"/>
          <p:nvPr/>
        </p:nvSpPr>
        <p:spPr>
          <a:xfrm>
            <a:off x="444103" y="-11674"/>
            <a:ext cx="2304646" cy="338554"/>
          </a:xfrm>
          <a:prstGeom prst="rect">
            <a:avLst/>
          </a:prstGeom>
          <a:noFill/>
        </p:spPr>
        <p:txBody>
          <a:bodyPr wrap="square">
            <a:spAutoFit/>
          </a:bodyPr>
          <a:lstStyle>
            <a:defPPr marR="0" lvl="0" algn="l" rtl="0">
              <a:lnSpc>
                <a:spcPct val="100000"/>
              </a:lnSpc>
              <a:spcBef>
                <a:spcPts val="0"/>
              </a:spcBef>
              <a:spcAft>
                <a:spcPts val="0"/>
              </a:spcAft>
            </a:defPPr>
            <a:lvl1pPr>
              <a:defRPr>
                <a:effectLst/>
                <a:latin typeface="Times" pitchFamily="2" charset="0"/>
              </a:defRPr>
            </a:lvl1pPr>
          </a:lstStyle>
          <a:p>
            <a:pPr algn="ctr"/>
            <a:r>
              <a:rPr lang="el-GR" sz="1600" b="0" i="0" strike="noStrike" dirty="0">
                <a:solidFill>
                  <a:schemeClr val="tx2">
                    <a:lumMod val="50000"/>
                  </a:schemeClr>
                </a:solidFill>
                <a:effectLst/>
                <a:latin typeface="Arial" panose="020B0604020202020204" pitchFamily="34" charset="0"/>
              </a:rPr>
              <a:t>4</a:t>
            </a:r>
            <a:r>
              <a:rPr lang="el-GR" sz="1600" b="0" i="0" strike="noStrike" baseline="30000" dirty="0">
                <a:solidFill>
                  <a:schemeClr val="tx2">
                    <a:lumMod val="50000"/>
                  </a:schemeClr>
                </a:solidFill>
                <a:effectLst/>
                <a:latin typeface="Arial" panose="020B0604020202020204" pitchFamily="34" charset="0"/>
              </a:rPr>
              <a:t>ος</a:t>
            </a:r>
            <a:r>
              <a:rPr lang="el-GR" sz="1600" b="0" i="0" strike="noStrike" dirty="0">
                <a:solidFill>
                  <a:schemeClr val="tx2">
                    <a:lumMod val="50000"/>
                  </a:schemeClr>
                </a:solidFill>
                <a:effectLst/>
                <a:latin typeface="Arial" panose="020B0604020202020204" pitchFamily="34" charset="0"/>
              </a:rPr>
              <a:t> αιώνας π.Χ.</a:t>
            </a:r>
            <a:endParaRPr lang="en-US" sz="1200" b="1" dirty="0">
              <a:solidFill>
                <a:schemeClr val="tx2">
                  <a:lumMod val="50000"/>
                </a:schemeClr>
              </a:solidFill>
            </a:endParaRPr>
          </a:p>
        </p:txBody>
      </p:sp>
      <p:cxnSp>
        <p:nvCxnSpPr>
          <p:cNvPr id="9" name="Straight Arrow Connector 8">
            <a:extLst>
              <a:ext uri="{FF2B5EF4-FFF2-40B4-BE49-F238E27FC236}">
                <a16:creationId xmlns:a16="http://schemas.microsoft.com/office/drawing/2014/main" id="{F82B9C66-4771-8FAC-3427-B1C3D727366A}"/>
              </a:ext>
            </a:extLst>
          </p:cNvPr>
          <p:cNvCxnSpPr>
            <a:cxnSpLocks/>
          </p:cNvCxnSpPr>
          <p:nvPr/>
        </p:nvCxnSpPr>
        <p:spPr>
          <a:xfrm>
            <a:off x="3848421" y="1427150"/>
            <a:ext cx="430580" cy="0"/>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sp>
        <p:nvSpPr>
          <p:cNvPr id="11" name="TextBox 10">
            <a:extLst>
              <a:ext uri="{FF2B5EF4-FFF2-40B4-BE49-F238E27FC236}">
                <a16:creationId xmlns:a16="http://schemas.microsoft.com/office/drawing/2014/main" id="{A065E482-9737-E121-3970-C59B1CEDFC03}"/>
              </a:ext>
            </a:extLst>
          </p:cNvPr>
          <p:cNvSpPr txBox="1"/>
          <p:nvPr/>
        </p:nvSpPr>
        <p:spPr>
          <a:xfrm>
            <a:off x="7822307" y="-20085"/>
            <a:ext cx="877590" cy="338554"/>
          </a:xfrm>
          <a:prstGeom prst="rect">
            <a:avLst/>
          </a:prstGeom>
          <a:noFill/>
        </p:spPr>
        <p:txBody>
          <a:bodyPr wrap="square">
            <a:spAutoFit/>
          </a:bodyPr>
          <a:lstStyle>
            <a:defPPr marR="0" lvl="0" algn="l" rtl="0">
              <a:lnSpc>
                <a:spcPct val="100000"/>
              </a:lnSpc>
              <a:spcBef>
                <a:spcPts val="0"/>
              </a:spcBef>
              <a:spcAft>
                <a:spcPts val="0"/>
              </a:spcAft>
              <a:defRPr/>
            </a:defPPr>
            <a:lvl1pPr algn="ctr">
              <a:defRPr sz="1600">
                <a:solidFill>
                  <a:schemeClr val="tx2">
                    <a:lumMod val="50000"/>
                  </a:schemeClr>
                </a:solidFill>
                <a:effectLst/>
                <a:latin typeface="Arial" panose="020B0604020202020204" pitchFamily="34" charset="0"/>
              </a:defRPr>
            </a:lvl1pPr>
          </a:lstStyle>
          <a:p>
            <a:r>
              <a:rPr lang="el-GR" dirty="0"/>
              <a:t>1</a:t>
            </a:r>
            <a:r>
              <a:rPr lang="en-US" dirty="0"/>
              <a:t>9</a:t>
            </a:r>
            <a:r>
              <a:rPr lang="el-GR" dirty="0"/>
              <a:t>0</a:t>
            </a:r>
            <a:r>
              <a:rPr lang="en-US" dirty="0"/>
              <a:t>5</a:t>
            </a:r>
            <a:r>
              <a:rPr lang="el-GR" dirty="0"/>
              <a:t> </a:t>
            </a:r>
            <a:endParaRPr lang="en-US" dirty="0"/>
          </a:p>
        </p:txBody>
      </p:sp>
      <p:sp>
        <p:nvSpPr>
          <p:cNvPr id="14" name="TextBox 13">
            <a:extLst>
              <a:ext uri="{FF2B5EF4-FFF2-40B4-BE49-F238E27FC236}">
                <a16:creationId xmlns:a16="http://schemas.microsoft.com/office/drawing/2014/main" id="{B9D36EB4-212E-8E0A-F89C-90C632118A83}"/>
              </a:ext>
            </a:extLst>
          </p:cNvPr>
          <p:cNvSpPr txBox="1"/>
          <p:nvPr/>
        </p:nvSpPr>
        <p:spPr>
          <a:xfrm>
            <a:off x="7438506" y="193244"/>
            <a:ext cx="1556969" cy="338554"/>
          </a:xfrm>
          <a:prstGeom prst="rect">
            <a:avLst/>
          </a:prstGeom>
          <a:noFill/>
        </p:spPr>
        <p:txBody>
          <a:bodyPr wrap="square">
            <a:spAutoFit/>
          </a:bodyPr>
          <a:lstStyle>
            <a:defPPr marR="0" lvl="0" algn="l" rtl="0">
              <a:lnSpc>
                <a:spcPct val="100000"/>
              </a:lnSpc>
              <a:spcBef>
                <a:spcPts val="0"/>
              </a:spcBef>
              <a:spcAft>
                <a:spcPts val="0"/>
              </a:spcAft>
              <a:defRPr/>
            </a:defPPr>
            <a:lvl1pPr algn="ctr">
              <a:defRPr sz="1600" b="1">
                <a:effectLst/>
                <a:latin typeface="Times" pitchFamily="2" charset="0"/>
              </a:defRPr>
            </a:lvl1pPr>
          </a:lstStyle>
          <a:p>
            <a:r>
              <a:rPr lang="en-US" dirty="0">
                <a:effectLst/>
                <a:latin typeface="Times" pitchFamily="2" charset="0"/>
              </a:rPr>
              <a:t>Albert Einstein</a:t>
            </a:r>
            <a:endParaRPr lang="en-US" dirty="0"/>
          </a:p>
        </p:txBody>
      </p:sp>
      <p:cxnSp>
        <p:nvCxnSpPr>
          <p:cNvPr id="24" name="Straight Arrow Connector 23">
            <a:extLst>
              <a:ext uri="{FF2B5EF4-FFF2-40B4-BE49-F238E27FC236}">
                <a16:creationId xmlns:a16="http://schemas.microsoft.com/office/drawing/2014/main" id="{1CE47FB6-7973-BB93-475C-FFBCCBFAD595}"/>
              </a:ext>
            </a:extLst>
          </p:cNvPr>
          <p:cNvCxnSpPr>
            <a:cxnSpLocks/>
          </p:cNvCxnSpPr>
          <p:nvPr/>
        </p:nvCxnSpPr>
        <p:spPr>
          <a:xfrm flipV="1">
            <a:off x="5982580" y="1424181"/>
            <a:ext cx="1839727" cy="29765"/>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pic>
        <p:nvPicPr>
          <p:cNvPr id="1026" name="Picture 2">
            <a:extLst>
              <a:ext uri="{FF2B5EF4-FFF2-40B4-BE49-F238E27FC236}">
                <a16:creationId xmlns:a16="http://schemas.microsoft.com/office/drawing/2014/main" id="{7BF36AEF-3ADC-427D-603F-E63A1B119FCA}"/>
              </a:ext>
            </a:extLst>
          </p:cNvPr>
          <p:cNvPicPr>
            <a:picLocks noChangeAspect="1" noChangeArrowheads="1"/>
          </p:cNvPicPr>
          <p:nvPr/>
        </p:nvPicPr>
        <p:blipFill>
          <a:blip r:embed="rId9">
            <a:alphaModFix/>
            <a:extLst>
              <a:ext uri="{28A0092B-C50C-407E-A947-70E740481C1C}">
                <a14:useLocalDpi xmlns:a14="http://schemas.microsoft.com/office/drawing/2010/main" val="0"/>
              </a:ext>
            </a:extLst>
          </a:blip>
          <a:srcRect/>
          <a:stretch>
            <a:fillRect/>
          </a:stretch>
        </p:blipFill>
        <p:spPr bwMode="auto">
          <a:xfrm>
            <a:off x="6333005" y="837898"/>
            <a:ext cx="1133529" cy="1133529"/>
          </a:xfrm>
          <a:prstGeom prst="rect">
            <a:avLst/>
          </a:prstGeom>
          <a:noFill/>
          <a:extLst>
            <a:ext uri="{909E8E84-426E-40DD-AFC4-6F175D3DCCD1}">
              <a14:hiddenFill xmlns:a14="http://schemas.microsoft.com/office/drawing/2010/main">
                <a:solidFill>
                  <a:srgbClr val="FFFFFF"/>
                </a:solidFill>
              </a14:hiddenFill>
            </a:ext>
          </a:extLst>
        </p:spPr>
      </p:pic>
      <p:sp>
        <p:nvSpPr>
          <p:cNvPr id="26" name="TextBox 25">
            <a:extLst>
              <a:ext uri="{FF2B5EF4-FFF2-40B4-BE49-F238E27FC236}">
                <a16:creationId xmlns:a16="http://schemas.microsoft.com/office/drawing/2014/main" id="{3849669D-8A9B-967F-3479-E88D74A50BD1}"/>
              </a:ext>
            </a:extLst>
          </p:cNvPr>
          <p:cNvSpPr txBox="1"/>
          <p:nvPr/>
        </p:nvSpPr>
        <p:spPr>
          <a:xfrm>
            <a:off x="7528878" y="2159625"/>
            <a:ext cx="877590" cy="338554"/>
          </a:xfrm>
          <a:prstGeom prst="rect">
            <a:avLst/>
          </a:prstGeom>
          <a:noFill/>
        </p:spPr>
        <p:txBody>
          <a:bodyPr wrap="square">
            <a:spAutoFit/>
          </a:bodyPr>
          <a:lstStyle>
            <a:defPPr marR="0" lvl="0" algn="l" rtl="0">
              <a:lnSpc>
                <a:spcPct val="100000"/>
              </a:lnSpc>
              <a:spcBef>
                <a:spcPts val="0"/>
              </a:spcBef>
              <a:spcAft>
                <a:spcPts val="0"/>
              </a:spcAft>
              <a:defRPr/>
            </a:defPPr>
            <a:lvl1pPr algn="ctr">
              <a:defRPr sz="1600">
                <a:solidFill>
                  <a:schemeClr val="tx2">
                    <a:lumMod val="50000"/>
                  </a:schemeClr>
                </a:solidFill>
                <a:effectLst/>
                <a:latin typeface="Arial" panose="020B0604020202020204" pitchFamily="34" charset="0"/>
              </a:defRPr>
            </a:lvl1pPr>
          </a:lstStyle>
          <a:p>
            <a:r>
              <a:rPr lang="el-GR" dirty="0"/>
              <a:t>1</a:t>
            </a:r>
            <a:r>
              <a:rPr lang="en-US" dirty="0"/>
              <a:t>9</a:t>
            </a:r>
            <a:r>
              <a:rPr lang="el-GR" dirty="0"/>
              <a:t>08 </a:t>
            </a:r>
            <a:endParaRPr lang="en-US" dirty="0"/>
          </a:p>
        </p:txBody>
      </p:sp>
      <p:cxnSp>
        <p:nvCxnSpPr>
          <p:cNvPr id="28" name="Straight Arrow Connector 27">
            <a:extLst>
              <a:ext uri="{FF2B5EF4-FFF2-40B4-BE49-F238E27FC236}">
                <a16:creationId xmlns:a16="http://schemas.microsoft.com/office/drawing/2014/main" id="{B61FFDA5-1A14-3FFE-2A89-0471F5372F1D}"/>
              </a:ext>
            </a:extLst>
          </p:cNvPr>
          <p:cNvCxnSpPr>
            <a:cxnSpLocks/>
          </p:cNvCxnSpPr>
          <p:nvPr/>
        </p:nvCxnSpPr>
        <p:spPr>
          <a:xfrm>
            <a:off x="8443817" y="1971427"/>
            <a:ext cx="0" cy="332160"/>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sp>
        <p:nvSpPr>
          <p:cNvPr id="30" name="TextBox 29">
            <a:extLst>
              <a:ext uri="{FF2B5EF4-FFF2-40B4-BE49-F238E27FC236}">
                <a16:creationId xmlns:a16="http://schemas.microsoft.com/office/drawing/2014/main" id="{69322357-C82F-BA44-FE37-DBF98E4C5C88}"/>
              </a:ext>
            </a:extLst>
          </p:cNvPr>
          <p:cNvSpPr txBox="1"/>
          <p:nvPr/>
        </p:nvSpPr>
        <p:spPr>
          <a:xfrm>
            <a:off x="7211941" y="4180741"/>
            <a:ext cx="1846367" cy="338554"/>
          </a:xfrm>
          <a:prstGeom prst="rect">
            <a:avLst/>
          </a:prstGeom>
          <a:solidFill>
            <a:schemeClr val="accent2">
              <a:lumMod val="20000"/>
              <a:lumOff val="80000"/>
            </a:schemeClr>
          </a:solidFill>
        </p:spPr>
        <p:txBody>
          <a:bodyPr wrap="square">
            <a:spAutoFit/>
          </a:bodyPr>
          <a:lstStyle/>
          <a:p>
            <a:pPr algn="ctr"/>
            <a:r>
              <a:rPr lang="el-GR" sz="1600" b="1" dirty="0">
                <a:solidFill>
                  <a:srgbClr val="7030A0"/>
                </a:solidFill>
                <a:effectLst/>
                <a:latin typeface="Times" pitchFamily="2" charset="0"/>
              </a:rPr>
              <a:t>Το άτομο υπάρχει!</a:t>
            </a:r>
            <a:endParaRPr lang="en-US" sz="1600" b="1" dirty="0">
              <a:solidFill>
                <a:srgbClr val="7030A0"/>
              </a:solidFill>
              <a:effectLst/>
              <a:latin typeface="Times" pitchFamily="2" charset="0"/>
            </a:endParaRPr>
          </a:p>
        </p:txBody>
      </p:sp>
      <p:sp>
        <p:nvSpPr>
          <p:cNvPr id="33" name="TextBox 32">
            <a:extLst>
              <a:ext uri="{FF2B5EF4-FFF2-40B4-BE49-F238E27FC236}">
                <a16:creationId xmlns:a16="http://schemas.microsoft.com/office/drawing/2014/main" id="{3F9EDEED-E0A8-71AE-DCB0-4DFD102FF1A8}"/>
              </a:ext>
            </a:extLst>
          </p:cNvPr>
          <p:cNvSpPr txBox="1"/>
          <p:nvPr/>
        </p:nvSpPr>
        <p:spPr>
          <a:xfrm>
            <a:off x="5878480" y="3259723"/>
            <a:ext cx="877590" cy="338554"/>
          </a:xfrm>
          <a:prstGeom prst="rect">
            <a:avLst/>
          </a:prstGeom>
          <a:noFill/>
        </p:spPr>
        <p:txBody>
          <a:bodyPr wrap="square">
            <a:spAutoFit/>
          </a:bodyPr>
          <a:lstStyle>
            <a:defPPr marR="0" lvl="0" algn="l" rtl="0">
              <a:lnSpc>
                <a:spcPct val="100000"/>
              </a:lnSpc>
              <a:spcBef>
                <a:spcPts val="0"/>
              </a:spcBef>
              <a:spcAft>
                <a:spcPts val="0"/>
              </a:spcAft>
              <a:defRPr/>
            </a:defPPr>
            <a:lvl1pPr algn="ctr">
              <a:defRPr sz="1600">
                <a:solidFill>
                  <a:schemeClr val="tx2">
                    <a:lumMod val="50000"/>
                  </a:schemeClr>
                </a:solidFill>
                <a:effectLst/>
                <a:latin typeface="Arial" panose="020B0604020202020204" pitchFamily="34" charset="0"/>
              </a:defRPr>
            </a:lvl1pPr>
          </a:lstStyle>
          <a:p>
            <a:r>
              <a:rPr lang="el-GR" dirty="0"/>
              <a:t>1904</a:t>
            </a:r>
            <a:endParaRPr lang="en-US" dirty="0"/>
          </a:p>
        </p:txBody>
      </p:sp>
      <p:sp>
        <p:nvSpPr>
          <p:cNvPr id="34" name="TextBox 33">
            <a:extLst>
              <a:ext uri="{FF2B5EF4-FFF2-40B4-BE49-F238E27FC236}">
                <a16:creationId xmlns:a16="http://schemas.microsoft.com/office/drawing/2014/main" id="{43B2FC36-9CC5-B42C-F364-6E3E0AEE6997}"/>
              </a:ext>
            </a:extLst>
          </p:cNvPr>
          <p:cNvSpPr txBox="1"/>
          <p:nvPr/>
        </p:nvSpPr>
        <p:spPr>
          <a:xfrm>
            <a:off x="5143815" y="3489949"/>
            <a:ext cx="2216817" cy="338554"/>
          </a:xfrm>
          <a:prstGeom prst="rect">
            <a:avLst/>
          </a:prstGeom>
          <a:noFill/>
        </p:spPr>
        <p:txBody>
          <a:bodyPr wrap="square">
            <a:spAutoFit/>
          </a:bodyPr>
          <a:lstStyle>
            <a:defPPr marR="0" lvl="0" algn="l" rtl="0">
              <a:lnSpc>
                <a:spcPct val="100000"/>
              </a:lnSpc>
              <a:spcBef>
                <a:spcPts val="0"/>
              </a:spcBef>
              <a:spcAft>
                <a:spcPts val="0"/>
              </a:spcAft>
              <a:defRPr/>
            </a:defPPr>
            <a:lvl1pPr algn="ctr">
              <a:defRPr sz="1600" b="1">
                <a:effectLst/>
                <a:latin typeface="Times" pitchFamily="2" charset="0"/>
              </a:defRPr>
            </a:lvl1pPr>
          </a:lstStyle>
          <a:p>
            <a:r>
              <a:rPr lang="en-US" dirty="0">
                <a:effectLst/>
                <a:latin typeface="Times" pitchFamily="2" charset="0"/>
              </a:rPr>
              <a:t>Joseph John Thomson</a:t>
            </a:r>
            <a:endParaRPr lang="el-GR" dirty="0">
              <a:effectLst/>
              <a:latin typeface="Times" pitchFamily="2" charset="0"/>
            </a:endParaRPr>
          </a:p>
        </p:txBody>
      </p:sp>
      <p:pic>
        <p:nvPicPr>
          <p:cNvPr id="7" name="Picture 6">
            <a:extLst>
              <a:ext uri="{FF2B5EF4-FFF2-40B4-BE49-F238E27FC236}">
                <a16:creationId xmlns:a16="http://schemas.microsoft.com/office/drawing/2014/main" id="{61AAD52F-8D24-E05E-804A-106AC5678E1F}"/>
              </a:ext>
            </a:extLst>
          </p:cNvPr>
          <p:cNvPicPr>
            <a:picLocks noChangeAspect="1"/>
          </p:cNvPicPr>
          <p:nvPr/>
        </p:nvPicPr>
        <p:blipFill>
          <a:blip r:embed="rId10"/>
          <a:stretch>
            <a:fillRect/>
          </a:stretch>
        </p:blipFill>
        <p:spPr>
          <a:xfrm>
            <a:off x="5780977" y="5518156"/>
            <a:ext cx="927941" cy="870053"/>
          </a:xfrm>
          <a:prstGeom prst="rect">
            <a:avLst/>
          </a:prstGeom>
        </p:spPr>
      </p:pic>
      <p:pic>
        <p:nvPicPr>
          <p:cNvPr id="12" name="Picture 11">
            <a:extLst>
              <a:ext uri="{FF2B5EF4-FFF2-40B4-BE49-F238E27FC236}">
                <a16:creationId xmlns:a16="http://schemas.microsoft.com/office/drawing/2014/main" id="{EEC23117-B684-8C28-26F9-9A066DD28378}"/>
              </a:ext>
            </a:extLst>
          </p:cNvPr>
          <p:cNvPicPr>
            <a:picLocks noChangeAspect="1"/>
          </p:cNvPicPr>
          <p:nvPr/>
        </p:nvPicPr>
        <p:blipFill>
          <a:blip r:embed="rId11"/>
          <a:stretch>
            <a:fillRect/>
          </a:stretch>
        </p:blipFill>
        <p:spPr>
          <a:xfrm>
            <a:off x="5334201" y="2437619"/>
            <a:ext cx="845138" cy="835533"/>
          </a:xfrm>
          <a:prstGeom prst="rect">
            <a:avLst/>
          </a:prstGeom>
        </p:spPr>
      </p:pic>
      <p:pic>
        <p:nvPicPr>
          <p:cNvPr id="25" name="Picture 2">
            <a:extLst>
              <a:ext uri="{FF2B5EF4-FFF2-40B4-BE49-F238E27FC236}">
                <a16:creationId xmlns:a16="http://schemas.microsoft.com/office/drawing/2014/main" id="{395A45D4-E1E7-9090-7F08-34C5E3CC7B61}"/>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846037" y="3712907"/>
            <a:ext cx="1282739" cy="1731698"/>
          </a:xfrm>
          <a:prstGeom prst="rect">
            <a:avLst/>
          </a:prstGeom>
          <a:solidFill>
            <a:srgbClr val="FFFFFF">
              <a:shade val="85000"/>
            </a:srgbClr>
          </a:solidFill>
          <a:ln w="63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8" name="Picture 37">
            <a:extLst>
              <a:ext uri="{FF2B5EF4-FFF2-40B4-BE49-F238E27FC236}">
                <a16:creationId xmlns:a16="http://schemas.microsoft.com/office/drawing/2014/main" id="{1358B6C8-2D02-2985-4A61-A6A14DC0BA22}"/>
              </a:ext>
            </a:extLst>
          </p:cNvPr>
          <p:cNvPicPr>
            <a:picLocks noChangeAspect="1"/>
          </p:cNvPicPr>
          <p:nvPr/>
        </p:nvPicPr>
        <p:blipFill>
          <a:blip r:embed="rId13"/>
          <a:stretch>
            <a:fillRect/>
          </a:stretch>
        </p:blipFill>
        <p:spPr>
          <a:xfrm>
            <a:off x="3690896" y="5415646"/>
            <a:ext cx="1012952" cy="1045302"/>
          </a:xfrm>
          <a:prstGeom prst="rect">
            <a:avLst/>
          </a:prstGeom>
        </p:spPr>
      </p:pic>
      <p:cxnSp>
        <p:nvCxnSpPr>
          <p:cNvPr id="47" name="Straight Arrow Connector 46">
            <a:extLst>
              <a:ext uri="{FF2B5EF4-FFF2-40B4-BE49-F238E27FC236}">
                <a16:creationId xmlns:a16="http://schemas.microsoft.com/office/drawing/2014/main" id="{9516B41D-AA9F-7946-2BA5-21E748F5ED17}"/>
              </a:ext>
            </a:extLst>
          </p:cNvPr>
          <p:cNvCxnSpPr>
            <a:cxnSpLocks/>
          </p:cNvCxnSpPr>
          <p:nvPr/>
        </p:nvCxnSpPr>
        <p:spPr>
          <a:xfrm>
            <a:off x="3278748" y="1426119"/>
            <a:ext cx="430580" cy="0"/>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sp>
        <p:nvSpPr>
          <p:cNvPr id="54" name="TextBox 53">
            <a:extLst>
              <a:ext uri="{FF2B5EF4-FFF2-40B4-BE49-F238E27FC236}">
                <a16:creationId xmlns:a16="http://schemas.microsoft.com/office/drawing/2014/main" id="{F676A35F-66DC-8941-FFDA-B0E440864476}"/>
              </a:ext>
            </a:extLst>
          </p:cNvPr>
          <p:cNvSpPr txBox="1"/>
          <p:nvPr/>
        </p:nvSpPr>
        <p:spPr>
          <a:xfrm>
            <a:off x="3800571" y="2971499"/>
            <a:ext cx="672843" cy="338554"/>
          </a:xfrm>
          <a:prstGeom prst="rect">
            <a:avLst/>
          </a:prstGeom>
          <a:noFill/>
        </p:spPr>
        <p:txBody>
          <a:bodyPr wrap="square">
            <a:spAutoFit/>
          </a:bodyPr>
          <a:lstStyle>
            <a:defPPr marR="0" lvl="0" algn="l" rtl="0">
              <a:lnSpc>
                <a:spcPct val="100000"/>
              </a:lnSpc>
              <a:spcBef>
                <a:spcPts val="0"/>
              </a:spcBef>
              <a:spcAft>
                <a:spcPts val="0"/>
              </a:spcAft>
              <a:defRPr/>
            </a:defPPr>
            <a:lvl1pPr algn="ctr">
              <a:defRPr sz="1600">
                <a:solidFill>
                  <a:schemeClr val="tx2">
                    <a:lumMod val="50000"/>
                  </a:schemeClr>
                </a:solidFill>
                <a:effectLst/>
                <a:latin typeface="Arial" panose="020B0604020202020204" pitchFamily="34" charset="0"/>
              </a:defRPr>
            </a:lvl1pPr>
          </a:lstStyle>
          <a:p>
            <a:r>
              <a:rPr lang="el-GR" dirty="0"/>
              <a:t>19</a:t>
            </a:r>
            <a:r>
              <a:rPr lang="en-US" dirty="0"/>
              <a:t>11</a:t>
            </a:r>
          </a:p>
        </p:txBody>
      </p:sp>
      <p:sp>
        <p:nvSpPr>
          <p:cNvPr id="55" name="TextBox 54">
            <a:extLst>
              <a:ext uri="{FF2B5EF4-FFF2-40B4-BE49-F238E27FC236}">
                <a16:creationId xmlns:a16="http://schemas.microsoft.com/office/drawing/2014/main" id="{2B295CBF-F94E-86E3-2F39-0DF1C332CC6A}"/>
              </a:ext>
            </a:extLst>
          </p:cNvPr>
          <p:cNvSpPr txBox="1"/>
          <p:nvPr/>
        </p:nvSpPr>
        <p:spPr>
          <a:xfrm>
            <a:off x="1662252" y="3137510"/>
            <a:ext cx="1782041" cy="584775"/>
          </a:xfrm>
          <a:prstGeom prst="rect">
            <a:avLst/>
          </a:prstGeom>
          <a:noFill/>
        </p:spPr>
        <p:txBody>
          <a:bodyPr wrap="square">
            <a:spAutoFit/>
          </a:bodyPr>
          <a:lstStyle>
            <a:defPPr marR="0" lvl="0" algn="l" rtl="0">
              <a:lnSpc>
                <a:spcPct val="100000"/>
              </a:lnSpc>
              <a:spcBef>
                <a:spcPts val="0"/>
              </a:spcBef>
              <a:spcAft>
                <a:spcPts val="0"/>
              </a:spcAft>
              <a:defRPr/>
            </a:defPPr>
            <a:lvl1pPr algn="ctr">
              <a:defRPr sz="1600" b="1">
                <a:effectLst/>
                <a:latin typeface="Times" pitchFamily="2" charset="0"/>
              </a:defRPr>
            </a:lvl1pPr>
          </a:lstStyle>
          <a:p>
            <a:r>
              <a:rPr lang="en-US" dirty="0">
                <a:effectLst/>
                <a:latin typeface="Times" pitchFamily="2" charset="0"/>
              </a:rPr>
              <a:t>Ernst </a:t>
            </a:r>
            <a:endParaRPr lang="el-GR" dirty="0">
              <a:effectLst/>
              <a:latin typeface="Times" pitchFamily="2" charset="0"/>
            </a:endParaRPr>
          </a:p>
          <a:p>
            <a:r>
              <a:rPr lang="en-US" dirty="0">
                <a:effectLst/>
                <a:latin typeface="Times" pitchFamily="2" charset="0"/>
              </a:rPr>
              <a:t>Rutherford </a:t>
            </a:r>
            <a:endParaRPr lang="el-GR" dirty="0">
              <a:effectLst/>
              <a:latin typeface="Times" pitchFamily="2" charset="0"/>
            </a:endParaRPr>
          </a:p>
        </p:txBody>
      </p:sp>
      <p:sp>
        <p:nvSpPr>
          <p:cNvPr id="60" name="Arc 59">
            <a:extLst>
              <a:ext uri="{FF2B5EF4-FFF2-40B4-BE49-F238E27FC236}">
                <a16:creationId xmlns:a16="http://schemas.microsoft.com/office/drawing/2014/main" id="{8BA901CC-0637-41A2-2BAC-82E3726CA0E1}"/>
              </a:ext>
            </a:extLst>
          </p:cNvPr>
          <p:cNvSpPr/>
          <p:nvPr/>
        </p:nvSpPr>
        <p:spPr>
          <a:xfrm>
            <a:off x="4844952" y="2383018"/>
            <a:ext cx="1530529" cy="1710265"/>
          </a:xfrm>
          <a:prstGeom prst="arc">
            <a:avLst/>
          </a:prstGeom>
          <a:ln w="28575">
            <a:tailEnd type="triangle"/>
          </a:ln>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pic>
        <p:nvPicPr>
          <p:cNvPr id="23" name="Picture 22">
            <a:extLst>
              <a:ext uri="{FF2B5EF4-FFF2-40B4-BE49-F238E27FC236}">
                <a16:creationId xmlns:a16="http://schemas.microsoft.com/office/drawing/2014/main" id="{B0BDA35E-9B75-0D6E-747F-2580CEA2A60C}"/>
              </a:ext>
            </a:extLst>
          </p:cNvPr>
          <p:cNvPicPr>
            <a:picLocks noChangeAspect="1"/>
          </p:cNvPicPr>
          <p:nvPr/>
        </p:nvPicPr>
        <p:blipFill>
          <a:blip r:embed="rId14"/>
          <a:stretch>
            <a:fillRect/>
          </a:stretch>
        </p:blipFill>
        <p:spPr>
          <a:xfrm>
            <a:off x="2001818" y="5503856"/>
            <a:ext cx="925370" cy="1017506"/>
          </a:xfrm>
          <a:prstGeom prst="rect">
            <a:avLst/>
          </a:prstGeom>
        </p:spPr>
      </p:pic>
      <p:pic>
        <p:nvPicPr>
          <p:cNvPr id="62" name="Picture 4" descr="Photograph showing the head and shoulders of a man in a suit and tie">
            <a:extLst>
              <a:ext uri="{FF2B5EF4-FFF2-40B4-BE49-F238E27FC236}">
                <a16:creationId xmlns:a16="http://schemas.microsoft.com/office/drawing/2014/main" id="{32BFD9F8-7287-2125-CD8E-0740E0870D63}"/>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3604745" y="3594667"/>
            <a:ext cx="1199732" cy="1685077"/>
          </a:xfrm>
          <a:prstGeom prst="rect">
            <a:avLst/>
          </a:prstGeom>
          <a:solidFill>
            <a:srgbClr val="FFFFFF">
              <a:shade val="85000"/>
            </a:srgbClr>
          </a:solidFill>
          <a:ln w="63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030" name="TextBox 1029">
            <a:extLst>
              <a:ext uri="{FF2B5EF4-FFF2-40B4-BE49-F238E27FC236}">
                <a16:creationId xmlns:a16="http://schemas.microsoft.com/office/drawing/2014/main" id="{44BE082D-7787-72F8-FEBF-89A7F0A1A604}"/>
              </a:ext>
            </a:extLst>
          </p:cNvPr>
          <p:cNvSpPr txBox="1"/>
          <p:nvPr/>
        </p:nvSpPr>
        <p:spPr>
          <a:xfrm>
            <a:off x="3560514" y="3213819"/>
            <a:ext cx="1119695" cy="338554"/>
          </a:xfrm>
          <a:prstGeom prst="rect">
            <a:avLst/>
          </a:prstGeom>
          <a:noFill/>
        </p:spPr>
        <p:txBody>
          <a:bodyPr wrap="square">
            <a:spAutoFit/>
          </a:bodyPr>
          <a:lstStyle>
            <a:defPPr marR="0" lvl="0" algn="l" rtl="0">
              <a:lnSpc>
                <a:spcPct val="100000"/>
              </a:lnSpc>
              <a:spcBef>
                <a:spcPts val="0"/>
              </a:spcBef>
              <a:spcAft>
                <a:spcPts val="0"/>
              </a:spcAft>
              <a:defRPr/>
            </a:defPPr>
            <a:lvl1pPr algn="ctr">
              <a:defRPr sz="1600" b="1">
                <a:effectLst/>
                <a:latin typeface="Times" pitchFamily="2" charset="0"/>
              </a:defRPr>
            </a:lvl1pPr>
          </a:lstStyle>
          <a:p>
            <a:r>
              <a:rPr lang="en-US" dirty="0"/>
              <a:t>Niels Bohr</a:t>
            </a:r>
            <a:r>
              <a:rPr lang="en-US" dirty="0">
                <a:effectLst/>
                <a:latin typeface="Times" pitchFamily="2" charset="0"/>
              </a:rPr>
              <a:t> </a:t>
            </a:r>
            <a:endParaRPr lang="el-GR" dirty="0">
              <a:effectLst/>
              <a:latin typeface="Times" pitchFamily="2" charset="0"/>
            </a:endParaRPr>
          </a:p>
        </p:txBody>
      </p:sp>
      <p:sp>
        <p:nvSpPr>
          <p:cNvPr id="1031" name="TextBox 1030">
            <a:extLst>
              <a:ext uri="{FF2B5EF4-FFF2-40B4-BE49-F238E27FC236}">
                <a16:creationId xmlns:a16="http://schemas.microsoft.com/office/drawing/2014/main" id="{D6CBD55E-049A-C647-C2B7-38AE104444CF}"/>
              </a:ext>
            </a:extLst>
          </p:cNvPr>
          <p:cNvSpPr txBox="1"/>
          <p:nvPr/>
        </p:nvSpPr>
        <p:spPr>
          <a:xfrm>
            <a:off x="2171589" y="2930844"/>
            <a:ext cx="672843" cy="338554"/>
          </a:xfrm>
          <a:prstGeom prst="rect">
            <a:avLst/>
          </a:prstGeom>
          <a:noFill/>
        </p:spPr>
        <p:txBody>
          <a:bodyPr wrap="square">
            <a:spAutoFit/>
          </a:bodyPr>
          <a:lstStyle>
            <a:defPPr marR="0" lvl="0" algn="l" rtl="0">
              <a:lnSpc>
                <a:spcPct val="100000"/>
              </a:lnSpc>
              <a:spcBef>
                <a:spcPts val="0"/>
              </a:spcBef>
              <a:spcAft>
                <a:spcPts val="0"/>
              </a:spcAft>
              <a:defRPr/>
            </a:defPPr>
            <a:lvl1pPr algn="ctr">
              <a:defRPr sz="1600">
                <a:solidFill>
                  <a:schemeClr val="tx2">
                    <a:lumMod val="50000"/>
                  </a:schemeClr>
                </a:solidFill>
                <a:effectLst/>
                <a:latin typeface="Arial" panose="020B0604020202020204" pitchFamily="34" charset="0"/>
              </a:defRPr>
            </a:lvl1pPr>
          </a:lstStyle>
          <a:p>
            <a:r>
              <a:rPr lang="el-GR" dirty="0"/>
              <a:t>19</a:t>
            </a:r>
            <a:r>
              <a:rPr lang="en-US" dirty="0"/>
              <a:t>13</a:t>
            </a:r>
          </a:p>
        </p:txBody>
      </p:sp>
      <p:pic>
        <p:nvPicPr>
          <p:cNvPr id="1032" name="Picture 1031">
            <a:extLst>
              <a:ext uri="{FF2B5EF4-FFF2-40B4-BE49-F238E27FC236}">
                <a16:creationId xmlns:a16="http://schemas.microsoft.com/office/drawing/2014/main" id="{148FC03A-94C6-ED67-04E5-DC49A3C90D5D}"/>
              </a:ext>
            </a:extLst>
          </p:cNvPr>
          <p:cNvPicPr>
            <a:picLocks noChangeAspect="1"/>
          </p:cNvPicPr>
          <p:nvPr/>
        </p:nvPicPr>
        <p:blipFill>
          <a:blip r:embed="rId16"/>
          <a:stretch>
            <a:fillRect/>
          </a:stretch>
        </p:blipFill>
        <p:spPr>
          <a:xfrm>
            <a:off x="191992" y="3231891"/>
            <a:ext cx="1276094" cy="1803935"/>
          </a:xfrm>
          <a:prstGeom prst="rect">
            <a:avLst/>
          </a:prstGeom>
          <a:solidFill>
            <a:srgbClr val="FFFFFF">
              <a:shade val="85000"/>
            </a:srgbClr>
          </a:solidFill>
          <a:ln w="63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34" name="Picture 1033">
            <a:extLst>
              <a:ext uri="{FF2B5EF4-FFF2-40B4-BE49-F238E27FC236}">
                <a16:creationId xmlns:a16="http://schemas.microsoft.com/office/drawing/2014/main" id="{4D1CE067-5E16-EDFF-FB41-DCBC71E82E1B}"/>
              </a:ext>
            </a:extLst>
          </p:cNvPr>
          <p:cNvPicPr>
            <a:picLocks noChangeAspect="1"/>
          </p:cNvPicPr>
          <p:nvPr/>
        </p:nvPicPr>
        <p:blipFill rotWithShape="1">
          <a:blip r:embed="rId17"/>
          <a:srcRect r="28469"/>
          <a:stretch/>
        </p:blipFill>
        <p:spPr>
          <a:xfrm>
            <a:off x="250280" y="5186965"/>
            <a:ext cx="1181325" cy="1102474"/>
          </a:xfrm>
          <a:prstGeom prst="rect">
            <a:avLst/>
          </a:prstGeom>
        </p:spPr>
      </p:pic>
      <p:sp>
        <p:nvSpPr>
          <p:cNvPr id="1037" name="TextBox 1036">
            <a:extLst>
              <a:ext uri="{FF2B5EF4-FFF2-40B4-BE49-F238E27FC236}">
                <a16:creationId xmlns:a16="http://schemas.microsoft.com/office/drawing/2014/main" id="{13B29701-3196-C91C-35D5-2C634FFD4B5A}"/>
              </a:ext>
            </a:extLst>
          </p:cNvPr>
          <p:cNvSpPr txBox="1"/>
          <p:nvPr/>
        </p:nvSpPr>
        <p:spPr>
          <a:xfrm>
            <a:off x="-36925" y="2830408"/>
            <a:ext cx="1974743" cy="338554"/>
          </a:xfrm>
          <a:prstGeom prst="rect">
            <a:avLst/>
          </a:prstGeom>
          <a:noFill/>
        </p:spPr>
        <p:txBody>
          <a:bodyPr wrap="square">
            <a:spAutoFit/>
          </a:bodyPr>
          <a:lstStyle>
            <a:defPPr marR="0" lvl="0" algn="l" rtl="0">
              <a:lnSpc>
                <a:spcPct val="100000"/>
              </a:lnSpc>
              <a:spcBef>
                <a:spcPts val="0"/>
              </a:spcBef>
              <a:spcAft>
                <a:spcPts val="0"/>
              </a:spcAft>
              <a:defRPr/>
            </a:defPPr>
            <a:lvl1pPr algn="ctr">
              <a:defRPr sz="1600" b="1">
                <a:effectLst/>
                <a:latin typeface="Times" pitchFamily="2" charset="0"/>
              </a:defRPr>
            </a:lvl1pPr>
          </a:lstStyle>
          <a:p>
            <a:r>
              <a:rPr lang="en-US" dirty="0">
                <a:effectLst/>
                <a:latin typeface="Times" pitchFamily="2" charset="0"/>
              </a:rPr>
              <a:t>Erwin Schrödinger</a:t>
            </a:r>
          </a:p>
        </p:txBody>
      </p:sp>
      <p:sp>
        <p:nvSpPr>
          <p:cNvPr id="1038" name="TextBox 1037">
            <a:extLst>
              <a:ext uri="{FF2B5EF4-FFF2-40B4-BE49-F238E27FC236}">
                <a16:creationId xmlns:a16="http://schemas.microsoft.com/office/drawing/2014/main" id="{A82A4C2E-2FCC-10EA-C559-4D670A8AB6DA}"/>
              </a:ext>
            </a:extLst>
          </p:cNvPr>
          <p:cNvSpPr txBox="1"/>
          <p:nvPr/>
        </p:nvSpPr>
        <p:spPr>
          <a:xfrm>
            <a:off x="527177" y="2563080"/>
            <a:ext cx="672843" cy="338554"/>
          </a:xfrm>
          <a:prstGeom prst="rect">
            <a:avLst/>
          </a:prstGeom>
          <a:noFill/>
        </p:spPr>
        <p:txBody>
          <a:bodyPr wrap="square">
            <a:spAutoFit/>
          </a:bodyPr>
          <a:lstStyle>
            <a:defPPr marR="0" lvl="0" algn="l" rtl="0">
              <a:lnSpc>
                <a:spcPct val="100000"/>
              </a:lnSpc>
              <a:spcBef>
                <a:spcPts val="0"/>
              </a:spcBef>
              <a:spcAft>
                <a:spcPts val="0"/>
              </a:spcAft>
              <a:defRPr/>
            </a:defPPr>
            <a:lvl1pPr algn="ctr">
              <a:defRPr sz="1600">
                <a:solidFill>
                  <a:schemeClr val="tx2">
                    <a:lumMod val="50000"/>
                  </a:schemeClr>
                </a:solidFill>
                <a:effectLst/>
                <a:latin typeface="Arial" panose="020B0604020202020204" pitchFamily="34" charset="0"/>
              </a:defRPr>
            </a:lvl1pPr>
          </a:lstStyle>
          <a:p>
            <a:r>
              <a:rPr lang="el-GR" dirty="0"/>
              <a:t>19</a:t>
            </a:r>
            <a:r>
              <a:rPr lang="en-US" dirty="0"/>
              <a:t>26</a:t>
            </a:r>
          </a:p>
        </p:txBody>
      </p:sp>
      <p:pic>
        <p:nvPicPr>
          <p:cNvPr id="1039" name="Picture 8">
            <a:extLst>
              <a:ext uri="{FF2B5EF4-FFF2-40B4-BE49-F238E27FC236}">
                <a16:creationId xmlns:a16="http://schemas.microsoft.com/office/drawing/2014/main" id="{81AA3D84-8234-B915-1443-D53F1909C2BD}"/>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7528878" y="5146067"/>
            <a:ext cx="1291386" cy="1614233"/>
          </a:xfrm>
          <a:prstGeom prst="rect">
            <a:avLst/>
          </a:prstGeom>
          <a:solidFill>
            <a:srgbClr val="FFFFFF">
              <a:shade val="85000"/>
            </a:srgbClr>
          </a:solidFill>
          <a:ln w="63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040" name="TextBox 1039">
            <a:extLst>
              <a:ext uri="{FF2B5EF4-FFF2-40B4-BE49-F238E27FC236}">
                <a16:creationId xmlns:a16="http://schemas.microsoft.com/office/drawing/2014/main" id="{3D33D349-ADF6-1405-B69B-2FD9EC26863B}"/>
              </a:ext>
            </a:extLst>
          </p:cNvPr>
          <p:cNvSpPr txBox="1"/>
          <p:nvPr/>
        </p:nvSpPr>
        <p:spPr>
          <a:xfrm>
            <a:off x="7302200" y="4844252"/>
            <a:ext cx="1714500" cy="338554"/>
          </a:xfrm>
          <a:prstGeom prst="rect">
            <a:avLst/>
          </a:prstGeom>
          <a:noFill/>
        </p:spPr>
        <p:txBody>
          <a:bodyPr wrap="square">
            <a:spAutoFit/>
          </a:bodyPr>
          <a:lstStyle>
            <a:defPPr marR="0" lvl="0" algn="l" rtl="0">
              <a:lnSpc>
                <a:spcPct val="100000"/>
              </a:lnSpc>
              <a:spcBef>
                <a:spcPts val="0"/>
              </a:spcBef>
              <a:spcAft>
                <a:spcPts val="0"/>
              </a:spcAft>
              <a:defRPr/>
            </a:defPPr>
            <a:lvl1pPr algn="ctr">
              <a:defRPr sz="1600" b="1">
                <a:effectLst/>
                <a:latin typeface="Times" pitchFamily="2" charset="0"/>
              </a:defRPr>
            </a:lvl1pPr>
          </a:lstStyle>
          <a:p>
            <a:r>
              <a:rPr lang="en-US" dirty="0"/>
              <a:t>James Chadwick</a:t>
            </a:r>
          </a:p>
        </p:txBody>
      </p:sp>
      <p:sp>
        <p:nvSpPr>
          <p:cNvPr id="1041" name="TextBox 1040">
            <a:extLst>
              <a:ext uri="{FF2B5EF4-FFF2-40B4-BE49-F238E27FC236}">
                <a16:creationId xmlns:a16="http://schemas.microsoft.com/office/drawing/2014/main" id="{71E63658-AEF4-2F04-063B-670560774239}"/>
              </a:ext>
            </a:extLst>
          </p:cNvPr>
          <p:cNvSpPr txBox="1"/>
          <p:nvPr/>
        </p:nvSpPr>
        <p:spPr>
          <a:xfrm>
            <a:off x="7626604" y="5691574"/>
            <a:ext cx="1095934" cy="523220"/>
          </a:xfrm>
          <a:prstGeom prst="rect">
            <a:avLst/>
          </a:prstGeom>
          <a:solidFill>
            <a:schemeClr val="accent6">
              <a:lumMod val="20000"/>
              <a:lumOff val="80000"/>
            </a:schemeClr>
          </a:solidFill>
        </p:spPr>
        <p:txBody>
          <a:bodyPr wrap="square">
            <a:spAutoFit/>
          </a:bodyPr>
          <a:lstStyle/>
          <a:p>
            <a:r>
              <a:rPr lang="el-GR" dirty="0">
                <a:latin typeface="Linux Libertine"/>
              </a:rPr>
              <a:t>Ανακάλυψη νετρονίου</a:t>
            </a:r>
            <a:endParaRPr lang="en-US" b="0" i="0" dirty="0">
              <a:solidFill>
                <a:srgbClr val="000000"/>
              </a:solidFill>
              <a:effectLst/>
              <a:latin typeface="Linux Libertine"/>
            </a:endParaRPr>
          </a:p>
        </p:txBody>
      </p:sp>
      <p:sp>
        <p:nvSpPr>
          <p:cNvPr id="1042" name="TextBox 1041">
            <a:extLst>
              <a:ext uri="{FF2B5EF4-FFF2-40B4-BE49-F238E27FC236}">
                <a16:creationId xmlns:a16="http://schemas.microsoft.com/office/drawing/2014/main" id="{3BEC4BA2-4F8D-0994-7985-7D1DA0517C1A}"/>
              </a:ext>
            </a:extLst>
          </p:cNvPr>
          <p:cNvSpPr txBox="1"/>
          <p:nvPr/>
        </p:nvSpPr>
        <p:spPr>
          <a:xfrm>
            <a:off x="7720655" y="4622771"/>
            <a:ext cx="877590" cy="338554"/>
          </a:xfrm>
          <a:prstGeom prst="rect">
            <a:avLst/>
          </a:prstGeom>
          <a:noFill/>
        </p:spPr>
        <p:txBody>
          <a:bodyPr wrap="square">
            <a:spAutoFit/>
          </a:bodyPr>
          <a:lstStyle>
            <a:defPPr marR="0" lvl="0" algn="l" rtl="0">
              <a:lnSpc>
                <a:spcPct val="100000"/>
              </a:lnSpc>
              <a:spcBef>
                <a:spcPts val="0"/>
              </a:spcBef>
              <a:spcAft>
                <a:spcPts val="0"/>
              </a:spcAft>
              <a:defRPr/>
            </a:defPPr>
            <a:lvl1pPr algn="ctr">
              <a:defRPr sz="1600">
                <a:solidFill>
                  <a:schemeClr val="tx2">
                    <a:lumMod val="50000"/>
                  </a:schemeClr>
                </a:solidFill>
                <a:effectLst/>
                <a:latin typeface="Arial" panose="020B0604020202020204" pitchFamily="34" charset="0"/>
              </a:defRPr>
            </a:lvl1pPr>
          </a:lstStyle>
          <a:p>
            <a:r>
              <a:rPr lang="el-GR" dirty="0"/>
              <a:t>19</a:t>
            </a:r>
            <a:r>
              <a:rPr lang="en-US" dirty="0"/>
              <a:t>32</a:t>
            </a:r>
          </a:p>
        </p:txBody>
      </p:sp>
      <p:sp>
        <p:nvSpPr>
          <p:cNvPr id="19" name="TextBox 18">
            <a:extLst>
              <a:ext uri="{FF2B5EF4-FFF2-40B4-BE49-F238E27FC236}">
                <a16:creationId xmlns:a16="http://schemas.microsoft.com/office/drawing/2014/main" id="{124EF57C-4D0F-1957-A40C-F7EABDB2C420}"/>
              </a:ext>
            </a:extLst>
          </p:cNvPr>
          <p:cNvSpPr txBox="1"/>
          <p:nvPr/>
        </p:nvSpPr>
        <p:spPr>
          <a:xfrm>
            <a:off x="6121284" y="553127"/>
            <a:ext cx="1556969" cy="307777"/>
          </a:xfrm>
          <a:prstGeom prst="rect">
            <a:avLst/>
          </a:prstGeom>
          <a:noFill/>
        </p:spPr>
        <p:txBody>
          <a:bodyPr wrap="square">
            <a:spAutoFit/>
          </a:bodyPr>
          <a:lstStyle>
            <a:defPPr marR="0" lvl="0" algn="l" rtl="0">
              <a:lnSpc>
                <a:spcPct val="100000"/>
              </a:lnSpc>
              <a:spcBef>
                <a:spcPts val="0"/>
              </a:spcBef>
              <a:spcAft>
                <a:spcPts val="0"/>
              </a:spcAft>
            </a:defPPr>
            <a:lvl1pPr>
              <a:defRPr>
                <a:effectLst/>
                <a:latin typeface="Times" pitchFamily="2" charset="0"/>
              </a:defRPr>
            </a:lvl1pPr>
          </a:lstStyle>
          <a:p>
            <a:pPr algn="ctr"/>
            <a:r>
              <a:rPr lang="el-GR" dirty="0"/>
              <a:t>«κίνηση </a:t>
            </a:r>
            <a:r>
              <a:rPr lang="en-US" dirty="0"/>
              <a:t>Brown</a:t>
            </a:r>
            <a:r>
              <a:rPr lang="el-GR" dirty="0"/>
              <a:t>»</a:t>
            </a:r>
            <a:endParaRPr lang="en-US" dirty="0"/>
          </a:p>
        </p:txBody>
      </p:sp>
      <p:sp>
        <p:nvSpPr>
          <p:cNvPr id="1050" name="TextBox 1049">
            <a:extLst>
              <a:ext uri="{FF2B5EF4-FFF2-40B4-BE49-F238E27FC236}">
                <a16:creationId xmlns:a16="http://schemas.microsoft.com/office/drawing/2014/main" id="{354D2B4A-D6FE-050C-11B1-28732C6DA3E0}"/>
              </a:ext>
            </a:extLst>
          </p:cNvPr>
          <p:cNvSpPr txBox="1"/>
          <p:nvPr/>
        </p:nvSpPr>
        <p:spPr>
          <a:xfrm>
            <a:off x="4316981" y="2455362"/>
            <a:ext cx="1103950" cy="738664"/>
          </a:xfrm>
          <a:prstGeom prst="rect">
            <a:avLst/>
          </a:prstGeom>
          <a:noFill/>
        </p:spPr>
        <p:txBody>
          <a:bodyPr wrap="square">
            <a:spAutoFit/>
          </a:bodyPr>
          <a:lstStyle/>
          <a:p>
            <a:pPr algn="ctr"/>
            <a:r>
              <a:rPr lang="el-GR" sz="1400" dirty="0">
                <a:solidFill>
                  <a:srgbClr val="C00000"/>
                </a:solidFill>
              </a:rPr>
              <a:t>Μοντέλο συμπαγούς σφαίρας</a:t>
            </a:r>
            <a:endParaRPr lang="en-US" dirty="0"/>
          </a:p>
        </p:txBody>
      </p:sp>
      <p:sp>
        <p:nvSpPr>
          <p:cNvPr id="1051" name="TextBox 1050">
            <a:extLst>
              <a:ext uri="{FF2B5EF4-FFF2-40B4-BE49-F238E27FC236}">
                <a16:creationId xmlns:a16="http://schemas.microsoft.com/office/drawing/2014/main" id="{0C8D6991-43E3-3413-B012-0C643D19E607}"/>
              </a:ext>
            </a:extLst>
          </p:cNvPr>
          <p:cNvSpPr txBox="1"/>
          <p:nvPr/>
        </p:nvSpPr>
        <p:spPr>
          <a:xfrm>
            <a:off x="3376225" y="6410537"/>
            <a:ext cx="1656772" cy="307777"/>
          </a:xfrm>
          <a:prstGeom prst="rect">
            <a:avLst/>
          </a:prstGeom>
          <a:noFill/>
        </p:spPr>
        <p:txBody>
          <a:bodyPr wrap="square">
            <a:spAutoFit/>
          </a:bodyPr>
          <a:lstStyle/>
          <a:p>
            <a:pPr algn="ctr"/>
            <a:r>
              <a:rPr lang="el-GR" sz="1400" dirty="0">
                <a:solidFill>
                  <a:srgbClr val="C00000"/>
                </a:solidFill>
              </a:rPr>
              <a:t>Πυρινικό μοντέλο</a:t>
            </a:r>
            <a:endParaRPr lang="en-US" dirty="0"/>
          </a:p>
        </p:txBody>
      </p:sp>
      <p:sp>
        <p:nvSpPr>
          <p:cNvPr id="1052" name="TextBox 1051">
            <a:extLst>
              <a:ext uri="{FF2B5EF4-FFF2-40B4-BE49-F238E27FC236}">
                <a16:creationId xmlns:a16="http://schemas.microsoft.com/office/drawing/2014/main" id="{A77F7E68-91AE-188D-124D-BA5C2377CE5D}"/>
              </a:ext>
            </a:extLst>
          </p:cNvPr>
          <p:cNvSpPr txBox="1"/>
          <p:nvPr/>
        </p:nvSpPr>
        <p:spPr>
          <a:xfrm>
            <a:off x="1548766" y="6489237"/>
            <a:ext cx="1737229" cy="307777"/>
          </a:xfrm>
          <a:prstGeom prst="rect">
            <a:avLst/>
          </a:prstGeom>
          <a:noFill/>
        </p:spPr>
        <p:txBody>
          <a:bodyPr wrap="square">
            <a:spAutoFit/>
          </a:bodyPr>
          <a:lstStyle/>
          <a:p>
            <a:pPr algn="ctr"/>
            <a:r>
              <a:rPr lang="el-GR" sz="1400" dirty="0">
                <a:solidFill>
                  <a:srgbClr val="C00000"/>
                </a:solidFill>
              </a:rPr>
              <a:t>Πλανητικό μοντέλο</a:t>
            </a:r>
            <a:endParaRPr lang="en-US" dirty="0"/>
          </a:p>
        </p:txBody>
      </p:sp>
      <p:sp>
        <p:nvSpPr>
          <p:cNvPr id="1053" name="TextBox 1052">
            <a:extLst>
              <a:ext uri="{FF2B5EF4-FFF2-40B4-BE49-F238E27FC236}">
                <a16:creationId xmlns:a16="http://schemas.microsoft.com/office/drawing/2014/main" id="{493EE59C-87D0-D092-CCA7-65AB7DC5173A}"/>
              </a:ext>
            </a:extLst>
          </p:cNvPr>
          <p:cNvSpPr txBox="1"/>
          <p:nvPr/>
        </p:nvSpPr>
        <p:spPr>
          <a:xfrm>
            <a:off x="-32142" y="6213585"/>
            <a:ext cx="1737229" cy="307777"/>
          </a:xfrm>
          <a:prstGeom prst="rect">
            <a:avLst/>
          </a:prstGeom>
          <a:noFill/>
        </p:spPr>
        <p:txBody>
          <a:bodyPr wrap="square">
            <a:spAutoFit/>
          </a:bodyPr>
          <a:lstStyle/>
          <a:p>
            <a:pPr algn="ctr"/>
            <a:r>
              <a:rPr lang="el-GR" sz="1400" dirty="0">
                <a:solidFill>
                  <a:srgbClr val="C00000"/>
                </a:solidFill>
              </a:rPr>
              <a:t>Κβαντικό μοντέλο</a:t>
            </a:r>
            <a:endParaRPr lang="en-US" dirty="0"/>
          </a:p>
        </p:txBody>
      </p:sp>
      <p:sp>
        <p:nvSpPr>
          <p:cNvPr id="1045" name="Arc 1044">
            <a:extLst>
              <a:ext uri="{FF2B5EF4-FFF2-40B4-BE49-F238E27FC236}">
                <a16:creationId xmlns:a16="http://schemas.microsoft.com/office/drawing/2014/main" id="{A9C86DCF-7ABE-E4B4-C104-E878A9DB074A}"/>
              </a:ext>
            </a:extLst>
          </p:cNvPr>
          <p:cNvSpPr/>
          <p:nvPr/>
        </p:nvSpPr>
        <p:spPr>
          <a:xfrm rot="16931720" flipV="1">
            <a:off x="868605" y="3344333"/>
            <a:ext cx="1204434" cy="1278004"/>
          </a:xfrm>
          <a:prstGeom prst="arc">
            <a:avLst>
              <a:gd name="adj1" fmla="val 18853552"/>
              <a:gd name="adj2" fmla="val 209139"/>
            </a:avLst>
          </a:prstGeom>
          <a:ln w="28575">
            <a:tailEnd type="triangle"/>
          </a:ln>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1056" name="TextBox 1055">
            <a:extLst>
              <a:ext uri="{FF2B5EF4-FFF2-40B4-BE49-F238E27FC236}">
                <a16:creationId xmlns:a16="http://schemas.microsoft.com/office/drawing/2014/main" id="{57C552B1-3020-EE8A-86EC-020D533DE595}"/>
              </a:ext>
            </a:extLst>
          </p:cNvPr>
          <p:cNvSpPr txBox="1"/>
          <p:nvPr/>
        </p:nvSpPr>
        <p:spPr>
          <a:xfrm>
            <a:off x="5492177" y="6333225"/>
            <a:ext cx="1465736" cy="523220"/>
          </a:xfrm>
          <a:prstGeom prst="rect">
            <a:avLst/>
          </a:prstGeom>
          <a:noFill/>
        </p:spPr>
        <p:txBody>
          <a:bodyPr wrap="square">
            <a:spAutoFit/>
          </a:bodyPr>
          <a:lstStyle/>
          <a:p>
            <a:pPr algn="ctr"/>
            <a:r>
              <a:rPr lang="el-GR" sz="1400" dirty="0">
                <a:solidFill>
                  <a:srgbClr val="C00000"/>
                </a:solidFill>
              </a:rPr>
              <a:t>Μοντέλο του σταφιδόψωμου</a:t>
            </a:r>
            <a:endParaRPr lang="en-US" dirty="0"/>
          </a:p>
        </p:txBody>
      </p:sp>
      <p:sp>
        <p:nvSpPr>
          <p:cNvPr id="1043" name="Arc 1042">
            <a:extLst>
              <a:ext uri="{FF2B5EF4-FFF2-40B4-BE49-F238E27FC236}">
                <a16:creationId xmlns:a16="http://schemas.microsoft.com/office/drawing/2014/main" id="{17F67679-47A1-2159-5DB9-3296DFC47CDB}"/>
              </a:ext>
            </a:extLst>
          </p:cNvPr>
          <p:cNvSpPr/>
          <p:nvPr/>
        </p:nvSpPr>
        <p:spPr>
          <a:xfrm rot="7250966">
            <a:off x="4484113" y="2826103"/>
            <a:ext cx="1530529" cy="1710265"/>
          </a:xfrm>
          <a:prstGeom prst="arc">
            <a:avLst>
              <a:gd name="adj1" fmla="val 18853552"/>
              <a:gd name="adj2" fmla="val 0"/>
            </a:avLst>
          </a:prstGeom>
          <a:ln w="28575">
            <a:tailEnd type="triangle"/>
          </a:ln>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1044" name="Arc 1043">
            <a:extLst>
              <a:ext uri="{FF2B5EF4-FFF2-40B4-BE49-F238E27FC236}">
                <a16:creationId xmlns:a16="http://schemas.microsoft.com/office/drawing/2014/main" id="{196117A1-7310-371C-E739-665473F322BF}"/>
              </a:ext>
            </a:extLst>
          </p:cNvPr>
          <p:cNvSpPr/>
          <p:nvPr/>
        </p:nvSpPr>
        <p:spPr>
          <a:xfrm rot="13800504" flipV="1">
            <a:off x="2843572" y="3669687"/>
            <a:ext cx="1204434" cy="1278004"/>
          </a:xfrm>
          <a:prstGeom prst="arc">
            <a:avLst>
              <a:gd name="adj1" fmla="val 18853552"/>
              <a:gd name="adj2" fmla="val 20726141"/>
            </a:avLst>
          </a:prstGeom>
          <a:ln w="28575">
            <a:tailEnd type="triangle"/>
          </a:ln>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195323085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Λεύκιππος - Βικιπαίδεια">
            <a:extLst>
              <a:ext uri="{FF2B5EF4-FFF2-40B4-BE49-F238E27FC236}">
                <a16:creationId xmlns:a16="http://schemas.microsoft.com/office/drawing/2014/main" id="{F09999B6-9814-6983-B192-7F3BA802BE5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7800" y="565782"/>
            <a:ext cx="1371600" cy="1739265"/>
          </a:xfrm>
          <a:prstGeom prst="rect">
            <a:avLst/>
          </a:prstGeom>
          <a:solidFill>
            <a:srgbClr val="FFFFFF">
              <a:shade val="85000"/>
            </a:srgbClr>
          </a:solidFill>
          <a:ln w="63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052" name="Picture 4">
            <a:extLst>
              <a:ext uri="{FF2B5EF4-FFF2-40B4-BE49-F238E27FC236}">
                <a16:creationId xmlns:a16="http://schemas.microsoft.com/office/drawing/2014/main" id="{1B5ABC1B-07A4-83E5-9D90-C70523B9A15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86080" y="563682"/>
            <a:ext cx="1373316" cy="1741365"/>
          </a:xfrm>
          <a:prstGeom prst="rect">
            <a:avLst/>
          </a:prstGeom>
          <a:solidFill>
            <a:srgbClr val="FFFFFF">
              <a:shade val="85000"/>
            </a:srgbClr>
          </a:solidFill>
          <a:ln w="63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058" name="Picture 10">
            <a:extLst>
              <a:ext uri="{FF2B5EF4-FFF2-40B4-BE49-F238E27FC236}">
                <a16:creationId xmlns:a16="http://schemas.microsoft.com/office/drawing/2014/main" id="{201E9E3A-93E5-0386-E376-16E1F42C435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95797" y="2649344"/>
            <a:ext cx="1205773" cy="1528987"/>
          </a:xfrm>
          <a:prstGeom prst="rect">
            <a:avLst/>
          </a:prstGeom>
          <a:solidFill>
            <a:srgbClr val="FFFFFF">
              <a:shade val="85000"/>
            </a:srgbClr>
          </a:solidFill>
          <a:ln w="63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8" name="TextBox 7">
            <a:extLst>
              <a:ext uri="{FF2B5EF4-FFF2-40B4-BE49-F238E27FC236}">
                <a16:creationId xmlns:a16="http://schemas.microsoft.com/office/drawing/2014/main" id="{0CA21456-4538-3285-6F00-20E377C3738D}"/>
              </a:ext>
            </a:extLst>
          </p:cNvPr>
          <p:cNvSpPr txBox="1"/>
          <p:nvPr/>
        </p:nvSpPr>
        <p:spPr>
          <a:xfrm>
            <a:off x="7167023" y="2351696"/>
            <a:ext cx="1993618" cy="338554"/>
          </a:xfrm>
          <a:prstGeom prst="rect">
            <a:avLst/>
          </a:prstGeom>
          <a:noFill/>
        </p:spPr>
        <p:txBody>
          <a:bodyPr wrap="square">
            <a:spAutoFit/>
          </a:bodyPr>
          <a:lstStyle>
            <a:defPPr marR="0" lvl="0" algn="l" rtl="0">
              <a:lnSpc>
                <a:spcPct val="100000"/>
              </a:lnSpc>
              <a:spcBef>
                <a:spcPts val="0"/>
              </a:spcBef>
              <a:spcAft>
                <a:spcPts val="0"/>
              </a:spcAft>
              <a:defRPr/>
            </a:defPPr>
            <a:lvl1pPr algn="ctr">
              <a:defRPr sz="1600" b="1">
                <a:effectLst/>
                <a:latin typeface="Times" pitchFamily="2" charset="0"/>
              </a:defRPr>
            </a:lvl1pPr>
          </a:lstStyle>
          <a:p>
            <a:r>
              <a:rPr lang="en-US" dirty="0"/>
              <a:t>Jean Baptiste Perrin</a:t>
            </a:r>
          </a:p>
        </p:txBody>
      </p:sp>
      <p:pic>
        <p:nvPicPr>
          <p:cNvPr id="2062" name="Picture 14">
            <a:extLst>
              <a:ext uri="{FF2B5EF4-FFF2-40B4-BE49-F238E27FC236}">
                <a16:creationId xmlns:a16="http://schemas.microsoft.com/office/drawing/2014/main" id="{8A4A354F-8081-A1CE-3983-EF37BB9F072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884982" y="526161"/>
            <a:ext cx="1055954" cy="1339009"/>
          </a:xfrm>
          <a:prstGeom prst="rect">
            <a:avLst/>
          </a:prstGeom>
          <a:solidFill>
            <a:srgbClr val="FFFFFF">
              <a:shade val="85000"/>
            </a:srgbClr>
          </a:solidFill>
          <a:ln w="63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6" name="TextBox 15">
            <a:extLst>
              <a:ext uri="{FF2B5EF4-FFF2-40B4-BE49-F238E27FC236}">
                <a16:creationId xmlns:a16="http://schemas.microsoft.com/office/drawing/2014/main" id="{3387B59F-86B0-722A-6511-7D575C739DFA}"/>
              </a:ext>
            </a:extLst>
          </p:cNvPr>
          <p:cNvSpPr txBox="1"/>
          <p:nvPr/>
        </p:nvSpPr>
        <p:spPr>
          <a:xfrm>
            <a:off x="4506880" y="258404"/>
            <a:ext cx="1371600" cy="338554"/>
          </a:xfrm>
          <a:prstGeom prst="rect">
            <a:avLst/>
          </a:prstGeom>
          <a:noFill/>
        </p:spPr>
        <p:txBody>
          <a:bodyPr wrap="square">
            <a:spAutoFit/>
          </a:bodyPr>
          <a:lstStyle>
            <a:defPPr marR="0" lvl="0" algn="l" rtl="0">
              <a:lnSpc>
                <a:spcPct val="100000"/>
              </a:lnSpc>
              <a:spcBef>
                <a:spcPts val="0"/>
              </a:spcBef>
              <a:spcAft>
                <a:spcPts val="0"/>
              </a:spcAft>
              <a:defRPr/>
            </a:defPPr>
            <a:lvl1pPr algn="ctr">
              <a:defRPr sz="1600" b="1">
                <a:effectLst/>
                <a:latin typeface="Times" pitchFamily="2" charset="0"/>
              </a:defRPr>
            </a:lvl1pPr>
          </a:lstStyle>
          <a:p>
            <a:r>
              <a:rPr lang="en-US" dirty="0"/>
              <a:t>John Dalton</a:t>
            </a:r>
          </a:p>
        </p:txBody>
      </p:sp>
      <p:sp>
        <p:nvSpPr>
          <p:cNvPr id="17" name="TextBox 16">
            <a:extLst>
              <a:ext uri="{FF2B5EF4-FFF2-40B4-BE49-F238E27FC236}">
                <a16:creationId xmlns:a16="http://schemas.microsoft.com/office/drawing/2014/main" id="{5140A183-92D4-33A1-8781-56B2A3836DF4}"/>
              </a:ext>
            </a:extLst>
          </p:cNvPr>
          <p:cNvSpPr txBox="1"/>
          <p:nvPr/>
        </p:nvSpPr>
        <p:spPr>
          <a:xfrm>
            <a:off x="203878" y="201700"/>
            <a:ext cx="1319443" cy="338554"/>
          </a:xfrm>
          <a:prstGeom prst="rect">
            <a:avLst/>
          </a:prstGeom>
          <a:noFill/>
        </p:spPr>
        <p:txBody>
          <a:bodyPr wrap="square">
            <a:spAutoFit/>
          </a:bodyPr>
          <a:lstStyle>
            <a:defPPr marR="0" lvl="0" algn="l" rtl="0">
              <a:lnSpc>
                <a:spcPct val="100000"/>
              </a:lnSpc>
              <a:spcBef>
                <a:spcPts val="0"/>
              </a:spcBef>
              <a:spcAft>
                <a:spcPts val="0"/>
              </a:spcAft>
            </a:defPPr>
            <a:lvl1pPr>
              <a:defRPr>
                <a:effectLst/>
                <a:latin typeface="Times" pitchFamily="2" charset="0"/>
              </a:defRPr>
            </a:lvl1pPr>
          </a:lstStyle>
          <a:p>
            <a:pPr algn="ctr"/>
            <a:r>
              <a:rPr lang="el-GR" sz="1600" b="1" dirty="0"/>
              <a:t>Λεύκιππος </a:t>
            </a:r>
            <a:endParaRPr lang="en-US" sz="1600" b="1" dirty="0"/>
          </a:p>
        </p:txBody>
      </p:sp>
      <p:sp>
        <p:nvSpPr>
          <p:cNvPr id="18" name="TextBox 17">
            <a:extLst>
              <a:ext uri="{FF2B5EF4-FFF2-40B4-BE49-F238E27FC236}">
                <a16:creationId xmlns:a16="http://schemas.microsoft.com/office/drawing/2014/main" id="{24FE91AC-6E8E-BEA3-FEE3-1579DB809872}"/>
              </a:ext>
            </a:extLst>
          </p:cNvPr>
          <p:cNvSpPr txBox="1"/>
          <p:nvPr/>
        </p:nvSpPr>
        <p:spPr>
          <a:xfrm>
            <a:off x="1678567" y="201700"/>
            <a:ext cx="1319443" cy="338554"/>
          </a:xfrm>
          <a:prstGeom prst="rect">
            <a:avLst/>
          </a:prstGeom>
          <a:noFill/>
        </p:spPr>
        <p:txBody>
          <a:bodyPr wrap="square">
            <a:spAutoFit/>
          </a:bodyPr>
          <a:lstStyle>
            <a:defPPr marR="0" lvl="0" algn="l" rtl="0">
              <a:lnSpc>
                <a:spcPct val="100000"/>
              </a:lnSpc>
              <a:spcBef>
                <a:spcPts val="0"/>
              </a:spcBef>
              <a:spcAft>
                <a:spcPts val="0"/>
              </a:spcAft>
            </a:defPPr>
            <a:lvl1pPr>
              <a:defRPr>
                <a:effectLst/>
                <a:latin typeface="Times" pitchFamily="2" charset="0"/>
              </a:defRPr>
            </a:lvl1pPr>
          </a:lstStyle>
          <a:p>
            <a:pPr algn="ctr"/>
            <a:r>
              <a:rPr lang="el-GR" sz="1600" b="1" dirty="0"/>
              <a:t>Δημόκριτος </a:t>
            </a:r>
            <a:endParaRPr lang="en-US" sz="1600" b="1" dirty="0"/>
          </a:p>
        </p:txBody>
      </p:sp>
      <p:pic>
        <p:nvPicPr>
          <p:cNvPr id="2068" name="Picture 20">
            <a:extLst>
              <a:ext uri="{FF2B5EF4-FFF2-40B4-BE49-F238E27FC236}">
                <a16:creationId xmlns:a16="http://schemas.microsoft.com/office/drawing/2014/main" id="{981F67B0-4326-D77E-503F-E5F2B6F7E320}"/>
              </a:ext>
            </a:extLst>
          </p:cNvPr>
          <p:cNvPicPr>
            <a:picLocks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11437" y="588184"/>
            <a:ext cx="1371600" cy="1737360"/>
          </a:xfrm>
          <a:prstGeom prst="rect">
            <a:avLst/>
          </a:prstGeom>
          <a:solidFill>
            <a:srgbClr val="FFFFFF">
              <a:shade val="85000"/>
            </a:srgbClr>
          </a:solidFill>
          <a:ln w="63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070" name="Picture 22">
            <a:extLst>
              <a:ext uri="{FF2B5EF4-FFF2-40B4-BE49-F238E27FC236}">
                <a16:creationId xmlns:a16="http://schemas.microsoft.com/office/drawing/2014/main" id="{F91F59B2-07D2-D912-9489-226D8B13FD4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610216" y="3844848"/>
            <a:ext cx="1169240" cy="1669107"/>
          </a:xfrm>
          <a:prstGeom prst="rect">
            <a:avLst/>
          </a:prstGeom>
          <a:solidFill>
            <a:srgbClr val="FFFFFF">
              <a:shade val="85000"/>
            </a:srgbClr>
          </a:solidFill>
          <a:ln w="63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1" name="TextBox 20">
            <a:extLst>
              <a:ext uri="{FF2B5EF4-FFF2-40B4-BE49-F238E27FC236}">
                <a16:creationId xmlns:a16="http://schemas.microsoft.com/office/drawing/2014/main" id="{BA814B7A-7239-F3ED-1A66-901899983BCF}"/>
              </a:ext>
            </a:extLst>
          </p:cNvPr>
          <p:cNvSpPr txBox="1"/>
          <p:nvPr/>
        </p:nvSpPr>
        <p:spPr>
          <a:xfrm>
            <a:off x="4032713" y="8125"/>
            <a:ext cx="2264098" cy="338554"/>
          </a:xfrm>
          <a:prstGeom prst="rect">
            <a:avLst/>
          </a:prstGeom>
          <a:noFill/>
        </p:spPr>
        <p:txBody>
          <a:bodyPr wrap="square">
            <a:spAutoFit/>
          </a:bodyPr>
          <a:lstStyle>
            <a:defPPr marR="0" lvl="0" algn="l" rtl="0">
              <a:lnSpc>
                <a:spcPct val="100000"/>
              </a:lnSpc>
              <a:spcBef>
                <a:spcPts val="0"/>
              </a:spcBef>
              <a:spcAft>
                <a:spcPts val="0"/>
              </a:spcAft>
              <a:defRPr/>
            </a:defPPr>
            <a:lvl1pPr algn="ctr">
              <a:defRPr sz="1600">
                <a:solidFill>
                  <a:schemeClr val="tx2">
                    <a:lumMod val="50000"/>
                  </a:schemeClr>
                </a:solidFill>
                <a:effectLst/>
                <a:latin typeface="Arial" panose="020B0604020202020204" pitchFamily="34" charset="0"/>
              </a:defRPr>
            </a:lvl1pPr>
          </a:lstStyle>
          <a:p>
            <a:r>
              <a:rPr lang="el-GR" dirty="0"/>
              <a:t>1803, Ατομική θεωρία</a:t>
            </a:r>
            <a:endParaRPr lang="en-US" dirty="0"/>
          </a:p>
        </p:txBody>
      </p:sp>
      <p:sp>
        <p:nvSpPr>
          <p:cNvPr id="2" name="TextBox 1">
            <a:extLst>
              <a:ext uri="{FF2B5EF4-FFF2-40B4-BE49-F238E27FC236}">
                <a16:creationId xmlns:a16="http://schemas.microsoft.com/office/drawing/2014/main" id="{3BE74184-154C-71E9-F121-ACF835F19988}"/>
              </a:ext>
            </a:extLst>
          </p:cNvPr>
          <p:cNvSpPr txBox="1"/>
          <p:nvPr/>
        </p:nvSpPr>
        <p:spPr>
          <a:xfrm>
            <a:off x="146050" y="660150"/>
            <a:ext cx="2913346" cy="1569660"/>
          </a:xfrm>
          <a:prstGeom prst="rect">
            <a:avLst/>
          </a:prstGeom>
          <a:solidFill>
            <a:schemeClr val="lt1">
              <a:alpha val="81000"/>
            </a:schemeClr>
          </a:solidFill>
        </p:spPr>
        <p:txBody>
          <a:bodyPr wrap="square" rtlCol="0">
            <a:spAutoFit/>
          </a:bodyPr>
          <a:lstStyle/>
          <a:p>
            <a:pPr algn="ctr"/>
            <a:r>
              <a:rPr lang="el-GR" sz="1600" dirty="0"/>
              <a:t>Η ύλη αποτελείται  από αδιάσπαστα αόρατα σωματίδια: </a:t>
            </a:r>
            <a:r>
              <a:rPr lang="el-GR" sz="1600" b="1" dirty="0"/>
              <a:t>άτομα</a:t>
            </a:r>
          </a:p>
          <a:p>
            <a:pPr algn="ctr"/>
            <a:r>
              <a:rPr lang="el-GR" sz="1600" dirty="0"/>
              <a:t> ◦ διαφέρουν στο σχήμα </a:t>
            </a:r>
          </a:p>
          <a:p>
            <a:pPr algn="ctr"/>
            <a:r>
              <a:rPr lang="el-GR" sz="1600" dirty="0"/>
              <a:t>και τη διάταξη, και</a:t>
            </a:r>
          </a:p>
          <a:p>
            <a:pPr algn="ctr"/>
            <a:r>
              <a:rPr lang="el-GR" sz="1600" dirty="0"/>
              <a:t>κινούνται τυχαία στο χώρο </a:t>
            </a:r>
            <a:endParaRPr lang="en-US" sz="1600" dirty="0"/>
          </a:p>
        </p:txBody>
      </p:sp>
      <p:sp>
        <p:nvSpPr>
          <p:cNvPr id="3" name="TextBox 2">
            <a:extLst>
              <a:ext uri="{FF2B5EF4-FFF2-40B4-BE49-F238E27FC236}">
                <a16:creationId xmlns:a16="http://schemas.microsoft.com/office/drawing/2014/main" id="{8D80FC1E-54E3-BF9E-AE6B-137BA5FDE759}"/>
              </a:ext>
            </a:extLst>
          </p:cNvPr>
          <p:cNvSpPr txBox="1"/>
          <p:nvPr/>
        </p:nvSpPr>
        <p:spPr>
          <a:xfrm>
            <a:off x="444103" y="-11674"/>
            <a:ext cx="2304646" cy="338554"/>
          </a:xfrm>
          <a:prstGeom prst="rect">
            <a:avLst/>
          </a:prstGeom>
          <a:noFill/>
        </p:spPr>
        <p:txBody>
          <a:bodyPr wrap="square">
            <a:spAutoFit/>
          </a:bodyPr>
          <a:lstStyle>
            <a:defPPr marR="0" lvl="0" algn="l" rtl="0">
              <a:lnSpc>
                <a:spcPct val="100000"/>
              </a:lnSpc>
              <a:spcBef>
                <a:spcPts val="0"/>
              </a:spcBef>
              <a:spcAft>
                <a:spcPts val="0"/>
              </a:spcAft>
            </a:defPPr>
            <a:lvl1pPr>
              <a:defRPr>
                <a:effectLst/>
                <a:latin typeface="Times" pitchFamily="2" charset="0"/>
              </a:defRPr>
            </a:lvl1pPr>
          </a:lstStyle>
          <a:p>
            <a:pPr algn="ctr"/>
            <a:r>
              <a:rPr lang="el-GR" sz="1600" b="0" i="0" strike="noStrike" dirty="0">
                <a:solidFill>
                  <a:schemeClr val="tx2">
                    <a:lumMod val="50000"/>
                  </a:schemeClr>
                </a:solidFill>
                <a:effectLst/>
                <a:latin typeface="Arial" panose="020B0604020202020204" pitchFamily="34" charset="0"/>
              </a:rPr>
              <a:t>4</a:t>
            </a:r>
            <a:r>
              <a:rPr lang="el-GR" sz="1600" b="0" i="0" strike="noStrike" baseline="30000" dirty="0">
                <a:solidFill>
                  <a:schemeClr val="tx2">
                    <a:lumMod val="50000"/>
                  </a:schemeClr>
                </a:solidFill>
                <a:effectLst/>
                <a:latin typeface="Arial" panose="020B0604020202020204" pitchFamily="34" charset="0"/>
              </a:rPr>
              <a:t>ος</a:t>
            </a:r>
            <a:r>
              <a:rPr lang="el-GR" sz="1600" b="0" i="0" strike="noStrike" dirty="0">
                <a:solidFill>
                  <a:schemeClr val="tx2">
                    <a:lumMod val="50000"/>
                  </a:schemeClr>
                </a:solidFill>
                <a:effectLst/>
                <a:latin typeface="Arial" panose="020B0604020202020204" pitchFamily="34" charset="0"/>
              </a:rPr>
              <a:t> αιώνας π.Χ.</a:t>
            </a:r>
            <a:endParaRPr lang="en-US" sz="1200" b="1" dirty="0">
              <a:solidFill>
                <a:schemeClr val="tx2">
                  <a:lumMod val="50000"/>
                </a:schemeClr>
              </a:solidFill>
            </a:endParaRPr>
          </a:p>
        </p:txBody>
      </p:sp>
      <p:sp>
        <p:nvSpPr>
          <p:cNvPr id="5" name="TextBox 4">
            <a:extLst>
              <a:ext uri="{FF2B5EF4-FFF2-40B4-BE49-F238E27FC236}">
                <a16:creationId xmlns:a16="http://schemas.microsoft.com/office/drawing/2014/main" id="{CB06EE1A-1E79-9E37-AC1D-EA8093F252AE}"/>
              </a:ext>
            </a:extLst>
          </p:cNvPr>
          <p:cNvSpPr txBox="1"/>
          <p:nvPr/>
        </p:nvSpPr>
        <p:spPr>
          <a:xfrm>
            <a:off x="4061469" y="548923"/>
            <a:ext cx="2222475" cy="1815882"/>
          </a:xfrm>
          <a:prstGeom prst="rect">
            <a:avLst/>
          </a:prstGeom>
          <a:solidFill>
            <a:schemeClr val="lt1">
              <a:alpha val="81000"/>
            </a:schemeClr>
          </a:solidFill>
        </p:spPr>
        <p:txBody>
          <a:bodyPr wrap="square" rtlCol="0">
            <a:spAutoFit/>
          </a:bodyPr>
          <a:lstStyle/>
          <a:p>
            <a:pPr algn="ctr"/>
            <a:r>
              <a:rPr lang="el-GR" sz="1600" dirty="0"/>
              <a:t>Κάθε στοιχείο αποτελείται από αδιαίρετα όμοια σφαιρικά </a:t>
            </a:r>
            <a:r>
              <a:rPr lang="el-GR" sz="1600" b="1" dirty="0"/>
              <a:t>άτομα</a:t>
            </a:r>
          </a:p>
          <a:p>
            <a:pPr algn="ctr"/>
            <a:r>
              <a:rPr lang="el-GR" sz="1600" b="1" dirty="0"/>
              <a:t>◦ </a:t>
            </a:r>
            <a:r>
              <a:rPr lang="el-GR" sz="1600" dirty="0"/>
              <a:t>χημικές ενώσεις: συνδυασμοί διαφορετικών ατόμων</a:t>
            </a:r>
          </a:p>
        </p:txBody>
      </p:sp>
      <p:cxnSp>
        <p:nvCxnSpPr>
          <p:cNvPr id="9" name="Straight Arrow Connector 8">
            <a:extLst>
              <a:ext uri="{FF2B5EF4-FFF2-40B4-BE49-F238E27FC236}">
                <a16:creationId xmlns:a16="http://schemas.microsoft.com/office/drawing/2014/main" id="{F82B9C66-4771-8FAC-3427-B1C3D727366A}"/>
              </a:ext>
            </a:extLst>
          </p:cNvPr>
          <p:cNvCxnSpPr>
            <a:cxnSpLocks/>
          </p:cNvCxnSpPr>
          <p:nvPr/>
        </p:nvCxnSpPr>
        <p:spPr>
          <a:xfrm>
            <a:off x="3848421" y="1427150"/>
            <a:ext cx="430580" cy="0"/>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sp>
        <p:nvSpPr>
          <p:cNvPr id="11" name="TextBox 10">
            <a:extLst>
              <a:ext uri="{FF2B5EF4-FFF2-40B4-BE49-F238E27FC236}">
                <a16:creationId xmlns:a16="http://schemas.microsoft.com/office/drawing/2014/main" id="{A065E482-9737-E121-3970-C59B1CEDFC03}"/>
              </a:ext>
            </a:extLst>
          </p:cNvPr>
          <p:cNvSpPr txBox="1"/>
          <p:nvPr/>
        </p:nvSpPr>
        <p:spPr>
          <a:xfrm>
            <a:off x="7822307" y="-20085"/>
            <a:ext cx="877590" cy="338554"/>
          </a:xfrm>
          <a:prstGeom prst="rect">
            <a:avLst/>
          </a:prstGeom>
          <a:noFill/>
        </p:spPr>
        <p:txBody>
          <a:bodyPr wrap="square">
            <a:spAutoFit/>
          </a:bodyPr>
          <a:lstStyle>
            <a:defPPr marR="0" lvl="0" algn="l" rtl="0">
              <a:lnSpc>
                <a:spcPct val="100000"/>
              </a:lnSpc>
              <a:spcBef>
                <a:spcPts val="0"/>
              </a:spcBef>
              <a:spcAft>
                <a:spcPts val="0"/>
              </a:spcAft>
              <a:defRPr/>
            </a:defPPr>
            <a:lvl1pPr algn="ctr">
              <a:defRPr sz="1600">
                <a:solidFill>
                  <a:schemeClr val="tx2">
                    <a:lumMod val="50000"/>
                  </a:schemeClr>
                </a:solidFill>
                <a:effectLst/>
                <a:latin typeface="Arial" panose="020B0604020202020204" pitchFamily="34" charset="0"/>
              </a:defRPr>
            </a:lvl1pPr>
          </a:lstStyle>
          <a:p>
            <a:r>
              <a:rPr lang="el-GR" dirty="0"/>
              <a:t>1</a:t>
            </a:r>
            <a:r>
              <a:rPr lang="en-US" dirty="0"/>
              <a:t>9</a:t>
            </a:r>
            <a:r>
              <a:rPr lang="el-GR" dirty="0"/>
              <a:t>0</a:t>
            </a:r>
            <a:r>
              <a:rPr lang="en-US" dirty="0"/>
              <a:t>5</a:t>
            </a:r>
            <a:r>
              <a:rPr lang="el-GR" dirty="0"/>
              <a:t> </a:t>
            </a:r>
            <a:endParaRPr lang="en-US" dirty="0"/>
          </a:p>
        </p:txBody>
      </p:sp>
      <p:sp>
        <p:nvSpPr>
          <p:cNvPr id="14" name="TextBox 13">
            <a:extLst>
              <a:ext uri="{FF2B5EF4-FFF2-40B4-BE49-F238E27FC236}">
                <a16:creationId xmlns:a16="http://schemas.microsoft.com/office/drawing/2014/main" id="{B9D36EB4-212E-8E0A-F89C-90C632118A83}"/>
              </a:ext>
            </a:extLst>
          </p:cNvPr>
          <p:cNvSpPr txBox="1"/>
          <p:nvPr/>
        </p:nvSpPr>
        <p:spPr>
          <a:xfrm>
            <a:off x="7438506" y="193244"/>
            <a:ext cx="1556969" cy="338554"/>
          </a:xfrm>
          <a:prstGeom prst="rect">
            <a:avLst/>
          </a:prstGeom>
          <a:noFill/>
        </p:spPr>
        <p:txBody>
          <a:bodyPr wrap="square">
            <a:spAutoFit/>
          </a:bodyPr>
          <a:lstStyle>
            <a:defPPr marR="0" lvl="0" algn="l" rtl="0">
              <a:lnSpc>
                <a:spcPct val="100000"/>
              </a:lnSpc>
              <a:spcBef>
                <a:spcPts val="0"/>
              </a:spcBef>
              <a:spcAft>
                <a:spcPts val="0"/>
              </a:spcAft>
              <a:defRPr/>
            </a:defPPr>
            <a:lvl1pPr algn="ctr">
              <a:defRPr sz="1600" b="1">
                <a:effectLst/>
                <a:latin typeface="Times" pitchFamily="2" charset="0"/>
              </a:defRPr>
            </a:lvl1pPr>
          </a:lstStyle>
          <a:p>
            <a:r>
              <a:rPr lang="en-US" dirty="0">
                <a:effectLst/>
                <a:latin typeface="Times" pitchFamily="2" charset="0"/>
              </a:rPr>
              <a:t>Albert Einstein</a:t>
            </a:r>
            <a:endParaRPr lang="en-US" dirty="0"/>
          </a:p>
        </p:txBody>
      </p:sp>
      <p:sp>
        <p:nvSpPr>
          <p:cNvPr id="22" name="TextBox 21">
            <a:extLst>
              <a:ext uri="{FF2B5EF4-FFF2-40B4-BE49-F238E27FC236}">
                <a16:creationId xmlns:a16="http://schemas.microsoft.com/office/drawing/2014/main" id="{20183803-B3A2-9804-8833-46D8BFEA87F3}"/>
              </a:ext>
            </a:extLst>
          </p:cNvPr>
          <p:cNvSpPr txBox="1"/>
          <p:nvPr/>
        </p:nvSpPr>
        <p:spPr>
          <a:xfrm>
            <a:off x="7694937" y="527531"/>
            <a:ext cx="1397678" cy="1323439"/>
          </a:xfrm>
          <a:prstGeom prst="rect">
            <a:avLst/>
          </a:prstGeom>
          <a:solidFill>
            <a:schemeClr val="lt1">
              <a:alpha val="81000"/>
            </a:schemeClr>
          </a:solidFill>
        </p:spPr>
        <p:txBody>
          <a:bodyPr wrap="square" rtlCol="0">
            <a:spAutoFit/>
          </a:bodyPr>
          <a:lstStyle/>
          <a:p>
            <a:pPr algn="ctr"/>
            <a:r>
              <a:rPr lang="el-GR" sz="1600" dirty="0"/>
              <a:t>Θεωρία που εξήγησε ποσοτικά την «κίνηση </a:t>
            </a:r>
            <a:r>
              <a:rPr lang="en-US" sz="1600" dirty="0"/>
              <a:t>Brown</a:t>
            </a:r>
            <a:r>
              <a:rPr lang="el-GR" sz="1600" dirty="0"/>
              <a:t>»</a:t>
            </a:r>
          </a:p>
        </p:txBody>
      </p:sp>
      <p:cxnSp>
        <p:nvCxnSpPr>
          <p:cNvPr id="24" name="Straight Arrow Connector 23">
            <a:extLst>
              <a:ext uri="{FF2B5EF4-FFF2-40B4-BE49-F238E27FC236}">
                <a16:creationId xmlns:a16="http://schemas.microsoft.com/office/drawing/2014/main" id="{1CE47FB6-7973-BB93-475C-FFBCCBFAD595}"/>
              </a:ext>
            </a:extLst>
          </p:cNvPr>
          <p:cNvCxnSpPr>
            <a:cxnSpLocks/>
          </p:cNvCxnSpPr>
          <p:nvPr/>
        </p:nvCxnSpPr>
        <p:spPr>
          <a:xfrm flipV="1">
            <a:off x="5982580" y="1424181"/>
            <a:ext cx="1839727" cy="29765"/>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pic>
        <p:nvPicPr>
          <p:cNvPr id="1026" name="Picture 2">
            <a:extLst>
              <a:ext uri="{FF2B5EF4-FFF2-40B4-BE49-F238E27FC236}">
                <a16:creationId xmlns:a16="http://schemas.microsoft.com/office/drawing/2014/main" id="{7BF36AEF-3ADC-427D-603F-E63A1B119FCA}"/>
              </a:ext>
            </a:extLst>
          </p:cNvPr>
          <p:cNvPicPr>
            <a:picLocks noChangeAspect="1" noChangeArrowheads="1"/>
          </p:cNvPicPr>
          <p:nvPr/>
        </p:nvPicPr>
        <p:blipFill>
          <a:blip r:embed="rId9">
            <a:alphaModFix/>
            <a:extLst>
              <a:ext uri="{28A0092B-C50C-407E-A947-70E740481C1C}">
                <a14:useLocalDpi xmlns:a14="http://schemas.microsoft.com/office/drawing/2010/main" val="0"/>
              </a:ext>
            </a:extLst>
          </a:blip>
          <a:srcRect/>
          <a:stretch>
            <a:fillRect/>
          </a:stretch>
        </p:blipFill>
        <p:spPr bwMode="auto">
          <a:xfrm>
            <a:off x="6333005" y="837898"/>
            <a:ext cx="1133529" cy="1133529"/>
          </a:xfrm>
          <a:prstGeom prst="rect">
            <a:avLst/>
          </a:prstGeom>
          <a:noFill/>
          <a:extLst>
            <a:ext uri="{909E8E84-426E-40DD-AFC4-6F175D3DCCD1}">
              <a14:hiddenFill xmlns:a14="http://schemas.microsoft.com/office/drawing/2010/main">
                <a:solidFill>
                  <a:srgbClr val="FFFFFF"/>
                </a:solidFill>
              </a14:hiddenFill>
            </a:ext>
          </a:extLst>
        </p:spPr>
      </p:pic>
      <p:sp>
        <p:nvSpPr>
          <p:cNvPr id="26" name="TextBox 25">
            <a:extLst>
              <a:ext uri="{FF2B5EF4-FFF2-40B4-BE49-F238E27FC236}">
                <a16:creationId xmlns:a16="http://schemas.microsoft.com/office/drawing/2014/main" id="{3849669D-8A9B-967F-3479-E88D74A50BD1}"/>
              </a:ext>
            </a:extLst>
          </p:cNvPr>
          <p:cNvSpPr txBox="1"/>
          <p:nvPr/>
        </p:nvSpPr>
        <p:spPr>
          <a:xfrm>
            <a:off x="7528878" y="2159625"/>
            <a:ext cx="877590" cy="338554"/>
          </a:xfrm>
          <a:prstGeom prst="rect">
            <a:avLst/>
          </a:prstGeom>
          <a:noFill/>
        </p:spPr>
        <p:txBody>
          <a:bodyPr wrap="square">
            <a:spAutoFit/>
          </a:bodyPr>
          <a:lstStyle>
            <a:defPPr marR="0" lvl="0" algn="l" rtl="0">
              <a:lnSpc>
                <a:spcPct val="100000"/>
              </a:lnSpc>
              <a:spcBef>
                <a:spcPts val="0"/>
              </a:spcBef>
              <a:spcAft>
                <a:spcPts val="0"/>
              </a:spcAft>
              <a:defRPr/>
            </a:defPPr>
            <a:lvl1pPr algn="ctr">
              <a:defRPr sz="1600">
                <a:solidFill>
                  <a:schemeClr val="tx2">
                    <a:lumMod val="50000"/>
                  </a:schemeClr>
                </a:solidFill>
                <a:effectLst/>
                <a:latin typeface="Arial" panose="020B0604020202020204" pitchFamily="34" charset="0"/>
              </a:defRPr>
            </a:lvl1pPr>
          </a:lstStyle>
          <a:p>
            <a:r>
              <a:rPr lang="el-GR" dirty="0"/>
              <a:t>1</a:t>
            </a:r>
            <a:r>
              <a:rPr lang="en-US" dirty="0"/>
              <a:t>9</a:t>
            </a:r>
            <a:r>
              <a:rPr lang="el-GR" dirty="0"/>
              <a:t>08 </a:t>
            </a:r>
            <a:endParaRPr lang="en-US" dirty="0"/>
          </a:p>
        </p:txBody>
      </p:sp>
      <p:sp>
        <p:nvSpPr>
          <p:cNvPr id="27" name="TextBox 26">
            <a:extLst>
              <a:ext uri="{FF2B5EF4-FFF2-40B4-BE49-F238E27FC236}">
                <a16:creationId xmlns:a16="http://schemas.microsoft.com/office/drawing/2014/main" id="{CC12CE63-AFD4-56DC-8F4D-1C89DC36B44C}"/>
              </a:ext>
            </a:extLst>
          </p:cNvPr>
          <p:cNvSpPr txBox="1"/>
          <p:nvPr/>
        </p:nvSpPr>
        <p:spPr>
          <a:xfrm>
            <a:off x="7524786" y="2644170"/>
            <a:ext cx="1549515" cy="1569660"/>
          </a:xfrm>
          <a:prstGeom prst="rect">
            <a:avLst/>
          </a:prstGeom>
          <a:solidFill>
            <a:schemeClr val="lt1">
              <a:alpha val="81000"/>
            </a:schemeClr>
          </a:solidFill>
        </p:spPr>
        <p:txBody>
          <a:bodyPr wrap="square" rtlCol="0">
            <a:spAutoFit/>
          </a:bodyPr>
          <a:lstStyle/>
          <a:p>
            <a:pPr algn="ctr"/>
            <a:r>
              <a:rPr lang="el-GR" sz="1600" dirty="0"/>
              <a:t>Πειραματική επιβεβαίωση του μοντέλου του </a:t>
            </a:r>
            <a:r>
              <a:rPr lang="en-US" sz="1600" dirty="0"/>
              <a:t>Einstein</a:t>
            </a:r>
          </a:p>
          <a:p>
            <a:pPr algn="ctr"/>
            <a:r>
              <a:rPr lang="en-US" sz="1600" dirty="0"/>
              <a:t>(1926, Nobel in Physics)</a:t>
            </a:r>
            <a:r>
              <a:rPr lang="el-GR" sz="1600" dirty="0"/>
              <a:t> </a:t>
            </a:r>
          </a:p>
        </p:txBody>
      </p:sp>
      <p:cxnSp>
        <p:nvCxnSpPr>
          <p:cNvPr id="28" name="Straight Arrow Connector 27">
            <a:extLst>
              <a:ext uri="{FF2B5EF4-FFF2-40B4-BE49-F238E27FC236}">
                <a16:creationId xmlns:a16="http://schemas.microsoft.com/office/drawing/2014/main" id="{B61FFDA5-1A14-3FFE-2A89-0471F5372F1D}"/>
              </a:ext>
            </a:extLst>
          </p:cNvPr>
          <p:cNvCxnSpPr>
            <a:cxnSpLocks/>
          </p:cNvCxnSpPr>
          <p:nvPr/>
        </p:nvCxnSpPr>
        <p:spPr>
          <a:xfrm>
            <a:off x="8443817" y="1971427"/>
            <a:ext cx="0" cy="332160"/>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sp>
        <p:nvSpPr>
          <p:cNvPr id="30" name="TextBox 29">
            <a:extLst>
              <a:ext uri="{FF2B5EF4-FFF2-40B4-BE49-F238E27FC236}">
                <a16:creationId xmlns:a16="http://schemas.microsoft.com/office/drawing/2014/main" id="{69322357-C82F-BA44-FE37-DBF98E4C5C88}"/>
              </a:ext>
            </a:extLst>
          </p:cNvPr>
          <p:cNvSpPr txBox="1"/>
          <p:nvPr/>
        </p:nvSpPr>
        <p:spPr>
          <a:xfrm>
            <a:off x="7211941" y="4180741"/>
            <a:ext cx="1846367" cy="338554"/>
          </a:xfrm>
          <a:prstGeom prst="rect">
            <a:avLst/>
          </a:prstGeom>
          <a:solidFill>
            <a:schemeClr val="accent2">
              <a:lumMod val="20000"/>
              <a:lumOff val="80000"/>
            </a:schemeClr>
          </a:solidFill>
        </p:spPr>
        <p:txBody>
          <a:bodyPr wrap="square">
            <a:spAutoFit/>
          </a:bodyPr>
          <a:lstStyle/>
          <a:p>
            <a:pPr algn="ctr"/>
            <a:r>
              <a:rPr lang="el-GR" sz="1600" b="1" dirty="0">
                <a:solidFill>
                  <a:srgbClr val="7030A0"/>
                </a:solidFill>
                <a:effectLst/>
                <a:latin typeface="Times" pitchFamily="2" charset="0"/>
              </a:rPr>
              <a:t>Το άτομο υπάρχει!</a:t>
            </a:r>
            <a:endParaRPr lang="en-US" sz="1600" b="1" dirty="0">
              <a:solidFill>
                <a:srgbClr val="7030A0"/>
              </a:solidFill>
              <a:effectLst/>
              <a:latin typeface="Times" pitchFamily="2" charset="0"/>
            </a:endParaRPr>
          </a:p>
        </p:txBody>
      </p:sp>
      <p:sp>
        <p:nvSpPr>
          <p:cNvPr id="33" name="TextBox 32">
            <a:extLst>
              <a:ext uri="{FF2B5EF4-FFF2-40B4-BE49-F238E27FC236}">
                <a16:creationId xmlns:a16="http://schemas.microsoft.com/office/drawing/2014/main" id="{3F9EDEED-E0A8-71AE-DCB0-4DFD102FF1A8}"/>
              </a:ext>
            </a:extLst>
          </p:cNvPr>
          <p:cNvSpPr txBox="1"/>
          <p:nvPr/>
        </p:nvSpPr>
        <p:spPr>
          <a:xfrm>
            <a:off x="5878480" y="3259723"/>
            <a:ext cx="877590" cy="338554"/>
          </a:xfrm>
          <a:prstGeom prst="rect">
            <a:avLst/>
          </a:prstGeom>
          <a:noFill/>
        </p:spPr>
        <p:txBody>
          <a:bodyPr wrap="square">
            <a:spAutoFit/>
          </a:bodyPr>
          <a:lstStyle>
            <a:defPPr marR="0" lvl="0" algn="l" rtl="0">
              <a:lnSpc>
                <a:spcPct val="100000"/>
              </a:lnSpc>
              <a:spcBef>
                <a:spcPts val="0"/>
              </a:spcBef>
              <a:spcAft>
                <a:spcPts val="0"/>
              </a:spcAft>
              <a:defRPr/>
            </a:defPPr>
            <a:lvl1pPr algn="ctr">
              <a:defRPr sz="1600">
                <a:solidFill>
                  <a:schemeClr val="tx2">
                    <a:lumMod val="50000"/>
                  </a:schemeClr>
                </a:solidFill>
                <a:effectLst/>
                <a:latin typeface="Arial" panose="020B0604020202020204" pitchFamily="34" charset="0"/>
              </a:defRPr>
            </a:lvl1pPr>
          </a:lstStyle>
          <a:p>
            <a:r>
              <a:rPr lang="el-GR" dirty="0"/>
              <a:t>1904</a:t>
            </a:r>
            <a:endParaRPr lang="en-US" dirty="0"/>
          </a:p>
        </p:txBody>
      </p:sp>
      <p:sp>
        <p:nvSpPr>
          <p:cNvPr id="34" name="TextBox 33">
            <a:extLst>
              <a:ext uri="{FF2B5EF4-FFF2-40B4-BE49-F238E27FC236}">
                <a16:creationId xmlns:a16="http://schemas.microsoft.com/office/drawing/2014/main" id="{43B2FC36-9CC5-B42C-F364-6E3E0AEE6997}"/>
              </a:ext>
            </a:extLst>
          </p:cNvPr>
          <p:cNvSpPr txBox="1"/>
          <p:nvPr/>
        </p:nvSpPr>
        <p:spPr>
          <a:xfrm>
            <a:off x="5143815" y="3489949"/>
            <a:ext cx="2216817" cy="338554"/>
          </a:xfrm>
          <a:prstGeom prst="rect">
            <a:avLst/>
          </a:prstGeom>
          <a:noFill/>
        </p:spPr>
        <p:txBody>
          <a:bodyPr wrap="square">
            <a:spAutoFit/>
          </a:bodyPr>
          <a:lstStyle>
            <a:defPPr marR="0" lvl="0" algn="l" rtl="0">
              <a:lnSpc>
                <a:spcPct val="100000"/>
              </a:lnSpc>
              <a:spcBef>
                <a:spcPts val="0"/>
              </a:spcBef>
              <a:spcAft>
                <a:spcPts val="0"/>
              </a:spcAft>
              <a:defRPr/>
            </a:defPPr>
            <a:lvl1pPr algn="ctr">
              <a:defRPr sz="1600" b="1">
                <a:effectLst/>
                <a:latin typeface="Times" pitchFamily="2" charset="0"/>
              </a:defRPr>
            </a:lvl1pPr>
          </a:lstStyle>
          <a:p>
            <a:r>
              <a:rPr lang="en-US" dirty="0">
                <a:effectLst/>
                <a:latin typeface="Times" pitchFamily="2" charset="0"/>
              </a:rPr>
              <a:t>Joseph John Thomson</a:t>
            </a:r>
            <a:endParaRPr lang="el-GR" dirty="0">
              <a:effectLst/>
              <a:latin typeface="Times" pitchFamily="2" charset="0"/>
            </a:endParaRPr>
          </a:p>
        </p:txBody>
      </p:sp>
      <p:sp>
        <p:nvSpPr>
          <p:cNvPr id="4" name="TextBox 3">
            <a:extLst>
              <a:ext uri="{FF2B5EF4-FFF2-40B4-BE49-F238E27FC236}">
                <a16:creationId xmlns:a16="http://schemas.microsoft.com/office/drawing/2014/main" id="{B9798909-5658-EF32-0F98-46867F8575A9}"/>
              </a:ext>
            </a:extLst>
          </p:cNvPr>
          <p:cNvSpPr txBox="1"/>
          <p:nvPr/>
        </p:nvSpPr>
        <p:spPr>
          <a:xfrm>
            <a:off x="5287468" y="3776255"/>
            <a:ext cx="1846368" cy="1815882"/>
          </a:xfrm>
          <a:prstGeom prst="rect">
            <a:avLst/>
          </a:prstGeom>
          <a:solidFill>
            <a:schemeClr val="lt1">
              <a:alpha val="81000"/>
            </a:schemeClr>
          </a:solidFill>
        </p:spPr>
        <p:txBody>
          <a:bodyPr wrap="square" rtlCol="0">
            <a:spAutoFit/>
          </a:bodyPr>
          <a:lstStyle/>
          <a:p>
            <a:pPr algn="ctr"/>
            <a:r>
              <a:rPr lang="el-GR" sz="1600" dirty="0"/>
              <a:t>1897,Το άτομο μπορεί να διασπαστεί σε μικρότερα μέρη «σωμάτια»:</a:t>
            </a:r>
          </a:p>
          <a:p>
            <a:pPr algn="ctr"/>
            <a:r>
              <a:rPr lang="el-GR" sz="1600" dirty="0"/>
              <a:t>τα ηλεκτρόνια</a:t>
            </a:r>
          </a:p>
          <a:p>
            <a:pPr algn="ctr"/>
            <a:r>
              <a:rPr lang="en-US" sz="1600" dirty="0"/>
              <a:t> (1906, Nobel)</a:t>
            </a:r>
            <a:r>
              <a:rPr lang="el-GR" sz="1600" dirty="0"/>
              <a:t> </a:t>
            </a:r>
          </a:p>
        </p:txBody>
      </p:sp>
      <p:pic>
        <p:nvPicPr>
          <p:cNvPr id="7" name="Picture 6">
            <a:extLst>
              <a:ext uri="{FF2B5EF4-FFF2-40B4-BE49-F238E27FC236}">
                <a16:creationId xmlns:a16="http://schemas.microsoft.com/office/drawing/2014/main" id="{61AAD52F-8D24-E05E-804A-106AC5678E1F}"/>
              </a:ext>
            </a:extLst>
          </p:cNvPr>
          <p:cNvPicPr>
            <a:picLocks noChangeAspect="1"/>
          </p:cNvPicPr>
          <p:nvPr/>
        </p:nvPicPr>
        <p:blipFill>
          <a:blip r:embed="rId10"/>
          <a:stretch>
            <a:fillRect/>
          </a:stretch>
        </p:blipFill>
        <p:spPr>
          <a:xfrm>
            <a:off x="5780977" y="5518156"/>
            <a:ext cx="927941" cy="870053"/>
          </a:xfrm>
          <a:prstGeom prst="rect">
            <a:avLst/>
          </a:prstGeom>
        </p:spPr>
      </p:pic>
      <p:pic>
        <p:nvPicPr>
          <p:cNvPr id="12" name="Picture 11">
            <a:extLst>
              <a:ext uri="{FF2B5EF4-FFF2-40B4-BE49-F238E27FC236}">
                <a16:creationId xmlns:a16="http://schemas.microsoft.com/office/drawing/2014/main" id="{EEC23117-B684-8C28-26F9-9A066DD28378}"/>
              </a:ext>
            </a:extLst>
          </p:cNvPr>
          <p:cNvPicPr>
            <a:picLocks noChangeAspect="1"/>
          </p:cNvPicPr>
          <p:nvPr/>
        </p:nvPicPr>
        <p:blipFill>
          <a:blip r:embed="rId11"/>
          <a:stretch>
            <a:fillRect/>
          </a:stretch>
        </p:blipFill>
        <p:spPr>
          <a:xfrm>
            <a:off x="5334201" y="2437619"/>
            <a:ext cx="845138" cy="835533"/>
          </a:xfrm>
          <a:prstGeom prst="rect">
            <a:avLst/>
          </a:prstGeom>
        </p:spPr>
      </p:pic>
      <p:pic>
        <p:nvPicPr>
          <p:cNvPr id="25" name="Picture 2">
            <a:extLst>
              <a:ext uri="{FF2B5EF4-FFF2-40B4-BE49-F238E27FC236}">
                <a16:creationId xmlns:a16="http://schemas.microsoft.com/office/drawing/2014/main" id="{395A45D4-E1E7-9090-7F08-34C5E3CC7B61}"/>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846037" y="3712907"/>
            <a:ext cx="1282739" cy="1731698"/>
          </a:xfrm>
          <a:prstGeom prst="rect">
            <a:avLst/>
          </a:prstGeom>
          <a:solidFill>
            <a:srgbClr val="FFFFFF">
              <a:shade val="85000"/>
            </a:srgbClr>
          </a:solidFill>
          <a:ln w="63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8" name="Picture 37">
            <a:extLst>
              <a:ext uri="{FF2B5EF4-FFF2-40B4-BE49-F238E27FC236}">
                <a16:creationId xmlns:a16="http://schemas.microsoft.com/office/drawing/2014/main" id="{1358B6C8-2D02-2985-4A61-A6A14DC0BA22}"/>
              </a:ext>
            </a:extLst>
          </p:cNvPr>
          <p:cNvPicPr>
            <a:picLocks noChangeAspect="1"/>
          </p:cNvPicPr>
          <p:nvPr/>
        </p:nvPicPr>
        <p:blipFill>
          <a:blip r:embed="rId13"/>
          <a:stretch>
            <a:fillRect/>
          </a:stretch>
        </p:blipFill>
        <p:spPr>
          <a:xfrm>
            <a:off x="3690896" y="5415646"/>
            <a:ext cx="1012952" cy="1045302"/>
          </a:xfrm>
          <a:prstGeom prst="rect">
            <a:avLst/>
          </a:prstGeom>
        </p:spPr>
      </p:pic>
      <p:cxnSp>
        <p:nvCxnSpPr>
          <p:cNvPr id="47" name="Straight Arrow Connector 46">
            <a:extLst>
              <a:ext uri="{FF2B5EF4-FFF2-40B4-BE49-F238E27FC236}">
                <a16:creationId xmlns:a16="http://schemas.microsoft.com/office/drawing/2014/main" id="{9516B41D-AA9F-7946-2BA5-21E748F5ED17}"/>
              </a:ext>
            </a:extLst>
          </p:cNvPr>
          <p:cNvCxnSpPr>
            <a:cxnSpLocks/>
          </p:cNvCxnSpPr>
          <p:nvPr/>
        </p:nvCxnSpPr>
        <p:spPr>
          <a:xfrm>
            <a:off x="3278748" y="1426119"/>
            <a:ext cx="430580" cy="0"/>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sp>
        <p:nvSpPr>
          <p:cNvPr id="54" name="TextBox 53">
            <a:extLst>
              <a:ext uri="{FF2B5EF4-FFF2-40B4-BE49-F238E27FC236}">
                <a16:creationId xmlns:a16="http://schemas.microsoft.com/office/drawing/2014/main" id="{F676A35F-66DC-8941-FFDA-B0E440864476}"/>
              </a:ext>
            </a:extLst>
          </p:cNvPr>
          <p:cNvSpPr txBox="1"/>
          <p:nvPr/>
        </p:nvSpPr>
        <p:spPr>
          <a:xfrm>
            <a:off x="3800571" y="2971499"/>
            <a:ext cx="672843" cy="338554"/>
          </a:xfrm>
          <a:prstGeom prst="rect">
            <a:avLst/>
          </a:prstGeom>
          <a:noFill/>
        </p:spPr>
        <p:txBody>
          <a:bodyPr wrap="square">
            <a:spAutoFit/>
          </a:bodyPr>
          <a:lstStyle>
            <a:defPPr marR="0" lvl="0" algn="l" rtl="0">
              <a:lnSpc>
                <a:spcPct val="100000"/>
              </a:lnSpc>
              <a:spcBef>
                <a:spcPts val="0"/>
              </a:spcBef>
              <a:spcAft>
                <a:spcPts val="0"/>
              </a:spcAft>
              <a:defRPr/>
            </a:defPPr>
            <a:lvl1pPr algn="ctr">
              <a:defRPr sz="1600">
                <a:solidFill>
                  <a:schemeClr val="tx2">
                    <a:lumMod val="50000"/>
                  </a:schemeClr>
                </a:solidFill>
                <a:effectLst/>
                <a:latin typeface="Arial" panose="020B0604020202020204" pitchFamily="34" charset="0"/>
              </a:defRPr>
            </a:lvl1pPr>
          </a:lstStyle>
          <a:p>
            <a:r>
              <a:rPr lang="el-GR" dirty="0"/>
              <a:t>19</a:t>
            </a:r>
            <a:r>
              <a:rPr lang="en-US" dirty="0"/>
              <a:t>11</a:t>
            </a:r>
          </a:p>
        </p:txBody>
      </p:sp>
      <p:sp>
        <p:nvSpPr>
          <p:cNvPr id="55" name="TextBox 54">
            <a:extLst>
              <a:ext uri="{FF2B5EF4-FFF2-40B4-BE49-F238E27FC236}">
                <a16:creationId xmlns:a16="http://schemas.microsoft.com/office/drawing/2014/main" id="{2B295CBF-F94E-86E3-2F39-0DF1C332CC6A}"/>
              </a:ext>
            </a:extLst>
          </p:cNvPr>
          <p:cNvSpPr txBox="1"/>
          <p:nvPr/>
        </p:nvSpPr>
        <p:spPr>
          <a:xfrm>
            <a:off x="1662252" y="3137510"/>
            <a:ext cx="1782041" cy="584775"/>
          </a:xfrm>
          <a:prstGeom prst="rect">
            <a:avLst/>
          </a:prstGeom>
          <a:noFill/>
        </p:spPr>
        <p:txBody>
          <a:bodyPr wrap="square">
            <a:spAutoFit/>
          </a:bodyPr>
          <a:lstStyle>
            <a:defPPr marR="0" lvl="0" algn="l" rtl="0">
              <a:lnSpc>
                <a:spcPct val="100000"/>
              </a:lnSpc>
              <a:spcBef>
                <a:spcPts val="0"/>
              </a:spcBef>
              <a:spcAft>
                <a:spcPts val="0"/>
              </a:spcAft>
              <a:defRPr/>
            </a:defPPr>
            <a:lvl1pPr algn="ctr">
              <a:defRPr sz="1600" b="1">
                <a:effectLst/>
                <a:latin typeface="Times" pitchFamily="2" charset="0"/>
              </a:defRPr>
            </a:lvl1pPr>
          </a:lstStyle>
          <a:p>
            <a:r>
              <a:rPr lang="en-US" dirty="0">
                <a:effectLst/>
                <a:latin typeface="Times" pitchFamily="2" charset="0"/>
              </a:rPr>
              <a:t>Ernst </a:t>
            </a:r>
            <a:endParaRPr lang="el-GR" dirty="0">
              <a:effectLst/>
              <a:latin typeface="Times" pitchFamily="2" charset="0"/>
            </a:endParaRPr>
          </a:p>
          <a:p>
            <a:r>
              <a:rPr lang="en-US" dirty="0">
                <a:effectLst/>
                <a:latin typeface="Times" pitchFamily="2" charset="0"/>
              </a:rPr>
              <a:t>Rutherford </a:t>
            </a:r>
            <a:endParaRPr lang="el-GR" dirty="0">
              <a:effectLst/>
              <a:latin typeface="Times" pitchFamily="2" charset="0"/>
            </a:endParaRPr>
          </a:p>
        </p:txBody>
      </p:sp>
      <p:sp>
        <p:nvSpPr>
          <p:cNvPr id="60" name="Arc 59">
            <a:extLst>
              <a:ext uri="{FF2B5EF4-FFF2-40B4-BE49-F238E27FC236}">
                <a16:creationId xmlns:a16="http://schemas.microsoft.com/office/drawing/2014/main" id="{8BA901CC-0637-41A2-2BAC-82E3726CA0E1}"/>
              </a:ext>
            </a:extLst>
          </p:cNvPr>
          <p:cNvSpPr/>
          <p:nvPr/>
        </p:nvSpPr>
        <p:spPr>
          <a:xfrm>
            <a:off x="4844952" y="2383018"/>
            <a:ext cx="1530529" cy="1710265"/>
          </a:xfrm>
          <a:prstGeom prst="arc">
            <a:avLst/>
          </a:prstGeom>
          <a:ln w="28575">
            <a:tailEnd type="triangle"/>
          </a:ln>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pic>
        <p:nvPicPr>
          <p:cNvPr id="23" name="Picture 22">
            <a:extLst>
              <a:ext uri="{FF2B5EF4-FFF2-40B4-BE49-F238E27FC236}">
                <a16:creationId xmlns:a16="http://schemas.microsoft.com/office/drawing/2014/main" id="{B0BDA35E-9B75-0D6E-747F-2580CEA2A60C}"/>
              </a:ext>
            </a:extLst>
          </p:cNvPr>
          <p:cNvPicPr>
            <a:picLocks noChangeAspect="1"/>
          </p:cNvPicPr>
          <p:nvPr/>
        </p:nvPicPr>
        <p:blipFill>
          <a:blip r:embed="rId14"/>
          <a:stretch>
            <a:fillRect/>
          </a:stretch>
        </p:blipFill>
        <p:spPr>
          <a:xfrm>
            <a:off x="2001818" y="5503856"/>
            <a:ext cx="925370" cy="1017506"/>
          </a:xfrm>
          <a:prstGeom prst="rect">
            <a:avLst/>
          </a:prstGeom>
        </p:spPr>
      </p:pic>
      <p:pic>
        <p:nvPicPr>
          <p:cNvPr id="62" name="Picture 4" descr="Photograph showing the head and shoulders of a man in a suit and tie">
            <a:extLst>
              <a:ext uri="{FF2B5EF4-FFF2-40B4-BE49-F238E27FC236}">
                <a16:creationId xmlns:a16="http://schemas.microsoft.com/office/drawing/2014/main" id="{32BFD9F8-7287-2125-CD8E-0740E0870D63}"/>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3604745" y="3594667"/>
            <a:ext cx="1199732" cy="1685077"/>
          </a:xfrm>
          <a:prstGeom prst="rect">
            <a:avLst/>
          </a:prstGeom>
          <a:solidFill>
            <a:srgbClr val="FFFFFF">
              <a:shade val="85000"/>
            </a:srgbClr>
          </a:solidFill>
          <a:ln w="63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025" name="TextBox 1024">
            <a:extLst>
              <a:ext uri="{FF2B5EF4-FFF2-40B4-BE49-F238E27FC236}">
                <a16:creationId xmlns:a16="http://schemas.microsoft.com/office/drawing/2014/main" id="{FD1AE443-5155-7C8A-A103-FD8E8AD36865}"/>
              </a:ext>
            </a:extLst>
          </p:cNvPr>
          <p:cNvSpPr txBox="1"/>
          <p:nvPr/>
        </p:nvSpPr>
        <p:spPr>
          <a:xfrm>
            <a:off x="1622058" y="3675504"/>
            <a:ext cx="1730695" cy="1815882"/>
          </a:xfrm>
          <a:prstGeom prst="rect">
            <a:avLst/>
          </a:prstGeom>
          <a:solidFill>
            <a:schemeClr val="lt1">
              <a:alpha val="81000"/>
            </a:schemeClr>
          </a:solidFill>
        </p:spPr>
        <p:txBody>
          <a:bodyPr wrap="square" rtlCol="0">
            <a:spAutoFit/>
          </a:bodyPr>
          <a:lstStyle/>
          <a:p>
            <a:pPr algn="ctr"/>
            <a:r>
              <a:rPr lang="el-GR" sz="1600" dirty="0"/>
              <a:t>Τα ηλεκτρόνια κινούνται γύρω απο τον πυρήνα σε τροχιές σταθερού μεγέθους και ενέργειας</a:t>
            </a:r>
          </a:p>
        </p:txBody>
      </p:sp>
      <p:sp>
        <p:nvSpPr>
          <p:cNvPr id="1030" name="TextBox 1029">
            <a:extLst>
              <a:ext uri="{FF2B5EF4-FFF2-40B4-BE49-F238E27FC236}">
                <a16:creationId xmlns:a16="http://schemas.microsoft.com/office/drawing/2014/main" id="{44BE082D-7787-72F8-FEBF-89A7F0A1A604}"/>
              </a:ext>
            </a:extLst>
          </p:cNvPr>
          <p:cNvSpPr txBox="1"/>
          <p:nvPr/>
        </p:nvSpPr>
        <p:spPr>
          <a:xfrm>
            <a:off x="3560514" y="3213819"/>
            <a:ext cx="1119695" cy="338554"/>
          </a:xfrm>
          <a:prstGeom prst="rect">
            <a:avLst/>
          </a:prstGeom>
          <a:noFill/>
        </p:spPr>
        <p:txBody>
          <a:bodyPr wrap="square">
            <a:spAutoFit/>
          </a:bodyPr>
          <a:lstStyle>
            <a:defPPr marR="0" lvl="0" algn="l" rtl="0">
              <a:lnSpc>
                <a:spcPct val="100000"/>
              </a:lnSpc>
              <a:spcBef>
                <a:spcPts val="0"/>
              </a:spcBef>
              <a:spcAft>
                <a:spcPts val="0"/>
              </a:spcAft>
              <a:defRPr/>
            </a:defPPr>
            <a:lvl1pPr algn="ctr">
              <a:defRPr sz="1600" b="1">
                <a:effectLst/>
                <a:latin typeface="Times" pitchFamily="2" charset="0"/>
              </a:defRPr>
            </a:lvl1pPr>
          </a:lstStyle>
          <a:p>
            <a:r>
              <a:rPr lang="en-US" dirty="0"/>
              <a:t>Niels Bohr</a:t>
            </a:r>
            <a:r>
              <a:rPr lang="en-US" dirty="0">
                <a:effectLst/>
                <a:latin typeface="Times" pitchFamily="2" charset="0"/>
              </a:rPr>
              <a:t> </a:t>
            </a:r>
            <a:endParaRPr lang="el-GR" dirty="0">
              <a:effectLst/>
              <a:latin typeface="Times" pitchFamily="2" charset="0"/>
            </a:endParaRPr>
          </a:p>
        </p:txBody>
      </p:sp>
      <p:sp>
        <p:nvSpPr>
          <p:cNvPr id="1031" name="TextBox 1030">
            <a:extLst>
              <a:ext uri="{FF2B5EF4-FFF2-40B4-BE49-F238E27FC236}">
                <a16:creationId xmlns:a16="http://schemas.microsoft.com/office/drawing/2014/main" id="{D6CBD55E-049A-C647-C2B7-38AE104444CF}"/>
              </a:ext>
            </a:extLst>
          </p:cNvPr>
          <p:cNvSpPr txBox="1"/>
          <p:nvPr/>
        </p:nvSpPr>
        <p:spPr>
          <a:xfrm>
            <a:off x="2171589" y="2930844"/>
            <a:ext cx="672843" cy="338554"/>
          </a:xfrm>
          <a:prstGeom prst="rect">
            <a:avLst/>
          </a:prstGeom>
          <a:noFill/>
        </p:spPr>
        <p:txBody>
          <a:bodyPr wrap="square">
            <a:spAutoFit/>
          </a:bodyPr>
          <a:lstStyle>
            <a:defPPr marR="0" lvl="0" algn="l" rtl="0">
              <a:lnSpc>
                <a:spcPct val="100000"/>
              </a:lnSpc>
              <a:spcBef>
                <a:spcPts val="0"/>
              </a:spcBef>
              <a:spcAft>
                <a:spcPts val="0"/>
              </a:spcAft>
              <a:defRPr/>
            </a:defPPr>
            <a:lvl1pPr algn="ctr">
              <a:defRPr sz="1600">
                <a:solidFill>
                  <a:schemeClr val="tx2">
                    <a:lumMod val="50000"/>
                  </a:schemeClr>
                </a:solidFill>
                <a:effectLst/>
                <a:latin typeface="Arial" panose="020B0604020202020204" pitchFamily="34" charset="0"/>
              </a:defRPr>
            </a:lvl1pPr>
          </a:lstStyle>
          <a:p>
            <a:r>
              <a:rPr lang="el-GR" dirty="0"/>
              <a:t>19</a:t>
            </a:r>
            <a:r>
              <a:rPr lang="en-US" dirty="0"/>
              <a:t>13</a:t>
            </a:r>
          </a:p>
        </p:txBody>
      </p:sp>
      <p:pic>
        <p:nvPicPr>
          <p:cNvPr id="1032" name="Picture 1031">
            <a:extLst>
              <a:ext uri="{FF2B5EF4-FFF2-40B4-BE49-F238E27FC236}">
                <a16:creationId xmlns:a16="http://schemas.microsoft.com/office/drawing/2014/main" id="{148FC03A-94C6-ED67-04E5-DC49A3C90D5D}"/>
              </a:ext>
            </a:extLst>
          </p:cNvPr>
          <p:cNvPicPr>
            <a:picLocks noChangeAspect="1"/>
          </p:cNvPicPr>
          <p:nvPr/>
        </p:nvPicPr>
        <p:blipFill>
          <a:blip r:embed="rId16"/>
          <a:stretch>
            <a:fillRect/>
          </a:stretch>
        </p:blipFill>
        <p:spPr>
          <a:xfrm>
            <a:off x="191992" y="3231891"/>
            <a:ext cx="1276094" cy="1803935"/>
          </a:xfrm>
          <a:prstGeom prst="rect">
            <a:avLst/>
          </a:prstGeom>
          <a:solidFill>
            <a:srgbClr val="FFFFFF">
              <a:shade val="85000"/>
            </a:srgbClr>
          </a:solidFill>
          <a:ln w="63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34" name="Picture 1033">
            <a:extLst>
              <a:ext uri="{FF2B5EF4-FFF2-40B4-BE49-F238E27FC236}">
                <a16:creationId xmlns:a16="http://schemas.microsoft.com/office/drawing/2014/main" id="{4D1CE067-5E16-EDFF-FB41-DCBC71E82E1B}"/>
              </a:ext>
            </a:extLst>
          </p:cNvPr>
          <p:cNvPicPr>
            <a:picLocks noChangeAspect="1"/>
          </p:cNvPicPr>
          <p:nvPr/>
        </p:nvPicPr>
        <p:blipFill rotWithShape="1">
          <a:blip r:embed="rId17"/>
          <a:srcRect r="28469"/>
          <a:stretch/>
        </p:blipFill>
        <p:spPr>
          <a:xfrm>
            <a:off x="250280" y="5186965"/>
            <a:ext cx="1181325" cy="1102474"/>
          </a:xfrm>
          <a:prstGeom prst="rect">
            <a:avLst/>
          </a:prstGeom>
        </p:spPr>
      </p:pic>
      <p:sp>
        <p:nvSpPr>
          <p:cNvPr id="1037" name="TextBox 1036">
            <a:extLst>
              <a:ext uri="{FF2B5EF4-FFF2-40B4-BE49-F238E27FC236}">
                <a16:creationId xmlns:a16="http://schemas.microsoft.com/office/drawing/2014/main" id="{13B29701-3196-C91C-35D5-2C634FFD4B5A}"/>
              </a:ext>
            </a:extLst>
          </p:cNvPr>
          <p:cNvSpPr txBox="1"/>
          <p:nvPr/>
        </p:nvSpPr>
        <p:spPr>
          <a:xfrm>
            <a:off x="-36925" y="2830408"/>
            <a:ext cx="1974743" cy="338554"/>
          </a:xfrm>
          <a:prstGeom prst="rect">
            <a:avLst/>
          </a:prstGeom>
          <a:noFill/>
        </p:spPr>
        <p:txBody>
          <a:bodyPr wrap="square">
            <a:spAutoFit/>
          </a:bodyPr>
          <a:lstStyle>
            <a:defPPr marR="0" lvl="0" algn="l" rtl="0">
              <a:lnSpc>
                <a:spcPct val="100000"/>
              </a:lnSpc>
              <a:spcBef>
                <a:spcPts val="0"/>
              </a:spcBef>
              <a:spcAft>
                <a:spcPts val="0"/>
              </a:spcAft>
              <a:defRPr/>
            </a:defPPr>
            <a:lvl1pPr algn="ctr">
              <a:defRPr sz="1600" b="1">
                <a:effectLst/>
                <a:latin typeface="Times" pitchFamily="2" charset="0"/>
              </a:defRPr>
            </a:lvl1pPr>
          </a:lstStyle>
          <a:p>
            <a:r>
              <a:rPr lang="en-US" dirty="0">
                <a:effectLst/>
                <a:latin typeface="Times" pitchFamily="2" charset="0"/>
              </a:rPr>
              <a:t>Erwin Schrödinger</a:t>
            </a:r>
          </a:p>
        </p:txBody>
      </p:sp>
      <p:sp>
        <p:nvSpPr>
          <p:cNvPr id="1038" name="TextBox 1037">
            <a:extLst>
              <a:ext uri="{FF2B5EF4-FFF2-40B4-BE49-F238E27FC236}">
                <a16:creationId xmlns:a16="http://schemas.microsoft.com/office/drawing/2014/main" id="{A82A4C2E-2FCC-10EA-C559-4D670A8AB6DA}"/>
              </a:ext>
            </a:extLst>
          </p:cNvPr>
          <p:cNvSpPr txBox="1"/>
          <p:nvPr/>
        </p:nvSpPr>
        <p:spPr>
          <a:xfrm>
            <a:off x="527177" y="2563080"/>
            <a:ext cx="672843" cy="338554"/>
          </a:xfrm>
          <a:prstGeom prst="rect">
            <a:avLst/>
          </a:prstGeom>
          <a:noFill/>
        </p:spPr>
        <p:txBody>
          <a:bodyPr wrap="square">
            <a:spAutoFit/>
          </a:bodyPr>
          <a:lstStyle>
            <a:defPPr marR="0" lvl="0" algn="l" rtl="0">
              <a:lnSpc>
                <a:spcPct val="100000"/>
              </a:lnSpc>
              <a:spcBef>
                <a:spcPts val="0"/>
              </a:spcBef>
              <a:spcAft>
                <a:spcPts val="0"/>
              </a:spcAft>
              <a:defRPr/>
            </a:defPPr>
            <a:lvl1pPr algn="ctr">
              <a:defRPr sz="1600">
                <a:solidFill>
                  <a:schemeClr val="tx2">
                    <a:lumMod val="50000"/>
                  </a:schemeClr>
                </a:solidFill>
                <a:effectLst/>
                <a:latin typeface="Arial" panose="020B0604020202020204" pitchFamily="34" charset="0"/>
              </a:defRPr>
            </a:lvl1pPr>
          </a:lstStyle>
          <a:p>
            <a:r>
              <a:rPr lang="el-GR" dirty="0"/>
              <a:t>19</a:t>
            </a:r>
            <a:r>
              <a:rPr lang="en-US" dirty="0"/>
              <a:t>26</a:t>
            </a:r>
          </a:p>
        </p:txBody>
      </p:sp>
      <p:pic>
        <p:nvPicPr>
          <p:cNvPr id="1039" name="Picture 8">
            <a:extLst>
              <a:ext uri="{FF2B5EF4-FFF2-40B4-BE49-F238E27FC236}">
                <a16:creationId xmlns:a16="http://schemas.microsoft.com/office/drawing/2014/main" id="{81AA3D84-8234-B915-1443-D53F1909C2BD}"/>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7528878" y="5146067"/>
            <a:ext cx="1291386" cy="1614233"/>
          </a:xfrm>
          <a:prstGeom prst="rect">
            <a:avLst/>
          </a:prstGeom>
          <a:solidFill>
            <a:srgbClr val="FFFFFF">
              <a:shade val="85000"/>
            </a:srgbClr>
          </a:solidFill>
          <a:ln w="63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040" name="TextBox 1039">
            <a:extLst>
              <a:ext uri="{FF2B5EF4-FFF2-40B4-BE49-F238E27FC236}">
                <a16:creationId xmlns:a16="http://schemas.microsoft.com/office/drawing/2014/main" id="{3D33D349-ADF6-1405-B69B-2FD9EC26863B}"/>
              </a:ext>
            </a:extLst>
          </p:cNvPr>
          <p:cNvSpPr txBox="1"/>
          <p:nvPr/>
        </p:nvSpPr>
        <p:spPr>
          <a:xfrm>
            <a:off x="7302200" y="4844252"/>
            <a:ext cx="1714500" cy="338554"/>
          </a:xfrm>
          <a:prstGeom prst="rect">
            <a:avLst/>
          </a:prstGeom>
          <a:noFill/>
        </p:spPr>
        <p:txBody>
          <a:bodyPr wrap="square">
            <a:spAutoFit/>
          </a:bodyPr>
          <a:lstStyle>
            <a:defPPr marR="0" lvl="0" algn="l" rtl="0">
              <a:lnSpc>
                <a:spcPct val="100000"/>
              </a:lnSpc>
              <a:spcBef>
                <a:spcPts val="0"/>
              </a:spcBef>
              <a:spcAft>
                <a:spcPts val="0"/>
              </a:spcAft>
              <a:defRPr/>
            </a:defPPr>
            <a:lvl1pPr algn="ctr">
              <a:defRPr sz="1600" b="1">
                <a:effectLst/>
                <a:latin typeface="Times" pitchFamily="2" charset="0"/>
              </a:defRPr>
            </a:lvl1pPr>
          </a:lstStyle>
          <a:p>
            <a:r>
              <a:rPr lang="en-US" dirty="0"/>
              <a:t>James Chadwick</a:t>
            </a:r>
          </a:p>
        </p:txBody>
      </p:sp>
      <p:sp>
        <p:nvSpPr>
          <p:cNvPr id="1041" name="TextBox 1040">
            <a:extLst>
              <a:ext uri="{FF2B5EF4-FFF2-40B4-BE49-F238E27FC236}">
                <a16:creationId xmlns:a16="http://schemas.microsoft.com/office/drawing/2014/main" id="{71E63658-AEF4-2F04-063B-670560774239}"/>
              </a:ext>
            </a:extLst>
          </p:cNvPr>
          <p:cNvSpPr txBox="1"/>
          <p:nvPr/>
        </p:nvSpPr>
        <p:spPr>
          <a:xfrm>
            <a:off x="7626604" y="5691574"/>
            <a:ext cx="1095934" cy="523220"/>
          </a:xfrm>
          <a:prstGeom prst="rect">
            <a:avLst/>
          </a:prstGeom>
          <a:solidFill>
            <a:schemeClr val="accent6">
              <a:lumMod val="20000"/>
              <a:lumOff val="80000"/>
            </a:schemeClr>
          </a:solidFill>
        </p:spPr>
        <p:txBody>
          <a:bodyPr wrap="square">
            <a:spAutoFit/>
          </a:bodyPr>
          <a:lstStyle/>
          <a:p>
            <a:r>
              <a:rPr lang="el-GR" dirty="0">
                <a:latin typeface="Linux Libertine"/>
              </a:rPr>
              <a:t>Ανακάλυψη νετρονίου</a:t>
            </a:r>
            <a:endParaRPr lang="en-US" b="0" i="0" dirty="0">
              <a:solidFill>
                <a:srgbClr val="000000"/>
              </a:solidFill>
              <a:effectLst/>
              <a:latin typeface="Linux Libertine"/>
            </a:endParaRPr>
          </a:p>
        </p:txBody>
      </p:sp>
      <p:sp>
        <p:nvSpPr>
          <p:cNvPr id="1042" name="TextBox 1041">
            <a:extLst>
              <a:ext uri="{FF2B5EF4-FFF2-40B4-BE49-F238E27FC236}">
                <a16:creationId xmlns:a16="http://schemas.microsoft.com/office/drawing/2014/main" id="{3BEC4BA2-4F8D-0994-7985-7D1DA0517C1A}"/>
              </a:ext>
            </a:extLst>
          </p:cNvPr>
          <p:cNvSpPr txBox="1"/>
          <p:nvPr/>
        </p:nvSpPr>
        <p:spPr>
          <a:xfrm>
            <a:off x="7720655" y="4622771"/>
            <a:ext cx="877590" cy="338554"/>
          </a:xfrm>
          <a:prstGeom prst="rect">
            <a:avLst/>
          </a:prstGeom>
          <a:noFill/>
        </p:spPr>
        <p:txBody>
          <a:bodyPr wrap="square">
            <a:spAutoFit/>
          </a:bodyPr>
          <a:lstStyle>
            <a:defPPr marR="0" lvl="0" algn="l" rtl="0">
              <a:lnSpc>
                <a:spcPct val="100000"/>
              </a:lnSpc>
              <a:spcBef>
                <a:spcPts val="0"/>
              </a:spcBef>
              <a:spcAft>
                <a:spcPts val="0"/>
              </a:spcAft>
              <a:defRPr/>
            </a:defPPr>
            <a:lvl1pPr algn="ctr">
              <a:defRPr sz="1600">
                <a:solidFill>
                  <a:schemeClr val="tx2">
                    <a:lumMod val="50000"/>
                  </a:schemeClr>
                </a:solidFill>
                <a:effectLst/>
                <a:latin typeface="Arial" panose="020B0604020202020204" pitchFamily="34" charset="0"/>
              </a:defRPr>
            </a:lvl1pPr>
          </a:lstStyle>
          <a:p>
            <a:r>
              <a:rPr lang="el-GR" dirty="0"/>
              <a:t>19</a:t>
            </a:r>
            <a:r>
              <a:rPr lang="en-US" dirty="0"/>
              <a:t>32</a:t>
            </a:r>
          </a:p>
        </p:txBody>
      </p:sp>
      <p:sp>
        <p:nvSpPr>
          <p:cNvPr id="19" name="TextBox 18">
            <a:extLst>
              <a:ext uri="{FF2B5EF4-FFF2-40B4-BE49-F238E27FC236}">
                <a16:creationId xmlns:a16="http://schemas.microsoft.com/office/drawing/2014/main" id="{124EF57C-4D0F-1957-A40C-F7EABDB2C420}"/>
              </a:ext>
            </a:extLst>
          </p:cNvPr>
          <p:cNvSpPr txBox="1"/>
          <p:nvPr/>
        </p:nvSpPr>
        <p:spPr>
          <a:xfrm>
            <a:off x="6121284" y="553127"/>
            <a:ext cx="1556969" cy="307777"/>
          </a:xfrm>
          <a:prstGeom prst="rect">
            <a:avLst/>
          </a:prstGeom>
          <a:noFill/>
        </p:spPr>
        <p:txBody>
          <a:bodyPr wrap="square">
            <a:spAutoFit/>
          </a:bodyPr>
          <a:lstStyle>
            <a:defPPr marR="0" lvl="0" algn="l" rtl="0">
              <a:lnSpc>
                <a:spcPct val="100000"/>
              </a:lnSpc>
              <a:spcBef>
                <a:spcPts val="0"/>
              </a:spcBef>
              <a:spcAft>
                <a:spcPts val="0"/>
              </a:spcAft>
            </a:defPPr>
            <a:lvl1pPr>
              <a:defRPr>
                <a:effectLst/>
                <a:latin typeface="Times" pitchFamily="2" charset="0"/>
              </a:defRPr>
            </a:lvl1pPr>
          </a:lstStyle>
          <a:p>
            <a:pPr algn="ctr"/>
            <a:r>
              <a:rPr lang="el-GR" dirty="0"/>
              <a:t>«κίνηση </a:t>
            </a:r>
            <a:r>
              <a:rPr lang="en-US" dirty="0"/>
              <a:t>Brown</a:t>
            </a:r>
            <a:r>
              <a:rPr lang="el-GR" dirty="0"/>
              <a:t>»</a:t>
            </a:r>
            <a:endParaRPr lang="en-US" dirty="0"/>
          </a:p>
        </p:txBody>
      </p:sp>
      <p:sp>
        <p:nvSpPr>
          <p:cNvPr id="1050" name="TextBox 1049">
            <a:extLst>
              <a:ext uri="{FF2B5EF4-FFF2-40B4-BE49-F238E27FC236}">
                <a16:creationId xmlns:a16="http://schemas.microsoft.com/office/drawing/2014/main" id="{354D2B4A-D6FE-050C-11B1-28732C6DA3E0}"/>
              </a:ext>
            </a:extLst>
          </p:cNvPr>
          <p:cNvSpPr txBox="1"/>
          <p:nvPr/>
        </p:nvSpPr>
        <p:spPr>
          <a:xfrm>
            <a:off x="4316981" y="2455362"/>
            <a:ext cx="1103950" cy="738664"/>
          </a:xfrm>
          <a:prstGeom prst="rect">
            <a:avLst/>
          </a:prstGeom>
          <a:noFill/>
        </p:spPr>
        <p:txBody>
          <a:bodyPr wrap="square">
            <a:spAutoFit/>
          </a:bodyPr>
          <a:lstStyle/>
          <a:p>
            <a:pPr algn="ctr"/>
            <a:r>
              <a:rPr lang="el-GR" sz="1400" dirty="0">
                <a:solidFill>
                  <a:srgbClr val="C00000"/>
                </a:solidFill>
              </a:rPr>
              <a:t>Μοντέλο συμπαγούς σφαίρας</a:t>
            </a:r>
            <a:endParaRPr lang="en-US" dirty="0"/>
          </a:p>
        </p:txBody>
      </p:sp>
      <p:sp>
        <p:nvSpPr>
          <p:cNvPr id="1051" name="TextBox 1050">
            <a:extLst>
              <a:ext uri="{FF2B5EF4-FFF2-40B4-BE49-F238E27FC236}">
                <a16:creationId xmlns:a16="http://schemas.microsoft.com/office/drawing/2014/main" id="{0C8D6991-43E3-3413-B012-0C643D19E607}"/>
              </a:ext>
            </a:extLst>
          </p:cNvPr>
          <p:cNvSpPr txBox="1"/>
          <p:nvPr/>
        </p:nvSpPr>
        <p:spPr>
          <a:xfrm>
            <a:off x="3376225" y="6410537"/>
            <a:ext cx="1656772" cy="307777"/>
          </a:xfrm>
          <a:prstGeom prst="rect">
            <a:avLst/>
          </a:prstGeom>
          <a:noFill/>
        </p:spPr>
        <p:txBody>
          <a:bodyPr wrap="square">
            <a:spAutoFit/>
          </a:bodyPr>
          <a:lstStyle/>
          <a:p>
            <a:pPr algn="ctr"/>
            <a:r>
              <a:rPr lang="el-GR" sz="1400" dirty="0">
                <a:solidFill>
                  <a:srgbClr val="C00000"/>
                </a:solidFill>
              </a:rPr>
              <a:t>Πυρινικό μοντέλο</a:t>
            </a:r>
            <a:endParaRPr lang="en-US" dirty="0"/>
          </a:p>
        </p:txBody>
      </p:sp>
      <p:sp>
        <p:nvSpPr>
          <p:cNvPr id="1052" name="TextBox 1051">
            <a:extLst>
              <a:ext uri="{FF2B5EF4-FFF2-40B4-BE49-F238E27FC236}">
                <a16:creationId xmlns:a16="http://schemas.microsoft.com/office/drawing/2014/main" id="{A77F7E68-91AE-188D-124D-BA5C2377CE5D}"/>
              </a:ext>
            </a:extLst>
          </p:cNvPr>
          <p:cNvSpPr txBox="1"/>
          <p:nvPr/>
        </p:nvSpPr>
        <p:spPr>
          <a:xfrm>
            <a:off x="1548766" y="6489237"/>
            <a:ext cx="1737229" cy="307777"/>
          </a:xfrm>
          <a:prstGeom prst="rect">
            <a:avLst/>
          </a:prstGeom>
          <a:noFill/>
        </p:spPr>
        <p:txBody>
          <a:bodyPr wrap="square">
            <a:spAutoFit/>
          </a:bodyPr>
          <a:lstStyle/>
          <a:p>
            <a:pPr algn="ctr"/>
            <a:r>
              <a:rPr lang="el-GR" sz="1400" dirty="0">
                <a:solidFill>
                  <a:srgbClr val="C00000"/>
                </a:solidFill>
              </a:rPr>
              <a:t>Πλανητικό μοντέλο</a:t>
            </a:r>
            <a:endParaRPr lang="en-US" dirty="0"/>
          </a:p>
        </p:txBody>
      </p:sp>
      <p:sp>
        <p:nvSpPr>
          <p:cNvPr id="1053" name="TextBox 1052">
            <a:extLst>
              <a:ext uri="{FF2B5EF4-FFF2-40B4-BE49-F238E27FC236}">
                <a16:creationId xmlns:a16="http://schemas.microsoft.com/office/drawing/2014/main" id="{493EE59C-87D0-D092-CCA7-65AB7DC5173A}"/>
              </a:ext>
            </a:extLst>
          </p:cNvPr>
          <p:cNvSpPr txBox="1"/>
          <p:nvPr/>
        </p:nvSpPr>
        <p:spPr>
          <a:xfrm>
            <a:off x="-32142" y="6213585"/>
            <a:ext cx="1737229" cy="307777"/>
          </a:xfrm>
          <a:prstGeom prst="rect">
            <a:avLst/>
          </a:prstGeom>
          <a:noFill/>
        </p:spPr>
        <p:txBody>
          <a:bodyPr wrap="square">
            <a:spAutoFit/>
          </a:bodyPr>
          <a:lstStyle/>
          <a:p>
            <a:pPr algn="ctr"/>
            <a:r>
              <a:rPr lang="el-GR" sz="1400" dirty="0">
                <a:solidFill>
                  <a:srgbClr val="C00000"/>
                </a:solidFill>
              </a:rPr>
              <a:t>Κβαντικό μοντέλο</a:t>
            </a:r>
            <a:endParaRPr lang="en-US" dirty="0"/>
          </a:p>
        </p:txBody>
      </p:sp>
      <p:sp>
        <p:nvSpPr>
          <p:cNvPr id="1055" name="TextBox 1054">
            <a:extLst>
              <a:ext uri="{FF2B5EF4-FFF2-40B4-BE49-F238E27FC236}">
                <a16:creationId xmlns:a16="http://schemas.microsoft.com/office/drawing/2014/main" id="{5D89826E-AFA4-5D8F-0BD5-77B71CC518B5}"/>
              </a:ext>
            </a:extLst>
          </p:cNvPr>
          <p:cNvSpPr txBox="1"/>
          <p:nvPr/>
        </p:nvSpPr>
        <p:spPr>
          <a:xfrm>
            <a:off x="7587" y="3118639"/>
            <a:ext cx="1713503" cy="2062103"/>
          </a:xfrm>
          <a:prstGeom prst="rect">
            <a:avLst/>
          </a:prstGeom>
          <a:solidFill>
            <a:schemeClr val="lt1">
              <a:alpha val="81000"/>
            </a:schemeClr>
          </a:solidFill>
        </p:spPr>
        <p:txBody>
          <a:bodyPr wrap="square" rtlCol="0">
            <a:spAutoFit/>
          </a:bodyPr>
          <a:lstStyle/>
          <a:p>
            <a:pPr algn="ctr"/>
            <a:r>
              <a:rPr lang="el-GR" sz="1600" dirty="0"/>
              <a:t>Τα ηλεκτρόνια</a:t>
            </a:r>
            <a:r>
              <a:rPr lang="en-US" sz="1600" dirty="0"/>
              <a:t> (e</a:t>
            </a:r>
            <a:r>
              <a:rPr lang="en-US" sz="1600" baseline="30000" dirty="0"/>
              <a:t>-</a:t>
            </a:r>
            <a:r>
              <a:rPr lang="en-US" sz="1600" dirty="0"/>
              <a:t>)</a:t>
            </a:r>
            <a:r>
              <a:rPr lang="el-GR" sz="1600" dirty="0"/>
              <a:t> κινούνται γύρω από τον πυρήνα σε κύματα.</a:t>
            </a:r>
          </a:p>
          <a:p>
            <a:pPr algn="ctr"/>
            <a:r>
              <a:rPr lang="el-GR" sz="1600" dirty="0"/>
              <a:t>Θέση </a:t>
            </a:r>
            <a:r>
              <a:rPr lang="en-US" sz="1600" dirty="0"/>
              <a:t>e</a:t>
            </a:r>
            <a:r>
              <a:rPr lang="en-US" sz="1600" baseline="30000" dirty="0"/>
              <a:t>-</a:t>
            </a:r>
            <a:r>
              <a:rPr lang="en-US" sz="1600" dirty="0"/>
              <a:t>: </a:t>
            </a:r>
            <a:r>
              <a:rPr lang="el-GR" sz="1600" dirty="0"/>
              <a:t>«Νέφη πιθανότητας»</a:t>
            </a:r>
            <a:r>
              <a:rPr lang="en-US" sz="1600" dirty="0"/>
              <a:t> </a:t>
            </a:r>
            <a:r>
              <a:rPr lang="el-GR" sz="1600" dirty="0"/>
              <a:t>τροχιακά</a:t>
            </a:r>
          </a:p>
        </p:txBody>
      </p:sp>
      <p:sp>
        <p:nvSpPr>
          <p:cNvPr id="1045" name="Arc 1044">
            <a:extLst>
              <a:ext uri="{FF2B5EF4-FFF2-40B4-BE49-F238E27FC236}">
                <a16:creationId xmlns:a16="http://schemas.microsoft.com/office/drawing/2014/main" id="{A9C86DCF-7ABE-E4B4-C104-E878A9DB074A}"/>
              </a:ext>
            </a:extLst>
          </p:cNvPr>
          <p:cNvSpPr/>
          <p:nvPr/>
        </p:nvSpPr>
        <p:spPr>
          <a:xfrm rot="16931720" flipV="1">
            <a:off x="868605" y="3344333"/>
            <a:ext cx="1204434" cy="1278004"/>
          </a:xfrm>
          <a:prstGeom prst="arc">
            <a:avLst>
              <a:gd name="adj1" fmla="val 18853552"/>
              <a:gd name="adj2" fmla="val 209139"/>
            </a:avLst>
          </a:prstGeom>
          <a:ln w="28575">
            <a:tailEnd type="triangle"/>
          </a:ln>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1056" name="TextBox 1055">
            <a:extLst>
              <a:ext uri="{FF2B5EF4-FFF2-40B4-BE49-F238E27FC236}">
                <a16:creationId xmlns:a16="http://schemas.microsoft.com/office/drawing/2014/main" id="{57C552B1-3020-EE8A-86EC-020D533DE595}"/>
              </a:ext>
            </a:extLst>
          </p:cNvPr>
          <p:cNvSpPr txBox="1"/>
          <p:nvPr/>
        </p:nvSpPr>
        <p:spPr>
          <a:xfrm>
            <a:off x="5492177" y="6333225"/>
            <a:ext cx="1465736" cy="523220"/>
          </a:xfrm>
          <a:prstGeom prst="rect">
            <a:avLst/>
          </a:prstGeom>
          <a:noFill/>
        </p:spPr>
        <p:txBody>
          <a:bodyPr wrap="square">
            <a:spAutoFit/>
          </a:bodyPr>
          <a:lstStyle/>
          <a:p>
            <a:pPr algn="ctr"/>
            <a:r>
              <a:rPr lang="el-GR" sz="1400" dirty="0">
                <a:solidFill>
                  <a:srgbClr val="C00000"/>
                </a:solidFill>
              </a:rPr>
              <a:t>Μοντέλο του σταφιδόψωμου</a:t>
            </a:r>
            <a:endParaRPr lang="en-US" dirty="0"/>
          </a:p>
        </p:txBody>
      </p:sp>
      <p:sp>
        <p:nvSpPr>
          <p:cNvPr id="44" name="TextBox 43">
            <a:extLst>
              <a:ext uri="{FF2B5EF4-FFF2-40B4-BE49-F238E27FC236}">
                <a16:creationId xmlns:a16="http://schemas.microsoft.com/office/drawing/2014/main" id="{0A95AA79-9855-035F-B36D-A96EF07D3940}"/>
              </a:ext>
            </a:extLst>
          </p:cNvPr>
          <p:cNvSpPr txBox="1"/>
          <p:nvPr/>
        </p:nvSpPr>
        <p:spPr>
          <a:xfrm>
            <a:off x="3314482" y="3403954"/>
            <a:ext cx="1677218" cy="2062103"/>
          </a:xfrm>
          <a:prstGeom prst="rect">
            <a:avLst/>
          </a:prstGeom>
          <a:solidFill>
            <a:schemeClr val="lt1">
              <a:alpha val="81000"/>
            </a:schemeClr>
          </a:solidFill>
        </p:spPr>
        <p:txBody>
          <a:bodyPr wrap="square" rtlCol="0">
            <a:spAutoFit/>
          </a:bodyPr>
          <a:lstStyle/>
          <a:p>
            <a:pPr algn="ctr"/>
            <a:r>
              <a:rPr lang="el-GR" sz="1600" dirty="0"/>
              <a:t>Το άτομο αποτελείται κυρίως από άδειο χώρο με </a:t>
            </a:r>
          </a:p>
          <a:p>
            <a:pPr algn="ctr"/>
            <a:r>
              <a:rPr lang="el-GR" sz="1600" dirty="0"/>
              <a:t>το θετικό φορτίο να βρίσκεται στο κέντρο τον πυρήνα</a:t>
            </a:r>
          </a:p>
        </p:txBody>
      </p:sp>
      <p:sp>
        <p:nvSpPr>
          <p:cNvPr id="1043" name="Arc 1042">
            <a:extLst>
              <a:ext uri="{FF2B5EF4-FFF2-40B4-BE49-F238E27FC236}">
                <a16:creationId xmlns:a16="http://schemas.microsoft.com/office/drawing/2014/main" id="{17F67679-47A1-2159-5DB9-3296DFC47CDB}"/>
              </a:ext>
            </a:extLst>
          </p:cNvPr>
          <p:cNvSpPr/>
          <p:nvPr/>
        </p:nvSpPr>
        <p:spPr>
          <a:xfrm rot="7250966">
            <a:off x="4484113" y="2826103"/>
            <a:ext cx="1530529" cy="1710265"/>
          </a:xfrm>
          <a:prstGeom prst="arc">
            <a:avLst>
              <a:gd name="adj1" fmla="val 18853552"/>
              <a:gd name="adj2" fmla="val 0"/>
            </a:avLst>
          </a:prstGeom>
          <a:ln w="28575">
            <a:tailEnd type="triangle"/>
          </a:ln>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1044" name="Arc 1043">
            <a:extLst>
              <a:ext uri="{FF2B5EF4-FFF2-40B4-BE49-F238E27FC236}">
                <a16:creationId xmlns:a16="http://schemas.microsoft.com/office/drawing/2014/main" id="{196117A1-7310-371C-E739-665473F322BF}"/>
              </a:ext>
            </a:extLst>
          </p:cNvPr>
          <p:cNvSpPr/>
          <p:nvPr/>
        </p:nvSpPr>
        <p:spPr>
          <a:xfrm rot="13800504" flipV="1">
            <a:off x="2843572" y="3669687"/>
            <a:ext cx="1204434" cy="1278004"/>
          </a:xfrm>
          <a:prstGeom prst="arc">
            <a:avLst>
              <a:gd name="adj1" fmla="val 18853552"/>
              <a:gd name="adj2" fmla="val 20726141"/>
            </a:avLst>
          </a:prstGeom>
          <a:ln w="28575">
            <a:tailEnd type="triangle"/>
          </a:ln>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418449749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57845966-6EFC-468A-9CC7-BAB4B95854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9144000" cy="6858000"/>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350"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11" name="Picture 10">
            <a:extLst>
              <a:ext uri="{FF2B5EF4-FFF2-40B4-BE49-F238E27FC236}">
                <a16:creationId xmlns:a16="http://schemas.microsoft.com/office/drawing/2014/main" id="{75554383-98AF-4A47-BB65-705FAAA4BE6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l="12500" r="12500"/>
          <a:stretch/>
        </p:blipFill>
        <p:spPr>
          <a:xfrm>
            <a:off x="0" y="0"/>
            <a:ext cx="9144000" cy="6858000"/>
          </a:xfrm>
          <a:prstGeom prst="rect">
            <a:avLst/>
          </a:prstGeom>
        </p:spPr>
      </p:pic>
      <p:sp>
        <p:nvSpPr>
          <p:cNvPr id="13" name="Freeform: Shape 12">
            <a:extLst>
              <a:ext uri="{FF2B5EF4-FFF2-40B4-BE49-F238E27FC236}">
                <a16:creationId xmlns:a16="http://schemas.microsoft.com/office/drawing/2014/main" id="{ADAD1991-FFD1-4E94-ABAB-7560D33008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55410" y="-3970"/>
            <a:ext cx="7748362" cy="6874811"/>
          </a:xfrm>
          <a:custGeom>
            <a:avLst/>
            <a:gdLst>
              <a:gd name="connsiteX0" fmla="*/ 2232159 w 7837716"/>
              <a:gd name="connsiteY0" fmla="*/ 0 h 6858000"/>
              <a:gd name="connsiteX1" fmla="*/ 5605557 w 7837716"/>
              <a:gd name="connsiteY1" fmla="*/ 0 h 6858000"/>
              <a:gd name="connsiteX2" fmla="*/ 5617845 w 7837716"/>
              <a:gd name="connsiteY2" fmla="*/ 5384 h 6858000"/>
              <a:gd name="connsiteX3" fmla="*/ 7837716 w 7837716"/>
              <a:gd name="connsiteY3" fmla="*/ 3429000 h 6858000"/>
              <a:gd name="connsiteX4" fmla="*/ 5617845 w 7837716"/>
              <a:gd name="connsiteY4" fmla="*/ 6852616 h 6858000"/>
              <a:gd name="connsiteX5" fmla="*/ 5605557 w 7837716"/>
              <a:gd name="connsiteY5" fmla="*/ 6858000 h 6858000"/>
              <a:gd name="connsiteX6" fmla="*/ 2232159 w 7837716"/>
              <a:gd name="connsiteY6" fmla="*/ 6858000 h 6858000"/>
              <a:gd name="connsiteX7" fmla="*/ 2219871 w 7837716"/>
              <a:gd name="connsiteY7" fmla="*/ 6852616 h 6858000"/>
              <a:gd name="connsiteX8" fmla="*/ 0 w 7837716"/>
              <a:gd name="connsiteY8" fmla="*/ 3429000 h 6858000"/>
              <a:gd name="connsiteX9" fmla="*/ 2219871 w 7837716"/>
              <a:gd name="connsiteY9" fmla="*/ 538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837716" h="6858000">
                <a:moveTo>
                  <a:pt x="2232159" y="0"/>
                </a:moveTo>
                <a:lnTo>
                  <a:pt x="5605557" y="0"/>
                </a:lnTo>
                <a:lnTo>
                  <a:pt x="5617845" y="5384"/>
                </a:lnTo>
                <a:cubicBezTo>
                  <a:pt x="6931322" y="618789"/>
                  <a:pt x="7837716" y="1921305"/>
                  <a:pt x="7837716" y="3429000"/>
                </a:cubicBezTo>
                <a:cubicBezTo>
                  <a:pt x="7837716" y="4936696"/>
                  <a:pt x="6931322" y="6239212"/>
                  <a:pt x="5617845" y="6852616"/>
                </a:cubicBezTo>
                <a:lnTo>
                  <a:pt x="5605557" y="6858000"/>
                </a:lnTo>
                <a:lnTo>
                  <a:pt x="2232159" y="6858000"/>
                </a:lnTo>
                <a:lnTo>
                  <a:pt x="2219871" y="6852616"/>
                </a:lnTo>
                <a:cubicBezTo>
                  <a:pt x="906394" y="6239212"/>
                  <a:pt x="0" y="4936696"/>
                  <a:pt x="0" y="3429000"/>
                </a:cubicBezTo>
                <a:cubicBezTo>
                  <a:pt x="0" y="1921305"/>
                  <a:pt x="906394" y="618789"/>
                  <a:pt x="2219871" y="5384"/>
                </a:cubicBezTo>
                <a:close/>
              </a:path>
            </a:pathLst>
          </a:custGeom>
          <a:solidFill>
            <a:schemeClr val="bg1"/>
          </a:solidFill>
          <a:ln>
            <a:gradFill>
              <a:gsLst>
                <a:gs pos="0">
                  <a:schemeClr val="accent1">
                    <a:lumMod val="40000"/>
                    <a:lumOff val="60000"/>
                  </a:schemeClr>
                </a:gs>
                <a:gs pos="23000">
                  <a:schemeClr val="accent1">
                    <a:lumMod val="45000"/>
                    <a:lumOff val="55000"/>
                  </a:schemeClr>
                </a:gs>
                <a:gs pos="83000">
                  <a:schemeClr val="bg2">
                    <a:lumMod val="82000"/>
                  </a:schemeClr>
                </a:gs>
                <a:gs pos="100000">
                  <a:schemeClr val="bg2">
                    <a:lumMod val="87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35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3" name="Title 1">
            <a:extLst>
              <a:ext uri="{FF2B5EF4-FFF2-40B4-BE49-F238E27FC236}">
                <a16:creationId xmlns:a16="http://schemas.microsoft.com/office/drawing/2014/main" id="{3A5A6CD7-D520-3407-BA93-4665205D6034}"/>
              </a:ext>
            </a:extLst>
          </p:cNvPr>
          <p:cNvSpPr txBox="1">
            <a:spLocks/>
          </p:cNvSpPr>
          <p:nvPr/>
        </p:nvSpPr>
        <p:spPr>
          <a:xfrm>
            <a:off x="1844395" y="2812832"/>
            <a:ext cx="5370391" cy="1232335"/>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600"/>
              </a:spcAft>
              <a:buClr>
                <a:srgbClr val="000000"/>
              </a:buClr>
              <a:buSzPts val="4400"/>
              <a:buFont typeface="Calibri"/>
              <a:buNone/>
              <a:tabLst/>
              <a:defRPr/>
            </a:pPr>
            <a:r>
              <a:rPr lang="el-GR" sz="3600" b="1" dirty="0">
                <a:solidFill>
                  <a:srgbClr val="FF0000"/>
                </a:solidFill>
              </a:rPr>
              <a:t>Τ</a:t>
            </a:r>
            <a:r>
              <a:rPr kumimoji="0" lang="el-GR" sz="3600" b="1" i="0" u="none" strike="noStrike" kern="0" cap="none" spc="0" normalizeH="0" baseline="0" noProof="0" dirty="0">
                <a:ln>
                  <a:noFill/>
                </a:ln>
                <a:solidFill>
                  <a:srgbClr val="FF0000"/>
                </a:solidFill>
                <a:effectLst/>
                <a:uLnTx/>
                <a:uFillTx/>
                <a:latin typeface="Calibri"/>
                <a:ea typeface="Calibri"/>
                <a:cs typeface="Calibri"/>
                <a:sym typeface="Calibri"/>
              </a:rPr>
              <a:t>ο </a:t>
            </a:r>
            <a:r>
              <a:rPr lang="el-GR" sz="3600" b="1" dirty="0">
                <a:solidFill>
                  <a:srgbClr val="FF0000"/>
                </a:solidFill>
              </a:rPr>
              <a:t>Κ</a:t>
            </a:r>
            <a:r>
              <a:rPr kumimoji="0" lang="el-GR" sz="3600" b="1" i="0" u="none" strike="noStrike" kern="0" cap="none" spc="0" normalizeH="0" baseline="0" noProof="0" dirty="0">
                <a:ln>
                  <a:noFill/>
                </a:ln>
                <a:solidFill>
                  <a:srgbClr val="FF0000"/>
                </a:solidFill>
                <a:effectLst/>
                <a:uLnTx/>
                <a:uFillTx/>
                <a:latin typeface="Calibri"/>
                <a:ea typeface="Calibri"/>
                <a:cs typeface="Calibri"/>
                <a:sym typeface="Calibri"/>
              </a:rPr>
              <a:t>βαντομηχανικό Μοντέλο</a:t>
            </a:r>
            <a:r>
              <a:rPr kumimoji="0" lang="el-GR" sz="3600" b="1" i="0" u="none" strike="noStrike" kern="0" cap="none" spc="0" normalizeH="0" noProof="0" dirty="0">
                <a:ln>
                  <a:noFill/>
                </a:ln>
                <a:solidFill>
                  <a:srgbClr val="FF0000"/>
                </a:solidFill>
                <a:effectLst/>
                <a:uLnTx/>
                <a:uFillTx/>
                <a:latin typeface="Calibri"/>
                <a:ea typeface="Calibri"/>
                <a:cs typeface="Calibri"/>
                <a:sym typeface="Calibri"/>
              </a:rPr>
              <a:t> του Ατόμου</a:t>
            </a:r>
            <a:endParaRPr kumimoji="0" lang="en-US" sz="5400" b="1" i="0" u="none" strike="noStrike" kern="0" cap="none" spc="0" normalizeH="0" baseline="0" noProof="0" dirty="0">
              <a:ln>
                <a:noFill/>
              </a:ln>
              <a:solidFill>
                <a:srgbClr val="FF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9804715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0DFC902-7D23-471A-B557-B6B6917D7A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 y="-5705"/>
            <a:ext cx="9143993" cy="1694346"/>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 name="Title 1">
            <a:extLst>
              <a:ext uri="{FF2B5EF4-FFF2-40B4-BE49-F238E27FC236}">
                <a16:creationId xmlns:a16="http://schemas.microsoft.com/office/drawing/2014/main" id="{F5A10F3F-F4A5-C56E-14CD-ACB0BDB98495}"/>
              </a:ext>
            </a:extLst>
          </p:cNvPr>
          <p:cNvSpPr>
            <a:spLocks noGrp="1"/>
          </p:cNvSpPr>
          <p:nvPr>
            <p:ph type="title"/>
          </p:nvPr>
        </p:nvSpPr>
        <p:spPr>
          <a:xfrm>
            <a:off x="867638" y="637762"/>
            <a:ext cx="7416372" cy="900131"/>
          </a:xfrm>
        </p:spPr>
        <p:txBody>
          <a:bodyPr anchor="t">
            <a:normAutofit/>
          </a:bodyPr>
          <a:lstStyle/>
          <a:p>
            <a:r>
              <a:rPr lang="el-GR" sz="3500">
                <a:solidFill>
                  <a:schemeClr val="bg1"/>
                </a:solidFill>
              </a:rPr>
              <a:t>Ιατρική Χημεία</a:t>
            </a:r>
            <a:endParaRPr lang="en-US" sz="3500">
              <a:solidFill>
                <a:schemeClr val="bg1"/>
              </a:solidFill>
            </a:endParaRPr>
          </a:p>
        </p:txBody>
      </p:sp>
      <p:sp>
        <p:nvSpPr>
          <p:cNvPr id="10" name="Rectangle 9">
            <a:extLst>
              <a:ext uri="{FF2B5EF4-FFF2-40B4-BE49-F238E27FC236}">
                <a16:creationId xmlns:a16="http://schemas.microsoft.com/office/drawing/2014/main" id="{A55D5633-D557-4DCA-982C-FF36EB7A1C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688641"/>
            <a:ext cx="9143992" cy="516935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2" name="Rectangle 11">
            <a:extLst>
              <a:ext uri="{FF2B5EF4-FFF2-40B4-BE49-F238E27FC236}">
                <a16:creationId xmlns:a16="http://schemas.microsoft.com/office/drawing/2014/main" id="{450D3AD2-FA80-415F-A9CE-54D884561C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7638" y="2010758"/>
            <a:ext cx="342892" cy="457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3" name="Text Placeholder 2">
            <a:extLst>
              <a:ext uri="{FF2B5EF4-FFF2-40B4-BE49-F238E27FC236}">
                <a16:creationId xmlns:a16="http://schemas.microsoft.com/office/drawing/2014/main" id="{905230C8-1AE5-F8F6-A88E-D73751CABA39}"/>
              </a:ext>
            </a:extLst>
          </p:cNvPr>
          <p:cNvSpPr>
            <a:spLocks noGrp="1"/>
          </p:cNvSpPr>
          <p:nvPr>
            <p:ph type="body" idx="1"/>
          </p:nvPr>
        </p:nvSpPr>
        <p:spPr>
          <a:xfrm>
            <a:off x="866661" y="2217343"/>
            <a:ext cx="7410669" cy="3959619"/>
          </a:xfrm>
        </p:spPr>
        <p:txBody>
          <a:bodyPr>
            <a:normAutofit/>
          </a:bodyPr>
          <a:lstStyle/>
          <a:p>
            <a:r>
              <a:rPr lang="el-GR" sz="2100" b="1" i="0" u="none" strike="noStrike" dirty="0">
                <a:effectLst/>
                <a:latin typeface="Arial" panose="020B0604020202020204" pitchFamily="34" charset="0"/>
              </a:rPr>
              <a:t>Το Άτομο (Συνοπτικά -</a:t>
            </a:r>
            <a:r>
              <a:rPr lang="en-US" sz="2100" b="1" i="0" u="none" strike="noStrike" dirty="0">
                <a:effectLst/>
                <a:latin typeface="Arial" panose="020B0604020202020204" pitchFamily="34" charset="0"/>
              </a:rPr>
              <a:t> </a:t>
            </a:r>
            <a:r>
              <a:rPr lang="el-GR" sz="2100" b="1" i="0" u="none" strike="noStrike" dirty="0">
                <a:effectLst/>
                <a:latin typeface="Arial" panose="020B0604020202020204" pitchFamily="34" charset="0"/>
              </a:rPr>
              <a:t>Βασικές έννοιες)</a:t>
            </a:r>
            <a:endParaRPr lang="en-US" sz="2100" b="1" i="0" u="none" strike="noStrike" dirty="0">
              <a:effectLst/>
              <a:latin typeface="Arial" panose="020B0604020202020204" pitchFamily="34" charset="0"/>
            </a:endParaRPr>
          </a:p>
          <a:p>
            <a:r>
              <a:rPr lang="el-GR" sz="2100" b="1" i="0" u="none" strike="noStrike" dirty="0">
                <a:solidFill>
                  <a:schemeClr val="tx2">
                    <a:lumMod val="90000"/>
                  </a:schemeClr>
                </a:solidFill>
                <a:effectLst/>
                <a:latin typeface="Arial" panose="020B0604020202020204" pitchFamily="34" charset="0"/>
              </a:rPr>
              <a:t>Χημικός δεσμός και δομή</a:t>
            </a:r>
            <a:endParaRPr lang="en-US" sz="2100" b="1" i="0" u="none" strike="noStrike" dirty="0">
              <a:solidFill>
                <a:schemeClr val="tx2">
                  <a:lumMod val="90000"/>
                </a:schemeClr>
              </a:solidFill>
              <a:effectLst/>
              <a:latin typeface="Arial" panose="020B0604020202020204" pitchFamily="34" charset="0"/>
            </a:endParaRPr>
          </a:p>
          <a:p>
            <a:r>
              <a:rPr lang="el-GR" sz="2100" b="1" i="0" u="none" strike="noStrike" dirty="0">
                <a:solidFill>
                  <a:schemeClr val="tx2">
                    <a:lumMod val="90000"/>
                  </a:schemeClr>
                </a:solidFill>
                <a:effectLst/>
                <a:latin typeface="Arial" panose="020B0604020202020204" pitchFamily="34" charset="0"/>
              </a:rPr>
              <a:t>Διαμοριακές δυνάμεις</a:t>
            </a:r>
            <a:endParaRPr lang="en-US" sz="2100" b="1" dirty="0">
              <a:solidFill>
                <a:schemeClr val="tx2">
                  <a:lumMod val="90000"/>
                </a:schemeClr>
              </a:solidFill>
              <a:latin typeface="Arial" panose="020B0604020202020204" pitchFamily="34" charset="0"/>
            </a:endParaRPr>
          </a:p>
          <a:p>
            <a:r>
              <a:rPr lang="el-GR" sz="2100" b="1" i="0" u="none" strike="noStrike" dirty="0">
                <a:solidFill>
                  <a:schemeClr val="tx2">
                    <a:lumMod val="90000"/>
                  </a:schemeClr>
                </a:solidFill>
                <a:effectLst/>
                <a:latin typeface="Arial" panose="020B0604020202020204" pitchFamily="34" charset="0"/>
              </a:rPr>
              <a:t>Χημική ισορροπία – Οξεοβασική ισορροπία</a:t>
            </a:r>
            <a:endParaRPr lang="en-US" sz="2100" b="1" dirty="0">
              <a:solidFill>
                <a:schemeClr val="tx2">
                  <a:lumMod val="90000"/>
                </a:schemeClr>
              </a:solidFill>
              <a:latin typeface="Arial" panose="020B0604020202020204" pitchFamily="34" charset="0"/>
            </a:endParaRPr>
          </a:p>
          <a:p>
            <a:r>
              <a:rPr lang="el-GR" sz="2100" b="1" i="0" u="none" strike="noStrike" dirty="0">
                <a:solidFill>
                  <a:schemeClr val="tx2">
                    <a:lumMod val="90000"/>
                  </a:schemeClr>
                </a:solidFill>
                <a:effectLst/>
                <a:latin typeface="Arial" panose="020B0604020202020204" pitchFamily="34" charset="0"/>
              </a:rPr>
              <a:t>Πολυπρωτικά συστήματα</a:t>
            </a:r>
            <a:endParaRPr lang="en-US" sz="2100" dirty="0">
              <a:solidFill>
                <a:schemeClr val="tx2">
                  <a:lumMod val="90000"/>
                </a:schemeClr>
              </a:solidFill>
            </a:endParaRPr>
          </a:p>
        </p:txBody>
      </p:sp>
    </p:spTree>
    <p:extLst>
      <p:ext uri="{BB962C8B-B14F-4D97-AF65-F5344CB8AC3E}">
        <p14:creationId xmlns:p14="http://schemas.microsoft.com/office/powerpoint/2010/main" val="344047428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Text Box 1">
            <a:extLst>
              <a:ext uri="{FF2B5EF4-FFF2-40B4-BE49-F238E27FC236}">
                <a16:creationId xmlns:a16="http://schemas.microsoft.com/office/drawing/2014/main" id="{59212034-F29A-457E-939B-655118749285}"/>
              </a:ext>
            </a:extLst>
          </p:cNvPr>
          <p:cNvSpPr txBox="1">
            <a:spLocks noChangeArrowheads="1"/>
          </p:cNvSpPr>
          <p:nvPr/>
        </p:nvSpPr>
        <p:spPr bwMode="auto">
          <a:xfrm>
            <a:off x="304800" y="6248400"/>
            <a:ext cx="3505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1pPr>
            <a:lvl2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2pPr>
            <a:lvl3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3pPr>
            <a:lvl4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4pPr>
            <a:lvl5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5pPr>
            <a:lvl6pPr marL="25146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6pPr>
            <a:lvl7pPr marL="29718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7pPr>
            <a:lvl8pPr marL="34290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8pPr>
            <a:lvl9pPr marL="38862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9pPr>
          </a:lstStyle>
          <a:p>
            <a:pPr eaLnBrk="1" hangingPunct="1">
              <a:lnSpc>
                <a:spcPct val="100000"/>
              </a:lnSpc>
              <a:buClrTx/>
              <a:buFontTx/>
              <a:buNone/>
            </a:pPr>
            <a:r>
              <a:rPr lang="el-GR" altLang="en-US" sz="1400">
                <a:solidFill>
                  <a:srgbClr val="000000"/>
                </a:solidFill>
                <a:latin typeface="Times New Roman" panose="02020603050405020304" pitchFamily="18" charset="0"/>
                <a:cs typeface="DejaVu Sans" panose="020B0603030804020204" pitchFamily="34" charset="0"/>
              </a:rPr>
              <a:t>Tro, Chemistry: A Molecular Approach</a:t>
            </a:r>
          </a:p>
        </p:txBody>
      </p:sp>
      <p:sp>
        <p:nvSpPr>
          <p:cNvPr id="73732" name="Rectangle 3">
            <a:extLst>
              <a:ext uri="{FF2B5EF4-FFF2-40B4-BE49-F238E27FC236}">
                <a16:creationId xmlns:a16="http://schemas.microsoft.com/office/drawing/2014/main" id="{80475CCE-999C-4E4E-8FAB-7E55B8576E58}"/>
              </a:ext>
            </a:extLst>
          </p:cNvPr>
          <p:cNvSpPr>
            <a:spLocks noGrp="1" noChangeArrowheads="1"/>
          </p:cNvSpPr>
          <p:nvPr>
            <p:ph type="title" idx="4294967295"/>
          </p:nvPr>
        </p:nvSpPr>
        <p:spPr>
          <a:xfrm>
            <a:off x="685800" y="609600"/>
            <a:ext cx="7772400" cy="1143000"/>
          </a:xfrm>
        </p:spPr>
        <p:txBody>
          <a:bodyPr/>
          <a:lstStyle/>
          <a:p>
            <a:pPr eaLnBrk="1" hangingPunct="1">
              <a:lnSpc>
                <a:spcPct val="100000"/>
              </a:lnSpc>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altLang="en-US" sz="4000">
                <a:solidFill>
                  <a:srgbClr val="9900FF"/>
                </a:solidFill>
              </a:rPr>
              <a:t>Η συμπεριφορά του μικροσκοπικού</a:t>
            </a:r>
          </a:p>
        </p:txBody>
      </p:sp>
      <p:sp>
        <p:nvSpPr>
          <p:cNvPr id="73733" name="Text Box 4">
            <a:extLst>
              <a:ext uri="{FF2B5EF4-FFF2-40B4-BE49-F238E27FC236}">
                <a16:creationId xmlns:a16="http://schemas.microsoft.com/office/drawing/2014/main" id="{436F049B-C6E3-4FF0-9B41-001E282C0605}"/>
              </a:ext>
            </a:extLst>
          </p:cNvPr>
          <p:cNvSpPr txBox="1">
            <a:spLocks noChangeArrowheads="1"/>
          </p:cNvSpPr>
          <p:nvPr/>
        </p:nvSpPr>
        <p:spPr bwMode="auto">
          <a:xfrm>
            <a:off x="304800" y="1981200"/>
            <a:ext cx="84582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marL="336550" indent="-336550">
              <a:lnSpc>
                <a:spcPct val="94000"/>
              </a:lnSpc>
              <a:buClr>
                <a:srgbClr val="000000"/>
              </a:buClr>
              <a:buSzPct val="100000"/>
              <a:buFont typeface="Times New Roman" panose="02020603050405020304" pitchFamily="18" charset="0"/>
              <a:tabLst>
                <a:tab pos="336550" algn="l"/>
                <a:tab pos="784225" algn="l"/>
                <a:tab pos="1233488" algn="l"/>
                <a:tab pos="1682750" algn="l"/>
                <a:tab pos="2132013" algn="l"/>
                <a:tab pos="2581275" algn="l"/>
                <a:tab pos="3030538" algn="l"/>
                <a:tab pos="3479800" algn="l"/>
                <a:tab pos="3929063" algn="l"/>
                <a:tab pos="4378325" algn="l"/>
                <a:tab pos="4827588" algn="l"/>
                <a:tab pos="5276850" algn="l"/>
                <a:tab pos="5726113" algn="l"/>
                <a:tab pos="6175375" algn="l"/>
                <a:tab pos="6624638" algn="l"/>
                <a:tab pos="7073900" algn="l"/>
                <a:tab pos="7523163" algn="l"/>
                <a:tab pos="7972425" algn="l"/>
                <a:tab pos="8421688" algn="l"/>
                <a:tab pos="8870950" algn="l"/>
                <a:tab pos="9320213" algn="l"/>
              </a:tabLst>
              <a:defRPr>
                <a:solidFill>
                  <a:schemeClr val="bg1"/>
                </a:solidFill>
                <a:latin typeface="Arial" panose="020B0604020202020204" pitchFamily="34" charset="0"/>
                <a:cs typeface="Droid Sans Fallback" charset="0"/>
              </a:defRPr>
            </a:lvl1pPr>
            <a:lvl2pPr>
              <a:lnSpc>
                <a:spcPct val="94000"/>
              </a:lnSpc>
              <a:buClr>
                <a:srgbClr val="000000"/>
              </a:buClr>
              <a:buSzPct val="100000"/>
              <a:buFont typeface="Times New Roman" panose="02020603050405020304" pitchFamily="18" charset="0"/>
              <a:tabLst>
                <a:tab pos="336550" algn="l"/>
                <a:tab pos="784225" algn="l"/>
                <a:tab pos="1233488" algn="l"/>
                <a:tab pos="1682750" algn="l"/>
                <a:tab pos="2132013" algn="l"/>
                <a:tab pos="2581275" algn="l"/>
                <a:tab pos="3030538" algn="l"/>
                <a:tab pos="3479800" algn="l"/>
                <a:tab pos="3929063" algn="l"/>
                <a:tab pos="4378325" algn="l"/>
                <a:tab pos="4827588" algn="l"/>
                <a:tab pos="5276850" algn="l"/>
                <a:tab pos="5726113" algn="l"/>
                <a:tab pos="6175375" algn="l"/>
                <a:tab pos="6624638" algn="l"/>
                <a:tab pos="7073900" algn="l"/>
                <a:tab pos="7523163" algn="l"/>
                <a:tab pos="7972425" algn="l"/>
                <a:tab pos="8421688" algn="l"/>
                <a:tab pos="8870950" algn="l"/>
                <a:tab pos="9320213" algn="l"/>
              </a:tabLst>
              <a:defRPr>
                <a:solidFill>
                  <a:schemeClr val="bg1"/>
                </a:solidFill>
                <a:latin typeface="Arial" panose="020B0604020202020204" pitchFamily="34" charset="0"/>
                <a:cs typeface="Droid Sans Fallback" charset="0"/>
              </a:defRPr>
            </a:lvl2pPr>
            <a:lvl3pPr>
              <a:lnSpc>
                <a:spcPct val="94000"/>
              </a:lnSpc>
              <a:buClr>
                <a:srgbClr val="000000"/>
              </a:buClr>
              <a:buSzPct val="100000"/>
              <a:buFont typeface="Times New Roman" panose="02020603050405020304" pitchFamily="18" charset="0"/>
              <a:tabLst>
                <a:tab pos="336550" algn="l"/>
                <a:tab pos="784225" algn="l"/>
                <a:tab pos="1233488" algn="l"/>
                <a:tab pos="1682750" algn="l"/>
                <a:tab pos="2132013" algn="l"/>
                <a:tab pos="2581275" algn="l"/>
                <a:tab pos="3030538" algn="l"/>
                <a:tab pos="3479800" algn="l"/>
                <a:tab pos="3929063" algn="l"/>
                <a:tab pos="4378325" algn="l"/>
                <a:tab pos="4827588" algn="l"/>
                <a:tab pos="5276850" algn="l"/>
                <a:tab pos="5726113" algn="l"/>
                <a:tab pos="6175375" algn="l"/>
                <a:tab pos="6624638" algn="l"/>
                <a:tab pos="7073900" algn="l"/>
                <a:tab pos="7523163" algn="l"/>
                <a:tab pos="7972425" algn="l"/>
                <a:tab pos="8421688" algn="l"/>
                <a:tab pos="8870950" algn="l"/>
                <a:tab pos="9320213" algn="l"/>
              </a:tabLst>
              <a:defRPr>
                <a:solidFill>
                  <a:schemeClr val="bg1"/>
                </a:solidFill>
                <a:latin typeface="Arial" panose="020B0604020202020204" pitchFamily="34" charset="0"/>
                <a:cs typeface="Droid Sans Fallback" charset="0"/>
              </a:defRPr>
            </a:lvl3pPr>
            <a:lvl4pPr>
              <a:lnSpc>
                <a:spcPct val="94000"/>
              </a:lnSpc>
              <a:buClr>
                <a:srgbClr val="000000"/>
              </a:buClr>
              <a:buSzPct val="100000"/>
              <a:buFont typeface="Times New Roman" panose="02020603050405020304" pitchFamily="18" charset="0"/>
              <a:tabLst>
                <a:tab pos="336550" algn="l"/>
                <a:tab pos="784225" algn="l"/>
                <a:tab pos="1233488" algn="l"/>
                <a:tab pos="1682750" algn="l"/>
                <a:tab pos="2132013" algn="l"/>
                <a:tab pos="2581275" algn="l"/>
                <a:tab pos="3030538" algn="l"/>
                <a:tab pos="3479800" algn="l"/>
                <a:tab pos="3929063" algn="l"/>
                <a:tab pos="4378325" algn="l"/>
                <a:tab pos="4827588" algn="l"/>
                <a:tab pos="5276850" algn="l"/>
                <a:tab pos="5726113" algn="l"/>
                <a:tab pos="6175375" algn="l"/>
                <a:tab pos="6624638" algn="l"/>
                <a:tab pos="7073900" algn="l"/>
                <a:tab pos="7523163" algn="l"/>
                <a:tab pos="7972425" algn="l"/>
                <a:tab pos="8421688" algn="l"/>
                <a:tab pos="8870950" algn="l"/>
                <a:tab pos="9320213" algn="l"/>
              </a:tabLst>
              <a:defRPr>
                <a:solidFill>
                  <a:schemeClr val="bg1"/>
                </a:solidFill>
                <a:latin typeface="Arial" panose="020B0604020202020204" pitchFamily="34" charset="0"/>
                <a:cs typeface="Droid Sans Fallback" charset="0"/>
              </a:defRPr>
            </a:lvl4pPr>
            <a:lvl5pPr>
              <a:lnSpc>
                <a:spcPct val="94000"/>
              </a:lnSpc>
              <a:buClr>
                <a:srgbClr val="000000"/>
              </a:buClr>
              <a:buSzPct val="100000"/>
              <a:buFont typeface="Times New Roman" panose="02020603050405020304" pitchFamily="18" charset="0"/>
              <a:tabLst>
                <a:tab pos="336550" algn="l"/>
                <a:tab pos="784225" algn="l"/>
                <a:tab pos="1233488" algn="l"/>
                <a:tab pos="1682750" algn="l"/>
                <a:tab pos="2132013" algn="l"/>
                <a:tab pos="2581275" algn="l"/>
                <a:tab pos="3030538" algn="l"/>
                <a:tab pos="3479800" algn="l"/>
                <a:tab pos="3929063" algn="l"/>
                <a:tab pos="4378325" algn="l"/>
                <a:tab pos="4827588" algn="l"/>
                <a:tab pos="5276850" algn="l"/>
                <a:tab pos="5726113" algn="l"/>
                <a:tab pos="6175375" algn="l"/>
                <a:tab pos="6624638" algn="l"/>
                <a:tab pos="7073900" algn="l"/>
                <a:tab pos="7523163" algn="l"/>
                <a:tab pos="7972425" algn="l"/>
                <a:tab pos="8421688" algn="l"/>
                <a:tab pos="8870950" algn="l"/>
                <a:tab pos="9320213" algn="l"/>
              </a:tabLst>
              <a:defRPr>
                <a:solidFill>
                  <a:schemeClr val="bg1"/>
                </a:solidFill>
                <a:latin typeface="Arial" panose="020B0604020202020204" pitchFamily="34" charset="0"/>
                <a:cs typeface="Droid Sans Fallback" charset="0"/>
              </a:defRPr>
            </a:lvl5pPr>
            <a:lvl6pPr marL="25146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336550" algn="l"/>
                <a:tab pos="784225" algn="l"/>
                <a:tab pos="1233488" algn="l"/>
                <a:tab pos="1682750" algn="l"/>
                <a:tab pos="2132013" algn="l"/>
                <a:tab pos="2581275" algn="l"/>
                <a:tab pos="3030538" algn="l"/>
                <a:tab pos="3479800" algn="l"/>
                <a:tab pos="3929063" algn="l"/>
                <a:tab pos="4378325" algn="l"/>
                <a:tab pos="4827588" algn="l"/>
                <a:tab pos="5276850" algn="l"/>
                <a:tab pos="5726113" algn="l"/>
                <a:tab pos="6175375" algn="l"/>
                <a:tab pos="6624638" algn="l"/>
                <a:tab pos="7073900" algn="l"/>
                <a:tab pos="7523163" algn="l"/>
                <a:tab pos="7972425" algn="l"/>
                <a:tab pos="8421688" algn="l"/>
                <a:tab pos="8870950" algn="l"/>
                <a:tab pos="9320213" algn="l"/>
              </a:tabLst>
              <a:defRPr>
                <a:solidFill>
                  <a:schemeClr val="bg1"/>
                </a:solidFill>
                <a:latin typeface="Arial" panose="020B0604020202020204" pitchFamily="34" charset="0"/>
                <a:cs typeface="Droid Sans Fallback" charset="0"/>
              </a:defRPr>
            </a:lvl6pPr>
            <a:lvl7pPr marL="29718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336550" algn="l"/>
                <a:tab pos="784225" algn="l"/>
                <a:tab pos="1233488" algn="l"/>
                <a:tab pos="1682750" algn="l"/>
                <a:tab pos="2132013" algn="l"/>
                <a:tab pos="2581275" algn="l"/>
                <a:tab pos="3030538" algn="l"/>
                <a:tab pos="3479800" algn="l"/>
                <a:tab pos="3929063" algn="l"/>
                <a:tab pos="4378325" algn="l"/>
                <a:tab pos="4827588" algn="l"/>
                <a:tab pos="5276850" algn="l"/>
                <a:tab pos="5726113" algn="l"/>
                <a:tab pos="6175375" algn="l"/>
                <a:tab pos="6624638" algn="l"/>
                <a:tab pos="7073900" algn="l"/>
                <a:tab pos="7523163" algn="l"/>
                <a:tab pos="7972425" algn="l"/>
                <a:tab pos="8421688" algn="l"/>
                <a:tab pos="8870950" algn="l"/>
                <a:tab pos="9320213" algn="l"/>
              </a:tabLst>
              <a:defRPr>
                <a:solidFill>
                  <a:schemeClr val="bg1"/>
                </a:solidFill>
                <a:latin typeface="Arial" panose="020B0604020202020204" pitchFamily="34" charset="0"/>
                <a:cs typeface="Droid Sans Fallback" charset="0"/>
              </a:defRPr>
            </a:lvl7pPr>
            <a:lvl8pPr marL="34290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336550" algn="l"/>
                <a:tab pos="784225" algn="l"/>
                <a:tab pos="1233488" algn="l"/>
                <a:tab pos="1682750" algn="l"/>
                <a:tab pos="2132013" algn="l"/>
                <a:tab pos="2581275" algn="l"/>
                <a:tab pos="3030538" algn="l"/>
                <a:tab pos="3479800" algn="l"/>
                <a:tab pos="3929063" algn="l"/>
                <a:tab pos="4378325" algn="l"/>
                <a:tab pos="4827588" algn="l"/>
                <a:tab pos="5276850" algn="l"/>
                <a:tab pos="5726113" algn="l"/>
                <a:tab pos="6175375" algn="l"/>
                <a:tab pos="6624638" algn="l"/>
                <a:tab pos="7073900" algn="l"/>
                <a:tab pos="7523163" algn="l"/>
                <a:tab pos="7972425" algn="l"/>
                <a:tab pos="8421688" algn="l"/>
                <a:tab pos="8870950" algn="l"/>
                <a:tab pos="9320213" algn="l"/>
              </a:tabLst>
              <a:defRPr>
                <a:solidFill>
                  <a:schemeClr val="bg1"/>
                </a:solidFill>
                <a:latin typeface="Arial" panose="020B0604020202020204" pitchFamily="34" charset="0"/>
                <a:cs typeface="Droid Sans Fallback" charset="0"/>
              </a:defRPr>
            </a:lvl8pPr>
            <a:lvl9pPr marL="38862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336550" algn="l"/>
                <a:tab pos="784225" algn="l"/>
                <a:tab pos="1233488" algn="l"/>
                <a:tab pos="1682750" algn="l"/>
                <a:tab pos="2132013" algn="l"/>
                <a:tab pos="2581275" algn="l"/>
                <a:tab pos="3030538" algn="l"/>
                <a:tab pos="3479800" algn="l"/>
                <a:tab pos="3929063" algn="l"/>
                <a:tab pos="4378325" algn="l"/>
                <a:tab pos="4827588" algn="l"/>
                <a:tab pos="5276850" algn="l"/>
                <a:tab pos="5726113" algn="l"/>
                <a:tab pos="6175375" algn="l"/>
                <a:tab pos="6624638" algn="l"/>
                <a:tab pos="7073900" algn="l"/>
                <a:tab pos="7523163" algn="l"/>
                <a:tab pos="7972425" algn="l"/>
                <a:tab pos="8421688" algn="l"/>
                <a:tab pos="8870950" algn="l"/>
                <a:tab pos="9320213" algn="l"/>
              </a:tabLst>
              <a:defRPr>
                <a:solidFill>
                  <a:schemeClr val="bg1"/>
                </a:solidFill>
                <a:latin typeface="Arial" panose="020B0604020202020204" pitchFamily="34" charset="0"/>
                <a:cs typeface="Droid Sans Fallback" charset="0"/>
              </a:defRPr>
            </a:lvl9pPr>
          </a:lstStyle>
          <a:p>
            <a:pPr eaLnBrk="1" hangingPunct="1">
              <a:lnSpc>
                <a:spcPct val="100000"/>
              </a:lnSpc>
              <a:spcBef>
                <a:spcPts val="563"/>
              </a:spcBef>
              <a:buSzPct val="120000"/>
              <a:buFont typeface="Symbol" panose="05050102010706020507" pitchFamily="18" charset="2"/>
              <a:buChar char=""/>
            </a:pPr>
            <a:r>
              <a:rPr lang="en-US" altLang="en-US" sz="2800" dirty="0">
                <a:solidFill>
                  <a:srgbClr val="000000"/>
                </a:solidFill>
                <a:latin typeface="Calibri" panose="020F0502020204030204" pitchFamily="34" charset="0"/>
                <a:ea typeface="Calibri" panose="020F0502020204030204" pitchFamily="34" charset="0"/>
                <a:cs typeface="Calibri" panose="020F0502020204030204" pitchFamily="34" charset="0"/>
              </a:rPr>
              <a:t>Τα </a:t>
            </a:r>
            <a:r>
              <a:rPr lang="en-US" altLang="en-US" sz="2800" dirty="0" err="1">
                <a:solidFill>
                  <a:srgbClr val="000000"/>
                </a:solidFill>
                <a:latin typeface="Calibri" panose="020F0502020204030204" pitchFamily="34" charset="0"/>
                <a:ea typeface="Calibri" panose="020F0502020204030204" pitchFamily="34" charset="0"/>
                <a:cs typeface="Calibri" panose="020F0502020204030204" pitchFamily="34" charset="0"/>
              </a:rPr>
              <a:t>ηλεκτρόνι</a:t>
            </a:r>
            <a:r>
              <a:rPr lang="en-US" altLang="en-US" sz="2800" dirty="0">
                <a:solidFill>
                  <a:srgbClr val="000000"/>
                </a:solidFill>
                <a:latin typeface="Calibri" panose="020F0502020204030204" pitchFamily="34" charset="0"/>
                <a:ea typeface="Calibri" panose="020F0502020204030204" pitchFamily="34" charset="0"/>
                <a:cs typeface="Calibri" panose="020F0502020204030204" pitchFamily="34" charset="0"/>
              </a:rPr>
              <a:t>α είναι ιδιαίτερα μικροσκοπικά</a:t>
            </a:r>
          </a:p>
          <a:p>
            <a:pPr eaLnBrk="1">
              <a:lnSpc>
                <a:spcPct val="100000"/>
              </a:lnSpc>
              <a:spcAft>
                <a:spcPts val="1425"/>
              </a:spcAft>
              <a:buClrTx/>
              <a:buFontTx/>
              <a:buNone/>
            </a:pPr>
            <a:endParaRPr lang="en-US" altLang="en-US" sz="2400" dirty="0">
              <a:solidFill>
                <a:srgbClr val="000000"/>
              </a:solidFill>
              <a:latin typeface="Calibri" panose="020F0502020204030204" pitchFamily="34" charset="0"/>
              <a:ea typeface="Calibri" panose="020F0502020204030204" pitchFamily="34" charset="0"/>
              <a:cs typeface="Calibri" panose="020F0502020204030204" pitchFamily="34" charset="0"/>
            </a:endParaRPr>
          </a:p>
          <a:p>
            <a:pPr eaLnBrk="1" hangingPunct="1">
              <a:lnSpc>
                <a:spcPct val="100000"/>
              </a:lnSpc>
              <a:spcBef>
                <a:spcPts val="563"/>
              </a:spcBef>
              <a:buSzPct val="120000"/>
              <a:buFont typeface="Symbol" panose="05050102010706020507" pitchFamily="18" charset="2"/>
              <a:buChar char=""/>
            </a:pPr>
            <a:r>
              <a:rPr lang="en-US" altLang="en-US" sz="2800" dirty="0">
                <a:solidFill>
                  <a:srgbClr val="000000"/>
                </a:solidFill>
                <a:latin typeface="Calibri" panose="020F0502020204030204" pitchFamily="34" charset="0"/>
                <a:ea typeface="Calibri" panose="020F0502020204030204" pitchFamily="34" charset="0"/>
                <a:cs typeface="Calibri" panose="020F0502020204030204" pitchFamily="34" charset="0"/>
              </a:rPr>
              <a:t>Η </a:t>
            </a:r>
            <a:r>
              <a:rPr lang="en-US" altLang="en-US" sz="2800" dirty="0" err="1">
                <a:solidFill>
                  <a:srgbClr val="000000"/>
                </a:solidFill>
                <a:latin typeface="Calibri" panose="020F0502020204030204" pitchFamily="34" charset="0"/>
                <a:ea typeface="Calibri" panose="020F0502020204030204" pitchFamily="34" charset="0"/>
                <a:cs typeface="Calibri" panose="020F0502020204030204" pitchFamily="34" charset="0"/>
              </a:rPr>
              <a:t>συμ</a:t>
            </a:r>
            <a:r>
              <a:rPr lang="en-US" altLang="en-US" sz="2800" dirty="0">
                <a:solidFill>
                  <a:srgbClr val="000000"/>
                </a:solidFill>
                <a:latin typeface="Calibri" panose="020F0502020204030204" pitchFamily="34" charset="0"/>
                <a:ea typeface="Calibri" panose="020F0502020204030204" pitchFamily="34" charset="0"/>
                <a:cs typeface="Calibri" panose="020F0502020204030204" pitchFamily="34" charset="0"/>
              </a:rPr>
              <a:t>περιφορά των ηλεκτρονίων καθορίζει κατά μεγάλο μέρος την συμπεριφορά των ατόμων</a:t>
            </a:r>
          </a:p>
          <a:p>
            <a:pPr eaLnBrk="1" hangingPunct="1">
              <a:lnSpc>
                <a:spcPct val="100000"/>
              </a:lnSpc>
              <a:spcBef>
                <a:spcPts val="563"/>
              </a:spcBef>
              <a:buClrTx/>
              <a:buFontTx/>
              <a:buNone/>
            </a:pPr>
            <a:endParaRPr lang="en-US" altLang="en-US" sz="2800" dirty="0">
              <a:solidFill>
                <a:srgbClr val="000000"/>
              </a:solidFill>
              <a:latin typeface="Calibri" panose="020F0502020204030204" pitchFamily="34" charset="0"/>
              <a:ea typeface="Calibri" panose="020F0502020204030204" pitchFamily="34" charset="0"/>
              <a:cs typeface="Calibri" panose="020F0502020204030204" pitchFamily="34" charset="0"/>
            </a:endParaRPr>
          </a:p>
          <a:p>
            <a:pPr eaLnBrk="1" hangingPunct="1">
              <a:lnSpc>
                <a:spcPct val="100000"/>
              </a:lnSpc>
              <a:spcBef>
                <a:spcPts val="563"/>
              </a:spcBef>
              <a:buSzPct val="120000"/>
              <a:buFont typeface="Symbol" panose="05050102010706020507" pitchFamily="18" charset="2"/>
              <a:buChar char=""/>
            </a:pPr>
            <a:r>
              <a:rPr lang="en-US" altLang="en-US" sz="2800" dirty="0">
                <a:solidFill>
                  <a:srgbClr val="000000"/>
                </a:solidFill>
                <a:latin typeface="Calibri" panose="020F0502020204030204" pitchFamily="34" charset="0"/>
                <a:ea typeface="Calibri" panose="020F0502020204030204" pitchFamily="34" charset="0"/>
                <a:cs typeface="Calibri" panose="020F0502020204030204" pitchFamily="34" charset="0"/>
              </a:rPr>
              <a:t>Η απ</a:t>
            </a:r>
            <a:r>
              <a:rPr lang="en-US" altLang="en-US" sz="2800" dirty="0" err="1">
                <a:solidFill>
                  <a:srgbClr val="000000"/>
                </a:solidFill>
                <a:latin typeface="Calibri" panose="020F0502020204030204" pitchFamily="34" charset="0"/>
                <a:ea typeface="Calibri" panose="020F0502020204030204" pitchFamily="34" charset="0"/>
                <a:cs typeface="Calibri" panose="020F0502020204030204" pitchFamily="34" charset="0"/>
              </a:rPr>
              <a:t>ευθεί</a:t>
            </a:r>
            <a:r>
              <a:rPr lang="en-US" altLang="en-US" sz="2800" dirty="0">
                <a:solidFill>
                  <a:srgbClr val="000000"/>
                </a:solidFill>
                <a:latin typeface="Calibri" panose="020F0502020204030204" pitchFamily="34" charset="0"/>
                <a:ea typeface="Calibri" panose="020F0502020204030204" pitchFamily="34" charset="0"/>
                <a:cs typeface="Calibri" panose="020F0502020204030204" pitchFamily="34" charset="0"/>
              </a:rPr>
              <a:t>ας παρατήρηση των ηλεκτρονίων στο άτομο είναι αδύνατη, το ηλεκτρόνιο είναι τόσο μικρό που η παρατήρηση μεταβάλλει την συμπεριφορά του</a:t>
            </a:r>
          </a:p>
        </p:txBody>
      </p:sp>
    </p:spTree>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Text Box 1">
            <a:extLst>
              <a:ext uri="{FF2B5EF4-FFF2-40B4-BE49-F238E27FC236}">
                <a16:creationId xmlns:a16="http://schemas.microsoft.com/office/drawing/2014/main" id="{C386E235-E3B5-46F2-BB0C-7BCC76129A76}"/>
              </a:ext>
            </a:extLst>
          </p:cNvPr>
          <p:cNvSpPr txBox="1">
            <a:spLocks noChangeArrowheads="1"/>
          </p:cNvSpPr>
          <p:nvPr/>
        </p:nvSpPr>
        <p:spPr bwMode="auto">
          <a:xfrm>
            <a:off x="304800" y="6400800"/>
            <a:ext cx="3505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1pPr>
            <a:lvl2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2pPr>
            <a:lvl3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3pPr>
            <a:lvl4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4pPr>
            <a:lvl5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5pPr>
            <a:lvl6pPr marL="25146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6pPr>
            <a:lvl7pPr marL="29718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7pPr>
            <a:lvl8pPr marL="34290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8pPr>
            <a:lvl9pPr marL="38862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9pPr>
          </a:lstStyle>
          <a:p>
            <a:pPr eaLnBrk="1" hangingPunct="1">
              <a:lnSpc>
                <a:spcPct val="100000"/>
              </a:lnSpc>
              <a:buClrTx/>
              <a:buFontTx/>
              <a:buNone/>
            </a:pPr>
            <a:r>
              <a:rPr lang="el-GR" altLang="en-US" sz="1400" dirty="0">
                <a:solidFill>
                  <a:srgbClr val="000000"/>
                </a:solidFill>
                <a:latin typeface="Times New Roman" panose="02020603050405020304" pitchFamily="18" charset="0"/>
                <a:cs typeface="DejaVu Sans" panose="020B0603030804020204" pitchFamily="34" charset="0"/>
              </a:rPr>
              <a:t>Tro, Chemistry: A Molecular Approach</a:t>
            </a:r>
          </a:p>
        </p:txBody>
      </p:sp>
      <p:sp>
        <p:nvSpPr>
          <p:cNvPr id="75780" name="Rectangle 3">
            <a:extLst>
              <a:ext uri="{FF2B5EF4-FFF2-40B4-BE49-F238E27FC236}">
                <a16:creationId xmlns:a16="http://schemas.microsoft.com/office/drawing/2014/main" id="{E5594596-65DC-4687-9776-4CB218B2B123}"/>
              </a:ext>
            </a:extLst>
          </p:cNvPr>
          <p:cNvSpPr>
            <a:spLocks noGrp="1" noChangeArrowheads="1"/>
          </p:cNvSpPr>
          <p:nvPr>
            <p:ph type="title" idx="4294967295"/>
          </p:nvPr>
        </p:nvSpPr>
        <p:spPr>
          <a:xfrm>
            <a:off x="304800" y="304800"/>
            <a:ext cx="8458200" cy="1143000"/>
          </a:xfrm>
        </p:spPr>
        <p:txBody>
          <a:bodyPr>
            <a:normAutofit fontScale="90000"/>
          </a:bodyPr>
          <a:lstStyle/>
          <a:p>
            <a:pPr eaLnBrk="1" hangingPunct="1">
              <a:lnSpc>
                <a:spcPct val="100000"/>
              </a:lnSpc>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altLang="en-US" sz="3600" dirty="0" err="1">
                <a:solidFill>
                  <a:srgbClr val="9900FF"/>
                </a:solidFill>
              </a:rPr>
              <a:t>Μι</a:t>
            </a:r>
            <a:r>
              <a:rPr lang="en-US" altLang="en-US" sz="3600" dirty="0">
                <a:solidFill>
                  <a:srgbClr val="9900FF"/>
                </a:solidFill>
              </a:rPr>
              <a:t>α Θεωρία που Εξηγεί την Συμπεριφορά του Ηλεκτρονίου</a:t>
            </a:r>
          </a:p>
        </p:txBody>
      </p:sp>
      <p:sp>
        <p:nvSpPr>
          <p:cNvPr id="75781" name="Text Box 4">
            <a:extLst>
              <a:ext uri="{FF2B5EF4-FFF2-40B4-BE49-F238E27FC236}">
                <a16:creationId xmlns:a16="http://schemas.microsoft.com/office/drawing/2014/main" id="{2E0DFC59-EECD-4992-BF94-9BDBEB9B3BB1}"/>
              </a:ext>
            </a:extLst>
          </p:cNvPr>
          <p:cNvSpPr txBox="1">
            <a:spLocks noChangeArrowheads="1"/>
          </p:cNvSpPr>
          <p:nvPr/>
        </p:nvSpPr>
        <p:spPr bwMode="auto">
          <a:xfrm>
            <a:off x="152400" y="1524000"/>
            <a:ext cx="8839200"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marL="336550" indent="-336550">
              <a:lnSpc>
                <a:spcPct val="94000"/>
              </a:lnSpc>
              <a:buClr>
                <a:srgbClr val="000000"/>
              </a:buClr>
              <a:buSzPct val="100000"/>
              <a:buFont typeface="Times New Roman" panose="02020603050405020304" pitchFamily="18" charset="0"/>
              <a:tabLst>
                <a:tab pos="336550" algn="l"/>
                <a:tab pos="784225" algn="l"/>
                <a:tab pos="1233488" algn="l"/>
                <a:tab pos="1682750" algn="l"/>
                <a:tab pos="2132013" algn="l"/>
                <a:tab pos="2581275" algn="l"/>
                <a:tab pos="3030538" algn="l"/>
                <a:tab pos="3479800" algn="l"/>
                <a:tab pos="3929063" algn="l"/>
                <a:tab pos="4378325" algn="l"/>
                <a:tab pos="4827588" algn="l"/>
                <a:tab pos="5276850" algn="l"/>
                <a:tab pos="5726113" algn="l"/>
                <a:tab pos="6175375" algn="l"/>
                <a:tab pos="6624638" algn="l"/>
                <a:tab pos="7073900" algn="l"/>
                <a:tab pos="7523163" algn="l"/>
                <a:tab pos="7972425" algn="l"/>
                <a:tab pos="8421688" algn="l"/>
                <a:tab pos="8870950" algn="l"/>
                <a:tab pos="9320213" algn="l"/>
              </a:tabLst>
              <a:defRPr>
                <a:solidFill>
                  <a:schemeClr val="bg1"/>
                </a:solidFill>
                <a:latin typeface="Arial" panose="020B0604020202020204" pitchFamily="34" charset="0"/>
                <a:cs typeface="Droid Sans Fallback" charset="0"/>
              </a:defRPr>
            </a:lvl1pPr>
            <a:lvl2pPr marL="736600" indent="-279400">
              <a:lnSpc>
                <a:spcPct val="94000"/>
              </a:lnSpc>
              <a:buClr>
                <a:srgbClr val="000000"/>
              </a:buClr>
              <a:buSzPct val="100000"/>
              <a:buFont typeface="Times New Roman" panose="02020603050405020304" pitchFamily="18" charset="0"/>
              <a:tabLst>
                <a:tab pos="336550" algn="l"/>
                <a:tab pos="784225" algn="l"/>
                <a:tab pos="1233488" algn="l"/>
                <a:tab pos="1682750" algn="l"/>
                <a:tab pos="2132013" algn="l"/>
                <a:tab pos="2581275" algn="l"/>
                <a:tab pos="3030538" algn="l"/>
                <a:tab pos="3479800" algn="l"/>
                <a:tab pos="3929063" algn="l"/>
                <a:tab pos="4378325" algn="l"/>
                <a:tab pos="4827588" algn="l"/>
                <a:tab pos="5276850" algn="l"/>
                <a:tab pos="5726113" algn="l"/>
                <a:tab pos="6175375" algn="l"/>
                <a:tab pos="6624638" algn="l"/>
                <a:tab pos="7073900" algn="l"/>
                <a:tab pos="7523163" algn="l"/>
                <a:tab pos="7972425" algn="l"/>
                <a:tab pos="8421688" algn="l"/>
                <a:tab pos="8870950" algn="l"/>
                <a:tab pos="9320213" algn="l"/>
              </a:tabLst>
              <a:defRPr>
                <a:solidFill>
                  <a:schemeClr val="bg1"/>
                </a:solidFill>
                <a:latin typeface="Arial" panose="020B0604020202020204" pitchFamily="34" charset="0"/>
                <a:cs typeface="Droid Sans Fallback" charset="0"/>
              </a:defRPr>
            </a:lvl2pPr>
            <a:lvl3pPr>
              <a:lnSpc>
                <a:spcPct val="94000"/>
              </a:lnSpc>
              <a:buClr>
                <a:srgbClr val="000000"/>
              </a:buClr>
              <a:buSzPct val="100000"/>
              <a:buFont typeface="Times New Roman" panose="02020603050405020304" pitchFamily="18" charset="0"/>
              <a:tabLst>
                <a:tab pos="336550" algn="l"/>
                <a:tab pos="784225" algn="l"/>
                <a:tab pos="1233488" algn="l"/>
                <a:tab pos="1682750" algn="l"/>
                <a:tab pos="2132013" algn="l"/>
                <a:tab pos="2581275" algn="l"/>
                <a:tab pos="3030538" algn="l"/>
                <a:tab pos="3479800" algn="l"/>
                <a:tab pos="3929063" algn="l"/>
                <a:tab pos="4378325" algn="l"/>
                <a:tab pos="4827588" algn="l"/>
                <a:tab pos="5276850" algn="l"/>
                <a:tab pos="5726113" algn="l"/>
                <a:tab pos="6175375" algn="l"/>
                <a:tab pos="6624638" algn="l"/>
                <a:tab pos="7073900" algn="l"/>
                <a:tab pos="7523163" algn="l"/>
                <a:tab pos="7972425" algn="l"/>
                <a:tab pos="8421688" algn="l"/>
                <a:tab pos="8870950" algn="l"/>
                <a:tab pos="9320213" algn="l"/>
              </a:tabLst>
              <a:defRPr>
                <a:solidFill>
                  <a:schemeClr val="bg1"/>
                </a:solidFill>
                <a:latin typeface="Arial" panose="020B0604020202020204" pitchFamily="34" charset="0"/>
                <a:cs typeface="Droid Sans Fallback" charset="0"/>
              </a:defRPr>
            </a:lvl3pPr>
            <a:lvl4pPr>
              <a:lnSpc>
                <a:spcPct val="94000"/>
              </a:lnSpc>
              <a:buClr>
                <a:srgbClr val="000000"/>
              </a:buClr>
              <a:buSzPct val="100000"/>
              <a:buFont typeface="Times New Roman" panose="02020603050405020304" pitchFamily="18" charset="0"/>
              <a:tabLst>
                <a:tab pos="336550" algn="l"/>
                <a:tab pos="784225" algn="l"/>
                <a:tab pos="1233488" algn="l"/>
                <a:tab pos="1682750" algn="l"/>
                <a:tab pos="2132013" algn="l"/>
                <a:tab pos="2581275" algn="l"/>
                <a:tab pos="3030538" algn="l"/>
                <a:tab pos="3479800" algn="l"/>
                <a:tab pos="3929063" algn="l"/>
                <a:tab pos="4378325" algn="l"/>
                <a:tab pos="4827588" algn="l"/>
                <a:tab pos="5276850" algn="l"/>
                <a:tab pos="5726113" algn="l"/>
                <a:tab pos="6175375" algn="l"/>
                <a:tab pos="6624638" algn="l"/>
                <a:tab pos="7073900" algn="l"/>
                <a:tab pos="7523163" algn="l"/>
                <a:tab pos="7972425" algn="l"/>
                <a:tab pos="8421688" algn="l"/>
                <a:tab pos="8870950" algn="l"/>
                <a:tab pos="9320213" algn="l"/>
              </a:tabLst>
              <a:defRPr>
                <a:solidFill>
                  <a:schemeClr val="bg1"/>
                </a:solidFill>
                <a:latin typeface="Arial" panose="020B0604020202020204" pitchFamily="34" charset="0"/>
                <a:cs typeface="Droid Sans Fallback" charset="0"/>
              </a:defRPr>
            </a:lvl4pPr>
            <a:lvl5pPr>
              <a:lnSpc>
                <a:spcPct val="94000"/>
              </a:lnSpc>
              <a:buClr>
                <a:srgbClr val="000000"/>
              </a:buClr>
              <a:buSzPct val="100000"/>
              <a:buFont typeface="Times New Roman" panose="02020603050405020304" pitchFamily="18" charset="0"/>
              <a:tabLst>
                <a:tab pos="336550" algn="l"/>
                <a:tab pos="784225" algn="l"/>
                <a:tab pos="1233488" algn="l"/>
                <a:tab pos="1682750" algn="l"/>
                <a:tab pos="2132013" algn="l"/>
                <a:tab pos="2581275" algn="l"/>
                <a:tab pos="3030538" algn="l"/>
                <a:tab pos="3479800" algn="l"/>
                <a:tab pos="3929063" algn="l"/>
                <a:tab pos="4378325" algn="l"/>
                <a:tab pos="4827588" algn="l"/>
                <a:tab pos="5276850" algn="l"/>
                <a:tab pos="5726113" algn="l"/>
                <a:tab pos="6175375" algn="l"/>
                <a:tab pos="6624638" algn="l"/>
                <a:tab pos="7073900" algn="l"/>
                <a:tab pos="7523163" algn="l"/>
                <a:tab pos="7972425" algn="l"/>
                <a:tab pos="8421688" algn="l"/>
                <a:tab pos="8870950" algn="l"/>
                <a:tab pos="9320213" algn="l"/>
              </a:tabLst>
              <a:defRPr>
                <a:solidFill>
                  <a:schemeClr val="bg1"/>
                </a:solidFill>
                <a:latin typeface="Arial" panose="020B0604020202020204" pitchFamily="34" charset="0"/>
                <a:cs typeface="Droid Sans Fallback" charset="0"/>
              </a:defRPr>
            </a:lvl5pPr>
            <a:lvl6pPr marL="25146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336550" algn="l"/>
                <a:tab pos="784225" algn="l"/>
                <a:tab pos="1233488" algn="l"/>
                <a:tab pos="1682750" algn="l"/>
                <a:tab pos="2132013" algn="l"/>
                <a:tab pos="2581275" algn="l"/>
                <a:tab pos="3030538" algn="l"/>
                <a:tab pos="3479800" algn="l"/>
                <a:tab pos="3929063" algn="l"/>
                <a:tab pos="4378325" algn="l"/>
                <a:tab pos="4827588" algn="l"/>
                <a:tab pos="5276850" algn="l"/>
                <a:tab pos="5726113" algn="l"/>
                <a:tab pos="6175375" algn="l"/>
                <a:tab pos="6624638" algn="l"/>
                <a:tab pos="7073900" algn="l"/>
                <a:tab pos="7523163" algn="l"/>
                <a:tab pos="7972425" algn="l"/>
                <a:tab pos="8421688" algn="l"/>
                <a:tab pos="8870950" algn="l"/>
                <a:tab pos="9320213" algn="l"/>
              </a:tabLst>
              <a:defRPr>
                <a:solidFill>
                  <a:schemeClr val="bg1"/>
                </a:solidFill>
                <a:latin typeface="Arial" panose="020B0604020202020204" pitchFamily="34" charset="0"/>
                <a:cs typeface="Droid Sans Fallback" charset="0"/>
              </a:defRPr>
            </a:lvl6pPr>
            <a:lvl7pPr marL="29718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336550" algn="l"/>
                <a:tab pos="784225" algn="l"/>
                <a:tab pos="1233488" algn="l"/>
                <a:tab pos="1682750" algn="l"/>
                <a:tab pos="2132013" algn="l"/>
                <a:tab pos="2581275" algn="l"/>
                <a:tab pos="3030538" algn="l"/>
                <a:tab pos="3479800" algn="l"/>
                <a:tab pos="3929063" algn="l"/>
                <a:tab pos="4378325" algn="l"/>
                <a:tab pos="4827588" algn="l"/>
                <a:tab pos="5276850" algn="l"/>
                <a:tab pos="5726113" algn="l"/>
                <a:tab pos="6175375" algn="l"/>
                <a:tab pos="6624638" algn="l"/>
                <a:tab pos="7073900" algn="l"/>
                <a:tab pos="7523163" algn="l"/>
                <a:tab pos="7972425" algn="l"/>
                <a:tab pos="8421688" algn="l"/>
                <a:tab pos="8870950" algn="l"/>
                <a:tab pos="9320213" algn="l"/>
              </a:tabLst>
              <a:defRPr>
                <a:solidFill>
                  <a:schemeClr val="bg1"/>
                </a:solidFill>
                <a:latin typeface="Arial" panose="020B0604020202020204" pitchFamily="34" charset="0"/>
                <a:cs typeface="Droid Sans Fallback" charset="0"/>
              </a:defRPr>
            </a:lvl7pPr>
            <a:lvl8pPr marL="34290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336550" algn="l"/>
                <a:tab pos="784225" algn="l"/>
                <a:tab pos="1233488" algn="l"/>
                <a:tab pos="1682750" algn="l"/>
                <a:tab pos="2132013" algn="l"/>
                <a:tab pos="2581275" algn="l"/>
                <a:tab pos="3030538" algn="l"/>
                <a:tab pos="3479800" algn="l"/>
                <a:tab pos="3929063" algn="l"/>
                <a:tab pos="4378325" algn="l"/>
                <a:tab pos="4827588" algn="l"/>
                <a:tab pos="5276850" algn="l"/>
                <a:tab pos="5726113" algn="l"/>
                <a:tab pos="6175375" algn="l"/>
                <a:tab pos="6624638" algn="l"/>
                <a:tab pos="7073900" algn="l"/>
                <a:tab pos="7523163" algn="l"/>
                <a:tab pos="7972425" algn="l"/>
                <a:tab pos="8421688" algn="l"/>
                <a:tab pos="8870950" algn="l"/>
                <a:tab pos="9320213" algn="l"/>
              </a:tabLst>
              <a:defRPr>
                <a:solidFill>
                  <a:schemeClr val="bg1"/>
                </a:solidFill>
                <a:latin typeface="Arial" panose="020B0604020202020204" pitchFamily="34" charset="0"/>
                <a:cs typeface="Droid Sans Fallback" charset="0"/>
              </a:defRPr>
            </a:lvl8pPr>
            <a:lvl9pPr marL="38862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336550" algn="l"/>
                <a:tab pos="784225" algn="l"/>
                <a:tab pos="1233488" algn="l"/>
                <a:tab pos="1682750" algn="l"/>
                <a:tab pos="2132013" algn="l"/>
                <a:tab pos="2581275" algn="l"/>
                <a:tab pos="3030538" algn="l"/>
                <a:tab pos="3479800" algn="l"/>
                <a:tab pos="3929063" algn="l"/>
                <a:tab pos="4378325" algn="l"/>
                <a:tab pos="4827588" algn="l"/>
                <a:tab pos="5276850" algn="l"/>
                <a:tab pos="5726113" algn="l"/>
                <a:tab pos="6175375" algn="l"/>
                <a:tab pos="6624638" algn="l"/>
                <a:tab pos="7073900" algn="l"/>
                <a:tab pos="7523163" algn="l"/>
                <a:tab pos="7972425" algn="l"/>
                <a:tab pos="8421688" algn="l"/>
                <a:tab pos="8870950" algn="l"/>
                <a:tab pos="9320213" algn="l"/>
              </a:tabLst>
              <a:defRPr>
                <a:solidFill>
                  <a:schemeClr val="bg1"/>
                </a:solidFill>
                <a:latin typeface="Arial" panose="020B0604020202020204" pitchFamily="34" charset="0"/>
                <a:cs typeface="Droid Sans Fallback" charset="0"/>
              </a:defRPr>
            </a:lvl9pPr>
          </a:lstStyle>
          <a:p>
            <a:pPr eaLnBrk="1" hangingPunct="1">
              <a:lnSpc>
                <a:spcPct val="80000"/>
              </a:lnSpc>
              <a:spcBef>
                <a:spcPts val="563"/>
              </a:spcBef>
              <a:buSzPct val="120000"/>
              <a:buFont typeface="Symbol" panose="05050102010706020507" pitchFamily="18" charset="2"/>
              <a:buChar char=""/>
            </a:pPr>
            <a:r>
              <a:rPr lang="en-US" altLang="en-US" sz="2600" dirty="0" err="1">
                <a:solidFill>
                  <a:srgbClr val="000000"/>
                </a:solidFill>
                <a:latin typeface="Calibri" panose="020F0502020204030204" pitchFamily="34" charset="0"/>
                <a:ea typeface="Calibri" panose="020F0502020204030204" pitchFamily="34" charset="0"/>
                <a:cs typeface="Calibri" panose="020F0502020204030204" pitchFamily="34" charset="0"/>
              </a:rPr>
              <a:t>Το</a:t>
            </a:r>
            <a:r>
              <a:rPr lang="en-US" altLang="en-US" sz="2600"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US" altLang="en-US" sz="2600" dirty="0">
                <a:solidFill>
                  <a:srgbClr val="FF0000"/>
                </a:solidFill>
                <a:latin typeface="Calibri" panose="020F0502020204030204" pitchFamily="34" charset="0"/>
                <a:ea typeface="Calibri" panose="020F0502020204030204" pitchFamily="34" charset="0"/>
                <a:cs typeface="Calibri" panose="020F0502020204030204" pitchFamily="34" charset="0"/>
              </a:rPr>
              <a:t>κβα</a:t>
            </a:r>
            <a:r>
              <a:rPr lang="en-US" altLang="en-US" sz="2600" dirty="0" err="1">
                <a:solidFill>
                  <a:srgbClr val="FF0000"/>
                </a:solidFill>
                <a:latin typeface="Calibri" panose="020F0502020204030204" pitchFamily="34" charset="0"/>
                <a:ea typeface="Calibri" panose="020F0502020204030204" pitchFamily="34" charset="0"/>
                <a:cs typeface="Calibri" panose="020F0502020204030204" pitchFamily="34" charset="0"/>
              </a:rPr>
              <a:t>ντο-μηχ</a:t>
            </a:r>
            <a:r>
              <a:rPr lang="en-US" altLang="en-US" sz="2600" dirty="0">
                <a:solidFill>
                  <a:srgbClr val="FF0000"/>
                </a:solidFill>
                <a:latin typeface="Calibri" panose="020F0502020204030204" pitchFamily="34" charset="0"/>
                <a:ea typeface="Calibri" panose="020F0502020204030204" pitchFamily="34" charset="0"/>
                <a:cs typeface="Calibri" panose="020F0502020204030204" pitchFamily="34" charset="0"/>
              </a:rPr>
              <a:t>ανικό μοντέλο</a:t>
            </a:r>
            <a:r>
              <a:rPr lang="en-US" altLang="en-US" sz="2600" dirty="0">
                <a:solidFill>
                  <a:srgbClr val="000000"/>
                </a:solidFill>
                <a:latin typeface="Calibri" panose="020F0502020204030204" pitchFamily="34" charset="0"/>
                <a:ea typeface="Calibri" panose="020F0502020204030204" pitchFamily="34" charset="0"/>
                <a:cs typeface="Calibri" panose="020F0502020204030204" pitchFamily="34" charset="0"/>
              </a:rPr>
              <a:t> εξηγεί τον τρόπο ύπαρξης των ηλεκτρονίων και συμπεριφοράς στα άτομα</a:t>
            </a:r>
          </a:p>
          <a:p>
            <a:pPr eaLnBrk="1" hangingPunct="1">
              <a:lnSpc>
                <a:spcPct val="80000"/>
              </a:lnSpc>
              <a:spcBef>
                <a:spcPts val="563"/>
              </a:spcBef>
              <a:buSzPct val="120000"/>
              <a:buFont typeface="Symbol" panose="05050102010706020507" pitchFamily="18" charset="2"/>
              <a:buChar char=""/>
            </a:pPr>
            <a:r>
              <a:rPr lang="en-US" altLang="en-US" sz="2600" dirty="0" err="1">
                <a:solidFill>
                  <a:srgbClr val="000000"/>
                </a:solidFill>
                <a:latin typeface="Calibri" panose="020F0502020204030204" pitchFamily="34" charset="0"/>
                <a:ea typeface="Calibri" panose="020F0502020204030204" pitchFamily="34" charset="0"/>
                <a:cs typeface="Calibri" panose="020F0502020204030204" pitchFamily="34" charset="0"/>
              </a:rPr>
              <a:t>Μ</a:t>
            </a:r>
            <a:r>
              <a:rPr lang="en-US" altLang="en-US" sz="2600" dirty="0">
                <a:solidFill>
                  <a:srgbClr val="000000"/>
                </a:solidFill>
                <a:latin typeface="Calibri" panose="020F0502020204030204" pitchFamily="34" charset="0"/>
                <a:ea typeface="Calibri" panose="020F0502020204030204" pitchFamily="34" charset="0"/>
                <a:cs typeface="Calibri" panose="020F0502020204030204" pitchFamily="34" charset="0"/>
              </a:rPr>
              <a:t>α</a:t>
            </a:r>
            <a:r>
              <a:rPr lang="en-US" altLang="en-US" sz="2600" dirty="0" err="1">
                <a:solidFill>
                  <a:srgbClr val="000000"/>
                </a:solidFill>
                <a:latin typeface="Calibri" panose="020F0502020204030204" pitchFamily="34" charset="0"/>
                <a:ea typeface="Calibri" panose="020F0502020204030204" pitchFamily="34" charset="0"/>
                <a:cs typeface="Calibri" panose="020F0502020204030204" pitchFamily="34" charset="0"/>
              </a:rPr>
              <a:t>ς</a:t>
            </a:r>
            <a:r>
              <a:rPr lang="en-US" altLang="en-US" sz="2600" dirty="0">
                <a:solidFill>
                  <a:srgbClr val="000000"/>
                </a:solidFill>
                <a:latin typeface="Calibri" panose="020F0502020204030204" pitchFamily="34" charset="0"/>
                <a:ea typeface="Calibri" panose="020F0502020204030204" pitchFamily="34" charset="0"/>
                <a:cs typeface="Calibri" panose="020F0502020204030204" pitchFamily="34" charset="0"/>
              </a:rPr>
              <a:t> β</a:t>
            </a:r>
            <a:r>
              <a:rPr lang="en-US" altLang="en-US" sz="2600" dirty="0" err="1">
                <a:solidFill>
                  <a:srgbClr val="000000"/>
                </a:solidFill>
                <a:latin typeface="Calibri" panose="020F0502020204030204" pitchFamily="34" charset="0"/>
                <a:ea typeface="Calibri" panose="020F0502020204030204" pitchFamily="34" charset="0"/>
                <a:cs typeface="Calibri" panose="020F0502020204030204" pitchFamily="34" charset="0"/>
              </a:rPr>
              <a:t>οηθά</a:t>
            </a:r>
            <a:r>
              <a:rPr lang="en-US" altLang="en-US" sz="2600"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US" altLang="en-US" sz="2600" dirty="0" err="1">
                <a:solidFill>
                  <a:srgbClr val="000000"/>
                </a:solidFill>
                <a:latin typeface="Calibri" panose="020F0502020204030204" pitchFamily="34" charset="0"/>
                <a:ea typeface="Calibri" panose="020F0502020204030204" pitchFamily="34" charset="0"/>
                <a:cs typeface="Calibri" panose="020F0502020204030204" pitchFamily="34" charset="0"/>
              </a:rPr>
              <a:t>ν</a:t>
            </a:r>
            <a:r>
              <a:rPr lang="en-US" altLang="en-US" sz="2600" dirty="0">
                <a:solidFill>
                  <a:srgbClr val="000000"/>
                </a:solidFill>
                <a:latin typeface="Calibri" panose="020F0502020204030204" pitchFamily="34" charset="0"/>
                <a:ea typeface="Calibri" panose="020F0502020204030204" pitchFamily="34" charset="0"/>
                <a:cs typeface="Calibri" panose="020F0502020204030204" pitchFamily="34" charset="0"/>
              </a:rPr>
              <a:t>α </a:t>
            </a:r>
            <a:r>
              <a:rPr lang="en-US" altLang="en-US" sz="2600" dirty="0" err="1">
                <a:solidFill>
                  <a:srgbClr val="000000"/>
                </a:solidFill>
                <a:latin typeface="Calibri" panose="020F0502020204030204" pitchFamily="34" charset="0"/>
                <a:ea typeface="Calibri" panose="020F0502020204030204" pitchFamily="34" charset="0"/>
                <a:cs typeface="Calibri" panose="020F0502020204030204" pitchFamily="34" charset="0"/>
              </a:rPr>
              <a:t>κ</a:t>
            </a:r>
            <a:r>
              <a:rPr lang="en-US" altLang="en-US" sz="2600" dirty="0">
                <a:solidFill>
                  <a:srgbClr val="000000"/>
                </a:solidFill>
                <a:latin typeface="Calibri" panose="020F0502020204030204" pitchFamily="34" charset="0"/>
                <a:ea typeface="Calibri" panose="020F0502020204030204" pitchFamily="34" charset="0"/>
                <a:cs typeface="Calibri" panose="020F0502020204030204" pitchFamily="34" charset="0"/>
              </a:rPr>
              <a:t>α</a:t>
            </a:r>
            <a:r>
              <a:rPr lang="en-US" altLang="en-US" sz="2600" dirty="0" err="1">
                <a:solidFill>
                  <a:srgbClr val="000000"/>
                </a:solidFill>
                <a:latin typeface="Calibri" panose="020F0502020204030204" pitchFamily="34" charset="0"/>
                <a:ea typeface="Calibri" panose="020F0502020204030204" pitchFamily="34" charset="0"/>
                <a:cs typeface="Calibri" panose="020F0502020204030204" pitchFamily="34" charset="0"/>
              </a:rPr>
              <a:t>τ</a:t>
            </a:r>
            <a:r>
              <a:rPr lang="en-US" altLang="en-US" sz="2600" dirty="0">
                <a:solidFill>
                  <a:srgbClr val="000000"/>
                </a:solidFill>
                <a:latin typeface="Calibri" panose="020F0502020204030204" pitchFamily="34" charset="0"/>
                <a:ea typeface="Calibri" panose="020F0502020204030204" pitchFamily="34" charset="0"/>
                <a:cs typeface="Calibri" panose="020F0502020204030204" pitchFamily="34" charset="0"/>
              </a:rPr>
              <a:t>α</a:t>
            </a:r>
            <a:r>
              <a:rPr lang="en-US" altLang="en-US" sz="2600" dirty="0" err="1">
                <a:solidFill>
                  <a:srgbClr val="000000"/>
                </a:solidFill>
                <a:latin typeface="Calibri" panose="020F0502020204030204" pitchFamily="34" charset="0"/>
                <a:ea typeface="Calibri" panose="020F0502020204030204" pitchFamily="34" charset="0"/>
                <a:cs typeface="Calibri" panose="020F0502020204030204" pitchFamily="34" charset="0"/>
              </a:rPr>
              <a:t>νοήσουμε</a:t>
            </a:r>
            <a:r>
              <a:rPr lang="en-US" altLang="en-US" sz="2600"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US" altLang="en-US" sz="2600" dirty="0" err="1">
                <a:solidFill>
                  <a:srgbClr val="000000"/>
                </a:solidFill>
                <a:latin typeface="Calibri" panose="020F0502020204030204" pitchFamily="34" charset="0"/>
                <a:ea typeface="Calibri" panose="020F0502020204030204" pitchFamily="34" charset="0"/>
                <a:cs typeface="Calibri" panose="020F0502020204030204" pitchFamily="34" charset="0"/>
              </a:rPr>
              <a:t>κ</a:t>
            </a:r>
            <a:r>
              <a:rPr lang="en-US" altLang="en-US" sz="2600" dirty="0">
                <a:solidFill>
                  <a:srgbClr val="000000"/>
                </a:solidFill>
                <a:latin typeface="Calibri" panose="020F0502020204030204" pitchFamily="34" charset="0"/>
                <a:ea typeface="Calibri" panose="020F0502020204030204" pitchFamily="34" charset="0"/>
                <a:cs typeface="Calibri" panose="020F0502020204030204" pitchFamily="34" charset="0"/>
              </a:rPr>
              <a:t>α</a:t>
            </a:r>
            <a:r>
              <a:rPr lang="en-US" altLang="en-US" sz="2600" dirty="0" err="1">
                <a:solidFill>
                  <a:srgbClr val="000000"/>
                </a:solidFill>
                <a:latin typeface="Calibri" panose="020F0502020204030204" pitchFamily="34" charset="0"/>
                <a:ea typeface="Calibri" panose="020F0502020204030204" pitchFamily="34" charset="0"/>
                <a:cs typeface="Calibri" panose="020F0502020204030204" pitchFamily="34" charset="0"/>
              </a:rPr>
              <a:t>ι</a:t>
            </a:r>
            <a:r>
              <a:rPr lang="en-US" altLang="en-US" sz="2600"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US" altLang="en-US" sz="2600" dirty="0" err="1">
                <a:solidFill>
                  <a:srgbClr val="000000"/>
                </a:solidFill>
                <a:latin typeface="Calibri" panose="020F0502020204030204" pitchFamily="34" charset="0"/>
                <a:ea typeface="Calibri" panose="020F0502020204030204" pitchFamily="34" charset="0"/>
                <a:cs typeface="Calibri" panose="020F0502020204030204" pitchFamily="34" charset="0"/>
              </a:rPr>
              <a:t>ν</a:t>
            </a:r>
            <a:r>
              <a:rPr lang="en-US" altLang="en-US" sz="2600" dirty="0">
                <a:solidFill>
                  <a:srgbClr val="000000"/>
                </a:solidFill>
                <a:latin typeface="Calibri" panose="020F0502020204030204" pitchFamily="34" charset="0"/>
                <a:ea typeface="Calibri" panose="020F0502020204030204" pitchFamily="34" charset="0"/>
                <a:cs typeface="Calibri" panose="020F0502020204030204" pitchFamily="34" charset="0"/>
              </a:rPr>
              <a:t>α π</a:t>
            </a:r>
            <a:r>
              <a:rPr lang="en-US" altLang="en-US" sz="2600" dirty="0" err="1">
                <a:solidFill>
                  <a:srgbClr val="000000"/>
                </a:solidFill>
                <a:latin typeface="Calibri" panose="020F0502020204030204" pitchFamily="34" charset="0"/>
                <a:ea typeface="Calibri" panose="020F0502020204030204" pitchFamily="34" charset="0"/>
                <a:cs typeface="Calibri" panose="020F0502020204030204" pitchFamily="34" charset="0"/>
              </a:rPr>
              <a:t>ρο</a:t>
            </a:r>
            <a:r>
              <a:rPr lang="en-US" altLang="en-US" sz="2600" dirty="0">
                <a:solidFill>
                  <a:srgbClr val="000000"/>
                </a:solidFill>
                <a:latin typeface="Calibri" panose="020F0502020204030204" pitchFamily="34" charset="0"/>
                <a:ea typeface="Calibri" panose="020F0502020204030204" pitchFamily="34" charset="0"/>
                <a:cs typeface="Calibri" panose="020F0502020204030204" pitchFamily="34" charset="0"/>
              </a:rPr>
              <a:t>β</a:t>
            </a:r>
            <a:r>
              <a:rPr lang="en-US" altLang="en-US" sz="2600" dirty="0" err="1">
                <a:solidFill>
                  <a:srgbClr val="000000"/>
                </a:solidFill>
                <a:latin typeface="Calibri" panose="020F0502020204030204" pitchFamily="34" charset="0"/>
                <a:ea typeface="Calibri" panose="020F0502020204030204" pitchFamily="34" charset="0"/>
                <a:cs typeface="Calibri" panose="020F0502020204030204" pitchFamily="34" charset="0"/>
              </a:rPr>
              <a:t>λέψουμε</a:t>
            </a:r>
            <a:r>
              <a:rPr lang="en-US" altLang="en-US" sz="2600"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US" altLang="en-US" sz="2600" dirty="0" err="1">
                <a:solidFill>
                  <a:srgbClr val="000000"/>
                </a:solidFill>
                <a:latin typeface="Calibri" panose="020F0502020204030204" pitchFamily="34" charset="0"/>
                <a:ea typeface="Calibri" panose="020F0502020204030204" pitchFamily="34" charset="0"/>
                <a:cs typeface="Calibri" panose="020F0502020204030204" pitchFamily="34" charset="0"/>
              </a:rPr>
              <a:t>τις</a:t>
            </a:r>
            <a:r>
              <a:rPr lang="en-US" altLang="en-US" sz="2600"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US" altLang="en-US" sz="2600" dirty="0" err="1">
                <a:solidFill>
                  <a:srgbClr val="000000"/>
                </a:solidFill>
                <a:latin typeface="Calibri" panose="020F0502020204030204" pitchFamily="34" charset="0"/>
                <a:ea typeface="Calibri" panose="020F0502020204030204" pitchFamily="34" charset="0"/>
                <a:cs typeface="Calibri" panose="020F0502020204030204" pitchFamily="34" charset="0"/>
              </a:rPr>
              <a:t>ιδιότητες</a:t>
            </a:r>
            <a:r>
              <a:rPr lang="en-US" altLang="en-US" sz="2600"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US" altLang="en-US" sz="2600" dirty="0" err="1">
                <a:solidFill>
                  <a:srgbClr val="000000"/>
                </a:solidFill>
                <a:latin typeface="Calibri" panose="020F0502020204030204" pitchFamily="34" charset="0"/>
                <a:ea typeface="Calibri" panose="020F0502020204030204" pitchFamily="34" charset="0"/>
                <a:cs typeface="Calibri" panose="020F0502020204030204" pitchFamily="34" charset="0"/>
              </a:rPr>
              <a:t>των</a:t>
            </a:r>
            <a:r>
              <a:rPr lang="en-US" altLang="en-US" sz="2600" dirty="0">
                <a:solidFill>
                  <a:srgbClr val="000000"/>
                </a:solidFill>
                <a:latin typeface="Calibri" panose="020F0502020204030204" pitchFamily="34" charset="0"/>
                <a:ea typeface="Calibri" panose="020F0502020204030204" pitchFamily="34" charset="0"/>
                <a:cs typeface="Calibri" panose="020F0502020204030204" pitchFamily="34" charset="0"/>
              </a:rPr>
              <a:t> α</a:t>
            </a:r>
            <a:r>
              <a:rPr lang="en-US" altLang="en-US" sz="2600" dirty="0" err="1">
                <a:solidFill>
                  <a:srgbClr val="000000"/>
                </a:solidFill>
                <a:latin typeface="Calibri" panose="020F0502020204030204" pitchFamily="34" charset="0"/>
                <a:ea typeface="Calibri" panose="020F0502020204030204" pitchFamily="34" charset="0"/>
                <a:cs typeface="Calibri" panose="020F0502020204030204" pitchFamily="34" charset="0"/>
              </a:rPr>
              <a:t>τόμων</a:t>
            </a:r>
            <a:r>
              <a:rPr lang="en-US" altLang="en-US" sz="2600" dirty="0">
                <a:solidFill>
                  <a:srgbClr val="000000"/>
                </a:solidFill>
                <a:latin typeface="Calibri" panose="020F0502020204030204" pitchFamily="34" charset="0"/>
                <a:ea typeface="Calibri" panose="020F0502020204030204" pitchFamily="34" charset="0"/>
                <a:cs typeface="Calibri" panose="020F0502020204030204" pitchFamily="34" charset="0"/>
              </a:rPr>
              <a:t> π</a:t>
            </a:r>
            <a:r>
              <a:rPr lang="en-US" altLang="en-US" sz="2600" dirty="0" err="1">
                <a:solidFill>
                  <a:srgbClr val="000000"/>
                </a:solidFill>
                <a:latin typeface="Calibri" panose="020F0502020204030204" pitchFamily="34" charset="0"/>
                <a:ea typeface="Calibri" panose="020F0502020204030204" pitchFamily="34" charset="0"/>
                <a:cs typeface="Calibri" panose="020F0502020204030204" pitchFamily="34" charset="0"/>
              </a:rPr>
              <a:t>ου</a:t>
            </a:r>
            <a:r>
              <a:rPr lang="en-US" altLang="en-US" sz="2600"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US" altLang="en-US" sz="2600" dirty="0" err="1">
                <a:solidFill>
                  <a:srgbClr val="000000"/>
                </a:solidFill>
                <a:latin typeface="Calibri" panose="020F0502020204030204" pitchFamily="34" charset="0"/>
                <a:ea typeface="Calibri" panose="020F0502020204030204" pitchFamily="34" charset="0"/>
                <a:cs typeface="Calibri" panose="020F0502020204030204" pitchFamily="34" charset="0"/>
              </a:rPr>
              <a:t>σχετίζοντ</a:t>
            </a:r>
            <a:r>
              <a:rPr lang="en-US" altLang="en-US" sz="2600" dirty="0">
                <a:solidFill>
                  <a:srgbClr val="000000"/>
                </a:solidFill>
                <a:latin typeface="Calibri" panose="020F0502020204030204" pitchFamily="34" charset="0"/>
                <a:ea typeface="Calibri" panose="020F0502020204030204" pitchFamily="34" charset="0"/>
                <a:cs typeface="Calibri" panose="020F0502020204030204" pitchFamily="34" charset="0"/>
              </a:rPr>
              <a:t>α</a:t>
            </a:r>
            <a:r>
              <a:rPr lang="en-US" altLang="en-US" sz="2600" dirty="0" err="1">
                <a:solidFill>
                  <a:srgbClr val="000000"/>
                </a:solidFill>
                <a:latin typeface="Calibri" panose="020F0502020204030204" pitchFamily="34" charset="0"/>
                <a:ea typeface="Calibri" panose="020F0502020204030204" pitchFamily="34" charset="0"/>
                <a:cs typeface="Calibri" panose="020F0502020204030204" pitchFamily="34" charset="0"/>
              </a:rPr>
              <a:t>ι</a:t>
            </a:r>
            <a:r>
              <a:rPr lang="en-US" altLang="en-US" sz="2600"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US" altLang="en-US" sz="2600" dirty="0" err="1">
                <a:solidFill>
                  <a:srgbClr val="000000"/>
                </a:solidFill>
                <a:latin typeface="Calibri" panose="020F0502020204030204" pitchFamily="34" charset="0"/>
                <a:ea typeface="Calibri" panose="020F0502020204030204" pitchFamily="34" charset="0"/>
                <a:cs typeface="Calibri" panose="020F0502020204030204" pitchFamily="34" charset="0"/>
              </a:rPr>
              <a:t>άμεσ</a:t>
            </a:r>
            <a:r>
              <a:rPr lang="en-US" altLang="en-US" sz="2600" dirty="0">
                <a:solidFill>
                  <a:srgbClr val="000000"/>
                </a:solidFill>
                <a:latin typeface="Calibri" panose="020F0502020204030204" pitchFamily="34" charset="0"/>
                <a:ea typeface="Calibri" panose="020F0502020204030204" pitchFamily="34" charset="0"/>
                <a:cs typeface="Calibri" panose="020F0502020204030204" pitchFamily="34" charset="0"/>
              </a:rPr>
              <a:t>α </a:t>
            </a:r>
            <a:r>
              <a:rPr lang="en-US" altLang="en-US" sz="2600" dirty="0" err="1">
                <a:solidFill>
                  <a:srgbClr val="000000"/>
                </a:solidFill>
                <a:latin typeface="Calibri" panose="020F0502020204030204" pitchFamily="34" charset="0"/>
                <a:ea typeface="Calibri" panose="020F0502020204030204" pitchFamily="34" charset="0"/>
                <a:cs typeface="Calibri" panose="020F0502020204030204" pitchFamily="34" charset="0"/>
              </a:rPr>
              <a:t>με</a:t>
            </a:r>
            <a:r>
              <a:rPr lang="en-US" altLang="en-US" sz="2600"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US" altLang="en-US" sz="2600" dirty="0" err="1">
                <a:solidFill>
                  <a:srgbClr val="000000"/>
                </a:solidFill>
                <a:latin typeface="Calibri" panose="020F0502020204030204" pitchFamily="34" charset="0"/>
                <a:ea typeface="Calibri" panose="020F0502020204030204" pitchFamily="34" charset="0"/>
                <a:cs typeface="Calibri" panose="020F0502020204030204" pitchFamily="34" charset="0"/>
              </a:rPr>
              <a:t>την</a:t>
            </a:r>
            <a:r>
              <a:rPr lang="en-US" altLang="en-US" sz="2600"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US" altLang="en-US" sz="2600" dirty="0" err="1">
                <a:solidFill>
                  <a:srgbClr val="000000"/>
                </a:solidFill>
                <a:latin typeface="Calibri" panose="020F0502020204030204" pitchFamily="34" charset="0"/>
                <a:ea typeface="Calibri" panose="020F0502020204030204" pitchFamily="34" charset="0"/>
                <a:cs typeface="Calibri" panose="020F0502020204030204" pitchFamily="34" charset="0"/>
              </a:rPr>
              <a:t>συμ</a:t>
            </a:r>
            <a:r>
              <a:rPr lang="en-US" altLang="en-US" sz="2600" dirty="0">
                <a:solidFill>
                  <a:srgbClr val="000000"/>
                </a:solidFill>
                <a:latin typeface="Calibri" panose="020F0502020204030204" pitchFamily="34" charset="0"/>
                <a:ea typeface="Calibri" panose="020F0502020204030204" pitchFamily="34" charset="0"/>
                <a:cs typeface="Calibri" panose="020F0502020204030204" pitchFamily="34" charset="0"/>
              </a:rPr>
              <a:t>π</a:t>
            </a:r>
            <a:r>
              <a:rPr lang="en-US" altLang="en-US" sz="2600" dirty="0" err="1">
                <a:solidFill>
                  <a:srgbClr val="000000"/>
                </a:solidFill>
                <a:latin typeface="Calibri" panose="020F0502020204030204" pitchFamily="34" charset="0"/>
                <a:ea typeface="Calibri" panose="020F0502020204030204" pitchFamily="34" charset="0"/>
                <a:cs typeface="Calibri" panose="020F0502020204030204" pitchFamily="34" charset="0"/>
              </a:rPr>
              <a:t>εριφορά</a:t>
            </a:r>
            <a:r>
              <a:rPr lang="en-US" altLang="en-US" sz="2600"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US" altLang="en-US" sz="2600" dirty="0" err="1">
                <a:solidFill>
                  <a:srgbClr val="000000"/>
                </a:solidFill>
                <a:latin typeface="Calibri" panose="020F0502020204030204" pitchFamily="34" charset="0"/>
                <a:ea typeface="Calibri" panose="020F0502020204030204" pitchFamily="34" charset="0"/>
                <a:cs typeface="Calibri" panose="020F0502020204030204" pitchFamily="34" charset="0"/>
              </a:rPr>
              <a:t>των</a:t>
            </a:r>
            <a:r>
              <a:rPr lang="en-US" altLang="en-US" sz="2600"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US" altLang="en-US" sz="2600" dirty="0" err="1">
                <a:solidFill>
                  <a:srgbClr val="000000"/>
                </a:solidFill>
                <a:latin typeface="Calibri" panose="020F0502020204030204" pitchFamily="34" charset="0"/>
                <a:ea typeface="Calibri" panose="020F0502020204030204" pitchFamily="34" charset="0"/>
                <a:cs typeface="Calibri" panose="020F0502020204030204" pitchFamily="34" charset="0"/>
              </a:rPr>
              <a:t>ηλεκτρονίων</a:t>
            </a:r>
            <a:endParaRPr lang="en-US" altLang="en-US" sz="2600" dirty="0">
              <a:solidFill>
                <a:srgbClr val="000000"/>
              </a:solidFill>
              <a:latin typeface="Calibri" panose="020F0502020204030204" pitchFamily="34" charset="0"/>
              <a:ea typeface="Calibri" panose="020F0502020204030204" pitchFamily="34" charset="0"/>
              <a:cs typeface="Calibri" panose="020F0502020204030204" pitchFamily="34" charset="0"/>
            </a:endParaRPr>
          </a:p>
          <a:p>
            <a:pPr lvl="1" eaLnBrk="1" hangingPunct="1">
              <a:lnSpc>
                <a:spcPct val="80000"/>
              </a:lnSpc>
              <a:spcBef>
                <a:spcPts val="488"/>
              </a:spcBef>
              <a:buFont typeface="Wingdings" panose="05000000000000000000" pitchFamily="2" charset="2"/>
              <a:buChar char=""/>
            </a:pPr>
            <a:r>
              <a:rPr lang="en-US" altLang="en-US" sz="2600" dirty="0" err="1">
                <a:solidFill>
                  <a:srgbClr val="000000"/>
                </a:solidFill>
                <a:latin typeface="Calibri" panose="020F0502020204030204" pitchFamily="34" charset="0"/>
                <a:ea typeface="Calibri" panose="020F0502020204030204" pitchFamily="34" charset="0"/>
                <a:cs typeface="Calibri" panose="020F0502020204030204" pitchFamily="34" charset="0"/>
              </a:rPr>
              <a:t>Γι</a:t>
            </a:r>
            <a:r>
              <a:rPr lang="en-US" altLang="en-US" sz="2600" dirty="0">
                <a:solidFill>
                  <a:srgbClr val="000000"/>
                </a:solidFill>
                <a:latin typeface="Calibri" panose="020F0502020204030204" pitchFamily="34" charset="0"/>
                <a:ea typeface="Calibri" panose="020F0502020204030204" pitchFamily="34" charset="0"/>
                <a:cs typeface="Calibri" panose="020F0502020204030204" pitchFamily="34" charset="0"/>
              </a:rPr>
              <a:t>α</a:t>
            </a:r>
            <a:r>
              <a:rPr lang="en-US" altLang="en-US" sz="2600" dirty="0" err="1">
                <a:solidFill>
                  <a:srgbClr val="000000"/>
                </a:solidFill>
                <a:latin typeface="Calibri" panose="020F0502020204030204" pitchFamily="34" charset="0"/>
                <a:ea typeface="Calibri" panose="020F0502020204030204" pitchFamily="34" charset="0"/>
                <a:cs typeface="Calibri" panose="020F0502020204030204" pitchFamily="34" charset="0"/>
              </a:rPr>
              <a:t>τί</a:t>
            </a:r>
            <a:r>
              <a:rPr lang="en-US" altLang="en-US" sz="2600"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US" altLang="en-US" sz="2600" dirty="0" err="1">
                <a:solidFill>
                  <a:srgbClr val="000000"/>
                </a:solidFill>
                <a:latin typeface="Calibri" panose="020F0502020204030204" pitchFamily="34" charset="0"/>
                <a:ea typeface="Calibri" panose="020F0502020204030204" pitchFamily="34" charset="0"/>
                <a:cs typeface="Calibri" panose="020F0502020204030204" pitchFamily="34" charset="0"/>
              </a:rPr>
              <a:t>μερικά</a:t>
            </a:r>
            <a:r>
              <a:rPr lang="en-US" altLang="en-US" sz="2600"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US" altLang="en-US" sz="2600" dirty="0" err="1">
                <a:solidFill>
                  <a:srgbClr val="000000"/>
                </a:solidFill>
                <a:latin typeface="Calibri" panose="020F0502020204030204" pitchFamily="34" charset="0"/>
                <a:ea typeface="Calibri" panose="020F0502020204030204" pitchFamily="34" charset="0"/>
                <a:cs typeface="Calibri" panose="020F0502020204030204" pitchFamily="34" charset="0"/>
              </a:rPr>
              <a:t>στοιχεί</a:t>
            </a:r>
            <a:r>
              <a:rPr lang="en-US" altLang="en-US" sz="2600" dirty="0">
                <a:solidFill>
                  <a:srgbClr val="000000"/>
                </a:solidFill>
                <a:latin typeface="Calibri" panose="020F0502020204030204" pitchFamily="34" charset="0"/>
                <a:ea typeface="Calibri" panose="020F0502020204030204" pitchFamily="34" charset="0"/>
                <a:cs typeface="Calibri" panose="020F0502020204030204" pitchFamily="34" charset="0"/>
              </a:rPr>
              <a:t>α </a:t>
            </a:r>
            <a:r>
              <a:rPr lang="en-US" altLang="en-US" sz="2600" dirty="0" err="1">
                <a:solidFill>
                  <a:srgbClr val="000000"/>
                </a:solidFill>
                <a:latin typeface="Calibri" panose="020F0502020204030204" pitchFamily="34" charset="0"/>
                <a:ea typeface="Calibri" panose="020F0502020204030204" pitchFamily="34" charset="0"/>
                <a:cs typeface="Calibri" panose="020F0502020204030204" pitchFamily="34" charset="0"/>
              </a:rPr>
              <a:t>είν</a:t>
            </a:r>
            <a:r>
              <a:rPr lang="en-US" altLang="en-US" sz="2600" dirty="0">
                <a:solidFill>
                  <a:srgbClr val="000000"/>
                </a:solidFill>
                <a:latin typeface="Calibri" panose="020F0502020204030204" pitchFamily="34" charset="0"/>
                <a:ea typeface="Calibri" panose="020F0502020204030204" pitchFamily="34" charset="0"/>
                <a:cs typeface="Calibri" panose="020F0502020204030204" pitchFamily="34" charset="0"/>
              </a:rPr>
              <a:t>α</a:t>
            </a:r>
            <a:r>
              <a:rPr lang="en-US" altLang="en-US" sz="2600" dirty="0" err="1">
                <a:solidFill>
                  <a:srgbClr val="000000"/>
                </a:solidFill>
                <a:latin typeface="Calibri" panose="020F0502020204030204" pitchFamily="34" charset="0"/>
                <a:ea typeface="Calibri" panose="020F0502020204030204" pitchFamily="34" charset="0"/>
                <a:cs typeface="Calibri" panose="020F0502020204030204" pitchFamily="34" charset="0"/>
              </a:rPr>
              <a:t>ι</a:t>
            </a:r>
            <a:r>
              <a:rPr lang="en-US" altLang="en-US" sz="2600"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US" altLang="en-US" sz="2600" dirty="0" err="1">
                <a:solidFill>
                  <a:srgbClr val="000000"/>
                </a:solidFill>
                <a:latin typeface="Calibri" panose="020F0502020204030204" pitchFamily="34" charset="0"/>
                <a:ea typeface="Calibri" panose="020F0502020204030204" pitchFamily="34" charset="0"/>
                <a:cs typeface="Calibri" panose="020F0502020204030204" pitchFamily="34" charset="0"/>
              </a:rPr>
              <a:t>μέτ</a:t>
            </a:r>
            <a:r>
              <a:rPr lang="en-US" altLang="en-US" sz="2600" dirty="0">
                <a:solidFill>
                  <a:srgbClr val="000000"/>
                </a:solidFill>
                <a:latin typeface="Calibri" panose="020F0502020204030204" pitchFamily="34" charset="0"/>
                <a:ea typeface="Calibri" panose="020F0502020204030204" pitchFamily="34" charset="0"/>
                <a:cs typeface="Calibri" panose="020F0502020204030204" pitchFamily="34" charset="0"/>
              </a:rPr>
              <a:t>α</a:t>
            </a:r>
            <a:r>
              <a:rPr lang="en-US" altLang="en-US" sz="2600" dirty="0" err="1">
                <a:solidFill>
                  <a:srgbClr val="000000"/>
                </a:solidFill>
                <a:latin typeface="Calibri" panose="020F0502020204030204" pitchFamily="34" charset="0"/>
                <a:ea typeface="Calibri" panose="020F0502020204030204" pitchFamily="34" charset="0"/>
                <a:cs typeface="Calibri" panose="020F0502020204030204" pitchFamily="34" charset="0"/>
              </a:rPr>
              <a:t>λλ</a:t>
            </a:r>
            <a:r>
              <a:rPr lang="en-US" altLang="en-US" sz="2600" dirty="0">
                <a:solidFill>
                  <a:srgbClr val="000000"/>
                </a:solidFill>
                <a:latin typeface="Calibri" panose="020F0502020204030204" pitchFamily="34" charset="0"/>
                <a:ea typeface="Calibri" panose="020F0502020204030204" pitchFamily="34" charset="0"/>
                <a:cs typeface="Calibri" panose="020F0502020204030204" pitchFamily="34" charset="0"/>
              </a:rPr>
              <a:t>α </a:t>
            </a:r>
            <a:r>
              <a:rPr lang="en-US" altLang="en-US" sz="2600" dirty="0" err="1">
                <a:solidFill>
                  <a:srgbClr val="000000"/>
                </a:solidFill>
                <a:latin typeface="Calibri" panose="020F0502020204030204" pitchFamily="34" charset="0"/>
                <a:ea typeface="Calibri" panose="020F0502020204030204" pitchFamily="34" charset="0"/>
                <a:cs typeface="Calibri" panose="020F0502020204030204" pitchFamily="34" charset="0"/>
              </a:rPr>
              <a:t>ενώ</a:t>
            </a:r>
            <a:r>
              <a:rPr lang="en-US" altLang="en-US" sz="2600"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US" altLang="en-US" sz="2600" dirty="0" err="1">
                <a:solidFill>
                  <a:srgbClr val="000000"/>
                </a:solidFill>
                <a:latin typeface="Calibri" panose="020F0502020204030204" pitchFamily="34" charset="0"/>
                <a:ea typeface="Calibri" panose="020F0502020204030204" pitchFamily="34" charset="0"/>
                <a:cs typeface="Calibri" panose="020F0502020204030204" pitchFamily="34" charset="0"/>
              </a:rPr>
              <a:t>άλλ</a:t>
            </a:r>
            <a:r>
              <a:rPr lang="en-US" altLang="en-US" sz="2600" dirty="0">
                <a:solidFill>
                  <a:srgbClr val="000000"/>
                </a:solidFill>
                <a:latin typeface="Calibri" panose="020F0502020204030204" pitchFamily="34" charset="0"/>
                <a:ea typeface="Calibri" panose="020F0502020204030204" pitchFamily="34" charset="0"/>
                <a:cs typeface="Calibri" panose="020F0502020204030204" pitchFamily="34" charset="0"/>
              </a:rPr>
              <a:t>α </a:t>
            </a:r>
            <a:r>
              <a:rPr lang="en-US" altLang="en-US" sz="2600" dirty="0" err="1">
                <a:solidFill>
                  <a:srgbClr val="000000"/>
                </a:solidFill>
                <a:latin typeface="Calibri" panose="020F0502020204030204" pitchFamily="34" charset="0"/>
                <a:ea typeface="Calibri" panose="020F0502020204030204" pitchFamily="34" charset="0"/>
                <a:cs typeface="Calibri" panose="020F0502020204030204" pitchFamily="34" charset="0"/>
              </a:rPr>
              <a:t>είν</a:t>
            </a:r>
            <a:r>
              <a:rPr lang="en-US" altLang="en-US" sz="2600" dirty="0">
                <a:solidFill>
                  <a:srgbClr val="000000"/>
                </a:solidFill>
                <a:latin typeface="Calibri" panose="020F0502020204030204" pitchFamily="34" charset="0"/>
                <a:ea typeface="Calibri" panose="020F0502020204030204" pitchFamily="34" charset="0"/>
                <a:cs typeface="Calibri" panose="020F0502020204030204" pitchFamily="34" charset="0"/>
              </a:rPr>
              <a:t>α</a:t>
            </a:r>
            <a:r>
              <a:rPr lang="en-US" altLang="en-US" sz="2600" dirty="0" err="1">
                <a:solidFill>
                  <a:srgbClr val="000000"/>
                </a:solidFill>
                <a:latin typeface="Calibri" panose="020F0502020204030204" pitchFamily="34" charset="0"/>
                <a:ea typeface="Calibri" panose="020F0502020204030204" pitchFamily="34" charset="0"/>
                <a:cs typeface="Calibri" panose="020F0502020204030204" pitchFamily="34" charset="0"/>
              </a:rPr>
              <a:t>ι</a:t>
            </a:r>
            <a:r>
              <a:rPr lang="en-US" altLang="en-US" sz="2600" dirty="0">
                <a:solidFill>
                  <a:srgbClr val="000000"/>
                </a:solidFill>
                <a:latin typeface="Calibri" panose="020F0502020204030204" pitchFamily="34" charset="0"/>
                <a:ea typeface="Calibri" panose="020F0502020204030204" pitchFamily="34" charset="0"/>
                <a:cs typeface="Calibri" panose="020F0502020204030204" pitchFamily="34" charset="0"/>
              </a:rPr>
              <a:t> α</a:t>
            </a:r>
            <a:r>
              <a:rPr lang="en-US" altLang="en-US" sz="2600" dirty="0" err="1">
                <a:solidFill>
                  <a:srgbClr val="000000"/>
                </a:solidFill>
                <a:latin typeface="Calibri" panose="020F0502020204030204" pitchFamily="34" charset="0"/>
                <a:ea typeface="Calibri" panose="020F0502020204030204" pitchFamily="34" charset="0"/>
                <a:cs typeface="Calibri" panose="020F0502020204030204" pitchFamily="34" charset="0"/>
              </a:rPr>
              <a:t>μέτ</a:t>
            </a:r>
            <a:r>
              <a:rPr lang="en-US" altLang="en-US" sz="2600" dirty="0">
                <a:solidFill>
                  <a:srgbClr val="000000"/>
                </a:solidFill>
                <a:latin typeface="Calibri" panose="020F0502020204030204" pitchFamily="34" charset="0"/>
                <a:ea typeface="Calibri" panose="020F0502020204030204" pitchFamily="34" charset="0"/>
                <a:cs typeface="Calibri" panose="020F0502020204030204" pitchFamily="34" charset="0"/>
              </a:rPr>
              <a:t>α</a:t>
            </a:r>
            <a:r>
              <a:rPr lang="en-US" altLang="en-US" sz="2600" dirty="0" err="1">
                <a:solidFill>
                  <a:srgbClr val="000000"/>
                </a:solidFill>
                <a:latin typeface="Calibri" panose="020F0502020204030204" pitchFamily="34" charset="0"/>
                <a:ea typeface="Calibri" panose="020F0502020204030204" pitchFamily="34" charset="0"/>
                <a:cs typeface="Calibri" panose="020F0502020204030204" pitchFamily="34" charset="0"/>
              </a:rPr>
              <a:t>λλ</a:t>
            </a:r>
            <a:r>
              <a:rPr lang="en-US" altLang="en-US" sz="2600" dirty="0">
                <a:solidFill>
                  <a:srgbClr val="000000"/>
                </a:solidFill>
                <a:latin typeface="Calibri" panose="020F0502020204030204" pitchFamily="34" charset="0"/>
                <a:ea typeface="Calibri" panose="020F0502020204030204" pitchFamily="34" charset="0"/>
                <a:cs typeface="Calibri" panose="020F0502020204030204" pitchFamily="34" charset="0"/>
              </a:rPr>
              <a:t>α</a:t>
            </a:r>
          </a:p>
          <a:p>
            <a:pPr lvl="1" eaLnBrk="1" hangingPunct="1">
              <a:lnSpc>
                <a:spcPct val="80000"/>
              </a:lnSpc>
              <a:spcBef>
                <a:spcPts val="488"/>
              </a:spcBef>
              <a:buFont typeface="Wingdings" panose="05000000000000000000" pitchFamily="2" charset="2"/>
              <a:buChar char=""/>
            </a:pPr>
            <a:r>
              <a:rPr lang="en-US" altLang="en-US" sz="2600" dirty="0" err="1">
                <a:solidFill>
                  <a:srgbClr val="000000"/>
                </a:solidFill>
                <a:latin typeface="Calibri" panose="020F0502020204030204" pitchFamily="34" charset="0"/>
                <a:ea typeface="Calibri" panose="020F0502020204030204" pitchFamily="34" charset="0"/>
                <a:cs typeface="Calibri" panose="020F0502020204030204" pitchFamily="34" charset="0"/>
              </a:rPr>
              <a:t>Γι</a:t>
            </a:r>
            <a:r>
              <a:rPr lang="en-US" altLang="en-US" sz="2600" dirty="0">
                <a:solidFill>
                  <a:srgbClr val="000000"/>
                </a:solidFill>
                <a:latin typeface="Calibri" panose="020F0502020204030204" pitchFamily="34" charset="0"/>
                <a:ea typeface="Calibri" panose="020F0502020204030204" pitchFamily="34" charset="0"/>
                <a:cs typeface="Calibri" panose="020F0502020204030204" pitchFamily="34" charset="0"/>
              </a:rPr>
              <a:t>α</a:t>
            </a:r>
            <a:r>
              <a:rPr lang="en-US" altLang="en-US" sz="2600" dirty="0" err="1">
                <a:solidFill>
                  <a:srgbClr val="000000"/>
                </a:solidFill>
                <a:latin typeface="Calibri" panose="020F0502020204030204" pitchFamily="34" charset="0"/>
                <a:ea typeface="Calibri" panose="020F0502020204030204" pitchFamily="34" charset="0"/>
                <a:cs typeface="Calibri" panose="020F0502020204030204" pitchFamily="34" charset="0"/>
              </a:rPr>
              <a:t>τί</a:t>
            </a:r>
            <a:r>
              <a:rPr lang="en-US" altLang="en-US" sz="2600"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US" altLang="en-US" sz="2600" dirty="0" err="1">
                <a:solidFill>
                  <a:srgbClr val="000000"/>
                </a:solidFill>
                <a:latin typeface="Calibri" panose="020F0502020204030204" pitchFamily="34" charset="0"/>
                <a:ea typeface="Calibri" panose="020F0502020204030204" pitchFamily="34" charset="0"/>
                <a:cs typeface="Calibri" panose="020F0502020204030204" pitchFamily="34" charset="0"/>
              </a:rPr>
              <a:t>μερικά</a:t>
            </a:r>
            <a:r>
              <a:rPr lang="en-US" altLang="en-US" sz="2600"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US" altLang="en-US" sz="2600" dirty="0" err="1">
                <a:solidFill>
                  <a:srgbClr val="000000"/>
                </a:solidFill>
                <a:latin typeface="Calibri" panose="020F0502020204030204" pitchFamily="34" charset="0"/>
                <a:ea typeface="Calibri" panose="020F0502020204030204" pitchFamily="34" charset="0"/>
                <a:cs typeface="Calibri" panose="020F0502020204030204" pitchFamily="34" charset="0"/>
              </a:rPr>
              <a:t>στοιχεί</a:t>
            </a:r>
            <a:r>
              <a:rPr lang="en-US" altLang="en-US" sz="2600" dirty="0">
                <a:solidFill>
                  <a:srgbClr val="000000"/>
                </a:solidFill>
                <a:latin typeface="Calibri" panose="020F0502020204030204" pitchFamily="34" charset="0"/>
                <a:ea typeface="Calibri" panose="020F0502020204030204" pitchFamily="34" charset="0"/>
                <a:cs typeface="Calibri" panose="020F0502020204030204" pitchFamily="34" charset="0"/>
              </a:rPr>
              <a:t>α π</a:t>
            </a:r>
            <a:r>
              <a:rPr lang="en-US" altLang="en-US" sz="2600" dirty="0" err="1">
                <a:solidFill>
                  <a:srgbClr val="000000"/>
                </a:solidFill>
                <a:latin typeface="Calibri" panose="020F0502020204030204" pitchFamily="34" charset="0"/>
                <a:ea typeface="Calibri" panose="020F0502020204030204" pitchFamily="34" charset="0"/>
                <a:cs typeface="Calibri" panose="020F0502020204030204" pitchFamily="34" charset="0"/>
              </a:rPr>
              <a:t>ροσλ</a:t>
            </a:r>
            <a:r>
              <a:rPr lang="en-US" altLang="en-US" sz="2600" dirty="0">
                <a:solidFill>
                  <a:srgbClr val="000000"/>
                </a:solidFill>
                <a:latin typeface="Calibri" panose="020F0502020204030204" pitchFamily="34" charset="0"/>
                <a:ea typeface="Calibri" panose="020F0502020204030204" pitchFamily="34" charset="0"/>
                <a:cs typeface="Calibri" panose="020F0502020204030204" pitchFamily="34" charset="0"/>
              </a:rPr>
              <a:t>α</a:t>
            </a:r>
            <a:r>
              <a:rPr lang="en-US" altLang="en-US" sz="2600" dirty="0" err="1">
                <a:solidFill>
                  <a:srgbClr val="000000"/>
                </a:solidFill>
                <a:latin typeface="Calibri" panose="020F0502020204030204" pitchFamily="34" charset="0"/>
                <a:ea typeface="Calibri" panose="020F0502020204030204" pitchFamily="34" charset="0"/>
                <a:cs typeface="Calibri" panose="020F0502020204030204" pitchFamily="34" charset="0"/>
              </a:rPr>
              <a:t>μ</a:t>
            </a:r>
            <a:r>
              <a:rPr lang="en-US" altLang="en-US" sz="2600" dirty="0">
                <a:solidFill>
                  <a:srgbClr val="000000"/>
                </a:solidFill>
                <a:latin typeface="Calibri" panose="020F0502020204030204" pitchFamily="34" charset="0"/>
                <a:ea typeface="Calibri" panose="020F0502020204030204" pitchFamily="34" charset="0"/>
                <a:cs typeface="Calibri" panose="020F0502020204030204" pitchFamily="34" charset="0"/>
              </a:rPr>
              <a:t>β</a:t>
            </a:r>
            <a:r>
              <a:rPr lang="en-US" altLang="en-US" sz="2600" dirty="0" err="1">
                <a:solidFill>
                  <a:srgbClr val="000000"/>
                </a:solidFill>
                <a:latin typeface="Calibri" panose="020F0502020204030204" pitchFamily="34" charset="0"/>
                <a:ea typeface="Calibri" panose="020F0502020204030204" pitchFamily="34" charset="0"/>
                <a:cs typeface="Calibri" panose="020F0502020204030204" pitchFamily="34" charset="0"/>
              </a:rPr>
              <a:t>άνουν</a:t>
            </a:r>
            <a:r>
              <a:rPr lang="en-US" altLang="en-US" sz="2600" dirty="0">
                <a:solidFill>
                  <a:srgbClr val="000000"/>
                </a:solidFill>
                <a:latin typeface="Calibri" panose="020F0502020204030204" pitchFamily="34" charset="0"/>
                <a:ea typeface="Calibri" panose="020F0502020204030204" pitchFamily="34" charset="0"/>
                <a:cs typeface="Calibri" panose="020F0502020204030204" pitchFamily="34" charset="0"/>
              </a:rPr>
              <a:t>  1 e </a:t>
            </a:r>
            <a:r>
              <a:rPr lang="en-US" altLang="en-US" sz="2600" dirty="0" err="1">
                <a:solidFill>
                  <a:srgbClr val="000000"/>
                </a:solidFill>
                <a:latin typeface="Calibri" panose="020F0502020204030204" pitchFamily="34" charset="0"/>
                <a:ea typeface="Calibri" panose="020F0502020204030204" pitchFamily="34" charset="0"/>
                <a:cs typeface="Calibri" panose="020F0502020204030204" pitchFamily="34" charset="0"/>
              </a:rPr>
              <a:t>σχημ</a:t>
            </a:r>
            <a:r>
              <a:rPr lang="en-US" altLang="en-US" sz="2600" dirty="0">
                <a:solidFill>
                  <a:srgbClr val="000000"/>
                </a:solidFill>
                <a:latin typeface="Calibri" panose="020F0502020204030204" pitchFamily="34" charset="0"/>
                <a:ea typeface="Calibri" panose="020F0502020204030204" pitchFamily="34" charset="0"/>
                <a:cs typeface="Calibri" panose="020F0502020204030204" pitchFamily="34" charset="0"/>
              </a:rPr>
              <a:t>α</a:t>
            </a:r>
            <a:r>
              <a:rPr lang="en-US" altLang="en-US" sz="2600" dirty="0" err="1">
                <a:solidFill>
                  <a:srgbClr val="000000"/>
                </a:solidFill>
                <a:latin typeface="Calibri" panose="020F0502020204030204" pitchFamily="34" charset="0"/>
                <a:ea typeface="Calibri" panose="020F0502020204030204" pitchFamily="34" charset="0"/>
                <a:cs typeface="Calibri" panose="020F0502020204030204" pitchFamily="34" charset="0"/>
              </a:rPr>
              <a:t>τίζοντ</a:t>
            </a:r>
            <a:r>
              <a:rPr lang="en-US" altLang="en-US" sz="2600" dirty="0">
                <a:solidFill>
                  <a:srgbClr val="000000"/>
                </a:solidFill>
                <a:latin typeface="Calibri" panose="020F0502020204030204" pitchFamily="34" charset="0"/>
                <a:ea typeface="Calibri" panose="020F0502020204030204" pitchFamily="34" charset="0"/>
                <a:cs typeface="Calibri" panose="020F0502020204030204" pitchFamily="34" charset="0"/>
              </a:rPr>
              <a:t>α</a:t>
            </a:r>
            <a:r>
              <a:rPr lang="en-US" altLang="en-US" sz="2600" dirty="0" err="1">
                <a:solidFill>
                  <a:srgbClr val="000000"/>
                </a:solidFill>
                <a:latin typeface="Calibri" panose="020F0502020204030204" pitchFamily="34" charset="0"/>
                <a:ea typeface="Calibri" panose="020F0502020204030204" pitchFamily="34" charset="0"/>
                <a:cs typeface="Calibri" panose="020F0502020204030204" pitchFamily="34" charset="0"/>
              </a:rPr>
              <a:t>ς</a:t>
            </a:r>
            <a:r>
              <a:rPr lang="en-US" altLang="en-US" sz="2600"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US" altLang="en-US" sz="2600" dirty="0" err="1">
                <a:solidFill>
                  <a:srgbClr val="000000"/>
                </a:solidFill>
                <a:latin typeface="Calibri" panose="020F0502020204030204" pitchFamily="34" charset="0"/>
                <a:ea typeface="Calibri" panose="020F0502020204030204" pitchFamily="34" charset="0"/>
                <a:cs typeface="Calibri" panose="020F0502020204030204" pitchFamily="34" charset="0"/>
              </a:rPr>
              <a:t>έν</a:t>
            </a:r>
            <a:r>
              <a:rPr lang="en-US" altLang="en-US" sz="2600" dirty="0">
                <a:solidFill>
                  <a:srgbClr val="000000"/>
                </a:solidFill>
                <a:latin typeface="Calibri" panose="020F0502020204030204" pitchFamily="34" charset="0"/>
                <a:ea typeface="Calibri" panose="020F0502020204030204" pitchFamily="34" charset="0"/>
                <a:cs typeface="Calibri" panose="020F0502020204030204" pitchFamily="34" charset="0"/>
              </a:rPr>
              <a:t>α α</a:t>
            </a:r>
            <a:r>
              <a:rPr lang="en-US" altLang="en-US" sz="2600" dirty="0" err="1">
                <a:solidFill>
                  <a:srgbClr val="000000"/>
                </a:solidFill>
                <a:latin typeface="Calibri" panose="020F0502020204030204" pitchFamily="34" charset="0"/>
                <a:ea typeface="Calibri" panose="020F0502020204030204" pitchFamily="34" charset="0"/>
                <a:cs typeface="Calibri" panose="020F0502020204030204" pitchFamily="34" charset="0"/>
              </a:rPr>
              <a:t>νιόν</a:t>
            </a:r>
            <a:r>
              <a:rPr lang="en-US" altLang="en-US" sz="2600"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US" altLang="en-US" sz="2600" dirty="0" err="1">
                <a:solidFill>
                  <a:srgbClr val="000000"/>
                </a:solidFill>
                <a:latin typeface="Calibri" panose="020F0502020204030204" pitchFamily="34" charset="0"/>
                <a:ea typeface="Calibri" panose="020F0502020204030204" pitchFamily="34" charset="0"/>
                <a:cs typeface="Calibri" panose="020F0502020204030204" pitchFamily="34" charset="0"/>
              </a:rPr>
              <a:t>ενώ</a:t>
            </a:r>
            <a:r>
              <a:rPr lang="en-US" altLang="en-US" sz="2600"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US" altLang="en-US" sz="2600" dirty="0" err="1">
                <a:solidFill>
                  <a:srgbClr val="000000"/>
                </a:solidFill>
                <a:latin typeface="Calibri" panose="020F0502020204030204" pitchFamily="34" charset="0"/>
                <a:ea typeface="Calibri" panose="020F0502020204030204" pitchFamily="34" charset="0"/>
                <a:cs typeface="Calibri" panose="020F0502020204030204" pitchFamily="34" charset="0"/>
              </a:rPr>
              <a:t>άλλ</a:t>
            </a:r>
            <a:r>
              <a:rPr lang="en-US" altLang="en-US" sz="2600" dirty="0">
                <a:solidFill>
                  <a:srgbClr val="000000"/>
                </a:solidFill>
                <a:latin typeface="Calibri" panose="020F0502020204030204" pitchFamily="34" charset="0"/>
                <a:ea typeface="Calibri" panose="020F0502020204030204" pitchFamily="34" charset="0"/>
                <a:cs typeface="Calibri" panose="020F0502020204030204" pitchFamily="34" charset="0"/>
              </a:rPr>
              <a:t>α π</a:t>
            </a:r>
            <a:r>
              <a:rPr lang="en-US" altLang="en-US" sz="2600" dirty="0" err="1">
                <a:solidFill>
                  <a:srgbClr val="000000"/>
                </a:solidFill>
                <a:latin typeface="Calibri" panose="020F0502020204030204" pitchFamily="34" charset="0"/>
                <a:ea typeface="Calibri" panose="020F0502020204030204" pitchFamily="34" charset="0"/>
                <a:cs typeface="Calibri" panose="020F0502020204030204" pitchFamily="34" charset="0"/>
              </a:rPr>
              <a:t>ροσλ</a:t>
            </a:r>
            <a:r>
              <a:rPr lang="en-US" altLang="en-US" sz="2600" dirty="0">
                <a:solidFill>
                  <a:srgbClr val="000000"/>
                </a:solidFill>
                <a:latin typeface="Calibri" panose="020F0502020204030204" pitchFamily="34" charset="0"/>
                <a:ea typeface="Calibri" panose="020F0502020204030204" pitchFamily="34" charset="0"/>
                <a:cs typeface="Calibri" panose="020F0502020204030204" pitchFamily="34" charset="0"/>
              </a:rPr>
              <a:t>αβ</a:t>
            </a:r>
            <a:r>
              <a:rPr lang="en-US" altLang="en-US" sz="2600" dirty="0" err="1">
                <a:solidFill>
                  <a:srgbClr val="000000"/>
                </a:solidFill>
                <a:latin typeface="Calibri" panose="020F0502020204030204" pitchFamily="34" charset="0"/>
                <a:ea typeface="Calibri" panose="020F0502020204030204" pitchFamily="34" charset="0"/>
                <a:cs typeface="Calibri" panose="020F0502020204030204" pitchFamily="34" charset="0"/>
              </a:rPr>
              <a:t>άνουν</a:t>
            </a:r>
            <a:r>
              <a:rPr lang="en-US" altLang="en-US" sz="2600" dirty="0">
                <a:solidFill>
                  <a:srgbClr val="000000"/>
                </a:solidFill>
                <a:latin typeface="Calibri" panose="020F0502020204030204" pitchFamily="34" charset="0"/>
                <a:ea typeface="Calibri" panose="020F0502020204030204" pitchFamily="34" charset="0"/>
                <a:cs typeface="Calibri" panose="020F0502020204030204" pitchFamily="34" charset="0"/>
              </a:rPr>
              <a:t> 2 e</a:t>
            </a:r>
          </a:p>
          <a:p>
            <a:pPr lvl="1" eaLnBrk="1" hangingPunct="1">
              <a:lnSpc>
                <a:spcPct val="80000"/>
              </a:lnSpc>
              <a:spcBef>
                <a:spcPts val="488"/>
              </a:spcBef>
              <a:buFont typeface="Wingdings" panose="05000000000000000000" pitchFamily="2" charset="2"/>
              <a:buChar char=""/>
            </a:pPr>
            <a:r>
              <a:rPr lang="en-US" altLang="en-US" sz="2600" dirty="0" err="1">
                <a:solidFill>
                  <a:srgbClr val="000000"/>
                </a:solidFill>
                <a:latin typeface="Calibri" panose="020F0502020204030204" pitchFamily="34" charset="0"/>
                <a:ea typeface="Calibri" panose="020F0502020204030204" pitchFamily="34" charset="0"/>
                <a:cs typeface="Calibri" panose="020F0502020204030204" pitchFamily="34" charset="0"/>
              </a:rPr>
              <a:t>Γι</a:t>
            </a:r>
            <a:r>
              <a:rPr lang="en-US" altLang="en-US" sz="2600" dirty="0">
                <a:solidFill>
                  <a:srgbClr val="000000"/>
                </a:solidFill>
                <a:latin typeface="Calibri" panose="020F0502020204030204" pitchFamily="34" charset="0"/>
                <a:ea typeface="Calibri" panose="020F0502020204030204" pitchFamily="34" charset="0"/>
                <a:cs typeface="Calibri" panose="020F0502020204030204" pitchFamily="34" charset="0"/>
              </a:rPr>
              <a:t>α</a:t>
            </a:r>
            <a:r>
              <a:rPr lang="en-US" altLang="en-US" sz="2600" dirty="0" err="1">
                <a:solidFill>
                  <a:srgbClr val="000000"/>
                </a:solidFill>
                <a:latin typeface="Calibri" panose="020F0502020204030204" pitchFamily="34" charset="0"/>
                <a:ea typeface="Calibri" panose="020F0502020204030204" pitchFamily="34" charset="0"/>
                <a:cs typeface="Calibri" panose="020F0502020204030204" pitchFamily="34" charset="0"/>
              </a:rPr>
              <a:t>τί</a:t>
            </a:r>
            <a:r>
              <a:rPr lang="en-US" altLang="en-US" sz="2600"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US" altLang="en-US" sz="2600" dirty="0" err="1">
                <a:solidFill>
                  <a:srgbClr val="000000"/>
                </a:solidFill>
                <a:latin typeface="Calibri" panose="020F0502020204030204" pitchFamily="34" charset="0"/>
                <a:ea typeface="Calibri" panose="020F0502020204030204" pitchFamily="34" charset="0"/>
                <a:cs typeface="Calibri" panose="020F0502020204030204" pitchFamily="34" charset="0"/>
              </a:rPr>
              <a:t>μερικά</a:t>
            </a:r>
            <a:r>
              <a:rPr lang="en-US" altLang="en-US" sz="2600"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US" altLang="en-US" sz="2600" dirty="0" err="1">
                <a:solidFill>
                  <a:srgbClr val="000000"/>
                </a:solidFill>
                <a:latin typeface="Calibri" panose="020F0502020204030204" pitchFamily="34" charset="0"/>
                <a:ea typeface="Calibri" panose="020F0502020204030204" pitchFamily="34" charset="0"/>
                <a:cs typeface="Calibri" panose="020F0502020204030204" pitchFamily="34" charset="0"/>
              </a:rPr>
              <a:t>στοιχεί</a:t>
            </a:r>
            <a:r>
              <a:rPr lang="en-US" altLang="en-US" sz="2600" dirty="0">
                <a:solidFill>
                  <a:srgbClr val="000000"/>
                </a:solidFill>
                <a:latin typeface="Calibri" panose="020F0502020204030204" pitchFamily="34" charset="0"/>
                <a:ea typeface="Calibri" panose="020F0502020204030204" pitchFamily="34" charset="0"/>
                <a:cs typeface="Calibri" panose="020F0502020204030204" pitchFamily="34" charset="0"/>
              </a:rPr>
              <a:t>α </a:t>
            </a:r>
            <a:r>
              <a:rPr lang="en-US" altLang="en-US" sz="2600" dirty="0" err="1">
                <a:solidFill>
                  <a:srgbClr val="000000"/>
                </a:solidFill>
                <a:latin typeface="Calibri" panose="020F0502020204030204" pitchFamily="34" charset="0"/>
                <a:ea typeface="Calibri" panose="020F0502020204030204" pitchFamily="34" charset="0"/>
                <a:cs typeface="Calibri" panose="020F0502020204030204" pitchFamily="34" charset="0"/>
              </a:rPr>
              <a:t>είν</a:t>
            </a:r>
            <a:r>
              <a:rPr lang="en-US" altLang="en-US" sz="2600" dirty="0">
                <a:solidFill>
                  <a:srgbClr val="000000"/>
                </a:solidFill>
                <a:latin typeface="Calibri" panose="020F0502020204030204" pitchFamily="34" charset="0"/>
                <a:ea typeface="Calibri" panose="020F0502020204030204" pitchFamily="34" charset="0"/>
                <a:cs typeface="Calibri" panose="020F0502020204030204" pitchFamily="34" charset="0"/>
              </a:rPr>
              <a:t>α</a:t>
            </a:r>
            <a:r>
              <a:rPr lang="en-US" altLang="en-US" sz="2600" dirty="0" err="1">
                <a:solidFill>
                  <a:srgbClr val="000000"/>
                </a:solidFill>
                <a:latin typeface="Calibri" panose="020F0502020204030204" pitchFamily="34" charset="0"/>
                <a:ea typeface="Calibri" panose="020F0502020204030204" pitchFamily="34" charset="0"/>
                <a:cs typeface="Calibri" panose="020F0502020204030204" pitchFamily="34" charset="0"/>
              </a:rPr>
              <a:t>ι</a:t>
            </a:r>
            <a:r>
              <a:rPr lang="en-US" altLang="en-US" sz="2600" dirty="0">
                <a:solidFill>
                  <a:srgbClr val="000000"/>
                </a:solidFill>
                <a:latin typeface="Calibri" panose="020F0502020204030204" pitchFamily="34" charset="0"/>
                <a:ea typeface="Calibri" panose="020F0502020204030204" pitchFamily="34" charset="0"/>
                <a:cs typeface="Calibri" panose="020F0502020204030204" pitchFamily="34" charset="0"/>
              </a:rPr>
              <a:t> π</a:t>
            </a:r>
            <a:r>
              <a:rPr lang="en-US" altLang="en-US" sz="2600" dirty="0" err="1">
                <a:solidFill>
                  <a:srgbClr val="000000"/>
                </a:solidFill>
                <a:latin typeface="Calibri" panose="020F0502020204030204" pitchFamily="34" charset="0"/>
                <a:ea typeface="Calibri" panose="020F0502020204030204" pitchFamily="34" charset="0"/>
                <a:cs typeface="Calibri" panose="020F0502020204030204" pitchFamily="34" charset="0"/>
              </a:rPr>
              <a:t>ολύ</a:t>
            </a:r>
            <a:r>
              <a:rPr lang="en-US" altLang="en-US" sz="2600"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US" altLang="en-US" sz="2600" dirty="0" err="1">
                <a:solidFill>
                  <a:srgbClr val="000000"/>
                </a:solidFill>
                <a:latin typeface="Calibri" panose="020F0502020204030204" pitchFamily="34" charset="0"/>
                <a:ea typeface="Calibri" panose="020F0502020204030204" pitchFamily="34" charset="0"/>
                <a:cs typeface="Calibri" panose="020F0502020204030204" pitchFamily="34" charset="0"/>
              </a:rPr>
              <a:t>δρ</a:t>
            </a:r>
            <a:r>
              <a:rPr lang="en-US" altLang="en-US" sz="2600" dirty="0">
                <a:solidFill>
                  <a:srgbClr val="000000"/>
                </a:solidFill>
                <a:latin typeface="Calibri" panose="020F0502020204030204" pitchFamily="34" charset="0"/>
                <a:ea typeface="Calibri" panose="020F0502020204030204" pitchFamily="34" charset="0"/>
                <a:cs typeface="Calibri" panose="020F0502020204030204" pitchFamily="34" charset="0"/>
              </a:rPr>
              <a:t>α</a:t>
            </a:r>
            <a:r>
              <a:rPr lang="en-US" altLang="en-US" sz="2600" dirty="0" err="1">
                <a:solidFill>
                  <a:srgbClr val="000000"/>
                </a:solidFill>
                <a:latin typeface="Calibri" panose="020F0502020204030204" pitchFamily="34" charset="0"/>
                <a:ea typeface="Calibri" panose="020F0502020204030204" pitchFamily="34" charset="0"/>
                <a:cs typeface="Calibri" panose="020F0502020204030204" pitchFamily="34" charset="0"/>
              </a:rPr>
              <a:t>στικά</a:t>
            </a:r>
            <a:r>
              <a:rPr lang="en-US" altLang="en-US" sz="2600"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US" altLang="en-US" sz="2600" dirty="0" err="1">
                <a:solidFill>
                  <a:srgbClr val="000000"/>
                </a:solidFill>
                <a:latin typeface="Calibri" panose="020F0502020204030204" pitchFamily="34" charset="0"/>
                <a:ea typeface="Calibri" panose="020F0502020204030204" pitchFamily="34" charset="0"/>
                <a:cs typeface="Calibri" panose="020F0502020204030204" pitchFamily="34" charset="0"/>
              </a:rPr>
              <a:t>ενώ</a:t>
            </a:r>
            <a:r>
              <a:rPr lang="en-US" altLang="en-US" sz="2600"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US" altLang="en-US" sz="2600" dirty="0" err="1">
                <a:solidFill>
                  <a:srgbClr val="000000"/>
                </a:solidFill>
                <a:latin typeface="Calibri" panose="020F0502020204030204" pitchFamily="34" charset="0"/>
                <a:ea typeface="Calibri" panose="020F0502020204030204" pitchFamily="34" charset="0"/>
                <a:cs typeface="Calibri" panose="020F0502020204030204" pitchFamily="34" charset="0"/>
              </a:rPr>
              <a:t>άλλ</a:t>
            </a:r>
            <a:r>
              <a:rPr lang="en-US" altLang="en-US" sz="2600" dirty="0">
                <a:solidFill>
                  <a:srgbClr val="000000"/>
                </a:solidFill>
                <a:latin typeface="Calibri" panose="020F0502020204030204" pitchFamily="34" charset="0"/>
                <a:ea typeface="Calibri" panose="020F0502020204030204" pitchFamily="34" charset="0"/>
                <a:cs typeface="Calibri" panose="020F0502020204030204" pitchFamily="34" charset="0"/>
              </a:rPr>
              <a:t>α </a:t>
            </a:r>
            <a:r>
              <a:rPr lang="en-US" altLang="en-US" sz="2600" dirty="0" err="1">
                <a:solidFill>
                  <a:srgbClr val="000000"/>
                </a:solidFill>
                <a:latin typeface="Calibri" panose="020F0502020204030204" pitchFamily="34" charset="0"/>
                <a:ea typeface="Calibri" panose="020F0502020204030204" pitchFamily="34" charset="0"/>
                <a:cs typeface="Calibri" panose="020F0502020204030204" pitchFamily="34" charset="0"/>
              </a:rPr>
              <a:t>είν</a:t>
            </a:r>
            <a:r>
              <a:rPr lang="en-US" altLang="en-US" sz="2600" dirty="0">
                <a:solidFill>
                  <a:srgbClr val="000000"/>
                </a:solidFill>
                <a:latin typeface="Calibri" panose="020F0502020204030204" pitchFamily="34" charset="0"/>
                <a:ea typeface="Calibri" panose="020F0502020204030204" pitchFamily="34" charset="0"/>
                <a:cs typeface="Calibri" panose="020F0502020204030204" pitchFamily="34" charset="0"/>
              </a:rPr>
              <a:t>α</a:t>
            </a:r>
            <a:r>
              <a:rPr lang="en-US" altLang="en-US" sz="2600" dirty="0" err="1">
                <a:solidFill>
                  <a:srgbClr val="000000"/>
                </a:solidFill>
                <a:latin typeface="Calibri" panose="020F0502020204030204" pitchFamily="34" charset="0"/>
                <a:ea typeface="Calibri" panose="020F0502020204030204" pitchFamily="34" charset="0"/>
                <a:cs typeface="Calibri" panose="020F0502020204030204" pitchFamily="34" charset="0"/>
              </a:rPr>
              <a:t>ι</a:t>
            </a:r>
            <a:r>
              <a:rPr lang="en-US" altLang="en-US" sz="2600" dirty="0">
                <a:solidFill>
                  <a:srgbClr val="000000"/>
                </a:solidFill>
                <a:latin typeface="Calibri" panose="020F0502020204030204" pitchFamily="34" charset="0"/>
                <a:ea typeface="Calibri" panose="020F0502020204030204" pitchFamily="34" charset="0"/>
                <a:cs typeface="Calibri" panose="020F0502020204030204" pitchFamily="34" charset="0"/>
              </a:rPr>
              <a:t> α</a:t>
            </a:r>
            <a:r>
              <a:rPr lang="en-US" altLang="en-US" sz="2600" dirty="0" err="1">
                <a:solidFill>
                  <a:srgbClr val="000000"/>
                </a:solidFill>
                <a:latin typeface="Calibri" panose="020F0502020204030204" pitchFamily="34" charset="0"/>
                <a:ea typeface="Calibri" panose="020F0502020204030204" pitchFamily="34" charset="0"/>
                <a:cs typeface="Calibri" panose="020F0502020204030204" pitchFamily="34" charset="0"/>
              </a:rPr>
              <a:t>δρ</a:t>
            </a:r>
            <a:r>
              <a:rPr lang="en-US" altLang="en-US" sz="2600" dirty="0">
                <a:solidFill>
                  <a:srgbClr val="000000"/>
                </a:solidFill>
                <a:latin typeface="Calibri" panose="020F0502020204030204" pitchFamily="34" charset="0"/>
                <a:ea typeface="Calibri" panose="020F0502020204030204" pitchFamily="34" charset="0"/>
                <a:cs typeface="Calibri" panose="020F0502020204030204" pitchFamily="34" charset="0"/>
              </a:rPr>
              <a:t>α</a:t>
            </a:r>
            <a:r>
              <a:rPr lang="en-US" altLang="en-US" sz="2600" dirty="0" err="1">
                <a:solidFill>
                  <a:srgbClr val="000000"/>
                </a:solidFill>
                <a:latin typeface="Calibri" panose="020F0502020204030204" pitchFamily="34" charset="0"/>
                <a:ea typeface="Calibri" panose="020F0502020204030204" pitchFamily="34" charset="0"/>
                <a:cs typeface="Calibri" panose="020F0502020204030204" pitchFamily="34" charset="0"/>
              </a:rPr>
              <a:t>νή</a:t>
            </a:r>
            <a:endParaRPr lang="en-US" altLang="en-US" sz="2600" dirty="0">
              <a:solidFill>
                <a:srgbClr val="000000"/>
              </a:solidFill>
              <a:latin typeface="Calibri" panose="020F0502020204030204" pitchFamily="34" charset="0"/>
              <a:ea typeface="Calibri" panose="020F0502020204030204" pitchFamily="34" charset="0"/>
              <a:cs typeface="Calibri" panose="020F0502020204030204" pitchFamily="34" charset="0"/>
            </a:endParaRPr>
          </a:p>
          <a:p>
            <a:pPr lvl="1" eaLnBrk="1" hangingPunct="1">
              <a:lnSpc>
                <a:spcPct val="80000"/>
              </a:lnSpc>
              <a:spcBef>
                <a:spcPts val="488"/>
              </a:spcBef>
              <a:buFont typeface="Wingdings" panose="05000000000000000000" pitchFamily="2" charset="2"/>
              <a:buChar char=""/>
            </a:pPr>
            <a:r>
              <a:rPr lang="en-US" altLang="en-US" sz="2600" dirty="0">
                <a:solidFill>
                  <a:srgbClr val="000000"/>
                </a:solidFill>
                <a:latin typeface="Calibri" panose="020F0502020204030204" pitchFamily="34" charset="0"/>
                <a:ea typeface="Calibri" panose="020F0502020204030204" pitchFamily="34" charset="0"/>
                <a:cs typeface="Calibri" panose="020F0502020204030204" pitchFamily="34" charset="0"/>
              </a:rPr>
              <a:t>Κα</a:t>
            </a:r>
            <a:r>
              <a:rPr lang="en-US" altLang="en-US" sz="2600" dirty="0" err="1">
                <a:solidFill>
                  <a:srgbClr val="000000"/>
                </a:solidFill>
                <a:latin typeface="Calibri" panose="020F0502020204030204" pitchFamily="34" charset="0"/>
                <a:ea typeface="Calibri" panose="020F0502020204030204" pitchFamily="34" charset="0"/>
                <a:cs typeface="Calibri" panose="020F0502020204030204" pitchFamily="34" charset="0"/>
              </a:rPr>
              <a:t>θώς</a:t>
            </a:r>
            <a:r>
              <a:rPr lang="en-US" altLang="en-US" sz="2600" dirty="0">
                <a:solidFill>
                  <a:srgbClr val="000000"/>
                </a:solidFill>
                <a:latin typeface="Calibri" panose="020F0502020204030204" pitchFamily="34" charset="0"/>
                <a:ea typeface="Calibri" panose="020F0502020204030204" pitchFamily="34" charset="0"/>
                <a:cs typeface="Calibri" panose="020F0502020204030204" pitchFamily="34" charset="0"/>
              </a:rPr>
              <a:t> και </a:t>
            </a:r>
            <a:r>
              <a:rPr lang="en-US" altLang="en-US" sz="2600" dirty="0" err="1">
                <a:solidFill>
                  <a:srgbClr val="000000"/>
                </a:solidFill>
                <a:latin typeface="Calibri" panose="020F0502020204030204" pitchFamily="34" charset="0"/>
                <a:ea typeface="Calibri" panose="020F0502020204030204" pitchFamily="34" charset="0"/>
                <a:cs typeface="Calibri" panose="020F0502020204030204" pitchFamily="34" charset="0"/>
              </a:rPr>
              <a:t>άλλ</a:t>
            </a:r>
            <a:r>
              <a:rPr lang="en-US" altLang="en-US" sz="2600" dirty="0">
                <a:solidFill>
                  <a:srgbClr val="000000"/>
                </a:solidFill>
                <a:latin typeface="Calibri" panose="020F0502020204030204" pitchFamily="34" charset="0"/>
                <a:ea typeface="Calibri" panose="020F0502020204030204" pitchFamily="34" charset="0"/>
                <a:cs typeface="Calibri" panose="020F0502020204030204" pitchFamily="34" charset="0"/>
              </a:rPr>
              <a:t>α Περιοδικά μοτίβα που παρατηρούμε στις ιδιότητες των στοιχείων</a:t>
            </a:r>
          </a:p>
        </p:txBody>
      </p:sp>
    </p:spTree>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7833" name="Rectangle 77832">
            <a:extLst>
              <a:ext uri="{FF2B5EF4-FFF2-40B4-BE49-F238E27FC236}">
                <a16:creationId xmlns:a16="http://schemas.microsoft.com/office/drawing/2014/main" id="{E0C28A69-9B26-45AC-AFF7-719A7A50A0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7829" name="Picture 77828">
            <a:extLst>
              <a:ext uri="{FF2B5EF4-FFF2-40B4-BE49-F238E27FC236}">
                <a16:creationId xmlns:a16="http://schemas.microsoft.com/office/drawing/2014/main" id="{B8C3BC21-31C6-1B13-B489-B2F276F387B0}"/>
              </a:ext>
            </a:extLst>
          </p:cNvPr>
          <p:cNvPicPr>
            <a:picLocks noChangeAspect="1"/>
          </p:cNvPicPr>
          <p:nvPr/>
        </p:nvPicPr>
        <p:blipFill rotWithShape="1">
          <a:blip r:embed="rId3"/>
          <a:srcRect l="8350" r="44654" b="1"/>
          <a:stretch/>
        </p:blipFill>
        <p:spPr>
          <a:xfrm>
            <a:off x="20" y="-1"/>
            <a:ext cx="5016320" cy="6858000"/>
          </a:xfrm>
          <a:prstGeom prst="rect">
            <a:avLst/>
          </a:prstGeom>
        </p:spPr>
      </p:pic>
      <p:sp>
        <p:nvSpPr>
          <p:cNvPr id="77835" name="Rectangle 77834">
            <a:extLst>
              <a:ext uri="{FF2B5EF4-FFF2-40B4-BE49-F238E27FC236}">
                <a16:creationId xmlns:a16="http://schemas.microsoft.com/office/drawing/2014/main" id="{33AE4636-AEEC-45D6-84D4-7AC2DA48EC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528405" y="456519"/>
            <a:ext cx="73152" cy="41148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77837" name="Rectangle 77836">
            <a:extLst>
              <a:ext uri="{FF2B5EF4-FFF2-40B4-BE49-F238E27FC236}">
                <a16:creationId xmlns:a16="http://schemas.microsoft.com/office/drawing/2014/main" id="{8D9CE0F4-2EB2-4F1F-8AAC-DB3571D9FE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359241" y="2285541"/>
            <a:ext cx="342900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7826" name="Text Box 1">
            <a:extLst>
              <a:ext uri="{FF2B5EF4-FFF2-40B4-BE49-F238E27FC236}">
                <a16:creationId xmlns:a16="http://schemas.microsoft.com/office/drawing/2014/main" id="{F9719899-9550-4426-9A6D-E54F220A2DE4}"/>
              </a:ext>
            </a:extLst>
          </p:cNvPr>
          <p:cNvSpPr txBox="1">
            <a:spLocks noChangeArrowheads="1"/>
          </p:cNvSpPr>
          <p:nvPr/>
        </p:nvSpPr>
        <p:spPr bwMode="auto">
          <a:xfrm>
            <a:off x="5160458" y="1829330"/>
            <a:ext cx="3484721" cy="3492868"/>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lIns="91440" tIns="45720" rIns="91440" bIns="45720" rtlCol="0">
            <a:noAutofit/>
          </a:bodyPr>
          <a:lstStyle>
            <a:lvl1pPr marL="336550" indent="-336550">
              <a:lnSpc>
                <a:spcPct val="94000"/>
              </a:lnSpc>
              <a:buClr>
                <a:srgbClr val="000000"/>
              </a:buClr>
              <a:buSzPct val="100000"/>
              <a:buFont typeface="Times New Roman" panose="02020603050405020304" pitchFamily="18" charset="0"/>
              <a:tabLst>
                <a:tab pos="336550" algn="l"/>
                <a:tab pos="784225" algn="l"/>
                <a:tab pos="1233488" algn="l"/>
                <a:tab pos="1682750" algn="l"/>
                <a:tab pos="2132013" algn="l"/>
                <a:tab pos="2581275" algn="l"/>
                <a:tab pos="3030538" algn="l"/>
                <a:tab pos="3479800" algn="l"/>
                <a:tab pos="3929063" algn="l"/>
                <a:tab pos="4378325" algn="l"/>
                <a:tab pos="4827588" algn="l"/>
                <a:tab pos="5276850" algn="l"/>
                <a:tab pos="5726113" algn="l"/>
                <a:tab pos="6175375" algn="l"/>
                <a:tab pos="6624638" algn="l"/>
                <a:tab pos="7073900" algn="l"/>
                <a:tab pos="7523163" algn="l"/>
                <a:tab pos="7972425" algn="l"/>
                <a:tab pos="8421688" algn="l"/>
                <a:tab pos="8870950" algn="l"/>
                <a:tab pos="9320213" algn="l"/>
              </a:tabLst>
              <a:defRPr>
                <a:solidFill>
                  <a:schemeClr val="bg1"/>
                </a:solidFill>
                <a:latin typeface="Arial" panose="020B0604020202020204" pitchFamily="34" charset="0"/>
                <a:cs typeface="Droid Sans Fallback" charset="0"/>
              </a:defRPr>
            </a:lvl1pPr>
            <a:lvl2pPr>
              <a:lnSpc>
                <a:spcPct val="94000"/>
              </a:lnSpc>
              <a:buClr>
                <a:srgbClr val="000000"/>
              </a:buClr>
              <a:buSzPct val="100000"/>
              <a:buFont typeface="Times New Roman" panose="02020603050405020304" pitchFamily="18" charset="0"/>
              <a:tabLst>
                <a:tab pos="336550" algn="l"/>
                <a:tab pos="784225" algn="l"/>
                <a:tab pos="1233488" algn="l"/>
                <a:tab pos="1682750" algn="l"/>
                <a:tab pos="2132013" algn="l"/>
                <a:tab pos="2581275" algn="l"/>
                <a:tab pos="3030538" algn="l"/>
                <a:tab pos="3479800" algn="l"/>
                <a:tab pos="3929063" algn="l"/>
                <a:tab pos="4378325" algn="l"/>
                <a:tab pos="4827588" algn="l"/>
                <a:tab pos="5276850" algn="l"/>
                <a:tab pos="5726113" algn="l"/>
                <a:tab pos="6175375" algn="l"/>
                <a:tab pos="6624638" algn="l"/>
                <a:tab pos="7073900" algn="l"/>
                <a:tab pos="7523163" algn="l"/>
                <a:tab pos="7972425" algn="l"/>
                <a:tab pos="8421688" algn="l"/>
                <a:tab pos="8870950" algn="l"/>
                <a:tab pos="9320213" algn="l"/>
              </a:tabLst>
              <a:defRPr>
                <a:solidFill>
                  <a:schemeClr val="bg1"/>
                </a:solidFill>
                <a:latin typeface="Arial" panose="020B0604020202020204" pitchFamily="34" charset="0"/>
                <a:cs typeface="Droid Sans Fallback" charset="0"/>
              </a:defRPr>
            </a:lvl2pPr>
            <a:lvl3pPr>
              <a:lnSpc>
                <a:spcPct val="94000"/>
              </a:lnSpc>
              <a:buClr>
                <a:srgbClr val="000000"/>
              </a:buClr>
              <a:buSzPct val="100000"/>
              <a:buFont typeface="Times New Roman" panose="02020603050405020304" pitchFamily="18" charset="0"/>
              <a:tabLst>
                <a:tab pos="336550" algn="l"/>
                <a:tab pos="784225" algn="l"/>
                <a:tab pos="1233488" algn="l"/>
                <a:tab pos="1682750" algn="l"/>
                <a:tab pos="2132013" algn="l"/>
                <a:tab pos="2581275" algn="l"/>
                <a:tab pos="3030538" algn="l"/>
                <a:tab pos="3479800" algn="l"/>
                <a:tab pos="3929063" algn="l"/>
                <a:tab pos="4378325" algn="l"/>
                <a:tab pos="4827588" algn="l"/>
                <a:tab pos="5276850" algn="l"/>
                <a:tab pos="5726113" algn="l"/>
                <a:tab pos="6175375" algn="l"/>
                <a:tab pos="6624638" algn="l"/>
                <a:tab pos="7073900" algn="l"/>
                <a:tab pos="7523163" algn="l"/>
                <a:tab pos="7972425" algn="l"/>
                <a:tab pos="8421688" algn="l"/>
                <a:tab pos="8870950" algn="l"/>
                <a:tab pos="9320213" algn="l"/>
              </a:tabLst>
              <a:defRPr>
                <a:solidFill>
                  <a:schemeClr val="bg1"/>
                </a:solidFill>
                <a:latin typeface="Arial" panose="020B0604020202020204" pitchFamily="34" charset="0"/>
                <a:cs typeface="Droid Sans Fallback" charset="0"/>
              </a:defRPr>
            </a:lvl3pPr>
            <a:lvl4pPr>
              <a:lnSpc>
                <a:spcPct val="94000"/>
              </a:lnSpc>
              <a:buClr>
                <a:srgbClr val="000000"/>
              </a:buClr>
              <a:buSzPct val="100000"/>
              <a:buFont typeface="Times New Roman" panose="02020603050405020304" pitchFamily="18" charset="0"/>
              <a:tabLst>
                <a:tab pos="336550" algn="l"/>
                <a:tab pos="784225" algn="l"/>
                <a:tab pos="1233488" algn="l"/>
                <a:tab pos="1682750" algn="l"/>
                <a:tab pos="2132013" algn="l"/>
                <a:tab pos="2581275" algn="l"/>
                <a:tab pos="3030538" algn="l"/>
                <a:tab pos="3479800" algn="l"/>
                <a:tab pos="3929063" algn="l"/>
                <a:tab pos="4378325" algn="l"/>
                <a:tab pos="4827588" algn="l"/>
                <a:tab pos="5276850" algn="l"/>
                <a:tab pos="5726113" algn="l"/>
                <a:tab pos="6175375" algn="l"/>
                <a:tab pos="6624638" algn="l"/>
                <a:tab pos="7073900" algn="l"/>
                <a:tab pos="7523163" algn="l"/>
                <a:tab pos="7972425" algn="l"/>
                <a:tab pos="8421688" algn="l"/>
                <a:tab pos="8870950" algn="l"/>
                <a:tab pos="9320213" algn="l"/>
              </a:tabLst>
              <a:defRPr>
                <a:solidFill>
                  <a:schemeClr val="bg1"/>
                </a:solidFill>
                <a:latin typeface="Arial" panose="020B0604020202020204" pitchFamily="34" charset="0"/>
                <a:cs typeface="Droid Sans Fallback" charset="0"/>
              </a:defRPr>
            </a:lvl4pPr>
            <a:lvl5pPr>
              <a:lnSpc>
                <a:spcPct val="94000"/>
              </a:lnSpc>
              <a:buClr>
                <a:srgbClr val="000000"/>
              </a:buClr>
              <a:buSzPct val="100000"/>
              <a:buFont typeface="Times New Roman" panose="02020603050405020304" pitchFamily="18" charset="0"/>
              <a:tabLst>
                <a:tab pos="336550" algn="l"/>
                <a:tab pos="784225" algn="l"/>
                <a:tab pos="1233488" algn="l"/>
                <a:tab pos="1682750" algn="l"/>
                <a:tab pos="2132013" algn="l"/>
                <a:tab pos="2581275" algn="l"/>
                <a:tab pos="3030538" algn="l"/>
                <a:tab pos="3479800" algn="l"/>
                <a:tab pos="3929063" algn="l"/>
                <a:tab pos="4378325" algn="l"/>
                <a:tab pos="4827588" algn="l"/>
                <a:tab pos="5276850" algn="l"/>
                <a:tab pos="5726113" algn="l"/>
                <a:tab pos="6175375" algn="l"/>
                <a:tab pos="6624638" algn="l"/>
                <a:tab pos="7073900" algn="l"/>
                <a:tab pos="7523163" algn="l"/>
                <a:tab pos="7972425" algn="l"/>
                <a:tab pos="8421688" algn="l"/>
                <a:tab pos="8870950" algn="l"/>
                <a:tab pos="9320213" algn="l"/>
              </a:tabLst>
              <a:defRPr>
                <a:solidFill>
                  <a:schemeClr val="bg1"/>
                </a:solidFill>
                <a:latin typeface="Arial" panose="020B0604020202020204" pitchFamily="34" charset="0"/>
                <a:cs typeface="Droid Sans Fallback" charset="0"/>
              </a:defRPr>
            </a:lvl5pPr>
            <a:lvl6pPr marL="25146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336550" algn="l"/>
                <a:tab pos="784225" algn="l"/>
                <a:tab pos="1233488" algn="l"/>
                <a:tab pos="1682750" algn="l"/>
                <a:tab pos="2132013" algn="l"/>
                <a:tab pos="2581275" algn="l"/>
                <a:tab pos="3030538" algn="l"/>
                <a:tab pos="3479800" algn="l"/>
                <a:tab pos="3929063" algn="l"/>
                <a:tab pos="4378325" algn="l"/>
                <a:tab pos="4827588" algn="l"/>
                <a:tab pos="5276850" algn="l"/>
                <a:tab pos="5726113" algn="l"/>
                <a:tab pos="6175375" algn="l"/>
                <a:tab pos="6624638" algn="l"/>
                <a:tab pos="7073900" algn="l"/>
                <a:tab pos="7523163" algn="l"/>
                <a:tab pos="7972425" algn="l"/>
                <a:tab pos="8421688" algn="l"/>
                <a:tab pos="8870950" algn="l"/>
                <a:tab pos="9320213" algn="l"/>
              </a:tabLst>
              <a:defRPr>
                <a:solidFill>
                  <a:schemeClr val="bg1"/>
                </a:solidFill>
                <a:latin typeface="Arial" panose="020B0604020202020204" pitchFamily="34" charset="0"/>
                <a:cs typeface="Droid Sans Fallback" charset="0"/>
              </a:defRPr>
            </a:lvl6pPr>
            <a:lvl7pPr marL="29718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336550" algn="l"/>
                <a:tab pos="784225" algn="l"/>
                <a:tab pos="1233488" algn="l"/>
                <a:tab pos="1682750" algn="l"/>
                <a:tab pos="2132013" algn="l"/>
                <a:tab pos="2581275" algn="l"/>
                <a:tab pos="3030538" algn="l"/>
                <a:tab pos="3479800" algn="l"/>
                <a:tab pos="3929063" algn="l"/>
                <a:tab pos="4378325" algn="l"/>
                <a:tab pos="4827588" algn="l"/>
                <a:tab pos="5276850" algn="l"/>
                <a:tab pos="5726113" algn="l"/>
                <a:tab pos="6175375" algn="l"/>
                <a:tab pos="6624638" algn="l"/>
                <a:tab pos="7073900" algn="l"/>
                <a:tab pos="7523163" algn="l"/>
                <a:tab pos="7972425" algn="l"/>
                <a:tab pos="8421688" algn="l"/>
                <a:tab pos="8870950" algn="l"/>
                <a:tab pos="9320213" algn="l"/>
              </a:tabLst>
              <a:defRPr>
                <a:solidFill>
                  <a:schemeClr val="bg1"/>
                </a:solidFill>
                <a:latin typeface="Arial" panose="020B0604020202020204" pitchFamily="34" charset="0"/>
                <a:cs typeface="Droid Sans Fallback" charset="0"/>
              </a:defRPr>
            </a:lvl7pPr>
            <a:lvl8pPr marL="34290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336550" algn="l"/>
                <a:tab pos="784225" algn="l"/>
                <a:tab pos="1233488" algn="l"/>
                <a:tab pos="1682750" algn="l"/>
                <a:tab pos="2132013" algn="l"/>
                <a:tab pos="2581275" algn="l"/>
                <a:tab pos="3030538" algn="l"/>
                <a:tab pos="3479800" algn="l"/>
                <a:tab pos="3929063" algn="l"/>
                <a:tab pos="4378325" algn="l"/>
                <a:tab pos="4827588" algn="l"/>
                <a:tab pos="5276850" algn="l"/>
                <a:tab pos="5726113" algn="l"/>
                <a:tab pos="6175375" algn="l"/>
                <a:tab pos="6624638" algn="l"/>
                <a:tab pos="7073900" algn="l"/>
                <a:tab pos="7523163" algn="l"/>
                <a:tab pos="7972425" algn="l"/>
                <a:tab pos="8421688" algn="l"/>
                <a:tab pos="8870950" algn="l"/>
                <a:tab pos="9320213" algn="l"/>
              </a:tabLst>
              <a:defRPr>
                <a:solidFill>
                  <a:schemeClr val="bg1"/>
                </a:solidFill>
                <a:latin typeface="Arial" panose="020B0604020202020204" pitchFamily="34" charset="0"/>
                <a:cs typeface="Droid Sans Fallback" charset="0"/>
              </a:defRPr>
            </a:lvl8pPr>
            <a:lvl9pPr marL="38862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336550" algn="l"/>
                <a:tab pos="784225" algn="l"/>
                <a:tab pos="1233488" algn="l"/>
                <a:tab pos="1682750" algn="l"/>
                <a:tab pos="2132013" algn="l"/>
                <a:tab pos="2581275" algn="l"/>
                <a:tab pos="3030538" algn="l"/>
                <a:tab pos="3479800" algn="l"/>
                <a:tab pos="3929063" algn="l"/>
                <a:tab pos="4378325" algn="l"/>
                <a:tab pos="4827588" algn="l"/>
                <a:tab pos="5276850" algn="l"/>
                <a:tab pos="5726113" algn="l"/>
                <a:tab pos="6175375" algn="l"/>
                <a:tab pos="6624638" algn="l"/>
                <a:tab pos="7073900" algn="l"/>
                <a:tab pos="7523163" algn="l"/>
                <a:tab pos="7972425" algn="l"/>
                <a:tab pos="8421688" algn="l"/>
                <a:tab pos="8870950" algn="l"/>
                <a:tab pos="9320213" algn="l"/>
              </a:tabLst>
              <a:defRPr>
                <a:solidFill>
                  <a:schemeClr val="bg1"/>
                </a:solidFill>
                <a:latin typeface="Arial" panose="020B0604020202020204" pitchFamily="34" charset="0"/>
                <a:cs typeface="Droid Sans Fallback" charset="0"/>
              </a:defRPr>
            </a:lvl9pPr>
          </a:lstStyle>
          <a:p>
            <a:pPr marL="107950" indent="0">
              <a:lnSpc>
                <a:spcPct val="90000"/>
              </a:lnSpc>
              <a:spcBef>
                <a:spcPts val="650"/>
              </a:spcBef>
              <a:buSzPct val="120000"/>
            </a:pPr>
            <a:r>
              <a:rPr lang="en-US" altLang="en-US" sz="2800" kern="1200" dirty="0" err="1">
                <a:solidFill>
                  <a:schemeClr val="tx1"/>
                </a:solidFill>
                <a:latin typeface="+mn-lt"/>
                <a:ea typeface="+mn-ea"/>
                <a:cs typeface="+mn-cs"/>
              </a:rPr>
              <a:t>Γι</a:t>
            </a:r>
            <a:r>
              <a:rPr lang="en-US" altLang="en-US" sz="2800" kern="1200" dirty="0">
                <a:solidFill>
                  <a:schemeClr val="tx1"/>
                </a:solidFill>
                <a:latin typeface="+mn-lt"/>
                <a:ea typeface="+mn-ea"/>
                <a:cs typeface="+mn-cs"/>
              </a:rPr>
              <a:t>α να κατανοήσουμε όμως την συμπεριφορά του ηλεκτρονίου πρέπει να γνωρίζουμε  βασικά στοιχεία </a:t>
            </a:r>
            <a:r>
              <a:rPr lang="en-US" altLang="en-US" sz="2800" b="1" kern="1200" dirty="0">
                <a:solidFill>
                  <a:schemeClr val="tx1"/>
                </a:solidFill>
                <a:latin typeface="+mn-lt"/>
                <a:ea typeface="+mn-ea"/>
                <a:cs typeface="+mn-cs"/>
              </a:rPr>
              <a:t>Κυματικής</a:t>
            </a:r>
            <a:r>
              <a:rPr lang="en-US" altLang="en-US" sz="2800" kern="1200" dirty="0">
                <a:solidFill>
                  <a:schemeClr val="tx1"/>
                </a:solidFill>
                <a:latin typeface="+mn-lt"/>
                <a:ea typeface="+mn-ea"/>
                <a:cs typeface="+mn-cs"/>
              </a:rPr>
              <a:t>….</a:t>
            </a:r>
          </a:p>
        </p:txBody>
      </p:sp>
      <p:sp>
        <p:nvSpPr>
          <p:cNvPr id="77827" name="Text Box 2">
            <a:extLst>
              <a:ext uri="{FF2B5EF4-FFF2-40B4-BE49-F238E27FC236}">
                <a16:creationId xmlns:a16="http://schemas.microsoft.com/office/drawing/2014/main" id="{A32E5854-9C48-4D7E-A5D5-DA3D84176922}"/>
              </a:ext>
            </a:extLst>
          </p:cNvPr>
          <p:cNvSpPr txBox="1">
            <a:spLocks noChangeArrowheads="1"/>
          </p:cNvSpPr>
          <p:nvPr/>
        </p:nvSpPr>
        <p:spPr bwMode="auto">
          <a:xfrm>
            <a:off x="304800" y="6248400"/>
            <a:ext cx="3505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1pPr>
            <a:lvl2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2pPr>
            <a:lvl3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3pPr>
            <a:lvl4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4pPr>
            <a:lvl5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5pPr>
            <a:lvl6pPr marL="25146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6pPr>
            <a:lvl7pPr marL="29718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7pPr>
            <a:lvl8pPr marL="34290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8pPr>
            <a:lvl9pPr marL="38862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9pPr>
          </a:lstStyle>
          <a:p>
            <a:pPr eaLnBrk="1">
              <a:lnSpc>
                <a:spcPct val="100000"/>
              </a:lnSpc>
              <a:spcAft>
                <a:spcPts val="600"/>
              </a:spcAft>
              <a:buClrTx/>
              <a:buFontTx/>
              <a:buNone/>
            </a:pPr>
            <a:r>
              <a:rPr lang="el-GR" altLang="en-US" sz="1400">
                <a:solidFill>
                  <a:srgbClr val="000000"/>
                </a:solidFill>
                <a:latin typeface="Times New Roman" panose="02020603050405020304" pitchFamily="18" charset="0"/>
                <a:cs typeface="DejaVu Sans" panose="020B0603030804020204" pitchFamily="34" charset="0"/>
              </a:rPr>
              <a:t>Tro, Chemistry: A Molecular Approach</a:t>
            </a:r>
          </a:p>
        </p:txBody>
      </p:sp>
    </p:spTree>
  </p:cSld>
  <p:clrMapOvr>
    <a:masterClrMapping/>
  </p:clrMapOvr>
  <p:transition spd="med"/>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Text Box 1">
            <a:extLst>
              <a:ext uri="{FF2B5EF4-FFF2-40B4-BE49-F238E27FC236}">
                <a16:creationId xmlns:a16="http://schemas.microsoft.com/office/drawing/2014/main" id="{25AB1456-142C-45B2-89AC-4CC4EB89A1AD}"/>
              </a:ext>
            </a:extLst>
          </p:cNvPr>
          <p:cNvSpPr txBox="1">
            <a:spLocks noChangeArrowheads="1"/>
          </p:cNvSpPr>
          <p:nvPr/>
        </p:nvSpPr>
        <p:spPr bwMode="auto">
          <a:xfrm>
            <a:off x="304800" y="6248400"/>
            <a:ext cx="3505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1pPr>
            <a:lvl2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2pPr>
            <a:lvl3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3pPr>
            <a:lvl4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4pPr>
            <a:lvl5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5pPr>
            <a:lvl6pPr marL="25146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6pPr>
            <a:lvl7pPr marL="29718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7pPr>
            <a:lvl8pPr marL="34290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8pPr>
            <a:lvl9pPr marL="38862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9pPr>
          </a:lstStyle>
          <a:p>
            <a:pPr eaLnBrk="1" hangingPunct="1">
              <a:lnSpc>
                <a:spcPct val="100000"/>
              </a:lnSpc>
              <a:buClrTx/>
              <a:buFontTx/>
              <a:buNone/>
            </a:pPr>
            <a:r>
              <a:rPr lang="el-GR" altLang="en-US" sz="1400">
                <a:solidFill>
                  <a:srgbClr val="000000"/>
                </a:solidFill>
                <a:latin typeface="Times New Roman" panose="02020603050405020304" pitchFamily="18" charset="0"/>
                <a:cs typeface="DejaVu Sans" panose="020B0603030804020204" pitchFamily="34" charset="0"/>
              </a:rPr>
              <a:t>Tro, Chemistry: A Molecular Approach</a:t>
            </a:r>
          </a:p>
        </p:txBody>
      </p:sp>
      <p:sp>
        <p:nvSpPr>
          <p:cNvPr id="79876" name="Rectangle 3">
            <a:extLst>
              <a:ext uri="{FF2B5EF4-FFF2-40B4-BE49-F238E27FC236}">
                <a16:creationId xmlns:a16="http://schemas.microsoft.com/office/drawing/2014/main" id="{F193A282-864C-4B51-BC02-20132228CA21}"/>
              </a:ext>
            </a:extLst>
          </p:cNvPr>
          <p:cNvSpPr>
            <a:spLocks noGrp="1" noChangeArrowheads="1"/>
          </p:cNvSpPr>
          <p:nvPr>
            <p:ph type="title" idx="4294967295"/>
          </p:nvPr>
        </p:nvSpPr>
        <p:spPr>
          <a:xfrm>
            <a:off x="205946" y="190500"/>
            <a:ext cx="8458200" cy="1143000"/>
          </a:xfrm>
        </p:spPr>
        <p:txBody>
          <a:bodyPr>
            <a:normAutofit fontScale="90000"/>
          </a:bodyPr>
          <a:lstStyle/>
          <a:p>
            <a:pPr eaLnBrk="1" hangingPunct="1">
              <a:lnSpc>
                <a:spcPct val="100000"/>
              </a:lnSpc>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altLang="en-US" sz="4000" dirty="0">
                <a:solidFill>
                  <a:srgbClr val="9900FF"/>
                </a:solidFill>
              </a:rPr>
              <a:t>Η </a:t>
            </a:r>
            <a:r>
              <a:rPr lang="en-US" altLang="en-US" sz="4000" dirty="0" err="1">
                <a:solidFill>
                  <a:srgbClr val="9900FF"/>
                </a:solidFill>
              </a:rPr>
              <a:t>Φύση</a:t>
            </a:r>
            <a:r>
              <a:rPr lang="en-US" altLang="en-US" sz="4000" dirty="0">
                <a:solidFill>
                  <a:srgbClr val="9900FF"/>
                </a:solidFill>
              </a:rPr>
              <a:t> </a:t>
            </a:r>
            <a:r>
              <a:rPr lang="en-US" altLang="en-US" sz="4000" dirty="0" err="1">
                <a:solidFill>
                  <a:srgbClr val="9900FF"/>
                </a:solidFill>
              </a:rPr>
              <a:t>του</a:t>
            </a:r>
            <a:r>
              <a:rPr lang="en-US" altLang="en-US" sz="4000" dirty="0">
                <a:solidFill>
                  <a:srgbClr val="9900FF"/>
                </a:solidFill>
              </a:rPr>
              <a:t> </a:t>
            </a:r>
            <a:r>
              <a:rPr lang="en-US" altLang="en-US" sz="4000" dirty="0" err="1">
                <a:solidFill>
                  <a:srgbClr val="9900FF"/>
                </a:solidFill>
              </a:rPr>
              <a:t>Φωτός</a:t>
            </a:r>
            <a:br>
              <a:rPr lang="en-US" altLang="en-US" sz="4000" dirty="0">
                <a:solidFill>
                  <a:srgbClr val="9900FF"/>
                </a:solidFill>
              </a:rPr>
            </a:br>
            <a:r>
              <a:rPr lang="en-US" altLang="en-US" sz="4000" dirty="0">
                <a:solidFill>
                  <a:srgbClr val="9900FF"/>
                </a:solidFill>
              </a:rPr>
              <a:t>η </a:t>
            </a:r>
            <a:r>
              <a:rPr lang="en-US" altLang="en-US" sz="4000" dirty="0" err="1">
                <a:solidFill>
                  <a:srgbClr val="9900FF"/>
                </a:solidFill>
              </a:rPr>
              <a:t>Κυμ</a:t>
            </a:r>
            <a:r>
              <a:rPr lang="en-US" altLang="en-US" sz="4000" dirty="0">
                <a:solidFill>
                  <a:srgbClr val="9900FF"/>
                </a:solidFill>
              </a:rPr>
              <a:t>ατική του Φύση</a:t>
            </a:r>
          </a:p>
        </p:txBody>
      </p:sp>
      <p:sp>
        <p:nvSpPr>
          <p:cNvPr id="79877" name="Text Box 4">
            <a:extLst>
              <a:ext uri="{FF2B5EF4-FFF2-40B4-BE49-F238E27FC236}">
                <a16:creationId xmlns:a16="http://schemas.microsoft.com/office/drawing/2014/main" id="{BC96E0A2-09A5-4121-AD34-8FAD199708F2}"/>
              </a:ext>
            </a:extLst>
          </p:cNvPr>
          <p:cNvSpPr txBox="1">
            <a:spLocks noChangeArrowheads="1"/>
          </p:cNvSpPr>
          <p:nvPr/>
        </p:nvSpPr>
        <p:spPr bwMode="auto">
          <a:xfrm>
            <a:off x="304800" y="1561071"/>
            <a:ext cx="84582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marL="336550" indent="-336550">
              <a:lnSpc>
                <a:spcPct val="94000"/>
              </a:lnSpc>
              <a:buClr>
                <a:srgbClr val="000000"/>
              </a:buClr>
              <a:buSzPct val="100000"/>
              <a:buFont typeface="Times New Roman" panose="02020603050405020304" pitchFamily="18" charset="0"/>
              <a:tabLst>
                <a:tab pos="336550" algn="l"/>
                <a:tab pos="784225" algn="l"/>
                <a:tab pos="1233488" algn="l"/>
                <a:tab pos="1682750" algn="l"/>
                <a:tab pos="2132013" algn="l"/>
                <a:tab pos="2581275" algn="l"/>
                <a:tab pos="3030538" algn="l"/>
                <a:tab pos="3479800" algn="l"/>
                <a:tab pos="3929063" algn="l"/>
                <a:tab pos="4378325" algn="l"/>
                <a:tab pos="4827588" algn="l"/>
                <a:tab pos="5276850" algn="l"/>
                <a:tab pos="5726113" algn="l"/>
                <a:tab pos="6175375" algn="l"/>
                <a:tab pos="6624638" algn="l"/>
                <a:tab pos="7073900" algn="l"/>
                <a:tab pos="7523163" algn="l"/>
                <a:tab pos="7972425" algn="l"/>
                <a:tab pos="8421688" algn="l"/>
                <a:tab pos="8870950" algn="l"/>
                <a:tab pos="9320213" algn="l"/>
              </a:tabLst>
              <a:defRPr>
                <a:solidFill>
                  <a:schemeClr val="bg1"/>
                </a:solidFill>
                <a:latin typeface="Arial" panose="020B0604020202020204" pitchFamily="34" charset="0"/>
                <a:cs typeface="Droid Sans Fallback" charset="0"/>
              </a:defRPr>
            </a:lvl1pPr>
            <a:lvl2pPr>
              <a:lnSpc>
                <a:spcPct val="94000"/>
              </a:lnSpc>
              <a:buClr>
                <a:srgbClr val="000000"/>
              </a:buClr>
              <a:buSzPct val="100000"/>
              <a:buFont typeface="Times New Roman" panose="02020603050405020304" pitchFamily="18" charset="0"/>
              <a:tabLst>
                <a:tab pos="336550" algn="l"/>
                <a:tab pos="784225" algn="l"/>
                <a:tab pos="1233488" algn="l"/>
                <a:tab pos="1682750" algn="l"/>
                <a:tab pos="2132013" algn="l"/>
                <a:tab pos="2581275" algn="l"/>
                <a:tab pos="3030538" algn="l"/>
                <a:tab pos="3479800" algn="l"/>
                <a:tab pos="3929063" algn="l"/>
                <a:tab pos="4378325" algn="l"/>
                <a:tab pos="4827588" algn="l"/>
                <a:tab pos="5276850" algn="l"/>
                <a:tab pos="5726113" algn="l"/>
                <a:tab pos="6175375" algn="l"/>
                <a:tab pos="6624638" algn="l"/>
                <a:tab pos="7073900" algn="l"/>
                <a:tab pos="7523163" algn="l"/>
                <a:tab pos="7972425" algn="l"/>
                <a:tab pos="8421688" algn="l"/>
                <a:tab pos="8870950" algn="l"/>
                <a:tab pos="9320213" algn="l"/>
              </a:tabLst>
              <a:defRPr>
                <a:solidFill>
                  <a:schemeClr val="bg1"/>
                </a:solidFill>
                <a:latin typeface="Arial" panose="020B0604020202020204" pitchFamily="34" charset="0"/>
                <a:cs typeface="Droid Sans Fallback" charset="0"/>
              </a:defRPr>
            </a:lvl2pPr>
            <a:lvl3pPr>
              <a:lnSpc>
                <a:spcPct val="94000"/>
              </a:lnSpc>
              <a:buClr>
                <a:srgbClr val="000000"/>
              </a:buClr>
              <a:buSzPct val="100000"/>
              <a:buFont typeface="Times New Roman" panose="02020603050405020304" pitchFamily="18" charset="0"/>
              <a:tabLst>
                <a:tab pos="336550" algn="l"/>
                <a:tab pos="784225" algn="l"/>
                <a:tab pos="1233488" algn="l"/>
                <a:tab pos="1682750" algn="l"/>
                <a:tab pos="2132013" algn="l"/>
                <a:tab pos="2581275" algn="l"/>
                <a:tab pos="3030538" algn="l"/>
                <a:tab pos="3479800" algn="l"/>
                <a:tab pos="3929063" algn="l"/>
                <a:tab pos="4378325" algn="l"/>
                <a:tab pos="4827588" algn="l"/>
                <a:tab pos="5276850" algn="l"/>
                <a:tab pos="5726113" algn="l"/>
                <a:tab pos="6175375" algn="l"/>
                <a:tab pos="6624638" algn="l"/>
                <a:tab pos="7073900" algn="l"/>
                <a:tab pos="7523163" algn="l"/>
                <a:tab pos="7972425" algn="l"/>
                <a:tab pos="8421688" algn="l"/>
                <a:tab pos="8870950" algn="l"/>
                <a:tab pos="9320213" algn="l"/>
              </a:tabLst>
              <a:defRPr>
                <a:solidFill>
                  <a:schemeClr val="bg1"/>
                </a:solidFill>
                <a:latin typeface="Arial" panose="020B0604020202020204" pitchFamily="34" charset="0"/>
                <a:cs typeface="Droid Sans Fallback" charset="0"/>
              </a:defRPr>
            </a:lvl3pPr>
            <a:lvl4pPr>
              <a:lnSpc>
                <a:spcPct val="94000"/>
              </a:lnSpc>
              <a:buClr>
                <a:srgbClr val="000000"/>
              </a:buClr>
              <a:buSzPct val="100000"/>
              <a:buFont typeface="Times New Roman" panose="02020603050405020304" pitchFamily="18" charset="0"/>
              <a:tabLst>
                <a:tab pos="336550" algn="l"/>
                <a:tab pos="784225" algn="l"/>
                <a:tab pos="1233488" algn="l"/>
                <a:tab pos="1682750" algn="l"/>
                <a:tab pos="2132013" algn="l"/>
                <a:tab pos="2581275" algn="l"/>
                <a:tab pos="3030538" algn="l"/>
                <a:tab pos="3479800" algn="l"/>
                <a:tab pos="3929063" algn="l"/>
                <a:tab pos="4378325" algn="l"/>
                <a:tab pos="4827588" algn="l"/>
                <a:tab pos="5276850" algn="l"/>
                <a:tab pos="5726113" algn="l"/>
                <a:tab pos="6175375" algn="l"/>
                <a:tab pos="6624638" algn="l"/>
                <a:tab pos="7073900" algn="l"/>
                <a:tab pos="7523163" algn="l"/>
                <a:tab pos="7972425" algn="l"/>
                <a:tab pos="8421688" algn="l"/>
                <a:tab pos="8870950" algn="l"/>
                <a:tab pos="9320213" algn="l"/>
              </a:tabLst>
              <a:defRPr>
                <a:solidFill>
                  <a:schemeClr val="bg1"/>
                </a:solidFill>
                <a:latin typeface="Arial" panose="020B0604020202020204" pitchFamily="34" charset="0"/>
                <a:cs typeface="Droid Sans Fallback" charset="0"/>
              </a:defRPr>
            </a:lvl4pPr>
            <a:lvl5pPr>
              <a:lnSpc>
                <a:spcPct val="94000"/>
              </a:lnSpc>
              <a:buClr>
                <a:srgbClr val="000000"/>
              </a:buClr>
              <a:buSzPct val="100000"/>
              <a:buFont typeface="Times New Roman" panose="02020603050405020304" pitchFamily="18" charset="0"/>
              <a:tabLst>
                <a:tab pos="336550" algn="l"/>
                <a:tab pos="784225" algn="l"/>
                <a:tab pos="1233488" algn="l"/>
                <a:tab pos="1682750" algn="l"/>
                <a:tab pos="2132013" algn="l"/>
                <a:tab pos="2581275" algn="l"/>
                <a:tab pos="3030538" algn="l"/>
                <a:tab pos="3479800" algn="l"/>
                <a:tab pos="3929063" algn="l"/>
                <a:tab pos="4378325" algn="l"/>
                <a:tab pos="4827588" algn="l"/>
                <a:tab pos="5276850" algn="l"/>
                <a:tab pos="5726113" algn="l"/>
                <a:tab pos="6175375" algn="l"/>
                <a:tab pos="6624638" algn="l"/>
                <a:tab pos="7073900" algn="l"/>
                <a:tab pos="7523163" algn="l"/>
                <a:tab pos="7972425" algn="l"/>
                <a:tab pos="8421688" algn="l"/>
                <a:tab pos="8870950" algn="l"/>
                <a:tab pos="9320213" algn="l"/>
              </a:tabLst>
              <a:defRPr>
                <a:solidFill>
                  <a:schemeClr val="bg1"/>
                </a:solidFill>
                <a:latin typeface="Arial" panose="020B0604020202020204" pitchFamily="34" charset="0"/>
                <a:cs typeface="Droid Sans Fallback" charset="0"/>
              </a:defRPr>
            </a:lvl5pPr>
            <a:lvl6pPr marL="25146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336550" algn="l"/>
                <a:tab pos="784225" algn="l"/>
                <a:tab pos="1233488" algn="l"/>
                <a:tab pos="1682750" algn="l"/>
                <a:tab pos="2132013" algn="l"/>
                <a:tab pos="2581275" algn="l"/>
                <a:tab pos="3030538" algn="l"/>
                <a:tab pos="3479800" algn="l"/>
                <a:tab pos="3929063" algn="l"/>
                <a:tab pos="4378325" algn="l"/>
                <a:tab pos="4827588" algn="l"/>
                <a:tab pos="5276850" algn="l"/>
                <a:tab pos="5726113" algn="l"/>
                <a:tab pos="6175375" algn="l"/>
                <a:tab pos="6624638" algn="l"/>
                <a:tab pos="7073900" algn="l"/>
                <a:tab pos="7523163" algn="l"/>
                <a:tab pos="7972425" algn="l"/>
                <a:tab pos="8421688" algn="l"/>
                <a:tab pos="8870950" algn="l"/>
                <a:tab pos="9320213" algn="l"/>
              </a:tabLst>
              <a:defRPr>
                <a:solidFill>
                  <a:schemeClr val="bg1"/>
                </a:solidFill>
                <a:latin typeface="Arial" panose="020B0604020202020204" pitchFamily="34" charset="0"/>
                <a:cs typeface="Droid Sans Fallback" charset="0"/>
              </a:defRPr>
            </a:lvl6pPr>
            <a:lvl7pPr marL="29718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336550" algn="l"/>
                <a:tab pos="784225" algn="l"/>
                <a:tab pos="1233488" algn="l"/>
                <a:tab pos="1682750" algn="l"/>
                <a:tab pos="2132013" algn="l"/>
                <a:tab pos="2581275" algn="l"/>
                <a:tab pos="3030538" algn="l"/>
                <a:tab pos="3479800" algn="l"/>
                <a:tab pos="3929063" algn="l"/>
                <a:tab pos="4378325" algn="l"/>
                <a:tab pos="4827588" algn="l"/>
                <a:tab pos="5276850" algn="l"/>
                <a:tab pos="5726113" algn="l"/>
                <a:tab pos="6175375" algn="l"/>
                <a:tab pos="6624638" algn="l"/>
                <a:tab pos="7073900" algn="l"/>
                <a:tab pos="7523163" algn="l"/>
                <a:tab pos="7972425" algn="l"/>
                <a:tab pos="8421688" algn="l"/>
                <a:tab pos="8870950" algn="l"/>
                <a:tab pos="9320213" algn="l"/>
              </a:tabLst>
              <a:defRPr>
                <a:solidFill>
                  <a:schemeClr val="bg1"/>
                </a:solidFill>
                <a:latin typeface="Arial" panose="020B0604020202020204" pitchFamily="34" charset="0"/>
                <a:cs typeface="Droid Sans Fallback" charset="0"/>
              </a:defRPr>
            </a:lvl7pPr>
            <a:lvl8pPr marL="34290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336550" algn="l"/>
                <a:tab pos="784225" algn="l"/>
                <a:tab pos="1233488" algn="l"/>
                <a:tab pos="1682750" algn="l"/>
                <a:tab pos="2132013" algn="l"/>
                <a:tab pos="2581275" algn="l"/>
                <a:tab pos="3030538" algn="l"/>
                <a:tab pos="3479800" algn="l"/>
                <a:tab pos="3929063" algn="l"/>
                <a:tab pos="4378325" algn="l"/>
                <a:tab pos="4827588" algn="l"/>
                <a:tab pos="5276850" algn="l"/>
                <a:tab pos="5726113" algn="l"/>
                <a:tab pos="6175375" algn="l"/>
                <a:tab pos="6624638" algn="l"/>
                <a:tab pos="7073900" algn="l"/>
                <a:tab pos="7523163" algn="l"/>
                <a:tab pos="7972425" algn="l"/>
                <a:tab pos="8421688" algn="l"/>
                <a:tab pos="8870950" algn="l"/>
                <a:tab pos="9320213" algn="l"/>
              </a:tabLst>
              <a:defRPr>
                <a:solidFill>
                  <a:schemeClr val="bg1"/>
                </a:solidFill>
                <a:latin typeface="Arial" panose="020B0604020202020204" pitchFamily="34" charset="0"/>
                <a:cs typeface="Droid Sans Fallback" charset="0"/>
              </a:defRPr>
            </a:lvl8pPr>
            <a:lvl9pPr marL="38862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336550" algn="l"/>
                <a:tab pos="784225" algn="l"/>
                <a:tab pos="1233488" algn="l"/>
                <a:tab pos="1682750" algn="l"/>
                <a:tab pos="2132013" algn="l"/>
                <a:tab pos="2581275" algn="l"/>
                <a:tab pos="3030538" algn="l"/>
                <a:tab pos="3479800" algn="l"/>
                <a:tab pos="3929063" algn="l"/>
                <a:tab pos="4378325" algn="l"/>
                <a:tab pos="4827588" algn="l"/>
                <a:tab pos="5276850" algn="l"/>
                <a:tab pos="5726113" algn="l"/>
                <a:tab pos="6175375" algn="l"/>
                <a:tab pos="6624638" algn="l"/>
                <a:tab pos="7073900" algn="l"/>
                <a:tab pos="7523163" algn="l"/>
                <a:tab pos="7972425" algn="l"/>
                <a:tab pos="8421688" algn="l"/>
                <a:tab pos="8870950" algn="l"/>
                <a:tab pos="9320213" algn="l"/>
              </a:tabLst>
              <a:defRPr>
                <a:solidFill>
                  <a:schemeClr val="bg1"/>
                </a:solidFill>
                <a:latin typeface="Arial" panose="020B0604020202020204" pitchFamily="34" charset="0"/>
                <a:cs typeface="Droid Sans Fallback" charset="0"/>
              </a:defRPr>
            </a:lvl9pPr>
          </a:lstStyle>
          <a:p>
            <a:pPr eaLnBrk="1" hangingPunct="1">
              <a:lnSpc>
                <a:spcPct val="90000"/>
              </a:lnSpc>
              <a:spcBef>
                <a:spcPts val="650"/>
              </a:spcBef>
              <a:buSzPct val="120000"/>
              <a:buFont typeface="Symbol" panose="05050102010706020507" pitchFamily="18" charset="2"/>
              <a:buChar char=""/>
            </a:pPr>
            <a:r>
              <a:rPr lang="en-US" altLang="en-US" sz="3200" dirty="0" err="1">
                <a:solidFill>
                  <a:srgbClr val="000000"/>
                </a:solidFill>
                <a:latin typeface="Calibri" panose="020F0502020204030204" pitchFamily="34" charset="0"/>
                <a:ea typeface="Calibri" panose="020F0502020204030204" pitchFamily="34" charset="0"/>
                <a:cs typeface="Calibri" panose="020F0502020204030204" pitchFamily="34" charset="0"/>
              </a:rPr>
              <a:t>Το</a:t>
            </a:r>
            <a:r>
              <a:rPr lang="en-US" altLang="en-US" sz="3200"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US" altLang="en-US" sz="3200" dirty="0" err="1">
                <a:solidFill>
                  <a:srgbClr val="000000"/>
                </a:solidFill>
                <a:latin typeface="Calibri" panose="020F0502020204030204" pitchFamily="34" charset="0"/>
                <a:ea typeface="Calibri" panose="020F0502020204030204" pitchFamily="34" charset="0"/>
                <a:cs typeface="Calibri" panose="020F0502020204030204" pitchFamily="34" charset="0"/>
              </a:rPr>
              <a:t>φως</a:t>
            </a:r>
            <a:r>
              <a:rPr lang="en-US" altLang="en-US" sz="3200"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US" altLang="en-US" sz="3200" dirty="0" err="1">
                <a:solidFill>
                  <a:srgbClr val="000000"/>
                </a:solidFill>
                <a:latin typeface="Calibri" panose="020F0502020204030204" pitchFamily="34" charset="0"/>
                <a:ea typeface="Calibri" panose="020F0502020204030204" pitchFamily="34" charset="0"/>
                <a:cs typeface="Calibri" panose="020F0502020204030204" pitchFamily="34" charset="0"/>
              </a:rPr>
              <a:t>είν</a:t>
            </a:r>
            <a:r>
              <a:rPr lang="en-US" altLang="en-US" sz="3200" dirty="0">
                <a:solidFill>
                  <a:srgbClr val="000000"/>
                </a:solidFill>
                <a:latin typeface="Calibri" panose="020F0502020204030204" pitchFamily="34" charset="0"/>
                <a:ea typeface="Calibri" panose="020F0502020204030204" pitchFamily="34" charset="0"/>
                <a:cs typeface="Calibri" panose="020F0502020204030204" pitchFamily="34" charset="0"/>
              </a:rPr>
              <a:t>αι μια μορφή </a:t>
            </a:r>
            <a:r>
              <a:rPr lang="en-US" altLang="en-US" sz="3200" dirty="0">
                <a:solidFill>
                  <a:srgbClr val="FF0000"/>
                </a:solidFill>
                <a:latin typeface="Calibri" panose="020F0502020204030204" pitchFamily="34" charset="0"/>
                <a:ea typeface="Calibri" panose="020F0502020204030204" pitchFamily="34" charset="0"/>
                <a:cs typeface="Calibri" panose="020F0502020204030204" pitchFamily="34" charset="0"/>
              </a:rPr>
              <a:t>ηλεκτρομαγνητικής ακτινοβολίας</a:t>
            </a:r>
            <a:endParaRPr lang="el-GR" altLang="en-US" sz="3200" dirty="0">
              <a:solidFill>
                <a:srgbClr val="FF0000"/>
              </a:solidFill>
              <a:latin typeface="Calibri" panose="020F0502020204030204" pitchFamily="34" charset="0"/>
              <a:ea typeface="Calibri" panose="020F0502020204030204" pitchFamily="34" charset="0"/>
              <a:cs typeface="Calibri" panose="020F0502020204030204" pitchFamily="34" charset="0"/>
            </a:endParaRPr>
          </a:p>
          <a:p>
            <a:pPr eaLnBrk="1" hangingPunct="1">
              <a:lnSpc>
                <a:spcPct val="90000"/>
              </a:lnSpc>
              <a:spcBef>
                <a:spcPts val="650"/>
              </a:spcBef>
              <a:buSzPct val="120000"/>
              <a:buFont typeface="Symbol" panose="05050102010706020507" pitchFamily="18" charset="2"/>
              <a:buChar char=""/>
            </a:pPr>
            <a:endParaRPr lang="en-US" altLang="en-US" sz="3200" dirty="0">
              <a:solidFill>
                <a:srgbClr val="FF0000"/>
              </a:solidFill>
              <a:latin typeface="Calibri" panose="020F0502020204030204" pitchFamily="34" charset="0"/>
              <a:ea typeface="Calibri" panose="020F0502020204030204" pitchFamily="34" charset="0"/>
              <a:cs typeface="Calibri" panose="020F0502020204030204" pitchFamily="34" charset="0"/>
            </a:endParaRPr>
          </a:p>
          <a:p>
            <a:pPr eaLnBrk="1" hangingPunct="1">
              <a:lnSpc>
                <a:spcPct val="90000"/>
              </a:lnSpc>
              <a:spcBef>
                <a:spcPts val="650"/>
              </a:spcBef>
              <a:buSzPct val="120000"/>
              <a:buFont typeface="Symbol" panose="05050102010706020507" pitchFamily="18" charset="2"/>
              <a:buChar char=""/>
            </a:pPr>
            <a:r>
              <a:rPr lang="en-US" altLang="en-US" sz="3200" dirty="0">
                <a:solidFill>
                  <a:srgbClr val="000000"/>
                </a:solidFill>
                <a:latin typeface="Calibri" panose="020F0502020204030204" pitchFamily="34" charset="0"/>
                <a:ea typeface="Calibri" panose="020F0502020204030204" pitchFamily="34" charset="0"/>
                <a:cs typeface="Calibri" panose="020F0502020204030204" pitchFamily="34" charset="0"/>
              </a:rPr>
              <a:t>Απ</a:t>
            </a:r>
            <a:r>
              <a:rPr lang="en-US" altLang="en-US" sz="3200" dirty="0" err="1">
                <a:solidFill>
                  <a:srgbClr val="000000"/>
                </a:solidFill>
                <a:latin typeface="Calibri" panose="020F0502020204030204" pitchFamily="34" charset="0"/>
                <a:ea typeface="Calibri" panose="020F0502020204030204" pitchFamily="34" charset="0"/>
                <a:cs typeface="Calibri" panose="020F0502020204030204" pitchFamily="34" charset="0"/>
              </a:rPr>
              <a:t>οτελείτ</a:t>
            </a:r>
            <a:r>
              <a:rPr lang="en-US" altLang="en-US" sz="3200" dirty="0">
                <a:solidFill>
                  <a:srgbClr val="000000"/>
                </a:solidFill>
                <a:latin typeface="Calibri" panose="020F0502020204030204" pitchFamily="34" charset="0"/>
                <a:ea typeface="Calibri" panose="020F0502020204030204" pitchFamily="34" charset="0"/>
                <a:cs typeface="Calibri" panose="020F0502020204030204" pitchFamily="34" charset="0"/>
              </a:rPr>
              <a:t>αι από κάθετα κύματα ταλάντωσης, ένα </a:t>
            </a:r>
            <a:r>
              <a:rPr lang="en-US" altLang="en-US" sz="3200" b="1" dirty="0">
                <a:solidFill>
                  <a:srgbClr val="000000"/>
                </a:solidFill>
                <a:latin typeface="Calibri" panose="020F0502020204030204" pitchFamily="34" charset="0"/>
                <a:ea typeface="Calibri" panose="020F0502020204030204" pitchFamily="34" charset="0"/>
                <a:cs typeface="Calibri" panose="020F0502020204030204" pitchFamily="34" charset="0"/>
              </a:rPr>
              <a:t>ηλεκτρικού</a:t>
            </a:r>
            <a:r>
              <a:rPr lang="en-US" altLang="en-US" sz="3200" dirty="0">
                <a:solidFill>
                  <a:srgbClr val="000000"/>
                </a:solidFill>
                <a:latin typeface="Calibri" panose="020F0502020204030204" pitchFamily="34" charset="0"/>
                <a:ea typeface="Calibri" panose="020F0502020204030204" pitchFamily="34" charset="0"/>
                <a:cs typeface="Calibri" panose="020F0502020204030204" pitchFamily="34" charset="0"/>
              </a:rPr>
              <a:t> και </a:t>
            </a:r>
            <a:r>
              <a:rPr lang="el-GR" altLang="en-US" sz="3200" dirty="0">
                <a:solidFill>
                  <a:srgbClr val="000000"/>
                </a:solidFill>
                <a:latin typeface="Calibri" panose="020F0502020204030204" pitchFamily="34" charset="0"/>
                <a:ea typeface="Calibri" panose="020F0502020204030204" pitchFamily="34" charset="0"/>
                <a:cs typeface="Calibri" panose="020F0502020204030204" pitchFamily="34" charset="0"/>
              </a:rPr>
              <a:t>ένα </a:t>
            </a:r>
            <a:r>
              <a:rPr lang="en-US" altLang="en-US" sz="3200" b="1" dirty="0">
                <a:solidFill>
                  <a:srgbClr val="000000"/>
                </a:solidFill>
                <a:latin typeface="Calibri" panose="020F0502020204030204" pitchFamily="34" charset="0"/>
                <a:ea typeface="Calibri" panose="020F0502020204030204" pitchFamily="34" charset="0"/>
                <a:cs typeface="Calibri" panose="020F0502020204030204" pitchFamily="34" charset="0"/>
              </a:rPr>
              <a:t>μα</a:t>
            </a:r>
            <a:r>
              <a:rPr lang="en-US" altLang="en-US" sz="3200" b="1" dirty="0" err="1">
                <a:solidFill>
                  <a:srgbClr val="000000"/>
                </a:solidFill>
                <a:latin typeface="Calibri" panose="020F0502020204030204" pitchFamily="34" charset="0"/>
                <a:ea typeface="Calibri" panose="020F0502020204030204" pitchFamily="34" charset="0"/>
                <a:cs typeface="Calibri" panose="020F0502020204030204" pitchFamily="34" charset="0"/>
              </a:rPr>
              <a:t>γνητικού</a:t>
            </a:r>
            <a:r>
              <a:rPr lang="en-US" altLang="en-US" sz="3200" dirty="0">
                <a:solidFill>
                  <a:srgbClr val="000000"/>
                </a:solidFill>
                <a:latin typeface="Calibri" panose="020F0502020204030204" pitchFamily="34" charset="0"/>
                <a:ea typeface="Calibri" panose="020F0502020204030204" pitchFamily="34" charset="0"/>
                <a:cs typeface="Calibri" panose="020F0502020204030204" pitchFamily="34" charset="0"/>
              </a:rPr>
              <a:t> π</a:t>
            </a:r>
            <a:r>
              <a:rPr lang="en-US" altLang="en-US" sz="3200" dirty="0" err="1">
                <a:solidFill>
                  <a:srgbClr val="000000"/>
                </a:solidFill>
                <a:latin typeface="Calibri" panose="020F0502020204030204" pitchFamily="34" charset="0"/>
                <a:ea typeface="Calibri" panose="020F0502020204030204" pitchFamily="34" charset="0"/>
                <a:cs typeface="Calibri" panose="020F0502020204030204" pitchFamily="34" charset="0"/>
              </a:rPr>
              <a:t>εδίου</a:t>
            </a:r>
            <a:endParaRPr lang="el-GR" altLang="en-US" sz="3200" dirty="0">
              <a:solidFill>
                <a:srgbClr val="000000"/>
              </a:solidFill>
              <a:latin typeface="Calibri" panose="020F0502020204030204" pitchFamily="34" charset="0"/>
              <a:ea typeface="Calibri" panose="020F0502020204030204" pitchFamily="34" charset="0"/>
              <a:cs typeface="Calibri" panose="020F0502020204030204" pitchFamily="34" charset="0"/>
            </a:endParaRPr>
          </a:p>
          <a:p>
            <a:pPr eaLnBrk="1" hangingPunct="1">
              <a:lnSpc>
                <a:spcPct val="90000"/>
              </a:lnSpc>
              <a:spcBef>
                <a:spcPts val="650"/>
              </a:spcBef>
              <a:buSzPct val="120000"/>
              <a:buFont typeface="Symbol" panose="05050102010706020507" pitchFamily="18" charset="2"/>
              <a:buChar char=""/>
            </a:pPr>
            <a:endParaRPr lang="en-US" altLang="en-US" sz="3200" dirty="0">
              <a:solidFill>
                <a:srgbClr val="000000"/>
              </a:solidFill>
              <a:latin typeface="Calibri" panose="020F0502020204030204" pitchFamily="34" charset="0"/>
              <a:ea typeface="Calibri" panose="020F0502020204030204" pitchFamily="34" charset="0"/>
              <a:cs typeface="Calibri" panose="020F0502020204030204" pitchFamily="34" charset="0"/>
            </a:endParaRPr>
          </a:p>
          <a:p>
            <a:pPr eaLnBrk="1" hangingPunct="1">
              <a:lnSpc>
                <a:spcPct val="90000"/>
              </a:lnSpc>
              <a:spcBef>
                <a:spcPts val="650"/>
              </a:spcBef>
              <a:buSzPct val="120000"/>
              <a:buFont typeface="Symbol" panose="05050102010706020507" pitchFamily="18" charset="2"/>
              <a:buChar char=""/>
            </a:pPr>
            <a:r>
              <a:rPr lang="en-US" altLang="en-US" sz="3200" dirty="0" err="1">
                <a:solidFill>
                  <a:srgbClr val="000000"/>
                </a:solidFill>
                <a:latin typeface="Calibri" panose="020F0502020204030204" pitchFamily="34" charset="0"/>
                <a:ea typeface="Calibri" panose="020F0502020204030204" pitchFamily="34" charset="0"/>
                <a:cs typeface="Calibri" panose="020F0502020204030204" pitchFamily="34" charset="0"/>
              </a:rPr>
              <a:t>Όλ</a:t>
            </a:r>
            <a:r>
              <a:rPr lang="en-US" altLang="en-US" sz="3200" dirty="0">
                <a:solidFill>
                  <a:srgbClr val="000000"/>
                </a:solidFill>
                <a:latin typeface="Calibri" panose="020F0502020204030204" pitchFamily="34" charset="0"/>
                <a:ea typeface="Calibri" panose="020F0502020204030204" pitchFamily="34" charset="0"/>
                <a:cs typeface="Calibri" panose="020F0502020204030204" pitchFamily="34" charset="0"/>
              </a:rPr>
              <a:t>α τα ηλεκτρομαγνητικά κύματα κινούνται στο χώρο με την ίδια σταθερή ταχύτα 3.00 x 10</a:t>
            </a:r>
            <a:r>
              <a:rPr lang="en-US" altLang="en-US" sz="3200" baseline="30000" dirty="0">
                <a:solidFill>
                  <a:srgbClr val="000000"/>
                </a:solidFill>
                <a:latin typeface="Calibri" panose="020F0502020204030204" pitchFamily="34" charset="0"/>
                <a:ea typeface="Calibri" panose="020F0502020204030204" pitchFamily="34" charset="0"/>
                <a:cs typeface="Calibri" panose="020F0502020204030204" pitchFamily="34" charset="0"/>
              </a:rPr>
              <a:t>8</a:t>
            </a:r>
            <a:r>
              <a:rPr lang="en-US" altLang="en-US" sz="3200" dirty="0">
                <a:solidFill>
                  <a:srgbClr val="000000"/>
                </a:solidFill>
                <a:latin typeface="Calibri" panose="020F0502020204030204" pitchFamily="34" charset="0"/>
                <a:ea typeface="Calibri" panose="020F0502020204030204" pitchFamily="34" charset="0"/>
                <a:cs typeface="Calibri" panose="020F0502020204030204" pitchFamily="34" charset="0"/>
              </a:rPr>
              <a:t> m/s στο κενό = </a:t>
            </a:r>
            <a:r>
              <a:rPr lang="en-US" altLang="en-US" sz="3200" b="1" dirty="0">
                <a:solidFill>
                  <a:srgbClr val="FF0000"/>
                </a:solidFill>
                <a:latin typeface="Calibri" panose="020F0502020204030204" pitchFamily="34" charset="0"/>
                <a:ea typeface="Calibri" panose="020F0502020204030204" pitchFamily="34" charset="0"/>
                <a:cs typeface="Calibri" panose="020F0502020204030204" pitchFamily="34" charset="0"/>
              </a:rPr>
              <a:t>η ταχύτητα του φωτός c</a:t>
            </a:r>
          </a:p>
        </p:txBody>
      </p:sp>
    </p:spTree>
  </p:cSld>
  <p:clrMapOvr>
    <a:masterClrMapping/>
  </p:clrMapOvr>
  <p:transition spd="med"/>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Text Box 1">
            <a:extLst>
              <a:ext uri="{FF2B5EF4-FFF2-40B4-BE49-F238E27FC236}">
                <a16:creationId xmlns:a16="http://schemas.microsoft.com/office/drawing/2014/main" id="{0F7A661F-70C6-4C3D-9266-6D1EF17A6509}"/>
              </a:ext>
            </a:extLst>
          </p:cNvPr>
          <p:cNvSpPr txBox="1">
            <a:spLocks noChangeArrowheads="1"/>
          </p:cNvSpPr>
          <p:nvPr/>
        </p:nvSpPr>
        <p:spPr bwMode="auto">
          <a:xfrm>
            <a:off x="304800" y="6248400"/>
            <a:ext cx="3505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1pPr>
            <a:lvl2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2pPr>
            <a:lvl3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3pPr>
            <a:lvl4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4pPr>
            <a:lvl5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5pPr>
            <a:lvl6pPr marL="25146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6pPr>
            <a:lvl7pPr marL="29718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7pPr>
            <a:lvl8pPr marL="34290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8pPr>
            <a:lvl9pPr marL="38862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9pPr>
          </a:lstStyle>
          <a:p>
            <a:pPr eaLnBrk="1" hangingPunct="1">
              <a:lnSpc>
                <a:spcPct val="100000"/>
              </a:lnSpc>
              <a:buClrTx/>
              <a:buFontTx/>
              <a:buNone/>
            </a:pPr>
            <a:r>
              <a:rPr lang="el-GR" altLang="en-US" sz="1400">
                <a:solidFill>
                  <a:srgbClr val="000000"/>
                </a:solidFill>
                <a:latin typeface="Times New Roman" panose="02020603050405020304" pitchFamily="18" charset="0"/>
                <a:cs typeface="DejaVu Sans" panose="020B0603030804020204" pitchFamily="34" charset="0"/>
              </a:rPr>
              <a:t>Tro, Chemistry: A Molecular Approach</a:t>
            </a:r>
          </a:p>
        </p:txBody>
      </p:sp>
      <p:sp>
        <p:nvSpPr>
          <p:cNvPr id="81924" name="Rectangle 3">
            <a:extLst>
              <a:ext uri="{FF2B5EF4-FFF2-40B4-BE49-F238E27FC236}">
                <a16:creationId xmlns:a16="http://schemas.microsoft.com/office/drawing/2014/main" id="{403D8CED-0DDB-42B1-87F9-1D67C18FE462}"/>
              </a:ext>
            </a:extLst>
          </p:cNvPr>
          <p:cNvSpPr>
            <a:spLocks noGrp="1" noChangeArrowheads="1"/>
          </p:cNvSpPr>
          <p:nvPr>
            <p:ph type="title" idx="4294967295"/>
          </p:nvPr>
        </p:nvSpPr>
        <p:spPr>
          <a:xfrm>
            <a:off x="304800" y="381000"/>
            <a:ext cx="8458200" cy="1143000"/>
          </a:xfrm>
        </p:spPr>
        <p:txBody>
          <a:bodyPr/>
          <a:lstStyle/>
          <a:p>
            <a:pPr eaLnBrk="1" hangingPunct="1">
              <a:lnSpc>
                <a:spcPct val="100000"/>
              </a:lnSpc>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altLang="en-US" sz="4400">
                <a:solidFill>
                  <a:srgbClr val="9900FF"/>
                </a:solidFill>
              </a:rPr>
              <a:t>Tαχύτητα Μεταφοράς Ενέργειας</a:t>
            </a:r>
          </a:p>
        </p:txBody>
      </p:sp>
      <p:pic>
        <p:nvPicPr>
          <p:cNvPr id="81925" name="Picture 4">
            <a:extLst>
              <a:ext uri="{FF2B5EF4-FFF2-40B4-BE49-F238E27FC236}">
                <a16:creationId xmlns:a16="http://schemas.microsoft.com/office/drawing/2014/main" id="{5199B4D5-AFEB-42AF-8ECB-AE25FEB681F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6800" y="1371600"/>
            <a:ext cx="6934200" cy="4964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Tree>
  </p:cSld>
  <p:clrMapOvr>
    <a:masterClrMapping/>
  </p:clrMapOvr>
  <p:transition spd="med"/>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Text Box 1">
            <a:extLst>
              <a:ext uri="{FF2B5EF4-FFF2-40B4-BE49-F238E27FC236}">
                <a16:creationId xmlns:a16="http://schemas.microsoft.com/office/drawing/2014/main" id="{B8060EA0-74C6-49D1-A9DA-4351C63D4E90}"/>
              </a:ext>
            </a:extLst>
          </p:cNvPr>
          <p:cNvSpPr txBox="1">
            <a:spLocks noChangeArrowheads="1"/>
          </p:cNvSpPr>
          <p:nvPr/>
        </p:nvSpPr>
        <p:spPr bwMode="auto">
          <a:xfrm>
            <a:off x="304800" y="6248400"/>
            <a:ext cx="3505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1pPr>
            <a:lvl2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2pPr>
            <a:lvl3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3pPr>
            <a:lvl4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4pPr>
            <a:lvl5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5pPr>
            <a:lvl6pPr marL="25146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6pPr>
            <a:lvl7pPr marL="29718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7pPr>
            <a:lvl8pPr marL="34290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8pPr>
            <a:lvl9pPr marL="38862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9pPr>
          </a:lstStyle>
          <a:p>
            <a:pPr eaLnBrk="1" hangingPunct="1">
              <a:lnSpc>
                <a:spcPct val="100000"/>
              </a:lnSpc>
              <a:buClrTx/>
              <a:buFontTx/>
              <a:buNone/>
            </a:pPr>
            <a:r>
              <a:rPr lang="el-GR" altLang="en-US" sz="1400">
                <a:solidFill>
                  <a:srgbClr val="000000"/>
                </a:solidFill>
                <a:latin typeface="Times New Roman" panose="02020603050405020304" pitchFamily="18" charset="0"/>
                <a:cs typeface="DejaVu Sans" panose="020B0603030804020204" pitchFamily="34" charset="0"/>
              </a:rPr>
              <a:t>Tro, Chemistry: A Molecular Approach</a:t>
            </a:r>
          </a:p>
        </p:txBody>
      </p:sp>
      <p:sp>
        <p:nvSpPr>
          <p:cNvPr id="83972" name="Rectangle 3">
            <a:extLst>
              <a:ext uri="{FF2B5EF4-FFF2-40B4-BE49-F238E27FC236}">
                <a16:creationId xmlns:a16="http://schemas.microsoft.com/office/drawing/2014/main" id="{23D4E0FD-AC1E-4D07-B9D9-2A0B6EB44CCE}"/>
              </a:ext>
            </a:extLst>
          </p:cNvPr>
          <p:cNvSpPr>
            <a:spLocks noGrp="1" noChangeArrowheads="1"/>
          </p:cNvSpPr>
          <p:nvPr>
            <p:ph type="title" idx="4294967295"/>
          </p:nvPr>
        </p:nvSpPr>
        <p:spPr>
          <a:xfrm>
            <a:off x="304800" y="609600"/>
            <a:ext cx="8458200" cy="1143000"/>
          </a:xfrm>
        </p:spPr>
        <p:txBody>
          <a:bodyPr/>
          <a:lstStyle/>
          <a:p>
            <a:pPr eaLnBrk="1" hangingPunct="1">
              <a:lnSpc>
                <a:spcPct val="100000"/>
              </a:lnSpc>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altLang="en-US" sz="4400">
                <a:solidFill>
                  <a:srgbClr val="9900FF"/>
                </a:solidFill>
              </a:rPr>
              <a:t>Η Ηλεκτρομαγνητική Ακτινοβολία</a:t>
            </a:r>
          </a:p>
        </p:txBody>
      </p:sp>
      <p:pic>
        <p:nvPicPr>
          <p:cNvPr id="83973" name="Picture 4">
            <a:extLst>
              <a:ext uri="{FF2B5EF4-FFF2-40B4-BE49-F238E27FC236}">
                <a16:creationId xmlns:a16="http://schemas.microsoft.com/office/drawing/2014/main" id="{8463270A-DE7B-4930-8E28-663711CBE17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15591"/>
          <a:stretch>
            <a:fillRect/>
          </a:stretch>
        </p:blipFill>
        <p:spPr bwMode="auto">
          <a:xfrm>
            <a:off x="304800" y="2286000"/>
            <a:ext cx="8534400" cy="304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Tree>
  </p:cSld>
  <p:clrMapOvr>
    <a:masterClrMapping/>
  </p:clrMapOvr>
  <p:transition spd="med"/>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Text Box 1">
            <a:extLst>
              <a:ext uri="{FF2B5EF4-FFF2-40B4-BE49-F238E27FC236}">
                <a16:creationId xmlns:a16="http://schemas.microsoft.com/office/drawing/2014/main" id="{DAF84769-D1C2-44BE-9B56-718C2669B0F7}"/>
              </a:ext>
            </a:extLst>
          </p:cNvPr>
          <p:cNvSpPr txBox="1">
            <a:spLocks noChangeArrowheads="1"/>
          </p:cNvSpPr>
          <p:nvPr/>
        </p:nvSpPr>
        <p:spPr bwMode="auto">
          <a:xfrm>
            <a:off x="304800" y="6248400"/>
            <a:ext cx="3505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1pPr>
            <a:lvl2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2pPr>
            <a:lvl3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3pPr>
            <a:lvl4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4pPr>
            <a:lvl5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5pPr>
            <a:lvl6pPr marL="25146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6pPr>
            <a:lvl7pPr marL="29718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7pPr>
            <a:lvl8pPr marL="34290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8pPr>
            <a:lvl9pPr marL="38862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9pPr>
          </a:lstStyle>
          <a:p>
            <a:pPr eaLnBrk="1" hangingPunct="1">
              <a:lnSpc>
                <a:spcPct val="100000"/>
              </a:lnSpc>
              <a:buClrTx/>
              <a:buFontTx/>
              <a:buNone/>
            </a:pPr>
            <a:r>
              <a:rPr lang="el-GR" altLang="en-US" sz="1400">
                <a:solidFill>
                  <a:srgbClr val="000000"/>
                </a:solidFill>
                <a:latin typeface="Times New Roman" panose="02020603050405020304" pitchFamily="18" charset="0"/>
                <a:cs typeface="DejaVu Sans" panose="020B0603030804020204" pitchFamily="34" charset="0"/>
              </a:rPr>
              <a:t>Tro, Chemistry: A Molecular Approach</a:t>
            </a:r>
          </a:p>
        </p:txBody>
      </p:sp>
      <p:sp>
        <p:nvSpPr>
          <p:cNvPr id="86020" name="Rectangle 3">
            <a:extLst>
              <a:ext uri="{FF2B5EF4-FFF2-40B4-BE49-F238E27FC236}">
                <a16:creationId xmlns:a16="http://schemas.microsoft.com/office/drawing/2014/main" id="{C2CAD922-7D14-4B96-9305-4102E6D8E3D5}"/>
              </a:ext>
            </a:extLst>
          </p:cNvPr>
          <p:cNvSpPr>
            <a:spLocks noGrp="1" noChangeArrowheads="1"/>
          </p:cNvSpPr>
          <p:nvPr>
            <p:ph type="title" idx="4294967295"/>
          </p:nvPr>
        </p:nvSpPr>
        <p:spPr>
          <a:xfrm>
            <a:off x="304800" y="381000"/>
            <a:ext cx="8458200" cy="1143000"/>
          </a:xfrm>
        </p:spPr>
        <p:txBody>
          <a:bodyPr/>
          <a:lstStyle/>
          <a:p>
            <a:pPr eaLnBrk="1" hangingPunct="1">
              <a:lnSpc>
                <a:spcPct val="100000"/>
              </a:lnSpc>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altLang="en-US" sz="4400" dirty="0">
                <a:solidFill>
                  <a:srgbClr val="9900FF"/>
                </a:solidFill>
              </a:rPr>
              <a:t>Τα Χαρα</a:t>
            </a:r>
            <a:r>
              <a:rPr lang="en-US" altLang="en-US" sz="4400" dirty="0" err="1">
                <a:solidFill>
                  <a:srgbClr val="9900FF"/>
                </a:solidFill>
              </a:rPr>
              <a:t>κτηριστικά</a:t>
            </a:r>
            <a:r>
              <a:rPr lang="en-US" altLang="en-US" sz="4400" dirty="0">
                <a:solidFill>
                  <a:srgbClr val="9900FF"/>
                </a:solidFill>
              </a:rPr>
              <a:t> </a:t>
            </a:r>
            <a:r>
              <a:rPr lang="en-US" altLang="en-US" sz="4400" dirty="0" err="1">
                <a:solidFill>
                  <a:srgbClr val="9900FF"/>
                </a:solidFill>
              </a:rPr>
              <a:t>των</a:t>
            </a:r>
            <a:r>
              <a:rPr lang="en-US" altLang="en-US" sz="4400" dirty="0">
                <a:solidFill>
                  <a:srgbClr val="9900FF"/>
                </a:solidFill>
              </a:rPr>
              <a:t> </a:t>
            </a:r>
            <a:r>
              <a:rPr lang="en-US" altLang="en-US" sz="4400" dirty="0" err="1">
                <a:solidFill>
                  <a:srgbClr val="9900FF"/>
                </a:solidFill>
              </a:rPr>
              <a:t>Κυμάτων</a:t>
            </a:r>
            <a:endParaRPr lang="en-US" altLang="en-US" sz="4400" dirty="0">
              <a:solidFill>
                <a:srgbClr val="9900FF"/>
              </a:solidFill>
            </a:endParaRPr>
          </a:p>
        </p:txBody>
      </p:sp>
      <p:sp>
        <p:nvSpPr>
          <p:cNvPr id="86021" name="Text Box 4">
            <a:extLst>
              <a:ext uri="{FF2B5EF4-FFF2-40B4-BE49-F238E27FC236}">
                <a16:creationId xmlns:a16="http://schemas.microsoft.com/office/drawing/2014/main" id="{748906DE-E1AD-4F0D-87A6-4FF4F42F3C48}"/>
              </a:ext>
            </a:extLst>
          </p:cNvPr>
          <p:cNvSpPr txBox="1">
            <a:spLocks noChangeArrowheads="1"/>
          </p:cNvSpPr>
          <p:nvPr/>
        </p:nvSpPr>
        <p:spPr bwMode="auto">
          <a:xfrm>
            <a:off x="304800" y="1371600"/>
            <a:ext cx="8458200"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marL="336550" indent="-336550">
              <a:lnSpc>
                <a:spcPct val="94000"/>
              </a:lnSpc>
              <a:buClr>
                <a:srgbClr val="000000"/>
              </a:buClr>
              <a:buSzPct val="100000"/>
              <a:buFont typeface="Times New Roman" panose="02020603050405020304" pitchFamily="18" charset="0"/>
              <a:tabLst>
                <a:tab pos="336550" algn="l"/>
                <a:tab pos="784225" algn="l"/>
                <a:tab pos="1233488" algn="l"/>
                <a:tab pos="1682750" algn="l"/>
                <a:tab pos="2132013" algn="l"/>
                <a:tab pos="2581275" algn="l"/>
                <a:tab pos="3030538" algn="l"/>
                <a:tab pos="3479800" algn="l"/>
                <a:tab pos="3929063" algn="l"/>
                <a:tab pos="4378325" algn="l"/>
                <a:tab pos="4827588" algn="l"/>
                <a:tab pos="5276850" algn="l"/>
                <a:tab pos="5726113" algn="l"/>
                <a:tab pos="6175375" algn="l"/>
                <a:tab pos="6624638" algn="l"/>
                <a:tab pos="7073900" algn="l"/>
                <a:tab pos="7523163" algn="l"/>
                <a:tab pos="7972425" algn="l"/>
                <a:tab pos="8421688" algn="l"/>
                <a:tab pos="8870950" algn="l"/>
                <a:tab pos="9320213" algn="l"/>
              </a:tabLst>
              <a:defRPr>
                <a:solidFill>
                  <a:schemeClr val="bg1"/>
                </a:solidFill>
                <a:latin typeface="Arial" panose="020B0604020202020204" pitchFamily="34" charset="0"/>
                <a:cs typeface="Droid Sans Fallback" charset="0"/>
              </a:defRPr>
            </a:lvl1pPr>
            <a:lvl2pPr>
              <a:lnSpc>
                <a:spcPct val="94000"/>
              </a:lnSpc>
              <a:buClr>
                <a:srgbClr val="000000"/>
              </a:buClr>
              <a:buSzPct val="100000"/>
              <a:buFont typeface="Times New Roman" panose="02020603050405020304" pitchFamily="18" charset="0"/>
              <a:tabLst>
                <a:tab pos="336550" algn="l"/>
                <a:tab pos="784225" algn="l"/>
                <a:tab pos="1233488" algn="l"/>
                <a:tab pos="1682750" algn="l"/>
                <a:tab pos="2132013" algn="l"/>
                <a:tab pos="2581275" algn="l"/>
                <a:tab pos="3030538" algn="l"/>
                <a:tab pos="3479800" algn="l"/>
                <a:tab pos="3929063" algn="l"/>
                <a:tab pos="4378325" algn="l"/>
                <a:tab pos="4827588" algn="l"/>
                <a:tab pos="5276850" algn="l"/>
                <a:tab pos="5726113" algn="l"/>
                <a:tab pos="6175375" algn="l"/>
                <a:tab pos="6624638" algn="l"/>
                <a:tab pos="7073900" algn="l"/>
                <a:tab pos="7523163" algn="l"/>
                <a:tab pos="7972425" algn="l"/>
                <a:tab pos="8421688" algn="l"/>
                <a:tab pos="8870950" algn="l"/>
                <a:tab pos="9320213" algn="l"/>
              </a:tabLst>
              <a:defRPr>
                <a:solidFill>
                  <a:schemeClr val="bg1"/>
                </a:solidFill>
                <a:latin typeface="Arial" panose="020B0604020202020204" pitchFamily="34" charset="0"/>
                <a:cs typeface="Droid Sans Fallback" charset="0"/>
              </a:defRPr>
            </a:lvl2pPr>
            <a:lvl3pPr>
              <a:lnSpc>
                <a:spcPct val="94000"/>
              </a:lnSpc>
              <a:buClr>
                <a:srgbClr val="000000"/>
              </a:buClr>
              <a:buSzPct val="100000"/>
              <a:buFont typeface="Times New Roman" panose="02020603050405020304" pitchFamily="18" charset="0"/>
              <a:tabLst>
                <a:tab pos="336550" algn="l"/>
                <a:tab pos="784225" algn="l"/>
                <a:tab pos="1233488" algn="l"/>
                <a:tab pos="1682750" algn="l"/>
                <a:tab pos="2132013" algn="l"/>
                <a:tab pos="2581275" algn="l"/>
                <a:tab pos="3030538" algn="l"/>
                <a:tab pos="3479800" algn="l"/>
                <a:tab pos="3929063" algn="l"/>
                <a:tab pos="4378325" algn="l"/>
                <a:tab pos="4827588" algn="l"/>
                <a:tab pos="5276850" algn="l"/>
                <a:tab pos="5726113" algn="l"/>
                <a:tab pos="6175375" algn="l"/>
                <a:tab pos="6624638" algn="l"/>
                <a:tab pos="7073900" algn="l"/>
                <a:tab pos="7523163" algn="l"/>
                <a:tab pos="7972425" algn="l"/>
                <a:tab pos="8421688" algn="l"/>
                <a:tab pos="8870950" algn="l"/>
                <a:tab pos="9320213" algn="l"/>
              </a:tabLst>
              <a:defRPr>
                <a:solidFill>
                  <a:schemeClr val="bg1"/>
                </a:solidFill>
                <a:latin typeface="Arial" panose="020B0604020202020204" pitchFamily="34" charset="0"/>
                <a:cs typeface="Droid Sans Fallback" charset="0"/>
              </a:defRPr>
            </a:lvl3pPr>
            <a:lvl4pPr>
              <a:lnSpc>
                <a:spcPct val="94000"/>
              </a:lnSpc>
              <a:buClr>
                <a:srgbClr val="000000"/>
              </a:buClr>
              <a:buSzPct val="100000"/>
              <a:buFont typeface="Times New Roman" panose="02020603050405020304" pitchFamily="18" charset="0"/>
              <a:tabLst>
                <a:tab pos="336550" algn="l"/>
                <a:tab pos="784225" algn="l"/>
                <a:tab pos="1233488" algn="l"/>
                <a:tab pos="1682750" algn="l"/>
                <a:tab pos="2132013" algn="l"/>
                <a:tab pos="2581275" algn="l"/>
                <a:tab pos="3030538" algn="l"/>
                <a:tab pos="3479800" algn="l"/>
                <a:tab pos="3929063" algn="l"/>
                <a:tab pos="4378325" algn="l"/>
                <a:tab pos="4827588" algn="l"/>
                <a:tab pos="5276850" algn="l"/>
                <a:tab pos="5726113" algn="l"/>
                <a:tab pos="6175375" algn="l"/>
                <a:tab pos="6624638" algn="l"/>
                <a:tab pos="7073900" algn="l"/>
                <a:tab pos="7523163" algn="l"/>
                <a:tab pos="7972425" algn="l"/>
                <a:tab pos="8421688" algn="l"/>
                <a:tab pos="8870950" algn="l"/>
                <a:tab pos="9320213" algn="l"/>
              </a:tabLst>
              <a:defRPr>
                <a:solidFill>
                  <a:schemeClr val="bg1"/>
                </a:solidFill>
                <a:latin typeface="Arial" panose="020B0604020202020204" pitchFamily="34" charset="0"/>
                <a:cs typeface="Droid Sans Fallback" charset="0"/>
              </a:defRPr>
            </a:lvl4pPr>
            <a:lvl5pPr>
              <a:lnSpc>
                <a:spcPct val="94000"/>
              </a:lnSpc>
              <a:buClr>
                <a:srgbClr val="000000"/>
              </a:buClr>
              <a:buSzPct val="100000"/>
              <a:buFont typeface="Times New Roman" panose="02020603050405020304" pitchFamily="18" charset="0"/>
              <a:tabLst>
                <a:tab pos="336550" algn="l"/>
                <a:tab pos="784225" algn="l"/>
                <a:tab pos="1233488" algn="l"/>
                <a:tab pos="1682750" algn="l"/>
                <a:tab pos="2132013" algn="l"/>
                <a:tab pos="2581275" algn="l"/>
                <a:tab pos="3030538" algn="l"/>
                <a:tab pos="3479800" algn="l"/>
                <a:tab pos="3929063" algn="l"/>
                <a:tab pos="4378325" algn="l"/>
                <a:tab pos="4827588" algn="l"/>
                <a:tab pos="5276850" algn="l"/>
                <a:tab pos="5726113" algn="l"/>
                <a:tab pos="6175375" algn="l"/>
                <a:tab pos="6624638" algn="l"/>
                <a:tab pos="7073900" algn="l"/>
                <a:tab pos="7523163" algn="l"/>
                <a:tab pos="7972425" algn="l"/>
                <a:tab pos="8421688" algn="l"/>
                <a:tab pos="8870950" algn="l"/>
                <a:tab pos="9320213" algn="l"/>
              </a:tabLst>
              <a:defRPr>
                <a:solidFill>
                  <a:schemeClr val="bg1"/>
                </a:solidFill>
                <a:latin typeface="Arial" panose="020B0604020202020204" pitchFamily="34" charset="0"/>
                <a:cs typeface="Droid Sans Fallback" charset="0"/>
              </a:defRPr>
            </a:lvl5pPr>
            <a:lvl6pPr marL="25146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336550" algn="l"/>
                <a:tab pos="784225" algn="l"/>
                <a:tab pos="1233488" algn="l"/>
                <a:tab pos="1682750" algn="l"/>
                <a:tab pos="2132013" algn="l"/>
                <a:tab pos="2581275" algn="l"/>
                <a:tab pos="3030538" algn="l"/>
                <a:tab pos="3479800" algn="l"/>
                <a:tab pos="3929063" algn="l"/>
                <a:tab pos="4378325" algn="l"/>
                <a:tab pos="4827588" algn="l"/>
                <a:tab pos="5276850" algn="l"/>
                <a:tab pos="5726113" algn="l"/>
                <a:tab pos="6175375" algn="l"/>
                <a:tab pos="6624638" algn="l"/>
                <a:tab pos="7073900" algn="l"/>
                <a:tab pos="7523163" algn="l"/>
                <a:tab pos="7972425" algn="l"/>
                <a:tab pos="8421688" algn="l"/>
                <a:tab pos="8870950" algn="l"/>
                <a:tab pos="9320213" algn="l"/>
              </a:tabLst>
              <a:defRPr>
                <a:solidFill>
                  <a:schemeClr val="bg1"/>
                </a:solidFill>
                <a:latin typeface="Arial" panose="020B0604020202020204" pitchFamily="34" charset="0"/>
                <a:cs typeface="Droid Sans Fallback" charset="0"/>
              </a:defRPr>
            </a:lvl6pPr>
            <a:lvl7pPr marL="29718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336550" algn="l"/>
                <a:tab pos="784225" algn="l"/>
                <a:tab pos="1233488" algn="l"/>
                <a:tab pos="1682750" algn="l"/>
                <a:tab pos="2132013" algn="l"/>
                <a:tab pos="2581275" algn="l"/>
                <a:tab pos="3030538" algn="l"/>
                <a:tab pos="3479800" algn="l"/>
                <a:tab pos="3929063" algn="l"/>
                <a:tab pos="4378325" algn="l"/>
                <a:tab pos="4827588" algn="l"/>
                <a:tab pos="5276850" algn="l"/>
                <a:tab pos="5726113" algn="l"/>
                <a:tab pos="6175375" algn="l"/>
                <a:tab pos="6624638" algn="l"/>
                <a:tab pos="7073900" algn="l"/>
                <a:tab pos="7523163" algn="l"/>
                <a:tab pos="7972425" algn="l"/>
                <a:tab pos="8421688" algn="l"/>
                <a:tab pos="8870950" algn="l"/>
                <a:tab pos="9320213" algn="l"/>
              </a:tabLst>
              <a:defRPr>
                <a:solidFill>
                  <a:schemeClr val="bg1"/>
                </a:solidFill>
                <a:latin typeface="Arial" panose="020B0604020202020204" pitchFamily="34" charset="0"/>
                <a:cs typeface="Droid Sans Fallback" charset="0"/>
              </a:defRPr>
            </a:lvl7pPr>
            <a:lvl8pPr marL="34290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336550" algn="l"/>
                <a:tab pos="784225" algn="l"/>
                <a:tab pos="1233488" algn="l"/>
                <a:tab pos="1682750" algn="l"/>
                <a:tab pos="2132013" algn="l"/>
                <a:tab pos="2581275" algn="l"/>
                <a:tab pos="3030538" algn="l"/>
                <a:tab pos="3479800" algn="l"/>
                <a:tab pos="3929063" algn="l"/>
                <a:tab pos="4378325" algn="l"/>
                <a:tab pos="4827588" algn="l"/>
                <a:tab pos="5276850" algn="l"/>
                <a:tab pos="5726113" algn="l"/>
                <a:tab pos="6175375" algn="l"/>
                <a:tab pos="6624638" algn="l"/>
                <a:tab pos="7073900" algn="l"/>
                <a:tab pos="7523163" algn="l"/>
                <a:tab pos="7972425" algn="l"/>
                <a:tab pos="8421688" algn="l"/>
                <a:tab pos="8870950" algn="l"/>
                <a:tab pos="9320213" algn="l"/>
              </a:tabLst>
              <a:defRPr>
                <a:solidFill>
                  <a:schemeClr val="bg1"/>
                </a:solidFill>
                <a:latin typeface="Arial" panose="020B0604020202020204" pitchFamily="34" charset="0"/>
                <a:cs typeface="Droid Sans Fallback" charset="0"/>
              </a:defRPr>
            </a:lvl8pPr>
            <a:lvl9pPr marL="38862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336550" algn="l"/>
                <a:tab pos="784225" algn="l"/>
                <a:tab pos="1233488" algn="l"/>
                <a:tab pos="1682750" algn="l"/>
                <a:tab pos="2132013" algn="l"/>
                <a:tab pos="2581275" algn="l"/>
                <a:tab pos="3030538" algn="l"/>
                <a:tab pos="3479800" algn="l"/>
                <a:tab pos="3929063" algn="l"/>
                <a:tab pos="4378325" algn="l"/>
                <a:tab pos="4827588" algn="l"/>
                <a:tab pos="5276850" algn="l"/>
                <a:tab pos="5726113" algn="l"/>
                <a:tab pos="6175375" algn="l"/>
                <a:tab pos="6624638" algn="l"/>
                <a:tab pos="7073900" algn="l"/>
                <a:tab pos="7523163" algn="l"/>
                <a:tab pos="7972425" algn="l"/>
                <a:tab pos="8421688" algn="l"/>
                <a:tab pos="8870950" algn="l"/>
                <a:tab pos="9320213" algn="l"/>
              </a:tabLst>
              <a:defRPr>
                <a:solidFill>
                  <a:schemeClr val="bg1"/>
                </a:solidFill>
                <a:latin typeface="Arial" panose="020B0604020202020204" pitchFamily="34" charset="0"/>
                <a:cs typeface="Droid Sans Fallback" charset="0"/>
              </a:defRPr>
            </a:lvl9pPr>
          </a:lstStyle>
          <a:p>
            <a:pPr eaLnBrk="1" hangingPunct="1">
              <a:lnSpc>
                <a:spcPct val="100000"/>
              </a:lnSpc>
              <a:spcBef>
                <a:spcPts val="650"/>
              </a:spcBef>
              <a:buSzPct val="120000"/>
              <a:buFont typeface="Symbol" panose="05050102010706020507" pitchFamily="18" charset="2"/>
              <a:buChar char=""/>
            </a:pPr>
            <a:r>
              <a:rPr lang="en-US" altLang="en-US" sz="3200" dirty="0" err="1">
                <a:solidFill>
                  <a:srgbClr val="000000"/>
                </a:solidFill>
                <a:latin typeface="Calibri" panose="020F0502020204030204" pitchFamily="34" charset="0"/>
                <a:ea typeface="Calibri" panose="020F0502020204030204" pitchFamily="34" charset="0"/>
                <a:cs typeface="Calibri" panose="020F0502020204030204" pitchFamily="34" charset="0"/>
              </a:rPr>
              <a:t>Το</a:t>
            </a:r>
            <a:r>
              <a:rPr lang="en-US" altLang="en-US" sz="3200"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US" altLang="en-US" sz="3200" dirty="0">
                <a:solidFill>
                  <a:srgbClr val="FF0000"/>
                </a:solidFill>
                <a:latin typeface="Calibri" panose="020F0502020204030204" pitchFamily="34" charset="0"/>
                <a:ea typeface="Calibri" panose="020F0502020204030204" pitchFamily="34" charset="0"/>
                <a:cs typeface="Calibri" panose="020F0502020204030204" pitchFamily="34" charset="0"/>
              </a:rPr>
              <a:t>π</a:t>
            </a:r>
            <a:r>
              <a:rPr lang="en-US" altLang="en-US" sz="3200" dirty="0" err="1">
                <a:solidFill>
                  <a:srgbClr val="FF0000"/>
                </a:solidFill>
                <a:latin typeface="Calibri" panose="020F0502020204030204" pitchFamily="34" charset="0"/>
                <a:ea typeface="Calibri" panose="020F0502020204030204" pitchFamily="34" charset="0"/>
                <a:cs typeface="Calibri" panose="020F0502020204030204" pitchFamily="34" charset="0"/>
              </a:rPr>
              <a:t>λάτος</a:t>
            </a:r>
            <a:r>
              <a:rPr lang="en-US" altLang="en-US" sz="3200"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US" altLang="en-US" sz="3200" dirty="0" err="1">
                <a:solidFill>
                  <a:srgbClr val="000000"/>
                </a:solidFill>
                <a:latin typeface="Calibri" panose="020F0502020204030204" pitchFamily="34" charset="0"/>
                <a:ea typeface="Calibri" panose="020F0502020204030204" pitchFamily="34" charset="0"/>
                <a:cs typeface="Calibri" panose="020F0502020204030204" pitchFamily="34" charset="0"/>
              </a:rPr>
              <a:t>είν</a:t>
            </a:r>
            <a:r>
              <a:rPr lang="en-US" altLang="en-US" sz="3200" dirty="0">
                <a:solidFill>
                  <a:srgbClr val="000000"/>
                </a:solidFill>
                <a:latin typeface="Calibri" panose="020F0502020204030204" pitchFamily="34" charset="0"/>
                <a:ea typeface="Calibri" panose="020F0502020204030204" pitchFamily="34" charset="0"/>
                <a:cs typeface="Calibri" panose="020F0502020204030204" pitchFamily="34" charset="0"/>
              </a:rPr>
              <a:t>αι το ύψος του κύματος, η απόσταση από τον κόμβο στην κορυφή</a:t>
            </a:r>
          </a:p>
          <a:p>
            <a:pPr lvl="2" indent="-336550">
              <a:lnSpc>
                <a:spcPct val="100000"/>
              </a:lnSpc>
              <a:spcBef>
                <a:spcPts val="650"/>
              </a:spcBef>
              <a:buSzPct val="120000"/>
            </a:pPr>
            <a:r>
              <a:rPr lang="el-GR" altLang="en-US" sz="3200"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US" altLang="en-US" sz="3200" i="1" dirty="0" err="1">
                <a:solidFill>
                  <a:srgbClr val="000000"/>
                </a:solidFill>
                <a:latin typeface="Calibri" panose="020F0502020204030204" pitchFamily="34" charset="0"/>
                <a:ea typeface="Calibri" panose="020F0502020204030204" pitchFamily="34" charset="0"/>
                <a:cs typeface="Calibri" panose="020F0502020204030204" pitchFamily="34" charset="0"/>
              </a:rPr>
              <a:t>Το</a:t>
            </a:r>
            <a:r>
              <a:rPr lang="en-US" altLang="en-US" sz="3200" i="1" dirty="0">
                <a:solidFill>
                  <a:srgbClr val="000000"/>
                </a:solidFill>
                <a:latin typeface="Calibri" panose="020F0502020204030204" pitchFamily="34" charset="0"/>
                <a:ea typeface="Calibri" panose="020F0502020204030204" pitchFamily="34" charset="0"/>
                <a:cs typeface="Calibri" panose="020F0502020204030204" pitchFamily="34" charset="0"/>
              </a:rPr>
              <a:t> π</a:t>
            </a:r>
            <a:r>
              <a:rPr lang="en-US" altLang="en-US" sz="3200" i="1" dirty="0" err="1">
                <a:solidFill>
                  <a:srgbClr val="000000"/>
                </a:solidFill>
                <a:latin typeface="Calibri" panose="020F0502020204030204" pitchFamily="34" charset="0"/>
                <a:ea typeface="Calibri" panose="020F0502020204030204" pitchFamily="34" charset="0"/>
                <a:cs typeface="Calibri" panose="020F0502020204030204" pitchFamily="34" charset="0"/>
              </a:rPr>
              <a:t>λάτος</a:t>
            </a:r>
            <a:r>
              <a:rPr lang="en-US" altLang="en-US" sz="3200" i="1"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l-GR" altLang="en-US" sz="3200" i="1" dirty="0">
                <a:solidFill>
                  <a:srgbClr val="000000"/>
                </a:solidFill>
                <a:latin typeface="Calibri" panose="020F0502020204030204" pitchFamily="34" charset="0"/>
                <a:ea typeface="Calibri" panose="020F0502020204030204" pitchFamily="34" charset="0"/>
                <a:cs typeface="Calibri" panose="020F0502020204030204" pitchFamily="34" charset="0"/>
              </a:rPr>
              <a:t>μας δείχνει πόσο </a:t>
            </a:r>
            <a:r>
              <a:rPr lang="en-US" altLang="en-US" sz="3200" b="1" i="1" dirty="0" err="1">
                <a:solidFill>
                  <a:srgbClr val="000000"/>
                </a:solidFill>
                <a:latin typeface="Calibri" panose="020F0502020204030204" pitchFamily="34" charset="0"/>
                <a:ea typeface="Calibri" panose="020F0502020204030204" pitchFamily="34" charset="0"/>
                <a:cs typeface="Calibri" panose="020F0502020204030204" pitchFamily="34" charset="0"/>
              </a:rPr>
              <a:t>έντονο</a:t>
            </a:r>
            <a:r>
              <a:rPr lang="en-US" altLang="en-US" sz="3200" b="1" i="1"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US" altLang="en-US" sz="3200" i="1" dirty="0" err="1">
                <a:solidFill>
                  <a:srgbClr val="000000"/>
                </a:solidFill>
                <a:latin typeface="Calibri" panose="020F0502020204030204" pitchFamily="34" charset="0"/>
                <a:ea typeface="Calibri" panose="020F0502020204030204" pitchFamily="34" charset="0"/>
                <a:cs typeface="Calibri" panose="020F0502020204030204" pitchFamily="34" charset="0"/>
              </a:rPr>
              <a:t>είν</a:t>
            </a:r>
            <a:r>
              <a:rPr lang="en-US" altLang="en-US" sz="3200" i="1" dirty="0">
                <a:solidFill>
                  <a:srgbClr val="000000"/>
                </a:solidFill>
                <a:latin typeface="Calibri" panose="020F0502020204030204" pitchFamily="34" charset="0"/>
                <a:ea typeface="Calibri" panose="020F0502020204030204" pitchFamily="34" charset="0"/>
                <a:cs typeface="Calibri" panose="020F0502020204030204" pitchFamily="34" charset="0"/>
              </a:rPr>
              <a:t>αι 			το φώς –όσο</a:t>
            </a:r>
            <a:r>
              <a:rPr lang="en-US" altLang="en-US" sz="4000" b="1" i="1" dirty="0">
                <a:solidFill>
                  <a:srgbClr val="000000"/>
                </a:solidFill>
                <a:latin typeface="Calibri" panose="020F0502020204030204" pitchFamily="34" charset="0"/>
                <a:ea typeface="Calibri" panose="020F0502020204030204" pitchFamily="34" charset="0"/>
                <a:cs typeface="Calibri" panose="020F0502020204030204" pitchFamily="34" charset="0"/>
              </a:rPr>
              <a:t> μεγαλύτερο</a:t>
            </a:r>
            <a:r>
              <a:rPr lang="el-GR" altLang="en-US" sz="4000" b="1" i="1"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US" altLang="en-US" sz="3200" i="1" dirty="0" err="1">
                <a:solidFill>
                  <a:srgbClr val="000000"/>
                </a:solidFill>
                <a:latin typeface="Calibri" panose="020F0502020204030204" pitchFamily="34" charset="0"/>
                <a:ea typeface="Calibri" panose="020F0502020204030204" pitchFamily="34" charset="0"/>
                <a:cs typeface="Calibri" panose="020F0502020204030204" pitchFamily="34" charset="0"/>
              </a:rPr>
              <a:t>το</a:t>
            </a:r>
            <a:r>
              <a:rPr lang="en-US" altLang="en-US" sz="3200" i="1" dirty="0">
                <a:solidFill>
                  <a:srgbClr val="000000"/>
                </a:solidFill>
                <a:latin typeface="Calibri" panose="020F0502020204030204" pitchFamily="34" charset="0"/>
                <a:ea typeface="Calibri" panose="020F0502020204030204" pitchFamily="34" charset="0"/>
                <a:cs typeface="Calibri" panose="020F0502020204030204" pitchFamily="34" charset="0"/>
              </a:rPr>
              <a:t> π</a:t>
            </a:r>
            <a:r>
              <a:rPr lang="en-US" altLang="en-US" sz="3200" i="1" dirty="0" err="1">
                <a:solidFill>
                  <a:srgbClr val="000000"/>
                </a:solidFill>
                <a:latin typeface="Calibri" panose="020F0502020204030204" pitchFamily="34" charset="0"/>
                <a:ea typeface="Calibri" panose="020F0502020204030204" pitchFamily="34" charset="0"/>
                <a:cs typeface="Calibri" panose="020F0502020204030204" pitchFamily="34" charset="0"/>
              </a:rPr>
              <a:t>λάτος</a:t>
            </a:r>
            <a:r>
              <a:rPr lang="en-US" altLang="en-US" sz="3200" i="1"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US" altLang="en-US" sz="3200" i="1" dirty="0" err="1">
                <a:solidFill>
                  <a:srgbClr val="000000"/>
                </a:solidFill>
                <a:latin typeface="Calibri" panose="020F0502020204030204" pitchFamily="34" charset="0"/>
                <a:ea typeface="Calibri" panose="020F0502020204030204" pitchFamily="34" charset="0"/>
                <a:cs typeface="Calibri" panose="020F0502020204030204" pitchFamily="34" charset="0"/>
              </a:rPr>
              <a:t>τόσο</a:t>
            </a:r>
            <a:r>
              <a:rPr lang="en-US" altLang="en-US" sz="3200" i="1"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l-GR" altLang="en-US" sz="3200" i="1"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US" altLang="en-US" sz="3200" b="1" i="1" dirty="0" err="1">
                <a:solidFill>
                  <a:srgbClr val="000000"/>
                </a:solidFill>
                <a:highlight>
                  <a:srgbClr val="FFFF00"/>
                </a:highlight>
                <a:latin typeface="Calibri" panose="020F0502020204030204" pitchFamily="34" charset="0"/>
                <a:ea typeface="Calibri" panose="020F0502020204030204" pitchFamily="34" charset="0"/>
                <a:cs typeface="Calibri" panose="020F0502020204030204" pitchFamily="34" charset="0"/>
              </a:rPr>
              <a:t>φωτεινότερο</a:t>
            </a:r>
            <a:r>
              <a:rPr lang="en-US" altLang="en-US" sz="3200" i="1" dirty="0">
                <a:solidFill>
                  <a:srgbClr val="000000"/>
                </a:solidFill>
                <a:latin typeface="Calibri" panose="020F0502020204030204" pitchFamily="34" charset="0"/>
                <a:ea typeface="Calibri" panose="020F0502020204030204" pitchFamily="34" charset="0"/>
                <a:cs typeface="Calibri" panose="020F0502020204030204" pitchFamily="34" charset="0"/>
              </a:rPr>
              <a:t> το φώς</a:t>
            </a:r>
          </a:p>
          <a:p>
            <a:pPr eaLnBrk="1" hangingPunct="1">
              <a:lnSpc>
                <a:spcPct val="100000"/>
              </a:lnSpc>
              <a:spcBef>
                <a:spcPts val="650"/>
              </a:spcBef>
              <a:buSzPct val="120000"/>
              <a:buFont typeface="Symbol" panose="05050102010706020507" pitchFamily="18" charset="2"/>
              <a:buChar char=""/>
            </a:pPr>
            <a:r>
              <a:rPr lang="en-US" altLang="en-US" sz="3200" dirty="0" err="1">
                <a:solidFill>
                  <a:srgbClr val="000000"/>
                </a:solidFill>
                <a:latin typeface="Calibri" panose="020F0502020204030204" pitchFamily="34" charset="0"/>
                <a:ea typeface="Calibri" panose="020F0502020204030204" pitchFamily="34" charset="0"/>
                <a:cs typeface="Calibri" panose="020F0502020204030204" pitchFamily="34" charset="0"/>
              </a:rPr>
              <a:t>Το</a:t>
            </a:r>
            <a:r>
              <a:rPr lang="en-US" altLang="en-US" sz="3200"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US" altLang="en-US" sz="3200" dirty="0" err="1">
                <a:solidFill>
                  <a:srgbClr val="FF0000"/>
                </a:solidFill>
                <a:latin typeface="Calibri" panose="020F0502020204030204" pitchFamily="34" charset="0"/>
                <a:ea typeface="Calibri" panose="020F0502020204030204" pitchFamily="34" charset="0"/>
                <a:cs typeface="Calibri" panose="020F0502020204030204" pitchFamily="34" charset="0"/>
              </a:rPr>
              <a:t>μήκος</a:t>
            </a:r>
            <a:r>
              <a:rPr lang="en-US" altLang="en-US" sz="3200" dirty="0">
                <a:solidFill>
                  <a:srgbClr val="FF0000"/>
                </a:solidFill>
                <a:latin typeface="Calibri" panose="020F0502020204030204" pitchFamily="34" charset="0"/>
                <a:ea typeface="Calibri" panose="020F0502020204030204" pitchFamily="34" charset="0"/>
                <a:cs typeface="Calibri" panose="020F0502020204030204" pitchFamily="34" charset="0"/>
              </a:rPr>
              <a:t> λ</a:t>
            </a:r>
            <a:r>
              <a:rPr lang="en-US" altLang="en-US" sz="3200"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US" altLang="en-US" sz="3200" dirty="0" err="1">
                <a:solidFill>
                  <a:srgbClr val="000000"/>
                </a:solidFill>
                <a:latin typeface="Calibri" panose="020F0502020204030204" pitchFamily="34" charset="0"/>
                <a:ea typeface="Calibri" panose="020F0502020204030204" pitchFamily="34" charset="0"/>
                <a:cs typeface="Calibri" panose="020F0502020204030204" pitchFamily="34" charset="0"/>
              </a:rPr>
              <a:t>είν</a:t>
            </a:r>
            <a:r>
              <a:rPr lang="en-US" altLang="en-US" sz="3200" dirty="0">
                <a:solidFill>
                  <a:srgbClr val="000000"/>
                </a:solidFill>
                <a:latin typeface="Calibri" panose="020F0502020204030204" pitchFamily="34" charset="0"/>
                <a:ea typeface="Calibri" panose="020F0502020204030204" pitchFamily="34" charset="0"/>
                <a:cs typeface="Calibri" panose="020F0502020204030204" pitchFamily="34" charset="0"/>
              </a:rPr>
              <a:t>αι μέτρο της απόστασης  που καλύπτεται από το κύμα. Η απ</a:t>
            </a:r>
            <a:r>
              <a:rPr lang="en-US" altLang="en-US" sz="3200" dirty="0" err="1">
                <a:solidFill>
                  <a:srgbClr val="000000"/>
                </a:solidFill>
                <a:latin typeface="Calibri" panose="020F0502020204030204" pitchFamily="34" charset="0"/>
                <a:ea typeface="Calibri" panose="020F0502020204030204" pitchFamily="34" charset="0"/>
                <a:cs typeface="Calibri" panose="020F0502020204030204" pitchFamily="34" charset="0"/>
              </a:rPr>
              <a:t>όστ</a:t>
            </a:r>
            <a:r>
              <a:rPr lang="en-US" altLang="en-US" sz="3200" dirty="0">
                <a:solidFill>
                  <a:srgbClr val="000000"/>
                </a:solidFill>
                <a:latin typeface="Calibri" panose="020F0502020204030204" pitchFamily="34" charset="0"/>
                <a:ea typeface="Calibri" panose="020F0502020204030204" pitchFamily="34" charset="0"/>
                <a:cs typeface="Calibri" panose="020F0502020204030204" pitchFamily="34" charset="0"/>
              </a:rPr>
              <a:t>αση από μια κορυφή στην άλλη </a:t>
            </a:r>
          </a:p>
        </p:txBody>
      </p:sp>
    </p:spTree>
  </p:cSld>
  <p:clrMapOvr>
    <a:masterClrMapping/>
  </p:clrMapOvr>
  <p:transition spd="med"/>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Text Box 1">
            <a:extLst>
              <a:ext uri="{FF2B5EF4-FFF2-40B4-BE49-F238E27FC236}">
                <a16:creationId xmlns:a16="http://schemas.microsoft.com/office/drawing/2014/main" id="{9F3B42F5-37F9-4BA1-9785-3657574F05FC}"/>
              </a:ext>
            </a:extLst>
          </p:cNvPr>
          <p:cNvSpPr txBox="1">
            <a:spLocks noChangeArrowheads="1"/>
          </p:cNvSpPr>
          <p:nvPr/>
        </p:nvSpPr>
        <p:spPr bwMode="auto">
          <a:xfrm>
            <a:off x="304800" y="6248400"/>
            <a:ext cx="3505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1pPr>
            <a:lvl2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2pPr>
            <a:lvl3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3pPr>
            <a:lvl4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4pPr>
            <a:lvl5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5pPr>
            <a:lvl6pPr marL="25146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6pPr>
            <a:lvl7pPr marL="29718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7pPr>
            <a:lvl8pPr marL="34290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8pPr>
            <a:lvl9pPr marL="38862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9pPr>
          </a:lstStyle>
          <a:p>
            <a:pPr eaLnBrk="1" hangingPunct="1">
              <a:lnSpc>
                <a:spcPct val="100000"/>
              </a:lnSpc>
              <a:buClrTx/>
              <a:buFontTx/>
              <a:buNone/>
            </a:pPr>
            <a:r>
              <a:rPr lang="el-GR" altLang="en-US" sz="1400">
                <a:solidFill>
                  <a:srgbClr val="000000"/>
                </a:solidFill>
                <a:latin typeface="Times New Roman" panose="02020603050405020304" pitchFamily="18" charset="0"/>
                <a:cs typeface="DejaVu Sans" panose="020B0603030804020204" pitchFamily="34" charset="0"/>
              </a:rPr>
              <a:t>Tro, Chemistry: A Molecular Approach</a:t>
            </a:r>
          </a:p>
        </p:txBody>
      </p:sp>
      <p:sp>
        <p:nvSpPr>
          <p:cNvPr id="88068" name="Rectangle 3">
            <a:extLst>
              <a:ext uri="{FF2B5EF4-FFF2-40B4-BE49-F238E27FC236}">
                <a16:creationId xmlns:a16="http://schemas.microsoft.com/office/drawing/2014/main" id="{34A84D3E-F190-490A-A0E6-FF163EA63A6C}"/>
              </a:ext>
            </a:extLst>
          </p:cNvPr>
          <p:cNvSpPr>
            <a:spLocks noGrp="1" noChangeArrowheads="1"/>
          </p:cNvSpPr>
          <p:nvPr>
            <p:ph type="title" idx="4294967295"/>
          </p:nvPr>
        </p:nvSpPr>
        <p:spPr>
          <a:xfrm>
            <a:off x="304800" y="381000"/>
            <a:ext cx="8458200" cy="1143000"/>
          </a:xfrm>
        </p:spPr>
        <p:txBody>
          <a:bodyPr/>
          <a:lstStyle/>
          <a:p>
            <a:pPr eaLnBrk="1" hangingPunct="1">
              <a:lnSpc>
                <a:spcPct val="100000"/>
              </a:lnSpc>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altLang="en-US" sz="4400">
                <a:solidFill>
                  <a:srgbClr val="9900FF"/>
                </a:solidFill>
              </a:rPr>
              <a:t>Τα Χαρακτηριστικά του Κύματος</a:t>
            </a:r>
          </a:p>
        </p:txBody>
      </p:sp>
      <p:pic>
        <p:nvPicPr>
          <p:cNvPr id="88069" name="Picture 4">
            <a:extLst>
              <a:ext uri="{FF2B5EF4-FFF2-40B4-BE49-F238E27FC236}">
                <a16:creationId xmlns:a16="http://schemas.microsoft.com/office/drawing/2014/main" id="{7232F00E-62CD-435A-9FBE-672B21F1129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1508125"/>
            <a:ext cx="8153400" cy="3878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Tree>
  </p:cSld>
  <p:clrMapOvr>
    <a:masterClrMapping/>
  </p:clrMapOvr>
  <p:transition spd="med"/>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Text Box 1">
            <a:extLst>
              <a:ext uri="{FF2B5EF4-FFF2-40B4-BE49-F238E27FC236}">
                <a16:creationId xmlns:a16="http://schemas.microsoft.com/office/drawing/2014/main" id="{BE84B401-361D-49D3-ABF8-11B1F89B00D9}"/>
              </a:ext>
            </a:extLst>
          </p:cNvPr>
          <p:cNvSpPr txBox="1">
            <a:spLocks noChangeArrowheads="1"/>
          </p:cNvSpPr>
          <p:nvPr/>
        </p:nvSpPr>
        <p:spPr bwMode="auto">
          <a:xfrm>
            <a:off x="304800" y="6248400"/>
            <a:ext cx="3505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1pPr>
            <a:lvl2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2pPr>
            <a:lvl3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3pPr>
            <a:lvl4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4pPr>
            <a:lvl5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5pPr>
            <a:lvl6pPr marL="25146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6pPr>
            <a:lvl7pPr marL="29718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7pPr>
            <a:lvl8pPr marL="34290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8pPr>
            <a:lvl9pPr marL="38862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9pPr>
          </a:lstStyle>
          <a:p>
            <a:pPr eaLnBrk="1" hangingPunct="1">
              <a:lnSpc>
                <a:spcPct val="100000"/>
              </a:lnSpc>
              <a:buClrTx/>
              <a:buFontTx/>
              <a:buNone/>
            </a:pPr>
            <a:r>
              <a:rPr lang="el-GR" altLang="en-US" sz="1400">
                <a:solidFill>
                  <a:srgbClr val="000000"/>
                </a:solidFill>
                <a:latin typeface="Times New Roman" panose="02020603050405020304" pitchFamily="18" charset="0"/>
                <a:cs typeface="DejaVu Sans" panose="020B0603030804020204" pitchFamily="34" charset="0"/>
              </a:rPr>
              <a:t>Tro, Chemistry: A Molecular Approach</a:t>
            </a:r>
          </a:p>
        </p:txBody>
      </p:sp>
      <p:sp>
        <p:nvSpPr>
          <p:cNvPr id="90116" name="Rectangle 3">
            <a:extLst>
              <a:ext uri="{FF2B5EF4-FFF2-40B4-BE49-F238E27FC236}">
                <a16:creationId xmlns:a16="http://schemas.microsoft.com/office/drawing/2014/main" id="{61C99816-58D2-42F7-BC33-2165121DB3CA}"/>
              </a:ext>
            </a:extLst>
          </p:cNvPr>
          <p:cNvSpPr>
            <a:spLocks noGrp="1" noChangeArrowheads="1"/>
          </p:cNvSpPr>
          <p:nvPr>
            <p:ph type="title" idx="4294967295"/>
          </p:nvPr>
        </p:nvSpPr>
        <p:spPr>
          <a:xfrm>
            <a:off x="304800" y="304800"/>
            <a:ext cx="8458200" cy="1143000"/>
          </a:xfrm>
        </p:spPr>
        <p:txBody>
          <a:bodyPr/>
          <a:lstStyle/>
          <a:p>
            <a:pPr eaLnBrk="1" hangingPunct="1">
              <a:lnSpc>
                <a:spcPct val="100000"/>
              </a:lnSpc>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altLang="en-US" sz="4400">
                <a:solidFill>
                  <a:srgbClr val="9900FF"/>
                </a:solidFill>
              </a:rPr>
              <a:t>Τα Χαρακτηριστικά του Κύματος</a:t>
            </a:r>
          </a:p>
        </p:txBody>
      </p:sp>
      <p:sp>
        <p:nvSpPr>
          <p:cNvPr id="90117" name="Text Box 4">
            <a:extLst>
              <a:ext uri="{FF2B5EF4-FFF2-40B4-BE49-F238E27FC236}">
                <a16:creationId xmlns:a16="http://schemas.microsoft.com/office/drawing/2014/main" id="{1EE23F25-44A5-45D1-9A8E-07FC04F329A2}"/>
              </a:ext>
            </a:extLst>
          </p:cNvPr>
          <p:cNvSpPr txBox="1">
            <a:spLocks noChangeArrowheads="1"/>
          </p:cNvSpPr>
          <p:nvPr/>
        </p:nvSpPr>
        <p:spPr bwMode="auto">
          <a:xfrm>
            <a:off x="304800" y="1285102"/>
            <a:ext cx="8458200"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marL="336550" indent="-336550">
              <a:lnSpc>
                <a:spcPct val="94000"/>
              </a:lnSpc>
              <a:buClr>
                <a:srgbClr val="000000"/>
              </a:buClr>
              <a:buSzPct val="100000"/>
              <a:buFont typeface="Times New Roman" panose="02020603050405020304" pitchFamily="18" charset="0"/>
              <a:tabLst>
                <a:tab pos="336550" algn="l"/>
                <a:tab pos="784225" algn="l"/>
                <a:tab pos="1233488" algn="l"/>
                <a:tab pos="1682750" algn="l"/>
                <a:tab pos="2132013" algn="l"/>
                <a:tab pos="2581275" algn="l"/>
                <a:tab pos="3030538" algn="l"/>
                <a:tab pos="3479800" algn="l"/>
                <a:tab pos="3929063" algn="l"/>
                <a:tab pos="4378325" algn="l"/>
                <a:tab pos="4827588" algn="l"/>
                <a:tab pos="5276850" algn="l"/>
                <a:tab pos="5726113" algn="l"/>
                <a:tab pos="6175375" algn="l"/>
                <a:tab pos="6624638" algn="l"/>
                <a:tab pos="7073900" algn="l"/>
                <a:tab pos="7523163" algn="l"/>
                <a:tab pos="7972425" algn="l"/>
                <a:tab pos="8421688" algn="l"/>
                <a:tab pos="8870950" algn="l"/>
                <a:tab pos="9320213" algn="l"/>
              </a:tabLst>
              <a:defRPr>
                <a:solidFill>
                  <a:schemeClr val="bg1"/>
                </a:solidFill>
                <a:latin typeface="Arial" panose="020B0604020202020204" pitchFamily="34" charset="0"/>
                <a:cs typeface="Droid Sans Fallback" charset="0"/>
              </a:defRPr>
            </a:lvl1pPr>
            <a:lvl2pPr marL="736600" indent="-279400">
              <a:lnSpc>
                <a:spcPct val="94000"/>
              </a:lnSpc>
              <a:buClr>
                <a:srgbClr val="000000"/>
              </a:buClr>
              <a:buSzPct val="100000"/>
              <a:buFont typeface="Times New Roman" panose="02020603050405020304" pitchFamily="18" charset="0"/>
              <a:tabLst>
                <a:tab pos="336550" algn="l"/>
                <a:tab pos="784225" algn="l"/>
                <a:tab pos="1233488" algn="l"/>
                <a:tab pos="1682750" algn="l"/>
                <a:tab pos="2132013" algn="l"/>
                <a:tab pos="2581275" algn="l"/>
                <a:tab pos="3030538" algn="l"/>
                <a:tab pos="3479800" algn="l"/>
                <a:tab pos="3929063" algn="l"/>
                <a:tab pos="4378325" algn="l"/>
                <a:tab pos="4827588" algn="l"/>
                <a:tab pos="5276850" algn="l"/>
                <a:tab pos="5726113" algn="l"/>
                <a:tab pos="6175375" algn="l"/>
                <a:tab pos="6624638" algn="l"/>
                <a:tab pos="7073900" algn="l"/>
                <a:tab pos="7523163" algn="l"/>
                <a:tab pos="7972425" algn="l"/>
                <a:tab pos="8421688" algn="l"/>
                <a:tab pos="8870950" algn="l"/>
                <a:tab pos="9320213" algn="l"/>
              </a:tabLst>
              <a:defRPr>
                <a:solidFill>
                  <a:schemeClr val="bg1"/>
                </a:solidFill>
                <a:latin typeface="Arial" panose="020B0604020202020204" pitchFamily="34" charset="0"/>
                <a:cs typeface="Droid Sans Fallback" charset="0"/>
              </a:defRPr>
            </a:lvl2pPr>
            <a:lvl3pPr marL="1135063" indent="-220663">
              <a:lnSpc>
                <a:spcPct val="94000"/>
              </a:lnSpc>
              <a:buClr>
                <a:srgbClr val="000000"/>
              </a:buClr>
              <a:buSzPct val="100000"/>
              <a:buFont typeface="Times New Roman" panose="02020603050405020304" pitchFamily="18" charset="0"/>
              <a:tabLst>
                <a:tab pos="336550" algn="l"/>
                <a:tab pos="784225" algn="l"/>
                <a:tab pos="1233488" algn="l"/>
                <a:tab pos="1682750" algn="l"/>
                <a:tab pos="2132013" algn="l"/>
                <a:tab pos="2581275" algn="l"/>
                <a:tab pos="3030538" algn="l"/>
                <a:tab pos="3479800" algn="l"/>
                <a:tab pos="3929063" algn="l"/>
                <a:tab pos="4378325" algn="l"/>
                <a:tab pos="4827588" algn="l"/>
                <a:tab pos="5276850" algn="l"/>
                <a:tab pos="5726113" algn="l"/>
                <a:tab pos="6175375" algn="l"/>
                <a:tab pos="6624638" algn="l"/>
                <a:tab pos="7073900" algn="l"/>
                <a:tab pos="7523163" algn="l"/>
                <a:tab pos="7972425" algn="l"/>
                <a:tab pos="8421688" algn="l"/>
                <a:tab pos="8870950" algn="l"/>
                <a:tab pos="9320213" algn="l"/>
              </a:tabLst>
              <a:defRPr>
                <a:solidFill>
                  <a:schemeClr val="bg1"/>
                </a:solidFill>
                <a:latin typeface="Arial" panose="020B0604020202020204" pitchFamily="34" charset="0"/>
                <a:cs typeface="Droid Sans Fallback" charset="0"/>
              </a:defRPr>
            </a:lvl3pPr>
            <a:lvl4pPr>
              <a:lnSpc>
                <a:spcPct val="94000"/>
              </a:lnSpc>
              <a:buClr>
                <a:srgbClr val="000000"/>
              </a:buClr>
              <a:buSzPct val="100000"/>
              <a:buFont typeface="Times New Roman" panose="02020603050405020304" pitchFamily="18" charset="0"/>
              <a:tabLst>
                <a:tab pos="336550" algn="l"/>
                <a:tab pos="784225" algn="l"/>
                <a:tab pos="1233488" algn="l"/>
                <a:tab pos="1682750" algn="l"/>
                <a:tab pos="2132013" algn="l"/>
                <a:tab pos="2581275" algn="l"/>
                <a:tab pos="3030538" algn="l"/>
                <a:tab pos="3479800" algn="l"/>
                <a:tab pos="3929063" algn="l"/>
                <a:tab pos="4378325" algn="l"/>
                <a:tab pos="4827588" algn="l"/>
                <a:tab pos="5276850" algn="l"/>
                <a:tab pos="5726113" algn="l"/>
                <a:tab pos="6175375" algn="l"/>
                <a:tab pos="6624638" algn="l"/>
                <a:tab pos="7073900" algn="l"/>
                <a:tab pos="7523163" algn="l"/>
                <a:tab pos="7972425" algn="l"/>
                <a:tab pos="8421688" algn="l"/>
                <a:tab pos="8870950" algn="l"/>
                <a:tab pos="9320213" algn="l"/>
              </a:tabLst>
              <a:defRPr>
                <a:solidFill>
                  <a:schemeClr val="bg1"/>
                </a:solidFill>
                <a:latin typeface="Arial" panose="020B0604020202020204" pitchFamily="34" charset="0"/>
                <a:cs typeface="Droid Sans Fallback" charset="0"/>
              </a:defRPr>
            </a:lvl4pPr>
            <a:lvl5pPr>
              <a:lnSpc>
                <a:spcPct val="94000"/>
              </a:lnSpc>
              <a:buClr>
                <a:srgbClr val="000000"/>
              </a:buClr>
              <a:buSzPct val="100000"/>
              <a:buFont typeface="Times New Roman" panose="02020603050405020304" pitchFamily="18" charset="0"/>
              <a:tabLst>
                <a:tab pos="336550" algn="l"/>
                <a:tab pos="784225" algn="l"/>
                <a:tab pos="1233488" algn="l"/>
                <a:tab pos="1682750" algn="l"/>
                <a:tab pos="2132013" algn="l"/>
                <a:tab pos="2581275" algn="l"/>
                <a:tab pos="3030538" algn="l"/>
                <a:tab pos="3479800" algn="l"/>
                <a:tab pos="3929063" algn="l"/>
                <a:tab pos="4378325" algn="l"/>
                <a:tab pos="4827588" algn="l"/>
                <a:tab pos="5276850" algn="l"/>
                <a:tab pos="5726113" algn="l"/>
                <a:tab pos="6175375" algn="l"/>
                <a:tab pos="6624638" algn="l"/>
                <a:tab pos="7073900" algn="l"/>
                <a:tab pos="7523163" algn="l"/>
                <a:tab pos="7972425" algn="l"/>
                <a:tab pos="8421688" algn="l"/>
                <a:tab pos="8870950" algn="l"/>
                <a:tab pos="9320213" algn="l"/>
              </a:tabLst>
              <a:defRPr>
                <a:solidFill>
                  <a:schemeClr val="bg1"/>
                </a:solidFill>
                <a:latin typeface="Arial" panose="020B0604020202020204" pitchFamily="34" charset="0"/>
                <a:cs typeface="Droid Sans Fallback" charset="0"/>
              </a:defRPr>
            </a:lvl5pPr>
            <a:lvl6pPr marL="25146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336550" algn="l"/>
                <a:tab pos="784225" algn="l"/>
                <a:tab pos="1233488" algn="l"/>
                <a:tab pos="1682750" algn="l"/>
                <a:tab pos="2132013" algn="l"/>
                <a:tab pos="2581275" algn="l"/>
                <a:tab pos="3030538" algn="l"/>
                <a:tab pos="3479800" algn="l"/>
                <a:tab pos="3929063" algn="l"/>
                <a:tab pos="4378325" algn="l"/>
                <a:tab pos="4827588" algn="l"/>
                <a:tab pos="5276850" algn="l"/>
                <a:tab pos="5726113" algn="l"/>
                <a:tab pos="6175375" algn="l"/>
                <a:tab pos="6624638" algn="l"/>
                <a:tab pos="7073900" algn="l"/>
                <a:tab pos="7523163" algn="l"/>
                <a:tab pos="7972425" algn="l"/>
                <a:tab pos="8421688" algn="l"/>
                <a:tab pos="8870950" algn="l"/>
                <a:tab pos="9320213" algn="l"/>
              </a:tabLst>
              <a:defRPr>
                <a:solidFill>
                  <a:schemeClr val="bg1"/>
                </a:solidFill>
                <a:latin typeface="Arial" panose="020B0604020202020204" pitchFamily="34" charset="0"/>
                <a:cs typeface="Droid Sans Fallback" charset="0"/>
              </a:defRPr>
            </a:lvl6pPr>
            <a:lvl7pPr marL="29718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336550" algn="l"/>
                <a:tab pos="784225" algn="l"/>
                <a:tab pos="1233488" algn="l"/>
                <a:tab pos="1682750" algn="l"/>
                <a:tab pos="2132013" algn="l"/>
                <a:tab pos="2581275" algn="l"/>
                <a:tab pos="3030538" algn="l"/>
                <a:tab pos="3479800" algn="l"/>
                <a:tab pos="3929063" algn="l"/>
                <a:tab pos="4378325" algn="l"/>
                <a:tab pos="4827588" algn="l"/>
                <a:tab pos="5276850" algn="l"/>
                <a:tab pos="5726113" algn="l"/>
                <a:tab pos="6175375" algn="l"/>
                <a:tab pos="6624638" algn="l"/>
                <a:tab pos="7073900" algn="l"/>
                <a:tab pos="7523163" algn="l"/>
                <a:tab pos="7972425" algn="l"/>
                <a:tab pos="8421688" algn="l"/>
                <a:tab pos="8870950" algn="l"/>
                <a:tab pos="9320213" algn="l"/>
              </a:tabLst>
              <a:defRPr>
                <a:solidFill>
                  <a:schemeClr val="bg1"/>
                </a:solidFill>
                <a:latin typeface="Arial" panose="020B0604020202020204" pitchFamily="34" charset="0"/>
                <a:cs typeface="Droid Sans Fallback" charset="0"/>
              </a:defRPr>
            </a:lvl7pPr>
            <a:lvl8pPr marL="34290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336550" algn="l"/>
                <a:tab pos="784225" algn="l"/>
                <a:tab pos="1233488" algn="l"/>
                <a:tab pos="1682750" algn="l"/>
                <a:tab pos="2132013" algn="l"/>
                <a:tab pos="2581275" algn="l"/>
                <a:tab pos="3030538" algn="l"/>
                <a:tab pos="3479800" algn="l"/>
                <a:tab pos="3929063" algn="l"/>
                <a:tab pos="4378325" algn="l"/>
                <a:tab pos="4827588" algn="l"/>
                <a:tab pos="5276850" algn="l"/>
                <a:tab pos="5726113" algn="l"/>
                <a:tab pos="6175375" algn="l"/>
                <a:tab pos="6624638" algn="l"/>
                <a:tab pos="7073900" algn="l"/>
                <a:tab pos="7523163" algn="l"/>
                <a:tab pos="7972425" algn="l"/>
                <a:tab pos="8421688" algn="l"/>
                <a:tab pos="8870950" algn="l"/>
                <a:tab pos="9320213" algn="l"/>
              </a:tabLst>
              <a:defRPr>
                <a:solidFill>
                  <a:schemeClr val="bg1"/>
                </a:solidFill>
                <a:latin typeface="Arial" panose="020B0604020202020204" pitchFamily="34" charset="0"/>
                <a:cs typeface="Droid Sans Fallback" charset="0"/>
              </a:defRPr>
            </a:lvl8pPr>
            <a:lvl9pPr marL="38862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336550" algn="l"/>
                <a:tab pos="784225" algn="l"/>
                <a:tab pos="1233488" algn="l"/>
                <a:tab pos="1682750" algn="l"/>
                <a:tab pos="2132013" algn="l"/>
                <a:tab pos="2581275" algn="l"/>
                <a:tab pos="3030538" algn="l"/>
                <a:tab pos="3479800" algn="l"/>
                <a:tab pos="3929063" algn="l"/>
                <a:tab pos="4378325" algn="l"/>
                <a:tab pos="4827588" algn="l"/>
                <a:tab pos="5276850" algn="l"/>
                <a:tab pos="5726113" algn="l"/>
                <a:tab pos="6175375" algn="l"/>
                <a:tab pos="6624638" algn="l"/>
                <a:tab pos="7073900" algn="l"/>
                <a:tab pos="7523163" algn="l"/>
                <a:tab pos="7972425" algn="l"/>
                <a:tab pos="8421688" algn="l"/>
                <a:tab pos="8870950" algn="l"/>
                <a:tab pos="9320213" algn="l"/>
              </a:tabLst>
              <a:defRPr>
                <a:solidFill>
                  <a:schemeClr val="bg1"/>
                </a:solidFill>
                <a:latin typeface="Arial" panose="020B0604020202020204" pitchFamily="34" charset="0"/>
                <a:cs typeface="Droid Sans Fallback" charset="0"/>
              </a:defRPr>
            </a:lvl9pPr>
          </a:lstStyle>
          <a:p>
            <a:pPr eaLnBrk="1" hangingPunct="1">
              <a:lnSpc>
                <a:spcPct val="90000"/>
              </a:lnSpc>
              <a:spcBef>
                <a:spcPts val="563"/>
              </a:spcBef>
              <a:buSzPct val="120000"/>
              <a:buFont typeface="Symbol" panose="05050102010706020507" pitchFamily="18" charset="2"/>
              <a:buChar char=""/>
            </a:pPr>
            <a:r>
              <a:rPr lang="en-US" altLang="en-US" sz="3200" dirty="0">
                <a:solidFill>
                  <a:srgbClr val="000000"/>
                </a:solidFill>
                <a:latin typeface="Times New Roman" panose="02020603050405020304" pitchFamily="18" charset="0"/>
              </a:rPr>
              <a:t>Η </a:t>
            </a:r>
            <a:r>
              <a:rPr lang="en-US" altLang="en-US" sz="3200" dirty="0" err="1">
                <a:solidFill>
                  <a:srgbClr val="FF0000"/>
                </a:solidFill>
                <a:latin typeface="Times New Roman" panose="02020603050405020304" pitchFamily="18" charset="0"/>
              </a:rPr>
              <a:t>συχνότητ</a:t>
            </a:r>
            <a:r>
              <a:rPr lang="en-US" altLang="en-US" sz="3200" dirty="0">
                <a:solidFill>
                  <a:srgbClr val="FF0000"/>
                </a:solidFill>
                <a:latin typeface="Times New Roman" panose="02020603050405020304" pitchFamily="18" charset="0"/>
              </a:rPr>
              <a:t>α</a:t>
            </a:r>
            <a:r>
              <a:rPr lang="en-US" altLang="en-US" sz="3200" b="1" dirty="0">
                <a:solidFill>
                  <a:srgbClr val="FF0000"/>
                </a:solidFill>
                <a:latin typeface="Times New Roman" panose="02020603050405020304" pitchFamily="18" charset="0"/>
              </a:rPr>
              <a:t>, (</a:t>
            </a:r>
            <a:r>
              <a:rPr lang="el-GR" altLang="en-US" sz="3200" b="1" dirty="0">
                <a:solidFill>
                  <a:srgbClr val="FF0000"/>
                </a:solidFill>
                <a:latin typeface="Times New Roman" panose="02020603050405020304" pitchFamily="18" charset="0"/>
              </a:rPr>
              <a:t>ν</a:t>
            </a:r>
            <a:r>
              <a:rPr lang="en-US" altLang="en-US" sz="3200" b="1" dirty="0">
                <a:solidFill>
                  <a:srgbClr val="FF0000"/>
                </a:solidFill>
                <a:latin typeface="Times New Roman" panose="02020603050405020304" pitchFamily="18" charset="0"/>
              </a:rPr>
              <a:t>)</a:t>
            </a:r>
            <a:r>
              <a:rPr lang="en-US" altLang="en-US" sz="3200" dirty="0">
                <a:solidFill>
                  <a:srgbClr val="000000"/>
                </a:solidFill>
                <a:latin typeface="Times New Roman" panose="02020603050405020304" pitchFamily="18" charset="0"/>
              </a:rPr>
              <a:t> ο α</a:t>
            </a:r>
            <a:r>
              <a:rPr lang="en-US" altLang="en-US" sz="3200" dirty="0" err="1">
                <a:solidFill>
                  <a:srgbClr val="000000"/>
                </a:solidFill>
                <a:latin typeface="Times New Roman" panose="02020603050405020304" pitchFamily="18" charset="0"/>
              </a:rPr>
              <a:t>ριθμός</a:t>
            </a:r>
            <a:r>
              <a:rPr lang="en-US" altLang="en-US" sz="3200" dirty="0">
                <a:solidFill>
                  <a:srgbClr val="000000"/>
                </a:solidFill>
                <a:latin typeface="Times New Roman" panose="02020603050405020304" pitchFamily="18" charset="0"/>
              </a:rPr>
              <a:t> </a:t>
            </a:r>
            <a:r>
              <a:rPr lang="en-US" altLang="en-US" sz="3200" dirty="0" err="1">
                <a:solidFill>
                  <a:srgbClr val="000000"/>
                </a:solidFill>
                <a:latin typeface="Times New Roman" panose="02020603050405020304" pitchFamily="18" charset="0"/>
              </a:rPr>
              <a:t>των</a:t>
            </a:r>
            <a:r>
              <a:rPr lang="en-US" altLang="en-US" sz="3200" dirty="0">
                <a:solidFill>
                  <a:srgbClr val="000000"/>
                </a:solidFill>
                <a:latin typeface="Times New Roman" panose="02020603050405020304" pitchFamily="18" charset="0"/>
              </a:rPr>
              <a:t> </a:t>
            </a:r>
            <a:r>
              <a:rPr lang="en-US" altLang="en-US" sz="3200" dirty="0" err="1">
                <a:solidFill>
                  <a:srgbClr val="000000"/>
                </a:solidFill>
                <a:latin typeface="Times New Roman" panose="02020603050405020304" pitchFamily="18" charset="0"/>
              </a:rPr>
              <a:t>κυμάτων</a:t>
            </a:r>
            <a:r>
              <a:rPr lang="en-US" altLang="en-US" sz="3200" dirty="0">
                <a:solidFill>
                  <a:srgbClr val="000000"/>
                </a:solidFill>
                <a:latin typeface="Times New Roman" panose="02020603050405020304" pitchFamily="18" charset="0"/>
              </a:rPr>
              <a:t> π</a:t>
            </a:r>
            <a:r>
              <a:rPr lang="en-US" altLang="en-US" sz="3200" dirty="0" err="1">
                <a:solidFill>
                  <a:srgbClr val="000000"/>
                </a:solidFill>
                <a:latin typeface="Times New Roman" panose="02020603050405020304" pitchFamily="18" charset="0"/>
              </a:rPr>
              <a:t>ου</a:t>
            </a:r>
            <a:r>
              <a:rPr lang="en-US" altLang="en-US" sz="3200" dirty="0">
                <a:solidFill>
                  <a:srgbClr val="000000"/>
                </a:solidFill>
                <a:latin typeface="Times New Roman" panose="02020603050405020304" pitchFamily="18" charset="0"/>
              </a:rPr>
              <a:t> π</a:t>
            </a:r>
            <a:r>
              <a:rPr lang="en-US" altLang="en-US" sz="3200" dirty="0" err="1">
                <a:solidFill>
                  <a:srgbClr val="000000"/>
                </a:solidFill>
                <a:latin typeface="Times New Roman" panose="02020603050405020304" pitchFamily="18" charset="0"/>
              </a:rPr>
              <a:t>ερνούν</a:t>
            </a:r>
            <a:r>
              <a:rPr lang="en-US" altLang="en-US" sz="3200" dirty="0">
                <a:solidFill>
                  <a:srgbClr val="000000"/>
                </a:solidFill>
                <a:latin typeface="Times New Roman" panose="02020603050405020304" pitchFamily="18" charset="0"/>
              </a:rPr>
              <a:t> </a:t>
            </a:r>
            <a:r>
              <a:rPr lang="en-US" altLang="en-US" sz="3200" dirty="0" err="1">
                <a:solidFill>
                  <a:srgbClr val="000000"/>
                </a:solidFill>
                <a:latin typeface="Times New Roman" panose="02020603050405020304" pitchFamily="18" charset="0"/>
              </a:rPr>
              <a:t>σε</a:t>
            </a:r>
            <a:r>
              <a:rPr lang="en-US" altLang="en-US" sz="3200" dirty="0">
                <a:solidFill>
                  <a:srgbClr val="000000"/>
                </a:solidFill>
                <a:latin typeface="Times New Roman" panose="02020603050405020304" pitchFamily="18" charset="0"/>
              </a:rPr>
              <a:t> </a:t>
            </a:r>
            <a:r>
              <a:rPr lang="en-US" altLang="en-US" sz="3200" dirty="0" err="1">
                <a:solidFill>
                  <a:srgbClr val="000000"/>
                </a:solidFill>
                <a:latin typeface="Times New Roman" panose="02020603050405020304" pitchFamily="18" charset="0"/>
              </a:rPr>
              <a:t>κά</a:t>
            </a:r>
            <a:r>
              <a:rPr lang="en-US" altLang="en-US" sz="3200" dirty="0">
                <a:solidFill>
                  <a:srgbClr val="000000"/>
                </a:solidFill>
                <a:latin typeface="Times New Roman" panose="02020603050405020304" pitchFamily="18" charset="0"/>
              </a:rPr>
              <a:t>ποιο σημείο σε κάποιο χρόνο</a:t>
            </a:r>
          </a:p>
          <a:p>
            <a:pPr lvl="1" eaLnBrk="1" hangingPunct="1">
              <a:lnSpc>
                <a:spcPct val="90000"/>
              </a:lnSpc>
              <a:spcBef>
                <a:spcPts val="488"/>
              </a:spcBef>
              <a:buFont typeface="Wingdings" panose="05000000000000000000" pitchFamily="2" charset="2"/>
              <a:buChar char=""/>
            </a:pPr>
            <a:r>
              <a:rPr lang="en-US" altLang="en-US" sz="2800" dirty="0">
                <a:solidFill>
                  <a:srgbClr val="000000"/>
                </a:solidFill>
                <a:latin typeface="Times New Roman" panose="02020603050405020304" pitchFamily="18" charset="0"/>
              </a:rPr>
              <a:t>α</a:t>
            </a:r>
            <a:r>
              <a:rPr lang="en-US" altLang="en-US" sz="2800" dirty="0" err="1">
                <a:solidFill>
                  <a:srgbClr val="000000"/>
                </a:solidFill>
                <a:latin typeface="Times New Roman" panose="02020603050405020304" pitchFamily="18" charset="0"/>
              </a:rPr>
              <a:t>ριθμός</a:t>
            </a:r>
            <a:r>
              <a:rPr lang="en-US" altLang="en-US" sz="2800" dirty="0">
                <a:solidFill>
                  <a:srgbClr val="000000"/>
                </a:solidFill>
                <a:latin typeface="Times New Roman" panose="02020603050405020304" pitchFamily="18" charset="0"/>
              </a:rPr>
              <a:t> </a:t>
            </a:r>
            <a:r>
              <a:rPr lang="en-US" altLang="en-US" sz="2800" dirty="0" err="1">
                <a:solidFill>
                  <a:srgbClr val="000000"/>
                </a:solidFill>
                <a:latin typeface="Times New Roman" panose="02020603050405020304" pitchFamily="18" charset="0"/>
              </a:rPr>
              <a:t>των</a:t>
            </a:r>
            <a:r>
              <a:rPr lang="en-US" altLang="en-US" sz="2800" dirty="0">
                <a:solidFill>
                  <a:srgbClr val="000000"/>
                </a:solidFill>
                <a:latin typeface="Times New Roman" panose="02020603050405020304" pitchFamily="18" charset="0"/>
              </a:rPr>
              <a:t> </a:t>
            </a:r>
            <a:r>
              <a:rPr lang="en-US" altLang="en-US" sz="2800" dirty="0" err="1">
                <a:solidFill>
                  <a:srgbClr val="000000"/>
                </a:solidFill>
                <a:latin typeface="Times New Roman" panose="02020603050405020304" pitchFamily="18" charset="0"/>
              </a:rPr>
              <a:t>κυμάτων</a:t>
            </a:r>
            <a:r>
              <a:rPr lang="en-US" altLang="en-US" sz="2800" dirty="0">
                <a:solidFill>
                  <a:srgbClr val="000000"/>
                </a:solidFill>
                <a:latin typeface="Times New Roman" panose="02020603050405020304" pitchFamily="18" charset="0"/>
              </a:rPr>
              <a:t>  = α</a:t>
            </a:r>
            <a:r>
              <a:rPr lang="en-US" altLang="en-US" sz="2800" dirty="0" err="1">
                <a:solidFill>
                  <a:srgbClr val="000000"/>
                </a:solidFill>
                <a:latin typeface="Times New Roman" panose="02020603050405020304" pitchFamily="18" charset="0"/>
              </a:rPr>
              <a:t>ριθμός</a:t>
            </a:r>
            <a:r>
              <a:rPr lang="en-US" altLang="en-US" sz="2800" dirty="0">
                <a:solidFill>
                  <a:srgbClr val="000000"/>
                </a:solidFill>
                <a:latin typeface="Times New Roman" panose="02020603050405020304" pitchFamily="18" charset="0"/>
              </a:rPr>
              <a:t> </a:t>
            </a:r>
            <a:r>
              <a:rPr lang="en-US" altLang="en-US" sz="2800" dirty="0" err="1">
                <a:solidFill>
                  <a:srgbClr val="000000"/>
                </a:solidFill>
                <a:latin typeface="Times New Roman" panose="02020603050405020304" pitchFamily="18" charset="0"/>
              </a:rPr>
              <a:t>των</a:t>
            </a:r>
            <a:r>
              <a:rPr lang="en-US" altLang="en-US" sz="2800" dirty="0">
                <a:solidFill>
                  <a:srgbClr val="000000"/>
                </a:solidFill>
                <a:latin typeface="Times New Roman" panose="02020603050405020304" pitchFamily="18" charset="0"/>
              </a:rPr>
              <a:t> </a:t>
            </a:r>
            <a:r>
              <a:rPr lang="en-US" altLang="en-US" sz="2800" dirty="0" err="1">
                <a:solidFill>
                  <a:srgbClr val="000000"/>
                </a:solidFill>
                <a:latin typeface="Times New Roman" panose="02020603050405020304" pitchFamily="18" charset="0"/>
              </a:rPr>
              <a:t>κύκλων</a:t>
            </a:r>
            <a:endParaRPr lang="en-US" altLang="en-US" sz="2800" dirty="0">
              <a:solidFill>
                <a:srgbClr val="000000"/>
              </a:solidFill>
              <a:latin typeface="Times New Roman" panose="02020603050405020304" pitchFamily="18" charset="0"/>
            </a:endParaRPr>
          </a:p>
          <a:p>
            <a:pPr lvl="1" eaLnBrk="1" hangingPunct="1">
              <a:lnSpc>
                <a:spcPct val="90000"/>
              </a:lnSpc>
              <a:spcBef>
                <a:spcPts val="488"/>
              </a:spcBef>
              <a:buFont typeface="Wingdings" panose="05000000000000000000" pitchFamily="2" charset="2"/>
              <a:buChar char=""/>
            </a:pPr>
            <a:r>
              <a:rPr lang="en-US" altLang="en-US" sz="2800" dirty="0" err="1">
                <a:solidFill>
                  <a:srgbClr val="000000"/>
                </a:solidFill>
                <a:latin typeface="Times New Roman" panose="02020603050405020304" pitchFamily="18" charset="0"/>
              </a:rPr>
              <a:t>Μονάδες</a:t>
            </a:r>
            <a:r>
              <a:rPr lang="en-US" altLang="en-US" sz="2800" dirty="0">
                <a:solidFill>
                  <a:srgbClr val="000000"/>
                </a:solidFill>
                <a:latin typeface="Times New Roman" panose="02020603050405020304" pitchFamily="18" charset="0"/>
              </a:rPr>
              <a:t> </a:t>
            </a:r>
            <a:r>
              <a:rPr lang="en-US" altLang="en-US" sz="2800" dirty="0" err="1">
                <a:solidFill>
                  <a:srgbClr val="000000"/>
                </a:solidFill>
                <a:latin typeface="Times New Roman" panose="02020603050405020304" pitchFamily="18" charset="0"/>
              </a:rPr>
              <a:t>είν</a:t>
            </a:r>
            <a:r>
              <a:rPr lang="en-US" altLang="en-US" sz="2800" dirty="0">
                <a:solidFill>
                  <a:srgbClr val="000000"/>
                </a:solidFill>
                <a:latin typeface="Times New Roman" panose="02020603050405020304" pitchFamily="18" charset="0"/>
              </a:rPr>
              <a:t>αι hertz, (Hz) ή cycles/s = s</a:t>
            </a:r>
            <a:r>
              <a:rPr lang="en-US" altLang="en-US" sz="2800" baseline="30000" dirty="0">
                <a:solidFill>
                  <a:srgbClr val="000000"/>
                </a:solidFill>
                <a:latin typeface="Times New Roman" panose="02020603050405020304" pitchFamily="18" charset="0"/>
              </a:rPr>
              <a:t>-1</a:t>
            </a:r>
          </a:p>
          <a:p>
            <a:pPr lvl="2" eaLnBrk="1" hangingPunct="1">
              <a:lnSpc>
                <a:spcPct val="90000"/>
              </a:lnSpc>
              <a:spcBef>
                <a:spcPts val="400"/>
              </a:spcBef>
              <a:buFont typeface="Wingdings" panose="05000000000000000000" pitchFamily="2" charset="2"/>
              <a:buChar char=""/>
            </a:pPr>
            <a:r>
              <a:rPr lang="en-US" altLang="en-US" sz="2400" dirty="0">
                <a:solidFill>
                  <a:srgbClr val="000000"/>
                </a:solidFill>
                <a:latin typeface="Times New Roman" panose="02020603050405020304" pitchFamily="18" charset="0"/>
              </a:rPr>
              <a:t>1 Hz = 1 s</a:t>
            </a:r>
            <a:r>
              <a:rPr lang="en-US" altLang="en-US" sz="2400" baseline="30000" dirty="0">
                <a:solidFill>
                  <a:srgbClr val="000000"/>
                </a:solidFill>
                <a:latin typeface="Times New Roman" panose="02020603050405020304" pitchFamily="18" charset="0"/>
              </a:rPr>
              <a:t>-1</a:t>
            </a:r>
          </a:p>
          <a:p>
            <a:pPr eaLnBrk="1" hangingPunct="1">
              <a:lnSpc>
                <a:spcPct val="90000"/>
              </a:lnSpc>
              <a:spcBef>
                <a:spcPts val="563"/>
              </a:spcBef>
              <a:buSzPct val="120000"/>
              <a:buFont typeface="Symbol" panose="05050102010706020507" pitchFamily="18" charset="2"/>
              <a:buChar char=""/>
            </a:pPr>
            <a:r>
              <a:rPr lang="en-US" altLang="en-US" sz="3200" dirty="0">
                <a:solidFill>
                  <a:srgbClr val="000000"/>
                </a:solidFill>
                <a:latin typeface="Times New Roman" panose="02020603050405020304" pitchFamily="18" charset="0"/>
              </a:rPr>
              <a:t>Η </a:t>
            </a:r>
            <a:r>
              <a:rPr lang="en-US" altLang="en-US" sz="3200" dirty="0" err="1">
                <a:solidFill>
                  <a:srgbClr val="D64C00"/>
                </a:solidFill>
                <a:latin typeface="Times New Roman" panose="02020603050405020304" pitchFamily="18" charset="0"/>
              </a:rPr>
              <a:t>ολική</a:t>
            </a:r>
            <a:r>
              <a:rPr lang="en-US" altLang="en-US" sz="3200" dirty="0">
                <a:solidFill>
                  <a:srgbClr val="D64C00"/>
                </a:solidFill>
                <a:latin typeface="Times New Roman" panose="02020603050405020304" pitchFamily="18" charset="0"/>
              </a:rPr>
              <a:t> </a:t>
            </a:r>
            <a:r>
              <a:rPr lang="en-US" altLang="en-US" sz="3200" dirty="0" err="1">
                <a:solidFill>
                  <a:srgbClr val="D64C00"/>
                </a:solidFill>
                <a:latin typeface="Times New Roman" panose="02020603050405020304" pitchFamily="18" charset="0"/>
              </a:rPr>
              <a:t>ενέργει</a:t>
            </a:r>
            <a:r>
              <a:rPr lang="en-US" altLang="en-US" sz="3200" dirty="0">
                <a:solidFill>
                  <a:srgbClr val="D64C00"/>
                </a:solidFill>
                <a:latin typeface="Times New Roman" panose="02020603050405020304" pitchFamily="18" charset="0"/>
              </a:rPr>
              <a:t>α </a:t>
            </a:r>
            <a:r>
              <a:rPr lang="en-US" altLang="en-US" sz="3200" dirty="0">
                <a:solidFill>
                  <a:srgbClr val="000000"/>
                </a:solidFill>
                <a:latin typeface="Times New Roman" panose="02020603050405020304" pitchFamily="18" charset="0"/>
              </a:rPr>
              <a:t>είναι ανάλογη με το </a:t>
            </a:r>
            <a:r>
              <a:rPr lang="en-US" altLang="en-US" sz="3200" dirty="0">
                <a:solidFill>
                  <a:srgbClr val="D64C00"/>
                </a:solidFill>
                <a:latin typeface="Times New Roman" panose="02020603050405020304" pitchFamily="18" charset="0"/>
              </a:rPr>
              <a:t>πλάτος</a:t>
            </a:r>
            <a:r>
              <a:rPr lang="en-US" altLang="en-US" sz="3200" dirty="0">
                <a:solidFill>
                  <a:srgbClr val="000000"/>
                </a:solidFill>
                <a:latin typeface="Times New Roman" panose="02020603050405020304" pitchFamily="18" charset="0"/>
              </a:rPr>
              <a:t> και την </a:t>
            </a:r>
            <a:r>
              <a:rPr lang="en-US" altLang="en-US" sz="3200" dirty="0">
                <a:solidFill>
                  <a:srgbClr val="D64C00"/>
                </a:solidFill>
                <a:latin typeface="Times New Roman" panose="02020603050405020304" pitchFamily="18" charset="0"/>
              </a:rPr>
              <a:t>συχνότητα</a:t>
            </a:r>
            <a:r>
              <a:rPr lang="en-US" altLang="en-US" sz="3200" dirty="0">
                <a:solidFill>
                  <a:srgbClr val="000000"/>
                </a:solidFill>
                <a:latin typeface="Times New Roman" panose="02020603050405020304" pitchFamily="18" charset="0"/>
              </a:rPr>
              <a:t> των κυμάτων</a:t>
            </a:r>
          </a:p>
          <a:p>
            <a:pPr lvl="1" eaLnBrk="1" hangingPunct="1">
              <a:lnSpc>
                <a:spcPct val="90000"/>
              </a:lnSpc>
              <a:spcBef>
                <a:spcPts val="488"/>
              </a:spcBef>
              <a:buFont typeface="Wingdings" panose="05000000000000000000" pitchFamily="2" charset="2"/>
              <a:buChar char=""/>
            </a:pPr>
            <a:r>
              <a:rPr lang="en-US" altLang="en-US" sz="2800" dirty="0" err="1">
                <a:solidFill>
                  <a:srgbClr val="000000"/>
                </a:solidFill>
                <a:latin typeface="Times New Roman" panose="02020603050405020304" pitchFamily="18" charset="0"/>
              </a:rPr>
              <a:t>Όσο</a:t>
            </a:r>
            <a:r>
              <a:rPr lang="en-US" altLang="en-US" sz="2800" dirty="0">
                <a:solidFill>
                  <a:srgbClr val="000000"/>
                </a:solidFill>
                <a:latin typeface="Times New Roman" panose="02020603050405020304" pitchFamily="18" charset="0"/>
              </a:rPr>
              <a:t> </a:t>
            </a:r>
            <a:r>
              <a:rPr lang="en-US" altLang="en-US" sz="2800" dirty="0" err="1">
                <a:solidFill>
                  <a:srgbClr val="000000"/>
                </a:solidFill>
                <a:latin typeface="Times New Roman" panose="02020603050405020304" pitchFamily="18" charset="0"/>
              </a:rPr>
              <a:t>μεγ</a:t>
            </a:r>
            <a:r>
              <a:rPr lang="en-US" altLang="en-US" sz="2800" dirty="0">
                <a:solidFill>
                  <a:srgbClr val="000000"/>
                </a:solidFill>
                <a:latin typeface="Times New Roman" panose="02020603050405020304" pitchFamily="18" charset="0"/>
              </a:rPr>
              <a:t>αλύτερο το πλάτος του κύματος, τόσο μεγαλύτερη δύναμη έχει</a:t>
            </a:r>
          </a:p>
          <a:p>
            <a:pPr lvl="1" eaLnBrk="1" hangingPunct="1">
              <a:lnSpc>
                <a:spcPct val="90000"/>
              </a:lnSpc>
              <a:spcBef>
                <a:spcPts val="488"/>
              </a:spcBef>
              <a:buFont typeface="Wingdings" panose="05000000000000000000" pitchFamily="2" charset="2"/>
              <a:buChar char=""/>
            </a:pPr>
            <a:r>
              <a:rPr lang="en-US" altLang="en-US" sz="2800" dirty="0" err="1">
                <a:solidFill>
                  <a:srgbClr val="000000"/>
                </a:solidFill>
                <a:latin typeface="Times New Roman" panose="02020603050405020304" pitchFamily="18" charset="0"/>
              </a:rPr>
              <a:t>Όσο</a:t>
            </a:r>
            <a:r>
              <a:rPr lang="en-US" altLang="en-US" sz="2800" dirty="0">
                <a:solidFill>
                  <a:srgbClr val="000000"/>
                </a:solidFill>
                <a:latin typeface="Times New Roman" panose="02020603050405020304" pitchFamily="18" charset="0"/>
              </a:rPr>
              <a:t> π</a:t>
            </a:r>
            <a:r>
              <a:rPr lang="en-US" altLang="en-US" sz="2800" dirty="0" err="1">
                <a:solidFill>
                  <a:srgbClr val="000000"/>
                </a:solidFill>
                <a:latin typeface="Times New Roman" panose="02020603050405020304" pitchFamily="18" charset="0"/>
              </a:rPr>
              <a:t>ιο</a:t>
            </a:r>
            <a:r>
              <a:rPr lang="en-US" altLang="en-US" sz="2800" dirty="0">
                <a:solidFill>
                  <a:srgbClr val="000000"/>
                </a:solidFill>
                <a:latin typeface="Times New Roman" panose="02020603050405020304" pitchFamily="18" charset="0"/>
              </a:rPr>
              <a:t> </a:t>
            </a:r>
            <a:r>
              <a:rPr lang="en-US" altLang="en-US" sz="2800" dirty="0" err="1">
                <a:solidFill>
                  <a:srgbClr val="000000"/>
                </a:solidFill>
                <a:latin typeface="Times New Roman" panose="02020603050405020304" pitchFamily="18" charset="0"/>
              </a:rPr>
              <a:t>συχνά</a:t>
            </a:r>
            <a:r>
              <a:rPr lang="en-US" altLang="en-US" sz="2800" dirty="0">
                <a:solidFill>
                  <a:srgbClr val="000000"/>
                </a:solidFill>
                <a:latin typeface="Times New Roman" panose="02020603050405020304" pitchFamily="18" charset="0"/>
              </a:rPr>
              <a:t> τα </a:t>
            </a:r>
            <a:r>
              <a:rPr lang="en-US" altLang="en-US" sz="2800" dirty="0" err="1">
                <a:solidFill>
                  <a:srgbClr val="000000"/>
                </a:solidFill>
                <a:latin typeface="Times New Roman" panose="02020603050405020304" pitchFamily="18" charset="0"/>
              </a:rPr>
              <a:t>κύμ</a:t>
            </a:r>
            <a:r>
              <a:rPr lang="en-US" altLang="en-US" sz="2800" dirty="0">
                <a:solidFill>
                  <a:srgbClr val="000000"/>
                </a:solidFill>
                <a:latin typeface="Times New Roman" panose="02020603050405020304" pitchFamily="18" charset="0"/>
              </a:rPr>
              <a:t>ατα προσκρούουν τόσο μεγαλύτερη είναι η δύναμη</a:t>
            </a:r>
          </a:p>
        </p:txBody>
      </p:sp>
    </p:spTree>
  </p:cSld>
  <p:clrMapOvr>
    <a:masterClrMapping/>
  </p:clrMapOvr>
  <p:transition spd="med"/>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Text Box 1">
            <a:extLst>
              <a:ext uri="{FF2B5EF4-FFF2-40B4-BE49-F238E27FC236}">
                <a16:creationId xmlns:a16="http://schemas.microsoft.com/office/drawing/2014/main" id="{F5EE102A-F529-4BB9-BBD9-1A9709343D4E}"/>
              </a:ext>
            </a:extLst>
          </p:cNvPr>
          <p:cNvSpPr txBox="1">
            <a:spLocks noChangeArrowheads="1"/>
          </p:cNvSpPr>
          <p:nvPr/>
        </p:nvSpPr>
        <p:spPr bwMode="auto">
          <a:xfrm>
            <a:off x="304800" y="6248400"/>
            <a:ext cx="3505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1pPr>
            <a:lvl2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2pPr>
            <a:lvl3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3pPr>
            <a:lvl4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4pPr>
            <a:lvl5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5pPr>
            <a:lvl6pPr marL="25146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6pPr>
            <a:lvl7pPr marL="29718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7pPr>
            <a:lvl8pPr marL="34290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8pPr>
            <a:lvl9pPr marL="38862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9pPr>
          </a:lstStyle>
          <a:p>
            <a:pPr eaLnBrk="1" hangingPunct="1">
              <a:lnSpc>
                <a:spcPct val="100000"/>
              </a:lnSpc>
              <a:buClrTx/>
              <a:buFontTx/>
              <a:buNone/>
            </a:pPr>
            <a:r>
              <a:rPr lang="el-GR" altLang="en-US" sz="1400">
                <a:solidFill>
                  <a:srgbClr val="000000"/>
                </a:solidFill>
                <a:latin typeface="Times New Roman" panose="02020603050405020304" pitchFamily="18" charset="0"/>
                <a:cs typeface="DejaVu Sans" panose="020B0603030804020204" pitchFamily="34" charset="0"/>
              </a:rPr>
              <a:t>Tro, Chemistry: A Molecular Approach</a:t>
            </a:r>
          </a:p>
        </p:txBody>
      </p:sp>
      <p:sp>
        <p:nvSpPr>
          <p:cNvPr id="92164" name="Rectangle 3">
            <a:extLst>
              <a:ext uri="{FF2B5EF4-FFF2-40B4-BE49-F238E27FC236}">
                <a16:creationId xmlns:a16="http://schemas.microsoft.com/office/drawing/2014/main" id="{5B16CA0F-858A-40A2-A317-203F28828E08}"/>
              </a:ext>
            </a:extLst>
          </p:cNvPr>
          <p:cNvSpPr>
            <a:spLocks noGrp="1" noChangeArrowheads="1"/>
          </p:cNvSpPr>
          <p:nvPr>
            <p:ph type="title" idx="4294967295"/>
          </p:nvPr>
        </p:nvSpPr>
        <p:spPr>
          <a:xfrm>
            <a:off x="304800" y="609600"/>
            <a:ext cx="8458200" cy="1143000"/>
          </a:xfrm>
        </p:spPr>
        <p:txBody>
          <a:bodyPr>
            <a:normAutofit fontScale="90000"/>
          </a:bodyPr>
          <a:lstStyle/>
          <a:p>
            <a:pPr eaLnBrk="1" hangingPunct="1">
              <a:lnSpc>
                <a:spcPct val="100000"/>
              </a:lnSpc>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altLang="en-US" sz="4000">
                <a:solidFill>
                  <a:srgbClr val="9900FF"/>
                </a:solidFill>
              </a:rPr>
              <a:t>Η Σχέση μεταξύ Μήκους Κύματος και Συχνότητος</a:t>
            </a:r>
          </a:p>
        </p:txBody>
      </p:sp>
      <p:sp>
        <p:nvSpPr>
          <p:cNvPr id="92165" name="Text Box 4">
            <a:extLst>
              <a:ext uri="{FF2B5EF4-FFF2-40B4-BE49-F238E27FC236}">
                <a16:creationId xmlns:a16="http://schemas.microsoft.com/office/drawing/2014/main" id="{371A2123-9382-44CE-BB88-DDECDCE47CA6}"/>
              </a:ext>
            </a:extLst>
          </p:cNvPr>
          <p:cNvSpPr txBox="1">
            <a:spLocks noChangeArrowheads="1"/>
          </p:cNvSpPr>
          <p:nvPr/>
        </p:nvSpPr>
        <p:spPr bwMode="auto">
          <a:xfrm>
            <a:off x="152400" y="1752600"/>
            <a:ext cx="86106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marL="336550" indent="-336550">
              <a:lnSpc>
                <a:spcPct val="94000"/>
              </a:lnSpc>
              <a:buClr>
                <a:srgbClr val="000000"/>
              </a:buClr>
              <a:buSzPct val="100000"/>
              <a:buFont typeface="Times New Roman" panose="02020603050405020304" pitchFamily="18" charset="0"/>
              <a:tabLst>
                <a:tab pos="336550" algn="l"/>
                <a:tab pos="784225" algn="l"/>
                <a:tab pos="1233488" algn="l"/>
                <a:tab pos="1682750" algn="l"/>
                <a:tab pos="2132013" algn="l"/>
                <a:tab pos="2581275" algn="l"/>
                <a:tab pos="3030538" algn="l"/>
                <a:tab pos="3479800" algn="l"/>
                <a:tab pos="3929063" algn="l"/>
                <a:tab pos="4378325" algn="l"/>
                <a:tab pos="4827588" algn="l"/>
                <a:tab pos="5276850" algn="l"/>
                <a:tab pos="5726113" algn="l"/>
                <a:tab pos="6175375" algn="l"/>
                <a:tab pos="6624638" algn="l"/>
                <a:tab pos="7073900" algn="l"/>
                <a:tab pos="7523163" algn="l"/>
                <a:tab pos="7972425" algn="l"/>
                <a:tab pos="8421688" algn="l"/>
                <a:tab pos="8870950" algn="l"/>
                <a:tab pos="9320213" algn="l"/>
              </a:tabLst>
              <a:defRPr>
                <a:solidFill>
                  <a:schemeClr val="bg1"/>
                </a:solidFill>
                <a:latin typeface="Arial" panose="020B0604020202020204" pitchFamily="34" charset="0"/>
                <a:cs typeface="Droid Sans Fallback" charset="0"/>
              </a:defRPr>
            </a:lvl1pPr>
            <a:lvl2pPr marL="736600" indent="-279400">
              <a:lnSpc>
                <a:spcPct val="94000"/>
              </a:lnSpc>
              <a:buClr>
                <a:srgbClr val="000000"/>
              </a:buClr>
              <a:buSzPct val="100000"/>
              <a:buFont typeface="Times New Roman" panose="02020603050405020304" pitchFamily="18" charset="0"/>
              <a:tabLst>
                <a:tab pos="336550" algn="l"/>
                <a:tab pos="784225" algn="l"/>
                <a:tab pos="1233488" algn="l"/>
                <a:tab pos="1682750" algn="l"/>
                <a:tab pos="2132013" algn="l"/>
                <a:tab pos="2581275" algn="l"/>
                <a:tab pos="3030538" algn="l"/>
                <a:tab pos="3479800" algn="l"/>
                <a:tab pos="3929063" algn="l"/>
                <a:tab pos="4378325" algn="l"/>
                <a:tab pos="4827588" algn="l"/>
                <a:tab pos="5276850" algn="l"/>
                <a:tab pos="5726113" algn="l"/>
                <a:tab pos="6175375" algn="l"/>
                <a:tab pos="6624638" algn="l"/>
                <a:tab pos="7073900" algn="l"/>
                <a:tab pos="7523163" algn="l"/>
                <a:tab pos="7972425" algn="l"/>
                <a:tab pos="8421688" algn="l"/>
                <a:tab pos="8870950" algn="l"/>
                <a:tab pos="9320213" algn="l"/>
              </a:tabLst>
              <a:defRPr>
                <a:solidFill>
                  <a:schemeClr val="bg1"/>
                </a:solidFill>
                <a:latin typeface="Arial" panose="020B0604020202020204" pitchFamily="34" charset="0"/>
                <a:cs typeface="Droid Sans Fallback" charset="0"/>
              </a:defRPr>
            </a:lvl2pPr>
            <a:lvl3pPr>
              <a:lnSpc>
                <a:spcPct val="94000"/>
              </a:lnSpc>
              <a:buClr>
                <a:srgbClr val="000000"/>
              </a:buClr>
              <a:buSzPct val="100000"/>
              <a:buFont typeface="Times New Roman" panose="02020603050405020304" pitchFamily="18" charset="0"/>
              <a:tabLst>
                <a:tab pos="336550" algn="l"/>
                <a:tab pos="784225" algn="l"/>
                <a:tab pos="1233488" algn="l"/>
                <a:tab pos="1682750" algn="l"/>
                <a:tab pos="2132013" algn="l"/>
                <a:tab pos="2581275" algn="l"/>
                <a:tab pos="3030538" algn="l"/>
                <a:tab pos="3479800" algn="l"/>
                <a:tab pos="3929063" algn="l"/>
                <a:tab pos="4378325" algn="l"/>
                <a:tab pos="4827588" algn="l"/>
                <a:tab pos="5276850" algn="l"/>
                <a:tab pos="5726113" algn="l"/>
                <a:tab pos="6175375" algn="l"/>
                <a:tab pos="6624638" algn="l"/>
                <a:tab pos="7073900" algn="l"/>
                <a:tab pos="7523163" algn="l"/>
                <a:tab pos="7972425" algn="l"/>
                <a:tab pos="8421688" algn="l"/>
                <a:tab pos="8870950" algn="l"/>
                <a:tab pos="9320213" algn="l"/>
              </a:tabLst>
              <a:defRPr>
                <a:solidFill>
                  <a:schemeClr val="bg1"/>
                </a:solidFill>
                <a:latin typeface="Arial" panose="020B0604020202020204" pitchFamily="34" charset="0"/>
                <a:cs typeface="Droid Sans Fallback" charset="0"/>
              </a:defRPr>
            </a:lvl3pPr>
            <a:lvl4pPr>
              <a:lnSpc>
                <a:spcPct val="94000"/>
              </a:lnSpc>
              <a:buClr>
                <a:srgbClr val="000000"/>
              </a:buClr>
              <a:buSzPct val="100000"/>
              <a:buFont typeface="Times New Roman" panose="02020603050405020304" pitchFamily="18" charset="0"/>
              <a:tabLst>
                <a:tab pos="336550" algn="l"/>
                <a:tab pos="784225" algn="l"/>
                <a:tab pos="1233488" algn="l"/>
                <a:tab pos="1682750" algn="l"/>
                <a:tab pos="2132013" algn="l"/>
                <a:tab pos="2581275" algn="l"/>
                <a:tab pos="3030538" algn="l"/>
                <a:tab pos="3479800" algn="l"/>
                <a:tab pos="3929063" algn="l"/>
                <a:tab pos="4378325" algn="l"/>
                <a:tab pos="4827588" algn="l"/>
                <a:tab pos="5276850" algn="l"/>
                <a:tab pos="5726113" algn="l"/>
                <a:tab pos="6175375" algn="l"/>
                <a:tab pos="6624638" algn="l"/>
                <a:tab pos="7073900" algn="l"/>
                <a:tab pos="7523163" algn="l"/>
                <a:tab pos="7972425" algn="l"/>
                <a:tab pos="8421688" algn="l"/>
                <a:tab pos="8870950" algn="l"/>
                <a:tab pos="9320213" algn="l"/>
              </a:tabLst>
              <a:defRPr>
                <a:solidFill>
                  <a:schemeClr val="bg1"/>
                </a:solidFill>
                <a:latin typeface="Arial" panose="020B0604020202020204" pitchFamily="34" charset="0"/>
                <a:cs typeface="Droid Sans Fallback" charset="0"/>
              </a:defRPr>
            </a:lvl4pPr>
            <a:lvl5pPr>
              <a:lnSpc>
                <a:spcPct val="94000"/>
              </a:lnSpc>
              <a:buClr>
                <a:srgbClr val="000000"/>
              </a:buClr>
              <a:buSzPct val="100000"/>
              <a:buFont typeface="Times New Roman" panose="02020603050405020304" pitchFamily="18" charset="0"/>
              <a:tabLst>
                <a:tab pos="336550" algn="l"/>
                <a:tab pos="784225" algn="l"/>
                <a:tab pos="1233488" algn="l"/>
                <a:tab pos="1682750" algn="l"/>
                <a:tab pos="2132013" algn="l"/>
                <a:tab pos="2581275" algn="l"/>
                <a:tab pos="3030538" algn="l"/>
                <a:tab pos="3479800" algn="l"/>
                <a:tab pos="3929063" algn="l"/>
                <a:tab pos="4378325" algn="l"/>
                <a:tab pos="4827588" algn="l"/>
                <a:tab pos="5276850" algn="l"/>
                <a:tab pos="5726113" algn="l"/>
                <a:tab pos="6175375" algn="l"/>
                <a:tab pos="6624638" algn="l"/>
                <a:tab pos="7073900" algn="l"/>
                <a:tab pos="7523163" algn="l"/>
                <a:tab pos="7972425" algn="l"/>
                <a:tab pos="8421688" algn="l"/>
                <a:tab pos="8870950" algn="l"/>
                <a:tab pos="9320213" algn="l"/>
              </a:tabLst>
              <a:defRPr>
                <a:solidFill>
                  <a:schemeClr val="bg1"/>
                </a:solidFill>
                <a:latin typeface="Arial" panose="020B0604020202020204" pitchFamily="34" charset="0"/>
                <a:cs typeface="Droid Sans Fallback" charset="0"/>
              </a:defRPr>
            </a:lvl5pPr>
            <a:lvl6pPr marL="25146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336550" algn="l"/>
                <a:tab pos="784225" algn="l"/>
                <a:tab pos="1233488" algn="l"/>
                <a:tab pos="1682750" algn="l"/>
                <a:tab pos="2132013" algn="l"/>
                <a:tab pos="2581275" algn="l"/>
                <a:tab pos="3030538" algn="l"/>
                <a:tab pos="3479800" algn="l"/>
                <a:tab pos="3929063" algn="l"/>
                <a:tab pos="4378325" algn="l"/>
                <a:tab pos="4827588" algn="l"/>
                <a:tab pos="5276850" algn="l"/>
                <a:tab pos="5726113" algn="l"/>
                <a:tab pos="6175375" algn="l"/>
                <a:tab pos="6624638" algn="l"/>
                <a:tab pos="7073900" algn="l"/>
                <a:tab pos="7523163" algn="l"/>
                <a:tab pos="7972425" algn="l"/>
                <a:tab pos="8421688" algn="l"/>
                <a:tab pos="8870950" algn="l"/>
                <a:tab pos="9320213" algn="l"/>
              </a:tabLst>
              <a:defRPr>
                <a:solidFill>
                  <a:schemeClr val="bg1"/>
                </a:solidFill>
                <a:latin typeface="Arial" panose="020B0604020202020204" pitchFamily="34" charset="0"/>
                <a:cs typeface="Droid Sans Fallback" charset="0"/>
              </a:defRPr>
            </a:lvl6pPr>
            <a:lvl7pPr marL="29718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336550" algn="l"/>
                <a:tab pos="784225" algn="l"/>
                <a:tab pos="1233488" algn="l"/>
                <a:tab pos="1682750" algn="l"/>
                <a:tab pos="2132013" algn="l"/>
                <a:tab pos="2581275" algn="l"/>
                <a:tab pos="3030538" algn="l"/>
                <a:tab pos="3479800" algn="l"/>
                <a:tab pos="3929063" algn="l"/>
                <a:tab pos="4378325" algn="l"/>
                <a:tab pos="4827588" algn="l"/>
                <a:tab pos="5276850" algn="l"/>
                <a:tab pos="5726113" algn="l"/>
                <a:tab pos="6175375" algn="l"/>
                <a:tab pos="6624638" algn="l"/>
                <a:tab pos="7073900" algn="l"/>
                <a:tab pos="7523163" algn="l"/>
                <a:tab pos="7972425" algn="l"/>
                <a:tab pos="8421688" algn="l"/>
                <a:tab pos="8870950" algn="l"/>
                <a:tab pos="9320213" algn="l"/>
              </a:tabLst>
              <a:defRPr>
                <a:solidFill>
                  <a:schemeClr val="bg1"/>
                </a:solidFill>
                <a:latin typeface="Arial" panose="020B0604020202020204" pitchFamily="34" charset="0"/>
                <a:cs typeface="Droid Sans Fallback" charset="0"/>
              </a:defRPr>
            </a:lvl7pPr>
            <a:lvl8pPr marL="34290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336550" algn="l"/>
                <a:tab pos="784225" algn="l"/>
                <a:tab pos="1233488" algn="l"/>
                <a:tab pos="1682750" algn="l"/>
                <a:tab pos="2132013" algn="l"/>
                <a:tab pos="2581275" algn="l"/>
                <a:tab pos="3030538" algn="l"/>
                <a:tab pos="3479800" algn="l"/>
                <a:tab pos="3929063" algn="l"/>
                <a:tab pos="4378325" algn="l"/>
                <a:tab pos="4827588" algn="l"/>
                <a:tab pos="5276850" algn="l"/>
                <a:tab pos="5726113" algn="l"/>
                <a:tab pos="6175375" algn="l"/>
                <a:tab pos="6624638" algn="l"/>
                <a:tab pos="7073900" algn="l"/>
                <a:tab pos="7523163" algn="l"/>
                <a:tab pos="7972425" algn="l"/>
                <a:tab pos="8421688" algn="l"/>
                <a:tab pos="8870950" algn="l"/>
                <a:tab pos="9320213" algn="l"/>
              </a:tabLst>
              <a:defRPr>
                <a:solidFill>
                  <a:schemeClr val="bg1"/>
                </a:solidFill>
                <a:latin typeface="Arial" panose="020B0604020202020204" pitchFamily="34" charset="0"/>
                <a:cs typeface="Droid Sans Fallback" charset="0"/>
              </a:defRPr>
            </a:lvl8pPr>
            <a:lvl9pPr marL="38862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336550" algn="l"/>
                <a:tab pos="784225" algn="l"/>
                <a:tab pos="1233488" algn="l"/>
                <a:tab pos="1682750" algn="l"/>
                <a:tab pos="2132013" algn="l"/>
                <a:tab pos="2581275" algn="l"/>
                <a:tab pos="3030538" algn="l"/>
                <a:tab pos="3479800" algn="l"/>
                <a:tab pos="3929063" algn="l"/>
                <a:tab pos="4378325" algn="l"/>
                <a:tab pos="4827588" algn="l"/>
                <a:tab pos="5276850" algn="l"/>
                <a:tab pos="5726113" algn="l"/>
                <a:tab pos="6175375" algn="l"/>
                <a:tab pos="6624638" algn="l"/>
                <a:tab pos="7073900" algn="l"/>
                <a:tab pos="7523163" algn="l"/>
                <a:tab pos="7972425" algn="l"/>
                <a:tab pos="8421688" algn="l"/>
                <a:tab pos="8870950" algn="l"/>
                <a:tab pos="9320213" algn="l"/>
              </a:tabLst>
              <a:defRPr>
                <a:solidFill>
                  <a:schemeClr val="bg1"/>
                </a:solidFill>
                <a:latin typeface="Arial" panose="020B0604020202020204" pitchFamily="34" charset="0"/>
                <a:cs typeface="Droid Sans Fallback" charset="0"/>
              </a:defRPr>
            </a:lvl9pPr>
          </a:lstStyle>
          <a:p>
            <a:pPr eaLnBrk="1" hangingPunct="1">
              <a:lnSpc>
                <a:spcPct val="100000"/>
              </a:lnSpc>
              <a:spcBef>
                <a:spcPts val="650"/>
              </a:spcBef>
              <a:buSzPct val="120000"/>
              <a:buFont typeface="Symbol" panose="05050102010706020507" pitchFamily="18" charset="2"/>
              <a:buChar char=""/>
            </a:pPr>
            <a:r>
              <a:rPr lang="en-US" altLang="en-US" sz="3200" dirty="0" err="1">
                <a:solidFill>
                  <a:srgbClr val="000000"/>
                </a:solidFill>
                <a:latin typeface="Times New Roman" panose="02020603050405020304" pitchFamily="18" charset="0"/>
              </a:rPr>
              <a:t>Γι</a:t>
            </a:r>
            <a:r>
              <a:rPr lang="en-US" altLang="en-US" sz="3200" dirty="0">
                <a:solidFill>
                  <a:srgbClr val="000000"/>
                </a:solidFill>
                <a:latin typeface="Times New Roman" panose="02020603050405020304" pitchFamily="18" charset="0"/>
              </a:rPr>
              <a:t>α κύματα που διαδίδονται με την ίδια ταχύτητα, όσο μικρότερο το μήκος τόσο πιο συχνά περνούν </a:t>
            </a:r>
          </a:p>
          <a:p>
            <a:pPr eaLnBrk="1" hangingPunct="1">
              <a:lnSpc>
                <a:spcPct val="100000"/>
              </a:lnSpc>
              <a:spcBef>
                <a:spcPts val="650"/>
              </a:spcBef>
              <a:buSzPct val="120000"/>
              <a:buFont typeface="Symbol" panose="05050102010706020507" pitchFamily="18" charset="2"/>
              <a:buChar char=""/>
            </a:pPr>
            <a:r>
              <a:rPr lang="en-US" altLang="en-US" sz="3200" dirty="0" err="1">
                <a:solidFill>
                  <a:srgbClr val="000000"/>
                </a:solidFill>
                <a:latin typeface="Times New Roman" panose="02020603050405020304" pitchFamily="18" charset="0"/>
              </a:rPr>
              <a:t>Αυτό</a:t>
            </a:r>
            <a:r>
              <a:rPr lang="en-US" altLang="en-US" sz="3200" dirty="0">
                <a:solidFill>
                  <a:srgbClr val="000000"/>
                </a:solidFill>
                <a:latin typeface="Times New Roman" panose="02020603050405020304" pitchFamily="18" charset="0"/>
              </a:rPr>
              <a:t> </a:t>
            </a:r>
            <a:r>
              <a:rPr lang="en-US" altLang="en-US" sz="3200" dirty="0" err="1">
                <a:solidFill>
                  <a:srgbClr val="000000"/>
                </a:solidFill>
                <a:latin typeface="Times New Roman" panose="02020603050405020304" pitchFamily="18" charset="0"/>
              </a:rPr>
              <a:t>σημ</a:t>
            </a:r>
            <a:r>
              <a:rPr lang="en-US" altLang="en-US" sz="3200" dirty="0">
                <a:solidFill>
                  <a:srgbClr val="000000"/>
                </a:solidFill>
                <a:latin typeface="Times New Roman" panose="02020603050405020304" pitchFamily="18" charset="0"/>
              </a:rPr>
              <a:t>αίνει ότι το </a:t>
            </a:r>
            <a:r>
              <a:rPr lang="en-US" altLang="en-US" sz="3200" dirty="0">
                <a:solidFill>
                  <a:srgbClr val="D64C00"/>
                </a:solidFill>
                <a:latin typeface="Times New Roman" panose="02020603050405020304" pitchFamily="18" charset="0"/>
              </a:rPr>
              <a:t>μήκος και η συχνότητα  </a:t>
            </a:r>
            <a:r>
              <a:rPr lang="en-US" altLang="en-US" sz="3200" dirty="0">
                <a:solidFill>
                  <a:srgbClr val="000000"/>
                </a:solidFill>
                <a:latin typeface="Times New Roman" panose="02020603050405020304" pitchFamily="18" charset="0"/>
              </a:rPr>
              <a:t>των ηλεκτρομαγνητικών κυμάτων  είναι </a:t>
            </a:r>
            <a:r>
              <a:rPr lang="en-US" altLang="en-US" sz="3200" dirty="0">
                <a:solidFill>
                  <a:srgbClr val="D64C00"/>
                </a:solidFill>
                <a:latin typeface="Times New Roman" panose="02020603050405020304" pitchFamily="18" charset="0"/>
              </a:rPr>
              <a:t>αντιστρόφως ανάλογα</a:t>
            </a:r>
          </a:p>
          <a:p>
            <a:pPr lvl="1" eaLnBrk="1" hangingPunct="1">
              <a:lnSpc>
                <a:spcPct val="100000"/>
              </a:lnSpc>
              <a:spcBef>
                <a:spcPts val="563"/>
              </a:spcBef>
              <a:buFont typeface="Wingdings" panose="05000000000000000000" pitchFamily="2" charset="2"/>
              <a:buChar char=""/>
            </a:pPr>
            <a:r>
              <a:rPr lang="en-US" altLang="en-US" sz="2800" dirty="0" err="1">
                <a:solidFill>
                  <a:srgbClr val="000000"/>
                </a:solidFill>
                <a:latin typeface="Times New Roman" panose="02020603050405020304" pitchFamily="18" charset="0"/>
              </a:rPr>
              <a:t>Εφόσον</a:t>
            </a:r>
            <a:r>
              <a:rPr lang="en-US" altLang="en-US" sz="2800" dirty="0">
                <a:solidFill>
                  <a:srgbClr val="000000"/>
                </a:solidFill>
                <a:latin typeface="Times New Roman" panose="02020603050405020304" pitchFamily="18" charset="0"/>
              </a:rPr>
              <a:t> η τα</a:t>
            </a:r>
            <a:r>
              <a:rPr lang="en-US" altLang="en-US" sz="2800" dirty="0" err="1">
                <a:solidFill>
                  <a:srgbClr val="000000"/>
                </a:solidFill>
                <a:latin typeface="Times New Roman" panose="02020603050405020304" pitchFamily="18" charset="0"/>
              </a:rPr>
              <a:t>χύτητ</a:t>
            </a:r>
            <a:r>
              <a:rPr lang="en-US" altLang="en-US" sz="2800" dirty="0">
                <a:solidFill>
                  <a:srgbClr val="000000"/>
                </a:solidFill>
                <a:latin typeface="Times New Roman" panose="02020603050405020304" pitchFamily="18" charset="0"/>
              </a:rPr>
              <a:t>α του φωτός είναι σταθερή ισχύει</a:t>
            </a:r>
          </a:p>
          <a:p>
            <a:pPr lvl="1" eaLnBrk="1" hangingPunct="1">
              <a:lnSpc>
                <a:spcPct val="100000"/>
              </a:lnSpc>
              <a:spcBef>
                <a:spcPts val="563"/>
              </a:spcBef>
              <a:buFont typeface="Wingdings" panose="05000000000000000000" pitchFamily="2" charset="2"/>
              <a:buChar char=""/>
            </a:pPr>
            <a:r>
              <a:rPr lang="en-US" altLang="en-US" sz="2800" dirty="0">
                <a:solidFill>
                  <a:srgbClr val="000000"/>
                </a:solidFill>
                <a:latin typeface="Times New Roman" panose="02020603050405020304" pitchFamily="18" charset="0"/>
              </a:rPr>
              <a:t>ν=c/λ</a:t>
            </a:r>
          </a:p>
        </p:txBody>
      </p:sp>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2"/>
        <p:cNvGrpSpPr/>
        <p:nvPr/>
      </p:nvGrpSpPr>
      <p:grpSpPr>
        <a:xfrm>
          <a:off x="0" y="0"/>
          <a:ext cx="0" cy="0"/>
          <a:chOff x="0" y="0"/>
          <a:chExt cx="0" cy="0"/>
        </a:xfrm>
      </p:grpSpPr>
      <p:sp>
        <p:nvSpPr>
          <p:cNvPr id="103" name="Google Shape;103;p2"/>
          <p:cNvSpPr txBox="1">
            <a:spLocks noGrp="1"/>
          </p:cNvSpPr>
          <p:nvPr>
            <p:ph type="title"/>
          </p:nvPr>
        </p:nvSpPr>
        <p:spPr>
          <a:xfrm>
            <a:off x="2159314" y="844960"/>
            <a:ext cx="4749172" cy="801858"/>
          </a:xfrm>
          <a:prstGeom prst="rect">
            <a:avLst/>
          </a:prstGeom>
          <a:noFill/>
          <a:ln>
            <a:noFill/>
          </a:ln>
        </p:spPr>
        <p:txBody>
          <a:bodyPr spcFirstLastPara="1" wrap="square" lIns="91425" tIns="45700" rIns="91425" bIns="45700" anchor="b" anchorCtr="0">
            <a:noAutofit/>
          </a:bodyPr>
          <a:lstStyle/>
          <a:p>
            <a:pPr marL="0" lvl="0" indent="0" algn="ctr" rtl="0">
              <a:lnSpc>
                <a:spcPct val="90000"/>
              </a:lnSpc>
              <a:spcBef>
                <a:spcPts val="0"/>
              </a:spcBef>
              <a:spcAft>
                <a:spcPts val="0"/>
              </a:spcAft>
              <a:buClr>
                <a:schemeClr val="dk2"/>
              </a:buClr>
              <a:buSzPct val="100000"/>
              <a:buFont typeface="Calibri"/>
              <a:buNone/>
            </a:pPr>
            <a:r>
              <a:rPr lang="el-GR" sz="4500" dirty="0">
                <a:solidFill>
                  <a:schemeClr val="dk2"/>
                </a:solidFill>
                <a:latin typeface="+mj-lt"/>
                <a:cs typeface="Calibri" panose="020F0502020204030204" pitchFamily="34" charset="0"/>
              </a:rPr>
              <a:t>Άτομα και Μόρια</a:t>
            </a:r>
            <a:endParaRPr sz="4500" dirty="0">
              <a:solidFill>
                <a:schemeClr val="dk2"/>
              </a:solidFill>
              <a:latin typeface="+mj-lt"/>
              <a:cs typeface="Calibri" panose="020F0502020204030204" pitchFamily="34" charset="0"/>
              <a:sym typeface="Calibri"/>
            </a:endParaRPr>
          </a:p>
        </p:txBody>
      </p:sp>
      <p:sp>
        <p:nvSpPr>
          <p:cNvPr id="104" name="Google Shape;104;p2"/>
          <p:cNvSpPr txBox="1"/>
          <p:nvPr/>
        </p:nvSpPr>
        <p:spPr>
          <a:xfrm>
            <a:off x="229563" y="1942892"/>
            <a:ext cx="8608672" cy="1600408"/>
          </a:xfrm>
          <a:prstGeom prst="rect">
            <a:avLst/>
          </a:prstGeom>
          <a:noFill/>
          <a:ln>
            <a:noFill/>
          </a:ln>
        </p:spPr>
        <p:txBody>
          <a:bodyPr spcFirstLastPara="1" wrap="square" lIns="91425" tIns="91425" rIns="91425" bIns="91425" anchor="t" anchorCtr="0">
            <a:spAutoFit/>
          </a:bodyPr>
          <a:lstStyle/>
          <a:p>
            <a:pPr marL="285750" lvl="0" indent="-285750" algn="l" rtl="0">
              <a:lnSpc>
                <a:spcPct val="115000"/>
              </a:lnSpc>
              <a:spcBef>
                <a:spcPts val="0"/>
              </a:spcBef>
              <a:spcAft>
                <a:spcPts val="0"/>
              </a:spcAft>
              <a:buFont typeface="Arial" panose="020B0604020202020204" pitchFamily="34" charset="0"/>
              <a:buChar char="•"/>
            </a:pPr>
            <a:r>
              <a:rPr lang="el-GR" sz="2000" dirty="0">
                <a:solidFill>
                  <a:schemeClr val="dk1"/>
                </a:solidFill>
                <a:latin typeface="+mn-lt"/>
                <a:cs typeface="Calibri" panose="020F0502020204030204" pitchFamily="34" charset="0"/>
              </a:rPr>
              <a:t>Η κατανόηση της ύλης σε μοριακό επίπεδο μας παρέχει τη δυνατότητα ρύθμισης αυτής</a:t>
            </a:r>
            <a:r>
              <a:rPr lang="en-US" sz="2000" dirty="0">
                <a:solidFill>
                  <a:schemeClr val="dk1"/>
                </a:solidFill>
                <a:latin typeface="+mn-lt"/>
                <a:cs typeface="Calibri" panose="020F0502020204030204" pitchFamily="34" charset="0"/>
              </a:rPr>
              <a:t> -&gt;</a:t>
            </a:r>
            <a:r>
              <a:rPr lang="el-GR" sz="2000" dirty="0">
                <a:solidFill>
                  <a:schemeClr val="dk1"/>
                </a:solidFill>
                <a:latin typeface="+mn-lt"/>
                <a:cs typeface="Calibri" panose="020F0502020204030204" pitchFamily="34" charset="0"/>
              </a:rPr>
              <a:t> </a:t>
            </a:r>
            <a:r>
              <a:rPr lang="en-US" sz="2000" dirty="0">
                <a:solidFill>
                  <a:schemeClr val="dk1"/>
                </a:solidFill>
                <a:latin typeface="+mn-lt"/>
                <a:cs typeface="Calibri" panose="020F0502020204030204" pitchFamily="34" charset="0"/>
              </a:rPr>
              <a:t>H </a:t>
            </a:r>
            <a:r>
              <a:rPr lang="el-GR" sz="2000" dirty="0">
                <a:solidFill>
                  <a:schemeClr val="dk1"/>
                </a:solidFill>
                <a:latin typeface="+mn-lt"/>
                <a:cs typeface="Calibri" panose="020F0502020204030204" pitchFamily="34" charset="0"/>
              </a:rPr>
              <a:t>ακριβής κατανόηση των λεπτομερειών των μορίων που συνθέτουν τους ζωντανούς οργανισμούς έχει φέρει επανάσταση στη βιολογία</a:t>
            </a:r>
            <a:r>
              <a:rPr lang="en-US" sz="2000" dirty="0">
                <a:solidFill>
                  <a:schemeClr val="dk1"/>
                </a:solidFill>
                <a:latin typeface="+mn-lt"/>
                <a:cs typeface="Calibri" panose="020F0502020204030204" pitchFamily="34" charset="0"/>
              </a:rPr>
              <a:t> </a:t>
            </a:r>
            <a:r>
              <a:rPr lang="el-GR" sz="2000" dirty="0">
                <a:solidFill>
                  <a:schemeClr val="dk1"/>
                </a:solidFill>
                <a:latin typeface="+mn-lt"/>
                <a:cs typeface="Calibri" panose="020F0502020204030204" pitchFamily="34" charset="0"/>
              </a:rPr>
              <a:t>και στην ιατρική τα τελευταία 50 χρόνια</a:t>
            </a:r>
            <a:endParaRPr lang="en-US" sz="2000" dirty="0">
              <a:solidFill>
                <a:schemeClr val="dk1"/>
              </a:solidFill>
              <a:latin typeface="+mn-lt"/>
              <a:cs typeface="Calibri" panose="020F0502020204030204" pitchFamily="34" charset="0"/>
            </a:endParaRPr>
          </a:p>
        </p:txBody>
      </p:sp>
      <p:graphicFrame>
        <p:nvGraphicFramePr>
          <p:cNvPr id="2" name="Diagram 1">
            <a:extLst>
              <a:ext uri="{FF2B5EF4-FFF2-40B4-BE49-F238E27FC236}">
                <a16:creationId xmlns:a16="http://schemas.microsoft.com/office/drawing/2014/main" id="{AC257591-F4FF-220C-B77B-592C9951BAC0}"/>
              </a:ext>
            </a:extLst>
          </p:cNvPr>
          <p:cNvGraphicFramePr>
            <a:graphicFrameLocks noChangeAspect="1"/>
          </p:cNvGraphicFramePr>
          <p:nvPr>
            <p:extLst>
              <p:ext uri="{D42A27DB-BD31-4B8C-83A1-F6EECF244321}">
                <p14:modId xmlns:p14="http://schemas.microsoft.com/office/powerpoint/2010/main" val="3675037575"/>
              </p:ext>
            </p:extLst>
          </p:nvPr>
        </p:nvGraphicFramePr>
        <p:xfrm>
          <a:off x="1597818" y="3800474"/>
          <a:ext cx="5872163" cy="28146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Text Box 1">
            <a:extLst>
              <a:ext uri="{FF2B5EF4-FFF2-40B4-BE49-F238E27FC236}">
                <a16:creationId xmlns:a16="http://schemas.microsoft.com/office/drawing/2014/main" id="{31BDE261-CB8C-4B97-83EA-7BF13795B060}"/>
              </a:ext>
            </a:extLst>
          </p:cNvPr>
          <p:cNvSpPr txBox="1">
            <a:spLocks noChangeArrowheads="1"/>
          </p:cNvSpPr>
          <p:nvPr/>
        </p:nvSpPr>
        <p:spPr bwMode="auto">
          <a:xfrm>
            <a:off x="304800" y="6248400"/>
            <a:ext cx="3505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1pPr>
            <a:lvl2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2pPr>
            <a:lvl3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3pPr>
            <a:lvl4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4pPr>
            <a:lvl5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5pPr>
            <a:lvl6pPr marL="25146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6pPr>
            <a:lvl7pPr marL="29718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7pPr>
            <a:lvl8pPr marL="34290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8pPr>
            <a:lvl9pPr marL="38862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9pPr>
          </a:lstStyle>
          <a:p>
            <a:pPr eaLnBrk="1" hangingPunct="1">
              <a:lnSpc>
                <a:spcPct val="100000"/>
              </a:lnSpc>
              <a:buClrTx/>
              <a:buFontTx/>
              <a:buNone/>
            </a:pPr>
            <a:r>
              <a:rPr lang="el-GR" altLang="en-US" sz="1400">
                <a:solidFill>
                  <a:srgbClr val="000000"/>
                </a:solidFill>
                <a:latin typeface="Times New Roman" panose="02020603050405020304" pitchFamily="18" charset="0"/>
                <a:cs typeface="DejaVu Sans" panose="020B0603030804020204" pitchFamily="34" charset="0"/>
              </a:rPr>
              <a:t>Tro, Chemistry: A Molecular Approach</a:t>
            </a:r>
          </a:p>
        </p:txBody>
      </p:sp>
      <p:sp>
        <p:nvSpPr>
          <p:cNvPr id="94212" name="Rectangle 3">
            <a:extLst>
              <a:ext uri="{FF2B5EF4-FFF2-40B4-BE49-F238E27FC236}">
                <a16:creationId xmlns:a16="http://schemas.microsoft.com/office/drawing/2014/main" id="{D4090097-F6AE-4B30-A604-236925C9A634}"/>
              </a:ext>
            </a:extLst>
          </p:cNvPr>
          <p:cNvSpPr>
            <a:spLocks noGrp="1" noChangeArrowheads="1"/>
          </p:cNvSpPr>
          <p:nvPr>
            <p:ph type="title" idx="4294967295"/>
          </p:nvPr>
        </p:nvSpPr>
        <p:spPr>
          <a:xfrm>
            <a:off x="304800" y="533400"/>
            <a:ext cx="8458200" cy="1143000"/>
          </a:xfrm>
        </p:spPr>
        <p:txBody>
          <a:bodyPr/>
          <a:lstStyle/>
          <a:p>
            <a:pPr eaLnBrk="1" hangingPunct="1">
              <a:lnSpc>
                <a:spcPct val="100000"/>
              </a:lnSpc>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altLang="en-US" sz="4400">
                <a:solidFill>
                  <a:srgbClr val="9900FF"/>
                </a:solidFill>
              </a:rPr>
              <a:t>Το Χρώμα</a:t>
            </a:r>
          </a:p>
        </p:txBody>
      </p:sp>
      <p:sp>
        <p:nvSpPr>
          <p:cNvPr id="94213" name="Text Box 4">
            <a:extLst>
              <a:ext uri="{FF2B5EF4-FFF2-40B4-BE49-F238E27FC236}">
                <a16:creationId xmlns:a16="http://schemas.microsoft.com/office/drawing/2014/main" id="{E434AEB0-F2C2-411C-A302-49F90793AC5B}"/>
              </a:ext>
            </a:extLst>
          </p:cNvPr>
          <p:cNvSpPr txBox="1">
            <a:spLocks noChangeArrowheads="1"/>
          </p:cNvSpPr>
          <p:nvPr/>
        </p:nvSpPr>
        <p:spPr bwMode="auto">
          <a:xfrm>
            <a:off x="381000" y="1752600"/>
            <a:ext cx="8458200" cy="434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marL="336550" indent="-336550">
              <a:lnSpc>
                <a:spcPct val="94000"/>
              </a:lnSpc>
              <a:buClr>
                <a:srgbClr val="000000"/>
              </a:buClr>
              <a:buSzPct val="100000"/>
              <a:buFont typeface="Times New Roman" panose="02020603050405020304" pitchFamily="18" charset="0"/>
              <a:tabLst>
                <a:tab pos="336550" algn="l"/>
                <a:tab pos="784225" algn="l"/>
                <a:tab pos="1233488" algn="l"/>
                <a:tab pos="1682750" algn="l"/>
                <a:tab pos="2132013" algn="l"/>
                <a:tab pos="2581275" algn="l"/>
                <a:tab pos="3030538" algn="l"/>
                <a:tab pos="3479800" algn="l"/>
                <a:tab pos="3929063" algn="l"/>
                <a:tab pos="4378325" algn="l"/>
                <a:tab pos="4827588" algn="l"/>
                <a:tab pos="5276850" algn="l"/>
                <a:tab pos="5726113" algn="l"/>
                <a:tab pos="6175375" algn="l"/>
                <a:tab pos="6624638" algn="l"/>
                <a:tab pos="7073900" algn="l"/>
                <a:tab pos="7523163" algn="l"/>
                <a:tab pos="7972425" algn="l"/>
                <a:tab pos="8421688" algn="l"/>
                <a:tab pos="8870950" algn="l"/>
                <a:tab pos="9320213" algn="l"/>
              </a:tabLst>
              <a:defRPr>
                <a:solidFill>
                  <a:schemeClr val="bg1"/>
                </a:solidFill>
                <a:latin typeface="Arial" panose="020B0604020202020204" pitchFamily="34" charset="0"/>
                <a:cs typeface="Droid Sans Fallback" charset="0"/>
              </a:defRPr>
            </a:lvl1pPr>
            <a:lvl2pPr marL="736600" indent="-279400">
              <a:lnSpc>
                <a:spcPct val="94000"/>
              </a:lnSpc>
              <a:buClr>
                <a:srgbClr val="000000"/>
              </a:buClr>
              <a:buSzPct val="100000"/>
              <a:buFont typeface="Times New Roman" panose="02020603050405020304" pitchFamily="18" charset="0"/>
              <a:tabLst>
                <a:tab pos="336550" algn="l"/>
                <a:tab pos="784225" algn="l"/>
                <a:tab pos="1233488" algn="l"/>
                <a:tab pos="1682750" algn="l"/>
                <a:tab pos="2132013" algn="l"/>
                <a:tab pos="2581275" algn="l"/>
                <a:tab pos="3030538" algn="l"/>
                <a:tab pos="3479800" algn="l"/>
                <a:tab pos="3929063" algn="l"/>
                <a:tab pos="4378325" algn="l"/>
                <a:tab pos="4827588" algn="l"/>
                <a:tab pos="5276850" algn="l"/>
                <a:tab pos="5726113" algn="l"/>
                <a:tab pos="6175375" algn="l"/>
                <a:tab pos="6624638" algn="l"/>
                <a:tab pos="7073900" algn="l"/>
                <a:tab pos="7523163" algn="l"/>
                <a:tab pos="7972425" algn="l"/>
                <a:tab pos="8421688" algn="l"/>
                <a:tab pos="8870950" algn="l"/>
                <a:tab pos="9320213" algn="l"/>
              </a:tabLst>
              <a:defRPr>
                <a:solidFill>
                  <a:schemeClr val="bg1"/>
                </a:solidFill>
                <a:latin typeface="Arial" panose="020B0604020202020204" pitchFamily="34" charset="0"/>
                <a:cs typeface="Droid Sans Fallback" charset="0"/>
              </a:defRPr>
            </a:lvl2pPr>
            <a:lvl3pPr>
              <a:lnSpc>
                <a:spcPct val="94000"/>
              </a:lnSpc>
              <a:buClr>
                <a:srgbClr val="000000"/>
              </a:buClr>
              <a:buSzPct val="100000"/>
              <a:buFont typeface="Times New Roman" panose="02020603050405020304" pitchFamily="18" charset="0"/>
              <a:tabLst>
                <a:tab pos="336550" algn="l"/>
                <a:tab pos="784225" algn="l"/>
                <a:tab pos="1233488" algn="l"/>
                <a:tab pos="1682750" algn="l"/>
                <a:tab pos="2132013" algn="l"/>
                <a:tab pos="2581275" algn="l"/>
                <a:tab pos="3030538" algn="l"/>
                <a:tab pos="3479800" algn="l"/>
                <a:tab pos="3929063" algn="l"/>
                <a:tab pos="4378325" algn="l"/>
                <a:tab pos="4827588" algn="l"/>
                <a:tab pos="5276850" algn="l"/>
                <a:tab pos="5726113" algn="l"/>
                <a:tab pos="6175375" algn="l"/>
                <a:tab pos="6624638" algn="l"/>
                <a:tab pos="7073900" algn="l"/>
                <a:tab pos="7523163" algn="l"/>
                <a:tab pos="7972425" algn="l"/>
                <a:tab pos="8421688" algn="l"/>
                <a:tab pos="8870950" algn="l"/>
                <a:tab pos="9320213" algn="l"/>
              </a:tabLst>
              <a:defRPr>
                <a:solidFill>
                  <a:schemeClr val="bg1"/>
                </a:solidFill>
                <a:latin typeface="Arial" panose="020B0604020202020204" pitchFamily="34" charset="0"/>
                <a:cs typeface="Droid Sans Fallback" charset="0"/>
              </a:defRPr>
            </a:lvl3pPr>
            <a:lvl4pPr>
              <a:lnSpc>
                <a:spcPct val="94000"/>
              </a:lnSpc>
              <a:buClr>
                <a:srgbClr val="000000"/>
              </a:buClr>
              <a:buSzPct val="100000"/>
              <a:buFont typeface="Times New Roman" panose="02020603050405020304" pitchFamily="18" charset="0"/>
              <a:tabLst>
                <a:tab pos="336550" algn="l"/>
                <a:tab pos="784225" algn="l"/>
                <a:tab pos="1233488" algn="l"/>
                <a:tab pos="1682750" algn="l"/>
                <a:tab pos="2132013" algn="l"/>
                <a:tab pos="2581275" algn="l"/>
                <a:tab pos="3030538" algn="l"/>
                <a:tab pos="3479800" algn="l"/>
                <a:tab pos="3929063" algn="l"/>
                <a:tab pos="4378325" algn="l"/>
                <a:tab pos="4827588" algn="l"/>
                <a:tab pos="5276850" algn="l"/>
                <a:tab pos="5726113" algn="l"/>
                <a:tab pos="6175375" algn="l"/>
                <a:tab pos="6624638" algn="l"/>
                <a:tab pos="7073900" algn="l"/>
                <a:tab pos="7523163" algn="l"/>
                <a:tab pos="7972425" algn="l"/>
                <a:tab pos="8421688" algn="l"/>
                <a:tab pos="8870950" algn="l"/>
                <a:tab pos="9320213" algn="l"/>
              </a:tabLst>
              <a:defRPr>
                <a:solidFill>
                  <a:schemeClr val="bg1"/>
                </a:solidFill>
                <a:latin typeface="Arial" panose="020B0604020202020204" pitchFamily="34" charset="0"/>
                <a:cs typeface="Droid Sans Fallback" charset="0"/>
              </a:defRPr>
            </a:lvl4pPr>
            <a:lvl5pPr>
              <a:lnSpc>
                <a:spcPct val="94000"/>
              </a:lnSpc>
              <a:buClr>
                <a:srgbClr val="000000"/>
              </a:buClr>
              <a:buSzPct val="100000"/>
              <a:buFont typeface="Times New Roman" panose="02020603050405020304" pitchFamily="18" charset="0"/>
              <a:tabLst>
                <a:tab pos="336550" algn="l"/>
                <a:tab pos="784225" algn="l"/>
                <a:tab pos="1233488" algn="l"/>
                <a:tab pos="1682750" algn="l"/>
                <a:tab pos="2132013" algn="l"/>
                <a:tab pos="2581275" algn="l"/>
                <a:tab pos="3030538" algn="l"/>
                <a:tab pos="3479800" algn="l"/>
                <a:tab pos="3929063" algn="l"/>
                <a:tab pos="4378325" algn="l"/>
                <a:tab pos="4827588" algn="l"/>
                <a:tab pos="5276850" algn="l"/>
                <a:tab pos="5726113" algn="l"/>
                <a:tab pos="6175375" algn="l"/>
                <a:tab pos="6624638" algn="l"/>
                <a:tab pos="7073900" algn="l"/>
                <a:tab pos="7523163" algn="l"/>
                <a:tab pos="7972425" algn="l"/>
                <a:tab pos="8421688" algn="l"/>
                <a:tab pos="8870950" algn="l"/>
                <a:tab pos="9320213" algn="l"/>
              </a:tabLst>
              <a:defRPr>
                <a:solidFill>
                  <a:schemeClr val="bg1"/>
                </a:solidFill>
                <a:latin typeface="Arial" panose="020B0604020202020204" pitchFamily="34" charset="0"/>
                <a:cs typeface="Droid Sans Fallback" charset="0"/>
              </a:defRPr>
            </a:lvl5pPr>
            <a:lvl6pPr marL="25146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336550" algn="l"/>
                <a:tab pos="784225" algn="l"/>
                <a:tab pos="1233488" algn="l"/>
                <a:tab pos="1682750" algn="l"/>
                <a:tab pos="2132013" algn="l"/>
                <a:tab pos="2581275" algn="l"/>
                <a:tab pos="3030538" algn="l"/>
                <a:tab pos="3479800" algn="l"/>
                <a:tab pos="3929063" algn="l"/>
                <a:tab pos="4378325" algn="l"/>
                <a:tab pos="4827588" algn="l"/>
                <a:tab pos="5276850" algn="l"/>
                <a:tab pos="5726113" algn="l"/>
                <a:tab pos="6175375" algn="l"/>
                <a:tab pos="6624638" algn="l"/>
                <a:tab pos="7073900" algn="l"/>
                <a:tab pos="7523163" algn="l"/>
                <a:tab pos="7972425" algn="l"/>
                <a:tab pos="8421688" algn="l"/>
                <a:tab pos="8870950" algn="l"/>
                <a:tab pos="9320213" algn="l"/>
              </a:tabLst>
              <a:defRPr>
                <a:solidFill>
                  <a:schemeClr val="bg1"/>
                </a:solidFill>
                <a:latin typeface="Arial" panose="020B0604020202020204" pitchFamily="34" charset="0"/>
                <a:cs typeface="Droid Sans Fallback" charset="0"/>
              </a:defRPr>
            </a:lvl6pPr>
            <a:lvl7pPr marL="29718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336550" algn="l"/>
                <a:tab pos="784225" algn="l"/>
                <a:tab pos="1233488" algn="l"/>
                <a:tab pos="1682750" algn="l"/>
                <a:tab pos="2132013" algn="l"/>
                <a:tab pos="2581275" algn="l"/>
                <a:tab pos="3030538" algn="l"/>
                <a:tab pos="3479800" algn="l"/>
                <a:tab pos="3929063" algn="l"/>
                <a:tab pos="4378325" algn="l"/>
                <a:tab pos="4827588" algn="l"/>
                <a:tab pos="5276850" algn="l"/>
                <a:tab pos="5726113" algn="l"/>
                <a:tab pos="6175375" algn="l"/>
                <a:tab pos="6624638" algn="l"/>
                <a:tab pos="7073900" algn="l"/>
                <a:tab pos="7523163" algn="l"/>
                <a:tab pos="7972425" algn="l"/>
                <a:tab pos="8421688" algn="l"/>
                <a:tab pos="8870950" algn="l"/>
                <a:tab pos="9320213" algn="l"/>
              </a:tabLst>
              <a:defRPr>
                <a:solidFill>
                  <a:schemeClr val="bg1"/>
                </a:solidFill>
                <a:latin typeface="Arial" panose="020B0604020202020204" pitchFamily="34" charset="0"/>
                <a:cs typeface="Droid Sans Fallback" charset="0"/>
              </a:defRPr>
            </a:lvl7pPr>
            <a:lvl8pPr marL="34290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336550" algn="l"/>
                <a:tab pos="784225" algn="l"/>
                <a:tab pos="1233488" algn="l"/>
                <a:tab pos="1682750" algn="l"/>
                <a:tab pos="2132013" algn="l"/>
                <a:tab pos="2581275" algn="l"/>
                <a:tab pos="3030538" algn="l"/>
                <a:tab pos="3479800" algn="l"/>
                <a:tab pos="3929063" algn="l"/>
                <a:tab pos="4378325" algn="l"/>
                <a:tab pos="4827588" algn="l"/>
                <a:tab pos="5276850" algn="l"/>
                <a:tab pos="5726113" algn="l"/>
                <a:tab pos="6175375" algn="l"/>
                <a:tab pos="6624638" algn="l"/>
                <a:tab pos="7073900" algn="l"/>
                <a:tab pos="7523163" algn="l"/>
                <a:tab pos="7972425" algn="l"/>
                <a:tab pos="8421688" algn="l"/>
                <a:tab pos="8870950" algn="l"/>
                <a:tab pos="9320213" algn="l"/>
              </a:tabLst>
              <a:defRPr>
                <a:solidFill>
                  <a:schemeClr val="bg1"/>
                </a:solidFill>
                <a:latin typeface="Arial" panose="020B0604020202020204" pitchFamily="34" charset="0"/>
                <a:cs typeface="Droid Sans Fallback" charset="0"/>
              </a:defRPr>
            </a:lvl8pPr>
            <a:lvl9pPr marL="38862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336550" algn="l"/>
                <a:tab pos="784225" algn="l"/>
                <a:tab pos="1233488" algn="l"/>
                <a:tab pos="1682750" algn="l"/>
                <a:tab pos="2132013" algn="l"/>
                <a:tab pos="2581275" algn="l"/>
                <a:tab pos="3030538" algn="l"/>
                <a:tab pos="3479800" algn="l"/>
                <a:tab pos="3929063" algn="l"/>
                <a:tab pos="4378325" algn="l"/>
                <a:tab pos="4827588" algn="l"/>
                <a:tab pos="5276850" algn="l"/>
                <a:tab pos="5726113" algn="l"/>
                <a:tab pos="6175375" algn="l"/>
                <a:tab pos="6624638" algn="l"/>
                <a:tab pos="7073900" algn="l"/>
                <a:tab pos="7523163" algn="l"/>
                <a:tab pos="7972425" algn="l"/>
                <a:tab pos="8421688" algn="l"/>
                <a:tab pos="8870950" algn="l"/>
                <a:tab pos="9320213" algn="l"/>
              </a:tabLst>
              <a:defRPr>
                <a:solidFill>
                  <a:schemeClr val="bg1"/>
                </a:solidFill>
                <a:latin typeface="Arial" panose="020B0604020202020204" pitchFamily="34" charset="0"/>
                <a:cs typeface="Droid Sans Fallback" charset="0"/>
              </a:defRPr>
            </a:lvl9pPr>
          </a:lstStyle>
          <a:p>
            <a:pPr eaLnBrk="1" hangingPunct="1">
              <a:lnSpc>
                <a:spcPct val="80000"/>
              </a:lnSpc>
              <a:spcBef>
                <a:spcPts val="563"/>
              </a:spcBef>
              <a:buSzPct val="120000"/>
              <a:buFont typeface="Symbol" panose="05050102010706020507" pitchFamily="18" charset="2"/>
              <a:buChar char=""/>
            </a:pPr>
            <a:r>
              <a:rPr lang="en-US" altLang="en-US" sz="2800" dirty="0" err="1">
                <a:solidFill>
                  <a:srgbClr val="000000"/>
                </a:solidFill>
                <a:latin typeface="Times New Roman" panose="02020603050405020304" pitchFamily="18" charset="0"/>
              </a:rPr>
              <a:t>Το</a:t>
            </a:r>
            <a:r>
              <a:rPr lang="en-US" altLang="en-US" sz="2800" dirty="0">
                <a:solidFill>
                  <a:srgbClr val="000000"/>
                </a:solidFill>
                <a:latin typeface="Times New Roman" panose="02020603050405020304" pitchFamily="18" charset="0"/>
              </a:rPr>
              <a:t> </a:t>
            </a:r>
            <a:r>
              <a:rPr lang="en-US" altLang="en-US" sz="2800" dirty="0" err="1">
                <a:solidFill>
                  <a:srgbClr val="000000"/>
                </a:solidFill>
                <a:latin typeface="Times New Roman" panose="02020603050405020304" pitchFamily="18" charset="0"/>
              </a:rPr>
              <a:t>χρώμ</a:t>
            </a:r>
            <a:r>
              <a:rPr lang="en-US" altLang="en-US" sz="2800" dirty="0">
                <a:solidFill>
                  <a:srgbClr val="000000"/>
                </a:solidFill>
                <a:latin typeface="Times New Roman" panose="02020603050405020304" pitchFamily="18" charset="0"/>
              </a:rPr>
              <a:t>α του φωτός καθορίζεται από το </a:t>
            </a:r>
            <a:r>
              <a:rPr lang="en-US" altLang="en-US" sz="2800" b="1" dirty="0">
                <a:solidFill>
                  <a:srgbClr val="FF0000"/>
                </a:solidFill>
                <a:latin typeface="Times New Roman" panose="02020603050405020304" pitchFamily="18" charset="0"/>
              </a:rPr>
              <a:t>μήκος</a:t>
            </a:r>
            <a:r>
              <a:rPr lang="en-US" altLang="en-US" sz="2800" dirty="0">
                <a:solidFill>
                  <a:srgbClr val="FF0000"/>
                </a:solidFill>
                <a:latin typeface="Times New Roman" panose="02020603050405020304" pitchFamily="18" charset="0"/>
              </a:rPr>
              <a:t> </a:t>
            </a:r>
            <a:r>
              <a:rPr lang="en-US" altLang="en-US" sz="2800" dirty="0">
                <a:solidFill>
                  <a:srgbClr val="000000"/>
                </a:solidFill>
                <a:latin typeface="Times New Roman" panose="02020603050405020304" pitchFamily="18" charset="0"/>
              </a:rPr>
              <a:t>κύματός του </a:t>
            </a:r>
            <a:r>
              <a:rPr lang="el-GR" altLang="en-US" sz="2400" dirty="0">
                <a:solidFill>
                  <a:srgbClr val="000000"/>
                </a:solidFill>
                <a:latin typeface="Times New Roman" panose="02020603050405020304" pitchFamily="18" charset="0"/>
              </a:rPr>
              <a:t>ή</a:t>
            </a:r>
            <a:r>
              <a:rPr lang="en-US" altLang="en-US" sz="2400" dirty="0">
                <a:solidFill>
                  <a:srgbClr val="000000"/>
                </a:solidFill>
                <a:latin typeface="Times New Roman" panose="02020603050405020304" pitchFamily="18" charset="0"/>
              </a:rPr>
              <a:t> </a:t>
            </a:r>
            <a:r>
              <a:rPr lang="en-US" altLang="en-US" sz="2400" dirty="0" err="1">
                <a:solidFill>
                  <a:srgbClr val="000000"/>
                </a:solidFill>
                <a:latin typeface="Times New Roman" panose="02020603050405020304" pitchFamily="18" charset="0"/>
              </a:rPr>
              <a:t>την</a:t>
            </a:r>
            <a:r>
              <a:rPr lang="en-US" altLang="en-US" sz="2400" dirty="0">
                <a:solidFill>
                  <a:srgbClr val="000000"/>
                </a:solidFill>
                <a:latin typeface="Times New Roman" panose="02020603050405020304" pitchFamily="18" charset="0"/>
              </a:rPr>
              <a:t> </a:t>
            </a:r>
            <a:r>
              <a:rPr lang="en-US" altLang="en-US" sz="2400" b="1" dirty="0" err="1">
                <a:solidFill>
                  <a:srgbClr val="D64C00"/>
                </a:solidFill>
                <a:latin typeface="Times New Roman" panose="02020603050405020304" pitchFamily="18" charset="0"/>
              </a:rPr>
              <a:t>συχνότητ</a:t>
            </a:r>
            <a:r>
              <a:rPr lang="en-US" altLang="en-US" sz="2400" b="1" dirty="0">
                <a:solidFill>
                  <a:srgbClr val="D64C00"/>
                </a:solidFill>
                <a:latin typeface="Times New Roman" panose="02020603050405020304" pitchFamily="18" charset="0"/>
              </a:rPr>
              <a:t>α</a:t>
            </a:r>
            <a:endParaRPr lang="el-GR" altLang="en-US" sz="2400" b="1" dirty="0">
              <a:solidFill>
                <a:srgbClr val="D64C00"/>
              </a:solidFill>
              <a:latin typeface="Times New Roman" panose="02020603050405020304" pitchFamily="18" charset="0"/>
            </a:endParaRPr>
          </a:p>
          <a:p>
            <a:pPr marL="0" indent="0" eaLnBrk="1" hangingPunct="1">
              <a:lnSpc>
                <a:spcPct val="80000"/>
              </a:lnSpc>
              <a:spcBef>
                <a:spcPts val="563"/>
              </a:spcBef>
              <a:buSzPct val="120000"/>
            </a:pPr>
            <a:endParaRPr lang="en-US" altLang="en-US" sz="2400" b="1" dirty="0">
              <a:solidFill>
                <a:srgbClr val="D64C00"/>
              </a:solidFill>
              <a:latin typeface="Times New Roman" panose="02020603050405020304" pitchFamily="18" charset="0"/>
            </a:endParaRPr>
          </a:p>
          <a:p>
            <a:pPr eaLnBrk="1" hangingPunct="1">
              <a:lnSpc>
                <a:spcPct val="80000"/>
              </a:lnSpc>
              <a:spcBef>
                <a:spcPts val="563"/>
              </a:spcBef>
              <a:buSzPct val="120000"/>
              <a:buFont typeface="Symbol" panose="05050102010706020507" pitchFamily="18" charset="2"/>
              <a:buChar char=""/>
            </a:pPr>
            <a:r>
              <a:rPr lang="en-US" altLang="en-US" sz="2800" dirty="0" err="1">
                <a:solidFill>
                  <a:srgbClr val="000000"/>
                </a:solidFill>
                <a:latin typeface="Times New Roman" panose="02020603050405020304" pitchFamily="18" charset="0"/>
              </a:rPr>
              <a:t>Το</a:t>
            </a:r>
            <a:r>
              <a:rPr lang="en-US" altLang="en-US" sz="2800" dirty="0">
                <a:solidFill>
                  <a:srgbClr val="000000"/>
                </a:solidFill>
                <a:latin typeface="Times New Roman" panose="02020603050405020304" pitchFamily="18" charset="0"/>
              </a:rPr>
              <a:t> </a:t>
            </a:r>
            <a:r>
              <a:rPr lang="en-US" altLang="en-US" sz="2800" dirty="0" err="1">
                <a:solidFill>
                  <a:srgbClr val="000000"/>
                </a:solidFill>
                <a:latin typeface="Times New Roman" panose="02020603050405020304" pitchFamily="18" charset="0"/>
              </a:rPr>
              <a:t>λευκό</a:t>
            </a:r>
            <a:r>
              <a:rPr lang="en-US" altLang="en-US" sz="2800" dirty="0">
                <a:solidFill>
                  <a:srgbClr val="000000"/>
                </a:solidFill>
                <a:latin typeface="Times New Roman" panose="02020603050405020304" pitchFamily="18" charset="0"/>
              </a:rPr>
              <a:t> </a:t>
            </a:r>
            <a:r>
              <a:rPr lang="en-US" altLang="en-US" sz="2800" dirty="0" err="1">
                <a:solidFill>
                  <a:srgbClr val="000000"/>
                </a:solidFill>
                <a:latin typeface="Times New Roman" panose="02020603050405020304" pitchFamily="18" charset="0"/>
              </a:rPr>
              <a:t>φώς</a:t>
            </a:r>
            <a:r>
              <a:rPr lang="en-US" altLang="en-US" sz="2800" dirty="0">
                <a:solidFill>
                  <a:srgbClr val="000000"/>
                </a:solidFill>
                <a:latin typeface="Times New Roman" panose="02020603050405020304" pitchFamily="18" charset="0"/>
              </a:rPr>
              <a:t> </a:t>
            </a:r>
            <a:r>
              <a:rPr lang="en-US" altLang="en-US" sz="2800" dirty="0" err="1">
                <a:solidFill>
                  <a:srgbClr val="000000"/>
                </a:solidFill>
                <a:latin typeface="Times New Roman" panose="02020603050405020304" pitchFamily="18" charset="0"/>
              </a:rPr>
              <a:t>είν</a:t>
            </a:r>
            <a:r>
              <a:rPr lang="en-US" altLang="en-US" sz="2800" dirty="0">
                <a:solidFill>
                  <a:srgbClr val="000000"/>
                </a:solidFill>
                <a:latin typeface="Times New Roman" panose="02020603050405020304" pitchFamily="18" charset="0"/>
              </a:rPr>
              <a:t>αι ένα μίγμα όλων των χρωμάτων του ορατού φωτός</a:t>
            </a:r>
          </a:p>
          <a:p>
            <a:pPr marL="457200" lvl="1" indent="0" eaLnBrk="1" hangingPunct="1">
              <a:lnSpc>
                <a:spcPct val="80000"/>
              </a:lnSpc>
              <a:spcBef>
                <a:spcPts val="488"/>
              </a:spcBef>
              <a:buClr>
                <a:srgbClr val="FF0000"/>
              </a:buClr>
            </a:pPr>
            <a:r>
              <a:rPr lang="el-GR" altLang="en-US" sz="2400" b="1" u="sng" dirty="0">
                <a:solidFill>
                  <a:schemeClr val="tx1"/>
                </a:solidFill>
                <a:latin typeface="Times New Roman" panose="02020603050405020304" pitchFamily="18" charset="0"/>
              </a:rPr>
              <a:t>Ένα φάσμα</a:t>
            </a:r>
          </a:p>
          <a:p>
            <a:pPr marL="457200" lvl="1" indent="0" eaLnBrk="1" hangingPunct="1">
              <a:lnSpc>
                <a:spcPct val="80000"/>
              </a:lnSpc>
              <a:spcBef>
                <a:spcPts val="488"/>
              </a:spcBef>
              <a:buClr>
                <a:srgbClr val="FF0000"/>
              </a:buClr>
            </a:pPr>
            <a:r>
              <a:rPr lang="en-US" altLang="en-US" sz="2400" b="1" dirty="0" err="1">
                <a:solidFill>
                  <a:srgbClr val="FF0000"/>
                </a:solidFill>
                <a:latin typeface="Times New Roman" panose="02020603050405020304" pitchFamily="18" charset="0"/>
              </a:rPr>
              <a:t>Κόκκινο</a:t>
            </a:r>
            <a:r>
              <a:rPr lang="en-US" altLang="en-US" sz="2400" b="1" dirty="0" err="1">
                <a:solidFill>
                  <a:srgbClr val="FF9933"/>
                </a:solidFill>
                <a:latin typeface="Times New Roman" panose="02020603050405020304" pitchFamily="18" charset="0"/>
              </a:rPr>
              <a:t>Πορτοκ</a:t>
            </a:r>
            <a:r>
              <a:rPr lang="en-US" altLang="en-US" sz="2400" b="1" dirty="0">
                <a:solidFill>
                  <a:srgbClr val="FF9933"/>
                </a:solidFill>
                <a:latin typeface="Times New Roman" panose="02020603050405020304" pitchFamily="18" charset="0"/>
              </a:rPr>
              <a:t>αλί</a:t>
            </a:r>
            <a:r>
              <a:rPr lang="en-US" altLang="en-US" sz="2400" b="1" dirty="0">
                <a:solidFill>
                  <a:srgbClr val="FFFF00"/>
                </a:solidFill>
                <a:latin typeface="Times New Roman" panose="02020603050405020304" pitchFamily="18" charset="0"/>
              </a:rPr>
              <a:t>Κίτρινο</a:t>
            </a:r>
            <a:r>
              <a:rPr lang="en-US" altLang="en-US" sz="2400" b="1" dirty="0">
                <a:solidFill>
                  <a:srgbClr val="009900"/>
                </a:solidFill>
                <a:latin typeface="Times New Roman" panose="02020603050405020304" pitchFamily="18" charset="0"/>
              </a:rPr>
              <a:t>Πράσινο</a:t>
            </a:r>
            <a:r>
              <a:rPr lang="en-US" altLang="en-US" sz="2400" b="1" dirty="0">
                <a:solidFill>
                  <a:srgbClr val="0066FF"/>
                </a:solidFill>
                <a:latin typeface="Times New Roman" panose="02020603050405020304" pitchFamily="18" charset="0"/>
              </a:rPr>
              <a:t>Κυανό</a:t>
            </a:r>
            <a:r>
              <a:rPr lang="en-US" altLang="en-US" sz="2400" b="1" dirty="0">
                <a:solidFill>
                  <a:srgbClr val="9900FF"/>
                </a:solidFill>
                <a:latin typeface="Times New Roman" panose="02020603050405020304" pitchFamily="18" charset="0"/>
              </a:rPr>
              <a:t>Βιολετί</a:t>
            </a:r>
          </a:p>
          <a:p>
            <a:pPr eaLnBrk="1" hangingPunct="1">
              <a:lnSpc>
                <a:spcPct val="80000"/>
              </a:lnSpc>
              <a:spcBef>
                <a:spcPts val="563"/>
              </a:spcBef>
              <a:buSzPct val="120000"/>
              <a:buFont typeface="Symbol" panose="05050102010706020507" pitchFamily="18" charset="2"/>
              <a:buChar char=""/>
            </a:pPr>
            <a:r>
              <a:rPr lang="en-US" altLang="en-US" sz="2800" dirty="0" err="1">
                <a:solidFill>
                  <a:srgbClr val="000000"/>
                </a:solidFill>
                <a:latin typeface="Times New Roman" panose="02020603050405020304" pitchFamily="18" charset="0"/>
              </a:rPr>
              <a:t>Ότ</a:t>
            </a:r>
            <a:r>
              <a:rPr lang="en-US" altLang="en-US" sz="2800" dirty="0">
                <a:solidFill>
                  <a:srgbClr val="000000"/>
                </a:solidFill>
                <a:latin typeface="Times New Roman" panose="02020603050405020304" pitchFamily="18" charset="0"/>
              </a:rPr>
              <a:t>αν ένα αντικείμενο απορροφά κάποια μήκη κύματος  του λευκού φωτός ενώ αντανακλά άλλα, φαίνεται έγχρωμο</a:t>
            </a:r>
          </a:p>
          <a:p>
            <a:pPr lvl="1" eaLnBrk="1" hangingPunct="1">
              <a:lnSpc>
                <a:spcPct val="80000"/>
              </a:lnSpc>
              <a:spcBef>
                <a:spcPts val="488"/>
              </a:spcBef>
              <a:buFont typeface="Wingdings" panose="05000000000000000000" pitchFamily="2" charset="2"/>
              <a:buChar char=""/>
            </a:pPr>
            <a:r>
              <a:rPr lang="en-US" altLang="en-US" sz="2400" b="1" dirty="0">
                <a:solidFill>
                  <a:srgbClr val="000000"/>
                </a:solidFill>
                <a:latin typeface="Times New Roman" panose="02020603050405020304" pitchFamily="18" charset="0"/>
              </a:rPr>
              <a:t> </a:t>
            </a:r>
            <a:r>
              <a:rPr lang="en-US" altLang="en-US" sz="2400" b="1" dirty="0" err="1">
                <a:solidFill>
                  <a:srgbClr val="000000"/>
                </a:solidFill>
                <a:latin typeface="Times New Roman" panose="02020603050405020304" pitchFamily="18" charset="0"/>
              </a:rPr>
              <a:t>τ</a:t>
            </a:r>
            <a:r>
              <a:rPr lang="en-US" altLang="en-US" sz="2400" dirty="0" err="1">
                <a:solidFill>
                  <a:srgbClr val="000000"/>
                </a:solidFill>
                <a:latin typeface="Times New Roman" panose="02020603050405020304" pitchFamily="18" charset="0"/>
              </a:rPr>
              <a:t>ο</a:t>
            </a:r>
            <a:r>
              <a:rPr lang="en-US" altLang="en-US" sz="2400" dirty="0">
                <a:solidFill>
                  <a:srgbClr val="000000"/>
                </a:solidFill>
                <a:latin typeface="Times New Roman" panose="02020603050405020304" pitchFamily="18" charset="0"/>
              </a:rPr>
              <a:t> παρα</a:t>
            </a:r>
            <a:r>
              <a:rPr lang="en-US" altLang="en-US" sz="2400" dirty="0" err="1">
                <a:solidFill>
                  <a:srgbClr val="000000"/>
                </a:solidFill>
                <a:latin typeface="Times New Roman" panose="02020603050405020304" pitchFamily="18" charset="0"/>
              </a:rPr>
              <a:t>τηρούμενο</a:t>
            </a:r>
            <a:r>
              <a:rPr lang="en-US" altLang="en-US" sz="2400" dirty="0">
                <a:solidFill>
                  <a:srgbClr val="000000"/>
                </a:solidFill>
                <a:latin typeface="Times New Roman" panose="02020603050405020304" pitchFamily="18" charset="0"/>
              </a:rPr>
              <a:t> </a:t>
            </a:r>
            <a:r>
              <a:rPr lang="en-US" altLang="en-US" sz="2400" dirty="0" err="1">
                <a:solidFill>
                  <a:srgbClr val="000000"/>
                </a:solidFill>
                <a:latin typeface="Times New Roman" panose="02020603050405020304" pitchFamily="18" charset="0"/>
              </a:rPr>
              <a:t>χρώμ</a:t>
            </a:r>
            <a:r>
              <a:rPr lang="en-US" altLang="en-US" sz="2400" dirty="0">
                <a:solidFill>
                  <a:srgbClr val="000000"/>
                </a:solidFill>
                <a:latin typeface="Times New Roman" panose="02020603050405020304" pitchFamily="18" charset="0"/>
              </a:rPr>
              <a:t>α είναι το χρώμα που αντανακλάται</a:t>
            </a:r>
          </a:p>
        </p:txBody>
      </p:sp>
    </p:spTree>
  </p:cSld>
  <p:clrMapOvr>
    <a:masterClrMapping/>
  </p:clrMapOvr>
  <p:transition spd="med"/>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Text Box 1">
            <a:extLst>
              <a:ext uri="{FF2B5EF4-FFF2-40B4-BE49-F238E27FC236}">
                <a16:creationId xmlns:a16="http://schemas.microsoft.com/office/drawing/2014/main" id="{7F59D669-A05A-4D96-91A9-6D63CEE10AD4}"/>
              </a:ext>
            </a:extLst>
          </p:cNvPr>
          <p:cNvSpPr txBox="1">
            <a:spLocks noChangeArrowheads="1"/>
          </p:cNvSpPr>
          <p:nvPr/>
        </p:nvSpPr>
        <p:spPr bwMode="auto">
          <a:xfrm>
            <a:off x="6858000" y="62484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1pPr>
            <a:lvl2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2pPr>
            <a:lvl3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3pPr>
            <a:lvl4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4pPr>
            <a:lvl5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5pPr>
            <a:lvl6pPr marL="25146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6pPr>
            <a:lvl7pPr marL="29718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7pPr>
            <a:lvl8pPr marL="34290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8pPr>
            <a:lvl9pPr marL="38862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9pPr>
          </a:lstStyle>
          <a:p>
            <a:pPr eaLnBrk="1" hangingPunct="1">
              <a:lnSpc>
                <a:spcPct val="100000"/>
              </a:lnSpc>
              <a:buClrTx/>
              <a:buFontTx/>
              <a:buNone/>
            </a:pPr>
            <a:fld id="{3A1841AE-544E-4D2C-9CB2-8D94FB8821C1}" type="slidenum">
              <a:rPr lang="el-GR" altLang="en-US" sz="1400">
                <a:solidFill>
                  <a:srgbClr val="000000"/>
                </a:solidFill>
                <a:latin typeface="Times New Roman" panose="02020603050405020304" pitchFamily="18" charset="0"/>
                <a:cs typeface="DejaVu Sans" panose="020B0603030804020204" pitchFamily="34" charset="0"/>
              </a:rPr>
              <a:pPr eaLnBrk="1" hangingPunct="1">
                <a:lnSpc>
                  <a:spcPct val="100000"/>
                </a:lnSpc>
                <a:buClrTx/>
                <a:buFontTx/>
                <a:buNone/>
              </a:pPr>
              <a:t>41</a:t>
            </a:fld>
            <a:endParaRPr lang="el-GR" altLang="en-US" sz="1400">
              <a:solidFill>
                <a:srgbClr val="000000"/>
              </a:solidFill>
              <a:latin typeface="Times New Roman" panose="02020603050405020304" pitchFamily="18" charset="0"/>
              <a:cs typeface="DejaVu Sans" panose="020B0603030804020204" pitchFamily="34" charset="0"/>
            </a:endParaRPr>
          </a:p>
        </p:txBody>
      </p:sp>
      <p:sp>
        <p:nvSpPr>
          <p:cNvPr id="96259" name="Rectangle 2">
            <a:extLst>
              <a:ext uri="{FF2B5EF4-FFF2-40B4-BE49-F238E27FC236}">
                <a16:creationId xmlns:a16="http://schemas.microsoft.com/office/drawing/2014/main" id="{3A5A3102-E8B2-47FA-8192-10C93EBBB61B}"/>
              </a:ext>
            </a:extLst>
          </p:cNvPr>
          <p:cNvSpPr>
            <a:spLocks noGrp="1" noChangeArrowheads="1"/>
          </p:cNvSpPr>
          <p:nvPr>
            <p:ph type="title" idx="4294967295"/>
          </p:nvPr>
        </p:nvSpPr>
        <p:spPr>
          <a:xfrm>
            <a:off x="304800" y="228600"/>
            <a:ext cx="8458200" cy="1143000"/>
          </a:xfrm>
        </p:spPr>
        <p:txBody>
          <a:bodyPr/>
          <a:lstStyle/>
          <a:p>
            <a:pPr eaLnBrk="1" hangingPunct="1">
              <a:lnSpc>
                <a:spcPct val="100000"/>
              </a:lnSpc>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altLang="en-US" sz="4400">
                <a:solidFill>
                  <a:srgbClr val="9900FF"/>
                </a:solidFill>
              </a:rPr>
              <a:t>Πλάτος και Μήκος</a:t>
            </a:r>
          </a:p>
        </p:txBody>
      </p:sp>
      <p:pic>
        <p:nvPicPr>
          <p:cNvPr id="96260" name="Picture 3">
            <a:extLst>
              <a:ext uri="{FF2B5EF4-FFF2-40B4-BE49-F238E27FC236}">
                <a16:creationId xmlns:a16="http://schemas.microsoft.com/office/drawing/2014/main" id="{1C0AF4DA-2F45-4E81-B808-05F3D635B1F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1219200"/>
            <a:ext cx="8153400" cy="545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Text Box 1">
            <a:extLst>
              <a:ext uri="{FF2B5EF4-FFF2-40B4-BE49-F238E27FC236}">
                <a16:creationId xmlns:a16="http://schemas.microsoft.com/office/drawing/2014/main" id="{6FB00F19-6954-4FFC-9DA6-8C6E015ED8B4}"/>
              </a:ext>
            </a:extLst>
          </p:cNvPr>
          <p:cNvSpPr txBox="1">
            <a:spLocks noChangeArrowheads="1"/>
          </p:cNvSpPr>
          <p:nvPr/>
        </p:nvSpPr>
        <p:spPr bwMode="auto">
          <a:xfrm>
            <a:off x="304800" y="6248400"/>
            <a:ext cx="3505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1pPr>
            <a:lvl2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2pPr>
            <a:lvl3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3pPr>
            <a:lvl4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4pPr>
            <a:lvl5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5pPr>
            <a:lvl6pPr marL="25146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6pPr>
            <a:lvl7pPr marL="29718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7pPr>
            <a:lvl8pPr marL="34290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8pPr>
            <a:lvl9pPr marL="38862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9pPr>
          </a:lstStyle>
          <a:p>
            <a:pPr eaLnBrk="1" hangingPunct="1">
              <a:lnSpc>
                <a:spcPct val="100000"/>
              </a:lnSpc>
              <a:buClrTx/>
              <a:buFontTx/>
              <a:buNone/>
            </a:pPr>
            <a:r>
              <a:rPr lang="el-GR" altLang="en-US" sz="1400">
                <a:solidFill>
                  <a:srgbClr val="000000"/>
                </a:solidFill>
                <a:latin typeface="Times New Roman" panose="02020603050405020304" pitchFamily="18" charset="0"/>
                <a:cs typeface="DejaVu Sans" panose="020B0603030804020204" pitchFamily="34" charset="0"/>
              </a:rPr>
              <a:t>Tro, Chemistry: A Molecular Approach</a:t>
            </a:r>
          </a:p>
        </p:txBody>
      </p:sp>
      <p:sp>
        <p:nvSpPr>
          <p:cNvPr id="98308" name="Rectangle 3">
            <a:extLst>
              <a:ext uri="{FF2B5EF4-FFF2-40B4-BE49-F238E27FC236}">
                <a16:creationId xmlns:a16="http://schemas.microsoft.com/office/drawing/2014/main" id="{B17601A3-689E-4DCE-9BF3-834161AC2F83}"/>
              </a:ext>
            </a:extLst>
          </p:cNvPr>
          <p:cNvSpPr>
            <a:spLocks noGrp="1" noChangeArrowheads="1"/>
          </p:cNvSpPr>
          <p:nvPr>
            <p:ph type="title" idx="4294967295"/>
          </p:nvPr>
        </p:nvSpPr>
        <p:spPr>
          <a:xfrm>
            <a:off x="287338" y="204788"/>
            <a:ext cx="8458200" cy="838200"/>
          </a:xfrm>
        </p:spPr>
        <p:txBody>
          <a:bodyPr>
            <a:normAutofit fontScale="90000"/>
          </a:bodyPr>
          <a:lstStyle/>
          <a:p>
            <a:pPr eaLnBrk="1" hangingPunct="1">
              <a:lnSpc>
                <a:spcPct val="100000"/>
              </a:lnSpc>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altLang="en-US" sz="4000">
                <a:solidFill>
                  <a:srgbClr val="9900FF"/>
                </a:solidFill>
              </a:rPr>
              <a:t>Το φάσμα της Ηλεκτρομαγνητικής </a:t>
            </a:r>
            <a:r>
              <a:rPr lang="en-US" altLang="en-US" sz="3600">
                <a:solidFill>
                  <a:srgbClr val="9900FF"/>
                </a:solidFill>
              </a:rPr>
              <a:t>Ακτινοβολίας</a:t>
            </a:r>
          </a:p>
        </p:txBody>
      </p:sp>
      <p:pic>
        <p:nvPicPr>
          <p:cNvPr id="98309" name="Picture 4">
            <a:extLst>
              <a:ext uri="{FF2B5EF4-FFF2-40B4-BE49-F238E27FC236}">
                <a16:creationId xmlns:a16="http://schemas.microsoft.com/office/drawing/2014/main" id="{6B7B5893-B8AD-4FD4-A37C-4EF6D8318D3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1571625"/>
            <a:ext cx="8686800" cy="4073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Tree>
  </p:cSld>
  <p:clrMapOvr>
    <a:masterClrMapping/>
  </p:clrMapOvr>
  <p:transition spd="med"/>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Text Box 1">
            <a:extLst>
              <a:ext uri="{FF2B5EF4-FFF2-40B4-BE49-F238E27FC236}">
                <a16:creationId xmlns:a16="http://schemas.microsoft.com/office/drawing/2014/main" id="{A2FBBA39-D4E6-40E3-927B-35C4A8C3B734}"/>
              </a:ext>
            </a:extLst>
          </p:cNvPr>
          <p:cNvSpPr txBox="1">
            <a:spLocks noChangeArrowheads="1"/>
          </p:cNvSpPr>
          <p:nvPr/>
        </p:nvSpPr>
        <p:spPr bwMode="auto">
          <a:xfrm>
            <a:off x="304800" y="6248400"/>
            <a:ext cx="3505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1pPr>
            <a:lvl2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2pPr>
            <a:lvl3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3pPr>
            <a:lvl4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4pPr>
            <a:lvl5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5pPr>
            <a:lvl6pPr marL="25146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6pPr>
            <a:lvl7pPr marL="29718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7pPr>
            <a:lvl8pPr marL="34290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8pPr>
            <a:lvl9pPr marL="38862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9pPr>
          </a:lstStyle>
          <a:p>
            <a:pPr eaLnBrk="1" hangingPunct="1">
              <a:lnSpc>
                <a:spcPct val="100000"/>
              </a:lnSpc>
              <a:buClrTx/>
              <a:buFontTx/>
              <a:buNone/>
            </a:pPr>
            <a:r>
              <a:rPr lang="el-GR" altLang="en-US" sz="1400">
                <a:solidFill>
                  <a:srgbClr val="000000"/>
                </a:solidFill>
                <a:latin typeface="Times New Roman" panose="02020603050405020304" pitchFamily="18" charset="0"/>
                <a:cs typeface="DejaVu Sans" panose="020B0603030804020204" pitchFamily="34" charset="0"/>
              </a:rPr>
              <a:t>Tro, Chemistry: A Molecular Approach</a:t>
            </a:r>
          </a:p>
        </p:txBody>
      </p:sp>
      <p:sp>
        <p:nvSpPr>
          <p:cNvPr id="100356" name="Rectangle 3">
            <a:extLst>
              <a:ext uri="{FF2B5EF4-FFF2-40B4-BE49-F238E27FC236}">
                <a16:creationId xmlns:a16="http://schemas.microsoft.com/office/drawing/2014/main" id="{92C71D27-CB35-4799-955A-E32B161C5714}"/>
              </a:ext>
            </a:extLst>
          </p:cNvPr>
          <p:cNvSpPr>
            <a:spLocks noGrp="1" noChangeArrowheads="1"/>
          </p:cNvSpPr>
          <p:nvPr>
            <p:ph type="title" idx="4294967295"/>
          </p:nvPr>
        </p:nvSpPr>
        <p:spPr>
          <a:xfrm>
            <a:off x="304800" y="319215"/>
            <a:ext cx="8458200" cy="1143000"/>
          </a:xfrm>
        </p:spPr>
        <p:txBody>
          <a:bodyPr>
            <a:normAutofit fontScale="90000"/>
          </a:bodyPr>
          <a:lstStyle/>
          <a:p>
            <a:pPr algn="ctr" eaLnBrk="1" hangingPunct="1">
              <a:lnSpc>
                <a:spcPct val="100000"/>
              </a:lnSpc>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altLang="en-US" sz="4400" dirty="0" err="1">
                <a:solidFill>
                  <a:srgbClr val="9900FF"/>
                </a:solidFill>
              </a:rPr>
              <a:t>Το</a:t>
            </a:r>
            <a:r>
              <a:rPr lang="en-US" altLang="en-US" sz="4400" dirty="0">
                <a:solidFill>
                  <a:srgbClr val="9900FF"/>
                </a:solidFill>
              </a:rPr>
              <a:t> </a:t>
            </a:r>
            <a:r>
              <a:rPr lang="el-GR" altLang="en-US" sz="4400" dirty="0">
                <a:solidFill>
                  <a:srgbClr val="9900FF"/>
                </a:solidFill>
              </a:rPr>
              <a:t>φασμα το λευκού φωτός είναι ένα </a:t>
            </a:r>
            <a:r>
              <a:rPr lang="en-US" altLang="en-US" sz="4400" dirty="0" err="1">
                <a:solidFill>
                  <a:srgbClr val="9900FF"/>
                </a:solidFill>
              </a:rPr>
              <a:t>συνεχές</a:t>
            </a:r>
            <a:r>
              <a:rPr lang="en-US" altLang="en-US" sz="4400" dirty="0">
                <a:solidFill>
                  <a:srgbClr val="9900FF"/>
                </a:solidFill>
              </a:rPr>
              <a:t> </a:t>
            </a:r>
            <a:r>
              <a:rPr lang="en-US" altLang="en-US" sz="4400" dirty="0" err="1">
                <a:solidFill>
                  <a:srgbClr val="9900FF"/>
                </a:solidFill>
              </a:rPr>
              <a:t>φάσμ</a:t>
            </a:r>
            <a:r>
              <a:rPr lang="en-US" altLang="en-US" sz="4400" dirty="0">
                <a:solidFill>
                  <a:srgbClr val="9900FF"/>
                </a:solidFill>
              </a:rPr>
              <a:t>α</a:t>
            </a:r>
          </a:p>
        </p:txBody>
      </p:sp>
      <p:pic>
        <p:nvPicPr>
          <p:cNvPr id="100357" name="Picture 4">
            <a:extLst>
              <a:ext uri="{FF2B5EF4-FFF2-40B4-BE49-F238E27FC236}">
                <a16:creationId xmlns:a16="http://schemas.microsoft.com/office/drawing/2014/main" id="{9E751138-0BAB-4A5A-9A1E-05360733368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52700" y="1612900"/>
            <a:ext cx="4114800" cy="349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100358" name="Picture 5">
            <a:extLst>
              <a:ext uri="{FF2B5EF4-FFF2-40B4-BE49-F238E27FC236}">
                <a16:creationId xmlns:a16="http://schemas.microsoft.com/office/drawing/2014/main" id="{8B6F720E-4FCD-4727-9416-F37674B7D21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11723" t="79996" r="12755" b="7997"/>
          <a:stretch>
            <a:fillRect/>
          </a:stretch>
        </p:blipFill>
        <p:spPr bwMode="auto">
          <a:xfrm>
            <a:off x="1828800" y="5105400"/>
            <a:ext cx="55626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Tree>
  </p:cSld>
  <p:clrMapOvr>
    <a:masterClrMapping/>
  </p:clrMapOvr>
  <p:transition spd="med"/>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Text Box 1">
            <a:extLst>
              <a:ext uri="{FF2B5EF4-FFF2-40B4-BE49-F238E27FC236}">
                <a16:creationId xmlns:a16="http://schemas.microsoft.com/office/drawing/2014/main" id="{9B1E7438-EA24-407C-A12A-F1C485F7724B}"/>
              </a:ext>
            </a:extLst>
          </p:cNvPr>
          <p:cNvSpPr txBox="1">
            <a:spLocks noChangeArrowheads="1"/>
          </p:cNvSpPr>
          <p:nvPr/>
        </p:nvSpPr>
        <p:spPr bwMode="auto">
          <a:xfrm>
            <a:off x="304800" y="6248400"/>
            <a:ext cx="3505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1pPr>
            <a:lvl2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2pPr>
            <a:lvl3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3pPr>
            <a:lvl4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4pPr>
            <a:lvl5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5pPr>
            <a:lvl6pPr marL="25146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6pPr>
            <a:lvl7pPr marL="29718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7pPr>
            <a:lvl8pPr marL="34290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8pPr>
            <a:lvl9pPr marL="38862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9pPr>
          </a:lstStyle>
          <a:p>
            <a:pPr eaLnBrk="1" hangingPunct="1">
              <a:lnSpc>
                <a:spcPct val="100000"/>
              </a:lnSpc>
              <a:buClrTx/>
              <a:buFontTx/>
              <a:buNone/>
            </a:pPr>
            <a:r>
              <a:rPr lang="el-GR" altLang="en-US" sz="1400">
                <a:solidFill>
                  <a:srgbClr val="000000"/>
                </a:solidFill>
                <a:latin typeface="Times New Roman" panose="02020603050405020304" pitchFamily="18" charset="0"/>
                <a:cs typeface="DejaVu Sans" panose="020B0603030804020204" pitchFamily="34" charset="0"/>
              </a:rPr>
              <a:t>Tro, Chemistry: A Molecular Approach</a:t>
            </a:r>
          </a:p>
        </p:txBody>
      </p:sp>
      <p:sp>
        <p:nvSpPr>
          <p:cNvPr id="102404" name="Rectangle 3">
            <a:extLst>
              <a:ext uri="{FF2B5EF4-FFF2-40B4-BE49-F238E27FC236}">
                <a16:creationId xmlns:a16="http://schemas.microsoft.com/office/drawing/2014/main" id="{0D62154C-A191-4C9E-85E2-B86949215E20}"/>
              </a:ext>
            </a:extLst>
          </p:cNvPr>
          <p:cNvSpPr>
            <a:spLocks noGrp="1" noChangeArrowheads="1"/>
          </p:cNvSpPr>
          <p:nvPr>
            <p:ph type="title" idx="4294967295"/>
          </p:nvPr>
        </p:nvSpPr>
        <p:spPr>
          <a:xfrm>
            <a:off x="304800" y="304800"/>
            <a:ext cx="8458200" cy="1143000"/>
          </a:xfrm>
        </p:spPr>
        <p:txBody>
          <a:bodyPr/>
          <a:lstStyle/>
          <a:p>
            <a:pPr eaLnBrk="1" hangingPunct="1">
              <a:lnSpc>
                <a:spcPct val="100000"/>
              </a:lnSpc>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altLang="en-US" sz="4400">
                <a:solidFill>
                  <a:srgbClr val="9900FF"/>
                </a:solidFill>
              </a:rPr>
              <a:t>Το Ηλεκτρομαγνητικό Φάσμα</a:t>
            </a:r>
          </a:p>
        </p:txBody>
      </p:sp>
      <p:sp>
        <p:nvSpPr>
          <p:cNvPr id="102405" name="Text Box 4">
            <a:extLst>
              <a:ext uri="{FF2B5EF4-FFF2-40B4-BE49-F238E27FC236}">
                <a16:creationId xmlns:a16="http://schemas.microsoft.com/office/drawing/2014/main" id="{847D9265-AC90-4C69-82B5-EDB4837029EC}"/>
              </a:ext>
            </a:extLst>
          </p:cNvPr>
          <p:cNvSpPr txBox="1">
            <a:spLocks noChangeArrowheads="1"/>
          </p:cNvSpPr>
          <p:nvPr/>
        </p:nvSpPr>
        <p:spPr bwMode="auto">
          <a:xfrm>
            <a:off x="304800" y="1371600"/>
            <a:ext cx="8458200" cy="495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marL="336550" indent="-336550">
              <a:lnSpc>
                <a:spcPct val="94000"/>
              </a:lnSpc>
              <a:buClr>
                <a:srgbClr val="000000"/>
              </a:buClr>
              <a:buSzPct val="100000"/>
              <a:buFont typeface="Times New Roman" panose="02020603050405020304" pitchFamily="18" charset="0"/>
              <a:tabLst>
                <a:tab pos="336550" algn="l"/>
                <a:tab pos="784225" algn="l"/>
                <a:tab pos="1233488" algn="l"/>
                <a:tab pos="1682750" algn="l"/>
                <a:tab pos="2132013" algn="l"/>
                <a:tab pos="2581275" algn="l"/>
                <a:tab pos="3030538" algn="l"/>
                <a:tab pos="3479800" algn="l"/>
                <a:tab pos="3929063" algn="l"/>
                <a:tab pos="4378325" algn="l"/>
                <a:tab pos="4827588" algn="l"/>
                <a:tab pos="5276850" algn="l"/>
                <a:tab pos="5726113" algn="l"/>
                <a:tab pos="6175375" algn="l"/>
                <a:tab pos="6624638" algn="l"/>
                <a:tab pos="7073900" algn="l"/>
                <a:tab pos="7523163" algn="l"/>
                <a:tab pos="7972425" algn="l"/>
                <a:tab pos="8421688" algn="l"/>
                <a:tab pos="8870950" algn="l"/>
                <a:tab pos="9320213" algn="l"/>
              </a:tabLst>
              <a:defRPr>
                <a:solidFill>
                  <a:schemeClr val="bg1"/>
                </a:solidFill>
                <a:latin typeface="Arial" panose="020B0604020202020204" pitchFamily="34" charset="0"/>
                <a:cs typeface="Droid Sans Fallback" charset="0"/>
              </a:defRPr>
            </a:lvl1pPr>
            <a:lvl2pPr marL="736600" indent="-279400">
              <a:lnSpc>
                <a:spcPct val="94000"/>
              </a:lnSpc>
              <a:buClr>
                <a:srgbClr val="000000"/>
              </a:buClr>
              <a:buSzPct val="100000"/>
              <a:buFont typeface="Times New Roman" panose="02020603050405020304" pitchFamily="18" charset="0"/>
              <a:tabLst>
                <a:tab pos="336550" algn="l"/>
                <a:tab pos="784225" algn="l"/>
                <a:tab pos="1233488" algn="l"/>
                <a:tab pos="1682750" algn="l"/>
                <a:tab pos="2132013" algn="l"/>
                <a:tab pos="2581275" algn="l"/>
                <a:tab pos="3030538" algn="l"/>
                <a:tab pos="3479800" algn="l"/>
                <a:tab pos="3929063" algn="l"/>
                <a:tab pos="4378325" algn="l"/>
                <a:tab pos="4827588" algn="l"/>
                <a:tab pos="5276850" algn="l"/>
                <a:tab pos="5726113" algn="l"/>
                <a:tab pos="6175375" algn="l"/>
                <a:tab pos="6624638" algn="l"/>
                <a:tab pos="7073900" algn="l"/>
                <a:tab pos="7523163" algn="l"/>
                <a:tab pos="7972425" algn="l"/>
                <a:tab pos="8421688" algn="l"/>
                <a:tab pos="8870950" algn="l"/>
                <a:tab pos="9320213" algn="l"/>
              </a:tabLst>
              <a:defRPr>
                <a:solidFill>
                  <a:schemeClr val="bg1"/>
                </a:solidFill>
                <a:latin typeface="Arial" panose="020B0604020202020204" pitchFamily="34" charset="0"/>
                <a:cs typeface="Droid Sans Fallback" charset="0"/>
              </a:defRPr>
            </a:lvl2pPr>
            <a:lvl3pPr>
              <a:lnSpc>
                <a:spcPct val="94000"/>
              </a:lnSpc>
              <a:buClr>
                <a:srgbClr val="000000"/>
              </a:buClr>
              <a:buSzPct val="100000"/>
              <a:buFont typeface="Times New Roman" panose="02020603050405020304" pitchFamily="18" charset="0"/>
              <a:tabLst>
                <a:tab pos="336550" algn="l"/>
                <a:tab pos="784225" algn="l"/>
                <a:tab pos="1233488" algn="l"/>
                <a:tab pos="1682750" algn="l"/>
                <a:tab pos="2132013" algn="l"/>
                <a:tab pos="2581275" algn="l"/>
                <a:tab pos="3030538" algn="l"/>
                <a:tab pos="3479800" algn="l"/>
                <a:tab pos="3929063" algn="l"/>
                <a:tab pos="4378325" algn="l"/>
                <a:tab pos="4827588" algn="l"/>
                <a:tab pos="5276850" algn="l"/>
                <a:tab pos="5726113" algn="l"/>
                <a:tab pos="6175375" algn="l"/>
                <a:tab pos="6624638" algn="l"/>
                <a:tab pos="7073900" algn="l"/>
                <a:tab pos="7523163" algn="l"/>
                <a:tab pos="7972425" algn="l"/>
                <a:tab pos="8421688" algn="l"/>
                <a:tab pos="8870950" algn="l"/>
                <a:tab pos="9320213" algn="l"/>
              </a:tabLst>
              <a:defRPr>
                <a:solidFill>
                  <a:schemeClr val="bg1"/>
                </a:solidFill>
                <a:latin typeface="Arial" panose="020B0604020202020204" pitchFamily="34" charset="0"/>
                <a:cs typeface="Droid Sans Fallback" charset="0"/>
              </a:defRPr>
            </a:lvl3pPr>
            <a:lvl4pPr>
              <a:lnSpc>
                <a:spcPct val="94000"/>
              </a:lnSpc>
              <a:buClr>
                <a:srgbClr val="000000"/>
              </a:buClr>
              <a:buSzPct val="100000"/>
              <a:buFont typeface="Times New Roman" panose="02020603050405020304" pitchFamily="18" charset="0"/>
              <a:tabLst>
                <a:tab pos="336550" algn="l"/>
                <a:tab pos="784225" algn="l"/>
                <a:tab pos="1233488" algn="l"/>
                <a:tab pos="1682750" algn="l"/>
                <a:tab pos="2132013" algn="l"/>
                <a:tab pos="2581275" algn="l"/>
                <a:tab pos="3030538" algn="l"/>
                <a:tab pos="3479800" algn="l"/>
                <a:tab pos="3929063" algn="l"/>
                <a:tab pos="4378325" algn="l"/>
                <a:tab pos="4827588" algn="l"/>
                <a:tab pos="5276850" algn="l"/>
                <a:tab pos="5726113" algn="l"/>
                <a:tab pos="6175375" algn="l"/>
                <a:tab pos="6624638" algn="l"/>
                <a:tab pos="7073900" algn="l"/>
                <a:tab pos="7523163" algn="l"/>
                <a:tab pos="7972425" algn="l"/>
                <a:tab pos="8421688" algn="l"/>
                <a:tab pos="8870950" algn="l"/>
                <a:tab pos="9320213" algn="l"/>
              </a:tabLst>
              <a:defRPr>
                <a:solidFill>
                  <a:schemeClr val="bg1"/>
                </a:solidFill>
                <a:latin typeface="Arial" panose="020B0604020202020204" pitchFamily="34" charset="0"/>
                <a:cs typeface="Droid Sans Fallback" charset="0"/>
              </a:defRPr>
            </a:lvl4pPr>
            <a:lvl5pPr>
              <a:lnSpc>
                <a:spcPct val="94000"/>
              </a:lnSpc>
              <a:buClr>
                <a:srgbClr val="000000"/>
              </a:buClr>
              <a:buSzPct val="100000"/>
              <a:buFont typeface="Times New Roman" panose="02020603050405020304" pitchFamily="18" charset="0"/>
              <a:tabLst>
                <a:tab pos="336550" algn="l"/>
                <a:tab pos="784225" algn="l"/>
                <a:tab pos="1233488" algn="l"/>
                <a:tab pos="1682750" algn="l"/>
                <a:tab pos="2132013" algn="l"/>
                <a:tab pos="2581275" algn="l"/>
                <a:tab pos="3030538" algn="l"/>
                <a:tab pos="3479800" algn="l"/>
                <a:tab pos="3929063" algn="l"/>
                <a:tab pos="4378325" algn="l"/>
                <a:tab pos="4827588" algn="l"/>
                <a:tab pos="5276850" algn="l"/>
                <a:tab pos="5726113" algn="l"/>
                <a:tab pos="6175375" algn="l"/>
                <a:tab pos="6624638" algn="l"/>
                <a:tab pos="7073900" algn="l"/>
                <a:tab pos="7523163" algn="l"/>
                <a:tab pos="7972425" algn="l"/>
                <a:tab pos="8421688" algn="l"/>
                <a:tab pos="8870950" algn="l"/>
                <a:tab pos="9320213" algn="l"/>
              </a:tabLst>
              <a:defRPr>
                <a:solidFill>
                  <a:schemeClr val="bg1"/>
                </a:solidFill>
                <a:latin typeface="Arial" panose="020B0604020202020204" pitchFamily="34" charset="0"/>
                <a:cs typeface="Droid Sans Fallback" charset="0"/>
              </a:defRPr>
            </a:lvl5pPr>
            <a:lvl6pPr marL="25146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336550" algn="l"/>
                <a:tab pos="784225" algn="l"/>
                <a:tab pos="1233488" algn="l"/>
                <a:tab pos="1682750" algn="l"/>
                <a:tab pos="2132013" algn="l"/>
                <a:tab pos="2581275" algn="l"/>
                <a:tab pos="3030538" algn="l"/>
                <a:tab pos="3479800" algn="l"/>
                <a:tab pos="3929063" algn="l"/>
                <a:tab pos="4378325" algn="l"/>
                <a:tab pos="4827588" algn="l"/>
                <a:tab pos="5276850" algn="l"/>
                <a:tab pos="5726113" algn="l"/>
                <a:tab pos="6175375" algn="l"/>
                <a:tab pos="6624638" algn="l"/>
                <a:tab pos="7073900" algn="l"/>
                <a:tab pos="7523163" algn="l"/>
                <a:tab pos="7972425" algn="l"/>
                <a:tab pos="8421688" algn="l"/>
                <a:tab pos="8870950" algn="l"/>
                <a:tab pos="9320213" algn="l"/>
              </a:tabLst>
              <a:defRPr>
                <a:solidFill>
                  <a:schemeClr val="bg1"/>
                </a:solidFill>
                <a:latin typeface="Arial" panose="020B0604020202020204" pitchFamily="34" charset="0"/>
                <a:cs typeface="Droid Sans Fallback" charset="0"/>
              </a:defRPr>
            </a:lvl6pPr>
            <a:lvl7pPr marL="29718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336550" algn="l"/>
                <a:tab pos="784225" algn="l"/>
                <a:tab pos="1233488" algn="l"/>
                <a:tab pos="1682750" algn="l"/>
                <a:tab pos="2132013" algn="l"/>
                <a:tab pos="2581275" algn="l"/>
                <a:tab pos="3030538" algn="l"/>
                <a:tab pos="3479800" algn="l"/>
                <a:tab pos="3929063" algn="l"/>
                <a:tab pos="4378325" algn="l"/>
                <a:tab pos="4827588" algn="l"/>
                <a:tab pos="5276850" algn="l"/>
                <a:tab pos="5726113" algn="l"/>
                <a:tab pos="6175375" algn="l"/>
                <a:tab pos="6624638" algn="l"/>
                <a:tab pos="7073900" algn="l"/>
                <a:tab pos="7523163" algn="l"/>
                <a:tab pos="7972425" algn="l"/>
                <a:tab pos="8421688" algn="l"/>
                <a:tab pos="8870950" algn="l"/>
                <a:tab pos="9320213" algn="l"/>
              </a:tabLst>
              <a:defRPr>
                <a:solidFill>
                  <a:schemeClr val="bg1"/>
                </a:solidFill>
                <a:latin typeface="Arial" panose="020B0604020202020204" pitchFamily="34" charset="0"/>
                <a:cs typeface="Droid Sans Fallback" charset="0"/>
              </a:defRPr>
            </a:lvl7pPr>
            <a:lvl8pPr marL="34290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336550" algn="l"/>
                <a:tab pos="784225" algn="l"/>
                <a:tab pos="1233488" algn="l"/>
                <a:tab pos="1682750" algn="l"/>
                <a:tab pos="2132013" algn="l"/>
                <a:tab pos="2581275" algn="l"/>
                <a:tab pos="3030538" algn="l"/>
                <a:tab pos="3479800" algn="l"/>
                <a:tab pos="3929063" algn="l"/>
                <a:tab pos="4378325" algn="l"/>
                <a:tab pos="4827588" algn="l"/>
                <a:tab pos="5276850" algn="l"/>
                <a:tab pos="5726113" algn="l"/>
                <a:tab pos="6175375" algn="l"/>
                <a:tab pos="6624638" algn="l"/>
                <a:tab pos="7073900" algn="l"/>
                <a:tab pos="7523163" algn="l"/>
                <a:tab pos="7972425" algn="l"/>
                <a:tab pos="8421688" algn="l"/>
                <a:tab pos="8870950" algn="l"/>
                <a:tab pos="9320213" algn="l"/>
              </a:tabLst>
              <a:defRPr>
                <a:solidFill>
                  <a:schemeClr val="bg1"/>
                </a:solidFill>
                <a:latin typeface="Arial" panose="020B0604020202020204" pitchFamily="34" charset="0"/>
                <a:cs typeface="Droid Sans Fallback" charset="0"/>
              </a:defRPr>
            </a:lvl8pPr>
            <a:lvl9pPr marL="38862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336550" algn="l"/>
                <a:tab pos="784225" algn="l"/>
                <a:tab pos="1233488" algn="l"/>
                <a:tab pos="1682750" algn="l"/>
                <a:tab pos="2132013" algn="l"/>
                <a:tab pos="2581275" algn="l"/>
                <a:tab pos="3030538" algn="l"/>
                <a:tab pos="3479800" algn="l"/>
                <a:tab pos="3929063" algn="l"/>
                <a:tab pos="4378325" algn="l"/>
                <a:tab pos="4827588" algn="l"/>
                <a:tab pos="5276850" algn="l"/>
                <a:tab pos="5726113" algn="l"/>
                <a:tab pos="6175375" algn="l"/>
                <a:tab pos="6624638" algn="l"/>
                <a:tab pos="7073900" algn="l"/>
                <a:tab pos="7523163" algn="l"/>
                <a:tab pos="7972425" algn="l"/>
                <a:tab pos="8421688" algn="l"/>
                <a:tab pos="8870950" algn="l"/>
                <a:tab pos="9320213" algn="l"/>
              </a:tabLst>
              <a:defRPr>
                <a:solidFill>
                  <a:schemeClr val="bg1"/>
                </a:solidFill>
                <a:latin typeface="Arial" panose="020B0604020202020204" pitchFamily="34" charset="0"/>
                <a:cs typeface="Droid Sans Fallback" charset="0"/>
              </a:defRPr>
            </a:lvl9pPr>
          </a:lstStyle>
          <a:p>
            <a:pPr eaLnBrk="1" hangingPunct="1">
              <a:lnSpc>
                <a:spcPct val="100000"/>
              </a:lnSpc>
              <a:spcBef>
                <a:spcPts val="563"/>
              </a:spcBef>
              <a:buSzPct val="120000"/>
              <a:buFont typeface="Symbol" panose="05050102010706020507" pitchFamily="18" charset="2"/>
              <a:buChar char=""/>
            </a:pPr>
            <a:r>
              <a:rPr lang="en-US" altLang="en-US" sz="2800">
                <a:solidFill>
                  <a:srgbClr val="000000"/>
                </a:solidFill>
                <a:latin typeface="Times New Roman" panose="02020603050405020304" pitchFamily="18" charset="0"/>
              </a:rPr>
              <a:t>Το ορατό φώς αποτελεί μόνο ένα μικρό μέρος των μηκών του φωτός –καλούμενο </a:t>
            </a:r>
            <a:r>
              <a:rPr lang="en-US" altLang="en-US" sz="2800">
                <a:solidFill>
                  <a:srgbClr val="FF0000"/>
                </a:solidFill>
                <a:latin typeface="Times New Roman" panose="02020603050405020304" pitchFamily="18" charset="0"/>
              </a:rPr>
              <a:t>ηλεκτρομαγνητικό φάσμα</a:t>
            </a:r>
          </a:p>
          <a:p>
            <a:pPr eaLnBrk="1" hangingPunct="1">
              <a:lnSpc>
                <a:spcPct val="100000"/>
              </a:lnSpc>
              <a:spcBef>
                <a:spcPts val="563"/>
              </a:spcBef>
              <a:buSzPct val="120000"/>
              <a:buFont typeface="Symbol" panose="05050102010706020507" pitchFamily="18" charset="2"/>
              <a:buChar char=""/>
            </a:pPr>
            <a:r>
              <a:rPr lang="en-US" altLang="en-US" sz="2800">
                <a:solidFill>
                  <a:srgbClr val="000000"/>
                </a:solidFill>
                <a:latin typeface="Times New Roman" panose="02020603050405020304" pitchFamily="18" charset="0"/>
              </a:rPr>
              <a:t>Μικρό μήκος κύματος (μεγάλη συχνότητα) φωτός έχει μεγάλη ενέργεια</a:t>
            </a:r>
          </a:p>
          <a:p>
            <a:pPr lvl="1" eaLnBrk="1" hangingPunct="1">
              <a:lnSpc>
                <a:spcPct val="100000"/>
              </a:lnSpc>
              <a:spcBef>
                <a:spcPts val="488"/>
              </a:spcBef>
              <a:buFont typeface="Wingdings" panose="05000000000000000000" pitchFamily="2" charset="2"/>
              <a:buChar char=""/>
            </a:pPr>
            <a:r>
              <a:rPr lang="en-US" altLang="en-US" sz="2400">
                <a:solidFill>
                  <a:srgbClr val="000000"/>
                </a:solidFill>
                <a:latin typeface="Times New Roman" panose="02020603050405020304" pitchFamily="18" charset="0"/>
              </a:rPr>
              <a:t>Τα ραδιοκύματα έχουν την μικρότερη ενέργεια</a:t>
            </a:r>
          </a:p>
          <a:p>
            <a:pPr lvl="1" eaLnBrk="1" hangingPunct="1">
              <a:lnSpc>
                <a:spcPct val="100000"/>
              </a:lnSpc>
              <a:spcBef>
                <a:spcPts val="488"/>
              </a:spcBef>
              <a:buFont typeface="Wingdings" panose="05000000000000000000" pitchFamily="2" charset="2"/>
              <a:buChar char=""/>
            </a:pPr>
            <a:r>
              <a:rPr lang="en-US" altLang="en-US" sz="2400">
                <a:solidFill>
                  <a:srgbClr val="000000"/>
                </a:solidFill>
                <a:latin typeface="Times New Roman" panose="02020603050405020304" pitchFamily="18" charset="0"/>
              </a:rPr>
              <a:t>Οι ακτίνες γ του φωτός έχουν την υψηλότερη ενέργεια</a:t>
            </a:r>
          </a:p>
          <a:p>
            <a:pPr eaLnBrk="1" hangingPunct="1">
              <a:lnSpc>
                <a:spcPct val="100000"/>
              </a:lnSpc>
              <a:spcBef>
                <a:spcPts val="563"/>
              </a:spcBef>
              <a:buSzPct val="120000"/>
              <a:buFont typeface="Symbol" panose="05050102010706020507" pitchFamily="18" charset="2"/>
              <a:buChar char=""/>
            </a:pPr>
            <a:r>
              <a:rPr lang="en-US" altLang="en-US" sz="2800">
                <a:solidFill>
                  <a:srgbClr val="000000"/>
                </a:solidFill>
                <a:latin typeface="Times New Roman" panose="02020603050405020304" pitchFamily="18" charset="0"/>
              </a:rPr>
              <a:t>Η υψηλής ενέργειας ηλεκτρομαγνητική αντινοβολία μπορεί δυνητικά να βλάψει τα βιολογικά μόρια-Ιονίζουσα ακτινοβολία</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Text Box 1">
            <a:extLst>
              <a:ext uri="{FF2B5EF4-FFF2-40B4-BE49-F238E27FC236}">
                <a16:creationId xmlns:a16="http://schemas.microsoft.com/office/drawing/2014/main" id="{016107E5-1DE8-42EB-B09B-BE8B7993A8B7}"/>
              </a:ext>
            </a:extLst>
          </p:cNvPr>
          <p:cNvSpPr txBox="1">
            <a:spLocks noChangeArrowheads="1"/>
          </p:cNvSpPr>
          <p:nvPr/>
        </p:nvSpPr>
        <p:spPr bwMode="auto">
          <a:xfrm>
            <a:off x="304800" y="6248400"/>
            <a:ext cx="3505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1pPr>
            <a:lvl2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2pPr>
            <a:lvl3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3pPr>
            <a:lvl4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4pPr>
            <a:lvl5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5pPr>
            <a:lvl6pPr marL="25146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6pPr>
            <a:lvl7pPr marL="29718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7pPr>
            <a:lvl8pPr marL="34290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8pPr>
            <a:lvl9pPr marL="38862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9pPr>
          </a:lstStyle>
          <a:p>
            <a:pPr eaLnBrk="1" hangingPunct="1">
              <a:lnSpc>
                <a:spcPct val="100000"/>
              </a:lnSpc>
              <a:buClrTx/>
              <a:buFontTx/>
              <a:buNone/>
            </a:pPr>
            <a:r>
              <a:rPr lang="el-GR" altLang="en-US" sz="1400">
                <a:solidFill>
                  <a:srgbClr val="000000"/>
                </a:solidFill>
                <a:latin typeface="Times New Roman" panose="02020603050405020304" pitchFamily="18" charset="0"/>
                <a:cs typeface="DejaVu Sans" panose="020B0603030804020204" pitchFamily="34" charset="0"/>
              </a:rPr>
              <a:t>Tro, Chemistry: A Molecular Approach</a:t>
            </a:r>
          </a:p>
        </p:txBody>
      </p:sp>
      <p:sp>
        <p:nvSpPr>
          <p:cNvPr id="104452" name="Rectangle 3">
            <a:extLst>
              <a:ext uri="{FF2B5EF4-FFF2-40B4-BE49-F238E27FC236}">
                <a16:creationId xmlns:a16="http://schemas.microsoft.com/office/drawing/2014/main" id="{B9FD1596-2784-4954-BDBF-2BE1046048FA}"/>
              </a:ext>
            </a:extLst>
          </p:cNvPr>
          <p:cNvSpPr>
            <a:spLocks noGrp="1" noChangeArrowheads="1"/>
          </p:cNvSpPr>
          <p:nvPr>
            <p:ph type="title" idx="4294967295"/>
          </p:nvPr>
        </p:nvSpPr>
        <p:spPr>
          <a:xfrm>
            <a:off x="228600" y="18020"/>
            <a:ext cx="8458200" cy="936024"/>
          </a:xfrm>
        </p:spPr>
        <p:txBody>
          <a:bodyPr/>
          <a:lstStyle/>
          <a:p>
            <a:pPr eaLnBrk="1" hangingPunct="1">
              <a:lnSpc>
                <a:spcPct val="100000"/>
              </a:lnSpc>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altLang="en-US" sz="4400" dirty="0" err="1">
                <a:solidFill>
                  <a:srgbClr val="9900FF"/>
                </a:solidFill>
              </a:rPr>
              <a:t>Συμ</a:t>
            </a:r>
            <a:r>
              <a:rPr lang="en-US" altLang="en-US" sz="4400" dirty="0">
                <a:solidFill>
                  <a:srgbClr val="9900FF"/>
                </a:solidFill>
              </a:rPr>
              <a:t>βολή</a:t>
            </a:r>
          </a:p>
        </p:txBody>
      </p:sp>
      <p:sp>
        <p:nvSpPr>
          <p:cNvPr id="104453" name="Text Box 4">
            <a:extLst>
              <a:ext uri="{FF2B5EF4-FFF2-40B4-BE49-F238E27FC236}">
                <a16:creationId xmlns:a16="http://schemas.microsoft.com/office/drawing/2014/main" id="{D9BDFBA9-5F3C-4181-8D06-8A714B6E9A71}"/>
              </a:ext>
            </a:extLst>
          </p:cNvPr>
          <p:cNvSpPr txBox="1">
            <a:spLocks noChangeArrowheads="1"/>
          </p:cNvSpPr>
          <p:nvPr/>
        </p:nvSpPr>
        <p:spPr bwMode="auto">
          <a:xfrm>
            <a:off x="76200" y="944262"/>
            <a:ext cx="8763000" cy="430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marL="336550" indent="-336550">
              <a:lnSpc>
                <a:spcPct val="94000"/>
              </a:lnSpc>
              <a:buClr>
                <a:srgbClr val="000000"/>
              </a:buClr>
              <a:buSzPct val="100000"/>
              <a:buFont typeface="Times New Roman" panose="02020603050405020304" pitchFamily="18" charset="0"/>
              <a:tabLst>
                <a:tab pos="336550" algn="l"/>
                <a:tab pos="784225" algn="l"/>
                <a:tab pos="1233488" algn="l"/>
                <a:tab pos="1682750" algn="l"/>
                <a:tab pos="2132013" algn="l"/>
                <a:tab pos="2581275" algn="l"/>
                <a:tab pos="3030538" algn="l"/>
                <a:tab pos="3479800" algn="l"/>
                <a:tab pos="3929063" algn="l"/>
                <a:tab pos="4378325" algn="l"/>
                <a:tab pos="4827588" algn="l"/>
                <a:tab pos="5276850" algn="l"/>
                <a:tab pos="5726113" algn="l"/>
                <a:tab pos="6175375" algn="l"/>
                <a:tab pos="6624638" algn="l"/>
                <a:tab pos="7073900" algn="l"/>
                <a:tab pos="7523163" algn="l"/>
                <a:tab pos="7972425" algn="l"/>
                <a:tab pos="8421688" algn="l"/>
                <a:tab pos="8870950" algn="l"/>
                <a:tab pos="9320213" algn="l"/>
              </a:tabLst>
              <a:defRPr>
                <a:solidFill>
                  <a:schemeClr val="bg1"/>
                </a:solidFill>
                <a:latin typeface="Arial" panose="020B0604020202020204" pitchFamily="34" charset="0"/>
                <a:cs typeface="Droid Sans Fallback" charset="0"/>
              </a:defRPr>
            </a:lvl1pPr>
            <a:lvl2pPr marL="736600" indent="-279400">
              <a:lnSpc>
                <a:spcPct val="94000"/>
              </a:lnSpc>
              <a:buClr>
                <a:srgbClr val="000000"/>
              </a:buClr>
              <a:buSzPct val="100000"/>
              <a:buFont typeface="Times New Roman" panose="02020603050405020304" pitchFamily="18" charset="0"/>
              <a:tabLst>
                <a:tab pos="336550" algn="l"/>
                <a:tab pos="784225" algn="l"/>
                <a:tab pos="1233488" algn="l"/>
                <a:tab pos="1682750" algn="l"/>
                <a:tab pos="2132013" algn="l"/>
                <a:tab pos="2581275" algn="l"/>
                <a:tab pos="3030538" algn="l"/>
                <a:tab pos="3479800" algn="l"/>
                <a:tab pos="3929063" algn="l"/>
                <a:tab pos="4378325" algn="l"/>
                <a:tab pos="4827588" algn="l"/>
                <a:tab pos="5276850" algn="l"/>
                <a:tab pos="5726113" algn="l"/>
                <a:tab pos="6175375" algn="l"/>
                <a:tab pos="6624638" algn="l"/>
                <a:tab pos="7073900" algn="l"/>
                <a:tab pos="7523163" algn="l"/>
                <a:tab pos="7972425" algn="l"/>
                <a:tab pos="8421688" algn="l"/>
                <a:tab pos="8870950" algn="l"/>
                <a:tab pos="9320213" algn="l"/>
              </a:tabLst>
              <a:defRPr>
                <a:solidFill>
                  <a:schemeClr val="bg1"/>
                </a:solidFill>
                <a:latin typeface="Arial" panose="020B0604020202020204" pitchFamily="34" charset="0"/>
                <a:cs typeface="Droid Sans Fallback" charset="0"/>
              </a:defRPr>
            </a:lvl2pPr>
            <a:lvl3pPr>
              <a:lnSpc>
                <a:spcPct val="94000"/>
              </a:lnSpc>
              <a:buClr>
                <a:srgbClr val="000000"/>
              </a:buClr>
              <a:buSzPct val="100000"/>
              <a:buFont typeface="Times New Roman" panose="02020603050405020304" pitchFamily="18" charset="0"/>
              <a:tabLst>
                <a:tab pos="336550" algn="l"/>
                <a:tab pos="784225" algn="l"/>
                <a:tab pos="1233488" algn="l"/>
                <a:tab pos="1682750" algn="l"/>
                <a:tab pos="2132013" algn="l"/>
                <a:tab pos="2581275" algn="l"/>
                <a:tab pos="3030538" algn="l"/>
                <a:tab pos="3479800" algn="l"/>
                <a:tab pos="3929063" algn="l"/>
                <a:tab pos="4378325" algn="l"/>
                <a:tab pos="4827588" algn="l"/>
                <a:tab pos="5276850" algn="l"/>
                <a:tab pos="5726113" algn="l"/>
                <a:tab pos="6175375" algn="l"/>
                <a:tab pos="6624638" algn="l"/>
                <a:tab pos="7073900" algn="l"/>
                <a:tab pos="7523163" algn="l"/>
                <a:tab pos="7972425" algn="l"/>
                <a:tab pos="8421688" algn="l"/>
                <a:tab pos="8870950" algn="l"/>
                <a:tab pos="9320213" algn="l"/>
              </a:tabLst>
              <a:defRPr>
                <a:solidFill>
                  <a:schemeClr val="bg1"/>
                </a:solidFill>
                <a:latin typeface="Arial" panose="020B0604020202020204" pitchFamily="34" charset="0"/>
                <a:cs typeface="Droid Sans Fallback" charset="0"/>
              </a:defRPr>
            </a:lvl3pPr>
            <a:lvl4pPr>
              <a:lnSpc>
                <a:spcPct val="94000"/>
              </a:lnSpc>
              <a:buClr>
                <a:srgbClr val="000000"/>
              </a:buClr>
              <a:buSzPct val="100000"/>
              <a:buFont typeface="Times New Roman" panose="02020603050405020304" pitchFamily="18" charset="0"/>
              <a:tabLst>
                <a:tab pos="336550" algn="l"/>
                <a:tab pos="784225" algn="l"/>
                <a:tab pos="1233488" algn="l"/>
                <a:tab pos="1682750" algn="l"/>
                <a:tab pos="2132013" algn="l"/>
                <a:tab pos="2581275" algn="l"/>
                <a:tab pos="3030538" algn="l"/>
                <a:tab pos="3479800" algn="l"/>
                <a:tab pos="3929063" algn="l"/>
                <a:tab pos="4378325" algn="l"/>
                <a:tab pos="4827588" algn="l"/>
                <a:tab pos="5276850" algn="l"/>
                <a:tab pos="5726113" algn="l"/>
                <a:tab pos="6175375" algn="l"/>
                <a:tab pos="6624638" algn="l"/>
                <a:tab pos="7073900" algn="l"/>
                <a:tab pos="7523163" algn="l"/>
                <a:tab pos="7972425" algn="l"/>
                <a:tab pos="8421688" algn="l"/>
                <a:tab pos="8870950" algn="l"/>
                <a:tab pos="9320213" algn="l"/>
              </a:tabLst>
              <a:defRPr>
                <a:solidFill>
                  <a:schemeClr val="bg1"/>
                </a:solidFill>
                <a:latin typeface="Arial" panose="020B0604020202020204" pitchFamily="34" charset="0"/>
                <a:cs typeface="Droid Sans Fallback" charset="0"/>
              </a:defRPr>
            </a:lvl4pPr>
            <a:lvl5pPr>
              <a:lnSpc>
                <a:spcPct val="94000"/>
              </a:lnSpc>
              <a:buClr>
                <a:srgbClr val="000000"/>
              </a:buClr>
              <a:buSzPct val="100000"/>
              <a:buFont typeface="Times New Roman" panose="02020603050405020304" pitchFamily="18" charset="0"/>
              <a:tabLst>
                <a:tab pos="336550" algn="l"/>
                <a:tab pos="784225" algn="l"/>
                <a:tab pos="1233488" algn="l"/>
                <a:tab pos="1682750" algn="l"/>
                <a:tab pos="2132013" algn="l"/>
                <a:tab pos="2581275" algn="l"/>
                <a:tab pos="3030538" algn="l"/>
                <a:tab pos="3479800" algn="l"/>
                <a:tab pos="3929063" algn="l"/>
                <a:tab pos="4378325" algn="l"/>
                <a:tab pos="4827588" algn="l"/>
                <a:tab pos="5276850" algn="l"/>
                <a:tab pos="5726113" algn="l"/>
                <a:tab pos="6175375" algn="l"/>
                <a:tab pos="6624638" algn="l"/>
                <a:tab pos="7073900" algn="l"/>
                <a:tab pos="7523163" algn="l"/>
                <a:tab pos="7972425" algn="l"/>
                <a:tab pos="8421688" algn="l"/>
                <a:tab pos="8870950" algn="l"/>
                <a:tab pos="9320213" algn="l"/>
              </a:tabLst>
              <a:defRPr>
                <a:solidFill>
                  <a:schemeClr val="bg1"/>
                </a:solidFill>
                <a:latin typeface="Arial" panose="020B0604020202020204" pitchFamily="34" charset="0"/>
                <a:cs typeface="Droid Sans Fallback" charset="0"/>
              </a:defRPr>
            </a:lvl5pPr>
            <a:lvl6pPr marL="25146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336550" algn="l"/>
                <a:tab pos="784225" algn="l"/>
                <a:tab pos="1233488" algn="l"/>
                <a:tab pos="1682750" algn="l"/>
                <a:tab pos="2132013" algn="l"/>
                <a:tab pos="2581275" algn="l"/>
                <a:tab pos="3030538" algn="l"/>
                <a:tab pos="3479800" algn="l"/>
                <a:tab pos="3929063" algn="l"/>
                <a:tab pos="4378325" algn="l"/>
                <a:tab pos="4827588" algn="l"/>
                <a:tab pos="5276850" algn="l"/>
                <a:tab pos="5726113" algn="l"/>
                <a:tab pos="6175375" algn="l"/>
                <a:tab pos="6624638" algn="l"/>
                <a:tab pos="7073900" algn="l"/>
                <a:tab pos="7523163" algn="l"/>
                <a:tab pos="7972425" algn="l"/>
                <a:tab pos="8421688" algn="l"/>
                <a:tab pos="8870950" algn="l"/>
                <a:tab pos="9320213" algn="l"/>
              </a:tabLst>
              <a:defRPr>
                <a:solidFill>
                  <a:schemeClr val="bg1"/>
                </a:solidFill>
                <a:latin typeface="Arial" panose="020B0604020202020204" pitchFamily="34" charset="0"/>
                <a:cs typeface="Droid Sans Fallback" charset="0"/>
              </a:defRPr>
            </a:lvl6pPr>
            <a:lvl7pPr marL="29718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336550" algn="l"/>
                <a:tab pos="784225" algn="l"/>
                <a:tab pos="1233488" algn="l"/>
                <a:tab pos="1682750" algn="l"/>
                <a:tab pos="2132013" algn="l"/>
                <a:tab pos="2581275" algn="l"/>
                <a:tab pos="3030538" algn="l"/>
                <a:tab pos="3479800" algn="l"/>
                <a:tab pos="3929063" algn="l"/>
                <a:tab pos="4378325" algn="l"/>
                <a:tab pos="4827588" algn="l"/>
                <a:tab pos="5276850" algn="l"/>
                <a:tab pos="5726113" algn="l"/>
                <a:tab pos="6175375" algn="l"/>
                <a:tab pos="6624638" algn="l"/>
                <a:tab pos="7073900" algn="l"/>
                <a:tab pos="7523163" algn="l"/>
                <a:tab pos="7972425" algn="l"/>
                <a:tab pos="8421688" algn="l"/>
                <a:tab pos="8870950" algn="l"/>
                <a:tab pos="9320213" algn="l"/>
              </a:tabLst>
              <a:defRPr>
                <a:solidFill>
                  <a:schemeClr val="bg1"/>
                </a:solidFill>
                <a:latin typeface="Arial" panose="020B0604020202020204" pitchFamily="34" charset="0"/>
                <a:cs typeface="Droid Sans Fallback" charset="0"/>
              </a:defRPr>
            </a:lvl7pPr>
            <a:lvl8pPr marL="34290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336550" algn="l"/>
                <a:tab pos="784225" algn="l"/>
                <a:tab pos="1233488" algn="l"/>
                <a:tab pos="1682750" algn="l"/>
                <a:tab pos="2132013" algn="l"/>
                <a:tab pos="2581275" algn="l"/>
                <a:tab pos="3030538" algn="l"/>
                <a:tab pos="3479800" algn="l"/>
                <a:tab pos="3929063" algn="l"/>
                <a:tab pos="4378325" algn="l"/>
                <a:tab pos="4827588" algn="l"/>
                <a:tab pos="5276850" algn="l"/>
                <a:tab pos="5726113" algn="l"/>
                <a:tab pos="6175375" algn="l"/>
                <a:tab pos="6624638" algn="l"/>
                <a:tab pos="7073900" algn="l"/>
                <a:tab pos="7523163" algn="l"/>
                <a:tab pos="7972425" algn="l"/>
                <a:tab pos="8421688" algn="l"/>
                <a:tab pos="8870950" algn="l"/>
                <a:tab pos="9320213" algn="l"/>
              </a:tabLst>
              <a:defRPr>
                <a:solidFill>
                  <a:schemeClr val="bg1"/>
                </a:solidFill>
                <a:latin typeface="Arial" panose="020B0604020202020204" pitchFamily="34" charset="0"/>
                <a:cs typeface="Droid Sans Fallback" charset="0"/>
              </a:defRPr>
            </a:lvl8pPr>
            <a:lvl9pPr marL="38862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336550" algn="l"/>
                <a:tab pos="784225" algn="l"/>
                <a:tab pos="1233488" algn="l"/>
                <a:tab pos="1682750" algn="l"/>
                <a:tab pos="2132013" algn="l"/>
                <a:tab pos="2581275" algn="l"/>
                <a:tab pos="3030538" algn="l"/>
                <a:tab pos="3479800" algn="l"/>
                <a:tab pos="3929063" algn="l"/>
                <a:tab pos="4378325" algn="l"/>
                <a:tab pos="4827588" algn="l"/>
                <a:tab pos="5276850" algn="l"/>
                <a:tab pos="5726113" algn="l"/>
                <a:tab pos="6175375" algn="l"/>
                <a:tab pos="6624638" algn="l"/>
                <a:tab pos="7073900" algn="l"/>
                <a:tab pos="7523163" algn="l"/>
                <a:tab pos="7972425" algn="l"/>
                <a:tab pos="8421688" algn="l"/>
                <a:tab pos="8870950" algn="l"/>
                <a:tab pos="9320213" algn="l"/>
              </a:tabLst>
              <a:defRPr>
                <a:solidFill>
                  <a:schemeClr val="bg1"/>
                </a:solidFill>
                <a:latin typeface="Arial" panose="020B0604020202020204" pitchFamily="34" charset="0"/>
                <a:cs typeface="Droid Sans Fallback" charset="0"/>
              </a:defRPr>
            </a:lvl9pPr>
          </a:lstStyle>
          <a:p>
            <a:pPr eaLnBrk="1" hangingPunct="1">
              <a:lnSpc>
                <a:spcPct val="90000"/>
              </a:lnSpc>
              <a:spcBef>
                <a:spcPts val="563"/>
              </a:spcBef>
              <a:buSzPct val="120000"/>
              <a:buFont typeface="Symbol" panose="05050102010706020507" pitchFamily="18" charset="2"/>
              <a:buChar char=""/>
            </a:pPr>
            <a:r>
              <a:rPr lang="en-US" altLang="en-US" sz="3200" dirty="0">
                <a:solidFill>
                  <a:srgbClr val="000000"/>
                </a:solidFill>
                <a:latin typeface="Times New Roman" panose="02020603050405020304" pitchFamily="18" charset="0"/>
              </a:rPr>
              <a:t>Η α</a:t>
            </a:r>
            <a:r>
              <a:rPr lang="en-US" altLang="en-US" sz="3200" dirty="0" err="1">
                <a:solidFill>
                  <a:srgbClr val="000000"/>
                </a:solidFill>
                <a:latin typeface="Times New Roman" panose="02020603050405020304" pitchFamily="18" charset="0"/>
              </a:rPr>
              <a:t>λληλε</a:t>
            </a:r>
            <a:r>
              <a:rPr lang="en-US" altLang="en-US" sz="3200" dirty="0">
                <a:solidFill>
                  <a:srgbClr val="000000"/>
                </a:solidFill>
                <a:latin typeface="Times New Roman" panose="02020603050405020304" pitchFamily="18" charset="0"/>
              </a:rPr>
              <a:t>πίδραση μεταξύ των κυμάτων καλείται </a:t>
            </a:r>
            <a:r>
              <a:rPr lang="en-US" altLang="en-US" sz="3200" b="1" dirty="0">
                <a:solidFill>
                  <a:srgbClr val="FF0000"/>
                </a:solidFill>
                <a:latin typeface="Times New Roman" panose="02020603050405020304" pitchFamily="18" charset="0"/>
              </a:rPr>
              <a:t>συμβολή</a:t>
            </a:r>
          </a:p>
          <a:p>
            <a:pPr eaLnBrk="1" hangingPunct="1">
              <a:lnSpc>
                <a:spcPct val="90000"/>
              </a:lnSpc>
              <a:spcBef>
                <a:spcPts val="563"/>
              </a:spcBef>
              <a:buSzPct val="120000"/>
              <a:buFont typeface="Symbol" panose="05050102010706020507" pitchFamily="18" charset="2"/>
              <a:buChar char=""/>
            </a:pPr>
            <a:r>
              <a:rPr lang="en-US" altLang="en-US" sz="3200" dirty="0" err="1">
                <a:solidFill>
                  <a:srgbClr val="000000"/>
                </a:solidFill>
                <a:latin typeface="Times New Roman" panose="02020603050405020304" pitchFamily="18" charset="0"/>
              </a:rPr>
              <a:t>Ότ</a:t>
            </a:r>
            <a:r>
              <a:rPr lang="en-US" altLang="en-US" sz="3200" dirty="0">
                <a:solidFill>
                  <a:srgbClr val="000000"/>
                </a:solidFill>
                <a:latin typeface="Times New Roman" panose="02020603050405020304" pitchFamily="18" charset="0"/>
              </a:rPr>
              <a:t>αν τα κύματα αλληλεπιδρούν για να προστεθούν ώστε να δημιουργηθεί ένα μεγαλύτερο κύμα –αυτό καλείται </a:t>
            </a:r>
            <a:r>
              <a:rPr lang="en-US" altLang="en-US" sz="3200" dirty="0">
                <a:solidFill>
                  <a:srgbClr val="FF0000"/>
                </a:solidFill>
                <a:latin typeface="Times New Roman" panose="02020603050405020304" pitchFamily="18" charset="0"/>
              </a:rPr>
              <a:t>εποικοδομητική συμβολή</a:t>
            </a:r>
            <a:r>
              <a:rPr lang="en-US" altLang="en-US" sz="3200" dirty="0">
                <a:solidFill>
                  <a:srgbClr val="000000"/>
                </a:solidFill>
                <a:latin typeface="Times New Roman" panose="02020603050405020304" pitchFamily="18" charset="0"/>
              </a:rPr>
              <a:t> </a:t>
            </a:r>
          </a:p>
          <a:p>
            <a:pPr lvl="1" eaLnBrk="1" hangingPunct="1">
              <a:lnSpc>
                <a:spcPct val="90000"/>
              </a:lnSpc>
              <a:spcBef>
                <a:spcPts val="488"/>
              </a:spcBef>
              <a:buFont typeface="Wingdings" panose="05000000000000000000" pitchFamily="2" charset="2"/>
              <a:buChar char=""/>
            </a:pPr>
            <a:r>
              <a:rPr lang="en-US" altLang="en-US" sz="2800" dirty="0">
                <a:solidFill>
                  <a:srgbClr val="000000"/>
                </a:solidFill>
                <a:latin typeface="Times New Roman" panose="02020603050405020304" pitchFamily="18" charset="0"/>
              </a:rPr>
              <a:t>Τα </a:t>
            </a:r>
            <a:r>
              <a:rPr lang="en-US" altLang="en-US" sz="2800" dirty="0" err="1">
                <a:solidFill>
                  <a:srgbClr val="000000"/>
                </a:solidFill>
                <a:latin typeface="Times New Roman" panose="02020603050405020304" pitchFamily="18" charset="0"/>
              </a:rPr>
              <a:t>κύμ</a:t>
            </a:r>
            <a:r>
              <a:rPr lang="en-US" altLang="en-US" sz="2800" dirty="0">
                <a:solidFill>
                  <a:srgbClr val="000000"/>
                </a:solidFill>
                <a:latin typeface="Times New Roman" panose="02020603050405020304" pitchFamily="18" charset="0"/>
              </a:rPr>
              <a:t>ατα είναι </a:t>
            </a:r>
            <a:r>
              <a:rPr lang="en-US" altLang="en-US" sz="2800" b="1" dirty="0">
                <a:solidFill>
                  <a:srgbClr val="FF9933"/>
                </a:solidFill>
                <a:latin typeface="Times New Roman" panose="02020603050405020304" pitchFamily="18" charset="0"/>
              </a:rPr>
              <a:t>σε φάση</a:t>
            </a:r>
          </a:p>
          <a:p>
            <a:pPr eaLnBrk="1" hangingPunct="1">
              <a:lnSpc>
                <a:spcPct val="90000"/>
              </a:lnSpc>
              <a:spcBef>
                <a:spcPts val="563"/>
              </a:spcBef>
              <a:buSzPct val="120000"/>
              <a:buFont typeface="Symbol" panose="05050102010706020507" pitchFamily="18" charset="2"/>
              <a:buChar char=""/>
            </a:pPr>
            <a:r>
              <a:rPr lang="en-US" altLang="en-US" sz="3200" dirty="0" err="1">
                <a:solidFill>
                  <a:srgbClr val="000000"/>
                </a:solidFill>
                <a:latin typeface="Times New Roman" panose="02020603050405020304" pitchFamily="18" charset="0"/>
              </a:rPr>
              <a:t>Ότ</a:t>
            </a:r>
            <a:r>
              <a:rPr lang="en-US" altLang="en-US" sz="3200" dirty="0">
                <a:solidFill>
                  <a:srgbClr val="000000"/>
                </a:solidFill>
                <a:latin typeface="Times New Roman" panose="02020603050405020304" pitchFamily="18" charset="0"/>
              </a:rPr>
              <a:t>αν τα κύματα αλληλεπιδρούν και </a:t>
            </a:r>
            <a:r>
              <a:rPr lang="en-US" altLang="en-US" sz="3600" dirty="0">
                <a:solidFill>
                  <a:srgbClr val="000000"/>
                </a:solidFill>
                <a:latin typeface="Times New Roman" panose="02020603050405020304" pitchFamily="18" charset="0"/>
              </a:rPr>
              <a:t>εξουδετερώνονται</a:t>
            </a:r>
            <a:r>
              <a:rPr lang="en-US" altLang="en-US" sz="3200" dirty="0">
                <a:solidFill>
                  <a:srgbClr val="000000"/>
                </a:solidFill>
                <a:latin typeface="Times New Roman" panose="02020603050405020304" pitchFamily="18" charset="0"/>
              </a:rPr>
              <a:t> –αυτό καλείται </a:t>
            </a:r>
            <a:r>
              <a:rPr lang="en-US" altLang="en-US" sz="3200" dirty="0">
                <a:solidFill>
                  <a:srgbClr val="FF0000"/>
                </a:solidFill>
                <a:latin typeface="Times New Roman" panose="02020603050405020304" pitchFamily="18" charset="0"/>
              </a:rPr>
              <a:t>αποικοδομητική (καταστρεπτική)</a:t>
            </a:r>
            <a:r>
              <a:rPr lang="en-US" altLang="en-US" sz="3200" dirty="0">
                <a:solidFill>
                  <a:srgbClr val="000000"/>
                </a:solidFill>
                <a:latin typeface="Times New Roman" panose="02020603050405020304" pitchFamily="18" charset="0"/>
              </a:rPr>
              <a:t> συμβολή </a:t>
            </a:r>
          </a:p>
          <a:p>
            <a:pPr lvl="1" eaLnBrk="1" hangingPunct="1">
              <a:lnSpc>
                <a:spcPct val="90000"/>
              </a:lnSpc>
              <a:spcBef>
                <a:spcPts val="488"/>
              </a:spcBef>
              <a:buFont typeface="Wingdings" panose="05000000000000000000" pitchFamily="2" charset="2"/>
              <a:buChar char=""/>
            </a:pPr>
            <a:r>
              <a:rPr lang="en-US" altLang="en-US" sz="2800" dirty="0">
                <a:solidFill>
                  <a:srgbClr val="000000"/>
                </a:solidFill>
                <a:latin typeface="Times New Roman" panose="02020603050405020304" pitchFamily="18" charset="0"/>
              </a:rPr>
              <a:t>Τα </a:t>
            </a:r>
            <a:r>
              <a:rPr lang="en-US" altLang="en-US" sz="2800" dirty="0" err="1">
                <a:solidFill>
                  <a:srgbClr val="000000"/>
                </a:solidFill>
                <a:latin typeface="Times New Roman" panose="02020603050405020304" pitchFamily="18" charset="0"/>
              </a:rPr>
              <a:t>κύμ</a:t>
            </a:r>
            <a:r>
              <a:rPr lang="en-US" altLang="en-US" sz="2800" dirty="0">
                <a:solidFill>
                  <a:srgbClr val="000000"/>
                </a:solidFill>
                <a:latin typeface="Times New Roman" panose="02020603050405020304" pitchFamily="18" charset="0"/>
              </a:rPr>
              <a:t>ατα είναι </a:t>
            </a:r>
            <a:r>
              <a:rPr lang="en-US" altLang="en-US" sz="2800" b="1" dirty="0">
                <a:solidFill>
                  <a:srgbClr val="FF9933"/>
                </a:solidFill>
                <a:latin typeface="Times New Roman" panose="02020603050405020304" pitchFamily="18" charset="0"/>
              </a:rPr>
              <a:t>εκτός φάσεως</a:t>
            </a:r>
          </a:p>
        </p:txBody>
      </p:sp>
      <p:sp>
        <p:nvSpPr>
          <p:cNvPr id="2" name="Rectangle 3">
            <a:extLst>
              <a:ext uri="{FF2B5EF4-FFF2-40B4-BE49-F238E27FC236}">
                <a16:creationId xmlns:a16="http://schemas.microsoft.com/office/drawing/2014/main" id="{A287EEA0-B5AC-0E03-6C70-3FA46E616472}"/>
              </a:ext>
            </a:extLst>
          </p:cNvPr>
          <p:cNvSpPr txBox="1">
            <a:spLocks noChangeArrowheads="1"/>
          </p:cNvSpPr>
          <p:nvPr/>
        </p:nvSpPr>
        <p:spPr>
          <a:xfrm>
            <a:off x="5752070" y="5715000"/>
            <a:ext cx="3163330" cy="1143000"/>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nSpc>
                <a:spcPct val="100000"/>
              </a:lnSpc>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l-GR" altLang="en-US" sz="3200" dirty="0">
                <a:solidFill>
                  <a:srgbClr val="002060"/>
                </a:solidFill>
              </a:rPr>
              <a:t>* χημικός δεσμός</a:t>
            </a:r>
            <a:endParaRPr lang="en-US" altLang="en-US" sz="3200" dirty="0">
              <a:solidFill>
                <a:srgbClr val="002060"/>
              </a:solidFill>
            </a:endParaRPr>
          </a:p>
        </p:txBody>
      </p:sp>
    </p:spTree>
  </p:cSld>
  <p:clrMapOvr>
    <a:masterClrMapping/>
  </p:clrMapOvr>
  <p:transition spd="med"/>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Text Box 1">
            <a:extLst>
              <a:ext uri="{FF2B5EF4-FFF2-40B4-BE49-F238E27FC236}">
                <a16:creationId xmlns:a16="http://schemas.microsoft.com/office/drawing/2014/main" id="{D5818529-5A28-4138-AFA2-E678F54BF8BD}"/>
              </a:ext>
            </a:extLst>
          </p:cNvPr>
          <p:cNvSpPr txBox="1">
            <a:spLocks noChangeArrowheads="1"/>
          </p:cNvSpPr>
          <p:nvPr/>
        </p:nvSpPr>
        <p:spPr bwMode="auto">
          <a:xfrm>
            <a:off x="304800" y="6248400"/>
            <a:ext cx="3505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1pPr>
            <a:lvl2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2pPr>
            <a:lvl3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3pPr>
            <a:lvl4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4pPr>
            <a:lvl5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5pPr>
            <a:lvl6pPr marL="25146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6pPr>
            <a:lvl7pPr marL="29718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7pPr>
            <a:lvl8pPr marL="34290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8pPr>
            <a:lvl9pPr marL="38862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9pPr>
          </a:lstStyle>
          <a:p>
            <a:pPr eaLnBrk="1" hangingPunct="1">
              <a:lnSpc>
                <a:spcPct val="100000"/>
              </a:lnSpc>
              <a:buClrTx/>
              <a:buFontTx/>
              <a:buNone/>
            </a:pPr>
            <a:r>
              <a:rPr lang="el-GR" altLang="en-US" sz="1400">
                <a:solidFill>
                  <a:srgbClr val="000000"/>
                </a:solidFill>
                <a:latin typeface="Times New Roman" panose="02020603050405020304" pitchFamily="18" charset="0"/>
                <a:cs typeface="DejaVu Sans" panose="020B0603030804020204" pitchFamily="34" charset="0"/>
              </a:rPr>
              <a:t>Tro, Chemistry: A Molecular Approach</a:t>
            </a:r>
          </a:p>
        </p:txBody>
      </p:sp>
      <p:sp>
        <p:nvSpPr>
          <p:cNvPr id="106500" name="Rectangle 3">
            <a:extLst>
              <a:ext uri="{FF2B5EF4-FFF2-40B4-BE49-F238E27FC236}">
                <a16:creationId xmlns:a16="http://schemas.microsoft.com/office/drawing/2014/main" id="{EBB60FD8-A15B-493C-862D-4424238FA8B9}"/>
              </a:ext>
            </a:extLst>
          </p:cNvPr>
          <p:cNvSpPr>
            <a:spLocks noGrp="1" noChangeArrowheads="1"/>
          </p:cNvSpPr>
          <p:nvPr>
            <p:ph type="title" idx="4294967295"/>
          </p:nvPr>
        </p:nvSpPr>
        <p:spPr>
          <a:xfrm>
            <a:off x="228600" y="163592"/>
            <a:ext cx="8458200" cy="1143000"/>
          </a:xfrm>
        </p:spPr>
        <p:txBody>
          <a:bodyPr/>
          <a:lstStyle/>
          <a:p>
            <a:pPr eaLnBrk="1" hangingPunct="1">
              <a:lnSpc>
                <a:spcPct val="100000"/>
              </a:lnSpc>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altLang="en-US" sz="4400" dirty="0" err="1">
                <a:solidFill>
                  <a:srgbClr val="9900FF"/>
                </a:solidFill>
              </a:rPr>
              <a:t>Συμ</a:t>
            </a:r>
            <a:r>
              <a:rPr lang="en-US" altLang="en-US" sz="4400" dirty="0">
                <a:solidFill>
                  <a:srgbClr val="9900FF"/>
                </a:solidFill>
              </a:rPr>
              <a:t>βολή</a:t>
            </a:r>
          </a:p>
        </p:txBody>
      </p:sp>
      <p:pic>
        <p:nvPicPr>
          <p:cNvPr id="106501" name="Picture 4">
            <a:extLst>
              <a:ext uri="{FF2B5EF4-FFF2-40B4-BE49-F238E27FC236}">
                <a16:creationId xmlns:a16="http://schemas.microsoft.com/office/drawing/2014/main" id="{DE4C8BEE-D012-4C3F-AACC-CE00AE07EE4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b="9634"/>
          <a:stretch>
            <a:fillRect/>
          </a:stretch>
        </p:blipFill>
        <p:spPr bwMode="auto">
          <a:xfrm>
            <a:off x="228600" y="1371600"/>
            <a:ext cx="8458200" cy="2217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106502" name="Picture 5">
            <a:extLst>
              <a:ext uri="{FF2B5EF4-FFF2-40B4-BE49-F238E27FC236}">
                <a16:creationId xmlns:a16="http://schemas.microsoft.com/office/drawing/2014/main" id="{E28919A3-9104-4801-B934-35D08758E3E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3532267"/>
            <a:ext cx="8608187" cy="2651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Tree>
  </p:cSld>
  <p:clrMapOvr>
    <a:masterClrMapping/>
  </p:clrMapOvr>
  <p:transition spd="med"/>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Text Box 1">
            <a:extLst>
              <a:ext uri="{FF2B5EF4-FFF2-40B4-BE49-F238E27FC236}">
                <a16:creationId xmlns:a16="http://schemas.microsoft.com/office/drawing/2014/main" id="{D76A8FA0-1B9E-42B1-A535-0EB33D2E4797}"/>
              </a:ext>
            </a:extLst>
          </p:cNvPr>
          <p:cNvSpPr txBox="1">
            <a:spLocks noChangeArrowheads="1"/>
          </p:cNvSpPr>
          <p:nvPr/>
        </p:nvSpPr>
        <p:spPr bwMode="auto">
          <a:xfrm>
            <a:off x="304800" y="6248400"/>
            <a:ext cx="3505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1pPr>
            <a:lvl2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2pPr>
            <a:lvl3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3pPr>
            <a:lvl4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4pPr>
            <a:lvl5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5pPr>
            <a:lvl6pPr marL="25146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6pPr>
            <a:lvl7pPr marL="29718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7pPr>
            <a:lvl8pPr marL="34290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8pPr>
            <a:lvl9pPr marL="38862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9pPr>
          </a:lstStyle>
          <a:p>
            <a:pPr eaLnBrk="1" hangingPunct="1">
              <a:lnSpc>
                <a:spcPct val="100000"/>
              </a:lnSpc>
              <a:buClrTx/>
              <a:buFontTx/>
              <a:buNone/>
            </a:pPr>
            <a:r>
              <a:rPr lang="el-GR" altLang="en-US" sz="1400">
                <a:solidFill>
                  <a:srgbClr val="000000"/>
                </a:solidFill>
                <a:latin typeface="Times New Roman" panose="02020603050405020304" pitchFamily="18" charset="0"/>
                <a:cs typeface="DejaVu Sans" panose="020B0603030804020204" pitchFamily="34" charset="0"/>
              </a:rPr>
              <a:t>Tro, Chemistry: A Molecular Approach</a:t>
            </a:r>
          </a:p>
        </p:txBody>
      </p:sp>
      <p:sp>
        <p:nvSpPr>
          <p:cNvPr id="108548" name="Rectangle 3">
            <a:extLst>
              <a:ext uri="{FF2B5EF4-FFF2-40B4-BE49-F238E27FC236}">
                <a16:creationId xmlns:a16="http://schemas.microsoft.com/office/drawing/2014/main" id="{A459AC90-1CC5-482E-AF87-420B24A6FFAB}"/>
              </a:ext>
            </a:extLst>
          </p:cNvPr>
          <p:cNvSpPr>
            <a:spLocks noGrp="1" noChangeArrowheads="1"/>
          </p:cNvSpPr>
          <p:nvPr>
            <p:ph type="title" idx="4294967295"/>
          </p:nvPr>
        </p:nvSpPr>
        <p:spPr>
          <a:xfrm>
            <a:off x="168876" y="76200"/>
            <a:ext cx="8458200" cy="1143000"/>
          </a:xfrm>
        </p:spPr>
        <p:txBody>
          <a:bodyPr/>
          <a:lstStyle/>
          <a:p>
            <a:pPr eaLnBrk="1" hangingPunct="1">
              <a:lnSpc>
                <a:spcPct val="100000"/>
              </a:lnSpc>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altLang="en-US" sz="4400" dirty="0" err="1">
                <a:solidFill>
                  <a:srgbClr val="9900FF"/>
                </a:solidFill>
              </a:rPr>
              <a:t>Περίθλ</a:t>
            </a:r>
            <a:r>
              <a:rPr lang="en-US" altLang="en-US" sz="4400" dirty="0">
                <a:solidFill>
                  <a:srgbClr val="9900FF"/>
                </a:solidFill>
              </a:rPr>
              <a:t>αση</a:t>
            </a:r>
          </a:p>
        </p:txBody>
      </p:sp>
      <p:sp>
        <p:nvSpPr>
          <p:cNvPr id="108549" name="Text Box 4">
            <a:extLst>
              <a:ext uri="{FF2B5EF4-FFF2-40B4-BE49-F238E27FC236}">
                <a16:creationId xmlns:a16="http://schemas.microsoft.com/office/drawing/2014/main" id="{E2303079-3A47-426E-9039-AADE6D1538FB}"/>
              </a:ext>
            </a:extLst>
          </p:cNvPr>
          <p:cNvSpPr txBox="1">
            <a:spLocks noChangeArrowheads="1"/>
          </p:cNvSpPr>
          <p:nvPr/>
        </p:nvSpPr>
        <p:spPr bwMode="auto">
          <a:xfrm>
            <a:off x="304800" y="1371600"/>
            <a:ext cx="8458200"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marL="336550" indent="-336550">
              <a:lnSpc>
                <a:spcPct val="94000"/>
              </a:lnSpc>
              <a:buClr>
                <a:srgbClr val="000000"/>
              </a:buClr>
              <a:buSzPct val="100000"/>
              <a:buFont typeface="Times New Roman" panose="02020603050405020304" pitchFamily="18" charset="0"/>
              <a:tabLst>
                <a:tab pos="336550" algn="l"/>
                <a:tab pos="784225" algn="l"/>
                <a:tab pos="1233488" algn="l"/>
                <a:tab pos="1682750" algn="l"/>
                <a:tab pos="2132013" algn="l"/>
                <a:tab pos="2581275" algn="l"/>
                <a:tab pos="3030538" algn="l"/>
                <a:tab pos="3479800" algn="l"/>
                <a:tab pos="3929063" algn="l"/>
                <a:tab pos="4378325" algn="l"/>
                <a:tab pos="4827588" algn="l"/>
                <a:tab pos="5276850" algn="l"/>
                <a:tab pos="5726113" algn="l"/>
                <a:tab pos="6175375" algn="l"/>
                <a:tab pos="6624638" algn="l"/>
                <a:tab pos="7073900" algn="l"/>
                <a:tab pos="7523163" algn="l"/>
                <a:tab pos="7972425" algn="l"/>
                <a:tab pos="8421688" algn="l"/>
                <a:tab pos="8870950" algn="l"/>
                <a:tab pos="9320213" algn="l"/>
              </a:tabLst>
              <a:defRPr>
                <a:solidFill>
                  <a:schemeClr val="bg1"/>
                </a:solidFill>
                <a:latin typeface="Arial" panose="020B0604020202020204" pitchFamily="34" charset="0"/>
                <a:cs typeface="Droid Sans Fallback" charset="0"/>
              </a:defRPr>
            </a:lvl1pPr>
            <a:lvl2pPr>
              <a:lnSpc>
                <a:spcPct val="94000"/>
              </a:lnSpc>
              <a:buClr>
                <a:srgbClr val="000000"/>
              </a:buClr>
              <a:buSzPct val="100000"/>
              <a:buFont typeface="Times New Roman" panose="02020603050405020304" pitchFamily="18" charset="0"/>
              <a:tabLst>
                <a:tab pos="336550" algn="l"/>
                <a:tab pos="784225" algn="l"/>
                <a:tab pos="1233488" algn="l"/>
                <a:tab pos="1682750" algn="l"/>
                <a:tab pos="2132013" algn="l"/>
                <a:tab pos="2581275" algn="l"/>
                <a:tab pos="3030538" algn="l"/>
                <a:tab pos="3479800" algn="l"/>
                <a:tab pos="3929063" algn="l"/>
                <a:tab pos="4378325" algn="l"/>
                <a:tab pos="4827588" algn="l"/>
                <a:tab pos="5276850" algn="l"/>
                <a:tab pos="5726113" algn="l"/>
                <a:tab pos="6175375" algn="l"/>
                <a:tab pos="6624638" algn="l"/>
                <a:tab pos="7073900" algn="l"/>
                <a:tab pos="7523163" algn="l"/>
                <a:tab pos="7972425" algn="l"/>
                <a:tab pos="8421688" algn="l"/>
                <a:tab pos="8870950" algn="l"/>
                <a:tab pos="9320213" algn="l"/>
              </a:tabLst>
              <a:defRPr>
                <a:solidFill>
                  <a:schemeClr val="bg1"/>
                </a:solidFill>
                <a:latin typeface="Arial" panose="020B0604020202020204" pitchFamily="34" charset="0"/>
                <a:cs typeface="Droid Sans Fallback" charset="0"/>
              </a:defRPr>
            </a:lvl2pPr>
            <a:lvl3pPr>
              <a:lnSpc>
                <a:spcPct val="94000"/>
              </a:lnSpc>
              <a:buClr>
                <a:srgbClr val="000000"/>
              </a:buClr>
              <a:buSzPct val="100000"/>
              <a:buFont typeface="Times New Roman" panose="02020603050405020304" pitchFamily="18" charset="0"/>
              <a:tabLst>
                <a:tab pos="336550" algn="l"/>
                <a:tab pos="784225" algn="l"/>
                <a:tab pos="1233488" algn="l"/>
                <a:tab pos="1682750" algn="l"/>
                <a:tab pos="2132013" algn="l"/>
                <a:tab pos="2581275" algn="l"/>
                <a:tab pos="3030538" algn="l"/>
                <a:tab pos="3479800" algn="l"/>
                <a:tab pos="3929063" algn="l"/>
                <a:tab pos="4378325" algn="l"/>
                <a:tab pos="4827588" algn="l"/>
                <a:tab pos="5276850" algn="l"/>
                <a:tab pos="5726113" algn="l"/>
                <a:tab pos="6175375" algn="l"/>
                <a:tab pos="6624638" algn="l"/>
                <a:tab pos="7073900" algn="l"/>
                <a:tab pos="7523163" algn="l"/>
                <a:tab pos="7972425" algn="l"/>
                <a:tab pos="8421688" algn="l"/>
                <a:tab pos="8870950" algn="l"/>
                <a:tab pos="9320213" algn="l"/>
              </a:tabLst>
              <a:defRPr>
                <a:solidFill>
                  <a:schemeClr val="bg1"/>
                </a:solidFill>
                <a:latin typeface="Arial" panose="020B0604020202020204" pitchFamily="34" charset="0"/>
                <a:cs typeface="Droid Sans Fallback" charset="0"/>
              </a:defRPr>
            </a:lvl3pPr>
            <a:lvl4pPr>
              <a:lnSpc>
                <a:spcPct val="94000"/>
              </a:lnSpc>
              <a:buClr>
                <a:srgbClr val="000000"/>
              </a:buClr>
              <a:buSzPct val="100000"/>
              <a:buFont typeface="Times New Roman" panose="02020603050405020304" pitchFamily="18" charset="0"/>
              <a:tabLst>
                <a:tab pos="336550" algn="l"/>
                <a:tab pos="784225" algn="l"/>
                <a:tab pos="1233488" algn="l"/>
                <a:tab pos="1682750" algn="l"/>
                <a:tab pos="2132013" algn="l"/>
                <a:tab pos="2581275" algn="l"/>
                <a:tab pos="3030538" algn="l"/>
                <a:tab pos="3479800" algn="l"/>
                <a:tab pos="3929063" algn="l"/>
                <a:tab pos="4378325" algn="l"/>
                <a:tab pos="4827588" algn="l"/>
                <a:tab pos="5276850" algn="l"/>
                <a:tab pos="5726113" algn="l"/>
                <a:tab pos="6175375" algn="l"/>
                <a:tab pos="6624638" algn="l"/>
                <a:tab pos="7073900" algn="l"/>
                <a:tab pos="7523163" algn="l"/>
                <a:tab pos="7972425" algn="l"/>
                <a:tab pos="8421688" algn="l"/>
                <a:tab pos="8870950" algn="l"/>
                <a:tab pos="9320213" algn="l"/>
              </a:tabLst>
              <a:defRPr>
                <a:solidFill>
                  <a:schemeClr val="bg1"/>
                </a:solidFill>
                <a:latin typeface="Arial" panose="020B0604020202020204" pitchFamily="34" charset="0"/>
                <a:cs typeface="Droid Sans Fallback" charset="0"/>
              </a:defRPr>
            </a:lvl4pPr>
            <a:lvl5pPr>
              <a:lnSpc>
                <a:spcPct val="94000"/>
              </a:lnSpc>
              <a:buClr>
                <a:srgbClr val="000000"/>
              </a:buClr>
              <a:buSzPct val="100000"/>
              <a:buFont typeface="Times New Roman" panose="02020603050405020304" pitchFamily="18" charset="0"/>
              <a:tabLst>
                <a:tab pos="336550" algn="l"/>
                <a:tab pos="784225" algn="l"/>
                <a:tab pos="1233488" algn="l"/>
                <a:tab pos="1682750" algn="l"/>
                <a:tab pos="2132013" algn="l"/>
                <a:tab pos="2581275" algn="l"/>
                <a:tab pos="3030538" algn="l"/>
                <a:tab pos="3479800" algn="l"/>
                <a:tab pos="3929063" algn="l"/>
                <a:tab pos="4378325" algn="l"/>
                <a:tab pos="4827588" algn="l"/>
                <a:tab pos="5276850" algn="l"/>
                <a:tab pos="5726113" algn="l"/>
                <a:tab pos="6175375" algn="l"/>
                <a:tab pos="6624638" algn="l"/>
                <a:tab pos="7073900" algn="l"/>
                <a:tab pos="7523163" algn="l"/>
                <a:tab pos="7972425" algn="l"/>
                <a:tab pos="8421688" algn="l"/>
                <a:tab pos="8870950" algn="l"/>
                <a:tab pos="9320213" algn="l"/>
              </a:tabLst>
              <a:defRPr>
                <a:solidFill>
                  <a:schemeClr val="bg1"/>
                </a:solidFill>
                <a:latin typeface="Arial" panose="020B0604020202020204" pitchFamily="34" charset="0"/>
                <a:cs typeface="Droid Sans Fallback" charset="0"/>
              </a:defRPr>
            </a:lvl5pPr>
            <a:lvl6pPr marL="25146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336550" algn="l"/>
                <a:tab pos="784225" algn="l"/>
                <a:tab pos="1233488" algn="l"/>
                <a:tab pos="1682750" algn="l"/>
                <a:tab pos="2132013" algn="l"/>
                <a:tab pos="2581275" algn="l"/>
                <a:tab pos="3030538" algn="l"/>
                <a:tab pos="3479800" algn="l"/>
                <a:tab pos="3929063" algn="l"/>
                <a:tab pos="4378325" algn="l"/>
                <a:tab pos="4827588" algn="l"/>
                <a:tab pos="5276850" algn="l"/>
                <a:tab pos="5726113" algn="l"/>
                <a:tab pos="6175375" algn="l"/>
                <a:tab pos="6624638" algn="l"/>
                <a:tab pos="7073900" algn="l"/>
                <a:tab pos="7523163" algn="l"/>
                <a:tab pos="7972425" algn="l"/>
                <a:tab pos="8421688" algn="l"/>
                <a:tab pos="8870950" algn="l"/>
                <a:tab pos="9320213" algn="l"/>
              </a:tabLst>
              <a:defRPr>
                <a:solidFill>
                  <a:schemeClr val="bg1"/>
                </a:solidFill>
                <a:latin typeface="Arial" panose="020B0604020202020204" pitchFamily="34" charset="0"/>
                <a:cs typeface="Droid Sans Fallback" charset="0"/>
              </a:defRPr>
            </a:lvl6pPr>
            <a:lvl7pPr marL="29718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336550" algn="l"/>
                <a:tab pos="784225" algn="l"/>
                <a:tab pos="1233488" algn="l"/>
                <a:tab pos="1682750" algn="l"/>
                <a:tab pos="2132013" algn="l"/>
                <a:tab pos="2581275" algn="l"/>
                <a:tab pos="3030538" algn="l"/>
                <a:tab pos="3479800" algn="l"/>
                <a:tab pos="3929063" algn="l"/>
                <a:tab pos="4378325" algn="l"/>
                <a:tab pos="4827588" algn="l"/>
                <a:tab pos="5276850" algn="l"/>
                <a:tab pos="5726113" algn="l"/>
                <a:tab pos="6175375" algn="l"/>
                <a:tab pos="6624638" algn="l"/>
                <a:tab pos="7073900" algn="l"/>
                <a:tab pos="7523163" algn="l"/>
                <a:tab pos="7972425" algn="l"/>
                <a:tab pos="8421688" algn="l"/>
                <a:tab pos="8870950" algn="l"/>
                <a:tab pos="9320213" algn="l"/>
              </a:tabLst>
              <a:defRPr>
                <a:solidFill>
                  <a:schemeClr val="bg1"/>
                </a:solidFill>
                <a:latin typeface="Arial" panose="020B0604020202020204" pitchFamily="34" charset="0"/>
                <a:cs typeface="Droid Sans Fallback" charset="0"/>
              </a:defRPr>
            </a:lvl7pPr>
            <a:lvl8pPr marL="34290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336550" algn="l"/>
                <a:tab pos="784225" algn="l"/>
                <a:tab pos="1233488" algn="l"/>
                <a:tab pos="1682750" algn="l"/>
                <a:tab pos="2132013" algn="l"/>
                <a:tab pos="2581275" algn="l"/>
                <a:tab pos="3030538" algn="l"/>
                <a:tab pos="3479800" algn="l"/>
                <a:tab pos="3929063" algn="l"/>
                <a:tab pos="4378325" algn="l"/>
                <a:tab pos="4827588" algn="l"/>
                <a:tab pos="5276850" algn="l"/>
                <a:tab pos="5726113" algn="l"/>
                <a:tab pos="6175375" algn="l"/>
                <a:tab pos="6624638" algn="l"/>
                <a:tab pos="7073900" algn="l"/>
                <a:tab pos="7523163" algn="l"/>
                <a:tab pos="7972425" algn="l"/>
                <a:tab pos="8421688" algn="l"/>
                <a:tab pos="8870950" algn="l"/>
                <a:tab pos="9320213" algn="l"/>
              </a:tabLst>
              <a:defRPr>
                <a:solidFill>
                  <a:schemeClr val="bg1"/>
                </a:solidFill>
                <a:latin typeface="Arial" panose="020B0604020202020204" pitchFamily="34" charset="0"/>
                <a:cs typeface="Droid Sans Fallback" charset="0"/>
              </a:defRPr>
            </a:lvl8pPr>
            <a:lvl9pPr marL="38862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336550" algn="l"/>
                <a:tab pos="784225" algn="l"/>
                <a:tab pos="1233488" algn="l"/>
                <a:tab pos="1682750" algn="l"/>
                <a:tab pos="2132013" algn="l"/>
                <a:tab pos="2581275" algn="l"/>
                <a:tab pos="3030538" algn="l"/>
                <a:tab pos="3479800" algn="l"/>
                <a:tab pos="3929063" algn="l"/>
                <a:tab pos="4378325" algn="l"/>
                <a:tab pos="4827588" algn="l"/>
                <a:tab pos="5276850" algn="l"/>
                <a:tab pos="5726113" algn="l"/>
                <a:tab pos="6175375" algn="l"/>
                <a:tab pos="6624638" algn="l"/>
                <a:tab pos="7073900" algn="l"/>
                <a:tab pos="7523163" algn="l"/>
                <a:tab pos="7972425" algn="l"/>
                <a:tab pos="8421688" algn="l"/>
                <a:tab pos="8870950" algn="l"/>
                <a:tab pos="9320213" algn="l"/>
              </a:tabLst>
              <a:defRPr>
                <a:solidFill>
                  <a:schemeClr val="bg1"/>
                </a:solidFill>
                <a:latin typeface="Arial" panose="020B0604020202020204" pitchFamily="34" charset="0"/>
                <a:cs typeface="Droid Sans Fallback" charset="0"/>
              </a:defRPr>
            </a:lvl9pPr>
          </a:lstStyle>
          <a:p>
            <a:pPr eaLnBrk="1" hangingPunct="1">
              <a:lnSpc>
                <a:spcPct val="90000"/>
              </a:lnSpc>
              <a:spcBef>
                <a:spcPts val="563"/>
              </a:spcBef>
              <a:buSzPct val="120000"/>
              <a:buFont typeface="Symbol" panose="05050102010706020507" pitchFamily="18" charset="2"/>
              <a:buChar char=""/>
            </a:pPr>
            <a:r>
              <a:rPr lang="en-US" altLang="en-US" sz="2800" dirty="0" err="1">
                <a:solidFill>
                  <a:srgbClr val="000000"/>
                </a:solidFill>
                <a:latin typeface="Times New Roman" panose="02020603050405020304" pitchFamily="18" charset="0"/>
              </a:rPr>
              <a:t>Ότ</a:t>
            </a:r>
            <a:r>
              <a:rPr lang="en-US" altLang="en-US" sz="2800" dirty="0">
                <a:solidFill>
                  <a:srgbClr val="000000"/>
                </a:solidFill>
                <a:latin typeface="Times New Roman" panose="02020603050405020304" pitchFamily="18" charset="0"/>
              </a:rPr>
              <a:t>αν τα διαδιδόμενα κύματα συναντούν ένα εμπόδιο ή άνοιγμα σε ένα φράγμα που είναι του ιδίου μεγέθους με το μήκος κύματος, </a:t>
            </a:r>
            <a:r>
              <a:rPr lang="en-US" altLang="en-US" sz="2800" dirty="0">
                <a:solidFill>
                  <a:srgbClr val="D64C00"/>
                </a:solidFill>
                <a:latin typeface="Times New Roman" panose="02020603050405020304" pitchFamily="18" charset="0"/>
              </a:rPr>
              <a:t>κάμπτονται</a:t>
            </a:r>
            <a:r>
              <a:rPr lang="en-US" altLang="en-US" sz="2800" dirty="0">
                <a:solidFill>
                  <a:srgbClr val="000000"/>
                </a:solidFill>
                <a:latin typeface="Times New Roman" panose="02020603050405020304" pitchFamily="18" charset="0"/>
              </a:rPr>
              <a:t> γύρω από αυτό - αυτό καλείται </a:t>
            </a:r>
            <a:r>
              <a:rPr lang="en-US" altLang="en-US" sz="2800" dirty="0">
                <a:solidFill>
                  <a:srgbClr val="FF0000"/>
                </a:solidFill>
                <a:latin typeface="Times New Roman" panose="02020603050405020304" pitchFamily="18" charset="0"/>
              </a:rPr>
              <a:t>περίθλαση.</a:t>
            </a:r>
            <a:r>
              <a:rPr lang="en-US" altLang="en-US" sz="2800" dirty="0">
                <a:solidFill>
                  <a:srgbClr val="000000"/>
                </a:solidFill>
                <a:latin typeface="Times New Roman" panose="02020603050405020304" pitchFamily="18" charset="0"/>
              </a:rPr>
              <a:t> </a:t>
            </a:r>
            <a:r>
              <a:rPr lang="en-US" altLang="en-US" sz="2800" b="1" dirty="0">
                <a:solidFill>
                  <a:srgbClr val="000000"/>
                </a:solidFill>
                <a:latin typeface="Times New Roman" panose="02020603050405020304" pitchFamily="18" charset="0"/>
              </a:rPr>
              <a:t>Τα </a:t>
            </a:r>
            <a:r>
              <a:rPr lang="en-US" altLang="en-US" sz="2800" b="1" dirty="0" err="1">
                <a:solidFill>
                  <a:srgbClr val="000000"/>
                </a:solidFill>
                <a:latin typeface="Times New Roman" panose="02020603050405020304" pitchFamily="18" charset="0"/>
              </a:rPr>
              <a:t>μετ</a:t>
            </a:r>
            <a:r>
              <a:rPr lang="en-US" altLang="en-US" sz="2800" b="1" dirty="0">
                <a:solidFill>
                  <a:srgbClr val="000000"/>
                </a:solidFill>
                <a:latin typeface="Times New Roman" panose="02020603050405020304" pitchFamily="18" charset="0"/>
              </a:rPr>
              <a:t>ακινούμενα σωματίδια δεν υφίστανται περίθλαση</a:t>
            </a:r>
            <a:r>
              <a:rPr lang="el-GR" altLang="en-US" sz="2800" b="1" dirty="0">
                <a:solidFill>
                  <a:srgbClr val="000000"/>
                </a:solidFill>
                <a:latin typeface="Times New Roman" panose="02020603050405020304" pitchFamily="18" charset="0"/>
              </a:rPr>
              <a:t>!!!!</a:t>
            </a:r>
            <a:endParaRPr lang="en-US" altLang="en-US" sz="2800" b="1" dirty="0">
              <a:solidFill>
                <a:srgbClr val="000000"/>
              </a:solidFill>
              <a:latin typeface="Times New Roman" panose="02020603050405020304" pitchFamily="18" charset="0"/>
            </a:endParaRPr>
          </a:p>
          <a:p>
            <a:pPr eaLnBrk="1" hangingPunct="1">
              <a:lnSpc>
                <a:spcPct val="90000"/>
              </a:lnSpc>
              <a:spcBef>
                <a:spcPts val="563"/>
              </a:spcBef>
              <a:buSzPct val="120000"/>
              <a:buFont typeface="Symbol" panose="05050102010706020507" pitchFamily="18" charset="2"/>
              <a:buChar char=""/>
            </a:pPr>
            <a:r>
              <a:rPr lang="en-US" altLang="en-US" sz="2800" dirty="0">
                <a:solidFill>
                  <a:srgbClr val="000000"/>
                </a:solidFill>
                <a:latin typeface="Times New Roman" panose="02020603050405020304" pitchFamily="18" charset="0"/>
              </a:rPr>
              <a:t>Η π</a:t>
            </a:r>
            <a:r>
              <a:rPr lang="en-US" altLang="en-US" sz="2800" dirty="0" err="1">
                <a:solidFill>
                  <a:srgbClr val="000000"/>
                </a:solidFill>
                <a:latin typeface="Times New Roman" panose="02020603050405020304" pitchFamily="18" charset="0"/>
              </a:rPr>
              <a:t>ερίθλ</a:t>
            </a:r>
            <a:r>
              <a:rPr lang="en-US" altLang="en-US" sz="2800" dirty="0">
                <a:solidFill>
                  <a:srgbClr val="000000"/>
                </a:solidFill>
                <a:latin typeface="Times New Roman" panose="02020603050405020304" pitchFamily="18" charset="0"/>
              </a:rPr>
              <a:t>αση του φωτός μέσω δύο σχισμών που διαχωρίζονται από μια απόσταση συγκρινόμενη με το μήκος κύματος έχει ως αποτέλεσμα ένα </a:t>
            </a:r>
            <a:r>
              <a:rPr lang="en-US" altLang="en-US" sz="2800" dirty="0">
                <a:solidFill>
                  <a:srgbClr val="D64C00"/>
                </a:solidFill>
                <a:latin typeface="Times New Roman" panose="02020603050405020304" pitchFamily="18" charset="0"/>
              </a:rPr>
              <a:t>μοτίβο συμβολής</a:t>
            </a:r>
            <a:r>
              <a:rPr lang="en-US" altLang="en-US" sz="2800" dirty="0">
                <a:solidFill>
                  <a:srgbClr val="000000"/>
                </a:solidFill>
                <a:latin typeface="Times New Roman" panose="02020603050405020304" pitchFamily="18" charset="0"/>
              </a:rPr>
              <a:t> των κυμάτων που υπέστησαν περίθλαση</a:t>
            </a:r>
          </a:p>
          <a:p>
            <a:pPr eaLnBrk="1" hangingPunct="1">
              <a:lnSpc>
                <a:spcPct val="90000"/>
              </a:lnSpc>
              <a:spcBef>
                <a:spcPts val="563"/>
              </a:spcBef>
              <a:buSzPct val="120000"/>
              <a:buFont typeface="Symbol" panose="05050102010706020507" pitchFamily="18" charset="2"/>
              <a:buChar char=""/>
            </a:pPr>
            <a:r>
              <a:rPr lang="en-US" altLang="en-US" sz="2800" dirty="0" err="1">
                <a:solidFill>
                  <a:srgbClr val="000000"/>
                </a:solidFill>
                <a:latin typeface="Times New Roman" panose="02020603050405020304" pitchFamily="18" charset="0"/>
              </a:rPr>
              <a:t>έν</a:t>
            </a:r>
            <a:r>
              <a:rPr lang="en-US" altLang="en-US" sz="2800" dirty="0">
                <a:solidFill>
                  <a:srgbClr val="000000"/>
                </a:solidFill>
                <a:latin typeface="Times New Roman" panose="02020603050405020304" pitchFamily="18" charset="0"/>
              </a:rPr>
              <a:t>α </a:t>
            </a:r>
            <a:r>
              <a:rPr lang="en-US" altLang="en-US" sz="2800" dirty="0">
                <a:solidFill>
                  <a:srgbClr val="D64C00"/>
                </a:solidFill>
                <a:latin typeface="Times New Roman" panose="02020603050405020304" pitchFamily="18" charset="0"/>
              </a:rPr>
              <a:t>μοτίβο συμβολής </a:t>
            </a:r>
            <a:r>
              <a:rPr lang="en-US" altLang="en-US" sz="2800" dirty="0">
                <a:solidFill>
                  <a:srgbClr val="000000"/>
                </a:solidFill>
                <a:latin typeface="Times New Roman" panose="02020603050405020304" pitchFamily="18" charset="0"/>
              </a:rPr>
              <a:t>είναι ένα χαρακτηριστικό όλων των κυμάτων του φωτός</a:t>
            </a:r>
          </a:p>
        </p:txBody>
      </p:sp>
    </p:spTree>
  </p:cSld>
  <p:clrMapOvr>
    <a:masterClrMapping/>
  </p:clrMapOvr>
  <p:transition spd="med"/>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Text Box 1">
            <a:extLst>
              <a:ext uri="{FF2B5EF4-FFF2-40B4-BE49-F238E27FC236}">
                <a16:creationId xmlns:a16="http://schemas.microsoft.com/office/drawing/2014/main" id="{D5C02184-1C89-465A-923A-5ABBEBD77B23}"/>
              </a:ext>
            </a:extLst>
          </p:cNvPr>
          <p:cNvSpPr txBox="1">
            <a:spLocks noChangeArrowheads="1"/>
          </p:cNvSpPr>
          <p:nvPr/>
        </p:nvSpPr>
        <p:spPr bwMode="auto">
          <a:xfrm>
            <a:off x="304800" y="6248400"/>
            <a:ext cx="3505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1pPr>
            <a:lvl2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2pPr>
            <a:lvl3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3pPr>
            <a:lvl4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4pPr>
            <a:lvl5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5pPr>
            <a:lvl6pPr marL="25146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6pPr>
            <a:lvl7pPr marL="29718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7pPr>
            <a:lvl8pPr marL="34290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8pPr>
            <a:lvl9pPr marL="38862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9pPr>
          </a:lstStyle>
          <a:p>
            <a:pPr eaLnBrk="1" hangingPunct="1">
              <a:lnSpc>
                <a:spcPct val="100000"/>
              </a:lnSpc>
              <a:buClrTx/>
              <a:buFontTx/>
              <a:buNone/>
            </a:pPr>
            <a:r>
              <a:rPr lang="el-GR" altLang="en-US" sz="1400">
                <a:solidFill>
                  <a:srgbClr val="000000"/>
                </a:solidFill>
                <a:latin typeface="Times New Roman" panose="02020603050405020304" pitchFamily="18" charset="0"/>
                <a:cs typeface="DejaVu Sans" panose="020B0603030804020204" pitchFamily="34" charset="0"/>
              </a:rPr>
              <a:t>Tro, Chemistry: A Molecular Approach</a:t>
            </a:r>
          </a:p>
        </p:txBody>
      </p:sp>
      <p:sp>
        <p:nvSpPr>
          <p:cNvPr id="110596" name="Rectangle 3">
            <a:extLst>
              <a:ext uri="{FF2B5EF4-FFF2-40B4-BE49-F238E27FC236}">
                <a16:creationId xmlns:a16="http://schemas.microsoft.com/office/drawing/2014/main" id="{CBF8DC8D-F7DD-4C68-AE5C-11A39627C155}"/>
              </a:ext>
            </a:extLst>
          </p:cNvPr>
          <p:cNvSpPr>
            <a:spLocks noGrp="1" noChangeArrowheads="1"/>
          </p:cNvSpPr>
          <p:nvPr>
            <p:ph type="title" idx="4294967295"/>
          </p:nvPr>
        </p:nvSpPr>
        <p:spPr>
          <a:xfrm>
            <a:off x="304800" y="0"/>
            <a:ext cx="8458200" cy="1143000"/>
          </a:xfrm>
        </p:spPr>
        <p:txBody>
          <a:bodyPr/>
          <a:lstStyle/>
          <a:p>
            <a:pPr eaLnBrk="1" hangingPunct="1">
              <a:lnSpc>
                <a:spcPct val="100000"/>
              </a:lnSpc>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altLang="en-US" sz="4400">
                <a:solidFill>
                  <a:srgbClr val="9900FF"/>
                </a:solidFill>
              </a:rPr>
              <a:t>Περίθλαση</a:t>
            </a:r>
          </a:p>
        </p:txBody>
      </p:sp>
      <p:pic>
        <p:nvPicPr>
          <p:cNvPr id="110597" name="Picture 4">
            <a:extLst>
              <a:ext uri="{FF2B5EF4-FFF2-40B4-BE49-F238E27FC236}">
                <a16:creationId xmlns:a16="http://schemas.microsoft.com/office/drawing/2014/main" id="{47FC1606-7871-483C-A3DD-D1524090347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6400" y="1219200"/>
            <a:ext cx="5562600" cy="454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Tree>
  </p:cSld>
  <p:clrMapOvr>
    <a:masterClrMapping/>
  </p:clrMapOvr>
  <p:transition spd="med"/>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C93D702E-F4E0-47FC-A74C-ECD9647A81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384BE95-8F0E-4A4E-8714-C057510CC3CD}"/>
              </a:ext>
            </a:extLst>
          </p:cNvPr>
          <p:cNvSpPr>
            <a:spLocks noGrp="1"/>
          </p:cNvSpPr>
          <p:nvPr>
            <p:ph type="title"/>
          </p:nvPr>
        </p:nvSpPr>
        <p:spPr>
          <a:xfrm>
            <a:off x="1143000" y="3851974"/>
            <a:ext cx="6858000" cy="1152663"/>
          </a:xfrm>
        </p:spPr>
        <p:txBody>
          <a:bodyPr vert="horz" lIns="91440" tIns="45720" rIns="91440" bIns="45720" rtlCol="0" anchor="b">
            <a:normAutofit/>
          </a:bodyPr>
          <a:lstStyle/>
          <a:p>
            <a:pPr algn="ctr">
              <a:spcBef>
                <a:spcPct val="0"/>
              </a:spcBef>
            </a:pPr>
            <a:r>
              <a:rPr lang="en-US" sz="3200" kern="1200">
                <a:solidFill>
                  <a:schemeClr val="tx1"/>
                </a:solidFill>
                <a:latin typeface="+mj-lt"/>
                <a:ea typeface="+mj-ea"/>
                <a:cs typeface="+mj-cs"/>
              </a:rPr>
              <a:t>H ΔΙΤΤΗ ΦΥΣΗ ΚΥΜΑ-ΣΩΜΑΤΙΔΙΟ ΤΗΣ ΥΛΗΣ ΚΑΙ ΑΚΤΙΝΟΒΟΛΙΑΣ</a:t>
            </a:r>
          </a:p>
        </p:txBody>
      </p:sp>
      <p:pic>
        <p:nvPicPr>
          <p:cNvPr id="4" name="Picture 3">
            <a:extLst>
              <a:ext uri="{FF2B5EF4-FFF2-40B4-BE49-F238E27FC236}">
                <a16:creationId xmlns:a16="http://schemas.microsoft.com/office/drawing/2014/main" id="{D0413EBC-F8FA-8A52-43F4-9A68A3ABB773}"/>
              </a:ext>
            </a:extLst>
          </p:cNvPr>
          <p:cNvPicPr>
            <a:picLocks noChangeAspect="1"/>
          </p:cNvPicPr>
          <p:nvPr/>
        </p:nvPicPr>
        <p:blipFill rotWithShape="1">
          <a:blip r:embed="rId2"/>
          <a:srcRect t="8759" r="-1" b="6575"/>
          <a:stretch/>
        </p:blipFill>
        <p:spPr>
          <a:xfrm>
            <a:off x="628650" y="10"/>
            <a:ext cx="7863309" cy="3811394"/>
          </a:xfrm>
          <a:custGeom>
            <a:avLst/>
            <a:gdLst/>
            <a:ahLst/>
            <a:cxnLst/>
            <a:rect l="l" t="t" r="r" b="b"/>
            <a:pathLst>
              <a:path w="10484412" h="3811404">
                <a:moveTo>
                  <a:pt x="0" y="3811403"/>
                </a:moveTo>
                <a:lnTo>
                  <a:pt x="10484412" y="3811403"/>
                </a:lnTo>
                <a:lnTo>
                  <a:pt x="10484412" y="3811404"/>
                </a:lnTo>
                <a:lnTo>
                  <a:pt x="0" y="3811404"/>
                </a:lnTo>
                <a:close/>
                <a:moveTo>
                  <a:pt x="181717" y="0"/>
                </a:moveTo>
                <a:lnTo>
                  <a:pt x="10224015" y="0"/>
                </a:lnTo>
                <a:cubicBezTo>
                  <a:pt x="10261561" y="45054"/>
                  <a:pt x="10301611" y="85103"/>
                  <a:pt x="10369193" y="110134"/>
                </a:cubicBezTo>
                <a:cubicBezTo>
                  <a:pt x="10321635" y="167704"/>
                  <a:pt x="10236530" y="182722"/>
                  <a:pt x="10173954" y="222771"/>
                </a:cubicBezTo>
                <a:cubicBezTo>
                  <a:pt x="10168948" y="255310"/>
                  <a:pt x="10269071" y="245298"/>
                  <a:pt x="10241537" y="317887"/>
                </a:cubicBezTo>
                <a:cubicBezTo>
                  <a:pt x="10206494" y="418008"/>
                  <a:pt x="10241537" y="528142"/>
                  <a:pt x="10071328" y="573196"/>
                </a:cubicBezTo>
                <a:cubicBezTo>
                  <a:pt x="10023770" y="668312"/>
                  <a:pt x="10008751" y="820997"/>
                  <a:pt x="10113880" y="913610"/>
                </a:cubicBezTo>
                <a:cubicBezTo>
                  <a:pt x="10271573" y="1048774"/>
                  <a:pt x="10244040" y="1138885"/>
                  <a:pt x="10036285" y="1216478"/>
                </a:cubicBezTo>
                <a:cubicBezTo>
                  <a:pt x="10011255" y="1226491"/>
                  <a:pt x="9978715" y="1231497"/>
                  <a:pt x="9966200" y="1256528"/>
                </a:cubicBezTo>
                <a:cubicBezTo>
                  <a:pt x="9986224" y="1289067"/>
                  <a:pt x="10031280" y="1281557"/>
                  <a:pt x="10063819" y="1289067"/>
                </a:cubicBezTo>
                <a:cubicBezTo>
                  <a:pt x="10211500" y="1324110"/>
                  <a:pt x="10214003" y="1324110"/>
                  <a:pt x="10176457" y="1441752"/>
                </a:cubicBezTo>
                <a:cubicBezTo>
                  <a:pt x="10163942" y="1476795"/>
                  <a:pt x="10188972" y="1491813"/>
                  <a:pt x="10211500" y="1511838"/>
                </a:cubicBezTo>
                <a:cubicBezTo>
                  <a:pt x="10296604" y="1591936"/>
                  <a:pt x="10296604" y="1594439"/>
                  <a:pt x="10206494" y="1664523"/>
                </a:cubicBezTo>
                <a:cubicBezTo>
                  <a:pt x="10181463" y="1684547"/>
                  <a:pt x="10163942" y="1704572"/>
                  <a:pt x="10151426" y="1732106"/>
                </a:cubicBezTo>
                <a:cubicBezTo>
                  <a:pt x="10128899" y="1782166"/>
                  <a:pt x="10128899" y="1822216"/>
                  <a:pt x="10208996" y="1847246"/>
                </a:cubicBezTo>
                <a:cubicBezTo>
                  <a:pt x="10266568" y="1864767"/>
                  <a:pt x="10296604" y="1884791"/>
                  <a:pt x="10299107" y="1939858"/>
                </a:cubicBezTo>
                <a:cubicBezTo>
                  <a:pt x="10299107" y="1987416"/>
                  <a:pt x="10306617" y="2017452"/>
                  <a:pt x="10244040" y="2037477"/>
                </a:cubicBezTo>
                <a:cubicBezTo>
                  <a:pt x="10193979" y="2054998"/>
                  <a:pt x="10178960" y="2090041"/>
                  <a:pt x="10183966" y="2130089"/>
                </a:cubicBezTo>
                <a:cubicBezTo>
                  <a:pt x="10193979" y="2230211"/>
                  <a:pt x="10126396" y="2287781"/>
                  <a:pt x="10013758" y="2335339"/>
                </a:cubicBezTo>
                <a:cubicBezTo>
                  <a:pt x="9908629" y="2377890"/>
                  <a:pt x="9813513" y="2437963"/>
                  <a:pt x="9715893" y="2493030"/>
                </a:cubicBezTo>
                <a:cubicBezTo>
                  <a:pt x="9605758" y="2553103"/>
                  <a:pt x="9480605" y="2590649"/>
                  <a:pt x="9347942" y="2623189"/>
                </a:cubicBezTo>
                <a:cubicBezTo>
                  <a:pt x="9370469" y="2665740"/>
                  <a:pt x="9453071" y="2640710"/>
                  <a:pt x="9460580" y="2700783"/>
                </a:cubicBezTo>
                <a:cubicBezTo>
                  <a:pt x="9255329" y="2753346"/>
                  <a:pt x="9060089" y="2833444"/>
                  <a:pt x="8827305" y="2855971"/>
                </a:cubicBezTo>
                <a:cubicBezTo>
                  <a:pt x="9015035" y="2843456"/>
                  <a:pt x="9182740" y="2908535"/>
                  <a:pt x="9360458" y="2926056"/>
                </a:cubicBezTo>
                <a:cubicBezTo>
                  <a:pt x="9377980" y="2961099"/>
                  <a:pt x="9337930" y="2951087"/>
                  <a:pt x="9322912" y="2958595"/>
                </a:cubicBezTo>
                <a:cubicBezTo>
                  <a:pt x="9307893" y="2963602"/>
                  <a:pt x="9287869" y="2966105"/>
                  <a:pt x="9285366" y="2991135"/>
                </a:cubicBezTo>
                <a:cubicBezTo>
                  <a:pt x="9370469" y="3023675"/>
                  <a:pt x="9478102" y="2998644"/>
                  <a:pt x="9565709" y="3033687"/>
                </a:cubicBezTo>
                <a:cubicBezTo>
                  <a:pt x="9543182" y="3083748"/>
                  <a:pt x="9468090" y="3056214"/>
                  <a:pt x="9435550" y="3096263"/>
                </a:cubicBezTo>
                <a:cubicBezTo>
                  <a:pt x="9518151" y="3101269"/>
                  <a:pt x="9593243" y="3103772"/>
                  <a:pt x="9668335" y="3113784"/>
                </a:cubicBezTo>
                <a:cubicBezTo>
                  <a:pt x="9725905" y="3121294"/>
                  <a:pt x="9740924" y="3163845"/>
                  <a:pt x="9700875" y="3193882"/>
                </a:cubicBezTo>
                <a:cubicBezTo>
                  <a:pt x="9665832" y="3221415"/>
                  <a:pt x="9613268" y="3223918"/>
                  <a:pt x="9565709" y="3236434"/>
                </a:cubicBezTo>
                <a:cubicBezTo>
                  <a:pt x="9232801" y="3319034"/>
                  <a:pt x="8882372" y="3351573"/>
                  <a:pt x="8529440" y="3364088"/>
                </a:cubicBezTo>
                <a:cubicBezTo>
                  <a:pt x="7961245" y="3386616"/>
                  <a:pt x="7393049" y="3394125"/>
                  <a:pt x="6827357" y="3419155"/>
                </a:cubicBezTo>
                <a:cubicBezTo>
                  <a:pt x="6481933" y="3434173"/>
                  <a:pt x="6136510" y="3456701"/>
                  <a:pt x="5788584" y="3456701"/>
                </a:cubicBezTo>
                <a:cubicBezTo>
                  <a:pt x="5415628" y="3456701"/>
                  <a:pt x="5042671" y="3464210"/>
                  <a:pt x="4669714" y="3411646"/>
                </a:cubicBezTo>
                <a:cubicBezTo>
                  <a:pt x="4479481" y="3384113"/>
                  <a:pt x="4279236" y="3396628"/>
                  <a:pt x="4086500" y="3376603"/>
                </a:cubicBezTo>
                <a:cubicBezTo>
                  <a:pt x="3793641" y="3346568"/>
                  <a:pt x="3500782" y="3306518"/>
                  <a:pt x="3210426" y="3256458"/>
                </a:cubicBezTo>
                <a:cubicBezTo>
                  <a:pt x="3117813" y="3241439"/>
                  <a:pt x="3007678" y="3231428"/>
                  <a:pt x="2937592" y="3166348"/>
                </a:cubicBezTo>
                <a:cubicBezTo>
                  <a:pt x="2824954" y="3211403"/>
                  <a:pt x="2757372" y="3131305"/>
                  <a:pt x="2669765" y="3106275"/>
                </a:cubicBezTo>
                <a:cubicBezTo>
                  <a:pt x="2634722" y="3096263"/>
                  <a:pt x="2592169" y="3081245"/>
                  <a:pt x="2597176" y="3048705"/>
                </a:cubicBezTo>
                <a:cubicBezTo>
                  <a:pt x="2604685" y="3006154"/>
                  <a:pt x="2654746" y="2978620"/>
                  <a:pt x="2702304" y="2986130"/>
                </a:cubicBezTo>
                <a:cubicBezTo>
                  <a:pt x="2849986" y="3011160"/>
                  <a:pt x="2985150" y="2948584"/>
                  <a:pt x="3137838" y="2956093"/>
                </a:cubicBezTo>
                <a:cubicBezTo>
                  <a:pt x="3005175" y="2933565"/>
                  <a:pt x="2872513" y="2908535"/>
                  <a:pt x="2739850" y="2886007"/>
                </a:cubicBezTo>
                <a:cubicBezTo>
                  <a:pt x="2940095" y="2863480"/>
                  <a:pt x="3132831" y="2896020"/>
                  <a:pt x="3328071" y="2913541"/>
                </a:cubicBezTo>
                <a:cubicBezTo>
                  <a:pt x="3390647" y="2921050"/>
                  <a:pt x="3485763" y="2968608"/>
                  <a:pt x="3503285" y="2898523"/>
                </a:cubicBezTo>
                <a:cubicBezTo>
                  <a:pt x="3513297" y="2850965"/>
                  <a:pt x="3410671" y="2850965"/>
                  <a:pt x="3350598" y="2838450"/>
                </a:cubicBezTo>
                <a:cubicBezTo>
                  <a:pt x="3090279" y="2785886"/>
                  <a:pt x="2824954" y="2758353"/>
                  <a:pt x="2562133" y="2725813"/>
                </a:cubicBezTo>
                <a:cubicBezTo>
                  <a:pt x="2537102" y="2723310"/>
                  <a:pt x="2504562" y="2725813"/>
                  <a:pt x="2487041" y="2715801"/>
                </a:cubicBezTo>
                <a:cubicBezTo>
                  <a:pt x="2354378" y="2633200"/>
                  <a:pt x="2184170" y="2608170"/>
                  <a:pt x="1998943" y="2548097"/>
                </a:cubicBezTo>
                <a:cubicBezTo>
                  <a:pt x="2116587" y="2515558"/>
                  <a:pt x="2196685" y="2575630"/>
                  <a:pt x="2294304" y="2560612"/>
                </a:cubicBezTo>
                <a:cubicBezTo>
                  <a:pt x="2196685" y="2498036"/>
                  <a:pt x="2079041" y="2488024"/>
                  <a:pt x="1978918" y="2455485"/>
                </a:cubicBezTo>
                <a:cubicBezTo>
                  <a:pt x="1906330" y="2430454"/>
                  <a:pt x="1635999" y="2357866"/>
                  <a:pt x="1595950" y="2335339"/>
                </a:cubicBezTo>
                <a:cubicBezTo>
                  <a:pt x="1473299" y="2267756"/>
                  <a:pt x="1315606" y="2237720"/>
                  <a:pt x="1215483" y="2145108"/>
                </a:cubicBezTo>
                <a:cubicBezTo>
                  <a:pt x="1145398" y="2080028"/>
                  <a:pt x="1025251" y="2095047"/>
                  <a:pt x="942649" y="2049992"/>
                </a:cubicBezTo>
                <a:cubicBezTo>
                  <a:pt x="912613" y="2004937"/>
                  <a:pt x="972686" y="1994925"/>
                  <a:pt x="992711" y="1969894"/>
                </a:cubicBezTo>
                <a:cubicBezTo>
                  <a:pt x="1020244" y="1939858"/>
                  <a:pt x="972686" y="1922337"/>
                  <a:pt x="960170" y="1884791"/>
                </a:cubicBezTo>
                <a:cubicBezTo>
                  <a:pt x="1117863" y="1922337"/>
                  <a:pt x="1268048" y="1944864"/>
                  <a:pt x="1448268" y="1957380"/>
                </a:cubicBezTo>
                <a:cubicBezTo>
                  <a:pt x="1390698" y="1897306"/>
                  <a:pt x="1318109" y="1927343"/>
                  <a:pt x="1270551" y="1904815"/>
                </a:cubicBezTo>
                <a:cubicBezTo>
                  <a:pt x="1238011" y="1889797"/>
                  <a:pt x="1190453" y="1884791"/>
                  <a:pt x="1200466" y="1849749"/>
                </a:cubicBezTo>
                <a:cubicBezTo>
                  <a:pt x="1207974" y="1822216"/>
                  <a:pt x="1248023" y="1824718"/>
                  <a:pt x="1278060" y="1827221"/>
                </a:cubicBezTo>
                <a:cubicBezTo>
                  <a:pt x="1393201" y="1834730"/>
                  <a:pt x="1503336" y="1834730"/>
                  <a:pt x="1615974" y="1764645"/>
                </a:cubicBezTo>
                <a:cubicBezTo>
                  <a:pt x="1338134" y="1669530"/>
                  <a:pt x="1015238" y="1717087"/>
                  <a:pt x="767434" y="1576917"/>
                </a:cubicBezTo>
                <a:cubicBezTo>
                  <a:pt x="802477" y="1531862"/>
                  <a:pt x="852539" y="1554390"/>
                  <a:pt x="890085" y="1559396"/>
                </a:cubicBezTo>
                <a:cubicBezTo>
                  <a:pt x="1132882" y="1591936"/>
                  <a:pt x="2003949" y="1514341"/>
                  <a:pt x="2129102" y="1556893"/>
                </a:cubicBezTo>
                <a:cubicBezTo>
                  <a:pt x="2204195" y="1584426"/>
                  <a:pt x="2286796" y="1594439"/>
                  <a:pt x="2369396" y="1576917"/>
                </a:cubicBezTo>
                <a:cubicBezTo>
                  <a:pt x="2469519" y="1554390"/>
                  <a:pt x="1881298" y="1519347"/>
                  <a:pt x="1746133" y="1421728"/>
                </a:cubicBezTo>
                <a:cubicBezTo>
                  <a:pt x="1678551" y="1374170"/>
                  <a:pt x="1082821" y="1146394"/>
                  <a:pt x="819999" y="1083817"/>
                </a:cubicBezTo>
                <a:cubicBezTo>
                  <a:pt x="857545" y="1041266"/>
                  <a:pt x="952662" y="1066296"/>
                  <a:pt x="940146" y="993707"/>
                </a:cubicBezTo>
                <a:cubicBezTo>
                  <a:pt x="794969" y="956162"/>
                  <a:pt x="627263" y="961168"/>
                  <a:pt x="459558" y="903598"/>
                </a:cubicBezTo>
                <a:cubicBezTo>
                  <a:pt x="537153" y="858543"/>
                  <a:pt x="622257" y="883573"/>
                  <a:pt x="699852" y="868556"/>
                </a:cubicBezTo>
                <a:cubicBezTo>
                  <a:pt x="657300" y="813489"/>
                  <a:pt x="582208" y="823500"/>
                  <a:pt x="522134" y="813489"/>
                </a:cubicBezTo>
                <a:cubicBezTo>
                  <a:pt x="464564" y="803476"/>
                  <a:pt x="349423" y="708360"/>
                  <a:pt x="374453" y="713367"/>
                </a:cubicBezTo>
                <a:cubicBezTo>
                  <a:pt x="607238" y="750912"/>
                  <a:pt x="842526" y="735895"/>
                  <a:pt x="1075312" y="773440"/>
                </a:cubicBezTo>
                <a:cubicBezTo>
                  <a:pt x="1152907" y="785955"/>
                  <a:pt x="1238011" y="810986"/>
                  <a:pt x="1275557" y="728385"/>
                </a:cubicBezTo>
                <a:cubicBezTo>
                  <a:pt x="1285569" y="703355"/>
                  <a:pt x="1278060" y="695846"/>
                  <a:pt x="1385692" y="725882"/>
                </a:cubicBezTo>
                <a:cubicBezTo>
                  <a:pt x="1425741" y="738397"/>
                  <a:pt x="1483311" y="750912"/>
                  <a:pt x="1525863" y="718373"/>
                </a:cubicBezTo>
                <a:cubicBezTo>
                  <a:pt x="1498330" y="678325"/>
                  <a:pt x="1445765" y="690839"/>
                  <a:pt x="1408219" y="680828"/>
                </a:cubicBezTo>
                <a:cubicBezTo>
                  <a:pt x="1305594" y="653294"/>
                  <a:pt x="922624" y="548166"/>
                  <a:pt x="825005" y="518129"/>
                </a:cubicBezTo>
                <a:cubicBezTo>
                  <a:pt x="619754" y="453051"/>
                  <a:pt x="492098" y="475578"/>
                  <a:pt x="286846" y="405492"/>
                </a:cubicBezTo>
                <a:cubicBezTo>
                  <a:pt x="356932" y="407995"/>
                  <a:pt x="336907" y="380462"/>
                  <a:pt x="406993" y="380462"/>
                </a:cubicBezTo>
                <a:cubicBezTo>
                  <a:pt x="437030" y="380462"/>
                  <a:pt x="472073" y="372954"/>
                  <a:pt x="472073" y="342917"/>
                </a:cubicBezTo>
                <a:cubicBezTo>
                  <a:pt x="472073" y="315384"/>
                  <a:pt x="104123" y="170207"/>
                  <a:pt x="156686" y="155188"/>
                </a:cubicBezTo>
                <a:cubicBezTo>
                  <a:pt x="301865" y="115140"/>
                  <a:pt x="667312" y="227777"/>
                  <a:pt x="579705" y="175213"/>
                </a:cubicBezTo>
                <a:cubicBezTo>
                  <a:pt x="447042" y="92613"/>
                  <a:pt x="427018" y="77594"/>
                  <a:pt x="326895" y="67583"/>
                </a:cubicBezTo>
                <a:cubicBezTo>
                  <a:pt x="296858" y="62576"/>
                  <a:pt x="244294" y="35043"/>
                  <a:pt x="181717" y="0"/>
                </a:cubicBezTo>
                <a:close/>
              </a:path>
            </a:pathLst>
          </a:custGeom>
        </p:spPr>
      </p:pic>
    </p:spTree>
    <p:extLst>
      <p:ext uri="{BB962C8B-B14F-4D97-AF65-F5344CB8AC3E}">
        <p14:creationId xmlns:p14="http://schemas.microsoft.com/office/powerpoint/2010/main" val="18922843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92"/>
        <p:cNvGrpSpPr/>
        <p:nvPr/>
      </p:nvGrpSpPr>
      <p:grpSpPr>
        <a:xfrm>
          <a:off x="0" y="0"/>
          <a:ext cx="0" cy="0"/>
          <a:chOff x="0" y="0"/>
          <a:chExt cx="0" cy="0"/>
        </a:xfrm>
      </p:grpSpPr>
      <p:sp>
        <p:nvSpPr>
          <p:cNvPr id="93" name="Google Shape;93;p2"/>
          <p:cNvSpPr/>
          <p:nvPr/>
        </p:nvSpPr>
        <p:spPr>
          <a:xfrm>
            <a:off x="0" y="3985"/>
            <a:ext cx="9143771" cy="1538838"/>
          </a:xfrm>
          <a:prstGeom prst="rect">
            <a:avLst/>
          </a:prstGeom>
          <a:solidFill>
            <a:schemeClr val="lt1"/>
          </a:solidFill>
          <a:ln>
            <a:noFill/>
          </a:ln>
        </p:spPr>
        <p:txBody>
          <a:bodyPr spcFirstLastPara="1" wrap="square" lIns="91425" tIns="45700" rIns="91425" bIns="45700" anchor="ctr" anchorCtr="0">
            <a:noAutofit/>
          </a:bodyPr>
          <a:lstStyle/>
          <a:p>
            <a:endParaRPr lang="en-US" sz="2400" dirty="0">
              <a:effectLst/>
              <a:latin typeface="Times" pitchFamily="2" charset="0"/>
            </a:endParaRPr>
          </a:p>
        </p:txBody>
      </p:sp>
      <p:sp>
        <p:nvSpPr>
          <p:cNvPr id="2" name="Google Shape;104;p2">
            <a:extLst>
              <a:ext uri="{FF2B5EF4-FFF2-40B4-BE49-F238E27FC236}">
                <a16:creationId xmlns:a16="http://schemas.microsoft.com/office/drawing/2014/main" id="{062E7343-4D2E-EF28-F53A-8D44AC316F43}"/>
              </a:ext>
            </a:extLst>
          </p:cNvPr>
          <p:cNvSpPr txBox="1"/>
          <p:nvPr/>
        </p:nvSpPr>
        <p:spPr>
          <a:xfrm>
            <a:off x="320236" y="196189"/>
            <a:ext cx="8823763" cy="1246465"/>
          </a:xfrm>
          <a:prstGeom prst="rect">
            <a:avLst/>
          </a:prstGeom>
          <a:noFill/>
          <a:ln>
            <a:noFill/>
          </a:ln>
        </p:spPr>
        <p:txBody>
          <a:bodyPr spcFirstLastPara="1" wrap="square" lIns="91425" tIns="91425" rIns="91425" bIns="91425" anchor="t" anchorCtr="0">
            <a:spAutoFit/>
          </a:bodyPr>
          <a:lstStyle/>
          <a:p>
            <a:pPr marL="285750" indent="-285750">
              <a:lnSpc>
                <a:spcPct val="115000"/>
              </a:lnSpc>
              <a:buFont typeface="Arial" panose="020B0604020202020204" pitchFamily="34" charset="0"/>
              <a:buChar char="•"/>
            </a:pPr>
            <a:r>
              <a:rPr lang="el-GR" sz="2000" b="1" dirty="0">
                <a:solidFill>
                  <a:schemeClr val="dk1"/>
                </a:solidFill>
              </a:rPr>
              <a:t>Άτομα: </a:t>
            </a:r>
            <a:r>
              <a:rPr lang="el-GR" sz="2000" dirty="0" err="1">
                <a:solidFill>
                  <a:schemeClr val="dk1"/>
                </a:solidFill>
              </a:rPr>
              <a:t>υπομικροσκοπικά</a:t>
            </a:r>
            <a:r>
              <a:rPr lang="el-GR" sz="2000" dirty="0">
                <a:solidFill>
                  <a:schemeClr val="dk1"/>
                </a:solidFill>
              </a:rPr>
              <a:t> σωματίδια που αποτελούν τις βασικές δομικές μονάδες της ύλης. Τα ελεύθερα άτομα είναι σπάνια στη φύση. Αντ' αυτού συνδέονται σε ειδικές γεωμετρικές διευθετήσεις σχηματίζοντας τα </a:t>
            </a:r>
            <a:r>
              <a:rPr lang="el-GR" sz="2000" b="1" dirty="0">
                <a:solidFill>
                  <a:schemeClr val="dk1"/>
                </a:solidFill>
              </a:rPr>
              <a:t>μόρια.</a:t>
            </a:r>
          </a:p>
        </p:txBody>
      </p:sp>
      <p:pic>
        <p:nvPicPr>
          <p:cNvPr id="3" name="Picture 2">
            <a:extLst>
              <a:ext uri="{FF2B5EF4-FFF2-40B4-BE49-F238E27FC236}">
                <a16:creationId xmlns:a16="http://schemas.microsoft.com/office/drawing/2014/main" id="{D49B21ED-FCF9-A7D5-F46F-AADD048D5EFF}"/>
              </a:ext>
            </a:extLst>
          </p:cNvPr>
          <p:cNvPicPr>
            <a:picLocks noChangeAspect="1"/>
          </p:cNvPicPr>
          <p:nvPr/>
        </p:nvPicPr>
        <p:blipFill>
          <a:blip r:embed="rId3"/>
          <a:stretch>
            <a:fillRect/>
          </a:stretch>
        </p:blipFill>
        <p:spPr>
          <a:xfrm>
            <a:off x="3556000" y="1318430"/>
            <a:ext cx="2032000" cy="2054831"/>
          </a:xfrm>
          <a:prstGeom prst="rect">
            <a:avLst/>
          </a:prstGeom>
        </p:spPr>
      </p:pic>
      <p:sp>
        <p:nvSpPr>
          <p:cNvPr id="8" name="Google Shape;104;p2">
            <a:extLst>
              <a:ext uri="{FF2B5EF4-FFF2-40B4-BE49-F238E27FC236}">
                <a16:creationId xmlns:a16="http://schemas.microsoft.com/office/drawing/2014/main" id="{4271B0B9-EE13-8799-2069-146A73E83B2C}"/>
              </a:ext>
            </a:extLst>
          </p:cNvPr>
          <p:cNvSpPr txBox="1"/>
          <p:nvPr/>
        </p:nvSpPr>
        <p:spPr>
          <a:xfrm>
            <a:off x="320237" y="3485805"/>
            <a:ext cx="8307354" cy="1246465"/>
          </a:xfrm>
          <a:prstGeom prst="rect">
            <a:avLst/>
          </a:prstGeom>
          <a:noFill/>
          <a:ln>
            <a:noFill/>
          </a:ln>
        </p:spPr>
        <p:txBody>
          <a:bodyPr spcFirstLastPara="1" wrap="square" lIns="91425" tIns="91425" rIns="91425" bIns="91425" anchor="t" anchorCtr="0">
            <a:spAutoFit/>
          </a:bodyPr>
          <a:lstStyle/>
          <a:p>
            <a:pPr marL="285750" indent="-285750">
              <a:lnSpc>
                <a:spcPct val="115000"/>
              </a:lnSpc>
              <a:buFont typeface="Arial" panose="020B0604020202020204" pitchFamily="34" charset="0"/>
              <a:buChar char="•"/>
            </a:pPr>
            <a:r>
              <a:rPr lang="el-GR" sz="2000" dirty="0">
                <a:solidFill>
                  <a:schemeClr val="dk1"/>
                </a:solidFill>
              </a:rPr>
              <a:t>Εάν το μόριο του νερού ήταν διαφορετικό το νερό θα ήταν διαφορετικό. Για παράδειγμα, εάν το μόριο του νερού αποτελούνταν από δύο άτομα οξυγόνου αντί για ένα, θα είχε αυτή τη μορφή:</a:t>
            </a:r>
          </a:p>
        </p:txBody>
      </p:sp>
      <p:pic>
        <p:nvPicPr>
          <p:cNvPr id="9" name="Picture 8">
            <a:extLst>
              <a:ext uri="{FF2B5EF4-FFF2-40B4-BE49-F238E27FC236}">
                <a16:creationId xmlns:a16="http://schemas.microsoft.com/office/drawing/2014/main" id="{773BCD6B-0504-5340-D8D4-D9CA5E07B17C}"/>
              </a:ext>
            </a:extLst>
          </p:cNvPr>
          <p:cNvPicPr>
            <a:picLocks noChangeAspect="1"/>
          </p:cNvPicPr>
          <p:nvPr/>
        </p:nvPicPr>
        <p:blipFill>
          <a:blip r:embed="rId4"/>
          <a:stretch>
            <a:fillRect/>
          </a:stretch>
        </p:blipFill>
        <p:spPr>
          <a:xfrm>
            <a:off x="3414500" y="4700569"/>
            <a:ext cx="2314999" cy="1984285"/>
          </a:xfrm>
          <a:prstGeom prst="rect">
            <a:avLst/>
          </a:prstGeom>
        </p:spPr>
      </p:pic>
      <p:sp>
        <p:nvSpPr>
          <p:cNvPr id="10" name="Rectangle 9">
            <a:extLst>
              <a:ext uri="{FF2B5EF4-FFF2-40B4-BE49-F238E27FC236}">
                <a16:creationId xmlns:a16="http://schemas.microsoft.com/office/drawing/2014/main" id="{D1CB38B3-183B-97C4-9523-050E96139F3D}"/>
              </a:ext>
            </a:extLst>
          </p:cNvPr>
          <p:cNvSpPr/>
          <p:nvPr/>
        </p:nvSpPr>
        <p:spPr>
          <a:xfrm>
            <a:off x="3555567" y="4692555"/>
            <a:ext cx="2032000" cy="32552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mc:AlternateContent xmlns:mc="http://schemas.openxmlformats.org/markup-compatibility/2006" xmlns:p14="http://schemas.microsoft.com/office/powerpoint/2010/main">
        <mc:Choice Requires="p14">
          <p:contentPart p14:bwMode="auto" r:id="rId5">
            <p14:nvContentPartPr>
              <p14:cNvPr id="4" name="Ink 3">
                <a:extLst>
                  <a:ext uri="{FF2B5EF4-FFF2-40B4-BE49-F238E27FC236}">
                    <a16:creationId xmlns:a16="http://schemas.microsoft.com/office/drawing/2014/main" id="{3FF73BCF-F882-4EA7-4F02-52549F07C10B}"/>
                  </a:ext>
                </a:extLst>
              </p14:cNvPr>
              <p14:cNvContentPartPr/>
              <p14:nvPr/>
            </p14:nvContentPartPr>
            <p14:xfrm>
              <a:off x="-2099825" y="890695"/>
              <a:ext cx="360" cy="360"/>
            </p14:xfrm>
          </p:contentPart>
        </mc:Choice>
        <mc:Fallback xmlns="">
          <p:pic>
            <p:nvPicPr>
              <p:cNvPr id="4" name="Ink 3">
                <a:extLst>
                  <a:ext uri="{FF2B5EF4-FFF2-40B4-BE49-F238E27FC236}">
                    <a16:creationId xmlns:a16="http://schemas.microsoft.com/office/drawing/2014/main" id="{3FF73BCF-F882-4EA7-4F02-52549F07C10B}"/>
                  </a:ext>
                </a:extLst>
              </p:cNvPr>
              <p:cNvPicPr/>
              <p:nvPr/>
            </p:nvPicPr>
            <p:blipFill>
              <a:blip r:embed="rId6"/>
              <a:stretch>
                <a:fillRect/>
              </a:stretch>
            </p:blipFill>
            <p:spPr>
              <a:xfrm>
                <a:off x="-2117465" y="873055"/>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5" name="Ink 4">
                <a:extLst>
                  <a:ext uri="{FF2B5EF4-FFF2-40B4-BE49-F238E27FC236}">
                    <a16:creationId xmlns:a16="http://schemas.microsoft.com/office/drawing/2014/main" id="{F63F266C-FFDF-D27E-1ACD-4F5AB0E0A40F}"/>
                  </a:ext>
                </a:extLst>
              </p14:cNvPr>
              <p14:cNvContentPartPr/>
              <p14:nvPr/>
            </p14:nvContentPartPr>
            <p14:xfrm>
              <a:off x="-2099825" y="890695"/>
              <a:ext cx="360" cy="360"/>
            </p14:xfrm>
          </p:contentPart>
        </mc:Choice>
        <mc:Fallback xmlns="">
          <p:pic>
            <p:nvPicPr>
              <p:cNvPr id="5" name="Ink 4">
                <a:extLst>
                  <a:ext uri="{FF2B5EF4-FFF2-40B4-BE49-F238E27FC236}">
                    <a16:creationId xmlns:a16="http://schemas.microsoft.com/office/drawing/2014/main" id="{F63F266C-FFDF-D27E-1ACD-4F5AB0E0A40F}"/>
                  </a:ext>
                </a:extLst>
              </p:cNvPr>
              <p:cNvPicPr/>
              <p:nvPr/>
            </p:nvPicPr>
            <p:blipFill>
              <a:blip r:embed="rId6"/>
              <a:stretch>
                <a:fillRect/>
              </a:stretch>
            </p:blipFill>
            <p:spPr>
              <a:xfrm>
                <a:off x="-2117465" y="873055"/>
                <a:ext cx="36000" cy="36000"/>
              </a:xfrm>
              <a:prstGeom prst="rect">
                <a:avLst/>
              </a:prstGeom>
            </p:spPr>
          </p:pic>
        </mc:Fallback>
      </mc:AlternateContent>
    </p:spTree>
    <p:extLst>
      <p:ext uri="{BB962C8B-B14F-4D97-AF65-F5344CB8AC3E}">
        <p14:creationId xmlns:p14="http://schemas.microsoft.com/office/powerpoint/2010/main" val="93855340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4698" name="Rectangle 114697">
            <a:extLst>
              <a:ext uri="{FF2B5EF4-FFF2-40B4-BE49-F238E27FC236}">
                <a16:creationId xmlns:a16="http://schemas.microsoft.com/office/drawing/2014/main" id="{388F20F8-60BF-42FE-A252-DFD5A74451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700" name="Freeform: Shape 114699">
            <a:extLst>
              <a:ext uri="{FF2B5EF4-FFF2-40B4-BE49-F238E27FC236}">
                <a16:creationId xmlns:a16="http://schemas.microsoft.com/office/drawing/2014/main" id="{98A68847-134F-4AF1-B1C6-332344C9C9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315111"/>
            <a:ext cx="2266158" cy="1435442"/>
          </a:xfrm>
          <a:custGeom>
            <a:avLst/>
            <a:gdLst>
              <a:gd name="connsiteX0" fmla="*/ 3021543 w 3021543"/>
              <a:gd name="connsiteY0" fmla="*/ 0 h 1435442"/>
              <a:gd name="connsiteX1" fmla="*/ 2963800 w 3021543"/>
              <a:gd name="connsiteY1" fmla="*/ 7242 h 1435442"/>
              <a:gd name="connsiteX2" fmla="*/ 2793803 w 3021543"/>
              <a:gd name="connsiteY2" fmla="*/ 24082 h 1435442"/>
              <a:gd name="connsiteX3" fmla="*/ 2414348 w 3021543"/>
              <a:gd name="connsiteY3" fmla="*/ 29696 h 1435442"/>
              <a:gd name="connsiteX4" fmla="*/ 2091558 w 3021543"/>
              <a:gd name="connsiteY4" fmla="*/ 27450 h 1435442"/>
              <a:gd name="connsiteX5" fmla="*/ 1645319 w 3021543"/>
              <a:gd name="connsiteY5" fmla="*/ 28573 h 1435442"/>
              <a:gd name="connsiteX6" fmla="*/ 1243602 w 3021543"/>
              <a:gd name="connsiteY6" fmla="*/ 60008 h 1435442"/>
              <a:gd name="connsiteX7" fmla="*/ 753851 w 3021543"/>
              <a:gd name="connsiteY7" fmla="*/ 57763 h 1435442"/>
              <a:gd name="connsiteX8" fmla="*/ 465465 w 3021543"/>
              <a:gd name="connsiteY8" fmla="*/ 116142 h 1435442"/>
              <a:gd name="connsiteX9" fmla="*/ 546416 w 3021543"/>
              <a:gd name="connsiteY9" fmla="*/ 136351 h 1435442"/>
              <a:gd name="connsiteX10" fmla="*/ 689091 w 3021543"/>
              <a:gd name="connsiteY10" fmla="*/ 180136 h 1435442"/>
              <a:gd name="connsiteX11" fmla="*/ 704269 w 3021543"/>
              <a:gd name="connsiteY11" fmla="*/ 208203 h 1435442"/>
              <a:gd name="connsiteX12" fmla="*/ 683020 w 3021543"/>
              <a:gd name="connsiteY12" fmla="*/ 221675 h 1435442"/>
              <a:gd name="connsiteX13" fmla="*/ 621295 w 3021543"/>
              <a:gd name="connsiteY13" fmla="*/ 247496 h 1435442"/>
              <a:gd name="connsiteX14" fmla="*/ 848968 w 3021543"/>
              <a:gd name="connsiteY14" fmla="*/ 285668 h 1435442"/>
              <a:gd name="connsiteX15" fmla="*/ 768018 w 3021543"/>
              <a:gd name="connsiteY15" fmla="*/ 309244 h 1435442"/>
              <a:gd name="connsiteX16" fmla="*/ 684032 w 3021543"/>
              <a:gd name="connsiteY16" fmla="*/ 326085 h 1435442"/>
              <a:gd name="connsiteX17" fmla="*/ 592962 w 3021543"/>
              <a:gd name="connsiteY17" fmla="*/ 338434 h 1435442"/>
              <a:gd name="connsiteX18" fmla="*/ 509988 w 3021543"/>
              <a:gd name="connsiteY18" fmla="*/ 363133 h 1435442"/>
              <a:gd name="connsiteX19" fmla="*/ 726531 w 3021543"/>
              <a:gd name="connsiteY19" fmla="*/ 373237 h 1435442"/>
              <a:gd name="connsiteX20" fmla="*/ 614212 w 3021543"/>
              <a:gd name="connsiteY20" fmla="*/ 395691 h 1435442"/>
              <a:gd name="connsiteX21" fmla="*/ 522131 w 3021543"/>
              <a:gd name="connsiteY21" fmla="*/ 424881 h 1435442"/>
              <a:gd name="connsiteX22" fmla="*/ 457370 w 3021543"/>
              <a:gd name="connsiteY22" fmla="*/ 438353 h 1435442"/>
              <a:gd name="connsiteX23" fmla="*/ 388562 w 3021543"/>
              <a:gd name="connsiteY23" fmla="*/ 441721 h 1435442"/>
              <a:gd name="connsiteX24" fmla="*/ 372372 w 3021543"/>
              <a:gd name="connsiteY24" fmla="*/ 463052 h 1435442"/>
              <a:gd name="connsiteX25" fmla="*/ 393622 w 3021543"/>
              <a:gd name="connsiteY25" fmla="*/ 485506 h 1435442"/>
              <a:gd name="connsiteX26" fmla="*/ 426002 w 3021543"/>
              <a:gd name="connsiteY26" fmla="*/ 487751 h 1435442"/>
              <a:gd name="connsiteX27" fmla="*/ 619271 w 3021543"/>
              <a:gd name="connsiteY27" fmla="*/ 493365 h 1435442"/>
              <a:gd name="connsiteX28" fmla="*/ 0 w 3021543"/>
              <a:gd name="connsiteY28" fmla="*/ 542762 h 1435442"/>
              <a:gd name="connsiteX29" fmla="*/ 83986 w 3021543"/>
              <a:gd name="connsiteY29" fmla="*/ 573075 h 1435442"/>
              <a:gd name="connsiteX30" fmla="*/ 112319 w 3021543"/>
              <a:gd name="connsiteY30" fmla="*/ 656154 h 1435442"/>
              <a:gd name="connsiteX31" fmla="*/ 215531 w 3021543"/>
              <a:gd name="connsiteY31" fmla="*/ 703306 h 1435442"/>
              <a:gd name="connsiteX32" fmla="*/ 282315 w 3021543"/>
              <a:gd name="connsiteY32" fmla="*/ 720147 h 1435442"/>
              <a:gd name="connsiteX33" fmla="*/ 435109 w 3021543"/>
              <a:gd name="connsiteY33" fmla="*/ 744846 h 1435442"/>
              <a:gd name="connsiteX34" fmla="*/ 457370 w 3021543"/>
              <a:gd name="connsiteY34" fmla="*/ 785263 h 1435442"/>
              <a:gd name="connsiteX35" fmla="*/ 476596 w 3021543"/>
              <a:gd name="connsiteY35" fmla="*/ 830170 h 1435442"/>
              <a:gd name="connsiteX36" fmla="*/ 517071 w 3021543"/>
              <a:gd name="connsiteY36" fmla="*/ 859360 h 1435442"/>
              <a:gd name="connsiteX37" fmla="*/ 202377 w 3021543"/>
              <a:gd name="connsiteY37" fmla="*/ 854869 h 1435442"/>
              <a:gd name="connsiteX38" fmla="*/ 557546 w 3021543"/>
              <a:gd name="connsiteY38" fmla="*/ 949175 h 1435442"/>
              <a:gd name="connsiteX39" fmla="*/ 526178 w 3021543"/>
              <a:gd name="connsiteY39" fmla="*/ 986223 h 1435442"/>
              <a:gd name="connsiteX40" fmla="*/ 720459 w 3021543"/>
              <a:gd name="connsiteY40" fmla="*/ 1036744 h 1435442"/>
              <a:gd name="connsiteX41" fmla="*/ 616236 w 3021543"/>
              <a:gd name="connsiteY41" fmla="*/ 1042357 h 1435442"/>
              <a:gd name="connsiteX42" fmla="*/ 1222353 w 3021543"/>
              <a:gd name="connsiteY42" fmla="*/ 1253422 h 1435442"/>
              <a:gd name="connsiteX43" fmla="*/ 2087511 w 3021543"/>
              <a:gd name="connsiteY43" fmla="*/ 1406107 h 1435442"/>
              <a:gd name="connsiteX44" fmla="*/ 2425479 w 3021543"/>
              <a:gd name="connsiteY44" fmla="*/ 1435297 h 1435442"/>
              <a:gd name="connsiteX45" fmla="*/ 2809994 w 3021543"/>
              <a:gd name="connsiteY45" fmla="*/ 1426315 h 1435442"/>
              <a:gd name="connsiteX46" fmla="*/ 2953618 w 3021543"/>
              <a:gd name="connsiteY46" fmla="*/ 1417071 h 1435442"/>
              <a:gd name="connsiteX47" fmla="*/ 3021543 w 3021543"/>
              <a:gd name="connsiteY47" fmla="*/ 1407897 h 1435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3021543" h="1435442">
                <a:moveTo>
                  <a:pt x="3021543" y="0"/>
                </a:moveTo>
                <a:lnTo>
                  <a:pt x="2963800" y="7242"/>
                </a:lnTo>
                <a:cubicBezTo>
                  <a:pt x="2907134" y="13978"/>
                  <a:pt x="2850469" y="22960"/>
                  <a:pt x="2793803" y="24082"/>
                </a:cubicBezTo>
                <a:cubicBezTo>
                  <a:pt x="2667318" y="27450"/>
                  <a:pt x="2539821" y="19592"/>
                  <a:pt x="2414348" y="29696"/>
                </a:cubicBezTo>
                <a:cubicBezTo>
                  <a:pt x="2307089" y="38677"/>
                  <a:pt x="2198818" y="28573"/>
                  <a:pt x="2091558" y="27450"/>
                </a:cubicBezTo>
                <a:cubicBezTo>
                  <a:pt x="1942812" y="26328"/>
                  <a:pt x="1793053" y="18469"/>
                  <a:pt x="1645319" y="28573"/>
                </a:cubicBezTo>
                <a:cubicBezTo>
                  <a:pt x="1510738" y="36432"/>
                  <a:pt x="1376158" y="38677"/>
                  <a:pt x="1243602" y="60008"/>
                </a:cubicBezTo>
                <a:cubicBezTo>
                  <a:pt x="1079677" y="71235"/>
                  <a:pt x="916765" y="64499"/>
                  <a:pt x="753851" y="57763"/>
                </a:cubicBezTo>
                <a:cubicBezTo>
                  <a:pt x="653675" y="53272"/>
                  <a:pt x="554511" y="38677"/>
                  <a:pt x="465465" y="116142"/>
                </a:cubicBezTo>
                <a:cubicBezTo>
                  <a:pt x="489751" y="134105"/>
                  <a:pt x="519095" y="130737"/>
                  <a:pt x="546416" y="136351"/>
                </a:cubicBezTo>
                <a:cubicBezTo>
                  <a:pt x="594986" y="147578"/>
                  <a:pt x="643557" y="158804"/>
                  <a:pt x="689091" y="180136"/>
                </a:cubicBezTo>
                <a:cubicBezTo>
                  <a:pt x="699210" y="184626"/>
                  <a:pt x="708317" y="193608"/>
                  <a:pt x="704269" y="208203"/>
                </a:cubicBezTo>
                <a:cubicBezTo>
                  <a:pt x="701234" y="219430"/>
                  <a:pt x="691115" y="219430"/>
                  <a:pt x="683020" y="221675"/>
                </a:cubicBezTo>
                <a:cubicBezTo>
                  <a:pt x="664806" y="228411"/>
                  <a:pt x="642545" y="223920"/>
                  <a:pt x="621295" y="247496"/>
                </a:cubicBezTo>
                <a:cubicBezTo>
                  <a:pt x="702245" y="259846"/>
                  <a:pt x="780160" y="236270"/>
                  <a:pt x="848968" y="285668"/>
                </a:cubicBezTo>
                <a:cubicBezTo>
                  <a:pt x="823671" y="310367"/>
                  <a:pt x="795339" y="304753"/>
                  <a:pt x="768018" y="309244"/>
                </a:cubicBezTo>
                <a:cubicBezTo>
                  <a:pt x="739685" y="313735"/>
                  <a:pt x="712365" y="321594"/>
                  <a:pt x="684032" y="326085"/>
                </a:cubicBezTo>
                <a:cubicBezTo>
                  <a:pt x="653675" y="331698"/>
                  <a:pt x="623319" y="332821"/>
                  <a:pt x="592962" y="338434"/>
                </a:cubicBezTo>
                <a:cubicBezTo>
                  <a:pt x="567666" y="342925"/>
                  <a:pt x="540345" y="335066"/>
                  <a:pt x="509988" y="363133"/>
                </a:cubicBezTo>
                <a:cubicBezTo>
                  <a:pt x="584867" y="383342"/>
                  <a:pt x="652663" y="353029"/>
                  <a:pt x="726531" y="373237"/>
                </a:cubicBezTo>
                <a:cubicBezTo>
                  <a:pt x="683020" y="391200"/>
                  <a:pt x="647604" y="385587"/>
                  <a:pt x="614212" y="395691"/>
                </a:cubicBezTo>
                <a:cubicBezTo>
                  <a:pt x="583855" y="405795"/>
                  <a:pt x="547428" y="394568"/>
                  <a:pt x="522131" y="424881"/>
                </a:cubicBezTo>
                <a:cubicBezTo>
                  <a:pt x="502905" y="448457"/>
                  <a:pt x="482668" y="451825"/>
                  <a:pt x="457370" y="438353"/>
                </a:cubicBezTo>
                <a:cubicBezTo>
                  <a:pt x="435109" y="426003"/>
                  <a:pt x="410824" y="429371"/>
                  <a:pt x="388562" y="441721"/>
                </a:cubicBezTo>
                <a:cubicBezTo>
                  <a:pt x="380468" y="446212"/>
                  <a:pt x="372372" y="451825"/>
                  <a:pt x="372372" y="463052"/>
                </a:cubicBezTo>
                <a:cubicBezTo>
                  <a:pt x="372372" y="478770"/>
                  <a:pt x="382491" y="483260"/>
                  <a:pt x="393622" y="485506"/>
                </a:cubicBezTo>
                <a:cubicBezTo>
                  <a:pt x="403741" y="487751"/>
                  <a:pt x="415883" y="489997"/>
                  <a:pt x="426002" y="487751"/>
                </a:cubicBezTo>
                <a:cubicBezTo>
                  <a:pt x="490762" y="475402"/>
                  <a:pt x="554511" y="495610"/>
                  <a:pt x="619271" y="493365"/>
                </a:cubicBezTo>
                <a:cubicBezTo>
                  <a:pt x="415883" y="541640"/>
                  <a:pt x="210471" y="525922"/>
                  <a:pt x="0" y="542762"/>
                </a:cubicBezTo>
                <a:cubicBezTo>
                  <a:pt x="27321" y="576443"/>
                  <a:pt x="62737" y="548376"/>
                  <a:pt x="83986" y="573075"/>
                </a:cubicBezTo>
                <a:cubicBezTo>
                  <a:pt x="63748" y="624719"/>
                  <a:pt x="71844" y="652785"/>
                  <a:pt x="112319" y="656154"/>
                </a:cubicBezTo>
                <a:cubicBezTo>
                  <a:pt x="151782" y="659522"/>
                  <a:pt x="194281" y="641559"/>
                  <a:pt x="215531" y="703306"/>
                </a:cubicBezTo>
                <a:cubicBezTo>
                  <a:pt x="221602" y="722392"/>
                  <a:pt x="259042" y="716779"/>
                  <a:pt x="282315" y="720147"/>
                </a:cubicBezTo>
                <a:cubicBezTo>
                  <a:pt x="332909" y="728005"/>
                  <a:pt x="386539" y="720147"/>
                  <a:pt x="435109" y="744846"/>
                </a:cubicBezTo>
                <a:cubicBezTo>
                  <a:pt x="454335" y="753827"/>
                  <a:pt x="467489" y="760563"/>
                  <a:pt x="457370" y="785263"/>
                </a:cubicBezTo>
                <a:cubicBezTo>
                  <a:pt x="447252" y="811084"/>
                  <a:pt x="460406" y="820066"/>
                  <a:pt x="476596" y="830170"/>
                </a:cubicBezTo>
                <a:cubicBezTo>
                  <a:pt x="488739" y="838028"/>
                  <a:pt x="506953" y="835783"/>
                  <a:pt x="517071" y="859360"/>
                </a:cubicBezTo>
                <a:cubicBezTo>
                  <a:pt x="410824" y="855992"/>
                  <a:pt x="307612" y="836906"/>
                  <a:pt x="202377" y="854869"/>
                </a:cubicBezTo>
                <a:cubicBezTo>
                  <a:pt x="317731" y="899776"/>
                  <a:pt x="444216" y="897531"/>
                  <a:pt x="557546" y="949175"/>
                </a:cubicBezTo>
                <a:cubicBezTo>
                  <a:pt x="553499" y="967137"/>
                  <a:pt x="527190" y="959278"/>
                  <a:pt x="526178" y="986223"/>
                </a:cubicBezTo>
                <a:cubicBezTo>
                  <a:pt x="585879" y="1014290"/>
                  <a:pt x="657723" y="995204"/>
                  <a:pt x="720459" y="1036744"/>
                </a:cubicBezTo>
                <a:cubicBezTo>
                  <a:pt x="684032" y="1055829"/>
                  <a:pt x="650640" y="1024394"/>
                  <a:pt x="616236" y="1042357"/>
                </a:cubicBezTo>
                <a:cubicBezTo>
                  <a:pt x="627367" y="1069302"/>
                  <a:pt x="1131283" y="1235459"/>
                  <a:pt x="1222353" y="1253422"/>
                </a:cubicBezTo>
                <a:cubicBezTo>
                  <a:pt x="1407527" y="1290470"/>
                  <a:pt x="1940788" y="1384776"/>
                  <a:pt x="2087511" y="1406107"/>
                </a:cubicBezTo>
                <a:cubicBezTo>
                  <a:pt x="2200841" y="1421824"/>
                  <a:pt x="2313160" y="1434174"/>
                  <a:pt x="2425479" y="1435297"/>
                </a:cubicBezTo>
                <a:cubicBezTo>
                  <a:pt x="2553988" y="1436419"/>
                  <a:pt x="2681485" y="1430806"/>
                  <a:pt x="2809994" y="1426315"/>
                </a:cubicBezTo>
                <a:cubicBezTo>
                  <a:pt x="2858058" y="1424631"/>
                  <a:pt x="2905933" y="1421684"/>
                  <a:pt x="2953618" y="1417071"/>
                </a:cubicBezTo>
                <a:lnTo>
                  <a:pt x="3021543" y="1407897"/>
                </a:lnTo>
                <a:close/>
              </a:path>
            </a:pathLst>
          </a:custGeom>
          <a:solidFill>
            <a:schemeClr val="bg2">
              <a:alpha val="50000"/>
            </a:schemeClr>
          </a:solidFill>
          <a:ln w="32707" cap="flat">
            <a:noFill/>
            <a:prstDash val="solid"/>
            <a:miter/>
          </a:ln>
        </p:spPr>
        <p:txBody>
          <a:bodyPr wrap="square" rtlCol="0" anchor="ctr">
            <a:noAutofit/>
          </a:bodyPr>
          <a:lstStyle/>
          <a:p>
            <a:pPr algn="ctr"/>
            <a:endParaRPr lang="en-US"/>
          </a:p>
        </p:txBody>
      </p:sp>
      <p:sp>
        <p:nvSpPr>
          <p:cNvPr id="114692" name="Rectangle 3">
            <a:extLst>
              <a:ext uri="{FF2B5EF4-FFF2-40B4-BE49-F238E27FC236}">
                <a16:creationId xmlns:a16="http://schemas.microsoft.com/office/drawing/2014/main" id="{1960F759-BE2D-44B1-ABDF-7BFC3F078FF6}"/>
              </a:ext>
            </a:extLst>
          </p:cNvPr>
          <p:cNvSpPr>
            <a:spLocks noGrp="1" noChangeArrowheads="1"/>
          </p:cNvSpPr>
          <p:nvPr>
            <p:ph type="title" idx="4294967295"/>
          </p:nvPr>
        </p:nvSpPr>
        <p:spPr>
          <a:xfrm>
            <a:off x="627507" y="35724"/>
            <a:ext cx="7886700" cy="1325563"/>
          </a:xfrm>
        </p:spPr>
        <p:txBody>
          <a:bodyPr>
            <a:normAutofit/>
          </a:bodyPr>
          <a:lstStyle/>
          <a:p>
            <a:pPr eaLnBrk="1" hangingPunct="1">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altLang="en-US" b="1" dirty="0">
                <a:latin typeface="Calibri" panose="020F0502020204030204" pitchFamily="34" charset="0"/>
              </a:rPr>
              <a:t>Η </a:t>
            </a:r>
            <a:r>
              <a:rPr lang="en-US" altLang="en-US" b="1" dirty="0" err="1">
                <a:latin typeface="Calibri" panose="020F0502020204030204" pitchFamily="34" charset="0"/>
              </a:rPr>
              <a:t>σωμ</a:t>
            </a:r>
            <a:r>
              <a:rPr lang="en-US" altLang="en-US" b="1" dirty="0">
                <a:latin typeface="Calibri" panose="020F0502020204030204" pitchFamily="34" charset="0"/>
              </a:rPr>
              <a:t>ατιδιακή φύση του φωτός</a:t>
            </a:r>
            <a:br>
              <a:rPr lang="en-US" altLang="en-US" b="1" dirty="0">
                <a:latin typeface="Calibri" panose="020F0502020204030204" pitchFamily="34" charset="0"/>
              </a:rPr>
            </a:br>
            <a:r>
              <a:rPr lang="en-US" altLang="en-US" b="1" dirty="0">
                <a:solidFill>
                  <a:srgbClr val="FFC000"/>
                </a:solidFill>
              </a:rPr>
              <a:t>Το Φωτοηλεκτρικό Φαινόμενο</a:t>
            </a:r>
          </a:p>
        </p:txBody>
      </p:sp>
      <p:sp>
        <p:nvSpPr>
          <p:cNvPr id="114690" name="Text Box 1">
            <a:extLst>
              <a:ext uri="{FF2B5EF4-FFF2-40B4-BE49-F238E27FC236}">
                <a16:creationId xmlns:a16="http://schemas.microsoft.com/office/drawing/2014/main" id="{CF92BA06-0563-4D22-ACAB-99C331C03392}"/>
              </a:ext>
            </a:extLst>
          </p:cNvPr>
          <p:cNvSpPr txBox="1">
            <a:spLocks noChangeArrowheads="1"/>
          </p:cNvSpPr>
          <p:nvPr/>
        </p:nvSpPr>
        <p:spPr bwMode="auto">
          <a:xfrm>
            <a:off x="127219" y="6542889"/>
            <a:ext cx="2473648" cy="322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1pPr>
            <a:lvl2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2pPr>
            <a:lvl3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3pPr>
            <a:lvl4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4pPr>
            <a:lvl5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5pPr>
            <a:lvl6pPr marL="25146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6pPr>
            <a:lvl7pPr marL="29718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7pPr>
            <a:lvl8pPr marL="34290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8pPr>
            <a:lvl9pPr marL="38862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9pPr>
          </a:lstStyle>
          <a:p>
            <a:pPr>
              <a:lnSpc>
                <a:spcPct val="100000"/>
              </a:lnSpc>
              <a:spcAft>
                <a:spcPts val="600"/>
              </a:spcAft>
              <a:buClrTx/>
              <a:tabLst>
                <a:tab pos="0" algn="l"/>
                <a:tab pos="313373" algn="l"/>
                <a:tab pos="627857" algn="l"/>
                <a:tab pos="942340" algn="l"/>
                <a:tab pos="1256824" algn="l"/>
                <a:tab pos="1571308" algn="l"/>
                <a:tab pos="1885792" algn="l"/>
                <a:tab pos="2200275" algn="l"/>
                <a:tab pos="2514759" algn="l"/>
                <a:tab pos="2829243" algn="l"/>
                <a:tab pos="3143727" algn="l"/>
                <a:tab pos="3458210" algn="l"/>
                <a:tab pos="3772694" algn="l"/>
                <a:tab pos="4087178" algn="l"/>
                <a:tab pos="4401662" algn="l"/>
                <a:tab pos="4716145" algn="l"/>
                <a:tab pos="5030629" algn="l"/>
                <a:tab pos="5345113" algn="l"/>
                <a:tab pos="5659597" algn="l"/>
                <a:tab pos="5974080" algn="l"/>
                <a:tab pos="6288564" algn="l"/>
              </a:tabLst>
            </a:pPr>
            <a:r>
              <a:rPr lang="el-GR" altLang="en-US" sz="980" b="0" i="0" u="none" strike="noStrike" cap="none" dirty="0">
                <a:solidFill>
                  <a:srgbClr val="000000"/>
                </a:solidFill>
                <a:latin typeface="Times New Roman" panose="02020603050405020304" pitchFamily="18" charset="0"/>
                <a:ea typeface="Arial"/>
                <a:cs typeface="Droid Sans Fallback" charset="0"/>
                <a:sym typeface="Arial"/>
              </a:rPr>
              <a:t>Tro, Chemistry: A Molecular Approach</a:t>
            </a:r>
            <a:endParaRPr lang="el-GR" altLang="en-US" sz="1400" dirty="0">
              <a:solidFill>
                <a:srgbClr val="000000"/>
              </a:solidFill>
              <a:latin typeface="Times New Roman" panose="02020603050405020304" pitchFamily="18" charset="0"/>
              <a:cs typeface="DejaVu Sans" panose="020B0603030804020204" pitchFamily="34" charset="0"/>
            </a:endParaRPr>
          </a:p>
        </p:txBody>
      </p:sp>
      <p:sp>
        <p:nvSpPr>
          <p:cNvPr id="114693" name="Text Box 4">
            <a:extLst>
              <a:ext uri="{FF2B5EF4-FFF2-40B4-BE49-F238E27FC236}">
                <a16:creationId xmlns:a16="http://schemas.microsoft.com/office/drawing/2014/main" id="{AF0A1A4C-E584-4FF7-80F2-47A51C200490}"/>
              </a:ext>
            </a:extLst>
          </p:cNvPr>
          <p:cNvSpPr txBox="1">
            <a:spLocks noChangeArrowheads="1"/>
          </p:cNvSpPr>
          <p:nvPr/>
        </p:nvSpPr>
        <p:spPr bwMode="auto">
          <a:xfrm>
            <a:off x="0" y="1386530"/>
            <a:ext cx="9144000" cy="51488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marL="336550" indent="-336550">
              <a:lnSpc>
                <a:spcPct val="94000"/>
              </a:lnSpc>
              <a:buClr>
                <a:srgbClr val="000000"/>
              </a:buClr>
              <a:buSzPct val="100000"/>
              <a:buFont typeface="Times New Roman" panose="02020603050405020304" pitchFamily="18" charset="0"/>
              <a:tabLst>
                <a:tab pos="336550" algn="l"/>
                <a:tab pos="784225" algn="l"/>
                <a:tab pos="1233488" algn="l"/>
                <a:tab pos="1682750" algn="l"/>
                <a:tab pos="2132013" algn="l"/>
                <a:tab pos="2581275" algn="l"/>
                <a:tab pos="3030538" algn="l"/>
                <a:tab pos="3479800" algn="l"/>
                <a:tab pos="3929063" algn="l"/>
                <a:tab pos="4378325" algn="l"/>
                <a:tab pos="4827588" algn="l"/>
                <a:tab pos="5276850" algn="l"/>
                <a:tab pos="5726113" algn="l"/>
                <a:tab pos="6175375" algn="l"/>
                <a:tab pos="6624638" algn="l"/>
                <a:tab pos="7073900" algn="l"/>
                <a:tab pos="7523163" algn="l"/>
                <a:tab pos="7972425" algn="l"/>
                <a:tab pos="8421688" algn="l"/>
                <a:tab pos="8870950" algn="l"/>
                <a:tab pos="9320213" algn="l"/>
              </a:tabLst>
              <a:defRPr>
                <a:solidFill>
                  <a:schemeClr val="bg1"/>
                </a:solidFill>
                <a:latin typeface="Arial" panose="020B0604020202020204" pitchFamily="34" charset="0"/>
                <a:cs typeface="Droid Sans Fallback" charset="0"/>
              </a:defRPr>
            </a:lvl1pPr>
            <a:lvl2pPr marL="736600" indent="-279400">
              <a:lnSpc>
                <a:spcPct val="94000"/>
              </a:lnSpc>
              <a:buClr>
                <a:srgbClr val="000000"/>
              </a:buClr>
              <a:buSzPct val="100000"/>
              <a:buFont typeface="Times New Roman" panose="02020603050405020304" pitchFamily="18" charset="0"/>
              <a:tabLst>
                <a:tab pos="336550" algn="l"/>
                <a:tab pos="784225" algn="l"/>
                <a:tab pos="1233488" algn="l"/>
                <a:tab pos="1682750" algn="l"/>
                <a:tab pos="2132013" algn="l"/>
                <a:tab pos="2581275" algn="l"/>
                <a:tab pos="3030538" algn="l"/>
                <a:tab pos="3479800" algn="l"/>
                <a:tab pos="3929063" algn="l"/>
                <a:tab pos="4378325" algn="l"/>
                <a:tab pos="4827588" algn="l"/>
                <a:tab pos="5276850" algn="l"/>
                <a:tab pos="5726113" algn="l"/>
                <a:tab pos="6175375" algn="l"/>
                <a:tab pos="6624638" algn="l"/>
                <a:tab pos="7073900" algn="l"/>
                <a:tab pos="7523163" algn="l"/>
                <a:tab pos="7972425" algn="l"/>
                <a:tab pos="8421688" algn="l"/>
                <a:tab pos="8870950" algn="l"/>
                <a:tab pos="9320213" algn="l"/>
              </a:tabLst>
              <a:defRPr>
                <a:solidFill>
                  <a:schemeClr val="bg1"/>
                </a:solidFill>
                <a:latin typeface="Arial" panose="020B0604020202020204" pitchFamily="34" charset="0"/>
                <a:cs typeface="Droid Sans Fallback" charset="0"/>
              </a:defRPr>
            </a:lvl2pPr>
            <a:lvl3pPr marL="1135063" indent="-220663">
              <a:lnSpc>
                <a:spcPct val="94000"/>
              </a:lnSpc>
              <a:buClr>
                <a:srgbClr val="000000"/>
              </a:buClr>
              <a:buSzPct val="100000"/>
              <a:buFont typeface="Times New Roman" panose="02020603050405020304" pitchFamily="18" charset="0"/>
              <a:tabLst>
                <a:tab pos="336550" algn="l"/>
                <a:tab pos="784225" algn="l"/>
                <a:tab pos="1233488" algn="l"/>
                <a:tab pos="1682750" algn="l"/>
                <a:tab pos="2132013" algn="l"/>
                <a:tab pos="2581275" algn="l"/>
                <a:tab pos="3030538" algn="l"/>
                <a:tab pos="3479800" algn="l"/>
                <a:tab pos="3929063" algn="l"/>
                <a:tab pos="4378325" algn="l"/>
                <a:tab pos="4827588" algn="l"/>
                <a:tab pos="5276850" algn="l"/>
                <a:tab pos="5726113" algn="l"/>
                <a:tab pos="6175375" algn="l"/>
                <a:tab pos="6624638" algn="l"/>
                <a:tab pos="7073900" algn="l"/>
                <a:tab pos="7523163" algn="l"/>
                <a:tab pos="7972425" algn="l"/>
                <a:tab pos="8421688" algn="l"/>
                <a:tab pos="8870950" algn="l"/>
                <a:tab pos="9320213" algn="l"/>
              </a:tabLst>
              <a:defRPr>
                <a:solidFill>
                  <a:schemeClr val="bg1"/>
                </a:solidFill>
                <a:latin typeface="Arial" panose="020B0604020202020204" pitchFamily="34" charset="0"/>
                <a:cs typeface="Droid Sans Fallback" charset="0"/>
              </a:defRPr>
            </a:lvl3pPr>
            <a:lvl4pPr>
              <a:lnSpc>
                <a:spcPct val="94000"/>
              </a:lnSpc>
              <a:buClr>
                <a:srgbClr val="000000"/>
              </a:buClr>
              <a:buSzPct val="100000"/>
              <a:buFont typeface="Times New Roman" panose="02020603050405020304" pitchFamily="18" charset="0"/>
              <a:tabLst>
                <a:tab pos="336550" algn="l"/>
                <a:tab pos="784225" algn="l"/>
                <a:tab pos="1233488" algn="l"/>
                <a:tab pos="1682750" algn="l"/>
                <a:tab pos="2132013" algn="l"/>
                <a:tab pos="2581275" algn="l"/>
                <a:tab pos="3030538" algn="l"/>
                <a:tab pos="3479800" algn="l"/>
                <a:tab pos="3929063" algn="l"/>
                <a:tab pos="4378325" algn="l"/>
                <a:tab pos="4827588" algn="l"/>
                <a:tab pos="5276850" algn="l"/>
                <a:tab pos="5726113" algn="l"/>
                <a:tab pos="6175375" algn="l"/>
                <a:tab pos="6624638" algn="l"/>
                <a:tab pos="7073900" algn="l"/>
                <a:tab pos="7523163" algn="l"/>
                <a:tab pos="7972425" algn="l"/>
                <a:tab pos="8421688" algn="l"/>
                <a:tab pos="8870950" algn="l"/>
                <a:tab pos="9320213" algn="l"/>
              </a:tabLst>
              <a:defRPr>
                <a:solidFill>
                  <a:schemeClr val="bg1"/>
                </a:solidFill>
                <a:latin typeface="Arial" panose="020B0604020202020204" pitchFamily="34" charset="0"/>
                <a:cs typeface="Droid Sans Fallback" charset="0"/>
              </a:defRPr>
            </a:lvl4pPr>
            <a:lvl5pPr>
              <a:lnSpc>
                <a:spcPct val="94000"/>
              </a:lnSpc>
              <a:buClr>
                <a:srgbClr val="000000"/>
              </a:buClr>
              <a:buSzPct val="100000"/>
              <a:buFont typeface="Times New Roman" panose="02020603050405020304" pitchFamily="18" charset="0"/>
              <a:tabLst>
                <a:tab pos="336550" algn="l"/>
                <a:tab pos="784225" algn="l"/>
                <a:tab pos="1233488" algn="l"/>
                <a:tab pos="1682750" algn="l"/>
                <a:tab pos="2132013" algn="l"/>
                <a:tab pos="2581275" algn="l"/>
                <a:tab pos="3030538" algn="l"/>
                <a:tab pos="3479800" algn="l"/>
                <a:tab pos="3929063" algn="l"/>
                <a:tab pos="4378325" algn="l"/>
                <a:tab pos="4827588" algn="l"/>
                <a:tab pos="5276850" algn="l"/>
                <a:tab pos="5726113" algn="l"/>
                <a:tab pos="6175375" algn="l"/>
                <a:tab pos="6624638" algn="l"/>
                <a:tab pos="7073900" algn="l"/>
                <a:tab pos="7523163" algn="l"/>
                <a:tab pos="7972425" algn="l"/>
                <a:tab pos="8421688" algn="l"/>
                <a:tab pos="8870950" algn="l"/>
                <a:tab pos="9320213" algn="l"/>
              </a:tabLst>
              <a:defRPr>
                <a:solidFill>
                  <a:schemeClr val="bg1"/>
                </a:solidFill>
                <a:latin typeface="Arial" panose="020B0604020202020204" pitchFamily="34" charset="0"/>
                <a:cs typeface="Droid Sans Fallback" charset="0"/>
              </a:defRPr>
            </a:lvl5pPr>
            <a:lvl6pPr marL="25146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336550" algn="l"/>
                <a:tab pos="784225" algn="l"/>
                <a:tab pos="1233488" algn="l"/>
                <a:tab pos="1682750" algn="l"/>
                <a:tab pos="2132013" algn="l"/>
                <a:tab pos="2581275" algn="l"/>
                <a:tab pos="3030538" algn="l"/>
                <a:tab pos="3479800" algn="l"/>
                <a:tab pos="3929063" algn="l"/>
                <a:tab pos="4378325" algn="l"/>
                <a:tab pos="4827588" algn="l"/>
                <a:tab pos="5276850" algn="l"/>
                <a:tab pos="5726113" algn="l"/>
                <a:tab pos="6175375" algn="l"/>
                <a:tab pos="6624638" algn="l"/>
                <a:tab pos="7073900" algn="l"/>
                <a:tab pos="7523163" algn="l"/>
                <a:tab pos="7972425" algn="l"/>
                <a:tab pos="8421688" algn="l"/>
                <a:tab pos="8870950" algn="l"/>
                <a:tab pos="9320213" algn="l"/>
              </a:tabLst>
              <a:defRPr>
                <a:solidFill>
                  <a:schemeClr val="bg1"/>
                </a:solidFill>
                <a:latin typeface="Arial" panose="020B0604020202020204" pitchFamily="34" charset="0"/>
                <a:cs typeface="Droid Sans Fallback" charset="0"/>
              </a:defRPr>
            </a:lvl6pPr>
            <a:lvl7pPr marL="29718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336550" algn="l"/>
                <a:tab pos="784225" algn="l"/>
                <a:tab pos="1233488" algn="l"/>
                <a:tab pos="1682750" algn="l"/>
                <a:tab pos="2132013" algn="l"/>
                <a:tab pos="2581275" algn="l"/>
                <a:tab pos="3030538" algn="l"/>
                <a:tab pos="3479800" algn="l"/>
                <a:tab pos="3929063" algn="l"/>
                <a:tab pos="4378325" algn="l"/>
                <a:tab pos="4827588" algn="l"/>
                <a:tab pos="5276850" algn="l"/>
                <a:tab pos="5726113" algn="l"/>
                <a:tab pos="6175375" algn="l"/>
                <a:tab pos="6624638" algn="l"/>
                <a:tab pos="7073900" algn="l"/>
                <a:tab pos="7523163" algn="l"/>
                <a:tab pos="7972425" algn="l"/>
                <a:tab pos="8421688" algn="l"/>
                <a:tab pos="8870950" algn="l"/>
                <a:tab pos="9320213" algn="l"/>
              </a:tabLst>
              <a:defRPr>
                <a:solidFill>
                  <a:schemeClr val="bg1"/>
                </a:solidFill>
                <a:latin typeface="Arial" panose="020B0604020202020204" pitchFamily="34" charset="0"/>
                <a:cs typeface="Droid Sans Fallback" charset="0"/>
              </a:defRPr>
            </a:lvl7pPr>
            <a:lvl8pPr marL="34290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336550" algn="l"/>
                <a:tab pos="784225" algn="l"/>
                <a:tab pos="1233488" algn="l"/>
                <a:tab pos="1682750" algn="l"/>
                <a:tab pos="2132013" algn="l"/>
                <a:tab pos="2581275" algn="l"/>
                <a:tab pos="3030538" algn="l"/>
                <a:tab pos="3479800" algn="l"/>
                <a:tab pos="3929063" algn="l"/>
                <a:tab pos="4378325" algn="l"/>
                <a:tab pos="4827588" algn="l"/>
                <a:tab pos="5276850" algn="l"/>
                <a:tab pos="5726113" algn="l"/>
                <a:tab pos="6175375" algn="l"/>
                <a:tab pos="6624638" algn="l"/>
                <a:tab pos="7073900" algn="l"/>
                <a:tab pos="7523163" algn="l"/>
                <a:tab pos="7972425" algn="l"/>
                <a:tab pos="8421688" algn="l"/>
                <a:tab pos="8870950" algn="l"/>
                <a:tab pos="9320213" algn="l"/>
              </a:tabLst>
              <a:defRPr>
                <a:solidFill>
                  <a:schemeClr val="bg1"/>
                </a:solidFill>
                <a:latin typeface="Arial" panose="020B0604020202020204" pitchFamily="34" charset="0"/>
                <a:cs typeface="Droid Sans Fallback" charset="0"/>
              </a:defRPr>
            </a:lvl8pPr>
            <a:lvl9pPr marL="38862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336550" algn="l"/>
                <a:tab pos="784225" algn="l"/>
                <a:tab pos="1233488" algn="l"/>
                <a:tab pos="1682750" algn="l"/>
                <a:tab pos="2132013" algn="l"/>
                <a:tab pos="2581275" algn="l"/>
                <a:tab pos="3030538" algn="l"/>
                <a:tab pos="3479800" algn="l"/>
                <a:tab pos="3929063" algn="l"/>
                <a:tab pos="4378325" algn="l"/>
                <a:tab pos="4827588" algn="l"/>
                <a:tab pos="5276850" algn="l"/>
                <a:tab pos="5726113" algn="l"/>
                <a:tab pos="6175375" algn="l"/>
                <a:tab pos="6624638" algn="l"/>
                <a:tab pos="7073900" algn="l"/>
                <a:tab pos="7523163" algn="l"/>
                <a:tab pos="7972425" algn="l"/>
                <a:tab pos="8421688" algn="l"/>
                <a:tab pos="8870950" algn="l"/>
                <a:tab pos="9320213" algn="l"/>
              </a:tabLst>
              <a:defRPr>
                <a:solidFill>
                  <a:schemeClr val="bg1"/>
                </a:solidFill>
                <a:latin typeface="Arial" panose="020B0604020202020204" pitchFamily="34" charset="0"/>
                <a:cs typeface="Droid Sans Fallback" charset="0"/>
              </a:defRPr>
            </a:lvl9pPr>
          </a:lstStyle>
          <a:p>
            <a:pPr marL="235585" indent="-235585">
              <a:lnSpc>
                <a:spcPct val="90000"/>
              </a:lnSpc>
              <a:spcBef>
                <a:spcPts val="342"/>
              </a:spcBef>
              <a:buSzPct val="120000"/>
              <a:buFont typeface="Symbol" panose="05050102010706020507" pitchFamily="18" charset="2"/>
              <a:buChar char=""/>
              <a:tabLst>
                <a:tab pos="235585" algn="l"/>
                <a:tab pos="548958" algn="l"/>
                <a:tab pos="863442" algn="l"/>
                <a:tab pos="1177925" algn="l"/>
                <a:tab pos="1492409" algn="l"/>
                <a:tab pos="1806893" algn="l"/>
                <a:tab pos="2121377" algn="l"/>
                <a:tab pos="2435860" algn="l"/>
                <a:tab pos="2750344" algn="l"/>
                <a:tab pos="3064828" algn="l"/>
                <a:tab pos="3379312" algn="l"/>
                <a:tab pos="3693795" algn="l"/>
                <a:tab pos="4008279" algn="l"/>
                <a:tab pos="4322763" algn="l"/>
                <a:tab pos="4637247" algn="l"/>
                <a:tab pos="4951730" algn="l"/>
                <a:tab pos="5266214" algn="l"/>
                <a:tab pos="5580698" algn="l"/>
                <a:tab pos="5895182" algn="l"/>
                <a:tab pos="6209665" algn="l"/>
                <a:tab pos="6524149" algn="l"/>
              </a:tabLst>
            </a:pPr>
            <a:r>
              <a:rPr lang="en-US" altLang="en-US" sz="2800" b="0" i="0" u="sng" strike="noStrike" cap="none" dirty="0" err="1">
                <a:solidFill>
                  <a:srgbClr val="000000"/>
                </a:solidFill>
                <a:latin typeface="Times New Roman" panose="02020603050405020304" pitchFamily="18" charset="0"/>
                <a:ea typeface="Arial"/>
                <a:cs typeface="Droid Sans Fallback" charset="0"/>
                <a:sym typeface="Arial"/>
              </a:rPr>
              <a:t>Πολλά</a:t>
            </a:r>
            <a:r>
              <a:rPr lang="en-US" altLang="en-US" sz="2800" b="0" i="0" u="sng" strike="noStrike" cap="none" dirty="0">
                <a:solidFill>
                  <a:srgbClr val="000000"/>
                </a:solidFill>
                <a:latin typeface="Times New Roman" panose="02020603050405020304" pitchFamily="18" charset="0"/>
                <a:ea typeface="Arial"/>
                <a:cs typeface="Droid Sans Fallback" charset="0"/>
                <a:sym typeface="Arial"/>
              </a:rPr>
              <a:t> </a:t>
            </a:r>
            <a:r>
              <a:rPr lang="en-US" altLang="en-US" sz="2800" b="0" i="0" u="sng" strike="noStrike" cap="none" dirty="0" err="1">
                <a:solidFill>
                  <a:srgbClr val="000000"/>
                </a:solidFill>
                <a:latin typeface="Times New Roman" panose="02020603050405020304" pitchFamily="18" charset="0"/>
                <a:ea typeface="Arial"/>
                <a:cs typeface="Droid Sans Fallback" charset="0"/>
                <a:sym typeface="Arial"/>
              </a:rPr>
              <a:t>μέτ</a:t>
            </a:r>
            <a:r>
              <a:rPr lang="en-US" altLang="en-US" sz="2800" b="0" i="0" u="sng" strike="noStrike" cap="none" dirty="0">
                <a:solidFill>
                  <a:srgbClr val="000000"/>
                </a:solidFill>
                <a:latin typeface="Times New Roman" panose="02020603050405020304" pitchFamily="18" charset="0"/>
                <a:ea typeface="Arial"/>
                <a:cs typeface="Droid Sans Fallback" charset="0"/>
                <a:sym typeface="Arial"/>
              </a:rPr>
              <a:t>αλλα εκπέμπουν ηλεκτρόνια όταν το φως προσκρούει στην επιφάνειά τους</a:t>
            </a:r>
          </a:p>
          <a:p>
            <a:pPr marL="515620" lvl="1" indent="-195580">
              <a:lnSpc>
                <a:spcPct val="90000"/>
              </a:lnSpc>
              <a:spcBef>
                <a:spcPts val="280"/>
              </a:spcBef>
              <a:buFont typeface="Wingdings" panose="05000000000000000000" pitchFamily="2" charset="2"/>
              <a:buChar char=""/>
              <a:tabLst>
                <a:tab pos="235585" algn="l"/>
                <a:tab pos="548958" algn="l"/>
                <a:tab pos="863442" algn="l"/>
                <a:tab pos="1177925" algn="l"/>
                <a:tab pos="1492409" algn="l"/>
                <a:tab pos="1806893" algn="l"/>
                <a:tab pos="2121377" algn="l"/>
                <a:tab pos="2435860" algn="l"/>
                <a:tab pos="2750344" algn="l"/>
                <a:tab pos="3064828" algn="l"/>
                <a:tab pos="3379312" algn="l"/>
                <a:tab pos="3693795" algn="l"/>
                <a:tab pos="4008279" algn="l"/>
                <a:tab pos="4322763" algn="l"/>
                <a:tab pos="4637247" algn="l"/>
                <a:tab pos="4951730" algn="l"/>
                <a:tab pos="5266214" algn="l"/>
                <a:tab pos="5580698" algn="l"/>
                <a:tab pos="5895182" algn="l"/>
                <a:tab pos="6209665" algn="l"/>
                <a:tab pos="6524149" algn="l"/>
              </a:tabLst>
            </a:pPr>
            <a:r>
              <a:rPr lang="en-US" altLang="en-US" sz="2400" b="0" i="0" u="none" strike="noStrike" cap="none" dirty="0" err="1">
                <a:solidFill>
                  <a:srgbClr val="000000"/>
                </a:solidFill>
                <a:latin typeface="Times New Roman" panose="02020603050405020304" pitchFamily="18" charset="0"/>
                <a:ea typeface="Arial"/>
                <a:cs typeface="Droid Sans Fallback" charset="0"/>
                <a:sym typeface="Arial"/>
              </a:rPr>
              <a:t>Αυτό</a:t>
            </a:r>
            <a:r>
              <a:rPr lang="en-US" altLang="en-US" sz="2400" b="0" i="0" u="none" strike="noStrike" cap="none" dirty="0">
                <a:solidFill>
                  <a:srgbClr val="000000"/>
                </a:solidFill>
                <a:latin typeface="Times New Roman" panose="02020603050405020304" pitchFamily="18" charset="0"/>
                <a:ea typeface="Arial"/>
                <a:cs typeface="Droid Sans Fallback" charset="0"/>
                <a:sym typeface="Arial"/>
              </a:rPr>
              <a:t> </a:t>
            </a:r>
            <a:r>
              <a:rPr lang="en-US" altLang="en-US" sz="2400" b="0" i="0" u="none" strike="noStrike" cap="none" dirty="0" err="1">
                <a:solidFill>
                  <a:srgbClr val="000000"/>
                </a:solidFill>
                <a:latin typeface="Times New Roman" panose="02020603050405020304" pitchFamily="18" charset="0"/>
                <a:ea typeface="Arial"/>
                <a:cs typeface="Droid Sans Fallback" charset="0"/>
                <a:sym typeface="Arial"/>
              </a:rPr>
              <a:t>ονομάζετ</a:t>
            </a:r>
            <a:r>
              <a:rPr lang="en-US" altLang="en-US" sz="2400" b="0" i="0" u="none" strike="noStrike" cap="none" dirty="0">
                <a:solidFill>
                  <a:srgbClr val="000000"/>
                </a:solidFill>
                <a:latin typeface="Times New Roman" panose="02020603050405020304" pitchFamily="18" charset="0"/>
                <a:ea typeface="Arial"/>
                <a:cs typeface="Droid Sans Fallback" charset="0"/>
                <a:sym typeface="Arial"/>
              </a:rPr>
              <a:t>αι </a:t>
            </a:r>
            <a:r>
              <a:rPr lang="en-US" altLang="en-US" sz="2400" b="0" i="0" u="none" strike="noStrike" cap="none" dirty="0">
                <a:solidFill>
                  <a:srgbClr val="FF0000"/>
                </a:solidFill>
                <a:latin typeface="Times New Roman" panose="02020603050405020304" pitchFamily="18" charset="0"/>
                <a:ea typeface="Arial"/>
                <a:cs typeface="Droid Sans Fallback" charset="0"/>
                <a:sym typeface="Arial"/>
              </a:rPr>
              <a:t>φωτοηλεκτρικό φαινόμενο</a:t>
            </a:r>
          </a:p>
          <a:p>
            <a:pPr marL="235585" indent="-235585">
              <a:lnSpc>
                <a:spcPct val="90000"/>
              </a:lnSpc>
              <a:spcBef>
                <a:spcPts val="342"/>
              </a:spcBef>
              <a:buSzPct val="120000"/>
              <a:buFont typeface="Symbol" panose="05050102010706020507" pitchFamily="18" charset="2"/>
              <a:buChar char=""/>
              <a:tabLst>
                <a:tab pos="235585" algn="l"/>
                <a:tab pos="548958" algn="l"/>
                <a:tab pos="863442" algn="l"/>
                <a:tab pos="1177925" algn="l"/>
                <a:tab pos="1492409" algn="l"/>
                <a:tab pos="1806893" algn="l"/>
                <a:tab pos="2121377" algn="l"/>
                <a:tab pos="2435860" algn="l"/>
                <a:tab pos="2750344" algn="l"/>
                <a:tab pos="3064828" algn="l"/>
                <a:tab pos="3379312" algn="l"/>
                <a:tab pos="3693795" algn="l"/>
                <a:tab pos="4008279" algn="l"/>
                <a:tab pos="4322763" algn="l"/>
                <a:tab pos="4637247" algn="l"/>
                <a:tab pos="4951730" algn="l"/>
                <a:tab pos="5266214" algn="l"/>
                <a:tab pos="5580698" algn="l"/>
                <a:tab pos="5895182" algn="l"/>
                <a:tab pos="6209665" algn="l"/>
                <a:tab pos="6524149" algn="l"/>
              </a:tabLst>
            </a:pPr>
            <a:r>
              <a:rPr lang="en-US" altLang="en-US" sz="2800" b="0" i="0" u="none" strike="noStrike" cap="none" dirty="0">
                <a:solidFill>
                  <a:srgbClr val="000000"/>
                </a:solidFill>
                <a:latin typeface="Times New Roman" panose="02020603050405020304" pitchFamily="18" charset="0"/>
                <a:ea typeface="Arial"/>
                <a:cs typeface="Droid Sans Fallback" charset="0"/>
                <a:sym typeface="Arial"/>
              </a:rPr>
              <a:t>Η </a:t>
            </a:r>
            <a:r>
              <a:rPr lang="en-US" altLang="en-US" sz="2800" b="0" i="0" u="none" strike="noStrike" cap="none" dirty="0" err="1">
                <a:solidFill>
                  <a:srgbClr val="000000"/>
                </a:solidFill>
                <a:latin typeface="Times New Roman" panose="02020603050405020304" pitchFamily="18" charset="0"/>
                <a:ea typeface="Arial"/>
                <a:cs typeface="Droid Sans Fallback" charset="0"/>
                <a:sym typeface="Arial"/>
              </a:rPr>
              <a:t>κλ</a:t>
            </a:r>
            <a:r>
              <a:rPr lang="en-US" altLang="en-US" sz="2800" b="0" i="0" u="none" strike="noStrike" cap="none" dirty="0">
                <a:solidFill>
                  <a:srgbClr val="000000"/>
                </a:solidFill>
                <a:latin typeface="Times New Roman" panose="02020603050405020304" pitchFamily="18" charset="0"/>
                <a:ea typeface="Arial"/>
                <a:cs typeface="Droid Sans Fallback" charset="0"/>
                <a:sym typeface="Arial"/>
              </a:rPr>
              <a:t>ασική κυματική θεωρία απέδωσε αυτό το φαινόμενο  στην </a:t>
            </a:r>
            <a:r>
              <a:rPr lang="en-US" altLang="en-US" sz="2800" b="0" i="0" u="none" strike="noStrike" cap="none" dirty="0">
                <a:solidFill>
                  <a:srgbClr val="FF0000"/>
                </a:solidFill>
                <a:latin typeface="Times New Roman" panose="02020603050405020304" pitchFamily="18" charset="0"/>
                <a:ea typeface="Arial"/>
                <a:cs typeface="Droid Sans Fallback" charset="0"/>
                <a:sym typeface="Arial"/>
              </a:rPr>
              <a:t>ενέργεια του φωτός που μεταφέρθηκε στο ηλεκτρόνιο</a:t>
            </a:r>
          </a:p>
          <a:p>
            <a:pPr marL="235585" indent="-235585">
              <a:lnSpc>
                <a:spcPct val="90000"/>
              </a:lnSpc>
              <a:spcBef>
                <a:spcPts val="342"/>
              </a:spcBef>
              <a:buSzPct val="120000"/>
              <a:buFont typeface="Symbol" panose="05050102010706020507" pitchFamily="18" charset="2"/>
              <a:buChar char=""/>
              <a:tabLst>
                <a:tab pos="235585" algn="l"/>
                <a:tab pos="548958" algn="l"/>
                <a:tab pos="863442" algn="l"/>
                <a:tab pos="1177925" algn="l"/>
                <a:tab pos="1492409" algn="l"/>
                <a:tab pos="1806893" algn="l"/>
                <a:tab pos="2121377" algn="l"/>
                <a:tab pos="2435860" algn="l"/>
                <a:tab pos="2750344" algn="l"/>
                <a:tab pos="3064828" algn="l"/>
                <a:tab pos="3379312" algn="l"/>
                <a:tab pos="3693795" algn="l"/>
                <a:tab pos="4008279" algn="l"/>
                <a:tab pos="4322763" algn="l"/>
                <a:tab pos="4637247" algn="l"/>
                <a:tab pos="4951730" algn="l"/>
                <a:tab pos="5266214" algn="l"/>
                <a:tab pos="5580698" algn="l"/>
                <a:tab pos="5895182" algn="l"/>
                <a:tab pos="6209665" algn="l"/>
                <a:tab pos="6524149" algn="l"/>
              </a:tabLst>
            </a:pPr>
            <a:r>
              <a:rPr lang="en-US" altLang="en-US" sz="2800" b="0" i="0" u="none" strike="noStrike" cap="none" dirty="0" err="1">
                <a:solidFill>
                  <a:srgbClr val="000000"/>
                </a:solidFill>
                <a:latin typeface="Times New Roman" panose="02020603050405020304" pitchFamily="18" charset="0"/>
                <a:ea typeface="Arial"/>
                <a:cs typeface="Droid Sans Fallback" charset="0"/>
                <a:sym typeface="Arial"/>
              </a:rPr>
              <a:t>Σύμφων</a:t>
            </a:r>
            <a:r>
              <a:rPr lang="en-US" altLang="en-US" sz="2800" b="0" i="0" u="none" strike="noStrike" cap="none" dirty="0">
                <a:solidFill>
                  <a:srgbClr val="000000"/>
                </a:solidFill>
                <a:latin typeface="Times New Roman" panose="02020603050405020304" pitchFamily="18" charset="0"/>
                <a:ea typeface="Arial"/>
                <a:cs typeface="Droid Sans Fallback" charset="0"/>
                <a:sym typeface="Arial"/>
              </a:rPr>
              <a:t>α με αυτή την θεωρία, εάν το μήκος κύματος του φωτός γίνεται βραχύτερο ή η ένταση γίνεται φωτεινότερη, περισσότερα ηλεκτρόνια εξωθούνται</a:t>
            </a:r>
          </a:p>
          <a:p>
            <a:pPr marL="515620" lvl="1" indent="-195580">
              <a:lnSpc>
                <a:spcPct val="90000"/>
              </a:lnSpc>
              <a:spcBef>
                <a:spcPts val="280"/>
              </a:spcBef>
              <a:buFont typeface="Wingdings" panose="05000000000000000000" pitchFamily="2" charset="2"/>
              <a:buChar char=""/>
              <a:tabLst>
                <a:tab pos="235585" algn="l"/>
                <a:tab pos="548958" algn="l"/>
                <a:tab pos="863442" algn="l"/>
                <a:tab pos="1177925" algn="l"/>
                <a:tab pos="1492409" algn="l"/>
                <a:tab pos="1806893" algn="l"/>
                <a:tab pos="2121377" algn="l"/>
                <a:tab pos="2435860" algn="l"/>
                <a:tab pos="2750344" algn="l"/>
                <a:tab pos="3064828" algn="l"/>
                <a:tab pos="3379312" algn="l"/>
                <a:tab pos="3693795" algn="l"/>
                <a:tab pos="4008279" algn="l"/>
                <a:tab pos="4322763" algn="l"/>
                <a:tab pos="4637247" algn="l"/>
                <a:tab pos="4951730" algn="l"/>
                <a:tab pos="5266214" algn="l"/>
                <a:tab pos="5580698" algn="l"/>
                <a:tab pos="5895182" algn="l"/>
                <a:tab pos="6209665" algn="l"/>
                <a:tab pos="6524149" algn="l"/>
              </a:tabLst>
            </a:pPr>
            <a:r>
              <a:rPr lang="en-US" altLang="en-US" sz="2400" b="0" i="0" u="none" strike="noStrike" cap="none" dirty="0">
                <a:solidFill>
                  <a:srgbClr val="000000"/>
                </a:solidFill>
                <a:latin typeface="Times New Roman" panose="02020603050405020304" pitchFamily="18" charset="0"/>
                <a:ea typeface="Arial"/>
                <a:cs typeface="Droid Sans Fallback" charset="0"/>
                <a:sym typeface="Arial"/>
              </a:rPr>
              <a:t>Υπ</a:t>
            </a:r>
            <a:r>
              <a:rPr lang="en-US" altLang="en-US" sz="2400" b="0" i="0" u="none" strike="noStrike" cap="none" dirty="0" err="1">
                <a:solidFill>
                  <a:srgbClr val="000000"/>
                </a:solidFill>
                <a:latin typeface="Times New Roman" panose="02020603050405020304" pitchFamily="18" charset="0"/>
                <a:ea typeface="Arial"/>
                <a:cs typeface="Droid Sans Fallback" charset="0"/>
                <a:sym typeface="Arial"/>
              </a:rPr>
              <a:t>ενθύμιση</a:t>
            </a:r>
            <a:r>
              <a:rPr lang="en-US" altLang="en-US" sz="2400" b="0" i="0" u="none" strike="noStrike" cap="none" dirty="0">
                <a:solidFill>
                  <a:srgbClr val="000000"/>
                </a:solidFill>
                <a:latin typeface="Times New Roman" panose="02020603050405020304" pitchFamily="18" charset="0"/>
                <a:ea typeface="Arial"/>
                <a:cs typeface="Droid Sans Fallback" charset="0"/>
                <a:sym typeface="Arial"/>
              </a:rPr>
              <a:t>: </a:t>
            </a:r>
            <a:r>
              <a:rPr lang="en-US" altLang="en-US" sz="2400" b="0" i="0" u="none" strike="noStrike" cap="none" dirty="0" err="1">
                <a:solidFill>
                  <a:srgbClr val="000000"/>
                </a:solidFill>
                <a:latin typeface="Times New Roman" panose="02020603050405020304" pitchFamily="18" charset="0"/>
                <a:ea typeface="Arial"/>
                <a:cs typeface="Droid Sans Fallback" charset="0"/>
                <a:sym typeface="Arial"/>
              </a:rPr>
              <a:t>Σχέση</a:t>
            </a:r>
            <a:r>
              <a:rPr lang="en-US" altLang="en-US" sz="2400" b="0" i="0" u="none" strike="noStrike" cap="none" dirty="0">
                <a:solidFill>
                  <a:srgbClr val="000000"/>
                </a:solidFill>
                <a:latin typeface="Times New Roman" panose="02020603050405020304" pitchFamily="18" charset="0"/>
                <a:ea typeface="Arial"/>
                <a:cs typeface="Droid Sans Fallback" charset="0"/>
                <a:sym typeface="Arial"/>
              </a:rPr>
              <a:t> </a:t>
            </a:r>
            <a:r>
              <a:rPr lang="en-US" altLang="en-US" sz="2400" b="0" i="0" u="none" strike="noStrike" cap="none" dirty="0" err="1">
                <a:solidFill>
                  <a:srgbClr val="000000"/>
                </a:solidFill>
                <a:latin typeface="Times New Roman" panose="02020603050405020304" pitchFamily="18" charset="0"/>
                <a:ea typeface="Arial"/>
                <a:cs typeface="Droid Sans Fallback" charset="0"/>
                <a:sym typeface="Arial"/>
              </a:rPr>
              <a:t>ενέργει</a:t>
            </a:r>
            <a:r>
              <a:rPr lang="en-US" altLang="en-US" sz="2400" b="0" i="0" u="none" strike="noStrike" cap="none" dirty="0">
                <a:solidFill>
                  <a:srgbClr val="000000"/>
                </a:solidFill>
                <a:latin typeface="Times New Roman" panose="02020603050405020304" pitchFamily="18" charset="0"/>
                <a:ea typeface="Arial"/>
                <a:cs typeface="Droid Sans Fallback" charset="0"/>
                <a:sym typeface="Arial"/>
              </a:rPr>
              <a:t>ας –πλάτους-συχνότητας? </a:t>
            </a:r>
            <a:r>
              <a:rPr lang="en-US" altLang="en-US" sz="2400" b="0" i="0" u="none" strike="noStrike" cap="none" dirty="0" err="1">
                <a:solidFill>
                  <a:srgbClr val="000000"/>
                </a:solidFill>
                <a:latin typeface="Times New Roman" panose="02020603050405020304" pitchFamily="18" charset="0"/>
                <a:ea typeface="Arial"/>
                <a:cs typeface="Droid Sans Fallback" charset="0"/>
                <a:sym typeface="Arial"/>
              </a:rPr>
              <a:t>Ανάλογη</a:t>
            </a:r>
            <a:r>
              <a:rPr lang="en-US" altLang="en-US" sz="2400" b="0" i="0" u="none" strike="noStrike" cap="none" dirty="0">
                <a:solidFill>
                  <a:srgbClr val="000000"/>
                </a:solidFill>
                <a:latin typeface="Times New Roman" panose="02020603050405020304" pitchFamily="18" charset="0"/>
                <a:ea typeface="Arial"/>
                <a:cs typeface="Droid Sans Fallback" charset="0"/>
                <a:sym typeface="Arial"/>
              </a:rPr>
              <a:t> </a:t>
            </a:r>
            <a:r>
              <a:rPr lang="en-US" altLang="en-US" sz="2400" b="0" i="0" u="none" strike="noStrike" cap="none" dirty="0" err="1">
                <a:solidFill>
                  <a:srgbClr val="000000"/>
                </a:solidFill>
                <a:latin typeface="Times New Roman" panose="02020603050405020304" pitchFamily="18" charset="0"/>
                <a:ea typeface="Arial"/>
                <a:cs typeface="Droid Sans Fallback" charset="0"/>
                <a:sym typeface="Arial"/>
              </a:rPr>
              <a:t>με</a:t>
            </a:r>
            <a:r>
              <a:rPr lang="en-US" altLang="en-US" sz="2400" b="0" i="0" u="none" strike="noStrike" cap="none" dirty="0">
                <a:solidFill>
                  <a:srgbClr val="000000"/>
                </a:solidFill>
                <a:latin typeface="Times New Roman" panose="02020603050405020304" pitchFamily="18" charset="0"/>
                <a:ea typeface="Arial"/>
                <a:cs typeface="Droid Sans Fallback" charset="0"/>
                <a:sym typeface="Arial"/>
              </a:rPr>
              <a:t> </a:t>
            </a:r>
            <a:r>
              <a:rPr lang="en-US" altLang="en-US" sz="2400" b="0" i="0" u="none" strike="noStrike" cap="none" dirty="0" err="1">
                <a:solidFill>
                  <a:srgbClr val="000000"/>
                </a:solidFill>
                <a:latin typeface="Times New Roman" panose="02020603050405020304" pitchFamily="18" charset="0"/>
                <a:ea typeface="Arial"/>
                <a:cs typeface="Droid Sans Fallback" charset="0"/>
                <a:sym typeface="Arial"/>
              </a:rPr>
              <a:t>το</a:t>
            </a:r>
            <a:r>
              <a:rPr lang="en-US" altLang="en-US" sz="2400" b="0" i="0" u="none" strike="noStrike" cap="none" dirty="0">
                <a:solidFill>
                  <a:srgbClr val="000000"/>
                </a:solidFill>
                <a:latin typeface="Times New Roman" panose="02020603050405020304" pitchFamily="18" charset="0"/>
                <a:ea typeface="Arial"/>
                <a:cs typeface="Droid Sans Fallback" charset="0"/>
                <a:sym typeface="Arial"/>
              </a:rPr>
              <a:t> π</a:t>
            </a:r>
            <a:r>
              <a:rPr lang="en-US" altLang="en-US" sz="2400" b="0" i="0" u="none" strike="noStrike" cap="none" dirty="0" err="1">
                <a:solidFill>
                  <a:srgbClr val="000000"/>
                </a:solidFill>
                <a:latin typeface="Times New Roman" panose="02020603050405020304" pitchFamily="18" charset="0"/>
                <a:ea typeface="Arial"/>
                <a:cs typeface="Droid Sans Fallback" charset="0"/>
                <a:sym typeface="Arial"/>
              </a:rPr>
              <a:t>λάτος</a:t>
            </a:r>
            <a:r>
              <a:rPr lang="en-US" altLang="en-US" sz="2400" b="0" i="0" u="none" strike="noStrike" cap="none" dirty="0">
                <a:solidFill>
                  <a:srgbClr val="000000"/>
                </a:solidFill>
                <a:latin typeface="Times New Roman" panose="02020603050405020304" pitchFamily="18" charset="0"/>
                <a:ea typeface="Arial"/>
                <a:cs typeface="Droid Sans Fallback" charset="0"/>
                <a:sym typeface="Arial"/>
              </a:rPr>
              <a:t> και </a:t>
            </a:r>
            <a:r>
              <a:rPr lang="en-US" altLang="en-US" sz="2400" b="0" i="0" u="none" strike="noStrike" cap="none" dirty="0" err="1">
                <a:solidFill>
                  <a:srgbClr val="000000"/>
                </a:solidFill>
                <a:latin typeface="Times New Roman" panose="02020603050405020304" pitchFamily="18" charset="0"/>
                <a:ea typeface="Arial"/>
                <a:cs typeface="Droid Sans Fallback" charset="0"/>
                <a:sym typeface="Arial"/>
              </a:rPr>
              <a:t>την</a:t>
            </a:r>
            <a:r>
              <a:rPr lang="en-US" altLang="en-US" sz="2400" b="0" i="0" u="none" strike="noStrike" cap="none" dirty="0">
                <a:solidFill>
                  <a:srgbClr val="000000"/>
                </a:solidFill>
                <a:latin typeface="Times New Roman" panose="02020603050405020304" pitchFamily="18" charset="0"/>
                <a:ea typeface="Arial"/>
                <a:cs typeface="Droid Sans Fallback" charset="0"/>
                <a:sym typeface="Arial"/>
              </a:rPr>
              <a:t> </a:t>
            </a:r>
            <a:r>
              <a:rPr lang="en-US" altLang="en-US" sz="2400" b="0" i="0" u="none" strike="noStrike" cap="none" dirty="0" err="1">
                <a:solidFill>
                  <a:srgbClr val="000000"/>
                </a:solidFill>
                <a:latin typeface="Times New Roman" panose="02020603050405020304" pitchFamily="18" charset="0"/>
                <a:ea typeface="Arial"/>
                <a:cs typeface="Droid Sans Fallback" charset="0"/>
                <a:sym typeface="Arial"/>
              </a:rPr>
              <a:t>συχνότητ</a:t>
            </a:r>
            <a:r>
              <a:rPr lang="en-US" altLang="en-US" sz="2400" b="0" i="0" u="none" strike="noStrike" cap="none" dirty="0">
                <a:solidFill>
                  <a:srgbClr val="000000"/>
                </a:solidFill>
                <a:latin typeface="Times New Roman" panose="02020603050405020304" pitchFamily="18" charset="0"/>
                <a:ea typeface="Arial"/>
                <a:cs typeface="Droid Sans Fallback" charset="0"/>
                <a:sym typeface="Arial"/>
              </a:rPr>
              <a:t>α</a:t>
            </a:r>
          </a:p>
          <a:p>
            <a:pPr marL="515620" lvl="1" indent="-195580">
              <a:lnSpc>
                <a:spcPct val="90000"/>
              </a:lnSpc>
              <a:spcBef>
                <a:spcPts val="280"/>
              </a:spcBef>
              <a:buFont typeface="Wingdings" panose="05000000000000000000" pitchFamily="2" charset="2"/>
              <a:buChar char=""/>
              <a:tabLst>
                <a:tab pos="235585" algn="l"/>
                <a:tab pos="548958" algn="l"/>
                <a:tab pos="863442" algn="l"/>
                <a:tab pos="1177925" algn="l"/>
                <a:tab pos="1492409" algn="l"/>
                <a:tab pos="1806893" algn="l"/>
                <a:tab pos="2121377" algn="l"/>
                <a:tab pos="2435860" algn="l"/>
                <a:tab pos="2750344" algn="l"/>
                <a:tab pos="3064828" algn="l"/>
                <a:tab pos="3379312" algn="l"/>
                <a:tab pos="3693795" algn="l"/>
                <a:tab pos="4008279" algn="l"/>
                <a:tab pos="4322763" algn="l"/>
                <a:tab pos="4637247" algn="l"/>
                <a:tab pos="4951730" algn="l"/>
                <a:tab pos="5266214" algn="l"/>
                <a:tab pos="5580698" algn="l"/>
                <a:tab pos="5895182" algn="l"/>
                <a:tab pos="6209665" algn="l"/>
                <a:tab pos="6524149" algn="l"/>
              </a:tabLst>
            </a:pPr>
            <a:r>
              <a:rPr lang="en-US" altLang="en-US" sz="2400" b="0" i="0" u="none" strike="noStrike" cap="none" dirty="0" err="1">
                <a:solidFill>
                  <a:srgbClr val="000000"/>
                </a:solidFill>
                <a:latin typeface="Times New Roman" panose="02020603050405020304" pitchFamily="18" charset="0"/>
                <a:ea typeface="Arial"/>
                <a:cs typeface="Droid Sans Fallback" charset="0"/>
                <a:sym typeface="Arial"/>
              </a:rPr>
              <a:t>Εάν</a:t>
            </a:r>
            <a:r>
              <a:rPr lang="en-US" altLang="en-US" sz="2400" b="0" i="0" u="none" strike="noStrike" cap="none" dirty="0">
                <a:solidFill>
                  <a:srgbClr val="000000"/>
                </a:solidFill>
                <a:latin typeface="Times New Roman" panose="02020603050405020304" pitchFamily="18" charset="0"/>
                <a:ea typeface="Arial"/>
                <a:cs typeface="Droid Sans Fallback" charset="0"/>
                <a:sym typeface="Arial"/>
              </a:rPr>
              <a:t> </a:t>
            </a:r>
            <a:r>
              <a:rPr lang="en-US" altLang="en-US" sz="2400" b="0" i="0" u="none" strike="noStrike" cap="none" dirty="0" err="1">
                <a:solidFill>
                  <a:srgbClr val="000000"/>
                </a:solidFill>
                <a:latin typeface="Times New Roman" panose="02020603050405020304" pitchFamily="18" charset="0"/>
                <a:ea typeface="Arial"/>
                <a:cs typeface="Droid Sans Fallback" charset="0"/>
                <a:sym typeface="Arial"/>
              </a:rPr>
              <a:t>το</a:t>
            </a:r>
            <a:r>
              <a:rPr lang="en-US" altLang="en-US" sz="2400" b="0" i="0" u="none" strike="noStrike" cap="none" dirty="0">
                <a:solidFill>
                  <a:srgbClr val="000000"/>
                </a:solidFill>
                <a:latin typeface="Times New Roman" panose="02020603050405020304" pitchFamily="18" charset="0"/>
                <a:ea typeface="Arial"/>
                <a:cs typeface="Droid Sans Fallback" charset="0"/>
                <a:sym typeface="Arial"/>
              </a:rPr>
              <a:t> </a:t>
            </a:r>
            <a:r>
              <a:rPr lang="en-US" altLang="en-US" sz="2400" b="0" i="0" u="none" strike="noStrike" cap="none" dirty="0" err="1">
                <a:solidFill>
                  <a:srgbClr val="000000"/>
                </a:solidFill>
                <a:latin typeface="Times New Roman" panose="02020603050405020304" pitchFamily="18" charset="0"/>
                <a:ea typeface="Arial"/>
                <a:cs typeface="Droid Sans Fallback" charset="0"/>
                <a:sym typeface="Arial"/>
              </a:rPr>
              <a:t>φως</a:t>
            </a:r>
            <a:r>
              <a:rPr lang="en-US" altLang="en-US" sz="2400" b="0" i="0" u="none" strike="noStrike" cap="none" dirty="0">
                <a:solidFill>
                  <a:srgbClr val="000000"/>
                </a:solidFill>
                <a:latin typeface="Times New Roman" panose="02020603050405020304" pitchFamily="18" charset="0"/>
                <a:ea typeface="Arial"/>
                <a:cs typeface="Droid Sans Fallback" charset="0"/>
                <a:sym typeface="Arial"/>
              </a:rPr>
              <a:t> </a:t>
            </a:r>
            <a:r>
              <a:rPr lang="en-US" altLang="en-US" sz="2400" b="0" i="0" u="none" strike="noStrike" cap="none" dirty="0" err="1">
                <a:solidFill>
                  <a:srgbClr val="000000"/>
                </a:solidFill>
                <a:latin typeface="Times New Roman" panose="02020603050405020304" pitchFamily="18" charset="0"/>
                <a:ea typeface="Arial"/>
                <a:cs typeface="Droid Sans Fallback" charset="0"/>
                <a:sym typeface="Arial"/>
              </a:rPr>
              <a:t>είν</a:t>
            </a:r>
            <a:r>
              <a:rPr lang="en-US" altLang="en-US" sz="2400" b="0" i="0" u="none" strike="noStrike" cap="none" dirty="0">
                <a:solidFill>
                  <a:srgbClr val="000000"/>
                </a:solidFill>
                <a:latin typeface="Times New Roman" panose="02020603050405020304" pitchFamily="18" charset="0"/>
                <a:ea typeface="Arial"/>
                <a:cs typeface="Droid Sans Fallback" charset="0"/>
                <a:sym typeface="Arial"/>
              </a:rPr>
              <a:t>αι αμυδρό, χρειάζεται κάποιος χρόνος πριν την εκπομπή των ηλεκτρονίων </a:t>
            </a:r>
          </a:p>
          <a:p>
            <a:pPr marL="794544" lvl="2" indent="-154464">
              <a:lnSpc>
                <a:spcPct val="90000"/>
              </a:lnSpc>
              <a:spcBef>
                <a:spcPts val="254"/>
              </a:spcBef>
              <a:buFont typeface="Wingdings" panose="05000000000000000000" pitchFamily="2" charset="2"/>
              <a:buChar char=""/>
              <a:tabLst>
                <a:tab pos="235585" algn="l"/>
                <a:tab pos="548958" algn="l"/>
                <a:tab pos="863442" algn="l"/>
                <a:tab pos="1177925" algn="l"/>
                <a:tab pos="1492409" algn="l"/>
                <a:tab pos="1806893" algn="l"/>
                <a:tab pos="2121377" algn="l"/>
                <a:tab pos="2435860" algn="l"/>
                <a:tab pos="2750344" algn="l"/>
                <a:tab pos="3064828" algn="l"/>
                <a:tab pos="3379312" algn="l"/>
                <a:tab pos="3693795" algn="l"/>
                <a:tab pos="4008279" algn="l"/>
                <a:tab pos="4322763" algn="l"/>
                <a:tab pos="4637247" algn="l"/>
                <a:tab pos="4951730" algn="l"/>
                <a:tab pos="5266214" algn="l"/>
                <a:tab pos="5580698" algn="l"/>
                <a:tab pos="5895182" algn="l"/>
                <a:tab pos="6209665" algn="l"/>
                <a:tab pos="6524149" algn="l"/>
              </a:tabLst>
            </a:pPr>
            <a:r>
              <a:rPr lang="en-US" altLang="en-US" sz="2000" b="0" i="0" u="none" strike="noStrike" cap="none" dirty="0" err="1">
                <a:solidFill>
                  <a:srgbClr val="000000"/>
                </a:solidFill>
                <a:latin typeface="Times New Roman" panose="02020603050405020304" pitchFamily="18" charset="0"/>
                <a:ea typeface="Arial"/>
                <a:cs typeface="Droid Sans Fallback" charset="0"/>
                <a:sym typeface="Arial"/>
              </a:rPr>
              <a:t>Γι</a:t>
            </a:r>
            <a:r>
              <a:rPr lang="en-US" altLang="en-US" sz="2000" b="0" i="0" u="none" strike="noStrike" cap="none" dirty="0">
                <a:solidFill>
                  <a:srgbClr val="000000"/>
                </a:solidFill>
                <a:latin typeface="Times New Roman" panose="02020603050405020304" pitchFamily="18" charset="0"/>
                <a:ea typeface="Arial"/>
                <a:cs typeface="Droid Sans Fallback" charset="0"/>
                <a:sym typeface="Arial"/>
              </a:rPr>
              <a:t>α να δοθεί χρόνος στα ηλεκτρόνια να απορροφήσουν αρκετή ενέργεια</a:t>
            </a:r>
            <a:endParaRPr lang="en-US" altLang="en-US" sz="3200" dirty="0">
              <a:solidFill>
                <a:srgbClr val="000000"/>
              </a:solidFill>
              <a:latin typeface="Times New Roman" panose="02020603050405020304" pitchFamily="18" charset="0"/>
            </a:endParaRPr>
          </a:p>
        </p:txBody>
      </p:sp>
    </p:spTree>
  </p:cSld>
  <p:clrMapOvr>
    <a:masterClrMapping/>
  </p:clrMapOvr>
  <p:transition spd="med"/>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6744" name="Rectangle 116743">
            <a:extLst>
              <a:ext uri="{FF2B5EF4-FFF2-40B4-BE49-F238E27FC236}">
                <a16:creationId xmlns:a16="http://schemas.microsoft.com/office/drawing/2014/main" id="{F0DCC097-1DB8-4B6D-85D0-6FBA0E1CA4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746" name="Freeform: Shape 116745">
            <a:extLst>
              <a:ext uri="{FF2B5EF4-FFF2-40B4-BE49-F238E27FC236}">
                <a16:creationId xmlns:a16="http://schemas.microsoft.com/office/drawing/2014/main" id="{E0B58608-23C8-4441-994D-C6823EEE1D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2083506"/>
          </a:xfrm>
          <a:custGeom>
            <a:avLst/>
            <a:gdLst>
              <a:gd name="connsiteX0" fmla="*/ 0 w 12191999"/>
              <a:gd name="connsiteY0" fmla="*/ 0 h 2083506"/>
              <a:gd name="connsiteX1" fmla="*/ 9429748 w 12191999"/>
              <a:gd name="connsiteY1" fmla="*/ 0 h 2083506"/>
              <a:gd name="connsiteX2" fmla="*/ 9429748 w 12191999"/>
              <a:gd name="connsiteY2" fmla="*/ 1 h 2083506"/>
              <a:gd name="connsiteX3" fmla="*/ 12191999 w 12191999"/>
              <a:gd name="connsiteY3" fmla="*/ 1 h 2083506"/>
              <a:gd name="connsiteX4" fmla="*/ 12191999 w 12191999"/>
              <a:gd name="connsiteY4" fmla="*/ 1164372 h 2083506"/>
              <a:gd name="connsiteX5" fmla="*/ 12147852 w 12191999"/>
              <a:gd name="connsiteY5" fmla="*/ 1163783 h 2083506"/>
              <a:gd name="connsiteX6" fmla="*/ 11993604 w 12191999"/>
              <a:gd name="connsiteY6" fmla="*/ 1153496 h 2083506"/>
              <a:gd name="connsiteX7" fmla="*/ 11865319 w 12191999"/>
              <a:gd name="connsiteY7" fmla="*/ 1176624 h 2083506"/>
              <a:gd name="connsiteX8" fmla="*/ 11718353 w 12191999"/>
              <a:gd name="connsiteY8" fmla="*/ 1209136 h 2083506"/>
              <a:gd name="connsiteX9" fmla="*/ 11609067 w 12191999"/>
              <a:gd name="connsiteY9" fmla="*/ 1218512 h 2083506"/>
              <a:gd name="connsiteX10" fmla="*/ 11545958 w 12191999"/>
              <a:gd name="connsiteY10" fmla="*/ 1240430 h 2083506"/>
              <a:gd name="connsiteX11" fmla="*/ 11445770 w 12191999"/>
              <a:gd name="connsiteY11" fmla="*/ 1225780 h 2083506"/>
              <a:gd name="connsiteX12" fmla="*/ 11398842 w 12191999"/>
              <a:gd name="connsiteY12" fmla="*/ 1227250 h 2083506"/>
              <a:gd name="connsiteX13" fmla="*/ 11240093 w 12191999"/>
              <a:gd name="connsiteY13" fmla="*/ 1266797 h 2083506"/>
              <a:gd name="connsiteX14" fmla="*/ 11141364 w 12191999"/>
              <a:gd name="connsiteY14" fmla="*/ 1288059 h 2083506"/>
              <a:gd name="connsiteX15" fmla="*/ 11015396 w 12191999"/>
              <a:gd name="connsiteY15" fmla="*/ 1353104 h 2083506"/>
              <a:gd name="connsiteX16" fmla="*/ 10973905 w 12191999"/>
              <a:gd name="connsiteY16" fmla="*/ 1365109 h 2083506"/>
              <a:gd name="connsiteX17" fmla="*/ 10904858 w 12191999"/>
              <a:gd name="connsiteY17" fmla="*/ 1371966 h 2083506"/>
              <a:gd name="connsiteX18" fmla="*/ 10827883 w 12191999"/>
              <a:gd name="connsiteY18" fmla="*/ 1410270 h 2083506"/>
              <a:gd name="connsiteX19" fmla="*/ 10690996 w 12191999"/>
              <a:gd name="connsiteY19" fmla="*/ 1426394 h 2083506"/>
              <a:gd name="connsiteX20" fmla="*/ 10624461 w 12191999"/>
              <a:gd name="connsiteY20" fmla="*/ 1444283 h 2083506"/>
              <a:gd name="connsiteX21" fmla="*/ 10517208 w 12191999"/>
              <a:gd name="connsiteY21" fmla="*/ 1478947 h 2083506"/>
              <a:gd name="connsiteX22" fmla="*/ 10497937 w 12191999"/>
              <a:gd name="connsiteY22" fmla="*/ 1469831 h 2083506"/>
              <a:gd name="connsiteX23" fmla="*/ 10471201 w 12191999"/>
              <a:gd name="connsiteY23" fmla="*/ 1486037 h 2083506"/>
              <a:gd name="connsiteX24" fmla="*/ 10448263 w 12191999"/>
              <a:gd name="connsiteY24" fmla="*/ 1478223 h 2083506"/>
              <a:gd name="connsiteX25" fmla="*/ 10388089 w 12191999"/>
              <a:gd name="connsiteY25" fmla="*/ 1507175 h 2083506"/>
              <a:gd name="connsiteX26" fmla="*/ 10333720 w 12191999"/>
              <a:gd name="connsiteY26" fmla="*/ 1515848 h 2083506"/>
              <a:gd name="connsiteX27" fmla="*/ 10104338 w 12191999"/>
              <a:gd name="connsiteY27" fmla="*/ 1569424 h 2083506"/>
              <a:gd name="connsiteX28" fmla="*/ 9910445 w 12191999"/>
              <a:gd name="connsiteY28" fmla="*/ 1632275 h 2083506"/>
              <a:gd name="connsiteX29" fmla="*/ 9770872 w 12191999"/>
              <a:gd name="connsiteY29" fmla="*/ 1688088 h 2083506"/>
              <a:gd name="connsiteX30" fmla="*/ 9733849 w 12191999"/>
              <a:gd name="connsiteY30" fmla="*/ 1700034 h 2083506"/>
              <a:gd name="connsiteX31" fmla="*/ 9703714 w 12191999"/>
              <a:gd name="connsiteY31" fmla="*/ 1730093 h 2083506"/>
              <a:gd name="connsiteX32" fmla="*/ 9698351 w 12191999"/>
              <a:gd name="connsiteY32" fmla="*/ 1730377 h 2083506"/>
              <a:gd name="connsiteX33" fmla="*/ 9632895 w 12191999"/>
              <a:gd name="connsiteY33" fmla="*/ 1736363 h 2083506"/>
              <a:gd name="connsiteX34" fmla="*/ 9569107 w 12191999"/>
              <a:gd name="connsiteY34" fmla="*/ 1741010 h 2083506"/>
              <a:gd name="connsiteX35" fmla="*/ 9536451 w 12191999"/>
              <a:gd name="connsiteY35" fmla="*/ 1755120 h 2083506"/>
              <a:gd name="connsiteX36" fmla="*/ 9529385 w 12191999"/>
              <a:gd name="connsiteY36" fmla="*/ 1757515 h 2083506"/>
              <a:gd name="connsiteX37" fmla="*/ 9498527 w 12191999"/>
              <a:gd name="connsiteY37" fmla="*/ 1753117 h 2083506"/>
              <a:gd name="connsiteX38" fmla="*/ 9436642 w 12191999"/>
              <a:gd name="connsiteY38" fmla="*/ 1755478 h 2083506"/>
              <a:gd name="connsiteX39" fmla="*/ 9429748 w 12191999"/>
              <a:gd name="connsiteY39" fmla="*/ 1756317 h 2083506"/>
              <a:gd name="connsiteX40" fmla="*/ 9429748 w 12191999"/>
              <a:gd name="connsiteY40" fmla="*/ 1768745 h 2083506"/>
              <a:gd name="connsiteX41" fmla="*/ 9425802 w 12191999"/>
              <a:gd name="connsiteY41" fmla="*/ 1769273 h 2083506"/>
              <a:gd name="connsiteX42" fmla="*/ 9349763 w 12191999"/>
              <a:gd name="connsiteY42" fmla="*/ 1776107 h 2083506"/>
              <a:gd name="connsiteX43" fmla="*/ 9256503 w 12191999"/>
              <a:gd name="connsiteY43" fmla="*/ 1800699 h 2083506"/>
              <a:gd name="connsiteX44" fmla="*/ 9222873 w 12191999"/>
              <a:gd name="connsiteY44" fmla="*/ 1803003 h 2083506"/>
              <a:gd name="connsiteX45" fmla="*/ 9224095 w 12191999"/>
              <a:gd name="connsiteY45" fmla="*/ 1807355 h 2083506"/>
              <a:gd name="connsiteX46" fmla="*/ 9211603 w 12191999"/>
              <a:gd name="connsiteY46" fmla="*/ 1807675 h 2083506"/>
              <a:gd name="connsiteX47" fmla="*/ 9183719 w 12191999"/>
              <a:gd name="connsiteY47" fmla="*/ 1807781 h 2083506"/>
              <a:gd name="connsiteX48" fmla="*/ 9100221 w 12191999"/>
              <a:gd name="connsiteY48" fmla="*/ 1808989 h 2083506"/>
              <a:gd name="connsiteX49" fmla="*/ 9077439 w 12191999"/>
              <a:gd name="connsiteY49" fmla="*/ 1817333 h 2083506"/>
              <a:gd name="connsiteX50" fmla="*/ 9055889 w 12191999"/>
              <a:gd name="connsiteY50" fmla="*/ 1817464 h 2083506"/>
              <a:gd name="connsiteX51" fmla="*/ 8930912 w 12191999"/>
              <a:gd name="connsiteY51" fmla="*/ 1828648 h 2083506"/>
              <a:gd name="connsiteX52" fmla="*/ 8913729 w 12191999"/>
              <a:gd name="connsiteY52" fmla="*/ 1829483 h 2083506"/>
              <a:gd name="connsiteX53" fmla="*/ 8904423 w 12191999"/>
              <a:gd name="connsiteY53" fmla="*/ 1833234 h 2083506"/>
              <a:gd name="connsiteX54" fmla="*/ 8871099 w 12191999"/>
              <a:gd name="connsiteY54" fmla="*/ 1833979 h 2083506"/>
              <a:gd name="connsiteX55" fmla="*/ 8869557 w 12191999"/>
              <a:gd name="connsiteY55" fmla="*/ 1836113 h 2083506"/>
              <a:gd name="connsiteX56" fmla="*/ 8760021 w 12191999"/>
              <a:gd name="connsiteY56" fmla="*/ 1854442 h 2083506"/>
              <a:gd name="connsiteX57" fmla="*/ 8741254 w 12191999"/>
              <a:gd name="connsiteY57" fmla="*/ 1857469 h 2083506"/>
              <a:gd name="connsiteX58" fmla="*/ 8725039 w 12191999"/>
              <a:gd name="connsiteY58" fmla="*/ 1856552 h 2083506"/>
              <a:gd name="connsiteX59" fmla="*/ 8635265 w 12191999"/>
              <a:gd name="connsiteY59" fmla="*/ 1859168 h 2083506"/>
              <a:gd name="connsiteX60" fmla="*/ 8613911 w 12191999"/>
              <a:gd name="connsiteY60" fmla="*/ 1857561 h 2083506"/>
              <a:gd name="connsiteX61" fmla="*/ 8604931 w 12191999"/>
              <a:gd name="connsiteY61" fmla="*/ 1854170 h 2083506"/>
              <a:gd name="connsiteX62" fmla="*/ 8570171 w 12191999"/>
              <a:gd name="connsiteY62" fmla="*/ 1860579 h 2083506"/>
              <a:gd name="connsiteX63" fmla="*/ 8516537 w 12191999"/>
              <a:gd name="connsiteY63" fmla="*/ 1864971 h 2083506"/>
              <a:gd name="connsiteX64" fmla="*/ 8491046 w 12191999"/>
              <a:gd name="connsiteY64" fmla="*/ 1868141 h 2083506"/>
              <a:gd name="connsiteX65" fmla="*/ 8470478 w 12191999"/>
              <a:gd name="connsiteY65" fmla="*/ 1866216 h 2083506"/>
              <a:gd name="connsiteX66" fmla="*/ 8353433 w 12191999"/>
              <a:gd name="connsiteY66" fmla="*/ 1865729 h 2083506"/>
              <a:gd name="connsiteX67" fmla="*/ 8347675 w 12191999"/>
              <a:gd name="connsiteY67" fmla="*/ 1865075 h 2083506"/>
              <a:gd name="connsiteX68" fmla="*/ 8343939 w 12191999"/>
              <a:gd name="connsiteY68" fmla="*/ 1865677 h 2083506"/>
              <a:gd name="connsiteX69" fmla="*/ 8221566 w 12191999"/>
              <a:gd name="connsiteY69" fmla="*/ 1881148 h 2083506"/>
              <a:gd name="connsiteX70" fmla="*/ 8066095 w 12191999"/>
              <a:gd name="connsiteY70" fmla="*/ 1919902 h 2083506"/>
              <a:gd name="connsiteX71" fmla="*/ 8044849 w 12191999"/>
              <a:gd name="connsiteY71" fmla="*/ 1916308 h 2083506"/>
              <a:gd name="connsiteX72" fmla="*/ 8041142 w 12191999"/>
              <a:gd name="connsiteY72" fmla="*/ 1915506 h 2083506"/>
              <a:gd name="connsiteX73" fmla="*/ 8022159 w 12191999"/>
              <a:gd name="connsiteY73" fmla="*/ 1911521 h 2083506"/>
              <a:gd name="connsiteX74" fmla="*/ 7944932 w 12191999"/>
              <a:gd name="connsiteY74" fmla="*/ 1917265 h 2083506"/>
              <a:gd name="connsiteX75" fmla="*/ 7879011 w 12191999"/>
              <a:gd name="connsiteY75" fmla="*/ 1928570 h 2083506"/>
              <a:gd name="connsiteX76" fmla="*/ 7865529 w 12191999"/>
              <a:gd name="connsiteY76" fmla="*/ 1934399 h 2083506"/>
              <a:gd name="connsiteX77" fmla="*/ 7774801 w 12191999"/>
              <a:gd name="connsiteY77" fmla="*/ 1947969 h 2083506"/>
              <a:gd name="connsiteX78" fmla="*/ 7748398 w 12191999"/>
              <a:gd name="connsiteY78" fmla="*/ 1955982 h 2083506"/>
              <a:gd name="connsiteX79" fmla="*/ 7740684 w 12191999"/>
              <a:gd name="connsiteY79" fmla="*/ 1955717 h 2083506"/>
              <a:gd name="connsiteX80" fmla="*/ 7712976 w 12191999"/>
              <a:gd name="connsiteY80" fmla="*/ 1960442 h 2083506"/>
              <a:gd name="connsiteX81" fmla="*/ 7699956 w 12191999"/>
              <a:gd name="connsiteY81" fmla="*/ 1966104 h 2083506"/>
              <a:gd name="connsiteX82" fmla="*/ 7684158 w 12191999"/>
              <a:gd name="connsiteY82" fmla="*/ 1962927 h 2083506"/>
              <a:gd name="connsiteX83" fmla="*/ 7643109 w 12191999"/>
              <a:gd name="connsiteY83" fmla="*/ 1964400 h 2083506"/>
              <a:gd name="connsiteX84" fmla="*/ 7630180 w 12191999"/>
              <a:gd name="connsiteY84" fmla="*/ 1970266 h 2083506"/>
              <a:gd name="connsiteX85" fmla="*/ 7609131 w 12191999"/>
              <a:gd name="connsiteY85" fmla="*/ 1971774 h 2083506"/>
              <a:gd name="connsiteX86" fmla="*/ 7555555 w 12191999"/>
              <a:gd name="connsiteY86" fmla="*/ 1969491 h 2083506"/>
              <a:gd name="connsiteX87" fmla="*/ 7520919 w 12191999"/>
              <a:gd name="connsiteY87" fmla="*/ 1970177 h 2083506"/>
              <a:gd name="connsiteX88" fmla="*/ 7456258 w 12191999"/>
              <a:gd name="connsiteY88" fmla="*/ 1960468 h 2083506"/>
              <a:gd name="connsiteX89" fmla="*/ 7393047 w 12191999"/>
              <a:gd name="connsiteY89" fmla="*/ 1952408 h 2083506"/>
              <a:gd name="connsiteX90" fmla="*/ 7199912 w 12191999"/>
              <a:gd name="connsiteY90" fmla="*/ 1959913 h 2083506"/>
              <a:gd name="connsiteX91" fmla="*/ 7146774 w 12191999"/>
              <a:gd name="connsiteY91" fmla="*/ 1956641 h 2083506"/>
              <a:gd name="connsiteX92" fmla="*/ 7122244 w 12191999"/>
              <a:gd name="connsiteY92" fmla="*/ 1953891 h 2083506"/>
              <a:gd name="connsiteX93" fmla="*/ 7032241 w 12191999"/>
              <a:gd name="connsiteY93" fmla="*/ 1962723 h 2083506"/>
              <a:gd name="connsiteX94" fmla="*/ 6941492 w 12191999"/>
              <a:gd name="connsiteY94" fmla="*/ 1976868 h 2083506"/>
              <a:gd name="connsiteX95" fmla="*/ 6906514 w 12191999"/>
              <a:gd name="connsiteY95" fmla="*/ 1968589 h 2083506"/>
              <a:gd name="connsiteX96" fmla="*/ 6826395 w 12191999"/>
              <a:gd name="connsiteY96" fmla="*/ 1974141 h 2083506"/>
              <a:gd name="connsiteX97" fmla="*/ 6716431 w 12191999"/>
              <a:gd name="connsiteY97" fmla="*/ 2004297 h 2083506"/>
              <a:gd name="connsiteX98" fmla="*/ 6569607 w 12191999"/>
              <a:gd name="connsiteY98" fmla="*/ 2015496 h 2083506"/>
              <a:gd name="connsiteX99" fmla="*/ 6561430 w 12191999"/>
              <a:gd name="connsiteY99" fmla="*/ 2020996 h 2083506"/>
              <a:gd name="connsiteX100" fmla="*/ 6549371 w 12191999"/>
              <a:gd name="connsiteY100" fmla="*/ 2024747 h 2083506"/>
              <a:gd name="connsiteX101" fmla="*/ 6547040 w 12191999"/>
              <a:gd name="connsiteY101" fmla="*/ 2024474 h 2083506"/>
              <a:gd name="connsiteX102" fmla="*/ 6530482 w 12191999"/>
              <a:gd name="connsiteY102" fmla="*/ 2026659 h 2083506"/>
              <a:gd name="connsiteX103" fmla="*/ 6528565 w 12191999"/>
              <a:gd name="connsiteY103" fmla="*/ 2028600 h 2083506"/>
              <a:gd name="connsiteX104" fmla="*/ 6517741 w 12191999"/>
              <a:gd name="connsiteY104" fmla="*/ 2030558 h 2083506"/>
              <a:gd name="connsiteX105" fmla="*/ 6497855 w 12191999"/>
              <a:gd name="connsiteY105" fmla="*/ 2035650 h 2083506"/>
              <a:gd name="connsiteX106" fmla="*/ 6492785 w 12191999"/>
              <a:gd name="connsiteY106" fmla="*/ 2035444 h 2083506"/>
              <a:gd name="connsiteX107" fmla="*/ 6460692 w 12191999"/>
              <a:gd name="connsiteY107" fmla="*/ 2041321 h 2083506"/>
              <a:gd name="connsiteX108" fmla="*/ 6459609 w 12191999"/>
              <a:gd name="connsiteY108" fmla="*/ 2040851 h 2083506"/>
              <a:gd name="connsiteX109" fmla="*/ 6447765 w 12191999"/>
              <a:gd name="connsiteY109" fmla="*/ 2040102 h 2083506"/>
              <a:gd name="connsiteX110" fmla="*/ 6426590 w 12191999"/>
              <a:gd name="connsiteY110" fmla="*/ 2039928 h 2083506"/>
              <a:gd name="connsiteX111" fmla="*/ 6401693 w 12191999"/>
              <a:gd name="connsiteY111" fmla="*/ 2033537 h 2083506"/>
              <a:gd name="connsiteX112" fmla="*/ 6387141 w 12191999"/>
              <a:gd name="connsiteY112" fmla="*/ 2033161 h 2083506"/>
              <a:gd name="connsiteX113" fmla="*/ 6357846 w 12191999"/>
              <a:gd name="connsiteY113" fmla="*/ 2036782 h 2083506"/>
              <a:gd name="connsiteX114" fmla="*/ 6342914 w 12191999"/>
              <a:gd name="connsiteY114" fmla="*/ 2037585 h 2083506"/>
              <a:gd name="connsiteX115" fmla="*/ 6336300 w 12191999"/>
              <a:gd name="connsiteY115" fmla="*/ 2038781 h 2083506"/>
              <a:gd name="connsiteX116" fmla="*/ 6317178 w 12191999"/>
              <a:gd name="connsiteY116" fmla="*/ 2038968 h 2083506"/>
              <a:gd name="connsiteX117" fmla="*/ 6161427 w 12191999"/>
              <a:gd name="connsiteY117" fmla="*/ 2047338 h 2083506"/>
              <a:gd name="connsiteX118" fmla="*/ 6097339 w 12191999"/>
              <a:gd name="connsiteY118" fmla="*/ 2082438 h 2083506"/>
              <a:gd name="connsiteX119" fmla="*/ 6079059 w 12191999"/>
              <a:gd name="connsiteY119" fmla="*/ 2081299 h 2083506"/>
              <a:gd name="connsiteX120" fmla="*/ 5998439 w 12191999"/>
              <a:gd name="connsiteY120" fmla="*/ 2070958 h 2083506"/>
              <a:gd name="connsiteX121" fmla="*/ 5904290 w 12191999"/>
              <a:gd name="connsiteY121" fmla="*/ 2070255 h 2083506"/>
              <a:gd name="connsiteX122" fmla="*/ 5814867 w 12191999"/>
              <a:gd name="connsiteY122" fmla="*/ 2079032 h 2083506"/>
              <a:gd name="connsiteX123" fmla="*/ 5725743 w 12191999"/>
              <a:gd name="connsiteY123" fmla="*/ 2070558 h 2083506"/>
              <a:gd name="connsiteX124" fmla="*/ 5650546 w 12191999"/>
              <a:gd name="connsiteY124" fmla="*/ 2052412 h 2083506"/>
              <a:gd name="connsiteX125" fmla="*/ 5581284 w 12191999"/>
              <a:gd name="connsiteY125" fmla="*/ 2023175 h 2083506"/>
              <a:gd name="connsiteX126" fmla="*/ 5572593 w 12191999"/>
              <a:gd name="connsiteY126" fmla="*/ 2018391 h 2083506"/>
              <a:gd name="connsiteX127" fmla="*/ 5548580 w 12191999"/>
              <a:gd name="connsiteY127" fmla="*/ 2016951 h 2083506"/>
              <a:gd name="connsiteX128" fmla="*/ 5471173 w 12191999"/>
              <a:gd name="connsiteY128" fmla="*/ 2018786 h 2083506"/>
              <a:gd name="connsiteX129" fmla="*/ 5340320 w 12191999"/>
              <a:gd name="connsiteY129" fmla="*/ 2037611 h 2083506"/>
              <a:gd name="connsiteX130" fmla="*/ 5254376 w 12191999"/>
              <a:gd name="connsiteY130" fmla="*/ 2042928 h 2083506"/>
              <a:gd name="connsiteX131" fmla="*/ 5258035 w 12191999"/>
              <a:gd name="connsiteY131" fmla="*/ 2035649 h 2083506"/>
              <a:gd name="connsiteX132" fmla="*/ 5230622 w 12191999"/>
              <a:gd name="connsiteY132" fmla="*/ 2024576 h 2083506"/>
              <a:gd name="connsiteX133" fmla="*/ 5026203 w 12191999"/>
              <a:gd name="connsiteY133" fmla="*/ 2030162 h 2083506"/>
              <a:gd name="connsiteX134" fmla="*/ 4973988 w 12191999"/>
              <a:gd name="connsiteY134" fmla="*/ 2026668 h 2083506"/>
              <a:gd name="connsiteX135" fmla="*/ 4928030 w 12191999"/>
              <a:gd name="connsiteY135" fmla="*/ 2033642 h 2083506"/>
              <a:gd name="connsiteX136" fmla="*/ 4908970 w 12191999"/>
              <a:gd name="connsiteY136" fmla="*/ 2030033 h 2083506"/>
              <a:gd name="connsiteX137" fmla="*/ 4905679 w 12191999"/>
              <a:gd name="connsiteY137" fmla="*/ 2029300 h 2083506"/>
              <a:gd name="connsiteX138" fmla="*/ 4892525 w 12191999"/>
              <a:gd name="connsiteY138" fmla="*/ 2028768 h 2083506"/>
              <a:gd name="connsiteX139" fmla="*/ 4888818 w 12191999"/>
              <a:gd name="connsiteY139" fmla="*/ 2025619 h 2083506"/>
              <a:gd name="connsiteX140" fmla="*/ 4869018 w 12191999"/>
              <a:gd name="connsiteY140" fmla="*/ 2022668 h 2083506"/>
              <a:gd name="connsiteX141" fmla="*/ 4844804 w 12191999"/>
              <a:gd name="connsiteY141" fmla="*/ 2022527 h 2083506"/>
              <a:gd name="connsiteX142" fmla="*/ 4758778 w 12191999"/>
              <a:gd name="connsiteY142" fmla="*/ 2021694 h 2083506"/>
              <a:gd name="connsiteX143" fmla="*/ 4744748 w 12191999"/>
              <a:gd name="connsiteY143" fmla="*/ 2023396 h 2083506"/>
              <a:gd name="connsiteX144" fmla="*/ 4698956 w 12191999"/>
              <a:gd name="connsiteY144" fmla="*/ 2020558 h 2083506"/>
              <a:gd name="connsiteX145" fmla="*/ 4658147 w 12191999"/>
              <a:gd name="connsiteY145" fmla="*/ 2019920 h 2083506"/>
              <a:gd name="connsiteX146" fmla="*/ 4631706 w 12191999"/>
              <a:gd name="connsiteY146" fmla="*/ 2021274 h 2083506"/>
              <a:gd name="connsiteX147" fmla="*/ 4624776 w 12191999"/>
              <a:gd name="connsiteY147" fmla="*/ 2020152 h 2083506"/>
              <a:gd name="connsiteX148" fmla="*/ 4598150 w 12191999"/>
              <a:gd name="connsiteY148" fmla="*/ 2019429 h 2083506"/>
              <a:gd name="connsiteX149" fmla="*/ 4584588 w 12191999"/>
              <a:gd name="connsiteY149" fmla="*/ 2021092 h 2083506"/>
              <a:gd name="connsiteX150" fmla="*/ 4571203 w 12191999"/>
              <a:gd name="connsiteY150" fmla="*/ 2017263 h 2083506"/>
              <a:gd name="connsiteX151" fmla="*/ 4567930 w 12191999"/>
              <a:gd name="connsiteY151" fmla="*/ 2014458 h 2083506"/>
              <a:gd name="connsiteX152" fmla="*/ 4548984 w 12191999"/>
              <a:gd name="connsiteY152" fmla="*/ 2015717 h 2083506"/>
              <a:gd name="connsiteX153" fmla="*/ 4533451 w 12191999"/>
              <a:gd name="connsiteY153" fmla="*/ 2012976 h 2083506"/>
              <a:gd name="connsiteX154" fmla="*/ 4519910 w 12191999"/>
              <a:gd name="connsiteY154" fmla="*/ 2014768 h 2083506"/>
              <a:gd name="connsiteX155" fmla="*/ 4514290 w 12191999"/>
              <a:gd name="connsiteY155" fmla="*/ 2014364 h 2083506"/>
              <a:gd name="connsiteX156" fmla="*/ 4500320 w 12191999"/>
              <a:gd name="connsiteY156" fmla="*/ 2013007 h 2083506"/>
              <a:gd name="connsiteX157" fmla="*/ 4476219 w 12191999"/>
              <a:gd name="connsiteY157" fmla="*/ 2009993 h 2083506"/>
              <a:gd name="connsiteX158" fmla="*/ 4468701 w 12191999"/>
              <a:gd name="connsiteY158" fmla="*/ 2009574 h 2083506"/>
              <a:gd name="connsiteX159" fmla="*/ 4452333 w 12191999"/>
              <a:gd name="connsiteY159" fmla="*/ 2004964 h 2083506"/>
              <a:gd name="connsiteX160" fmla="*/ 4420644 w 12191999"/>
              <a:gd name="connsiteY160" fmla="*/ 2001021 h 2083506"/>
              <a:gd name="connsiteX161" fmla="*/ 4364856 w 12191999"/>
              <a:gd name="connsiteY161" fmla="*/ 1987267 h 2083506"/>
              <a:gd name="connsiteX162" fmla="*/ 4332062 w 12191999"/>
              <a:gd name="connsiteY162" fmla="*/ 1980703 h 2083506"/>
              <a:gd name="connsiteX163" fmla="*/ 4309876 w 12191999"/>
              <a:gd name="connsiteY163" fmla="*/ 1974653 h 2083506"/>
              <a:gd name="connsiteX164" fmla="*/ 4244391 w 12191999"/>
              <a:gd name="connsiteY164" fmla="*/ 1966109 h 2083506"/>
              <a:gd name="connsiteX165" fmla="*/ 4132071 w 12191999"/>
              <a:gd name="connsiteY165" fmla="*/ 1954813 h 2083506"/>
              <a:gd name="connsiteX166" fmla="*/ 4109069 w 12191999"/>
              <a:gd name="connsiteY166" fmla="*/ 1951778 h 2083506"/>
              <a:gd name="connsiteX167" fmla="*/ 4092908 w 12191999"/>
              <a:gd name="connsiteY167" fmla="*/ 1946662 h 2083506"/>
              <a:gd name="connsiteX168" fmla="*/ 4092306 w 12191999"/>
              <a:gd name="connsiteY168" fmla="*/ 1943291 h 2083506"/>
              <a:gd name="connsiteX169" fmla="*/ 4080234 w 12191999"/>
              <a:gd name="connsiteY169" fmla="*/ 1941219 h 2083506"/>
              <a:gd name="connsiteX170" fmla="*/ 4077778 w 12191999"/>
              <a:gd name="connsiteY170" fmla="*/ 1940145 h 2083506"/>
              <a:gd name="connsiteX171" fmla="*/ 4062936 w 12191999"/>
              <a:gd name="connsiteY171" fmla="*/ 1934506 h 2083506"/>
              <a:gd name="connsiteX172" fmla="*/ 4012506 w 12191999"/>
              <a:gd name="connsiteY172" fmla="*/ 1935475 h 2083506"/>
              <a:gd name="connsiteX173" fmla="*/ 3965880 w 12191999"/>
              <a:gd name="connsiteY173" fmla="*/ 1925968 h 2083506"/>
              <a:gd name="connsiteX174" fmla="*/ 3765338 w 12191999"/>
              <a:gd name="connsiteY174" fmla="*/ 1906649 h 2083506"/>
              <a:gd name="connsiteX175" fmla="*/ 3749493 w 12191999"/>
              <a:gd name="connsiteY175" fmla="*/ 1893071 h 2083506"/>
              <a:gd name="connsiteX176" fmla="*/ 3672704 w 12191999"/>
              <a:gd name="connsiteY176" fmla="*/ 1881383 h 2083506"/>
              <a:gd name="connsiteX177" fmla="*/ 3530082 w 12191999"/>
              <a:gd name="connsiteY177" fmla="*/ 1883187 h 2083506"/>
              <a:gd name="connsiteX178" fmla="*/ 3387664 w 12191999"/>
              <a:gd name="connsiteY178" fmla="*/ 1862579 h 2083506"/>
              <a:gd name="connsiteX179" fmla="*/ 3371681 w 12191999"/>
              <a:gd name="connsiteY179" fmla="*/ 1865293 h 2083506"/>
              <a:gd name="connsiteX180" fmla="*/ 3355305 w 12191999"/>
              <a:gd name="connsiteY180" fmla="*/ 1865842 h 2083506"/>
              <a:gd name="connsiteX181" fmla="*/ 3353790 w 12191999"/>
              <a:gd name="connsiteY181" fmla="*/ 1865158 h 2083506"/>
              <a:gd name="connsiteX182" fmla="*/ 3336210 w 12191999"/>
              <a:gd name="connsiteY182" fmla="*/ 1863564 h 2083506"/>
              <a:gd name="connsiteX183" fmla="*/ 3331381 w 12191999"/>
              <a:gd name="connsiteY183" fmla="*/ 1864716 h 2083506"/>
              <a:gd name="connsiteX184" fmla="*/ 3319012 w 12191999"/>
              <a:gd name="connsiteY184" fmla="*/ 1864093 h 2083506"/>
              <a:gd name="connsiteX185" fmla="*/ 3293818 w 12191999"/>
              <a:gd name="connsiteY185" fmla="*/ 1864135 h 2083506"/>
              <a:gd name="connsiteX186" fmla="*/ 3289881 w 12191999"/>
              <a:gd name="connsiteY186" fmla="*/ 1862954 h 2083506"/>
              <a:gd name="connsiteX187" fmla="*/ 3253090 w 12191999"/>
              <a:gd name="connsiteY187" fmla="*/ 1861164 h 2083506"/>
              <a:gd name="connsiteX188" fmla="*/ 3252949 w 12191999"/>
              <a:gd name="connsiteY188" fmla="*/ 1860574 h 2083506"/>
              <a:gd name="connsiteX189" fmla="*/ 3244187 w 12191999"/>
              <a:gd name="connsiteY189" fmla="*/ 1857604 h 2083506"/>
              <a:gd name="connsiteX190" fmla="*/ 3246570 w 12191999"/>
              <a:gd name="connsiteY190" fmla="*/ 1852946 h 2083506"/>
              <a:gd name="connsiteX191" fmla="*/ 3237810 w 12191999"/>
              <a:gd name="connsiteY191" fmla="*/ 1853064 h 2083506"/>
              <a:gd name="connsiteX192" fmla="*/ 3230822 w 12191999"/>
              <a:gd name="connsiteY192" fmla="*/ 1855474 h 2083506"/>
              <a:gd name="connsiteX193" fmla="*/ 3136549 w 12191999"/>
              <a:gd name="connsiteY193" fmla="*/ 1874037 h 2083506"/>
              <a:gd name="connsiteX194" fmla="*/ 2845754 w 12191999"/>
              <a:gd name="connsiteY194" fmla="*/ 1910932 h 2083506"/>
              <a:gd name="connsiteX195" fmla="*/ 2786878 w 12191999"/>
              <a:gd name="connsiteY195" fmla="*/ 1917162 h 2083506"/>
              <a:gd name="connsiteX196" fmla="*/ 2725298 w 12191999"/>
              <a:gd name="connsiteY196" fmla="*/ 1912340 h 2083506"/>
              <a:gd name="connsiteX197" fmla="*/ 2697754 w 12191999"/>
              <a:gd name="connsiteY197" fmla="*/ 1914863 h 2083506"/>
              <a:gd name="connsiteX198" fmla="*/ 2568063 w 12191999"/>
              <a:gd name="connsiteY198" fmla="*/ 1936283 h 2083506"/>
              <a:gd name="connsiteX199" fmla="*/ 2489784 w 12191999"/>
              <a:gd name="connsiteY199" fmla="*/ 1943720 h 2083506"/>
              <a:gd name="connsiteX200" fmla="*/ 2458978 w 12191999"/>
              <a:gd name="connsiteY200" fmla="*/ 1938095 h 2083506"/>
              <a:gd name="connsiteX201" fmla="*/ 2318712 w 12191999"/>
              <a:gd name="connsiteY201" fmla="*/ 1934474 h 2083506"/>
              <a:gd name="connsiteX202" fmla="*/ 2268709 w 12191999"/>
              <a:gd name="connsiteY202" fmla="*/ 1940521 h 2083506"/>
              <a:gd name="connsiteX203" fmla="*/ 2264080 w 12191999"/>
              <a:gd name="connsiteY203" fmla="*/ 1941232 h 2083506"/>
              <a:gd name="connsiteX204" fmla="*/ 2254684 w 12191999"/>
              <a:gd name="connsiteY204" fmla="*/ 1943524 h 2083506"/>
              <a:gd name="connsiteX205" fmla="*/ 2252523 w 12191999"/>
              <a:gd name="connsiteY205" fmla="*/ 1943004 h 2083506"/>
              <a:gd name="connsiteX206" fmla="*/ 2173350 w 12191999"/>
              <a:gd name="connsiteY206" fmla="*/ 1929202 h 2083506"/>
              <a:gd name="connsiteX207" fmla="*/ 2155266 w 12191999"/>
              <a:gd name="connsiteY207" fmla="*/ 1920267 h 2083506"/>
              <a:gd name="connsiteX208" fmla="*/ 2091013 w 12191999"/>
              <a:gd name="connsiteY208" fmla="*/ 1914631 h 2083506"/>
              <a:gd name="connsiteX209" fmla="*/ 2030712 w 12191999"/>
              <a:gd name="connsiteY209" fmla="*/ 1897690 h 2083506"/>
              <a:gd name="connsiteX210" fmla="*/ 1908838 w 12191999"/>
              <a:gd name="connsiteY210" fmla="*/ 1892222 h 2083506"/>
              <a:gd name="connsiteX211" fmla="*/ 1877796 w 12191999"/>
              <a:gd name="connsiteY211" fmla="*/ 1883887 h 2083506"/>
              <a:gd name="connsiteX212" fmla="*/ 1875824 w 12191999"/>
              <a:gd name="connsiteY212" fmla="*/ 1879265 h 2083506"/>
              <a:gd name="connsiteX213" fmla="*/ 1823048 w 12191999"/>
              <a:gd name="connsiteY213" fmla="*/ 1881064 h 2083506"/>
              <a:gd name="connsiteX214" fmla="*/ 1765736 w 12191999"/>
              <a:gd name="connsiteY214" fmla="*/ 1856578 h 2083506"/>
              <a:gd name="connsiteX215" fmla="*/ 1725669 w 12191999"/>
              <a:gd name="connsiteY215" fmla="*/ 1833744 h 2083506"/>
              <a:gd name="connsiteX216" fmla="*/ 1725216 w 12191999"/>
              <a:gd name="connsiteY216" fmla="*/ 1829447 h 2083506"/>
              <a:gd name="connsiteX217" fmla="*/ 1721485 w 12191999"/>
              <a:gd name="connsiteY217" fmla="*/ 1828960 h 2083506"/>
              <a:gd name="connsiteX218" fmla="*/ 1717786 w 12191999"/>
              <a:gd name="connsiteY218" fmla="*/ 1832224 h 2083506"/>
              <a:gd name="connsiteX219" fmla="*/ 1689907 w 12191999"/>
              <a:gd name="connsiteY219" fmla="*/ 1825425 h 2083506"/>
              <a:gd name="connsiteX220" fmla="*/ 1688093 w 12191999"/>
              <a:gd name="connsiteY220" fmla="*/ 1817391 h 2083506"/>
              <a:gd name="connsiteX221" fmla="*/ 1496789 w 12191999"/>
              <a:gd name="connsiteY221" fmla="*/ 1805297 h 2083506"/>
              <a:gd name="connsiteX222" fmla="*/ 1392839 w 12191999"/>
              <a:gd name="connsiteY222" fmla="*/ 1758649 h 2083506"/>
              <a:gd name="connsiteX223" fmla="*/ 1360872 w 12191999"/>
              <a:gd name="connsiteY223" fmla="*/ 1752441 h 2083506"/>
              <a:gd name="connsiteX224" fmla="*/ 1313885 w 12191999"/>
              <a:gd name="connsiteY224" fmla="*/ 1731785 h 2083506"/>
              <a:gd name="connsiteX225" fmla="*/ 1247665 w 12191999"/>
              <a:gd name="connsiteY225" fmla="*/ 1727765 h 2083506"/>
              <a:gd name="connsiteX226" fmla="*/ 1196850 w 12191999"/>
              <a:gd name="connsiteY226" fmla="*/ 1729622 h 2083506"/>
              <a:gd name="connsiteX227" fmla="*/ 1168728 w 12191999"/>
              <a:gd name="connsiteY227" fmla="*/ 1728550 h 2083506"/>
              <a:gd name="connsiteX228" fmla="*/ 1096918 w 12191999"/>
              <a:gd name="connsiteY228" fmla="*/ 1721485 h 2083506"/>
              <a:gd name="connsiteX229" fmla="*/ 1094082 w 12191999"/>
              <a:gd name="connsiteY229" fmla="*/ 1720113 h 2083506"/>
              <a:gd name="connsiteX230" fmla="*/ 1040782 w 12191999"/>
              <a:gd name="connsiteY230" fmla="*/ 1721762 h 2083506"/>
              <a:gd name="connsiteX231" fmla="*/ 955980 w 12191999"/>
              <a:gd name="connsiteY231" fmla="*/ 1719289 h 2083506"/>
              <a:gd name="connsiteX232" fmla="*/ 926108 w 12191999"/>
              <a:gd name="connsiteY232" fmla="*/ 1715917 h 2083506"/>
              <a:gd name="connsiteX233" fmla="*/ 876049 w 12191999"/>
              <a:gd name="connsiteY233" fmla="*/ 1710422 h 2083506"/>
              <a:gd name="connsiteX234" fmla="*/ 839194 w 12191999"/>
              <a:gd name="connsiteY234" fmla="*/ 1700176 h 2083506"/>
              <a:gd name="connsiteX235" fmla="*/ 797112 w 12191999"/>
              <a:gd name="connsiteY235" fmla="*/ 1698014 h 2083506"/>
              <a:gd name="connsiteX236" fmla="*/ 786610 w 12191999"/>
              <a:gd name="connsiteY236" fmla="*/ 1705455 h 2083506"/>
              <a:gd name="connsiteX237" fmla="*/ 741833 w 12191999"/>
              <a:gd name="connsiteY237" fmla="*/ 1700566 h 2083506"/>
              <a:gd name="connsiteX238" fmla="*/ 673985 w 12191999"/>
              <a:gd name="connsiteY238" fmla="*/ 1692278 h 2083506"/>
              <a:gd name="connsiteX239" fmla="*/ 634665 w 12191999"/>
              <a:gd name="connsiteY239" fmla="*/ 1689550 h 2083506"/>
              <a:gd name="connsiteX240" fmla="*/ 527471 w 12191999"/>
              <a:gd name="connsiteY240" fmla="*/ 1679869 h 2083506"/>
              <a:gd name="connsiteX241" fmla="*/ 420260 w 12191999"/>
              <a:gd name="connsiteY241" fmla="*/ 1668475 h 2083506"/>
              <a:gd name="connsiteX242" fmla="*/ 357630 w 12191999"/>
              <a:gd name="connsiteY242" fmla="*/ 1652142 h 2083506"/>
              <a:gd name="connsiteX243" fmla="*/ 269407 w 12191999"/>
              <a:gd name="connsiteY243" fmla="*/ 1643812 h 2083506"/>
              <a:gd name="connsiteX244" fmla="*/ 254769 w 12191999"/>
              <a:gd name="connsiteY244" fmla="*/ 1641013 h 2083506"/>
              <a:gd name="connsiteX245" fmla="*/ 150763 w 12191999"/>
              <a:gd name="connsiteY245" fmla="*/ 1628143 h 2083506"/>
              <a:gd name="connsiteX246" fmla="*/ 29133 w 12191999"/>
              <a:gd name="connsiteY246" fmla="*/ 1626172 h 2083506"/>
              <a:gd name="connsiteX247" fmla="*/ 0 w 12191999"/>
              <a:gd name="connsiteY247" fmla="*/ 1619589 h 2083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Lst>
            <a:rect l="l" t="t" r="r" b="b"/>
            <a:pathLst>
              <a:path w="12191999" h="2083506">
                <a:moveTo>
                  <a:pt x="0" y="0"/>
                </a:moveTo>
                <a:lnTo>
                  <a:pt x="9429748" y="0"/>
                </a:lnTo>
                <a:lnTo>
                  <a:pt x="9429748" y="1"/>
                </a:lnTo>
                <a:lnTo>
                  <a:pt x="12191999" y="1"/>
                </a:lnTo>
                <a:lnTo>
                  <a:pt x="12191999" y="1164372"/>
                </a:lnTo>
                <a:lnTo>
                  <a:pt x="12147852" y="1163783"/>
                </a:lnTo>
                <a:cubicBezTo>
                  <a:pt x="12063101" y="1189107"/>
                  <a:pt x="12045020" y="1156925"/>
                  <a:pt x="11993604" y="1153496"/>
                </a:cubicBezTo>
                <a:cubicBezTo>
                  <a:pt x="11954216" y="1165241"/>
                  <a:pt x="11911195" y="1167350"/>
                  <a:pt x="11865319" y="1176624"/>
                </a:cubicBezTo>
                <a:cubicBezTo>
                  <a:pt x="11822513" y="1184682"/>
                  <a:pt x="11766915" y="1201558"/>
                  <a:pt x="11718353" y="1209136"/>
                </a:cubicBezTo>
                <a:cubicBezTo>
                  <a:pt x="11675379" y="1217463"/>
                  <a:pt x="11638007" y="1216639"/>
                  <a:pt x="11609067" y="1218512"/>
                </a:cubicBezTo>
                <a:cubicBezTo>
                  <a:pt x="11597582" y="1221322"/>
                  <a:pt x="11554280" y="1243577"/>
                  <a:pt x="11545958" y="1240430"/>
                </a:cubicBezTo>
                <a:lnTo>
                  <a:pt x="11445770" y="1225780"/>
                </a:lnTo>
                <a:cubicBezTo>
                  <a:pt x="11425543" y="1230782"/>
                  <a:pt x="11413740" y="1222096"/>
                  <a:pt x="11398842" y="1227250"/>
                </a:cubicBezTo>
                <a:cubicBezTo>
                  <a:pt x="11367060" y="1233093"/>
                  <a:pt x="11269285" y="1263712"/>
                  <a:pt x="11240093" y="1266797"/>
                </a:cubicBezTo>
                <a:cubicBezTo>
                  <a:pt x="11197297" y="1273685"/>
                  <a:pt x="11181311" y="1272682"/>
                  <a:pt x="11141364" y="1288059"/>
                </a:cubicBezTo>
                <a:cubicBezTo>
                  <a:pt x="11099891" y="1305386"/>
                  <a:pt x="11051533" y="1319157"/>
                  <a:pt x="11015396" y="1353104"/>
                </a:cubicBezTo>
                <a:cubicBezTo>
                  <a:pt x="11009424" y="1362217"/>
                  <a:pt x="10992328" y="1361966"/>
                  <a:pt x="10973905" y="1365109"/>
                </a:cubicBezTo>
                <a:cubicBezTo>
                  <a:pt x="10955482" y="1368254"/>
                  <a:pt x="10907369" y="1372817"/>
                  <a:pt x="10904858" y="1371966"/>
                </a:cubicBezTo>
                <a:cubicBezTo>
                  <a:pt x="10880521" y="1379494"/>
                  <a:pt x="10873670" y="1399734"/>
                  <a:pt x="10827883" y="1410270"/>
                </a:cubicBezTo>
                <a:cubicBezTo>
                  <a:pt x="10790248" y="1415655"/>
                  <a:pt x="10724899" y="1420726"/>
                  <a:pt x="10690996" y="1426394"/>
                </a:cubicBezTo>
                <a:cubicBezTo>
                  <a:pt x="10676463" y="1423331"/>
                  <a:pt x="10634514" y="1436908"/>
                  <a:pt x="10624461" y="1444283"/>
                </a:cubicBezTo>
                <a:cubicBezTo>
                  <a:pt x="10601952" y="1468442"/>
                  <a:pt x="10536224" y="1460228"/>
                  <a:pt x="10517208" y="1478947"/>
                </a:cubicBezTo>
                <a:cubicBezTo>
                  <a:pt x="10509508" y="1482271"/>
                  <a:pt x="10505833" y="1468818"/>
                  <a:pt x="10497937" y="1469831"/>
                </a:cubicBezTo>
                <a:lnTo>
                  <a:pt x="10471201" y="1486037"/>
                </a:lnTo>
                <a:lnTo>
                  <a:pt x="10448263" y="1478223"/>
                </a:lnTo>
                <a:lnTo>
                  <a:pt x="10388089" y="1507175"/>
                </a:lnTo>
                <a:cubicBezTo>
                  <a:pt x="10350285" y="1513081"/>
                  <a:pt x="10383281" y="1526586"/>
                  <a:pt x="10333720" y="1515848"/>
                </a:cubicBezTo>
                <a:cubicBezTo>
                  <a:pt x="10286428" y="1526223"/>
                  <a:pt x="10174884" y="1550019"/>
                  <a:pt x="10104338" y="1569424"/>
                </a:cubicBezTo>
                <a:cubicBezTo>
                  <a:pt x="10066963" y="1581564"/>
                  <a:pt x="9967395" y="1605712"/>
                  <a:pt x="9910445" y="1632275"/>
                </a:cubicBezTo>
                <a:cubicBezTo>
                  <a:pt x="9856131" y="1644130"/>
                  <a:pt x="9831118" y="1689967"/>
                  <a:pt x="9770872" y="1688088"/>
                </a:cubicBezTo>
                <a:cubicBezTo>
                  <a:pt x="9769882" y="1691843"/>
                  <a:pt x="9737016" y="1697044"/>
                  <a:pt x="9733849" y="1700034"/>
                </a:cubicBezTo>
                <a:lnTo>
                  <a:pt x="9703714" y="1730093"/>
                </a:lnTo>
                <a:lnTo>
                  <a:pt x="9698351" y="1730377"/>
                </a:lnTo>
                <a:lnTo>
                  <a:pt x="9632895" y="1736363"/>
                </a:lnTo>
                <a:lnTo>
                  <a:pt x="9569107" y="1741010"/>
                </a:lnTo>
                <a:cubicBezTo>
                  <a:pt x="9558961" y="1745882"/>
                  <a:pt x="9548028" y="1750646"/>
                  <a:pt x="9536451" y="1755120"/>
                </a:cubicBezTo>
                <a:lnTo>
                  <a:pt x="9529385" y="1757515"/>
                </a:lnTo>
                <a:lnTo>
                  <a:pt x="9498527" y="1753117"/>
                </a:lnTo>
                <a:lnTo>
                  <a:pt x="9436642" y="1755478"/>
                </a:lnTo>
                <a:lnTo>
                  <a:pt x="9429748" y="1756317"/>
                </a:lnTo>
                <a:lnTo>
                  <a:pt x="9429748" y="1768745"/>
                </a:lnTo>
                <a:lnTo>
                  <a:pt x="9425802" y="1769273"/>
                </a:lnTo>
                <a:cubicBezTo>
                  <a:pt x="9390751" y="1773262"/>
                  <a:pt x="9371406" y="1773457"/>
                  <a:pt x="9349763" y="1776107"/>
                </a:cubicBezTo>
                <a:cubicBezTo>
                  <a:pt x="9314721" y="1782260"/>
                  <a:pt x="9277650" y="1796217"/>
                  <a:pt x="9256503" y="1800699"/>
                </a:cubicBezTo>
                <a:lnTo>
                  <a:pt x="9222873" y="1803003"/>
                </a:lnTo>
                <a:lnTo>
                  <a:pt x="9224095" y="1807355"/>
                </a:lnTo>
                <a:lnTo>
                  <a:pt x="9211603" y="1807675"/>
                </a:lnTo>
                <a:lnTo>
                  <a:pt x="9183719" y="1807781"/>
                </a:lnTo>
                <a:cubicBezTo>
                  <a:pt x="9166319" y="1808439"/>
                  <a:pt x="9117935" y="1807396"/>
                  <a:pt x="9100221" y="1808989"/>
                </a:cubicBezTo>
                <a:cubicBezTo>
                  <a:pt x="9095111" y="1813630"/>
                  <a:pt x="9087224" y="1816160"/>
                  <a:pt x="9077439" y="1817333"/>
                </a:cubicBezTo>
                <a:lnTo>
                  <a:pt x="9055889" y="1817464"/>
                </a:lnTo>
                <a:lnTo>
                  <a:pt x="8930912" y="1828648"/>
                </a:lnTo>
                <a:lnTo>
                  <a:pt x="8913729" y="1829483"/>
                </a:lnTo>
                <a:lnTo>
                  <a:pt x="8904423" y="1833234"/>
                </a:lnTo>
                <a:cubicBezTo>
                  <a:pt x="8897319" y="1833982"/>
                  <a:pt x="8876911" y="1833498"/>
                  <a:pt x="8871099" y="1833979"/>
                </a:cubicBezTo>
                <a:lnTo>
                  <a:pt x="8869557" y="1836113"/>
                </a:lnTo>
                <a:cubicBezTo>
                  <a:pt x="8851043" y="1839524"/>
                  <a:pt x="8781405" y="1850882"/>
                  <a:pt x="8760021" y="1854442"/>
                </a:cubicBezTo>
                <a:cubicBezTo>
                  <a:pt x="8755749" y="1851161"/>
                  <a:pt x="8746183" y="1856343"/>
                  <a:pt x="8741254" y="1857469"/>
                </a:cubicBezTo>
                <a:cubicBezTo>
                  <a:pt x="8740491" y="1855259"/>
                  <a:pt x="8728559" y="1854585"/>
                  <a:pt x="8725039" y="1856552"/>
                </a:cubicBezTo>
                <a:cubicBezTo>
                  <a:pt x="8641157" y="1867333"/>
                  <a:pt x="8683145" y="1845054"/>
                  <a:pt x="8635265" y="1859168"/>
                </a:cubicBezTo>
                <a:cubicBezTo>
                  <a:pt x="8626795" y="1860103"/>
                  <a:pt x="8619931" y="1859212"/>
                  <a:pt x="8613911" y="1857561"/>
                </a:cubicBezTo>
                <a:lnTo>
                  <a:pt x="8604931" y="1854170"/>
                </a:lnTo>
                <a:lnTo>
                  <a:pt x="8570171" y="1860579"/>
                </a:lnTo>
                <a:cubicBezTo>
                  <a:pt x="8553049" y="1862813"/>
                  <a:pt x="8535028" y="1864294"/>
                  <a:pt x="8516537" y="1864971"/>
                </a:cubicBezTo>
                <a:cubicBezTo>
                  <a:pt x="8512388" y="1860455"/>
                  <a:pt x="8497874" y="1866870"/>
                  <a:pt x="8491046" y="1868141"/>
                </a:cubicBezTo>
                <a:cubicBezTo>
                  <a:pt x="8490975" y="1865191"/>
                  <a:pt x="8475847" y="1863778"/>
                  <a:pt x="8470478" y="1866216"/>
                </a:cubicBezTo>
                <a:cubicBezTo>
                  <a:pt x="8357654" y="1876758"/>
                  <a:pt x="8421139" y="1849210"/>
                  <a:pt x="8353433" y="1865729"/>
                </a:cubicBezTo>
                <a:lnTo>
                  <a:pt x="8347675" y="1865075"/>
                </a:lnTo>
                <a:lnTo>
                  <a:pt x="8343939" y="1865677"/>
                </a:lnTo>
                <a:cubicBezTo>
                  <a:pt x="8309852" y="1870841"/>
                  <a:pt x="8272587" y="1875809"/>
                  <a:pt x="8221566" y="1881148"/>
                </a:cubicBezTo>
                <a:cubicBezTo>
                  <a:pt x="8158043" y="1892960"/>
                  <a:pt x="8095547" y="1914042"/>
                  <a:pt x="8066095" y="1919902"/>
                </a:cubicBezTo>
                <a:cubicBezTo>
                  <a:pt x="8058949" y="1919234"/>
                  <a:pt x="8051921" y="1917862"/>
                  <a:pt x="8044849" y="1916308"/>
                </a:cubicBezTo>
                <a:lnTo>
                  <a:pt x="8041142" y="1915506"/>
                </a:lnTo>
                <a:lnTo>
                  <a:pt x="8022159" y="1911521"/>
                </a:lnTo>
                <a:lnTo>
                  <a:pt x="7944932" y="1917265"/>
                </a:lnTo>
                <a:lnTo>
                  <a:pt x="7879011" y="1928570"/>
                </a:lnTo>
                <a:lnTo>
                  <a:pt x="7865529" y="1934399"/>
                </a:lnTo>
                <a:lnTo>
                  <a:pt x="7774801" y="1947969"/>
                </a:lnTo>
                <a:lnTo>
                  <a:pt x="7748398" y="1955982"/>
                </a:lnTo>
                <a:lnTo>
                  <a:pt x="7740684" y="1955717"/>
                </a:lnTo>
                <a:cubicBezTo>
                  <a:pt x="7728362" y="1958584"/>
                  <a:pt x="7714099" y="1968442"/>
                  <a:pt x="7712976" y="1960442"/>
                </a:cubicBezTo>
                <a:lnTo>
                  <a:pt x="7699956" y="1966104"/>
                </a:lnTo>
                <a:lnTo>
                  <a:pt x="7684158" y="1962927"/>
                </a:lnTo>
                <a:cubicBezTo>
                  <a:pt x="7674684" y="1962643"/>
                  <a:pt x="7652105" y="1963177"/>
                  <a:pt x="7643109" y="1964400"/>
                </a:cubicBezTo>
                <a:lnTo>
                  <a:pt x="7630180" y="1970266"/>
                </a:lnTo>
                <a:lnTo>
                  <a:pt x="7609131" y="1971774"/>
                </a:lnTo>
                <a:cubicBezTo>
                  <a:pt x="7596694" y="1971644"/>
                  <a:pt x="7570258" y="1969757"/>
                  <a:pt x="7555555" y="1969491"/>
                </a:cubicBezTo>
                <a:cubicBezTo>
                  <a:pt x="7541460" y="1966540"/>
                  <a:pt x="7530571" y="1964848"/>
                  <a:pt x="7520919" y="1970177"/>
                </a:cubicBezTo>
                <a:cubicBezTo>
                  <a:pt x="7500295" y="1966884"/>
                  <a:pt x="7480780" y="1949401"/>
                  <a:pt x="7456258" y="1960468"/>
                </a:cubicBezTo>
                <a:cubicBezTo>
                  <a:pt x="7434946" y="1957506"/>
                  <a:pt x="7435772" y="1952500"/>
                  <a:pt x="7393047" y="1952408"/>
                </a:cubicBezTo>
                <a:cubicBezTo>
                  <a:pt x="7356520" y="1952860"/>
                  <a:pt x="7236307" y="1958626"/>
                  <a:pt x="7199912" y="1959913"/>
                </a:cubicBezTo>
                <a:cubicBezTo>
                  <a:pt x="7176501" y="1959942"/>
                  <a:pt x="7160098" y="1958343"/>
                  <a:pt x="7146774" y="1956641"/>
                </a:cubicBezTo>
                <a:lnTo>
                  <a:pt x="7122244" y="1953891"/>
                </a:lnTo>
                <a:lnTo>
                  <a:pt x="7032241" y="1962723"/>
                </a:lnTo>
                <a:cubicBezTo>
                  <a:pt x="6997214" y="1965198"/>
                  <a:pt x="6963725" y="1968396"/>
                  <a:pt x="6941492" y="1976868"/>
                </a:cubicBezTo>
                <a:cubicBezTo>
                  <a:pt x="6947015" y="1970398"/>
                  <a:pt x="6923088" y="1965379"/>
                  <a:pt x="6906514" y="1968589"/>
                </a:cubicBezTo>
                <a:cubicBezTo>
                  <a:pt x="6925890" y="1943204"/>
                  <a:pt x="6840983" y="1991464"/>
                  <a:pt x="6826395" y="1974141"/>
                </a:cubicBezTo>
                <a:cubicBezTo>
                  <a:pt x="6825676" y="1990223"/>
                  <a:pt x="6751393" y="2017492"/>
                  <a:pt x="6716431" y="2004297"/>
                </a:cubicBezTo>
                <a:cubicBezTo>
                  <a:pt x="6663167" y="2007518"/>
                  <a:pt x="6625450" y="2020811"/>
                  <a:pt x="6569607" y="2015496"/>
                </a:cubicBezTo>
                <a:cubicBezTo>
                  <a:pt x="6567874" y="2017648"/>
                  <a:pt x="6565034" y="2019449"/>
                  <a:pt x="6561430" y="2020996"/>
                </a:cubicBezTo>
                <a:lnTo>
                  <a:pt x="6549371" y="2024747"/>
                </a:lnTo>
                <a:lnTo>
                  <a:pt x="6547040" y="2024474"/>
                </a:lnTo>
                <a:cubicBezTo>
                  <a:pt x="6537882" y="2024425"/>
                  <a:pt x="6533193" y="2025332"/>
                  <a:pt x="6530482" y="2026659"/>
                </a:cubicBezTo>
                <a:lnTo>
                  <a:pt x="6528565" y="2028600"/>
                </a:lnTo>
                <a:lnTo>
                  <a:pt x="6517741" y="2030558"/>
                </a:lnTo>
                <a:lnTo>
                  <a:pt x="6497855" y="2035650"/>
                </a:lnTo>
                <a:lnTo>
                  <a:pt x="6492785" y="2035444"/>
                </a:lnTo>
                <a:lnTo>
                  <a:pt x="6460692" y="2041321"/>
                </a:lnTo>
                <a:lnTo>
                  <a:pt x="6459609" y="2040851"/>
                </a:lnTo>
                <a:cubicBezTo>
                  <a:pt x="6456451" y="2039933"/>
                  <a:pt x="6452734" y="2039508"/>
                  <a:pt x="6447765" y="2040102"/>
                </a:cubicBezTo>
                <a:cubicBezTo>
                  <a:pt x="6446007" y="2031126"/>
                  <a:pt x="6441093" y="2037380"/>
                  <a:pt x="6426590" y="2039928"/>
                </a:cubicBezTo>
                <a:cubicBezTo>
                  <a:pt x="6423606" y="2033241"/>
                  <a:pt x="6413230" y="2032925"/>
                  <a:pt x="6401693" y="2033537"/>
                </a:cubicBezTo>
                <a:lnTo>
                  <a:pt x="6387141" y="2033161"/>
                </a:lnTo>
                <a:lnTo>
                  <a:pt x="6357846" y="2036782"/>
                </a:lnTo>
                <a:lnTo>
                  <a:pt x="6342914" y="2037585"/>
                </a:lnTo>
                <a:lnTo>
                  <a:pt x="6336300" y="2038781"/>
                </a:lnTo>
                <a:lnTo>
                  <a:pt x="6317178" y="2038968"/>
                </a:lnTo>
                <a:lnTo>
                  <a:pt x="6161427" y="2047338"/>
                </a:lnTo>
                <a:cubicBezTo>
                  <a:pt x="6147824" y="2057658"/>
                  <a:pt x="6118908" y="2077615"/>
                  <a:pt x="6097339" y="2082438"/>
                </a:cubicBezTo>
                <a:cubicBezTo>
                  <a:pt x="6090149" y="2084046"/>
                  <a:pt x="6083776" y="2083972"/>
                  <a:pt x="6079059" y="2081299"/>
                </a:cubicBezTo>
                <a:cubicBezTo>
                  <a:pt x="6063900" y="2082334"/>
                  <a:pt x="6011621" y="2084537"/>
                  <a:pt x="5998439" y="2070958"/>
                </a:cubicBezTo>
                <a:cubicBezTo>
                  <a:pt x="5976443" y="2071759"/>
                  <a:pt x="5925514" y="2069780"/>
                  <a:pt x="5904290" y="2070255"/>
                </a:cubicBezTo>
                <a:cubicBezTo>
                  <a:pt x="5871515" y="2066244"/>
                  <a:pt x="5843986" y="2088249"/>
                  <a:pt x="5814867" y="2079032"/>
                </a:cubicBezTo>
                <a:cubicBezTo>
                  <a:pt x="5792003" y="2070559"/>
                  <a:pt x="5750009" y="2076273"/>
                  <a:pt x="5725743" y="2070558"/>
                </a:cubicBezTo>
                <a:cubicBezTo>
                  <a:pt x="5716432" y="2058355"/>
                  <a:pt x="5667424" y="2047322"/>
                  <a:pt x="5650546" y="2052412"/>
                </a:cubicBezTo>
                <a:cubicBezTo>
                  <a:pt x="5614627" y="2046084"/>
                  <a:pt x="5608108" y="2028306"/>
                  <a:pt x="5581284" y="2023175"/>
                </a:cubicBezTo>
                <a:lnTo>
                  <a:pt x="5572593" y="2018391"/>
                </a:lnTo>
                <a:lnTo>
                  <a:pt x="5548580" y="2016951"/>
                </a:lnTo>
                <a:cubicBezTo>
                  <a:pt x="5523726" y="2017783"/>
                  <a:pt x="5498337" y="2019663"/>
                  <a:pt x="5471173" y="2018786"/>
                </a:cubicBezTo>
                <a:cubicBezTo>
                  <a:pt x="5447687" y="2003020"/>
                  <a:pt x="5353807" y="2022324"/>
                  <a:pt x="5340320" y="2037611"/>
                </a:cubicBezTo>
                <a:cubicBezTo>
                  <a:pt x="5340015" y="2024215"/>
                  <a:pt x="5271937" y="2042455"/>
                  <a:pt x="5254376" y="2042928"/>
                </a:cubicBezTo>
                <a:cubicBezTo>
                  <a:pt x="5248522" y="2043086"/>
                  <a:pt x="5248281" y="2041270"/>
                  <a:pt x="5258035" y="2035649"/>
                </a:cubicBezTo>
                <a:cubicBezTo>
                  <a:pt x="5239374" y="2037214"/>
                  <a:pt x="5220112" y="2030252"/>
                  <a:pt x="5230622" y="2024576"/>
                </a:cubicBezTo>
                <a:cubicBezTo>
                  <a:pt x="5173932" y="2036724"/>
                  <a:pt x="5090262" y="2024645"/>
                  <a:pt x="5026203" y="2030162"/>
                </a:cubicBezTo>
                <a:cubicBezTo>
                  <a:pt x="4991280" y="2016814"/>
                  <a:pt x="5010212" y="2029164"/>
                  <a:pt x="4973988" y="2026668"/>
                </a:cubicBezTo>
                <a:cubicBezTo>
                  <a:pt x="4983896" y="2038955"/>
                  <a:pt x="4930012" y="2019774"/>
                  <a:pt x="4928030" y="2033642"/>
                </a:cubicBezTo>
                <a:cubicBezTo>
                  <a:pt x="4921501" y="2032748"/>
                  <a:pt x="4915238" y="2031445"/>
                  <a:pt x="4908970" y="2030033"/>
                </a:cubicBezTo>
                <a:lnTo>
                  <a:pt x="4905679" y="2029300"/>
                </a:lnTo>
                <a:lnTo>
                  <a:pt x="4892525" y="2028768"/>
                </a:lnTo>
                <a:lnTo>
                  <a:pt x="4888818" y="2025619"/>
                </a:lnTo>
                <a:lnTo>
                  <a:pt x="4869018" y="2022668"/>
                </a:lnTo>
                <a:cubicBezTo>
                  <a:pt x="4861602" y="2022028"/>
                  <a:pt x="4853622" y="2021880"/>
                  <a:pt x="4844804" y="2022527"/>
                </a:cubicBezTo>
                <a:cubicBezTo>
                  <a:pt x="4823110" y="2028022"/>
                  <a:pt x="4789330" y="2021287"/>
                  <a:pt x="4758778" y="2021694"/>
                </a:cubicBezTo>
                <a:lnTo>
                  <a:pt x="4744748" y="2023396"/>
                </a:lnTo>
                <a:lnTo>
                  <a:pt x="4698956" y="2020558"/>
                </a:lnTo>
                <a:cubicBezTo>
                  <a:pt x="4685921" y="2020008"/>
                  <a:pt x="4672392" y="2019718"/>
                  <a:pt x="4658147" y="2019920"/>
                </a:cubicBezTo>
                <a:lnTo>
                  <a:pt x="4631706" y="2021274"/>
                </a:lnTo>
                <a:lnTo>
                  <a:pt x="4624776" y="2020152"/>
                </a:lnTo>
                <a:cubicBezTo>
                  <a:pt x="4612703" y="2020277"/>
                  <a:pt x="4596727" y="2024226"/>
                  <a:pt x="4598150" y="2019429"/>
                </a:cubicBezTo>
                <a:lnTo>
                  <a:pt x="4584588" y="2021092"/>
                </a:lnTo>
                <a:lnTo>
                  <a:pt x="4571203" y="2017263"/>
                </a:lnTo>
                <a:cubicBezTo>
                  <a:pt x="4569736" y="2016374"/>
                  <a:pt x="4568633" y="2015427"/>
                  <a:pt x="4567930" y="2014458"/>
                </a:cubicBezTo>
                <a:lnTo>
                  <a:pt x="4548984" y="2015717"/>
                </a:lnTo>
                <a:lnTo>
                  <a:pt x="4533451" y="2012976"/>
                </a:lnTo>
                <a:lnTo>
                  <a:pt x="4519910" y="2014768"/>
                </a:lnTo>
                <a:lnTo>
                  <a:pt x="4514290" y="2014364"/>
                </a:lnTo>
                <a:lnTo>
                  <a:pt x="4500320" y="2013007"/>
                </a:lnTo>
                <a:cubicBezTo>
                  <a:pt x="4493159" y="2012056"/>
                  <a:pt x="4485144" y="2010910"/>
                  <a:pt x="4476219" y="2009993"/>
                </a:cubicBezTo>
                <a:lnTo>
                  <a:pt x="4468701" y="2009574"/>
                </a:lnTo>
                <a:lnTo>
                  <a:pt x="4452333" y="2004964"/>
                </a:lnTo>
                <a:cubicBezTo>
                  <a:pt x="4440422" y="2001479"/>
                  <a:pt x="4431048" y="1999130"/>
                  <a:pt x="4420644" y="2001021"/>
                </a:cubicBezTo>
                <a:cubicBezTo>
                  <a:pt x="4402911" y="1996519"/>
                  <a:pt x="4390524" y="1983900"/>
                  <a:pt x="4364856" y="1987267"/>
                </a:cubicBezTo>
                <a:cubicBezTo>
                  <a:pt x="4372645" y="1981550"/>
                  <a:pt x="4336350" y="1986575"/>
                  <a:pt x="4332062" y="1980703"/>
                </a:cubicBezTo>
                <a:cubicBezTo>
                  <a:pt x="4330083" y="1975974"/>
                  <a:pt x="4318612" y="1976397"/>
                  <a:pt x="4309876" y="1974653"/>
                </a:cubicBezTo>
                <a:cubicBezTo>
                  <a:pt x="4303650" y="1969824"/>
                  <a:pt x="4259693" y="1965414"/>
                  <a:pt x="4244391" y="1966109"/>
                </a:cubicBezTo>
                <a:cubicBezTo>
                  <a:pt x="4201255" y="1970914"/>
                  <a:pt x="4166558" y="1951471"/>
                  <a:pt x="4132071" y="1954813"/>
                </a:cubicBezTo>
                <a:cubicBezTo>
                  <a:pt x="4123041" y="1954358"/>
                  <a:pt x="4115554" y="1953263"/>
                  <a:pt x="4109069" y="1951778"/>
                </a:cubicBezTo>
                <a:lnTo>
                  <a:pt x="4092908" y="1946662"/>
                </a:lnTo>
                <a:cubicBezTo>
                  <a:pt x="4092707" y="1945539"/>
                  <a:pt x="4092506" y="1944415"/>
                  <a:pt x="4092306" y="1943291"/>
                </a:cubicBezTo>
                <a:lnTo>
                  <a:pt x="4080234" y="1941219"/>
                </a:lnTo>
                <a:lnTo>
                  <a:pt x="4077778" y="1940145"/>
                </a:lnTo>
                <a:cubicBezTo>
                  <a:pt x="4073105" y="1938081"/>
                  <a:pt x="4068339" y="1936119"/>
                  <a:pt x="4062936" y="1934506"/>
                </a:cubicBezTo>
                <a:cubicBezTo>
                  <a:pt x="4048082" y="1947155"/>
                  <a:pt x="4014523" y="1922869"/>
                  <a:pt x="4012506" y="1935475"/>
                </a:cubicBezTo>
                <a:cubicBezTo>
                  <a:pt x="3980228" y="1928812"/>
                  <a:pt x="3986775" y="1942559"/>
                  <a:pt x="3965880" y="1925968"/>
                </a:cubicBezTo>
                <a:cubicBezTo>
                  <a:pt x="3899515" y="1923414"/>
                  <a:pt x="3830855" y="1902158"/>
                  <a:pt x="3765338" y="1906649"/>
                </a:cubicBezTo>
                <a:cubicBezTo>
                  <a:pt x="3780686" y="1902635"/>
                  <a:pt x="3768784" y="1893856"/>
                  <a:pt x="3749493" y="1893071"/>
                </a:cubicBezTo>
                <a:cubicBezTo>
                  <a:pt x="3807776" y="1876857"/>
                  <a:pt x="3656400" y="1898030"/>
                  <a:pt x="3672704" y="1881383"/>
                </a:cubicBezTo>
                <a:cubicBezTo>
                  <a:pt x="3645532" y="1893973"/>
                  <a:pt x="3537791" y="1900656"/>
                  <a:pt x="3530082" y="1883187"/>
                </a:cubicBezTo>
                <a:cubicBezTo>
                  <a:pt x="3479808" y="1875044"/>
                  <a:pt x="3426017" y="1877998"/>
                  <a:pt x="3387664" y="1862579"/>
                </a:cubicBezTo>
                <a:cubicBezTo>
                  <a:pt x="3382649" y="1863935"/>
                  <a:pt x="3377277" y="1864791"/>
                  <a:pt x="3371681" y="1865293"/>
                </a:cubicBezTo>
                <a:lnTo>
                  <a:pt x="3355305" y="1865842"/>
                </a:lnTo>
                <a:lnTo>
                  <a:pt x="3353790" y="1865158"/>
                </a:lnTo>
                <a:cubicBezTo>
                  <a:pt x="3346144" y="1863282"/>
                  <a:pt x="3340687" y="1863057"/>
                  <a:pt x="3336210" y="1863564"/>
                </a:cubicBezTo>
                <a:lnTo>
                  <a:pt x="3331381" y="1864716"/>
                </a:lnTo>
                <a:lnTo>
                  <a:pt x="3319012" y="1864093"/>
                </a:lnTo>
                <a:lnTo>
                  <a:pt x="3293818" y="1864135"/>
                </a:lnTo>
                <a:lnTo>
                  <a:pt x="3289881" y="1862954"/>
                </a:lnTo>
                <a:lnTo>
                  <a:pt x="3253090" y="1861164"/>
                </a:lnTo>
                <a:cubicBezTo>
                  <a:pt x="3253042" y="1860968"/>
                  <a:pt x="3252996" y="1860771"/>
                  <a:pt x="3252949" y="1860574"/>
                </a:cubicBezTo>
                <a:cubicBezTo>
                  <a:pt x="3251799" y="1859213"/>
                  <a:pt x="3249368" y="1858131"/>
                  <a:pt x="3244187" y="1857604"/>
                </a:cubicBezTo>
                <a:cubicBezTo>
                  <a:pt x="3250860" y="1853873"/>
                  <a:pt x="3250577" y="1852999"/>
                  <a:pt x="3246570" y="1852946"/>
                </a:cubicBezTo>
                <a:lnTo>
                  <a:pt x="3237810" y="1853064"/>
                </a:lnTo>
                <a:lnTo>
                  <a:pt x="3230822" y="1855474"/>
                </a:lnTo>
                <a:cubicBezTo>
                  <a:pt x="3206812" y="1862286"/>
                  <a:pt x="3176733" y="1868865"/>
                  <a:pt x="3136549" y="1874037"/>
                </a:cubicBezTo>
                <a:cubicBezTo>
                  <a:pt x="3081163" y="1880168"/>
                  <a:pt x="2902557" y="1900580"/>
                  <a:pt x="2845754" y="1910932"/>
                </a:cubicBezTo>
                <a:cubicBezTo>
                  <a:pt x="2860822" y="1944376"/>
                  <a:pt x="2813389" y="1905358"/>
                  <a:pt x="2786878" y="1917162"/>
                </a:cubicBezTo>
                <a:cubicBezTo>
                  <a:pt x="2766803" y="1917398"/>
                  <a:pt x="2741628" y="1915886"/>
                  <a:pt x="2725298" y="1912340"/>
                </a:cubicBezTo>
                <a:cubicBezTo>
                  <a:pt x="2716680" y="1911427"/>
                  <a:pt x="2707572" y="1911972"/>
                  <a:pt x="2697754" y="1914863"/>
                </a:cubicBezTo>
                <a:cubicBezTo>
                  <a:pt x="2667185" y="1939014"/>
                  <a:pt x="2622149" y="1926211"/>
                  <a:pt x="2568063" y="1936283"/>
                </a:cubicBezTo>
                <a:cubicBezTo>
                  <a:pt x="2552625" y="1932001"/>
                  <a:pt x="2502682" y="1953378"/>
                  <a:pt x="2489784" y="1943720"/>
                </a:cubicBezTo>
                <a:cubicBezTo>
                  <a:pt x="2478524" y="1943155"/>
                  <a:pt x="2467418" y="1949411"/>
                  <a:pt x="2458978" y="1938095"/>
                </a:cubicBezTo>
                <a:cubicBezTo>
                  <a:pt x="2417552" y="1934639"/>
                  <a:pt x="2366376" y="1931293"/>
                  <a:pt x="2318712" y="1934474"/>
                </a:cubicBezTo>
                <a:cubicBezTo>
                  <a:pt x="2296029" y="1936526"/>
                  <a:pt x="2282069" y="1938434"/>
                  <a:pt x="2268709" y="1940521"/>
                </a:cubicBezTo>
                <a:lnTo>
                  <a:pt x="2264080" y="1941232"/>
                </a:lnTo>
                <a:lnTo>
                  <a:pt x="2254684" y="1943524"/>
                </a:lnTo>
                <a:lnTo>
                  <a:pt x="2252523" y="1943004"/>
                </a:lnTo>
                <a:lnTo>
                  <a:pt x="2173350" y="1929202"/>
                </a:lnTo>
                <a:lnTo>
                  <a:pt x="2155266" y="1920267"/>
                </a:lnTo>
                <a:lnTo>
                  <a:pt x="2091013" y="1914631"/>
                </a:lnTo>
                <a:cubicBezTo>
                  <a:pt x="2033357" y="1920614"/>
                  <a:pt x="2070513" y="1905065"/>
                  <a:pt x="2030712" y="1897690"/>
                </a:cubicBezTo>
                <a:cubicBezTo>
                  <a:pt x="1994539" y="1893055"/>
                  <a:pt x="1958569" y="1883188"/>
                  <a:pt x="1908838" y="1892222"/>
                </a:cubicBezTo>
                <a:cubicBezTo>
                  <a:pt x="1897236" y="1896147"/>
                  <a:pt x="1883338" y="1892415"/>
                  <a:pt x="1877796" y="1883887"/>
                </a:cubicBezTo>
                <a:cubicBezTo>
                  <a:pt x="1876842" y="1882419"/>
                  <a:pt x="1876177" y="1880863"/>
                  <a:pt x="1875824" y="1879265"/>
                </a:cubicBezTo>
                <a:cubicBezTo>
                  <a:pt x="1843474" y="1887199"/>
                  <a:pt x="1841511" y="1873818"/>
                  <a:pt x="1823048" y="1881064"/>
                </a:cubicBezTo>
                <a:cubicBezTo>
                  <a:pt x="1792640" y="1872164"/>
                  <a:pt x="1782358" y="1850450"/>
                  <a:pt x="1765736" y="1856578"/>
                </a:cubicBezTo>
                <a:cubicBezTo>
                  <a:pt x="1753024" y="1849107"/>
                  <a:pt x="1745932" y="1828316"/>
                  <a:pt x="1725669" y="1833744"/>
                </a:cubicBezTo>
                <a:cubicBezTo>
                  <a:pt x="1727428" y="1831405"/>
                  <a:pt x="1726953" y="1830157"/>
                  <a:pt x="1725216" y="1829447"/>
                </a:cubicBezTo>
                <a:lnTo>
                  <a:pt x="1721485" y="1828960"/>
                </a:lnTo>
                <a:lnTo>
                  <a:pt x="1717786" y="1832224"/>
                </a:lnTo>
                <a:cubicBezTo>
                  <a:pt x="1703445" y="1843277"/>
                  <a:pt x="1706547" y="1827935"/>
                  <a:pt x="1689907" y="1825425"/>
                </a:cubicBezTo>
                <a:cubicBezTo>
                  <a:pt x="1682338" y="1823445"/>
                  <a:pt x="1685181" y="1820226"/>
                  <a:pt x="1688093" y="1817391"/>
                </a:cubicBezTo>
                <a:lnTo>
                  <a:pt x="1496789" y="1805297"/>
                </a:lnTo>
                <a:cubicBezTo>
                  <a:pt x="1463551" y="1793913"/>
                  <a:pt x="1426345" y="1786892"/>
                  <a:pt x="1392839" y="1758649"/>
                </a:cubicBezTo>
                <a:cubicBezTo>
                  <a:pt x="1386461" y="1750573"/>
                  <a:pt x="1374031" y="1756918"/>
                  <a:pt x="1360872" y="1752441"/>
                </a:cubicBezTo>
                <a:cubicBezTo>
                  <a:pt x="1347711" y="1747963"/>
                  <a:pt x="1332751" y="1735898"/>
                  <a:pt x="1313885" y="1731785"/>
                </a:cubicBezTo>
                <a:cubicBezTo>
                  <a:pt x="1281989" y="1726305"/>
                  <a:pt x="1256405" y="1739744"/>
                  <a:pt x="1247665" y="1727765"/>
                </a:cubicBezTo>
                <a:cubicBezTo>
                  <a:pt x="1231363" y="1728538"/>
                  <a:pt x="1209120" y="1742556"/>
                  <a:pt x="1196850" y="1729622"/>
                </a:cubicBezTo>
                <a:cubicBezTo>
                  <a:pt x="1195195" y="1740224"/>
                  <a:pt x="1178147" y="1721561"/>
                  <a:pt x="1168728" y="1728550"/>
                </a:cubicBezTo>
                <a:cubicBezTo>
                  <a:pt x="1152073" y="1727193"/>
                  <a:pt x="1122804" y="1725926"/>
                  <a:pt x="1096918" y="1721485"/>
                </a:cubicBezTo>
                <a:lnTo>
                  <a:pt x="1094082" y="1720113"/>
                </a:lnTo>
                <a:lnTo>
                  <a:pt x="1040782" y="1721762"/>
                </a:lnTo>
                <a:cubicBezTo>
                  <a:pt x="987172" y="1722352"/>
                  <a:pt x="1023272" y="1708707"/>
                  <a:pt x="955980" y="1719289"/>
                </a:cubicBezTo>
                <a:cubicBezTo>
                  <a:pt x="948995" y="1714208"/>
                  <a:pt x="940521" y="1713816"/>
                  <a:pt x="926108" y="1715917"/>
                </a:cubicBezTo>
                <a:cubicBezTo>
                  <a:pt x="900077" y="1715834"/>
                  <a:pt x="902688" y="1703436"/>
                  <a:pt x="876049" y="1710422"/>
                </a:cubicBezTo>
                <a:cubicBezTo>
                  <a:pt x="881084" y="1703830"/>
                  <a:pt x="826830" y="1706893"/>
                  <a:pt x="839194" y="1700176"/>
                </a:cubicBezTo>
                <a:cubicBezTo>
                  <a:pt x="822548" y="1693764"/>
                  <a:pt x="813674" y="1703628"/>
                  <a:pt x="797112" y="1698014"/>
                </a:cubicBezTo>
                <a:cubicBezTo>
                  <a:pt x="778195" y="1696418"/>
                  <a:pt x="807647" y="1705364"/>
                  <a:pt x="786610" y="1705455"/>
                </a:cubicBezTo>
                <a:cubicBezTo>
                  <a:pt x="761170" y="1704357"/>
                  <a:pt x="760599" y="1716610"/>
                  <a:pt x="741833" y="1700566"/>
                </a:cubicBezTo>
                <a:lnTo>
                  <a:pt x="673985" y="1692278"/>
                </a:lnTo>
                <a:cubicBezTo>
                  <a:pt x="658515" y="1695829"/>
                  <a:pt x="646395" y="1693620"/>
                  <a:pt x="634665" y="1689550"/>
                </a:cubicBezTo>
                <a:cubicBezTo>
                  <a:pt x="599149" y="1689690"/>
                  <a:pt x="567176" y="1683160"/>
                  <a:pt x="527471" y="1679869"/>
                </a:cubicBezTo>
                <a:cubicBezTo>
                  <a:pt x="484099" y="1683240"/>
                  <a:pt x="462693" y="1671949"/>
                  <a:pt x="420260" y="1668475"/>
                </a:cubicBezTo>
                <a:cubicBezTo>
                  <a:pt x="377482" y="1677390"/>
                  <a:pt x="393500" y="1652730"/>
                  <a:pt x="357630" y="1652142"/>
                </a:cubicBezTo>
                <a:cubicBezTo>
                  <a:pt x="298692" y="1659518"/>
                  <a:pt x="359631" y="1643849"/>
                  <a:pt x="269407" y="1643812"/>
                </a:cubicBezTo>
                <a:cubicBezTo>
                  <a:pt x="264204" y="1645215"/>
                  <a:pt x="253436" y="1643159"/>
                  <a:pt x="254769" y="1641013"/>
                </a:cubicBezTo>
                <a:cubicBezTo>
                  <a:pt x="234996" y="1641090"/>
                  <a:pt x="179093" y="1626583"/>
                  <a:pt x="150763" y="1628143"/>
                </a:cubicBezTo>
                <a:cubicBezTo>
                  <a:pt x="96232" y="1619954"/>
                  <a:pt x="68845" y="1629422"/>
                  <a:pt x="29133" y="1626172"/>
                </a:cubicBezTo>
                <a:lnTo>
                  <a:pt x="0" y="1619589"/>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16738" name="Rectangle 1">
            <a:extLst>
              <a:ext uri="{FF2B5EF4-FFF2-40B4-BE49-F238E27FC236}">
                <a16:creationId xmlns:a16="http://schemas.microsoft.com/office/drawing/2014/main" id="{389A8669-1155-4715-AD2E-5E6F169FA2C1}"/>
              </a:ext>
            </a:extLst>
          </p:cNvPr>
          <p:cNvSpPr>
            <a:spLocks noGrp="1" noChangeArrowheads="1"/>
          </p:cNvSpPr>
          <p:nvPr>
            <p:ph type="title" idx="4294967295"/>
          </p:nvPr>
        </p:nvSpPr>
        <p:spPr>
          <a:xfrm>
            <a:off x="621506" y="494414"/>
            <a:ext cx="7900987" cy="817403"/>
          </a:xfrm>
        </p:spPr>
        <p:txBody>
          <a:bodyPr vert="horz" lIns="91440" tIns="45720" rIns="91440" bIns="45720" rtlCol="0" anchor="b">
            <a:normAutofit/>
          </a:bodyPr>
          <a:lstStyle/>
          <a:p>
            <a:pPr algn="ctr">
              <a:spcBef>
                <a:spcPct val="0"/>
              </a:spcBef>
              <a:buClrTx/>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altLang="en-US" sz="3100" kern="1200">
                <a:solidFill>
                  <a:schemeClr val="tx1"/>
                </a:solidFill>
                <a:latin typeface="+mj-lt"/>
                <a:ea typeface="+mj-ea"/>
                <a:cs typeface="+mj-cs"/>
              </a:rPr>
              <a:t>Η σωματιδιακή φύση του φωτός</a:t>
            </a:r>
          </a:p>
        </p:txBody>
      </p:sp>
      <p:pic>
        <p:nvPicPr>
          <p:cNvPr id="116739" name="Picture 2">
            <a:extLst>
              <a:ext uri="{FF2B5EF4-FFF2-40B4-BE49-F238E27FC236}">
                <a16:creationId xmlns:a16="http://schemas.microsoft.com/office/drawing/2014/main" id="{A301082B-78A9-4428-B429-771016D8B17C}"/>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542925" y="2595779"/>
            <a:ext cx="8058150" cy="346500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Tree>
  </p:cSld>
  <p:clrMapOvr>
    <a:masterClrMapping/>
  </p:clrMapOvr>
  <p:transition spd="med"/>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Text Box 1">
            <a:extLst>
              <a:ext uri="{FF2B5EF4-FFF2-40B4-BE49-F238E27FC236}">
                <a16:creationId xmlns:a16="http://schemas.microsoft.com/office/drawing/2014/main" id="{AFF54FF1-744F-4912-B79F-35918CC0CF9D}"/>
              </a:ext>
            </a:extLst>
          </p:cNvPr>
          <p:cNvSpPr txBox="1">
            <a:spLocks noChangeArrowheads="1"/>
          </p:cNvSpPr>
          <p:nvPr/>
        </p:nvSpPr>
        <p:spPr bwMode="auto">
          <a:xfrm>
            <a:off x="304800" y="6248400"/>
            <a:ext cx="3505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1pPr>
            <a:lvl2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2pPr>
            <a:lvl3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3pPr>
            <a:lvl4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4pPr>
            <a:lvl5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5pPr>
            <a:lvl6pPr marL="25146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6pPr>
            <a:lvl7pPr marL="29718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7pPr>
            <a:lvl8pPr marL="34290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8pPr>
            <a:lvl9pPr marL="38862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9pPr>
          </a:lstStyle>
          <a:p>
            <a:pPr eaLnBrk="1" hangingPunct="1">
              <a:lnSpc>
                <a:spcPct val="100000"/>
              </a:lnSpc>
              <a:buClrTx/>
              <a:buFontTx/>
              <a:buNone/>
            </a:pPr>
            <a:r>
              <a:rPr lang="el-GR" altLang="en-US" sz="1400">
                <a:solidFill>
                  <a:srgbClr val="000000"/>
                </a:solidFill>
                <a:latin typeface="Times New Roman" panose="02020603050405020304" pitchFamily="18" charset="0"/>
                <a:cs typeface="DejaVu Sans" panose="020B0603030804020204" pitchFamily="34" charset="0"/>
              </a:rPr>
              <a:t>Tro, Chemistry: A Molecular Approach</a:t>
            </a:r>
          </a:p>
        </p:txBody>
      </p:sp>
      <p:sp>
        <p:nvSpPr>
          <p:cNvPr id="118788" name="Rectangle 3">
            <a:extLst>
              <a:ext uri="{FF2B5EF4-FFF2-40B4-BE49-F238E27FC236}">
                <a16:creationId xmlns:a16="http://schemas.microsoft.com/office/drawing/2014/main" id="{125C5546-52EC-4D62-B840-58574644CB34}"/>
              </a:ext>
            </a:extLst>
          </p:cNvPr>
          <p:cNvSpPr>
            <a:spLocks noGrp="1" noChangeArrowheads="1"/>
          </p:cNvSpPr>
          <p:nvPr>
            <p:ph type="title" idx="4294967295"/>
          </p:nvPr>
        </p:nvSpPr>
        <p:spPr>
          <a:xfrm>
            <a:off x="304800" y="304800"/>
            <a:ext cx="8458200" cy="1143000"/>
          </a:xfrm>
        </p:spPr>
        <p:txBody>
          <a:bodyPr/>
          <a:lstStyle/>
          <a:p>
            <a:pPr eaLnBrk="1" hangingPunct="1">
              <a:lnSpc>
                <a:spcPct val="100000"/>
              </a:lnSpc>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altLang="en-US" sz="4400" dirty="0" err="1">
                <a:solidFill>
                  <a:srgbClr val="FFC000"/>
                </a:solidFill>
              </a:rPr>
              <a:t>Το</a:t>
            </a:r>
            <a:r>
              <a:rPr lang="en-US" altLang="en-US" sz="4400" dirty="0">
                <a:solidFill>
                  <a:srgbClr val="FFC000"/>
                </a:solidFill>
              </a:rPr>
              <a:t> </a:t>
            </a:r>
            <a:r>
              <a:rPr lang="en-US" altLang="en-US" sz="4400" dirty="0" err="1">
                <a:solidFill>
                  <a:srgbClr val="FFC000"/>
                </a:solidFill>
              </a:rPr>
              <a:t>Φωτοηλεκτρικό</a:t>
            </a:r>
            <a:r>
              <a:rPr lang="en-US" altLang="en-US" sz="4400" dirty="0">
                <a:solidFill>
                  <a:srgbClr val="FFC000"/>
                </a:solidFill>
              </a:rPr>
              <a:t> Φα</a:t>
            </a:r>
            <a:r>
              <a:rPr lang="en-US" altLang="en-US" sz="4400" dirty="0" err="1">
                <a:solidFill>
                  <a:srgbClr val="FFC000"/>
                </a:solidFill>
              </a:rPr>
              <a:t>ινόμενο</a:t>
            </a:r>
            <a:endParaRPr lang="en-US" altLang="en-US" sz="4400" dirty="0">
              <a:solidFill>
                <a:srgbClr val="FFC000"/>
              </a:solidFill>
            </a:endParaRPr>
          </a:p>
        </p:txBody>
      </p:sp>
      <p:pic>
        <p:nvPicPr>
          <p:cNvPr id="118789" name="Picture 4">
            <a:extLst>
              <a:ext uri="{FF2B5EF4-FFF2-40B4-BE49-F238E27FC236}">
                <a16:creationId xmlns:a16="http://schemas.microsoft.com/office/drawing/2014/main" id="{49ACB9D1-E0D3-4647-86E2-3D382890B4F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1295400"/>
            <a:ext cx="7924800" cy="481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Tree>
  </p:cSld>
  <p:clrMapOvr>
    <a:masterClrMapping/>
  </p:clrMapOvr>
  <p:transition spd="med"/>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Text Box 1">
            <a:extLst>
              <a:ext uri="{FF2B5EF4-FFF2-40B4-BE49-F238E27FC236}">
                <a16:creationId xmlns:a16="http://schemas.microsoft.com/office/drawing/2014/main" id="{D5DBBA60-68D3-40E2-A256-253200E26E96}"/>
              </a:ext>
            </a:extLst>
          </p:cNvPr>
          <p:cNvSpPr txBox="1">
            <a:spLocks noChangeArrowheads="1"/>
          </p:cNvSpPr>
          <p:nvPr/>
        </p:nvSpPr>
        <p:spPr bwMode="auto">
          <a:xfrm>
            <a:off x="304800" y="6248400"/>
            <a:ext cx="3505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1pPr>
            <a:lvl2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2pPr>
            <a:lvl3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3pPr>
            <a:lvl4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4pPr>
            <a:lvl5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5pPr>
            <a:lvl6pPr marL="25146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6pPr>
            <a:lvl7pPr marL="29718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7pPr>
            <a:lvl8pPr marL="34290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8pPr>
            <a:lvl9pPr marL="38862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9pPr>
          </a:lstStyle>
          <a:p>
            <a:pPr eaLnBrk="1" hangingPunct="1">
              <a:lnSpc>
                <a:spcPct val="100000"/>
              </a:lnSpc>
              <a:buClrTx/>
              <a:buFontTx/>
              <a:buNone/>
            </a:pPr>
            <a:r>
              <a:rPr lang="el-GR" altLang="en-US" sz="1400">
                <a:solidFill>
                  <a:srgbClr val="000000"/>
                </a:solidFill>
                <a:latin typeface="Times New Roman" panose="02020603050405020304" pitchFamily="18" charset="0"/>
                <a:cs typeface="DejaVu Sans" panose="020B0603030804020204" pitchFamily="34" charset="0"/>
              </a:rPr>
              <a:t>Tro, Chemistry: A Molecular Approach</a:t>
            </a:r>
          </a:p>
        </p:txBody>
      </p:sp>
      <p:sp>
        <p:nvSpPr>
          <p:cNvPr id="120836" name="Rectangle 3">
            <a:extLst>
              <a:ext uri="{FF2B5EF4-FFF2-40B4-BE49-F238E27FC236}">
                <a16:creationId xmlns:a16="http://schemas.microsoft.com/office/drawing/2014/main" id="{2E6C130B-4429-4BFA-8EF2-A66FED883205}"/>
              </a:ext>
            </a:extLst>
          </p:cNvPr>
          <p:cNvSpPr>
            <a:spLocks noGrp="1" noChangeArrowheads="1"/>
          </p:cNvSpPr>
          <p:nvPr>
            <p:ph type="title" idx="4294967295"/>
          </p:nvPr>
        </p:nvSpPr>
        <p:spPr>
          <a:xfrm>
            <a:off x="304800" y="-19050"/>
            <a:ext cx="8458200" cy="1143000"/>
          </a:xfrm>
        </p:spPr>
        <p:txBody>
          <a:bodyPr/>
          <a:lstStyle/>
          <a:p>
            <a:pPr eaLnBrk="1" hangingPunct="1">
              <a:lnSpc>
                <a:spcPct val="100000"/>
              </a:lnSpc>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altLang="en-US" sz="4400">
                <a:solidFill>
                  <a:srgbClr val="9900FF"/>
                </a:solidFill>
              </a:rPr>
              <a:t>Τα αποσπώμενα ηλεκτρόνια</a:t>
            </a:r>
          </a:p>
        </p:txBody>
      </p:sp>
      <p:sp>
        <p:nvSpPr>
          <p:cNvPr id="120837" name="Text Box 4">
            <a:extLst>
              <a:ext uri="{FF2B5EF4-FFF2-40B4-BE49-F238E27FC236}">
                <a16:creationId xmlns:a16="http://schemas.microsoft.com/office/drawing/2014/main" id="{475EDFCB-2446-4EED-8D59-A1A507742E34}"/>
              </a:ext>
            </a:extLst>
          </p:cNvPr>
          <p:cNvSpPr txBox="1">
            <a:spLocks noChangeArrowheads="1"/>
          </p:cNvSpPr>
          <p:nvPr/>
        </p:nvSpPr>
        <p:spPr bwMode="auto">
          <a:xfrm>
            <a:off x="304800" y="1123950"/>
            <a:ext cx="86106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marL="336550" indent="-336550">
              <a:lnSpc>
                <a:spcPct val="94000"/>
              </a:lnSpc>
              <a:buClr>
                <a:srgbClr val="000000"/>
              </a:buClr>
              <a:buSzPct val="100000"/>
              <a:buFont typeface="Times New Roman" panose="02020603050405020304" pitchFamily="18" charset="0"/>
              <a:tabLst>
                <a:tab pos="336550" algn="l"/>
                <a:tab pos="784225" algn="l"/>
                <a:tab pos="1233488" algn="l"/>
                <a:tab pos="1682750" algn="l"/>
                <a:tab pos="2132013" algn="l"/>
                <a:tab pos="2581275" algn="l"/>
                <a:tab pos="3030538" algn="l"/>
                <a:tab pos="3479800" algn="l"/>
                <a:tab pos="3929063" algn="l"/>
                <a:tab pos="4378325" algn="l"/>
                <a:tab pos="4827588" algn="l"/>
                <a:tab pos="5276850" algn="l"/>
                <a:tab pos="5726113" algn="l"/>
                <a:tab pos="6175375" algn="l"/>
                <a:tab pos="6624638" algn="l"/>
                <a:tab pos="7073900" algn="l"/>
                <a:tab pos="7523163" algn="l"/>
                <a:tab pos="7972425" algn="l"/>
                <a:tab pos="8421688" algn="l"/>
                <a:tab pos="8870950" algn="l"/>
                <a:tab pos="9320213" algn="l"/>
              </a:tabLst>
              <a:defRPr>
                <a:solidFill>
                  <a:schemeClr val="bg1"/>
                </a:solidFill>
                <a:latin typeface="Arial" panose="020B0604020202020204" pitchFamily="34" charset="0"/>
                <a:cs typeface="Droid Sans Fallback" charset="0"/>
              </a:defRPr>
            </a:lvl1pPr>
            <a:lvl2pPr marL="736600" indent="-279400">
              <a:lnSpc>
                <a:spcPct val="94000"/>
              </a:lnSpc>
              <a:buClr>
                <a:srgbClr val="000000"/>
              </a:buClr>
              <a:buSzPct val="100000"/>
              <a:buFont typeface="Times New Roman" panose="02020603050405020304" pitchFamily="18" charset="0"/>
              <a:tabLst>
                <a:tab pos="336550" algn="l"/>
                <a:tab pos="784225" algn="l"/>
                <a:tab pos="1233488" algn="l"/>
                <a:tab pos="1682750" algn="l"/>
                <a:tab pos="2132013" algn="l"/>
                <a:tab pos="2581275" algn="l"/>
                <a:tab pos="3030538" algn="l"/>
                <a:tab pos="3479800" algn="l"/>
                <a:tab pos="3929063" algn="l"/>
                <a:tab pos="4378325" algn="l"/>
                <a:tab pos="4827588" algn="l"/>
                <a:tab pos="5276850" algn="l"/>
                <a:tab pos="5726113" algn="l"/>
                <a:tab pos="6175375" algn="l"/>
                <a:tab pos="6624638" algn="l"/>
                <a:tab pos="7073900" algn="l"/>
                <a:tab pos="7523163" algn="l"/>
                <a:tab pos="7972425" algn="l"/>
                <a:tab pos="8421688" algn="l"/>
                <a:tab pos="8870950" algn="l"/>
                <a:tab pos="9320213" algn="l"/>
              </a:tabLst>
              <a:defRPr>
                <a:solidFill>
                  <a:schemeClr val="bg1"/>
                </a:solidFill>
                <a:latin typeface="Arial" panose="020B0604020202020204" pitchFamily="34" charset="0"/>
                <a:cs typeface="Droid Sans Fallback" charset="0"/>
              </a:defRPr>
            </a:lvl2pPr>
            <a:lvl3pPr>
              <a:lnSpc>
                <a:spcPct val="94000"/>
              </a:lnSpc>
              <a:buClr>
                <a:srgbClr val="000000"/>
              </a:buClr>
              <a:buSzPct val="100000"/>
              <a:buFont typeface="Times New Roman" panose="02020603050405020304" pitchFamily="18" charset="0"/>
              <a:tabLst>
                <a:tab pos="336550" algn="l"/>
                <a:tab pos="784225" algn="l"/>
                <a:tab pos="1233488" algn="l"/>
                <a:tab pos="1682750" algn="l"/>
                <a:tab pos="2132013" algn="l"/>
                <a:tab pos="2581275" algn="l"/>
                <a:tab pos="3030538" algn="l"/>
                <a:tab pos="3479800" algn="l"/>
                <a:tab pos="3929063" algn="l"/>
                <a:tab pos="4378325" algn="l"/>
                <a:tab pos="4827588" algn="l"/>
                <a:tab pos="5276850" algn="l"/>
                <a:tab pos="5726113" algn="l"/>
                <a:tab pos="6175375" algn="l"/>
                <a:tab pos="6624638" algn="l"/>
                <a:tab pos="7073900" algn="l"/>
                <a:tab pos="7523163" algn="l"/>
                <a:tab pos="7972425" algn="l"/>
                <a:tab pos="8421688" algn="l"/>
                <a:tab pos="8870950" algn="l"/>
                <a:tab pos="9320213" algn="l"/>
              </a:tabLst>
              <a:defRPr>
                <a:solidFill>
                  <a:schemeClr val="bg1"/>
                </a:solidFill>
                <a:latin typeface="Arial" panose="020B0604020202020204" pitchFamily="34" charset="0"/>
                <a:cs typeface="Droid Sans Fallback" charset="0"/>
              </a:defRPr>
            </a:lvl3pPr>
            <a:lvl4pPr>
              <a:lnSpc>
                <a:spcPct val="94000"/>
              </a:lnSpc>
              <a:buClr>
                <a:srgbClr val="000000"/>
              </a:buClr>
              <a:buSzPct val="100000"/>
              <a:buFont typeface="Times New Roman" panose="02020603050405020304" pitchFamily="18" charset="0"/>
              <a:tabLst>
                <a:tab pos="336550" algn="l"/>
                <a:tab pos="784225" algn="l"/>
                <a:tab pos="1233488" algn="l"/>
                <a:tab pos="1682750" algn="l"/>
                <a:tab pos="2132013" algn="l"/>
                <a:tab pos="2581275" algn="l"/>
                <a:tab pos="3030538" algn="l"/>
                <a:tab pos="3479800" algn="l"/>
                <a:tab pos="3929063" algn="l"/>
                <a:tab pos="4378325" algn="l"/>
                <a:tab pos="4827588" algn="l"/>
                <a:tab pos="5276850" algn="l"/>
                <a:tab pos="5726113" algn="l"/>
                <a:tab pos="6175375" algn="l"/>
                <a:tab pos="6624638" algn="l"/>
                <a:tab pos="7073900" algn="l"/>
                <a:tab pos="7523163" algn="l"/>
                <a:tab pos="7972425" algn="l"/>
                <a:tab pos="8421688" algn="l"/>
                <a:tab pos="8870950" algn="l"/>
                <a:tab pos="9320213" algn="l"/>
              </a:tabLst>
              <a:defRPr>
                <a:solidFill>
                  <a:schemeClr val="bg1"/>
                </a:solidFill>
                <a:latin typeface="Arial" panose="020B0604020202020204" pitchFamily="34" charset="0"/>
                <a:cs typeface="Droid Sans Fallback" charset="0"/>
              </a:defRPr>
            </a:lvl4pPr>
            <a:lvl5pPr>
              <a:lnSpc>
                <a:spcPct val="94000"/>
              </a:lnSpc>
              <a:buClr>
                <a:srgbClr val="000000"/>
              </a:buClr>
              <a:buSzPct val="100000"/>
              <a:buFont typeface="Times New Roman" panose="02020603050405020304" pitchFamily="18" charset="0"/>
              <a:tabLst>
                <a:tab pos="336550" algn="l"/>
                <a:tab pos="784225" algn="l"/>
                <a:tab pos="1233488" algn="l"/>
                <a:tab pos="1682750" algn="l"/>
                <a:tab pos="2132013" algn="l"/>
                <a:tab pos="2581275" algn="l"/>
                <a:tab pos="3030538" algn="l"/>
                <a:tab pos="3479800" algn="l"/>
                <a:tab pos="3929063" algn="l"/>
                <a:tab pos="4378325" algn="l"/>
                <a:tab pos="4827588" algn="l"/>
                <a:tab pos="5276850" algn="l"/>
                <a:tab pos="5726113" algn="l"/>
                <a:tab pos="6175375" algn="l"/>
                <a:tab pos="6624638" algn="l"/>
                <a:tab pos="7073900" algn="l"/>
                <a:tab pos="7523163" algn="l"/>
                <a:tab pos="7972425" algn="l"/>
                <a:tab pos="8421688" algn="l"/>
                <a:tab pos="8870950" algn="l"/>
                <a:tab pos="9320213" algn="l"/>
              </a:tabLst>
              <a:defRPr>
                <a:solidFill>
                  <a:schemeClr val="bg1"/>
                </a:solidFill>
                <a:latin typeface="Arial" panose="020B0604020202020204" pitchFamily="34" charset="0"/>
                <a:cs typeface="Droid Sans Fallback" charset="0"/>
              </a:defRPr>
            </a:lvl5pPr>
            <a:lvl6pPr marL="25146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336550" algn="l"/>
                <a:tab pos="784225" algn="l"/>
                <a:tab pos="1233488" algn="l"/>
                <a:tab pos="1682750" algn="l"/>
                <a:tab pos="2132013" algn="l"/>
                <a:tab pos="2581275" algn="l"/>
                <a:tab pos="3030538" algn="l"/>
                <a:tab pos="3479800" algn="l"/>
                <a:tab pos="3929063" algn="l"/>
                <a:tab pos="4378325" algn="l"/>
                <a:tab pos="4827588" algn="l"/>
                <a:tab pos="5276850" algn="l"/>
                <a:tab pos="5726113" algn="l"/>
                <a:tab pos="6175375" algn="l"/>
                <a:tab pos="6624638" algn="l"/>
                <a:tab pos="7073900" algn="l"/>
                <a:tab pos="7523163" algn="l"/>
                <a:tab pos="7972425" algn="l"/>
                <a:tab pos="8421688" algn="l"/>
                <a:tab pos="8870950" algn="l"/>
                <a:tab pos="9320213" algn="l"/>
              </a:tabLst>
              <a:defRPr>
                <a:solidFill>
                  <a:schemeClr val="bg1"/>
                </a:solidFill>
                <a:latin typeface="Arial" panose="020B0604020202020204" pitchFamily="34" charset="0"/>
                <a:cs typeface="Droid Sans Fallback" charset="0"/>
              </a:defRPr>
            </a:lvl6pPr>
            <a:lvl7pPr marL="29718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336550" algn="l"/>
                <a:tab pos="784225" algn="l"/>
                <a:tab pos="1233488" algn="l"/>
                <a:tab pos="1682750" algn="l"/>
                <a:tab pos="2132013" algn="l"/>
                <a:tab pos="2581275" algn="l"/>
                <a:tab pos="3030538" algn="l"/>
                <a:tab pos="3479800" algn="l"/>
                <a:tab pos="3929063" algn="l"/>
                <a:tab pos="4378325" algn="l"/>
                <a:tab pos="4827588" algn="l"/>
                <a:tab pos="5276850" algn="l"/>
                <a:tab pos="5726113" algn="l"/>
                <a:tab pos="6175375" algn="l"/>
                <a:tab pos="6624638" algn="l"/>
                <a:tab pos="7073900" algn="l"/>
                <a:tab pos="7523163" algn="l"/>
                <a:tab pos="7972425" algn="l"/>
                <a:tab pos="8421688" algn="l"/>
                <a:tab pos="8870950" algn="l"/>
                <a:tab pos="9320213" algn="l"/>
              </a:tabLst>
              <a:defRPr>
                <a:solidFill>
                  <a:schemeClr val="bg1"/>
                </a:solidFill>
                <a:latin typeface="Arial" panose="020B0604020202020204" pitchFamily="34" charset="0"/>
                <a:cs typeface="Droid Sans Fallback" charset="0"/>
              </a:defRPr>
            </a:lvl7pPr>
            <a:lvl8pPr marL="34290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336550" algn="l"/>
                <a:tab pos="784225" algn="l"/>
                <a:tab pos="1233488" algn="l"/>
                <a:tab pos="1682750" algn="l"/>
                <a:tab pos="2132013" algn="l"/>
                <a:tab pos="2581275" algn="l"/>
                <a:tab pos="3030538" algn="l"/>
                <a:tab pos="3479800" algn="l"/>
                <a:tab pos="3929063" algn="l"/>
                <a:tab pos="4378325" algn="l"/>
                <a:tab pos="4827588" algn="l"/>
                <a:tab pos="5276850" algn="l"/>
                <a:tab pos="5726113" algn="l"/>
                <a:tab pos="6175375" algn="l"/>
                <a:tab pos="6624638" algn="l"/>
                <a:tab pos="7073900" algn="l"/>
                <a:tab pos="7523163" algn="l"/>
                <a:tab pos="7972425" algn="l"/>
                <a:tab pos="8421688" algn="l"/>
                <a:tab pos="8870950" algn="l"/>
                <a:tab pos="9320213" algn="l"/>
              </a:tabLst>
              <a:defRPr>
                <a:solidFill>
                  <a:schemeClr val="bg1"/>
                </a:solidFill>
                <a:latin typeface="Arial" panose="020B0604020202020204" pitchFamily="34" charset="0"/>
                <a:cs typeface="Droid Sans Fallback" charset="0"/>
              </a:defRPr>
            </a:lvl8pPr>
            <a:lvl9pPr marL="38862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336550" algn="l"/>
                <a:tab pos="784225" algn="l"/>
                <a:tab pos="1233488" algn="l"/>
                <a:tab pos="1682750" algn="l"/>
                <a:tab pos="2132013" algn="l"/>
                <a:tab pos="2581275" algn="l"/>
                <a:tab pos="3030538" algn="l"/>
                <a:tab pos="3479800" algn="l"/>
                <a:tab pos="3929063" algn="l"/>
                <a:tab pos="4378325" algn="l"/>
                <a:tab pos="4827588" algn="l"/>
                <a:tab pos="5276850" algn="l"/>
                <a:tab pos="5726113" algn="l"/>
                <a:tab pos="6175375" algn="l"/>
                <a:tab pos="6624638" algn="l"/>
                <a:tab pos="7073900" algn="l"/>
                <a:tab pos="7523163" algn="l"/>
                <a:tab pos="7972425" algn="l"/>
                <a:tab pos="8421688" algn="l"/>
                <a:tab pos="8870950" algn="l"/>
                <a:tab pos="9320213" algn="l"/>
              </a:tabLst>
              <a:defRPr>
                <a:solidFill>
                  <a:schemeClr val="bg1"/>
                </a:solidFill>
                <a:latin typeface="Arial" panose="020B0604020202020204" pitchFamily="34" charset="0"/>
                <a:cs typeface="Droid Sans Fallback" charset="0"/>
              </a:defRPr>
            </a:lvl9pPr>
          </a:lstStyle>
          <a:p>
            <a:pPr eaLnBrk="1" hangingPunct="1">
              <a:lnSpc>
                <a:spcPct val="80000"/>
              </a:lnSpc>
              <a:spcBef>
                <a:spcPts val="563"/>
              </a:spcBef>
              <a:buSzPct val="120000"/>
              <a:buFont typeface="Symbol" panose="05050102010706020507" pitchFamily="18" charset="2"/>
              <a:buChar char=""/>
            </a:pPr>
            <a:r>
              <a:rPr lang="en-US" altLang="en-US" sz="2800" dirty="0">
                <a:solidFill>
                  <a:srgbClr val="000000"/>
                </a:solidFill>
                <a:latin typeface="Times New Roman" panose="02020603050405020304" pitchFamily="18" charset="0"/>
              </a:rPr>
              <a:t>1 </a:t>
            </a:r>
            <a:r>
              <a:rPr lang="en-US" altLang="en-US" sz="2800" dirty="0" err="1">
                <a:solidFill>
                  <a:srgbClr val="000000"/>
                </a:solidFill>
                <a:latin typeface="Times New Roman" panose="02020603050405020304" pitchFamily="18" charset="0"/>
              </a:rPr>
              <a:t>φωτόνιο</a:t>
            </a:r>
            <a:r>
              <a:rPr lang="en-US" altLang="en-US" sz="2800" dirty="0">
                <a:solidFill>
                  <a:srgbClr val="000000"/>
                </a:solidFill>
                <a:latin typeface="Times New Roman" panose="02020603050405020304" pitchFamily="18" charset="0"/>
              </a:rPr>
              <a:t> </a:t>
            </a:r>
            <a:r>
              <a:rPr lang="en-US" altLang="en-US" sz="2800" dirty="0" err="1">
                <a:solidFill>
                  <a:srgbClr val="000000"/>
                </a:solidFill>
                <a:latin typeface="Times New Roman" panose="02020603050405020304" pitchFamily="18" charset="0"/>
              </a:rPr>
              <a:t>στο</a:t>
            </a:r>
            <a:r>
              <a:rPr lang="en-US" altLang="en-US" sz="2800" dirty="0">
                <a:solidFill>
                  <a:srgbClr val="000000"/>
                </a:solidFill>
                <a:latin typeface="Times New Roman" panose="02020603050405020304" pitchFamily="18" charset="0"/>
              </a:rPr>
              <a:t> </a:t>
            </a:r>
            <a:r>
              <a:rPr lang="en-US" altLang="en-US" sz="2800" dirty="0">
                <a:solidFill>
                  <a:srgbClr val="FF0000"/>
                </a:solidFill>
                <a:latin typeface="Times New Roman" panose="02020603050405020304" pitchFamily="18" charset="0"/>
              </a:rPr>
              <a:t>κα</a:t>
            </a:r>
            <a:r>
              <a:rPr lang="en-US" altLang="en-US" sz="2800" dirty="0" err="1">
                <a:solidFill>
                  <a:srgbClr val="FF0000"/>
                </a:solidFill>
                <a:latin typeface="Times New Roman" panose="02020603050405020304" pitchFamily="18" charset="0"/>
              </a:rPr>
              <a:t>τώφλι</a:t>
            </a:r>
            <a:r>
              <a:rPr lang="en-US" altLang="en-US" sz="2800" dirty="0">
                <a:solidFill>
                  <a:srgbClr val="FF0000"/>
                </a:solidFill>
                <a:latin typeface="Times New Roman" panose="02020603050405020304" pitchFamily="18" charset="0"/>
              </a:rPr>
              <a:t> </a:t>
            </a:r>
            <a:r>
              <a:rPr lang="en-US" altLang="en-US" sz="2800" dirty="0" err="1">
                <a:solidFill>
                  <a:srgbClr val="FF0000"/>
                </a:solidFill>
                <a:latin typeface="Times New Roman" panose="02020603050405020304" pitchFamily="18" charset="0"/>
              </a:rPr>
              <a:t>συχνότητος</a:t>
            </a:r>
            <a:r>
              <a:rPr lang="en-US" altLang="en-US" sz="2800" dirty="0">
                <a:solidFill>
                  <a:srgbClr val="000000"/>
                </a:solidFill>
                <a:latin typeface="Times New Roman" panose="02020603050405020304" pitchFamily="18" charset="0"/>
              </a:rPr>
              <a:t> </a:t>
            </a:r>
            <a:r>
              <a:rPr lang="en-US" altLang="en-US" sz="2800" dirty="0" err="1">
                <a:solidFill>
                  <a:srgbClr val="000000"/>
                </a:solidFill>
                <a:latin typeface="Times New Roman" panose="02020603050405020304" pitchFamily="18" charset="0"/>
              </a:rPr>
              <a:t>έχει</a:t>
            </a:r>
            <a:r>
              <a:rPr lang="en-US" altLang="en-US" sz="2800" dirty="0">
                <a:solidFill>
                  <a:srgbClr val="000000"/>
                </a:solidFill>
                <a:latin typeface="Times New Roman" panose="02020603050405020304" pitchFamily="18" charset="0"/>
              </a:rPr>
              <a:t> α</a:t>
            </a:r>
            <a:r>
              <a:rPr lang="en-US" altLang="en-US" sz="2800" dirty="0" err="1">
                <a:solidFill>
                  <a:srgbClr val="000000"/>
                </a:solidFill>
                <a:latin typeface="Times New Roman" panose="02020603050405020304" pitchFamily="18" charset="0"/>
              </a:rPr>
              <a:t>κρι</a:t>
            </a:r>
            <a:r>
              <a:rPr lang="en-US" altLang="en-US" sz="2800" dirty="0">
                <a:solidFill>
                  <a:srgbClr val="000000"/>
                </a:solidFill>
                <a:latin typeface="Times New Roman" panose="02020603050405020304" pitchFamily="18" charset="0"/>
              </a:rPr>
              <a:t>βώς την απαιτούμενη ενέργεια για να εγκαταλείψει το ηλεκτρόνιο το άτομο</a:t>
            </a:r>
          </a:p>
          <a:p>
            <a:pPr lvl="1" eaLnBrk="1" hangingPunct="1">
              <a:lnSpc>
                <a:spcPct val="80000"/>
              </a:lnSpc>
              <a:spcBef>
                <a:spcPts val="488"/>
              </a:spcBef>
              <a:buClr>
                <a:srgbClr val="FF0000"/>
              </a:buClr>
              <a:buFont typeface="Wingdings" panose="05000000000000000000" pitchFamily="2" charset="2"/>
              <a:buChar char=""/>
            </a:pPr>
            <a:r>
              <a:rPr lang="en-US" altLang="en-US" sz="2400" b="1" dirty="0" err="1">
                <a:solidFill>
                  <a:srgbClr val="FF0000"/>
                </a:solidFill>
                <a:latin typeface="Times New Roman" panose="02020603050405020304" pitchFamily="18" charset="0"/>
              </a:rPr>
              <a:t>Ενέργει</a:t>
            </a:r>
            <a:r>
              <a:rPr lang="en-US" altLang="en-US" sz="2400" b="1" dirty="0">
                <a:solidFill>
                  <a:srgbClr val="FF0000"/>
                </a:solidFill>
                <a:latin typeface="Times New Roman" panose="02020603050405020304" pitchFamily="18" charset="0"/>
              </a:rPr>
              <a:t>α πρόσδεσης, </a:t>
            </a:r>
            <a:r>
              <a:rPr lang="el-GR" altLang="en-US" sz="2400" b="1" dirty="0">
                <a:solidFill>
                  <a:srgbClr val="FF0000"/>
                </a:solidFill>
                <a:latin typeface="Times New Roman" panose="02020603050405020304" pitchFamily="18" charset="0"/>
              </a:rPr>
              <a:t>φ</a:t>
            </a:r>
            <a:endParaRPr lang="en-US" altLang="en-US" sz="2400" b="1" dirty="0">
              <a:solidFill>
                <a:srgbClr val="FF0000"/>
              </a:solidFill>
              <a:latin typeface="Symbol" panose="05050102010706020507" pitchFamily="18" charset="2"/>
            </a:endParaRPr>
          </a:p>
          <a:p>
            <a:pPr eaLnBrk="1" hangingPunct="1">
              <a:lnSpc>
                <a:spcPct val="80000"/>
              </a:lnSpc>
              <a:spcBef>
                <a:spcPts val="563"/>
              </a:spcBef>
              <a:buSzPct val="120000"/>
              <a:buFont typeface="Symbol" panose="05050102010706020507" pitchFamily="18" charset="2"/>
              <a:buChar char=""/>
            </a:pPr>
            <a:r>
              <a:rPr lang="en-US" altLang="en-US" sz="2800" dirty="0" err="1">
                <a:solidFill>
                  <a:srgbClr val="000000"/>
                </a:solidFill>
                <a:latin typeface="Times New Roman" panose="02020603050405020304" pitchFamily="18" charset="0"/>
              </a:rPr>
              <a:t>Γι</a:t>
            </a:r>
            <a:r>
              <a:rPr lang="en-US" altLang="en-US" sz="2800" dirty="0">
                <a:solidFill>
                  <a:srgbClr val="000000"/>
                </a:solidFill>
                <a:latin typeface="Times New Roman" panose="02020603050405020304" pitchFamily="18" charset="0"/>
              </a:rPr>
              <a:t>α μεγαλύτερες συχνότητες το ηλεκτρόνιο απορροφά  περισσότερη ενέργεια από την απαιτούμενη για να φύγει</a:t>
            </a:r>
          </a:p>
          <a:p>
            <a:pPr eaLnBrk="1" hangingPunct="1">
              <a:lnSpc>
                <a:spcPct val="80000"/>
              </a:lnSpc>
              <a:spcBef>
                <a:spcPts val="563"/>
              </a:spcBef>
              <a:buSzPct val="120000"/>
              <a:buFont typeface="Symbol" panose="05050102010706020507" pitchFamily="18" charset="2"/>
              <a:buChar char=""/>
            </a:pPr>
            <a:r>
              <a:rPr lang="en-US" altLang="en-US" sz="2800" dirty="0" err="1">
                <a:solidFill>
                  <a:srgbClr val="000000"/>
                </a:solidFill>
                <a:latin typeface="Times New Roman" panose="02020603050405020304" pitchFamily="18" charset="0"/>
              </a:rPr>
              <a:t>Αυτή</a:t>
            </a:r>
            <a:r>
              <a:rPr lang="en-US" altLang="en-US" sz="2800" dirty="0">
                <a:solidFill>
                  <a:srgbClr val="000000"/>
                </a:solidFill>
                <a:latin typeface="Times New Roman" panose="02020603050405020304" pitchFamily="18" charset="0"/>
              </a:rPr>
              <a:t> η π</a:t>
            </a:r>
            <a:r>
              <a:rPr lang="en-US" altLang="en-US" sz="2800" dirty="0" err="1">
                <a:solidFill>
                  <a:srgbClr val="000000"/>
                </a:solidFill>
                <a:latin typeface="Times New Roman" panose="02020603050405020304" pitchFamily="18" charset="0"/>
              </a:rPr>
              <a:t>λεονάζουσ</a:t>
            </a:r>
            <a:r>
              <a:rPr lang="en-US" altLang="en-US" sz="2800" dirty="0">
                <a:solidFill>
                  <a:srgbClr val="000000"/>
                </a:solidFill>
                <a:latin typeface="Times New Roman" panose="02020603050405020304" pitchFamily="18" charset="0"/>
              </a:rPr>
              <a:t>α ενέργεια μετατρέπεται σε </a:t>
            </a:r>
            <a:r>
              <a:rPr lang="en-US" altLang="en-US" sz="2800" dirty="0">
                <a:solidFill>
                  <a:srgbClr val="FF0000"/>
                </a:solidFill>
                <a:latin typeface="Times New Roman" panose="02020603050405020304" pitchFamily="18" charset="0"/>
              </a:rPr>
              <a:t>κινητική ενέργεια</a:t>
            </a:r>
            <a:r>
              <a:rPr lang="en-US" altLang="en-US" sz="2800" dirty="0">
                <a:solidFill>
                  <a:srgbClr val="000000"/>
                </a:solidFill>
                <a:latin typeface="Times New Roman" panose="02020603050405020304" pitchFamily="18" charset="0"/>
              </a:rPr>
              <a:t> του εξωθούμενου ηλεκτρονίου</a:t>
            </a:r>
          </a:p>
          <a:p>
            <a:pPr algn="ctr" eaLnBrk="1" hangingPunct="1">
              <a:lnSpc>
                <a:spcPct val="80000"/>
              </a:lnSpc>
              <a:spcBef>
                <a:spcPts val="563"/>
              </a:spcBef>
              <a:buClrTx/>
              <a:buFontTx/>
              <a:buNone/>
            </a:pPr>
            <a:r>
              <a:rPr lang="en-US" altLang="en-US" sz="2800" dirty="0" err="1">
                <a:solidFill>
                  <a:srgbClr val="FF0000"/>
                </a:solidFill>
                <a:latin typeface="Times New Roman" panose="02020603050405020304" pitchFamily="18" charset="0"/>
              </a:rPr>
              <a:t>Κινητική</a:t>
            </a:r>
            <a:r>
              <a:rPr lang="en-US" altLang="en-US" sz="2800" dirty="0">
                <a:solidFill>
                  <a:srgbClr val="FF0000"/>
                </a:solidFill>
                <a:latin typeface="Times New Roman" panose="02020603050405020304" pitchFamily="18" charset="0"/>
              </a:rPr>
              <a:t> </a:t>
            </a:r>
            <a:r>
              <a:rPr lang="en-US" altLang="en-US" sz="2800" dirty="0" err="1">
                <a:solidFill>
                  <a:srgbClr val="FF0000"/>
                </a:solidFill>
                <a:latin typeface="Times New Roman" panose="02020603050405020304" pitchFamily="18" charset="0"/>
              </a:rPr>
              <a:t>ενέργει</a:t>
            </a:r>
            <a:r>
              <a:rPr lang="en-US" altLang="en-US" sz="2800" dirty="0">
                <a:solidFill>
                  <a:srgbClr val="FF0000"/>
                </a:solidFill>
                <a:latin typeface="Times New Roman" panose="02020603050405020304" pitchFamily="18" charset="0"/>
              </a:rPr>
              <a:t>α = E</a:t>
            </a:r>
            <a:r>
              <a:rPr lang="en-US" altLang="en-US" sz="2800" baseline="-25000" dirty="0">
                <a:solidFill>
                  <a:srgbClr val="FF0000"/>
                </a:solidFill>
                <a:latin typeface="Times New Roman" panose="02020603050405020304" pitchFamily="18" charset="0"/>
              </a:rPr>
              <a:t>φωτονίου</a:t>
            </a:r>
            <a:r>
              <a:rPr lang="en-US" altLang="en-US" sz="2800" dirty="0">
                <a:solidFill>
                  <a:srgbClr val="FF0000"/>
                </a:solidFill>
                <a:latin typeface="Times New Roman" panose="02020603050405020304" pitchFamily="18" charset="0"/>
              </a:rPr>
              <a:t> – E</a:t>
            </a:r>
            <a:r>
              <a:rPr lang="en-US" altLang="en-US" sz="2800" baseline="-25000" dirty="0">
                <a:solidFill>
                  <a:srgbClr val="FF0000"/>
                </a:solidFill>
                <a:latin typeface="Times New Roman" panose="02020603050405020304" pitchFamily="18" charset="0"/>
              </a:rPr>
              <a:t>πρόσδεσης</a:t>
            </a:r>
          </a:p>
          <a:p>
            <a:pPr algn="ctr" eaLnBrk="1" hangingPunct="1">
              <a:lnSpc>
                <a:spcPct val="80000"/>
              </a:lnSpc>
              <a:spcBef>
                <a:spcPts val="563"/>
              </a:spcBef>
              <a:buClrTx/>
              <a:buFontTx/>
              <a:buNone/>
            </a:pPr>
            <a:r>
              <a:rPr lang="en-US" altLang="en-US" sz="2800" dirty="0">
                <a:solidFill>
                  <a:srgbClr val="FF0000"/>
                </a:solidFill>
                <a:latin typeface="Times New Roman" panose="02020603050405020304" pitchFamily="18" charset="0"/>
              </a:rPr>
              <a:t>KE = h</a:t>
            </a:r>
            <a:r>
              <a:rPr lang="el-GR" altLang="en-US" sz="2800" dirty="0">
                <a:solidFill>
                  <a:srgbClr val="FF0000"/>
                </a:solidFill>
                <a:latin typeface="Times New Roman" panose="02020603050405020304" pitchFamily="18" charset="0"/>
              </a:rPr>
              <a:t>ν</a:t>
            </a:r>
            <a:r>
              <a:rPr lang="en-US" altLang="en-US" sz="2800" dirty="0">
                <a:solidFill>
                  <a:srgbClr val="FF0000"/>
                </a:solidFill>
                <a:latin typeface="Times New Roman" panose="02020603050405020304" pitchFamily="18" charset="0"/>
              </a:rPr>
              <a:t> - </a:t>
            </a:r>
            <a:r>
              <a:rPr lang="el-GR" altLang="en-US" sz="2800" dirty="0">
                <a:solidFill>
                  <a:srgbClr val="FF0000"/>
                </a:solidFill>
                <a:latin typeface="Times New Roman" panose="02020603050405020304" pitchFamily="18" charset="0"/>
              </a:rPr>
              <a:t>φ</a:t>
            </a:r>
            <a:endParaRPr lang="el-GR" altLang="en-US" sz="2800" dirty="0">
              <a:solidFill>
                <a:srgbClr val="FF0000"/>
              </a:solidFill>
              <a:latin typeface="Symbol" panose="05050102010706020507" pitchFamily="18" charset="2"/>
            </a:endParaRPr>
          </a:p>
          <a:p>
            <a:pPr eaLnBrk="1" hangingPunct="1">
              <a:lnSpc>
                <a:spcPct val="80000"/>
              </a:lnSpc>
              <a:spcBef>
                <a:spcPts val="563"/>
              </a:spcBef>
              <a:buClrTx/>
              <a:buFontTx/>
              <a:buNone/>
            </a:pPr>
            <a:r>
              <a:rPr lang="el-GR" altLang="en-US" sz="2400" dirty="0">
                <a:solidFill>
                  <a:schemeClr val="accent1">
                    <a:lumMod val="75000"/>
                  </a:schemeClr>
                </a:solidFill>
                <a:latin typeface="+mj-lt"/>
              </a:rPr>
              <a:t>Ερώτηση</a:t>
            </a:r>
            <a:r>
              <a:rPr lang="en-US" altLang="en-US" sz="2400" dirty="0">
                <a:solidFill>
                  <a:schemeClr val="accent1">
                    <a:lumMod val="75000"/>
                  </a:schemeClr>
                </a:solidFill>
                <a:latin typeface="+mj-lt"/>
              </a:rPr>
              <a:t>: T</a:t>
            </a:r>
            <a:r>
              <a:rPr lang="el-GR" altLang="en-US" sz="2400" dirty="0">
                <a:solidFill>
                  <a:schemeClr val="accent1">
                    <a:lumMod val="75000"/>
                  </a:schemeClr>
                </a:solidFill>
                <a:latin typeface="+mj-lt"/>
              </a:rPr>
              <a:t>ι συμβαίνει στην ενέργεια του φωτονίου όταν  αυξάνεται το μήκος κύματος του φωτονίου?</a:t>
            </a:r>
            <a:endParaRPr lang="en-US" altLang="en-US" sz="2400" dirty="0">
              <a:solidFill>
                <a:schemeClr val="accent1">
                  <a:lumMod val="75000"/>
                </a:schemeClr>
              </a:solidFill>
              <a:latin typeface="+mj-lt"/>
            </a:endParaRPr>
          </a:p>
        </p:txBody>
      </p:sp>
    </p:spTree>
  </p:cSld>
  <p:clrMapOvr>
    <a:masterClrMapping/>
  </p:clrMapOvr>
  <p:transition spd="med"/>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C33F7B26-FEC8-4976-9C85-A758EC3F3DF3}"/>
              </a:ext>
            </a:extLst>
          </p:cNvPr>
          <p:cNvSpPr>
            <a:spLocks noGrp="1"/>
          </p:cNvSpPr>
          <p:nvPr>
            <p:ph type="title"/>
          </p:nvPr>
        </p:nvSpPr>
        <p:spPr>
          <a:xfrm>
            <a:off x="628650" y="365126"/>
            <a:ext cx="7886700" cy="2035174"/>
          </a:xfrm>
        </p:spPr>
        <p:txBody>
          <a:bodyPr>
            <a:noAutofit/>
          </a:bodyPr>
          <a:lstStyle/>
          <a:p>
            <a:r>
              <a:rPr lang="el-GR" sz="3600" dirty="0">
                <a:solidFill>
                  <a:srgbClr val="21242C"/>
                </a:solidFill>
                <a:latin typeface="Lato"/>
              </a:rPr>
              <a:t>Σχέση μεταξύ συχνότητος φωτός και κινητικής ενέργειας των εξσφεδονιζόμενων ηλεκτρονίων</a:t>
            </a:r>
            <a:endParaRPr lang="en-US" sz="3600" dirty="0"/>
          </a:p>
        </p:txBody>
      </p:sp>
      <p:pic>
        <p:nvPicPr>
          <p:cNvPr id="6" name="Θέση περιεχομένου 5">
            <a:extLst>
              <a:ext uri="{FF2B5EF4-FFF2-40B4-BE49-F238E27FC236}">
                <a16:creationId xmlns:a16="http://schemas.microsoft.com/office/drawing/2014/main" id="{88CDB9C6-81E3-406D-95AE-34C1AD39B9E8}"/>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04800" y="3079443"/>
            <a:ext cx="8450263" cy="1910377"/>
          </a:xfrm>
        </p:spPr>
      </p:pic>
      <p:sp>
        <p:nvSpPr>
          <p:cNvPr id="4" name="Θέση υποσέλιδου 3">
            <a:extLst>
              <a:ext uri="{FF2B5EF4-FFF2-40B4-BE49-F238E27FC236}">
                <a16:creationId xmlns:a16="http://schemas.microsoft.com/office/drawing/2014/main" id="{35C765B6-353A-4F2C-BB30-09AE71907D04}"/>
              </a:ext>
            </a:extLst>
          </p:cNvPr>
          <p:cNvSpPr>
            <a:spLocks noGrp="1"/>
          </p:cNvSpPr>
          <p:nvPr>
            <p:ph type="ftr" idx="10"/>
          </p:nvPr>
        </p:nvSpPr>
        <p:spPr/>
        <p:txBody>
          <a:bodyPr/>
          <a:lstStyle/>
          <a:p>
            <a:pPr>
              <a:defRPr/>
            </a:pPr>
            <a:r>
              <a:rPr lang="el-GR"/>
              <a:t>Tro, Chemistry: A Molecular Approach</a:t>
            </a:r>
          </a:p>
        </p:txBody>
      </p:sp>
    </p:spTree>
    <p:extLst>
      <p:ext uri="{BB962C8B-B14F-4D97-AF65-F5344CB8AC3E}">
        <p14:creationId xmlns:p14="http://schemas.microsoft.com/office/powerpoint/2010/main" val="10670719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7F94ECFC-1583-47C3-9A55-F7C49B6A19EC}"/>
              </a:ext>
            </a:extLst>
          </p:cNvPr>
          <p:cNvSpPr>
            <a:spLocks noGrp="1"/>
          </p:cNvSpPr>
          <p:nvPr>
            <p:ph type="title"/>
          </p:nvPr>
        </p:nvSpPr>
        <p:spPr>
          <a:xfrm>
            <a:off x="160337" y="365126"/>
            <a:ext cx="8726488" cy="1325563"/>
          </a:xfrm>
        </p:spPr>
        <p:txBody>
          <a:bodyPr>
            <a:noAutofit/>
          </a:bodyPr>
          <a:lstStyle/>
          <a:p>
            <a:r>
              <a:rPr lang="en-US" sz="2800" dirty="0"/>
              <a:t>H </a:t>
            </a:r>
            <a:r>
              <a:rPr lang="el-GR" sz="2800" dirty="0"/>
              <a:t>κινητική ενέργεια των εκπεμπόμενων φωτοηλεκτρονίων αυξάνεται με το πλάτος του φωτός</a:t>
            </a:r>
            <a:endParaRPr lang="en-US" sz="2800" dirty="0"/>
          </a:p>
        </p:txBody>
      </p:sp>
      <p:pic>
        <p:nvPicPr>
          <p:cNvPr id="6" name="Θέση περιεχομένου 5" descr="Εικόνα που περιέχει υπογραφή&#10;&#10;Περιγραφή που δημιουργήθηκε αυτόματα">
            <a:extLst>
              <a:ext uri="{FF2B5EF4-FFF2-40B4-BE49-F238E27FC236}">
                <a16:creationId xmlns:a16="http://schemas.microsoft.com/office/drawing/2014/main" id="{E923EB72-A4A0-457E-8311-30B195C9FCD2}"/>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57200" y="1742495"/>
            <a:ext cx="8221663" cy="4233435"/>
          </a:xfrm>
        </p:spPr>
      </p:pic>
      <p:sp>
        <p:nvSpPr>
          <p:cNvPr id="4" name="Θέση ημερομηνίας 3">
            <a:extLst>
              <a:ext uri="{FF2B5EF4-FFF2-40B4-BE49-F238E27FC236}">
                <a16:creationId xmlns:a16="http://schemas.microsoft.com/office/drawing/2014/main" id="{AF4A77E8-D419-464D-BAC6-C4CAFA72D151}"/>
              </a:ext>
            </a:extLst>
          </p:cNvPr>
          <p:cNvSpPr>
            <a:spLocks noGrp="1"/>
          </p:cNvSpPr>
          <p:nvPr>
            <p:ph type="dt" idx="10"/>
          </p:nvPr>
        </p:nvSpPr>
        <p:spPr/>
        <p:txBody>
          <a:bodyPr/>
          <a:lstStyle/>
          <a:p>
            <a:pPr>
              <a:defRPr/>
            </a:pPr>
            <a:fld id="{47603861-9159-4099-8CD4-303ABE5854EA}" type="datetime1">
              <a:rPr lang="el-GR" smtClean="0"/>
              <a:pPr>
                <a:defRPr/>
              </a:pPr>
              <a:t>16/10/2023</a:t>
            </a:fld>
            <a:endParaRPr lang="el-GR"/>
          </a:p>
        </p:txBody>
      </p:sp>
    </p:spTree>
    <p:extLst>
      <p:ext uri="{BB962C8B-B14F-4D97-AF65-F5344CB8AC3E}">
        <p14:creationId xmlns:p14="http://schemas.microsoft.com/office/powerpoint/2010/main" val="22574751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Text Box 1">
            <a:extLst>
              <a:ext uri="{FF2B5EF4-FFF2-40B4-BE49-F238E27FC236}">
                <a16:creationId xmlns:a16="http://schemas.microsoft.com/office/drawing/2014/main" id="{097DC172-7258-44A1-865B-0E7928283A9B}"/>
              </a:ext>
            </a:extLst>
          </p:cNvPr>
          <p:cNvSpPr txBox="1">
            <a:spLocks noChangeArrowheads="1"/>
          </p:cNvSpPr>
          <p:nvPr/>
        </p:nvSpPr>
        <p:spPr bwMode="auto">
          <a:xfrm>
            <a:off x="304800" y="6248400"/>
            <a:ext cx="3505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1pPr>
            <a:lvl2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2pPr>
            <a:lvl3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3pPr>
            <a:lvl4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4pPr>
            <a:lvl5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5pPr>
            <a:lvl6pPr marL="25146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6pPr>
            <a:lvl7pPr marL="29718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7pPr>
            <a:lvl8pPr marL="34290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8pPr>
            <a:lvl9pPr marL="38862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9pPr>
          </a:lstStyle>
          <a:p>
            <a:pPr eaLnBrk="1" hangingPunct="1">
              <a:lnSpc>
                <a:spcPct val="100000"/>
              </a:lnSpc>
              <a:buClrTx/>
              <a:buFontTx/>
              <a:buNone/>
            </a:pPr>
            <a:r>
              <a:rPr lang="el-GR" altLang="en-US" sz="1400">
                <a:solidFill>
                  <a:srgbClr val="000000"/>
                </a:solidFill>
                <a:latin typeface="Times New Roman" panose="02020603050405020304" pitchFamily="18" charset="0"/>
                <a:cs typeface="DejaVu Sans" panose="020B0603030804020204" pitchFamily="34" charset="0"/>
              </a:rPr>
              <a:t>Tro, Chemistry: A Molecular Approach</a:t>
            </a:r>
          </a:p>
        </p:txBody>
      </p:sp>
      <p:sp>
        <p:nvSpPr>
          <p:cNvPr id="124932" name="Rectangle 3">
            <a:extLst>
              <a:ext uri="{FF2B5EF4-FFF2-40B4-BE49-F238E27FC236}">
                <a16:creationId xmlns:a16="http://schemas.microsoft.com/office/drawing/2014/main" id="{AA9D1E7E-B8CB-4DF9-B8E4-B20A92362E2F}"/>
              </a:ext>
            </a:extLst>
          </p:cNvPr>
          <p:cNvSpPr>
            <a:spLocks noGrp="1" noChangeArrowheads="1"/>
          </p:cNvSpPr>
          <p:nvPr>
            <p:ph type="title" idx="4294967295"/>
          </p:nvPr>
        </p:nvSpPr>
        <p:spPr>
          <a:xfrm>
            <a:off x="304800" y="304800"/>
            <a:ext cx="8458200" cy="838200"/>
          </a:xfrm>
        </p:spPr>
        <p:txBody>
          <a:bodyPr/>
          <a:lstStyle/>
          <a:p>
            <a:pPr eaLnBrk="1" hangingPunct="1">
              <a:lnSpc>
                <a:spcPct val="100000"/>
              </a:lnSpc>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altLang="en-US" sz="4400">
                <a:solidFill>
                  <a:srgbClr val="9900FF"/>
                </a:solidFill>
              </a:rPr>
              <a:t>Η επεξήγηση από τον Einstein</a:t>
            </a:r>
          </a:p>
        </p:txBody>
      </p:sp>
      <p:sp>
        <p:nvSpPr>
          <p:cNvPr id="124933" name="Text Box 4">
            <a:extLst>
              <a:ext uri="{FF2B5EF4-FFF2-40B4-BE49-F238E27FC236}">
                <a16:creationId xmlns:a16="http://schemas.microsoft.com/office/drawing/2014/main" id="{8BF3DFA6-726B-4B55-AD23-F0C0ACFC428E}"/>
              </a:ext>
            </a:extLst>
          </p:cNvPr>
          <p:cNvSpPr txBox="1">
            <a:spLocks noChangeArrowheads="1"/>
          </p:cNvSpPr>
          <p:nvPr/>
        </p:nvSpPr>
        <p:spPr bwMode="auto">
          <a:xfrm>
            <a:off x="304800" y="1219200"/>
            <a:ext cx="8458200" cy="396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marL="336550" indent="-336550">
              <a:lnSpc>
                <a:spcPct val="94000"/>
              </a:lnSpc>
              <a:buClr>
                <a:srgbClr val="000000"/>
              </a:buClr>
              <a:buSzPct val="100000"/>
              <a:buFont typeface="Times New Roman" panose="02020603050405020304" pitchFamily="18" charset="0"/>
              <a:tabLst>
                <a:tab pos="336550" algn="l"/>
                <a:tab pos="784225" algn="l"/>
                <a:tab pos="1233488" algn="l"/>
                <a:tab pos="1682750" algn="l"/>
                <a:tab pos="2132013" algn="l"/>
                <a:tab pos="2581275" algn="l"/>
                <a:tab pos="3030538" algn="l"/>
                <a:tab pos="3479800" algn="l"/>
                <a:tab pos="3929063" algn="l"/>
                <a:tab pos="4378325" algn="l"/>
                <a:tab pos="4827588" algn="l"/>
                <a:tab pos="5276850" algn="l"/>
                <a:tab pos="5726113" algn="l"/>
                <a:tab pos="6175375" algn="l"/>
                <a:tab pos="6624638" algn="l"/>
                <a:tab pos="7073900" algn="l"/>
                <a:tab pos="7523163" algn="l"/>
                <a:tab pos="7972425" algn="l"/>
                <a:tab pos="8421688" algn="l"/>
                <a:tab pos="8870950" algn="l"/>
                <a:tab pos="9320213" algn="l"/>
              </a:tabLst>
              <a:defRPr>
                <a:solidFill>
                  <a:schemeClr val="bg1"/>
                </a:solidFill>
                <a:latin typeface="Arial" panose="020B0604020202020204" pitchFamily="34" charset="0"/>
                <a:cs typeface="Droid Sans Fallback" charset="0"/>
              </a:defRPr>
            </a:lvl1pPr>
            <a:lvl2pPr marL="736600" indent="-279400">
              <a:lnSpc>
                <a:spcPct val="94000"/>
              </a:lnSpc>
              <a:buClr>
                <a:srgbClr val="000000"/>
              </a:buClr>
              <a:buSzPct val="100000"/>
              <a:buFont typeface="Times New Roman" panose="02020603050405020304" pitchFamily="18" charset="0"/>
              <a:tabLst>
                <a:tab pos="336550" algn="l"/>
                <a:tab pos="784225" algn="l"/>
                <a:tab pos="1233488" algn="l"/>
                <a:tab pos="1682750" algn="l"/>
                <a:tab pos="2132013" algn="l"/>
                <a:tab pos="2581275" algn="l"/>
                <a:tab pos="3030538" algn="l"/>
                <a:tab pos="3479800" algn="l"/>
                <a:tab pos="3929063" algn="l"/>
                <a:tab pos="4378325" algn="l"/>
                <a:tab pos="4827588" algn="l"/>
                <a:tab pos="5276850" algn="l"/>
                <a:tab pos="5726113" algn="l"/>
                <a:tab pos="6175375" algn="l"/>
                <a:tab pos="6624638" algn="l"/>
                <a:tab pos="7073900" algn="l"/>
                <a:tab pos="7523163" algn="l"/>
                <a:tab pos="7972425" algn="l"/>
                <a:tab pos="8421688" algn="l"/>
                <a:tab pos="8870950" algn="l"/>
                <a:tab pos="9320213" algn="l"/>
              </a:tabLst>
              <a:defRPr>
                <a:solidFill>
                  <a:schemeClr val="bg1"/>
                </a:solidFill>
                <a:latin typeface="Arial" panose="020B0604020202020204" pitchFamily="34" charset="0"/>
                <a:cs typeface="Droid Sans Fallback" charset="0"/>
              </a:defRPr>
            </a:lvl2pPr>
            <a:lvl3pPr>
              <a:lnSpc>
                <a:spcPct val="94000"/>
              </a:lnSpc>
              <a:buClr>
                <a:srgbClr val="000000"/>
              </a:buClr>
              <a:buSzPct val="100000"/>
              <a:buFont typeface="Times New Roman" panose="02020603050405020304" pitchFamily="18" charset="0"/>
              <a:tabLst>
                <a:tab pos="336550" algn="l"/>
                <a:tab pos="784225" algn="l"/>
                <a:tab pos="1233488" algn="l"/>
                <a:tab pos="1682750" algn="l"/>
                <a:tab pos="2132013" algn="l"/>
                <a:tab pos="2581275" algn="l"/>
                <a:tab pos="3030538" algn="l"/>
                <a:tab pos="3479800" algn="l"/>
                <a:tab pos="3929063" algn="l"/>
                <a:tab pos="4378325" algn="l"/>
                <a:tab pos="4827588" algn="l"/>
                <a:tab pos="5276850" algn="l"/>
                <a:tab pos="5726113" algn="l"/>
                <a:tab pos="6175375" algn="l"/>
                <a:tab pos="6624638" algn="l"/>
                <a:tab pos="7073900" algn="l"/>
                <a:tab pos="7523163" algn="l"/>
                <a:tab pos="7972425" algn="l"/>
                <a:tab pos="8421688" algn="l"/>
                <a:tab pos="8870950" algn="l"/>
                <a:tab pos="9320213" algn="l"/>
              </a:tabLst>
              <a:defRPr>
                <a:solidFill>
                  <a:schemeClr val="bg1"/>
                </a:solidFill>
                <a:latin typeface="Arial" panose="020B0604020202020204" pitchFamily="34" charset="0"/>
                <a:cs typeface="Droid Sans Fallback" charset="0"/>
              </a:defRPr>
            </a:lvl3pPr>
            <a:lvl4pPr>
              <a:lnSpc>
                <a:spcPct val="94000"/>
              </a:lnSpc>
              <a:buClr>
                <a:srgbClr val="000000"/>
              </a:buClr>
              <a:buSzPct val="100000"/>
              <a:buFont typeface="Times New Roman" panose="02020603050405020304" pitchFamily="18" charset="0"/>
              <a:tabLst>
                <a:tab pos="336550" algn="l"/>
                <a:tab pos="784225" algn="l"/>
                <a:tab pos="1233488" algn="l"/>
                <a:tab pos="1682750" algn="l"/>
                <a:tab pos="2132013" algn="l"/>
                <a:tab pos="2581275" algn="l"/>
                <a:tab pos="3030538" algn="l"/>
                <a:tab pos="3479800" algn="l"/>
                <a:tab pos="3929063" algn="l"/>
                <a:tab pos="4378325" algn="l"/>
                <a:tab pos="4827588" algn="l"/>
                <a:tab pos="5276850" algn="l"/>
                <a:tab pos="5726113" algn="l"/>
                <a:tab pos="6175375" algn="l"/>
                <a:tab pos="6624638" algn="l"/>
                <a:tab pos="7073900" algn="l"/>
                <a:tab pos="7523163" algn="l"/>
                <a:tab pos="7972425" algn="l"/>
                <a:tab pos="8421688" algn="l"/>
                <a:tab pos="8870950" algn="l"/>
                <a:tab pos="9320213" algn="l"/>
              </a:tabLst>
              <a:defRPr>
                <a:solidFill>
                  <a:schemeClr val="bg1"/>
                </a:solidFill>
                <a:latin typeface="Arial" panose="020B0604020202020204" pitchFamily="34" charset="0"/>
                <a:cs typeface="Droid Sans Fallback" charset="0"/>
              </a:defRPr>
            </a:lvl4pPr>
            <a:lvl5pPr>
              <a:lnSpc>
                <a:spcPct val="94000"/>
              </a:lnSpc>
              <a:buClr>
                <a:srgbClr val="000000"/>
              </a:buClr>
              <a:buSzPct val="100000"/>
              <a:buFont typeface="Times New Roman" panose="02020603050405020304" pitchFamily="18" charset="0"/>
              <a:tabLst>
                <a:tab pos="336550" algn="l"/>
                <a:tab pos="784225" algn="l"/>
                <a:tab pos="1233488" algn="l"/>
                <a:tab pos="1682750" algn="l"/>
                <a:tab pos="2132013" algn="l"/>
                <a:tab pos="2581275" algn="l"/>
                <a:tab pos="3030538" algn="l"/>
                <a:tab pos="3479800" algn="l"/>
                <a:tab pos="3929063" algn="l"/>
                <a:tab pos="4378325" algn="l"/>
                <a:tab pos="4827588" algn="l"/>
                <a:tab pos="5276850" algn="l"/>
                <a:tab pos="5726113" algn="l"/>
                <a:tab pos="6175375" algn="l"/>
                <a:tab pos="6624638" algn="l"/>
                <a:tab pos="7073900" algn="l"/>
                <a:tab pos="7523163" algn="l"/>
                <a:tab pos="7972425" algn="l"/>
                <a:tab pos="8421688" algn="l"/>
                <a:tab pos="8870950" algn="l"/>
                <a:tab pos="9320213" algn="l"/>
              </a:tabLst>
              <a:defRPr>
                <a:solidFill>
                  <a:schemeClr val="bg1"/>
                </a:solidFill>
                <a:latin typeface="Arial" panose="020B0604020202020204" pitchFamily="34" charset="0"/>
                <a:cs typeface="Droid Sans Fallback" charset="0"/>
              </a:defRPr>
            </a:lvl5pPr>
            <a:lvl6pPr marL="25146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336550" algn="l"/>
                <a:tab pos="784225" algn="l"/>
                <a:tab pos="1233488" algn="l"/>
                <a:tab pos="1682750" algn="l"/>
                <a:tab pos="2132013" algn="l"/>
                <a:tab pos="2581275" algn="l"/>
                <a:tab pos="3030538" algn="l"/>
                <a:tab pos="3479800" algn="l"/>
                <a:tab pos="3929063" algn="l"/>
                <a:tab pos="4378325" algn="l"/>
                <a:tab pos="4827588" algn="l"/>
                <a:tab pos="5276850" algn="l"/>
                <a:tab pos="5726113" algn="l"/>
                <a:tab pos="6175375" algn="l"/>
                <a:tab pos="6624638" algn="l"/>
                <a:tab pos="7073900" algn="l"/>
                <a:tab pos="7523163" algn="l"/>
                <a:tab pos="7972425" algn="l"/>
                <a:tab pos="8421688" algn="l"/>
                <a:tab pos="8870950" algn="l"/>
                <a:tab pos="9320213" algn="l"/>
              </a:tabLst>
              <a:defRPr>
                <a:solidFill>
                  <a:schemeClr val="bg1"/>
                </a:solidFill>
                <a:latin typeface="Arial" panose="020B0604020202020204" pitchFamily="34" charset="0"/>
                <a:cs typeface="Droid Sans Fallback" charset="0"/>
              </a:defRPr>
            </a:lvl6pPr>
            <a:lvl7pPr marL="29718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336550" algn="l"/>
                <a:tab pos="784225" algn="l"/>
                <a:tab pos="1233488" algn="l"/>
                <a:tab pos="1682750" algn="l"/>
                <a:tab pos="2132013" algn="l"/>
                <a:tab pos="2581275" algn="l"/>
                <a:tab pos="3030538" algn="l"/>
                <a:tab pos="3479800" algn="l"/>
                <a:tab pos="3929063" algn="l"/>
                <a:tab pos="4378325" algn="l"/>
                <a:tab pos="4827588" algn="l"/>
                <a:tab pos="5276850" algn="l"/>
                <a:tab pos="5726113" algn="l"/>
                <a:tab pos="6175375" algn="l"/>
                <a:tab pos="6624638" algn="l"/>
                <a:tab pos="7073900" algn="l"/>
                <a:tab pos="7523163" algn="l"/>
                <a:tab pos="7972425" algn="l"/>
                <a:tab pos="8421688" algn="l"/>
                <a:tab pos="8870950" algn="l"/>
                <a:tab pos="9320213" algn="l"/>
              </a:tabLst>
              <a:defRPr>
                <a:solidFill>
                  <a:schemeClr val="bg1"/>
                </a:solidFill>
                <a:latin typeface="Arial" panose="020B0604020202020204" pitchFamily="34" charset="0"/>
                <a:cs typeface="Droid Sans Fallback" charset="0"/>
              </a:defRPr>
            </a:lvl7pPr>
            <a:lvl8pPr marL="34290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336550" algn="l"/>
                <a:tab pos="784225" algn="l"/>
                <a:tab pos="1233488" algn="l"/>
                <a:tab pos="1682750" algn="l"/>
                <a:tab pos="2132013" algn="l"/>
                <a:tab pos="2581275" algn="l"/>
                <a:tab pos="3030538" algn="l"/>
                <a:tab pos="3479800" algn="l"/>
                <a:tab pos="3929063" algn="l"/>
                <a:tab pos="4378325" algn="l"/>
                <a:tab pos="4827588" algn="l"/>
                <a:tab pos="5276850" algn="l"/>
                <a:tab pos="5726113" algn="l"/>
                <a:tab pos="6175375" algn="l"/>
                <a:tab pos="6624638" algn="l"/>
                <a:tab pos="7073900" algn="l"/>
                <a:tab pos="7523163" algn="l"/>
                <a:tab pos="7972425" algn="l"/>
                <a:tab pos="8421688" algn="l"/>
                <a:tab pos="8870950" algn="l"/>
                <a:tab pos="9320213" algn="l"/>
              </a:tabLst>
              <a:defRPr>
                <a:solidFill>
                  <a:schemeClr val="bg1"/>
                </a:solidFill>
                <a:latin typeface="Arial" panose="020B0604020202020204" pitchFamily="34" charset="0"/>
                <a:cs typeface="Droid Sans Fallback" charset="0"/>
              </a:defRPr>
            </a:lvl8pPr>
            <a:lvl9pPr marL="38862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336550" algn="l"/>
                <a:tab pos="784225" algn="l"/>
                <a:tab pos="1233488" algn="l"/>
                <a:tab pos="1682750" algn="l"/>
                <a:tab pos="2132013" algn="l"/>
                <a:tab pos="2581275" algn="l"/>
                <a:tab pos="3030538" algn="l"/>
                <a:tab pos="3479800" algn="l"/>
                <a:tab pos="3929063" algn="l"/>
                <a:tab pos="4378325" algn="l"/>
                <a:tab pos="4827588" algn="l"/>
                <a:tab pos="5276850" algn="l"/>
                <a:tab pos="5726113" algn="l"/>
                <a:tab pos="6175375" algn="l"/>
                <a:tab pos="6624638" algn="l"/>
                <a:tab pos="7073900" algn="l"/>
                <a:tab pos="7523163" algn="l"/>
                <a:tab pos="7972425" algn="l"/>
                <a:tab pos="8421688" algn="l"/>
                <a:tab pos="8870950" algn="l"/>
                <a:tab pos="9320213" algn="l"/>
              </a:tabLst>
              <a:defRPr>
                <a:solidFill>
                  <a:schemeClr val="bg1"/>
                </a:solidFill>
                <a:latin typeface="Arial" panose="020B0604020202020204" pitchFamily="34" charset="0"/>
                <a:cs typeface="Droid Sans Fallback" charset="0"/>
              </a:defRPr>
            </a:lvl9pPr>
          </a:lstStyle>
          <a:p>
            <a:pPr eaLnBrk="1" hangingPunct="1">
              <a:lnSpc>
                <a:spcPct val="90000"/>
              </a:lnSpc>
              <a:spcBef>
                <a:spcPts val="650"/>
              </a:spcBef>
              <a:buSzPct val="120000"/>
              <a:buFont typeface="Symbol" panose="05050102010706020507" pitchFamily="18" charset="2"/>
              <a:buChar char=""/>
            </a:pPr>
            <a:r>
              <a:rPr lang="en-US" altLang="en-US" sz="3200" dirty="0">
                <a:solidFill>
                  <a:srgbClr val="000000"/>
                </a:solidFill>
                <a:latin typeface="Times New Roman" panose="02020603050405020304" pitchFamily="18" charset="0"/>
              </a:rPr>
              <a:t>Ο Einstein </a:t>
            </a:r>
            <a:r>
              <a:rPr lang="en-US" altLang="en-US" sz="3200" dirty="0" err="1">
                <a:solidFill>
                  <a:srgbClr val="000000"/>
                </a:solidFill>
                <a:latin typeface="Times New Roman" panose="02020603050405020304" pitchFamily="18" charset="0"/>
              </a:rPr>
              <a:t>εισηγήθηκε</a:t>
            </a:r>
            <a:r>
              <a:rPr lang="en-US" altLang="en-US" sz="3200" dirty="0">
                <a:solidFill>
                  <a:srgbClr val="000000"/>
                </a:solidFill>
                <a:latin typeface="Times New Roman" panose="02020603050405020304" pitchFamily="18" charset="0"/>
              </a:rPr>
              <a:t> </a:t>
            </a:r>
            <a:r>
              <a:rPr lang="en-US" altLang="en-US" sz="3200" dirty="0" err="1">
                <a:solidFill>
                  <a:srgbClr val="000000"/>
                </a:solidFill>
                <a:latin typeface="Times New Roman" panose="02020603050405020304" pitchFamily="18" charset="0"/>
              </a:rPr>
              <a:t>ότι</a:t>
            </a:r>
            <a:r>
              <a:rPr lang="en-US" altLang="en-US" sz="3200" dirty="0">
                <a:solidFill>
                  <a:srgbClr val="000000"/>
                </a:solidFill>
                <a:latin typeface="Times New Roman" panose="02020603050405020304" pitchFamily="18" charset="0"/>
              </a:rPr>
              <a:t> η </a:t>
            </a:r>
            <a:r>
              <a:rPr lang="en-US" altLang="en-US" sz="3200" dirty="0" err="1">
                <a:solidFill>
                  <a:srgbClr val="000000"/>
                </a:solidFill>
                <a:latin typeface="Times New Roman" panose="02020603050405020304" pitchFamily="18" charset="0"/>
              </a:rPr>
              <a:t>ενέργει</a:t>
            </a:r>
            <a:r>
              <a:rPr lang="en-US" altLang="en-US" sz="3200" dirty="0">
                <a:solidFill>
                  <a:srgbClr val="000000"/>
                </a:solidFill>
                <a:latin typeface="Times New Roman" panose="02020603050405020304" pitchFamily="18" charset="0"/>
              </a:rPr>
              <a:t>α του φωτός  μεταφέρθηκε στα άτομα υπό την μορφή δέσμης- πακέτων, που ονομάσθηκαν </a:t>
            </a:r>
            <a:r>
              <a:rPr lang="en-US" altLang="en-US" sz="3200" dirty="0">
                <a:solidFill>
                  <a:srgbClr val="FF0000"/>
                </a:solidFill>
                <a:latin typeface="Times New Roman" panose="02020603050405020304" pitchFamily="18" charset="0"/>
              </a:rPr>
              <a:t>κβάντα</a:t>
            </a:r>
            <a:r>
              <a:rPr lang="en-US" altLang="en-US" sz="3200" dirty="0">
                <a:solidFill>
                  <a:srgbClr val="000000"/>
                </a:solidFill>
                <a:latin typeface="Times New Roman" panose="02020603050405020304" pitchFamily="18" charset="0"/>
              </a:rPr>
              <a:t> ή </a:t>
            </a:r>
            <a:r>
              <a:rPr lang="en-US" altLang="en-US" sz="3200" dirty="0">
                <a:solidFill>
                  <a:srgbClr val="FF0000"/>
                </a:solidFill>
                <a:latin typeface="Times New Roman" panose="02020603050405020304" pitchFamily="18" charset="0"/>
              </a:rPr>
              <a:t>φωτόνια</a:t>
            </a:r>
          </a:p>
          <a:p>
            <a:pPr eaLnBrk="1" hangingPunct="1">
              <a:lnSpc>
                <a:spcPct val="90000"/>
              </a:lnSpc>
              <a:spcBef>
                <a:spcPts val="650"/>
              </a:spcBef>
              <a:buSzPct val="120000"/>
              <a:buFont typeface="Symbol" panose="05050102010706020507" pitchFamily="18" charset="2"/>
              <a:buChar char=""/>
            </a:pPr>
            <a:r>
              <a:rPr lang="en-US" altLang="en-US" sz="3200" dirty="0">
                <a:solidFill>
                  <a:srgbClr val="000000"/>
                </a:solidFill>
                <a:latin typeface="Times New Roman" panose="02020603050405020304" pitchFamily="18" charset="0"/>
              </a:rPr>
              <a:t>Η </a:t>
            </a:r>
            <a:r>
              <a:rPr lang="en-US" altLang="en-US" sz="3200" dirty="0" err="1">
                <a:solidFill>
                  <a:srgbClr val="000000"/>
                </a:solidFill>
                <a:latin typeface="Times New Roman" panose="02020603050405020304" pitchFamily="18" charset="0"/>
              </a:rPr>
              <a:t>ενέργει</a:t>
            </a:r>
            <a:r>
              <a:rPr lang="en-US" altLang="en-US" sz="3200" dirty="0">
                <a:solidFill>
                  <a:srgbClr val="000000"/>
                </a:solidFill>
                <a:latin typeface="Times New Roman" panose="02020603050405020304" pitchFamily="18" charset="0"/>
              </a:rPr>
              <a:t>α ενός φωτονίου φωτός ήταν ευθέως ανάλογη με την συχνότητά του </a:t>
            </a:r>
          </a:p>
          <a:p>
            <a:pPr lvl="1" eaLnBrk="1" hangingPunct="1">
              <a:lnSpc>
                <a:spcPct val="90000"/>
              </a:lnSpc>
              <a:spcBef>
                <a:spcPts val="563"/>
              </a:spcBef>
              <a:buFont typeface="Wingdings" panose="05000000000000000000" pitchFamily="2" charset="2"/>
              <a:buChar char=""/>
            </a:pPr>
            <a:r>
              <a:rPr lang="en-US" altLang="en-US" sz="2800" dirty="0" err="1">
                <a:solidFill>
                  <a:srgbClr val="000000"/>
                </a:solidFill>
                <a:latin typeface="Times New Roman" panose="02020603050405020304" pitchFamily="18" charset="0"/>
              </a:rPr>
              <a:t>Αντιστρόφως</a:t>
            </a:r>
            <a:r>
              <a:rPr lang="en-US" altLang="en-US" sz="2800" dirty="0">
                <a:solidFill>
                  <a:srgbClr val="000000"/>
                </a:solidFill>
                <a:latin typeface="Times New Roman" panose="02020603050405020304" pitchFamily="18" charset="0"/>
              </a:rPr>
              <a:t> α</a:t>
            </a:r>
            <a:r>
              <a:rPr lang="en-US" altLang="en-US" sz="2800" dirty="0" err="1">
                <a:solidFill>
                  <a:srgbClr val="000000"/>
                </a:solidFill>
                <a:latin typeface="Times New Roman" panose="02020603050405020304" pitchFamily="18" charset="0"/>
              </a:rPr>
              <a:t>νάλογη</a:t>
            </a:r>
            <a:r>
              <a:rPr lang="en-US" altLang="en-US" sz="2800" dirty="0">
                <a:solidFill>
                  <a:srgbClr val="000000"/>
                </a:solidFill>
                <a:latin typeface="Times New Roman" panose="02020603050405020304" pitchFamily="18" charset="0"/>
              </a:rPr>
              <a:t> </a:t>
            </a:r>
            <a:r>
              <a:rPr lang="en-US" altLang="en-US" sz="2800" dirty="0" err="1">
                <a:solidFill>
                  <a:srgbClr val="000000"/>
                </a:solidFill>
                <a:latin typeface="Times New Roman" panose="02020603050405020304" pitchFamily="18" charset="0"/>
              </a:rPr>
              <a:t>με</a:t>
            </a:r>
            <a:r>
              <a:rPr lang="en-US" altLang="en-US" sz="2800" dirty="0">
                <a:solidFill>
                  <a:srgbClr val="000000"/>
                </a:solidFill>
                <a:latin typeface="Times New Roman" panose="02020603050405020304" pitchFamily="18" charset="0"/>
              </a:rPr>
              <a:t> </a:t>
            </a:r>
            <a:r>
              <a:rPr lang="en-US" altLang="en-US" sz="2800" dirty="0" err="1">
                <a:solidFill>
                  <a:srgbClr val="000000"/>
                </a:solidFill>
                <a:latin typeface="Times New Roman" panose="02020603050405020304" pitchFamily="18" charset="0"/>
              </a:rPr>
              <a:t>το</a:t>
            </a:r>
            <a:r>
              <a:rPr lang="en-US" altLang="en-US" sz="2800" dirty="0">
                <a:solidFill>
                  <a:srgbClr val="000000"/>
                </a:solidFill>
                <a:latin typeface="Times New Roman" panose="02020603050405020304" pitchFamily="18" charset="0"/>
              </a:rPr>
              <a:t> </a:t>
            </a:r>
            <a:r>
              <a:rPr lang="en-US" altLang="en-US" sz="2800" dirty="0" err="1">
                <a:solidFill>
                  <a:srgbClr val="000000"/>
                </a:solidFill>
                <a:latin typeface="Times New Roman" panose="02020603050405020304" pitchFamily="18" charset="0"/>
              </a:rPr>
              <a:t>μήκος</a:t>
            </a:r>
            <a:r>
              <a:rPr lang="en-US" altLang="en-US" sz="2800" dirty="0">
                <a:solidFill>
                  <a:srgbClr val="000000"/>
                </a:solidFill>
                <a:latin typeface="Times New Roman" panose="02020603050405020304" pitchFamily="18" charset="0"/>
              </a:rPr>
              <a:t> </a:t>
            </a:r>
            <a:r>
              <a:rPr lang="en-US" altLang="en-US" sz="2800" dirty="0" err="1">
                <a:solidFill>
                  <a:srgbClr val="000000"/>
                </a:solidFill>
                <a:latin typeface="Times New Roman" panose="02020603050405020304" pitchFamily="18" charset="0"/>
              </a:rPr>
              <a:t>κύμ</a:t>
            </a:r>
            <a:r>
              <a:rPr lang="en-US" altLang="en-US" sz="2800" dirty="0">
                <a:solidFill>
                  <a:srgbClr val="000000"/>
                </a:solidFill>
                <a:latin typeface="Times New Roman" panose="02020603050405020304" pitchFamily="18" charset="0"/>
              </a:rPr>
              <a:t>ατος </a:t>
            </a:r>
          </a:p>
          <a:p>
            <a:pPr lvl="1" eaLnBrk="1" hangingPunct="1">
              <a:lnSpc>
                <a:spcPct val="90000"/>
              </a:lnSpc>
              <a:spcBef>
                <a:spcPts val="563"/>
              </a:spcBef>
              <a:buFont typeface="Wingdings" panose="05000000000000000000" pitchFamily="2" charset="2"/>
              <a:buChar char=""/>
            </a:pPr>
            <a:r>
              <a:rPr lang="en-US" altLang="en-US" sz="2800" dirty="0">
                <a:solidFill>
                  <a:srgbClr val="000000"/>
                </a:solidFill>
                <a:latin typeface="Times New Roman" panose="02020603050405020304" pitchFamily="18" charset="0"/>
              </a:rPr>
              <a:t>Η </a:t>
            </a:r>
            <a:r>
              <a:rPr lang="en-US" altLang="en-US" sz="2800" dirty="0" err="1">
                <a:solidFill>
                  <a:srgbClr val="000000"/>
                </a:solidFill>
                <a:latin typeface="Times New Roman" panose="02020603050405020304" pitchFamily="18" charset="0"/>
              </a:rPr>
              <a:t>στ</a:t>
            </a:r>
            <a:r>
              <a:rPr lang="en-US" altLang="en-US" sz="2800" dirty="0">
                <a:solidFill>
                  <a:srgbClr val="000000"/>
                </a:solidFill>
                <a:latin typeface="Times New Roman" panose="02020603050405020304" pitchFamily="18" charset="0"/>
              </a:rPr>
              <a:t>αθερά αναλογίας ονομάζεται </a:t>
            </a:r>
            <a:r>
              <a:rPr lang="en-US" altLang="en-US" sz="2800" dirty="0">
                <a:solidFill>
                  <a:srgbClr val="FF0000"/>
                </a:solidFill>
                <a:latin typeface="Times New Roman" panose="02020603050405020304" pitchFamily="18" charset="0"/>
              </a:rPr>
              <a:t>σταθερά του Ρ</a:t>
            </a:r>
            <a:r>
              <a:rPr lang="en-US" altLang="en-US" sz="2800" b="1" dirty="0">
                <a:solidFill>
                  <a:srgbClr val="FF0000"/>
                </a:solidFill>
                <a:latin typeface="Times New Roman" panose="02020603050405020304" pitchFamily="18" charset="0"/>
              </a:rPr>
              <a:t>lanck (h)</a:t>
            </a:r>
            <a:r>
              <a:rPr lang="en-US" altLang="en-US" sz="2800" b="1" dirty="0">
                <a:solidFill>
                  <a:srgbClr val="000000"/>
                </a:solidFill>
                <a:latin typeface="Times New Roman" panose="02020603050405020304" pitchFamily="18" charset="0"/>
              </a:rPr>
              <a:t> </a:t>
            </a:r>
            <a:r>
              <a:rPr lang="en-US" altLang="en-US" sz="2800" dirty="0">
                <a:solidFill>
                  <a:srgbClr val="000000"/>
                </a:solidFill>
                <a:latin typeface="Times New Roman" panose="02020603050405020304" pitchFamily="18" charset="0"/>
              </a:rPr>
              <a:t>με τιμή  6.626 x 10</a:t>
            </a:r>
            <a:r>
              <a:rPr lang="en-US" altLang="en-US" sz="2800" baseline="30000" dirty="0">
                <a:solidFill>
                  <a:srgbClr val="000000"/>
                </a:solidFill>
                <a:latin typeface="Times New Roman" panose="02020603050405020304" pitchFamily="18" charset="0"/>
              </a:rPr>
              <a:t>-34</a:t>
            </a:r>
            <a:r>
              <a:rPr lang="en-US" altLang="en-US" sz="2800" dirty="0">
                <a:solidFill>
                  <a:srgbClr val="000000"/>
                </a:solidFill>
                <a:latin typeface="Times New Roman" panose="02020603050405020304" pitchFamily="18" charset="0"/>
              </a:rPr>
              <a:t> J∙s</a:t>
            </a:r>
          </a:p>
        </p:txBody>
      </p:sp>
      <p:pic>
        <p:nvPicPr>
          <p:cNvPr id="124934" name="Picture 5">
            <a:extLst>
              <a:ext uri="{FF2B5EF4-FFF2-40B4-BE49-F238E27FC236}">
                <a16:creationId xmlns:a16="http://schemas.microsoft.com/office/drawing/2014/main" id="{3B0FD3F0-5584-409B-96EA-C87D9F36D5E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60700" y="4965700"/>
            <a:ext cx="2578100" cy="111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2050" name="Picture 2" descr="200+ Free Einstein &amp; Albert Einstein Images - Pixabay">
            <a:extLst>
              <a:ext uri="{FF2B5EF4-FFF2-40B4-BE49-F238E27FC236}">
                <a16:creationId xmlns:a16="http://schemas.microsoft.com/office/drawing/2014/main" id="{34DA5E9E-C9F6-5C1B-B734-429C8C2892C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00214" y="4965700"/>
            <a:ext cx="1668162" cy="167560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med"/>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1">
            <a:extLst>
              <a:ext uri="{FF2B5EF4-FFF2-40B4-BE49-F238E27FC236}">
                <a16:creationId xmlns:a16="http://schemas.microsoft.com/office/drawing/2014/main" id="{2E7913DE-B2DE-47EA-BDE4-08EB551748B0}"/>
              </a:ext>
            </a:extLst>
          </p:cNvPr>
          <p:cNvSpPr>
            <a:spLocks noGrp="1" noChangeArrowheads="1"/>
          </p:cNvSpPr>
          <p:nvPr>
            <p:ph type="title" idx="4294967295"/>
          </p:nvPr>
        </p:nvSpPr>
        <p:spPr>
          <a:xfrm>
            <a:off x="457200" y="274638"/>
            <a:ext cx="8229600" cy="1143000"/>
          </a:xfrm>
        </p:spPr>
        <p:txBody>
          <a:bodyPr/>
          <a:lstStyle/>
          <a:p>
            <a:pPr marL="342900" indent="-334963" eaLnBrk="1" hangingPunct="1">
              <a:lnSpc>
                <a:spcPct val="100000"/>
              </a:lnSpc>
              <a:spcBef>
                <a:spcPts val="600"/>
              </a:spcBef>
              <a:buClrTx/>
              <a:buFontTx/>
              <a:buNone/>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pPr>
            <a:r>
              <a:rPr lang="en-US" altLang="en-US" sz="3000" b="1" dirty="0">
                <a:solidFill>
                  <a:srgbClr val="0070C0"/>
                </a:solidFill>
                <a:latin typeface="Arial" panose="020B0604020202020204" pitchFamily="34" charset="0"/>
              </a:rPr>
              <a:t>Η ΟΡΜΗ </a:t>
            </a:r>
            <a:r>
              <a:rPr lang="en-US" altLang="en-US" sz="3000" dirty="0">
                <a:solidFill>
                  <a:srgbClr val="0070C0"/>
                </a:solidFill>
                <a:latin typeface="Arial" panose="020B0604020202020204" pitchFamily="34" charset="0"/>
              </a:rPr>
              <a:t>ΤΟΥ ΦΩΤΟΝΙΟΥ</a:t>
            </a:r>
            <a:br>
              <a:rPr lang="en-US" altLang="en-US" sz="3000" dirty="0">
                <a:solidFill>
                  <a:srgbClr val="0070C0"/>
                </a:solidFill>
                <a:latin typeface="Arial" panose="020B0604020202020204" pitchFamily="34" charset="0"/>
              </a:rPr>
            </a:br>
            <a:endParaRPr lang="en-US" altLang="en-US" sz="3000" dirty="0">
              <a:solidFill>
                <a:srgbClr val="0070C0"/>
              </a:solidFill>
              <a:latin typeface="Arial" panose="020B0604020202020204" pitchFamily="34" charset="0"/>
            </a:endParaRPr>
          </a:p>
        </p:txBody>
      </p:sp>
      <p:sp>
        <p:nvSpPr>
          <p:cNvPr id="126979" name="Text Box 2">
            <a:extLst>
              <a:ext uri="{FF2B5EF4-FFF2-40B4-BE49-F238E27FC236}">
                <a16:creationId xmlns:a16="http://schemas.microsoft.com/office/drawing/2014/main" id="{AA1CDDE3-624D-413F-85E7-2E22E218D582}"/>
              </a:ext>
            </a:extLst>
          </p:cNvPr>
          <p:cNvSpPr txBox="1">
            <a:spLocks noChangeArrowheads="1"/>
          </p:cNvSpPr>
          <p:nvPr/>
        </p:nvSpPr>
        <p:spPr bwMode="auto">
          <a:xfrm>
            <a:off x="407772" y="1173894"/>
            <a:ext cx="8229600" cy="5026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marL="342900" indent="-334963">
              <a:lnSpc>
                <a:spcPct val="94000"/>
              </a:lnSpc>
              <a:buClr>
                <a:srgbClr val="000000"/>
              </a:buClr>
              <a:buSzPct val="100000"/>
              <a:buFont typeface="Times New Roman" panose="02020603050405020304" pitchFamily="18" charset="0"/>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solidFill>
                  <a:schemeClr val="bg1"/>
                </a:solidFill>
                <a:latin typeface="Arial" panose="020B0604020202020204" pitchFamily="34" charset="0"/>
                <a:cs typeface="Droid Sans Fallback" charset="0"/>
              </a:defRPr>
            </a:lvl1pPr>
            <a:lvl2pPr>
              <a:lnSpc>
                <a:spcPct val="94000"/>
              </a:lnSpc>
              <a:buClr>
                <a:srgbClr val="000000"/>
              </a:buClr>
              <a:buSzPct val="100000"/>
              <a:buFont typeface="Times New Roman" panose="02020603050405020304" pitchFamily="18" charset="0"/>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solidFill>
                  <a:schemeClr val="bg1"/>
                </a:solidFill>
                <a:latin typeface="Arial" panose="020B0604020202020204" pitchFamily="34" charset="0"/>
                <a:cs typeface="Droid Sans Fallback" charset="0"/>
              </a:defRPr>
            </a:lvl2pPr>
            <a:lvl3pPr>
              <a:lnSpc>
                <a:spcPct val="94000"/>
              </a:lnSpc>
              <a:buClr>
                <a:srgbClr val="000000"/>
              </a:buClr>
              <a:buSzPct val="100000"/>
              <a:buFont typeface="Times New Roman" panose="02020603050405020304" pitchFamily="18" charset="0"/>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solidFill>
                  <a:schemeClr val="bg1"/>
                </a:solidFill>
                <a:latin typeface="Arial" panose="020B0604020202020204" pitchFamily="34" charset="0"/>
                <a:cs typeface="Droid Sans Fallback" charset="0"/>
              </a:defRPr>
            </a:lvl3pPr>
            <a:lvl4pPr>
              <a:lnSpc>
                <a:spcPct val="94000"/>
              </a:lnSpc>
              <a:buClr>
                <a:srgbClr val="000000"/>
              </a:buClr>
              <a:buSzPct val="100000"/>
              <a:buFont typeface="Times New Roman" panose="02020603050405020304" pitchFamily="18" charset="0"/>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solidFill>
                  <a:schemeClr val="bg1"/>
                </a:solidFill>
                <a:latin typeface="Arial" panose="020B0604020202020204" pitchFamily="34" charset="0"/>
                <a:cs typeface="Droid Sans Fallback" charset="0"/>
              </a:defRPr>
            </a:lvl4pPr>
            <a:lvl5pPr>
              <a:lnSpc>
                <a:spcPct val="94000"/>
              </a:lnSpc>
              <a:buClr>
                <a:srgbClr val="000000"/>
              </a:buClr>
              <a:buSzPct val="100000"/>
              <a:buFont typeface="Times New Roman" panose="02020603050405020304" pitchFamily="18" charset="0"/>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solidFill>
                  <a:schemeClr val="bg1"/>
                </a:solidFill>
                <a:latin typeface="Arial" panose="020B0604020202020204" pitchFamily="34" charset="0"/>
                <a:cs typeface="Droid Sans Fallback" charset="0"/>
              </a:defRPr>
            </a:lvl5pPr>
            <a:lvl6pPr marL="25146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solidFill>
                  <a:schemeClr val="bg1"/>
                </a:solidFill>
                <a:latin typeface="Arial" panose="020B0604020202020204" pitchFamily="34" charset="0"/>
                <a:cs typeface="Droid Sans Fallback" charset="0"/>
              </a:defRPr>
            </a:lvl6pPr>
            <a:lvl7pPr marL="29718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solidFill>
                  <a:schemeClr val="bg1"/>
                </a:solidFill>
                <a:latin typeface="Arial" panose="020B0604020202020204" pitchFamily="34" charset="0"/>
                <a:cs typeface="Droid Sans Fallback" charset="0"/>
              </a:defRPr>
            </a:lvl7pPr>
            <a:lvl8pPr marL="34290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solidFill>
                  <a:schemeClr val="bg1"/>
                </a:solidFill>
                <a:latin typeface="Arial" panose="020B0604020202020204" pitchFamily="34" charset="0"/>
                <a:cs typeface="Droid Sans Fallback" charset="0"/>
              </a:defRPr>
            </a:lvl8pPr>
            <a:lvl9pPr marL="38862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solidFill>
                  <a:schemeClr val="bg1"/>
                </a:solidFill>
                <a:latin typeface="Arial" panose="020B0604020202020204" pitchFamily="34" charset="0"/>
                <a:cs typeface="Droid Sans Fallback" charset="0"/>
              </a:defRPr>
            </a:lvl9pPr>
          </a:lstStyle>
          <a:p>
            <a:pPr eaLnBrk="1" hangingPunct="1">
              <a:lnSpc>
                <a:spcPct val="100000"/>
              </a:lnSpc>
              <a:spcBef>
                <a:spcPts val="488"/>
              </a:spcBef>
              <a:buClrTx/>
              <a:buFontTx/>
              <a:buNone/>
            </a:pPr>
            <a:r>
              <a:rPr lang="en-US" altLang="en-US" sz="2400" u="sng" dirty="0" err="1">
                <a:solidFill>
                  <a:srgbClr val="000000"/>
                </a:solidFill>
              </a:rPr>
              <a:t>Εάν</a:t>
            </a:r>
            <a:r>
              <a:rPr lang="en-US" altLang="en-US" sz="2400" u="sng" dirty="0">
                <a:solidFill>
                  <a:srgbClr val="000000"/>
                </a:solidFill>
              </a:rPr>
              <a:t> </a:t>
            </a:r>
            <a:r>
              <a:rPr lang="en-US" altLang="en-US" sz="2400" u="sng" dirty="0" err="1">
                <a:solidFill>
                  <a:srgbClr val="000000"/>
                </a:solidFill>
              </a:rPr>
              <a:t>το</a:t>
            </a:r>
            <a:r>
              <a:rPr lang="en-US" altLang="en-US" sz="2400" u="sng" dirty="0">
                <a:solidFill>
                  <a:srgbClr val="000000"/>
                </a:solidFill>
              </a:rPr>
              <a:t> </a:t>
            </a:r>
            <a:r>
              <a:rPr lang="en-US" altLang="en-US" sz="2400" u="sng" dirty="0" err="1">
                <a:solidFill>
                  <a:srgbClr val="000000"/>
                </a:solidFill>
              </a:rPr>
              <a:t>φως</a:t>
            </a:r>
            <a:r>
              <a:rPr lang="en-US" altLang="en-US" sz="2400" u="sng" dirty="0">
                <a:solidFill>
                  <a:srgbClr val="000000"/>
                </a:solidFill>
              </a:rPr>
              <a:t> </a:t>
            </a:r>
            <a:r>
              <a:rPr lang="en-US" altLang="en-US" sz="2400" u="sng" dirty="0" err="1">
                <a:solidFill>
                  <a:srgbClr val="000000"/>
                </a:solidFill>
              </a:rPr>
              <a:t>είν</a:t>
            </a:r>
            <a:r>
              <a:rPr lang="en-US" altLang="en-US" sz="2400" u="sng" dirty="0">
                <a:solidFill>
                  <a:srgbClr val="000000"/>
                </a:solidFill>
              </a:rPr>
              <a:t>αι μια δέσμη σωματιδίων, το καθένα από αυτά τα σωματίδια πρέπει να έχει μια ορμή </a:t>
            </a:r>
            <a:r>
              <a:rPr lang="en-US" altLang="en-US" sz="2400" dirty="0">
                <a:solidFill>
                  <a:srgbClr val="000000"/>
                </a:solidFill>
              </a:rPr>
              <a:t>Χρησιμοποιώντας διάφορες εξισώσεις κίνησης ο Einstein έδειξε ότι ένα φωτόνιο έχει ορμή p παρόλο που έχει σχεδόν μηδενική μάζα! </a:t>
            </a:r>
          </a:p>
          <a:p>
            <a:pPr eaLnBrk="1" hangingPunct="1">
              <a:lnSpc>
                <a:spcPct val="100000"/>
              </a:lnSpc>
              <a:spcBef>
                <a:spcPts val="488"/>
              </a:spcBef>
              <a:buClrTx/>
              <a:buFontTx/>
              <a:buNone/>
            </a:pPr>
            <a:endParaRPr lang="en-US" altLang="en-US" sz="2400" dirty="0">
              <a:solidFill>
                <a:srgbClr val="000000"/>
              </a:solidFill>
            </a:endParaRPr>
          </a:p>
          <a:p>
            <a:pPr eaLnBrk="1" hangingPunct="1">
              <a:lnSpc>
                <a:spcPct val="100000"/>
              </a:lnSpc>
              <a:spcBef>
                <a:spcPts val="650"/>
              </a:spcBef>
              <a:buClrTx/>
              <a:buFontTx/>
              <a:buNone/>
            </a:pPr>
            <a:r>
              <a:rPr lang="en-US" altLang="en-US" sz="3200" dirty="0">
                <a:solidFill>
                  <a:srgbClr val="008000"/>
                </a:solidFill>
              </a:rPr>
              <a:t>p = </a:t>
            </a:r>
            <a:r>
              <a:rPr lang="en-US" altLang="en-US" sz="3200" dirty="0" err="1">
                <a:solidFill>
                  <a:srgbClr val="008000"/>
                </a:solidFill>
              </a:rPr>
              <a:t>hν</a:t>
            </a:r>
            <a:r>
              <a:rPr lang="en-US" altLang="en-US" sz="3200" dirty="0">
                <a:solidFill>
                  <a:srgbClr val="008000"/>
                </a:solidFill>
              </a:rPr>
              <a:t>/c </a:t>
            </a:r>
            <a:r>
              <a:rPr lang="en-US" altLang="en-US" sz="2600" dirty="0">
                <a:solidFill>
                  <a:srgbClr val="000000"/>
                </a:solidFill>
              </a:rPr>
              <a:t>και </a:t>
            </a:r>
            <a:r>
              <a:rPr lang="en-US" altLang="en-US" sz="2600" dirty="0" err="1">
                <a:solidFill>
                  <a:srgbClr val="000000"/>
                </a:solidFill>
              </a:rPr>
              <a:t>εφόσον</a:t>
            </a:r>
            <a:r>
              <a:rPr lang="en-US" altLang="en-US" sz="2600" dirty="0">
                <a:solidFill>
                  <a:srgbClr val="000000"/>
                </a:solidFill>
              </a:rPr>
              <a:t> </a:t>
            </a:r>
            <a:r>
              <a:rPr lang="en-US" altLang="en-US" sz="3200" dirty="0">
                <a:solidFill>
                  <a:srgbClr val="000000"/>
                </a:solidFill>
              </a:rPr>
              <a:t>c =</a:t>
            </a:r>
            <a:r>
              <a:rPr lang="en-US" altLang="en-US" sz="3200" dirty="0" err="1">
                <a:solidFill>
                  <a:srgbClr val="000000"/>
                </a:solidFill>
              </a:rPr>
              <a:t>νλ</a:t>
            </a:r>
            <a:r>
              <a:rPr lang="en-US" altLang="en-US" sz="3200" dirty="0">
                <a:solidFill>
                  <a:srgbClr val="000000"/>
                </a:solidFill>
              </a:rPr>
              <a:t>  </a:t>
            </a:r>
            <a:r>
              <a:rPr lang="en-US" altLang="en-US" sz="3200" b="1" dirty="0">
                <a:solidFill>
                  <a:srgbClr val="008000"/>
                </a:solidFill>
              </a:rPr>
              <a:t>p = h/λ</a:t>
            </a:r>
          </a:p>
          <a:p>
            <a:pPr eaLnBrk="1" hangingPunct="1">
              <a:lnSpc>
                <a:spcPct val="100000"/>
              </a:lnSpc>
              <a:spcBef>
                <a:spcPts val="650"/>
              </a:spcBef>
              <a:buClrTx/>
              <a:buFontTx/>
              <a:buNone/>
            </a:pPr>
            <a:endParaRPr lang="en-US" altLang="en-US" sz="3200" b="1" dirty="0">
              <a:solidFill>
                <a:srgbClr val="008000"/>
              </a:solidFill>
            </a:endParaRPr>
          </a:p>
          <a:p>
            <a:pPr eaLnBrk="1" hangingPunct="1">
              <a:lnSpc>
                <a:spcPct val="100000"/>
              </a:lnSpc>
              <a:spcBef>
                <a:spcPts val="525"/>
              </a:spcBef>
              <a:buClrTx/>
              <a:buFontTx/>
              <a:buNone/>
            </a:pPr>
            <a:r>
              <a:rPr lang="en-US" altLang="en-US" sz="2600" dirty="0">
                <a:solidFill>
                  <a:srgbClr val="000000"/>
                </a:solidFill>
              </a:rPr>
              <a:t>Η παρα</a:t>
            </a:r>
            <a:r>
              <a:rPr lang="en-US" altLang="en-US" sz="2600" dirty="0" err="1">
                <a:solidFill>
                  <a:srgbClr val="000000"/>
                </a:solidFill>
              </a:rPr>
              <a:t>τήρηση</a:t>
            </a:r>
            <a:r>
              <a:rPr lang="en-US" altLang="en-US" sz="2600" dirty="0">
                <a:solidFill>
                  <a:srgbClr val="000000"/>
                </a:solidFill>
              </a:rPr>
              <a:t> </a:t>
            </a:r>
            <a:r>
              <a:rPr lang="en-US" altLang="en-US" sz="2600" dirty="0" err="1">
                <a:solidFill>
                  <a:srgbClr val="000000"/>
                </a:solidFill>
              </a:rPr>
              <a:t>της</a:t>
            </a:r>
            <a:r>
              <a:rPr lang="en-US" altLang="en-US" sz="2600" dirty="0">
                <a:solidFill>
                  <a:srgbClr val="000000"/>
                </a:solidFill>
              </a:rPr>
              <a:t> </a:t>
            </a:r>
            <a:r>
              <a:rPr lang="en-US" altLang="en-US" sz="2600" dirty="0" err="1">
                <a:solidFill>
                  <a:srgbClr val="000000"/>
                </a:solidFill>
              </a:rPr>
              <a:t>ορμής</a:t>
            </a:r>
            <a:r>
              <a:rPr lang="en-US" altLang="en-US" sz="2600" dirty="0">
                <a:solidFill>
                  <a:srgbClr val="000000"/>
                </a:solidFill>
              </a:rPr>
              <a:t> </a:t>
            </a:r>
            <a:r>
              <a:rPr lang="en-US" altLang="en-US" sz="2600" dirty="0" err="1">
                <a:solidFill>
                  <a:srgbClr val="000000"/>
                </a:solidFill>
              </a:rPr>
              <a:t>του</a:t>
            </a:r>
            <a:r>
              <a:rPr lang="en-US" altLang="en-US" sz="2600" dirty="0">
                <a:solidFill>
                  <a:srgbClr val="000000"/>
                </a:solidFill>
              </a:rPr>
              <a:t> </a:t>
            </a:r>
            <a:r>
              <a:rPr lang="en-US" altLang="en-US" sz="2600" dirty="0" err="1">
                <a:solidFill>
                  <a:srgbClr val="000000"/>
                </a:solidFill>
              </a:rPr>
              <a:t>φωτονίου</a:t>
            </a:r>
            <a:r>
              <a:rPr lang="en-US" altLang="en-US" sz="2600" dirty="0">
                <a:solidFill>
                  <a:srgbClr val="000000"/>
                </a:solidFill>
              </a:rPr>
              <a:t> (</a:t>
            </a:r>
            <a:r>
              <a:rPr lang="en-US" altLang="en-US" sz="2600" dirty="0">
                <a:solidFill>
                  <a:srgbClr val="008000"/>
                </a:solidFill>
              </a:rPr>
              <a:t>Arthur Compton, 1927 Nobel Prize</a:t>
            </a:r>
            <a:r>
              <a:rPr lang="en-US" altLang="en-US" sz="2600" dirty="0">
                <a:solidFill>
                  <a:srgbClr val="000000"/>
                </a:solidFill>
              </a:rPr>
              <a:t>) απ</a:t>
            </a:r>
            <a:r>
              <a:rPr lang="en-US" altLang="en-US" sz="2600" dirty="0" err="1">
                <a:solidFill>
                  <a:srgbClr val="000000"/>
                </a:solidFill>
              </a:rPr>
              <a:t>οτελεί</a:t>
            </a:r>
            <a:r>
              <a:rPr lang="en-US" altLang="en-US" sz="2600" dirty="0">
                <a:solidFill>
                  <a:srgbClr val="000000"/>
                </a:solidFill>
              </a:rPr>
              <a:t> </a:t>
            </a:r>
            <a:r>
              <a:rPr lang="en-US" altLang="en-US" sz="2600" dirty="0" err="1">
                <a:solidFill>
                  <a:srgbClr val="000000"/>
                </a:solidFill>
              </a:rPr>
              <a:t>άλλη</a:t>
            </a:r>
            <a:r>
              <a:rPr lang="en-US" altLang="en-US" sz="2600" dirty="0">
                <a:solidFill>
                  <a:srgbClr val="000000"/>
                </a:solidFill>
              </a:rPr>
              <a:t> </a:t>
            </a:r>
            <a:r>
              <a:rPr lang="en-US" altLang="en-US" sz="2600" dirty="0" err="1">
                <a:solidFill>
                  <a:srgbClr val="000000"/>
                </a:solidFill>
              </a:rPr>
              <a:t>μι</a:t>
            </a:r>
            <a:r>
              <a:rPr lang="en-US" altLang="en-US" sz="2600" dirty="0">
                <a:solidFill>
                  <a:srgbClr val="000000"/>
                </a:solidFill>
              </a:rPr>
              <a:t>α μαρτυρία για την σωματιδιακή συμπεριφορά του φωτός</a:t>
            </a:r>
          </a:p>
        </p:txBody>
      </p:sp>
    </p:spTree>
  </p:cSld>
  <p:clrMapOvr>
    <a:masterClrMapping/>
  </p:clrMapOvr>
  <p:transition spd="med"/>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3667712-987F-86DC-5796-3C3D8DA6EE37}"/>
              </a:ext>
            </a:extLst>
          </p:cNvPr>
          <p:cNvSpPr txBox="1"/>
          <p:nvPr/>
        </p:nvSpPr>
        <p:spPr>
          <a:xfrm>
            <a:off x="6115050" y="640081"/>
            <a:ext cx="2548888" cy="5255364"/>
          </a:xfrm>
          <a:prstGeom prst="rect">
            <a:avLst/>
          </a:prstGeom>
        </p:spPr>
        <p:txBody>
          <a:bodyPr vert="horz" lIns="91440" tIns="45720" rIns="91440" bIns="45720" rtlCol="0" anchor="ctr">
            <a:normAutofit/>
          </a:bodyPr>
          <a:lstStyle/>
          <a:p>
            <a:pPr algn="ctr">
              <a:lnSpc>
                <a:spcPct val="90000"/>
              </a:lnSpc>
              <a:spcBef>
                <a:spcPct val="0"/>
              </a:spcBef>
              <a:spcAft>
                <a:spcPts val="600"/>
              </a:spcAft>
            </a:pPr>
            <a:r>
              <a:rPr lang="el-GR" sz="3200" kern="1200" dirty="0">
                <a:solidFill>
                  <a:schemeClr val="tx1"/>
                </a:solidFill>
                <a:latin typeface="+mj-lt"/>
                <a:ea typeface="+mj-ea"/>
                <a:cs typeface="+mj-cs"/>
              </a:rPr>
              <a:t>Φαινόμενο </a:t>
            </a:r>
            <a:r>
              <a:rPr lang="en-US" sz="3200" kern="1200" dirty="0">
                <a:solidFill>
                  <a:schemeClr val="tx1"/>
                </a:solidFill>
                <a:latin typeface="+mj-lt"/>
                <a:ea typeface="+mj-ea"/>
                <a:cs typeface="+mj-cs"/>
              </a:rPr>
              <a:t>Compton</a:t>
            </a:r>
          </a:p>
        </p:txBody>
      </p:sp>
      <p:sp>
        <p:nvSpPr>
          <p:cNvPr id="9" name="Rectangle 8">
            <a:extLst>
              <a:ext uri="{FF2B5EF4-FFF2-40B4-BE49-F238E27FC236}">
                <a16:creationId xmlns:a16="http://schemas.microsoft.com/office/drawing/2014/main" id="{3FA8EA49-487B-4E62-AC3C-3D4A96EF0A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664708"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ed Rectangle 9">
            <a:extLst>
              <a:ext uri="{FF2B5EF4-FFF2-40B4-BE49-F238E27FC236}">
                <a16:creationId xmlns:a16="http://schemas.microsoft.com/office/drawing/2014/main" id="{F3C8D54F-CA08-42F3-9924-FBA3CB680F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5656" y="484632"/>
            <a:ext cx="4945891" cy="5739187"/>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A38D4664-4EE3-8B4B-3406-C163987DA1E9}"/>
              </a:ext>
            </a:extLst>
          </p:cNvPr>
          <p:cNvPicPr>
            <a:picLocks noChangeAspect="1"/>
          </p:cNvPicPr>
          <p:nvPr/>
        </p:nvPicPr>
        <p:blipFill rotWithShape="1">
          <a:blip r:embed="rId2"/>
          <a:srcRect l="13173" r="10174" b="-3"/>
          <a:stretch/>
        </p:blipFill>
        <p:spPr>
          <a:xfrm>
            <a:off x="713911" y="965595"/>
            <a:ext cx="4224163" cy="4808332"/>
          </a:xfrm>
          <a:prstGeom prst="rect">
            <a:avLst/>
          </a:prstGeom>
          <a:effectLst/>
        </p:spPr>
      </p:pic>
      <p:sp>
        <p:nvSpPr>
          <p:cNvPr id="6" name="TextBox 5">
            <a:extLst>
              <a:ext uri="{FF2B5EF4-FFF2-40B4-BE49-F238E27FC236}">
                <a16:creationId xmlns:a16="http://schemas.microsoft.com/office/drawing/2014/main" id="{254099CA-1C25-9FB4-4594-227B7AE06302}"/>
              </a:ext>
            </a:extLst>
          </p:cNvPr>
          <p:cNvSpPr txBox="1"/>
          <p:nvPr/>
        </p:nvSpPr>
        <p:spPr>
          <a:xfrm>
            <a:off x="5789217" y="4804431"/>
            <a:ext cx="3354783" cy="1938992"/>
          </a:xfrm>
          <a:prstGeom prst="rect">
            <a:avLst/>
          </a:prstGeom>
          <a:noFill/>
        </p:spPr>
        <p:txBody>
          <a:bodyPr wrap="square">
            <a:spAutoFit/>
          </a:bodyPr>
          <a:lstStyle/>
          <a:p>
            <a:r>
              <a:rPr lang="el-GR" sz="2400" b="0" i="0" dirty="0">
                <a:solidFill>
                  <a:srgbClr val="202122"/>
                </a:solidFill>
                <a:effectLst/>
                <a:latin typeface="Arial" panose="020B0604020202020204" pitchFamily="34" charset="0"/>
              </a:rPr>
              <a:t>η συχνότητα της σκεδαζόμενης ακτινοβολίας </a:t>
            </a:r>
            <a:r>
              <a:rPr lang="el-GR" sz="2400" b="0" i="1" dirty="0">
                <a:solidFill>
                  <a:srgbClr val="202122"/>
                </a:solidFill>
                <a:effectLst/>
                <a:latin typeface="Arial" panose="020B0604020202020204" pitchFamily="34" charset="0"/>
              </a:rPr>
              <a:t>εξαρτάται μόνο από τη γωνία σκέδασης</a:t>
            </a:r>
            <a:endParaRPr lang="en-US" sz="2400" dirty="0"/>
          </a:p>
        </p:txBody>
      </p:sp>
    </p:spTree>
    <p:extLst>
      <p:ext uri="{BB962C8B-B14F-4D97-AF65-F5344CB8AC3E}">
        <p14:creationId xmlns:p14="http://schemas.microsoft.com/office/powerpoint/2010/main" val="383183760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1">
            <a:extLst>
              <a:ext uri="{FF2B5EF4-FFF2-40B4-BE49-F238E27FC236}">
                <a16:creationId xmlns:a16="http://schemas.microsoft.com/office/drawing/2014/main" id="{204DD185-09EA-4B7D-BAF0-868553A2725E}"/>
              </a:ext>
            </a:extLst>
          </p:cNvPr>
          <p:cNvSpPr>
            <a:spLocks noGrp="1" noChangeArrowheads="1"/>
          </p:cNvSpPr>
          <p:nvPr>
            <p:ph type="title" idx="4294967295"/>
          </p:nvPr>
        </p:nvSpPr>
        <p:spPr>
          <a:xfrm>
            <a:off x="411163" y="-76200"/>
            <a:ext cx="8229600" cy="868363"/>
          </a:xfrm>
        </p:spPr>
        <p:txBody>
          <a:bodyPr/>
          <a:lstStyle/>
          <a:p>
            <a:pPr algn="ctr" eaLnBrk="1" hangingPunct="1">
              <a:lnSpc>
                <a:spcPct val="100000"/>
              </a:lnSpc>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altLang="en-US" sz="4400" b="1">
                <a:solidFill>
                  <a:srgbClr val="7030A0"/>
                </a:solidFill>
                <a:latin typeface="Calibri" panose="020F0502020204030204" pitchFamily="34" charset="0"/>
              </a:rPr>
              <a:t>Η ύλη ως κύμα</a:t>
            </a:r>
          </a:p>
        </p:txBody>
      </p:sp>
      <p:sp>
        <p:nvSpPr>
          <p:cNvPr id="129027" name="Text Box 2">
            <a:extLst>
              <a:ext uri="{FF2B5EF4-FFF2-40B4-BE49-F238E27FC236}">
                <a16:creationId xmlns:a16="http://schemas.microsoft.com/office/drawing/2014/main" id="{A7C5F64C-013A-4302-AA60-D6A266C2DFC7}"/>
              </a:ext>
            </a:extLst>
          </p:cNvPr>
          <p:cNvSpPr txBox="1">
            <a:spLocks noChangeArrowheads="1"/>
          </p:cNvSpPr>
          <p:nvPr/>
        </p:nvSpPr>
        <p:spPr bwMode="auto">
          <a:xfrm>
            <a:off x="66674" y="757239"/>
            <a:ext cx="9039225" cy="58245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marL="342900" indent="-334963">
              <a:lnSpc>
                <a:spcPct val="94000"/>
              </a:lnSpc>
              <a:buClr>
                <a:srgbClr val="000000"/>
              </a:buClr>
              <a:buSzPct val="100000"/>
              <a:buFont typeface="Times New Roman" panose="02020603050405020304" pitchFamily="18" charset="0"/>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solidFill>
                  <a:schemeClr val="bg1"/>
                </a:solidFill>
                <a:latin typeface="Arial" panose="020B0604020202020204" pitchFamily="34" charset="0"/>
                <a:cs typeface="Droid Sans Fallback" charset="0"/>
              </a:defRPr>
            </a:lvl1pPr>
            <a:lvl2pPr>
              <a:lnSpc>
                <a:spcPct val="94000"/>
              </a:lnSpc>
              <a:buClr>
                <a:srgbClr val="000000"/>
              </a:buClr>
              <a:buSzPct val="100000"/>
              <a:buFont typeface="Times New Roman" panose="02020603050405020304" pitchFamily="18" charset="0"/>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solidFill>
                  <a:schemeClr val="bg1"/>
                </a:solidFill>
                <a:latin typeface="Arial" panose="020B0604020202020204" pitchFamily="34" charset="0"/>
                <a:cs typeface="Droid Sans Fallback" charset="0"/>
              </a:defRPr>
            </a:lvl2pPr>
            <a:lvl3pPr>
              <a:lnSpc>
                <a:spcPct val="94000"/>
              </a:lnSpc>
              <a:buClr>
                <a:srgbClr val="000000"/>
              </a:buClr>
              <a:buSzPct val="100000"/>
              <a:buFont typeface="Times New Roman" panose="02020603050405020304" pitchFamily="18" charset="0"/>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solidFill>
                  <a:schemeClr val="bg1"/>
                </a:solidFill>
                <a:latin typeface="Arial" panose="020B0604020202020204" pitchFamily="34" charset="0"/>
                <a:cs typeface="Droid Sans Fallback" charset="0"/>
              </a:defRPr>
            </a:lvl3pPr>
            <a:lvl4pPr>
              <a:lnSpc>
                <a:spcPct val="94000"/>
              </a:lnSpc>
              <a:buClr>
                <a:srgbClr val="000000"/>
              </a:buClr>
              <a:buSzPct val="100000"/>
              <a:buFont typeface="Times New Roman" panose="02020603050405020304" pitchFamily="18" charset="0"/>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solidFill>
                  <a:schemeClr val="bg1"/>
                </a:solidFill>
                <a:latin typeface="Arial" panose="020B0604020202020204" pitchFamily="34" charset="0"/>
                <a:cs typeface="Droid Sans Fallback" charset="0"/>
              </a:defRPr>
            </a:lvl4pPr>
            <a:lvl5pPr>
              <a:lnSpc>
                <a:spcPct val="94000"/>
              </a:lnSpc>
              <a:buClr>
                <a:srgbClr val="000000"/>
              </a:buClr>
              <a:buSzPct val="100000"/>
              <a:buFont typeface="Times New Roman" panose="02020603050405020304" pitchFamily="18" charset="0"/>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solidFill>
                  <a:schemeClr val="bg1"/>
                </a:solidFill>
                <a:latin typeface="Arial" panose="020B0604020202020204" pitchFamily="34" charset="0"/>
                <a:cs typeface="Droid Sans Fallback" charset="0"/>
              </a:defRPr>
            </a:lvl5pPr>
            <a:lvl6pPr marL="25146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solidFill>
                  <a:schemeClr val="bg1"/>
                </a:solidFill>
                <a:latin typeface="Arial" panose="020B0604020202020204" pitchFamily="34" charset="0"/>
                <a:cs typeface="Droid Sans Fallback" charset="0"/>
              </a:defRPr>
            </a:lvl6pPr>
            <a:lvl7pPr marL="29718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solidFill>
                  <a:schemeClr val="bg1"/>
                </a:solidFill>
                <a:latin typeface="Arial" panose="020B0604020202020204" pitchFamily="34" charset="0"/>
                <a:cs typeface="Droid Sans Fallback" charset="0"/>
              </a:defRPr>
            </a:lvl7pPr>
            <a:lvl8pPr marL="34290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solidFill>
                  <a:schemeClr val="bg1"/>
                </a:solidFill>
                <a:latin typeface="Arial" panose="020B0604020202020204" pitchFamily="34" charset="0"/>
                <a:cs typeface="Droid Sans Fallback" charset="0"/>
              </a:defRPr>
            </a:lvl8pPr>
            <a:lvl9pPr marL="38862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solidFill>
                  <a:schemeClr val="bg1"/>
                </a:solidFill>
                <a:latin typeface="Arial" panose="020B0604020202020204" pitchFamily="34" charset="0"/>
                <a:cs typeface="Droid Sans Fallback" charset="0"/>
              </a:defRPr>
            </a:lvl9pPr>
          </a:lstStyle>
          <a:p>
            <a:pPr eaLnBrk="1" hangingPunct="1">
              <a:lnSpc>
                <a:spcPct val="100000"/>
              </a:lnSpc>
              <a:spcBef>
                <a:spcPts val="650"/>
              </a:spcBef>
              <a:buClrTx/>
              <a:buFontTx/>
              <a:buNone/>
            </a:pPr>
            <a:r>
              <a:rPr lang="en-US" altLang="en-US" sz="2800" dirty="0">
                <a:solidFill>
                  <a:srgbClr val="3333FF"/>
                </a:solidFill>
                <a:latin typeface="Calibri" panose="020F0502020204030204" pitchFamily="34" charset="0"/>
                <a:ea typeface="Calibri" panose="020F0502020204030204" pitchFamily="34" charset="0"/>
                <a:cs typeface="Calibri" panose="020F0502020204030204" pitchFamily="34" charset="0"/>
              </a:rPr>
              <a:t>1924 Louis de Broglie (PhD thesis και 1929 Nobel Prize!)</a:t>
            </a:r>
          </a:p>
          <a:p>
            <a:pPr eaLnBrk="1" hangingPunct="1">
              <a:lnSpc>
                <a:spcPct val="100000"/>
              </a:lnSpc>
              <a:spcBef>
                <a:spcPts val="650"/>
              </a:spcBef>
              <a:buClrTx/>
              <a:buFontTx/>
              <a:buNone/>
            </a:pPr>
            <a:r>
              <a:rPr lang="en-US" altLang="en-US" sz="2800"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US" altLang="en-US" sz="2400" dirty="0" err="1">
                <a:solidFill>
                  <a:srgbClr val="000000"/>
                </a:solidFill>
                <a:latin typeface="Calibri" panose="020F0502020204030204" pitchFamily="34" charset="0"/>
                <a:ea typeface="Calibri" panose="020F0502020204030204" pitchFamily="34" charset="0"/>
                <a:cs typeface="Calibri" panose="020F0502020204030204" pitchFamily="34" charset="0"/>
              </a:rPr>
              <a:t>Οδηγήθηκε</a:t>
            </a:r>
            <a:r>
              <a:rPr lang="en-US" altLang="en-US" sz="2400"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l-GR" altLang="en-US" sz="2400"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US" altLang="en-US" sz="2400" dirty="0" err="1">
                <a:solidFill>
                  <a:srgbClr val="000000"/>
                </a:solidFill>
                <a:latin typeface="Calibri" panose="020F0502020204030204" pitchFamily="34" charset="0"/>
                <a:ea typeface="Calibri" panose="020F0502020204030204" pitchFamily="34" charset="0"/>
                <a:cs typeface="Calibri" panose="020F0502020204030204" pitchFamily="34" charset="0"/>
              </a:rPr>
              <a:t>στο</a:t>
            </a:r>
            <a:r>
              <a:rPr lang="en-US" altLang="en-US" sz="2400"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US" altLang="en-US" sz="2400" dirty="0" err="1">
                <a:solidFill>
                  <a:srgbClr val="000000"/>
                </a:solidFill>
                <a:latin typeface="Calibri" panose="020F0502020204030204" pitchFamily="34" charset="0"/>
                <a:ea typeface="Calibri" panose="020F0502020204030204" pitchFamily="34" charset="0"/>
                <a:cs typeface="Calibri" panose="020F0502020204030204" pitchFamily="34" charset="0"/>
              </a:rPr>
              <a:t>συλλογισμό</a:t>
            </a:r>
            <a:r>
              <a:rPr lang="en-US" altLang="en-US" sz="2400"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US" altLang="en-US" sz="2400" dirty="0" err="1">
                <a:solidFill>
                  <a:srgbClr val="000000"/>
                </a:solidFill>
                <a:latin typeface="Calibri" panose="020F0502020204030204" pitchFamily="34" charset="0"/>
                <a:ea typeface="Calibri" panose="020F0502020204030204" pitchFamily="34" charset="0"/>
                <a:cs typeface="Calibri" panose="020F0502020204030204" pitchFamily="34" charset="0"/>
              </a:rPr>
              <a:t>ότι</a:t>
            </a:r>
            <a:r>
              <a:rPr lang="en-US" altLang="en-US" sz="2400" dirty="0">
                <a:solidFill>
                  <a:srgbClr val="000000"/>
                </a:solidFill>
                <a:latin typeface="Calibri" panose="020F0502020204030204" pitchFamily="34" charset="0"/>
                <a:ea typeface="Calibri" panose="020F0502020204030204" pitchFamily="34" charset="0"/>
                <a:cs typeface="Calibri" panose="020F0502020204030204" pitchFamily="34" charset="0"/>
              </a:rPr>
              <a:t> κα</a:t>
            </a:r>
            <a:r>
              <a:rPr lang="en-US" altLang="en-US" sz="2400" dirty="0" err="1">
                <a:solidFill>
                  <a:srgbClr val="000000"/>
                </a:solidFill>
                <a:latin typeface="Calibri" panose="020F0502020204030204" pitchFamily="34" charset="0"/>
                <a:ea typeface="Calibri" panose="020F0502020204030204" pitchFamily="34" charset="0"/>
                <a:cs typeface="Calibri" panose="020F0502020204030204" pitchFamily="34" charset="0"/>
              </a:rPr>
              <a:t>θώς</a:t>
            </a:r>
            <a:r>
              <a:rPr lang="en-US" altLang="en-US" sz="2400"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US" altLang="en-US" sz="2400" dirty="0" err="1">
                <a:solidFill>
                  <a:srgbClr val="000000"/>
                </a:solidFill>
                <a:latin typeface="Calibri" panose="020F0502020204030204" pitchFamily="34" charset="0"/>
                <a:ea typeface="Calibri" panose="020F0502020204030204" pitchFamily="34" charset="0"/>
                <a:cs typeface="Calibri" panose="020F0502020204030204" pitchFamily="34" charset="0"/>
              </a:rPr>
              <a:t>το</a:t>
            </a:r>
            <a:r>
              <a:rPr lang="en-US" altLang="en-US" sz="2400"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US" altLang="en-US" sz="2400" dirty="0" err="1">
                <a:solidFill>
                  <a:srgbClr val="000000"/>
                </a:solidFill>
                <a:latin typeface="Calibri" panose="020F0502020204030204" pitchFamily="34" charset="0"/>
                <a:ea typeface="Calibri" panose="020F0502020204030204" pitchFamily="34" charset="0"/>
                <a:cs typeface="Calibri" panose="020F0502020204030204" pitchFamily="34" charset="0"/>
              </a:rPr>
              <a:t>φως</a:t>
            </a:r>
            <a:r>
              <a:rPr lang="en-US" altLang="en-US" sz="2400"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US" altLang="en-US" sz="2400" dirty="0" err="1">
                <a:solidFill>
                  <a:srgbClr val="000000"/>
                </a:solidFill>
                <a:latin typeface="Calibri" panose="020F0502020204030204" pitchFamily="34" charset="0"/>
                <a:ea typeface="Calibri" panose="020F0502020204030204" pitchFamily="34" charset="0"/>
                <a:cs typeface="Calibri" panose="020F0502020204030204" pitchFamily="34" charset="0"/>
              </a:rPr>
              <a:t>έχει</a:t>
            </a:r>
            <a:r>
              <a:rPr lang="en-US" altLang="en-US" sz="2400"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US" altLang="en-US" sz="2400" dirty="0" err="1">
                <a:solidFill>
                  <a:srgbClr val="000000"/>
                </a:solidFill>
                <a:latin typeface="Calibri" panose="020F0502020204030204" pitchFamily="34" charset="0"/>
                <a:ea typeface="Calibri" panose="020F0502020204030204" pitchFamily="34" charset="0"/>
                <a:cs typeface="Calibri" panose="020F0502020204030204" pitchFamily="34" charset="0"/>
              </a:rPr>
              <a:t>κυμ</a:t>
            </a:r>
            <a:r>
              <a:rPr lang="en-US" altLang="en-US" sz="2400" dirty="0">
                <a:solidFill>
                  <a:srgbClr val="000000"/>
                </a:solidFill>
                <a:latin typeface="Calibri" panose="020F0502020204030204" pitchFamily="34" charset="0"/>
                <a:ea typeface="Calibri" panose="020F0502020204030204" pitchFamily="34" charset="0"/>
                <a:cs typeface="Calibri" panose="020F0502020204030204" pitchFamily="34" charset="0"/>
              </a:rPr>
              <a:t>ατικές και σωματιδιακές ιδιότητες, η ύλη (ηλεκτρόνια) πρέπει να έχει και σωματιδιακές και κυματικές ιδιότητες. </a:t>
            </a:r>
          </a:p>
          <a:p>
            <a:pPr eaLnBrk="1" hangingPunct="1">
              <a:lnSpc>
                <a:spcPct val="100000"/>
              </a:lnSpc>
              <a:spcBef>
                <a:spcPts val="650"/>
              </a:spcBef>
              <a:buClrTx/>
              <a:buFontTx/>
              <a:buNone/>
            </a:pPr>
            <a:r>
              <a:rPr lang="en-US" altLang="en-US" sz="2400" dirty="0" err="1">
                <a:solidFill>
                  <a:srgbClr val="000000"/>
                </a:solidFill>
                <a:latin typeface="Calibri" panose="020F0502020204030204" pitchFamily="34" charset="0"/>
                <a:ea typeface="Calibri" panose="020F0502020204030204" pitchFamily="34" charset="0"/>
                <a:cs typeface="Calibri" panose="020F0502020204030204" pitchFamily="34" charset="0"/>
              </a:rPr>
              <a:t>Χρησιμο</a:t>
            </a:r>
            <a:r>
              <a:rPr lang="en-US" altLang="en-US" sz="2400" dirty="0">
                <a:solidFill>
                  <a:srgbClr val="000000"/>
                </a:solidFill>
                <a:latin typeface="Calibri" panose="020F0502020204030204" pitchFamily="34" charset="0"/>
                <a:ea typeface="Calibri" panose="020F0502020204030204" pitchFamily="34" charset="0"/>
                <a:cs typeface="Calibri" panose="020F0502020204030204" pitchFamily="34" charset="0"/>
              </a:rPr>
              <a:t>ποιώντας την ιδέα του Einstein ότι η ορμή ενός φωτονίου είναι (p) = h/λ, ο de Broglie πρότεινε: </a:t>
            </a:r>
          </a:p>
          <a:p>
            <a:pPr eaLnBrk="1" hangingPunct="1">
              <a:lnSpc>
                <a:spcPct val="100000"/>
              </a:lnSpc>
              <a:spcBef>
                <a:spcPts val="650"/>
              </a:spcBef>
              <a:buClrTx/>
              <a:buFontTx/>
              <a:buNone/>
            </a:pPr>
            <a:endParaRPr lang="en-US" altLang="en-US" sz="2400" dirty="0">
              <a:solidFill>
                <a:srgbClr val="000000"/>
              </a:solidFill>
              <a:latin typeface="Calibri" panose="020F0502020204030204" pitchFamily="34" charset="0"/>
              <a:ea typeface="Calibri" panose="020F0502020204030204" pitchFamily="34" charset="0"/>
              <a:cs typeface="Calibri" panose="020F0502020204030204" pitchFamily="34" charset="0"/>
            </a:endParaRPr>
          </a:p>
          <a:p>
            <a:pPr eaLnBrk="1" hangingPunct="1">
              <a:lnSpc>
                <a:spcPct val="100000"/>
              </a:lnSpc>
              <a:spcBef>
                <a:spcPts val="650"/>
              </a:spcBef>
              <a:buClrTx/>
              <a:buFontTx/>
              <a:buNone/>
            </a:pPr>
            <a:r>
              <a:rPr lang="en-US" altLang="en-US" sz="2400" dirty="0" err="1">
                <a:solidFill>
                  <a:srgbClr val="000000"/>
                </a:solidFill>
                <a:latin typeface="Calibri" panose="020F0502020204030204" pitchFamily="34" charset="0"/>
                <a:ea typeface="Calibri" panose="020F0502020204030204" pitchFamily="34" charset="0"/>
                <a:cs typeface="Calibri" panose="020F0502020204030204" pitchFamily="34" charset="0"/>
              </a:rPr>
              <a:t>Μήκος</a:t>
            </a:r>
            <a:r>
              <a:rPr lang="en-US" altLang="en-US" sz="2400"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US" altLang="en-US" sz="2400" dirty="0" err="1">
                <a:solidFill>
                  <a:srgbClr val="000000"/>
                </a:solidFill>
                <a:latin typeface="Calibri" panose="020F0502020204030204" pitchFamily="34" charset="0"/>
                <a:ea typeface="Calibri" panose="020F0502020204030204" pitchFamily="34" charset="0"/>
                <a:cs typeface="Calibri" panose="020F0502020204030204" pitchFamily="34" charset="0"/>
              </a:rPr>
              <a:t>κύμ</a:t>
            </a:r>
            <a:r>
              <a:rPr lang="en-US" altLang="en-US" sz="2400" dirty="0">
                <a:solidFill>
                  <a:srgbClr val="000000"/>
                </a:solidFill>
                <a:latin typeface="Calibri" panose="020F0502020204030204" pitchFamily="34" charset="0"/>
                <a:ea typeface="Calibri" panose="020F0502020204030204" pitchFamily="34" charset="0"/>
                <a:cs typeface="Calibri" panose="020F0502020204030204" pitchFamily="34" charset="0"/>
              </a:rPr>
              <a:t>ατος ενός σωματιδίου = λ </a:t>
            </a:r>
            <a:r>
              <a:rPr lang="en-US" altLang="en-US" sz="2400" b="1" dirty="0">
                <a:solidFill>
                  <a:srgbClr val="000000"/>
                </a:solidFill>
                <a:latin typeface="Calibri" panose="020F0502020204030204" pitchFamily="34" charset="0"/>
                <a:ea typeface="Calibri" panose="020F0502020204030204" pitchFamily="34" charset="0"/>
                <a:cs typeface="Calibri" panose="020F0502020204030204" pitchFamily="34" charset="0"/>
              </a:rPr>
              <a:t>= h/p   h = η σταθερά του Planck</a:t>
            </a:r>
          </a:p>
          <a:p>
            <a:pPr eaLnBrk="1" hangingPunct="1">
              <a:lnSpc>
                <a:spcPct val="100000"/>
              </a:lnSpc>
              <a:spcBef>
                <a:spcPts val="650"/>
              </a:spcBef>
              <a:buClrTx/>
              <a:buFontTx/>
              <a:buNone/>
            </a:pPr>
            <a:r>
              <a:rPr lang="en-US" altLang="en-US" sz="2400" dirty="0">
                <a:solidFill>
                  <a:srgbClr val="000000"/>
                </a:solidFill>
                <a:latin typeface="Calibri" panose="020F0502020204030204" pitchFamily="34" charset="0"/>
                <a:ea typeface="Calibri" panose="020F0502020204030204" pitchFamily="34" charset="0"/>
                <a:cs typeface="Calibri" panose="020F0502020204030204" pitchFamily="34" charset="0"/>
              </a:rPr>
              <a:t>m = </a:t>
            </a:r>
            <a:r>
              <a:rPr lang="en-US" altLang="en-US" sz="2400" dirty="0" err="1">
                <a:solidFill>
                  <a:srgbClr val="000000"/>
                </a:solidFill>
                <a:latin typeface="Calibri" panose="020F0502020204030204" pitchFamily="34" charset="0"/>
                <a:ea typeface="Calibri" panose="020F0502020204030204" pitchFamily="34" charset="0"/>
                <a:cs typeface="Calibri" panose="020F0502020204030204" pitchFamily="34" charset="0"/>
              </a:rPr>
              <a:t>μάζ</a:t>
            </a:r>
            <a:r>
              <a:rPr lang="en-US" altLang="en-US" sz="2400" dirty="0">
                <a:solidFill>
                  <a:srgbClr val="000000"/>
                </a:solidFill>
                <a:latin typeface="Calibri" panose="020F0502020204030204" pitchFamily="34" charset="0"/>
                <a:ea typeface="Calibri" panose="020F0502020204030204" pitchFamily="34" charset="0"/>
                <a:cs typeface="Calibri" panose="020F0502020204030204" pitchFamily="34" charset="0"/>
              </a:rPr>
              <a:t>α του σωματιδίου</a:t>
            </a:r>
          </a:p>
          <a:p>
            <a:pPr eaLnBrk="1" hangingPunct="1">
              <a:lnSpc>
                <a:spcPct val="100000"/>
              </a:lnSpc>
              <a:spcBef>
                <a:spcPts val="650"/>
              </a:spcBef>
              <a:buClrTx/>
              <a:buFontTx/>
              <a:buNone/>
            </a:pPr>
            <a:r>
              <a:rPr lang="en-US" altLang="en-US" sz="2400" dirty="0">
                <a:solidFill>
                  <a:srgbClr val="000000"/>
                </a:solidFill>
                <a:latin typeface="Calibri" panose="020F0502020204030204" pitchFamily="34" charset="0"/>
                <a:ea typeface="Calibri" panose="020F0502020204030204" pitchFamily="34" charset="0"/>
                <a:cs typeface="Calibri" panose="020F0502020204030204" pitchFamily="34" charset="0"/>
              </a:rPr>
              <a:t>v = τα</a:t>
            </a:r>
            <a:r>
              <a:rPr lang="en-US" altLang="en-US" sz="2400" dirty="0" err="1">
                <a:solidFill>
                  <a:srgbClr val="000000"/>
                </a:solidFill>
                <a:latin typeface="Calibri" panose="020F0502020204030204" pitchFamily="34" charset="0"/>
                <a:ea typeface="Calibri" panose="020F0502020204030204" pitchFamily="34" charset="0"/>
                <a:cs typeface="Calibri" panose="020F0502020204030204" pitchFamily="34" charset="0"/>
              </a:rPr>
              <a:t>χύτητ</a:t>
            </a:r>
            <a:r>
              <a:rPr lang="en-US" altLang="en-US" sz="2400" dirty="0">
                <a:solidFill>
                  <a:srgbClr val="000000"/>
                </a:solidFill>
                <a:latin typeface="Calibri" panose="020F0502020204030204" pitchFamily="34" charset="0"/>
                <a:ea typeface="Calibri" panose="020F0502020204030204" pitchFamily="34" charset="0"/>
                <a:cs typeface="Calibri" panose="020F0502020204030204" pitchFamily="34" charset="0"/>
              </a:rPr>
              <a:t>α του σωματιδίου </a:t>
            </a:r>
          </a:p>
          <a:p>
            <a:pPr eaLnBrk="1" hangingPunct="1">
              <a:lnSpc>
                <a:spcPct val="100000"/>
              </a:lnSpc>
              <a:spcBef>
                <a:spcPts val="650"/>
              </a:spcBef>
              <a:buClrTx/>
              <a:buFontTx/>
              <a:buNone/>
            </a:pPr>
            <a:r>
              <a:rPr lang="en-US" altLang="en-US" sz="2400" dirty="0">
                <a:solidFill>
                  <a:srgbClr val="000000"/>
                </a:solidFill>
                <a:latin typeface="Calibri" panose="020F0502020204030204" pitchFamily="34" charset="0"/>
                <a:ea typeface="Calibri" panose="020F0502020204030204" pitchFamily="34" charset="0"/>
                <a:cs typeface="Calibri" panose="020F0502020204030204" pitchFamily="34" charset="0"/>
              </a:rPr>
              <a:t>mv = </a:t>
            </a:r>
            <a:r>
              <a:rPr lang="en-US" altLang="en-US" sz="2400" dirty="0" err="1">
                <a:solidFill>
                  <a:srgbClr val="000000"/>
                </a:solidFill>
                <a:latin typeface="Calibri" panose="020F0502020204030204" pitchFamily="34" charset="0"/>
                <a:ea typeface="Calibri" panose="020F0502020204030204" pitchFamily="34" charset="0"/>
                <a:cs typeface="Calibri" panose="020F0502020204030204" pitchFamily="34" charset="0"/>
              </a:rPr>
              <a:t>γρ</a:t>
            </a:r>
            <a:r>
              <a:rPr lang="en-US" altLang="en-US" sz="2400" dirty="0">
                <a:solidFill>
                  <a:srgbClr val="000000"/>
                </a:solidFill>
                <a:latin typeface="Calibri" panose="020F0502020204030204" pitchFamily="34" charset="0"/>
                <a:ea typeface="Calibri" panose="020F0502020204030204" pitchFamily="34" charset="0"/>
                <a:cs typeface="Calibri" panose="020F0502020204030204" pitchFamily="34" charset="0"/>
              </a:rPr>
              <a:t>αμμική ορμή (p) επομένως λ </a:t>
            </a:r>
            <a:r>
              <a:rPr lang="en-US" altLang="en-US" sz="2400" b="1" dirty="0">
                <a:solidFill>
                  <a:srgbClr val="000000"/>
                </a:solidFill>
                <a:latin typeface="Calibri" panose="020F0502020204030204" pitchFamily="34" charset="0"/>
                <a:ea typeface="Calibri" panose="020F0502020204030204" pitchFamily="34" charset="0"/>
                <a:cs typeface="Calibri" panose="020F0502020204030204" pitchFamily="34" charset="0"/>
              </a:rPr>
              <a:t>= h/(mv) </a:t>
            </a:r>
          </a:p>
          <a:p>
            <a:pPr eaLnBrk="1" hangingPunct="1">
              <a:lnSpc>
                <a:spcPct val="100000"/>
              </a:lnSpc>
              <a:spcBef>
                <a:spcPts val="650"/>
              </a:spcBef>
              <a:buClrTx/>
              <a:buFontTx/>
              <a:buNone/>
            </a:pPr>
            <a:r>
              <a:rPr lang="en-US" altLang="en-US" sz="2400" dirty="0" err="1">
                <a:solidFill>
                  <a:srgbClr val="000000"/>
                </a:solidFill>
                <a:latin typeface="Calibri" panose="020F0502020204030204" pitchFamily="34" charset="0"/>
                <a:ea typeface="Calibri" panose="020F0502020204030204" pitchFamily="34" charset="0"/>
                <a:cs typeface="Calibri" panose="020F0502020204030204" pitchFamily="34" charset="0"/>
              </a:rPr>
              <a:t>Αρ</a:t>
            </a:r>
            <a:r>
              <a:rPr lang="en-US" altLang="en-US" sz="2400" dirty="0">
                <a:solidFill>
                  <a:srgbClr val="000000"/>
                </a:solidFill>
                <a:latin typeface="Calibri" panose="020F0502020204030204" pitchFamily="34" charset="0"/>
                <a:ea typeface="Calibri" panose="020F0502020204030204" pitchFamily="34" charset="0"/>
                <a:cs typeface="Calibri" panose="020F0502020204030204" pitchFamily="34" charset="0"/>
              </a:rPr>
              <a:t>α το </a:t>
            </a:r>
            <a:r>
              <a:rPr lang="en-US" altLang="en-US" sz="2400" dirty="0">
                <a:solidFill>
                  <a:srgbClr val="3333FF"/>
                </a:solidFill>
                <a:latin typeface="Calibri" panose="020F0502020204030204" pitchFamily="34" charset="0"/>
                <a:ea typeface="Calibri" panose="020F0502020204030204" pitchFamily="34" charset="0"/>
                <a:cs typeface="Calibri" panose="020F0502020204030204" pitchFamily="34" charset="0"/>
              </a:rPr>
              <a:t>μήκος κύματος de Broglie </a:t>
            </a:r>
            <a:r>
              <a:rPr lang="en-US" altLang="en-US" sz="2400" dirty="0">
                <a:solidFill>
                  <a:srgbClr val="000000"/>
                </a:solidFill>
                <a:latin typeface="Calibri" panose="020F0502020204030204" pitchFamily="34" charset="0"/>
                <a:ea typeface="Calibri" panose="020F0502020204030204" pitchFamily="34" charset="0"/>
                <a:cs typeface="Calibri" panose="020F0502020204030204" pitchFamily="34" charset="0"/>
              </a:rPr>
              <a:t>για τη κυματική ύλη είναι   </a:t>
            </a:r>
          </a:p>
          <a:p>
            <a:pPr eaLnBrk="1" hangingPunct="1">
              <a:lnSpc>
                <a:spcPct val="100000"/>
              </a:lnSpc>
              <a:spcBef>
                <a:spcPts val="650"/>
              </a:spcBef>
              <a:buClrTx/>
              <a:buFontTx/>
              <a:buNone/>
            </a:pPr>
            <a:r>
              <a:rPr lang="en-US" altLang="en-US" sz="2400" dirty="0">
                <a:solidFill>
                  <a:srgbClr val="FF0000"/>
                </a:solidFill>
                <a:latin typeface="Calibri" panose="020F0502020204030204" pitchFamily="34" charset="0"/>
                <a:ea typeface="Calibri" panose="020F0502020204030204" pitchFamily="34" charset="0"/>
                <a:cs typeface="Calibri" panose="020F0502020204030204" pitchFamily="34" charset="0"/>
              </a:rPr>
              <a:t>λ</a:t>
            </a:r>
            <a:r>
              <a:rPr lang="en-US" altLang="en-US" sz="2400" b="1" dirty="0">
                <a:solidFill>
                  <a:srgbClr val="FF0000"/>
                </a:solidFill>
                <a:latin typeface="Calibri" panose="020F0502020204030204" pitchFamily="34" charset="0"/>
                <a:ea typeface="Calibri" panose="020F0502020204030204" pitchFamily="34" charset="0"/>
                <a:cs typeface="Calibri" panose="020F0502020204030204" pitchFamily="34" charset="0"/>
              </a:rPr>
              <a:t>= h/p = h/(mv) </a:t>
            </a:r>
          </a:p>
        </p:txBody>
      </p:sp>
    </p:spTree>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92"/>
        <p:cNvGrpSpPr/>
        <p:nvPr/>
      </p:nvGrpSpPr>
      <p:grpSpPr>
        <a:xfrm>
          <a:off x="0" y="0"/>
          <a:ext cx="0" cy="0"/>
          <a:chOff x="0" y="0"/>
          <a:chExt cx="0" cy="0"/>
        </a:xfrm>
      </p:grpSpPr>
      <p:sp>
        <p:nvSpPr>
          <p:cNvPr id="93" name="Google Shape;93;p2"/>
          <p:cNvSpPr/>
          <p:nvPr/>
        </p:nvSpPr>
        <p:spPr>
          <a:xfrm>
            <a:off x="0" y="3985"/>
            <a:ext cx="9143771" cy="1538838"/>
          </a:xfrm>
          <a:prstGeom prst="rect">
            <a:avLst/>
          </a:prstGeom>
          <a:solidFill>
            <a:schemeClr val="lt1"/>
          </a:solidFill>
          <a:ln>
            <a:noFill/>
          </a:ln>
        </p:spPr>
        <p:txBody>
          <a:bodyPr spcFirstLastPara="1" wrap="square" lIns="91425" tIns="45700" rIns="91425" bIns="45700" anchor="ctr" anchorCtr="0">
            <a:noAutofit/>
          </a:bodyPr>
          <a:lstStyle/>
          <a:p>
            <a:endParaRPr lang="en-US" sz="2400" dirty="0">
              <a:effectLst/>
              <a:latin typeface="Times" pitchFamily="2" charset="0"/>
            </a:endParaRPr>
          </a:p>
        </p:txBody>
      </p:sp>
      <p:sp>
        <p:nvSpPr>
          <p:cNvPr id="2" name="Google Shape;104;p2">
            <a:extLst>
              <a:ext uri="{FF2B5EF4-FFF2-40B4-BE49-F238E27FC236}">
                <a16:creationId xmlns:a16="http://schemas.microsoft.com/office/drawing/2014/main" id="{062E7343-4D2E-EF28-F53A-8D44AC316F43}"/>
              </a:ext>
            </a:extLst>
          </p:cNvPr>
          <p:cNvSpPr txBox="1"/>
          <p:nvPr/>
        </p:nvSpPr>
        <p:spPr>
          <a:xfrm>
            <a:off x="320236" y="196189"/>
            <a:ext cx="8823763" cy="1246465"/>
          </a:xfrm>
          <a:prstGeom prst="rect">
            <a:avLst/>
          </a:prstGeom>
          <a:noFill/>
          <a:ln>
            <a:noFill/>
          </a:ln>
        </p:spPr>
        <p:txBody>
          <a:bodyPr spcFirstLastPara="1" wrap="square" lIns="91425" tIns="91425" rIns="91425" bIns="91425" anchor="t" anchorCtr="0">
            <a:spAutoFit/>
          </a:bodyPr>
          <a:lstStyle/>
          <a:p>
            <a:pPr marL="285750" indent="-285750">
              <a:lnSpc>
                <a:spcPct val="115000"/>
              </a:lnSpc>
              <a:buFont typeface="Arial" panose="020B0604020202020204" pitchFamily="34" charset="0"/>
              <a:buChar char="•"/>
            </a:pPr>
            <a:r>
              <a:rPr lang="el-GR" sz="2000" b="1" dirty="0">
                <a:solidFill>
                  <a:schemeClr val="dk1"/>
                </a:solidFill>
              </a:rPr>
              <a:t>Άτομα: </a:t>
            </a:r>
            <a:r>
              <a:rPr lang="el-GR" sz="2000" dirty="0" err="1">
                <a:solidFill>
                  <a:schemeClr val="dk1"/>
                </a:solidFill>
              </a:rPr>
              <a:t>υπομικροσκοπικά</a:t>
            </a:r>
            <a:r>
              <a:rPr lang="el-GR" sz="2000" dirty="0">
                <a:solidFill>
                  <a:schemeClr val="dk1"/>
                </a:solidFill>
              </a:rPr>
              <a:t> σωματίδια που αποτελούν τις βασικές δομικές μονάδες της ύλης. Τα ελεύθερα άτομα είναι σπάνια στη φύση. Αντ' αυτού συνδέονται σε ειδικές γεωμετρικές διευθετήσεις σχηματίζοντας τα </a:t>
            </a:r>
            <a:r>
              <a:rPr lang="el-GR" sz="2000" b="1" dirty="0">
                <a:solidFill>
                  <a:schemeClr val="dk1"/>
                </a:solidFill>
              </a:rPr>
              <a:t>μόρια.</a:t>
            </a:r>
          </a:p>
        </p:txBody>
      </p:sp>
      <p:pic>
        <p:nvPicPr>
          <p:cNvPr id="3" name="Picture 2">
            <a:extLst>
              <a:ext uri="{FF2B5EF4-FFF2-40B4-BE49-F238E27FC236}">
                <a16:creationId xmlns:a16="http://schemas.microsoft.com/office/drawing/2014/main" id="{D49B21ED-FCF9-A7D5-F46F-AADD048D5EFF}"/>
              </a:ext>
            </a:extLst>
          </p:cNvPr>
          <p:cNvPicPr>
            <a:picLocks noChangeAspect="1"/>
          </p:cNvPicPr>
          <p:nvPr/>
        </p:nvPicPr>
        <p:blipFill>
          <a:blip r:embed="rId3"/>
          <a:stretch>
            <a:fillRect/>
          </a:stretch>
        </p:blipFill>
        <p:spPr>
          <a:xfrm>
            <a:off x="3556000" y="1318430"/>
            <a:ext cx="2032000" cy="2054831"/>
          </a:xfrm>
          <a:prstGeom prst="rect">
            <a:avLst/>
          </a:prstGeom>
        </p:spPr>
      </p:pic>
      <p:sp>
        <p:nvSpPr>
          <p:cNvPr id="8" name="Google Shape;104;p2">
            <a:extLst>
              <a:ext uri="{FF2B5EF4-FFF2-40B4-BE49-F238E27FC236}">
                <a16:creationId xmlns:a16="http://schemas.microsoft.com/office/drawing/2014/main" id="{4271B0B9-EE13-8799-2069-146A73E83B2C}"/>
              </a:ext>
            </a:extLst>
          </p:cNvPr>
          <p:cNvSpPr txBox="1"/>
          <p:nvPr/>
        </p:nvSpPr>
        <p:spPr>
          <a:xfrm>
            <a:off x="1272215" y="4903649"/>
            <a:ext cx="2416657" cy="1954351"/>
          </a:xfrm>
          <a:prstGeom prst="rect">
            <a:avLst/>
          </a:prstGeom>
          <a:noFill/>
          <a:ln>
            <a:noFill/>
          </a:ln>
        </p:spPr>
        <p:txBody>
          <a:bodyPr spcFirstLastPara="1" wrap="square" lIns="91425" tIns="91425" rIns="91425" bIns="91425" anchor="t" anchorCtr="0">
            <a:spAutoFit/>
          </a:bodyPr>
          <a:lstStyle/>
          <a:p>
            <a:pPr marL="285750" indent="-285750">
              <a:lnSpc>
                <a:spcPct val="115000"/>
              </a:lnSpc>
              <a:buFont typeface="Arial" panose="020B0604020202020204" pitchFamily="34" charset="0"/>
              <a:buChar char="•"/>
            </a:pPr>
            <a:r>
              <a:rPr lang="el-GR" sz="2000" dirty="0">
                <a:solidFill>
                  <a:srgbClr val="C00000"/>
                </a:solidFill>
              </a:rPr>
              <a:t>Αλλά το μόριο αυτό είναι </a:t>
            </a:r>
            <a:r>
              <a:rPr lang="el-GR" sz="2000" b="1" dirty="0">
                <a:solidFill>
                  <a:srgbClr val="C00000"/>
                </a:solidFill>
              </a:rPr>
              <a:t>υπεροξείδιο του υδρογόνου! </a:t>
            </a:r>
          </a:p>
          <a:p>
            <a:pPr marL="285750" indent="-285750">
              <a:lnSpc>
                <a:spcPct val="115000"/>
              </a:lnSpc>
              <a:buFont typeface="Arial" panose="020B0604020202020204" pitchFamily="34" charset="0"/>
              <a:buChar char="•"/>
            </a:pPr>
            <a:endParaRPr lang="el-GR" sz="2000" b="1" dirty="0">
              <a:solidFill>
                <a:srgbClr val="C00000"/>
              </a:solidFill>
            </a:endParaRPr>
          </a:p>
        </p:txBody>
      </p:sp>
      <p:pic>
        <p:nvPicPr>
          <p:cNvPr id="9" name="Picture 8">
            <a:extLst>
              <a:ext uri="{FF2B5EF4-FFF2-40B4-BE49-F238E27FC236}">
                <a16:creationId xmlns:a16="http://schemas.microsoft.com/office/drawing/2014/main" id="{773BCD6B-0504-5340-D8D4-D9CA5E07B17C}"/>
              </a:ext>
            </a:extLst>
          </p:cNvPr>
          <p:cNvPicPr>
            <a:picLocks noChangeAspect="1"/>
          </p:cNvPicPr>
          <p:nvPr/>
        </p:nvPicPr>
        <p:blipFill>
          <a:blip r:embed="rId4"/>
          <a:stretch>
            <a:fillRect/>
          </a:stretch>
        </p:blipFill>
        <p:spPr>
          <a:xfrm>
            <a:off x="3414500" y="4700569"/>
            <a:ext cx="2314999" cy="1984285"/>
          </a:xfrm>
          <a:prstGeom prst="rect">
            <a:avLst/>
          </a:prstGeom>
        </p:spPr>
      </p:pic>
      <p:sp>
        <p:nvSpPr>
          <p:cNvPr id="10" name="Rectangle 9">
            <a:extLst>
              <a:ext uri="{FF2B5EF4-FFF2-40B4-BE49-F238E27FC236}">
                <a16:creationId xmlns:a16="http://schemas.microsoft.com/office/drawing/2014/main" id="{D1CB38B3-183B-97C4-9523-050E96139F3D}"/>
              </a:ext>
            </a:extLst>
          </p:cNvPr>
          <p:cNvSpPr/>
          <p:nvPr/>
        </p:nvSpPr>
        <p:spPr>
          <a:xfrm>
            <a:off x="3555567" y="4692555"/>
            <a:ext cx="2032000" cy="32552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mc:AlternateContent xmlns:mc="http://schemas.openxmlformats.org/markup-compatibility/2006" xmlns:p14="http://schemas.microsoft.com/office/powerpoint/2010/main">
        <mc:Choice Requires="p14">
          <p:contentPart p14:bwMode="auto" r:id="rId5">
            <p14:nvContentPartPr>
              <p14:cNvPr id="4" name="Ink 3">
                <a:extLst>
                  <a:ext uri="{FF2B5EF4-FFF2-40B4-BE49-F238E27FC236}">
                    <a16:creationId xmlns:a16="http://schemas.microsoft.com/office/drawing/2014/main" id="{3FF73BCF-F882-4EA7-4F02-52549F07C10B}"/>
                  </a:ext>
                </a:extLst>
              </p14:cNvPr>
              <p14:cNvContentPartPr/>
              <p14:nvPr/>
            </p14:nvContentPartPr>
            <p14:xfrm>
              <a:off x="-2099825" y="890695"/>
              <a:ext cx="360" cy="360"/>
            </p14:xfrm>
          </p:contentPart>
        </mc:Choice>
        <mc:Fallback xmlns="">
          <p:pic>
            <p:nvPicPr>
              <p:cNvPr id="4" name="Ink 3">
                <a:extLst>
                  <a:ext uri="{FF2B5EF4-FFF2-40B4-BE49-F238E27FC236}">
                    <a16:creationId xmlns:a16="http://schemas.microsoft.com/office/drawing/2014/main" id="{3FF73BCF-F882-4EA7-4F02-52549F07C10B}"/>
                  </a:ext>
                </a:extLst>
              </p:cNvPr>
              <p:cNvPicPr/>
              <p:nvPr/>
            </p:nvPicPr>
            <p:blipFill>
              <a:blip r:embed="rId6"/>
              <a:stretch>
                <a:fillRect/>
              </a:stretch>
            </p:blipFill>
            <p:spPr>
              <a:xfrm>
                <a:off x="-2117465" y="873055"/>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5" name="Ink 4">
                <a:extLst>
                  <a:ext uri="{FF2B5EF4-FFF2-40B4-BE49-F238E27FC236}">
                    <a16:creationId xmlns:a16="http://schemas.microsoft.com/office/drawing/2014/main" id="{F63F266C-FFDF-D27E-1ACD-4F5AB0E0A40F}"/>
                  </a:ext>
                </a:extLst>
              </p14:cNvPr>
              <p14:cNvContentPartPr/>
              <p14:nvPr/>
            </p14:nvContentPartPr>
            <p14:xfrm>
              <a:off x="-2099825" y="890695"/>
              <a:ext cx="360" cy="360"/>
            </p14:xfrm>
          </p:contentPart>
        </mc:Choice>
        <mc:Fallback xmlns="">
          <p:pic>
            <p:nvPicPr>
              <p:cNvPr id="5" name="Ink 4">
                <a:extLst>
                  <a:ext uri="{FF2B5EF4-FFF2-40B4-BE49-F238E27FC236}">
                    <a16:creationId xmlns:a16="http://schemas.microsoft.com/office/drawing/2014/main" id="{F63F266C-FFDF-D27E-1ACD-4F5AB0E0A40F}"/>
                  </a:ext>
                </a:extLst>
              </p:cNvPr>
              <p:cNvPicPr/>
              <p:nvPr/>
            </p:nvPicPr>
            <p:blipFill>
              <a:blip r:embed="rId6"/>
              <a:stretch>
                <a:fillRect/>
              </a:stretch>
            </p:blipFill>
            <p:spPr>
              <a:xfrm>
                <a:off x="-2117465" y="873055"/>
                <a:ext cx="36000" cy="36000"/>
              </a:xfrm>
              <a:prstGeom prst="rect">
                <a:avLst/>
              </a:prstGeom>
            </p:spPr>
          </p:pic>
        </mc:Fallback>
      </mc:AlternateContent>
    </p:spTree>
    <p:extLst>
      <p:ext uri="{BB962C8B-B14F-4D97-AF65-F5344CB8AC3E}">
        <p14:creationId xmlns:p14="http://schemas.microsoft.com/office/powerpoint/2010/main" val="261919383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7E59350E-C3AD-4C23-94EA-AA4FB110B81A}"/>
              </a:ext>
            </a:extLst>
          </p:cNvPr>
          <p:cNvSpPr>
            <a:spLocks noGrp="1"/>
          </p:cNvSpPr>
          <p:nvPr>
            <p:ph type="title"/>
          </p:nvPr>
        </p:nvSpPr>
        <p:spPr/>
        <p:txBody>
          <a:bodyPr/>
          <a:lstStyle/>
          <a:p>
            <a:r>
              <a:rPr lang="en-US" sz="3200" dirty="0">
                <a:solidFill>
                  <a:schemeClr val="accent1">
                    <a:lumMod val="75000"/>
                  </a:schemeClr>
                </a:solidFill>
              </a:rPr>
              <a:t>H </a:t>
            </a:r>
            <a:r>
              <a:rPr lang="el-GR" sz="3200" dirty="0">
                <a:solidFill>
                  <a:schemeClr val="accent1">
                    <a:lumMod val="75000"/>
                  </a:schemeClr>
                </a:solidFill>
              </a:rPr>
              <a:t>κυματική φύση του ηλεκτρονίου</a:t>
            </a:r>
            <a:endParaRPr lang="en-US" sz="3200" dirty="0">
              <a:solidFill>
                <a:schemeClr val="accent1">
                  <a:lumMod val="75000"/>
                </a:schemeClr>
              </a:solidFill>
            </a:endParaRPr>
          </a:p>
        </p:txBody>
      </p:sp>
      <p:pic>
        <p:nvPicPr>
          <p:cNvPr id="6" name="Θέση περιεχομένου 5">
            <a:extLst>
              <a:ext uri="{FF2B5EF4-FFF2-40B4-BE49-F238E27FC236}">
                <a16:creationId xmlns:a16="http://schemas.microsoft.com/office/drawing/2014/main" id="{AF896984-385F-400F-8780-D3416CD1998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27991" y="2247427"/>
            <a:ext cx="7867897" cy="3127762"/>
          </a:xfrm>
        </p:spPr>
      </p:pic>
    </p:spTree>
    <p:extLst>
      <p:ext uri="{BB962C8B-B14F-4D97-AF65-F5344CB8AC3E}">
        <p14:creationId xmlns:p14="http://schemas.microsoft.com/office/powerpoint/2010/main" val="131777819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Text Box 1">
            <a:extLst>
              <a:ext uri="{FF2B5EF4-FFF2-40B4-BE49-F238E27FC236}">
                <a16:creationId xmlns:a16="http://schemas.microsoft.com/office/drawing/2014/main" id="{91E96FAE-6DF2-411D-AA90-293F67035749}"/>
              </a:ext>
            </a:extLst>
          </p:cNvPr>
          <p:cNvSpPr txBox="1">
            <a:spLocks noChangeArrowheads="1"/>
          </p:cNvSpPr>
          <p:nvPr/>
        </p:nvSpPr>
        <p:spPr bwMode="auto">
          <a:xfrm>
            <a:off x="304800" y="6248400"/>
            <a:ext cx="3505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1pPr>
            <a:lvl2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2pPr>
            <a:lvl3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3pPr>
            <a:lvl4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4pPr>
            <a:lvl5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5pPr>
            <a:lvl6pPr marL="25146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6pPr>
            <a:lvl7pPr marL="29718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7pPr>
            <a:lvl8pPr marL="34290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8pPr>
            <a:lvl9pPr marL="38862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9pPr>
          </a:lstStyle>
          <a:p>
            <a:pPr eaLnBrk="1" hangingPunct="1">
              <a:lnSpc>
                <a:spcPct val="100000"/>
              </a:lnSpc>
              <a:buClrTx/>
              <a:buFontTx/>
              <a:buNone/>
            </a:pPr>
            <a:r>
              <a:rPr lang="el-GR" altLang="en-US" sz="1400">
                <a:solidFill>
                  <a:srgbClr val="000000"/>
                </a:solidFill>
                <a:latin typeface="Times New Roman" panose="02020603050405020304" pitchFamily="18" charset="0"/>
                <a:cs typeface="DejaVu Sans" panose="020B0603030804020204" pitchFamily="34" charset="0"/>
              </a:rPr>
              <a:t>Tro, Chemistry: A Molecular Approach</a:t>
            </a:r>
          </a:p>
        </p:txBody>
      </p:sp>
      <p:sp>
        <p:nvSpPr>
          <p:cNvPr id="131076" name="Rectangle 3">
            <a:extLst>
              <a:ext uri="{FF2B5EF4-FFF2-40B4-BE49-F238E27FC236}">
                <a16:creationId xmlns:a16="http://schemas.microsoft.com/office/drawing/2014/main" id="{C8A1C4E7-29E3-4823-8374-FEE5604A298F}"/>
              </a:ext>
            </a:extLst>
          </p:cNvPr>
          <p:cNvSpPr>
            <a:spLocks noGrp="1" noChangeArrowheads="1"/>
          </p:cNvSpPr>
          <p:nvPr>
            <p:ph type="title" idx="4294967295"/>
          </p:nvPr>
        </p:nvSpPr>
        <p:spPr>
          <a:xfrm>
            <a:off x="304800" y="152400"/>
            <a:ext cx="8458200" cy="1143000"/>
          </a:xfrm>
        </p:spPr>
        <p:txBody>
          <a:bodyPr>
            <a:normAutofit fontScale="90000"/>
          </a:bodyPr>
          <a:lstStyle/>
          <a:p>
            <a:pPr eaLnBrk="1" hangingPunct="1">
              <a:lnSpc>
                <a:spcPct val="100000"/>
              </a:lnSpc>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altLang="en-US" sz="4000">
                <a:solidFill>
                  <a:srgbClr val="9900FF"/>
                </a:solidFill>
              </a:rPr>
              <a:t>Η Κυματική συμπεριφορά των Ηλεκτρονίων</a:t>
            </a:r>
          </a:p>
        </p:txBody>
      </p:sp>
      <p:sp>
        <p:nvSpPr>
          <p:cNvPr id="131077" name="Text Box 4">
            <a:extLst>
              <a:ext uri="{FF2B5EF4-FFF2-40B4-BE49-F238E27FC236}">
                <a16:creationId xmlns:a16="http://schemas.microsoft.com/office/drawing/2014/main" id="{7E41166D-63CE-4F4E-BD69-4B74C36E9A68}"/>
              </a:ext>
            </a:extLst>
          </p:cNvPr>
          <p:cNvSpPr txBox="1">
            <a:spLocks noChangeArrowheads="1"/>
          </p:cNvSpPr>
          <p:nvPr/>
        </p:nvSpPr>
        <p:spPr bwMode="auto">
          <a:xfrm>
            <a:off x="304800" y="1371600"/>
            <a:ext cx="8458200"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marL="336550" indent="-336550">
              <a:lnSpc>
                <a:spcPct val="94000"/>
              </a:lnSpc>
              <a:buClr>
                <a:srgbClr val="000000"/>
              </a:buClr>
              <a:buSzPct val="100000"/>
              <a:buFont typeface="Times New Roman" panose="02020603050405020304" pitchFamily="18" charset="0"/>
              <a:tabLst>
                <a:tab pos="336550" algn="l"/>
                <a:tab pos="784225" algn="l"/>
                <a:tab pos="1233488" algn="l"/>
                <a:tab pos="1682750" algn="l"/>
                <a:tab pos="2132013" algn="l"/>
                <a:tab pos="2581275" algn="l"/>
                <a:tab pos="3030538" algn="l"/>
                <a:tab pos="3479800" algn="l"/>
                <a:tab pos="3929063" algn="l"/>
                <a:tab pos="4378325" algn="l"/>
                <a:tab pos="4827588" algn="l"/>
                <a:tab pos="5276850" algn="l"/>
                <a:tab pos="5726113" algn="l"/>
                <a:tab pos="6175375" algn="l"/>
                <a:tab pos="6624638" algn="l"/>
                <a:tab pos="7073900" algn="l"/>
                <a:tab pos="7523163" algn="l"/>
                <a:tab pos="7972425" algn="l"/>
                <a:tab pos="8421688" algn="l"/>
                <a:tab pos="8870950" algn="l"/>
                <a:tab pos="9320213" algn="l"/>
              </a:tabLst>
              <a:defRPr>
                <a:solidFill>
                  <a:schemeClr val="bg1"/>
                </a:solidFill>
                <a:latin typeface="Arial" panose="020B0604020202020204" pitchFamily="34" charset="0"/>
                <a:cs typeface="Droid Sans Fallback" charset="0"/>
              </a:defRPr>
            </a:lvl1pPr>
            <a:lvl2pPr marL="736600" indent="-279400">
              <a:lnSpc>
                <a:spcPct val="94000"/>
              </a:lnSpc>
              <a:buClr>
                <a:srgbClr val="000000"/>
              </a:buClr>
              <a:buSzPct val="100000"/>
              <a:buFont typeface="Times New Roman" panose="02020603050405020304" pitchFamily="18" charset="0"/>
              <a:tabLst>
                <a:tab pos="336550" algn="l"/>
                <a:tab pos="784225" algn="l"/>
                <a:tab pos="1233488" algn="l"/>
                <a:tab pos="1682750" algn="l"/>
                <a:tab pos="2132013" algn="l"/>
                <a:tab pos="2581275" algn="l"/>
                <a:tab pos="3030538" algn="l"/>
                <a:tab pos="3479800" algn="l"/>
                <a:tab pos="3929063" algn="l"/>
                <a:tab pos="4378325" algn="l"/>
                <a:tab pos="4827588" algn="l"/>
                <a:tab pos="5276850" algn="l"/>
                <a:tab pos="5726113" algn="l"/>
                <a:tab pos="6175375" algn="l"/>
                <a:tab pos="6624638" algn="l"/>
                <a:tab pos="7073900" algn="l"/>
                <a:tab pos="7523163" algn="l"/>
                <a:tab pos="7972425" algn="l"/>
                <a:tab pos="8421688" algn="l"/>
                <a:tab pos="8870950" algn="l"/>
                <a:tab pos="9320213" algn="l"/>
              </a:tabLst>
              <a:defRPr>
                <a:solidFill>
                  <a:schemeClr val="bg1"/>
                </a:solidFill>
                <a:latin typeface="Arial" panose="020B0604020202020204" pitchFamily="34" charset="0"/>
                <a:cs typeface="Droid Sans Fallback" charset="0"/>
              </a:defRPr>
            </a:lvl2pPr>
            <a:lvl3pPr>
              <a:lnSpc>
                <a:spcPct val="94000"/>
              </a:lnSpc>
              <a:buClr>
                <a:srgbClr val="000000"/>
              </a:buClr>
              <a:buSzPct val="100000"/>
              <a:buFont typeface="Times New Roman" panose="02020603050405020304" pitchFamily="18" charset="0"/>
              <a:tabLst>
                <a:tab pos="336550" algn="l"/>
                <a:tab pos="784225" algn="l"/>
                <a:tab pos="1233488" algn="l"/>
                <a:tab pos="1682750" algn="l"/>
                <a:tab pos="2132013" algn="l"/>
                <a:tab pos="2581275" algn="l"/>
                <a:tab pos="3030538" algn="l"/>
                <a:tab pos="3479800" algn="l"/>
                <a:tab pos="3929063" algn="l"/>
                <a:tab pos="4378325" algn="l"/>
                <a:tab pos="4827588" algn="l"/>
                <a:tab pos="5276850" algn="l"/>
                <a:tab pos="5726113" algn="l"/>
                <a:tab pos="6175375" algn="l"/>
                <a:tab pos="6624638" algn="l"/>
                <a:tab pos="7073900" algn="l"/>
                <a:tab pos="7523163" algn="l"/>
                <a:tab pos="7972425" algn="l"/>
                <a:tab pos="8421688" algn="l"/>
                <a:tab pos="8870950" algn="l"/>
                <a:tab pos="9320213" algn="l"/>
              </a:tabLst>
              <a:defRPr>
                <a:solidFill>
                  <a:schemeClr val="bg1"/>
                </a:solidFill>
                <a:latin typeface="Arial" panose="020B0604020202020204" pitchFamily="34" charset="0"/>
                <a:cs typeface="Droid Sans Fallback" charset="0"/>
              </a:defRPr>
            </a:lvl3pPr>
            <a:lvl4pPr>
              <a:lnSpc>
                <a:spcPct val="94000"/>
              </a:lnSpc>
              <a:buClr>
                <a:srgbClr val="000000"/>
              </a:buClr>
              <a:buSzPct val="100000"/>
              <a:buFont typeface="Times New Roman" panose="02020603050405020304" pitchFamily="18" charset="0"/>
              <a:tabLst>
                <a:tab pos="336550" algn="l"/>
                <a:tab pos="784225" algn="l"/>
                <a:tab pos="1233488" algn="l"/>
                <a:tab pos="1682750" algn="l"/>
                <a:tab pos="2132013" algn="l"/>
                <a:tab pos="2581275" algn="l"/>
                <a:tab pos="3030538" algn="l"/>
                <a:tab pos="3479800" algn="l"/>
                <a:tab pos="3929063" algn="l"/>
                <a:tab pos="4378325" algn="l"/>
                <a:tab pos="4827588" algn="l"/>
                <a:tab pos="5276850" algn="l"/>
                <a:tab pos="5726113" algn="l"/>
                <a:tab pos="6175375" algn="l"/>
                <a:tab pos="6624638" algn="l"/>
                <a:tab pos="7073900" algn="l"/>
                <a:tab pos="7523163" algn="l"/>
                <a:tab pos="7972425" algn="l"/>
                <a:tab pos="8421688" algn="l"/>
                <a:tab pos="8870950" algn="l"/>
                <a:tab pos="9320213" algn="l"/>
              </a:tabLst>
              <a:defRPr>
                <a:solidFill>
                  <a:schemeClr val="bg1"/>
                </a:solidFill>
                <a:latin typeface="Arial" panose="020B0604020202020204" pitchFamily="34" charset="0"/>
                <a:cs typeface="Droid Sans Fallback" charset="0"/>
              </a:defRPr>
            </a:lvl4pPr>
            <a:lvl5pPr>
              <a:lnSpc>
                <a:spcPct val="94000"/>
              </a:lnSpc>
              <a:buClr>
                <a:srgbClr val="000000"/>
              </a:buClr>
              <a:buSzPct val="100000"/>
              <a:buFont typeface="Times New Roman" panose="02020603050405020304" pitchFamily="18" charset="0"/>
              <a:tabLst>
                <a:tab pos="336550" algn="l"/>
                <a:tab pos="784225" algn="l"/>
                <a:tab pos="1233488" algn="l"/>
                <a:tab pos="1682750" algn="l"/>
                <a:tab pos="2132013" algn="l"/>
                <a:tab pos="2581275" algn="l"/>
                <a:tab pos="3030538" algn="l"/>
                <a:tab pos="3479800" algn="l"/>
                <a:tab pos="3929063" algn="l"/>
                <a:tab pos="4378325" algn="l"/>
                <a:tab pos="4827588" algn="l"/>
                <a:tab pos="5276850" algn="l"/>
                <a:tab pos="5726113" algn="l"/>
                <a:tab pos="6175375" algn="l"/>
                <a:tab pos="6624638" algn="l"/>
                <a:tab pos="7073900" algn="l"/>
                <a:tab pos="7523163" algn="l"/>
                <a:tab pos="7972425" algn="l"/>
                <a:tab pos="8421688" algn="l"/>
                <a:tab pos="8870950" algn="l"/>
                <a:tab pos="9320213" algn="l"/>
              </a:tabLst>
              <a:defRPr>
                <a:solidFill>
                  <a:schemeClr val="bg1"/>
                </a:solidFill>
                <a:latin typeface="Arial" panose="020B0604020202020204" pitchFamily="34" charset="0"/>
                <a:cs typeface="Droid Sans Fallback" charset="0"/>
              </a:defRPr>
            </a:lvl5pPr>
            <a:lvl6pPr marL="25146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336550" algn="l"/>
                <a:tab pos="784225" algn="l"/>
                <a:tab pos="1233488" algn="l"/>
                <a:tab pos="1682750" algn="l"/>
                <a:tab pos="2132013" algn="l"/>
                <a:tab pos="2581275" algn="l"/>
                <a:tab pos="3030538" algn="l"/>
                <a:tab pos="3479800" algn="l"/>
                <a:tab pos="3929063" algn="l"/>
                <a:tab pos="4378325" algn="l"/>
                <a:tab pos="4827588" algn="l"/>
                <a:tab pos="5276850" algn="l"/>
                <a:tab pos="5726113" algn="l"/>
                <a:tab pos="6175375" algn="l"/>
                <a:tab pos="6624638" algn="l"/>
                <a:tab pos="7073900" algn="l"/>
                <a:tab pos="7523163" algn="l"/>
                <a:tab pos="7972425" algn="l"/>
                <a:tab pos="8421688" algn="l"/>
                <a:tab pos="8870950" algn="l"/>
                <a:tab pos="9320213" algn="l"/>
              </a:tabLst>
              <a:defRPr>
                <a:solidFill>
                  <a:schemeClr val="bg1"/>
                </a:solidFill>
                <a:latin typeface="Arial" panose="020B0604020202020204" pitchFamily="34" charset="0"/>
                <a:cs typeface="Droid Sans Fallback" charset="0"/>
              </a:defRPr>
            </a:lvl6pPr>
            <a:lvl7pPr marL="29718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336550" algn="l"/>
                <a:tab pos="784225" algn="l"/>
                <a:tab pos="1233488" algn="l"/>
                <a:tab pos="1682750" algn="l"/>
                <a:tab pos="2132013" algn="l"/>
                <a:tab pos="2581275" algn="l"/>
                <a:tab pos="3030538" algn="l"/>
                <a:tab pos="3479800" algn="l"/>
                <a:tab pos="3929063" algn="l"/>
                <a:tab pos="4378325" algn="l"/>
                <a:tab pos="4827588" algn="l"/>
                <a:tab pos="5276850" algn="l"/>
                <a:tab pos="5726113" algn="l"/>
                <a:tab pos="6175375" algn="l"/>
                <a:tab pos="6624638" algn="l"/>
                <a:tab pos="7073900" algn="l"/>
                <a:tab pos="7523163" algn="l"/>
                <a:tab pos="7972425" algn="l"/>
                <a:tab pos="8421688" algn="l"/>
                <a:tab pos="8870950" algn="l"/>
                <a:tab pos="9320213" algn="l"/>
              </a:tabLst>
              <a:defRPr>
                <a:solidFill>
                  <a:schemeClr val="bg1"/>
                </a:solidFill>
                <a:latin typeface="Arial" panose="020B0604020202020204" pitchFamily="34" charset="0"/>
                <a:cs typeface="Droid Sans Fallback" charset="0"/>
              </a:defRPr>
            </a:lvl7pPr>
            <a:lvl8pPr marL="34290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336550" algn="l"/>
                <a:tab pos="784225" algn="l"/>
                <a:tab pos="1233488" algn="l"/>
                <a:tab pos="1682750" algn="l"/>
                <a:tab pos="2132013" algn="l"/>
                <a:tab pos="2581275" algn="l"/>
                <a:tab pos="3030538" algn="l"/>
                <a:tab pos="3479800" algn="l"/>
                <a:tab pos="3929063" algn="l"/>
                <a:tab pos="4378325" algn="l"/>
                <a:tab pos="4827588" algn="l"/>
                <a:tab pos="5276850" algn="l"/>
                <a:tab pos="5726113" algn="l"/>
                <a:tab pos="6175375" algn="l"/>
                <a:tab pos="6624638" algn="l"/>
                <a:tab pos="7073900" algn="l"/>
                <a:tab pos="7523163" algn="l"/>
                <a:tab pos="7972425" algn="l"/>
                <a:tab pos="8421688" algn="l"/>
                <a:tab pos="8870950" algn="l"/>
                <a:tab pos="9320213" algn="l"/>
              </a:tabLst>
              <a:defRPr>
                <a:solidFill>
                  <a:schemeClr val="bg1"/>
                </a:solidFill>
                <a:latin typeface="Arial" panose="020B0604020202020204" pitchFamily="34" charset="0"/>
                <a:cs typeface="Droid Sans Fallback" charset="0"/>
              </a:defRPr>
            </a:lvl8pPr>
            <a:lvl9pPr marL="38862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336550" algn="l"/>
                <a:tab pos="784225" algn="l"/>
                <a:tab pos="1233488" algn="l"/>
                <a:tab pos="1682750" algn="l"/>
                <a:tab pos="2132013" algn="l"/>
                <a:tab pos="2581275" algn="l"/>
                <a:tab pos="3030538" algn="l"/>
                <a:tab pos="3479800" algn="l"/>
                <a:tab pos="3929063" algn="l"/>
                <a:tab pos="4378325" algn="l"/>
                <a:tab pos="4827588" algn="l"/>
                <a:tab pos="5276850" algn="l"/>
                <a:tab pos="5726113" algn="l"/>
                <a:tab pos="6175375" algn="l"/>
                <a:tab pos="6624638" algn="l"/>
                <a:tab pos="7073900" algn="l"/>
                <a:tab pos="7523163" algn="l"/>
                <a:tab pos="7972425" algn="l"/>
                <a:tab pos="8421688" algn="l"/>
                <a:tab pos="8870950" algn="l"/>
                <a:tab pos="9320213" algn="l"/>
              </a:tabLst>
              <a:defRPr>
                <a:solidFill>
                  <a:schemeClr val="bg1"/>
                </a:solidFill>
                <a:latin typeface="Arial" panose="020B0604020202020204" pitchFamily="34" charset="0"/>
                <a:cs typeface="Droid Sans Fallback" charset="0"/>
              </a:defRPr>
            </a:lvl9pPr>
          </a:lstStyle>
          <a:p>
            <a:pPr eaLnBrk="1" hangingPunct="1">
              <a:lnSpc>
                <a:spcPct val="80000"/>
              </a:lnSpc>
              <a:spcBef>
                <a:spcPts val="563"/>
              </a:spcBef>
              <a:buClr>
                <a:srgbClr val="D64C00"/>
              </a:buClr>
              <a:buSzPct val="120000"/>
              <a:buFont typeface="Symbol" panose="05050102010706020507" pitchFamily="18" charset="2"/>
              <a:buChar char=""/>
            </a:pPr>
            <a:r>
              <a:rPr lang="en-US" altLang="en-US" sz="2800" dirty="0">
                <a:solidFill>
                  <a:srgbClr val="D64C00"/>
                </a:solidFill>
                <a:latin typeface="Times New Roman" panose="02020603050405020304" pitchFamily="18" charset="0"/>
              </a:rPr>
              <a:t>Ο de Broglie π</a:t>
            </a:r>
            <a:r>
              <a:rPr lang="en-US" altLang="en-US" sz="2800" dirty="0" err="1">
                <a:solidFill>
                  <a:srgbClr val="D64C00"/>
                </a:solidFill>
                <a:latin typeface="Times New Roman" panose="02020603050405020304" pitchFamily="18" charset="0"/>
              </a:rPr>
              <a:t>ρότεινε</a:t>
            </a:r>
            <a:r>
              <a:rPr lang="en-US" altLang="en-US" sz="2800" dirty="0">
                <a:solidFill>
                  <a:srgbClr val="D64C00"/>
                </a:solidFill>
                <a:latin typeface="Times New Roman" panose="02020603050405020304" pitchFamily="18" charset="0"/>
              </a:rPr>
              <a:t> </a:t>
            </a:r>
            <a:r>
              <a:rPr lang="en-US" altLang="en-US" sz="2800" dirty="0" err="1">
                <a:solidFill>
                  <a:srgbClr val="D64C00"/>
                </a:solidFill>
                <a:latin typeface="Times New Roman" panose="02020603050405020304" pitchFamily="18" charset="0"/>
              </a:rPr>
              <a:t>ότι</a:t>
            </a:r>
            <a:r>
              <a:rPr lang="en-US" altLang="en-US" sz="2800" dirty="0">
                <a:solidFill>
                  <a:srgbClr val="D64C00"/>
                </a:solidFill>
                <a:latin typeface="Times New Roman" panose="02020603050405020304" pitchFamily="18" charset="0"/>
              </a:rPr>
              <a:t> τα </a:t>
            </a:r>
            <a:r>
              <a:rPr lang="en-US" altLang="en-US" sz="2800" dirty="0" err="1">
                <a:solidFill>
                  <a:srgbClr val="D64C00"/>
                </a:solidFill>
                <a:latin typeface="Times New Roman" panose="02020603050405020304" pitchFamily="18" charset="0"/>
              </a:rPr>
              <a:t>σωμ</a:t>
            </a:r>
            <a:r>
              <a:rPr lang="en-US" altLang="en-US" sz="2800" dirty="0">
                <a:solidFill>
                  <a:srgbClr val="D64C00"/>
                </a:solidFill>
                <a:latin typeface="Times New Roman" panose="02020603050405020304" pitchFamily="18" charset="0"/>
              </a:rPr>
              <a:t>ατίδια μπορούσαν να έχουν χαρακτήρα κύματος</a:t>
            </a:r>
          </a:p>
          <a:p>
            <a:pPr eaLnBrk="1" hangingPunct="1">
              <a:lnSpc>
                <a:spcPct val="80000"/>
              </a:lnSpc>
              <a:spcBef>
                <a:spcPts val="563"/>
              </a:spcBef>
              <a:buSzPct val="120000"/>
              <a:buFont typeface="Symbol" panose="05050102010706020507" pitchFamily="18" charset="2"/>
              <a:buChar char=""/>
            </a:pPr>
            <a:r>
              <a:rPr lang="en-US" altLang="en-US" sz="2800" dirty="0">
                <a:solidFill>
                  <a:srgbClr val="000000"/>
                </a:solidFill>
                <a:latin typeface="Times New Roman" panose="02020603050405020304" pitchFamily="18" charset="0"/>
              </a:rPr>
              <a:t>Επ</a:t>
            </a:r>
            <a:r>
              <a:rPr lang="en-US" altLang="en-US" sz="2800" dirty="0" err="1">
                <a:solidFill>
                  <a:srgbClr val="000000"/>
                </a:solidFill>
                <a:latin typeface="Times New Roman" panose="02020603050405020304" pitchFamily="18" charset="0"/>
              </a:rPr>
              <a:t>ειδή</a:t>
            </a:r>
            <a:r>
              <a:rPr lang="en-US" altLang="en-US" sz="2800" dirty="0">
                <a:solidFill>
                  <a:srgbClr val="000000"/>
                </a:solidFill>
                <a:latin typeface="Times New Roman" panose="02020603050405020304" pitchFamily="18" charset="0"/>
              </a:rPr>
              <a:t> </a:t>
            </a:r>
            <a:r>
              <a:rPr lang="en-US" altLang="en-US" sz="2800" dirty="0" err="1">
                <a:solidFill>
                  <a:srgbClr val="000000"/>
                </a:solidFill>
                <a:latin typeface="Times New Roman" panose="02020603050405020304" pitchFamily="18" charset="0"/>
              </a:rPr>
              <a:t>είν</a:t>
            </a:r>
            <a:r>
              <a:rPr lang="en-US" altLang="en-US" sz="2800" dirty="0">
                <a:solidFill>
                  <a:srgbClr val="000000"/>
                </a:solidFill>
                <a:latin typeface="Times New Roman" panose="02020603050405020304" pitchFamily="18" charset="0"/>
              </a:rPr>
              <a:t>αι τόσο μικρό το ηλεκτρόνιο, ο κυματικός χαρακτήρας των ηλεκτρονίων είναι σημαντικός</a:t>
            </a:r>
          </a:p>
          <a:p>
            <a:pPr eaLnBrk="1" hangingPunct="1">
              <a:lnSpc>
                <a:spcPct val="80000"/>
              </a:lnSpc>
              <a:spcBef>
                <a:spcPts val="563"/>
              </a:spcBef>
              <a:buSzPct val="120000"/>
              <a:buFont typeface="Symbol" panose="05050102010706020507" pitchFamily="18" charset="2"/>
              <a:buChar char=""/>
            </a:pPr>
            <a:r>
              <a:rPr lang="en-US" altLang="en-US" sz="2800" dirty="0" err="1">
                <a:solidFill>
                  <a:srgbClr val="000000"/>
                </a:solidFill>
                <a:latin typeface="Times New Roman" panose="02020603050405020304" pitchFamily="18" charset="0"/>
              </a:rPr>
              <a:t>Δέσμες</a:t>
            </a:r>
            <a:r>
              <a:rPr lang="en-US" altLang="en-US" sz="2800" dirty="0">
                <a:solidFill>
                  <a:srgbClr val="000000"/>
                </a:solidFill>
                <a:latin typeface="Times New Roman" panose="02020603050405020304" pitchFamily="18" charset="0"/>
              </a:rPr>
              <a:t> </a:t>
            </a:r>
            <a:r>
              <a:rPr lang="en-US" altLang="en-US" sz="2800" dirty="0" err="1">
                <a:solidFill>
                  <a:srgbClr val="000000"/>
                </a:solidFill>
                <a:latin typeface="Times New Roman" panose="02020603050405020304" pitchFamily="18" charset="0"/>
              </a:rPr>
              <a:t>ηλεκτρονίων</a:t>
            </a:r>
            <a:r>
              <a:rPr lang="en-US" altLang="en-US" sz="2800" dirty="0">
                <a:solidFill>
                  <a:srgbClr val="000000"/>
                </a:solidFill>
                <a:latin typeface="Times New Roman" panose="02020603050405020304" pitchFamily="18" charset="0"/>
              </a:rPr>
              <a:t> π</a:t>
            </a:r>
            <a:r>
              <a:rPr lang="en-US" altLang="en-US" sz="2800" dirty="0" err="1">
                <a:solidFill>
                  <a:srgbClr val="000000"/>
                </a:solidFill>
                <a:latin typeface="Times New Roman" panose="02020603050405020304" pitchFamily="18" charset="0"/>
              </a:rPr>
              <a:t>ροσκρούοντ</a:t>
            </a:r>
            <a:r>
              <a:rPr lang="en-US" altLang="en-US" sz="2800" dirty="0">
                <a:solidFill>
                  <a:srgbClr val="000000"/>
                </a:solidFill>
                <a:latin typeface="Times New Roman" panose="02020603050405020304" pitchFamily="18" charset="0"/>
              </a:rPr>
              <a:t>ας σε σχισμές επέδειξαν ένα </a:t>
            </a:r>
            <a:r>
              <a:rPr lang="en-US" altLang="en-US" sz="2800" dirty="0">
                <a:solidFill>
                  <a:srgbClr val="D64C00"/>
                </a:solidFill>
                <a:latin typeface="Times New Roman" panose="02020603050405020304" pitchFamily="18" charset="0"/>
              </a:rPr>
              <a:t>μοτίβο συμβολής</a:t>
            </a:r>
          </a:p>
          <a:p>
            <a:pPr lvl="1" eaLnBrk="1" hangingPunct="1">
              <a:lnSpc>
                <a:spcPct val="80000"/>
              </a:lnSpc>
              <a:spcBef>
                <a:spcPts val="488"/>
              </a:spcBef>
              <a:buFont typeface="Wingdings" panose="05000000000000000000" pitchFamily="2" charset="2"/>
              <a:buChar char=""/>
            </a:pPr>
            <a:r>
              <a:rPr lang="en-US" altLang="en-US" sz="2400" dirty="0" err="1">
                <a:solidFill>
                  <a:srgbClr val="000000"/>
                </a:solidFill>
                <a:latin typeface="Times New Roman" panose="02020603050405020304" pitchFamily="18" charset="0"/>
              </a:rPr>
              <a:t>Το</a:t>
            </a:r>
            <a:r>
              <a:rPr lang="en-US" altLang="en-US" sz="2400" dirty="0">
                <a:solidFill>
                  <a:srgbClr val="000000"/>
                </a:solidFill>
                <a:latin typeface="Times New Roman" panose="02020603050405020304" pitchFamily="18" charset="0"/>
              </a:rPr>
              <a:t> </a:t>
            </a:r>
            <a:r>
              <a:rPr lang="en-US" altLang="en-US" sz="2400" dirty="0" err="1">
                <a:solidFill>
                  <a:srgbClr val="000000"/>
                </a:solidFill>
                <a:latin typeface="Times New Roman" panose="02020603050405020304" pitchFamily="18" charset="0"/>
              </a:rPr>
              <a:t>ηλεκτρόνιο</a:t>
            </a:r>
            <a:r>
              <a:rPr lang="en-US" altLang="en-US" sz="2400" dirty="0">
                <a:solidFill>
                  <a:srgbClr val="000000"/>
                </a:solidFill>
                <a:latin typeface="Times New Roman" panose="02020603050405020304" pitchFamily="18" charset="0"/>
              </a:rPr>
              <a:t> </a:t>
            </a:r>
            <a:r>
              <a:rPr lang="en-US" altLang="en-US" sz="2400" dirty="0" err="1">
                <a:solidFill>
                  <a:srgbClr val="000000"/>
                </a:solidFill>
                <a:latin typeface="Times New Roman" panose="02020603050405020304" pitchFamily="18" charset="0"/>
              </a:rPr>
              <a:t>συμ</a:t>
            </a:r>
            <a:r>
              <a:rPr lang="en-US" altLang="en-US" sz="2400" dirty="0">
                <a:solidFill>
                  <a:srgbClr val="000000"/>
                </a:solidFill>
                <a:latin typeface="Times New Roman" panose="02020603050405020304" pitchFamily="18" charset="0"/>
              </a:rPr>
              <a:t>βάλει με το δικό του κύμα</a:t>
            </a:r>
          </a:p>
          <a:p>
            <a:pPr eaLnBrk="1" hangingPunct="1">
              <a:lnSpc>
                <a:spcPct val="80000"/>
              </a:lnSpc>
              <a:spcBef>
                <a:spcPts val="563"/>
              </a:spcBef>
              <a:buSzPct val="120000"/>
              <a:buFont typeface="Symbol" panose="05050102010706020507" pitchFamily="18" charset="2"/>
              <a:buChar char=""/>
            </a:pPr>
            <a:r>
              <a:rPr lang="en-US" altLang="en-US" sz="2800" dirty="0">
                <a:solidFill>
                  <a:srgbClr val="000000"/>
                </a:solidFill>
                <a:latin typeface="Times New Roman" panose="02020603050405020304" pitchFamily="18" charset="0"/>
              </a:rPr>
              <a:t>Ο de Broglie π</a:t>
            </a:r>
            <a:r>
              <a:rPr lang="en-US" altLang="en-US" sz="2800" dirty="0" err="1">
                <a:solidFill>
                  <a:srgbClr val="000000"/>
                </a:solidFill>
                <a:latin typeface="Times New Roman" panose="02020603050405020304" pitchFamily="18" charset="0"/>
              </a:rPr>
              <a:t>ρό</a:t>
            </a:r>
            <a:r>
              <a:rPr lang="en-US" altLang="en-US" sz="2800" dirty="0">
                <a:solidFill>
                  <a:srgbClr val="000000"/>
                </a:solidFill>
                <a:latin typeface="Times New Roman" panose="02020603050405020304" pitchFamily="18" charset="0"/>
              </a:rPr>
              <a:t>βλεψε  ότι το μήκος κύματος  ενός σωματιδίου ήταν αντιστρόφως ανάλογο με την  ορμή του</a:t>
            </a:r>
          </a:p>
        </p:txBody>
      </p:sp>
      <p:pic>
        <p:nvPicPr>
          <p:cNvPr id="131078" name="Picture 5">
            <a:extLst>
              <a:ext uri="{FF2B5EF4-FFF2-40B4-BE49-F238E27FC236}">
                <a16:creationId xmlns:a16="http://schemas.microsoft.com/office/drawing/2014/main" id="{FFD3DC62-575A-4E5B-A4CB-8A175E4BFEE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53188" y="4945063"/>
            <a:ext cx="4415937"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Tree>
  </p:cSld>
  <p:clrMapOvr>
    <a:masterClrMapping/>
  </p:clrMapOvr>
  <p:transition spd="med"/>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128" name="Rectangle 133127">
            <a:extLst>
              <a:ext uri="{FF2B5EF4-FFF2-40B4-BE49-F238E27FC236}">
                <a16:creationId xmlns:a16="http://schemas.microsoft.com/office/drawing/2014/main" id="{C3896A03-3945-419A-B66B-4EE266EDD1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 y="-1"/>
            <a:ext cx="9143993" cy="3742599"/>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122" name="Rectangle 1">
            <a:extLst>
              <a:ext uri="{FF2B5EF4-FFF2-40B4-BE49-F238E27FC236}">
                <a16:creationId xmlns:a16="http://schemas.microsoft.com/office/drawing/2014/main" id="{59FC015C-3766-4FC4-9A24-E75DF2F5E29F}"/>
              </a:ext>
            </a:extLst>
          </p:cNvPr>
          <p:cNvSpPr>
            <a:spLocks noGrp="1" noChangeArrowheads="1"/>
          </p:cNvSpPr>
          <p:nvPr>
            <p:ph type="title" idx="4294967295"/>
          </p:nvPr>
        </p:nvSpPr>
        <p:spPr>
          <a:xfrm>
            <a:off x="866668" y="637763"/>
            <a:ext cx="7417348" cy="2874471"/>
          </a:xfrm>
        </p:spPr>
        <p:txBody>
          <a:bodyPr vert="horz" lIns="91440" tIns="45720" rIns="91440" bIns="45720" rtlCol="0" anchor="ctr">
            <a:normAutofit/>
          </a:bodyPr>
          <a:lstStyle/>
          <a:p>
            <a:pPr>
              <a:spcBef>
                <a:spcPct val="0"/>
              </a:spcBef>
              <a:buClrTx/>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altLang="en-US" sz="6000" kern="1200" dirty="0">
                <a:solidFill>
                  <a:schemeClr val="bg1"/>
                </a:solidFill>
                <a:latin typeface="+mj-lt"/>
                <a:ea typeface="+mj-ea"/>
                <a:cs typeface="+mj-cs"/>
              </a:rPr>
              <a:t>Από </a:t>
            </a:r>
            <a:r>
              <a:rPr lang="en-US" altLang="en-US" sz="6000" kern="1200" dirty="0" err="1">
                <a:solidFill>
                  <a:schemeClr val="bg1"/>
                </a:solidFill>
                <a:latin typeface="+mj-lt"/>
                <a:ea typeface="+mj-ea"/>
                <a:cs typeface="+mj-cs"/>
              </a:rPr>
              <a:t>τον</a:t>
            </a:r>
            <a:r>
              <a:rPr lang="en-US" altLang="en-US" sz="6000" kern="1200" dirty="0">
                <a:solidFill>
                  <a:schemeClr val="bg1"/>
                </a:solidFill>
                <a:latin typeface="+mj-lt"/>
                <a:ea typeface="+mj-ea"/>
                <a:cs typeface="+mj-cs"/>
              </a:rPr>
              <a:t> Bohr…</a:t>
            </a:r>
            <a:r>
              <a:rPr lang="en-US" altLang="en-US" sz="6000" kern="1200" dirty="0" err="1">
                <a:solidFill>
                  <a:schemeClr val="bg1"/>
                </a:solidFill>
                <a:latin typeface="+mj-lt"/>
                <a:ea typeface="+mj-ea"/>
                <a:cs typeface="+mj-cs"/>
              </a:rPr>
              <a:t>στην</a:t>
            </a:r>
            <a:r>
              <a:rPr lang="en-US" altLang="en-US" sz="6000" kern="1200" dirty="0">
                <a:solidFill>
                  <a:schemeClr val="bg1"/>
                </a:solidFill>
                <a:latin typeface="+mj-lt"/>
                <a:ea typeface="+mj-ea"/>
                <a:cs typeface="+mj-cs"/>
              </a:rPr>
              <a:t> </a:t>
            </a:r>
            <a:r>
              <a:rPr lang="en-US" altLang="en-US" sz="6000" kern="1200" dirty="0" err="1">
                <a:solidFill>
                  <a:schemeClr val="bg1"/>
                </a:solidFill>
                <a:latin typeface="+mj-lt"/>
                <a:ea typeface="+mj-ea"/>
                <a:cs typeface="+mj-cs"/>
              </a:rPr>
              <a:t>εξίσωση</a:t>
            </a:r>
            <a:r>
              <a:rPr lang="en-US" altLang="en-US" sz="6000" kern="1200" dirty="0">
                <a:solidFill>
                  <a:schemeClr val="bg1"/>
                </a:solidFill>
                <a:latin typeface="+mj-lt"/>
                <a:ea typeface="+mj-ea"/>
                <a:cs typeface="+mj-cs"/>
              </a:rPr>
              <a:t> Schrödinger </a:t>
            </a:r>
          </a:p>
        </p:txBody>
      </p:sp>
      <p:sp>
        <p:nvSpPr>
          <p:cNvPr id="133130" name="Rectangle 133129">
            <a:extLst>
              <a:ext uri="{FF2B5EF4-FFF2-40B4-BE49-F238E27FC236}">
                <a16:creationId xmlns:a16="http://schemas.microsoft.com/office/drawing/2014/main" id="{B34F5AD2-EDBD-4BBD-A55C-EAFFD0C709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 y="3742597"/>
            <a:ext cx="9143993" cy="311540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123" name="Rectangle 2">
            <a:extLst>
              <a:ext uri="{FF2B5EF4-FFF2-40B4-BE49-F238E27FC236}">
                <a16:creationId xmlns:a16="http://schemas.microsoft.com/office/drawing/2014/main" id="{104D8821-863B-41C5-807F-D3093608C7C8}"/>
              </a:ext>
            </a:extLst>
          </p:cNvPr>
          <p:cNvSpPr>
            <a:spLocks noGrp="1" noChangeArrowheads="1"/>
          </p:cNvSpPr>
          <p:nvPr>
            <p:ph type="subTitle" idx="4294967295"/>
          </p:nvPr>
        </p:nvSpPr>
        <p:spPr>
          <a:xfrm>
            <a:off x="866668" y="4307684"/>
            <a:ext cx="7158115" cy="1906846"/>
          </a:xfrm>
        </p:spPr>
        <p:txBody>
          <a:bodyPr vert="horz" lIns="91440" tIns="45720" rIns="91440" bIns="45720" rtlCol="0" anchor="t">
            <a:normAutofit/>
          </a:bodyPr>
          <a:lstStyle/>
          <a:p>
            <a:pPr marL="0" indent="0">
              <a:spcAft>
                <a:spcPct val="0"/>
              </a:spcAft>
              <a:buClrTx/>
              <a:buNone/>
              <a:tabLst>
                <a:tab pos="0" algn="l"/>
                <a:tab pos="104775" algn="l"/>
                <a:tab pos="554038" algn="l"/>
                <a:tab pos="1003300" algn="l"/>
                <a:tab pos="1452563" algn="l"/>
                <a:tab pos="1901825" algn="l"/>
                <a:tab pos="2351088" algn="l"/>
                <a:tab pos="2800350" algn="l"/>
                <a:tab pos="3249613" algn="l"/>
                <a:tab pos="3698875" algn="l"/>
                <a:tab pos="4148138" algn="l"/>
                <a:tab pos="4597400" algn="l"/>
                <a:tab pos="5046663" algn="l"/>
                <a:tab pos="5495925" algn="l"/>
                <a:tab pos="5945188" algn="l"/>
                <a:tab pos="6394450" algn="l"/>
                <a:tab pos="6843713" algn="l"/>
                <a:tab pos="7292975" algn="l"/>
                <a:tab pos="7742238" algn="l"/>
                <a:tab pos="8191500" algn="l"/>
                <a:tab pos="8640763" algn="l"/>
              </a:tabLst>
            </a:pPr>
            <a:r>
              <a:rPr lang="en-US" altLang="en-US" kern="1200" dirty="0">
                <a:solidFill>
                  <a:schemeClr val="accent5">
                    <a:lumMod val="50000"/>
                  </a:schemeClr>
                </a:solidFill>
                <a:latin typeface="+mn-lt"/>
                <a:ea typeface="+mn-ea"/>
                <a:cs typeface="+mn-cs"/>
              </a:rPr>
              <a:t>1913 Niels Bohr (Δα</a:t>
            </a:r>
            <a:r>
              <a:rPr lang="en-US" altLang="en-US" kern="1200" dirty="0" err="1">
                <a:solidFill>
                  <a:schemeClr val="accent5">
                    <a:lumMod val="50000"/>
                  </a:schemeClr>
                </a:solidFill>
                <a:latin typeface="+mn-lt"/>
                <a:ea typeface="+mn-ea"/>
                <a:cs typeface="+mn-cs"/>
              </a:rPr>
              <a:t>νός</a:t>
            </a:r>
            <a:r>
              <a:rPr lang="en-US" altLang="en-US" kern="1200" dirty="0">
                <a:solidFill>
                  <a:schemeClr val="accent5">
                    <a:lumMod val="50000"/>
                  </a:schemeClr>
                </a:solidFill>
                <a:latin typeface="+mn-lt"/>
                <a:ea typeface="+mn-ea"/>
                <a:cs typeface="+mn-cs"/>
              </a:rPr>
              <a:t>) π</a:t>
            </a:r>
            <a:r>
              <a:rPr lang="en-US" altLang="en-US" kern="1200" dirty="0" err="1">
                <a:solidFill>
                  <a:schemeClr val="accent5">
                    <a:lumMod val="50000"/>
                  </a:schemeClr>
                </a:solidFill>
                <a:latin typeface="+mn-lt"/>
                <a:ea typeface="+mn-ea"/>
                <a:cs typeface="+mn-cs"/>
              </a:rPr>
              <a:t>ροέ</a:t>
            </a:r>
            <a:r>
              <a:rPr lang="en-US" altLang="en-US" kern="1200" dirty="0">
                <a:solidFill>
                  <a:schemeClr val="accent5">
                    <a:lumMod val="50000"/>
                  </a:schemeClr>
                </a:solidFill>
                <a:latin typeface="+mn-lt"/>
                <a:ea typeface="+mn-ea"/>
                <a:cs typeface="+mn-cs"/>
              </a:rPr>
              <a:t>βλεψε κβαντισμένα επίπεδα για το άτομο του Η πριν την εδραίωση της κβαντομηχανικής (pre-QM)</a:t>
            </a:r>
          </a:p>
        </p:txBody>
      </p:sp>
      <p:sp>
        <p:nvSpPr>
          <p:cNvPr id="133132" name="Rectangle 133131">
            <a:extLst>
              <a:ext uri="{FF2B5EF4-FFF2-40B4-BE49-F238E27FC236}">
                <a16:creationId xmlns:a16="http://schemas.microsoft.com/office/drawing/2014/main" id="{6832F003-FCA6-4CFB-A2EA-308F3AA257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0885" y="4101097"/>
            <a:ext cx="342900" cy="4572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spd="med"/>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BEE73255-8084-4DF9-BB0B-15EAC92E2C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Τίτλος 1">
            <a:extLst>
              <a:ext uri="{FF2B5EF4-FFF2-40B4-BE49-F238E27FC236}">
                <a16:creationId xmlns:a16="http://schemas.microsoft.com/office/drawing/2014/main" id="{FE4A2668-570E-401C-B625-ADBB6CD6F14A}"/>
              </a:ext>
            </a:extLst>
          </p:cNvPr>
          <p:cNvSpPr>
            <a:spLocks noGrp="1"/>
          </p:cNvSpPr>
          <p:nvPr>
            <p:ph type="title"/>
          </p:nvPr>
        </p:nvSpPr>
        <p:spPr>
          <a:xfrm>
            <a:off x="452953" y="640081"/>
            <a:ext cx="1956491" cy="5257799"/>
          </a:xfrm>
        </p:spPr>
        <p:txBody>
          <a:bodyPr vert="horz" lIns="91440" tIns="45720" rIns="91440" bIns="45720" rtlCol="0" anchor="ctr">
            <a:normAutofit/>
          </a:bodyPr>
          <a:lstStyle/>
          <a:p>
            <a:pPr>
              <a:spcBef>
                <a:spcPct val="0"/>
              </a:spcBef>
            </a:pPr>
            <a:r>
              <a:rPr lang="en-US" sz="3100" kern="1200" dirty="0" err="1">
                <a:solidFill>
                  <a:srgbClr val="C00000"/>
                </a:solidFill>
                <a:latin typeface="+mj-lt"/>
                <a:ea typeface="+mj-ea"/>
                <a:cs typeface="+mj-cs"/>
              </a:rPr>
              <a:t>Το</a:t>
            </a:r>
            <a:r>
              <a:rPr lang="en-US" sz="3100" kern="1200" dirty="0">
                <a:solidFill>
                  <a:srgbClr val="C00000"/>
                </a:solidFill>
                <a:latin typeface="+mj-lt"/>
                <a:ea typeface="+mj-ea"/>
                <a:cs typeface="+mj-cs"/>
              </a:rPr>
              <a:t> </a:t>
            </a:r>
            <a:r>
              <a:rPr lang="en-US" sz="3100" kern="1200" dirty="0" err="1">
                <a:solidFill>
                  <a:srgbClr val="C00000"/>
                </a:solidFill>
                <a:latin typeface="+mj-lt"/>
                <a:ea typeface="+mj-ea"/>
                <a:cs typeface="+mj-cs"/>
              </a:rPr>
              <a:t>άτομο</a:t>
            </a:r>
            <a:r>
              <a:rPr lang="en-US" sz="3100" kern="1200" dirty="0">
                <a:solidFill>
                  <a:srgbClr val="C00000"/>
                </a:solidFill>
                <a:latin typeface="+mj-lt"/>
                <a:ea typeface="+mj-ea"/>
                <a:cs typeface="+mj-cs"/>
              </a:rPr>
              <a:t> </a:t>
            </a:r>
            <a:r>
              <a:rPr lang="en-US" sz="3100" kern="1200" dirty="0" err="1">
                <a:solidFill>
                  <a:srgbClr val="C00000"/>
                </a:solidFill>
                <a:latin typeface="+mj-lt"/>
                <a:ea typeface="+mj-ea"/>
                <a:cs typeface="+mj-cs"/>
              </a:rPr>
              <a:t>του</a:t>
            </a:r>
            <a:r>
              <a:rPr lang="en-US" sz="3100" kern="1200" dirty="0">
                <a:solidFill>
                  <a:srgbClr val="C00000"/>
                </a:solidFill>
                <a:latin typeface="+mj-lt"/>
                <a:ea typeface="+mj-ea"/>
                <a:cs typeface="+mj-cs"/>
              </a:rPr>
              <a:t> Η </a:t>
            </a:r>
            <a:r>
              <a:rPr lang="en-US" sz="3100" kern="1200" dirty="0" err="1">
                <a:solidFill>
                  <a:srgbClr val="C00000"/>
                </a:solidFill>
                <a:latin typeface="+mj-lt"/>
                <a:ea typeface="+mj-ea"/>
                <a:cs typeface="+mj-cs"/>
              </a:rPr>
              <a:t>του</a:t>
            </a:r>
            <a:r>
              <a:rPr lang="en-US" sz="3100" kern="1200" dirty="0">
                <a:solidFill>
                  <a:srgbClr val="C00000"/>
                </a:solidFill>
                <a:latin typeface="+mj-lt"/>
                <a:ea typeface="+mj-ea"/>
                <a:cs typeface="+mj-cs"/>
              </a:rPr>
              <a:t> Bohr</a:t>
            </a:r>
          </a:p>
        </p:txBody>
      </p:sp>
      <p:sp>
        <p:nvSpPr>
          <p:cNvPr id="12" name="Rounded Rectangle 9">
            <a:extLst>
              <a:ext uri="{FF2B5EF4-FFF2-40B4-BE49-F238E27FC236}">
                <a16:creationId xmlns:a16="http://schemas.microsoft.com/office/drawing/2014/main" id="{67048353-8981-459A-9BC6-9711CE462E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685050" y="484632"/>
            <a:ext cx="6096762" cy="5724144"/>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Εικόνα 4" descr="A diagram of a mathematical equation&#10;&#10;Description automatically generated">
            <a:extLst>
              <a:ext uri="{FF2B5EF4-FFF2-40B4-BE49-F238E27FC236}">
                <a16:creationId xmlns:a16="http://schemas.microsoft.com/office/drawing/2014/main" id="{0E70ECE4-0BB1-40E7-9AAB-80B91E2B402F}"/>
              </a:ext>
            </a:extLst>
          </p:cNvPr>
          <p:cNvPicPr>
            <a:picLocks noChangeAspect="1"/>
          </p:cNvPicPr>
          <p:nvPr/>
        </p:nvPicPr>
        <p:blipFill rotWithShape="1">
          <a:blip r:embed="rId3">
            <a:extLst>
              <a:ext uri="{28A0092B-C50C-407E-A947-70E740481C1C}">
                <a14:useLocalDpi xmlns:a14="http://schemas.microsoft.com/office/drawing/2010/main" val="0"/>
              </a:ext>
            </a:extLst>
          </a:blip>
          <a:srcRect r="37150" b="-2"/>
          <a:stretch/>
        </p:blipFill>
        <p:spPr>
          <a:xfrm>
            <a:off x="3047223" y="942538"/>
            <a:ext cx="5372416" cy="4808332"/>
          </a:xfrm>
          <a:prstGeom prst="rect">
            <a:avLst/>
          </a:prstGeom>
          <a:effectLst/>
        </p:spPr>
      </p:pic>
      <p:sp>
        <p:nvSpPr>
          <p:cNvPr id="3" name="TextBox 2">
            <a:extLst>
              <a:ext uri="{FF2B5EF4-FFF2-40B4-BE49-F238E27FC236}">
                <a16:creationId xmlns:a16="http://schemas.microsoft.com/office/drawing/2014/main" id="{308F7871-704C-57B1-B331-90A2F2EE17C3}"/>
              </a:ext>
            </a:extLst>
          </p:cNvPr>
          <p:cNvSpPr txBox="1"/>
          <p:nvPr/>
        </p:nvSpPr>
        <p:spPr>
          <a:xfrm>
            <a:off x="7142214" y="4432853"/>
            <a:ext cx="1011764" cy="523220"/>
          </a:xfrm>
          <a:prstGeom prst="rect">
            <a:avLst/>
          </a:prstGeom>
          <a:noFill/>
        </p:spPr>
        <p:txBody>
          <a:bodyPr wrap="square" rtlCol="0">
            <a:spAutoFit/>
          </a:bodyPr>
          <a:lstStyle/>
          <a:p>
            <a:pPr algn="ctr"/>
            <a:r>
              <a:rPr lang="el-GR" dirty="0">
                <a:solidFill>
                  <a:srgbClr val="C00000"/>
                </a:solidFill>
              </a:rPr>
              <a:t>Ενέργεια ιοντισμού</a:t>
            </a:r>
            <a:endParaRPr lang="en-US" dirty="0">
              <a:solidFill>
                <a:srgbClr val="C00000"/>
              </a:solidFill>
            </a:endParaRPr>
          </a:p>
        </p:txBody>
      </p:sp>
      <p:sp>
        <p:nvSpPr>
          <p:cNvPr id="6" name="TextBox 5">
            <a:extLst>
              <a:ext uri="{FF2B5EF4-FFF2-40B4-BE49-F238E27FC236}">
                <a16:creationId xmlns:a16="http://schemas.microsoft.com/office/drawing/2014/main" id="{7C00C0CB-1A53-7E85-7555-A278C611411C}"/>
              </a:ext>
            </a:extLst>
          </p:cNvPr>
          <p:cNvSpPr txBox="1"/>
          <p:nvPr/>
        </p:nvSpPr>
        <p:spPr>
          <a:xfrm>
            <a:off x="2794365" y="6309847"/>
            <a:ext cx="2831182" cy="338554"/>
          </a:xfrm>
          <a:prstGeom prst="rect">
            <a:avLst/>
          </a:prstGeom>
          <a:noFill/>
        </p:spPr>
        <p:txBody>
          <a:bodyPr wrap="square" rtlCol="0">
            <a:spAutoFit/>
          </a:bodyPr>
          <a:lstStyle/>
          <a:p>
            <a:pPr algn="ctr"/>
            <a:r>
              <a:rPr lang="en-US" sz="1600" dirty="0">
                <a:solidFill>
                  <a:srgbClr val="C00000"/>
                </a:solidFill>
              </a:rPr>
              <a:t>n: </a:t>
            </a:r>
            <a:r>
              <a:rPr lang="el-GR" sz="1600" dirty="0">
                <a:solidFill>
                  <a:srgbClr val="C00000"/>
                </a:solidFill>
              </a:rPr>
              <a:t>κύριως κβαντικός αριθμός</a:t>
            </a:r>
            <a:endParaRPr lang="en-US" sz="1600" dirty="0">
              <a:solidFill>
                <a:srgbClr val="C00000"/>
              </a:solidFill>
            </a:endParaRPr>
          </a:p>
        </p:txBody>
      </p:sp>
      <p:sp>
        <p:nvSpPr>
          <p:cNvPr id="7" name="TextBox 6">
            <a:extLst>
              <a:ext uri="{FF2B5EF4-FFF2-40B4-BE49-F238E27FC236}">
                <a16:creationId xmlns:a16="http://schemas.microsoft.com/office/drawing/2014/main" id="{1A957E88-F5D2-2457-BC5F-2EAD826AF644}"/>
              </a:ext>
            </a:extLst>
          </p:cNvPr>
          <p:cNvSpPr txBox="1"/>
          <p:nvPr/>
        </p:nvSpPr>
        <p:spPr>
          <a:xfrm>
            <a:off x="7177579" y="942538"/>
            <a:ext cx="1032143" cy="523220"/>
          </a:xfrm>
          <a:prstGeom prst="rect">
            <a:avLst/>
          </a:prstGeom>
          <a:noFill/>
        </p:spPr>
        <p:txBody>
          <a:bodyPr wrap="square" rtlCol="0">
            <a:spAutoFit/>
          </a:bodyPr>
          <a:lstStyle/>
          <a:p>
            <a:pPr algn="ctr"/>
            <a:r>
              <a:rPr lang="el-GR" dirty="0">
                <a:solidFill>
                  <a:srgbClr val="C00000"/>
                </a:solidFill>
              </a:rPr>
              <a:t>Ενέργεις σύνδεσης</a:t>
            </a:r>
            <a:endParaRPr lang="en-US" dirty="0">
              <a:solidFill>
                <a:srgbClr val="C00000"/>
              </a:solidFill>
            </a:endParaRPr>
          </a:p>
        </p:txBody>
      </p:sp>
    </p:spTree>
    <p:extLst>
      <p:ext uri="{BB962C8B-B14F-4D97-AF65-F5344CB8AC3E}">
        <p14:creationId xmlns:p14="http://schemas.microsoft.com/office/powerpoint/2010/main" val="3248539758"/>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37229" name="Rectangle 137228">
            <a:extLst>
              <a:ext uri="{FF2B5EF4-FFF2-40B4-BE49-F238E27FC236}">
                <a16:creationId xmlns:a16="http://schemas.microsoft.com/office/drawing/2014/main" id="{BEE73255-8084-4DF9-BB0B-15EAC92E2C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7218" name="Rectangle 1">
            <a:extLst>
              <a:ext uri="{FF2B5EF4-FFF2-40B4-BE49-F238E27FC236}">
                <a16:creationId xmlns:a16="http://schemas.microsoft.com/office/drawing/2014/main" id="{EBF22700-639F-4B44-B579-D4203439617E}"/>
              </a:ext>
            </a:extLst>
          </p:cNvPr>
          <p:cNvSpPr>
            <a:spLocks noGrp="1" noChangeArrowheads="1"/>
          </p:cNvSpPr>
          <p:nvPr>
            <p:ph type="title" idx="4294967295"/>
          </p:nvPr>
        </p:nvSpPr>
        <p:spPr>
          <a:xfrm>
            <a:off x="123825" y="640081"/>
            <a:ext cx="2485645" cy="5257799"/>
          </a:xfrm>
        </p:spPr>
        <p:txBody>
          <a:bodyPr vert="horz" lIns="91440" tIns="45720" rIns="91440" bIns="45720" rtlCol="0" anchor="ctr">
            <a:normAutofit/>
          </a:bodyPr>
          <a:lstStyle/>
          <a:p>
            <a:pPr>
              <a:spcBef>
                <a:spcPct val="0"/>
              </a:spcBef>
              <a:buClrTx/>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altLang="en-US" sz="2800" kern="1200" dirty="0">
                <a:solidFill>
                  <a:srgbClr val="2C2C2C"/>
                </a:solidFill>
                <a:latin typeface="+mj-lt"/>
                <a:ea typeface="+mj-ea"/>
                <a:cs typeface="+mj-cs"/>
              </a:rPr>
              <a:t>H ΒΑΣΙΚΗ ΙΔΕA: </a:t>
            </a:r>
            <a:br>
              <a:rPr lang="en-US" altLang="en-US" sz="2800" kern="1200" dirty="0">
                <a:solidFill>
                  <a:srgbClr val="2C2C2C"/>
                </a:solidFill>
                <a:latin typeface="+mj-lt"/>
                <a:ea typeface="+mj-ea"/>
                <a:cs typeface="+mj-cs"/>
              </a:rPr>
            </a:br>
            <a:r>
              <a:rPr lang="en-US" altLang="en-US" sz="2800" b="1" kern="1200" dirty="0" err="1">
                <a:solidFill>
                  <a:schemeClr val="accent2">
                    <a:lumMod val="75000"/>
                  </a:schemeClr>
                </a:solidFill>
                <a:latin typeface="+mj-lt"/>
                <a:ea typeface="+mj-ea"/>
                <a:cs typeface="+mj-cs"/>
              </a:rPr>
              <a:t>Οι</a:t>
            </a:r>
            <a:r>
              <a:rPr lang="en-US" altLang="en-US" sz="2800" b="1" kern="1200" dirty="0">
                <a:solidFill>
                  <a:schemeClr val="accent2">
                    <a:lumMod val="75000"/>
                  </a:schemeClr>
                </a:solidFill>
                <a:latin typeface="+mj-lt"/>
                <a:ea typeface="+mj-ea"/>
                <a:cs typeface="+mj-cs"/>
              </a:rPr>
              <a:t> </a:t>
            </a:r>
            <a:r>
              <a:rPr lang="en-US" altLang="en-US" sz="2800" b="1" kern="1200" dirty="0" err="1">
                <a:solidFill>
                  <a:schemeClr val="accent2">
                    <a:lumMod val="75000"/>
                  </a:schemeClr>
                </a:solidFill>
                <a:latin typeface="+mj-lt"/>
                <a:ea typeface="+mj-ea"/>
                <a:cs typeface="+mj-cs"/>
              </a:rPr>
              <a:t>ενέργειες</a:t>
            </a:r>
            <a:r>
              <a:rPr lang="en-US" altLang="en-US" sz="2800" b="1" kern="1200" dirty="0">
                <a:solidFill>
                  <a:schemeClr val="accent2">
                    <a:lumMod val="75000"/>
                  </a:schemeClr>
                </a:solidFill>
                <a:latin typeface="+mj-lt"/>
                <a:ea typeface="+mj-ea"/>
                <a:cs typeface="+mj-cs"/>
              </a:rPr>
              <a:t> </a:t>
            </a:r>
            <a:r>
              <a:rPr lang="en-US" altLang="en-US" sz="2800" b="1" kern="1200" dirty="0" err="1">
                <a:solidFill>
                  <a:schemeClr val="accent2">
                    <a:lumMod val="75000"/>
                  </a:schemeClr>
                </a:solidFill>
                <a:latin typeface="+mj-lt"/>
                <a:ea typeface="+mj-ea"/>
                <a:cs typeface="+mj-cs"/>
              </a:rPr>
              <a:t>σύνδεσης</a:t>
            </a:r>
            <a:r>
              <a:rPr lang="en-US" altLang="en-US" sz="2800" b="1" kern="1200" dirty="0">
                <a:solidFill>
                  <a:schemeClr val="accent2">
                    <a:lumMod val="75000"/>
                  </a:schemeClr>
                </a:solidFill>
                <a:latin typeface="+mj-lt"/>
                <a:ea typeface="+mj-ea"/>
                <a:cs typeface="+mj-cs"/>
              </a:rPr>
              <a:t> </a:t>
            </a:r>
            <a:r>
              <a:rPr lang="en-US" altLang="en-US" sz="2800" b="1" kern="1200" dirty="0" err="1">
                <a:solidFill>
                  <a:schemeClr val="accent2">
                    <a:lumMod val="75000"/>
                  </a:schemeClr>
                </a:solidFill>
                <a:latin typeface="+mj-lt"/>
                <a:ea typeface="+mj-ea"/>
                <a:cs typeface="+mj-cs"/>
              </a:rPr>
              <a:t>είν</a:t>
            </a:r>
            <a:r>
              <a:rPr lang="en-US" altLang="en-US" sz="2800" b="1" kern="1200" dirty="0">
                <a:solidFill>
                  <a:schemeClr val="accent2">
                    <a:lumMod val="75000"/>
                  </a:schemeClr>
                </a:solidFill>
                <a:latin typeface="+mj-lt"/>
                <a:ea typeface="+mj-ea"/>
                <a:cs typeface="+mj-cs"/>
              </a:rPr>
              <a:t>αι κβαντισμένες</a:t>
            </a:r>
          </a:p>
        </p:txBody>
      </p:sp>
      <p:sp>
        <p:nvSpPr>
          <p:cNvPr id="137231" name="Rounded Rectangle 9">
            <a:extLst>
              <a:ext uri="{FF2B5EF4-FFF2-40B4-BE49-F238E27FC236}">
                <a16:creationId xmlns:a16="http://schemas.microsoft.com/office/drawing/2014/main" id="{67048353-8981-459A-9BC6-9711CE462E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685050" y="484632"/>
            <a:ext cx="6096762" cy="5724144"/>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45391FBD-2EB4-CBCF-74A3-85104A97CF8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33295" y="1113446"/>
            <a:ext cx="6034512" cy="45943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Tree>
  </p:cSld>
  <p:clrMapOvr>
    <a:overrideClrMapping bg1="lt1" tx1="dk1" bg2="lt2" tx2="dk2" accent1="accent1" accent2="accent2" accent3="accent3" accent4="accent4" accent5="accent5" accent6="accent6" hlink="hlink" folHlink="folHlink"/>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137218"/>
                                        </p:tgtEl>
                                        <p:attrNameLst>
                                          <p:attrName>style.visibility</p:attrName>
                                        </p:attrNameLst>
                                      </p:cBhvr>
                                      <p:to>
                                        <p:strVal val="visible"/>
                                      </p:to>
                                    </p:set>
                                    <p:animEffect transition="in" filter="fade">
                                      <p:cBhvr>
                                        <p:cTn id="7" dur="700"/>
                                        <p:tgtEl>
                                          <p:spTgt spid="1372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7218" grpId="0"/>
    </p:bldLst>
  </p:timing>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9274"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83356" y="1928731"/>
            <a:ext cx="3333749" cy="2624327"/>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9268" name="Rectangle 3">
            <a:extLst>
              <a:ext uri="{FF2B5EF4-FFF2-40B4-BE49-F238E27FC236}">
                <a16:creationId xmlns:a16="http://schemas.microsoft.com/office/drawing/2014/main" id="{5D92480A-58E6-40E2-99D4-BF0943BCDC21}"/>
              </a:ext>
            </a:extLst>
          </p:cNvPr>
          <p:cNvSpPr>
            <a:spLocks noGrp="1" noChangeArrowheads="1"/>
          </p:cNvSpPr>
          <p:nvPr>
            <p:ph type="title" idx="4294967295"/>
          </p:nvPr>
        </p:nvSpPr>
        <p:spPr>
          <a:xfrm>
            <a:off x="771525" y="1967266"/>
            <a:ext cx="1971675" cy="2547257"/>
          </a:xfrm>
          <a:noFill/>
        </p:spPr>
        <p:txBody>
          <a:bodyPr anchor="ctr">
            <a:normAutofit/>
          </a:bodyPr>
          <a:lstStyle/>
          <a:p>
            <a:pPr algn="ctr" eaLnBrk="1" hangingPunct="1">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altLang="en-US" sz="2900">
                <a:solidFill>
                  <a:srgbClr val="FFFFFF"/>
                </a:solidFill>
              </a:rPr>
              <a:t>Κύρια ενεργειακά επίπεδα στο Η</a:t>
            </a:r>
          </a:p>
        </p:txBody>
      </p:sp>
      <p:pic>
        <p:nvPicPr>
          <p:cNvPr id="139269" name="Picture 4" descr="A math problem with numbers and equations&#10;&#10;Description automatically generated with medium confidence">
            <a:extLst>
              <a:ext uri="{FF2B5EF4-FFF2-40B4-BE49-F238E27FC236}">
                <a16:creationId xmlns:a16="http://schemas.microsoft.com/office/drawing/2014/main" id="{5B20B3A3-EC9A-4B5C-A948-5170AA0A70BC}"/>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3582987" y="1075779"/>
            <a:ext cx="5085525" cy="470411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139267" name="Text Box 2">
            <a:extLst>
              <a:ext uri="{FF2B5EF4-FFF2-40B4-BE49-F238E27FC236}">
                <a16:creationId xmlns:a16="http://schemas.microsoft.com/office/drawing/2014/main" id="{3640A18F-897B-43B8-B8BB-D5A39AF12375}"/>
              </a:ext>
            </a:extLst>
          </p:cNvPr>
          <p:cNvSpPr txBox="1">
            <a:spLocks noChangeArrowheads="1"/>
          </p:cNvSpPr>
          <p:nvPr/>
        </p:nvSpPr>
        <p:spPr bwMode="auto">
          <a:xfrm>
            <a:off x="6858000" y="62484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1pPr>
            <a:lvl2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2pPr>
            <a:lvl3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3pPr>
            <a:lvl4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4pPr>
            <a:lvl5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5pPr>
            <a:lvl6pPr marL="25146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6pPr>
            <a:lvl7pPr marL="29718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7pPr>
            <a:lvl8pPr marL="34290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8pPr>
            <a:lvl9pPr marL="38862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9pPr>
          </a:lstStyle>
          <a:p>
            <a:pPr eaLnBrk="1" hangingPunct="1">
              <a:lnSpc>
                <a:spcPct val="100000"/>
              </a:lnSpc>
              <a:buClrTx/>
              <a:buFontTx/>
              <a:buNone/>
            </a:pPr>
            <a:endParaRPr lang="el-GR" altLang="en-US" sz="1400" dirty="0">
              <a:solidFill>
                <a:srgbClr val="000000"/>
              </a:solidFill>
              <a:latin typeface="Times New Roman" panose="02020603050405020304" pitchFamily="18" charset="0"/>
              <a:cs typeface="DejaVu Sans" panose="020B0603030804020204" pitchFamily="34" charset="0"/>
            </a:endParaRP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1320" name="Rectangle 141319">
            <a:extLst>
              <a:ext uri="{FF2B5EF4-FFF2-40B4-BE49-F238E27FC236}">
                <a16:creationId xmlns:a16="http://schemas.microsoft.com/office/drawing/2014/main" id="{31293F9B-599E-4871-A414-757225FA346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1322" name="Rectangle 141321">
            <a:extLst>
              <a:ext uri="{FF2B5EF4-FFF2-40B4-BE49-F238E27FC236}">
                <a16:creationId xmlns:a16="http://schemas.microsoft.com/office/drawing/2014/main" id="{E5F17139-31EE-46AC-B04F-DBBD852DD6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9144000" cy="217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1314" name="Rectangle 1">
            <a:extLst>
              <a:ext uri="{FF2B5EF4-FFF2-40B4-BE49-F238E27FC236}">
                <a16:creationId xmlns:a16="http://schemas.microsoft.com/office/drawing/2014/main" id="{2DB2A25A-ADE9-41BB-B54C-F0859BB6762C}"/>
              </a:ext>
            </a:extLst>
          </p:cNvPr>
          <p:cNvSpPr>
            <a:spLocks noGrp="1" noChangeArrowheads="1"/>
          </p:cNvSpPr>
          <p:nvPr>
            <p:ph type="title" idx="4294967295"/>
          </p:nvPr>
        </p:nvSpPr>
        <p:spPr>
          <a:xfrm>
            <a:off x="628650" y="565739"/>
            <a:ext cx="7886700" cy="1124949"/>
          </a:xfrm>
        </p:spPr>
        <p:txBody>
          <a:bodyPr>
            <a:normAutofit/>
          </a:bodyPr>
          <a:lstStyle/>
          <a:p>
            <a:pPr eaLnBrk="1" hangingPunct="1">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altLang="en-US">
                <a:solidFill>
                  <a:schemeClr val="bg1"/>
                </a:solidFill>
                <a:latin typeface="Calibri" panose="020F0502020204030204" pitchFamily="34" charset="0"/>
              </a:rPr>
              <a:t>Ενέργεια ιονισμού ΙΕ=-Ε</a:t>
            </a:r>
            <a:r>
              <a:rPr lang="en-US" altLang="en-US" baseline="-25000">
                <a:solidFill>
                  <a:schemeClr val="bg1"/>
                </a:solidFill>
                <a:latin typeface="Calibri" panose="020F0502020204030204" pitchFamily="34" charset="0"/>
              </a:rPr>
              <a:t>n=1</a:t>
            </a:r>
          </a:p>
        </p:txBody>
      </p:sp>
      <p:grpSp>
        <p:nvGrpSpPr>
          <p:cNvPr id="141324" name="Graphic 190">
            <a:extLst>
              <a:ext uri="{FF2B5EF4-FFF2-40B4-BE49-F238E27FC236}">
                <a16:creationId xmlns:a16="http://schemas.microsoft.com/office/drawing/2014/main" id="{53883AA7-7F86-41F8-A1D8-06E9886E763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 y="136528"/>
            <a:ext cx="968730" cy="429215"/>
            <a:chOff x="2504802" y="1755501"/>
            <a:chExt cx="1598829" cy="531293"/>
          </a:xfrm>
          <a:solidFill>
            <a:schemeClr val="bg1"/>
          </a:solidFill>
        </p:grpSpPr>
        <p:sp>
          <p:nvSpPr>
            <p:cNvPr id="141325" name="Freeform: Shape 141324">
              <a:extLst>
                <a:ext uri="{FF2B5EF4-FFF2-40B4-BE49-F238E27FC236}">
                  <a16:creationId xmlns:a16="http://schemas.microsoft.com/office/drawing/2014/main" id="{FC80ACB6-0FE0-4F10-998D-2E8D4637500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504802" y="2113855"/>
              <a:ext cx="1598614" cy="172939"/>
            </a:xfrm>
            <a:custGeom>
              <a:avLst/>
              <a:gdLst>
                <a:gd name="connsiteX0" fmla="*/ 1248648 w 1598614"/>
                <a:gd name="connsiteY0" fmla="*/ 172939 h 172939"/>
                <a:gd name="connsiteX1" fmla="*/ 1123031 w 1598614"/>
                <a:gd name="connsiteY1" fmla="*/ 92708 h 172939"/>
                <a:gd name="connsiteX2" fmla="*/ 1024085 w 1598614"/>
                <a:gd name="connsiteY2" fmla="*/ 29469 h 172939"/>
                <a:gd name="connsiteX3" fmla="*/ 925140 w 1598614"/>
                <a:gd name="connsiteY3" fmla="*/ 92708 h 172939"/>
                <a:gd name="connsiteX4" fmla="*/ 799522 w 1598614"/>
                <a:gd name="connsiteY4" fmla="*/ 172939 h 172939"/>
                <a:gd name="connsiteX5" fmla="*/ 799522 w 1598614"/>
                <a:gd name="connsiteY5" fmla="*/ 172939 h 172939"/>
                <a:gd name="connsiteX6" fmla="*/ 673905 w 1598614"/>
                <a:gd name="connsiteY6" fmla="*/ 92708 h 172939"/>
                <a:gd name="connsiteX7" fmla="*/ 574959 w 1598614"/>
                <a:gd name="connsiteY7" fmla="*/ 29469 h 172939"/>
                <a:gd name="connsiteX8" fmla="*/ 476014 w 1598614"/>
                <a:gd name="connsiteY8" fmla="*/ 92708 h 172939"/>
                <a:gd name="connsiteX9" fmla="*/ 350396 w 1598614"/>
                <a:gd name="connsiteY9" fmla="*/ 172939 h 172939"/>
                <a:gd name="connsiteX10" fmla="*/ 224778 w 1598614"/>
                <a:gd name="connsiteY10" fmla="*/ 92708 h 172939"/>
                <a:gd name="connsiteX11" fmla="*/ 125833 w 1598614"/>
                <a:gd name="connsiteY11" fmla="*/ 29469 h 172939"/>
                <a:gd name="connsiteX12" fmla="*/ 26887 w 1598614"/>
                <a:gd name="connsiteY12" fmla="*/ 92708 h 172939"/>
                <a:gd name="connsiteX13" fmla="*/ 0 w 1598614"/>
                <a:gd name="connsiteY13" fmla="*/ 80232 h 172939"/>
                <a:gd name="connsiteX14" fmla="*/ 125618 w 1598614"/>
                <a:gd name="connsiteY14" fmla="*/ 0 h 172939"/>
                <a:gd name="connsiteX15" fmla="*/ 251235 w 1598614"/>
                <a:gd name="connsiteY15" fmla="*/ 80232 h 172939"/>
                <a:gd name="connsiteX16" fmla="*/ 350181 w 1598614"/>
                <a:gd name="connsiteY16" fmla="*/ 143471 h 172939"/>
                <a:gd name="connsiteX17" fmla="*/ 449126 w 1598614"/>
                <a:gd name="connsiteY17" fmla="*/ 80232 h 172939"/>
                <a:gd name="connsiteX18" fmla="*/ 574744 w 1598614"/>
                <a:gd name="connsiteY18" fmla="*/ 0 h 172939"/>
                <a:gd name="connsiteX19" fmla="*/ 700362 w 1598614"/>
                <a:gd name="connsiteY19" fmla="*/ 80232 h 172939"/>
                <a:gd name="connsiteX20" fmla="*/ 799307 w 1598614"/>
                <a:gd name="connsiteY20" fmla="*/ 143471 h 172939"/>
                <a:gd name="connsiteX21" fmla="*/ 799307 w 1598614"/>
                <a:gd name="connsiteY21" fmla="*/ 143471 h 172939"/>
                <a:gd name="connsiteX22" fmla="*/ 898253 w 1598614"/>
                <a:gd name="connsiteY22" fmla="*/ 80232 h 172939"/>
                <a:gd name="connsiteX23" fmla="*/ 1023870 w 1598614"/>
                <a:gd name="connsiteY23" fmla="*/ 0 h 172939"/>
                <a:gd name="connsiteX24" fmla="*/ 1149488 w 1598614"/>
                <a:gd name="connsiteY24" fmla="*/ 80232 h 172939"/>
                <a:gd name="connsiteX25" fmla="*/ 1248433 w 1598614"/>
                <a:gd name="connsiteY25" fmla="*/ 143471 h 172939"/>
                <a:gd name="connsiteX26" fmla="*/ 1347379 w 1598614"/>
                <a:gd name="connsiteY26" fmla="*/ 80232 h 172939"/>
                <a:gd name="connsiteX27" fmla="*/ 1472997 w 1598614"/>
                <a:gd name="connsiteY27" fmla="*/ 0 h 172939"/>
                <a:gd name="connsiteX28" fmla="*/ 1598614 w 1598614"/>
                <a:gd name="connsiteY28" fmla="*/ 80232 h 172939"/>
                <a:gd name="connsiteX29" fmla="*/ 1571942 w 1598614"/>
                <a:gd name="connsiteY29" fmla="*/ 92708 h 172939"/>
                <a:gd name="connsiteX30" fmla="*/ 1472997 w 1598614"/>
                <a:gd name="connsiteY30" fmla="*/ 29469 h 172939"/>
                <a:gd name="connsiteX31" fmla="*/ 1374051 w 1598614"/>
                <a:gd name="connsiteY31" fmla="*/ 92708 h 172939"/>
                <a:gd name="connsiteX32" fmla="*/ 1248648 w 1598614"/>
                <a:gd name="connsiteY32" fmla="*/ 172939 h 172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598614" h="172939">
                  <a:moveTo>
                    <a:pt x="1248648" y="172939"/>
                  </a:moveTo>
                  <a:cubicBezTo>
                    <a:pt x="1194229" y="172939"/>
                    <a:pt x="1146046" y="142180"/>
                    <a:pt x="1123031" y="92708"/>
                  </a:cubicBezTo>
                  <a:cubicBezTo>
                    <a:pt x="1104962" y="53775"/>
                    <a:pt x="1067105" y="29469"/>
                    <a:pt x="1024085" y="29469"/>
                  </a:cubicBezTo>
                  <a:cubicBezTo>
                    <a:pt x="981066" y="29469"/>
                    <a:pt x="943208" y="53775"/>
                    <a:pt x="925140" y="92708"/>
                  </a:cubicBezTo>
                  <a:cubicBezTo>
                    <a:pt x="902124" y="142180"/>
                    <a:pt x="853942" y="172939"/>
                    <a:pt x="799522" y="172939"/>
                  </a:cubicBezTo>
                  <a:cubicBezTo>
                    <a:pt x="799522" y="172939"/>
                    <a:pt x="799522" y="172939"/>
                    <a:pt x="799522" y="172939"/>
                  </a:cubicBezTo>
                  <a:cubicBezTo>
                    <a:pt x="744887" y="172939"/>
                    <a:pt x="696920" y="142180"/>
                    <a:pt x="673905" y="92708"/>
                  </a:cubicBezTo>
                  <a:cubicBezTo>
                    <a:pt x="655836" y="53775"/>
                    <a:pt x="617979" y="29469"/>
                    <a:pt x="574959" y="29469"/>
                  </a:cubicBezTo>
                  <a:cubicBezTo>
                    <a:pt x="531939" y="29469"/>
                    <a:pt x="494082" y="53775"/>
                    <a:pt x="476014" y="92708"/>
                  </a:cubicBezTo>
                  <a:cubicBezTo>
                    <a:pt x="452998" y="142180"/>
                    <a:pt x="405031" y="172939"/>
                    <a:pt x="350396" y="172939"/>
                  </a:cubicBezTo>
                  <a:cubicBezTo>
                    <a:pt x="295976" y="172939"/>
                    <a:pt x="247794" y="142180"/>
                    <a:pt x="224778" y="92708"/>
                  </a:cubicBezTo>
                  <a:cubicBezTo>
                    <a:pt x="206710" y="53775"/>
                    <a:pt x="168853" y="29469"/>
                    <a:pt x="125833" y="29469"/>
                  </a:cubicBezTo>
                  <a:cubicBezTo>
                    <a:pt x="82813" y="29469"/>
                    <a:pt x="44956" y="53775"/>
                    <a:pt x="26887" y="92708"/>
                  </a:cubicBezTo>
                  <a:lnTo>
                    <a:pt x="0" y="80232"/>
                  </a:lnTo>
                  <a:cubicBezTo>
                    <a:pt x="23016" y="30759"/>
                    <a:pt x="70983" y="0"/>
                    <a:pt x="125618" y="0"/>
                  </a:cubicBezTo>
                  <a:cubicBezTo>
                    <a:pt x="180253" y="0"/>
                    <a:pt x="228220" y="30759"/>
                    <a:pt x="251235" y="80232"/>
                  </a:cubicBezTo>
                  <a:cubicBezTo>
                    <a:pt x="269304" y="119165"/>
                    <a:pt x="307376" y="143471"/>
                    <a:pt x="350181" y="143471"/>
                  </a:cubicBezTo>
                  <a:cubicBezTo>
                    <a:pt x="393201" y="143471"/>
                    <a:pt x="431058" y="119165"/>
                    <a:pt x="449126" y="80232"/>
                  </a:cubicBezTo>
                  <a:cubicBezTo>
                    <a:pt x="472142" y="30759"/>
                    <a:pt x="520324" y="0"/>
                    <a:pt x="574744" y="0"/>
                  </a:cubicBezTo>
                  <a:cubicBezTo>
                    <a:pt x="629164" y="0"/>
                    <a:pt x="677346" y="30759"/>
                    <a:pt x="700362" y="80232"/>
                  </a:cubicBezTo>
                  <a:cubicBezTo>
                    <a:pt x="718430" y="119165"/>
                    <a:pt x="756287" y="143471"/>
                    <a:pt x="799307" y="143471"/>
                  </a:cubicBezTo>
                  <a:lnTo>
                    <a:pt x="799307" y="143471"/>
                  </a:lnTo>
                  <a:cubicBezTo>
                    <a:pt x="842327" y="143471"/>
                    <a:pt x="880184" y="119165"/>
                    <a:pt x="898253" y="80232"/>
                  </a:cubicBezTo>
                  <a:cubicBezTo>
                    <a:pt x="921268" y="30759"/>
                    <a:pt x="969235" y="0"/>
                    <a:pt x="1023870" y="0"/>
                  </a:cubicBezTo>
                  <a:cubicBezTo>
                    <a:pt x="1078505" y="0"/>
                    <a:pt x="1126472" y="30759"/>
                    <a:pt x="1149488" y="80232"/>
                  </a:cubicBezTo>
                  <a:cubicBezTo>
                    <a:pt x="1167556" y="119165"/>
                    <a:pt x="1205414" y="143471"/>
                    <a:pt x="1248433" y="143471"/>
                  </a:cubicBezTo>
                  <a:cubicBezTo>
                    <a:pt x="1291453" y="143471"/>
                    <a:pt x="1329311" y="119165"/>
                    <a:pt x="1347379" y="80232"/>
                  </a:cubicBezTo>
                  <a:cubicBezTo>
                    <a:pt x="1370394" y="30759"/>
                    <a:pt x="1418361" y="0"/>
                    <a:pt x="1472997" y="0"/>
                  </a:cubicBezTo>
                  <a:cubicBezTo>
                    <a:pt x="1527632" y="0"/>
                    <a:pt x="1575814" y="30759"/>
                    <a:pt x="1598614" y="80232"/>
                  </a:cubicBezTo>
                  <a:lnTo>
                    <a:pt x="1571942" y="92708"/>
                  </a:lnTo>
                  <a:cubicBezTo>
                    <a:pt x="1553874" y="53775"/>
                    <a:pt x="1515801" y="29469"/>
                    <a:pt x="1472997" y="29469"/>
                  </a:cubicBezTo>
                  <a:cubicBezTo>
                    <a:pt x="1429977" y="29469"/>
                    <a:pt x="1392119" y="53775"/>
                    <a:pt x="1374051" y="92708"/>
                  </a:cubicBezTo>
                  <a:cubicBezTo>
                    <a:pt x="1351251" y="142180"/>
                    <a:pt x="1303069" y="172939"/>
                    <a:pt x="1248648" y="172939"/>
                  </a:cubicBezTo>
                  <a:close/>
                </a:path>
              </a:pathLst>
            </a:custGeom>
            <a:grpFill/>
            <a:ln w="21496" cap="flat">
              <a:noFill/>
              <a:prstDash val="solid"/>
              <a:miter/>
            </a:ln>
          </p:spPr>
          <p:txBody>
            <a:bodyPr rtlCol="0" anchor="ctr"/>
            <a:lstStyle/>
            <a:p>
              <a:endParaRPr lang="en-US"/>
            </a:p>
          </p:txBody>
        </p:sp>
        <p:sp>
          <p:nvSpPr>
            <p:cNvPr id="141326" name="Freeform: Shape 141325">
              <a:extLst>
                <a:ext uri="{FF2B5EF4-FFF2-40B4-BE49-F238E27FC236}">
                  <a16:creationId xmlns:a16="http://schemas.microsoft.com/office/drawing/2014/main" id="{1C2903D5-FF18-4A00-8E9F-9335FCF1E48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504802" y="1755501"/>
              <a:ext cx="1598829" cy="172724"/>
            </a:xfrm>
            <a:custGeom>
              <a:avLst/>
              <a:gdLst>
                <a:gd name="connsiteX0" fmla="*/ 1248648 w 1598829"/>
                <a:gd name="connsiteY0" fmla="*/ 172724 h 172724"/>
                <a:gd name="connsiteX1" fmla="*/ 1123031 w 1598829"/>
                <a:gd name="connsiteY1" fmla="*/ 92492 h 172724"/>
                <a:gd name="connsiteX2" fmla="*/ 1024085 w 1598829"/>
                <a:gd name="connsiteY2" fmla="*/ 29253 h 172724"/>
                <a:gd name="connsiteX3" fmla="*/ 925140 w 1598829"/>
                <a:gd name="connsiteY3" fmla="*/ 92492 h 172724"/>
                <a:gd name="connsiteX4" fmla="*/ 799522 w 1598829"/>
                <a:gd name="connsiteY4" fmla="*/ 172724 h 172724"/>
                <a:gd name="connsiteX5" fmla="*/ 799522 w 1598829"/>
                <a:gd name="connsiteY5" fmla="*/ 172724 h 172724"/>
                <a:gd name="connsiteX6" fmla="*/ 673905 w 1598829"/>
                <a:gd name="connsiteY6" fmla="*/ 92492 h 172724"/>
                <a:gd name="connsiteX7" fmla="*/ 574959 w 1598829"/>
                <a:gd name="connsiteY7" fmla="*/ 29253 h 172724"/>
                <a:gd name="connsiteX8" fmla="*/ 476014 w 1598829"/>
                <a:gd name="connsiteY8" fmla="*/ 92492 h 172724"/>
                <a:gd name="connsiteX9" fmla="*/ 350396 w 1598829"/>
                <a:gd name="connsiteY9" fmla="*/ 172724 h 172724"/>
                <a:gd name="connsiteX10" fmla="*/ 224778 w 1598829"/>
                <a:gd name="connsiteY10" fmla="*/ 92492 h 172724"/>
                <a:gd name="connsiteX11" fmla="*/ 125833 w 1598829"/>
                <a:gd name="connsiteY11" fmla="*/ 29253 h 172724"/>
                <a:gd name="connsiteX12" fmla="*/ 26887 w 1598829"/>
                <a:gd name="connsiteY12" fmla="*/ 92492 h 172724"/>
                <a:gd name="connsiteX13" fmla="*/ 0 w 1598829"/>
                <a:gd name="connsiteY13" fmla="*/ 80232 h 172724"/>
                <a:gd name="connsiteX14" fmla="*/ 125618 w 1598829"/>
                <a:gd name="connsiteY14" fmla="*/ 0 h 172724"/>
                <a:gd name="connsiteX15" fmla="*/ 251235 w 1598829"/>
                <a:gd name="connsiteY15" fmla="*/ 80232 h 172724"/>
                <a:gd name="connsiteX16" fmla="*/ 350181 w 1598829"/>
                <a:gd name="connsiteY16" fmla="*/ 143471 h 172724"/>
                <a:gd name="connsiteX17" fmla="*/ 449126 w 1598829"/>
                <a:gd name="connsiteY17" fmla="*/ 80232 h 172724"/>
                <a:gd name="connsiteX18" fmla="*/ 574744 w 1598829"/>
                <a:gd name="connsiteY18" fmla="*/ 0 h 172724"/>
                <a:gd name="connsiteX19" fmla="*/ 700362 w 1598829"/>
                <a:gd name="connsiteY19" fmla="*/ 80232 h 172724"/>
                <a:gd name="connsiteX20" fmla="*/ 799307 w 1598829"/>
                <a:gd name="connsiteY20" fmla="*/ 143471 h 172724"/>
                <a:gd name="connsiteX21" fmla="*/ 799307 w 1598829"/>
                <a:gd name="connsiteY21" fmla="*/ 143471 h 172724"/>
                <a:gd name="connsiteX22" fmla="*/ 898253 w 1598829"/>
                <a:gd name="connsiteY22" fmla="*/ 80232 h 172724"/>
                <a:gd name="connsiteX23" fmla="*/ 1024085 w 1598829"/>
                <a:gd name="connsiteY23" fmla="*/ 0 h 172724"/>
                <a:gd name="connsiteX24" fmla="*/ 1149703 w 1598829"/>
                <a:gd name="connsiteY24" fmla="*/ 80232 h 172724"/>
                <a:gd name="connsiteX25" fmla="*/ 1248648 w 1598829"/>
                <a:gd name="connsiteY25" fmla="*/ 143471 h 172724"/>
                <a:gd name="connsiteX26" fmla="*/ 1347594 w 1598829"/>
                <a:gd name="connsiteY26" fmla="*/ 80232 h 172724"/>
                <a:gd name="connsiteX27" fmla="*/ 1473212 w 1598829"/>
                <a:gd name="connsiteY27" fmla="*/ 0 h 172724"/>
                <a:gd name="connsiteX28" fmla="*/ 1598829 w 1598829"/>
                <a:gd name="connsiteY28" fmla="*/ 80232 h 172724"/>
                <a:gd name="connsiteX29" fmla="*/ 1572157 w 1598829"/>
                <a:gd name="connsiteY29" fmla="*/ 92492 h 172724"/>
                <a:gd name="connsiteX30" fmla="*/ 1473212 w 1598829"/>
                <a:gd name="connsiteY30" fmla="*/ 29253 h 172724"/>
                <a:gd name="connsiteX31" fmla="*/ 1374266 w 1598829"/>
                <a:gd name="connsiteY31" fmla="*/ 92492 h 172724"/>
                <a:gd name="connsiteX32" fmla="*/ 1248648 w 1598829"/>
                <a:gd name="connsiteY32" fmla="*/ 172724 h 172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598829" h="172724">
                  <a:moveTo>
                    <a:pt x="1248648" y="172724"/>
                  </a:moveTo>
                  <a:cubicBezTo>
                    <a:pt x="1194229" y="172724"/>
                    <a:pt x="1146046" y="141965"/>
                    <a:pt x="1123031" y="92492"/>
                  </a:cubicBezTo>
                  <a:cubicBezTo>
                    <a:pt x="1104962" y="53560"/>
                    <a:pt x="1067105" y="29253"/>
                    <a:pt x="1024085" y="29253"/>
                  </a:cubicBezTo>
                  <a:cubicBezTo>
                    <a:pt x="981066" y="29253"/>
                    <a:pt x="943208" y="53560"/>
                    <a:pt x="925140" y="92492"/>
                  </a:cubicBezTo>
                  <a:cubicBezTo>
                    <a:pt x="902124" y="141965"/>
                    <a:pt x="853942" y="172724"/>
                    <a:pt x="799522" y="172724"/>
                  </a:cubicBezTo>
                  <a:cubicBezTo>
                    <a:pt x="799522" y="172724"/>
                    <a:pt x="799522" y="172724"/>
                    <a:pt x="799522" y="172724"/>
                  </a:cubicBezTo>
                  <a:cubicBezTo>
                    <a:pt x="744887" y="172724"/>
                    <a:pt x="696920" y="141965"/>
                    <a:pt x="673905" y="92492"/>
                  </a:cubicBezTo>
                  <a:cubicBezTo>
                    <a:pt x="655836" y="53560"/>
                    <a:pt x="617979" y="29253"/>
                    <a:pt x="574959" y="29253"/>
                  </a:cubicBezTo>
                  <a:cubicBezTo>
                    <a:pt x="531939" y="29253"/>
                    <a:pt x="494082" y="53560"/>
                    <a:pt x="476014" y="92492"/>
                  </a:cubicBezTo>
                  <a:cubicBezTo>
                    <a:pt x="452998" y="141965"/>
                    <a:pt x="405031" y="172724"/>
                    <a:pt x="350396" y="172724"/>
                  </a:cubicBezTo>
                  <a:cubicBezTo>
                    <a:pt x="295976" y="172724"/>
                    <a:pt x="247794" y="141965"/>
                    <a:pt x="224778" y="92492"/>
                  </a:cubicBezTo>
                  <a:cubicBezTo>
                    <a:pt x="206710" y="53560"/>
                    <a:pt x="168853" y="29253"/>
                    <a:pt x="125833" y="29253"/>
                  </a:cubicBezTo>
                  <a:cubicBezTo>
                    <a:pt x="82813" y="29253"/>
                    <a:pt x="44956" y="53560"/>
                    <a:pt x="26887" y="92492"/>
                  </a:cubicBezTo>
                  <a:lnTo>
                    <a:pt x="0" y="80232"/>
                  </a:lnTo>
                  <a:cubicBezTo>
                    <a:pt x="23016" y="30759"/>
                    <a:pt x="70983" y="0"/>
                    <a:pt x="125618" y="0"/>
                  </a:cubicBezTo>
                  <a:cubicBezTo>
                    <a:pt x="180253" y="0"/>
                    <a:pt x="228220" y="30759"/>
                    <a:pt x="251235" y="80232"/>
                  </a:cubicBezTo>
                  <a:cubicBezTo>
                    <a:pt x="269304" y="119165"/>
                    <a:pt x="307376" y="143471"/>
                    <a:pt x="350181" y="143471"/>
                  </a:cubicBezTo>
                  <a:cubicBezTo>
                    <a:pt x="393201" y="143471"/>
                    <a:pt x="431058" y="119165"/>
                    <a:pt x="449126" y="80232"/>
                  </a:cubicBezTo>
                  <a:cubicBezTo>
                    <a:pt x="472142" y="30759"/>
                    <a:pt x="520324" y="0"/>
                    <a:pt x="574744" y="0"/>
                  </a:cubicBezTo>
                  <a:cubicBezTo>
                    <a:pt x="629164" y="0"/>
                    <a:pt x="677346" y="30759"/>
                    <a:pt x="700362" y="80232"/>
                  </a:cubicBezTo>
                  <a:cubicBezTo>
                    <a:pt x="718430" y="119165"/>
                    <a:pt x="756287" y="143471"/>
                    <a:pt x="799307" y="143471"/>
                  </a:cubicBezTo>
                  <a:lnTo>
                    <a:pt x="799307" y="143471"/>
                  </a:lnTo>
                  <a:cubicBezTo>
                    <a:pt x="842327" y="143471"/>
                    <a:pt x="880184" y="119165"/>
                    <a:pt x="898253" y="80232"/>
                  </a:cubicBezTo>
                  <a:cubicBezTo>
                    <a:pt x="921483" y="30759"/>
                    <a:pt x="969450" y="0"/>
                    <a:pt x="1024085" y="0"/>
                  </a:cubicBezTo>
                  <a:cubicBezTo>
                    <a:pt x="1078720" y="0"/>
                    <a:pt x="1126688" y="30759"/>
                    <a:pt x="1149703" y="80232"/>
                  </a:cubicBezTo>
                  <a:cubicBezTo>
                    <a:pt x="1167771" y="119165"/>
                    <a:pt x="1205629" y="143471"/>
                    <a:pt x="1248648" y="143471"/>
                  </a:cubicBezTo>
                  <a:cubicBezTo>
                    <a:pt x="1291668" y="143471"/>
                    <a:pt x="1329526" y="119165"/>
                    <a:pt x="1347594" y="80232"/>
                  </a:cubicBezTo>
                  <a:cubicBezTo>
                    <a:pt x="1370610" y="30759"/>
                    <a:pt x="1418792" y="0"/>
                    <a:pt x="1473212" y="0"/>
                  </a:cubicBezTo>
                  <a:cubicBezTo>
                    <a:pt x="1527847" y="0"/>
                    <a:pt x="1576029" y="30759"/>
                    <a:pt x="1598829" y="80232"/>
                  </a:cubicBezTo>
                  <a:lnTo>
                    <a:pt x="1572157" y="92492"/>
                  </a:lnTo>
                  <a:cubicBezTo>
                    <a:pt x="1554089" y="53560"/>
                    <a:pt x="1516016" y="29253"/>
                    <a:pt x="1473212" y="29253"/>
                  </a:cubicBezTo>
                  <a:cubicBezTo>
                    <a:pt x="1430192" y="29253"/>
                    <a:pt x="1392335" y="53560"/>
                    <a:pt x="1374266" y="92492"/>
                  </a:cubicBezTo>
                  <a:cubicBezTo>
                    <a:pt x="1351251" y="141965"/>
                    <a:pt x="1303069" y="172724"/>
                    <a:pt x="1248648" y="172724"/>
                  </a:cubicBezTo>
                  <a:close/>
                </a:path>
              </a:pathLst>
            </a:custGeom>
            <a:grpFill/>
            <a:ln w="21496" cap="flat">
              <a:noFill/>
              <a:prstDash val="solid"/>
              <a:miter/>
            </a:ln>
          </p:spPr>
          <p:txBody>
            <a:bodyPr rtlCol="0" anchor="ctr"/>
            <a:lstStyle/>
            <a:p>
              <a:endParaRPr lang="en-US"/>
            </a:p>
          </p:txBody>
        </p:sp>
      </p:grpSp>
      <p:grpSp>
        <p:nvGrpSpPr>
          <p:cNvPr id="141328" name="Group 141327">
            <a:extLst>
              <a:ext uri="{FF2B5EF4-FFF2-40B4-BE49-F238E27FC236}">
                <a16:creationId xmlns:a16="http://schemas.microsoft.com/office/drawing/2014/main" id="{71A8B53C-ED2D-4081-AC0C-F87A9D4B3AF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657863" y="681042"/>
            <a:ext cx="1171823" cy="1493465"/>
            <a:chOff x="3121343" y="4864099"/>
            <a:chExt cx="2085971" cy="1993901"/>
          </a:xfrm>
          <a:solidFill>
            <a:schemeClr val="bg1"/>
          </a:solidFill>
        </p:grpSpPr>
        <p:sp>
          <p:nvSpPr>
            <p:cNvPr id="141329" name="Freeform: Shape 141328">
              <a:extLst>
                <a:ext uri="{FF2B5EF4-FFF2-40B4-BE49-F238E27FC236}">
                  <a16:creationId xmlns:a16="http://schemas.microsoft.com/office/drawing/2014/main" id="{E2C7D52B-9C2A-4BDB-89DC-A89BDB9F8CB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238556" y="4981312"/>
              <a:ext cx="442726" cy="442726"/>
            </a:xfrm>
            <a:custGeom>
              <a:avLst/>
              <a:gdLst>
                <a:gd name="connsiteX0" fmla="*/ 112967 w 112966"/>
                <a:gd name="connsiteY0" fmla="*/ 0 h 112966"/>
                <a:gd name="connsiteX1" fmla="*/ 0 w 112966"/>
                <a:gd name="connsiteY1" fmla="*/ 112967 h 112966"/>
                <a:gd name="connsiteX2" fmla="*/ 112967 w 112966"/>
                <a:gd name="connsiteY2" fmla="*/ 0 h 112966"/>
              </a:gdLst>
              <a:ahLst/>
              <a:cxnLst>
                <a:cxn ang="0">
                  <a:pos x="connsiteX0" y="connsiteY0"/>
                </a:cxn>
                <a:cxn ang="0">
                  <a:pos x="connsiteX1" y="connsiteY1"/>
                </a:cxn>
                <a:cxn ang="0">
                  <a:pos x="connsiteX2" y="connsiteY2"/>
                </a:cxn>
              </a:cxnLst>
              <a:rect l="l" t="t" r="r" b="b"/>
              <a:pathLst>
                <a:path w="112966" h="112966">
                  <a:moveTo>
                    <a:pt x="112967" y="0"/>
                  </a:moveTo>
                  <a:lnTo>
                    <a:pt x="0" y="112967"/>
                  </a:lnTo>
                  <a:cubicBezTo>
                    <a:pt x="25356" y="64747"/>
                    <a:pt x="64747" y="25356"/>
                    <a:pt x="112967" y="0"/>
                  </a:cubicBezTo>
                  <a:close/>
                </a:path>
              </a:pathLst>
            </a:custGeom>
            <a:grp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lt1"/>
                </a:solidFill>
              </a:endParaRPr>
            </a:p>
          </p:txBody>
        </p:sp>
        <p:sp>
          <p:nvSpPr>
            <p:cNvPr id="141330" name="Freeform: Shape 141329">
              <a:extLst>
                <a:ext uri="{FF2B5EF4-FFF2-40B4-BE49-F238E27FC236}">
                  <a16:creationId xmlns:a16="http://schemas.microsoft.com/office/drawing/2014/main" id="{C4B951A6-4FAF-4CBA-B55F-3AAD557581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128809" y="4871565"/>
              <a:ext cx="902626" cy="902626"/>
            </a:xfrm>
            <a:custGeom>
              <a:avLst/>
              <a:gdLst>
                <a:gd name="connsiteX0" fmla="*/ 230314 w 230314"/>
                <a:gd name="connsiteY0" fmla="*/ 0 h 230314"/>
                <a:gd name="connsiteX1" fmla="*/ 0 w 230314"/>
                <a:gd name="connsiteY1" fmla="*/ 230314 h 230314"/>
                <a:gd name="connsiteX2" fmla="*/ 3524 w 230314"/>
                <a:gd name="connsiteY2" fmla="*/ 209550 h 230314"/>
                <a:gd name="connsiteX3" fmla="*/ 209550 w 230314"/>
                <a:gd name="connsiteY3" fmla="*/ 3524 h 230314"/>
                <a:gd name="connsiteX4" fmla="*/ 230314 w 230314"/>
                <a:gd name="connsiteY4" fmla="*/ 0 h 2303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314" h="230314">
                  <a:moveTo>
                    <a:pt x="230314" y="0"/>
                  </a:moveTo>
                  <a:lnTo>
                    <a:pt x="0" y="230314"/>
                  </a:lnTo>
                  <a:cubicBezTo>
                    <a:pt x="953" y="223361"/>
                    <a:pt x="2095" y="216408"/>
                    <a:pt x="3524" y="209550"/>
                  </a:cubicBezTo>
                  <a:lnTo>
                    <a:pt x="209550" y="3524"/>
                  </a:lnTo>
                  <a:cubicBezTo>
                    <a:pt x="216408" y="2095"/>
                    <a:pt x="223361" y="953"/>
                    <a:pt x="230314" y="0"/>
                  </a:cubicBezTo>
                  <a:close/>
                </a:path>
              </a:pathLst>
            </a:custGeom>
            <a:grp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lt1"/>
                </a:solidFill>
              </a:endParaRPr>
            </a:p>
          </p:txBody>
        </p:sp>
        <p:sp>
          <p:nvSpPr>
            <p:cNvPr id="141331" name="Freeform: Shape 141330">
              <a:extLst>
                <a:ext uri="{FF2B5EF4-FFF2-40B4-BE49-F238E27FC236}">
                  <a16:creationId xmlns:a16="http://schemas.microsoft.com/office/drawing/2014/main" id="{FC4DABFE-3395-46F4-95C0-CA58332AAFB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121343" y="4864099"/>
              <a:ext cx="1152732" cy="1152732"/>
            </a:xfrm>
            <a:custGeom>
              <a:avLst/>
              <a:gdLst>
                <a:gd name="connsiteX0" fmla="*/ 294132 w 294131"/>
                <a:gd name="connsiteY0" fmla="*/ 1238 h 294131"/>
                <a:gd name="connsiteX1" fmla="*/ 1238 w 294131"/>
                <a:gd name="connsiteY1" fmla="*/ 294132 h 294131"/>
                <a:gd name="connsiteX2" fmla="*/ 0 w 294131"/>
                <a:gd name="connsiteY2" fmla="*/ 278225 h 294131"/>
                <a:gd name="connsiteX3" fmla="*/ 278225 w 294131"/>
                <a:gd name="connsiteY3" fmla="*/ 0 h 294131"/>
                <a:gd name="connsiteX4" fmla="*/ 294132 w 294131"/>
                <a:gd name="connsiteY4" fmla="*/ 1238 h 2941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131" h="294131">
                  <a:moveTo>
                    <a:pt x="294132" y="1238"/>
                  </a:moveTo>
                  <a:lnTo>
                    <a:pt x="1238" y="294132"/>
                  </a:lnTo>
                  <a:cubicBezTo>
                    <a:pt x="667" y="288893"/>
                    <a:pt x="0" y="283559"/>
                    <a:pt x="0" y="278225"/>
                  </a:cubicBezTo>
                  <a:lnTo>
                    <a:pt x="278225" y="0"/>
                  </a:lnTo>
                  <a:cubicBezTo>
                    <a:pt x="283559" y="0"/>
                    <a:pt x="288893" y="667"/>
                    <a:pt x="294132" y="1238"/>
                  </a:cubicBezTo>
                  <a:close/>
                </a:path>
              </a:pathLst>
            </a:custGeom>
            <a:grp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lt1"/>
                </a:solidFill>
              </a:endParaRPr>
            </a:p>
          </p:txBody>
        </p:sp>
        <p:sp>
          <p:nvSpPr>
            <p:cNvPr id="141332" name="Freeform: Shape 141331">
              <a:extLst>
                <a:ext uri="{FF2B5EF4-FFF2-40B4-BE49-F238E27FC236}">
                  <a16:creationId xmlns:a16="http://schemas.microsoft.com/office/drawing/2014/main" id="{782225D9-CC2C-4D45-B90F-5EC7DD26526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152324" y="4894707"/>
              <a:ext cx="1321462" cy="1321838"/>
            </a:xfrm>
            <a:custGeom>
              <a:avLst/>
              <a:gdLst>
                <a:gd name="connsiteX0" fmla="*/ 337185 w 337184"/>
                <a:gd name="connsiteY0" fmla="*/ 3905 h 337280"/>
                <a:gd name="connsiteX1" fmla="*/ 3810 w 337184"/>
                <a:gd name="connsiteY1" fmla="*/ 337280 h 337280"/>
                <a:gd name="connsiteX2" fmla="*/ 0 w 337184"/>
                <a:gd name="connsiteY2" fmla="*/ 323850 h 337280"/>
                <a:gd name="connsiteX3" fmla="*/ 323850 w 337184"/>
                <a:gd name="connsiteY3" fmla="*/ 0 h 337280"/>
                <a:gd name="connsiteX4" fmla="*/ 337185 w 337184"/>
                <a:gd name="connsiteY4" fmla="*/ 3905 h 3372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7184" h="337280">
                  <a:moveTo>
                    <a:pt x="337185" y="3905"/>
                  </a:moveTo>
                  <a:lnTo>
                    <a:pt x="3810" y="337280"/>
                  </a:lnTo>
                  <a:cubicBezTo>
                    <a:pt x="2381" y="332899"/>
                    <a:pt x="1143" y="328422"/>
                    <a:pt x="0" y="323850"/>
                  </a:cubicBezTo>
                  <a:lnTo>
                    <a:pt x="323850" y="0"/>
                  </a:lnTo>
                  <a:cubicBezTo>
                    <a:pt x="328327" y="1715"/>
                    <a:pt x="332804" y="2477"/>
                    <a:pt x="337185" y="3905"/>
                  </a:cubicBezTo>
                  <a:close/>
                </a:path>
              </a:pathLst>
            </a:custGeom>
            <a:grp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lt1"/>
                </a:solidFill>
              </a:endParaRPr>
            </a:p>
          </p:txBody>
        </p:sp>
        <p:sp>
          <p:nvSpPr>
            <p:cNvPr id="141333" name="Freeform: Shape 141332">
              <a:extLst>
                <a:ext uri="{FF2B5EF4-FFF2-40B4-BE49-F238E27FC236}">
                  <a16:creationId xmlns:a16="http://schemas.microsoft.com/office/drawing/2014/main" id="{DDC31B28-21ED-494B-BA30-31CD8F9CD90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215037" y="4957793"/>
              <a:ext cx="1428975" cy="1428975"/>
            </a:xfrm>
            <a:custGeom>
              <a:avLst/>
              <a:gdLst>
                <a:gd name="connsiteX0" fmla="*/ 364617 w 364617"/>
                <a:gd name="connsiteY0" fmla="*/ 5620 h 364617"/>
                <a:gd name="connsiteX1" fmla="*/ 5620 w 364617"/>
                <a:gd name="connsiteY1" fmla="*/ 364617 h 364617"/>
                <a:gd name="connsiteX2" fmla="*/ 0 w 364617"/>
                <a:gd name="connsiteY2" fmla="*/ 353187 h 364617"/>
                <a:gd name="connsiteX3" fmla="*/ 353187 w 364617"/>
                <a:gd name="connsiteY3" fmla="*/ 0 h 364617"/>
                <a:gd name="connsiteX4" fmla="*/ 364617 w 364617"/>
                <a:gd name="connsiteY4" fmla="*/ 5620 h 3646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4617" h="364617">
                  <a:moveTo>
                    <a:pt x="364617" y="5620"/>
                  </a:moveTo>
                  <a:lnTo>
                    <a:pt x="5620" y="364617"/>
                  </a:lnTo>
                  <a:cubicBezTo>
                    <a:pt x="3620" y="360902"/>
                    <a:pt x="1715" y="357092"/>
                    <a:pt x="0" y="353187"/>
                  </a:cubicBezTo>
                  <a:lnTo>
                    <a:pt x="353187" y="0"/>
                  </a:lnTo>
                  <a:cubicBezTo>
                    <a:pt x="357092" y="1715"/>
                    <a:pt x="360902" y="3715"/>
                    <a:pt x="364617" y="5620"/>
                  </a:cubicBezTo>
                  <a:close/>
                </a:path>
              </a:pathLst>
            </a:custGeom>
            <a:grp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lt1"/>
                </a:solidFill>
              </a:endParaRPr>
            </a:p>
          </p:txBody>
        </p:sp>
        <p:sp>
          <p:nvSpPr>
            <p:cNvPr id="141334" name="Freeform: Shape 141333">
              <a:extLst>
                <a:ext uri="{FF2B5EF4-FFF2-40B4-BE49-F238E27FC236}">
                  <a16:creationId xmlns:a16="http://schemas.microsoft.com/office/drawing/2014/main" id="{9BD8A01F-C2B9-47B6-977F-15E31A8C1D6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301642" y="5044398"/>
              <a:ext cx="1490195" cy="1490195"/>
            </a:xfrm>
            <a:custGeom>
              <a:avLst/>
              <a:gdLst>
                <a:gd name="connsiteX0" fmla="*/ 380238 w 380238"/>
                <a:gd name="connsiteY0" fmla="*/ 7239 h 380238"/>
                <a:gd name="connsiteX1" fmla="*/ 7239 w 380238"/>
                <a:gd name="connsiteY1" fmla="*/ 380238 h 380238"/>
                <a:gd name="connsiteX2" fmla="*/ 0 w 380238"/>
                <a:gd name="connsiteY2" fmla="*/ 370713 h 380238"/>
                <a:gd name="connsiteX3" fmla="*/ 370237 w 380238"/>
                <a:gd name="connsiteY3" fmla="*/ 0 h 380238"/>
                <a:gd name="connsiteX4" fmla="*/ 380238 w 380238"/>
                <a:gd name="connsiteY4" fmla="*/ 7239 h 3802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0238" h="380238">
                  <a:moveTo>
                    <a:pt x="380238" y="7239"/>
                  </a:moveTo>
                  <a:lnTo>
                    <a:pt x="7239" y="380238"/>
                  </a:lnTo>
                  <a:cubicBezTo>
                    <a:pt x="4763" y="377000"/>
                    <a:pt x="2381" y="373571"/>
                    <a:pt x="0" y="370713"/>
                  </a:cubicBezTo>
                  <a:lnTo>
                    <a:pt x="370237" y="0"/>
                  </a:lnTo>
                  <a:cubicBezTo>
                    <a:pt x="373571" y="2381"/>
                    <a:pt x="377000" y="4763"/>
                    <a:pt x="380238" y="7239"/>
                  </a:cubicBezTo>
                  <a:close/>
                </a:path>
              </a:pathLst>
            </a:custGeom>
            <a:grp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lt1"/>
                </a:solidFill>
              </a:endParaRPr>
            </a:p>
          </p:txBody>
        </p:sp>
        <p:sp>
          <p:nvSpPr>
            <p:cNvPr id="141335" name="Freeform: Shape 141334">
              <a:extLst>
                <a:ext uri="{FF2B5EF4-FFF2-40B4-BE49-F238E27FC236}">
                  <a16:creationId xmlns:a16="http://schemas.microsoft.com/office/drawing/2014/main" id="{5D562CCF-082E-4E33-BC25-3C2F3CB261F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409523" y="5152279"/>
              <a:ext cx="1509607" cy="1509607"/>
            </a:xfrm>
            <a:custGeom>
              <a:avLst/>
              <a:gdLst>
                <a:gd name="connsiteX0" fmla="*/ 380905 w 385191"/>
                <a:gd name="connsiteY0" fmla="*/ 4286 h 385191"/>
                <a:gd name="connsiteX1" fmla="*/ 385191 w 385191"/>
                <a:gd name="connsiteY1" fmla="*/ 8573 h 385191"/>
                <a:gd name="connsiteX2" fmla="*/ 8573 w 385191"/>
                <a:gd name="connsiteY2" fmla="*/ 385191 h 385191"/>
                <a:gd name="connsiteX3" fmla="*/ 4286 w 385191"/>
                <a:gd name="connsiteY3" fmla="*/ 380905 h 385191"/>
                <a:gd name="connsiteX4" fmla="*/ 0 w 385191"/>
                <a:gd name="connsiteY4" fmla="*/ 376523 h 385191"/>
                <a:gd name="connsiteX5" fmla="*/ 376523 w 385191"/>
                <a:gd name="connsiteY5" fmla="*/ 0 h 385191"/>
                <a:gd name="connsiteX6" fmla="*/ 380905 w 385191"/>
                <a:gd name="connsiteY6" fmla="*/ 4286 h 385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5191" h="385191">
                  <a:moveTo>
                    <a:pt x="380905" y="4286"/>
                  </a:moveTo>
                  <a:lnTo>
                    <a:pt x="385191" y="8573"/>
                  </a:lnTo>
                  <a:lnTo>
                    <a:pt x="8573" y="385191"/>
                  </a:lnTo>
                  <a:lnTo>
                    <a:pt x="4286" y="380905"/>
                  </a:lnTo>
                  <a:cubicBezTo>
                    <a:pt x="2762" y="379476"/>
                    <a:pt x="1334" y="377952"/>
                    <a:pt x="0" y="376523"/>
                  </a:cubicBezTo>
                  <a:lnTo>
                    <a:pt x="376523" y="0"/>
                  </a:lnTo>
                  <a:cubicBezTo>
                    <a:pt x="377952" y="1334"/>
                    <a:pt x="379476" y="2667"/>
                    <a:pt x="380905" y="4286"/>
                  </a:cubicBezTo>
                  <a:close/>
                </a:path>
              </a:pathLst>
            </a:custGeom>
            <a:grp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lt1"/>
                </a:solidFill>
              </a:endParaRPr>
            </a:p>
          </p:txBody>
        </p:sp>
        <p:sp>
          <p:nvSpPr>
            <p:cNvPr id="141336" name="Freeform: Shape 141335">
              <a:extLst>
                <a:ext uri="{FF2B5EF4-FFF2-40B4-BE49-F238E27FC236}">
                  <a16:creationId xmlns:a16="http://schemas.microsoft.com/office/drawing/2014/main" id="{A91A36DF-6DC9-4C5F-A16E-BC6DC84292F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538685" y="5279576"/>
              <a:ext cx="1488326" cy="1490192"/>
            </a:xfrm>
            <a:custGeom>
              <a:avLst/>
              <a:gdLst>
                <a:gd name="connsiteX0" fmla="*/ 372428 w 379761"/>
                <a:gd name="connsiteY0" fmla="*/ 0 h 380237"/>
                <a:gd name="connsiteX1" fmla="*/ 379762 w 379761"/>
                <a:gd name="connsiteY1" fmla="*/ 9525 h 380237"/>
                <a:gd name="connsiteX2" fmla="*/ 9525 w 379761"/>
                <a:gd name="connsiteY2" fmla="*/ 380238 h 380237"/>
                <a:gd name="connsiteX3" fmla="*/ 0 w 379761"/>
                <a:gd name="connsiteY3" fmla="*/ 372904 h 380237"/>
              </a:gdLst>
              <a:ahLst/>
              <a:cxnLst>
                <a:cxn ang="0">
                  <a:pos x="connsiteX0" y="connsiteY0"/>
                </a:cxn>
                <a:cxn ang="0">
                  <a:pos x="connsiteX1" y="connsiteY1"/>
                </a:cxn>
                <a:cxn ang="0">
                  <a:pos x="connsiteX2" y="connsiteY2"/>
                </a:cxn>
                <a:cxn ang="0">
                  <a:pos x="connsiteX3" y="connsiteY3"/>
                </a:cxn>
              </a:cxnLst>
              <a:rect l="l" t="t" r="r" b="b"/>
              <a:pathLst>
                <a:path w="379761" h="380237">
                  <a:moveTo>
                    <a:pt x="372428" y="0"/>
                  </a:moveTo>
                  <a:cubicBezTo>
                    <a:pt x="374999" y="3239"/>
                    <a:pt x="377381" y="6572"/>
                    <a:pt x="379762" y="9525"/>
                  </a:cubicBezTo>
                  <a:lnTo>
                    <a:pt x="9525" y="380238"/>
                  </a:lnTo>
                  <a:cubicBezTo>
                    <a:pt x="6096" y="377857"/>
                    <a:pt x="2762" y="375476"/>
                    <a:pt x="0" y="372904"/>
                  </a:cubicBezTo>
                  <a:close/>
                </a:path>
              </a:pathLst>
            </a:custGeom>
            <a:grp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lt1"/>
                </a:solidFill>
              </a:endParaRPr>
            </a:p>
          </p:txBody>
        </p:sp>
        <p:sp>
          <p:nvSpPr>
            <p:cNvPr id="141337" name="Freeform: Shape 141336">
              <a:extLst>
                <a:ext uri="{FF2B5EF4-FFF2-40B4-BE49-F238E27FC236}">
                  <a16:creationId xmlns:a16="http://schemas.microsoft.com/office/drawing/2014/main" id="{0DEF31D0-A584-489A-B972-966367742EE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683896" y="5426652"/>
              <a:ext cx="1429720" cy="1429720"/>
            </a:xfrm>
            <a:custGeom>
              <a:avLst/>
              <a:gdLst>
                <a:gd name="connsiteX0" fmla="*/ 359188 w 364807"/>
                <a:gd name="connsiteY0" fmla="*/ 0 h 364807"/>
                <a:gd name="connsiteX1" fmla="*/ 364808 w 364807"/>
                <a:gd name="connsiteY1" fmla="*/ 11621 h 364807"/>
                <a:gd name="connsiteX2" fmla="*/ 11621 w 364807"/>
                <a:gd name="connsiteY2" fmla="*/ 364808 h 364807"/>
                <a:gd name="connsiteX3" fmla="*/ 0 w 364807"/>
                <a:gd name="connsiteY3" fmla="*/ 359188 h 364807"/>
              </a:gdLst>
              <a:ahLst/>
              <a:cxnLst>
                <a:cxn ang="0">
                  <a:pos x="connsiteX0" y="connsiteY0"/>
                </a:cxn>
                <a:cxn ang="0">
                  <a:pos x="connsiteX1" y="connsiteY1"/>
                </a:cxn>
                <a:cxn ang="0">
                  <a:pos x="connsiteX2" y="connsiteY2"/>
                </a:cxn>
                <a:cxn ang="0">
                  <a:pos x="connsiteX3" y="connsiteY3"/>
                </a:cxn>
              </a:cxnLst>
              <a:rect l="l" t="t" r="r" b="b"/>
              <a:pathLst>
                <a:path w="364807" h="364807">
                  <a:moveTo>
                    <a:pt x="359188" y="0"/>
                  </a:moveTo>
                  <a:cubicBezTo>
                    <a:pt x="361188" y="3905"/>
                    <a:pt x="362998" y="7715"/>
                    <a:pt x="364808" y="11621"/>
                  </a:cubicBezTo>
                  <a:lnTo>
                    <a:pt x="11621" y="364808"/>
                  </a:lnTo>
                  <a:cubicBezTo>
                    <a:pt x="7715" y="362998"/>
                    <a:pt x="3905" y="361188"/>
                    <a:pt x="0" y="359188"/>
                  </a:cubicBezTo>
                  <a:close/>
                </a:path>
              </a:pathLst>
            </a:custGeom>
            <a:grp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lt1"/>
                </a:solidFill>
              </a:endParaRPr>
            </a:p>
          </p:txBody>
        </p:sp>
        <p:sp>
          <p:nvSpPr>
            <p:cNvPr id="141338" name="Freeform: Shape 141337">
              <a:extLst>
                <a:ext uri="{FF2B5EF4-FFF2-40B4-BE49-F238E27FC236}">
                  <a16:creationId xmlns:a16="http://schemas.microsoft.com/office/drawing/2014/main" id="{2706B7B1-0776-4349-9782-39E4AD4ED0D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01021" y="5597624"/>
              <a:ext cx="1275308" cy="1260376"/>
            </a:xfrm>
            <a:custGeom>
              <a:avLst/>
              <a:gdLst>
                <a:gd name="connsiteX0" fmla="*/ 1260376 w 1275308"/>
                <a:gd name="connsiteY0" fmla="*/ 0 h 1260376"/>
                <a:gd name="connsiteX1" fmla="*/ 1275308 w 1275308"/>
                <a:gd name="connsiteY1" fmla="*/ 52634 h 1260376"/>
                <a:gd name="connsiteX2" fmla="*/ 67566 w 1275308"/>
                <a:gd name="connsiteY2" fmla="*/ 1260376 h 1260376"/>
                <a:gd name="connsiteX3" fmla="*/ 0 w 1275308"/>
                <a:gd name="connsiteY3" fmla="*/ 1260376 h 1260376"/>
              </a:gdLst>
              <a:ahLst/>
              <a:cxnLst>
                <a:cxn ang="0">
                  <a:pos x="connsiteX0" y="connsiteY0"/>
                </a:cxn>
                <a:cxn ang="0">
                  <a:pos x="connsiteX1" y="connsiteY1"/>
                </a:cxn>
                <a:cxn ang="0">
                  <a:pos x="connsiteX2" y="connsiteY2"/>
                </a:cxn>
                <a:cxn ang="0">
                  <a:pos x="connsiteX3" y="connsiteY3"/>
                </a:cxn>
              </a:cxnLst>
              <a:rect l="l" t="t" r="r" b="b"/>
              <a:pathLst>
                <a:path w="1275308" h="1260376">
                  <a:moveTo>
                    <a:pt x="1260376" y="0"/>
                  </a:moveTo>
                  <a:cubicBezTo>
                    <a:pt x="1265977" y="17174"/>
                    <a:pt x="1270829" y="34716"/>
                    <a:pt x="1275308" y="52634"/>
                  </a:cubicBezTo>
                  <a:lnTo>
                    <a:pt x="67566" y="1260376"/>
                  </a:lnTo>
                  <a:lnTo>
                    <a:pt x="0" y="1260376"/>
                  </a:lnTo>
                  <a:close/>
                </a:path>
              </a:pathLst>
            </a:custGeom>
            <a:grp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lt1"/>
                </a:solidFill>
              </a:endParaRPr>
            </a:p>
          </p:txBody>
        </p:sp>
        <p:sp>
          <p:nvSpPr>
            <p:cNvPr id="141339" name="Freeform: Shape 141338">
              <a:extLst>
                <a:ext uri="{FF2B5EF4-FFF2-40B4-BE49-F238E27FC236}">
                  <a16:creationId xmlns:a16="http://schemas.microsoft.com/office/drawing/2014/main" id="{7ECC02B0-321C-499C-AB67-2DE74D4DEDE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141456" y="5797338"/>
              <a:ext cx="1065858" cy="1060662"/>
            </a:xfrm>
            <a:custGeom>
              <a:avLst/>
              <a:gdLst>
                <a:gd name="connsiteX0" fmla="*/ 1061006 w 1065858"/>
                <a:gd name="connsiteY0" fmla="*/ 0 h 1060662"/>
                <a:gd name="connsiteX1" fmla="*/ 1065858 w 1065858"/>
                <a:gd name="connsiteY1" fmla="*/ 62342 h 1060662"/>
                <a:gd name="connsiteX2" fmla="*/ 67196 w 1065858"/>
                <a:gd name="connsiteY2" fmla="*/ 1060662 h 1060662"/>
                <a:gd name="connsiteX3" fmla="*/ 0 w 1065858"/>
                <a:gd name="connsiteY3" fmla="*/ 1060662 h 1060662"/>
              </a:gdLst>
              <a:ahLst/>
              <a:cxnLst>
                <a:cxn ang="0">
                  <a:pos x="connsiteX0" y="connsiteY0"/>
                </a:cxn>
                <a:cxn ang="0">
                  <a:pos x="connsiteX1" y="connsiteY1"/>
                </a:cxn>
                <a:cxn ang="0">
                  <a:pos x="connsiteX2" y="connsiteY2"/>
                </a:cxn>
                <a:cxn ang="0">
                  <a:pos x="connsiteX3" y="connsiteY3"/>
                </a:cxn>
              </a:cxnLst>
              <a:rect l="l" t="t" r="r" b="b"/>
              <a:pathLst>
                <a:path w="1065858" h="1060662">
                  <a:moveTo>
                    <a:pt x="1061006" y="0"/>
                  </a:moveTo>
                  <a:cubicBezTo>
                    <a:pt x="1063248" y="20905"/>
                    <a:pt x="1064741" y="41809"/>
                    <a:pt x="1065858" y="62342"/>
                  </a:cubicBezTo>
                  <a:lnTo>
                    <a:pt x="67196" y="1060662"/>
                  </a:lnTo>
                  <a:lnTo>
                    <a:pt x="0" y="1060662"/>
                  </a:lnTo>
                  <a:close/>
                </a:path>
              </a:pathLst>
            </a:custGeom>
            <a:grp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lt1"/>
                </a:solidFill>
              </a:endParaRPr>
            </a:p>
          </p:txBody>
        </p:sp>
        <p:sp>
          <p:nvSpPr>
            <p:cNvPr id="141340" name="Freeform: Shape 141339">
              <a:extLst>
                <a:ext uri="{FF2B5EF4-FFF2-40B4-BE49-F238E27FC236}">
                  <a16:creationId xmlns:a16="http://schemas.microsoft.com/office/drawing/2014/main" id="{F5B3F392-AC23-49B8-A36A-D93B0BD76DE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381830" y="6039978"/>
              <a:ext cx="818022" cy="818022"/>
            </a:xfrm>
            <a:custGeom>
              <a:avLst/>
              <a:gdLst>
                <a:gd name="connsiteX0" fmla="*/ 818022 w 818022"/>
                <a:gd name="connsiteY0" fmla="*/ 0 h 818022"/>
                <a:gd name="connsiteX1" fmla="*/ 804584 w 818022"/>
                <a:gd name="connsiteY1" fmla="*/ 80632 h 818022"/>
                <a:gd name="connsiteX2" fmla="*/ 67190 w 818022"/>
                <a:gd name="connsiteY2" fmla="*/ 818022 h 818022"/>
                <a:gd name="connsiteX3" fmla="*/ 0 w 818022"/>
                <a:gd name="connsiteY3" fmla="*/ 818022 h 818022"/>
              </a:gdLst>
              <a:ahLst/>
              <a:cxnLst>
                <a:cxn ang="0">
                  <a:pos x="connsiteX0" y="connsiteY0"/>
                </a:cxn>
                <a:cxn ang="0">
                  <a:pos x="connsiteX1" y="connsiteY1"/>
                </a:cxn>
                <a:cxn ang="0">
                  <a:pos x="connsiteX2" y="connsiteY2"/>
                </a:cxn>
                <a:cxn ang="0">
                  <a:pos x="connsiteX3" y="connsiteY3"/>
                </a:cxn>
              </a:cxnLst>
              <a:rect l="l" t="t" r="r" b="b"/>
              <a:pathLst>
                <a:path w="818022" h="818022">
                  <a:moveTo>
                    <a:pt x="818022" y="0"/>
                  </a:moveTo>
                  <a:cubicBezTo>
                    <a:pt x="814660" y="27250"/>
                    <a:pt x="810180" y="53755"/>
                    <a:pt x="804584" y="80632"/>
                  </a:cubicBezTo>
                  <a:lnTo>
                    <a:pt x="67190" y="818022"/>
                  </a:lnTo>
                  <a:lnTo>
                    <a:pt x="0" y="818022"/>
                  </a:lnTo>
                  <a:close/>
                </a:path>
              </a:pathLst>
            </a:custGeom>
            <a:grp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lt1"/>
                </a:solidFill>
              </a:endParaRPr>
            </a:p>
          </p:txBody>
        </p:sp>
        <p:sp>
          <p:nvSpPr>
            <p:cNvPr id="141341" name="Freeform: Shape 141340">
              <a:extLst>
                <a:ext uri="{FF2B5EF4-FFF2-40B4-BE49-F238E27FC236}">
                  <a16:creationId xmlns:a16="http://schemas.microsoft.com/office/drawing/2014/main" id="{1A72EA58-66EE-4BA2-923C-2B66CFC42D4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647375" y="6390131"/>
              <a:ext cx="442354" cy="442354"/>
            </a:xfrm>
            <a:custGeom>
              <a:avLst/>
              <a:gdLst>
                <a:gd name="connsiteX0" fmla="*/ 112871 w 112871"/>
                <a:gd name="connsiteY0" fmla="*/ 0 h 112871"/>
                <a:gd name="connsiteX1" fmla="*/ 0 w 112871"/>
                <a:gd name="connsiteY1" fmla="*/ 112871 h 112871"/>
              </a:gdLst>
              <a:ahLst/>
              <a:cxnLst>
                <a:cxn ang="0">
                  <a:pos x="connsiteX0" y="connsiteY0"/>
                </a:cxn>
                <a:cxn ang="0">
                  <a:pos x="connsiteX1" y="connsiteY1"/>
                </a:cxn>
              </a:cxnLst>
              <a:rect l="l" t="t" r="r" b="b"/>
              <a:pathLst>
                <a:path w="112871" h="112871">
                  <a:moveTo>
                    <a:pt x="112871" y="0"/>
                  </a:moveTo>
                  <a:cubicBezTo>
                    <a:pt x="87618" y="48239"/>
                    <a:pt x="48239" y="87618"/>
                    <a:pt x="0" y="112871"/>
                  </a:cubicBezTo>
                  <a:close/>
                </a:path>
              </a:pathLst>
            </a:custGeom>
            <a:grp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lt1"/>
                </a:solidFill>
              </a:endParaRPr>
            </a:p>
          </p:txBody>
        </p:sp>
      </p:grpSp>
      <p:pic>
        <p:nvPicPr>
          <p:cNvPr id="141315" name="Picture 2">
            <a:extLst>
              <a:ext uri="{FF2B5EF4-FFF2-40B4-BE49-F238E27FC236}">
                <a16:creationId xmlns:a16="http://schemas.microsoft.com/office/drawing/2014/main" id="{F097E5CA-C6C2-44B4-BC73-A56BAA2D6E2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4299" y="2596120"/>
            <a:ext cx="6292699" cy="40199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2" name="TextBox 1">
            <a:extLst>
              <a:ext uri="{FF2B5EF4-FFF2-40B4-BE49-F238E27FC236}">
                <a16:creationId xmlns:a16="http://schemas.microsoft.com/office/drawing/2014/main" id="{9E33C6B5-1A10-2383-71CD-27C86F0F11B6}"/>
              </a:ext>
            </a:extLst>
          </p:cNvPr>
          <p:cNvSpPr txBox="1"/>
          <p:nvPr/>
        </p:nvSpPr>
        <p:spPr>
          <a:xfrm>
            <a:off x="5929108" y="3052009"/>
            <a:ext cx="3031080" cy="3416320"/>
          </a:xfrm>
          <a:prstGeom prst="rect">
            <a:avLst/>
          </a:prstGeom>
          <a:solidFill>
            <a:schemeClr val="accent2">
              <a:lumMod val="20000"/>
              <a:lumOff val="80000"/>
            </a:schemeClr>
          </a:solidFill>
          <a:ln>
            <a:solidFill>
              <a:schemeClr val="tx1"/>
            </a:solidFill>
          </a:ln>
        </p:spPr>
        <p:txBody>
          <a:bodyPr wrap="square" rtlCol="0">
            <a:spAutoFit/>
          </a:bodyPr>
          <a:lstStyle/>
          <a:p>
            <a:r>
              <a:rPr lang="el-GR" sz="1800" b="1" dirty="0"/>
              <a:t>Περιορισμοί Μοντέλου του </a:t>
            </a:r>
            <a:r>
              <a:rPr lang="en-US" sz="1800" b="1" dirty="0"/>
              <a:t>Bohr</a:t>
            </a:r>
          </a:p>
          <a:p>
            <a:pPr marL="285750" indent="-285750">
              <a:buFont typeface="Arial" panose="020B0604020202020204" pitchFamily="34" charset="0"/>
              <a:buChar char="•"/>
            </a:pPr>
            <a:r>
              <a:rPr lang="el-GR" sz="1800" dirty="0"/>
              <a:t>Παραβίαζεται η αρχή της αβεβαιότητας του </a:t>
            </a:r>
            <a:r>
              <a:rPr lang="en-US" sz="1800" dirty="0"/>
              <a:t>W. Heisenberg</a:t>
            </a:r>
            <a:endParaRPr lang="el-GR" sz="1800" dirty="0"/>
          </a:p>
          <a:p>
            <a:pPr marL="285750" indent="-285750">
              <a:buFont typeface="Arial" panose="020B0604020202020204" pitchFamily="34" charset="0"/>
              <a:buChar char="•"/>
            </a:pPr>
            <a:r>
              <a:rPr lang="el-GR" sz="1800" dirty="0"/>
              <a:t>Μεγεθος ατόμων </a:t>
            </a:r>
          </a:p>
          <a:p>
            <a:pPr marL="285750" indent="-285750">
              <a:buFont typeface="Arial" panose="020B0604020202020204" pitchFamily="34" charset="0"/>
              <a:buChar char="•"/>
            </a:pPr>
            <a:r>
              <a:rPr lang="el-GR" sz="1800" dirty="0"/>
              <a:t>Ελειπείς προβλέψεις στα φάσματα μεγαλύτερων ατόμων</a:t>
            </a:r>
          </a:p>
          <a:p>
            <a:pPr marL="285750" indent="-285750">
              <a:buFont typeface="Arial" panose="020B0604020202020204" pitchFamily="34" charset="0"/>
              <a:buChar char="•"/>
            </a:pPr>
            <a:r>
              <a:rPr lang="el-GR" sz="1800" dirty="0"/>
              <a:t>Μη πρόβλεψη σχετικής εντασης στις γραμμές του φάσματος</a:t>
            </a:r>
            <a:endParaRPr lang="en-US" sz="1800" dirty="0"/>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3" name="Rectangle 2">
            <a:extLst>
              <a:ext uri="{FF2B5EF4-FFF2-40B4-BE49-F238E27FC236}">
                <a16:creationId xmlns:a16="http://schemas.microsoft.com/office/drawing/2014/main" id="{DE31B0A4-4DF9-4207-BBE6-78A1A479422B}"/>
              </a:ext>
            </a:extLst>
          </p:cNvPr>
          <p:cNvSpPr>
            <a:spLocks noGrp="1" noChangeArrowheads="1"/>
          </p:cNvSpPr>
          <p:nvPr>
            <p:ph type="title" idx="4294967295"/>
          </p:nvPr>
        </p:nvSpPr>
        <p:spPr>
          <a:xfrm>
            <a:off x="304800" y="228600"/>
            <a:ext cx="8458200" cy="685800"/>
          </a:xfrm>
        </p:spPr>
        <p:txBody>
          <a:bodyPr>
            <a:normAutofit fontScale="90000"/>
          </a:bodyPr>
          <a:lstStyle/>
          <a:p>
            <a:pPr eaLnBrk="1" hangingPunct="1">
              <a:lnSpc>
                <a:spcPct val="100000"/>
              </a:lnSpc>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altLang="en-US" sz="4000">
                <a:solidFill>
                  <a:srgbClr val="9900FF"/>
                </a:solidFill>
              </a:rPr>
              <a:t>Ηλεκτρονικές Μεταπτώσεις</a:t>
            </a:r>
          </a:p>
        </p:txBody>
      </p:sp>
      <p:sp>
        <p:nvSpPr>
          <p:cNvPr id="143364" name="Text Box 3">
            <a:extLst>
              <a:ext uri="{FF2B5EF4-FFF2-40B4-BE49-F238E27FC236}">
                <a16:creationId xmlns:a16="http://schemas.microsoft.com/office/drawing/2014/main" id="{03747735-202C-45D1-9DF8-EAF27E272272}"/>
              </a:ext>
            </a:extLst>
          </p:cNvPr>
          <p:cNvSpPr txBox="1">
            <a:spLocks noChangeArrowheads="1"/>
          </p:cNvSpPr>
          <p:nvPr/>
        </p:nvSpPr>
        <p:spPr bwMode="auto">
          <a:xfrm>
            <a:off x="304800" y="990600"/>
            <a:ext cx="8732520" cy="358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marL="336550" indent="-336550">
              <a:lnSpc>
                <a:spcPct val="94000"/>
              </a:lnSpc>
              <a:buClr>
                <a:srgbClr val="000000"/>
              </a:buClr>
              <a:buSzPct val="100000"/>
              <a:buFont typeface="Times New Roman" panose="02020603050405020304" pitchFamily="18" charset="0"/>
              <a:tabLst>
                <a:tab pos="336550" algn="l"/>
                <a:tab pos="784225" algn="l"/>
                <a:tab pos="1233488" algn="l"/>
                <a:tab pos="1682750" algn="l"/>
                <a:tab pos="2132013" algn="l"/>
                <a:tab pos="2581275" algn="l"/>
                <a:tab pos="3030538" algn="l"/>
                <a:tab pos="3479800" algn="l"/>
                <a:tab pos="3929063" algn="l"/>
                <a:tab pos="4378325" algn="l"/>
                <a:tab pos="4827588" algn="l"/>
                <a:tab pos="5276850" algn="l"/>
                <a:tab pos="5726113" algn="l"/>
                <a:tab pos="6175375" algn="l"/>
                <a:tab pos="6624638" algn="l"/>
                <a:tab pos="7073900" algn="l"/>
                <a:tab pos="7523163" algn="l"/>
                <a:tab pos="7972425" algn="l"/>
                <a:tab pos="8421688" algn="l"/>
                <a:tab pos="8870950" algn="l"/>
                <a:tab pos="9320213" algn="l"/>
              </a:tabLst>
              <a:defRPr>
                <a:solidFill>
                  <a:schemeClr val="bg1"/>
                </a:solidFill>
                <a:latin typeface="Arial" panose="020B0604020202020204" pitchFamily="34" charset="0"/>
                <a:cs typeface="Droid Sans Fallback" charset="0"/>
              </a:defRPr>
            </a:lvl1pPr>
            <a:lvl2pPr marL="736600" indent="-279400">
              <a:lnSpc>
                <a:spcPct val="94000"/>
              </a:lnSpc>
              <a:buClr>
                <a:srgbClr val="000000"/>
              </a:buClr>
              <a:buSzPct val="100000"/>
              <a:buFont typeface="Times New Roman" panose="02020603050405020304" pitchFamily="18" charset="0"/>
              <a:tabLst>
                <a:tab pos="336550" algn="l"/>
                <a:tab pos="784225" algn="l"/>
                <a:tab pos="1233488" algn="l"/>
                <a:tab pos="1682750" algn="l"/>
                <a:tab pos="2132013" algn="l"/>
                <a:tab pos="2581275" algn="l"/>
                <a:tab pos="3030538" algn="l"/>
                <a:tab pos="3479800" algn="l"/>
                <a:tab pos="3929063" algn="l"/>
                <a:tab pos="4378325" algn="l"/>
                <a:tab pos="4827588" algn="l"/>
                <a:tab pos="5276850" algn="l"/>
                <a:tab pos="5726113" algn="l"/>
                <a:tab pos="6175375" algn="l"/>
                <a:tab pos="6624638" algn="l"/>
                <a:tab pos="7073900" algn="l"/>
                <a:tab pos="7523163" algn="l"/>
                <a:tab pos="7972425" algn="l"/>
                <a:tab pos="8421688" algn="l"/>
                <a:tab pos="8870950" algn="l"/>
                <a:tab pos="9320213" algn="l"/>
              </a:tabLst>
              <a:defRPr>
                <a:solidFill>
                  <a:schemeClr val="bg1"/>
                </a:solidFill>
                <a:latin typeface="Arial" panose="020B0604020202020204" pitchFamily="34" charset="0"/>
                <a:cs typeface="Droid Sans Fallback" charset="0"/>
              </a:defRPr>
            </a:lvl2pPr>
            <a:lvl3pPr>
              <a:lnSpc>
                <a:spcPct val="94000"/>
              </a:lnSpc>
              <a:buClr>
                <a:srgbClr val="000000"/>
              </a:buClr>
              <a:buSzPct val="100000"/>
              <a:buFont typeface="Times New Roman" panose="02020603050405020304" pitchFamily="18" charset="0"/>
              <a:tabLst>
                <a:tab pos="336550" algn="l"/>
                <a:tab pos="784225" algn="l"/>
                <a:tab pos="1233488" algn="l"/>
                <a:tab pos="1682750" algn="l"/>
                <a:tab pos="2132013" algn="l"/>
                <a:tab pos="2581275" algn="l"/>
                <a:tab pos="3030538" algn="l"/>
                <a:tab pos="3479800" algn="l"/>
                <a:tab pos="3929063" algn="l"/>
                <a:tab pos="4378325" algn="l"/>
                <a:tab pos="4827588" algn="l"/>
                <a:tab pos="5276850" algn="l"/>
                <a:tab pos="5726113" algn="l"/>
                <a:tab pos="6175375" algn="l"/>
                <a:tab pos="6624638" algn="l"/>
                <a:tab pos="7073900" algn="l"/>
                <a:tab pos="7523163" algn="l"/>
                <a:tab pos="7972425" algn="l"/>
                <a:tab pos="8421688" algn="l"/>
                <a:tab pos="8870950" algn="l"/>
                <a:tab pos="9320213" algn="l"/>
              </a:tabLst>
              <a:defRPr>
                <a:solidFill>
                  <a:schemeClr val="bg1"/>
                </a:solidFill>
                <a:latin typeface="Arial" panose="020B0604020202020204" pitchFamily="34" charset="0"/>
                <a:cs typeface="Droid Sans Fallback" charset="0"/>
              </a:defRPr>
            </a:lvl3pPr>
            <a:lvl4pPr>
              <a:lnSpc>
                <a:spcPct val="94000"/>
              </a:lnSpc>
              <a:buClr>
                <a:srgbClr val="000000"/>
              </a:buClr>
              <a:buSzPct val="100000"/>
              <a:buFont typeface="Times New Roman" panose="02020603050405020304" pitchFamily="18" charset="0"/>
              <a:tabLst>
                <a:tab pos="336550" algn="l"/>
                <a:tab pos="784225" algn="l"/>
                <a:tab pos="1233488" algn="l"/>
                <a:tab pos="1682750" algn="l"/>
                <a:tab pos="2132013" algn="l"/>
                <a:tab pos="2581275" algn="l"/>
                <a:tab pos="3030538" algn="l"/>
                <a:tab pos="3479800" algn="l"/>
                <a:tab pos="3929063" algn="l"/>
                <a:tab pos="4378325" algn="l"/>
                <a:tab pos="4827588" algn="l"/>
                <a:tab pos="5276850" algn="l"/>
                <a:tab pos="5726113" algn="l"/>
                <a:tab pos="6175375" algn="l"/>
                <a:tab pos="6624638" algn="l"/>
                <a:tab pos="7073900" algn="l"/>
                <a:tab pos="7523163" algn="l"/>
                <a:tab pos="7972425" algn="l"/>
                <a:tab pos="8421688" algn="l"/>
                <a:tab pos="8870950" algn="l"/>
                <a:tab pos="9320213" algn="l"/>
              </a:tabLst>
              <a:defRPr>
                <a:solidFill>
                  <a:schemeClr val="bg1"/>
                </a:solidFill>
                <a:latin typeface="Arial" panose="020B0604020202020204" pitchFamily="34" charset="0"/>
                <a:cs typeface="Droid Sans Fallback" charset="0"/>
              </a:defRPr>
            </a:lvl4pPr>
            <a:lvl5pPr>
              <a:lnSpc>
                <a:spcPct val="94000"/>
              </a:lnSpc>
              <a:buClr>
                <a:srgbClr val="000000"/>
              </a:buClr>
              <a:buSzPct val="100000"/>
              <a:buFont typeface="Times New Roman" panose="02020603050405020304" pitchFamily="18" charset="0"/>
              <a:tabLst>
                <a:tab pos="336550" algn="l"/>
                <a:tab pos="784225" algn="l"/>
                <a:tab pos="1233488" algn="l"/>
                <a:tab pos="1682750" algn="l"/>
                <a:tab pos="2132013" algn="l"/>
                <a:tab pos="2581275" algn="l"/>
                <a:tab pos="3030538" algn="l"/>
                <a:tab pos="3479800" algn="l"/>
                <a:tab pos="3929063" algn="l"/>
                <a:tab pos="4378325" algn="l"/>
                <a:tab pos="4827588" algn="l"/>
                <a:tab pos="5276850" algn="l"/>
                <a:tab pos="5726113" algn="l"/>
                <a:tab pos="6175375" algn="l"/>
                <a:tab pos="6624638" algn="l"/>
                <a:tab pos="7073900" algn="l"/>
                <a:tab pos="7523163" algn="l"/>
                <a:tab pos="7972425" algn="l"/>
                <a:tab pos="8421688" algn="l"/>
                <a:tab pos="8870950" algn="l"/>
                <a:tab pos="9320213" algn="l"/>
              </a:tabLst>
              <a:defRPr>
                <a:solidFill>
                  <a:schemeClr val="bg1"/>
                </a:solidFill>
                <a:latin typeface="Arial" panose="020B0604020202020204" pitchFamily="34" charset="0"/>
                <a:cs typeface="Droid Sans Fallback" charset="0"/>
              </a:defRPr>
            </a:lvl5pPr>
            <a:lvl6pPr marL="25146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336550" algn="l"/>
                <a:tab pos="784225" algn="l"/>
                <a:tab pos="1233488" algn="l"/>
                <a:tab pos="1682750" algn="l"/>
                <a:tab pos="2132013" algn="l"/>
                <a:tab pos="2581275" algn="l"/>
                <a:tab pos="3030538" algn="l"/>
                <a:tab pos="3479800" algn="l"/>
                <a:tab pos="3929063" algn="l"/>
                <a:tab pos="4378325" algn="l"/>
                <a:tab pos="4827588" algn="l"/>
                <a:tab pos="5276850" algn="l"/>
                <a:tab pos="5726113" algn="l"/>
                <a:tab pos="6175375" algn="l"/>
                <a:tab pos="6624638" algn="l"/>
                <a:tab pos="7073900" algn="l"/>
                <a:tab pos="7523163" algn="l"/>
                <a:tab pos="7972425" algn="l"/>
                <a:tab pos="8421688" algn="l"/>
                <a:tab pos="8870950" algn="l"/>
                <a:tab pos="9320213" algn="l"/>
              </a:tabLst>
              <a:defRPr>
                <a:solidFill>
                  <a:schemeClr val="bg1"/>
                </a:solidFill>
                <a:latin typeface="Arial" panose="020B0604020202020204" pitchFamily="34" charset="0"/>
                <a:cs typeface="Droid Sans Fallback" charset="0"/>
              </a:defRPr>
            </a:lvl6pPr>
            <a:lvl7pPr marL="29718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336550" algn="l"/>
                <a:tab pos="784225" algn="l"/>
                <a:tab pos="1233488" algn="l"/>
                <a:tab pos="1682750" algn="l"/>
                <a:tab pos="2132013" algn="l"/>
                <a:tab pos="2581275" algn="l"/>
                <a:tab pos="3030538" algn="l"/>
                <a:tab pos="3479800" algn="l"/>
                <a:tab pos="3929063" algn="l"/>
                <a:tab pos="4378325" algn="l"/>
                <a:tab pos="4827588" algn="l"/>
                <a:tab pos="5276850" algn="l"/>
                <a:tab pos="5726113" algn="l"/>
                <a:tab pos="6175375" algn="l"/>
                <a:tab pos="6624638" algn="l"/>
                <a:tab pos="7073900" algn="l"/>
                <a:tab pos="7523163" algn="l"/>
                <a:tab pos="7972425" algn="l"/>
                <a:tab pos="8421688" algn="l"/>
                <a:tab pos="8870950" algn="l"/>
                <a:tab pos="9320213" algn="l"/>
              </a:tabLst>
              <a:defRPr>
                <a:solidFill>
                  <a:schemeClr val="bg1"/>
                </a:solidFill>
                <a:latin typeface="Arial" panose="020B0604020202020204" pitchFamily="34" charset="0"/>
                <a:cs typeface="Droid Sans Fallback" charset="0"/>
              </a:defRPr>
            </a:lvl7pPr>
            <a:lvl8pPr marL="34290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336550" algn="l"/>
                <a:tab pos="784225" algn="l"/>
                <a:tab pos="1233488" algn="l"/>
                <a:tab pos="1682750" algn="l"/>
                <a:tab pos="2132013" algn="l"/>
                <a:tab pos="2581275" algn="l"/>
                <a:tab pos="3030538" algn="l"/>
                <a:tab pos="3479800" algn="l"/>
                <a:tab pos="3929063" algn="l"/>
                <a:tab pos="4378325" algn="l"/>
                <a:tab pos="4827588" algn="l"/>
                <a:tab pos="5276850" algn="l"/>
                <a:tab pos="5726113" algn="l"/>
                <a:tab pos="6175375" algn="l"/>
                <a:tab pos="6624638" algn="l"/>
                <a:tab pos="7073900" algn="l"/>
                <a:tab pos="7523163" algn="l"/>
                <a:tab pos="7972425" algn="l"/>
                <a:tab pos="8421688" algn="l"/>
                <a:tab pos="8870950" algn="l"/>
                <a:tab pos="9320213" algn="l"/>
              </a:tabLst>
              <a:defRPr>
                <a:solidFill>
                  <a:schemeClr val="bg1"/>
                </a:solidFill>
                <a:latin typeface="Arial" panose="020B0604020202020204" pitchFamily="34" charset="0"/>
                <a:cs typeface="Droid Sans Fallback" charset="0"/>
              </a:defRPr>
            </a:lvl8pPr>
            <a:lvl9pPr marL="38862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336550" algn="l"/>
                <a:tab pos="784225" algn="l"/>
                <a:tab pos="1233488" algn="l"/>
                <a:tab pos="1682750" algn="l"/>
                <a:tab pos="2132013" algn="l"/>
                <a:tab pos="2581275" algn="l"/>
                <a:tab pos="3030538" algn="l"/>
                <a:tab pos="3479800" algn="l"/>
                <a:tab pos="3929063" algn="l"/>
                <a:tab pos="4378325" algn="l"/>
                <a:tab pos="4827588" algn="l"/>
                <a:tab pos="5276850" algn="l"/>
                <a:tab pos="5726113" algn="l"/>
                <a:tab pos="6175375" algn="l"/>
                <a:tab pos="6624638" algn="l"/>
                <a:tab pos="7073900" algn="l"/>
                <a:tab pos="7523163" algn="l"/>
                <a:tab pos="7972425" algn="l"/>
                <a:tab pos="8421688" algn="l"/>
                <a:tab pos="8870950" algn="l"/>
                <a:tab pos="9320213" algn="l"/>
              </a:tabLst>
              <a:defRPr>
                <a:solidFill>
                  <a:schemeClr val="bg1"/>
                </a:solidFill>
                <a:latin typeface="Arial" panose="020B0604020202020204" pitchFamily="34" charset="0"/>
                <a:cs typeface="Droid Sans Fallback" charset="0"/>
              </a:defRPr>
            </a:lvl9pPr>
          </a:lstStyle>
          <a:p>
            <a:pPr eaLnBrk="1" hangingPunct="1">
              <a:lnSpc>
                <a:spcPct val="90000"/>
              </a:lnSpc>
              <a:spcBef>
                <a:spcPts val="400"/>
              </a:spcBef>
              <a:buSzPct val="120000"/>
              <a:buFont typeface="Symbol" panose="05050102010706020507" pitchFamily="18" charset="2"/>
              <a:buChar char=""/>
            </a:pPr>
            <a:r>
              <a:rPr lang="en-US" altLang="en-US" sz="2000" dirty="0" err="1">
                <a:solidFill>
                  <a:srgbClr val="000000"/>
                </a:solidFill>
                <a:latin typeface="Times New Roman" panose="02020603050405020304" pitchFamily="18" charset="0"/>
              </a:rPr>
              <a:t>Γι</a:t>
            </a:r>
            <a:r>
              <a:rPr lang="en-US" altLang="en-US" sz="2000" dirty="0">
                <a:solidFill>
                  <a:srgbClr val="000000"/>
                </a:solidFill>
                <a:latin typeface="Times New Roman" panose="02020603050405020304" pitchFamily="18" charset="0"/>
              </a:rPr>
              <a:t>α μια μετάβαση σε υψηλότερη ενεργειακή κατάσταση, το ηλεκτρόνιο  πρέπει να προσλάβει το κατάλληλο ποσό ενέργειας που αντιστοιχεί  στην διαφορά ενέργειας μεταξύ τελικής και αρχικής κατάστασης</a:t>
            </a:r>
          </a:p>
          <a:p>
            <a:pPr eaLnBrk="1" hangingPunct="1">
              <a:lnSpc>
                <a:spcPct val="90000"/>
              </a:lnSpc>
              <a:spcBef>
                <a:spcPts val="400"/>
              </a:spcBef>
              <a:buSzPct val="120000"/>
              <a:buFont typeface="Symbol" panose="05050102010706020507" pitchFamily="18" charset="2"/>
              <a:buChar char=""/>
            </a:pPr>
            <a:r>
              <a:rPr lang="en-US" altLang="en-US" sz="2000" dirty="0" err="1">
                <a:solidFill>
                  <a:srgbClr val="000000"/>
                </a:solidFill>
                <a:latin typeface="Times New Roman" panose="02020603050405020304" pitchFamily="18" charset="0"/>
              </a:rPr>
              <a:t>Ηλεκτρόνι</a:t>
            </a:r>
            <a:r>
              <a:rPr lang="en-US" altLang="en-US" sz="2000" dirty="0">
                <a:solidFill>
                  <a:srgbClr val="000000"/>
                </a:solidFill>
                <a:latin typeface="Times New Roman" panose="02020603050405020304" pitchFamily="18" charset="0"/>
              </a:rPr>
              <a:t>α σε υψηλές ενεργειακές καταστάσεις είναι ασταθή και τείνουν να αποβάλλουν ενέργεια και μεταπίπτουν σε χαμηλότερες ενεργειακές καταστάσεις</a:t>
            </a:r>
          </a:p>
          <a:p>
            <a:pPr lvl="1" eaLnBrk="1" hangingPunct="1">
              <a:lnSpc>
                <a:spcPct val="90000"/>
              </a:lnSpc>
              <a:spcBef>
                <a:spcPts val="400"/>
              </a:spcBef>
              <a:buFont typeface="Wingdings" panose="05000000000000000000" pitchFamily="2" charset="2"/>
              <a:buChar char=""/>
            </a:pPr>
            <a:r>
              <a:rPr lang="en-US" altLang="en-US" sz="2000" dirty="0" err="1">
                <a:solidFill>
                  <a:srgbClr val="000000"/>
                </a:solidFill>
                <a:latin typeface="Times New Roman" panose="02020603050405020304" pitchFamily="18" charset="0"/>
              </a:rPr>
              <a:t>Ενέργει</a:t>
            </a:r>
            <a:r>
              <a:rPr lang="en-US" altLang="en-US" sz="2000" dirty="0">
                <a:solidFill>
                  <a:srgbClr val="000000"/>
                </a:solidFill>
                <a:latin typeface="Times New Roman" panose="02020603050405020304" pitchFamily="18" charset="0"/>
              </a:rPr>
              <a:t>α απελευθερώνεται ως φωτόνιο φωτός</a:t>
            </a:r>
          </a:p>
          <a:p>
            <a:pPr eaLnBrk="1" hangingPunct="1">
              <a:lnSpc>
                <a:spcPct val="90000"/>
              </a:lnSpc>
              <a:spcBef>
                <a:spcPts val="400"/>
              </a:spcBef>
              <a:buClr>
                <a:srgbClr val="FF3300"/>
              </a:buClr>
              <a:buSzPct val="120000"/>
              <a:buFont typeface="Symbol" panose="05050102010706020507" pitchFamily="18" charset="2"/>
              <a:buChar char=""/>
            </a:pPr>
            <a:r>
              <a:rPr lang="en-US" altLang="en-US" sz="2000" dirty="0" err="1">
                <a:solidFill>
                  <a:srgbClr val="FF3300"/>
                </a:solidFill>
                <a:latin typeface="Times New Roman" panose="02020603050405020304" pitchFamily="18" charset="0"/>
              </a:rPr>
              <a:t>Κάθε</a:t>
            </a:r>
            <a:r>
              <a:rPr lang="en-US" altLang="en-US" sz="2000" dirty="0">
                <a:solidFill>
                  <a:srgbClr val="FF3300"/>
                </a:solidFill>
                <a:latin typeface="Times New Roman" panose="02020603050405020304" pitchFamily="18" charset="0"/>
              </a:rPr>
              <a:t> </a:t>
            </a:r>
            <a:r>
              <a:rPr lang="en-US" altLang="en-US" sz="2000" dirty="0" err="1">
                <a:solidFill>
                  <a:srgbClr val="FF3300"/>
                </a:solidFill>
                <a:latin typeface="Times New Roman" panose="02020603050405020304" pitchFamily="18" charset="0"/>
              </a:rPr>
              <a:t>γρ</a:t>
            </a:r>
            <a:r>
              <a:rPr lang="en-US" altLang="en-US" sz="2000" dirty="0">
                <a:solidFill>
                  <a:srgbClr val="FF3300"/>
                </a:solidFill>
                <a:latin typeface="Times New Roman" panose="02020603050405020304" pitchFamily="18" charset="0"/>
              </a:rPr>
              <a:t>αμμή στο φάσμα εκπομπής  αντιστοιχεί στην διαφορά  ενέργειας μεταξύ των δύο ενεργειακών καταστάσεων</a:t>
            </a:r>
          </a:p>
        </p:txBody>
      </p:sp>
      <p:pic>
        <p:nvPicPr>
          <p:cNvPr id="143365" name="Picture 4">
            <a:extLst>
              <a:ext uri="{FF2B5EF4-FFF2-40B4-BE49-F238E27FC236}">
                <a16:creationId xmlns:a16="http://schemas.microsoft.com/office/drawing/2014/main" id="{EA6A9EE8-E116-411C-A686-317C07F42BD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27760" y="3764597"/>
            <a:ext cx="6256610" cy="29714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Tree>
  </p:cSld>
  <p:clrMapOvr>
    <a:masterClrMapping/>
  </p:clrMapOvr>
  <p:transition spd="med"/>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2" name="Rectangle 3">
            <a:extLst>
              <a:ext uri="{FF2B5EF4-FFF2-40B4-BE49-F238E27FC236}">
                <a16:creationId xmlns:a16="http://schemas.microsoft.com/office/drawing/2014/main" id="{699C72DB-187F-4698-911C-CB0D93C51061}"/>
              </a:ext>
            </a:extLst>
          </p:cNvPr>
          <p:cNvSpPr>
            <a:spLocks noGrp="1" noChangeArrowheads="1"/>
          </p:cNvSpPr>
          <p:nvPr>
            <p:ph type="title" idx="4294967295"/>
          </p:nvPr>
        </p:nvSpPr>
        <p:spPr>
          <a:xfrm>
            <a:off x="304800" y="228600"/>
            <a:ext cx="8458200" cy="1143000"/>
          </a:xfrm>
        </p:spPr>
        <p:txBody>
          <a:bodyPr>
            <a:normAutofit fontScale="90000"/>
          </a:bodyPr>
          <a:lstStyle/>
          <a:p>
            <a:pPr eaLnBrk="1" hangingPunct="1">
              <a:lnSpc>
                <a:spcPct val="100000"/>
              </a:lnSpc>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altLang="en-US" sz="4000" dirty="0" err="1">
                <a:solidFill>
                  <a:srgbClr val="9900FF"/>
                </a:solidFill>
              </a:rPr>
              <a:t>Πρό</a:t>
            </a:r>
            <a:r>
              <a:rPr lang="en-US" altLang="en-US" sz="4000" dirty="0">
                <a:solidFill>
                  <a:srgbClr val="9900FF"/>
                </a:solidFill>
              </a:rPr>
              <a:t>βλεψη του Φάσματος του Υδρογόνου</a:t>
            </a:r>
          </a:p>
        </p:txBody>
      </p:sp>
      <p:sp>
        <p:nvSpPr>
          <p:cNvPr id="145413" name="Rectangle 4">
            <a:extLst>
              <a:ext uri="{FF2B5EF4-FFF2-40B4-BE49-F238E27FC236}">
                <a16:creationId xmlns:a16="http://schemas.microsoft.com/office/drawing/2014/main" id="{886949D5-47C4-4E14-8AA2-C9BC712B3CD8}"/>
              </a:ext>
            </a:extLst>
          </p:cNvPr>
          <p:cNvSpPr>
            <a:spLocks noGrp="1" noChangeArrowheads="1"/>
          </p:cNvSpPr>
          <p:nvPr>
            <p:ph type="body" idx="4294967295"/>
          </p:nvPr>
        </p:nvSpPr>
        <p:spPr>
          <a:xfrm>
            <a:off x="304800" y="1295400"/>
            <a:ext cx="8382000" cy="4800600"/>
          </a:xfrm>
        </p:spPr>
        <p:txBody>
          <a:bodyPr/>
          <a:lstStyle/>
          <a:p>
            <a:pPr marL="336550" indent="-336550" eaLnBrk="1" hangingPunct="1">
              <a:lnSpc>
                <a:spcPct val="90000"/>
              </a:lnSpc>
              <a:spcBef>
                <a:spcPts val="488"/>
              </a:spcBef>
              <a:spcAft>
                <a:spcPct val="0"/>
              </a:spcAft>
              <a:buSzPct val="120000"/>
              <a:buFont typeface="Symbol" panose="05050102010706020507" pitchFamily="18" charset="2"/>
              <a:buChar char=""/>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en-US" altLang="en-US" sz="2400" dirty="0"/>
              <a:t>Τα </a:t>
            </a:r>
            <a:r>
              <a:rPr lang="en-US" altLang="en-US" sz="2400" dirty="0" err="1"/>
              <a:t>μήκη</a:t>
            </a:r>
            <a:r>
              <a:rPr lang="en-US" altLang="en-US" sz="2400" dirty="0"/>
              <a:t> </a:t>
            </a:r>
            <a:r>
              <a:rPr lang="en-US" altLang="en-US" sz="2400" dirty="0" err="1"/>
              <a:t>κύμ</a:t>
            </a:r>
            <a:r>
              <a:rPr lang="en-US" altLang="en-US" sz="2400" dirty="0"/>
              <a:t>ατος των γραμμών στο φάσμα εκπομπής  του υδρογόνου μπορούν να προβλεφθούν με τον υπολογισμό  της διαφοράς ενέργειας μεταξύ των δύο καταστάσεων</a:t>
            </a:r>
          </a:p>
          <a:p>
            <a:pPr marL="336550" indent="-336550" eaLnBrk="1" hangingPunct="1">
              <a:lnSpc>
                <a:spcPct val="90000"/>
              </a:lnSpc>
              <a:spcBef>
                <a:spcPts val="488"/>
              </a:spcBef>
              <a:spcAft>
                <a:spcPct val="0"/>
              </a:spcAft>
              <a:buSzPct val="120000"/>
              <a:buFont typeface="Symbol" panose="05050102010706020507" pitchFamily="18" charset="2"/>
              <a:buChar char=""/>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en-US" altLang="en-US" sz="2400" dirty="0" err="1"/>
              <a:t>Γι</a:t>
            </a:r>
            <a:r>
              <a:rPr lang="en-US" altLang="en-US" sz="2400" dirty="0"/>
              <a:t>α ένα ηλεκτρόνιο σε ενεργειακή κατάσταση  </a:t>
            </a:r>
            <a:r>
              <a:rPr lang="en-US" altLang="en-US" sz="2400" i="1" dirty="0"/>
              <a:t>n</a:t>
            </a:r>
            <a:r>
              <a:rPr lang="en-US" altLang="en-US" sz="2400" dirty="0"/>
              <a:t>, υπάρχουν  (</a:t>
            </a:r>
            <a:r>
              <a:rPr lang="en-US" altLang="en-US" sz="2400" i="1" dirty="0"/>
              <a:t>n</a:t>
            </a:r>
            <a:r>
              <a:rPr lang="en-US" altLang="en-US" sz="2400" dirty="0"/>
              <a:t> – 1) ενεργειακές καταστάσεις  που μπορεί να μεταπηδήσει, επομένως (</a:t>
            </a:r>
            <a:r>
              <a:rPr lang="en-US" altLang="en-US" sz="2400" i="1" dirty="0"/>
              <a:t>n</a:t>
            </a:r>
            <a:r>
              <a:rPr lang="en-US" altLang="en-US" sz="2400" dirty="0"/>
              <a:t> – 1) γραμμές μπορεί να δημιουργήσει</a:t>
            </a:r>
          </a:p>
          <a:p>
            <a:pPr marL="336550" indent="-336550" eaLnBrk="1" hangingPunct="1">
              <a:lnSpc>
                <a:spcPct val="90000"/>
              </a:lnSpc>
              <a:spcBef>
                <a:spcPts val="488"/>
              </a:spcBef>
              <a:spcAft>
                <a:spcPct val="0"/>
              </a:spcAft>
              <a:buSzPct val="120000"/>
              <a:buFont typeface="Symbol" panose="05050102010706020507" pitchFamily="18" charset="2"/>
              <a:buChar char=""/>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en-US" altLang="en-US" sz="2400" dirty="0" err="1"/>
              <a:t>Αμφότερ</a:t>
            </a:r>
            <a:r>
              <a:rPr lang="en-US" altLang="en-US" sz="2400" dirty="0"/>
              <a:t>α τα μοντέλα του Bohr και τα Κβαντομηχανικά μπορούν να προβλέψουν αυτές τις γραμμές με μεγάλη ακρίβεια</a:t>
            </a:r>
          </a:p>
        </p:txBody>
      </p:sp>
      <p:pic>
        <p:nvPicPr>
          <p:cNvPr id="145414" name="Picture 5">
            <a:extLst>
              <a:ext uri="{FF2B5EF4-FFF2-40B4-BE49-F238E27FC236}">
                <a16:creationId xmlns:a16="http://schemas.microsoft.com/office/drawing/2014/main" id="{69D4AE9B-61E0-4FF8-92EE-C9D5D7F4653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4648200"/>
            <a:ext cx="6629400"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Tree>
  </p:cSld>
  <p:clrMapOvr>
    <a:masterClrMapping/>
  </p:clrMapOvr>
  <p:transition spd="med"/>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Rectangle 1">
            <a:extLst>
              <a:ext uri="{FF2B5EF4-FFF2-40B4-BE49-F238E27FC236}">
                <a16:creationId xmlns:a16="http://schemas.microsoft.com/office/drawing/2014/main" id="{0F224FC7-AB9C-4FEF-81F5-D58CAA601DA3}"/>
              </a:ext>
            </a:extLst>
          </p:cNvPr>
          <p:cNvSpPr>
            <a:spLocks noGrp="1" noChangeArrowheads="1"/>
          </p:cNvSpPr>
          <p:nvPr>
            <p:ph type="title" idx="4294967295"/>
          </p:nvPr>
        </p:nvSpPr>
        <p:spPr>
          <a:xfrm>
            <a:off x="304800" y="609600"/>
            <a:ext cx="8458200" cy="1143000"/>
          </a:xfrm>
        </p:spPr>
        <p:txBody>
          <a:bodyPr/>
          <a:lstStyle/>
          <a:p>
            <a:pPr eaLnBrk="1" hangingPunct="1">
              <a:lnSpc>
                <a:spcPct val="100000"/>
              </a:lnSpc>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altLang="en-US" sz="4400">
                <a:solidFill>
                  <a:srgbClr val="9900FF"/>
                </a:solidFill>
              </a:rPr>
              <a:t>Φάσμα Εκπομπής</a:t>
            </a:r>
          </a:p>
        </p:txBody>
      </p:sp>
      <p:sp>
        <p:nvSpPr>
          <p:cNvPr id="147459" name="Text Box 2">
            <a:extLst>
              <a:ext uri="{FF2B5EF4-FFF2-40B4-BE49-F238E27FC236}">
                <a16:creationId xmlns:a16="http://schemas.microsoft.com/office/drawing/2014/main" id="{4BB1EC93-30E6-4B74-A654-7F9ABA0D5ADC}"/>
              </a:ext>
            </a:extLst>
          </p:cNvPr>
          <p:cNvSpPr txBox="1">
            <a:spLocks noChangeArrowheads="1"/>
          </p:cNvSpPr>
          <p:nvPr/>
        </p:nvSpPr>
        <p:spPr bwMode="auto">
          <a:xfrm>
            <a:off x="304800" y="6248400"/>
            <a:ext cx="3505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1pPr>
            <a:lvl2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2pPr>
            <a:lvl3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3pPr>
            <a:lvl4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4pPr>
            <a:lvl5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5pPr>
            <a:lvl6pPr marL="25146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6pPr>
            <a:lvl7pPr marL="29718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7pPr>
            <a:lvl8pPr marL="34290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8pPr>
            <a:lvl9pPr marL="38862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9pPr>
          </a:lstStyle>
          <a:p>
            <a:pPr eaLnBrk="1" hangingPunct="1">
              <a:lnSpc>
                <a:spcPct val="100000"/>
              </a:lnSpc>
              <a:buClrTx/>
              <a:buFontTx/>
              <a:buNone/>
            </a:pPr>
            <a:r>
              <a:rPr lang="el-GR" altLang="en-US" sz="1400">
                <a:solidFill>
                  <a:srgbClr val="000000"/>
                </a:solidFill>
                <a:latin typeface="Times New Roman" panose="02020603050405020304" pitchFamily="18" charset="0"/>
                <a:cs typeface="DejaVu Sans" panose="020B0603030804020204" pitchFamily="34" charset="0"/>
              </a:rPr>
              <a:t>Tro, Chemistry: A Molecular Approach</a:t>
            </a:r>
          </a:p>
        </p:txBody>
      </p:sp>
      <p:sp>
        <p:nvSpPr>
          <p:cNvPr id="147460" name="Text Box 3">
            <a:extLst>
              <a:ext uri="{FF2B5EF4-FFF2-40B4-BE49-F238E27FC236}">
                <a16:creationId xmlns:a16="http://schemas.microsoft.com/office/drawing/2014/main" id="{827F12E5-F6F3-47BA-96E7-B4367F73B581}"/>
              </a:ext>
            </a:extLst>
          </p:cNvPr>
          <p:cNvSpPr txBox="1">
            <a:spLocks noChangeArrowheads="1"/>
          </p:cNvSpPr>
          <p:nvPr/>
        </p:nvSpPr>
        <p:spPr bwMode="auto">
          <a:xfrm>
            <a:off x="6858000" y="62484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1pPr>
            <a:lvl2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2pPr>
            <a:lvl3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3pPr>
            <a:lvl4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4pPr>
            <a:lvl5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5pPr>
            <a:lvl6pPr marL="25146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6pPr>
            <a:lvl7pPr marL="29718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7pPr>
            <a:lvl8pPr marL="34290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8pPr>
            <a:lvl9pPr marL="38862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9pPr>
          </a:lstStyle>
          <a:p>
            <a:pPr eaLnBrk="1" hangingPunct="1">
              <a:lnSpc>
                <a:spcPct val="100000"/>
              </a:lnSpc>
              <a:buClrTx/>
              <a:buFontTx/>
              <a:buNone/>
            </a:pPr>
            <a:fld id="{5DD1D693-AECD-4418-A93B-E095D447E549}" type="slidenum">
              <a:rPr lang="el-GR" altLang="en-US" sz="1400">
                <a:solidFill>
                  <a:srgbClr val="000000"/>
                </a:solidFill>
                <a:latin typeface="Times New Roman" panose="02020603050405020304" pitchFamily="18" charset="0"/>
                <a:cs typeface="DejaVu Sans" panose="020B0603030804020204" pitchFamily="34" charset="0"/>
              </a:rPr>
              <a:pPr eaLnBrk="1" hangingPunct="1">
                <a:lnSpc>
                  <a:spcPct val="100000"/>
                </a:lnSpc>
                <a:buClrTx/>
                <a:buFontTx/>
                <a:buNone/>
              </a:pPr>
              <a:t>69</a:t>
            </a:fld>
            <a:endParaRPr lang="el-GR" altLang="en-US" sz="1400">
              <a:solidFill>
                <a:srgbClr val="000000"/>
              </a:solidFill>
              <a:latin typeface="Times New Roman" panose="02020603050405020304" pitchFamily="18" charset="0"/>
              <a:cs typeface="DejaVu Sans" panose="020B0603030804020204" pitchFamily="34" charset="0"/>
            </a:endParaRP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104;p2">
            <a:extLst>
              <a:ext uri="{FF2B5EF4-FFF2-40B4-BE49-F238E27FC236}">
                <a16:creationId xmlns:a16="http://schemas.microsoft.com/office/drawing/2014/main" id="{26230A96-9265-C902-82BB-2CD76CA6A1A1}"/>
              </a:ext>
            </a:extLst>
          </p:cNvPr>
          <p:cNvSpPr txBox="1"/>
          <p:nvPr/>
        </p:nvSpPr>
        <p:spPr>
          <a:xfrm>
            <a:off x="418323" y="297086"/>
            <a:ext cx="8307354" cy="4078009"/>
          </a:xfrm>
          <a:prstGeom prst="rect">
            <a:avLst/>
          </a:prstGeom>
          <a:noFill/>
          <a:ln>
            <a:noFill/>
          </a:ln>
        </p:spPr>
        <p:txBody>
          <a:bodyPr spcFirstLastPara="1" wrap="square" lIns="91425" tIns="91425" rIns="91425" bIns="91425" anchor="t" anchorCtr="0">
            <a:spAutoFit/>
          </a:bodyPr>
          <a:lstStyle/>
          <a:p>
            <a:pPr marL="285750" indent="-285750">
              <a:lnSpc>
                <a:spcPct val="115000"/>
              </a:lnSpc>
              <a:buFont typeface="Arial" panose="020B0604020202020204" pitchFamily="34" charset="0"/>
              <a:buChar char="•"/>
            </a:pPr>
            <a:r>
              <a:rPr lang="el-GR" sz="2000" dirty="0">
                <a:solidFill>
                  <a:schemeClr val="dk1"/>
                </a:solidFill>
              </a:rPr>
              <a:t>Οι λεπτομέρειες του πως συγκεκριμένα άτομα συνδέονται για να σχηματίσουν ένα μόριο -σε ευθεία γραμμή, υπό γωνία, σε ένα δακτύλιο, ή με κάποιο άλλο τρόπο</a:t>
            </a:r>
            <a:r>
              <a:rPr lang="en-US" sz="2000" dirty="0">
                <a:solidFill>
                  <a:schemeClr val="dk1"/>
                </a:solidFill>
              </a:rPr>
              <a:t>- </a:t>
            </a:r>
            <a:r>
              <a:rPr lang="el-GR" sz="2000" dirty="0">
                <a:solidFill>
                  <a:schemeClr val="dk1"/>
                </a:solidFill>
              </a:rPr>
              <a:t>καθώς επίσης και ο τύπος των ατόμων στο μόριο, καθορίζουν τα πάντα σχετικά με την ύλη που συνθέτει το μόριο.</a:t>
            </a:r>
          </a:p>
          <a:p>
            <a:pPr marL="285750" indent="-285750">
              <a:lnSpc>
                <a:spcPct val="115000"/>
              </a:lnSpc>
              <a:buFont typeface="Arial" panose="020B0604020202020204" pitchFamily="34" charset="0"/>
              <a:buChar char="•"/>
            </a:pPr>
            <a:endParaRPr lang="el-GR" sz="2000" dirty="0">
              <a:solidFill>
                <a:schemeClr val="dk1"/>
              </a:solidFill>
            </a:endParaRPr>
          </a:p>
          <a:p>
            <a:pPr marL="285750" indent="-285750">
              <a:lnSpc>
                <a:spcPct val="115000"/>
              </a:lnSpc>
              <a:buFont typeface="Arial" panose="020B0604020202020204" pitchFamily="34" charset="0"/>
              <a:buChar char="•"/>
            </a:pPr>
            <a:r>
              <a:rPr lang="el-GR" sz="2000" dirty="0">
                <a:solidFill>
                  <a:schemeClr val="dk1"/>
                </a:solidFill>
              </a:rPr>
              <a:t>Εάν θέλουμε να κατανοήσουμε την ύλη γύρω μας πρέπει να καταλάβουμε τα άτομα και τα μόρια που την συνθέτουν. </a:t>
            </a:r>
          </a:p>
          <a:p>
            <a:pPr marL="285750" indent="-285750">
              <a:lnSpc>
                <a:spcPct val="115000"/>
              </a:lnSpc>
              <a:buFont typeface="Arial" panose="020B0604020202020204" pitchFamily="34" charset="0"/>
              <a:buChar char="•"/>
            </a:pPr>
            <a:endParaRPr lang="el-GR" sz="2000" dirty="0">
              <a:solidFill>
                <a:schemeClr val="dk1"/>
              </a:solidFill>
            </a:endParaRPr>
          </a:p>
          <a:p>
            <a:pPr marL="285750" indent="-285750">
              <a:lnSpc>
                <a:spcPct val="115000"/>
              </a:lnSpc>
              <a:buFont typeface="Arial" panose="020B0604020202020204" pitchFamily="34" charset="0"/>
              <a:buChar char="•"/>
            </a:pPr>
            <a:r>
              <a:rPr lang="el-GR" sz="2000" b="1" dirty="0"/>
              <a:t>Χημεία είναι η επιστήμη που επιδιώκει να κατανοήσει τη συμπεριφορά των ατόμων και των μορίων</a:t>
            </a:r>
            <a:r>
              <a:rPr lang="el-GR" sz="2000" dirty="0"/>
              <a:t>.</a:t>
            </a:r>
            <a:endParaRPr lang="el-GR" sz="2000" dirty="0">
              <a:solidFill>
                <a:schemeClr val="dk1"/>
              </a:solidFill>
            </a:endParaRPr>
          </a:p>
        </p:txBody>
      </p:sp>
      <p:sp>
        <p:nvSpPr>
          <p:cNvPr id="4" name="Google Shape;104;p2">
            <a:extLst>
              <a:ext uri="{FF2B5EF4-FFF2-40B4-BE49-F238E27FC236}">
                <a16:creationId xmlns:a16="http://schemas.microsoft.com/office/drawing/2014/main" id="{78DFEC11-3250-A7D8-1C0E-8CCE0D454460}"/>
              </a:ext>
            </a:extLst>
          </p:cNvPr>
          <p:cNvSpPr txBox="1"/>
          <p:nvPr/>
        </p:nvSpPr>
        <p:spPr>
          <a:xfrm>
            <a:off x="418322" y="5214460"/>
            <a:ext cx="8725677" cy="538579"/>
          </a:xfrm>
          <a:prstGeom prst="rect">
            <a:avLst/>
          </a:prstGeom>
          <a:noFill/>
          <a:ln>
            <a:noFill/>
          </a:ln>
        </p:spPr>
        <p:txBody>
          <a:bodyPr spcFirstLastPara="1" wrap="square" lIns="91425" tIns="91425" rIns="91425" bIns="91425" anchor="t" anchorCtr="0">
            <a:spAutoFit/>
          </a:bodyPr>
          <a:lstStyle/>
          <a:p>
            <a:pPr marL="285750" indent="-285750">
              <a:lnSpc>
                <a:spcPct val="115000"/>
              </a:lnSpc>
              <a:buFont typeface="Arial" panose="020B0604020202020204" pitchFamily="34" charset="0"/>
              <a:buChar char="•"/>
            </a:pPr>
            <a:r>
              <a:rPr lang="el-GR" sz="2000" dirty="0">
                <a:solidFill>
                  <a:schemeClr val="dk1"/>
                </a:solidFill>
              </a:rPr>
              <a:t>Παρατήρηση -&gt; Υπόθεση -&gt; Πείραμα -&gt; Επαλήθευση / Μη επαλήθευση </a:t>
            </a:r>
          </a:p>
        </p:txBody>
      </p:sp>
      <mc:AlternateContent xmlns:mc="http://schemas.openxmlformats.org/markup-compatibility/2006" xmlns:p14="http://schemas.microsoft.com/office/powerpoint/2010/main">
        <mc:Choice Requires="p14">
          <p:contentPart p14:bwMode="auto" r:id="rId3">
            <p14:nvContentPartPr>
              <p14:cNvPr id="29" name="Ink 28">
                <a:extLst>
                  <a:ext uri="{FF2B5EF4-FFF2-40B4-BE49-F238E27FC236}">
                    <a16:creationId xmlns:a16="http://schemas.microsoft.com/office/drawing/2014/main" id="{A5735756-634B-D2F5-5610-25990DFB96D1}"/>
                  </a:ext>
                </a:extLst>
              </p14:cNvPr>
              <p14:cNvContentPartPr/>
              <p14:nvPr/>
            </p14:nvContentPartPr>
            <p14:xfrm>
              <a:off x="10405135" y="2300095"/>
              <a:ext cx="3960" cy="6840"/>
            </p14:xfrm>
          </p:contentPart>
        </mc:Choice>
        <mc:Fallback xmlns="">
          <p:pic>
            <p:nvPicPr>
              <p:cNvPr id="29" name="Ink 28">
                <a:extLst>
                  <a:ext uri="{FF2B5EF4-FFF2-40B4-BE49-F238E27FC236}">
                    <a16:creationId xmlns:a16="http://schemas.microsoft.com/office/drawing/2014/main" id="{A5735756-634B-D2F5-5610-25990DFB96D1}"/>
                  </a:ext>
                </a:extLst>
              </p:cNvPr>
              <p:cNvPicPr/>
              <p:nvPr/>
            </p:nvPicPr>
            <p:blipFill>
              <a:blip r:embed="rId4"/>
              <a:stretch>
                <a:fillRect/>
              </a:stretch>
            </p:blipFill>
            <p:spPr>
              <a:xfrm>
                <a:off x="10387135" y="2282455"/>
                <a:ext cx="39600" cy="4248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30" name="Ink 29">
                <a:extLst>
                  <a:ext uri="{FF2B5EF4-FFF2-40B4-BE49-F238E27FC236}">
                    <a16:creationId xmlns:a16="http://schemas.microsoft.com/office/drawing/2014/main" id="{7FA4C45A-E267-CA2C-3A6C-399B83DC7C5E}"/>
                  </a:ext>
                </a:extLst>
              </p14:cNvPr>
              <p14:cNvContentPartPr/>
              <p14:nvPr/>
            </p14:nvContentPartPr>
            <p14:xfrm>
              <a:off x="10946935" y="3197575"/>
              <a:ext cx="254520" cy="129240"/>
            </p14:xfrm>
          </p:contentPart>
        </mc:Choice>
        <mc:Fallback xmlns="">
          <p:pic>
            <p:nvPicPr>
              <p:cNvPr id="30" name="Ink 29">
                <a:extLst>
                  <a:ext uri="{FF2B5EF4-FFF2-40B4-BE49-F238E27FC236}">
                    <a16:creationId xmlns:a16="http://schemas.microsoft.com/office/drawing/2014/main" id="{7FA4C45A-E267-CA2C-3A6C-399B83DC7C5E}"/>
                  </a:ext>
                </a:extLst>
              </p:cNvPr>
              <p:cNvPicPr/>
              <p:nvPr/>
            </p:nvPicPr>
            <p:blipFill>
              <a:blip r:embed="rId6"/>
              <a:stretch>
                <a:fillRect/>
              </a:stretch>
            </p:blipFill>
            <p:spPr>
              <a:xfrm>
                <a:off x="10929295" y="3179935"/>
                <a:ext cx="290160" cy="164880"/>
              </a:xfrm>
              <a:prstGeom prst="rect">
                <a:avLst/>
              </a:prstGeom>
            </p:spPr>
          </p:pic>
        </mc:Fallback>
      </mc:AlternateContent>
      <p:sp>
        <p:nvSpPr>
          <p:cNvPr id="31" name="TextBox 30">
            <a:extLst>
              <a:ext uri="{FF2B5EF4-FFF2-40B4-BE49-F238E27FC236}">
                <a16:creationId xmlns:a16="http://schemas.microsoft.com/office/drawing/2014/main" id="{DBE08CBC-29AD-6133-8834-33EF1FA2000F}"/>
              </a:ext>
            </a:extLst>
          </p:cNvPr>
          <p:cNvSpPr txBox="1"/>
          <p:nvPr/>
        </p:nvSpPr>
        <p:spPr>
          <a:xfrm>
            <a:off x="140676" y="4783015"/>
            <a:ext cx="2180405" cy="307777"/>
          </a:xfrm>
          <a:prstGeom prst="rect">
            <a:avLst/>
          </a:prstGeom>
          <a:solidFill>
            <a:schemeClr val="accent4">
              <a:lumMod val="20000"/>
              <a:lumOff val="80000"/>
            </a:schemeClr>
          </a:solidFill>
        </p:spPr>
        <p:txBody>
          <a:bodyPr wrap="none" rtlCol="0">
            <a:spAutoFit/>
          </a:bodyPr>
          <a:lstStyle/>
          <a:p>
            <a:r>
              <a:rPr lang="el-GR" b="1" dirty="0"/>
              <a:t>Επιστημονική Μέθοδος</a:t>
            </a:r>
            <a:endParaRPr lang="en-US" b="1" dirty="0"/>
          </a:p>
        </p:txBody>
      </p:sp>
    </p:spTree>
    <p:extLst>
      <p:ext uri="{BB962C8B-B14F-4D97-AF65-F5344CB8AC3E}">
        <p14:creationId xmlns:p14="http://schemas.microsoft.com/office/powerpoint/2010/main" val="174403238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Text Box 1">
            <a:extLst>
              <a:ext uri="{FF2B5EF4-FFF2-40B4-BE49-F238E27FC236}">
                <a16:creationId xmlns:a16="http://schemas.microsoft.com/office/drawing/2014/main" id="{F68A014D-21B3-4C1A-A00C-B176FE89CFF6}"/>
              </a:ext>
            </a:extLst>
          </p:cNvPr>
          <p:cNvSpPr txBox="1">
            <a:spLocks noChangeArrowheads="1"/>
          </p:cNvSpPr>
          <p:nvPr/>
        </p:nvSpPr>
        <p:spPr bwMode="auto">
          <a:xfrm>
            <a:off x="6858000" y="62484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1pPr>
            <a:lvl2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2pPr>
            <a:lvl3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3pPr>
            <a:lvl4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4pPr>
            <a:lvl5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5pPr>
            <a:lvl6pPr marL="25146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6pPr>
            <a:lvl7pPr marL="29718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7pPr>
            <a:lvl8pPr marL="34290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8pPr>
            <a:lvl9pPr marL="38862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9pPr>
          </a:lstStyle>
          <a:p>
            <a:pPr eaLnBrk="1" hangingPunct="1">
              <a:lnSpc>
                <a:spcPct val="100000"/>
              </a:lnSpc>
              <a:buClrTx/>
              <a:buFontTx/>
              <a:buNone/>
            </a:pPr>
            <a:fld id="{FEAC000B-13A5-4D9B-9AC0-751B9CA8F36B}" type="slidenum">
              <a:rPr lang="el-GR" altLang="en-US" sz="1400">
                <a:solidFill>
                  <a:srgbClr val="000000"/>
                </a:solidFill>
                <a:latin typeface="Times New Roman" panose="02020603050405020304" pitchFamily="18" charset="0"/>
                <a:cs typeface="DejaVu Sans" panose="020B0603030804020204" pitchFamily="34" charset="0"/>
              </a:rPr>
              <a:pPr eaLnBrk="1" hangingPunct="1">
                <a:lnSpc>
                  <a:spcPct val="100000"/>
                </a:lnSpc>
                <a:buClrTx/>
                <a:buFontTx/>
                <a:buNone/>
              </a:pPr>
              <a:t>70</a:t>
            </a:fld>
            <a:endParaRPr lang="el-GR" altLang="en-US" sz="1400">
              <a:solidFill>
                <a:srgbClr val="000000"/>
              </a:solidFill>
              <a:latin typeface="Times New Roman" panose="02020603050405020304" pitchFamily="18" charset="0"/>
              <a:cs typeface="DejaVu Sans" panose="020B0603030804020204" pitchFamily="34" charset="0"/>
            </a:endParaRPr>
          </a:p>
        </p:txBody>
      </p:sp>
      <p:sp>
        <p:nvSpPr>
          <p:cNvPr id="149507" name="Rectangle 2">
            <a:extLst>
              <a:ext uri="{FF2B5EF4-FFF2-40B4-BE49-F238E27FC236}">
                <a16:creationId xmlns:a16="http://schemas.microsoft.com/office/drawing/2014/main" id="{EBA297CD-110F-4CD1-95E2-5CF0349B45CA}"/>
              </a:ext>
            </a:extLst>
          </p:cNvPr>
          <p:cNvSpPr>
            <a:spLocks noGrp="1" noChangeArrowheads="1"/>
          </p:cNvSpPr>
          <p:nvPr>
            <p:ph type="title" idx="4294967295"/>
          </p:nvPr>
        </p:nvSpPr>
        <p:spPr>
          <a:xfrm>
            <a:off x="368300" y="115888"/>
            <a:ext cx="8458200" cy="609600"/>
          </a:xfrm>
        </p:spPr>
        <p:txBody>
          <a:bodyPr>
            <a:normAutofit fontScale="90000"/>
          </a:bodyPr>
          <a:lstStyle/>
          <a:p>
            <a:pPr eaLnBrk="1" hangingPunct="1">
              <a:lnSpc>
                <a:spcPct val="100000"/>
              </a:lnSpc>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altLang="en-US" sz="3600">
                <a:solidFill>
                  <a:srgbClr val="9900FF"/>
                </a:solidFill>
              </a:rPr>
              <a:t>Ενεργειακές Μεταπτώσιες του Υδρογόνου</a:t>
            </a:r>
          </a:p>
        </p:txBody>
      </p:sp>
      <p:pic>
        <p:nvPicPr>
          <p:cNvPr id="149508" name="Picture 3">
            <a:extLst>
              <a:ext uri="{FF2B5EF4-FFF2-40B4-BE49-F238E27FC236}">
                <a16:creationId xmlns:a16="http://schemas.microsoft.com/office/drawing/2014/main" id="{D64E82CF-D9D1-4BEC-BCC4-161ACC9B2FB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4997" b="4997"/>
          <a:stretch>
            <a:fillRect/>
          </a:stretch>
        </p:blipFill>
        <p:spPr bwMode="auto">
          <a:xfrm>
            <a:off x="1981200" y="685800"/>
            <a:ext cx="5448300" cy="594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Tree>
  </p:cSld>
  <p:clrMapOvr>
    <a:masterClrMapping/>
  </p:clrMapOvr>
  <p:transition spd="med"/>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Rectangle 1">
            <a:extLst>
              <a:ext uri="{FF2B5EF4-FFF2-40B4-BE49-F238E27FC236}">
                <a16:creationId xmlns:a16="http://schemas.microsoft.com/office/drawing/2014/main" id="{2E2F34DD-507D-45C1-944C-AD9C248C4425}"/>
              </a:ext>
            </a:extLst>
          </p:cNvPr>
          <p:cNvSpPr>
            <a:spLocks noGrp="1" noChangeArrowheads="1"/>
          </p:cNvSpPr>
          <p:nvPr>
            <p:ph type="title" idx="4294967295"/>
          </p:nvPr>
        </p:nvSpPr>
        <p:spPr>
          <a:xfrm>
            <a:off x="381000" y="1065213"/>
            <a:ext cx="8229600" cy="1597025"/>
          </a:xfrm>
        </p:spPr>
        <p:txBody>
          <a:bodyPr>
            <a:noAutofit/>
          </a:bodyPr>
          <a:lstStyle/>
          <a:p>
            <a:pPr algn="ctr" eaLnBrk="1" hangingPunct="1">
              <a:lnSpc>
                <a:spcPct val="100000"/>
              </a:lnSpc>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br>
              <a:rPr lang="en-US" altLang="en-US" sz="2800">
                <a:latin typeface="Calibri" panose="020F0502020204030204" pitchFamily="34" charset="0"/>
              </a:rPr>
            </a:br>
            <a:br>
              <a:rPr lang="en-US" altLang="en-US" sz="2800">
                <a:latin typeface="Calibri" panose="020F0502020204030204" pitchFamily="34" charset="0"/>
              </a:rPr>
            </a:br>
            <a:r>
              <a:rPr lang="en-US" altLang="en-US" sz="2800">
                <a:latin typeface="Calibri" panose="020F0502020204030204" pitchFamily="34" charset="0"/>
              </a:rPr>
              <a:t>Eπαλήθευση των ενεργειακών επιπέδων του Η</a:t>
            </a:r>
            <a:br>
              <a:rPr lang="en-US" altLang="en-US" sz="2800">
                <a:latin typeface="Calibri" panose="020F0502020204030204" pitchFamily="34" charset="0"/>
              </a:rPr>
            </a:br>
            <a:r>
              <a:rPr lang="en-US" altLang="en-US" sz="2800">
                <a:solidFill>
                  <a:srgbClr val="3333FF"/>
                </a:solidFill>
                <a:latin typeface="Calibri" panose="020F0502020204030204" pitchFamily="34" charset="0"/>
              </a:rPr>
              <a:t>ΕΚΠΟΜΠΗ ΦΩΤΟΝΙΟΥ</a:t>
            </a:r>
            <a:br>
              <a:rPr lang="en-US" altLang="en-US" sz="2800">
                <a:solidFill>
                  <a:srgbClr val="3333FF"/>
                </a:solidFill>
                <a:latin typeface="Calibri" panose="020F0502020204030204" pitchFamily="34" charset="0"/>
              </a:rPr>
            </a:br>
            <a:r>
              <a:rPr lang="en-US" altLang="en-US" sz="2800">
                <a:latin typeface="Calibri" panose="020F0502020204030204" pitchFamily="34" charset="0"/>
              </a:rPr>
              <a:t>Εκπομπή φωτονίου συμβαίνει όταν ένα διεγερμένο άτομο Η μεταπίπτει σε χαμηλότερη ενεργειακά κατάσταση</a:t>
            </a:r>
            <a:br>
              <a:rPr lang="en-US" altLang="en-US" sz="2800">
                <a:latin typeface="Calibri" panose="020F0502020204030204" pitchFamily="34" charset="0"/>
              </a:rPr>
            </a:br>
            <a:r>
              <a:rPr lang="en-US" altLang="en-US" sz="2800">
                <a:solidFill>
                  <a:srgbClr val="3333FF"/>
                </a:solidFill>
                <a:latin typeface="Calibri" panose="020F0502020204030204" pitchFamily="34" charset="0"/>
              </a:rPr>
              <a:t>ΔΕ=hν=Ε</a:t>
            </a:r>
            <a:r>
              <a:rPr lang="en-US" altLang="en-US" sz="2800" baseline="-25000">
                <a:solidFill>
                  <a:srgbClr val="3333FF"/>
                </a:solidFill>
                <a:latin typeface="Calibri" panose="020F0502020204030204" pitchFamily="34" charset="0"/>
              </a:rPr>
              <a:t>initial</a:t>
            </a:r>
            <a:r>
              <a:rPr lang="en-US" altLang="en-US" sz="2800">
                <a:solidFill>
                  <a:srgbClr val="3333FF"/>
                </a:solidFill>
                <a:latin typeface="Calibri" panose="020F0502020204030204" pitchFamily="34" charset="0"/>
              </a:rPr>
              <a:t>-E</a:t>
            </a:r>
            <a:r>
              <a:rPr lang="en-US" altLang="en-US" sz="2800" baseline="-25000">
                <a:solidFill>
                  <a:srgbClr val="3333FF"/>
                </a:solidFill>
                <a:latin typeface="Calibri" panose="020F0502020204030204" pitchFamily="34" charset="0"/>
              </a:rPr>
              <a:t>final  </a:t>
            </a:r>
            <a:r>
              <a:rPr lang="en-US" altLang="en-US" sz="2800">
                <a:solidFill>
                  <a:srgbClr val="3333FF"/>
                </a:solidFill>
                <a:latin typeface="Calibri" panose="020F0502020204030204" pitchFamily="34" charset="0"/>
              </a:rPr>
              <a:t> v=ΔE/h</a:t>
            </a:r>
            <a:br>
              <a:rPr lang="en-US" altLang="en-US" sz="1200">
                <a:solidFill>
                  <a:srgbClr val="3333FF"/>
                </a:solidFill>
                <a:latin typeface="Calibri" panose="020F0502020204030204" pitchFamily="34" charset="0"/>
              </a:rPr>
            </a:br>
            <a:br>
              <a:rPr lang="en-US" altLang="en-US" sz="1200">
                <a:solidFill>
                  <a:srgbClr val="3333FF"/>
                </a:solidFill>
                <a:latin typeface="Calibri" panose="020F0502020204030204" pitchFamily="34" charset="0"/>
              </a:rPr>
            </a:br>
            <a:endParaRPr lang="en-US" altLang="en-US" sz="1200" dirty="0">
              <a:solidFill>
                <a:srgbClr val="3333FF"/>
              </a:solidFill>
              <a:latin typeface="Calibri" panose="020F0502020204030204" pitchFamily="34" charset="0"/>
            </a:endParaRPr>
          </a:p>
        </p:txBody>
      </p:sp>
      <p:pic>
        <p:nvPicPr>
          <p:cNvPr id="153603" name="Picture 2">
            <a:extLst>
              <a:ext uri="{FF2B5EF4-FFF2-40B4-BE49-F238E27FC236}">
                <a16:creationId xmlns:a16="http://schemas.microsoft.com/office/drawing/2014/main" id="{F0F6865C-FBE6-490E-858F-4B5CFFDD50B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5608" y="3838575"/>
            <a:ext cx="6552783" cy="26265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Tree>
  </p:cSld>
  <p:clrMapOvr>
    <a:masterClrMapping/>
  </p:clrMapOvr>
  <p:transition spd="med"/>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5658" name="Rectangle 155657">
            <a:extLst>
              <a:ext uri="{FF2B5EF4-FFF2-40B4-BE49-F238E27FC236}">
                <a16:creationId xmlns:a16="http://schemas.microsoft.com/office/drawing/2014/main" id="{35DB3719-6FDC-4E5D-891D-FF40B7300F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5650" name="Rectangle 1">
            <a:extLst>
              <a:ext uri="{FF2B5EF4-FFF2-40B4-BE49-F238E27FC236}">
                <a16:creationId xmlns:a16="http://schemas.microsoft.com/office/drawing/2014/main" id="{D3F2997E-9484-4923-8315-FE870626BFC1}"/>
              </a:ext>
            </a:extLst>
          </p:cNvPr>
          <p:cNvSpPr>
            <a:spLocks noGrp="1" noChangeArrowheads="1"/>
          </p:cNvSpPr>
          <p:nvPr>
            <p:ph type="title" idx="4294967295"/>
          </p:nvPr>
        </p:nvSpPr>
        <p:spPr>
          <a:xfrm>
            <a:off x="339090" y="302166"/>
            <a:ext cx="8397240" cy="1325563"/>
          </a:xfrm>
        </p:spPr>
        <p:txBody>
          <a:bodyPr>
            <a:normAutofit fontScale="90000"/>
          </a:bodyPr>
          <a:lstStyle/>
          <a:p>
            <a:pPr eaLnBrk="1" hangingPunct="1">
              <a:buClrTx/>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altLang="en-US" sz="3100" dirty="0" err="1">
                <a:latin typeface="Calibri" panose="020F0502020204030204" pitchFamily="34" charset="0"/>
              </a:rPr>
              <a:t>Οι</a:t>
            </a:r>
            <a:r>
              <a:rPr lang="en-US" altLang="en-US" sz="3100" dirty="0">
                <a:latin typeface="Calibri" panose="020F0502020204030204" pitchFamily="34" charset="0"/>
              </a:rPr>
              <a:t> </a:t>
            </a:r>
            <a:r>
              <a:rPr lang="en-US" altLang="en-US" sz="3100" dirty="0" err="1">
                <a:latin typeface="Calibri" panose="020F0502020204030204" pitchFamily="34" charset="0"/>
              </a:rPr>
              <a:t>γρ</a:t>
            </a:r>
            <a:r>
              <a:rPr lang="en-US" altLang="en-US" sz="3100" dirty="0">
                <a:latin typeface="Calibri" panose="020F0502020204030204" pitchFamily="34" charset="0"/>
              </a:rPr>
              <a:t>αμμές προκύπτουν από ηλεκτρονικές μεταπτώσεις στο n=2</a:t>
            </a:r>
            <a:br>
              <a:rPr lang="en-US" altLang="en-US" sz="3100" dirty="0">
                <a:latin typeface="Calibri" panose="020F0502020204030204" pitchFamily="34" charset="0"/>
              </a:rPr>
            </a:br>
            <a:r>
              <a:rPr lang="en-US" altLang="en-US" sz="3100" dirty="0">
                <a:latin typeface="Calibri" panose="020F0502020204030204" pitchFamily="34" charset="0"/>
              </a:rPr>
              <a:t>Oι συχνότητες μπορούν να υπολογισθούν από Ε=hν</a:t>
            </a:r>
            <a:br>
              <a:rPr lang="en-US" altLang="en-US" sz="2400" dirty="0">
                <a:latin typeface="Calibri" panose="020F0502020204030204" pitchFamily="34" charset="0"/>
              </a:rPr>
            </a:br>
            <a:endParaRPr lang="en-US" altLang="en-US" sz="2400" dirty="0">
              <a:latin typeface="Calibri" panose="020F0502020204030204" pitchFamily="34" charset="0"/>
            </a:endParaRPr>
          </a:p>
        </p:txBody>
      </p:sp>
      <p:sp>
        <p:nvSpPr>
          <p:cNvPr id="155660" name="sketch line">
            <a:extLst>
              <a:ext uri="{FF2B5EF4-FFF2-40B4-BE49-F238E27FC236}">
                <a16:creationId xmlns:a16="http://schemas.microsoft.com/office/drawing/2014/main" id="{E0CBAC23-2E3F-4A90-BA59-F8299F6A54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8650" y="1865313"/>
            <a:ext cx="7818120" cy="18288"/>
          </a:xfrm>
          <a:custGeom>
            <a:avLst/>
            <a:gdLst>
              <a:gd name="connsiteX0" fmla="*/ 0 w 7818120"/>
              <a:gd name="connsiteY0" fmla="*/ 0 h 18288"/>
              <a:gd name="connsiteX1" fmla="*/ 416966 w 7818120"/>
              <a:gd name="connsiteY1" fmla="*/ 0 h 18288"/>
              <a:gd name="connsiteX2" fmla="*/ 1146658 w 7818120"/>
              <a:gd name="connsiteY2" fmla="*/ 0 h 18288"/>
              <a:gd name="connsiteX3" fmla="*/ 1563624 w 7818120"/>
              <a:gd name="connsiteY3" fmla="*/ 0 h 18288"/>
              <a:gd name="connsiteX4" fmla="*/ 2136953 w 7818120"/>
              <a:gd name="connsiteY4" fmla="*/ 0 h 18288"/>
              <a:gd name="connsiteX5" fmla="*/ 2944825 w 7818120"/>
              <a:gd name="connsiteY5" fmla="*/ 0 h 18288"/>
              <a:gd name="connsiteX6" fmla="*/ 3596335 w 7818120"/>
              <a:gd name="connsiteY6" fmla="*/ 0 h 18288"/>
              <a:gd name="connsiteX7" fmla="*/ 4326026 w 7818120"/>
              <a:gd name="connsiteY7" fmla="*/ 0 h 18288"/>
              <a:gd name="connsiteX8" fmla="*/ 4899355 w 7818120"/>
              <a:gd name="connsiteY8" fmla="*/ 0 h 18288"/>
              <a:gd name="connsiteX9" fmla="*/ 5550865 w 7818120"/>
              <a:gd name="connsiteY9" fmla="*/ 0 h 18288"/>
              <a:gd name="connsiteX10" fmla="*/ 6358738 w 7818120"/>
              <a:gd name="connsiteY10" fmla="*/ 0 h 18288"/>
              <a:gd name="connsiteX11" fmla="*/ 6853885 w 7818120"/>
              <a:gd name="connsiteY11" fmla="*/ 0 h 18288"/>
              <a:gd name="connsiteX12" fmla="*/ 7818120 w 7818120"/>
              <a:gd name="connsiteY12" fmla="*/ 0 h 18288"/>
              <a:gd name="connsiteX13" fmla="*/ 7818120 w 7818120"/>
              <a:gd name="connsiteY13" fmla="*/ 18288 h 18288"/>
              <a:gd name="connsiteX14" fmla="*/ 7244791 w 7818120"/>
              <a:gd name="connsiteY14" fmla="*/ 18288 h 18288"/>
              <a:gd name="connsiteX15" fmla="*/ 6827825 w 7818120"/>
              <a:gd name="connsiteY15" fmla="*/ 18288 h 18288"/>
              <a:gd name="connsiteX16" fmla="*/ 6176315 w 7818120"/>
              <a:gd name="connsiteY16" fmla="*/ 18288 h 18288"/>
              <a:gd name="connsiteX17" fmla="*/ 5681167 w 7818120"/>
              <a:gd name="connsiteY17" fmla="*/ 18288 h 18288"/>
              <a:gd name="connsiteX18" fmla="*/ 5029657 w 7818120"/>
              <a:gd name="connsiteY18" fmla="*/ 18288 h 18288"/>
              <a:gd name="connsiteX19" fmla="*/ 4378147 w 7818120"/>
              <a:gd name="connsiteY19" fmla="*/ 18288 h 18288"/>
              <a:gd name="connsiteX20" fmla="*/ 3726637 w 7818120"/>
              <a:gd name="connsiteY20" fmla="*/ 18288 h 18288"/>
              <a:gd name="connsiteX21" fmla="*/ 3075127 w 7818120"/>
              <a:gd name="connsiteY21" fmla="*/ 18288 h 18288"/>
              <a:gd name="connsiteX22" fmla="*/ 2501798 w 7818120"/>
              <a:gd name="connsiteY22" fmla="*/ 18288 h 18288"/>
              <a:gd name="connsiteX23" fmla="*/ 1772107 w 7818120"/>
              <a:gd name="connsiteY23" fmla="*/ 18288 h 18288"/>
              <a:gd name="connsiteX24" fmla="*/ 1120597 w 7818120"/>
              <a:gd name="connsiteY24" fmla="*/ 18288 h 18288"/>
              <a:gd name="connsiteX25" fmla="*/ 0 w 7818120"/>
              <a:gd name="connsiteY25" fmla="*/ 18288 h 18288"/>
              <a:gd name="connsiteX26" fmla="*/ 0 w 7818120"/>
              <a:gd name="connsiteY26" fmla="*/ 0 h 18288"/>
              <a:gd name="connsiteX0" fmla="*/ 0 w 7818120"/>
              <a:gd name="connsiteY0" fmla="*/ 0 h 18288"/>
              <a:gd name="connsiteX1" fmla="*/ 573329 w 7818120"/>
              <a:gd name="connsiteY1" fmla="*/ 0 h 18288"/>
              <a:gd name="connsiteX2" fmla="*/ 990295 w 7818120"/>
              <a:gd name="connsiteY2" fmla="*/ 0 h 18288"/>
              <a:gd name="connsiteX3" fmla="*/ 1394232 w 7818120"/>
              <a:gd name="connsiteY3" fmla="*/ 0 h 18288"/>
              <a:gd name="connsiteX4" fmla="*/ 1798168 w 7818120"/>
              <a:gd name="connsiteY4" fmla="*/ 0 h 18288"/>
              <a:gd name="connsiteX5" fmla="*/ 2371496 w 7818120"/>
              <a:gd name="connsiteY5" fmla="*/ 0 h 18288"/>
              <a:gd name="connsiteX6" fmla="*/ 2944825 w 7818120"/>
              <a:gd name="connsiteY6" fmla="*/ 0 h 18288"/>
              <a:gd name="connsiteX7" fmla="*/ 3752698 w 7818120"/>
              <a:gd name="connsiteY7" fmla="*/ 0 h 18288"/>
              <a:gd name="connsiteX8" fmla="*/ 4247845 w 7818120"/>
              <a:gd name="connsiteY8" fmla="*/ 0 h 18288"/>
              <a:gd name="connsiteX9" fmla="*/ 5055718 w 7818120"/>
              <a:gd name="connsiteY9" fmla="*/ 0 h 18288"/>
              <a:gd name="connsiteX10" fmla="*/ 5863590 w 7818120"/>
              <a:gd name="connsiteY10" fmla="*/ 0 h 18288"/>
              <a:gd name="connsiteX11" fmla="*/ 6515100 w 7818120"/>
              <a:gd name="connsiteY11" fmla="*/ 0 h 18288"/>
              <a:gd name="connsiteX12" fmla="*/ 7818120 w 7818120"/>
              <a:gd name="connsiteY12" fmla="*/ 0 h 18288"/>
              <a:gd name="connsiteX13" fmla="*/ 7818120 w 7818120"/>
              <a:gd name="connsiteY13" fmla="*/ 18288 h 18288"/>
              <a:gd name="connsiteX14" fmla="*/ 7401154 w 7818120"/>
              <a:gd name="connsiteY14" fmla="*/ 18288 h 18288"/>
              <a:gd name="connsiteX15" fmla="*/ 6593281 w 7818120"/>
              <a:gd name="connsiteY15" fmla="*/ 18288 h 18288"/>
              <a:gd name="connsiteX16" fmla="*/ 6098134 w 7818120"/>
              <a:gd name="connsiteY16" fmla="*/ 18288 h 18288"/>
              <a:gd name="connsiteX17" fmla="*/ 5446624 w 7818120"/>
              <a:gd name="connsiteY17" fmla="*/ 18288 h 18288"/>
              <a:gd name="connsiteX18" fmla="*/ 4638751 w 7818120"/>
              <a:gd name="connsiteY18" fmla="*/ 18288 h 18288"/>
              <a:gd name="connsiteX19" fmla="*/ 3987241 w 7818120"/>
              <a:gd name="connsiteY19" fmla="*/ 18288 h 18288"/>
              <a:gd name="connsiteX20" fmla="*/ 3570275 w 7818120"/>
              <a:gd name="connsiteY20" fmla="*/ 18288 h 18288"/>
              <a:gd name="connsiteX21" fmla="*/ 3075127 w 7818120"/>
              <a:gd name="connsiteY21" fmla="*/ 18288 h 18288"/>
              <a:gd name="connsiteX22" fmla="*/ 2267255 w 7818120"/>
              <a:gd name="connsiteY22" fmla="*/ 18288 h 18288"/>
              <a:gd name="connsiteX23" fmla="*/ 1615745 w 7818120"/>
              <a:gd name="connsiteY23" fmla="*/ 18288 h 18288"/>
              <a:gd name="connsiteX24" fmla="*/ 1120597 w 7818120"/>
              <a:gd name="connsiteY24" fmla="*/ 18288 h 18288"/>
              <a:gd name="connsiteX25" fmla="*/ 0 w 7818120"/>
              <a:gd name="connsiteY25" fmla="*/ 18288 h 18288"/>
              <a:gd name="connsiteX26" fmla="*/ 0 w 7818120"/>
              <a:gd name="connsiteY2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7818120" h="18288" fill="none" extrusionOk="0">
                <a:moveTo>
                  <a:pt x="0" y="0"/>
                </a:moveTo>
                <a:cubicBezTo>
                  <a:pt x="101002" y="-20048"/>
                  <a:pt x="215808" y="13837"/>
                  <a:pt x="416966" y="0"/>
                </a:cubicBezTo>
                <a:cubicBezTo>
                  <a:pt x="573264" y="9422"/>
                  <a:pt x="897859" y="4188"/>
                  <a:pt x="1146658" y="0"/>
                </a:cubicBezTo>
                <a:cubicBezTo>
                  <a:pt x="1409722" y="12227"/>
                  <a:pt x="1377475" y="-3286"/>
                  <a:pt x="1563624" y="0"/>
                </a:cubicBezTo>
                <a:cubicBezTo>
                  <a:pt x="1758084" y="11330"/>
                  <a:pt x="1967746" y="-7403"/>
                  <a:pt x="2136953" y="0"/>
                </a:cubicBezTo>
                <a:cubicBezTo>
                  <a:pt x="2354826" y="-5751"/>
                  <a:pt x="2687014" y="20029"/>
                  <a:pt x="2944825" y="0"/>
                </a:cubicBezTo>
                <a:cubicBezTo>
                  <a:pt x="3238848" y="15226"/>
                  <a:pt x="3415761" y="33925"/>
                  <a:pt x="3596335" y="0"/>
                </a:cubicBezTo>
                <a:cubicBezTo>
                  <a:pt x="3815108" y="13362"/>
                  <a:pt x="3972448" y="-68797"/>
                  <a:pt x="4326026" y="0"/>
                </a:cubicBezTo>
                <a:cubicBezTo>
                  <a:pt x="4638028" y="39995"/>
                  <a:pt x="4794473" y="211"/>
                  <a:pt x="4899355" y="0"/>
                </a:cubicBezTo>
                <a:cubicBezTo>
                  <a:pt x="5037170" y="-13296"/>
                  <a:pt x="5289722" y="-48609"/>
                  <a:pt x="5550865" y="0"/>
                </a:cubicBezTo>
                <a:cubicBezTo>
                  <a:pt x="5740088" y="19163"/>
                  <a:pt x="6143605" y="-29909"/>
                  <a:pt x="6358738" y="0"/>
                </a:cubicBezTo>
                <a:cubicBezTo>
                  <a:pt x="6556443" y="18955"/>
                  <a:pt x="6741581" y="-22634"/>
                  <a:pt x="6853885" y="0"/>
                </a:cubicBezTo>
                <a:cubicBezTo>
                  <a:pt x="6996029" y="20497"/>
                  <a:pt x="7453286" y="6658"/>
                  <a:pt x="7818120" y="0"/>
                </a:cubicBezTo>
                <a:cubicBezTo>
                  <a:pt x="7817552" y="7862"/>
                  <a:pt x="7817901" y="13269"/>
                  <a:pt x="7818120" y="18288"/>
                </a:cubicBezTo>
                <a:cubicBezTo>
                  <a:pt x="7701883" y="-33961"/>
                  <a:pt x="7395843" y="8437"/>
                  <a:pt x="7244791" y="18288"/>
                </a:cubicBezTo>
                <a:cubicBezTo>
                  <a:pt x="7088282" y="14407"/>
                  <a:pt x="6958165" y="20902"/>
                  <a:pt x="6827825" y="18288"/>
                </a:cubicBezTo>
                <a:cubicBezTo>
                  <a:pt x="6715653" y="-2805"/>
                  <a:pt x="6356779" y="33124"/>
                  <a:pt x="6176315" y="18288"/>
                </a:cubicBezTo>
                <a:cubicBezTo>
                  <a:pt x="6015867" y="-5301"/>
                  <a:pt x="5852369" y="-275"/>
                  <a:pt x="5681167" y="18288"/>
                </a:cubicBezTo>
                <a:cubicBezTo>
                  <a:pt x="5508002" y="48742"/>
                  <a:pt x="5304989" y="-7247"/>
                  <a:pt x="5029657" y="18288"/>
                </a:cubicBezTo>
                <a:cubicBezTo>
                  <a:pt x="4760375" y="46790"/>
                  <a:pt x="4637400" y="35678"/>
                  <a:pt x="4378147" y="18288"/>
                </a:cubicBezTo>
                <a:cubicBezTo>
                  <a:pt x="4094943" y="8043"/>
                  <a:pt x="4037303" y="27568"/>
                  <a:pt x="3726637" y="18288"/>
                </a:cubicBezTo>
                <a:cubicBezTo>
                  <a:pt x="3400340" y="-2459"/>
                  <a:pt x="3320728" y="61058"/>
                  <a:pt x="3075127" y="18288"/>
                </a:cubicBezTo>
                <a:cubicBezTo>
                  <a:pt x="2809301" y="-25757"/>
                  <a:pt x="2702630" y="16477"/>
                  <a:pt x="2501798" y="18288"/>
                </a:cubicBezTo>
                <a:cubicBezTo>
                  <a:pt x="2308686" y="20751"/>
                  <a:pt x="2079466" y="5550"/>
                  <a:pt x="1772107" y="18288"/>
                </a:cubicBezTo>
                <a:cubicBezTo>
                  <a:pt x="1420202" y="47064"/>
                  <a:pt x="1431765" y="28913"/>
                  <a:pt x="1120597" y="18288"/>
                </a:cubicBezTo>
                <a:cubicBezTo>
                  <a:pt x="791266" y="31607"/>
                  <a:pt x="235945" y="82322"/>
                  <a:pt x="0" y="18288"/>
                </a:cubicBezTo>
                <a:cubicBezTo>
                  <a:pt x="-589" y="13471"/>
                  <a:pt x="-474" y="7409"/>
                  <a:pt x="0" y="0"/>
                </a:cubicBezTo>
                <a:close/>
              </a:path>
              <a:path w="7818120" h="18288" stroke="0" extrusionOk="0">
                <a:moveTo>
                  <a:pt x="0" y="0"/>
                </a:moveTo>
                <a:cubicBezTo>
                  <a:pt x="161767" y="-7030"/>
                  <a:pt x="286873" y="-11228"/>
                  <a:pt x="573329" y="0"/>
                </a:cubicBezTo>
                <a:cubicBezTo>
                  <a:pt x="860952" y="-8429"/>
                  <a:pt x="823968" y="-2420"/>
                  <a:pt x="990295" y="0"/>
                </a:cubicBezTo>
                <a:cubicBezTo>
                  <a:pt x="1144921" y="-13846"/>
                  <a:pt x="1288801" y="10931"/>
                  <a:pt x="1394232" y="0"/>
                </a:cubicBezTo>
                <a:cubicBezTo>
                  <a:pt x="1499663" y="-10931"/>
                  <a:pt x="1677634" y="10318"/>
                  <a:pt x="1798168" y="0"/>
                </a:cubicBezTo>
                <a:cubicBezTo>
                  <a:pt x="2021167" y="5465"/>
                  <a:pt x="2087775" y="-15972"/>
                  <a:pt x="2371496" y="0"/>
                </a:cubicBezTo>
                <a:cubicBezTo>
                  <a:pt x="2646084" y="3640"/>
                  <a:pt x="2709294" y="-15431"/>
                  <a:pt x="2944825" y="0"/>
                </a:cubicBezTo>
                <a:cubicBezTo>
                  <a:pt x="3182104" y="39801"/>
                  <a:pt x="3563508" y="7189"/>
                  <a:pt x="3752698" y="0"/>
                </a:cubicBezTo>
                <a:cubicBezTo>
                  <a:pt x="4004713" y="-51688"/>
                  <a:pt x="4111759" y="8465"/>
                  <a:pt x="4247845" y="0"/>
                </a:cubicBezTo>
                <a:cubicBezTo>
                  <a:pt x="4409051" y="-38636"/>
                  <a:pt x="4840912" y="-6880"/>
                  <a:pt x="5055718" y="0"/>
                </a:cubicBezTo>
                <a:cubicBezTo>
                  <a:pt x="5318987" y="12828"/>
                  <a:pt x="5464207" y="16349"/>
                  <a:pt x="5863590" y="0"/>
                </a:cubicBezTo>
                <a:cubicBezTo>
                  <a:pt x="6258188" y="21536"/>
                  <a:pt x="6373895" y="-20866"/>
                  <a:pt x="6515100" y="0"/>
                </a:cubicBezTo>
                <a:cubicBezTo>
                  <a:pt x="6673199" y="-42487"/>
                  <a:pt x="7368245" y="-124798"/>
                  <a:pt x="7818120" y="0"/>
                </a:cubicBezTo>
                <a:cubicBezTo>
                  <a:pt x="7818163" y="8895"/>
                  <a:pt x="7818750" y="9828"/>
                  <a:pt x="7818120" y="18288"/>
                </a:cubicBezTo>
                <a:cubicBezTo>
                  <a:pt x="7615777" y="-1071"/>
                  <a:pt x="7527543" y="-5750"/>
                  <a:pt x="7401154" y="18288"/>
                </a:cubicBezTo>
                <a:cubicBezTo>
                  <a:pt x="7322611" y="47896"/>
                  <a:pt x="6964426" y="-24966"/>
                  <a:pt x="6593281" y="18288"/>
                </a:cubicBezTo>
                <a:cubicBezTo>
                  <a:pt x="6260055" y="33833"/>
                  <a:pt x="6287545" y="-3963"/>
                  <a:pt x="6098134" y="18288"/>
                </a:cubicBezTo>
                <a:cubicBezTo>
                  <a:pt x="5900337" y="14995"/>
                  <a:pt x="5605990" y="72621"/>
                  <a:pt x="5446624" y="18288"/>
                </a:cubicBezTo>
                <a:cubicBezTo>
                  <a:pt x="5244167" y="-23104"/>
                  <a:pt x="4914971" y="-34358"/>
                  <a:pt x="4638751" y="18288"/>
                </a:cubicBezTo>
                <a:cubicBezTo>
                  <a:pt x="4353273" y="8380"/>
                  <a:pt x="4297533" y="13876"/>
                  <a:pt x="3987241" y="18288"/>
                </a:cubicBezTo>
                <a:cubicBezTo>
                  <a:pt x="3687723" y="41876"/>
                  <a:pt x="3776181" y="30039"/>
                  <a:pt x="3570275" y="18288"/>
                </a:cubicBezTo>
                <a:cubicBezTo>
                  <a:pt x="3396160" y="10249"/>
                  <a:pt x="3285909" y="48310"/>
                  <a:pt x="3075127" y="18288"/>
                </a:cubicBezTo>
                <a:cubicBezTo>
                  <a:pt x="2869474" y="41512"/>
                  <a:pt x="2676329" y="4972"/>
                  <a:pt x="2267255" y="18288"/>
                </a:cubicBezTo>
                <a:cubicBezTo>
                  <a:pt x="1866401" y="24532"/>
                  <a:pt x="1882987" y="25696"/>
                  <a:pt x="1615745" y="18288"/>
                </a:cubicBezTo>
                <a:cubicBezTo>
                  <a:pt x="1346085" y="13379"/>
                  <a:pt x="1323312" y="12392"/>
                  <a:pt x="1120597" y="18288"/>
                </a:cubicBezTo>
                <a:cubicBezTo>
                  <a:pt x="940237" y="-60975"/>
                  <a:pt x="569386" y="27591"/>
                  <a:pt x="0" y="18288"/>
                </a:cubicBezTo>
                <a:cubicBezTo>
                  <a:pt x="1751" y="14440"/>
                  <a:pt x="-1272" y="7740"/>
                  <a:pt x="0" y="0"/>
                </a:cubicBezTo>
                <a:close/>
              </a:path>
              <a:path w="7818120" h="18288" fill="none" stroke="0" extrusionOk="0">
                <a:moveTo>
                  <a:pt x="0" y="0"/>
                </a:moveTo>
                <a:cubicBezTo>
                  <a:pt x="102311" y="-24031"/>
                  <a:pt x="206428" y="20084"/>
                  <a:pt x="416966" y="0"/>
                </a:cubicBezTo>
                <a:cubicBezTo>
                  <a:pt x="662339" y="-9883"/>
                  <a:pt x="833564" y="-11910"/>
                  <a:pt x="1146658" y="0"/>
                </a:cubicBezTo>
                <a:cubicBezTo>
                  <a:pt x="1398993" y="16754"/>
                  <a:pt x="1378239" y="-4997"/>
                  <a:pt x="1563624" y="0"/>
                </a:cubicBezTo>
                <a:cubicBezTo>
                  <a:pt x="1738265" y="3015"/>
                  <a:pt x="2006667" y="23864"/>
                  <a:pt x="2136953" y="0"/>
                </a:cubicBezTo>
                <a:cubicBezTo>
                  <a:pt x="2338524" y="-3063"/>
                  <a:pt x="2693378" y="-15904"/>
                  <a:pt x="2944825" y="0"/>
                </a:cubicBezTo>
                <a:cubicBezTo>
                  <a:pt x="3201439" y="-13695"/>
                  <a:pt x="3379198" y="46243"/>
                  <a:pt x="3596335" y="0"/>
                </a:cubicBezTo>
                <a:cubicBezTo>
                  <a:pt x="3778868" y="-61549"/>
                  <a:pt x="3979469" y="3461"/>
                  <a:pt x="4326026" y="0"/>
                </a:cubicBezTo>
                <a:cubicBezTo>
                  <a:pt x="4670641" y="40397"/>
                  <a:pt x="4801160" y="2093"/>
                  <a:pt x="4899355" y="0"/>
                </a:cubicBezTo>
                <a:cubicBezTo>
                  <a:pt x="4972821" y="-4221"/>
                  <a:pt x="5326959" y="8892"/>
                  <a:pt x="5550865" y="0"/>
                </a:cubicBezTo>
                <a:cubicBezTo>
                  <a:pt x="5793178" y="12267"/>
                  <a:pt x="6146346" y="-4531"/>
                  <a:pt x="6358738" y="0"/>
                </a:cubicBezTo>
                <a:cubicBezTo>
                  <a:pt x="6580825" y="49349"/>
                  <a:pt x="6739467" y="13524"/>
                  <a:pt x="6853885" y="0"/>
                </a:cubicBezTo>
                <a:cubicBezTo>
                  <a:pt x="7057243" y="-60557"/>
                  <a:pt x="7415107" y="-58698"/>
                  <a:pt x="7818120" y="0"/>
                </a:cubicBezTo>
                <a:cubicBezTo>
                  <a:pt x="7817705" y="7748"/>
                  <a:pt x="7817189" y="13015"/>
                  <a:pt x="7818120" y="18288"/>
                </a:cubicBezTo>
                <a:cubicBezTo>
                  <a:pt x="7693944" y="-3615"/>
                  <a:pt x="7376376" y="-6677"/>
                  <a:pt x="7244791" y="18288"/>
                </a:cubicBezTo>
                <a:cubicBezTo>
                  <a:pt x="7100086" y="-5717"/>
                  <a:pt x="6942350" y="35421"/>
                  <a:pt x="6827825" y="18288"/>
                </a:cubicBezTo>
                <a:cubicBezTo>
                  <a:pt x="6691364" y="27873"/>
                  <a:pt x="6342432" y="37332"/>
                  <a:pt x="6176315" y="18288"/>
                </a:cubicBezTo>
                <a:cubicBezTo>
                  <a:pt x="6012850" y="28657"/>
                  <a:pt x="5862979" y="-980"/>
                  <a:pt x="5681167" y="18288"/>
                </a:cubicBezTo>
                <a:cubicBezTo>
                  <a:pt x="5485624" y="71662"/>
                  <a:pt x="5295851" y="1288"/>
                  <a:pt x="5029657" y="18288"/>
                </a:cubicBezTo>
                <a:cubicBezTo>
                  <a:pt x="4753680" y="49046"/>
                  <a:pt x="4640335" y="38506"/>
                  <a:pt x="4378147" y="18288"/>
                </a:cubicBezTo>
                <a:cubicBezTo>
                  <a:pt x="4103046" y="-4537"/>
                  <a:pt x="4022480" y="43848"/>
                  <a:pt x="3726637" y="18288"/>
                </a:cubicBezTo>
                <a:cubicBezTo>
                  <a:pt x="3429109" y="3476"/>
                  <a:pt x="3316488" y="61415"/>
                  <a:pt x="3075127" y="18288"/>
                </a:cubicBezTo>
                <a:cubicBezTo>
                  <a:pt x="2821014" y="6093"/>
                  <a:pt x="2665050" y="-11263"/>
                  <a:pt x="2501798" y="18288"/>
                </a:cubicBezTo>
                <a:cubicBezTo>
                  <a:pt x="2343345" y="29394"/>
                  <a:pt x="2120041" y="-50427"/>
                  <a:pt x="1772107" y="18288"/>
                </a:cubicBezTo>
                <a:cubicBezTo>
                  <a:pt x="1424078" y="50665"/>
                  <a:pt x="1427418" y="32572"/>
                  <a:pt x="1120597" y="18288"/>
                </a:cubicBezTo>
                <a:cubicBezTo>
                  <a:pt x="796486" y="45938"/>
                  <a:pt x="243712" y="47798"/>
                  <a:pt x="0" y="18288"/>
                </a:cubicBezTo>
                <a:cubicBezTo>
                  <a:pt x="1307" y="12414"/>
                  <a:pt x="-32" y="5741"/>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custGeom>
                    <a:avLst/>
                    <a:gdLst>
                      <a:gd name="connsiteX0" fmla="*/ 0 w 7818120"/>
                      <a:gd name="connsiteY0" fmla="*/ 0 h 18288"/>
                      <a:gd name="connsiteX1" fmla="*/ 416966 w 7818120"/>
                      <a:gd name="connsiteY1" fmla="*/ 0 h 18288"/>
                      <a:gd name="connsiteX2" fmla="*/ 1146658 w 7818120"/>
                      <a:gd name="connsiteY2" fmla="*/ 0 h 18288"/>
                      <a:gd name="connsiteX3" fmla="*/ 1563624 w 7818120"/>
                      <a:gd name="connsiteY3" fmla="*/ 0 h 18288"/>
                      <a:gd name="connsiteX4" fmla="*/ 2136953 w 7818120"/>
                      <a:gd name="connsiteY4" fmla="*/ 0 h 18288"/>
                      <a:gd name="connsiteX5" fmla="*/ 2944825 w 7818120"/>
                      <a:gd name="connsiteY5" fmla="*/ 0 h 18288"/>
                      <a:gd name="connsiteX6" fmla="*/ 3596335 w 7818120"/>
                      <a:gd name="connsiteY6" fmla="*/ 0 h 18288"/>
                      <a:gd name="connsiteX7" fmla="*/ 4326026 w 7818120"/>
                      <a:gd name="connsiteY7" fmla="*/ 0 h 18288"/>
                      <a:gd name="connsiteX8" fmla="*/ 4899355 w 7818120"/>
                      <a:gd name="connsiteY8" fmla="*/ 0 h 18288"/>
                      <a:gd name="connsiteX9" fmla="*/ 5550865 w 7818120"/>
                      <a:gd name="connsiteY9" fmla="*/ 0 h 18288"/>
                      <a:gd name="connsiteX10" fmla="*/ 6358738 w 7818120"/>
                      <a:gd name="connsiteY10" fmla="*/ 0 h 18288"/>
                      <a:gd name="connsiteX11" fmla="*/ 6853885 w 7818120"/>
                      <a:gd name="connsiteY11" fmla="*/ 0 h 18288"/>
                      <a:gd name="connsiteX12" fmla="*/ 7818120 w 7818120"/>
                      <a:gd name="connsiteY12" fmla="*/ 0 h 18288"/>
                      <a:gd name="connsiteX13" fmla="*/ 7818120 w 7818120"/>
                      <a:gd name="connsiteY13" fmla="*/ 18288 h 18288"/>
                      <a:gd name="connsiteX14" fmla="*/ 7244791 w 7818120"/>
                      <a:gd name="connsiteY14" fmla="*/ 18288 h 18288"/>
                      <a:gd name="connsiteX15" fmla="*/ 6827825 w 7818120"/>
                      <a:gd name="connsiteY15" fmla="*/ 18288 h 18288"/>
                      <a:gd name="connsiteX16" fmla="*/ 6176315 w 7818120"/>
                      <a:gd name="connsiteY16" fmla="*/ 18288 h 18288"/>
                      <a:gd name="connsiteX17" fmla="*/ 5681167 w 7818120"/>
                      <a:gd name="connsiteY17" fmla="*/ 18288 h 18288"/>
                      <a:gd name="connsiteX18" fmla="*/ 5029657 w 7818120"/>
                      <a:gd name="connsiteY18" fmla="*/ 18288 h 18288"/>
                      <a:gd name="connsiteX19" fmla="*/ 4378147 w 7818120"/>
                      <a:gd name="connsiteY19" fmla="*/ 18288 h 18288"/>
                      <a:gd name="connsiteX20" fmla="*/ 3726637 w 7818120"/>
                      <a:gd name="connsiteY20" fmla="*/ 18288 h 18288"/>
                      <a:gd name="connsiteX21" fmla="*/ 3075127 w 7818120"/>
                      <a:gd name="connsiteY21" fmla="*/ 18288 h 18288"/>
                      <a:gd name="connsiteX22" fmla="*/ 2501798 w 7818120"/>
                      <a:gd name="connsiteY22" fmla="*/ 18288 h 18288"/>
                      <a:gd name="connsiteX23" fmla="*/ 1772107 w 7818120"/>
                      <a:gd name="connsiteY23" fmla="*/ 18288 h 18288"/>
                      <a:gd name="connsiteX24" fmla="*/ 1120597 w 7818120"/>
                      <a:gd name="connsiteY24" fmla="*/ 18288 h 18288"/>
                      <a:gd name="connsiteX25" fmla="*/ 0 w 7818120"/>
                      <a:gd name="connsiteY25" fmla="*/ 18288 h 18288"/>
                      <a:gd name="connsiteX26" fmla="*/ 0 w 7818120"/>
                      <a:gd name="connsiteY2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7818120" h="18288" fill="none" extrusionOk="0">
                        <a:moveTo>
                          <a:pt x="0" y="0"/>
                        </a:moveTo>
                        <a:cubicBezTo>
                          <a:pt x="121520" y="-12182"/>
                          <a:pt x="211324" y="18247"/>
                          <a:pt x="416966" y="0"/>
                        </a:cubicBezTo>
                        <a:cubicBezTo>
                          <a:pt x="622608" y="-18247"/>
                          <a:pt x="891241" y="-13744"/>
                          <a:pt x="1146658" y="0"/>
                        </a:cubicBezTo>
                        <a:cubicBezTo>
                          <a:pt x="1402075" y="13744"/>
                          <a:pt x="1378880" y="-8543"/>
                          <a:pt x="1563624" y="0"/>
                        </a:cubicBezTo>
                        <a:cubicBezTo>
                          <a:pt x="1748368" y="8543"/>
                          <a:pt x="1972300" y="7443"/>
                          <a:pt x="2136953" y="0"/>
                        </a:cubicBezTo>
                        <a:cubicBezTo>
                          <a:pt x="2301606" y="-7443"/>
                          <a:pt x="2679634" y="12382"/>
                          <a:pt x="2944825" y="0"/>
                        </a:cubicBezTo>
                        <a:cubicBezTo>
                          <a:pt x="3210016" y="-12382"/>
                          <a:pt x="3409232" y="17967"/>
                          <a:pt x="3596335" y="0"/>
                        </a:cubicBezTo>
                        <a:cubicBezTo>
                          <a:pt x="3783438" y="-17967"/>
                          <a:pt x="4002523" y="-28578"/>
                          <a:pt x="4326026" y="0"/>
                        </a:cubicBezTo>
                        <a:cubicBezTo>
                          <a:pt x="4649529" y="28578"/>
                          <a:pt x="4777384" y="-3624"/>
                          <a:pt x="4899355" y="0"/>
                        </a:cubicBezTo>
                        <a:cubicBezTo>
                          <a:pt x="5021326" y="3624"/>
                          <a:pt x="5317653" y="1281"/>
                          <a:pt x="5550865" y="0"/>
                        </a:cubicBezTo>
                        <a:cubicBezTo>
                          <a:pt x="5784077" y="-1281"/>
                          <a:pt x="6142956" y="-39637"/>
                          <a:pt x="6358738" y="0"/>
                        </a:cubicBezTo>
                        <a:cubicBezTo>
                          <a:pt x="6574520" y="39637"/>
                          <a:pt x="6724785" y="-4460"/>
                          <a:pt x="6853885" y="0"/>
                        </a:cubicBezTo>
                        <a:cubicBezTo>
                          <a:pt x="6982985" y="4460"/>
                          <a:pt x="7403044" y="-1955"/>
                          <a:pt x="7818120" y="0"/>
                        </a:cubicBezTo>
                        <a:cubicBezTo>
                          <a:pt x="7817988" y="7702"/>
                          <a:pt x="7817908" y="13511"/>
                          <a:pt x="7818120" y="18288"/>
                        </a:cubicBezTo>
                        <a:cubicBezTo>
                          <a:pt x="7698847" y="-3267"/>
                          <a:pt x="7390924" y="22979"/>
                          <a:pt x="7244791" y="18288"/>
                        </a:cubicBezTo>
                        <a:cubicBezTo>
                          <a:pt x="7098658" y="13597"/>
                          <a:pt x="6952735" y="29357"/>
                          <a:pt x="6827825" y="18288"/>
                        </a:cubicBezTo>
                        <a:cubicBezTo>
                          <a:pt x="6702915" y="7219"/>
                          <a:pt x="6338661" y="34530"/>
                          <a:pt x="6176315" y="18288"/>
                        </a:cubicBezTo>
                        <a:cubicBezTo>
                          <a:pt x="6013969" y="2047"/>
                          <a:pt x="5850602" y="6362"/>
                          <a:pt x="5681167" y="18288"/>
                        </a:cubicBezTo>
                        <a:cubicBezTo>
                          <a:pt x="5511732" y="30214"/>
                          <a:pt x="5312143" y="419"/>
                          <a:pt x="5029657" y="18288"/>
                        </a:cubicBezTo>
                        <a:cubicBezTo>
                          <a:pt x="4747171" y="36158"/>
                          <a:pt x="4655062" y="30740"/>
                          <a:pt x="4378147" y="18288"/>
                        </a:cubicBezTo>
                        <a:cubicBezTo>
                          <a:pt x="4101232" y="5837"/>
                          <a:pt x="4037646" y="44706"/>
                          <a:pt x="3726637" y="18288"/>
                        </a:cubicBezTo>
                        <a:cubicBezTo>
                          <a:pt x="3415628" y="-8130"/>
                          <a:pt x="3321756" y="45507"/>
                          <a:pt x="3075127" y="18288"/>
                        </a:cubicBezTo>
                        <a:cubicBezTo>
                          <a:pt x="2828498" y="-8931"/>
                          <a:pt x="2684733" y="14853"/>
                          <a:pt x="2501798" y="18288"/>
                        </a:cubicBezTo>
                        <a:cubicBezTo>
                          <a:pt x="2318863" y="21723"/>
                          <a:pt x="2121844" y="-13013"/>
                          <a:pt x="1772107" y="18288"/>
                        </a:cubicBezTo>
                        <a:cubicBezTo>
                          <a:pt x="1422370" y="49589"/>
                          <a:pt x="1431548" y="31666"/>
                          <a:pt x="1120597" y="18288"/>
                        </a:cubicBezTo>
                        <a:cubicBezTo>
                          <a:pt x="809646" y="4911"/>
                          <a:pt x="246393" y="56240"/>
                          <a:pt x="0" y="18288"/>
                        </a:cubicBezTo>
                        <a:cubicBezTo>
                          <a:pt x="129" y="13298"/>
                          <a:pt x="-675" y="6857"/>
                          <a:pt x="0" y="0"/>
                        </a:cubicBezTo>
                        <a:close/>
                      </a:path>
                      <a:path w="7818120" h="18288" stroke="0" extrusionOk="0">
                        <a:moveTo>
                          <a:pt x="0" y="0"/>
                        </a:moveTo>
                        <a:cubicBezTo>
                          <a:pt x="177487" y="-4302"/>
                          <a:pt x="287499" y="4997"/>
                          <a:pt x="573329" y="0"/>
                        </a:cubicBezTo>
                        <a:cubicBezTo>
                          <a:pt x="859159" y="-4997"/>
                          <a:pt x="821965" y="-336"/>
                          <a:pt x="990295" y="0"/>
                        </a:cubicBezTo>
                        <a:cubicBezTo>
                          <a:pt x="1158625" y="336"/>
                          <a:pt x="1587918" y="-4681"/>
                          <a:pt x="1798168" y="0"/>
                        </a:cubicBezTo>
                        <a:cubicBezTo>
                          <a:pt x="2008418" y="4681"/>
                          <a:pt x="2088841" y="-2754"/>
                          <a:pt x="2371496" y="0"/>
                        </a:cubicBezTo>
                        <a:cubicBezTo>
                          <a:pt x="2654151" y="2754"/>
                          <a:pt x="2701462" y="-24976"/>
                          <a:pt x="2944825" y="0"/>
                        </a:cubicBezTo>
                        <a:cubicBezTo>
                          <a:pt x="3188188" y="24976"/>
                          <a:pt x="3511636" y="25407"/>
                          <a:pt x="3752698" y="0"/>
                        </a:cubicBezTo>
                        <a:cubicBezTo>
                          <a:pt x="3993760" y="-25407"/>
                          <a:pt x="4107153" y="6432"/>
                          <a:pt x="4247845" y="0"/>
                        </a:cubicBezTo>
                        <a:cubicBezTo>
                          <a:pt x="4388537" y="-6432"/>
                          <a:pt x="4835598" y="-5108"/>
                          <a:pt x="5055718" y="0"/>
                        </a:cubicBezTo>
                        <a:cubicBezTo>
                          <a:pt x="5275838" y="5108"/>
                          <a:pt x="5461006" y="-24536"/>
                          <a:pt x="5863590" y="0"/>
                        </a:cubicBezTo>
                        <a:cubicBezTo>
                          <a:pt x="6266174" y="24536"/>
                          <a:pt x="6355549" y="-19657"/>
                          <a:pt x="6515100" y="0"/>
                        </a:cubicBezTo>
                        <a:cubicBezTo>
                          <a:pt x="6674651" y="19657"/>
                          <a:pt x="7275423" y="-57462"/>
                          <a:pt x="7818120" y="0"/>
                        </a:cubicBezTo>
                        <a:cubicBezTo>
                          <a:pt x="7818132" y="8833"/>
                          <a:pt x="7818660" y="9830"/>
                          <a:pt x="7818120" y="18288"/>
                        </a:cubicBezTo>
                        <a:cubicBezTo>
                          <a:pt x="7610240" y="4606"/>
                          <a:pt x="7521789" y="7721"/>
                          <a:pt x="7401154" y="18288"/>
                        </a:cubicBezTo>
                        <a:cubicBezTo>
                          <a:pt x="7280519" y="28855"/>
                          <a:pt x="6930719" y="4225"/>
                          <a:pt x="6593281" y="18288"/>
                        </a:cubicBezTo>
                        <a:cubicBezTo>
                          <a:pt x="6255843" y="32351"/>
                          <a:pt x="6286682" y="1162"/>
                          <a:pt x="6098134" y="18288"/>
                        </a:cubicBezTo>
                        <a:cubicBezTo>
                          <a:pt x="5909586" y="35414"/>
                          <a:pt x="5602789" y="48596"/>
                          <a:pt x="5446624" y="18288"/>
                        </a:cubicBezTo>
                        <a:cubicBezTo>
                          <a:pt x="5290459" y="-12020"/>
                          <a:pt x="4917039" y="21960"/>
                          <a:pt x="4638751" y="18288"/>
                        </a:cubicBezTo>
                        <a:cubicBezTo>
                          <a:pt x="4360463" y="14616"/>
                          <a:pt x="4304690" y="5450"/>
                          <a:pt x="3987241" y="18288"/>
                        </a:cubicBezTo>
                        <a:cubicBezTo>
                          <a:pt x="3669792" y="31127"/>
                          <a:pt x="3758742" y="32551"/>
                          <a:pt x="3570275" y="18288"/>
                        </a:cubicBezTo>
                        <a:cubicBezTo>
                          <a:pt x="3381808" y="4025"/>
                          <a:pt x="3267153" y="36200"/>
                          <a:pt x="3075127" y="18288"/>
                        </a:cubicBezTo>
                        <a:cubicBezTo>
                          <a:pt x="2883101" y="376"/>
                          <a:pt x="2665825" y="10973"/>
                          <a:pt x="2267255" y="18288"/>
                        </a:cubicBezTo>
                        <a:cubicBezTo>
                          <a:pt x="1868685" y="25603"/>
                          <a:pt x="1884698" y="28410"/>
                          <a:pt x="1615745" y="18288"/>
                        </a:cubicBezTo>
                        <a:cubicBezTo>
                          <a:pt x="1346792" y="8167"/>
                          <a:pt x="1320952" y="10430"/>
                          <a:pt x="1120597" y="18288"/>
                        </a:cubicBezTo>
                        <a:cubicBezTo>
                          <a:pt x="920242" y="26146"/>
                          <a:pt x="556507" y="50790"/>
                          <a:pt x="0" y="18288"/>
                        </a:cubicBezTo>
                        <a:cubicBezTo>
                          <a:pt x="74" y="14054"/>
                          <a:pt x="-46" y="6997"/>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5651" name="Picture 2">
            <a:extLst>
              <a:ext uri="{FF2B5EF4-FFF2-40B4-BE49-F238E27FC236}">
                <a16:creationId xmlns:a16="http://schemas.microsoft.com/office/drawing/2014/main" id="{DEC5DBB1-68A8-4EBE-9EF7-10B0760EDEF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9200" y="2299429"/>
            <a:ext cx="6379617" cy="3721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155652" name="Picture 3">
            <a:extLst>
              <a:ext uri="{FF2B5EF4-FFF2-40B4-BE49-F238E27FC236}">
                <a16:creationId xmlns:a16="http://schemas.microsoft.com/office/drawing/2014/main" id="{CAFFB890-AC39-47D9-AACC-5DA6E4C191C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62067" y="3252296"/>
            <a:ext cx="1331705" cy="9987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155653" name="Picture 4">
            <a:extLst>
              <a:ext uri="{FF2B5EF4-FFF2-40B4-BE49-F238E27FC236}">
                <a16:creationId xmlns:a16="http://schemas.microsoft.com/office/drawing/2014/main" id="{DE98C459-3B16-420E-BCAC-9239452F88E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04926" y="2129101"/>
            <a:ext cx="1387193" cy="568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Tree>
  </p:cSld>
  <p:clrMapOvr>
    <a:masterClrMapping/>
  </p:clrMapOvr>
  <p:transition spd="med"/>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Text Box 1">
            <a:extLst>
              <a:ext uri="{FF2B5EF4-FFF2-40B4-BE49-F238E27FC236}">
                <a16:creationId xmlns:a16="http://schemas.microsoft.com/office/drawing/2014/main" id="{C7ACAB0B-36AE-44DD-8E01-FEB1C3DFF101}"/>
              </a:ext>
            </a:extLst>
          </p:cNvPr>
          <p:cNvSpPr txBox="1">
            <a:spLocks noChangeArrowheads="1"/>
          </p:cNvSpPr>
          <p:nvPr/>
        </p:nvSpPr>
        <p:spPr bwMode="auto">
          <a:xfrm>
            <a:off x="304800" y="6248400"/>
            <a:ext cx="3505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1pPr>
            <a:lvl2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2pPr>
            <a:lvl3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3pPr>
            <a:lvl4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4pPr>
            <a:lvl5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5pPr>
            <a:lvl6pPr marL="25146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6pPr>
            <a:lvl7pPr marL="29718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7pPr>
            <a:lvl8pPr marL="34290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8pPr>
            <a:lvl9pPr marL="38862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9pPr>
          </a:lstStyle>
          <a:p>
            <a:pPr eaLnBrk="1" hangingPunct="1">
              <a:lnSpc>
                <a:spcPct val="100000"/>
              </a:lnSpc>
              <a:buClrTx/>
              <a:buFontTx/>
              <a:buNone/>
            </a:pPr>
            <a:r>
              <a:rPr lang="el-GR" altLang="en-US" sz="1400">
                <a:solidFill>
                  <a:srgbClr val="000000"/>
                </a:solidFill>
                <a:latin typeface="Times New Roman" panose="02020603050405020304" pitchFamily="18" charset="0"/>
                <a:cs typeface="DejaVu Sans" panose="020B0603030804020204" pitchFamily="34" charset="0"/>
              </a:rPr>
              <a:t>Tro, Chemistry: A Molecular Approach</a:t>
            </a:r>
          </a:p>
        </p:txBody>
      </p:sp>
      <p:sp>
        <p:nvSpPr>
          <p:cNvPr id="157700" name="Rectangle 3">
            <a:extLst>
              <a:ext uri="{FF2B5EF4-FFF2-40B4-BE49-F238E27FC236}">
                <a16:creationId xmlns:a16="http://schemas.microsoft.com/office/drawing/2014/main" id="{FA199ABE-453E-4447-AD49-833C7F636267}"/>
              </a:ext>
            </a:extLst>
          </p:cNvPr>
          <p:cNvSpPr>
            <a:spLocks noGrp="1" noChangeArrowheads="1"/>
          </p:cNvSpPr>
          <p:nvPr>
            <p:ph type="title" idx="4294967295"/>
          </p:nvPr>
        </p:nvSpPr>
        <p:spPr>
          <a:xfrm>
            <a:off x="304800" y="381000"/>
            <a:ext cx="8458200" cy="1143000"/>
          </a:xfrm>
        </p:spPr>
        <p:txBody>
          <a:bodyPr/>
          <a:lstStyle/>
          <a:p>
            <a:pPr eaLnBrk="1" hangingPunct="1">
              <a:lnSpc>
                <a:spcPct val="100000"/>
              </a:lnSpc>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altLang="en-US" sz="4400">
                <a:solidFill>
                  <a:srgbClr val="9900FF"/>
                </a:solidFill>
              </a:rPr>
              <a:t>Συμπληρωματικές Ιδιότητες</a:t>
            </a:r>
          </a:p>
        </p:txBody>
      </p:sp>
      <p:sp>
        <p:nvSpPr>
          <p:cNvPr id="157701" name="Text Box 4">
            <a:extLst>
              <a:ext uri="{FF2B5EF4-FFF2-40B4-BE49-F238E27FC236}">
                <a16:creationId xmlns:a16="http://schemas.microsoft.com/office/drawing/2014/main" id="{484DC4E6-3270-4C31-A98C-BB34AA638B59}"/>
              </a:ext>
            </a:extLst>
          </p:cNvPr>
          <p:cNvSpPr txBox="1">
            <a:spLocks noChangeArrowheads="1"/>
          </p:cNvSpPr>
          <p:nvPr/>
        </p:nvSpPr>
        <p:spPr bwMode="auto">
          <a:xfrm>
            <a:off x="304800" y="1447800"/>
            <a:ext cx="8458200" cy="46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marL="336550" indent="-336550">
              <a:lnSpc>
                <a:spcPct val="94000"/>
              </a:lnSpc>
              <a:buClr>
                <a:srgbClr val="000000"/>
              </a:buClr>
              <a:buSzPct val="100000"/>
              <a:buFont typeface="Times New Roman" panose="02020603050405020304" pitchFamily="18" charset="0"/>
              <a:tabLst>
                <a:tab pos="336550" algn="l"/>
                <a:tab pos="784225" algn="l"/>
                <a:tab pos="1233488" algn="l"/>
                <a:tab pos="1682750" algn="l"/>
                <a:tab pos="2132013" algn="l"/>
                <a:tab pos="2581275" algn="l"/>
                <a:tab pos="3030538" algn="l"/>
                <a:tab pos="3479800" algn="l"/>
                <a:tab pos="3929063" algn="l"/>
                <a:tab pos="4378325" algn="l"/>
                <a:tab pos="4827588" algn="l"/>
                <a:tab pos="5276850" algn="l"/>
                <a:tab pos="5726113" algn="l"/>
                <a:tab pos="6175375" algn="l"/>
                <a:tab pos="6624638" algn="l"/>
                <a:tab pos="7073900" algn="l"/>
                <a:tab pos="7523163" algn="l"/>
                <a:tab pos="7972425" algn="l"/>
                <a:tab pos="8421688" algn="l"/>
                <a:tab pos="8870950" algn="l"/>
                <a:tab pos="9320213" algn="l"/>
              </a:tabLst>
              <a:defRPr>
                <a:solidFill>
                  <a:schemeClr val="bg1"/>
                </a:solidFill>
                <a:latin typeface="Arial" panose="020B0604020202020204" pitchFamily="34" charset="0"/>
                <a:cs typeface="Droid Sans Fallback" charset="0"/>
              </a:defRPr>
            </a:lvl1pPr>
            <a:lvl2pPr marL="736600" indent="-279400">
              <a:lnSpc>
                <a:spcPct val="94000"/>
              </a:lnSpc>
              <a:buClr>
                <a:srgbClr val="000000"/>
              </a:buClr>
              <a:buSzPct val="100000"/>
              <a:buFont typeface="Times New Roman" panose="02020603050405020304" pitchFamily="18" charset="0"/>
              <a:tabLst>
                <a:tab pos="336550" algn="l"/>
                <a:tab pos="784225" algn="l"/>
                <a:tab pos="1233488" algn="l"/>
                <a:tab pos="1682750" algn="l"/>
                <a:tab pos="2132013" algn="l"/>
                <a:tab pos="2581275" algn="l"/>
                <a:tab pos="3030538" algn="l"/>
                <a:tab pos="3479800" algn="l"/>
                <a:tab pos="3929063" algn="l"/>
                <a:tab pos="4378325" algn="l"/>
                <a:tab pos="4827588" algn="l"/>
                <a:tab pos="5276850" algn="l"/>
                <a:tab pos="5726113" algn="l"/>
                <a:tab pos="6175375" algn="l"/>
                <a:tab pos="6624638" algn="l"/>
                <a:tab pos="7073900" algn="l"/>
                <a:tab pos="7523163" algn="l"/>
                <a:tab pos="7972425" algn="l"/>
                <a:tab pos="8421688" algn="l"/>
                <a:tab pos="8870950" algn="l"/>
                <a:tab pos="9320213" algn="l"/>
              </a:tabLst>
              <a:defRPr>
                <a:solidFill>
                  <a:schemeClr val="bg1"/>
                </a:solidFill>
                <a:latin typeface="Arial" panose="020B0604020202020204" pitchFamily="34" charset="0"/>
                <a:cs typeface="Droid Sans Fallback" charset="0"/>
              </a:defRPr>
            </a:lvl2pPr>
            <a:lvl3pPr>
              <a:lnSpc>
                <a:spcPct val="94000"/>
              </a:lnSpc>
              <a:buClr>
                <a:srgbClr val="000000"/>
              </a:buClr>
              <a:buSzPct val="100000"/>
              <a:buFont typeface="Times New Roman" panose="02020603050405020304" pitchFamily="18" charset="0"/>
              <a:tabLst>
                <a:tab pos="336550" algn="l"/>
                <a:tab pos="784225" algn="l"/>
                <a:tab pos="1233488" algn="l"/>
                <a:tab pos="1682750" algn="l"/>
                <a:tab pos="2132013" algn="l"/>
                <a:tab pos="2581275" algn="l"/>
                <a:tab pos="3030538" algn="l"/>
                <a:tab pos="3479800" algn="l"/>
                <a:tab pos="3929063" algn="l"/>
                <a:tab pos="4378325" algn="l"/>
                <a:tab pos="4827588" algn="l"/>
                <a:tab pos="5276850" algn="l"/>
                <a:tab pos="5726113" algn="l"/>
                <a:tab pos="6175375" algn="l"/>
                <a:tab pos="6624638" algn="l"/>
                <a:tab pos="7073900" algn="l"/>
                <a:tab pos="7523163" algn="l"/>
                <a:tab pos="7972425" algn="l"/>
                <a:tab pos="8421688" algn="l"/>
                <a:tab pos="8870950" algn="l"/>
                <a:tab pos="9320213" algn="l"/>
              </a:tabLst>
              <a:defRPr>
                <a:solidFill>
                  <a:schemeClr val="bg1"/>
                </a:solidFill>
                <a:latin typeface="Arial" panose="020B0604020202020204" pitchFamily="34" charset="0"/>
                <a:cs typeface="Droid Sans Fallback" charset="0"/>
              </a:defRPr>
            </a:lvl3pPr>
            <a:lvl4pPr>
              <a:lnSpc>
                <a:spcPct val="94000"/>
              </a:lnSpc>
              <a:buClr>
                <a:srgbClr val="000000"/>
              </a:buClr>
              <a:buSzPct val="100000"/>
              <a:buFont typeface="Times New Roman" panose="02020603050405020304" pitchFamily="18" charset="0"/>
              <a:tabLst>
                <a:tab pos="336550" algn="l"/>
                <a:tab pos="784225" algn="l"/>
                <a:tab pos="1233488" algn="l"/>
                <a:tab pos="1682750" algn="l"/>
                <a:tab pos="2132013" algn="l"/>
                <a:tab pos="2581275" algn="l"/>
                <a:tab pos="3030538" algn="l"/>
                <a:tab pos="3479800" algn="l"/>
                <a:tab pos="3929063" algn="l"/>
                <a:tab pos="4378325" algn="l"/>
                <a:tab pos="4827588" algn="l"/>
                <a:tab pos="5276850" algn="l"/>
                <a:tab pos="5726113" algn="l"/>
                <a:tab pos="6175375" algn="l"/>
                <a:tab pos="6624638" algn="l"/>
                <a:tab pos="7073900" algn="l"/>
                <a:tab pos="7523163" algn="l"/>
                <a:tab pos="7972425" algn="l"/>
                <a:tab pos="8421688" algn="l"/>
                <a:tab pos="8870950" algn="l"/>
                <a:tab pos="9320213" algn="l"/>
              </a:tabLst>
              <a:defRPr>
                <a:solidFill>
                  <a:schemeClr val="bg1"/>
                </a:solidFill>
                <a:latin typeface="Arial" panose="020B0604020202020204" pitchFamily="34" charset="0"/>
                <a:cs typeface="Droid Sans Fallback" charset="0"/>
              </a:defRPr>
            </a:lvl4pPr>
            <a:lvl5pPr>
              <a:lnSpc>
                <a:spcPct val="94000"/>
              </a:lnSpc>
              <a:buClr>
                <a:srgbClr val="000000"/>
              </a:buClr>
              <a:buSzPct val="100000"/>
              <a:buFont typeface="Times New Roman" panose="02020603050405020304" pitchFamily="18" charset="0"/>
              <a:tabLst>
                <a:tab pos="336550" algn="l"/>
                <a:tab pos="784225" algn="l"/>
                <a:tab pos="1233488" algn="l"/>
                <a:tab pos="1682750" algn="l"/>
                <a:tab pos="2132013" algn="l"/>
                <a:tab pos="2581275" algn="l"/>
                <a:tab pos="3030538" algn="l"/>
                <a:tab pos="3479800" algn="l"/>
                <a:tab pos="3929063" algn="l"/>
                <a:tab pos="4378325" algn="l"/>
                <a:tab pos="4827588" algn="l"/>
                <a:tab pos="5276850" algn="l"/>
                <a:tab pos="5726113" algn="l"/>
                <a:tab pos="6175375" algn="l"/>
                <a:tab pos="6624638" algn="l"/>
                <a:tab pos="7073900" algn="l"/>
                <a:tab pos="7523163" algn="l"/>
                <a:tab pos="7972425" algn="l"/>
                <a:tab pos="8421688" algn="l"/>
                <a:tab pos="8870950" algn="l"/>
                <a:tab pos="9320213" algn="l"/>
              </a:tabLst>
              <a:defRPr>
                <a:solidFill>
                  <a:schemeClr val="bg1"/>
                </a:solidFill>
                <a:latin typeface="Arial" panose="020B0604020202020204" pitchFamily="34" charset="0"/>
                <a:cs typeface="Droid Sans Fallback" charset="0"/>
              </a:defRPr>
            </a:lvl5pPr>
            <a:lvl6pPr marL="25146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336550" algn="l"/>
                <a:tab pos="784225" algn="l"/>
                <a:tab pos="1233488" algn="l"/>
                <a:tab pos="1682750" algn="l"/>
                <a:tab pos="2132013" algn="l"/>
                <a:tab pos="2581275" algn="l"/>
                <a:tab pos="3030538" algn="l"/>
                <a:tab pos="3479800" algn="l"/>
                <a:tab pos="3929063" algn="l"/>
                <a:tab pos="4378325" algn="l"/>
                <a:tab pos="4827588" algn="l"/>
                <a:tab pos="5276850" algn="l"/>
                <a:tab pos="5726113" algn="l"/>
                <a:tab pos="6175375" algn="l"/>
                <a:tab pos="6624638" algn="l"/>
                <a:tab pos="7073900" algn="l"/>
                <a:tab pos="7523163" algn="l"/>
                <a:tab pos="7972425" algn="l"/>
                <a:tab pos="8421688" algn="l"/>
                <a:tab pos="8870950" algn="l"/>
                <a:tab pos="9320213" algn="l"/>
              </a:tabLst>
              <a:defRPr>
                <a:solidFill>
                  <a:schemeClr val="bg1"/>
                </a:solidFill>
                <a:latin typeface="Arial" panose="020B0604020202020204" pitchFamily="34" charset="0"/>
                <a:cs typeface="Droid Sans Fallback" charset="0"/>
              </a:defRPr>
            </a:lvl6pPr>
            <a:lvl7pPr marL="29718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336550" algn="l"/>
                <a:tab pos="784225" algn="l"/>
                <a:tab pos="1233488" algn="l"/>
                <a:tab pos="1682750" algn="l"/>
                <a:tab pos="2132013" algn="l"/>
                <a:tab pos="2581275" algn="l"/>
                <a:tab pos="3030538" algn="l"/>
                <a:tab pos="3479800" algn="l"/>
                <a:tab pos="3929063" algn="l"/>
                <a:tab pos="4378325" algn="l"/>
                <a:tab pos="4827588" algn="l"/>
                <a:tab pos="5276850" algn="l"/>
                <a:tab pos="5726113" algn="l"/>
                <a:tab pos="6175375" algn="l"/>
                <a:tab pos="6624638" algn="l"/>
                <a:tab pos="7073900" algn="l"/>
                <a:tab pos="7523163" algn="l"/>
                <a:tab pos="7972425" algn="l"/>
                <a:tab pos="8421688" algn="l"/>
                <a:tab pos="8870950" algn="l"/>
                <a:tab pos="9320213" algn="l"/>
              </a:tabLst>
              <a:defRPr>
                <a:solidFill>
                  <a:schemeClr val="bg1"/>
                </a:solidFill>
                <a:latin typeface="Arial" panose="020B0604020202020204" pitchFamily="34" charset="0"/>
                <a:cs typeface="Droid Sans Fallback" charset="0"/>
              </a:defRPr>
            </a:lvl7pPr>
            <a:lvl8pPr marL="34290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336550" algn="l"/>
                <a:tab pos="784225" algn="l"/>
                <a:tab pos="1233488" algn="l"/>
                <a:tab pos="1682750" algn="l"/>
                <a:tab pos="2132013" algn="l"/>
                <a:tab pos="2581275" algn="l"/>
                <a:tab pos="3030538" algn="l"/>
                <a:tab pos="3479800" algn="l"/>
                <a:tab pos="3929063" algn="l"/>
                <a:tab pos="4378325" algn="l"/>
                <a:tab pos="4827588" algn="l"/>
                <a:tab pos="5276850" algn="l"/>
                <a:tab pos="5726113" algn="l"/>
                <a:tab pos="6175375" algn="l"/>
                <a:tab pos="6624638" algn="l"/>
                <a:tab pos="7073900" algn="l"/>
                <a:tab pos="7523163" algn="l"/>
                <a:tab pos="7972425" algn="l"/>
                <a:tab pos="8421688" algn="l"/>
                <a:tab pos="8870950" algn="l"/>
                <a:tab pos="9320213" algn="l"/>
              </a:tabLst>
              <a:defRPr>
                <a:solidFill>
                  <a:schemeClr val="bg1"/>
                </a:solidFill>
                <a:latin typeface="Arial" panose="020B0604020202020204" pitchFamily="34" charset="0"/>
                <a:cs typeface="Droid Sans Fallback" charset="0"/>
              </a:defRPr>
            </a:lvl8pPr>
            <a:lvl9pPr marL="38862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336550" algn="l"/>
                <a:tab pos="784225" algn="l"/>
                <a:tab pos="1233488" algn="l"/>
                <a:tab pos="1682750" algn="l"/>
                <a:tab pos="2132013" algn="l"/>
                <a:tab pos="2581275" algn="l"/>
                <a:tab pos="3030538" algn="l"/>
                <a:tab pos="3479800" algn="l"/>
                <a:tab pos="3929063" algn="l"/>
                <a:tab pos="4378325" algn="l"/>
                <a:tab pos="4827588" algn="l"/>
                <a:tab pos="5276850" algn="l"/>
                <a:tab pos="5726113" algn="l"/>
                <a:tab pos="6175375" algn="l"/>
                <a:tab pos="6624638" algn="l"/>
                <a:tab pos="7073900" algn="l"/>
                <a:tab pos="7523163" algn="l"/>
                <a:tab pos="7972425" algn="l"/>
                <a:tab pos="8421688" algn="l"/>
                <a:tab pos="8870950" algn="l"/>
                <a:tab pos="9320213" algn="l"/>
              </a:tabLst>
              <a:defRPr>
                <a:solidFill>
                  <a:schemeClr val="bg1"/>
                </a:solidFill>
                <a:latin typeface="Arial" panose="020B0604020202020204" pitchFamily="34" charset="0"/>
                <a:cs typeface="Droid Sans Fallback" charset="0"/>
              </a:defRPr>
            </a:lvl9pPr>
          </a:lstStyle>
          <a:p>
            <a:pPr eaLnBrk="1" hangingPunct="1">
              <a:lnSpc>
                <a:spcPct val="100000"/>
              </a:lnSpc>
              <a:spcBef>
                <a:spcPts val="563"/>
              </a:spcBef>
              <a:buSzPct val="120000"/>
              <a:buFont typeface="Symbol" panose="05050102010706020507" pitchFamily="18" charset="2"/>
              <a:buChar char=""/>
            </a:pPr>
            <a:r>
              <a:rPr lang="en-US" altLang="en-US" sz="2800" dirty="0" err="1">
                <a:solidFill>
                  <a:srgbClr val="000000"/>
                </a:solidFill>
                <a:latin typeface="Times New Roman" panose="02020603050405020304" pitchFamily="18" charset="0"/>
              </a:rPr>
              <a:t>Ότ</a:t>
            </a:r>
            <a:r>
              <a:rPr lang="en-US" altLang="en-US" sz="2800" dirty="0">
                <a:solidFill>
                  <a:srgbClr val="000000"/>
                </a:solidFill>
                <a:latin typeface="Times New Roman" panose="02020603050405020304" pitchFamily="18" charset="0"/>
              </a:rPr>
              <a:t>αν προσπαθούμε να παρατηρήσουμε την κυματική φύση του ηλεκτρονίου, δεν μπορούμε  να παρατηρήσουμε την σωματιδιακή του φύση –και αντιστρόφως</a:t>
            </a:r>
          </a:p>
          <a:p>
            <a:pPr lvl="1" eaLnBrk="1" hangingPunct="1">
              <a:lnSpc>
                <a:spcPct val="100000"/>
              </a:lnSpc>
              <a:spcBef>
                <a:spcPts val="488"/>
              </a:spcBef>
              <a:buClr>
                <a:srgbClr val="D64C00"/>
              </a:buClr>
              <a:buFont typeface="Wingdings" panose="05000000000000000000" pitchFamily="2" charset="2"/>
              <a:buChar char=""/>
            </a:pPr>
            <a:r>
              <a:rPr lang="en-US" altLang="en-US" sz="2400" dirty="0" err="1">
                <a:solidFill>
                  <a:srgbClr val="D64C00"/>
                </a:solidFill>
                <a:latin typeface="Times New Roman" panose="02020603050405020304" pitchFamily="18" charset="0"/>
              </a:rPr>
              <a:t>Κυμ</a:t>
            </a:r>
            <a:r>
              <a:rPr lang="en-US" altLang="en-US" sz="2400" dirty="0">
                <a:solidFill>
                  <a:srgbClr val="D64C00"/>
                </a:solidFill>
                <a:latin typeface="Times New Roman" panose="02020603050405020304" pitchFamily="18" charset="0"/>
              </a:rPr>
              <a:t>ατική φύση </a:t>
            </a:r>
            <a:r>
              <a:rPr lang="en-US" altLang="en-US" sz="2400" dirty="0">
                <a:solidFill>
                  <a:srgbClr val="000000"/>
                </a:solidFill>
                <a:latin typeface="Times New Roman" panose="02020603050405020304" pitchFamily="18" charset="0"/>
              </a:rPr>
              <a:t>= μοτίβο συμβολής</a:t>
            </a:r>
          </a:p>
          <a:p>
            <a:pPr lvl="1" eaLnBrk="1" hangingPunct="1">
              <a:lnSpc>
                <a:spcPct val="100000"/>
              </a:lnSpc>
              <a:spcBef>
                <a:spcPts val="488"/>
              </a:spcBef>
              <a:buClr>
                <a:srgbClr val="0045AD"/>
              </a:buClr>
              <a:buFont typeface="Wingdings" panose="05000000000000000000" pitchFamily="2" charset="2"/>
              <a:buChar char=""/>
            </a:pPr>
            <a:r>
              <a:rPr lang="en-US" altLang="en-US" sz="2400" dirty="0" err="1">
                <a:solidFill>
                  <a:srgbClr val="0045AD"/>
                </a:solidFill>
                <a:latin typeface="Times New Roman" panose="02020603050405020304" pitchFamily="18" charset="0"/>
              </a:rPr>
              <a:t>Σωμ</a:t>
            </a:r>
            <a:r>
              <a:rPr lang="en-US" altLang="en-US" sz="2400" dirty="0">
                <a:solidFill>
                  <a:srgbClr val="0045AD"/>
                </a:solidFill>
                <a:latin typeface="Times New Roman" panose="02020603050405020304" pitchFamily="18" charset="0"/>
              </a:rPr>
              <a:t>ατιδιακή φύση </a:t>
            </a:r>
            <a:r>
              <a:rPr lang="en-US" altLang="en-US" sz="2400" dirty="0">
                <a:solidFill>
                  <a:srgbClr val="000000"/>
                </a:solidFill>
                <a:latin typeface="Times New Roman" panose="02020603050405020304" pitchFamily="18" charset="0"/>
              </a:rPr>
              <a:t>= θέση, από ποια σχισμή διαπερνά</a:t>
            </a:r>
          </a:p>
          <a:p>
            <a:pPr eaLnBrk="1" hangingPunct="1">
              <a:lnSpc>
                <a:spcPct val="100000"/>
              </a:lnSpc>
              <a:spcBef>
                <a:spcPts val="563"/>
              </a:spcBef>
              <a:buClr>
                <a:srgbClr val="3333FF"/>
              </a:buClr>
              <a:buSzPct val="120000"/>
              <a:buFont typeface="Symbol" panose="05050102010706020507" pitchFamily="18" charset="2"/>
              <a:buChar char=""/>
            </a:pPr>
            <a:r>
              <a:rPr lang="en-US" altLang="en-US" sz="2800" dirty="0">
                <a:solidFill>
                  <a:srgbClr val="3333FF"/>
                </a:solidFill>
                <a:latin typeface="Times New Roman" panose="02020603050405020304" pitchFamily="18" charset="0"/>
              </a:rPr>
              <a:t>Η </a:t>
            </a:r>
            <a:r>
              <a:rPr lang="en-US" altLang="en-US" sz="2800" dirty="0" err="1">
                <a:solidFill>
                  <a:srgbClr val="3333FF"/>
                </a:solidFill>
                <a:latin typeface="Times New Roman" panose="02020603050405020304" pitchFamily="18" charset="0"/>
              </a:rPr>
              <a:t>κυμ</a:t>
            </a:r>
            <a:r>
              <a:rPr lang="en-US" altLang="en-US" sz="2800" dirty="0">
                <a:solidFill>
                  <a:srgbClr val="3333FF"/>
                </a:solidFill>
                <a:latin typeface="Times New Roman" panose="02020603050405020304" pitchFamily="18" charset="0"/>
              </a:rPr>
              <a:t>ατική και σωματιδιακή φύση του ηλεκτρονίου αποτελούν συμπληρωματικές ιδιότητες</a:t>
            </a:r>
          </a:p>
          <a:p>
            <a:pPr eaLnBrk="1" hangingPunct="1">
              <a:lnSpc>
                <a:spcPct val="100000"/>
              </a:lnSpc>
              <a:spcBef>
                <a:spcPts val="563"/>
              </a:spcBef>
              <a:buClr>
                <a:srgbClr val="3333FF"/>
              </a:buClr>
              <a:buSzPct val="120000"/>
              <a:buFont typeface="Symbol" panose="05050102010706020507" pitchFamily="18" charset="2"/>
              <a:buChar char=""/>
            </a:pPr>
            <a:r>
              <a:rPr lang="en-US" altLang="en-US" sz="2800" dirty="0" err="1">
                <a:solidFill>
                  <a:srgbClr val="3333FF"/>
                </a:solidFill>
                <a:latin typeface="Times New Roman" panose="02020603050405020304" pitchFamily="18" charset="0"/>
              </a:rPr>
              <a:t>Όσ</a:t>
            </a:r>
            <a:r>
              <a:rPr lang="en-US" altLang="en-US" sz="2800" dirty="0">
                <a:solidFill>
                  <a:srgbClr val="3333FF"/>
                </a:solidFill>
                <a:latin typeface="Times New Roman" panose="02020603050405020304" pitchFamily="18" charset="0"/>
              </a:rPr>
              <a:t>α περισσότερα γνωρίζουμε για την μία τόσο λιγότερα γνωρίζουμε για την άλλη</a:t>
            </a:r>
          </a:p>
        </p:txBody>
      </p:sp>
    </p:spTree>
  </p:cSld>
  <p:clrMapOvr>
    <a:masterClrMapping/>
  </p:clrMapOvr>
  <p:transition spd="med"/>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Text Box 1">
            <a:extLst>
              <a:ext uri="{FF2B5EF4-FFF2-40B4-BE49-F238E27FC236}">
                <a16:creationId xmlns:a16="http://schemas.microsoft.com/office/drawing/2014/main" id="{2BE2FE10-2057-4759-AD4D-2F02655377C2}"/>
              </a:ext>
            </a:extLst>
          </p:cNvPr>
          <p:cNvSpPr txBox="1">
            <a:spLocks noChangeArrowheads="1"/>
          </p:cNvSpPr>
          <p:nvPr/>
        </p:nvSpPr>
        <p:spPr bwMode="auto">
          <a:xfrm>
            <a:off x="304800" y="6248400"/>
            <a:ext cx="3505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1pPr>
            <a:lvl2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2pPr>
            <a:lvl3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3pPr>
            <a:lvl4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4pPr>
            <a:lvl5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5pPr>
            <a:lvl6pPr marL="25146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6pPr>
            <a:lvl7pPr marL="29718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7pPr>
            <a:lvl8pPr marL="34290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8pPr>
            <a:lvl9pPr marL="38862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9pPr>
          </a:lstStyle>
          <a:p>
            <a:pPr eaLnBrk="1" hangingPunct="1">
              <a:lnSpc>
                <a:spcPct val="100000"/>
              </a:lnSpc>
              <a:buClrTx/>
              <a:buFontTx/>
              <a:buNone/>
            </a:pPr>
            <a:r>
              <a:rPr lang="el-GR" altLang="en-US" sz="1400">
                <a:solidFill>
                  <a:srgbClr val="000000"/>
                </a:solidFill>
                <a:latin typeface="Times New Roman" panose="02020603050405020304" pitchFamily="18" charset="0"/>
                <a:cs typeface="DejaVu Sans" panose="020B0603030804020204" pitchFamily="34" charset="0"/>
              </a:rPr>
              <a:t>Tro, Chemistry: A Molecular Approach</a:t>
            </a:r>
          </a:p>
        </p:txBody>
      </p:sp>
      <p:sp>
        <p:nvSpPr>
          <p:cNvPr id="159748" name="Rectangle 3">
            <a:extLst>
              <a:ext uri="{FF2B5EF4-FFF2-40B4-BE49-F238E27FC236}">
                <a16:creationId xmlns:a16="http://schemas.microsoft.com/office/drawing/2014/main" id="{7D6EB2B3-3B21-4E39-9767-DFD4B47A1765}"/>
              </a:ext>
            </a:extLst>
          </p:cNvPr>
          <p:cNvSpPr>
            <a:spLocks noGrp="1" noChangeArrowheads="1"/>
          </p:cNvSpPr>
          <p:nvPr>
            <p:ph type="title" idx="4294967295"/>
          </p:nvPr>
        </p:nvSpPr>
        <p:spPr>
          <a:xfrm>
            <a:off x="304800" y="228600"/>
            <a:ext cx="5638800" cy="1143000"/>
          </a:xfrm>
        </p:spPr>
        <p:txBody>
          <a:bodyPr/>
          <a:lstStyle/>
          <a:p>
            <a:pPr eaLnBrk="1" hangingPunct="1">
              <a:lnSpc>
                <a:spcPct val="100000"/>
              </a:lnSpc>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altLang="en-US" sz="3600">
                <a:solidFill>
                  <a:srgbClr val="9900FF"/>
                </a:solidFill>
              </a:rPr>
              <a:t>Η Αρχή της Αβεβαιότητος</a:t>
            </a:r>
          </a:p>
        </p:txBody>
      </p:sp>
      <p:sp>
        <p:nvSpPr>
          <p:cNvPr id="159749" name="Rectangle 4">
            <a:extLst>
              <a:ext uri="{FF2B5EF4-FFF2-40B4-BE49-F238E27FC236}">
                <a16:creationId xmlns:a16="http://schemas.microsoft.com/office/drawing/2014/main" id="{C5F02090-6338-45E2-9FBC-7377397BDE1A}"/>
              </a:ext>
            </a:extLst>
          </p:cNvPr>
          <p:cNvSpPr>
            <a:spLocks noGrp="1" noChangeArrowheads="1"/>
          </p:cNvSpPr>
          <p:nvPr>
            <p:ph type="body" idx="4294967295"/>
          </p:nvPr>
        </p:nvSpPr>
        <p:spPr>
          <a:xfrm>
            <a:off x="304800" y="1447800"/>
            <a:ext cx="8458200" cy="4648200"/>
          </a:xfrm>
        </p:spPr>
        <p:txBody>
          <a:bodyPr>
            <a:normAutofit lnSpcReduction="10000"/>
          </a:bodyPr>
          <a:lstStyle/>
          <a:p>
            <a:pPr marL="336550" indent="-336550" eaLnBrk="1" hangingPunct="1">
              <a:lnSpc>
                <a:spcPct val="90000"/>
              </a:lnSpc>
              <a:spcBef>
                <a:spcPts val="563"/>
              </a:spcBef>
              <a:spcAft>
                <a:spcPct val="0"/>
              </a:spcAft>
              <a:buSzPct val="120000"/>
              <a:buFont typeface="Symbol" panose="05050102010706020507" pitchFamily="18" charset="2"/>
              <a:buChar char=""/>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en-US" altLang="en-US" sz="2800" dirty="0"/>
              <a:t>Ο Heisenberg </a:t>
            </a:r>
            <a:r>
              <a:rPr lang="en-US" altLang="en-US" sz="2800" dirty="0" err="1"/>
              <a:t>όρισε</a:t>
            </a:r>
            <a:r>
              <a:rPr lang="en-US" altLang="en-US" sz="2800" dirty="0"/>
              <a:t> </a:t>
            </a:r>
            <a:r>
              <a:rPr lang="en-US" altLang="en-US" sz="2800" dirty="0" err="1"/>
              <a:t>ότι</a:t>
            </a:r>
            <a:r>
              <a:rPr lang="en-US" altLang="en-US" sz="2800" dirty="0"/>
              <a:t> </a:t>
            </a:r>
            <a:r>
              <a:rPr lang="en-US" altLang="en-US" sz="2800" dirty="0" err="1"/>
              <a:t>το</a:t>
            </a:r>
            <a:r>
              <a:rPr lang="en-US" altLang="en-US" sz="2800" dirty="0"/>
              <a:t> </a:t>
            </a:r>
            <a:r>
              <a:rPr lang="en-US" altLang="en-US" sz="2800" dirty="0" err="1"/>
              <a:t>γινόμενο</a:t>
            </a:r>
            <a:r>
              <a:rPr lang="en-US" altLang="en-US" sz="2800" dirty="0"/>
              <a:t> </a:t>
            </a:r>
            <a:r>
              <a:rPr lang="en-US" altLang="en-US" sz="2800" dirty="0" err="1"/>
              <a:t>των</a:t>
            </a:r>
            <a:r>
              <a:rPr lang="en-US" altLang="en-US" sz="2800" dirty="0"/>
              <a:t> αβεβα</a:t>
            </a:r>
            <a:r>
              <a:rPr lang="en-US" altLang="en-US" sz="2800" dirty="0" err="1"/>
              <a:t>ιοτήτων</a:t>
            </a:r>
            <a:r>
              <a:rPr lang="en-US" altLang="en-US" sz="2800" dirty="0"/>
              <a:t> </a:t>
            </a:r>
            <a:r>
              <a:rPr lang="en-US" altLang="en-US" sz="2800" dirty="0" err="1"/>
              <a:t>σε</a:t>
            </a:r>
            <a:r>
              <a:rPr lang="en-US" altLang="en-US" sz="2800" dirty="0"/>
              <a:t> α</a:t>
            </a:r>
            <a:r>
              <a:rPr lang="en-US" altLang="en-US" sz="2800" dirty="0" err="1"/>
              <a:t>μφότερες</a:t>
            </a:r>
            <a:r>
              <a:rPr lang="en-US" altLang="en-US" sz="2800" dirty="0"/>
              <a:t> </a:t>
            </a:r>
            <a:r>
              <a:rPr lang="en-US" altLang="en-US" sz="2800" dirty="0" err="1"/>
              <a:t>την</a:t>
            </a:r>
            <a:r>
              <a:rPr lang="en-US" altLang="en-US" sz="2800" dirty="0"/>
              <a:t> </a:t>
            </a:r>
            <a:r>
              <a:rPr lang="en-US" altLang="en-US" sz="2800" dirty="0" err="1">
                <a:solidFill>
                  <a:srgbClr val="FF0000"/>
                </a:solidFill>
              </a:rPr>
              <a:t>θέση</a:t>
            </a:r>
            <a:r>
              <a:rPr lang="en-US" altLang="en-US" sz="2800" dirty="0"/>
              <a:t> και </a:t>
            </a:r>
            <a:r>
              <a:rPr lang="en-US" altLang="en-US" sz="2800" dirty="0" err="1"/>
              <a:t>την</a:t>
            </a:r>
            <a:r>
              <a:rPr lang="en-US" altLang="en-US" sz="2800" dirty="0">
                <a:solidFill>
                  <a:srgbClr val="FF0000"/>
                </a:solidFill>
              </a:rPr>
              <a:t> τα</a:t>
            </a:r>
            <a:r>
              <a:rPr lang="en-US" altLang="en-US" sz="2800" dirty="0" err="1">
                <a:solidFill>
                  <a:srgbClr val="FF0000"/>
                </a:solidFill>
              </a:rPr>
              <a:t>χύτητ</a:t>
            </a:r>
            <a:r>
              <a:rPr lang="en-US" altLang="en-US" sz="2800" dirty="0">
                <a:solidFill>
                  <a:srgbClr val="FF0000"/>
                </a:solidFill>
              </a:rPr>
              <a:t>α</a:t>
            </a:r>
            <a:r>
              <a:rPr lang="en-US" altLang="en-US" sz="2800" dirty="0"/>
              <a:t> ενός σωματιδίου είναι αντιστρόφως ανάλογο της μάζης του</a:t>
            </a:r>
          </a:p>
          <a:p>
            <a:pPr marL="736600" lvl="1" indent="-279400" eaLnBrk="1" hangingPunct="1">
              <a:lnSpc>
                <a:spcPct val="90000"/>
              </a:lnSpc>
              <a:spcBef>
                <a:spcPts val="488"/>
              </a:spcBef>
              <a:spcAft>
                <a:spcPct val="0"/>
              </a:spcAft>
              <a:buFont typeface="Wingdings" panose="05000000000000000000" pitchFamily="2" charset="2"/>
              <a:buChar char=""/>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en-US" altLang="en-US" i="1" dirty="0"/>
              <a:t>x</a:t>
            </a:r>
            <a:r>
              <a:rPr lang="en-US" altLang="en-US" dirty="0"/>
              <a:t> = </a:t>
            </a:r>
            <a:r>
              <a:rPr lang="en-US" altLang="en-US" dirty="0" err="1"/>
              <a:t>θέση</a:t>
            </a:r>
            <a:r>
              <a:rPr lang="en-US" altLang="en-US" dirty="0"/>
              <a:t>, </a:t>
            </a:r>
            <a:r>
              <a:rPr lang="el-GR" altLang="en-US" dirty="0"/>
              <a:t>Δ</a:t>
            </a:r>
            <a:r>
              <a:rPr lang="en-US" altLang="en-US" i="1" dirty="0"/>
              <a:t>x</a:t>
            </a:r>
            <a:r>
              <a:rPr lang="en-US" altLang="en-US" dirty="0"/>
              <a:t> = αβεβα</a:t>
            </a:r>
            <a:r>
              <a:rPr lang="en-US" altLang="en-US" dirty="0" err="1"/>
              <a:t>ιότητ</a:t>
            </a:r>
            <a:r>
              <a:rPr lang="en-US" altLang="en-US" dirty="0"/>
              <a:t>α της θέσης</a:t>
            </a:r>
          </a:p>
          <a:p>
            <a:pPr marL="736600" lvl="1" indent="-279400" eaLnBrk="1" hangingPunct="1">
              <a:lnSpc>
                <a:spcPct val="90000"/>
              </a:lnSpc>
              <a:spcBef>
                <a:spcPts val="488"/>
              </a:spcBef>
              <a:spcAft>
                <a:spcPct val="0"/>
              </a:spcAft>
              <a:buFont typeface="Wingdings" panose="05000000000000000000" pitchFamily="2" charset="2"/>
              <a:buChar char=""/>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en-US" altLang="en-US" dirty="0"/>
              <a:t>v = τα</a:t>
            </a:r>
            <a:r>
              <a:rPr lang="en-US" altLang="en-US" dirty="0" err="1"/>
              <a:t>χύτητ</a:t>
            </a:r>
            <a:r>
              <a:rPr lang="en-US" altLang="en-US" dirty="0"/>
              <a:t>α, </a:t>
            </a:r>
            <a:r>
              <a:rPr lang="el-GR" altLang="en-US" dirty="0"/>
              <a:t>Δ</a:t>
            </a:r>
            <a:r>
              <a:rPr lang="en-US" altLang="en-US" dirty="0"/>
              <a:t>v = αβεβαιότητα της ταχύτητας</a:t>
            </a:r>
          </a:p>
          <a:p>
            <a:pPr marL="736600" lvl="1" indent="-279400" eaLnBrk="1" hangingPunct="1">
              <a:lnSpc>
                <a:spcPct val="90000"/>
              </a:lnSpc>
              <a:spcBef>
                <a:spcPts val="488"/>
              </a:spcBef>
              <a:spcAft>
                <a:spcPct val="0"/>
              </a:spcAft>
              <a:buFont typeface="Wingdings" panose="05000000000000000000" pitchFamily="2" charset="2"/>
              <a:buChar char=""/>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en-US" altLang="en-US" dirty="0"/>
              <a:t>m = </a:t>
            </a:r>
            <a:r>
              <a:rPr lang="en-US" altLang="en-US" dirty="0" err="1"/>
              <a:t>μάζ</a:t>
            </a:r>
            <a:r>
              <a:rPr lang="en-US" altLang="en-US" dirty="0"/>
              <a:t>α</a:t>
            </a:r>
          </a:p>
          <a:p>
            <a:pPr marL="336550" indent="-336550" eaLnBrk="1" hangingPunct="1">
              <a:lnSpc>
                <a:spcPct val="90000"/>
              </a:lnSpc>
              <a:spcBef>
                <a:spcPts val="563"/>
              </a:spcBef>
              <a:spcAft>
                <a:spcPct val="0"/>
              </a:spcAft>
              <a:buSzPct val="120000"/>
              <a:buFont typeface="Symbol" panose="05050102010706020507" pitchFamily="18" charset="2"/>
              <a:buChar char=""/>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en-US" altLang="en-US" sz="2800" dirty="0" err="1"/>
              <a:t>Αυτό</a:t>
            </a:r>
            <a:r>
              <a:rPr lang="en-US" altLang="en-US" sz="2800" dirty="0"/>
              <a:t> </a:t>
            </a:r>
            <a:r>
              <a:rPr lang="en-US" altLang="en-US" sz="2800" dirty="0" err="1"/>
              <a:t>σημ</a:t>
            </a:r>
            <a:r>
              <a:rPr lang="en-US" altLang="en-US" sz="2800" dirty="0"/>
              <a:t>αίνει ότι όσο περισσότερο με ακρίβεια γνωρίζουμε την θέση ενός μικρού σωματιδίου όπως του ηλεκτρονίου, τόσο λιγότερα γνωρίζουμε για την ταχύτητά του</a:t>
            </a:r>
          </a:p>
          <a:p>
            <a:pPr marL="736600" lvl="1" indent="-279400" eaLnBrk="1" hangingPunct="1">
              <a:lnSpc>
                <a:spcPct val="90000"/>
              </a:lnSpc>
              <a:spcBef>
                <a:spcPts val="488"/>
              </a:spcBef>
              <a:spcAft>
                <a:spcPct val="0"/>
              </a:spcAft>
              <a:buFont typeface="Wingdings" panose="05000000000000000000" pitchFamily="2" charset="2"/>
              <a:buChar char=""/>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en-US" altLang="en-US" dirty="0"/>
              <a:t>Και α</a:t>
            </a:r>
            <a:r>
              <a:rPr lang="en-US" altLang="en-US" dirty="0" err="1"/>
              <a:t>ντιστρόφως</a:t>
            </a:r>
            <a:endParaRPr lang="en-US" altLang="en-US" dirty="0"/>
          </a:p>
        </p:txBody>
      </p:sp>
      <p:pic>
        <p:nvPicPr>
          <p:cNvPr id="159750" name="Picture 5">
            <a:extLst>
              <a:ext uri="{FF2B5EF4-FFF2-40B4-BE49-F238E27FC236}">
                <a16:creationId xmlns:a16="http://schemas.microsoft.com/office/drawing/2014/main" id="{79147377-1E6B-4050-A9B7-3B213B03873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51500" y="304800"/>
            <a:ext cx="3162300" cy="116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Tree>
  </p:cSld>
  <p:clrMapOvr>
    <a:masterClrMapping/>
  </p:clrMapOvr>
  <p:transition spd="med"/>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Text Box 1">
            <a:extLst>
              <a:ext uri="{FF2B5EF4-FFF2-40B4-BE49-F238E27FC236}">
                <a16:creationId xmlns:a16="http://schemas.microsoft.com/office/drawing/2014/main" id="{DC3F8335-0972-40DD-84DF-D184AB36FDA2}"/>
              </a:ext>
            </a:extLst>
          </p:cNvPr>
          <p:cNvSpPr txBox="1">
            <a:spLocks noChangeArrowheads="1"/>
          </p:cNvSpPr>
          <p:nvPr/>
        </p:nvSpPr>
        <p:spPr bwMode="auto">
          <a:xfrm>
            <a:off x="304800" y="6248400"/>
            <a:ext cx="3505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1pPr>
            <a:lvl2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2pPr>
            <a:lvl3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3pPr>
            <a:lvl4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4pPr>
            <a:lvl5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5pPr>
            <a:lvl6pPr marL="25146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6pPr>
            <a:lvl7pPr marL="29718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7pPr>
            <a:lvl8pPr marL="34290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8pPr>
            <a:lvl9pPr marL="38862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9pPr>
          </a:lstStyle>
          <a:p>
            <a:pPr eaLnBrk="1" hangingPunct="1">
              <a:lnSpc>
                <a:spcPct val="100000"/>
              </a:lnSpc>
              <a:buClrTx/>
              <a:buFontTx/>
              <a:buNone/>
            </a:pPr>
            <a:r>
              <a:rPr lang="el-GR" altLang="en-US" sz="1400">
                <a:solidFill>
                  <a:srgbClr val="000000"/>
                </a:solidFill>
                <a:latin typeface="Times New Roman" panose="02020603050405020304" pitchFamily="18" charset="0"/>
                <a:cs typeface="DejaVu Sans" panose="020B0603030804020204" pitchFamily="34" charset="0"/>
              </a:rPr>
              <a:t>Tro, Chemistry: A Molecular Approach</a:t>
            </a:r>
          </a:p>
        </p:txBody>
      </p:sp>
      <p:sp>
        <p:nvSpPr>
          <p:cNvPr id="161796" name="Rectangle 3">
            <a:extLst>
              <a:ext uri="{FF2B5EF4-FFF2-40B4-BE49-F238E27FC236}">
                <a16:creationId xmlns:a16="http://schemas.microsoft.com/office/drawing/2014/main" id="{C4B25DB9-8BB9-49B8-8D8C-F0BEC10AB9B4}"/>
              </a:ext>
            </a:extLst>
          </p:cNvPr>
          <p:cNvSpPr>
            <a:spLocks noGrp="1" noChangeArrowheads="1"/>
          </p:cNvSpPr>
          <p:nvPr>
            <p:ph type="title" idx="4294967295"/>
          </p:nvPr>
        </p:nvSpPr>
        <p:spPr>
          <a:xfrm>
            <a:off x="304800" y="457200"/>
            <a:ext cx="8458200" cy="1143000"/>
          </a:xfrm>
        </p:spPr>
        <p:txBody>
          <a:bodyPr/>
          <a:lstStyle/>
          <a:p>
            <a:pPr eaLnBrk="1" hangingPunct="1">
              <a:lnSpc>
                <a:spcPct val="100000"/>
              </a:lnSpc>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altLang="en-US" sz="4400" dirty="0" err="1">
                <a:solidFill>
                  <a:srgbClr val="9900FF"/>
                </a:solidFill>
              </a:rPr>
              <a:t>Προσδιοριστί</a:t>
            </a:r>
            <a:r>
              <a:rPr lang="en-US" altLang="en-US" sz="4400" dirty="0">
                <a:solidFill>
                  <a:srgbClr val="9900FF"/>
                </a:solidFill>
              </a:rPr>
              <a:t>α vs. Απ</a:t>
            </a:r>
            <a:r>
              <a:rPr lang="en-US" altLang="en-US" sz="4400" dirty="0" err="1">
                <a:solidFill>
                  <a:srgbClr val="9900FF"/>
                </a:solidFill>
              </a:rPr>
              <a:t>ροσδιοριστί</a:t>
            </a:r>
            <a:r>
              <a:rPr lang="en-US" altLang="en-US" sz="4400" dirty="0">
                <a:solidFill>
                  <a:srgbClr val="9900FF"/>
                </a:solidFill>
              </a:rPr>
              <a:t>α</a:t>
            </a:r>
          </a:p>
        </p:txBody>
      </p:sp>
      <p:sp>
        <p:nvSpPr>
          <p:cNvPr id="161797" name="Text Box 4">
            <a:extLst>
              <a:ext uri="{FF2B5EF4-FFF2-40B4-BE49-F238E27FC236}">
                <a16:creationId xmlns:a16="http://schemas.microsoft.com/office/drawing/2014/main" id="{67E29D1C-DE37-4621-91C3-21E2EC12D3D0}"/>
              </a:ext>
            </a:extLst>
          </p:cNvPr>
          <p:cNvSpPr txBox="1">
            <a:spLocks noChangeArrowheads="1"/>
          </p:cNvSpPr>
          <p:nvPr/>
        </p:nvSpPr>
        <p:spPr bwMode="auto">
          <a:xfrm>
            <a:off x="304800" y="1676400"/>
            <a:ext cx="84582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marL="336550" indent="-336550">
              <a:lnSpc>
                <a:spcPct val="94000"/>
              </a:lnSpc>
              <a:buClr>
                <a:srgbClr val="000000"/>
              </a:buClr>
              <a:buSzPct val="100000"/>
              <a:buFont typeface="Times New Roman" panose="02020603050405020304" pitchFamily="18" charset="0"/>
              <a:tabLst>
                <a:tab pos="336550" algn="l"/>
                <a:tab pos="784225" algn="l"/>
                <a:tab pos="1233488" algn="l"/>
                <a:tab pos="1682750" algn="l"/>
                <a:tab pos="2132013" algn="l"/>
                <a:tab pos="2581275" algn="l"/>
                <a:tab pos="3030538" algn="l"/>
                <a:tab pos="3479800" algn="l"/>
                <a:tab pos="3929063" algn="l"/>
                <a:tab pos="4378325" algn="l"/>
                <a:tab pos="4827588" algn="l"/>
                <a:tab pos="5276850" algn="l"/>
                <a:tab pos="5726113" algn="l"/>
                <a:tab pos="6175375" algn="l"/>
                <a:tab pos="6624638" algn="l"/>
                <a:tab pos="7073900" algn="l"/>
                <a:tab pos="7523163" algn="l"/>
                <a:tab pos="7972425" algn="l"/>
                <a:tab pos="8421688" algn="l"/>
                <a:tab pos="8870950" algn="l"/>
                <a:tab pos="9320213" algn="l"/>
              </a:tabLst>
              <a:defRPr>
                <a:solidFill>
                  <a:schemeClr val="bg1"/>
                </a:solidFill>
                <a:latin typeface="Arial" panose="020B0604020202020204" pitchFamily="34" charset="0"/>
                <a:cs typeface="Droid Sans Fallback" charset="0"/>
              </a:defRPr>
            </a:lvl1pPr>
            <a:lvl2pPr marL="736600" indent="-279400">
              <a:lnSpc>
                <a:spcPct val="94000"/>
              </a:lnSpc>
              <a:buClr>
                <a:srgbClr val="000000"/>
              </a:buClr>
              <a:buSzPct val="100000"/>
              <a:buFont typeface="Times New Roman" panose="02020603050405020304" pitchFamily="18" charset="0"/>
              <a:tabLst>
                <a:tab pos="336550" algn="l"/>
                <a:tab pos="784225" algn="l"/>
                <a:tab pos="1233488" algn="l"/>
                <a:tab pos="1682750" algn="l"/>
                <a:tab pos="2132013" algn="l"/>
                <a:tab pos="2581275" algn="l"/>
                <a:tab pos="3030538" algn="l"/>
                <a:tab pos="3479800" algn="l"/>
                <a:tab pos="3929063" algn="l"/>
                <a:tab pos="4378325" algn="l"/>
                <a:tab pos="4827588" algn="l"/>
                <a:tab pos="5276850" algn="l"/>
                <a:tab pos="5726113" algn="l"/>
                <a:tab pos="6175375" algn="l"/>
                <a:tab pos="6624638" algn="l"/>
                <a:tab pos="7073900" algn="l"/>
                <a:tab pos="7523163" algn="l"/>
                <a:tab pos="7972425" algn="l"/>
                <a:tab pos="8421688" algn="l"/>
                <a:tab pos="8870950" algn="l"/>
                <a:tab pos="9320213" algn="l"/>
              </a:tabLst>
              <a:defRPr>
                <a:solidFill>
                  <a:schemeClr val="bg1"/>
                </a:solidFill>
                <a:latin typeface="Arial" panose="020B0604020202020204" pitchFamily="34" charset="0"/>
                <a:cs typeface="Droid Sans Fallback" charset="0"/>
              </a:defRPr>
            </a:lvl2pPr>
            <a:lvl3pPr>
              <a:lnSpc>
                <a:spcPct val="94000"/>
              </a:lnSpc>
              <a:buClr>
                <a:srgbClr val="000000"/>
              </a:buClr>
              <a:buSzPct val="100000"/>
              <a:buFont typeface="Times New Roman" panose="02020603050405020304" pitchFamily="18" charset="0"/>
              <a:tabLst>
                <a:tab pos="336550" algn="l"/>
                <a:tab pos="784225" algn="l"/>
                <a:tab pos="1233488" algn="l"/>
                <a:tab pos="1682750" algn="l"/>
                <a:tab pos="2132013" algn="l"/>
                <a:tab pos="2581275" algn="l"/>
                <a:tab pos="3030538" algn="l"/>
                <a:tab pos="3479800" algn="l"/>
                <a:tab pos="3929063" algn="l"/>
                <a:tab pos="4378325" algn="l"/>
                <a:tab pos="4827588" algn="l"/>
                <a:tab pos="5276850" algn="l"/>
                <a:tab pos="5726113" algn="l"/>
                <a:tab pos="6175375" algn="l"/>
                <a:tab pos="6624638" algn="l"/>
                <a:tab pos="7073900" algn="l"/>
                <a:tab pos="7523163" algn="l"/>
                <a:tab pos="7972425" algn="l"/>
                <a:tab pos="8421688" algn="l"/>
                <a:tab pos="8870950" algn="l"/>
                <a:tab pos="9320213" algn="l"/>
              </a:tabLst>
              <a:defRPr>
                <a:solidFill>
                  <a:schemeClr val="bg1"/>
                </a:solidFill>
                <a:latin typeface="Arial" panose="020B0604020202020204" pitchFamily="34" charset="0"/>
                <a:cs typeface="Droid Sans Fallback" charset="0"/>
              </a:defRPr>
            </a:lvl3pPr>
            <a:lvl4pPr>
              <a:lnSpc>
                <a:spcPct val="94000"/>
              </a:lnSpc>
              <a:buClr>
                <a:srgbClr val="000000"/>
              </a:buClr>
              <a:buSzPct val="100000"/>
              <a:buFont typeface="Times New Roman" panose="02020603050405020304" pitchFamily="18" charset="0"/>
              <a:tabLst>
                <a:tab pos="336550" algn="l"/>
                <a:tab pos="784225" algn="l"/>
                <a:tab pos="1233488" algn="l"/>
                <a:tab pos="1682750" algn="l"/>
                <a:tab pos="2132013" algn="l"/>
                <a:tab pos="2581275" algn="l"/>
                <a:tab pos="3030538" algn="l"/>
                <a:tab pos="3479800" algn="l"/>
                <a:tab pos="3929063" algn="l"/>
                <a:tab pos="4378325" algn="l"/>
                <a:tab pos="4827588" algn="l"/>
                <a:tab pos="5276850" algn="l"/>
                <a:tab pos="5726113" algn="l"/>
                <a:tab pos="6175375" algn="l"/>
                <a:tab pos="6624638" algn="l"/>
                <a:tab pos="7073900" algn="l"/>
                <a:tab pos="7523163" algn="l"/>
                <a:tab pos="7972425" algn="l"/>
                <a:tab pos="8421688" algn="l"/>
                <a:tab pos="8870950" algn="l"/>
                <a:tab pos="9320213" algn="l"/>
              </a:tabLst>
              <a:defRPr>
                <a:solidFill>
                  <a:schemeClr val="bg1"/>
                </a:solidFill>
                <a:latin typeface="Arial" panose="020B0604020202020204" pitchFamily="34" charset="0"/>
                <a:cs typeface="Droid Sans Fallback" charset="0"/>
              </a:defRPr>
            </a:lvl4pPr>
            <a:lvl5pPr>
              <a:lnSpc>
                <a:spcPct val="94000"/>
              </a:lnSpc>
              <a:buClr>
                <a:srgbClr val="000000"/>
              </a:buClr>
              <a:buSzPct val="100000"/>
              <a:buFont typeface="Times New Roman" panose="02020603050405020304" pitchFamily="18" charset="0"/>
              <a:tabLst>
                <a:tab pos="336550" algn="l"/>
                <a:tab pos="784225" algn="l"/>
                <a:tab pos="1233488" algn="l"/>
                <a:tab pos="1682750" algn="l"/>
                <a:tab pos="2132013" algn="l"/>
                <a:tab pos="2581275" algn="l"/>
                <a:tab pos="3030538" algn="l"/>
                <a:tab pos="3479800" algn="l"/>
                <a:tab pos="3929063" algn="l"/>
                <a:tab pos="4378325" algn="l"/>
                <a:tab pos="4827588" algn="l"/>
                <a:tab pos="5276850" algn="l"/>
                <a:tab pos="5726113" algn="l"/>
                <a:tab pos="6175375" algn="l"/>
                <a:tab pos="6624638" algn="l"/>
                <a:tab pos="7073900" algn="l"/>
                <a:tab pos="7523163" algn="l"/>
                <a:tab pos="7972425" algn="l"/>
                <a:tab pos="8421688" algn="l"/>
                <a:tab pos="8870950" algn="l"/>
                <a:tab pos="9320213" algn="l"/>
              </a:tabLst>
              <a:defRPr>
                <a:solidFill>
                  <a:schemeClr val="bg1"/>
                </a:solidFill>
                <a:latin typeface="Arial" panose="020B0604020202020204" pitchFamily="34" charset="0"/>
                <a:cs typeface="Droid Sans Fallback" charset="0"/>
              </a:defRPr>
            </a:lvl5pPr>
            <a:lvl6pPr marL="25146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336550" algn="l"/>
                <a:tab pos="784225" algn="l"/>
                <a:tab pos="1233488" algn="l"/>
                <a:tab pos="1682750" algn="l"/>
                <a:tab pos="2132013" algn="l"/>
                <a:tab pos="2581275" algn="l"/>
                <a:tab pos="3030538" algn="l"/>
                <a:tab pos="3479800" algn="l"/>
                <a:tab pos="3929063" algn="l"/>
                <a:tab pos="4378325" algn="l"/>
                <a:tab pos="4827588" algn="l"/>
                <a:tab pos="5276850" algn="l"/>
                <a:tab pos="5726113" algn="l"/>
                <a:tab pos="6175375" algn="l"/>
                <a:tab pos="6624638" algn="l"/>
                <a:tab pos="7073900" algn="l"/>
                <a:tab pos="7523163" algn="l"/>
                <a:tab pos="7972425" algn="l"/>
                <a:tab pos="8421688" algn="l"/>
                <a:tab pos="8870950" algn="l"/>
                <a:tab pos="9320213" algn="l"/>
              </a:tabLst>
              <a:defRPr>
                <a:solidFill>
                  <a:schemeClr val="bg1"/>
                </a:solidFill>
                <a:latin typeface="Arial" panose="020B0604020202020204" pitchFamily="34" charset="0"/>
                <a:cs typeface="Droid Sans Fallback" charset="0"/>
              </a:defRPr>
            </a:lvl6pPr>
            <a:lvl7pPr marL="29718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336550" algn="l"/>
                <a:tab pos="784225" algn="l"/>
                <a:tab pos="1233488" algn="l"/>
                <a:tab pos="1682750" algn="l"/>
                <a:tab pos="2132013" algn="l"/>
                <a:tab pos="2581275" algn="l"/>
                <a:tab pos="3030538" algn="l"/>
                <a:tab pos="3479800" algn="l"/>
                <a:tab pos="3929063" algn="l"/>
                <a:tab pos="4378325" algn="l"/>
                <a:tab pos="4827588" algn="l"/>
                <a:tab pos="5276850" algn="l"/>
                <a:tab pos="5726113" algn="l"/>
                <a:tab pos="6175375" algn="l"/>
                <a:tab pos="6624638" algn="l"/>
                <a:tab pos="7073900" algn="l"/>
                <a:tab pos="7523163" algn="l"/>
                <a:tab pos="7972425" algn="l"/>
                <a:tab pos="8421688" algn="l"/>
                <a:tab pos="8870950" algn="l"/>
                <a:tab pos="9320213" algn="l"/>
              </a:tabLst>
              <a:defRPr>
                <a:solidFill>
                  <a:schemeClr val="bg1"/>
                </a:solidFill>
                <a:latin typeface="Arial" panose="020B0604020202020204" pitchFamily="34" charset="0"/>
                <a:cs typeface="Droid Sans Fallback" charset="0"/>
              </a:defRPr>
            </a:lvl7pPr>
            <a:lvl8pPr marL="34290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336550" algn="l"/>
                <a:tab pos="784225" algn="l"/>
                <a:tab pos="1233488" algn="l"/>
                <a:tab pos="1682750" algn="l"/>
                <a:tab pos="2132013" algn="l"/>
                <a:tab pos="2581275" algn="l"/>
                <a:tab pos="3030538" algn="l"/>
                <a:tab pos="3479800" algn="l"/>
                <a:tab pos="3929063" algn="l"/>
                <a:tab pos="4378325" algn="l"/>
                <a:tab pos="4827588" algn="l"/>
                <a:tab pos="5276850" algn="l"/>
                <a:tab pos="5726113" algn="l"/>
                <a:tab pos="6175375" algn="l"/>
                <a:tab pos="6624638" algn="l"/>
                <a:tab pos="7073900" algn="l"/>
                <a:tab pos="7523163" algn="l"/>
                <a:tab pos="7972425" algn="l"/>
                <a:tab pos="8421688" algn="l"/>
                <a:tab pos="8870950" algn="l"/>
                <a:tab pos="9320213" algn="l"/>
              </a:tabLst>
              <a:defRPr>
                <a:solidFill>
                  <a:schemeClr val="bg1"/>
                </a:solidFill>
                <a:latin typeface="Arial" panose="020B0604020202020204" pitchFamily="34" charset="0"/>
                <a:cs typeface="Droid Sans Fallback" charset="0"/>
              </a:defRPr>
            </a:lvl8pPr>
            <a:lvl9pPr marL="38862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336550" algn="l"/>
                <a:tab pos="784225" algn="l"/>
                <a:tab pos="1233488" algn="l"/>
                <a:tab pos="1682750" algn="l"/>
                <a:tab pos="2132013" algn="l"/>
                <a:tab pos="2581275" algn="l"/>
                <a:tab pos="3030538" algn="l"/>
                <a:tab pos="3479800" algn="l"/>
                <a:tab pos="3929063" algn="l"/>
                <a:tab pos="4378325" algn="l"/>
                <a:tab pos="4827588" algn="l"/>
                <a:tab pos="5276850" algn="l"/>
                <a:tab pos="5726113" algn="l"/>
                <a:tab pos="6175375" algn="l"/>
                <a:tab pos="6624638" algn="l"/>
                <a:tab pos="7073900" algn="l"/>
                <a:tab pos="7523163" algn="l"/>
                <a:tab pos="7972425" algn="l"/>
                <a:tab pos="8421688" algn="l"/>
                <a:tab pos="8870950" algn="l"/>
                <a:tab pos="9320213" algn="l"/>
              </a:tabLst>
              <a:defRPr>
                <a:solidFill>
                  <a:schemeClr val="bg1"/>
                </a:solidFill>
                <a:latin typeface="Arial" panose="020B0604020202020204" pitchFamily="34" charset="0"/>
                <a:cs typeface="Droid Sans Fallback" charset="0"/>
              </a:defRPr>
            </a:lvl9pPr>
          </a:lstStyle>
          <a:p>
            <a:pPr eaLnBrk="1" hangingPunct="1">
              <a:lnSpc>
                <a:spcPct val="90000"/>
              </a:lnSpc>
              <a:spcBef>
                <a:spcPts val="488"/>
              </a:spcBef>
              <a:buSzPct val="120000"/>
              <a:buFont typeface="Symbol" panose="05050102010706020507" pitchFamily="18" charset="2"/>
              <a:buChar char=""/>
            </a:pPr>
            <a:r>
              <a:rPr lang="en-US" altLang="en-US" sz="2400" dirty="0" err="1">
                <a:solidFill>
                  <a:srgbClr val="000000"/>
                </a:solidFill>
                <a:latin typeface="Times New Roman" panose="02020603050405020304" pitchFamily="18" charset="0"/>
              </a:rPr>
              <a:t>Σύμφων</a:t>
            </a:r>
            <a:r>
              <a:rPr lang="en-US" altLang="en-US" sz="2400" dirty="0">
                <a:solidFill>
                  <a:srgbClr val="000000"/>
                </a:solidFill>
                <a:latin typeface="Times New Roman" panose="02020603050405020304" pitchFamily="18" charset="0"/>
              </a:rPr>
              <a:t>α με την κλασική φυσική, τα σωματίδια κινούνται σε μια </a:t>
            </a:r>
            <a:r>
              <a:rPr lang="en-US" altLang="en-US" sz="2400" dirty="0">
                <a:solidFill>
                  <a:srgbClr val="FF3300"/>
                </a:solidFill>
                <a:latin typeface="Times New Roman" panose="02020603050405020304" pitchFamily="18" charset="0"/>
              </a:rPr>
              <a:t>οδό</a:t>
            </a:r>
            <a:r>
              <a:rPr lang="en-US" altLang="en-US" sz="2400" dirty="0">
                <a:solidFill>
                  <a:srgbClr val="000000"/>
                </a:solidFill>
                <a:latin typeface="Times New Roman" panose="02020603050405020304" pitchFamily="18" charset="0"/>
              </a:rPr>
              <a:t> </a:t>
            </a:r>
            <a:r>
              <a:rPr lang="en-US" altLang="en-US" sz="2400" b="1" dirty="0">
                <a:solidFill>
                  <a:srgbClr val="000000"/>
                </a:solidFill>
                <a:latin typeface="Times New Roman" panose="02020603050405020304" pitchFamily="18" charset="0"/>
              </a:rPr>
              <a:t>που καθορίζεται</a:t>
            </a:r>
            <a:r>
              <a:rPr lang="en-US" altLang="en-US" sz="2400" dirty="0">
                <a:solidFill>
                  <a:srgbClr val="000000"/>
                </a:solidFill>
                <a:latin typeface="Times New Roman" panose="02020603050405020304" pitchFamily="18" charset="0"/>
              </a:rPr>
              <a:t> από την </a:t>
            </a:r>
            <a:r>
              <a:rPr lang="en-US" altLang="en-US" sz="2400" dirty="0">
                <a:solidFill>
                  <a:srgbClr val="9933FF"/>
                </a:solidFill>
                <a:latin typeface="Times New Roman" panose="02020603050405020304" pitchFamily="18" charset="0"/>
              </a:rPr>
              <a:t>ταχύτητα</a:t>
            </a:r>
            <a:r>
              <a:rPr lang="en-US" altLang="en-US" sz="2400" dirty="0">
                <a:solidFill>
                  <a:srgbClr val="000000"/>
                </a:solidFill>
                <a:latin typeface="Times New Roman" panose="02020603050405020304" pitchFamily="18" charset="0"/>
              </a:rPr>
              <a:t> του σωματιδίου, την </a:t>
            </a:r>
            <a:r>
              <a:rPr lang="en-US" altLang="en-US" sz="2400" dirty="0">
                <a:solidFill>
                  <a:srgbClr val="9933FF"/>
                </a:solidFill>
                <a:latin typeface="Times New Roman" panose="02020603050405020304" pitchFamily="18" charset="0"/>
              </a:rPr>
              <a:t>θέση</a:t>
            </a:r>
            <a:r>
              <a:rPr lang="en-US" altLang="en-US" sz="2400" dirty="0">
                <a:solidFill>
                  <a:srgbClr val="000000"/>
                </a:solidFill>
                <a:latin typeface="Times New Roman" panose="02020603050405020304" pitchFamily="18" charset="0"/>
              </a:rPr>
              <a:t> και από τις </a:t>
            </a:r>
            <a:r>
              <a:rPr lang="en-US" altLang="en-US" sz="2400" dirty="0">
                <a:solidFill>
                  <a:srgbClr val="9933FF"/>
                </a:solidFill>
                <a:latin typeface="Times New Roman" panose="02020603050405020304" pitchFamily="18" charset="0"/>
              </a:rPr>
              <a:t>δυνάμεις</a:t>
            </a:r>
            <a:r>
              <a:rPr lang="en-US" altLang="en-US" sz="2400" dirty="0">
                <a:solidFill>
                  <a:srgbClr val="000000"/>
                </a:solidFill>
                <a:latin typeface="Times New Roman" panose="02020603050405020304" pitchFamily="18" charset="0"/>
              </a:rPr>
              <a:t> που επιδρούν σε αυτό</a:t>
            </a:r>
          </a:p>
          <a:p>
            <a:pPr lvl="1" eaLnBrk="1" hangingPunct="1">
              <a:lnSpc>
                <a:spcPct val="90000"/>
              </a:lnSpc>
              <a:spcBef>
                <a:spcPts val="400"/>
              </a:spcBef>
              <a:buClr>
                <a:srgbClr val="008000"/>
              </a:buClr>
              <a:buFont typeface="Wingdings" panose="05000000000000000000" pitchFamily="2" charset="2"/>
              <a:buChar char=""/>
            </a:pPr>
            <a:r>
              <a:rPr lang="en-US" altLang="en-US" sz="2000" dirty="0">
                <a:solidFill>
                  <a:srgbClr val="008000"/>
                </a:solidFill>
                <a:latin typeface="Times New Roman" panose="02020603050405020304" pitchFamily="18" charset="0"/>
              </a:rPr>
              <a:t>π</a:t>
            </a:r>
            <a:r>
              <a:rPr lang="en-US" altLang="en-US" sz="2000" dirty="0" err="1">
                <a:solidFill>
                  <a:srgbClr val="008000"/>
                </a:solidFill>
                <a:latin typeface="Times New Roman" panose="02020603050405020304" pitchFamily="18" charset="0"/>
              </a:rPr>
              <a:t>ροσδιοριστί</a:t>
            </a:r>
            <a:r>
              <a:rPr lang="en-US" altLang="en-US" sz="2000" dirty="0">
                <a:solidFill>
                  <a:srgbClr val="008000"/>
                </a:solidFill>
                <a:latin typeface="Times New Roman" panose="02020603050405020304" pitchFamily="18" charset="0"/>
              </a:rPr>
              <a:t>α = καθορισμένο, προβλέψιμο μέλλον</a:t>
            </a:r>
          </a:p>
          <a:p>
            <a:pPr eaLnBrk="1" hangingPunct="1">
              <a:lnSpc>
                <a:spcPct val="90000"/>
              </a:lnSpc>
              <a:spcBef>
                <a:spcPts val="488"/>
              </a:spcBef>
              <a:buSzPct val="120000"/>
              <a:buFont typeface="Symbol" panose="05050102010706020507" pitchFamily="18" charset="2"/>
              <a:buChar char=""/>
            </a:pPr>
            <a:r>
              <a:rPr lang="en-US" altLang="en-US" sz="2400" dirty="0">
                <a:solidFill>
                  <a:srgbClr val="000000"/>
                </a:solidFill>
                <a:latin typeface="Times New Roman" panose="02020603050405020304" pitchFamily="18" charset="0"/>
              </a:rPr>
              <a:t>Επ</a:t>
            </a:r>
            <a:r>
              <a:rPr lang="en-US" altLang="en-US" sz="2400" dirty="0" err="1">
                <a:solidFill>
                  <a:srgbClr val="000000"/>
                </a:solidFill>
                <a:latin typeface="Times New Roman" panose="02020603050405020304" pitchFamily="18" charset="0"/>
              </a:rPr>
              <a:t>ειδή</a:t>
            </a:r>
            <a:r>
              <a:rPr lang="en-US" altLang="en-US" sz="2400" dirty="0">
                <a:solidFill>
                  <a:srgbClr val="000000"/>
                </a:solidFill>
                <a:latin typeface="Times New Roman" panose="02020603050405020304" pitchFamily="18" charset="0"/>
              </a:rPr>
              <a:t> </a:t>
            </a:r>
            <a:r>
              <a:rPr lang="en-US" altLang="en-US" sz="2400" dirty="0" err="1">
                <a:solidFill>
                  <a:srgbClr val="000000"/>
                </a:solidFill>
                <a:latin typeface="Times New Roman" panose="02020603050405020304" pitchFamily="18" charset="0"/>
              </a:rPr>
              <a:t>δεν</a:t>
            </a:r>
            <a:r>
              <a:rPr lang="en-US" altLang="en-US" sz="2400" dirty="0">
                <a:solidFill>
                  <a:srgbClr val="000000"/>
                </a:solidFill>
                <a:latin typeface="Times New Roman" panose="02020603050405020304" pitchFamily="18" charset="0"/>
              </a:rPr>
              <a:t> μπ</a:t>
            </a:r>
            <a:r>
              <a:rPr lang="en-US" altLang="en-US" sz="2400" dirty="0" err="1">
                <a:solidFill>
                  <a:srgbClr val="000000"/>
                </a:solidFill>
                <a:latin typeface="Times New Roman" panose="02020603050405020304" pitchFamily="18" charset="0"/>
              </a:rPr>
              <a:t>ορούμε</a:t>
            </a:r>
            <a:r>
              <a:rPr lang="en-US" altLang="en-US" sz="2400" dirty="0">
                <a:solidFill>
                  <a:srgbClr val="000000"/>
                </a:solidFill>
                <a:latin typeface="Times New Roman" panose="02020603050405020304" pitchFamily="18" charset="0"/>
              </a:rPr>
              <a:t> να </a:t>
            </a:r>
            <a:r>
              <a:rPr lang="en-US" altLang="en-US" sz="2400" dirty="0" err="1">
                <a:solidFill>
                  <a:srgbClr val="000000"/>
                </a:solidFill>
                <a:latin typeface="Times New Roman" panose="02020603050405020304" pitchFamily="18" charset="0"/>
              </a:rPr>
              <a:t>γνωρίζουμε</a:t>
            </a:r>
            <a:r>
              <a:rPr lang="en-US" altLang="en-US" sz="2400" dirty="0">
                <a:solidFill>
                  <a:srgbClr val="000000"/>
                </a:solidFill>
                <a:latin typeface="Times New Roman" panose="02020603050405020304" pitchFamily="18" charset="0"/>
              </a:rPr>
              <a:t> α</a:t>
            </a:r>
            <a:r>
              <a:rPr lang="en-US" altLang="en-US" sz="2400" dirty="0" err="1">
                <a:solidFill>
                  <a:srgbClr val="000000"/>
                </a:solidFill>
                <a:latin typeface="Times New Roman" panose="02020603050405020304" pitchFamily="18" charset="0"/>
              </a:rPr>
              <a:t>μφότερες</a:t>
            </a:r>
            <a:r>
              <a:rPr lang="en-US" altLang="en-US" sz="2400" dirty="0">
                <a:solidFill>
                  <a:srgbClr val="000000"/>
                </a:solidFill>
                <a:latin typeface="Times New Roman" panose="02020603050405020304" pitchFamily="18" charset="0"/>
              </a:rPr>
              <a:t> </a:t>
            </a:r>
            <a:r>
              <a:rPr lang="en-US" altLang="en-US" sz="2400" dirty="0" err="1">
                <a:solidFill>
                  <a:srgbClr val="000000"/>
                </a:solidFill>
                <a:latin typeface="Times New Roman" panose="02020603050405020304" pitchFamily="18" charset="0"/>
              </a:rPr>
              <a:t>την</a:t>
            </a:r>
            <a:r>
              <a:rPr lang="en-US" altLang="en-US" sz="2400" dirty="0">
                <a:solidFill>
                  <a:srgbClr val="000000"/>
                </a:solidFill>
                <a:latin typeface="Times New Roman" panose="02020603050405020304" pitchFamily="18" charset="0"/>
              </a:rPr>
              <a:t> </a:t>
            </a:r>
            <a:r>
              <a:rPr lang="en-US" altLang="en-US" sz="2400" dirty="0" err="1">
                <a:solidFill>
                  <a:srgbClr val="000000"/>
                </a:solidFill>
                <a:latin typeface="Times New Roman" panose="02020603050405020304" pitchFamily="18" charset="0"/>
              </a:rPr>
              <a:t>θέση</a:t>
            </a:r>
            <a:r>
              <a:rPr lang="en-US" altLang="en-US" sz="2400" dirty="0">
                <a:solidFill>
                  <a:srgbClr val="000000"/>
                </a:solidFill>
                <a:latin typeface="Times New Roman" panose="02020603050405020304" pitchFamily="18" charset="0"/>
              </a:rPr>
              <a:t>  και </a:t>
            </a:r>
            <a:r>
              <a:rPr lang="en-US" altLang="en-US" sz="2400" dirty="0" err="1">
                <a:solidFill>
                  <a:srgbClr val="000000"/>
                </a:solidFill>
                <a:latin typeface="Times New Roman" panose="02020603050405020304" pitchFamily="18" charset="0"/>
              </a:rPr>
              <a:t>την</a:t>
            </a:r>
            <a:r>
              <a:rPr lang="en-US" altLang="en-US" sz="2400" dirty="0">
                <a:solidFill>
                  <a:srgbClr val="000000"/>
                </a:solidFill>
                <a:latin typeface="Times New Roman" panose="02020603050405020304" pitchFamily="18" charset="0"/>
              </a:rPr>
              <a:t> τα</a:t>
            </a:r>
            <a:r>
              <a:rPr lang="en-US" altLang="en-US" sz="2400" dirty="0" err="1">
                <a:solidFill>
                  <a:srgbClr val="000000"/>
                </a:solidFill>
                <a:latin typeface="Times New Roman" panose="02020603050405020304" pitchFamily="18" charset="0"/>
              </a:rPr>
              <a:t>χύτητ</a:t>
            </a:r>
            <a:r>
              <a:rPr lang="en-US" altLang="en-US" sz="2400" dirty="0">
                <a:solidFill>
                  <a:srgbClr val="000000"/>
                </a:solidFill>
                <a:latin typeface="Times New Roman" panose="02020603050405020304" pitchFamily="18" charset="0"/>
              </a:rPr>
              <a:t>α ενός ηλεκτρονίου, δεν μπορούμε να προβλέψουμε την πορεία-οδό που θα ακολουθήσει</a:t>
            </a:r>
          </a:p>
          <a:p>
            <a:pPr lvl="1" eaLnBrk="1" hangingPunct="1">
              <a:lnSpc>
                <a:spcPct val="90000"/>
              </a:lnSpc>
              <a:spcBef>
                <a:spcPts val="400"/>
              </a:spcBef>
              <a:buClr>
                <a:srgbClr val="FF3300"/>
              </a:buClr>
              <a:buFont typeface="Wingdings" panose="05000000000000000000" pitchFamily="2" charset="2"/>
              <a:buChar char=""/>
            </a:pPr>
            <a:r>
              <a:rPr lang="en-US" altLang="en-US" sz="2000" dirty="0">
                <a:solidFill>
                  <a:srgbClr val="FF3300"/>
                </a:solidFill>
                <a:latin typeface="Times New Roman" panose="02020603050405020304" pitchFamily="18" charset="0"/>
              </a:rPr>
              <a:t>απ</a:t>
            </a:r>
            <a:r>
              <a:rPr lang="en-US" altLang="en-US" sz="2000" dirty="0" err="1">
                <a:solidFill>
                  <a:srgbClr val="FF3300"/>
                </a:solidFill>
                <a:latin typeface="Times New Roman" panose="02020603050405020304" pitchFamily="18" charset="0"/>
              </a:rPr>
              <a:t>ροσδιοριστί</a:t>
            </a:r>
            <a:r>
              <a:rPr lang="en-US" altLang="en-US" sz="2000" dirty="0">
                <a:solidFill>
                  <a:srgbClr val="FF3300"/>
                </a:solidFill>
                <a:latin typeface="Times New Roman" panose="02020603050405020304" pitchFamily="18" charset="0"/>
              </a:rPr>
              <a:t>α = μη καθορισμένο μέλλον, μπορεί να προβλεφθεί </a:t>
            </a:r>
            <a:r>
              <a:rPr lang="en-US" altLang="en-US" sz="2000" b="1" dirty="0">
                <a:solidFill>
                  <a:srgbClr val="FF3300"/>
                </a:solidFill>
                <a:latin typeface="Times New Roman" panose="02020603050405020304" pitchFamily="18" charset="0"/>
              </a:rPr>
              <a:t>πιθανότητα</a:t>
            </a:r>
          </a:p>
          <a:p>
            <a:pPr eaLnBrk="1" hangingPunct="1">
              <a:lnSpc>
                <a:spcPct val="90000"/>
              </a:lnSpc>
              <a:spcBef>
                <a:spcPts val="488"/>
              </a:spcBef>
              <a:buSzPct val="120000"/>
              <a:buFont typeface="Symbol" panose="05050102010706020507" pitchFamily="18" charset="2"/>
              <a:buChar char=""/>
            </a:pPr>
            <a:r>
              <a:rPr lang="en-US" altLang="en-US" sz="2400" dirty="0" err="1">
                <a:solidFill>
                  <a:srgbClr val="000000"/>
                </a:solidFill>
                <a:latin typeface="Times New Roman" panose="02020603050405020304" pitchFamily="18" charset="0"/>
              </a:rPr>
              <a:t>Το</a:t>
            </a:r>
            <a:r>
              <a:rPr lang="en-US" altLang="en-US" sz="2400" dirty="0">
                <a:solidFill>
                  <a:srgbClr val="000000"/>
                </a:solidFill>
                <a:latin typeface="Times New Roman" panose="02020603050405020304" pitchFamily="18" charset="0"/>
              </a:rPr>
              <a:t> κα</a:t>
            </a:r>
            <a:r>
              <a:rPr lang="en-US" altLang="en-US" sz="2400" dirty="0" err="1">
                <a:solidFill>
                  <a:srgbClr val="000000"/>
                </a:solidFill>
                <a:latin typeface="Times New Roman" panose="02020603050405020304" pitchFamily="18" charset="0"/>
              </a:rPr>
              <a:t>λύτερο</a:t>
            </a:r>
            <a:r>
              <a:rPr lang="en-US" altLang="en-US" sz="2400" dirty="0">
                <a:solidFill>
                  <a:srgbClr val="000000"/>
                </a:solidFill>
                <a:latin typeface="Times New Roman" panose="02020603050405020304" pitchFamily="18" charset="0"/>
              </a:rPr>
              <a:t> π</a:t>
            </a:r>
            <a:r>
              <a:rPr lang="en-US" altLang="en-US" sz="2400" dirty="0" err="1">
                <a:solidFill>
                  <a:srgbClr val="000000"/>
                </a:solidFill>
                <a:latin typeface="Times New Roman" panose="02020603050405020304" pitchFamily="18" charset="0"/>
              </a:rPr>
              <a:t>ου</a:t>
            </a:r>
            <a:r>
              <a:rPr lang="en-US" altLang="en-US" sz="2400" dirty="0">
                <a:solidFill>
                  <a:srgbClr val="000000"/>
                </a:solidFill>
                <a:latin typeface="Times New Roman" panose="02020603050405020304" pitchFamily="18" charset="0"/>
              </a:rPr>
              <a:t> μπ</a:t>
            </a:r>
            <a:r>
              <a:rPr lang="en-US" altLang="en-US" sz="2400" dirty="0" err="1">
                <a:solidFill>
                  <a:srgbClr val="000000"/>
                </a:solidFill>
                <a:latin typeface="Times New Roman" panose="02020603050405020304" pitchFamily="18" charset="0"/>
              </a:rPr>
              <a:t>ορούμε</a:t>
            </a:r>
            <a:r>
              <a:rPr lang="en-US" altLang="en-US" sz="2400" dirty="0">
                <a:solidFill>
                  <a:srgbClr val="000000"/>
                </a:solidFill>
                <a:latin typeface="Times New Roman" panose="02020603050405020304" pitchFamily="18" charset="0"/>
              </a:rPr>
              <a:t> να </a:t>
            </a:r>
            <a:r>
              <a:rPr lang="en-US" altLang="en-US" sz="2400" dirty="0" err="1">
                <a:solidFill>
                  <a:srgbClr val="000000"/>
                </a:solidFill>
                <a:latin typeface="Times New Roman" panose="02020603050405020304" pitchFamily="18" charset="0"/>
              </a:rPr>
              <a:t>κάνουμε</a:t>
            </a:r>
            <a:r>
              <a:rPr lang="en-US" altLang="en-US" sz="2400" dirty="0">
                <a:solidFill>
                  <a:srgbClr val="000000"/>
                </a:solidFill>
                <a:latin typeface="Times New Roman" panose="02020603050405020304" pitchFamily="18" charset="0"/>
              </a:rPr>
              <a:t> </a:t>
            </a:r>
            <a:r>
              <a:rPr lang="en-US" altLang="en-US" sz="2400" dirty="0" err="1">
                <a:solidFill>
                  <a:srgbClr val="000000"/>
                </a:solidFill>
                <a:latin typeface="Times New Roman" panose="02020603050405020304" pitchFamily="18" charset="0"/>
              </a:rPr>
              <a:t>είν</a:t>
            </a:r>
            <a:r>
              <a:rPr lang="en-US" altLang="en-US" sz="2400" dirty="0">
                <a:solidFill>
                  <a:srgbClr val="000000"/>
                </a:solidFill>
                <a:latin typeface="Times New Roman" panose="02020603050405020304" pitchFamily="18" charset="0"/>
              </a:rPr>
              <a:t>αι να περιγράψουμε την πιθανότητα να βρεθεί ένα ηλεκτρόνιο  σε κάποια περιοχή με την χρήση </a:t>
            </a:r>
            <a:r>
              <a:rPr lang="en-US" altLang="en-US" sz="2400" dirty="0">
                <a:solidFill>
                  <a:srgbClr val="9933FF"/>
                </a:solidFill>
                <a:latin typeface="Times New Roman" panose="02020603050405020304" pitchFamily="18" charset="0"/>
              </a:rPr>
              <a:t>στατιστικών συναρτήσεων</a:t>
            </a:r>
          </a:p>
        </p:txBody>
      </p:sp>
    </p:spTree>
  </p:cSld>
  <p:clrMapOvr>
    <a:masterClrMapping/>
  </p:clrMapOvr>
  <p:transition spd="med"/>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Text Box 1">
            <a:extLst>
              <a:ext uri="{FF2B5EF4-FFF2-40B4-BE49-F238E27FC236}">
                <a16:creationId xmlns:a16="http://schemas.microsoft.com/office/drawing/2014/main" id="{0961A4F6-3A39-426C-8763-9C5B489D76DC}"/>
              </a:ext>
            </a:extLst>
          </p:cNvPr>
          <p:cNvSpPr txBox="1">
            <a:spLocks noChangeArrowheads="1"/>
          </p:cNvSpPr>
          <p:nvPr/>
        </p:nvSpPr>
        <p:spPr bwMode="auto">
          <a:xfrm>
            <a:off x="6858000" y="62484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1pPr>
            <a:lvl2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2pPr>
            <a:lvl3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3pPr>
            <a:lvl4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4pPr>
            <a:lvl5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5pPr>
            <a:lvl6pPr marL="25146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6pPr>
            <a:lvl7pPr marL="29718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7pPr>
            <a:lvl8pPr marL="34290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8pPr>
            <a:lvl9pPr marL="38862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9pPr>
          </a:lstStyle>
          <a:p>
            <a:pPr eaLnBrk="1" hangingPunct="1">
              <a:lnSpc>
                <a:spcPct val="100000"/>
              </a:lnSpc>
              <a:buClrTx/>
              <a:buFontTx/>
              <a:buNone/>
            </a:pPr>
            <a:fld id="{15B25D36-93DF-4E3E-85FB-18CA9028A218}" type="slidenum">
              <a:rPr lang="el-GR" altLang="en-US" sz="1400">
                <a:solidFill>
                  <a:srgbClr val="000000"/>
                </a:solidFill>
                <a:latin typeface="Times New Roman" panose="02020603050405020304" pitchFamily="18" charset="0"/>
                <a:cs typeface="DejaVu Sans" panose="020B0603030804020204" pitchFamily="34" charset="0"/>
              </a:rPr>
              <a:pPr eaLnBrk="1" hangingPunct="1">
                <a:lnSpc>
                  <a:spcPct val="100000"/>
                </a:lnSpc>
                <a:buClrTx/>
                <a:buFontTx/>
                <a:buNone/>
              </a:pPr>
              <a:t>76</a:t>
            </a:fld>
            <a:endParaRPr lang="el-GR" altLang="en-US" sz="1400">
              <a:solidFill>
                <a:srgbClr val="000000"/>
              </a:solidFill>
              <a:latin typeface="Times New Roman" panose="02020603050405020304" pitchFamily="18" charset="0"/>
              <a:cs typeface="DejaVu Sans" panose="020B0603030804020204" pitchFamily="34" charset="0"/>
            </a:endParaRPr>
          </a:p>
        </p:txBody>
      </p:sp>
      <p:sp>
        <p:nvSpPr>
          <p:cNvPr id="163843" name="Rectangle 2">
            <a:extLst>
              <a:ext uri="{FF2B5EF4-FFF2-40B4-BE49-F238E27FC236}">
                <a16:creationId xmlns:a16="http://schemas.microsoft.com/office/drawing/2014/main" id="{9B7CBFF8-2AAD-4F4F-A9D1-633498D534E5}"/>
              </a:ext>
            </a:extLst>
          </p:cNvPr>
          <p:cNvSpPr>
            <a:spLocks noGrp="1" noChangeArrowheads="1"/>
          </p:cNvSpPr>
          <p:nvPr>
            <p:ph type="title" idx="4294967295"/>
          </p:nvPr>
        </p:nvSpPr>
        <p:spPr>
          <a:xfrm>
            <a:off x="304800" y="381000"/>
            <a:ext cx="8458200" cy="1143000"/>
          </a:xfrm>
        </p:spPr>
        <p:txBody>
          <a:bodyPr/>
          <a:lstStyle/>
          <a:p>
            <a:pPr eaLnBrk="1" hangingPunct="1">
              <a:lnSpc>
                <a:spcPct val="100000"/>
              </a:lnSpc>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altLang="en-US" sz="4400">
                <a:solidFill>
                  <a:srgbClr val="9900FF"/>
                </a:solidFill>
              </a:rPr>
              <a:t>Πορεία  vs. Πιθανότητα</a:t>
            </a:r>
          </a:p>
        </p:txBody>
      </p:sp>
      <p:pic>
        <p:nvPicPr>
          <p:cNvPr id="163844" name="Picture 3">
            <a:extLst>
              <a:ext uri="{FF2B5EF4-FFF2-40B4-BE49-F238E27FC236}">
                <a16:creationId xmlns:a16="http://schemas.microsoft.com/office/drawing/2014/main" id="{FF09EDCD-711B-4BFC-ACEB-2A031629FAD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b="13664"/>
          <a:stretch>
            <a:fillRect/>
          </a:stretch>
        </p:blipFill>
        <p:spPr bwMode="auto">
          <a:xfrm>
            <a:off x="381000" y="1219200"/>
            <a:ext cx="822960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163845" name="Picture 4">
            <a:extLst>
              <a:ext uri="{FF2B5EF4-FFF2-40B4-BE49-F238E27FC236}">
                <a16:creationId xmlns:a16="http://schemas.microsoft.com/office/drawing/2014/main" id="{33715C90-0072-4021-AF4B-7600922E0C2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8200" y="3048000"/>
            <a:ext cx="2492375"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163846" name="Picture 5">
            <a:extLst>
              <a:ext uri="{FF2B5EF4-FFF2-40B4-BE49-F238E27FC236}">
                <a16:creationId xmlns:a16="http://schemas.microsoft.com/office/drawing/2014/main" id="{C3CC535F-C4C2-4ED9-B6EC-396AAED5486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10000" y="3429000"/>
            <a:ext cx="5181600" cy="320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Tree>
  </p:cSld>
  <p:clrMapOvr>
    <a:masterClrMapping/>
  </p:clrMapOvr>
  <p:transition spd="med"/>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Rectangle 1">
            <a:extLst>
              <a:ext uri="{FF2B5EF4-FFF2-40B4-BE49-F238E27FC236}">
                <a16:creationId xmlns:a16="http://schemas.microsoft.com/office/drawing/2014/main" id="{EE4F9ED2-6632-426B-B88D-BFDD6EB8F99D}"/>
              </a:ext>
            </a:extLst>
          </p:cNvPr>
          <p:cNvSpPr>
            <a:spLocks noGrp="1" noChangeArrowheads="1"/>
          </p:cNvSpPr>
          <p:nvPr>
            <p:ph type="title" idx="4294967295"/>
          </p:nvPr>
        </p:nvSpPr>
        <p:spPr>
          <a:xfrm>
            <a:off x="522515" y="2002971"/>
            <a:ext cx="7772400" cy="4514849"/>
          </a:xfrm>
        </p:spPr>
        <p:txBody>
          <a:bodyPr>
            <a:normAutofit/>
          </a:bodyPr>
          <a:lstStyle/>
          <a:p>
            <a:pPr eaLnBrk="1" hangingPunct="1">
              <a:lnSpc>
                <a:spcPct val="100000"/>
              </a:lnSpc>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altLang="en-US" sz="3600" dirty="0">
                <a:solidFill>
                  <a:schemeClr val="tx1"/>
                </a:solidFill>
                <a:latin typeface="Calibri" panose="020F0502020204030204" pitchFamily="34" charset="0"/>
              </a:rPr>
              <a:t>I. </a:t>
            </a:r>
            <a:r>
              <a:rPr lang="en-US" altLang="en-US" sz="3600" dirty="0" err="1">
                <a:solidFill>
                  <a:schemeClr val="tx1"/>
                </a:solidFill>
                <a:latin typeface="Calibri" panose="020F0502020204030204" pitchFamily="34" charset="0"/>
              </a:rPr>
              <a:t>Κυμ</a:t>
            </a:r>
            <a:r>
              <a:rPr lang="en-US" altLang="en-US" sz="3600" dirty="0">
                <a:solidFill>
                  <a:schemeClr val="tx1"/>
                </a:solidFill>
                <a:latin typeface="Calibri" panose="020F0502020204030204" pitchFamily="34" charset="0"/>
              </a:rPr>
              <a:t>ατοσυναρτήσεις (τροχιακά) για το άτομο του υδρογόνου</a:t>
            </a:r>
            <a:r>
              <a:rPr lang="el-GR" altLang="en-US" sz="3600" dirty="0">
                <a:solidFill>
                  <a:schemeClr val="tx1"/>
                </a:solidFill>
                <a:latin typeface="Calibri" panose="020F0502020204030204" pitchFamily="34" charset="0"/>
              </a:rPr>
              <a:t> </a:t>
            </a:r>
            <a:r>
              <a:rPr lang="en-US" altLang="en-US" sz="3600" dirty="0">
                <a:solidFill>
                  <a:schemeClr val="tx1"/>
                </a:solidFill>
                <a:latin typeface="Calibri" panose="020F0502020204030204" pitchFamily="34" charset="0"/>
              </a:rPr>
              <a:t>(HΨ=EΨ)</a:t>
            </a:r>
            <a:br>
              <a:rPr lang="el-GR" altLang="en-US" sz="3600" dirty="0">
                <a:solidFill>
                  <a:schemeClr val="tx1"/>
                </a:solidFill>
                <a:latin typeface="Calibri" panose="020F0502020204030204" pitchFamily="34" charset="0"/>
              </a:rPr>
            </a:br>
            <a:br>
              <a:rPr lang="en-US" altLang="en-US" sz="3600" dirty="0">
                <a:solidFill>
                  <a:schemeClr val="tx1"/>
                </a:solidFill>
                <a:latin typeface="Calibri" panose="020F0502020204030204" pitchFamily="34" charset="0"/>
              </a:rPr>
            </a:br>
            <a:r>
              <a:rPr lang="en-US" altLang="en-US" sz="3600" dirty="0">
                <a:solidFill>
                  <a:schemeClr val="tx1"/>
                </a:solidFill>
                <a:latin typeface="Calibri" panose="020F0502020204030204" pitchFamily="34" charset="0"/>
              </a:rPr>
              <a:t>II. </a:t>
            </a:r>
            <a:r>
              <a:rPr lang="en-US" altLang="en-US" sz="3600" dirty="0" err="1">
                <a:solidFill>
                  <a:schemeClr val="tx1"/>
                </a:solidFill>
                <a:latin typeface="Calibri" panose="020F0502020204030204" pitchFamily="34" charset="0"/>
              </a:rPr>
              <a:t>Σχήμ</a:t>
            </a:r>
            <a:r>
              <a:rPr lang="en-US" altLang="en-US" sz="3600" dirty="0">
                <a:solidFill>
                  <a:schemeClr val="tx1"/>
                </a:solidFill>
                <a:latin typeface="Calibri" panose="020F0502020204030204" pitchFamily="34" charset="0"/>
              </a:rPr>
              <a:t>ατα –</a:t>
            </a:r>
            <a:r>
              <a:rPr lang="el-GR" altLang="en-US" sz="3600" dirty="0">
                <a:solidFill>
                  <a:schemeClr val="tx1"/>
                </a:solidFill>
                <a:latin typeface="Calibri" panose="020F0502020204030204" pitchFamily="34" charset="0"/>
              </a:rPr>
              <a:t> </a:t>
            </a:r>
            <a:r>
              <a:rPr lang="en-US" altLang="en-US" sz="3600" dirty="0" err="1">
                <a:solidFill>
                  <a:schemeClr val="tx1"/>
                </a:solidFill>
                <a:latin typeface="Calibri" panose="020F0502020204030204" pitchFamily="34" charset="0"/>
              </a:rPr>
              <a:t>κυμ</a:t>
            </a:r>
            <a:r>
              <a:rPr lang="en-US" altLang="en-US" sz="3600" dirty="0">
                <a:solidFill>
                  <a:schemeClr val="tx1"/>
                </a:solidFill>
                <a:latin typeface="Calibri" panose="020F0502020204030204" pitchFamily="34" charset="0"/>
              </a:rPr>
              <a:t>ατοσυναρτήσεις του ατόμου του Η: s τροχιακά</a:t>
            </a:r>
            <a:br>
              <a:rPr lang="el-GR" altLang="en-US" sz="3600" dirty="0">
                <a:solidFill>
                  <a:schemeClr val="tx1"/>
                </a:solidFill>
                <a:latin typeface="Calibri" panose="020F0502020204030204" pitchFamily="34" charset="0"/>
              </a:rPr>
            </a:br>
            <a:br>
              <a:rPr lang="en-US" altLang="en-US" sz="3600" dirty="0">
                <a:solidFill>
                  <a:schemeClr val="tx1"/>
                </a:solidFill>
                <a:latin typeface="Calibri" panose="020F0502020204030204" pitchFamily="34" charset="0"/>
              </a:rPr>
            </a:br>
            <a:r>
              <a:rPr lang="en-US" altLang="en-US" sz="3600" dirty="0">
                <a:solidFill>
                  <a:schemeClr val="tx1"/>
                </a:solidFill>
                <a:latin typeface="Calibri" panose="020F0502020204030204" pitchFamily="34" charset="0"/>
              </a:rPr>
              <a:t>III. Κατα</a:t>
            </a:r>
            <a:r>
              <a:rPr lang="en-US" altLang="en-US" sz="3600" dirty="0" err="1">
                <a:solidFill>
                  <a:schemeClr val="tx1"/>
                </a:solidFill>
                <a:latin typeface="Calibri" panose="020F0502020204030204" pitchFamily="34" charset="0"/>
              </a:rPr>
              <a:t>νομές</a:t>
            </a:r>
            <a:r>
              <a:rPr lang="en-US" altLang="en-US" sz="3600" dirty="0">
                <a:solidFill>
                  <a:schemeClr val="tx1"/>
                </a:solidFill>
                <a:latin typeface="Calibri" panose="020F0502020204030204" pitchFamily="34" charset="0"/>
              </a:rPr>
              <a:t> </a:t>
            </a:r>
            <a:r>
              <a:rPr lang="en-US" altLang="en-US" sz="3600" dirty="0" err="1">
                <a:solidFill>
                  <a:schemeClr val="tx1"/>
                </a:solidFill>
                <a:latin typeface="Calibri" panose="020F0502020204030204" pitchFamily="34" charset="0"/>
              </a:rPr>
              <a:t>Ακτινικής</a:t>
            </a:r>
            <a:r>
              <a:rPr lang="en-US" altLang="en-US" sz="3600" dirty="0">
                <a:solidFill>
                  <a:schemeClr val="tx1"/>
                </a:solidFill>
                <a:latin typeface="Calibri" panose="020F0502020204030204" pitchFamily="34" charset="0"/>
              </a:rPr>
              <a:t> </a:t>
            </a:r>
            <a:r>
              <a:rPr lang="en-US" altLang="en-US" sz="3600" dirty="0" err="1">
                <a:solidFill>
                  <a:schemeClr val="tx1"/>
                </a:solidFill>
                <a:latin typeface="Calibri" panose="020F0502020204030204" pitchFamily="34" charset="0"/>
              </a:rPr>
              <a:t>Πιθ</a:t>
            </a:r>
            <a:r>
              <a:rPr lang="en-US" altLang="en-US" sz="3600" dirty="0">
                <a:solidFill>
                  <a:schemeClr val="tx1"/>
                </a:solidFill>
                <a:latin typeface="Calibri" panose="020F0502020204030204" pitchFamily="34" charset="0"/>
              </a:rPr>
              <a:t>ανότητας</a:t>
            </a:r>
          </a:p>
        </p:txBody>
      </p:sp>
      <p:sp>
        <p:nvSpPr>
          <p:cNvPr id="2" name="Rectangle 1">
            <a:extLst>
              <a:ext uri="{FF2B5EF4-FFF2-40B4-BE49-F238E27FC236}">
                <a16:creationId xmlns:a16="http://schemas.microsoft.com/office/drawing/2014/main" id="{58D70854-AB1E-B9D4-4087-6723EB5178BA}"/>
              </a:ext>
            </a:extLst>
          </p:cNvPr>
          <p:cNvSpPr txBox="1">
            <a:spLocks noChangeArrowheads="1"/>
          </p:cNvSpPr>
          <p:nvPr/>
        </p:nvSpPr>
        <p:spPr>
          <a:xfrm>
            <a:off x="522515" y="340180"/>
            <a:ext cx="7772400" cy="1553935"/>
          </a:xfrm>
          <a:prstGeom prst="rect">
            <a:avLst/>
          </a:prstGeom>
          <a:noFill/>
          <a:ln>
            <a:noFill/>
          </a:ln>
        </p:spPr>
        <p:txBody>
          <a:bodyPr spcFirstLastPara="1" wrap="square" lIns="91425" tIns="45700" rIns="91425" bIns="45700" anchor="ctr" anchorCtr="0">
            <a:normAutofit fontScale="25000" lnSpcReduction="20000"/>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lnSpc>
                <a:spcPct val="100000"/>
              </a:lnSpc>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altLang="en-US" sz="16000" dirty="0" err="1">
                <a:solidFill>
                  <a:srgbClr val="3333FF"/>
                </a:solidFill>
                <a:latin typeface="Calibri" panose="020F0502020204030204" pitchFamily="34" charset="0"/>
              </a:rPr>
              <a:t>Θέμ</a:t>
            </a:r>
            <a:r>
              <a:rPr lang="en-US" altLang="en-US" sz="16000" dirty="0">
                <a:solidFill>
                  <a:srgbClr val="3333FF"/>
                </a:solidFill>
                <a:latin typeface="Calibri" panose="020F0502020204030204" pitchFamily="34" charset="0"/>
              </a:rPr>
              <a:t>ατα: Οι κυματοσυναρτήσεις για το άτομο του υδρογόνου</a:t>
            </a:r>
            <a:br>
              <a:rPr lang="en-US" altLang="en-US" sz="2800" dirty="0">
                <a:solidFill>
                  <a:srgbClr val="3333FF"/>
                </a:solidFill>
                <a:latin typeface="Calibri" panose="020F0502020204030204" pitchFamily="34" charset="0"/>
              </a:rPr>
            </a:br>
            <a:endParaRPr lang="en-US" altLang="en-US" sz="2800" dirty="0">
              <a:solidFill>
                <a:srgbClr val="3333FF"/>
              </a:solidFill>
              <a:latin typeface="Calibri" panose="020F0502020204030204" pitchFamily="34" charset="0"/>
            </a:endParaRPr>
          </a:p>
        </p:txBody>
      </p:sp>
    </p:spTree>
    <p:extLst>
      <p:ext uri="{BB962C8B-B14F-4D97-AF65-F5344CB8AC3E}">
        <p14:creationId xmlns:p14="http://schemas.microsoft.com/office/powerpoint/2010/main" val="2707260086"/>
      </p:ext>
    </p:extLst>
  </p:cSld>
  <p:clrMapOvr>
    <a:masterClrMapping/>
  </p:clrMapOvr>
  <p:transition spd="med"/>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Rectangle 1">
            <a:extLst>
              <a:ext uri="{FF2B5EF4-FFF2-40B4-BE49-F238E27FC236}">
                <a16:creationId xmlns:a16="http://schemas.microsoft.com/office/drawing/2014/main" id="{EE4F9ED2-6632-426B-B88D-BFDD6EB8F99D}"/>
              </a:ext>
            </a:extLst>
          </p:cNvPr>
          <p:cNvSpPr>
            <a:spLocks noGrp="1" noChangeArrowheads="1"/>
          </p:cNvSpPr>
          <p:nvPr>
            <p:ph type="title" idx="4294967295"/>
          </p:nvPr>
        </p:nvSpPr>
        <p:spPr>
          <a:xfrm>
            <a:off x="522515" y="2002971"/>
            <a:ext cx="7772400" cy="4514849"/>
          </a:xfrm>
        </p:spPr>
        <p:txBody>
          <a:bodyPr>
            <a:normAutofit/>
          </a:bodyPr>
          <a:lstStyle/>
          <a:p>
            <a:pPr eaLnBrk="1" hangingPunct="1">
              <a:lnSpc>
                <a:spcPct val="100000"/>
              </a:lnSpc>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altLang="en-US" sz="3600" dirty="0">
                <a:solidFill>
                  <a:srgbClr val="FF0000"/>
                </a:solidFill>
                <a:latin typeface="Calibri" panose="020F0502020204030204" pitchFamily="34" charset="0"/>
              </a:rPr>
              <a:t>I. </a:t>
            </a:r>
            <a:r>
              <a:rPr lang="en-US" altLang="en-US" sz="3600" dirty="0" err="1">
                <a:solidFill>
                  <a:srgbClr val="FF0000"/>
                </a:solidFill>
                <a:latin typeface="Calibri" panose="020F0502020204030204" pitchFamily="34" charset="0"/>
              </a:rPr>
              <a:t>Κυμ</a:t>
            </a:r>
            <a:r>
              <a:rPr lang="en-US" altLang="en-US" sz="3600" dirty="0">
                <a:solidFill>
                  <a:srgbClr val="FF0000"/>
                </a:solidFill>
                <a:latin typeface="Calibri" panose="020F0502020204030204" pitchFamily="34" charset="0"/>
              </a:rPr>
              <a:t>ατοσυναρτήσεις (τροχιακά) για το άτομο του υδρογόνου</a:t>
            </a:r>
            <a:r>
              <a:rPr lang="el-GR" altLang="en-US" sz="3600" dirty="0">
                <a:solidFill>
                  <a:srgbClr val="FF0000"/>
                </a:solidFill>
                <a:latin typeface="Calibri" panose="020F0502020204030204" pitchFamily="34" charset="0"/>
              </a:rPr>
              <a:t> </a:t>
            </a:r>
            <a:r>
              <a:rPr lang="en-US" altLang="en-US" sz="3600" dirty="0">
                <a:solidFill>
                  <a:srgbClr val="FF0000"/>
                </a:solidFill>
                <a:latin typeface="Calibri" panose="020F0502020204030204" pitchFamily="34" charset="0"/>
              </a:rPr>
              <a:t>(HΨ=EΨ)</a:t>
            </a:r>
            <a:br>
              <a:rPr lang="el-GR" altLang="en-US" sz="3600" dirty="0">
                <a:solidFill>
                  <a:srgbClr val="3333FF"/>
                </a:solidFill>
                <a:latin typeface="Calibri" panose="020F0502020204030204" pitchFamily="34" charset="0"/>
              </a:rPr>
            </a:br>
            <a:br>
              <a:rPr lang="en-US" altLang="en-US" sz="3600" dirty="0">
                <a:solidFill>
                  <a:srgbClr val="3333FF"/>
                </a:solidFill>
                <a:latin typeface="Calibri" panose="020F0502020204030204" pitchFamily="34" charset="0"/>
              </a:rPr>
            </a:br>
            <a:r>
              <a:rPr lang="en-US" altLang="en-US" sz="3600" dirty="0">
                <a:solidFill>
                  <a:schemeClr val="bg1">
                    <a:lumMod val="65000"/>
                  </a:schemeClr>
                </a:solidFill>
                <a:latin typeface="Calibri" panose="020F0502020204030204" pitchFamily="34" charset="0"/>
              </a:rPr>
              <a:t>II. </a:t>
            </a:r>
            <a:r>
              <a:rPr lang="en-US" altLang="en-US" sz="3600" dirty="0" err="1">
                <a:solidFill>
                  <a:schemeClr val="bg1">
                    <a:lumMod val="65000"/>
                  </a:schemeClr>
                </a:solidFill>
                <a:latin typeface="Calibri" panose="020F0502020204030204" pitchFamily="34" charset="0"/>
              </a:rPr>
              <a:t>Σχήμ</a:t>
            </a:r>
            <a:r>
              <a:rPr lang="en-US" altLang="en-US" sz="3600" dirty="0">
                <a:solidFill>
                  <a:schemeClr val="bg1">
                    <a:lumMod val="65000"/>
                  </a:schemeClr>
                </a:solidFill>
                <a:latin typeface="Calibri" panose="020F0502020204030204" pitchFamily="34" charset="0"/>
              </a:rPr>
              <a:t>ατα –</a:t>
            </a:r>
            <a:r>
              <a:rPr lang="el-GR" altLang="en-US" sz="3600" dirty="0">
                <a:solidFill>
                  <a:schemeClr val="bg1">
                    <a:lumMod val="65000"/>
                  </a:schemeClr>
                </a:solidFill>
                <a:latin typeface="Calibri" panose="020F0502020204030204" pitchFamily="34" charset="0"/>
              </a:rPr>
              <a:t> </a:t>
            </a:r>
            <a:r>
              <a:rPr lang="en-US" altLang="en-US" sz="3600" dirty="0" err="1">
                <a:solidFill>
                  <a:schemeClr val="bg1">
                    <a:lumMod val="65000"/>
                  </a:schemeClr>
                </a:solidFill>
                <a:latin typeface="Calibri" panose="020F0502020204030204" pitchFamily="34" charset="0"/>
              </a:rPr>
              <a:t>κυμ</a:t>
            </a:r>
            <a:r>
              <a:rPr lang="en-US" altLang="en-US" sz="3600" dirty="0">
                <a:solidFill>
                  <a:schemeClr val="bg1">
                    <a:lumMod val="65000"/>
                  </a:schemeClr>
                </a:solidFill>
                <a:latin typeface="Calibri" panose="020F0502020204030204" pitchFamily="34" charset="0"/>
              </a:rPr>
              <a:t>ατοσυναρτήσεις του ατόμου του Η: s τροχιακά</a:t>
            </a:r>
            <a:br>
              <a:rPr lang="el-GR" altLang="en-US" sz="3600" dirty="0">
                <a:solidFill>
                  <a:schemeClr val="bg1">
                    <a:lumMod val="65000"/>
                  </a:schemeClr>
                </a:solidFill>
                <a:latin typeface="Calibri" panose="020F0502020204030204" pitchFamily="34" charset="0"/>
              </a:rPr>
            </a:br>
            <a:br>
              <a:rPr lang="en-US" altLang="en-US" sz="3600" dirty="0">
                <a:solidFill>
                  <a:schemeClr val="bg1">
                    <a:lumMod val="65000"/>
                  </a:schemeClr>
                </a:solidFill>
                <a:latin typeface="Calibri" panose="020F0502020204030204" pitchFamily="34" charset="0"/>
              </a:rPr>
            </a:br>
            <a:r>
              <a:rPr lang="en-US" altLang="en-US" sz="3600" dirty="0">
                <a:solidFill>
                  <a:schemeClr val="bg1">
                    <a:lumMod val="65000"/>
                  </a:schemeClr>
                </a:solidFill>
                <a:latin typeface="Calibri" panose="020F0502020204030204" pitchFamily="34" charset="0"/>
              </a:rPr>
              <a:t>III. Κατα</a:t>
            </a:r>
            <a:r>
              <a:rPr lang="en-US" altLang="en-US" sz="3600" dirty="0" err="1">
                <a:solidFill>
                  <a:schemeClr val="bg1">
                    <a:lumMod val="65000"/>
                  </a:schemeClr>
                </a:solidFill>
                <a:latin typeface="Calibri" panose="020F0502020204030204" pitchFamily="34" charset="0"/>
              </a:rPr>
              <a:t>νομές</a:t>
            </a:r>
            <a:r>
              <a:rPr lang="en-US" altLang="en-US" sz="3600" dirty="0">
                <a:solidFill>
                  <a:schemeClr val="bg1">
                    <a:lumMod val="65000"/>
                  </a:schemeClr>
                </a:solidFill>
                <a:latin typeface="Calibri" panose="020F0502020204030204" pitchFamily="34" charset="0"/>
              </a:rPr>
              <a:t> </a:t>
            </a:r>
            <a:r>
              <a:rPr lang="en-US" altLang="en-US" sz="3600" dirty="0" err="1">
                <a:solidFill>
                  <a:schemeClr val="bg1">
                    <a:lumMod val="65000"/>
                  </a:schemeClr>
                </a:solidFill>
                <a:latin typeface="Calibri" panose="020F0502020204030204" pitchFamily="34" charset="0"/>
              </a:rPr>
              <a:t>Ακτινικής</a:t>
            </a:r>
            <a:r>
              <a:rPr lang="en-US" altLang="en-US" sz="3600" dirty="0">
                <a:solidFill>
                  <a:schemeClr val="bg1">
                    <a:lumMod val="65000"/>
                  </a:schemeClr>
                </a:solidFill>
                <a:latin typeface="Calibri" panose="020F0502020204030204" pitchFamily="34" charset="0"/>
              </a:rPr>
              <a:t> </a:t>
            </a:r>
            <a:r>
              <a:rPr lang="en-US" altLang="en-US" sz="3600" dirty="0" err="1">
                <a:solidFill>
                  <a:schemeClr val="bg1">
                    <a:lumMod val="65000"/>
                  </a:schemeClr>
                </a:solidFill>
                <a:latin typeface="Calibri" panose="020F0502020204030204" pitchFamily="34" charset="0"/>
              </a:rPr>
              <a:t>Πιθ</a:t>
            </a:r>
            <a:r>
              <a:rPr lang="en-US" altLang="en-US" sz="3600" dirty="0">
                <a:solidFill>
                  <a:schemeClr val="bg1">
                    <a:lumMod val="65000"/>
                  </a:schemeClr>
                </a:solidFill>
                <a:latin typeface="Calibri" panose="020F0502020204030204" pitchFamily="34" charset="0"/>
              </a:rPr>
              <a:t>ανότητας</a:t>
            </a:r>
          </a:p>
        </p:txBody>
      </p:sp>
      <p:sp>
        <p:nvSpPr>
          <p:cNvPr id="2" name="Rectangle 1">
            <a:extLst>
              <a:ext uri="{FF2B5EF4-FFF2-40B4-BE49-F238E27FC236}">
                <a16:creationId xmlns:a16="http://schemas.microsoft.com/office/drawing/2014/main" id="{58D70854-AB1E-B9D4-4087-6723EB5178BA}"/>
              </a:ext>
            </a:extLst>
          </p:cNvPr>
          <p:cNvSpPr txBox="1">
            <a:spLocks noChangeArrowheads="1"/>
          </p:cNvSpPr>
          <p:nvPr/>
        </p:nvSpPr>
        <p:spPr>
          <a:xfrm>
            <a:off x="522515" y="340180"/>
            <a:ext cx="7772400" cy="1553935"/>
          </a:xfrm>
          <a:prstGeom prst="rect">
            <a:avLst/>
          </a:prstGeom>
          <a:noFill/>
          <a:ln>
            <a:noFill/>
          </a:ln>
        </p:spPr>
        <p:txBody>
          <a:bodyPr spcFirstLastPara="1" wrap="square" lIns="91425" tIns="45700" rIns="91425" bIns="45700" anchor="ctr" anchorCtr="0">
            <a:normAutofit fontScale="25000" lnSpcReduction="20000"/>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lnSpc>
                <a:spcPct val="100000"/>
              </a:lnSpc>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altLang="en-US" sz="16000" dirty="0" err="1">
                <a:solidFill>
                  <a:srgbClr val="3333FF"/>
                </a:solidFill>
                <a:latin typeface="Calibri" panose="020F0502020204030204" pitchFamily="34" charset="0"/>
              </a:rPr>
              <a:t>Θέμ</a:t>
            </a:r>
            <a:r>
              <a:rPr lang="en-US" altLang="en-US" sz="16000" dirty="0">
                <a:solidFill>
                  <a:srgbClr val="3333FF"/>
                </a:solidFill>
                <a:latin typeface="Calibri" panose="020F0502020204030204" pitchFamily="34" charset="0"/>
              </a:rPr>
              <a:t>ατα: Οι κυματοσυναρτήσεις για το άτομο του υδρογόνου</a:t>
            </a:r>
            <a:br>
              <a:rPr lang="en-US" altLang="en-US" sz="2800" dirty="0">
                <a:solidFill>
                  <a:srgbClr val="3333FF"/>
                </a:solidFill>
                <a:latin typeface="Calibri" panose="020F0502020204030204" pitchFamily="34" charset="0"/>
              </a:rPr>
            </a:br>
            <a:endParaRPr lang="en-US" altLang="en-US" sz="2800" dirty="0">
              <a:solidFill>
                <a:srgbClr val="3333FF"/>
              </a:solidFill>
              <a:latin typeface="Calibri" panose="020F0502020204030204" pitchFamily="34" charset="0"/>
            </a:endParaRPr>
          </a:p>
        </p:txBody>
      </p:sp>
    </p:spTree>
  </p:cSld>
  <p:clrMapOvr>
    <a:masterClrMapping/>
  </p:clrMapOvr>
  <p:transition spd="med"/>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1">
            <a:extLst>
              <a:ext uri="{FF2B5EF4-FFF2-40B4-BE49-F238E27FC236}">
                <a16:creationId xmlns:a16="http://schemas.microsoft.com/office/drawing/2014/main" id="{8997FE93-F9EB-4A73-BD4C-DBB54B2150CC}"/>
              </a:ext>
            </a:extLst>
          </p:cNvPr>
          <p:cNvSpPr>
            <a:spLocks noGrp="1" noChangeArrowheads="1"/>
          </p:cNvSpPr>
          <p:nvPr>
            <p:ph type="title" idx="4294967295"/>
          </p:nvPr>
        </p:nvSpPr>
        <p:spPr>
          <a:xfrm>
            <a:off x="317500" y="232568"/>
            <a:ext cx="8229600" cy="998538"/>
          </a:xfrm>
        </p:spPr>
        <p:txBody>
          <a:bodyPr/>
          <a:lstStyle/>
          <a:p>
            <a:pPr algn="ctr" eaLnBrk="1" hangingPunct="1">
              <a:lnSpc>
                <a:spcPct val="100000"/>
              </a:lnSpc>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altLang="en-US" sz="3600" b="1" dirty="0">
                <a:solidFill>
                  <a:srgbClr val="3333FF"/>
                </a:solidFill>
                <a:latin typeface="Calibri" panose="020F0502020204030204" pitchFamily="34" charset="0"/>
              </a:rPr>
              <a:t>Η ΕΞΙΣΩΣΗ  SCHRÖDINGER</a:t>
            </a:r>
          </a:p>
        </p:txBody>
      </p:sp>
      <p:sp>
        <p:nvSpPr>
          <p:cNvPr id="167939" name="Text Box 2">
            <a:extLst>
              <a:ext uri="{FF2B5EF4-FFF2-40B4-BE49-F238E27FC236}">
                <a16:creationId xmlns:a16="http://schemas.microsoft.com/office/drawing/2014/main" id="{66138AF2-0FAA-4EE9-80AE-D4F86BFDD5C3}"/>
              </a:ext>
            </a:extLst>
          </p:cNvPr>
          <p:cNvSpPr txBox="1">
            <a:spLocks noChangeArrowheads="1"/>
          </p:cNvSpPr>
          <p:nvPr/>
        </p:nvSpPr>
        <p:spPr bwMode="auto">
          <a:xfrm>
            <a:off x="457200" y="1600200"/>
            <a:ext cx="84582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marL="342900" indent="-334963">
              <a:lnSpc>
                <a:spcPct val="94000"/>
              </a:lnSpc>
              <a:buClr>
                <a:srgbClr val="000000"/>
              </a:buClr>
              <a:buSzPct val="100000"/>
              <a:buFont typeface="Times New Roman" panose="02020603050405020304" pitchFamily="18" charset="0"/>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solidFill>
                  <a:schemeClr val="bg1"/>
                </a:solidFill>
                <a:latin typeface="Arial" panose="020B0604020202020204" pitchFamily="34" charset="0"/>
                <a:cs typeface="Droid Sans Fallback" charset="0"/>
              </a:defRPr>
            </a:lvl1pPr>
            <a:lvl2pPr>
              <a:lnSpc>
                <a:spcPct val="94000"/>
              </a:lnSpc>
              <a:buClr>
                <a:srgbClr val="000000"/>
              </a:buClr>
              <a:buSzPct val="100000"/>
              <a:buFont typeface="Times New Roman" panose="02020603050405020304" pitchFamily="18" charset="0"/>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solidFill>
                  <a:schemeClr val="bg1"/>
                </a:solidFill>
                <a:latin typeface="Arial" panose="020B0604020202020204" pitchFamily="34" charset="0"/>
                <a:cs typeface="Droid Sans Fallback" charset="0"/>
              </a:defRPr>
            </a:lvl2pPr>
            <a:lvl3pPr>
              <a:lnSpc>
                <a:spcPct val="94000"/>
              </a:lnSpc>
              <a:buClr>
                <a:srgbClr val="000000"/>
              </a:buClr>
              <a:buSzPct val="100000"/>
              <a:buFont typeface="Times New Roman" panose="02020603050405020304" pitchFamily="18" charset="0"/>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solidFill>
                  <a:schemeClr val="bg1"/>
                </a:solidFill>
                <a:latin typeface="Arial" panose="020B0604020202020204" pitchFamily="34" charset="0"/>
                <a:cs typeface="Droid Sans Fallback" charset="0"/>
              </a:defRPr>
            </a:lvl3pPr>
            <a:lvl4pPr>
              <a:lnSpc>
                <a:spcPct val="94000"/>
              </a:lnSpc>
              <a:buClr>
                <a:srgbClr val="000000"/>
              </a:buClr>
              <a:buSzPct val="100000"/>
              <a:buFont typeface="Times New Roman" panose="02020603050405020304" pitchFamily="18" charset="0"/>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solidFill>
                  <a:schemeClr val="bg1"/>
                </a:solidFill>
                <a:latin typeface="Arial" panose="020B0604020202020204" pitchFamily="34" charset="0"/>
                <a:cs typeface="Droid Sans Fallback" charset="0"/>
              </a:defRPr>
            </a:lvl4pPr>
            <a:lvl5pPr>
              <a:lnSpc>
                <a:spcPct val="94000"/>
              </a:lnSpc>
              <a:buClr>
                <a:srgbClr val="000000"/>
              </a:buClr>
              <a:buSzPct val="100000"/>
              <a:buFont typeface="Times New Roman" panose="02020603050405020304" pitchFamily="18" charset="0"/>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solidFill>
                  <a:schemeClr val="bg1"/>
                </a:solidFill>
                <a:latin typeface="Arial" panose="020B0604020202020204" pitchFamily="34" charset="0"/>
                <a:cs typeface="Droid Sans Fallback" charset="0"/>
              </a:defRPr>
            </a:lvl5pPr>
            <a:lvl6pPr marL="25146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solidFill>
                  <a:schemeClr val="bg1"/>
                </a:solidFill>
                <a:latin typeface="Arial" panose="020B0604020202020204" pitchFamily="34" charset="0"/>
                <a:cs typeface="Droid Sans Fallback" charset="0"/>
              </a:defRPr>
            </a:lvl6pPr>
            <a:lvl7pPr marL="29718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solidFill>
                  <a:schemeClr val="bg1"/>
                </a:solidFill>
                <a:latin typeface="Arial" panose="020B0604020202020204" pitchFamily="34" charset="0"/>
                <a:cs typeface="Droid Sans Fallback" charset="0"/>
              </a:defRPr>
            </a:lvl7pPr>
            <a:lvl8pPr marL="34290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solidFill>
                  <a:schemeClr val="bg1"/>
                </a:solidFill>
                <a:latin typeface="Arial" panose="020B0604020202020204" pitchFamily="34" charset="0"/>
                <a:cs typeface="Droid Sans Fallback" charset="0"/>
              </a:defRPr>
            </a:lvl8pPr>
            <a:lvl9pPr marL="38862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solidFill>
                  <a:schemeClr val="bg1"/>
                </a:solidFill>
                <a:latin typeface="Arial" panose="020B0604020202020204" pitchFamily="34" charset="0"/>
                <a:cs typeface="Droid Sans Fallback" charset="0"/>
              </a:defRPr>
            </a:lvl9pPr>
          </a:lstStyle>
          <a:p>
            <a:pPr eaLnBrk="1" hangingPunct="1">
              <a:lnSpc>
                <a:spcPct val="100000"/>
              </a:lnSpc>
              <a:spcBef>
                <a:spcPts val="650"/>
              </a:spcBef>
              <a:buClrTx/>
              <a:buFontTx/>
              <a:buNone/>
            </a:pPr>
            <a:r>
              <a:rPr lang="en-US" altLang="en-US" sz="2800" dirty="0">
                <a:solidFill>
                  <a:srgbClr val="000000"/>
                </a:solidFill>
                <a:latin typeface="Calibri" panose="020F0502020204030204" pitchFamily="34" charset="0"/>
              </a:rPr>
              <a:t>Tα </a:t>
            </a:r>
            <a:r>
              <a:rPr lang="en-US" altLang="en-US" sz="2800" dirty="0" err="1">
                <a:solidFill>
                  <a:srgbClr val="000000"/>
                </a:solidFill>
                <a:latin typeface="Calibri" panose="020F0502020204030204" pitchFamily="34" charset="0"/>
              </a:rPr>
              <a:t>μικροσκο</a:t>
            </a:r>
            <a:r>
              <a:rPr lang="en-US" altLang="en-US" sz="2800" dirty="0">
                <a:solidFill>
                  <a:srgbClr val="000000"/>
                </a:solidFill>
                <a:latin typeface="Calibri" panose="020F0502020204030204" pitchFamily="34" charset="0"/>
              </a:rPr>
              <a:t>πικά σωματίδια, όπως τα ηλεκτρόνια στο περιβάλλον τους δεν υπακούουν στις κλασσικές εξισώσεις κίνησης. Τα </a:t>
            </a:r>
            <a:r>
              <a:rPr lang="en-US" altLang="en-US" sz="2800" dirty="0" err="1">
                <a:solidFill>
                  <a:srgbClr val="000000"/>
                </a:solidFill>
                <a:latin typeface="Calibri" panose="020F0502020204030204" pitchFamily="34" charset="0"/>
              </a:rPr>
              <a:t>ηλεκτρόνι</a:t>
            </a:r>
            <a:r>
              <a:rPr lang="en-US" altLang="en-US" sz="2800" dirty="0">
                <a:solidFill>
                  <a:srgbClr val="000000"/>
                </a:solidFill>
                <a:latin typeface="Calibri" panose="020F0502020204030204" pitchFamily="34" charset="0"/>
              </a:rPr>
              <a:t>α πρέπει να επεξεργασθούν ως κύματα για να περιγραφεί η συμπεριφορά τους</a:t>
            </a:r>
          </a:p>
          <a:p>
            <a:pPr eaLnBrk="1" hangingPunct="1">
              <a:lnSpc>
                <a:spcPct val="100000"/>
              </a:lnSpc>
              <a:spcBef>
                <a:spcPts val="650"/>
              </a:spcBef>
              <a:buClrTx/>
              <a:buFontTx/>
              <a:buNone/>
            </a:pPr>
            <a:r>
              <a:rPr lang="en-US" altLang="en-US" sz="2800" dirty="0" err="1">
                <a:solidFill>
                  <a:srgbClr val="000000"/>
                </a:solidFill>
                <a:latin typeface="Calibri" panose="020F0502020204030204" pitchFamily="34" charset="0"/>
              </a:rPr>
              <a:t>Το</a:t>
            </a:r>
            <a:r>
              <a:rPr lang="en-US" altLang="en-US" sz="2800" dirty="0">
                <a:solidFill>
                  <a:srgbClr val="000000"/>
                </a:solidFill>
                <a:latin typeface="Calibri" panose="020F0502020204030204" pitchFamily="34" charset="0"/>
              </a:rPr>
              <a:t> 1927 ο Erwin Schrödinger </a:t>
            </a:r>
            <a:r>
              <a:rPr lang="en-US" altLang="en-US" sz="2800" dirty="0" err="1">
                <a:solidFill>
                  <a:srgbClr val="000000"/>
                </a:solidFill>
                <a:latin typeface="Calibri" panose="020F0502020204030204" pitchFamily="34" charset="0"/>
              </a:rPr>
              <a:t>έγρ</a:t>
            </a:r>
            <a:r>
              <a:rPr lang="en-US" altLang="en-US" sz="2800" dirty="0">
                <a:solidFill>
                  <a:srgbClr val="000000"/>
                </a:solidFill>
                <a:latin typeface="Calibri" panose="020F0502020204030204" pitchFamily="34" charset="0"/>
              </a:rPr>
              <a:t>αψε μια εξίσωση της κίνησης σωματιδίων (όπως των ηλεκτρονίων ) που εξηγεί την τις κυματικές τους ιδιότητες</a:t>
            </a:r>
          </a:p>
          <a:p>
            <a:pPr eaLnBrk="1" hangingPunct="1">
              <a:lnSpc>
                <a:spcPct val="100000"/>
              </a:lnSpc>
              <a:spcBef>
                <a:spcPts val="650"/>
              </a:spcBef>
              <a:buClrTx/>
              <a:buFontTx/>
              <a:buNone/>
            </a:pPr>
            <a:r>
              <a:rPr lang="en-US" altLang="en-US" sz="2800" b="1" dirty="0">
                <a:solidFill>
                  <a:srgbClr val="FF0000"/>
                </a:solidFill>
                <a:latin typeface="Calibri" panose="020F0502020204030204" pitchFamily="34" charset="0"/>
              </a:rPr>
              <a:t>Η </a:t>
            </a:r>
            <a:r>
              <a:rPr lang="en-US" altLang="en-US" sz="2800" b="1" dirty="0" err="1">
                <a:solidFill>
                  <a:srgbClr val="FF0000"/>
                </a:solidFill>
                <a:latin typeface="Calibri" panose="020F0502020204030204" pitchFamily="34" charset="0"/>
              </a:rPr>
              <a:t>εξίσωση</a:t>
            </a:r>
            <a:r>
              <a:rPr lang="en-US" altLang="en-US" sz="2800" b="1" dirty="0">
                <a:solidFill>
                  <a:srgbClr val="FF0000"/>
                </a:solidFill>
                <a:latin typeface="Calibri" panose="020F0502020204030204" pitchFamily="34" charset="0"/>
              </a:rPr>
              <a:t> Schrödinger       ĤΨ = EΨ</a:t>
            </a:r>
          </a:p>
        </p:txBody>
      </p:sp>
    </p:spTree>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104;p2">
            <a:extLst>
              <a:ext uri="{FF2B5EF4-FFF2-40B4-BE49-F238E27FC236}">
                <a16:creationId xmlns:a16="http://schemas.microsoft.com/office/drawing/2014/main" id="{78DFEC11-3250-A7D8-1C0E-8CCE0D454460}"/>
              </a:ext>
            </a:extLst>
          </p:cNvPr>
          <p:cNvSpPr txBox="1"/>
          <p:nvPr/>
        </p:nvSpPr>
        <p:spPr>
          <a:xfrm>
            <a:off x="418322" y="5214460"/>
            <a:ext cx="8725677" cy="538579"/>
          </a:xfrm>
          <a:prstGeom prst="rect">
            <a:avLst/>
          </a:prstGeom>
          <a:noFill/>
          <a:ln>
            <a:noFill/>
          </a:ln>
        </p:spPr>
        <p:txBody>
          <a:bodyPr spcFirstLastPara="1" wrap="square" lIns="91425" tIns="91425" rIns="91425" bIns="91425" anchor="t" anchorCtr="0">
            <a:spAutoFit/>
          </a:bodyPr>
          <a:lstStyle/>
          <a:p>
            <a:pPr marL="285750" indent="-285750">
              <a:lnSpc>
                <a:spcPct val="115000"/>
              </a:lnSpc>
              <a:buFont typeface="Arial" panose="020B0604020202020204" pitchFamily="34" charset="0"/>
              <a:buChar char="•"/>
            </a:pPr>
            <a:r>
              <a:rPr lang="el-GR" sz="2000" dirty="0">
                <a:solidFill>
                  <a:schemeClr val="dk1"/>
                </a:solidFill>
              </a:rPr>
              <a:t>Παρατήρηση -&gt; Υπόθεση -&gt; Πείραμα -&gt; Επαλήθευση / Μη επαλήθευση </a:t>
            </a:r>
          </a:p>
        </p:txBody>
      </p:sp>
      <p:grpSp>
        <p:nvGrpSpPr>
          <p:cNvPr id="8" name="Group 7">
            <a:extLst>
              <a:ext uri="{FF2B5EF4-FFF2-40B4-BE49-F238E27FC236}">
                <a16:creationId xmlns:a16="http://schemas.microsoft.com/office/drawing/2014/main" id="{6997910D-C4DF-F312-170B-62AEC93AF61F}"/>
              </a:ext>
            </a:extLst>
          </p:cNvPr>
          <p:cNvGrpSpPr/>
          <p:nvPr/>
        </p:nvGrpSpPr>
        <p:grpSpPr>
          <a:xfrm>
            <a:off x="3106357" y="5751055"/>
            <a:ext cx="2855160" cy="660960"/>
            <a:chOff x="3106357" y="5751055"/>
            <a:chExt cx="2855160" cy="660960"/>
          </a:xfrm>
        </p:grpSpPr>
        <mc:AlternateContent xmlns:mc="http://schemas.openxmlformats.org/markup-compatibility/2006" xmlns:p14="http://schemas.microsoft.com/office/powerpoint/2010/main">
          <mc:Choice Requires="p14">
            <p:contentPart p14:bwMode="auto" r:id="rId3">
              <p14:nvContentPartPr>
                <p14:cNvPr id="6" name="Ink 5">
                  <a:extLst>
                    <a:ext uri="{FF2B5EF4-FFF2-40B4-BE49-F238E27FC236}">
                      <a16:creationId xmlns:a16="http://schemas.microsoft.com/office/drawing/2014/main" id="{1C344E74-5A57-D0C7-8068-C4BD94809346}"/>
                    </a:ext>
                  </a:extLst>
                </p14:cNvPr>
                <p14:cNvContentPartPr/>
                <p14:nvPr/>
              </p14:nvContentPartPr>
              <p14:xfrm>
                <a:off x="3160717" y="5751055"/>
                <a:ext cx="2800800" cy="660960"/>
              </p14:xfrm>
            </p:contentPart>
          </mc:Choice>
          <mc:Fallback xmlns="">
            <p:pic>
              <p:nvPicPr>
                <p:cNvPr id="6" name="Ink 5">
                  <a:extLst>
                    <a:ext uri="{FF2B5EF4-FFF2-40B4-BE49-F238E27FC236}">
                      <a16:creationId xmlns:a16="http://schemas.microsoft.com/office/drawing/2014/main" id="{1C344E74-5A57-D0C7-8068-C4BD94809346}"/>
                    </a:ext>
                  </a:extLst>
                </p:cNvPr>
                <p:cNvPicPr/>
                <p:nvPr/>
              </p:nvPicPr>
              <p:blipFill>
                <a:blip r:embed="rId4"/>
                <a:stretch>
                  <a:fillRect/>
                </a:stretch>
              </p:blipFill>
              <p:spPr>
                <a:xfrm>
                  <a:off x="3142717" y="5733055"/>
                  <a:ext cx="2836440" cy="69660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7" name="Ink 6">
                  <a:extLst>
                    <a:ext uri="{FF2B5EF4-FFF2-40B4-BE49-F238E27FC236}">
                      <a16:creationId xmlns:a16="http://schemas.microsoft.com/office/drawing/2014/main" id="{2DE7B10A-C60C-443F-14C3-6AB7CADB294A}"/>
                    </a:ext>
                  </a:extLst>
                </p14:cNvPr>
                <p14:cNvContentPartPr/>
                <p14:nvPr/>
              </p14:nvContentPartPr>
              <p14:xfrm>
                <a:off x="3106357" y="5782015"/>
                <a:ext cx="184680" cy="93240"/>
              </p14:xfrm>
            </p:contentPart>
          </mc:Choice>
          <mc:Fallback xmlns="">
            <p:pic>
              <p:nvPicPr>
                <p:cNvPr id="7" name="Ink 6">
                  <a:extLst>
                    <a:ext uri="{FF2B5EF4-FFF2-40B4-BE49-F238E27FC236}">
                      <a16:creationId xmlns:a16="http://schemas.microsoft.com/office/drawing/2014/main" id="{2DE7B10A-C60C-443F-14C3-6AB7CADB294A}"/>
                    </a:ext>
                  </a:extLst>
                </p:cNvPr>
                <p:cNvPicPr/>
                <p:nvPr/>
              </p:nvPicPr>
              <p:blipFill>
                <a:blip r:embed="rId6"/>
                <a:stretch>
                  <a:fillRect/>
                </a:stretch>
              </p:blipFill>
              <p:spPr>
                <a:xfrm>
                  <a:off x="3088717" y="5764015"/>
                  <a:ext cx="220320" cy="12888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7">
            <p14:nvContentPartPr>
              <p14:cNvPr id="10" name="Ink 9">
                <a:extLst>
                  <a:ext uri="{FF2B5EF4-FFF2-40B4-BE49-F238E27FC236}">
                    <a16:creationId xmlns:a16="http://schemas.microsoft.com/office/drawing/2014/main" id="{D1BBC55F-E037-4803-CB8F-84AB9B37B093}"/>
                  </a:ext>
                </a:extLst>
              </p14:cNvPr>
              <p14:cNvContentPartPr/>
              <p14:nvPr/>
            </p14:nvContentPartPr>
            <p14:xfrm>
              <a:off x="2542597" y="5162095"/>
              <a:ext cx="1306800" cy="748440"/>
            </p14:xfrm>
          </p:contentPart>
        </mc:Choice>
        <mc:Fallback xmlns="">
          <p:pic>
            <p:nvPicPr>
              <p:cNvPr id="10" name="Ink 9">
                <a:extLst>
                  <a:ext uri="{FF2B5EF4-FFF2-40B4-BE49-F238E27FC236}">
                    <a16:creationId xmlns:a16="http://schemas.microsoft.com/office/drawing/2014/main" id="{D1BBC55F-E037-4803-CB8F-84AB9B37B093}"/>
                  </a:ext>
                </a:extLst>
              </p:cNvPr>
              <p:cNvPicPr/>
              <p:nvPr/>
            </p:nvPicPr>
            <p:blipFill>
              <a:blip r:embed="rId8"/>
              <a:stretch>
                <a:fillRect/>
              </a:stretch>
            </p:blipFill>
            <p:spPr>
              <a:xfrm>
                <a:off x="2506597" y="5090095"/>
                <a:ext cx="1378440" cy="89208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11" name="Ink 10">
                <a:extLst>
                  <a:ext uri="{FF2B5EF4-FFF2-40B4-BE49-F238E27FC236}">
                    <a16:creationId xmlns:a16="http://schemas.microsoft.com/office/drawing/2014/main" id="{6819037A-1E7D-681C-3994-E4CC8DEFFE2B}"/>
                  </a:ext>
                </a:extLst>
              </p14:cNvPr>
              <p14:cNvContentPartPr/>
              <p14:nvPr/>
            </p14:nvContentPartPr>
            <p14:xfrm>
              <a:off x="2778757" y="4042495"/>
              <a:ext cx="1658160" cy="1369800"/>
            </p14:xfrm>
          </p:contentPart>
        </mc:Choice>
        <mc:Fallback xmlns="">
          <p:pic>
            <p:nvPicPr>
              <p:cNvPr id="11" name="Ink 10">
                <a:extLst>
                  <a:ext uri="{FF2B5EF4-FFF2-40B4-BE49-F238E27FC236}">
                    <a16:creationId xmlns:a16="http://schemas.microsoft.com/office/drawing/2014/main" id="{6819037A-1E7D-681C-3994-E4CC8DEFFE2B}"/>
                  </a:ext>
                </a:extLst>
              </p:cNvPr>
              <p:cNvPicPr/>
              <p:nvPr/>
            </p:nvPicPr>
            <p:blipFill>
              <a:blip r:embed="rId10"/>
              <a:stretch>
                <a:fillRect/>
              </a:stretch>
            </p:blipFill>
            <p:spPr>
              <a:xfrm>
                <a:off x="2743117" y="3970855"/>
                <a:ext cx="1729800" cy="1513440"/>
              </a:xfrm>
              <a:prstGeom prst="rect">
                <a:avLst/>
              </a:prstGeom>
            </p:spPr>
          </p:pic>
        </mc:Fallback>
      </mc:AlternateContent>
      <p:sp>
        <p:nvSpPr>
          <p:cNvPr id="3" name="TextBox 2">
            <a:extLst>
              <a:ext uri="{FF2B5EF4-FFF2-40B4-BE49-F238E27FC236}">
                <a16:creationId xmlns:a16="http://schemas.microsoft.com/office/drawing/2014/main" id="{1BDAD1D7-D3A7-DC3B-D593-2ED488C4D87E}"/>
              </a:ext>
            </a:extLst>
          </p:cNvPr>
          <p:cNvSpPr txBox="1"/>
          <p:nvPr/>
        </p:nvSpPr>
        <p:spPr>
          <a:xfrm>
            <a:off x="140676" y="4783015"/>
            <a:ext cx="2145139" cy="307777"/>
          </a:xfrm>
          <a:prstGeom prst="rect">
            <a:avLst/>
          </a:prstGeom>
          <a:solidFill>
            <a:schemeClr val="accent4">
              <a:lumMod val="20000"/>
              <a:lumOff val="80000"/>
            </a:schemeClr>
          </a:solidFill>
        </p:spPr>
        <p:txBody>
          <a:bodyPr wrap="none" rtlCol="0">
            <a:spAutoFit/>
          </a:bodyPr>
          <a:lstStyle/>
          <a:p>
            <a:r>
              <a:rPr lang="el-GR" b="1" dirty="0"/>
              <a:t>Επιστημονική</a:t>
            </a:r>
            <a:r>
              <a:rPr lang="el-GR" dirty="0"/>
              <a:t> Μέθοδος</a:t>
            </a:r>
            <a:endParaRPr lang="en-US" dirty="0"/>
          </a:p>
        </p:txBody>
      </p:sp>
      <p:sp>
        <p:nvSpPr>
          <p:cNvPr id="5" name="Google Shape;104;p2">
            <a:extLst>
              <a:ext uri="{FF2B5EF4-FFF2-40B4-BE49-F238E27FC236}">
                <a16:creationId xmlns:a16="http://schemas.microsoft.com/office/drawing/2014/main" id="{663BA381-108F-7564-659B-6E090DB2272D}"/>
              </a:ext>
            </a:extLst>
          </p:cNvPr>
          <p:cNvSpPr txBox="1"/>
          <p:nvPr/>
        </p:nvSpPr>
        <p:spPr>
          <a:xfrm>
            <a:off x="418323" y="297086"/>
            <a:ext cx="8307354" cy="4078009"/>
          </a:xfrm>
          <a:prstGeom prst="rect">
            <a:avLst/>
          </a:prstGeom>
          <a:noFill/>
          <a:ln>
            <a:noFill/>
          </a:ln>
        </p:spPr>
        <p:txBody>
          <a:bodyPr spcFirstLastPara="1" wrap="square" lIns="91425" tIns="91425" rIns="91425" bIns="91425" anchor="t" anchorCtr="0">
            <a:spAutoFit/>
          </a:bodyPr>
          <a:lstStyle/>
          <a:p>
            <a:pPr marL="285750" indent="-285750">
              <a:lnSpc>
                <a:spcPct val="115000"/>
              </a:lnSpc>
              <a:buFont typeface="Arial" panose="020B0604020202020204" pitchFamily="34" charset="0"/>
              <a:buChar char="•"/>
            </a:pPr>
            <a:r>
              <a:rPr lang="el-GR" sz="2000" dirty="0">
                <a:solidFill>
                  <a:schemeClr val="dk1"/>
                </a:solidFill>
              </a:rPr>
              <a:t>Οι λεπτομέρειες του πως συγκεκριμένα άτομα συνδέονται για να σχηματίσουν ένα μόριο -σε ευθεία γραμμή, υπό γωνία, σε ένα δακτύλιο, ή με κάποιο άλλο τρόπο</a:t>
            </a:r>
            <a:r>
              <a:rPr lang="en-US" sz="2000" dirty="0">
                <a:solidFill>
                  <a:schemeClr val="dk1"/>
                </a:solidFill>
              </a:rPr>
              <a:t>- </a:t>
            </a:r>
            <a:r>
              <a:rPr lang="el-GR" sz="2000" dirty="0">
                <a:solidFill>
                  <a:schemeClr val="dk1"/>
                </a:solidFill>
              </a:rPr>
              <a:t>καθώς επίσης και ο τύπος των ατόμων στο μόριο, καθορίζουν τα πάντα σχετικά με την ύλη που συνθέτει το μόριο.</a:t>
            </a:r>
          </a:p>
          <a:p>
            <a:pPr marL="285750" indent="-285750">
              <a:lnSpc>
                <a:spcPct val="115000"/>
              </a:lnSpc>
              <a:buFont typeface="Arial" panose="020B0604020202020204" pitchFamily="34" charset="0"/>
              <a:buChar char="•"/>
            </a:pPr>
            <a:endParaRPr lang="el-GR" sz="2000" dirty="0">
              <a:solidFill>
                <a:schemeClr val="dk1"/>
              </a:solidFill>
            </a:endParaRPr>
          </a:p>
          <a:p>
            <a:pPr marL="285750" indent="-285750">
              <a:lnSpc>
                <a:spcPct val="115000"/>
              </a:lnSpc>
              <a:buFont typeface="Arial" panose="020B0604020202020204" pitchFamily="34" charset="0"/>
              <a:buChar char="•"/>
            </a:pPr>
            <a:r>
              <a:rPr lang="el-GR" sz="2000" dirty="0">
                <a:solidFill>
                  <a:schemeClr val="dk1"/>
                </a:solidFill>
              </a:rPr>
              <a:t>Εάν θέλουμε να κατανοήσουμε την ύλη γύρω μας πρέπει να καταλάβουμε τα άτομα και τα μόρια που την συνθέτουν. </a:t>
            </a:r>
          </a:p>
          <a:p>
            <a:pPr marL="285750" indent="-285750">
              <a:lnSpc>
                <a:spcPct val="115000"/>
              </a:lnSpc>
              <a:buFont typeface="Arial" panose="020B0604020202020204" pitchFamily="34" charset="0"/>
              <a:buChar char="•"/>
            </a:pPr>
            <a:endParaRPr lang="el-GR" sz="2000" dirty="0">
              <a:solidFill>
                <a:schemeClr val="dk1"/>
              </a:solidFill>
            </a:endParaRPr>
          </a:p>
          <a:p>
            <a:pPr marL="285750" indent="-285750">
              <a:lnSpc>
                <a:spcPct val="115000"/>
              </a:lnSpc>
              <a:buFont typeface="Arial" panose="020B0604020202020204" pitchFamily="34" charset="0"/>
              <a:buChar char="•"/>
            </a:pPr>
            <a:r>
              <a:rPr lang="el-GR" sz="2000" b="1" dirty="0"/>
              <a:t>Χημεία είναι η επιστήμη που επιδιώκει να κατανοήσει τη συμπεριφορά των ατόμων και των μορίων.</a:t>
            </a:r>
            <a:endParaRPr lang="el-GR" sz="2000" b="1" dirty="0">
              <a:solidFill>
                <a:schemeClr val="dk1"/>
              </a:solidFill>
            </a:endParaRPr>
          </a:p>
        </p:txBody>
      </p:sp>
    </p:spTree>
    <p:extLst>
      <p:ext uri="{BB962C8B-B14F-4D97-AF65-F5344CB8AC3E}">
        <p14:creationId xmlns:p14="http://schemas.microsoft.com/office/powerpoint/2010/main" val="3306581522"/>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9996" name="Rectangle 169995">
            <a:extLst>
              <a:ext uri="{FF2B5EF4-FFF2-40B4-BE49-F238E27FC236}">
                <a16:creationId xmlns:a16="http://schemas.microsoft.com/office/drawing/2014/main" id="{08953E74-D241-4DDF-8508-F0365EA13A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9997" name="Freeform: Shape 169996">
            <a:extLst>
              <a:ext uri="{FF2B5EF4-FFF2-40B4-BE49-F238E27FC236}">
                <a16:creationId xmlns:a16="http://schemas.microsoft.com/office/drawing/2014/main" id="{5C3C901A-B2F4-4A3C-BCDD-7C8D587ECA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0"/>
            <a:ext cx="9144000" cy="2371134"/>
          </a:xfrm>
          <a:custGeom>
            <a:avLst/>
            <a:gdLst>
              <a:gd name="connsiteX0" fmla="*/ 0 w 12192000"/>
              <a:gd name="connsiteY0" fmla="*/ 0 h 2515690"/>
              <a:gd name="connsiteX1" fmla="*/ 170442 w 12192000"/>
              <a:gd name="connsiteY1" fmla="*/ 96074 h 2515690"/>
              <a:gd name="connsiteX2" fmla="*/ 424739 w 12192000"/>
              <a:gd name="connsiteY2" fmla="*/ 224865 h 2515690"/>
              <a:gd name="connsiteX3" fmla="*/ 748273 w 12192000"/>
              <a:gd name="connsiteY3" fmla="*/ 373939 h 2515690"/>
              <a:gd name="connsiteX4" fmla="*/ 1037058 w 12192000"/>
              <a:gd name="connsiteY4" fmla="*/ 499994 h 2515690"/>
              <a:gd name="connsiteX5" fmla="*/ 1101312 w 12192000"/>
              <a:gd name="connsiteY5" fmla="*/ 428540 h 2515690"/>
              <a:gd name="connsiteX6" fmla="*/ 1367071 w 12192000"/>
              <a:gd name="connsiteY6" fmla="*/ 516118 h 2515690"/>
              <a:gd name="connsiteX7" fmla="*/ 2189943 w 12192000"/>
              <a:gd name="connsiteY7" fmla="*/ 794533 h 2515690"/>
              <a:gd name="connsiteX8" fmla="*/ 2390329 w 12192000"/>
              <a:gd name="connsiteY8" fmla="*/ 920897 h 2515690"/>
              <a:gd name="connsiteX9" fmla="*/ 2459570 w 12192000"/>
              <a:gd name="connsiteY9" fmla="*/ 983740 h 2515690"/>
              <a:gd name="connsiteX10" fmla="*/ 2503252 w 12192000"/>
              <a:gd name="connsiteY10" fmla="*/ 1000151 h 2515690"/>
              <a:gd name="connsiteX11" fmla="*/ 2503252 w 12192000"/>
              <a:gd name="connsiteY11" fmla="*/ 1008273 h 2515690"/>
              <a:gd name="connsiteX12" fmla="*/ 2511191 w 12192000"/>
              <a:gd name="connsiteY12" fmla="*/ 1009499 h 2515690"/>
              <a:gd name="connsiteX13" fmla="*/ 2565029 w 12192000"/>
              <a:gd name="connsiteY13" fmla="*/ 1015977 h 2515690"/>
              <a:gd name="connsiteX14" fmla="*/ 2593745 w 12192000"/>
              <a:gd name="connsiteY14" fmla="*/ 1019963 h 2515690"/>
              <a:gd name="connsiteX15" fmla="*/ 2591015 w 12192000"/>
              <a:gd name="connsiteY15" fmla="*/ 1019651 h 2515690"/>
              <a:gd name="connsiteX16" fmla="*/ 2590137 w 12192000"/>
              <a:gd name="connsiteY16" fmla="*/ 1019549 h 2515690"/>
              <a:gd name="connsiteX17" fmla="*/ 2589021 w 12192000"/>
              <a:gd name="connsiteY17" fmla="*/ 1019424 h 2515690"/>
              <a:gd name="connsiteX18" fmla="*/ 2591015 w 12192000"/>
              <a:gd name="connsiteY18" fmla="*/ 1019651 h 2515690"/>
              <a:gd name="connsiteX19" fmla="*/ 2602385 w 12192000"/>
              <a:gd name="connsiteY19" fmla="*/ 1020975 h 2515690"/>
              <a:gd name="connsiteX20" fmla="*/ 2614445 w 12192000"/>
              <a:gd name="connsiteY20" fmla="*/ 1022389 h 2515690"/>
              <a:gd name="connsiteX21" fmla="*/ 2614445 w 12192000"/>
              <a:gd name="connsiteY21" fmla="*/ 1020966 h 2515690"/>
              <a:gd name="connsiteX22" fmla="*/ 2676661 w 12192000"/>
              <a:gd name="connsiteY22" fmla="*/ 1029355 h 2515690"/>
              <a:gd name="connsiteX23" fmla="*/ 2788597 w 12192000"/>
              <a:gd name="connsiteY23" fmla="*/ 1048926 h 2515690"/>
              <a:gd name="connsiteX24" fmla="*/ 2812742 w 12192000"/>
              <a:gd name="connsiteY24" fmla="*/ 1057667 h 2515690"/>
              <a:gd name="connsiteX25" fmla="*/ 2970201 w 12192000"/>
              <a:gd name="connsiteY25" fmla="*/ 949091 h 2515690"/>
              <a:gd name="connsiteX26" fmla="*/ 3030610 w 12192000"/>
              <a:gd name="connsiteY26" fmla="*/ 1049340 h 2515690"/>
              <a:gd name="connsiteX27" fmla="*/ 3058913 w 12192000"/>
              <a:gd name="connsiteY27" fmla="*/ 1048085 h 2515690"/>
              <a:gd name="connsiteX28" fmla="*/ 3072697 w 12192000"/>
              <a:gd name="connsiteY28" fmla="*/ 1045316 h 2515690"/>
              <a:gd name="connsiteX29" fmla="*/ 3083305 w 12192000"/>
              <a:gd name="connsiteY29" fmla="*/ 1040550 h 2515690"/>
              <a:gd name="connsiteX30" fmla="*/ 3125603 w 12192000"/>
              <a:gd name="connsiteY30" fmla="*/ 1004583 h 2515690"/>
              <a:gd name="connsiteX31" fmla="*/ 3385106 w 12192000"/>
              <a:gd name="connsiteY31" fmla="*/ 1042233 h 2515690"/>
              <a:gd name="connsiteX32" fmla="*/ 3424945 w 12192000"/>
              <a:gd name="connsiteY32" fmla="*/ 1065268 h 2515690"/>
              <a:gd name="connsiteX33" fmla="*/ 3436948 w 12192000"/>
              <a:gd name="connsiteY33" fmla="*/ 1068018 h 2515690"/>
              <a:gd name="connsiteX34" fmla="*/ 3466714 w 12192000"/>
              <a:gd name="connsiteY34" fmla="*/ 1063419 h 2515690"/>
              <a:gd name="connsiteX35" fmla="*/ 3550909 w 12192000"/>
              <a:gd name="connsiteY35" fmla="*/ 1044511 h 2515690"/>
              <a:gd name="connsiteX36" fmla="*/ 3555900 w 12192000"/>
              <a:gd name="connsiteY36" fmla="*/ 1041996 h 2515690"/>
              <a:gd name="connsiteX37" fmla="*/ 3625978 w 12192000"/>
              <a:gd name="connsiteY37" fmla="*/ 1023459 h 2515690"/>
              <a:gd name="connsiteX38" fmla="*/ 3632465 w 12192000"/>
              <a:gd name="connsiteY38" fmla="*/ 1023522 h 2515690"/>
              <a:gd name="connsiteX39" fmla="*/ 3649063 w 12192000"/>
              <a:gd name="connsiteY39" fmla="*/ 1018726 h 2515690"/>
              <a:gd name="connsiteX40" fmla="*/ 3805954 w 12192000"/>
              <a:gd name="connsiteY40" fmla="*/ 917517 h 2515690"/>
              <a:gd name="connsiteX41" fmla="*/ 4020506 w 12192000"/>
              <a:gd name="connsiteY41" fmla="*/ 816231 h 2515690"/>
              <a:gd name="connsiteX42" fmla="*/ 4233682 w 12192000"/>
              <a:gd name="connsiteY42" fmla="*/ 799511 h 2515690"/>
              <a:gd name="connsiteX43" fmla="*/ 4306552 w 12192000"/>
              <a:gd name="connsiteY43" fmla="*/ 610207 h 2515690"/>
              <a:gd name="connsiteX44" fmla="*/ 4816604 w 12192000"/>
              <a:gd name="connsiteY44" fmla="*/ 773163 h 2515690"/>
              <a:gd name="connsiteX45" fmla="*/ 4916502 w 12192000"/>
              <a:gd name="connsiteY45" fmla="*/ 788104 h 2515690"/>
              <a:gd name="connsiteX46" fmla="*/ 5224415 w 12192000"/>
              <a:gd name="connsiteY46" fmla="*/ 674418 h 2515690"/>
              <a:gd name="connsiteX47" fmla="*/ 5274077 w 12192000"/>
              <a:gd name="connsiteY47" fmla="*/ 655978 h 2515690"/>
              <a:gd name="connsiteX48" fmla="*/ 5371217 w 12192000"/>
              <a:gd name="connsiteY48" fmla="*/ 614372 h 2515690"/>
              <a:gd name="connsiteX49" fmla="*/ 5364523 w 12192000"/>
              <a:gd name="connsiteY49" fmla="*/ 502501 h 2515690"/>
              <a:gd name="connsiteX50" fmla="*/ 5457871 w 12192000"/>
              <a:gd name="connsiteY50" fmla="*/ 558285 h 2515690"/>
              <a:gd name="connsiteX51" fmla="*/ 5750580 w 12192000"/>
              <a:gd name="connsiteY51" fmla="*/ 663503 h 2515690"/>
              <a:gd name="connsiteX52" fmla="*/ 5976618 w 12192000"/>
              <a:gd name="connsiteY52" fmla="*/ 582652 h 2515690"/>
              <a:gd name="connsiteX53" fmla="*/ 6009346 w 12192000"/>
              <a:gd name="connsiteY53" fmla="*/ 559470 h 2515690"/>
              <a:gd name="connsiteX54" fmla="*/ 6069735 w 12192000"/>
              <a:gd name="connsiteY54" fmla="*/ 587803 h 2515690"/>
              <a:gd name="connsiteX55" fmla="*/ 6270319 w 12192000"/>
              <a:gd name="connsiteY55" fmla="*/ 643982 h 2515690"/>
              <a:gd name="connsiteX56" fmla="*/ 6406781 w 12192000"/>
              <a:gd name="connsiteY56" fmla="*/ 672327 h 2515690"/>
              <a:gd name="connsiteX57" fmla="*/ 6469508 w 12192000"/>
              <a:gd name="connsiteY57" fmla="*/ 708574 h 2515690"/>
              <a:gd name="connsiteX58" fmla="*/ 6515869 w 12192000"/>
              <a:gd name="connsiteY58" fmla="*/ 715738 h 2515690"/>
              <a:gd name="connsiteX59" fmla="*/ 6725938 w 12192000"/>
              <a:gd name="connsiteY59" fmla="*/ 691128 h 2515690"/>
              <a:gd name="connsiteX60" fmla="*/ 6778240 w 12192000"/>
              <a:gd name="connsiteY60" fmla="*/ 678998 h 2515690"/>
              <a:gd name="connsiteX61" fmla="*/ 6806944 w 12192000"/>
              <a:gd name="connsiteY61" fmla="*/ 646178 h 2515690"/>
              <a:gd name="connsiteX62" fmla="*/ 6830632 w 12192000"/>
              <a:gd name="connsiteY62" fmla="*/ 633915 h 2515690"/>
              <a:gd name="connsiteX63" fmla="*/ 6858072 w 12192000"/>
              <a:gd name="connsiteY63" fmla="*/ 646178 h 2515690"/>
              <a:gd name="connsiteX64" fmla="*/ 6891322 w 12192000"/>
              <a:gd name="connsiteY64" fmla="*/ 678998 h 2515690"/>
              <a:gd name="connsiteX65" fmla="*/ 6951905 w 12192000"/>
              <a:gd name="connsiteY65" fmla="*/ 691128 h 2515690"/>
              <a:gd name="connsiteX66" fmla="*/ 7195246 w 12192000"/>
              <a:gd name="connsiteY66" fmla="*/ 715738 h 2515690"/>
              <a:gd name="connsiteX67" fmla="*/ 7248949 w 12192000"/>
              <a:gd name="connsiteY67" fmla="*/ 708574 h 2515690"/>
              <a:gd name="connsiteX68" fmla="*/ 7321609 w 12192000"/>
              <a:gd name="connsiteY68" fmla="*/ 672327 h 2515690"/>
              <a:gd name="connsiteX69" fmla="*/ 7479684 w 12192000"/>
              <a:gd name="connsiteY69" fmla="*/ 643982 h 2515690"/>
              <a:gd name="connsiteX70" fmla="*/ 7712035 w 12192000"/>
              <a:gd name="connsiteY70" fmla="*/ 587803 h 2515690"/>
              <a:gd name="connsiteX71" fmla="*/ 7781987 w 12192000"/>
              <a:gd name="connsiteY71" fmla="*/ 559470 h 2515690"/>
              <a:gd name="connsiteX72" fmla="*/ 7819900 w 12192000"/>
              <a:gd name="connsiteY72" fmla="*/ 582652 h 2515690"/>
              <a:gd name="connsiteX73" fmla="*/ 8081736 w 12192000"/>
              <a:gd name="connsiteY73" fmla="*/ 663503 h 2515690"/>
              <a:gd name="connsiteX74" fmla="*/ 8420801 w 12192000"/>
              <a:gd name="connsiteY74" fmla="*/ 558285 h 2515690"/>
              <a:gd name="connsiteX75" fmla="*/ 8528933 w 12192000"/>
              <a:gd name="connsiteY75" fmla="*/ 502501 h 2515690"/>
              <a:gd name="connsiteX76" fmla="*/ 8521178 w 12192000"/>
              <a:gd name="connsiteY76" fmla="*/ 614372 h 2515690"/>
              <a:gd name="connsiteX77" fmla="*/ 8633702 w 12192000"/>
              <a:gd name="connsiteY77" fmla="*/ 655978 h 2515690"/>
              <a:gd name="connsiteX78" fmla="*/ 8691231 w 12192000"/>
              <a:gd name="connsiteY78" fmla="*/ 674418 h 2515690"/>
              <a:gd name="connsiteX79" fmla="*/ 9047908 w 12192000"/>
              <a:gd name="connsiteY79" fmla="*/ 788104 h 2515690"/>
              <a:gd name="connsiteX80" fmla="*/ 9163628 w 12192000"/>
              <a:gd name="connsiteY80" fmla="*/ 773163 h 2515690"/>
              <a:gd name="connsiteX81" fmla="*/ 9754459 w 12192000"/>
              <a:gd name="connsiteY81" fmla="*/ 610207 h 2515690"/>
              <a:gd name="connsiteX82" fmla="*/ 9838868 w 12192000"/>
              <a:gd name="connsiteY82" fmla="*/ 799511 h 2515690"/>
              <a:gd name="connsiteX83" fmla="*/ 10085808 w 12192000"/>
              <a:gd name="connsiteY83" fmla="*/ 816231 h 2515690"/>
              <a:gd name="connsiteX84" fmla="*/ 10334338 w 12192000"/>
              <a:gd name="connsiteY84" fmla="*/ 917517 h 2515690"/>
              <a:gd name="connsiteX85" fmla="*/ 10516076 w 12192000"/>
              <a:gd name="connsiteY85" fmla="*/ 1018726 h 2515690"/>
              <a:gd name="connsiteX86" fmla="*/ 10535302 w 12192000"/>
              <a:gd name="connsiteY86" fmla="*/ 1023522 h 2515690"/>
              <a:gd name="connsiteX87" fmla="*/ 10542819 w 12192000"/>
              <a:gd name="connsiteY87" fmla="*/ 1023458 h 2515690"/>
              <a:gd name="connsiteX88" fmla="*/ 10623994 w 12192000"/>
              <a:gd name="connsiteY88" fmla="*/ 1041996 h 2515690"/>
              <a:gd name="connsiteX89" fmla="*/ 10629774 w 12192000"/>
              <a:gd name="connsiteY89" fmla="*/ 1044511 h 2515690"/>
              <a:gd name="connsiteX90" fmla="*/ 10727305 w 12192000"/>
              <a:gd name="connsiteY90" fmla="*/ 1063419 h 2515690"/>
              <a:gd name="connsiteX91" fmla="*/ 10761785 w 12192000"/>
              <a:gd name="connsiteY91" fmla="*/ 1068017 h 2515690"/>
              <a:gd name="connsiteX92" fmla="*/ 10775688 w 12192000"/>
              <a:gd name="connsiteY92" fmla="*/ 1065268 h 2515690"/>
              <a:gd name="connsiteX93" fmla="*/ 10821837 w 12192000"/>
              <a:gd name="connsiteY93" fmla="*/ 1042232 h 2515690"/>
              <a:gd name="connsiteX94" fmla="*/ 11122438 w 12192000"/>
              <a:gd name="connsiteY94" fmla="*/ 1004583 h 2515690"/>
              <a:gd name="connsiteX95" fmla="*/ 11171433 w 12192000"/>
              <a:gd name="connsiteY95" fmla="*/ 1040550 h 2515690"/>
              <a:gd name="connsiteX96" fmla="*/ 11183724 w 12192000"/>
              <a:gd name="connsiteY96" fmla="*/ 1045316 h 2515690"/>
              <a:gd name="connsiteX97" fmla="*/ 11199690 w 12192000"/>
              <a:gd name="connsiteY97" fmla="*/ 1048085 h 2515690"/>
              <a:gd name="connsiteX98" fmla="*/ 11232475 w 12192000"/>
              <a:gd name="connsiteY98" fmla="*/ 1049340 h 2515690"/>
              <a:gd name="connsiteX99" fmla="*/ 11302451 w 12192000"/>
              <a:gd name="connsiteY99" fmla="*/ 949091 h 2515690"/>
              <a:gd name="connsiteX100" fmla="*/ 11484849 w 12192000"/>
              <a:gd name="connsiteY100" fmla="*/ 1057667 h 2515690"/>
              <a:gd name="connsiteX101" fmla="*/ 11512818 w 12192000"/>
              <a:gd name="connsiteY101" fmla="*/ 1048926 h 2515690"/>
              <a:gd name="connsiteX102" fmla="*/ 11642481 w 12192000"/>
              <a:gd name="connsiteY102" fmla="*/ 1029355 h 2515690"/>
              <a:gd name="connsiteX103" fmla="*/ 11714551 w 12192000"/>
              <a:gd name="connsiteY103" fmla="*/ 1020966 h 2515690"/>
              <a:gd name="connsiteX104" fmla="*/ 11714551 w 12192000"/>
              <a:gd name="connsiteY104" fmla="*/ 1022389 h 2515690"/>
              <a:gd name="connsiteX105" fmla="*/ 11728519 w 12192000"/>
              <a:gd name="connsiteY105" fmla="*/ 1020975 h 2515690"/>
              <a:gd name="connsiteX106" fmla="*/ 11741691 w 12192000"/>
              <a:gd name="connsiteY106" fmla="*/ 1019651 h 2515690"/>
              <a:gd name="connsiteX107" fmla="*/ 11743999 w 12192000"/>
              <a:gd name="connsiteY107" fmla="*/ 1019424 h 2515690"/>
              <a:gd name="connsiteX108" fmla="*/ 11742709 w 12192000"/>
              <a:gd name="connsiteY108" fmla="*/ 1019549 h 2515690"/>
              <a:gd name="connsiteX109" fmla="*/ 11741691 w 12192000"/>
              <a:gd name="connsiteY109" fmla="*/ 1019651 h 2515690"/>
              <a:gd name="connsiteX110" fmla="*/ 11738529 w 12192000"/>
              <a:gd name="connsiteY110" fmla="*/ 1019963 h 2515690"/>
              <a:gd name="connsiteX111" fmla="*/ 11771791 w 12192000"/>
              <a:gd name="connsiteY111" fmla="*/ 1015977 h 2515690"/>
              <a:gd name="connsiteX112" fmla="*/ 11834157 w 12192000"/>
              <a:gd name="connsiteY112" fmla="*/ 1009499 h 2515690"/>
              <a:gd name="connsiteX113" fmla="*/ 11843354 w 12192000"/>
              <a:gd name="connsiteY113" fmla="*/ 1008273 h 2515690"/>
              <a:gd name="connsiteX114" fmla="*/ 11843354 w 12192000"/>
              <a:gd name="connsiteY114" fmla="*/ 1000151 h 2515690"/>
              <a:gd name="connsiteX115" fmla="*/ 11893955 w 12192000"/>
              <a:gd name="connsiteY115" fmla="*/ 983740 h 2515690"/>
              <a:gd name="connsiteX116" fmla="*/ 11974160 w 12192000"/>
              <a:gd name="connsiteY116" fmla="*/ 920897 h 2515690"/>
              <a:gd name="connsiteX117" fmla="*/ 12143531 w 12192000"/>
              <a:gd name="connsiteY117" fmla="*/ 823664 h 2515690"/>
              <a:gd name="connsiteX118" fmla="*/ 12192000 w 12192000"/>
              <a:gd name="connsiteY118" fmla="*/ 801163 h 2515690"/>
              <a:gd name="connsiteX119" fmla="*/ 12192000 w 12192000"/>
              <a:gd name="connsiteY119" fmla="*/ 2515690 h 2515690"/>
              <a:gd name="connsiteX120" fmla="*/ 0 w 12192000"/>
              <a:gd name="connsiteY120" fmla="*/ 2515690 h 2515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Lst>
            <a:rect l="l" t="t" r="r" b="b"/>
            <a:pathLst>
              <a:path w="12192000" h="2515690">
                <a:moveTo>
                  <a:pt x="0" y="0"/>
                </a:moveTo>
                <a:lnTo>
                  <a:pt x="170442" y="96074"/>
                </a:lnTo>
                <a:cubicBezTo>
                  <a:pt x="323315" y="179510"/>
                  <a:pt x="418777" y="223899"/>
                  <a:pt x="424739" y="224865"/>
                </a:cubicBezTo>
                <a:cubicBezTo>
                  <a:pt x="573781" y="248496"/>
                  <a:pt x="654649" y="314572"/>
                  <a:pt x="748273" y="373939"/>
                </a:cubicBezTo>
                <a:cubicBezTo>
                  <a:pt x="830321" y="425631"/>
                  <a:pt x="917271" y="480784"/>
                  <a:pt x="1037058" y="499994"/>
                </a:cubicBezTo>
                <a:cubicBezTo>
                  <a:pt x="1195925" y="525362"/>
                  <a:pt x="1048105" y="445478"/>
                  <a:pt x="1101312" y="428540"/>
                </a:cubicBezTo>
                <a:cubicBezTo>
                  <a:pt x="1188473" y="458169"/>
                  <a:pt x="1274625" y="505369"/>
                  <a:pt x="1367071" y="516118"/>
                </a:cubicBezTo>
                <a:cubicBezTo>
                  <a:pt x="1701323" y="554463"/>
                  <a:pt x="1964451" y="648887"/>
                  <a:pt x="2189943" y="794533"/>
                </a:cubicBezTo>
                <a:cubicBezTo>
                  <a:pt x="2255082" y="836300"/>
                  <a:pt x="2357481" y="862342"/>
                  <a:pt x="2390329" y="920897"/>
                </a:cubicBezTo>
                <a:cubicBezTo>
                  <a:pt x="2406050" y="949359"/>
                  <a:pt x="2430126" y="969285"/>
                  <a:pt x="2459570" y="983740"/>
                </a:cubicBezTo>
                <a:lnTo>
                  <a:pt x="2503252" y="1000151"/>
                </a:lnTo>
                <a:lnTo>
                  <a:pt x="2503252" y="1008273"/>
                </a:lnTo>
                <a:lnTo>
                  <a:pt x="2511191" y="1009499"/>
                </a:lnTo>
                <a:cubicBezTo>
                  <a:pt x="2529847" y="1011974"/>
                  <a:pt x="2562849" y="1015701"/>
                  <a:pt x="2565029" y="1015977"/>
                </a:cubicBezTo>
                <a:cubicBezTo>
                  <a:pt x="2610845" y="1021778"/>
                  <a:pt x="2601577" y="1020837"/>
                  <a:pt x="2593745" y="1019963"/>
                </a:cubicBezTo>
                <a:lnTo>
                  <a:pt x="2591015" y="1019651"/>
                </a:lnTo>
                <a:lnTo>
                  <a:pt x="2590137" y="1019549"/>
                </a:lnTo>
                <a:cubicBezTo>
                  <a:pt x="2588203" y="1019326"/>
                  <a:pt x="2588125" y="1019321"/>
                  <a:pt x="2589021" y="1019424"/>
                </a:cubicBezTo>
                <a:lnTo>
                  <a:pt x="2591015" y="1019651"/>
                </a:lnTo>
                <a:lnTo>
                  <a:pt x="2602385" y="1020975"/>
                </a:lnTo>
                <a:lnTo>
                  <a:pt x="2614445" y="1022389"/>
                </a:lnTo>
                <a:lnTo>
                  <a:pt x="2614445" y="1020966"/>
                </a:lnTo>
                <a:lnTo>
                  <a:pt x="2676661" y="1029355"/>
                </a:lnTo>
                <a:cubicBezTo>
                  <a:pt x="2715592" y="1034194"/>
                  <a:pt x="2753901" y="1039695"/>
                  <a:pt x="2788597" y="1048926"/>
                </a:cubicBezTo>
                <a:lnTo>
                  <a:pt x="2812742" y="1057667"/>
                </a:lnTo>
                <a:lnTo>
                  <a:pt x="2970201" y="949091"/>
                </a:lnTo>
                <a:cubicBezTo>
                  <a:pt x="3052785" y="982961"/>
                  <a:pt x="2996105" y="1020057"/>
                  <a:pt x="3030610" y="1049340"/>
                </a:cubicBezTo>
                <a:cubicBezTo>
                  <a:pt x="3039005" y="1048442"/>
                  <a:pt x="3049621" y="1048500"/>
                  <a:pt x="3058913" y="1048085"/>
                </a:cubicBezTo>
                <a:lnTo>
                  <a:pt x="3072697" y="1045316"/>
                </a:lnTo>
                <a:lnTo>
                  <a:pt x="3083305" y="1040550"/>
                </a:lnTo>
                <a:lnTo>
                  <a:pt x="3125603" y="1004583"/>
                </a:lnTo>
                <a:cubicBezTo>
                  <a:pt x="3221669" y="925596"/>
                  <a:pt x="3242489" y="937564"/>
                  <a:pt x="3385106" y="1042233"/>
                </a:cubicBezTo>
                <a:cubicBezTo>
                  <a:pt x="3399403" y="1052670"/>
                  <a:pt x="3412529" y="1060209"/>
                  <a:pt x="3424945" y="1065268"/>
                </a:cubicBezTo>
                <a:lnTo>
                  <a:pt x="3436948" y="1068018"/>
                </a:lnTo>
                <a:lnTo>
                  <a:pt x="3466714" y="1063419"/>
                </a:lnTo>
                <a:lnTo>
                  <a:pt x="3550909" y="1044511"/>
                </a:lnTo>
                <a:lnTo>
                  <a:pt x="3555900" y="1041996"/>
                </a:lnTo>
                <a:cubicBezTo>
                  <a:pt x="3573827" y="1033454"/>
                  <a:pt x="3594382" y="1025941"/>
                  <a:pt x="3625978" y="1023459"/>
                </a:cubicBezTo>
                <a:lnTo>
                  <a:pt x="3632465" y="1023522"/>
                </a:lnTo>
                <a:lnTo>
                  <a:pt x="3649063" y="1018726"/>
                </a:lnTo>
                <a:cubicBezTo>
                  <a:pt x="3741849" y="989371"/>
                  <a:pt x="3810578" y="953657"/>
                  <a:pt x="3805954" y="917517"/>
                </a:cubicBezTo>
                <a:cubicBezTo>
                  <a:pt x="4031729" y="953901"/>
                  <a:pt x="4031729" y="953901"/>
                  <a:pt x="4020506" y="816231"/>
                </a:cubicBezTo>
                <a:cubicBezTo>
                  <a:pt x="4171643" y="865324"/>
                  <a:pt x="4206308" y="864422"/>
                  <a:pt x="4233682" y="799511"/>
                </a:cubicBezTo>
                <a:cubicBezTo>
                  <a:pt x="4260226" y="737017"/>
                  <a:pt x="4254728" y="668575"/>
                  <a:pt x="4306552" y="610207"/>
                </a:cubicBezTo>
                <a:cubicBezTo>
                  <a:pt x="4495313" y="657923"/>
                  <a:pt x="4699922" y="667347"/>
                  <a:pt x="4816604" y="773163"/>
                </a:cubicBezTo>
                <a:cubicBezTo>
                  <a:pt x="4834734" y="789836"/>
                  <a:pt x="4890507" y="799946"/>
                  <a:pt x="4916502" y="788104"/>
                </a:cubicBezTo>
                <a:cubicBezTo>
                  <a:pt x="5013526" y="746101"/>
                  <a:pt x="5238129" y="796871"/>
                  <a:pt x="5224415" y="674418"/>
                </a:cubicBezTo>
                <a:cubicBezTo>
                  <a:pt x="5223051" y="659300"/>
                  <a:pt x="5240524" y="644890"/>
                  <a:pt x="5274077" y="655978"/>
                </a:cubicBezTo>
                <a:cubicBezTo>
                  <a:pt x="5388582" y="694066"/>
                  <a:pt x="5367022" y="644784"/>
                  <a:pt x="5371217" y="614372"/>
                </a:cubicBezTo>
                <a:cubicBezTo>
                  <a:pt x="5375856" y="577567"/>
                  <a:pt x="5319010" y="537578"/>
                  <a:pt x="5364523" y="502501"/>
                </a:cubicBezTo>
                <a:cubicBezTo>
                  <a:pt x="5425408" y="508891"/>
                  <a:pt x="5433299" y="538191"/>
                  <a:pt x="5457871" y="558285"/>
                </a:cubicBezTo>
                <a:cubicBezTo>
                  <a:pt x="5530352" y="617005"/>
                  <a:pt x="5609566" y="664386"/>
                  <a:pt x="5750580" y="663503"/>
                </a:cubicBezTo>
                <a:cubicBezTo>
                  <a:pt x="5864519" y="662926"/>
                  <a:pt x="5966527" y="666650"/>
                  <a:pt x="5976618" y="582652"/>
                </a:cubicBezTo>
                <a:cubicBezTo>
                  <a:pt x="5978145" y="569455"/>
                  <a:pt x="5990792" y="562346"/>
                  <a:pt x="6009346" y="559470"/>
                </a:cubicBezTo>
                <a:cubicBezTo>
                  <a:pt x="6030639" y="568485"/>
                  <a:pt x="6052592" y="577083"/>
                  <a:pt x="6069735" y="587803"/>
                </a:cubicBezTo>
                <a:cubicBezTo>
                  <a:pt x="6126182" y="623812"/>
                  <a:pt x="6196945" y="634730"/>
                  <a:pt x="6270319" y="643982"/>
                </a:cubicBezTo>
                <a:cubicBezTo>
                  <a:pt x="6317101" y="649940"/>
                  <a:pt x="6363466" y="657107"/>
                  <a:pt x="6406781" y="672327"/>
                </a:cubicBezTo>
                <a:cubicBezTo>
                  <a:pt x="6433586" y="681598"/>
                  <a:pt x="6454928" y="693402"/>
                  <a:pt x="6469508" y="708574"/>
                </a:cubicBezTo>
                <a:cubicBezTo>
                  <a:pt x="6482729" y="721786"/>
                  <a:pt x="6496225" y="725422"/>
                  <a:pt x="6515869" y="715738"/>
                </a:cubicBezTo>
                <a:cubicBezTo>
                  <a:pt x="6572200" y="688353"/>
                  <a:pt x="6639257" y="676241"/>
                  <a:pt x="6725938" y="691128"/>
                </a:cubicBezTo>
                <a:cubicBezTo>
                  <a:pt x="6752109" y="695629"/>
                  <a:pt x="6772625" y="691505"/>
                  <a:pt x="6778240" y="678998"/>
                </a:cubicBezTo>
                <a:cubicBezTo>
                  <a:pt x="6784286" y="665981"/>
                  <a:pt x="6794269" y="655280"/>
                  <a:pt x="6806944" y="646178"/>
                </a:cubicBezTo>
                <a:lnTo>
                  <a:pt x="6830632" y="633915"/>
                </a:lnTo>
                <a:lnTo>
                  <a:pt x="6858072" y="646178"/>
                </a:lnTo>
                <a:cubicBezTo>
                  <a:pt x="6872754" y="655280"/>
                  <a:pt x="6884317" y="665981"/>
                  <a:pt x="6891322" y="678998"/>
                </a:cubicBezTo>
                <a:cubicBezTo>
                  <a:pt x="6897826" y="691505"/>
                  <a:pt x="6921592" y="695629"/>
                  <a:pt x="6951905" y="691128"/>
                </a:cubicBezTo>
                <a:cubicBezTo>
                  <a:pt x="7052317" y="676241"/>
                  <a:pt x="7129994" y="688353"/>
                  <a:pt x="7195246" y="715738"/>
                </a:cubicBezTo>
                <a:cubicBezTo>
                  <a:pt x="7217999" y="725422"/>
                  <a:pt x="7233634" y="721786"/>
                  <a:pt x="7248949" y="708574"/>
                </a:cubicBezTo>
                <a:cubicBezTo>
                  <a:pt x="7265838" y="693402"/>
                  <a:pt x="7290560" y="681598"/>
                  <a:pt x="7321609" y="672327"/>
                </a:cubicBezTo>
                <a:cubicBezTo>
                  <a:pt x="7371785" y="657107"/>
                  <a:pt x="7425493" y="649940"/>
                  <a:pt x="7479684" y="643982"/>
                </a:cubicBezTo>
                <a:cubicBezTo>
                  <a:pt x="7564679" y="634730"/>
                  <a:pt x="7646649" y="623812"/>
                  <a:pt x="7712035" y="587803"/>
                </a:cubicBezTo>
                <a:cubicBezTo>
                  <a:pt x="7731892" y="577083"/>
                  <a:pt x="7757322" y="568485"/>
                  <a:pt x="7781987" y="559470"/>
                </a:cubicBezTo>
                <a:cubicBezTo>
                  <a:pt x="7803481" y="562346"/>
                  <a:pt x="7818130" y="569455"/>
                  <a:pt x="7819900" y="582652"/>
                </a:cubicBezTo>
                <a:cubicBezTo>
                  <a:pt x="7831588" y="666650"/>
                  <a:pt x="7949751" y="662926"/>
                  <a:pt x="8081736" y="663503"/>
                </a:cubicBezTo>
                <a:cubicBezTo>
                  <a:pt x="8245081" y="664386"/>
                  <a:pt x="8336842" y="617005"/>
                  <a:pt x="8420801" y="558285"/>
                </a:cubicBezTo>
                <a:cubicBezTo>
                  <a:pt x="8449265" y="538191"/>
                  <a:pt x="8458404" y="508890"/>
                  <a:pt x="8528933" y="502501"/>
                </a:cubicBezTo>
                <a:cubicBezTo>
                  <a:pt x="8581654" y="537578"/>
                  <a:pt x="8515805" y="577567"/>
                  <a:pt x="8521178" y="614372"/>
                </a:cubicBezTo>
                <a:cubicBezTo>
                  <a:pt x="8526038" y="644784"/>
                  <a:pt x="8501063" y="694066"/>
                  <a:pt x="8633702" y="655978"/>
                </a:cubicBezTo>
                <a:cubicBezTo>
                  <a:pt x="8672570" y="644890"/>
                  <a:pt x="8692811" y="659300"/>
                  <a:pt x="8691231" y="674418"/>
                </a:cubicBezTo>
                <a:cubicBezTo>
                  <a:pt x="8675345" y="796871"/>
                  <a:pt x="8935518" y="746101"/>
                  <a:pt x="9047908" y="788104"/>
                </a:cubicBezTo>
                <a:cubicBezTo>
                  <a:pt x="9078021" y="799946"/>
                  <a:pt x="9142627" y="789836"/>
                  <a:pt x="9163628" y="773163"/>
                </a:cubicBezTo>
                <a:cubicBezTo>
                  <a:pt x="9298789" y="667347"/>
                  <a:pt x="9535801" y="657923"/>
                  <a:pt x="9754459" y="610207"/>
                </a:cubicBezTo>
                <a:cubicBezTo>
                  <a:pt x="9814490" y="668575"/>
                  <a:pt x="9808123" y="737017"/>
                  <a:pt x="9838868" y="799511"/>
                </a:cubicBezTo>
                <a:cubicBezTo>
                  <a:pt x="9870579" y="864422"/>
                  <a:pt x="9910733" y="865324"/>
                  <a:pt x="10085808" y="816231"/>
                </a:cubicBezTo>
                <a:cubicBezTo>
                  <a:pt x="10072804" y="953901"/>
                  <a:pt x="10072804" y="953901"/>
                  <a:pt x="10334338" y="917517"/>
                </a:cubicBezTo>
                <a:cubicBezTo>
                  <a:pt x="10328982" y="953657"/>
                  <a:pt x="10408594" y="989371"/>
                  <a:pt x="10516076" y="1018726"/>
                </a:cubicBezTo>
                <a:lnTo>
                  <a:pt x="10535302" y="1023522"/>
                </a:lnTo>
                <a:lnTo>
                  <a:pt x="10542819" y="1023458"/>
                </a:lnTo>
                <a:cubicBezTo>
                  <a:pt x="10579419" y="1025941"/>
                  <a:pt x="10603227" y="1033454"/>
                  <a:pt x="10623994" y="1041996"/>
                </a:cubicBezTo>
                <a:lnTo>
                  <a:pt x="10629774" y="1044511"/>
                </a:lnTo>
                <a:lnTo>
                  <a:pt x="10727305" y="1063419"/>
                </a:lnTo>
                <a:lnTo>
                  <a:pt x="10761785" y="1068017"/>
                </a:lnTo>
                <a:lnTo>
                  <a:pt x="10775688" y="1065268"/>
                </a:lnTo>
                <a:cubicBezTo>
                  <a:pt x="10790070" y="1060209"/>
                  <a:pt x="10805275" y="1052670"/>
                  <a:pt x="10821837" y="1042232"/>
                </a:cubicBezTo>
                <a:cubicBezTo>
                  <a:pt x="10987041" y="937564"/>
                  <a:pt x="11011156" y="925596"/>
                  <a:pt x="11122438" y="1004583"/>
                </a:cubicBezTo>
                <a:lnTo>
                  <a:pt x="11171433" y="1040550"/>
                </a:lnTo>
                <a:lnTo>
                  <a:pt x="11183724" y="1045316"/>
                </a:lnTo>
                <a:lnTo>
                  <a:pt x="11199690" y="1048085"/>
                </a:lnTo>
                <a:cubicBezTo>
                  <a:pt x="11210452" y="1048499"/>
                  <a:pt x="11222752" y="1048442"/>
                  <a:pt x="11232475" y="1049340"/>
                </a:cubicBezTo>
                <a:cubicBezTo>
                  <a:pt x="11272445" y="1020057"/>
                  <a:pt x="11206789" y="982961"/>
                  <a:pt x="11302451" y="949091"/>
                </a:cubicBezTo>
                <a:lnTo>
                  <a:pt x="11484849" y="1057667"/>
                </a:lnTo>
                <a:lnTo>
                  <a:pt x="11512818" y="1048926"/>
                </a:lnTo>
                <a:cubicBezTo>
                  <a:pt x="11553007" y="1039695"/>
                  <a:pt x="11597385" y="1034194"/>
                  <a:pt x="11642481" y="1029355"/>
                </a:cubicBezTo>
                <a:lnTo>
                  <a:pt x="11714551" y="1020966"/>
                </a:lnTo>
                <a:lnTo>
                  <a:pt x="11714551" y="1022389"/>
                </a:lnTo>
                <a:lnTo>
                  <a:pt x="11728519" y="1020975"/>
                </a:lnTo>
                <a:lnTo>
                  <a:pt x="11741691" y="1019651"/>
                </a:lnTo>
                <a:lnTo>
                  <a:pt x="11743999" y="1019424"/>
                </a:lnTo>
                <a:cubicBezTo>
                  <a:pt x="11745037" y="1019320"/>
                  <a:pt x="11744948" y="1019326"/>
                  <a:pt x="11742709" y="1019549"/>
                </a:cubicBezTo>
                <a:lnTo>
                  <a:pt x="11741691" y="1019651"/>
                </a:lnTo>
                <a:lnTo>
                  <a:pt x="11738529" y="1019963"/>
                </a:lnTo>
                <a:cubicBezTo>
                  <a:pt x="11729455" y="1020837"/>
                  <a:pt x="11718720" y="1021778"/>
                  <a:pt x="11771791" y="1015977"/>
                </a:cubicBezTo>
                <a:cubicBezTo>
                  <a:pt x="11774317" y="1015701"/>
                  <a:pt x="11812546" y="1011974"/>
                  <a:pt x="11834157" y="1009499"/>
                </a:cubicBezTo>
                <a:lnTo>
                  <a:pt x="11843354" y="1008273"/>
                </a:lnTo>
                <a:lnTo>
                  <a:pt x="11843354" y="1000151"/>
                </a:lnTo>
                <a:lnTo>
                  <a:pt x="11893955" y="983740"/>
                </a:lnTo>
                <a:cubicBezTo>
                  <a:pt x="11928061" y="969285"/>
                  <a:pt x="11955951" y="949359"/>
                  <a:pt x="11974160" y="920897"/>
                </a:cubicBezTo>
                <a:cubicBezTo>
                  <a:pt x="12002698" y="876981"/>
                  <a:pt x="12076554" y="851353"/>
                  <a:pt x="12143531" y="823664"/>
                </a:cubicBezTo>
                <a:lnTo>
                  <a:pt x="12192000" y="801163"/>
                </a:lnTo>
                <a:lnTo>
                  <a:pt x="12192000" y="2515690"/>
                </a:lnTo>
                <a:lnTo>
                  <a:pt x="0" y="2515690"/>
                </a:lnTo>
                <a:close/>
              </a:path>
            </a:pathLst>
          </a:custGeom>
          <a:solidFill>
            <a:schemeClr val="bg2">
              <a:alpha val="50000"/>
            </a:schemeClr>
          </a:solidFill>
          <a:ln w="32707" cap="flat">
            <a:noFill/>
            <a:prstDash val="solid"/>
            <a:miter/>
          </a:ln>
        </p:spPr>
        <p:txBody>
          <a:bodyPr wrap="square" rtlCol="0" anchor="ctr">
            <a:noAutofit/>
          </a:bodyPr>
          <a:lstStyle/>
          <a:p>
            <a:pPr algn="ctr"/>
            <a:endParaRPr lang="en-US">
              <a:solidFill>
                <a:schemeClr val="tx1"/>
              </a:solidFill>
            </a:endParaRPr>
          </a:p>
        </p:txBody>
      </p:sp>
      <p:sp>
        <p:nvSpPr>
          <p:cNvPr id="169986" name="Rectangle 1">
            <a:extLst>
              <a:ext uri="{FF2B5EF4-FFF2-40B4-BE49-F238E27FC236}">
                <a16:creationId xmlns:a16="http://schemas.microsoft.com/office/drawing/2014/main" id="{3CA5D33F-3A2F-43CE-8804-022E2D55A3DD}"/>
              </a:ext>
            </a:extLst>
          </p:cNvPr>
          <p:cNvSpPr>
            <a:spLocks noGrp="1" noChangeArrowheads="1"/>
          </p:cNvSpPr>
          <p:nvPr>
            <p:ph type="title" idx="4294967295"/>
          </p:nvPr>
        </p:nvSpPr>
        <p:spPr>
          <a:xfrm>
            <a:off x="628650" y="365125"/>
            <a:ext cx="7886700" cy="930275"/>
          </a:xfrm>
        </p:spPr>
        <p:txBody>
          <a:bodyPr>
            <a:normAutofit/>
          </a:bodyPr>
          <a:lstStyle/>
          <a:p>
            <a:pPr eaLnBrk="1" hangingPunct="1">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altLang="en-US">
                <a:latin typeface="Calibri" panose="020F0502020204030204" pitchFamily="34" charset="0"/>
              </a:rPr>
              <a:t>Το άτομο του Η</a:t>
            </a:r>
          </a:p>
        </p:txBody>
      </p:sp>
      <p:sp>
        <p:nvSpPr>
          <p:cNvPr id="169987" name="Text Box 2">
            <a:extLst>
              <a:ext uri="{FF2B5EF4-FFF2-40B4-BE49-F238E27FC236}">
                <a16:creationId xmlns:a16="http://schemas.microsoft.com/office/drawing/2014/main" id="{117A98B5-4BE1-4962-8514-EFFB11176B8E}"/>
              </a:ext>
            </a:extLst>
          </p:cNvPr>
          <p:cNvSpPr txBox="1">
            <a:spLocks noChangeArrowheads="1"/>
          </p:cNvSpPr>
          <p:nvPr/>
        </p:nvSpPr>
        <p:spPr bwMode="auto">
          <a:xfrm>
            <a:off x="1123002" y="2371134"/>
            <a:ext cx="6895710" cy="3792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marL="342900" indent="-334963">
              <a:lnSpc>
                <a:spcPct val="94000"/>
              </a:lnSpc>
              <a:buClr>
                <a:srgbClr val="000000"/>
              </a:buClr>
              <a:buSzPct val="100000"/>
              <a:buFont typeface="Times New Roman" panose="02020603050405020304" pitchFamily="18" charset="0"/>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solidFill>
                  <a:schemeClr val="bg1"/>
                </a:solidFill>
                <a:latin typeface="Arial" panose="020B0604020202020204" pitchFamily="34" charset="0"/>
                <a:cs typeface="Droid Sans Fallback" charset="0"/>
              </a:defRPr>
            </a:lvl1pPr>
            <a:lvl2pPr>
              <a:lnSpc>
                <a:spcPct val="94000"/>
              </a:lnSpc>
              <a:buClr>
                <a:srgbClr val="000000"/>
              </a:buClr>
              <a:buSzPct val="100000"/>
              <a:buFont typeface="Times New Roman" panose="02020603050405020304" pitchFamily="18" charset="0"/>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solidFill>
                  <a:schemeClr val="bg1"/>
                </a:solidFill>
                <a:latin typeface="Arial" panose="020B0604020202020204" pitchFamily="34" charset="0"/>
                <a:cs typeface="Droid Sans Fallback" charset="0"/>
              </a:defRPr>
            </a:lvl2pPr>
            <a:lvl3pPr>
              <a:lnSpc>
                <a:spcPct val="94000"/>
              </a:lnSpc>
              <a:buClr>
                <a:srgbClr val="000000"/>
              </a:buClr>
              <a:buSzPct val="100000"/>
              <a:buFont typeface="Times New Roman" panose="02020603050405020304" pitchFamily="18" charset="0"/>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solidFill>
                  <a:schemeClr val="bg1"/>
                </a:solidFill>
                <a:latin typeface="Arial" panose="020B0604020202020204" pitchFamily="34" charset="0"/>
                <a:cs typeface="Droid Sans Fallback" charset="0"/>
              </a:defRPr>
            </a:lvl3pPr>
            <a:lvl4pPr>
              <a:lnSpc>
                <a:spcPct val="94000"/>
              </a:lnSpc>
              <a:buClr>
                <a:srgbClr val="000000"/>
              </a:buClr>
              <a:buSzPct val="100000"/>
              <a:buFont typeface="Times New Roman" panose="02020603050405020304" pitchFamily="18" charset="0"/>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solidFill>
                  <a:schemeClr val="bg1"/>
                </a:solidFill>
                <a:latin typeface="Arial" panose="020B0604020202020204" pitchFamily="34" charset="0"/>
                <a:cs typeface="Droid Sans Fallback" charset="0"/>
              </a:defRPr>
            </a:lvl4pPr>
            <a:lvl5pPr>
              <a:lnSpc>
                <a:spcPct val="94000"/>
              </a:lnSpc>
              <a:buClr>
                <a:srgbClr val="000000"/>
              </a:buClr>
              <a:buSzPct val="100000"/>
              <a:buFont typeface="Times New Roman" panose="02020603050405020304" pitchFamily="18" charset="0"/>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solidFill>
                  <a:schemeClr val="bg1"/>
                </a:solidFill>
                <a:latin typeface="Arial" panose="020B0604020202020204" pitchFamily="34" charset="0"/>
                <a:cs typeface="Droid Sans Fallback" charset="0"/>
              </a:defRPr>
            </a:lvl5pPr>
            <a:lvl6pPr marL="25146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solidFill>
                  <a:schemeClr val="bg1"/>
                </a:solidFill>
                <a:latin typeface="Arial" panose="020B0604020202020204" pitchFamily="34" charset="0"/>
                <a:cs typeface="Droid Sans Fallback" charset="0"/>
              </a:defRPr>
            </a:lvl6pPr>
            <a:lvl7pPr marL="29718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solidFill>
                  <a:schemeClr val="bg1"/>
                </a:solidFill>
                <a:latin typeface="Arial" panose="020B0604020202020204" pitchFamily="34" charset="0"/>
                <a:cs typeface="Droid Sans Fallback" charset="0"/>
              </a:defRPr>
            </a:lvl7pPr>
            <a:lvl8pPr marL="34290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solidFill>
                  <a:schemeClr val="bg1"/>
                </a:solidFill>
                <a:latin typeface="Arial" panose="020B0604020202020204" pitchFamily="34" charset="0"/>
                <a:cs typeface="Droid Sans Fallback" charset="0"/>
              </a:defRPr>
            </a:lvl8pPr>
            <a:lvl9pPr marL="38862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solidFill>
                  <a:schemeClr val="bg1"/>
                </a:solidFill>
                <a:latin typeface="Arial" panose="020B0604020202020204" pitchFamily="34" charset="0"/>
                <a:cs typeface="Droid Sans Fallback" charset="0"/>
              </a:defRPr>
            </a:lvl9pPr>
          </a:lstStyle>
          <a:p>
            <a:pPr marL="284607" indent="-278019">
              <a:lnSpc>
                <a:spcPct val="100000"/>
              </a:lnSpc>
              <a:spcBef>
                <a:spcPts val="540"/>
              </a:spcBef>
              <a:buClrTx/>
              <a:tabLst>
                <a:tab pos="284607" algn="l"/>
                <a:tab pos="656177" algn="l"/>
                <a:tab pos="1029066" algn="l"/>
                <a:tab pos="1401953" algn="l"/>
                <a:tab pos="1774841" algn="l"/>
                <a:tab pos="2147729" algn="l"/>
                <a:tab pos="2520617" algn="l"/>
                <a:tab pos="2893505" algn="l"/>
                <a:tab pos="3266393" algn="l"/>
                <a:tab pos="3639280" algn="l"/>
                <a:tab pos="4012169" algn="l"/>
                <a:tab pos="4385056" algn="l"/>
                <a:tab pos="4757944" algn="l"/>
                <a:tab pos="5130832" algn="l"/>
                <a:tab pos="5503720" algn="l"/>
                <a:tab pos="5876608" algn="l"/>
                <a:tab pos="6249496" algn="l"/>
                <a:tab pos="6622383" algn="l"/>
                <a:tab pos="6995272" algn="l"/>
                <a:tab pos="7368159" algn="l"/>
                <a:tab pos="7741047" algn="l"/>
              </a:tabLst>
            </a:pPr>
            <a:r>
              <a:rPr lang="en-US" altLang="en-US" sz="2656" b="0" i="0" u="none" strike="noStrike" cap="none" dirty="0">
                <a:solidFill>
                  <a:srgbClr val="000000"/>
                </a:solidFill>
                <a:latin typeface="Calibri" panose="020F0502020204030204" pitchFamily="34" charset="0"/>
                <a:ea typeface="Arial"/>
                <a:cs typeface="Droid Sans Fallback" charset="0"/>
                <a:sym typeface="Arial"/>
              </a:rPr>
              <a:t>Επ</a:t>
            </a:r>
            <a:r>
              <a:rPr lang="en-US" altLang="en-US" sz="2656" b="0" i="0" u="none" strike="noStrike" cap="none" dirty="0" err="1">
                <a:solidFill>
                  <a:srgbClr val="000000"/>
                </a:solidFill>
                <a:latin typeface="Calibri" panose="020F0502020204030204" pitchFamily="34" charset="0"/>
                <a:ea typeface="Arial"/>
                <a:cs typeface="Droid Sans Fallback" charset="0"/>
                <a:sym typeface="Arial"/>
              </a:rPr>
              <a:t>ιλύοντ</a:t>
            </a:r>
            <a:r>
              <a:rPr lang="en-US" altLang="en-US" sz="2656" b="0" i="0" u="none" strike="noStrike" cap="none" dirty="0">
                <a:solidFill>
                  <a:srgbClr val="000000"/>
                </a:solidFill>
                <a:latin typeface="Calibri" panose="020F0502020204030204" pitchFamily="34" charset="0"/>
                <a:ea typeface="Arial"/>
                <a:cs typeface="Droid Sans Fallback" charset="0"/>
                <a:sym typeface="Arial"/>
              </a:rPr>
              <a:t>ας την εξίσωση Schrödinger σημαίνει</a:t>
            </a:r>
          </a:p>
          <a:p>
            <a:pPr marL="284607" indent="-278019">
              <a:lnSpc>
                <a:spcPct val="100000"/>
              </a:lnSpc>
              <a:spcBef>
                <a:spcPts val="540"/>
              </a:spcBef>
              <a:buClrTx/>
              <a:tabLst>
                <a:tab pos="284607" algn="l"/>
                <a:tab pos="656177" algn="l"/>
                <a:tab pos="1029066" algn="l"/>
                <a:tab pos="1401953" algn="l"/>
                <a:tab pos="1774841" algn="l"/>
                <a:tab pos="2147729" algn="l"/>
                <a:tab pos="2520617" algn="l"/>
                <a:tab pos="2893505" algn="l"/>
                <a:tab pos="3266393" algn="l"/>
                <a:tab pos="3639280" algn="l"/>
                <a:tab pos="4012169" algn="l"/>
                <a:tab pos="4385056" algn="l"/>
                <a:tab pos="4757944" algn="l"/>
                <a:tab pos="5130832" algn="l"/>
                <a:tab pos="5503720" algn="l"/>
                <a:tab pos="5876608" algn="l"/>
                <a:tab pos="6249496" algn="l"/>
                <a:tab pos="6622383" algn="l"/>
                <a:tab pos="6995272" algn="l"/>
                <a:tab pos="7368159" algn="l"/>
                <a:tab pos="7741047" algn="l"/>
              </a:tabLst>
            </a:pPr>
            <a:r>
              <a:rPr lang="en-US" altLang="en-US" sz="2656" b="0" i="0" u="none" strike="noStrike" cap="none" dirty="0">
                <a:solidFill>
                  <a:srgbClr val="000000"/>
                </a:solidFill>
                <a:latin typeface="Calibri" panose="020F0502020204030204" pitchFamily="34" charset="0"/>
                <a:ea typeface="Arial"/>
                <a:cs typeface="Droid Sans Fallback" charset="0"/>
                <a:sym typeface="Arial"/>
              </a:rPr>
              <a:t>Ĥ </a:t>
            </a:r>
            <a:r>
              <a:rPr lang="en-US" altLang="en-US" sz="2656" b="0" i="0" u="none" strike="noStrike" cap="none" dirty="0">
                <a:solidFill>
                  <a:srgbClr val="7030A0"/>
                </a:solidFill>
                <a:latin typeface="Calibri" panose="020F0502020204030204" pitchFamily="34" charset="0"/>
                <a:ea typeface="Arial"/>
                <a:cs typeface="Droid Sans Fallback" charset="0"/>
                <a:sym typeface="Arial"/>
              </a:rPr>
              <a:t>Ψ</a:t>
            </a:r>
            <a:r>
              <a:rPr lang="en-US" altLang="en-US" sz="2656" b="0" i="0" u="none" strike="noStrike" cap="none" dirty="0">
                <a:solidFill>
                  <a:srgbClr val="000000"/>
                </a:solidFill>
                <a:latin typeface="Calibri" panose="020F0502020204030204" pitchFamily="34" charset="0"/>
                <a:ea typeface="Arial"/>
                <a:cs typeface="Droid Sans Fallback" charset="0"/>
                <a:sym typeface="Arial"/>
              </a:rPr>
              <a:t> = </a:t>
            </a:r>
            <a:r>
              <a:rPr lang="en-US" altLang="en-US" sz="2656" b="0" i="0" u="none" strike="noStrike" cap="none" dirty="0">
                <a:solidFill>
                  <a:srgbClr val="4F6228"/>
                </a:solidFill>
                <a:latin typeface="Calibri" panose="020F0502020204030204" pitchFamily="34" charset="0"/>
                <a:ea typeface="Arial"/>
                <a:cs typeface="Droid Sans Fallback" charset="0"/>
                <a:sym typeface="Arial"/>
              </a:rPr>
              <a:t>E</a:t>
            </a:r>
            <a:r>
              <a:rPr lang="en-US" altLang="en-US" sz="2656" b="0" i="0" u="none" strike="noStrike" cap="none" dirty="0">
                <a:solidFill>
                  <a:srgbClr val="7030A0"/>
                </a:solidFill>
                <a:latin typeface="Calibri" panose="020F0502020204030204" pitchFamily="34" charset="0"/>
                <a:ea typeface="Arial"/>
                <a:cs typeface="Droid Sans Fallback" charset="0"/>
                <a:sym typeface="Arial"/>
              </a:rPr>
              <a:t>Ψ</a:t>
            </a:r>
          </a:p>
          <a:p>
            <a:pPr marL="284607" indent="-278019">
              <a:lnSpc>
                <a:spcPct val="100000"/>
              </a:lnSpc>
              <a:spcBef>
                <a:spcPts val="540"/>
              </a:spcBef>
              <a:buClrTx/>
              <a:tabLst>
                <a:tab pos="284607" algn="l"/>
                <a:tab pos="656177" algn="l"/>
                <a:tab pos="1029066" algn="l"/>
                <a:tab pos="1401953" algn="l"/>
                <a:tab pos="1774841" algn="l"/>
                <a:tab pos="2147729" algn="l"/>
                <a:tab pos="2520617" algn="l"/>
                <a:tab pos="2893505" algn="l"/>
                <a:tab pos="3266393" algn="l"/>
                <a:tab pos="3639280" algn="l"/>
                <a:tab pos="4012169" algn="l"/>
                <a:tab pos="4385056" algn="l"/>
                <a:tab pos="4757944" algn="l"/>
                <a:tab pos="5130832" algn="l"/>
                <a:tab pos="5503720" algn="l"/>
                <a:tab pos="5876608" algn="l"/>
                <a:tab pos="6249496" algn="l"/>
                <a:tab pos="6622383" algn="l"/>
                <a:tab pos="6995272" algn="l"/>
                <a:tab pos="7368159" algn="l"/>
                <a:tab pos="7741047" algn="l"/>
              </a:tabLst>
            </a:pPr>
            <a:r>
              <a:rPr lang="en-US" altLang="en-US" sz="2656" b="1" i="0" u="none" strike="noStrike" cap="none" dirty="0" err="1">
                <a:solidFill>
                  <a:srgbClr val="7030A0"/>
                </a:solidFill>
                <a:latin typeface="Calibri" panose="020F0502020204030204" pitchFamily="34" charset="0"/>
                <a:ea typeface="Arial"/>
                <a:cs typeface="Droid Sans Fallback" charset="0"/>
                <a:sym typeface="Arial"/>
              </a:rPr>
              <a:t>Εύρεση</a:t>
            </a:r>
            <a:r>
              <a:rPr lang="en-US" altLang="en-US" sz="2656" b="1" i="0" u="none" strike="noStrike" cap="none" dirty="0">
                <a:solidFill>
                  <a:srgbClr val="7030A0"/>
                </a:solidFill>
                <a:latin typeface="Calibri" panose="020F0502020204030204" pitchFamily="34" charset="0"/>
                <a:ea typeface="Arial"/>
                <a:cs typeface="Droid Sans Fallback" charset="0"/>
                <a:sym typeface="Arial"/>
              </a:rPr>
              <a:t> </a:t>
            </a:r>
            <a:r>
              <a:rPr lang="en-US" altLang="en-US" sz="2656" b="1" i="0" u="none" strike="noStrike" cap="none" dirty="0" err="1">
                <a:solidFill>
                  <a:srgbClr val="7030A0"/>
                </a:solidFill>
                <a:latin typeface="Calibri" panose="020F0502020204030204" pitchFamily="34" charset="0"/>
                <a:ea typeface="Arial"/>
                <a:cs typeface="Droid Sans Fallback" charset="0"/>
                <a:sym typeface="Arial"/>
              </a:rPr>
              <a:t>του</a:t>
            </a:r>
            <a:r>
              <a:rPr lang="en-US" altLang="en-US" sz="2656" b="1" i="0" u="none" strike="noStrike" cap="none" dirty="0">
                <a:solidFill>
                  <a:srgbClr val="7030A0"/>
                </a:solidFill>
                <a:latin typeface="Calibri" panose="020F0502020204030204" pitchFamily="34" charset="0"/>
                <a:ea typeface="Arial"/>
                <a:cs typeface="Droid Sans Fallback" charset="0"/>
                <a:sym typeface="Arial"/>
              </a:rPr>
              <a:t> Ψ</a:t>
            </a:r>
          </a:p>
          <a:p>
            <a:pPr marL="284607" indent="-278019">
              <a:lnSpc>
                <a:spcPct val="100000"/>
              </a:lnSpc>
              <a:spcBef>
                <a:spcPts val="540"/>
              </a:spcBef>
              <a:buClrTx/>
              <a:tabLst>
                <a:tab pos="284607" algn="l"/>
                <a:tab pos="656177" algn="l"/>
                <a:tab pos="1029066" algn="l"/>
                <a:tab pos="1401953" algn="l"/>
                <a:tab pos="1774841" algn="l"/>
                <a:tab pos="2147729" algn="l"/>
                <a:tab pos="2520617" algn="l"/>
                <a:tab pos="2893505" algn="l"/>
                <a:tab pos="3266393" algn="l"/>
                <a:tab pos="3639280" algn="l"/>
                <a:tab pos="4012169" algn="l"/>
                <a:tab pos="4385056" algn="l"/>
                <a:tab pos="4757944" algn="l"/>
                <a:tab pos="5130832" algn="l"/>
                <a:tab pos="5503720" algn="l"/>
                <a:tab pos="5876608" algn="l"/>
                <a:tab pos="6249496" algn="l"/>
                <a:tab pos="6622383" algn="l"/>
                <a:tab pos="6995272" algn="l"/>
                <a:tab pos="7368159" algn="l"/>
                <a:tab pos="7741047" algn="l"/>
              </a:tabLst>
            </a:pPr>
            <a:r>
              <a:rPr lang="en-US" altLang="en-US" sz="2656" b="0" i="0" u="none" strike="noStrike" cap="none" dirty="0" err="1">
                <a:solidFill>
                  <a:srgbClr val="7030A0"/>
                </a:solidFill>
                <a:latin typeface="Calibri" panose="020F0502020204030204" pitchFamily="34" charset="0"/>
                <a:ea typeface="Arial"/>
                <a:cs typeface="Droid Sans Fallback" charset="0"/>
                <a:sym typeface="Arial"/>
              </a:rPr>
              <a:t>Κυμ</a:t>
            </a:r>
            <a:r>
              <a:rPr lang="en-US" altLang="en-US" sz="2656" b="0" i="0" u="none" strike="noStrike" cap="none" dirty="0">
                <a:solidFill>
                  <a:srgbClr val="7030A0"/>
                </a:solidFill>
                <a:latin typeface="Calibri" panose="020F0502020204030204" pitchFamily="34" charset="0"/>
                <a:ea typeface="Arial"/>
                <a:cs typeface="Droid Sans Fallback" charset="0"/>
                <a:sym typeface="Arial"/>
              </a:rPr>
              <a:t>ατοσυναρτήσεις ή τροχιακά</a:t>
            </a:r>
          </a:p>
          <a:p>
            <a:pPr marL="284607" indent="-278019">
              <a:lnSpc>
                <a:spcPct val="100000"/>
              </a:lnSpc>
              <a:spcBef>
                <a:spcPts val="540"/>
              </a:spcBef>
              <a:buClrTx/>
              <a:tabLst>
                <a:tab pos="284607" algn="l"/>
                <a:tab pos="656177" algn="l"/>
                <a:tab pos="1029066" algn="l"/>
                <a:tab pos="1401953" algn="l"/>
                <a:tab pos="1774841" algn="l"/>
                <a:tab pos="2147729" algn="l"/>
                <a:tab pos="2520617" algn="l"/>
                <a:tab pos="2893505" algn="l"/>
                <a:tab pos="3266393" algn="l"/>
                <a:tab pos="3639280" algn="l"/>
                <a:tab pos="4012169" algn="l"/>
                <a:tab pos="4385056" algn="l"/>
                <a:tab pos="4757944" algn="l"/>
                <a:tab pos="5130832" algn="l"/>
                <a:tab pos="5503720" algn="l"/>
                <a:tab pos="5876608" algn="l"/>
                <a:tab pos="6249496" algn="l"/>
                <a:tab pos="6622383" algn="l"/>
                <a:tab pos="6995272" algn="l"/>
                <a:tab pos="7368159" algn="l"/>
                <a:tab pos="7741047" algn="l"/>
              </a:tabLst>
            </a:pPr>
            <a:endParaRPr lang="en-US" altLang="en-US" sz="2656" b="0" i="0" u="none" strike="noStrike" cap="none" dirty="0">
              <a:solidFill>
                <a:srgbClr val="000000"/>
              </a:solidFill>
              <a:latin typeface="Calibri" panose="020F0502020204030204" pitchFamily="34" charset="0"/>
              <a:ea typeface="Arial"/>
              <a:cs typeface="Droid Sans Fallback" charset="0"/>
              <a:sym typeface="Arial"/>
            </a:endParaRPr>
          </a:p>
          <a:p>
            <a:pPr marL="284607" indent="-278019">
              <a:lnSpc>
                <a:spcPct val="100000"/>
              </a:lnSpc>
              <a:spcBef>
                <a:spcPts val="540"/>
              </a:spcBef>
              <a:buClrTx/>
              <a:tabLst>
                <a:tab pos="284607" algn="l"/>
                <a:tab pos="656177" algn="l"/>
                <a:tab pos="1029066" algn="l"/>
                <a:tab pos="1401953" algn="l"/>
                <a:tab pos="1774841" algn="l"/>
                <a:tab pos="2147729" algn="l"/>
                <a:tab pos="2520617" algn="l"/>
                <a:tab pos="2893505" algn="l"/>
                <a:tab pos="3266393" algn="l"/>
                <a:tab pos="3639280" algn="l"/>
                <a:tab pos="4012169" algn="l"/>
                <a:tab pos="4385056" algn="l"/>
                <a:tab pos="4757944" algn="l"/>
                <a:tab pos="5130832" algn="l"/>
                <a:tab pos="5503720" algn="l"/>
                <a:tab pos="5876608" algn="l"/>
                <a:tab pos="6249496" algn="l"/>
                <a:tab pos="6622383" algn="l"/>
                <a:tab pos="6995272" algn="l"/>
                <a:tab pos="7368159" algn="l"/>
                <a:tab pos="7741047" algn="l"/>
              </a:tabLst>
            </a:pPr>
            <a:r>
              <a:rPr lang="en-US" altLang="en-US" sz="2656" b="1" i="0" u="none" strike="noStrike" cap="none" dirty="0" err="1">
                <a:solidFill>
                  <a:srgbClr val="4F6228"/>
                </a:solidFill>
                <a:latin typeface="Calibri" panose="020F0502020204030204" pitchFamily="34" charset="0"/>
                <a:ea typeface="Arial"/>
                <a:cs typeface="Droid Sans Fallback" charset="0"/>
                <a:sym typeface="Arial"/>
              </a:rPr>
              <a:t>Εύρεση</a:t>
            </a:r>
            <a:r>
              <a:rPr lang="en-US" altLang="en-US" sz="2656" b="1" i="0" u="none" strike="noStrike" cap="none" dirty="0">
                <a:solidFill>
                  <a:srgbClr val="4F6228"/>
                </a:solidFill>
                <a:latin typeface="Calibri" panose="020F0502020204030204" pitchFamily="34" charset="0"/>
                <a:ea typeface="Arial"/>
                <a:cs typeface="Droid Sans Fallback" charset="0"/>
                <a:sym typeface="Arial"/>
              </a:rPr>
              <a:t> </a:t>
            </a:r>
            <a:r>
              <a:rPr lang="en-US" altLang="en-US" sz="2656" b="1" i="0" u="none" strike="noStrike" cap="none" dirty="0" err="1">
                <a:solidFill>
                  <a:srgbClr val="4F6228"/>
                </a:solidFill>
                <a:latin typeface="Calibri" panose="020F0502020204030204" pitchFamily="34" charset="0"/>
                <a:ea typeface="Arial"/>
                <a:cs typeface="Droid Sans Fallback" charset="0"/>
                <a:sym typeface="Arial"/>
              </a:rPr>
              <a:t>του</a:t>
            </a:r>
            <a:r>
              <a:rPr lang="en-US" altLang="en-US" sz="2656" b="1" i="0" u="none" strike="noStrike" cap="none" dirty="0">
                <a:solidFill>
                  <a:srgbClr val="4F6228"/>
                </a:solidFill>
                <a:latin typeface="Calibri" panose="020F0502020204030204" pitchFamily="34" charset="0"/>
                <a:ea typeface="Arial"/>
                <a:cs typeface="Droid Sans Fallback" charset="0"/>
                <a:sym typeface="Arial"/>
              </a:rPr>
              <a:t> Ε</a:t>
            </a:r>
          </a:p>
          <a:p>
            <a:pPr marL="284607" indent="-278019">
              <a:lnSpc>
                <a:spcPct val="100000"/>
              </a:lnSpc>
              <a:spcBef>
                <a:spcPts val="540"/>
              </a:spcBef>
              <a:buClrTx/>
              <a:tabLst>
                <a:tab pos="284607" algn="l"/>
                <a:tab pos="656177" algn="l"/>
                <a:tab pos="1029066" algn="l"/>
                <a:tab pos="1401953" algn="l"/>
                <a:tab pos="1774841" algn="l"/>
                <a:tab pos="2147729" algn="l"/>
                <a:tab pos="2520617" algn="l"/>
                <a:tab pos="2893505" algn="l"/>
                <a:tab pos="3266393" algn="l"/>
                <a:tab pos="3639280" algn="l"/>
                <a:tab pos="4012169" algn="l"/>
                <a:tab pos="4385056" algn="l"/>
                <a:tab pos="4757944" algn="l"/>
                <a:tab pos="5130832" algn="l"/>
                <a:tab pos="5503720" algn="l"/>
                <a:tab pos="5876608" algn="l"/>
                <a:tab pos="6249496" algn="l"/>
                <a:tab pos="6622383" algn="l"/>
                <a:tab pos="6995272" algn="l"/>
                <a:tab pos="7368159" algn="l"/>
                <a:tab pos="7741047" algn="l"/>
              </a:tabLst>
            </a:pPr>
            <a:r>
              <a:rPr lang="en-US" altLang="en-US" sz="2656" b="0" i="0" u="none" strike="noStrike" cap="none" dirty="0" err="1">
                <a:solidFill>
                  <a:srgbClr val="4F6228"/>
                </a:solidFill>
                <a:latin typeface="Calibri" panose="020F0502020204030204" pitchFamily="34" charset="0"/>
                <a:ea typeface="Arial"/>
                <a:cs typeface="Droid Sans Fallback" charset="0"/>
                <a:sym typeface="Arial"/>
              </a:rPr>
              <a:t>Ενέργειες</a:t>
            </a:r>
            <a:r>
              <a:rPr lang="en-US" altLang="en-US" sz="2656" b="0" i="0" u="none" strike="noStrike" cap="none" dirty="0">
                <a:solidFill>
                  <a:srgbClr val="4F6228"/>
                </a:solidFill>
                <a:latin typeface="Calibri" panose="020F0502020204030204" pitchFamily="34" charset="0"/>
                <a:ea typeface="Arial"/>
                <a:cs typeface="Droid Sans Fallback" charset="0"/>
                <a:sym typeface="Arial"/>
              </a:rPr>
              <a:t> </a:t>
            </a:r>
            <a:r>
              <a:rPr lang="en-US" altLang="en-US" sz="2656" b="0" i="0" u="none" strike="noStrike" cap="none" dirty="0" err="1">
                <a:solidFill>
                  <a:srgbClr val="4F6228"/>
                </a:solidFill>
                <a:latin typeface="Calibri" panose="020F0502020204030204" pitchFamily="34" charset="0"/>
                <a:ea typeface="Arial"/>
                <a:cs typeface="Droid Sans Fallback" charset="0"/>
                <a:sym typeface="Arial"/>
              </a:rPr>
              <a:t>σύνδεσης</a:t>
            </a:r>
            <a:r>
              <a:rPr lang="en-US" altLang="en-US" sz="2656" b="0" i="0" u="none" strike="noStrike" cap="none" dirty="0">
                <a:solidFill>
                  <a:srgbClr val="4F6228"/>
                </a:solidFill>
                <a:latin typeface="Calibri" panose="020F0502020204030204" pitchFamily="34" charset="0"/>
                <a:ea typeface="Arial"/>
                <a:cs typeface="Droid Sans Fallback" charset="0"/>
                <a:sym typeface="Arial"/>
              </a:rPr>
              <a:t> </a:t>
            </a:r>
            <a:r>
              <a:rPr lang="en-US" altLang="en-US" sz="2656" b="0" i="0" u="none" strike="noStrike" cap="none" dirty="0" err="1">
                <a:solidFill>
                  <a:srgbClr val="4F6228"/>
                </a:solidFill>
                <a:latin typeface="Calibri" panose="020F0502020204030204" pitchFamily="34" charset="0"/>
                <a:ea typeface="Arial"/>
                <a:cs typeface="Droid Sans Fallback" charset="0"/>
                <a:sym typeface="Arial"/>
              </a:rPr>
              <a:t>του</a:t>
            </a:r>
            <a:r>
              <a:rPr lang="en-US" altLang="en-US" sz="2656" b="0" i="0" u="none" strike="noStrike" cap="none" dirty="0">
                <a:solidFill>
                  <a:srgbClr val="4F6228"/>
                </a:solidFill>
                <a:latin typeface="Calibri" panose="020F0502020204030204" pitchFamily="34" charset="0"/>
                <a:ea typeface="Arial"/>
                <a:cs typeface="Droid Sans Fallback" charset="0"/>
                <a:sym typeface="Arial"/>
              </a:rPr>
              <a:t> </a:t>
            </a:r>
            <a:r>
              <a:rPr lang="en-US" altLang="en-US" sz="2656" b="0" i="0" u="none" strike="noStrike" cap="none" dirty="0" err="1">
                <a:solidFill>
                  <a:srgbClr val="4F6228"/>
                </a:solidFill>
                <a:latin typeface="Calibri" panose="020F0502020204030204" pitchFamily="34" charset="0"/>
                <a:ea typeface="Arial"/>
                <a:cs typeface="Droid Sans Fallback" charset="0"/>
                <a:sym typeface="Arial"/>
              </a:rPr>
              <a:t>ηλεκτρονίου</a:t>
            </a:r>
            <a:r>
              <a:rPr lang="en-US" altLang="en-US" sz="2656" b="0" i="0" u="none" strike="noStrike" cap="none" dirty="0">
                <a:solidFill>
                  <a:srgbClr val="4F6228"/>
                </a:solidFill>
                <a:latin typeface="Calibri" panose="020F0502020204030204" pitchFamily="34" charset="0"/>
                <a:ea typeface="Arial"/>
                <a:cs typeface="Droid Sans Fallback" charset="0"/>
                <a:sym typeface="Arial"/>
              </a:rPr>
              <a:t> </a:t>
            </a:r>
            <a:r>
              <a:rPr lang="en-US" altLang="en-US" sz="2656" b="0" i="0" u="none" strike="noStrike" cap="none" dirty="0" err="1">
                <a:solidFill>
                  <a:srgbClr val="4F6228"/>
                </a:solidFill>
                <a:latin typeface="Calibri" panose="020F0502020204030204" pitchFamily="34" charset="0"/>
                <a:ea typeface="Arial"/>
                <a:cs typeface="Droid Sans Fallback" charset="0"/>
                <a:sym typeface="Arial"/>
              </a:rPr>
              <a:t>με</a:t>
            </a:r>
            <a:r>
              <a:rPr lang="en-US" altLang="en-US" sz="2656" b="0" i="0" u="none" strike="noStrike" cap="none" dirty="0">
                <a:solidFill>
                  <a:srgbClr val="4F6228"/>
                </a:solidFill>
                <a:latin typeface="Calibri" panose="020F0502020204030204" pitchFamily="34" charset="0"/>
                <a:ea typeface="Arial"/>
                <a:cs typeface="Droid Sans Fallback" charset="0"/>
                <a:sym typeface="Arial"/>
              </a:rPr>
              <a:t> </a:t>
            </a:r>
            <a:r>
              <a:rPr lang="en-US" altLang="en-US" sz="2656" b="0" i="0" u="none" strike="noStrike" cap="none" dirty="0" err="1">
                <a:solidFill>
                  <a:srgbClr val="4F6228"/>
                </a:solidFill>
                <a:latin typeface="Calibri" panose="020F0502020204030204" pitchFamily="34" charset="0"/>
                <a:ea typeface="Arial"/>
                <a:cs typeface="Droid Sans Fallback" charset="0"/>
                <a:sym typeface="Arial"/>
              </a:rPr>
              <a:t>το</a:t>
            </a:r>
            <a:r>
              <a:rPr lang="el-GR" altLang="en-US" sz="2656" b="0" i="0" u="none" strike="noStrike" cap="none" dirty="0">
                <a:solidFill>
                  <a:srgbClr val="4F6228"/>
                </a:solidFill>
                <a:latin typeface="Calibri" panose="020F0502020204030204" pitchFamily="34" charset="0"/>
                <a:ea typeface="Arial"/>
                <a:cs typeface="Droid Sans Fallback" charset="0"/>
                <a:sym typeface="Arial"/>
              </a:rPr>
              <a:t>ν</a:t>
            </a:r>
            <a:r>
              <a:rPr lang="el-GR" altLang="en-US" sz="2656" dirty="0">
                <a:solidFill>
                  <a:srgbClr val="4F6228"/>
                </a:solidFill>
                <a:latin typeface="Calibri" panose="020F0502020204030204" pitchFamily="34" charset="0"/>
              </a:rPr>
              <a:t> </a:t>
            </a:r>
            <a:r>
              <a:rPr lang="en-US" altLang="en-US" sz="2656" b="0" i="0" u="none" strike="noStrike" cap="none" dirty="0">
                <a:solidFill>
                  <a:srgbClr val="4F6228"/>
                </a:solidFill>
                <a:latin typeface="Calibri" panose="020F0502020204030204" pitchFamily="34" charset="0"/>
                <a:ea typeface="Arial"/>
                <a:cs typeface="Droid Sans Fallback" charset="0"/>
                <a:sym typeface="Arial"/>
              </a:rPr>
              <a:t>π</a:t>
            </a:r>
            <a:r>
              <a:rPr lang="en-US" altLang="en-US" sz="2656" b="0" i="0" u="none" strike="noStrike" cap="none" dirty="0" err="1">
                <a:solidFill>
                  <a:srgbClr val="4F6228"/>
                </a:solidFill>
                <a:latin typeface="Calibri" panose="020F0502020204030204" pitchFamily="34" charset="0"/>
                <a:ea typeface="Arial"/>
                <a:cs typeface="Droid Sans Fallback" charset="0"/>
                <a:sym typeface="Arial"/>
              </a:rPr>
              <a:t>υρήν</a:t>
            </a:r>
            <a:r>
              <a:rPr lang="en-US" altLang="en-US" sz="2656" b="0" i="0" u="none" strike="noStrike" cap="none" dirty="0">
                <a:solidFill>
                  <a:srgbClr val="4F6228"/>
                </a:solidFill>
                <a:latin typeface="Calibri" panose="020F0502020204030204" pitchFamily="34" charset="0"/>
                <a:ea typeface="Arial"/>
                <a:cs typeface="Droid Sans Fallback" charset="0"/>
                <a:sym typeface="Arial"/>
              </a:rPr>
              <a:t>α</a:t>
            </a:r>
            <a:endParaRPr lang="en-US" altLang="en-US" sz="3200" dirty="0">
              <a:solidFill>
                <a:srgbClr val="4F6228"/>
              </a:solidFill>
              <a:latin typeface="Calibri" panose="020F0502020204030204" pitchFamily="34" charset="0"/>
            </a:endParaRPr>
          </a:p>
        </p:txBody>
      </p:sp>
      <p:sp>
        <p:nvSpPr>
          <p:cNvPr id="2" name="TextBox 1">
            <a:extLst>
              <a:ext uri="{FF2B5EF4-FFF2-40B4-BE49-F238E27FC236}">
                <a16:creationId xmlns:a16="http://schemas.microsoft.com/office/drawing/2014/main" id="{1B0155A7-196F-82DE-6B25-33AAC0FB62FB}"/>
              </a:ext>
            </a:extLst>
          </p:cNvPr>
          <p:cNvSpPr txBox="1"/>
          <p:nvPr/>
        </p:nvSpPr>
        <p:spPr>
          <a:xfrm>
            <a:off x="5618480" y="6101774"/>
            <a:ext cx="3181350" cy="584775"/>
          </a:xfrm>
          <a:prstGeom prst="rect">
            <a:avLst/>
          </a:prstGeom>
          <a:noFill/>
        </p:spPr>
        <p:txBody>
          <a:bodyPr wrap="square" rtlCol="0">
            <a:spAutoFit/>
          </a:bodyPr>
          <a:lstStyle/>
          <a:p>
            <a:pPr algn="ctr"/>
            <a:r>
              <a:rPr lang="en-US" sz="1600" dirty="0">
                <a:solidFill>
                  <a:srgbClr val="C00000"/>
                </a:solidFill>
              </a:rPr>
              <a:t>Bohr: </a:t>
            </a:r>
            <a:r>
              <a:rPr lang="el-GR" sz="1600" dirty="0">
                <a:solidFill>
                  <a:srgbClr val="C00000"/>
                </a:solidFill>
              </a:rPr>
              <a:t>Επεβαλέ την έννοια της κβαντισμένης ενέργειας αθαίρετα  </a:t>
            </a:r>
            <a:endParaRPr lang="en-US" sz="1600" dirty="0">
              <a:solidFill>
                <a:srgbClr val="C00000"/>
              </a:solidFill>
            </a:endParaRPr>
          </a:p>
        </p:txBody>
      </p:sp>
      <p:sp>
        <p:nvSpPr>
          <p:cNvPr id="3" name="TextBox 2">
            <a:extLst>
              <a:ext uri="{FF2B5EF4-FFF2-40B4-BE49-F238E27FC236}">
                <a16:creationId xmlns:a16="http://schemas.microsoft.com/office/drawing/2014/main" id="{638446AC-17D1-A762-4560-FC28B93E8F1D}"/>
              </a:ext>
            </a:extLst>
          </p:cNvPr>
          <p:cNvSpPr txBox="1"/>
          <p:nvPr/>
        </p:nvSpPr>
        <p:spPr>
          <a:xfrm>
            <a:off x="851060" y="6105295"/>
            <a:ext cx="2918300" cy="369332"/>
          </a:xfrm>
          <a:prstGeom prst="rect">
            <a:avLst/>
          </a:prstGeom>
          <a:noFill/>
        </p:spPr>
        <p:txBody>
          <a:bodyPr wrap="square" rtlCol="0">
            <a:spAutoFit/>
          </a:bodyPr>
          <a:lstStyle/>
          <a:p>
            <a:pPr algn="ctr"/>
            <a:r>
              <a:rPr lang="el-GR" sz="1800" dirty="0">
                <a:solidFill>
                  <a:srgbClr val="C00000"/>
                </a:solidFill>
              </a:rPr>
              <a:t>Κβαντισμένες Ενέργειες</a:t>
            </a:r>
            <a:endParaRPr lang="en-US" sz="1800" dirty="0">
              <a:solidFill>
                <a:srgbClr val="C00000"/>
              </a:solidFill>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useBgFill="1">
        <p:nvSpPr>
          <p:cNvPr id="172043" name="Rectangle 172042">
            <a:extLst>
              <a:ext uri="{FF2B5EF4-FFF2-40B4-BE49-F238E27FC236}">
                <a16:creationId xmlns:a16="http://schemas.microsoft.com/office/drawing/2014/main" id="{345A976A-8DE3-4B67-B94B-2044FDD128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914377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2045" name="Rectangle 172044">
            <a:extLst>
              <a:ext uri="{FF2B5EF4-FFF2-40B4-BE49-F238E27FC236}">
                <a16:creationId xmlns:a16="http://schemas.microsoft.com/office/drawing/2014/main" id="{6EAAA1B9-2DDB-49C9-A037-A523D2F13C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 y="0"/>
            <a:ext cx="9143772"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172036" name="Rectangle 3">
            <a:extLst>
              <a:ext uri="{FF2B5EF4-FFF2-40B4-BE49-F238E27FC236}">
                <a16:creationId xmlns:a16="http://schemas.microsoft.com/office/drawing/2014/main" id="{001E1A69-878D-49FA-8D0E-D0D1D2F2FCDF}"/>
              </a:ext>
            </a:extLst>
          </p:cNvPr>
          <p:cNvSpPr>
            <a:spLocks noGrp="1" noChangeArrowheads="1"/>
          </p:cNvSpPr>
          <p:nvPr>
            <p:ph type="title" idx="4294967295"/>
          </p:nvPr>
        </p:nvSpPr>
        <p:spPr>
          <a:xfrm>
            <a:off x="603504" y="457200"/>
            <a:ext cx="7934706" cy="1188720"/>
          </a:xfrm>
        </p:spPr>
        <p:txBody>
          <a:bodyPr vert="horz" lIns="91440" tIns="45720" rIns="91440" bIns="45720" rtlCol="0" anchor="ctr">
            <a:normAutofit/>
          </a:bodyPr>
          <a:lstStyle/>
          <a:p>
            <a:pPr>
              <a:spcBef>
                <a:spcPct val="0"/>
              </a:spcBef>
              <a:buClrTx/>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altLang="en-US" sz="3500" kern="1200" dirty="0" err="1">
                <a:solidFill>
                  <a:srgbClr val="00B050"/>
                </a:solidFill>
                <a:latin typeface="+mj-lt"/>
                <a:ea typeface="+mj-ea"/>
                <a:cs typeface="+mj-cs"/>
              </a:rPr>
              <a:t>Ενέργει</a:t>
            </a:r>
            <a:r>
              <a:rPr lang="en-US" altLang="en-US" sz="3500" kern="1200" dirty="0">
                <a:solidFill>
                  <a:srgbClr val="00B050"/>
                </a:solidFill>
                <a:latin typeface="+mj-lt"/>
                <a:ea typeface="+mj-ea"/>
                <a:cs typeface="+mj-cs"/>
              </a:rPr>
              <a:t>α Ηλεκτρονίου</a:t>
            </a:r>
            <a:br>
              <a:rPr lang="en-US" altLang="en-US" sz="3500" kern="1200" dirty="0">
                <a:solidFill>
                  <a:srgbClr val="00B050"/>
                </a:solidFill>
                <a:latin typeface="+mj-lt"/>
                <a:ea typeface="+mj-ea"/>
                <a:cs typeface="+mj-cs"/>
              </a:rPr>
            </a:br>
            <a:r>
              <a:rPr lang="en-US" altLang="en-US" sz="3500" kern="1200" dirty="0">
                <a:solidFill>
                  <a:srgbClr val="00B050"/>
                </a:solidFill>
                <a:latin typeface="+mj-lt"/>
                <a:ea typeface="+mj-ea"/>
                <a:cs typeface="+mj-cs"/>
              </a:rPr>
              <a:t>Εξίσωση Schrödinger</a:t>
            </a:r>
          </a:p>
        </p:txBody>
      </p:sp>
      <p:grpSp>
        <p:nvGrpSpPr>
          <p:cNvPr id="172047" name="Group 172046">
            <a:extLst>
              <a:ext uri="{FF2B5EF4-FFF2-40B4-BE49-F238E27FC236}">
                <a16:creationId xmlns:a16="http://schemas.microsoft.com/office/drawing/2014/main" id="{76566969-F813-4CC5-B3E9-363D85B55C3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6660949" y="-5116"/>
            <a:ext cx="2488985" cy="2490264"/>
            <a:chOff x="-305" y="-1"/>
            <a:chExt cx="3832880" cy="2876136"/>
          </a:xfrm>
        </p:grpSpPr>
        <p:sp>
          <p:nvSpPr>
            <p:cNvPr id="172048" name="Freeform: Shape 172047">
              <a:extLst>
                <a:ext uri="{FF2B5EF4-FFF2-40B4-BE49-F238E27FC236}">
                  <a16:creationId xmlns:a16="http://schemas.microsoft.com/office/drawing/2014/main" id="{AF8CF66C-45E2-456B-92B0-9E97A331D1A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59"/>
            </a:xfrm>
            <a:custGeom>
              <a:avLst/>
              <a:gdLst>
                <a:gd name="connsiteX0" fmla="*/ 3203055 w 3815424"/>
                <a:gd name="connsiteY0" fmla="*/ 0 h 2653659"/>
                <a:gd name="connsiteX1" fmla="*/ 3815424 w 3815424"/>
                <a:gd name="connsiteY1" fmla="*/ 0 h 2653659"/>
                <a:gd name="connsiteX2" fmla="*/ 3801025 w 3815424"/>
                <a:gd name="connsiteY2" fmla="*/ 214243 h 2653659"/>
                <a:gd name="connsiteX3" fmla="*/ 587142 w 3815424"/>
                <a:gd name="connsiteY3" fmla="*/ 2653659 h 2653659"/>
                <a:gd name="connsiteX4" fmla="*/ 53389 w 3815424"/>
                <a:gd name="connsiteY4" fmla="*/ 2605041 h 2653659"/>
                <a:gd name="connsiteX5" fmla="*/ 0 w 3815424"/>
                <a:gd name="connsiteY5" fmla="*/ 2593136 h 2653659"/>
                <a:gd name="connsiteX6" fmla="*/ 0 w 3815424"/>
                <a:gd name="connsiteY6" fmla="*/ 1994836 h 2653659"/>
                <a:gd name="connsiteX7" fmla="*/ 159710 w 3815424"/>
                <a:gd name="connsiteY7" fmla="*/ 2035054 h 2653659"/>
                <a:gd name="connsiteX8" fmla="*/ 587142 w 3815424"/>
                <a:gd name="connsiteY8" fmla="*/ 2075152 h 2653659"/>
                <a:gd name="connsiteX9" fmla="*/ 1549283 w 3815424"/>
                <a:gd name="connsiteY9" fmla="*/ 1900153 h 2653659"/>
                <a:gd name="connsiteX10" fmla="*/ 2406698 w 3815424"/>
                <a:gd name="connsiteY10" fmla="*/ 1418450 h 2653659"/>
                <a:gd name="connsiteX11" fmla="*/ 2996069 w 3815424"/>
                <a:gd name="connsiteY11" fmla="*/ 728678 h 2653659"/>
                <a:gd name="connsiteX12" fmla="*/ 3193967 w 3815424"/>
                <a:gd name="connsiteY12" fmla="*/ 137719 h 2653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59">
                  <a:moveTo>
                    <a:pt x="3203055" y="0"/>
                  </a:moveTo>
                  <a:lnTo>
                    <a:pt x="3815424" y="0"/>
                  </a:lnTo>
                  <a:lnTo>
                    <a:pt x="3801025" y="214243"/>
                  </a:lnTo>
                  <a:cubicBezTo>
                    <a:pt x="3616317" y="1584467"/>
                    <a:pt x="2091637" y="2653659"/>
                    <a:pt x="587142" y="2653659"/>
                  </a:cubicBezTo>
                  <a:cubicBezTo>
                    <a:pt x="400192" y="2653659"/>
                    <a:pt x="222112" y="2636953"/>
                    <a:pt x="53389" y="2605041"/>
                  </a:cubicBezTo>
                  <a:lnTo>
                    <a:pt x="0" y="2593136"/>
                  </a:lnTo>
                  <a:lnTo>
                    <a:pt x="0" y="1994836"/>
                  </a:lnTo>
                  <a:lnTo>
                    <a:pt x="159710" y="2035054"/>
                  </a:lnTo>
                  <a:cubicBezTo>
                    <a:pt x="295467" y="2061726"/>
                    <a:pt x="438268" y="2075152"/>
                    <a:pt x="587142" y="2075152"/>
                  </a:cubicBezTo>
                  <a:cubicBezTo>
                    <a:pt x="901731" y="2075152"/>
                    <a:pt x="1234490" y="2014697"/>
                    <a:pt x="1549283" y="1900153"/>
                  </a:cubicBezTo>
                  <a:cubicBezTo>
                    <a:pt x="1860709" y="1786959"/>
                    <a:pt x="2157231" y="1620350"/>
                    <a:pt x="2406698" y="1418450"/>
                  </a:cubicBezTo>
                  <a:cubicBezTo>
                    <a:pt x="2655859" y="1216840"/>
                    <a:pt x="2859596" y="978302"/>
                    <a:pt x="2996069" y="728678"/>
                  </a:cubicBezTo>
                  <a:cubicBezTo>
                    <a:pt x="3101178" y="536396"/>
                    <a:pt x="3167417" y="338366"/>
                    <a:pt x="3193967" y="13771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2049" name="Freeform: Shape 172048">
              <a:extLst>
                <a:ext uri="{FF2B5EF4-FFF2-40B4-BE49-F238E27FC236}">
                  <a16:creationId xmlns:a16="http://schemas.microsoft.com/office/drawing/2014/main" id="{D65D590E-D70D-4D25-B853-D5208F2AA3F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60"/>
            </a:xfrm>
            <a:custGeom>
              <a:avLst/>
              <a:gdLst>
                <a:gd name="connsiteX0" fmla="*/ 3305038 w 3815424"/>
                <a:gd name="connsiteY0" fmla="*/ 0 h 2653660"/>
                <a:gd name="connsiteX1" fmla="*/ 3815424 w 3815424"/>
                <a:gd name="connsiteY1" fmla="*/ 0 h 2653660"/>
                <a:gd name="connsiteX2" fmla="*/ 3801025 w 3815424"/>
                <a:gd name="connsiteY2" fmla="*/ 214244 h 2653660"/>
                <a:gd name="connsiteX3" fmla="*/ 587142 w 3815424"/>
                <a:gd name="connsiteY3" fmla="*/ 2653660 h 2653660"/>
                <a:gd name="connsiteX4" fmla="*/ 53389 w 3815424"/>
                <a:gd name="connsiteY4" fmla="*/ 2605042 h 2653660"/>
                <a:gd name="connsiteX5" fmla="*/ 0 w 3815424"/>
                <a:gd name="connsiteY5" fmla="*/ 2593137 h 2653660"/>
                <a:gd name="connsiteX6" fmla="*/ 0 w 3815424"/>
                <a:gd name="connsiteY6" fmla="*/ 2094444 h 2653660"/>
                <a:gd name="connsiteX7" fmla="*/ 137675 w 3815424"/>
                <a:gd name="connsiteY7" fmla="*/ 2129195 h 2653660"/>
                <a:gd name="connsiteX8" fmla="*/ 587142 w 3815424"/>
                <a:gd name="connsiteY8" fmla="*/ 2171571 h 2653660"/>
                <a:gd name="connsiteX9" fmla="*/ 1585826 w 3815424"/>
                <a:gd name="connsiteY9" fmla="*/ 1990112 h 2653660"/>
                <a:gd name="connsiteX10" fmla="*/ 2473046 w 3815424"/>
                <a:gd name="connsiteY10" fmla="*/ 1491633 h 2653660"/>
                <a:gd name="connsiteX11" fmla="*/ 3086710 w 3815424"/>
                <a:gd name="connsiteY11" fmla="*/ 772838 h 2653660"/>
                <a:gd name="connsiteX12" fmla="*/ 3295217 w 3815424"/>
                <a:gd name="connsiteY12" fmla="*/ 149229 h 2653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60">
                  <a:moveTo>
                    <a:pt x="3305038" y="0"/>
                  </a:moveTo>
                  <a:lnTo>
                    <a:pt x="3815424" y="0"/>
                  </a:lnTo>
                  <a:lnTo>
                    <a:pt x="3801025" y="214244"/>
                  </a:lnTo>
                  <a:cubicBezTo>
                    <a:pt x="3616317" y="1584467"/>
                    <a:pt x="2091637" y="2653660"/>
                    <a:pt x="587142" y="2653660"/>
                  </a:cubicBezTo>
                  <a:cubicBezTo>
                    <a:pt x="400192" y="2653660"/>
                    <a:pt x="222112" y="2636954"/>
                    <a:pt x="53389" y="2605042"/>
                  </a:cubicBezTo>
                  <a:lnTo>
                    <a:pt x="0" y="2593137"/>
                  </a:lnTo>
                  <a:lnTo>
                    <a:pt x="0" y="2094444"/>
                  </a:lnTo>
                  <a:lnTo>
                    <a:pt x="137675" y="2129195"/>
                  </a:lnTo>
                  <a:cubicBezTo>
                    <a:pt x="280616" y="2157374"/>
                    <a:pt x="430766" y="2171571"/>
                    <a:pt x="587142" y="2171571"/>
                  </a:cubicBezTo>
                  <a:cubicBezTo>
                    <a:pt x="918879" y="2171571"/>
                    <a:pt x="1254904" y="2110634"/>
                    <a:pt x="1585826" y="1990112"/>
                  </a:cubicBezTo>
                  <a:cubicBezTo>
                    <a:pt x="1908071" y="1873061"/>
                    <a:pt x="2214800" y="1700666"/>
                    <a:pt x="2473046" y="1491633"/>
                  </a:cubicBezTo>
                  <a:cubicBezTo>
                    <a:pt x="2735782" y="1279031"/>
                    <a:pt x="2942276" y="1037118"/>
                    <a:pt x="3086710" y="772838"/>
                  </a:cubicBezTo>
                  <a:cubicBezTo>
                    <a:pt x="3197408" y="570216"/>
                    <a:pt x="3267226" y="361248"/>
                    <a:pt x="3295217" y="14922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2050" name="Freeform: Shape 172049">
              <a:extLst>
                <a:ext uri="{FF2B5EF4-FFF2-40B4-BE49-F238E27FC236}">
                  <a16:creationId xmlns:a16="http://schemas.microsoft.com/office/drawing/2014/main" id="{6231501E-3F84-4705-A001-13995FA6884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986" cy="2675935"/>
            </a:xfrm>
            <a:custGeom>
              <a:avLst/>
              <a:gdLst>
                <a:gd name="connsiteX0" fmla="*/ 3648768 w 3815986"/>
                <a:gd name="connsiteY0" fmla="*/ 0 h 2675935"/>
                <a:gd name="connsiteX1" fmla="*/ 3815986 w 3815986"/>
                <a:gd name="connsiteY1" fmla="*/ 0 h 2675935"/>
                <a:gd name="connsiteX2" fmla="*/ 3804695 w 3815986"/>
                <a:gd name="connsiteY2" fmla="*/ 200084 h 2675935"/>
                <a:gd name="connsiteX3" fmla="*/ 3762590 w 3815986"/>
                <a:gd name="connsiteY3" fmla="*/ 455543 h 2675935"/>
                <a:gd name="connsiteX4" fmla="*/ 3592332 w 3815986"/>
                <a:gd name="connsiteY4" fmla="*/ 947274 h 2675935"/>
                <a:gd name="connsiteX5" fmla="*/ 2953967 w 3815986"/>
                <a:gd name="connsiteY5" fmla="*/ 1782349 h 2675935"/>
                <a:gd name="connsiteX6" fmla="*/ 2530669 w 3815986"/>
                <a:gd name="connsiteY6" fmla="*/ 2109494 h 2675935"/>
                <a:gd name="connsiteX7" fmla="*/ 2057561 w 3815986"/>
                <a:gd name="connsiteY7" fmla="*/ 2369245 h 2675935"/>
                <a:gd name="connsiteX8" fmla="*/ 1007330 w 3815986"/>
                <a:gd name="connsiteY8" fmla="*/ 2655701 h 2675935"/>
                <a:gd name="connsiteX9" fmla="*/ 732765 w 3815986"/>
                <a:gd name="connsiteY9" fmla="*/ 2674696 h 2675935"/>
                <a:gd name="connsiteX10" fmla="*/ 457666 w 3815986"/>
                <a:gd name="connsiteY10" fmla="*/ 2670839 h 2675935"/>
                <a:gd name="connsiteX11" fmla="*/ 183574 w 3815986"/>
                <a:gd name="connsiteY11" fmla="*/ 2643312 h 2675935"/>
                <a:gd name="connsiteX12" fmla="*/ 0 w 3815986"/>
                <a:gd name="connsiteY12" fmla="*/ 2607798 h 2675935"/>
                <a:gd name="connsiteX13" fmla="*/ 0 w 3815986"/>
                <a:gd name="connsiteY13" fmla="*/ 2356652 h 2675935"/>
                <a:gd name="connsiteX14" fmla="*/ 222195 w 3815986"/>
                <a:gd name="connsiteY14" fmla="*/ 2396940 h 2675935"/>
                <a:gd name="connsiteX15" fmla="*/ 472364 w 3815986"/>
                <a:gd name="connsiteY15" fmla="*/ 2419092 h 2675935"/>
                <a:gd name="connsiteX16" fmla="*/ 974972 w 3815986"/>
                <a:gd name="connsiteY16" fmla="*/ 2402122 h 2675935"/>
                <a:gd name="connsiteX17" fmla="*/ 1468292 w 3815986"/>
                <a:gd name="connsiteY17" fmla="*/ 2304162 h 2675935"/>
                <a:gd name="connsiteX18" fmla="*/ 1940176 w 3815986"/>
                <a:gd name="connsiteY18" fmla="*/ 2133695 h 2675935"/>
                <a:gd name="connsiteX19" fmla="*/ 2783403 w 3815986"/>
                <a:gd name="connsiteY19" fmla="*/ 1609954 h 2675935"/>
                <a:gd name="connsiteX20" fmla="*/ 3128104 w 3815986"/>
                <a:gd name="connsiteY20" fmla="*/ 1260439 h 2675935"/>
                <a:gd name="connsiteX21" fmla="*/ 3400639 w 3815986"/>
                <a:gd name="connsiteY21" fmla="*/ 859052 h 2675935"/>
                <a:gd name="connsiteX22" fmla="*/ 3585595 w 3815986"/>
                <a:gd name="connsiteY22" fmla="*/ 415336 h 2675935"/>
                <a:gd name="connsiteX23" fmla="*/ 3635918 w 3815986"/>
                <a:gd name="connsiteY23" fmla="*/ 181137 h 2675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15986" h="2675935">
                  <a:moveTo>
                    <a:pt x="3648768" y="0"/>
                  </a:moveTo>
                  <a:lnTo>
                    <a:pt x="3815986" y="0"/>
                  </a:lnTo>
                  <a:lnTo>
                    <a:pt x="3804695" y="200084"/>
                  </a:lnTo>
                  <a:cubicBezTo>
                    <a:pt x="3795228" y="285751"/>
                    <a:pt x="3781167" y="371032"/>
                    <a:pt x="3762590" y="455543"/>
                  </a:cubicBezTo>
                  <a:cubicBezTo>
                    <a:pt x="3725537" y="624467"/>
                    <a:pt x="3668784" y="790112"/>
                    <a:pt x="3592332" y="947274"/>
                  </a:cubicBezTo>
                  <a:cubicBezTo>
                    <a:pt x="3438712" y="1261596"/>
                    <a:pt x="3216091" y="1542847"/>
                    <a:pt x="2953967" y="1782349"/>
                  </a:cubicBezTo>
                  <a:cubicBezTo>
                    <a:pt x="2822599" y="1902099"/>
                    <a:pt x="2680615" y="2011341"/>
                    <a:pt x="2530669" y="2109494"/>
                  </a:cubicBezTo>
                  <a:cubicBezTo>
                    <a:pt x="2380520" y="2207551"/>
                    <a:pt x="2222510" y="2294906"/>
                    <a:pt x="2057561" y="2369245"/>
                  </a:cubicBezTo>
                  <a:cubicBezTo>
                    <a:pt x="1727252" y="2516859"/>
                    <a:pt x="1371629" y="2614434"/>
                    <a:pt x="1007330" y="2655701"/>
                  </a:cubicBezTo>
                  <a:cubicBezTo>
                    <a:pt x="916281" y="2665873"/>
                    <a:pt x="824568" y="2672188"/>
                    <a:pt x="732765" y="2674696"/>
                  </a:cubicBezTo>
                  <a:cubicBezTo>
                    <a:pt x="640963" y="2677203"/>
                    <a:pt x="549072" y="2675901"/>
                    <a:pt x="457666" y="2670839"/>
                  </a:cubicBezTo>
                  <a:cubicBezTo>
                    <a:pt x="366106" y="2665584"/>
                    <a:pt x="274572" y="2656521"/>
                    <a:pt x="183574" y="2643312"/>
                  </a:cubicBezTo>
                  <a:lnTo>
                    <a:pt x="0" y="2607798"/>
                  </a:lnTo>
                  <a:lnTo>
                    <a:pt x="0" y="2356652"/>
                  </a:lnTo>
                  <a:lnTo>
                    <a:pt x="222195" y="2396940"/>
                  </a:lnTo>
                  <a:cubicBezTo>
                    <a:pt x="304990" y="2407980"/>
                    <a:pt x="388511" y="2415283"/>
                    <a:pt x="472364" y="2419092"/>
                  </a:cubicBezTo>
                  <a:cubicBezTo>
                    <a:pt x="640376" y="2427095"/>
                    <a:pt x="808184" y="2421791"/>
                    <a:pt x="974972" y="2402122"/>
                  </a:cubicBezTo>
                  <a:cubicBezTo>
                    <a:pt x="1141658" y="2382358"/>
                    <a:pt x="1306812" y="2349286"/>
                    <a:pt x="1468292" y="2304162"/>
                  </a:cubicBezTo>
                  <a:cubicBezTo>
                    <a:pt x="1629874" y="2259231"/>
                    <a:pt x="1787475" y="2201091"/>
                    <a:pt x="1940176" y="2133695"/>
                  </a:cubicBezTo>
                  <a:cubicBezTo>
                    <a:pt x="2246498" y="2000349"/>
                    <a:pt x="2532507" y="1823520"/>
                    <a:pt x="2783403" y="1609954"/>
                  </a:cubicBezTo>
                  <a:cubicBezTo>
                    <a:pt x="2908442" y="1502833"/>
                    <a:pt x="3024295" y="1385975"/>
                    <a:pt x="3128104" y="1260439"/>
                  </a:cubicBezTo>
                  <a:cubicBezTo>
                    <a:pt x="3232116" y="1135096"/>
                    <a:pt x="3323881" y="1000689"/>
                    <a:pt x="3400639" y="859052"/>
                  </a:cubicBezTo>
                  <a:cubicBezTo>
                    <a:pt x="3477399" y="717510"/>
                    <a:pt x="3541296" y="569316"/>
                    <a:pt x="3585595" y="415336"/>
                  </a:cubicBezTo>
                  <a:cubicBezTo>
                    <a:pt x="3607796" y="338540"/>
                    <a:pt x="3624638" y="260224"/>
                    <a:pt x="3635918" y="18113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2051" name="Freeform: Shape 172050">
              <a:extLst>
                <a:ext uri="{FF2B5EF4-FFF2-40B4-BE49-F238E27FC236}">
                  <a16:creationId xmlns:a16="http://schemas.microsoft.com/office/drawing/2014/main" id="{552617E4-47FD-4C38-8F70-93BF9B12576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32270" cy="2876136"/>
            </a:xfrm>
            <a:custGeom>
              <a:avLst/>
              <a:gdLst>
                <a:gd name="connsiteX0" fmla="*/ 3800718 w 3832270"/>
                <a:gd name="connsiteY0" fmla="*/ 0 h 2876136"/>
                <a:gd name="connsiteX1" fmla="*/ 3832270 w 3832270"/>
                <a:gd name="connsiteY1" fmla="*/ 0 h 2876136"/>
                <a:gd name="connsiteX2" fmla="*/ 3824562 w 3832270"/>
                <a:gd name="connsiteY2" fmla="*/ 143769 h 2876136"/>
                <a:gd name="connsiteX3" fmla="*/ 3628155 w 3832270"/>
                <a:gd name="connsiteY3" fmla="*/ 922055 h 2876136"/>
                <a:gd name="connsiteX4" fmla="*/ 3514853 w 3832270"/>
                <a:gd name="connsiteY4" fmla="*/ 1169078 h 2876136"/>
                <a:gd name="connsiteX5" fmla="*/ 3379198 w 3832270"/>
                <a:gd name="connsiteY5" fmla="*/ 1407037 h 2876136"/>
                <a:gd name="connsiteX6" fmla="*/ 3043787 w 3832270"/>
                <a:gd name="connsiteY6" fmla="*/ 1848342 h 2876136"/>
                <a:gd name="connsiteX7" fmla="*/ 2845661 w 3832270"/>
                <a:gd name="connsiteY7" fmla="*/ 2047444 h 2876136"/>
                <a:gd name="connsiteX8" fmla="*/ 2793197 w 3832270"/>
                <a:gd name="connsiteY8" fmla="*/ 2094689 h 2876136"/>
                <a:gd name="connsiteX9" fmla="*/ 2739710 w 3832270"/>
                <a:gd name="connsiteY9" fmla="*/ 2140969 h 2876136"/>
                <a:gd name="connsiteX10" fmla="*/ 2629166 w 3832270"/>
                <a:gd name="connsiteY10" fmla="*/ 2229867 h 2876136"/>
                <a:gd name="connsiteX11" fmla="*/ 2145952 w 3832270"/>
                <a:gd name="connsiteY11" fmla="*/ 2535994 h 2876136"/>
                <a:gd name="connsiteX12" fmla="*/ 1034987 w 3832270"/>
                <a:gd name="connsiteY12" fmla="*/ 2863910 h 2876136"/>
                <a:gd name="connsiteX13" fmla="*/ 741909 w 3832270"/>
                <a:gd name="connsiteY13" fmla="*/ 2875939 h 2876136"/>
                <a:gd name="connsiteX14" fmla="*/ 450208 w 3832270"/>
                <a:gd name="connsiteY14" fmla="*/ 2857451 h 2876136"/>
                <a:gd name="connsiteX15" fmla="*/ 22215 w 3832270"/>
                <a:gd name="connsiteY15" fmla="*/ 2775923 h 2876136"/>
                <a:gd name="connsiteX16" fmla="*/ 0 w 3832270"/>
                <a:gd name="connsiteY16" fmla="*/ 2769256 h 2876136"/>
                <a:gd name="connsiteX17" fmla="*/ 0 w 3832270"/>
                <a:gd name="connsiteY17" fmla="*/ 2590612 h 2876136"/>
                <a:gd name="connsiteX18" fmla="*/ 199046 w 3832270"/>
                <a:gd name="connsiteY18" fmla="*/ 2627410 h 2876136"/>
                <a:gd name="connsiteX19" fmla="*/ 468174 w 3832270"/>
                <a:gd name="connsiteY19" fmla="*/ 2649670 h 2876136"/>
                <a:gd name="connsiteX20" fmla="*/ 1003650 w 3832270"/>
                <a:gd name="connsiteY20" fmla="*/ 2622480 h 2876136"/>
                <a:gd name="connsiteX21" fmla="*/ 1266489 w 3832270"/>
                <a:gd name="connsiteY21" fmla="*/ 2573982 h 2876136"/>
                <a:gd name="connsiteX22" fmla="*/ 1524223 w 3832270"/>
                <a:gd name="connsiteY22" fmla="*/ 2504657 h 2876136"/>
                <a:gd name="connsiteX23" fmla="*/ 1775731 w 3832270"/>
                <a:gd name="connsiteY23" fmla="*/ 2416243 h 2876136"/>
                <a:gd name="connsiteX24" fmla="*/ 2019789 w 3832270"/>
                <a:gd name="connsiteY24" fmla="*/ 2309412 h 2876136"/>
                <a:gd name="connsiteX25" fmla="*/ 2482486 w 3832270"/>
                <a:gd name="connsiteY25" fmla="*/ 2046962 h 2876136"/>
                <a:gd name="connsiteX26" fmla="*/ 2591908 w 3832270"/>
                <a:gd name="connsiteY26" fmla="*/ 1971371 h 2876136"/>
                <a:gd name="connsiteX27" fmla="*/ 2645702 w 3832270"/>
                <a:gd name="connsiteY27" fmla="*/ 1932321 h 2876136"/>
                <a:gd name="connsiteX28" fmla="*/ 2698779 w 3832270"/>
                <a:gd name="connsiteY28" fmla="*/ 1892309 h 2876136"/>
                <a:gd name="connsiteX29" fmla="*/ 2903537 w 3832270"/>
                <a:gd name="connsiteY29" fmla="*/ 1722516 h 2876136"/>
                <a:gd name="connsiteX30" fmla="*/ 3269061 w 3832270"/>
                <a:gd name="connsiteY30" fmla="*/ 1337327 h 2876136"/>
                <a:gd name="connsiteX31" fmla="*/ 3424928 w 3832270"/>
                <a:gd name="connsiteY31" fmla="*/ 1122508 h 2876136"/>
                <a:gd name="connsiteX32" fmla="*/ 3557622 w 3832270"/>
                <a:gd name="connsiteY32" fmla="*/ 893226 h 2876136"/>
                <a:gd name="connsiteX33" fmla="*/ 3587019 w 3832270"/>
                <a:gd name="connsiteY33" fmla="*/ 833929 h 2876136"/>
                <a:gd name="connsiteX34" fmla="*/ 3601310 w 3832270"/>
                <a:gd name="connsiteY34" fmla="*/ 804040 h 2876136"/>
                <a:gd name="connsiteX35" fmla="*/ 3614885 w 3832270"/>
                <a:gd name="connsiteY35" fmla="*/ 773861 h 2876136"/>
                <a:gd name="connsiteX36" fmla="*/ 3640812 w 3832270"/>
                <a:gd name="connsiteY36" fmla="*/ 713022 h 2876136"/>
                <a:gd name="connsiteX37" fmla="*/ 3665105 w 3832270"/>
                <a:gd name="connsiteY37" fmla="*/ 651506 h 2876136"/>
                <a:gd name="connsiteX38" fmla="*/ 3744110 w 3832270"/>
                <a:gd name="connsiteY38" fmla="*/ 399567 h 2876136"/>
                <a:gd name="connsiteX39" fmla="*/ 3792123 w 3832270"/>
                <a:gd name="connsiteY39" fmla="*/ 140444 h 2876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832270" h="2876136">
                  <a:moveTo>
                    <a:pt x="3800718" y="0"/>
                  </a:moveTo>
                  <a:lnTo>
                    <a:pt x="3832270" y="0"/>
                  </a:lnTo>
                  <a:lnTo>
                    <a:pt x="3824562" y="143769"/>
                  </a:lnTo>
                  <a:cubicBezTo>
                    <a:pt x="3797131" y="409191"/>
                    <a:pt x="3730585" y="671345"/>
                    <a:pt x="3628155" y="922055"/>
                  </a:cubicBezTo>
                  <a:cubicBezTo>
                    <a:pt x="3593858" y="1005553"/>
                    <a:pt x="3556704" y="1088280"/>
                    <a:pt x="3514853" y="1169078"/>
                  </a:cubicBezTo>
                  <a:cubicBezTo>
                    <a:pt x="3473616" y="1250166"/>
                    <a:pt x="3428194" y="1329517"/>
                    <a:pt x="3379198" y="1407037"/>
                  </a:cubicBezTo>
                  <a:cubicBezTo>
                    <a:pt x="3281106" y="1561980"/>
                    <a:pt x="3169132" y="1710174"/>
                    <a:pt x="3043787" y="1848342"/>
                  </a:cubicBezTo>
                  <a:cubicBezTo>
                    <a:pt x="2980806" y="1917184"/>
                    <a:pt x="2915071" y="1984001"/>
                    <a:pt x="2845661" y="2047444"/>
                  </a:cubicBezTo>
                  <a:cubicBezTo>
                    <a:pt x="2828411" y="2063450"/>
                    <a:pt x="2811060" y="2079263"/>
                    <a:pt x="2793197" y="2094689"/>
                  </a:cubicBezTo>
                  <a:cubicBezTo>
                    <a:pt x="2775436" y="2110213"/>
                    <a:pt x="2757982" y="2126025"/>
                    <a:pt x="2739710" y="2140969"/>
                  </a:cubicBezTo>
                  <a:cubicBezTo>
                    <a:pt x="2703576" y="2171341"/>
                    <a:pt x="2666524" y="2200749"/>
                    <a:pt x="2629166" y="2229867"/>
                  </a:cubicBezTo>
                  <a:cubicBezTo>
                    <a:pt x="2479015" y="2345569"/>
                    <a:pt x="2316821" y="2448061"/>
                    <a:pt x="2145952" y="2535994"/>
                  </a:cubicBezTo>
                  <a:cubicBezTo>
                    <a:pt x="1804312" y="2711957"/>
                    <a:pt x="1424600" y="2826982"/>
                    <a:pt x="1034987" y="2863910"/>
                  </a:cubicBezTo>
                  <a:cubicBezTo>
                    <a:pt x="937762" y="2873167"/>
                    <a:pt x="839720" y="2877096"/>
                    <a:pt x="741909" y="2875939"/>
                  </a:cubicBezTo>
                  <a:cubicBezTo>
                    <a:pt x="644097" y="2874782"/>
                    <a:pt x="546515" y="2868539"/>
                    <a:pt x="450208" y="2857451"/>
                  </a:cubicBezTo>
                  <a:cubicBezTo>
                    <a:pt x="305520" y="2840674"/>
                    <a:pt x="162095" y="2813810"/>
                    <a:pt x="22215" y="2775923"/>
                  </a:cubicBezTo>
                  <a:lnTo>
                    <a:pt x="0" y="2769256"/>
                  </a:lnTo>
                  <a:lnTo>
                    <a:pt x="0" y="2590612"/>
                  </a:lnTo>
                  <a:lnTo>
                    <a:pt x="199046" y="2627410"/>
                  </a:lnTo>
                  <a:cubicBezTo>
                    <a:pt x="288321" y="2639209"/>
                    <a:pt x="378197" y="2646537"/>
                    <a:pt x="468174" y="2649670"/>
                  </a:cubicBezTo>
                  <a:cubicBezTo>
                    <a:pt x="648333" y="2656805"/>
                    <a:pt x="826655" y="2647163"/>
                    <a:pt x="1003650" y="2622480"/>
                  </a:cubicBezTo>
                  <a:cubicBezTo>
                    <a:pt x="1091943" y="2609658"/>
                    <a:pt x="1179725" y="2593747"/>
                    <a:pt x="1266489" y="2573982"/>
                  </a:cubicBezTo>
                  <a:cubicBezTo>
                    <a:pt x="1353250" y="2553927"/>
                    <a:pt x="1439298" y="2531076"/>
                    <a:pt x="1524223" y="2504657"/>
                  </a:cubicBezTo>
                  <a:cubicBezTo>
                    <a:pt x="1609149" y="2478336"/>
                    <a:pt x="1693052" y="2448833"/>
                    <a:pt x="1775731" y="2416243"/>
                  </a:cubicBezTo>
                  <a:cubicBezTo>
                    <a:pt x="1858309" y="2383557"/>
                    <a:pt x="1939764" y="2347882"/>
                    <a:pt x="2019789" y="2309412"/>
                  </a:cubicBezTo>
                  <a:cubicBezTo>
                    <a:pt x="2179839" y="2232567"/>
                    <a:pt x="2334583" y="2144923"/>
                    <a:pt x="2482486" y="2046962"/>
                  </a:cubicBezTo>
                  <a:cubicBezTo>
                    <a:pt x="2519334" y="2022376"/>
                    <a:pt x="2556081" y="1997403"/>
                    <a:pt x="2591908" y="1971371"/>
                  </a:cubicBezTo>
                  <a:cubicBezTo>
                    <a:pt x="2610077" y="1958644"/>
                    <a:pt x="2627838" y="1945434"/>
                    <a:pt x="2645702" y="1932321"/>
                  </a:cubicBezTo>
                  <a:cubicBezTo>
                    <a:pt x="2663666" y="1919305"/>
                    <a:pt x="2681325" y="1905903"/>
                    <a:pt x="2698779" y="1892309"/>
                  </a:cubicBezTo>
                  <a:cubicBezTo>
                    <a:pt x="2768903" y="1838025"/>
                    <a:pt x="2837496" y="1781717"/>
                    <a:pt x="2903537" y="1722516"/>
                  </a:cubicBezTo>
                  <a:cubicBezTo>
                    <a:pt x="3035926" y="1604501"/>
                    <a:pt x="3158720" y="1475784"/>
                    <a:pt x="3269061" y="1337327"/>
                  </a:cubicBezTo>
                  <a:cubicBezTo>
                    <a:pt x="3324182" y="1268099"/>
                    <a:pt x="3376341" y="1196461"/>
                    <a:pt x="3424928" y="1122508"/>
                  </a:cubicBezTo>
                  <a:cubicBezTo>
                    <a:pt x="3472697" y="1048170"/>
                    <a:pt x="3517814" y="972000"/>
                    <a:pt x="3557622" y="893226"/>
                  </a:cubicBezTo>
                  <a:cubicBezTo>
                    <a:pt x="3567931" y="873654"/>
                    <a:pt x="3577526" y="853791"/>
                    <a:pt x="3587019" y="833929"/>
                  </a:cubicBezTo>
                  <a:lnTo>
                    <a:pt x="3601310" y="804040"/>
                  </a:lnTo>
                  <a:lnTo>
                    <a:pt x="3614885" y="773861"/>
                  </a:lnTo>
                  <a:cubicBezTo>
                    <a:pt x="3623766" y="753709"/>
                    <a:pt x="3632748" y="733559"/>
                    <a:pt x="3640812" y="713022"/>
                  </a:cubicBezTo>
                  <a:cubicBezTo>
                    <a:pt x="3648876" y="692485"/>
                    <a:pt x="3657756" y="672236"/>
                    <a:pt x="3665105" y="651506"/>
                  </a:cubicBezTo>
                  <a:cubicBezTo>
                    <a:pt x="3696544" y="569166"/>
                    <a:pt x="3723185" y="485089"/>
                    <a:pt x="3744110" y="399567"/>
                  </a:cubicBezTo>
                  <a:cubicBezTo>
                    <a:pt x="3765341" y="314238"/>
                    <a:pt x="3781392" y="227654"/>
                    <a:pt x="3792123" y="14044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72053" name="Group 172052">
            <a:extLst>
              <a:ext uri="{FF2B5EF4-FFF2-40B4-BE49-F238E27FC236}">
                <a16:creationId xmlns:a16="http://schemas.microsoft.com/office/drawing/2014/main" id="{0217D733-97B6-4C43-AF0C-5E3CB0EA132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0800000" flipH="1">
            <a:off x="0" y="4607887"/>
            <a:ext cx="1954321" cy="2252847"/>
            <a:chOff x="-305" y="-4155"/>
            <a:chExt cx="2514948" cy="2174333"/>
          </a:xfrm>
        </p:grpSpPr>
        <p:sp>
          <p:nvSpPr>
            <p:cNvPr id="172054" name="Freeform: Shape 172053">
              <a:extLst>
                <a:ext uri="{FF2B5EF4-FFF2-40B4-BE49-F238E27FC236}">
                  <a16:creationId xmlns:a16="http://schemas.microsoft.com/office/drawing/2014/main" id="{FD288266-7E76-4D4A-BAAC-E233FA013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14948" cy="2170178"/>
            </a:xfrm>
            <a:custGeom>
              <a:avLst/>
              <a:gdLst>
                <a:gd name="connsiteX0" fmla="*/ 2466091 w 2514948"/>
                <a:gd name="connsiteY0" fmla="*/ 0 h 2170178"/>
                <a:gd name="connsiteX1" fmla="*/ 2514948 w 2514948"/>
                <a:gd name="connsiteY1" fmla="*/ 0 h 2170178"/>
                <a:gd name="connsiteX2" fmla="*/ 2512286 w 2514948"/>
                <a:gd name="connsiteY2" fmla="*/ 12375 h 2170178"/>
                <a:gd name="connsiteX3" fmla="*/ 2394961 w 2514948"/>
                <a:gd name="connsiteY3" fmla="*/ 368660 h 2170178"/>
                <a:gd name="connsiteX4" fmla="*/ 2289734 w 2514948"/>
                <a:gd name="connsiteY4" fmla="*/ 598078 h 2170178"/>
                <a:gd name="connsiteX5" fmla="*/ 2163747 w 2514948"/>
                <a:gd name="connsiteY5" fmla="*/ 819078 h 2170178"/>
                <a:gd name="connsiteX6" fmla="*/ 1852241 w 2514948"/>
                <a:gd name="connsiteY6" fmla="*/ 1228932 h 2170178"/>
                <a:gd name="connsiteX7" fmla="*/ 1668235 w 2514948"/>
                <a:gd name="connsiteY7" fmla="*/ 1413844 h 2170178"/>
                <a:gd name="connsiteX8" fmla="*/ 1619510 w 2514948"/>
                <a:gd name="connsiteY8" fmla="*/ 1457722 h 2170178"/>
                <a:gd name="connsiteX9" fmla="*/ 1569835 w 2514948"/>
                <a:gd name="connsiteY9" fmla="*/ 1500704 h 2170178"/>
                <a:gd name="connsiteX10" fmla="*/ 1467169 w 2514948"/>
                <a:gd name="connsiteY10" fmla="*/ 1583266 h 2170178"/>
                <a:gd name="connsiteX11" fmla="*/ 1018393 w 2514948"/>
                <a:gd name="connsiteY11" fmla="*/ 1867576 h 2170178"/>
                <a:gd name="connsiteX12" fmla="*/ 255857 w 2514948"/>
                <a:gd name="connsiteY12" fmla="*/ 2133049 h 2170178"/>
                <a:gd name="connsiteX13" fmla="*/ 0 w 2514948"/>
                <a:gd name="connsiteY13" fmla="*/ 2170178 h 2170178"/>
                <a:gd name="connsiteX14" fmla="*/ 0 w 2514948"/>
                <a:gd name="connsiteY14" fmla="*/ 1940056 h 2170178"/>
                <a:gd name="connsiteX15" fmla="*/ 201609 w 2514948"/>
                <a:gd name="connsiteY15" fmla="*/ 1902856 h 2170178"/>
                <a:gd name="connsiteX16" fmla="*/ 440974 w 2514948"/>
                <a:gd name="connsiteY16" fmla="*/ 1838472 h 2170178"/>
                <a:gd name="connsiteX17" fmla="*/ 674558 w 2514948"/>
                <a:gd name="connsiteY17" fmla="*/ 1756359 h 2170178"/>
                <a:gd name="connsiteX18" fmla="*/ 901222 w 2514948"/>
                <a:gd name="connsiteY18" fmla="*/ 1657142 h 2170178"/>
                <a:gd name="connsiteX19" fmla="*/ 1330943 w 2514948"/>
                <a:gd name="connsiteY19" fmla="*/ 1413396 h 2170178"/>
                <a:gd name="connsiteX20" fmla="*/ 1432566 w 2514948"/>
                <a:gd name="connsiteY20" fmla="*/ 1343193 h 2170178"/>
                <a:gd name="connsiteX21" fmla="*/ 1482527 w 2514948"/>
                <a:gd name="connsiteY21" fmla="*/ 1306926 h 2170178"/>
                <a:gd name="connsiteX22" fmla="*/ 1531821 w 2514948"/>
                <a:gd name="connsiteY22" fmla="*/ 1269765 h 2170178"/>
                <a:gd name="connsiteX23" fmla="*/ 1721986 w 2514948"/>
                <a:gd name="connsiteY23" fmla="*/ 1112073 h 2170178"/>
                <a:gd name="connsiteX24" fmla="*/ 2061460 w 2514948"/>
                <a:gd name="connsiteY24" fmla="*/ 754336 h 2170178"/>
                <a:gd name="connsiteX25" fmla="*/ 2206218 w 2514948"/>
                <a:gd name="connsiteY25" fmla="*/ 554827 h 2170178"/>
                <a:gd name="connsiteX26" fmla="*/ 2329455 w 2514948"/>
                <a:gd name="connsiteY26" fmla="*/ 341886 h 2170178"/>
                <a:gd name="connsiteX27" fmla="*/ 2356757 w 2514948"/>
                <a:gd name="connsiteY27" fmla="*/ 286815 h 2170178"/>
                <a:gd name="connsiteX28" fmla="*/ 2370030 w 2514948"/>
                <a:gd name="connsiteY28" fmla="*/ 259056 h 2170178"/>
                <a:gd name="connsiteX29" fmla="*/ 2382637 w 2514948"/>
                <a:gd name="connsiteY29" fmla="*/ 231028 h 2170178"/>
                <a:gd name="connsiteX30" fmla="*/ 2406716 w 2514948"/>
                <a:gd name="connsiteY30" fmla="*/ 174525 h 2170178"/>
                <a:gd name="connsiteX31" fmla="*/ 2429278 w 2514948"/>
                <a:gd name="connsiteY31" fmla="*/ 117393 h 2170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14948" h="2170178">
                  <a:moveTo>
                    <a:pt x="2466091" y="0"/>
                  </a:moveTo>
                  <a:lnTo>
                    <a:pt x="2514948" y="0"/>
                  </a:lnTo>
                  <a:lnTo>
                    <a:pt x="2512286" y="12375"/>
                  </a:lnTo>
                  <a:cubicBezTo>
                    <a:pt x="2481760" y="133161"/>
                    <a:pt x="2442526" y="252239"/>
                    <a:pt x="2394961" y="368660"/>
                  </a:cubicBezTo>
                  <a:cubicBezTo>
                    <a:pt x="2363109" y="446208"/>
                    <a:pt x="2328603" y="523039"/>
                    <a:pt x="2289734" y="598078"/>
                  </a:cubicBezTo>
                  <a:cubicBezTo>
                    <a:pt x="2251436" y="673387"/>
                    <a:pt x="2209251" y="747083"/>
                    <a:pt x="2163747" y="819078"/>
                  </a:cubicBezTo>
                  <a:cubicBezTo>
                    <a:pt x="2072646" y="962979"/>
                    <a:pt x="1968652" y="1100611"/>
                    <a:pt x="1852241" y="1228932"/>
                  </a:cubicBezTo>
                  <a:cubicBezTo>
                    <a:pt x="1793748" y="1292868"/>
                    <a:pt x="1732698" y="1354923"/>
                    <a:pt x="1668235" y="1413844"/>
                  </a:cubicBezTo>
                  <a:cubicBezTo>
                    <a:pt x="1652214" y="1428709"/>
                    <a:pt x="1636100" y="1443395"/>
                    <a:pt x="1619510" y="1457722"/>
                  </a:cubicBezTo>
                  <a:cubicBezTo>
                    <a:pt x="1603015" y="1472140"/>
                    <a:pt x="1586805" y="1486825"/>
                    <a:pt x="1569835" y="1500704"/>
                  </a:cubicBezTo>
                  <a:cubicBezTo>
                    <a:pt x="1536276" y="1528911"/>
                    <a:pt x="1501865" y="1556223"/>
                    <a:pt x="1467169" y="1583266"/>
                  </a:cubicBezTo>
                  <a:cubicBezTo>
                    <a:pt x="1327719" y="1690722"/>
                    <a:pt x="1177085" y="1785910"/>
                    <a:pt x="1018393" y="1867576"/>
                  </a:cubicBezTo>
                  <a:cubicBezTo>
                    <a:pt x="780425" y="1990142"/>
                    <a:pt x="522567" y="2080875"/>
                    <a:pt x="255857" y="2133049"/>
                  </a:cubicBezTo>
                  <a:lnTo>
                    <a:pt x="0" y="2170178"/>
                  </a:lnTo>
                  <a:lnTo>
                    <a:pt x="0" y="1940056"/>
                  </a:lnTo>
                  <a:lnTo>
                    <a:pt x="201609" y="1902856"/>
                  </a:lnTo>
                  <a:cubicBezTo>
                    <a:pt x="282186" y="1884231"/>
                    <a:pt x="362102" y="1863008"/>
                    <a:pt x="440974" y="1838472"/>
                  </a:cubicBezTo>
                  <a:cubicBezTo>
                    <a:pt x="519848" y="1814027"/>
                    <a:pt x="597771" y="1786627"/>
                    <a:pt x="674558" y="1756359"/>
                  </a:cubicBezTo>
                  <a:cubicBezTo>
                    <a:pt x="751250" y="1726003"/>
                    <a:pt x="826900" y="1692870"/>
                    <a:pt x="901222" y="1657142"/>
                  </a:cubicBezTo>
                  <a:cubicBezTo>
                    <a:pt x="1049865" y="1585774"/>
                    <a:pt x="1193581" y="1504376"/>
                    <a:pt x="1330943" y="1413396"/>
                  </a:cubicBezTo>
                  <a:cubicBezTo>
                    <a:pt x="1365165" y="1390563"/>
                    <a:pt x="1399293" y="1367370"/>
                    <a:pt x="1432566" y="1343193"/>
                  </a:cubicBezTo>
                  <a:cubicBezTo>
                    <a:pt x="1449441" y="1331373"/>
                    <a:pt x="1465936" y="1319104"/>
                    <a:pt x="1482527" y="1306926"/>
                  </a:cubicBezTo>
                  <a:cubicBezTo>
                    <a:pt x="1499210" y="1294837"/>
                    <a:pt x="1515611" y="1282391"/>
                    <a:pt x="1531821" y="1269765"/>
                  </a:cubicBezTo>
                  <a:cubicBezTo>
                    <a:pt x="1596947" y="1219350"/>
                    <a:pt x="1660652" y="1167055"/>
                    <a:pt x="1721986" y="1112073"/>
                  </a:cubicBezTo>
                  <a:cubicBezTo>
                    <a:pt x="1844940" y="1002469"/>
                    <a:pt x="1958983" y="882926"/>
                    <a:pt x="2061460" y="754336"/>
                  </a:cubicBezTo>
                  <a:cubicBezTo>
                    <a:pt x="2112652" y="690042"/>
                    <a:pt x="2161094" y="623510"/>
                    <a:pt x="2206218" y="554827"/>
                  </a:cubicBezTo>
                  <a:cubicBezTo>
                    <a:pt x="2250583" y="485787"/>
                    <a:pt x="2292484" y="415046"/>
                    <a:pt x="2329455" y="341886"/>
                  </a:cubicBezTo>
                  <a:cubicBezTo>
                    <a:pt x="2339030" y="323709"/>
                    <a:pt x="2347941" y="305261"/>
                    <a:pt x="2356757" y="286815"/>
                  </a:cubicBezTo>
                  <a:lnTo>
                    <a:pt x="2370030" y="259056"/>
                  </a:lnTo>
                  <a:lnTo>
                    <a:pt x="2382637" y="231028"/>
                  </a:lnTo>
                  <a:cubicBezTo>
                    <a:pt x="2390885" y="212312"/>
                    <a:pt x="2399227" y="193598"/>
                    <a:pt x="2406716" y="174525"/>
                  </a:cubicBezTo>
                  <a:cubicBezTo>
                    <a:pt x="2414206" y="155452"/>
                    <a:pt x="2422453" y="136646"/>
                    <a:pt x="2429278" y="11739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2055" name="Freeform: Shape 172054">
              <a:extLst>
                <a:ext uri="{FF2B5EF4-FFF2-40B4-BE49-F238E27FC236}">
                  <a16:creationId xmlns:a16="http://schemas.microsoft.com/office/drawing/2014/main" id="{B697F88A-8624-4BA2-AF06-E6C3A52F033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4155"/>
              <a:ext cx="2493062" cy="1947896"/>
            </a:xfrm>
            <a:custGeom>
              <a:avLst/>
              <a:gdLst>
                <a:gd name="connsiteX0" fmla="*/ 1896911 w 2493062"/>
                <a:gd name="connsiteY0" fmla="*/ 0 h 1947896"/>
                <a:gd name="connsiteX1" fmla="*/ 2493062 w 2493062"/>
                <a:gd name="connsiteY1" fmla="*/ 0 h 1947896"/>
                <a:gd name="connsiteX2" fmla="*/ 2435315 w 2493062"/>
                <a:gd name="connsiteY2" fmla="*/ 178165 h 1947896"/>
                <a:gd name="connsiteX3" fmla="*/ 93066 w 2493062"/>
                <a:gd name="connsiteY3" fmla="*/ 1935859 h 1947896"/>
                <a:gd name="connsiteX4" fmla="*/ 0 w 2493062"/>
                <a:gd name="connsiteY4" fmla="*/ 1947896 h 1947896"/>
                <a:gd name="connsiteX5" fmla="*/ 0 w 2493062"/>
                <a:gd name="connsiteY5" fmla="*/ 1404756 h 1947896"/>
                <a:gd name="connsiteX6" fmla="*/ 17392 w 2493062"/>
                <a:gd name="connsiteY6" fmla="*/ 1402364 h 1947896"/>
                <a:gd name="connsiteX7" fmla="*/ 464249 w 2493062"/>
                <a:gd name="connsiteY7" fmla="*/ 1281208 h 1947896"/>
                <a:gd name="connsiteX8" fmla="*/ 1260556 w 2493062"/>
                <a:gd name="connsiteY8" fmla="*/ 833835 h 1947896"/>
                <a:gd name="connsiteX9" fmla="*/ 1807924 w 2493062"/>
                <a:gd name="connsiteY9" fmla="*/ 193222 h 1947896"/>
                <a:gd name="connsiteX10" fmla="*/ 1874357 w 2493062"/>
                <a:gd name="connsiteY10" fmla="*/ 58333 h 1947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3062" h="1947896">
                  <a:moveTo>
                    <a:pt x="1896911" y="0"/>
                  </a:moveTo>
                  <a:lnTo>
                    <a:pt x="2493062" y="0"/>
                  </a:lnTo>
                  <a:lnTo>
                    <a:pt x="2435315" y="178165"/>
                  </a:lnTo>
                  <a:cubicBezTo>
                    <a:pt x="2088122" y="1071812"/>
                    <a:pt x="1129732" y="1758033"/>
                    <a:pt x="93066" y="1935859"/>
                  </a:cubicBezTo>
                  <a:lnTo>
                    <a:pt x="0" y="1947896"/>
                  </a:lnTo>
                  <a:lnTo>
                    <a:pt x="0" y="1404756"/>
                  </a:lnTo>
                  <a:lnTo>
                    <a:pt x="17392" y="1402364"/>
                  </a:lnTo>
                  <a:cubicBezTo>
                    <a:pt x="167719" y="1375030"/>
                    <a:pt x="318070" y="1334398"/>
                    <a:pt x="464249" y="1281208"/>
                  </a:cubicBezTo>
                  <a:cubicBezTo>
                    <a:pt x="753480" y="1176081"/>
                    <a:pt x="1028869" y="1021346"/>
                    <a:pt x="1260556" y="833835"/>
                  </a:cubicBezTo>
                  <a:cubicBezTo>
                    <a:pt x="1491960" y="646594"/>
                    <a:pt x="1681177" y="425056"/>
                    <a:pt x="1807924" y="193222"/>
                  </a:cubicBezTo>
                  <a:cubicBezTo>
                    <a:pt x="1832328" y="148578"/>
                    <a:pt x="1854477" y="103599"/>
                    <a:pt x="1874357" y="5833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2056" name="Freeform: Shape 172055">
              <a:extLst>
                <a:ext uri="{FF2B5EF4-FFF2-40B4-BE49-F238E27FC236}">
                  <a16:creationId xmlns:a16="http://schemas.microsoft.com/office/drawing/2014/main" id="{8CA77163-C052-481C-9DCF-68C23ACAB31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01089" cy="1972702"/>
            </a:xfrm>
            <a:custGeom>
              <a:avLst/>
              <a:gdLst>
                <a:gd name="connsiteX0" fmla="*/ 2318728 w 2501089"/>
                <a:gd name="connsiteY0" fmla="*/ 0 h 1972702"/>
                <a:gd name="connsiteX1" fmla="*/ 2501089 w 2501089"/>
                <a:gd name="connsiteY1" fmla="*/ 0 h 1972702"/>
                <a:gd name="connsiteX2" fmla="*/ 2453909 w 2501089"/>
                <a:gd name="connsiteY2" fmla="*/ 167837 h 1972702"/>
                <a:gd name="connsiteX3" fmla="*/ 2361125 w 2501089"/>
                <a:gd name="connsiteY3" fmla="*/ 392084 h 1972702"/>
                <a:gd name="connsiteX4" fmla="*/ 1768255 w 2501089"/>
                <a:gd name="connsiteY4" fmla="*/ 1167644 h 1972702"/>
                <a:gd name="connsiteX5" fmla="*/ 1375125 w 2501089"/>
                <a:gd name="connsiteY5" fmla="*/ 1471474 h 1972702"/>
                <a:gd name="connsiteX6" fmla="*/ 935735 w 2501089"/>
                <a:gd name="connsiteY6" fmla="*/ 1712713 h 1972702"/>
                <a:gd name="connsiteX7" fmla="*/ 212353 w 2501089"/>
                <a:gd name="connsiteY7" fmla="*/ 1940294 h 1972702"/>
                <a:gd name="connsiteX8" fmla="*/ 0 w 2501089"/>
                <a:gd name="connsiteY8" fmla="*/ 1972702 h 1972702"/>
                <a:gd name="connsiteX9" fmla="*/ 0 w 2501089"/>
                <a:gd name="connsiteY9" fmla="*/ 1732181 h 1972702"/>
                <a:gd name="connsiteX10" fmla="*/ 161195 w 2501089"/>
                <a:gd name="connsiteY10" fmla="*/ 1706590 h 1972702"/>
                <a:gd name="connsiteX11" fmla="*/ 388463 w 2501089"/>
                <a:gd name="connsiteY11" fmla="*/ 1652268 h 1972702"/>
                <a:gd name="connsiteX12" fmla="*/ 826716 w 2501089"/>
                <a:gd name="connsiteY12" fmla="*/ 1493950 h 1972702"/>
                <a:gd name="connsiteX13" fmla="*/ 1609847 w 2501089"/>
                <a:gd name="connsiteY13" fmla="*/ 1007535 h 1972702"/>
                <a:gd name="connsiteX14" fmla="*/ 1929982 w 2501089"/>
                <a:gd name="connsiteY14" fmla="*/ 682930 h 1972702"/>
                <a:gd name="connsiteX15" fmla="*/ 2183093 w 2501089"/>
                <a:gd name="connsiteY15" fmla="*/ 310149 h 1972702"/>
                <a:gd name="connsiteX16" fmla="*/ 2280286 w 2501089"/>
                <a:gd name="connsiteY16" fmla="*/ 108435 h 1972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01089" h="1972702">
                  <a:moveTo>
                    <a:pt x="2318728" y="0"/>
                  </a:moveTo>
                  <a:lnTo>
                    <a:pt x="2501089" y="0"/>
                  </a:lnTo>
                  <a:lnTo>
                    <a:pt x="2453909" y="167837"/>
                  </a:lnTo>
                  <a:cubicBezTo>
                    <a:pt x="2427555" y="244153"/>
                    <a:pt x="2396627" y="319103"/>
                    <a:pt x="2361125" y="392084"/>
                  </a:cubicBezTo>
                  <a:cubicBezTo>
                    <a:pt x="2218453" y="684005"/>
                    <a:pt x="2011698" y="945211"/>
                    <a:pt x="1768255" y="1167644"/>
                  </a:cubicBezTo>
                  <a:cubicBezTo>
                    <a:pt x="1646250" y="1278860"/>
                    <a:pt x="1514385" y="1380316"/>
                    <a:pt x="1375125" y="1471474"/>
                  </a:cubicBezTo>
                  <a:cubicBezTo>
                    <a:pt x="1235677" y="1562542"/>
                    <a:pt x="1088928" y="1643672"/>
                    <a:pt x="935735" y="1712713"/>
                  </a:cubicBezTo>
                  <a:cubicBezTo>
                    <a:pt x="705659" y="1815533"/>
                    <a:pt x="462359" y="1892212"/>
                    <a:pt x="212353" y="1940294"/>
                  </a:cubicBezTo>
                  <a:lnTo>
                    <a:pt x="0" y="1972702"/>
                  </a:lnTo>
                  <a:lnTo>
                    <a:pt x="0" y="1732181"/>
                  </a:lnTo>
                  <a:lnTo>
                    <a:pt x="161195" y="1706590"/>
                  </a:lnTo>
                  <a:cubicBezTo>
                    <a:pt x="237638" y="1691378"/>
                    <a:pt x="313477" y="1673222"/>
                    <a:pt x="388463" y="1652268"/>
                  </a:cubicBezTo>
                  <a:cubicBezTo>
                    <a:pt x="538529" y="1610539"/>
                    <a:pt x="684898" y="1556543"/>
                    <a:pt x="826716" y="1493950"/>
                  </a:cubicBezTo>
                  <a:cubicBezTo>
                    <a:pt x="1111207" y="1370107"/>
                    <a:pt x="1376832" y="1205881"/>
                    <a:pt x="1609847" y="1007535"/>
                  </a:cubicBezTo>
                  <a:cubicBezTo>
                    <a:pt x="1725975" y="908049"/>
                    <a:pt x="1833571" y="799519"/>
                    <a:pt x="1929982" y="682930"/>
                  </a:cubicBezTo>
                  <a:cubicBezTo>
                    <a:pt x="2026581" y="566520"/>
                    <a:pt x="2111806" y="441692"/>
                    <a:pt x="2183093" y="310149"/>
                  </a:cubicBezTo>
                  <a:cubicBezTo>
                    <a:pt x="2218738" y="244422"/>
                    <a:pt x="2251396" y="177150"/>
                    <a:pt x="2280286" y="10843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800"/>
            </a:p>
          </p:txBody>
        </p:sp>
        <p:sp>
          <p:nvSpPr>
            <p:cNvPr id="172057" name="Freeform: Shape 172056">
              <a:extLst>
                <a:ext uri="{FF2B5EF4-FFF2-40B4-BE49-F238E27FC236}">
                  <a16:creationId xmlns:a16="http://schemas.microsoft.com/office/drawing/2014/main" id="{02B425B5-0A0E-4B85-B718-E5DA73431A5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2491105" cy="1943661"/>
            </a:xfrm>
            <a:custGeom>
              <a:avLst/>
              <a:gdLst>
                <a:gd name="connsiteX0" fmla="*/ 1995408 w 2491105"/>
                <a:gd name="connsiteY0" fmla="*/ 0 h 1943661"/>
                <a:gd name="connsiteX1" fmla="*/ 2491105 w 2491105"/>
                <a:gd name="connsiteY1" fmla="*/ 0 h 1943661"/>
                <a:gd name="connsiteX2" fmla="*/ 2434705 w 2491105"/>
                <a:gd name="connsiteY2" fmla="*/ 174009 h 1943661"/>
                <a:gd name="connsiteX3" fmla="*/ 92457 w 2491105"/>
                <a:gd name="connsiteY3" fmla="*/ 1931703 h 1943661"/>
                <a:gd name="connsiteX4" fmla="*/ 0 w 2491105"/>
                <a:gd name="connsiteY4" fmla="*/ 1943661 h 1943661"/>
                <a:gd name="connsiteX5" fmla="*/ 0 w 2491105"/>
                <a:gd name="connsiteY5" fmla="*/ 1491489 h 1943661"/>
                <a:gd name="connsiteX6" fmla="*/ 34107 w 2491105"/>
                <a:gd name="connsiteY6" fmla="*/ 1486836 h 1943661"/>
                <a:gd name="connsiteX7" fmla="*/ 497577 w 2491105"/>
                <a:gd name="connsiteY7" fmla="*/ 1360598 h 1943661"/>
                <a:gd name="connsiteX8" fmla="*/ 1321566 w 2491105"/>
                <a:gd name="connsiteY8" fmla="*/ 897645 h 1943661"/>
                <a:gd name="connsiteX9" fmla="*/ 1891495 w 2491105"/>
                <a:gd name="connsiteY9" fmla="*/ 230078 h 1943661"/>
                <a:gd name="connsiteX10" fmla="*/ 1961469 w 2491105"/>
                <a:gd name="connsiteY10" fmla="*/ 87885 h 1943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1105" h="1943661">
                  <a:moveTo>
                    <a:pt x="1995408" y="0"/>
                  </a:moveTo>
                  <a:lnTo>
                    <a:pt x="2491105" y="0"/>
                  </a:lnTo>
                  <a:lnTo>
                    <a:pt x="2434705" y="174009"/>
                  </a:lnTo>
                  <a:cubicBezTo>
                    <a:pt x="2087512" y="1067655"/>
                    <a:pt x="1129122" y="1753877"/>
                    <a:pt x="92457" y="1931703"/>
                  </a:cubicBezTo>
                  <a:lnTo>
                    <a:pt x="0" y="1943661"/>
                  </a:lnTo>
                  <a:lnTo>
                    <a:pt x="0" y="1491489"/>
                  </a:lnTo>
                  <a:lnTo>
                    <a:pt x="34107" y="1486836"/>
                  </a:lnTo>
                  <a:cubicBezTo>
                    <a:pt x="189055" y="1458696"/>
                    <a:pt x="343908" y="1416565"/>
                    <a:pt x="497577" y="1360598"/>
                  </a:cubicBezTo>
                  <a:cubicBezTo>
                    <a:pt x="796856" y="1251889"/>
                    <a:pt x="1081725" y="1091781"/>
                    <a:pt x="1321566" y="897645"/>
                  </a:cubicBezTo>
                  <a:cubicBezTo>
                    <a:pt x="1565577" y="700195"/>
                    <a:pt x="1757355" y="475523"/>
                    <a:pt x="1891495" y="230078"/>
                  </a:cubicBezTo>
                  <a:cubicBezTo>
                    <a:pt x="1917197" y="183033"/>
                    <a:pt x="1940526" y="135619"/>
                    <a:pt x="1961469" y="8788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72034" name="Text Box 1">
            <a:extLst>
              <a:ext uri="{FF2B5EF4-FFF2-40B4-BE49-F238E27FC236}">
                <a16:creationId xmlns:a16="http://schemas.microsoft.com/office/drawing/2014/main" id="{25CD3DDA-614C-4B00-A447-F5C19A450877}"/>
              </a:ext>
            </a:extLst>
          </p:cNvPr>
          <p:cNvSpPr txBox="1">
            <a:spLocks noChangeArrowheads="1"/>
          </p:cNvSpPr>
          <p:nvPr/>
        </p:nvSpPr>
        <p:spPr bwMode="auto">
          <a:xfrm>
            <a:off x="603504" y="6513691"/>
            <a:ext cx="2050542" cy="267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1pPr>
            <a:lvl2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2pPr>
            <a:lvl3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3pPr>
            <a:lvl4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4pPr>
            <a:lvl5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5pPr>
            <a:lvl6pPr marL="25146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6pPr>
            <a:lvl7pPr marL="29718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7pPr>
            <a:lvl8pPr marL="34290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8pPr>
            <a:lvl9pPr marL="38862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9pPr>
          </a:lstStyle>
          <a:p>
            <a:pPr>
              <a:lnSpc>
                <a:spcPct val="100000"/>
              </a:lnSpc>
              <a:spcAft>
                <a:spcPts val="600"/>
              </a:spcAft>
              <a:buClrTx/>
              <a:tabLst>
                <a:tab pos="0" algn="l"/>
                <a:tab pos="259652" algn="l"/>
                <a:tab pos="520224" algn="l"/>
                <a:tab pos="780796" algn="l"/>
                <a:tab pos="1041369" algn="l"/>
                <a:tab pos="1301941" algn="l"/>
                <a:tab pos="1562513" algn="l"/>
                <a:tab pos="1823085" algn="l"/>
                <a:tab pos="2083658" algn="l"/>
                <a:tab pos="2344230" algn="l"/>
                <a:tab pos="2604802" algn="l"/>
                <a:tab pos="2865374" algn="l"/>
                <a:tab pos="3125947" algn="l"/>
                <a:tab pos="3386519" algn="l"/>
                <a:tab pos="3647091" algn="l"/>
                <a:tab pos="3907663" algn="l"/>
                <a:tab pos="4168236" algn="l"/>
                <a:tab pos="4428808" algn="l"/>
                <a:tab pos="4689380" algn="l"/>
                <a:tab pos="4949952" algn="l"/>
                <a:tab pos="5210525" algn="l"/>
              </a:tabLst>
            </a:pPr>
            <a:r>
              <a:rPr lang="el-GR" altLang="en-US" sz="812" b="0" i="0" u="none" strike="noStrike" cap="none">
                <a:solidFill>
                  <a:srgbClr val="000000"/>
                </a:solidFill>
                <a:latin typeface="Times New Roman" panose="02020603050405020304" pitchFamily="18" charset="0"/>
                <a:ea typeface="Arial"/>
                <a:cs typeface="Droid Sans Fallback" charset="0"/>
                <a:sym typeface="Arial"/>
              </a:rPr>
              <a:t>Tro, Chemistry: A Molecular Approach</a:t>
            </a:r>
            <a:endParaRPr lang="el-GR" altLang="en-US" sz="1400">
              <a:solidFill>
                <a:srgbClr val="000000"/>
              </a:solidFill>
              <a:latin typeface="Times New Roman" panose="02020603050405020304" pitchFamily="18" charset="0"/>
              <a:cs typeface="DejaVu Sans" panose="020B0603030804020204" pitchFamily="34" charset="0"/>
            </a:endParaRPr>
          </a:p>
        </p:txBody>
      </p:sp>
      <p:sp>
        <p:nvSpPr>
          <p:cNvPr id="172037" name="Rectangle 4">
            <a:extLst>
              <a:ext uri="{FF2B5EF4-FFF2-40B4-BE49-F238E27FC236}">
                <a16:creationId xmlns:a16="http://schemas.microsoft.com/office/drawing/2014/main" id="{49917244-E95E-4F12-A476-41249858BA5E}"/>
              </a:ext>
            </a:extLst>
          </p:cNvPr>
          <p:cNvSpPr>
            <a:spLocks noGrp="1" noChangeArrowheads="1"/>
          </p:cNvSpPr>
          <p:nvPr>
            <p:ph type="body" idx="4294967295"/>
          </p:nvPr>
        </p:nvSpPr>
        <p:spPr>
          <a:xfrm>
            <a:off x="279844" y="2015418"/>
            <a:ext cx="8582025" cy="4238388"/>
          </a:xfrm>
        </p:spPr>
        <p:txBody>
          <a:bodyPr>
            <a:normAutofit/>
          </a:bodyPr>
          <a:lstStyle/>
          <a:p>
            <a:pPr marL="195199" indent="-195199">
              <a:lnSpc>
                <a:spcPct val="100000"/>
              </a:lnSpc>
              <a:spcBef>
                <a:spcPts val="283"/>
              </a:spcBef>
              <a:spcAft>
                <a:spcPct val="0"/>
              </a:spcAft>
              <a:buSzPct val="120000"/>
              <a:buFont typeface="Symbol" panose="05050102010706020507" pitchFamily="18" charset="2"/>
              <a:buChar char=""/>
              <a:tabLst>
                <a:tab pos="195199" algn="l"/>
                <a:tab pos="255969" algn="l"/>
                <a:tab pos="516541" algn="l"/>
                <a:tab pos="777113" algn="l"/>
                <a:tab pos="1037686" algn="l"/>
                <a:tab pos="1298258" algn="l"/>
                <a:tab pos="1558830" algn="l"/>
                <a:tab pos="1819402" algn="l"/>
                <a:tab pos="2079975" algn="l"/>
                <a:tab pos="2340547" algn="l"/>
                <a:tab pos="2601119" algn="l"/>
                <a:tab pos="2861691" algn="l"/>
                <a:tab pos="3122264" algn="l"/>
                <a:tab pos="3382836" algn="l"/>
                <a:tab pos="3643408" algn="l"/>
                <a:tab pos="3903980" algn="l"/>
                <a:tab pos="4164553" algn="l"/>
                <a:tab pos="4425125" algn="l"/>
                <a:tab pos="4685697" algn="l"/>
                <a:tab pos="4946269" algn="l"/>
                <a:tab pos="5206842" algn="l"/>
              </a:tabLst>
            </a:pPr>
            <a:r>
              <a:rPr lang="en-US" altLang="en-US" sz="2000" b="0" i="0" u="none" strike="noStrike" cap="none" dirty="0">
                <a:solidFill>
                  <a:schemeClr val="dk1"/>
                </a:solidFill>
                <a:latin typeface="Calibri"/>
                <a:ea typeface="Calibri"/>
                <a:cs typeface="Calibri"/>
                <a:sym typeface="Calibri"/>
              </a:rPr>
              <a:t>Η </a:t>
            </a:r>
            <a:r>
              <a:rPr lang="en-US" altLang="en-US" sz="2000" b="0" i="0" u="none" strike="noStrike" cap="none" dirty="0" err="1">
                <a:solidFill>
                  <a:srgbClr val="FF3300"/>
                </a:solidFill>
                <a:latin typeface="Calibri"/>
                <a:ea typeface="Calibri"/>
                <a:cs typeface="Calibri"/>
                <a:sym typeface="Calibri"/>
              </a:rPr>
              <a:t>ενέργει</a:t>
            </a:r>
            <a:r>
              <a:rPr lang="en-US" altLang="en-US" sz="2000" b="0" i="0" u="none" strike="noStrike" cap="none" dirty="0">
                <a:solidFill>
                  <a:srgbClr val="FF3300"/>
                </a:solidFill>
                <a:latin typeface="Calibri"/>
                <a:ea typeface="Calibri"/>
                <a:cs typeface="Calibri"/>
                <a:sym typeface="Calibri"/>
              </a:rPr>
              <a:t>α </a:t>
            </a:r>
            <a:r>
              <a:rPr lang="en-US" altLang="en-US" sz="2000" b="0" i="0" u="none" strike="noStrike" cap="none" dirty="0">
                <a:solidFill>
                  <a:schemeClr val="dk1"/>
                </a:solidFill>
                <a:latin typeface="Calibri"/>
                <a:ea typeface="Calibri"/>
                <a:cs typeface="Calibri"/>
                <a:sym typeface="Calibri"/>
              </a:rPr>
              <a:t>του ηλεκτρονίου και η </a:t>
            </a:r>
            <a:r>
              <a:rPr lang="en-US" altLang="en-US" sz="2000" b="0" i="0" u="none" strike="noStrike" cap="none" dirty="0">
                <a:solidFill>
                  <a:srgbClr val="00B050"/>
                </a:solidFill>
                <a:latin typeface="Calibri"/>
                <a:ea typeface="Calibri"/>
                <a:cs typeface="Calibri"/>
                <a:sym typeface="Calibri"/>
              </a:rPr>
              <a:t>θέση</a:t>
            </a:r>
            <a:r>
              <a:rPr lang="en-US" altLang="en-US" sz="2000" b="0" i="0" u="none" strike="noStrike" cap="none" dirty="0">
                <a:solidFill>
                  <a:schemeClr val="dk1"/>
                </a:solidFill>
                <a:latin typeface="Calibri"/>
                <a:ea typeface="Calibri"/>
                <a:cs typeface="Calibri"/>
                <a:sym typeface="Calibri"/>
              </a:rPr>
              <a:t> είναι συμπληρωματικές</a:t>
            </a:r>
          </a:p>
          <a:p>
            <a:pPr marL="427228" lvl="1" indent="-162052">
              <a:lnSpc>
                <a:spcPct val="100000"/>
              </a:lnSpc>
              <a:spcBef>
                <a:spcPts val="232"/>
              </a:spcBef>
              <a:spcAft>
                <a:spcPct val="0"/>
              </a:spcAft>
              <a:buFont typeface="Wingdings" panose="05000000000000000000" pitchFamily="2" charset="2"/>
              <a:buChar char=""/>
              <a:tabLst>
                <a:tab pos="195199" algn="l"/>
                <a:tab pos="255969" algn="l"/>
                <a:tab pos="516541" algn="l"/>
                <a:tab pos="777113" algn="l"/>
                <a:tab pos="1037686" algn="l"/>
                <a:tab pos="1298258" algn="l"/>
                <a:tab pos="1558830" algn="l"/>
                <a:tab pos="1819402" algn="l"/>
                <a:tab pos="2079975" algn="l"/>
                <a:tab pos="2340547" algn="l"/>
                <a:tab pos="2601119" algn="l"/>
                <a:tab pos="2861691" algn="l"/>
                <a:tab pos="3122264" algn="l"/>
                <a:tab pos="3382836" algn="l"/>
                <a:tab pos="3643408" algn="l"/>
                <a:tab pos="3903980" algn="l"/>
                <a:tab pos="4164553" algn="l"/>
                <a:tab pos="4425125" algn="l"/>
                <a:tab pos="4685697" algn="l"/>
                <a:tab pos="4946269" algn="l"/>
                <a:tab pos="5206842" algn="l"/>
              </a:tabLst>
            </a:pPr>
            <a:r>
              <a:rPr lang="en-US" altLang="en-US" sz="2000" b="0" i="0" u="none" strike="noStrike" cap="none" dirty="0">
                <a:solidFill>
                  <a:schemeClr val="dk1"/>
                </a:solidFill>
                <a:latin typeface="Calibri"/>
                <a:ea typeface="Calibri"/>
                <a:cs typeface="Calibri"/>
                <a:sym typeface="Calibri"/>
              </a:rPr>
              <a:t>KE = ½mv</a:t>
            </a:r>
            <a:r>
              <a:rPr lang="en-US" altLang="en-US" sz="2000" b="0" i="0" u="none" strike="noStrike" cap="none" baseline="30000" dirty="0">
                <a:solidFill>
                  <a:schemeClr val="dk1"/>
                </a:solidFill>
                <a:latin typeface="Calibri"/>
                <a:ea typeface="Calibri"/>
                <a:cs typeface="Calibri"/>
                <a:sym typeface="Calibri"/>
              </a:rPr>
              <a:t>2</a:t>
            </a:r>
            <a:endParaRPr lang="el-GR" altLang="en-US" sz="2000" b="0" i="0" u="none" strike="noStrike" cap="none" baseline="30000" dirty="0">
              <a:solidFill>
                <a:schemeClr val="dk1"/>
              </a:solidFill>
              <a:latin typeface="Calibri"/>
              <a:ea typeface="Calibri"/>
              <a:cs typeface="Calibri"/>
              <a:sym typeface="Calibri"/>
            </a:endParaRPr>
          </a:p>
          <a:p>
            <a:pPr marL="427228" lvl="1" indent="-162052">
              <a:lnSpc>
                <a:spcPct val="100000"/>
              </a:lnSpc>
              <a:spcBef>
                <a:spcPts val="232"/>
              </a:spcBef>
              <a:spcAft>
                <a:spcPct val="0"/>
              </a:spcAft>
              <a:buFont typeface="Wingdings" panose="05000000000000000000" pitchFamily="2" charset="2"/>
              <a:buChar char=""/>
              <a:tabLst>
                <a:tab pos="195199" algn="l"/>
                <a:tab pos="255969" algn="l"/>
                <a:tab pos="516541" algn="l"/>
                <a:tab pos="777113" algn="l"/>
                <a:tab pos="1037686" algn="l"/>
                <a:tab pos="1298258" algn="l"/>
                <a:tab pos="1558830" algn="l"/>
                <a:tab pos="1819402" algn="l"/>
                <a:tab pos="2079975" algn="l"/>
                <a:tab pos="2340547" algn="l"/>
                <a:tab pos="2601119" algn="l"/>
                <a:tab pos="2861691" algn="l"/>
                <a:tab pos="3122264" algn="l"/>
                <a:tab pos="3382836" algn="l"/>
                <a:tab pos="3643408" algn="l"/>
                <a:tab pos="3903980" algn="l"/>
                <a:tab pos="4164553" algn="l"/>
                <a:tab pos="4425125" algn="l"/>
                <a:tab pos="4685697" algn="l"/>
                <a:tab pos="4946269" algn="l"/>
                <a:tab pos="5206842" algn="l"/>
              </a:tabLst>
            </a:pPr>
            <a:endParaRPr lang="en-US" altLang="en-US" sz="2000" b="0" i="0" u="none" strike="noStrike" cap="none" baseline="30000" dirty="0">
              <a:solidFill>
                <a:schemeClr val="dk1"/>
              </a:solidFill>
              <a:latin typeface="Calibri"/>
              <a:ea typeface="Calibri"/>
              <a:cs typeface="Calibri"/>
              <a:sym typeface="Calibri"/>
            </a:endParaRPr>
          </a:p>
          <a:p>
            <a:pPr marL="195199" indent="-195199">
              <a:lnSpc>
                <a:spcPct val="100000"/>
              </a:lnSpc>
              <a:spcBef>
                <a:spcPts val="283"/>
              </a:spcBef>
              <a:spcAft>
                <a:spcPct val="0"/>
              </a:spcAft>
              <a:buSzPct val="120000"/>
              <a:buFont typeface="Symbol" panose="05050102010706020507" pitchFamily="18" charset="2"/>
              <a:buChar char=""/>
              <a:tabLst>
                <a:tab pos="195199" algn="l"/>
                <a:tab pos="255969" algn="l"/>
                <a:tab pos="516541" algn="l"/>
                <a:tab pos="777113" algn="l"/>
                <a:tab pos="1037686" algn="l"/>
                <a:tab pos="1298258" algn="l"/>
                <a:tab pos="1558830" algn="l"/>
                <a:tab pos="1819402" algn="l"/>
                <a:tab pos="2079975" algn="l"/>
                <a:tab pos="2340547" algn="l"/>
                <a:tab pos="2601119" algn="l"/>
                <a:tab pos="2861691" algn="l"/>
                <a:tab pos="3122264" algn="l"/>
                <a:tab pos="3382836" algn="l"/>
                <a:tab pos="3643408" algn="l"/>
                <a:tab pos="3903980" algn="l"/>
                <a:tab pos="4164553" algn="l"/>
                <a:tab pos="4425125" algn="l"/>
                <a:tab pos="4685697" algn="l"/>
                <a:tab pos="4946269" algn="l"/>
                <a:tab pos="5206842" algn="l"/>
              </a:tabLst>
            </a:pPr>
            <a:r>
              <a:rPr lang="en-US" altLang="en-US" sz="2000" b="0" i="0" u="none" strike="noStrike" cap="none" dirty="0" err="1">
                <a:solidFill>
                  <a:schemeClr val="dk1"/>
                </a:solidFill>
                <a:latin typeface="Calibri"/>
                <a:ea typeface="Calibri"/>
                <a:cs typeface="Calibri"/>
                <a:sym typeface="Calibri"/>
              </a:rPr>
              <a:t>Γι</a:t>
            </a:r>
            <a:r>
              <a:rPr lang="en-US" altLang="en-US" sz="2000" b="0" i="0" u="none" strike="noStrike" cap="none" dirty="0">
                <a:solidFill>
                  <a:schemeClr val="dk1"/>
                </a:solidFill>
                <a:latin typeface="Calibri"/>
                <a:ea typeface="Calibri"/>
                <a:cs typeface="Calibri"/>
                <a:sym typeface="Calibri"/>
              </a:rPr>
              <a:t>α ένα ηλεκτρόνιο με κάποια ενέργεια, το καλύτερο που μπορούμε να κάνουμε είναι να περιγράψουμε  </a:t>
            </a:r>
            <a:r>
              <a:rPr lang="en-US" altLang="en-US" sz="2000" b="0" i="0" u="none" strike="noStrike" cap="none" dirty="0">
                <a:solidFill>
                  <a:srgbClr val="00B050"/>
                </a:solidFill>
                <a:latin typeface="Calibri"/>
                <a:ea typeface="Calibri"/>
                <a:cs typeface="Calibri"/>
                <a:sym typeface="Calibri"/>
              </a:rPr>
              <a:t>μια περιοχή στο άτομο με την μεγαλύτερη πιθανότητα να βρεθεί</a:t>
            </a:r>
            <a:r>
              <a:rPr lang="en-US" altLang="en-US" sz="2000" b="0" i="0" u="none" strike="noStrike" cap="none" dirty="0">
                <a:solidFill>
                  <a:schemeClr val="dk1"/>
                </a:solidFill>
                <a:latin typeface="Calibri"/>
                <a:ea typeface="Calibri"/>
                <a:cs typeface="Calibri"/>
                <a:sym typeface="Calibri"/>
              </a:rPr>
              <a:t>-καλούμενη </a:t>
            </a:r>
            <a:r>
              <a:rPr lang="en-US" altLang="en-US" sz="2000" b="0" i="0" u="none" strike="noStrike" cap="none" dirty="0">
                <a:solidFill>
                  <a:srgbClr val="FF0000"/>
                </a:solidFill>
                <a:latin typeface="Calibri"/>
                <a:ea typeface="Calibri"/>
                <a:cs typeface="Calibri"/>
                <a:sym typeface="Calibri"/>
              </a:rPr>
              <a:t>τροχιακό</a:t>
            </a:r>
          </a:p>
          <a:p>
            <a:pPr marL="427228" lvl="1" indent="-162052">
              <a:lnSpc>
                <a:spcPct val="100000"/>
              </a:lnSpc>
              <a:spcBef>
                <a:spcPts val="232"/>
              </a:spcBef>
              <a:spcAft>
                <a:spcPct val="0"/>
              </a:spcAft>
              <a:buFont typeface="Wingdings" panose="05000000000000000000" pitchFamily="2" charset="2"/>
              <a:buChar char=""/>
              <a:tabLst>
                <a:tab pos="195199" algn="l"/>
                <a:tab pos="255969" algn="l"/>
                <a:tab pos="516541" algn="l"/>
                <a:tab pos="777113" algn="l"/>
                <a:tab pos="1037686" algn="l"/>
                <a:tab pos="1298258" algn="l"/>
                <a:tab pos="1558830" algn="l"/>
                <a:tab pos="1819402" algn="l"/>
                <a:tab pos="2079975" algn="l"/>
                <a:tab pos="2340547" algn="l"/>
                <a:tab pos="2601119" algn="l"/>
                <a:tab pos="2861691" algn="l"/>
                <a:tab pos="3122264" algn="l"/>
                <a:tab pos="3382836" algn="l"/>
                <a:tab pos="3643408" algn="l"/>
                <a:tab pos="3903980" algn="l"/>
                <a:tab pos="4164553" algn="l"/>
                <a:tab pos="4425125" algn="l"/>
                <a:tab pos="4685697" algn="l"/>
                <a:tab pos="4946269" algn="l"/>
                <a:tab pos="5206842" algn="l"/>
              </a:tabLst>
            </a:pPr>
            <a:r>
              <a:rPr lang="en-US" altLang="en-US" sz="2000" b="0" i="0" u="none" strike="noStrike" cap="none" dirty="0" err="1">
                <a:solidFill>
                  <a:schemeClr val="dk1"/>
                </a:solidFill>
                <a:latin typeface="Calibri"/>
                <a:ea typeface="Calibri"/>
                <a:cs typeface="Calibri"/>
                <a:sym typeface="Calibri"/>
              </a:rPr>
              <a:t>Γρ</a:t>
            </a:r>
            <a:r>
              <a:rPr lang="en-US" altLang="en-US" sz="2000" b="0" i="0" u="none" strike="noStrike" cap="none" dirty="0">
                <a:solidFill>
                  <a:schemeClr val="dk1"/>
                </a:solidFill>
                <a:latin typeface="Calibri"/>
                <a:ea typeface="Calibri"/>
                <a:cs typeface="Calibri"/>
                <a:sym typeface="Calibri"/>
              </a:rPr>
              <a:t>αφική απεικόνιση κατανομής πιθανοτήτων μιας περιοχής που πιθανόν να βρεθεί το ηλεκτρόνιο</a:t>
            </a:r>
          </a:p>
          <a:p>
            <a:pPr marL="427228" lvl="1" indent="-162052">
              <a:lnSpc>
                <a:spcPct val="100000"/>
              </a:lnSpc>
              <a:spcBef>
                <a:spcPts val="232"/>
              </a:spcBef>
              <a:spcAft>
                <a:spcPct val="0"/>
              </a:spcAft>
              <a:buFont typeface="Wingdings" panose="05000000000000000000" pitchFamily="2" charset="2"/>
              <a:buChar char=""/>
              <a:tabLst>
                <a:tab pos="195199" algn="l"/>
                <a:tab pos="255969" algn="l"/>
                <a:tab pos="516541" algn="l"/>
                <a:tab pos="777113" algn="l"/>
                <a:tab pos="1037686" algn="l"/>
                <a:tab pos="1298258" algn="l"/>
                <a:tab pos="1558830" algn="l"/>
                <a:tab pos="1819402" algn="l"/>
                <a:tab pos="2079975" algn="l"/>
                <a:tab pos="2340547" algn="l"/>
                <a:tab pos="2601119" algn="l"/>
                <a:tab pos="2861691" algn="l"/>
                <a:tab pos="3122264" algn="l"/>
                <a:tab pos="3382836" algn="l"/>
                <a:tab pos="3643408" algn="l"/>
                <a:tab pos="3903980" algn="l"/>
                <a:tab pos="4164553" algn="l"/>
                <a:tab pos="4425125" algn="l"/>
                <a:tab pos="4685697" algn="l"/>
                <a:tab pos="4946269" algn="l"/>
                <a:tab pos="5206842" algn="l"/>
              </a:tabLst>
            </a:pPr>
            <a:r>
              <a:rPr lang="en-US" altLang="en-US" sz="2000" b="0" i="0" u="none" strike="noStrike" cap="none" dirty="0">
                <a:solidFill>
                  <a:schemeClr val="dk1"/>
                </a:solidFill>
                <a:latin typeface="Calibri"/>
                <a:ea typeface="Calibri"/>
                <a:cs typeface="Calibri"/>
                <a:sym typeface="Calibri"/>
              </a:rPr>
              <a:t>απ</a:t>
            </a:r>
            <a:r>
              <a:rPr lang="en-US" altLang="en-US" sz="2000" b="0" i="0" u="none" strike="noStrike" cap="none" dirty="0" err="1">
                <a:solidFill>
                  <a:schemeClr val="dk1"/>
                </a:solidFill>
                <a:latin typeface="Calibri"/>
                <a:ea typeface="Calibri"/>
                <a:cs typeface="Calibri"/>
                <a:sym typeface="Calibri"/>
              </a:rPr>
              <a:t>όστ</a:t>
            </a:r>
            <a:r>
              <a:rPr lang="en-US" altLang="en-US" sz="2000" b="0" i="0" u="none" strike="noStrike" cap="none" dirty="0">
                <a:solidFill>
                  <a:schemeClr val="dk1"/>
                </a:solidFill>
                <a:latin typeface="Calibri"/>
                <a:ea typeface="Calibri"/>
                <a:cs typeface="Calibri"/>
                <a:sym typeface="Calibri"/>
              </a:rPr>
              <a:t>αση vs. </a:t>
            </a:r>
            <a:r>
              <a:rPr lang="el-GR" altLang="en-US" sz="2000" b="0" i="0" u="none" strike="noStrike" cap="none" dirty="0">
                <a:solidFill>
                  <a:schemeClr val="dk1"/>
                </a:solidFill>
                <a:latin typeface="Calibri"/>
                <a:ea typeface="Calibri"/>
                <a:cs typeface="Calibri"/>
                <a:sym typeface="Calibri"/>
              </a:rPr>
              <a:t>ψ</a:t>
            </a:r>
            <a:r>
              <a:rPr lang="en-US" altLang="en-US" sz="2000" b="0" i="0" u="none" strike="noStrike" cap="none" baseline="30000" dirty="0">
                <a:solidFill>
                  <a:schemeClr val="dk1"/>
                </a:solidFill>
                <a:latin typeface="Calibri"/>
                <a:ea typeface="Calibri"/>
                <a:cs typeface="Calibri"/>
                <a:sym typeface="Calibri"/>
              </a:rPr>
              <a:t>2 </a:t>
            </a:r>
          </a:p>
          <a:p>
            <a:pPr marL="195199" indent="-195199">
              <a:lnSpc>
                <a:spcPct val="100000"/>
              </a:lnSpc>
              <a:spcBef>
                <a:spcPts val="283"/>
              </a:spcBef>
              <a:spcAft>
                <a:spcPct val="0"/>
              </a:spcAft>
              <a:buSzPct val="120000"/>
              <a:buFont typeface="Symbol" panose="05050102010706020507" pitchFamily="18" charset="2"/>
              <a:buChar char=""/>
              <a:tabLst>
                <a:tab pos="195199" algn="l"/>
                <a:tab pos="255969" algn="l"/>
                <a:tab pos="516541" algn="l"/>
                <a:tab pos="777113" algn="l"/>
                <a:tab pos="1037686" algn="l"/>
                <a:tab pos="1298258" algn="l"/>
                <a:tab pos="1558830" algn="l"/>
                <a:tab pos="1819402" algn="l"/>
                <a:tab pos="2079975" algn="l"/>
                <a:tab pos="2340547" algn="l"/>
                <a:tab pos="2601119" algn="l"/>
                <a:tab pos="2861691" algn="l"/>
                <a:tab pos="3122264" algn="l"/>
                <a:tab pos="3382836" algn="l"/>
                <a:tab pos="3643408" algn="l"/>
                <a:tab pos="3903980" algn="l"/>
                <a:tab pos="4164553" algn="l"/>
                <a:tab pos="4425125" algn="l"/>
                <a:tab pos="4685697" algn="l"/>
                <a:tab pos="4946269" algn="l"/>
                <a:tab pos="5206842" algn="l"/>
              </a:tabLst>
            </a:pPr>
            <a:endParaRPr lang="el-GR" altLang="en-US" sz="2000" b="0" i="0" u="none" strike="noStrike" cap="none" dirty="0">
              <a:solidFill>
                <a:schemeClr val="dk1"/>
              </a:solidFill>
              <a:latin typeface="Calibri"/>
              <a:ea typeface="Calibri"/>
              <a:cs typeface="Calibri"/>
              <a:sym typeface="Calibri"/>
            </a:endParaRPr>
          </a:p>
          <a:p>
            <a:pPr marL="195199" indent="-195199">
              <a:lnSpc>
                <a:spcPct val="100000"/>
              </a:lnSpc>
              <a:spcBef>
                <a:spcPts val="283"/>
              </a:spcBef>
              <a:spcAft>
                <a:spcPct val="0"/>
              </a:spcAft>
              <a:buSzPct val="120000"/>
              <a:buFont typeface="Symbol" panose="05050102010706020507" pitchFamily="18" charset="2"/>
              <a:buChar char=""/>
              <a:tabLst>
                <a:tab pos="195199" algn="l"/>
                <a:tab pos="255969" algn="l"/>
                <a:tab pos="516541" algn="l"/>
                <a:tab pos="777113" algn="l"/>
                <a:tab pos="1037686" algn="l"/>
                <a:tab pos="1298258" algn="l"/>
                <a:tab pos="1558830" algn="l"/>
                <a:tab pos="1819402" algn="l"/>
                <a:tab pos="2079975" algn="l"/>
                <a:tab pos="2340547" algn="l"/>
                <a:tab pos="2601119" algn="l"/>
                <a:tab pos="2861691" algn="l"/>
                <a:tab pos="3122264" algn="l"/>
                <a:tab pos="3382836" algn="l"/>
                <a:tab pos="3643408" algn="l"/>
                <a:tab pos="3903980" algn="l"/>
                <a:tab pos="4164553" algn="l"/>
                <a:tab pos="4425125" algn="l"/>
                <a:tab pos="4685697" algn="l"/>
                <a:tab pos="4946269" algn="l"/>
                <a:tab pos="5206842" algn="l"/>
              </a:tabLst>
            </a:pPr>
            <a:r>
              <a:rPr lang="en-US" altLang="en-US" sz="2000" b="0" i="0" u="none" strike="noStrike" cap="none" dirty="0" err="1">
                <a:solidFill>
                  <a:schemeClr val="dk1"/>
                </a:solidFill>
                <a:latin typeface="Calibri"/>
                <a:ea typeface="Calibri"/>
                <a:cs typeface="Calibri"/>
                <a:sym typeface="Calibri"/>
              </a:rPr>
              <a:t>Πολλές</a:t>
            </a:r>
            <a:r>
              <a:rPr lang="en-US" altLang="en-US" sz="2000" b="0" i="0" u="none" strike="noStrike" cap="none" dirty="0">
                <a:solidFill>
                  <a:schemeClr val="dk1"/>
                </a:solidFill>
                <a:latin typeface="Calibri"/>
                <a:ea typeface="Calibri"/>
                <a:cs typeface="Calibri"/>
                <a:sym typeface="Calibri"/>
              </a:rPr>
              <a:t> από </a:t>
            </a:r>
            <a:r>
              <a:rPr lang="en-US" altLang="en-US" sz="2000" b="0" i="0" u="none" strike="noStrike" cap="none" dirty="0" err="1">
                <a:solidFill>
                  <a:schemeClr val="dk1"/>
                </a:solidFill>
                <a:latin typeface="Calibri"/>
                <a:ea typeface="Calibri"/>
                <a:cs typeface="Calibri"/>
                <a:sym typeface="Calibri"/>
              </a:rPr>
              <a:t>τις</a:t>
            </a:r>
            <a:r>
              <a:rPr lang="en-US" altLang="en-US" sz="2000" b="0" i="0" u="none" strike="noStrike" cap="none" dirty="0">
                <a:solidFill>
                  <a:schemeClr val="dk1"/>
                </a:solidFill>
                <a:latin typeface="Calibri"/>
                <a:ea typeface="Calibri"/>
                <a:cs typeface="Calibri"/>
                <a:sym typeface="Calibri"/>
              </a:rPr>
              <a:t> </a:t>
            </a:r>
            <a:r>
              <a:rPr lang="en-US" altLang="en-US" sz="2000" b="0" i="0" u="none" strike="noStrike" cap="none" dirty="0" err="1">
                <a:solidFill>
                  <a:schemeClr val="dk1"/>
                </a:solidFill>
                <a:latin typeface="Calibri"/>
                <a:ea typeface="Calibri"/>
                <a:cs typeface="Calibri"/>
                <a:sym typeface="Calibri"/>
              </a:rPr>
              <a:t>ιδιότητες</a:t>
            </a:r>
            <a:r>
              <a:rPr lang="en-US" altLang="en-US" sz="2000" b="0" i="0" u="none" strike="noStrike" cap="none" dirty="0">
                <a:solidFill>
                  <a:schemeClr val="dk1"/>
                </a:solidFill>
                <a:latin typeface="Calibri"/>
                <a:ea typeface="Calibri"/>
                <a:cs typeface="Calibri"/>
                <a:sym typeface="Calibri"/>
              </a:rPr>
              <a:t> </a:t>
            </a:r>
            <a:r>
              <a:rPr lang="en-US" altLang="en-US" sz="2000" b="0" i="0" u="none" strike="noStrike" cap="none" dirty="0" err="1">
                <a:solidFill>
                  <a:schemeClr val="dk1"/>
                </a:solidFill>
                <a:latin typeface="Calibri"/>
                <a:ea typeface="Calibri"/>
                <a:cs typeface="Calibri"/>
                <a:sym typeface="Calibri"/>
              </a:rPr>
              <a:t>των</a:t>
            </a:r>
            <a:r>
              <a:rPr lang="en-US" altLang="en-US" sz="2000" b="0" i="0" u="none" strike="noStrike" cap="none" dirty="0">
                <a:solidFill>
                  <a:schemeClr val="dk1"/>
                </a:solidFill>
                <a:latin typeface="Calibri"/>
                <a:ea typeface="Calibri"/>
                <a:cs typeface="Calibri"/>
                <a:sym typeface="Calibri"/>
              </a:rPr>
              <a:t> α</a:t>
            </a:r>
            <a:r>
              <a:rPr lang="en-US" altLang="en-US" sz="2000" b="0" i="0" u="none" strike="noStrike" cap="none" dirty="0" err="1">
                <a:solidFill>
                  <a:schemeClr val="dk1"/>
                </a:solidFill>
                <a:latin typeface="Calibri"/>
                <a:ea typeface="Calibri"/>
                <a:cs typeface="Calibri"/>
                <a:sym typeface="Calibri"/>
              </a:rPr>
              <a:t>τόμων</a:t>
            </a:r>
            <a:r>
              <a:rPr lang="en-US" altLang="en-US" sz="2000" b="0" i="0" u="none" strike="noStrike" cap="none" dirty="0">
                <a:solidFill>
                  <a:schemeClr val="dk1"/>
                </a:solidFill>
                <a:latin typeface="Calibri"/>
                <a:ea typeface="Calibri"/>
                <a:cs typeface="Calibri"/>
                <a:sym typeface="Calibri"/>
              </a:rPr>
              <a:t> </a:t>
            </a:r>
            <a:r>
              <a:rPr lang="en-US" altLang="en-US" sz="2000" b="0" i="0" u="none" strike="noStrike" cap="none" dirty="0" err="1">
                <a:solidFill>
                  <a:schemeClr val="dk1"/>
                </a:solidFill>
                <a:latin typeface="Calibri"/>
                <a:ea typeface="Calibri"/>
                <a:cs typeface="Calibri"/>
                <a:sym typeface="Calibri"/>
              </a:rPr>
              <a:t>σχετίζοντ</a:t>
            </a:r>
            <a:r>
              <a:rPr lang="en-US" altLang="en-US" sz="2000" b="0" i="0" u="none" strike="noStrike" cap="none" dirty="0">
                <a:solidFill>
                  <a:schemeClr val="dk1"/>
                </a:solidFill>
                <a:latin typeface="Calibri"/>
                <a:ea typeface="Calibri"/>
                <a:cs typeface="Calibri"/>
                <a:sym typeface="Calibri"/>
              </a:rPr>
              <a:t>αι με τις ενέργειες των ηλεκτρονίων</a:t>
            </a:r>
            <a:endParaRPr lang="en-US" altLang="en-US" sz="2000" dirty="0"/>
          </a:p>
        </p:txBody>
      </p:sp>
      <p:pic>
        <p:nvPicPr>
          <p:cNvPr id="172038" name="Picture 5">
            <a:extLst>
              <a:ext uri="{FF2B5EF4-FFF2-40B4-BE49-F238E27FC236}">
                <a16:creationId xmlns:a16="http://schemas.microsoft.com/office/drawing/2014/main" id="{E48EB286-9DB3-4A63-A508-C0718969948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22214" y="761463"/>
            <a:ext cx="2239592" cy="7644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Tree>
  </p:cSld>
  <p:clrMapOvr>
    <a:masterClrMapping/>
  </p:clrMapOvr>
  <p:transition spd="med"/>
</p:sld>
</file>

<file path=ppt/slides/slide8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4089" name="Rectangle 174088">
            <a:extLst>
              <a:ext uri="{FF2B5EF4-FFF2-40B4-BE49-F238E27FC236}">
                <a16:creationId xmlns:a16="http://schemas.microsoft.com/office/drawing/2014/main" id="{A2F42F6F-FDA2-4441-805F-CF30FBC991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377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4091" name="Group 174090">
            <a:extLst>
              <a:ext uri="{FF2B5EF4-FFF2-40B4-BE49-F238E27FC236}">
                <a16:creationId xmlns:a16="http://schemas.microsoft.com/office/drawing/2014/main" id="{18226A8C-7793-4AE1-93F3-C51E771AB9F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336074" y="0"/>
            <a:ext cx="2807697" cy="3921836"/>
            <a:chOff x="8310716" y="0"/>
            <a:chExt cx="3878237" cy="4062888"/>
          </a:xfrm>
        </p:grpSpPr>
        <p:sp>
          <p:nvSpPr>
            <p:cNvPr id="174092" name="Freeform: Shape 174091">
              <a:extLst>
                <a:ext uri="{FF2B5EF4-FFF2-40B4-BE49-F238E27FC236}">
                  <a16:creationId xmlns:a16="http://schemas.microsoft.com/office/drawing/2014/main" id="{33835AF5-9945-4DCC-B810-B2A76714AA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310716" y="1"/>
              <a:ext cx="3878236" cy="4062887"/>
            </a:xfrm>
            <a:custGeom>
              <a:avLst/>
              <a:gdLst>
                <a:gd name="connsiteX0" fmla="*/ 458236 w 3878236"/>
                <a:gd name="connsiteY0" fmla="*/ 0 h 4062887"/>
                <a:gd name="connsiteX1" fmla="*/ 626135 w 3878236"/>
                <a:gd name="connsiteY1" fmla="*/ 0 h 4062887"/>
                <a:gd name="connsiteX2" fmla="*/ 541802 w 3878236"/>
                <a:gd name="connsiteY2" fmla="*/ 96785 h 4062887"/>
                <a:gd name="connsiteX3" fmla="*/ 393588 w 3878236"/>
                <a:gd name="connsiteY3" fmla="*/ 301059 h 4062887"/>
                <a:gd name="connsiteX4" fmla="*/ 267407 w 3878236"/>
                <a:gd name="connsiteY4" fmla="*/ 519085 h 4062887"/>
                <a:gd name="connsiteX5" fmla="*/ 239453 w 3878236"/>
                <a:gd name="connsiteY5" fmla="*/ 575472 h 4062887"/>
                <a:gd name="connsiteX6" fmla="*/ 225864 w 3878236"/>
                <a:gd name="connsiteY6" fmla="*/ 603893 h 4062887"/>
                <a:gd name="connsiteX7" fmla="*/ 212955 w 3878236"/>
                <a:gd name="connsiteY7" fmla="*/ 632590 h 4062887"/>
                <a:gd name="connsiteX8" fmla="*/ 188301 w 3878236"/>
                <a:gd name="connsiteY8" fmla="*/ 690444 h 4062887"/>
                <a:gd name="connsiteX9" fmla="*/ 165201 w 3878236"/>
                <a:gd name="connsiteY9" fmla="*/ 748939 h 4062887"/>
                <a:gd name="connsiteX10" fmla="*/ 90074 w 3878236"/>
                <a:gd name="connsiteY10" fmla="*/ 988511 h 4062887"/>
                <a:gd name="connsiteX11" fmla="*/ 29119 w 3878236"/>
                <a:gd name="connsiteY11" fmla="*/ 1484891 h 4062887"/>
                <a:gd name="connsiteX12" fmla="*/ 54743 w 3878236"/>
                <a:gd name="connsiteY12" fmla="*/ 1732714 h 4062887"/>
                <a:gd name="connsiteX13" fmla="*/ 132976 w 3878236"/>
                <a:gd name="connsiteY13" fmla="*/ 1969719 h 4062887"/>
                <a:gd name="connsiteX14" fmla="*/ 159959 w 3878236"/>
                <a:gd name="connsiteY14" fmla="*/ 2026381 h 4062887"/>
                <a:gd name="connsiteX15" fmla="*/ 189951 w 3878236"/>
                <a:gd name="connsiteY15" fmla="*/ 2081758 h 4062887"/>
                <a:gd name="connsiteX16" fmla="*/ 256439 w 3878236"/>
                <a:gd name="connsiteY16" fmla="*/ 2189121 h 4062887"/>
                <a:gd name="connsiteX17" fmla="*/ 329818 w 3878236"/>
                <a:gd name="connsiteY17" fmla="*/ 2292816 h 4062887"/>
                <a:gd name="connsiteX18" fmla="*/ 408438 w 3878236"/>
                <a:gd name="connsiteY18" fmla="*/ 2393577 h 4062887"/>
                <a:gd name="connsiteX19" fmla="*/ 572086 w 3878236"/>
                <a:gd name="connsiteY19" fmla="*/ 2592900 h 4062887"/>
                <a:gd name="connsiteX20" fmla="*/ 653909 w 3878236"/>
                <a:gd name="connsiteY20" fmla="*/ 2693936 h 4062887"/>
                <a:gd name="connsiteX21" fmla="*/ 733500 w 3878236"/>
                <a:gd name="connsiteY21" fmla="*/ 2796256 h 4062887"/>
                <a:gd name="connsiteX22" fmla="*/ 813091 w 3878236"/>
                <a:gd name="connsiteY22" fmla="*/ 2895093 h 4062887"/>
                <a:gd name="connsiteX23" fmla="*/ 896273 w 3878236"/>
                <a:gd name="connsiteY23" fmla="*/ 2990536 h 4062887"/>
                <a:gd name="connsiteX24" fmla="*/ 1072636 w 3878236"/>
                <a:gd name="connsiteY24" fmla="*/ 3170513 h 4062887"/>
                <a:gd name="connsiteX25" fmla="*/ 1468747 w 3878236"/>
                <a:gd name="connsiteY25" fmla="*/ 3470964 h 4062887"/>
                <a:gd name="connsiteX26" fmla="*/ 1687720 w 3878236"/>
                <a:gd name="connsiteY26" fmla="*/ 3583919 h 4062887"/>
                <a:gd name="connsiteX27" fmla="*/ 1918825 w 3878236"/>
                <a:gd name="connsiteY27" fmla="*/ 3669278 h 4062887"/>
                <a:gd name="connsiteX28" fmla="*/ 2159540 w 3878236"/>
                <a:gd name="connsiteY28" fmla="*/ 3728230 h 4062887"/>
                <a:gd name="connsiteX29" fmla="*/ 2407729 w 3878236"/>
                <a:gd name="connsiteY29" fmla="*/ 3761238 h 4062887"/>
                <a:gd name="connsiteX30" fmla="*/ 2660479 w 3878236"/>
                <a:gd name="connsiteY30" fmla="*/ 3771598 h 4062887"/>
                <a:gd name="connsiteX31" fmla="*/ 2723278 w 3878236"/>
                <a:gd name="connsiteY31" fmla="*/ 3771139 h 4062887"/>
                <a:gd name="connsiteX32" fmla="*/ 2754047 w 3878236"/>
                <a:gd name="connsiteY32" fmla="*/ 3770406 h 4062887"/>
                <a:gd name="connsiteX33" fmla="*/ 2784719 w 3878236"/>
                <a:gd name="connsiteY33" fmla="*/ 3768938 h 4062887"/>
                <a:gd name="connsiteX34" fmla="*/ 2906629 w 3878236"/>
                <a:gd name="connsiteY34" fmla="*/ 3758853 h 4062887"/>
                <a:gd name="connsiteX35" fmla="*/ 3376896 w 3878236"/>
                <a:gd name="connsiteY35" fmla="*/ 3638838 h 4062887"/>
                <a:gd name="connsiteX36" fmla="*/ 3599460 w 3878236"/>
                <a:gd name="connsiteY36" fmla="*/ 3534685 h 4062887"/>
                <a:gd name="connsiteX37" fmla="*/ 3814356 w 3878236"/>
                <a:gd name="connsiteY37" fmla="*/ 3407976 h 4062887"/>
                <a:gd name="connsiteX38" fmla="*/ 3878236 w 3878236"/>
                <a:gd name="connsiteY38" fmla="*/ 3364122 h 4062887"/>
                <a:gd name="connsiteX39" fmla="*/ 3878236 w 3878236"/>
                <a:gd name="connsiteY39" fmla="*/ 3711785 h 4062887"/>
                <a:gd name="connsiteX40" fmla="*/ 3754080 w 3878236"/>
                <a:gd name="connsiteY40" fmla="*/ 3788192 h 4062887"/>
                <a:gd name="connsiteX41" fmla="*/ 3499971 w 3878236"/>
                <a:gd name="connsiteY41" fmla="*/ 3910041 h 4062887"/>
                <a:gd name="connsiteX42" fmla="*/ 2943222 w 3878236"/>
                <a:gd name="connsiteY42" fmla="*/ 4051144 h 4062887"/>
                <a:gd name="connsiteX43" fmla="*/ 2799278 w 3878236"/>
                <a:gd name="connsiteY43" fmla="*/ 4061321 h 4062887"/>
                <a:gd name="connsiteX44" fmla="*/ 2763268 w 3878236"/>
                <a:gd name="connsiteY44" fmla="*/ 4062604 h 4062887"/>
                <a:gd name="connsiteX45" fmla="*/ 2727355 w 3878236"/>
                <a:gd name="connsiteY45" fmla="*/ 4062788 h 4062887"/>
                <a:gd name="connsiteX46" fmla="*/ 2656790 w 3878236"/>
                <a:gd name="connsiteY46" fmla="*/ 4061963 h 4062887"/>
                <a:gd name="connsiteX47" fmla="*/ 2516924 w 3878236"/>
                <a:gd name="connsiteY47" fmla="*/ 4056461 h 4062887"/>
                <a:gd name="connsiteX48" fmla="*/ 2376959 w 3878236"/>
                <a:gd name="connsiteY48" fmla="*/ 4043809 h 4062887"/>
                <a:gd name="connsiteX49" fmla="*/ 2098196 w 3878236"/>
                <a:gd name="connsiteY49" fmla="*/ 3998700 h 4062887"/>
                <a:gd name="connsiteX50" fmla="*/ 1825645 w 3878236"/>
                <a:gd name="connsiteY50" fmla="*/ 3920860 h 4062887"/>
                <a:gd name="connsiteX51" fmla="*/ 1566586 w 3878236"/>
                <a:gd name="connsiteY51" fmla="*/ 3807996 h 4062887"/>
                <a:gd name="connsiteX52" fmla="*/ 1328784 w 3878236"/>
                <a:gd name="connsiteY52" fmla="*/ 3661117 h 4062887"/>
                <a:gd name="connsiteX53" fmla="*/ 930925 w 3878236"/>
                <a:gd name="connsiteY53" fmla="*/ 3291079 h 4062887"/>
                <a:gd name="connsiteX54" fmla="*/ 769122 w 3878236"/>
                <a:gd name="connsiteY54" fmla="*/ 3081303 h 4062887"/>
                <a:gd name="connsiteX55" fmla="*/ 626149 w 3878236"/>
                <a:gd name="connsiteY55" fmla="*/ 2862544 h 4062887"/>
                <a:gd name="connsiteX56" fmla="*/ 559467 w 3878236"/>
                <a:gd name="connsiteY56" fmla="*/ 2753990 h 4062887"/>
                <a:gd name="connsiteX57" fmla="*/ 490165 w 3878236"/>
                <a:gd name="connsiteY57" fmla="*/ 2647269 h 4062887"/>
                <a:gd name="connsiteX58" fmla="*/ 345542 w 3878236"/>
                <a:gd name="connsiteY58" fmla="*/ 2434743 h 4062887"/>
                <a:gd name="connsiteX59" fmla="*/ 274784 w 3878236"/>
                <a:gd name="connsiteY59" fmla="*/ 2326648 h 4062887"/>
                <a:gd name="connsiteX60" fmla="*/ 207422 w 3878236"/>
                <a:gd name="connsiteY60" fmla="*/ 2216167 h 4062887"/>
                <a:gd name="connsiteX61" fmla="*/ 93956 w 3878236"/>
                <a:gd name="connsiteY61" fmla="*/ 1984388 h 4062887"/>
                <a:gd name="connsiteX62" fmla="*/ 22422 w 3878236"/>
                <a:gd name="connsiteY62" fmla="*/ 1738399 h 4062887"/>
                <a:gd name="connsiteX63" fmla="*/ 0 w 3878236"/>
                <a:gd name="connsiteY63" fmla="*/ 1484891 h 4062887"/>
                <a:gd name="connsiteX64" fmla="*/ 200337 w 3878236"/>
                <a:gd name="connsiteY64" fmla="*/ 491671 h 4062887"/>
                <a:gd name="connsiteX65" fmla="*/ 308076 w 3878236"/>
                <a:gd name="connsiteY65" fmla="*/ 256776 h 4062887"/>
                <a:gd name="connsiteX66" fmla="*/ 437072 w 3878236"/>
                <a:gd name="connsiteY66" fmla="*/ 30498 h 4062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3878236" h="4062887">
                  <a:moveTo>
                    <a:pt x="458236" y="0"/>
                  </a:moveTo>
                  <a:lnTo>
                    <a:pt x="626135" y="0"/>
                  </a:lnTo>
                  <a:lnTo>
                    <a:pt x="541802" y="96785"/>
                  </a:lnTo>
                  <a:cubicBezTo>
                    <a:pt x="489388" y="162616"/>
                    <a:pt x="439790" y="230737"/>
                    <a:pt x="393588" y="301059"/>
                  </a:cubicBezTo>
                  <a:cubicBezTo>
                    <a:pt x="348163" y="371748"/>
                    <a:pt x="305261" y="444179"/>
                    <a:pt x="267407" y="519085"/>
                  </a:cubicBezTo>
                  <a:cubicBezTo>
                    <a:pt x="257604" y="537697"/>
                    <a:pt x="248480" y="556584"/>
                    <a:pt x="239453" y="575472"/>
                  </a:cubicBezTo>
                  <a:lnTo>
                    <a:pt x="225864" y="603893"/>
                  </a:lnTo>
                  <a:lnTo>
                    <a:pt x="212955" y="632590"/>
                  </a:lnTo>
                  <a:cubicBezTo>
                    <a:pt x="204511" y="651753"/>
                    <a:pt x="195969" y="670915"/>
                    <a:pt x="188301" y="690444"/>
                  </a:cubicBezTo>
                  <a:cubicBezTo>
                    <a:pt x="180633" y="709972"/>
                    <a:pt x="172189" y="729227"/>
                    <a:pt x="165201" y="748939"/>
                  </a:cubicBezTo>
                  <a:cubicBezTo>
                    <a:pt x="135305" y="827237"/>
                    <a:pt x="109971" y="907186"/>
                    <a:pt x="90074" y="988511"/>
                  </a:cubicBezTo>
                  <a:cubicBezTo>
                    <a:pt x="49696" y="1150792"/>
                    <a:pt x="29022" y="1317842"/>
                    <a:pt x="29119" y="1484891"/>
                  </a:cubicBezTo>
                  <a:cubicBezTo>
                    <a:pt x="29604" y="1568141"/>
                    <a:pt x="37855" y="1651207"/>
                    <a:pt x="54743" y="1732714"/>
                  </a:cubicBezTo>
                  <a:cubicBezTo>
                    <a:pt x="72506" y="1814039"/>
                    <a:pt x="98227" y="1893621"/>
                    <a:pt x="132976" y="1969719"/>
                  </a:cubicBezTo>
                  <a:cubicBezTo>
                    <a:pt x="141226" y="1988882"/>
                    <a:pt x="150835" y="2007585"/>
                    <a:pt x="159959" y="2026381"/>
                  </a:cubicBezTo>
                  <a:cubicBezTo>
                    <a:pt x="169860" y="2044901"/>
                    <a:pt x="179274" y="2063604"/>
                    <a:pt x="189951" y="2081758"/>
                  </a:cubicBezTo>
                  <a:cubicBezTo>
                    <a:pt x="210334" y="2118432"/>
                    <a:pt x="233046" y="2154006"/>
                    <a:pt x="256439" y="2189121"/>
                  </a:cubicBezTo>
                  <a:cubicBezTo>
                    <a:pt x="279734" y="2224328"/>
                    <a:pt x="304679" y="2258617"/>
                    <a:pt x="329818" y="2292816"/>
                  </a:cubicBezTo>
                  <a:cubicBezTo>
                    <a:pt x="355345" y="2326740"/>
                    <a:pt x="381844" y="2360204"/>
                    <a:pt x="408438" y="2393577"/>
                  </a:cubicBezTo>
                  <a:cubicBezTo>
                    <a:pt x="461725" y="2460416"/>
                    <a:pt x="517440" y="2525879"/>
                    <a:pt x="572086" y="2592900"/>
                  </a:cubicBezTo>
                  <a:cubicBezTo>
                    <a:pt x="599554" y="2626273"/>
                    <a:pt x="626926" y="2659921"/>
                    <a:pt x="653909" y="2693936"/>
                  </a:cubicBezTo>
                  <a:cubicBezTo>
                    <a:pt x="680796" y="2727676"/>
                    <a:pt x="707487" y="2763525"/>
                    <a:pt x="733500" y="2796256"/>
                  </a:cubicBezTo>
                  <a:cubicBezTo>
                    <a:pt x="759319" y="2829813"/>
                    <a:pt x="786399" y="2862362"/>
                    <a:pt x="813091" y="2895093"/>
                  </a:cubicBezTo>
                  <a:cubicBezTo>
                    <a:pt x="840560" y="2927274"/>
                    <a:pt x="867834" y="2959455"/>
                    <a:pt x="896273" y="2990536"/>
                  </a:cubicBezTo>
                  <a:cubicBezTo>
                    <a:pt x="952764" y="3053066"/>
                    <a:pt x="1011486" y="3113302"/>
                    <a:pt x="1072636" y="3170513"/>
                  </a:cubicBezTo>
                  <a:cubicBezTo>
                    <a:pt x="1195128" y="3284660"/>
                    <a:pt x="1327328" y="3386522"/>
                    <a:pt x="1468747" y="3470964"/>
                  </a:cubicBezTo>
                  <a:cubicBezTo>
                    <a:pt x="1539603" y="3512956"/>
                    <a:pt x="1612303" y="3551463"/>
                    <a:pt x="1687720" y="3583919"/>
                  </a:cubicBezTo>
                  <a:cubicBezTo>
                    <a:pt x="1762652" y="3617292"/>
                    <a:pt x="1840010" y="3645440"/>
                    <a:pt x="1918825" y="3669278"/>
                  </a:cubicBezTo>
                  <a:cubicBezTo>
                    <a:pt x="1997640" y="3693207"/>
                    <a:pt x="2078007" y="3712553"/>
                    <a:pt x="2159540" y="3728230"/>
                  </a:cubicBezTo>
                  <a:cubicBezTo>
                    <a:pt x="2241170" y="3743633"/>
                    <a:pt x="2324158" y="3754177"/>
                    <a:pt x="2407729" y="3761238"/>
                  </a:cubicBezTo>
                  <a:cubicBezTo>
                    <a:pt x="2491299" y="3768389"/>
                    <a:pt x="2575743" y="3771506"/>
                    <a:pt x="2660479" y="3771598"/>
                  </a:cubicBezTo>
                  <a:cubicBezTo>
                    <a:pt x="2681638" y="3771598"/>
                    <a:pt x="2703089" y="3771964"/>
                    <a:pt x="2723278" y="3771139"/>
                  </a:cubicBezTo>
                  <a:lnTo>
                    <a:pt x="2754047" y="3770406"/>
                  </a:lnTo>
                  <a:lnTo>
                    <a:pt x="2784719" y="3768938"/>
                  </a:lnTo>
                  <a:cubicBezTo>
                    <a:pt x="2825582" y="3767197"/>
                    <a:pt x="2866251" y="3763346"/>
                    <a:pt x="2906629" y="3758853"/>
                  </a:cubicBezTo>
                  <a:cubicBezTo>
                    <a:pt x="3068334" y="3740150"/>
                    <a:pt x="3225672" y="3699166"/>
                    <a:pt x="3376896" y="3638838"/>
                  </a:cubicBezTo>
                  <a:cubicBezTo>
                    <a:pt x="3452702" y="3608949"/>
                    <a:pt x="3526664" y="3573467"/>
                    <a:pt x="3599460" y="3534685"/>
                  </a:cubicBezTo>
                  <a:cubicBezTo>
                    <a:pt x="3672354" y="3496085"/>
                    <a:pt x="3743888" y="3453269"/>
                    <a:pt x="3814356" y="3407976"/>
                  </a:cubicBezTo>
                  <a:lnTo>
                    <a:pt x="3878236" y="3364122"/>
                  </a:lnTo>
                  <a:lnTo>
                    <a:pt x="3878236" y="3711785"/>
                  </a:lnTo>
                  <a:lnTo>
                    <a:pt x="3754080" y="3788192"/>
                  </a:lnTo>
                  <a:cubicBezTo>
                    <a:pt x="3672450" y="3832843"/>
                    <a:pt x="3588007" y="3874284"/>
                    <a:pt x="3499971" y="3910041"/>
                  </a:cubicBezTo>
                  <a:cubicBezTo>
                    <a:pt x="3324482" y="3982472"/>
                    <a:pt x="3134920" y="4030882"/>
                    <a:pt x="2943222" y="4051144"/>
                  </a:cubicBezTo>
                  <a:cubicBezTo>
                    <a:pt x="2895272" y="4055911"/>
                    <a:pt x="2847227" y="4059763"/>
                    <a:pt x="2799278" y="4061321"/>
                  </a:cubicBezTo>
                  <a:lnTo>
                    <a:pt x="2763268" y="4062604"/>
                  </a:lnTo>
                  <a:lnTo>
                    <a:pt x="2727355" y="4062788"/>
                  </a:lnTo>
                  <a:cubicBezTo>
                    <a:pt x="2703089" y="4063155"/>
                    <a:pt x="2680085" y="4062421"/>
                    <a:pt x="2656790" y="4061963"/>
                  </a:cubicBezTo>
                  <a:cubicBezTo>
                    <a:pt x="2610297" y="4061413"/>
                    <a:pt x="2563514" y="4058754"/>
                    <a:pt x="2516924" y="4056461"/>
                  </a:cubicBezTo>
                  <a:cubicBezTo>
                    <a:pt x="2470237" y="4052795"/>
                    <a:pt x="2423549" y="4049402"/>
                    <a:pt x="2376959" y="4043809"/>
                  </a:cubicBezTo>
                  <a:cubicBezTo>
                    <a:pt x="2283683" y="4033265"/>
                    <a:pt x="2190503" y="4018871"/>
                    <a:pt x="2098196" y="3998700"/>
                  </a:cubicBezTo>
                  <a:cubicBezTo>
                    <a:pt x="2005891" y="3978530"/>
                    <a:pt x="1914652" y="3952583"/>
                    <a:pt x="1825645" y="3920860"/>
                  </a:cubicBezTo>
                  <a:cubicBezTo>
                    <a:pt x="1736639" y="3889045"/>
                    <a:pt x="1649963" y="3851089"/>
                    <a:pt x="1566586" y="3807996"/>
                  </a:cubicBezTo>
                  <a:cubicBezTo>
                    <a:pt x="1483501" y="3764263"/>
                    <a:pt x="1403716" y="3715395"/>
                    <a:pt x="1328784" y="3661117"/>
                  </a:cubicBezTo>
                  <a:cubicBezTo>
                    <a:pt x="1178337" y="3553113"/>
                    <a:pt x="1046527" y="3426497"/>
                    <a:pt x="930925" y="3291079"/>
                  </a:cubicBezTo>
                  <a:cubicBezTo>
                    <a:pt x="873367" y="3223048"/>
                    <a:pt x="819789" y="3152818"/>
                    <a:pt x="769122" y="3081303"/>
                  </a:cubicBezTo>
                  <a:cubicBezTo>
                    <a:pt x="718358" y="3009790"/>
                    <a:pt x="670992" y="2936717"/>
                    <a:pt x="626149" y="2862544"/>
                  </a:cubicBezTo>
                  <a:cubicBezTo>
                    <a:pt x="603243" y="2825046"/>
                    <a:pt x="582277" y="2789930"/>
                    <a:pt x="559467" y="2753990"/>
                  </a:cubicBezTo>
                  <a:cubicBezTo>
                    <a:pt x="536852" y="2718325"/>
                    <a:pt x="513849" y="2682660"/>
                    <a:pt x="490165" y="2647269"/>
                  </a:cubicBezTo>
                  <a:lnTo>
                    <a:pt x="345542" y="2434743"/>
                  </a:lnTo>
                  <a:cubicBezTo>
                    <a:pt x="321567" y="2398987"/>
                    <a:pt x="297884" y="2363046"/>
                    <a:pt x="274784" y="2326648"/>
                  </a:cubicBezTo>
                  <a:cubicBezTo>
                    <a:pt x="251682" y="2290248"/>
                    <a:pt x="228776" y="2253759"/>
                    <a:pt x="207422" y="2216167"/>
                  </a:cubicBezTo>
                  <a:cubicBezTo>
                    <a:pt x="164618" y="2141353"/>
                    <a:pt x="125308" y="2064338"/>
                    <a:pt x="93956" y="1984388"/>
                  </a:cubicBezTo>
                  <a:cubicBezTo>
                    <a:pt x="62023" y="1904715"/>
                    <a:pt x="38340" y="1822107"/>
                    <a:pt x="22422" y="1738399"/>
                  </a:cubicBezTo>
                  <a:cubicBezTo>
                    <a:pt x="7183" y="1654692"/>
                    <a:pt x="0" y="1569700"/>
                    <a:pt x="0" y="1484891"/>
                  </a:cubicBezTo>
                  <a:cubicBezTo>
                    <a:pt x="1262" y="1146758"/>
                    <a:pt x="70468" y="809542"/>
                    <a:pt x="200337" y="491671"/>
                  </a:cubicBezTo>
                  <a:cubicBezTo>
                    <a:pt x="232950" y="412273"/>
                    <a:pt x="268280" y="333607"/>
                    <a:pt x="308076" y="256776"/>
                  </a:cubicBezTo>
                  <a:cubicBezTo>
                    <a:pt x="347290" y="179668"/>
                    <a:pt x="390482" y="104213"/>
                    <a:pt x="437072" y="30498"/>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4093" name="Freeform: Shape 174092">
              <a:extLst>
                <a:ext uri="{FF2B5EF4-FFF2-40B4-BE49-F238E27FC236}">
                  <a16:creationId xmlns:a16="http://schemas.microsoft.com/office/drawing/2014/main" id="{95D01A87-EFF2-48AC-9C6B-C4653A804FC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329928" y="0"/>
              <a:ext cx="3859024" cy="3823730"/>
            </a:xfrm>
            <a:custGeom>
              <a:avLst/>
              <a:gdLst>
                <a:gd name="connsiteX0" fmla="*/ 517815 w 3859024"/>
                <a:gd name="connsiteY0" fmla="*/ 0 h 3823730"/>
                <a:gd name="connsiteX1" fmla="*/ 810951 w 3859024"/>
                <a:gd name="connsiteY1" fmla="*/ 0 h 3823730"/>
                <a:gd name="connsiteX2" fmla="*/ 657209 w 3859024"/>
                <a:gd name="connsiteY2" fmla="*/ 169897 h 3823730"/>
                <a:gd name="connsiteX3" fmla="*/ 398052 w 3859024"/>
                <a:gd name="connsiteY3" fmla="*/ 551580 h 3823730"/>
                <a:gd name="connsiteX4" fmla="*/ 222175 w 3859024"/>
                <a:gd name="connsiteY4" fmla="*/ 973513 h 3823730"/>
                <a:gd name="connsiteX5" fmla="*/ 158212 w 3859024"/>
                <a:gd name="connsiteY5" fmla="*/ 1423317 h 3823730"/>
                <a:gd name="connsiteX6" fmla="*/ 185195 w 3859024"/>
                <a:gd name="connsiteY6" fmla="*/ 1643544 h 3823730"/>
                <a:gd name="connsiteX7" fmla="*/ 264883 w 3859024"/>
                <a:gd name="connsiteY7" fmla="*/ 1849559 h 3823730"/>
                <a:gd name="connsiteX8" fmla="*/ 320500 w 3859024"/>
                <a:gd name="connsiteY8" fmla="*/ 1946562 h 3823730"/>
                <a:gd name="connsiteX9" fmla="*/ 384367 w 3859024"/>
                <a:gd name="connsiteY9" fmla="*/ 2040447 h 3823730"/>
                <a:gd name="connsiteX10" fmla="*/ 531902 w 3859024"/>
                <a:gd name="connsiteY10" fmla="*/ 2221891 h 3823730"/>
                <a:gd name="connsiteX11" fmla="*/ 691569 w 3859024"/>
                <a:gd name="connsiteY11" fmla="*/ 2404710 h 3823730"/>
                <a:gd name="connsiteX12" fmla="*/ 770966 w 3859024"/>
                <a:gd name="connsiteY12" fmla="*/ 2500153 h 3823730"/>
                <a:gd name="connsiteX13" fmla="*/ 809112 w 3859024"/>
                <a:gd name="connsiteY13" fmla="*/ 2547004 h 3823730"/>
                <a:gd name="connsiteX14" fmla="*/ 846480 w 3859024"/>
                <a:gd name="connsiteY14" fmla="*/ 2591838 h 3823730"/>
                <a:gd name="connsiteX15" fmla="*/ 1167563 w 3859024"/>
                <a:gd name="connsiteY15" fmla="*/ 2923186 h 3823730"/>
                <a:gd name="connsiteX16" fmla="*/ 1338296 w 3859024"/>
                <a:gd name="connsiteY16" fmla="*/ 3072266 h 3823730"/>
                <a:gd name="connsiteX17" fmla="*/ 1517085 w 3859024"/>
                <a:gd name="connsiteY17" fmla="*/ 3209700 h 3823730"/>
                <a:gd name="connsiteX18" fmla="*/ 1916496 w 3859024"/>
                <a:gd name="connsiteY18" fmla="*/ 3427085 h 3823730"/>
                <a:gd name="connsiteX19" fmla="*/ 2139934 w 3859024"/>
                <a:gd name="connsiteY19" fmla="*/ 3488513 h 3823730"/>
                <a:gd name="connsiteX20" fmla="*/ 2197200 w 3859024"/>
                <a:gd name="connsiteY20" fmla="*/ 3499332 h 3823730"/>
                <a:gd name="connsiteX21" fmla="*/ 2254952 w 3859024"/>
                <a:gd name="connsiteY21" fmla="*/ 3508409 h 3823730"/>
                <a:gd name="connsiteX22" fmla="*/ 2371524 w 3859024"/>
                <a:gd name="connsiteY22" fmla="*/ 3521428 h 3823730"/>
                <a:gd name="connsiteX23" fmla="*/ 2430150 w 3859024"/>
                <a:gd name="connsiteY23" fmla="*/ 3525646 h 3823730"/>
                <a:gd name="connsiteX24" fmla="*/ 2488970 w 3859024"/>
                <a:gd name="connsiteY24" fmla="*/ 3528580 h 3823730"/>
                <a:gd name="connsiteX25" fmla="*/ 2547984 w 3859024"/>
                <a:gd name="connsiteY25" fmla="*/ 3529863 h 3823730"/>
                <a:gd name="connsiteX26" fmla="*/ 2607095 w 3859024"/>
                <a:gd name="connsiteY26" fmla="*/ 3529589 h 3823730"/>
                <a:gd name="connsiteX27" fmla="*/ 2636698 w 3859024"/>
                <a:gd name="connsiteY27" fmla="*/ 3529313 h 3823730"/>
                <a:gd name="connsiteX28" fmla="*/ 2665235 w 3859024"/>
                <a:gd name="connsiteY28" fmla="*/ 3528121 h 3823730"/>
                <a:gd name="connsiteX29" fmla="*/ 2693674 w 3859024"/>
                <a:gd name="connsiteY29" fmla="*/ 3526746 h 3823730"/>
                <a:gd name="connsiteX30" fmla="*/ 2722016 w 3859024"/>
                <a:gd name="connsiteY30" fmla="*/ 3524546 h 3823730"/>
                <a:gd name="connsiteX31" fmla="*/ 2834415 w 3859024"/>
                <a:gd name="connsiteY31" fmla="*/ 3511435 h 3823730"/>
                <a:gd name="connsiteX32" fmla="*/ 3262556 w 3859024"/>
                <a:gd name="connsiteY32" fmla="*/ 3378675 h 3823730"/>
                <a:gd name="connsiteX33" fmla="*/ 3658086 w 3859024"/>
                <a:gd name="connsiteY33" fmla="*/ 3145979 h 3823730"/>
                <a:gd name="connsiteX34" fmla="*/ 3753983 w 3859024"/>
                <a:gd name="connsiteY34" fmla="*/ 3077583 h 3823730"/>
                <a:gd name="connsiteX35" fmla="*/ 3849881 w 3859024"/>
                <a:gd name="connsiteY35" fmla="*/ 3006894 h 3823730"/>
                <a:gd name="connsiteX36" fmla="*/ 3859024 w 3859024"/>
                <a:gd name="connsiteY36" fmla="*/ 2999988 h 3823730"/>
                <a:gd name="connsiteX37" fmla="*/ 3859024 w 3859024"/>
                <a:gd name="connsiteY37" fmla="*/ 3461786 h 3823730"/>
                <a:gd name="connsiteX38" fmla="*/ 3652845 w 3859024"/>
                <a:gd name="connsiteY38" fmla="*/ 3578823 h 3823730"/>
                <a:gd name="connsiteX39" fmla="*/ 3408248 w 3859024"/>
                <a:gd name="connsiteY39" fmla="*/ 3688569 h 3823730"/>
                <a:gd name="connsiteX40" fmla="*/ 2875958 w 3859024"/>
                <a:gd name="connsiteY40" fmla="*/ 3814819 h 3823730"/>
                <a:gd name="connsiteX41" fmla="*/ 2738905 w 3859024"/>
                <a:gd name="connsiteY41" fmla="*/ 3822979 h 3823730"/>
                <a:gd name="connsiteX42" fmla="*/ 2704642 w 3859024"/>
                <a:gd name="connsiteY42" fmla="*/ 3823712 h 3823730"/>
                <a:gd name="connsiteX43" fmla="*/ 2670476 w 3859024"/>
                <a:gd name="connsiteY43" fmla="*/ 3823529 h 3823730"/>
                <a:gd name="connsiteX44" fmla="*/ 2636408 w 3859024"/>
                <a:gd name="connsiteY44" fmla="*/ 3823162 h 3823730"/>
                <a:gd name="connsiteX45" fmla="*/ 2603310 w 3859024"/>
                <a:gd name="connsiteY45" fmla="*/ 3821971 h 3823730"/>
                <a:gd name="connsiteX46" fmla="*/ 2338911 w 3859024"/>
                <a:gd name="connsiteY46" fmla="*/ 3802074 h 3823730"/>
                <a:gd name="connsiteX47" fmla="*/ 2076164 w 3859024"/>
                <a:gd name="connsiteY47" fmla="*/ 3758250 h 3823730"/>
                <a:gd name="connsiteX48" fmla="*/ 1818075 w 3859024"/>
                <a:gd name="connsiteY48" fmla="*/ 3689578 h 3823730"/>
                <a:gd name="connsiteX49" fmla="*/ 1324027 w 3859024"/>
                <a:gd name="connsiteY49" fmla="*/ 3483104 h 3823730"/>
                <a:gd name="connsiteX50" fmla="*/ 907727 w 3859024"/>
                <a:gd name="connsiteY50" fmla="*/ 3161658 h 3823730"/>
                <a:gd name="connsiteX51" fmla="*/ 738935 w 3859024"/>
                <a:gd name="connsiteY51" fmla="*/ 2968204 h 3823730"/>
                <a:gd name="connsiteX52" fmla="*/ 591498 w 3859024"/>
                <a:gd name="connsiteY52" fmla="*/ 2763380 h 3823730"/>
                <a:gd name="connsiteX53" fmla="*/ 557041 w 3859024"/>
                <a:gd name="connsiteY53" fmla="*/ 2711212 h 3823730"/>
                <a:gd name="connsiteX54" fmla="*/ 524137 w 3859024"/>
                <a:gd name="connsiteY54" fmla="*/ 2660602 h 3823730"/>
                <a:gd name="connsiteX55" fmla="*/ 459202 w 3859024"/>
                <a:gd name="connsiteY55" fmla="*/ 2562498 h 3823730"/>
                <a:gd name="connsiteX56" fmla="*/ 324673 w 3859024"/>
                <a:gd name="connsiteY56" fmla="*/ 2362077 h 3823730"/>
                <a:gd name="connsiteX57" fmla="*/ 193348 w 3859024"/>
                <a:gd name="connsiteY57" fmla="*/ 2150193 h 3823730"/>
                <a:gd name="connsiteX58" fmla="*/ 134141 w 3859024"/>
                <a:gd name="connsiteY58" fmla="*/ 2037880 h 3823730"/>
                <a:gd name="connsiteX59" fmla="*/ 83862 w 3859024"/>
                <a:gd name="connsiteY59" fmla="*/ 1920339 h 3823730"/>
                <a:gd name="connsiteX60" fmla="*/ 45329 w 3859024"/>
                <a:gd name="connsiteY60" fmla="*/ 1798399 h 3823730"/>
                <a:gd name="connsiteX61" fmla="*/ 30963 w 3859024"/>
                <a:gd name="connsiteY61" fmla="*/ 1736238 h 3823730"/>
                <a:gd name="connsiteX62" fmla="*/ 24655 w 3859024"/>
                <a:gd name="connsiteY62" fmla="*/ 1705064 h 3823730"/>
                <a:gd name="connsiteX63" fmla="*/ 19413 w 3859024"/>
                <a:gd name="connsiteY63" fmla="*/ 1673800 h 3823730"/>
                <a:gd name="connsiteX64" fmla="*/ 0 w 3859024"/>
                <a:gd name="connsiteY64" fmla="*/ 1423317 h 3823730"/>
                <a:gd name="connsiteX65" fmla="*/ 53870 w 3859024"/>
                <a:gd name="connsiteY65" fmla="*/ 935280 h 3823730"/>
                <a:gd name="connsiteX66" fmla="*/ 215770 w 3859024"/>
                <a:gd name="connsiteY66" fmla="*/ 467689 h 3823730"/>
                <a:gd name="connsiteX67" fmla="*/ 480592 w 3859024"/>
                <a:gd name="connsiteY67" fmla="*/ 43968 h 3823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3859024" h="3823730">
                  <a:moveTo>
                    <a:pt x="517815" y="0"/>
                  </a:moveTo>
                  <a:lnTo>
                    <a:pt x="810951" y="0"/>
                  </a:lnTo>
                  <a:lnTo>
                    <a:pt x="657209" y="169897"/>
                  </a:lnTo>
                  <a:cubicBezTo>
                    <a:pt x="558303" y="289087"/>
                    <a:pt x="471043" y="416896"/>
                    <a:pt x="398052" y="551580"/>
                  </a:cubicBezTo>
                  <a:cubicBezTo>
                    <a:pt x="325062" y="686173"/>
                    <a:pt x="264301" y="827092"/>
                    <a:pt x="222175" y="973513"/>
                  </a:cubicBezTo>
                  <a:cubicBezTo>
                    <a:pt x="179954" y="1119567"/>
                    <a:pt x="158114" y="1271396"/>
                    <a:pt x="158212" y="1423317"/>
                  </a:cubicBezTo>
                  <a:cubicBezTo>
                    <a:pt x="159085" y="1497949"/>
                    <a:pt x="166850" y="1572030"/>
                    <a:pt x="185195" y="1643544"/>
                  </a:cubicBezTo>
                  <a:cubicBezTo>
                    <a:pt x="203249" y="1715150"/>
                    <a:pt x="231300" y="1783638"/>
                    <a:pt x="264883" y="1849559"/>
                  </a:cubicBezTo>
                  <a:cubicBezTo>
                    <a:pt x="281869" y="1882474"/>
                    <a:pt x="300700" y="1914747"/>
                    <a:pt x="320500" y="1946562"/>
                  </a:cubicBezTo>
                  <a:cubicBezTo>
                    <a:pt x="340592" y="1978284"/>
                    <a:pt x="362043" y="2009549"/>
                    <a:pt x="384367" y="2040447"/>
                  </a:cubicBezTo>
                  <a:cubicBezTo>
                    <a:pt x="429598" y="2102059"/>
                    <a:pt x="479876" y="2161837"/>
                    <a:pt x="531902" y="2221891"/>
                  </a:cubicBezTo>
                  <a:cubicBezTo>
                    <a:pt x="583927" y="2282036"/>
                    <a:pt x="638282" y="2342181"/>
                    <a:pt x="691569" y="2404710"/>
                  </a:cubicBezTo>
                  <a:cubicBezTo>
                    <a:pt x="718261" y="2435882"/>
                    <a:pt x="744662" y="2467788"/>
                    <a:pt x="770966" y="2500153"/>
                  </a:cubicBezTo>
                  <a:lnTo>
                    <a:pt x="809112" y="2547004"/>
                  </a:lnTo>
                  <a:cubicBezTo>
                    <a:pt x="821632" y="2561949"/>
                    <a:pt x="833571" y="2577261"/>
                    <a:pt x="846480" y="2591838"/>
                  </a:cubicBezTo>
                  <a:cubicBezTo>
                    <a:pt x="947232" y="2710478"/>
                    <a:pt x="1056523" y="2819674"/>
                    <a:pt x="1167563" y="2923186"/>
                  </a:cubicBezTo>
                  <a:cubicBezTo>
                    <a:pt x="1223374" y="2974713"/>
                    <a:pt x="1280155" y="3024498"/>
                    <a:pt x="1338296" y="3072266"/>
                  </a:cubicBezTo>
                  <a:cubicBezTo>
                    <a:pt x="1396436" y="3120033"/>
                    <a:pt x="1455644" y="3166242"/>
                    <a:pt x="1517085" y="3209700"/>
                  </a:cubicBezTo>
                  <a:cubicBezTo>
                    <a:pt x="1639480" y="3296801"/>
                    <a:pt x="1771485" y="3374641"/>
                    <a:pt x="1916496" y="3427085"/>
                  </a:cubicBezTo>
                  <a:cubicBezTo>
                    <a:pt x="1988808" y="3453307"/>
                    <a:pt x="2063740" y="3473385"/>
                    <a:pt x="2139934" y="3488513"/>
                  </a:cubicBezTo>
                  <a:cubicBezTo>
                    <a:pt x="2159055" y="3492089"/>
                    <a:pt x="2177982" y="3496216"/>
                    <a:pt x="2197200" y="3499332"/>
                  </a:cubicBezTo>
                  <a:lnTo>
                    <a:pt x="2254952" y="3508409"/>
                  </a:lnTo>
                  <a:cubicBezTo>
                    <a:pt x="2293680" y="3513268"/>
                    <a:pt x="2332409" y="3518403"/>
                    <a:pt x="2371524" y="3521428"/>
                  </a:cubicBezTo>
                  <a:cubicBezTo>
                    <a:pt x="2391034" y="3523170"/>
                    <a:pt x="2410544" y="3524821"/>
                    <a:pt x="2430150" y="3525646"/>
                  </a:cubicBezTo>
                  <a:cubicBezTo>
                    <a:pt x="2449757" y="3526562"/>
                    <a:pt x="2469266" y="3528029"/>
                    <a:pt x="2488970" y="3528580"/>
                  </a:cubicBezTo>
                  <a:lnTo>
                    <a:pt x="2547984" y="3529863"/>
                  </a:lnTo>
                  <a:cubicBezTo>
                    <a:pt x="2567590" y="3530321"/>
                    <a:pt x="2587391" y="3529680"/>
                    <a:pt x="2607095" y="3529589"/>
                  </a:cubicBezTo>
                  <a:lnTo>
                    <a:pt x="2636698" y="3529313"/>
                  </a:lnTo>
                  <a:cubicBezTo>
                    <a:pt x="2646308" y="3529038"/>
                    <a:pt x="2655723" y="3528489"/>
                    <a:pt x="2665235" y="3528121"/>
                  </a:cubicBezTo>
                  <a:cubicBezTo>
                    <a:pt x="2674747" y="3527663"/>
                    <a:pt x="2684260" y="3527388"/>
                    <a:pt x="2693674" y="3526746"/>
                  </a:cubicBezTo>
                  <a:lnTo>
                    <a:pt x="2722016" y="3524546"/>
                  </a:lnTo>
                  <a:cubicBezTo>
                    <a:pt x="2759774" y="3521703"/>
                    <a:pt x="2797240" y="3516936"/>
                    <a:pt x="2834415" y="3511435"/>
                  </a:cubicBezTo>
                  <a:cubicBezTo>
                    <a:pt x="2983212" y="3488147"/>
                    <a:pt x="3126281" y="3442580"/>
                    <a:pt x="3262556" y="3378675"/>
                  </a:cubicBezTo>
                  <a:cubicBezTo>
                    <a:pt x="3399318" y="3315505"/>
                    <a:pt x="3529478" y="3234639"/>
                    <a:pt x="3658086" y="3145979"/>
                  </a:cubicBezTo>
                  <a:cubicBezTo>
                    <a:pt x="3690214" y="3123884"/>
                    <a:pt x="3722147" y="3100779"/>
                    <a:pt x="3753983" y="3077583"/>
                  </a:cubicBezTo>
                  <a:cubicBezTo>
                    <a:pt x="3786014" y="3054387"/>
                    <a:pt x="3817948" y="3030824"/>
                    <a:pt x="3849881" y="3006894"/>
                  </a:cubicBezTo>
                  <a:lnTo>
                    <a:pt x="3859024" y="2999988"/>
                  </a:lnTo>
                  <a:lnTo>
                    <a:pt x="3859024" y="3461786"/>
                  </a:lnTo>
                  <a:lnTo>
                    <a:pt x="3652845" y="3578823"/>
                  </a:lnTo>
                  <a:cubicBezTo>
                    <a:pt x="3574224" y="3619073"/>
                    <a:pt x="3492886" y="3656479"/>
                    <a:pt x="3408248" y="3688569"/>
                  </a:cubicBezTo>
                  <a:cubicBezTo>
                    <a:pt x="3239748" y="3753666"/>
                    <a:pt x="3058726" y="3797582"/>
                    <a:pt x="2875958" y="3814819"/>
                  </a:cubicBezTo>
                  <a:cubicBezTo>
                    <a:pt x="2830241" y="3818945"/>
                    <a:pt x="2784525" y="3822062"/>
                    <a:pt x="2738905" y="3822979"/>
                  </a:cubicBezTo>
                  <a:lnTo>
                    <a:pt x="2704642" y="3823712"/>
                  </a:lnTo>
                  <a:cubicBezTo>
                    <a:pt x="2693286" y="3823804"/>
                    <a:pt x="2681833" y="3823529"/>
                    <a:pt x="2670476" y="3823529"/>
                  </a:cubicBezTo>
                  <a:lnTo>
                    <a:pt x="2636408" y="3823162"/>
                  </a:lnTo>
                  <a:lnTo>
                    <a:pt x="2603310" y="3821971"/>
                  </a:lnTo>
                  <a:cubicBezTo>
                    <a:pt x="2515176" y="3819311"/>
                    <a:pt x="2426850" y="3812711"/>
                    <a:pt x="2338911" y="3802074"/>
                  </a:cubicBezTo>
                  <a:cubicBezTo>
                    <a:pt x="2250876" y="3791990"/>
                    <a:pt x="2163034" y="3777503"/>
                    <a:pt x="2076164" y="3758250"/>
                  </a:cubicBezTo>
                  <a:cubicBezTo>
                    <a:pt x="1989390" y="3738813"/>
                    <a:pt x="1903295" y="3715799"/>
                    <a:pt x="1818075" y="3689578"/>
                  </a:cubicBezTo>
                  <a:cubicBezTo>
                    <a:pt x="1647925" y="3636676"/>
                    <a:pt x="1479715" y="3570846"/>
                    <a:pt x="1324027" y="3483104"/>
                  </a:cubicBezTo>
                  <a:cubicBezTo>
                    <a:pt x="1168242" y="3395545"/>
                    <a:pt x="1029152" y="3284515"/>
                    <a:pt x="907727" y="3161658"/>
                  </a:cubicBezTo>
                  <a:cubicBezTo>
                    <a:pt x="846675" y="3100321"/>
                    <a:pt x="791155" y="3035041"/>
                    <a:pt x="738935" y="2968204"/>
                  </a:cubicBezTo>
                  <a:cubicBezTo>
                    <a:pt x="687008" y="2901090"/>
                    <a:pt x="637602" y="2832969"/>
                    <a:pt x="591498" y="2763380"/>
                  </a:cubicBezTo>
                  <a:cubicBezTo>
                    <a:pt x="579656" y="2746143"/>
                    <a:pt x="568494" y="2728631"/>
                    <a:pt x="557041" y="2711212"/>
                  </a:cubicBezTo>
                  <a:lnTo>
                    <a:pt x="524137" y="2660602"/>
                  </a:lnTo>
                  <a:cubicBezTo>
                    <a:pt x="503074" y="2627871"/>
                    <a:pt x="481236" y="2595414"/>
                    <a:pt x="459202" y="2562498"/>
                  </a:cubicBezTo>
                  <a:lnTo>
                    <a:pt x="324673" y="2362077"/>
                  </a:lnTo>
                  <a:cubicBezTo>
                    <a:pt x="279540" y="2293772"/>
                    <a:pt x="234988" y="2223449"/>
                    <a:pt x="193348" y="2150193"/>
                  </a:cubicBezTo>
                  <a:cubicBezTo>
                    <a:pt x="172576" y="2113519"/>
                    <a:pt x="152485" y="2076203"/>
                    <a:pt x="134141" y="2037880"/>
                  </a:cubicBezTo>
                  <a:cubicBezTo>
                    <a:pt x="115893" y="1999464"/>
                    <a:pt x="98907" y="1960315"/>
                    <a:pt x="83862" y="1920339"/>
                  </a:cubicBezTo>
                  <a:cubicBezTo>
                    <a:pt x="69108" y="1880274"/>
                    <a:pt x="56005" y="1839657"/>
                    <a:pt x="45329" y="1798399"/>
                  </a:cubicBezTo>
                  <a:cubicBezTo>
                    <a:pt x="40281" y="1777771"/>
                    <a:pt x="35137" y="1757049"/>
                    <a:pt x="30963" y="1736238"/>
                  </a:cubicBezTo>
                  <a:lnTo>
                    <a:pt x="24655" y="1705064"/>
                  </a:lnTo>
                  <a:lnTo>
                    <a:pt x="19413" y="1673800"/>
                  </a:lnTo>
                  <a:cubicBezTo>
                    <a:pt x="5727" y="1590367"/>
                    <a:pt x="0" y="1506476"/>
                    <a:pt x="0" y="1423317"/>
                  </a:cubicBezTo>
                  <a:cubicBezTo>
                    <a:pt x="388" y="1259661"/>
                    <a:pt x="18539" y="1096004"/>
                    <a:pt x="53870" y="935280"/>
                  </a:cubicBezTo>
                  <a:cubicBezTo>
                    <a:pt x="89104" y="774649"/>
                    <a:pt x="143070" y="617135"/>
                    <a:pt x="215770" y="467689"/>
                  </a:cubicBezTo>
                  <a:cubicBezTo>
                    <a:pt x="288809" y="318243"/>
                    <a:pt x="378252" y="176659"/>
                    <a:pt x="480592" y="43968"/>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4094" name="Freeform: Shape 174093">
              <a:extLst>
                <a:ext uri="{FF2B5EF4-FFF2-40B4-BE49-F238E27FC236}">
                  <a16:creationId xmlns:a16="http://schemas.microsoft.com/office/drawing/2014/main" id="{2C02A9F7-5A86-41CD-98C2-5EE1CDE3A74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328916" y="0"/>
              <a:ext cx="3860037" cy="3776788"/>
            </a:xfrm>
            <a:custGeom>
              <a:avLst/>
              <a:gdLst>
                <a:gd name="connsiteX0" fmla="*/ 558050 w 3860037"/>
                <a:gd name="connsiteY0" fmla="*/ 0 h 3776788"/>
                <a:gd name="connsiteX1" fmla="*/ 1224060 w 3860037"/>
                <a:gd name="connsiteY1" fmla="*/ 0 h 3776788"/>
                <a:gd name="connsiteX2" fmla="*/ 1103279 w 3860037"/>
                <a:gd name="connsiteY2" fmla="*/ 106801 h 3776788"/>
                <a:gd name="connsiteX3" fmla="*/ 697005 w 3860037"/>
                <a:gd name="connsiteY3" fmla="*/ 633564 h 3776788"/>
                <a:gd name="connsiteX4" fmla="*/ 485409 w 3860037"/>
                <a:gd name="connsiteY4" fmla="*/ 1429020 h 3776788"/>
                <a:gd name="connsiteX5" fmla="*/ 835609 w 3860037"/>
                <a:gd name="connsiteY5" fmla="*/ 2167631 h 3776788"/>
                <a:gd name="connsiteX6" fmla="*/ 1012069 w 3860037"/>
                <a:gd name="connsiteY6" fmla="*/ 2402068 h 3776788"/>
                <a:gd name="connsiteX7" fmla="*/ 2667856 w 3860037"/>
                <a:gd name="connsiteY7" fmla="*/ 3318457 h 3776788"/>
                <a:gd name="connsiteX8" fmla="*/ 3757171 w 3860037"/>
                <a:gd name="connsiteY8" fmla="*/ 2876678 h 3776788"/>
                <a:gd name="connsiteX9" fmla="*/ 3860037 w 3860037"/>
                <a:gd name="connsiteY9" fmla="*/ 2801824 h 3776788"/>
                <a:gd name="connsiteX10" fmla="*/ 3860037 w 3860037"/>
                <a:gd name="connsiteY10" fmla="*/ 3372874 h 3776788"/>
                <a:gd name="connsiteX11" fmla="*/ 3694757 w 3860037"/>
                <a:gd name="connsiteY11" fmla="*/ 3476377 h 3776788"/>
                <a:gd name="connsiteX12" fmla="*/ 2667759 w 3860037"/>
                <a:gd name="connsiteY12" fmla="*/ 3776788 h 3776788"/>
                <a:gd name="connsiteX13" fmla="*/ 610425 w 3860037"/>
                <a:gd name="connsiteY13" fmla="*/ 2659336 h 3776788"/>
                <a:gd name="connsiteX14" fmla="*/ 0 w 3860037"/>
                <a:gd name="connsiteY14" fmla="*/ 1428928 h 3776788"/>
                <a:gd name="connsiteX15" fmla="*/ 405569 w 3860037"/>
                <a:gd name="connsiteY15" fmla="*/ 197288 h 3776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860037" h="3776788">
                  <a:moveTo>
                    <a:pt x="558050" y="0"/>
                  </a:moveTo>
                  <a:lnTo>
                    <a:pt x="1224060" y="0"/>
                  </a:lnTo>
                  <a:lnTo>
                    <a:pt x="1103279" y="106801"/>
                  </a:lnTo>
                  <a:cubicBezTo>
                    <a:pt x="936215" y="268568"/>
                    <a:pt x="800012" y="445084"/>
                    <a:pt x="697005" y="633564"/>
                  </a:cubicBezTo>
                  <a:cubicBezTo>
                    <a:pt x="556653" y="890464"/>
                    <a:pt x="485409" y="1158092"/>
                    <a:pt x="485409" y="1429020"/>
                  </a:cubicBezTo>
                  <a:cubicBezTo>
                    <a:pt x="485409" y="1701873"/>
                    <a:pt x="599069" y="1861221"/>
                    <a:pt x="835609" y="2167631"/>
                  </a:cubicBezTo>
                  <a:cubicBezTo>
                    <a:pt x="892682" y="2241529"/>
                    <a:pt x="951696" y="2317994"/>
                    <a:pt x="1012069" y="2402068"/>
                  </a:cubicBezTo>
                  <a:cubicBezTo>
                    <a:pt x="1473407" y="3044412"/>
                    <a:pt x="1968619" y="3318457"/>
                    <a:pt x="2667856" y="3318457"/>
                  </a:cubicBezTo>
                  <a:cubicBezTo>
                    <a:pt x="3069403" y="3318457"/>
                    <a:pt x="3377389" y="3147529"/>
                    <a:pt x="3757171" y="2876678"/>
                  </a:cubicBezTo>
                  <a:lnTo>
                    <a:pt x="3860037" y="2801824"/>
                  </a:lnTo>
                  <a:lnTo>
                    <a:pt x="3860037" y="3372874"/>
                  </a:lnTo>
                  <a:lnTo>
                    <a:pt x="3694757" y="3476377"/>
                  </a:lnTo>
                  <a:cubicBezTo>
                    <a:pt x="3392861" y="3653193"/>
                    <a:pt x="3067353" y="3776788"/>
                    <a:pt x="2667759" y="3776788"/>
                  </a:cubicBezTo>
                  <a:cubicBezTo>
                    <a:pt x="1719653" y="3776788"/>
                    <a:pt x="1104085" y="3346695"/>
                    <a:pt x="610425" y="2659336"/>
                  </a:cubicBezTo>
                  <a:cubicBezTo>
                    <a:pt x="314191" y="2246938"/>
                    <a:pt x="0" y="1964091"/>
                    <a:pt x="0" y="1428928"/>
                  </a:cubicBezTo>
                  <a:cubicBezTo>
                    <a:pt x="0" y="982968"/>
                    <a:pt x="151158" y="563404"/>
                    <a:pt x="405569" y="197288"/>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4095" name="Freeform: Shape 174094">
              <a:extLst>
                <a:ext uri="{FF2B5EF4-FFF2-40B4-BE49-F238E27FC236}">
                  <a16:creationId xmlns:a16="http://schemas.microsoft.com/office/drawing/2014/main" id="{88535FA6-8D15-4E17-B087-AD3D457117E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328916" y="0"/>
              <a:ext cx="3860037" cy="3776788"/>
            </a:xfrm>
            <a:custGeom>
              <a:avLst/>
              <a:gdLst>
                <a:gd name="connsiteX0" fmla="*/ 558050 w 3860037"/>
                <a:gd name="connsiteY0" fmla="*/ 0 h 3776788"/>
                <a:gd name="connsiteX1" fmla="*/ 1370196 w 3860037"/>
                <a:gd name="connsiteY1" fmla="*/ 0 h 3776788"/>
                <a:gd name="connsiteX2" fmla="*/ 1343634 w 3860037"/>
                <a:gd name="connsiteY2" fmla="*/ 19644 h 3776788"/>
                <a:gd name="connsiteX3" fmla="*/ 783196 w 3860037"/>
                <a:gd name="connsiteY3" fmla="*/ 675555 h 3776788"/>
                <a:gd name="connsiteX4" fmla="*/ 582374 w 3860037"/>
                <a:gd name="connsiteY4" fmla="*/ 1429020 h 3776788"/>
                <a:gd name="connsiteX5" fmla="*/ 913939 w 3860037"/>
                <a:gd name="connsiteY5" fmla="*/ 2113629 h 3776788"/>
                <a:gd name="connsiteX6" fmla="*/ 1092340 w 3860037"/>
                <a:gd name="connsiteY6" fmla="*/ 2350634 h 3776788"/>
                <a:gd name="connsiteX7" fmla="*/ 1772941 w 3860037"/>
                <a:gd name="connsiteY7" fmla="*/ 3006913 h 3776788"/>
                <a:gd name="connsiteX8" fmla="*/ 2667759 w 3860037"/>
                <a:gd name="connsiteY8" fmla="*/ 3226772 h 3776788"/>
                <a:gd name="connsiteX9" fmla="*/ 3243339 w 3860037"/>
                <a:gd name="connsiteY9" fmla="*/ 3086769 h 3776788"/>
                <a:gd name="connsiteX10" fmla="*/ 3702873 w 3860037"/>
                <a:gd name="connsiteY10" fmla="*/ 2800709 h 3776788"/>
                <a:gd name="connsiteX11" fmla="*/ 3860037 w 3860037"/>
                <a:gd name="connsiteY11" fmla="*/ 2686097 h 3776788"/>
                <a:gd name="connsiteX12" fmla="*/ 3860037 w 3860037"/>
                <a:gd name="connsiteY12" fmla="*/ 3372874 h 3776788"/>
                <a:gd name="connsiteX13" fmla="*/ 3694757 w 3860037"/>
                <a:gd name="connsiteY13" fmla="*/ 3476377 h 3776788"/>
                <a:gd name="connsiteX14" fmla="*/ 2667759 w 3860037"/>
                <a:gd name="connsiteY14" fmla="*/ 3776788 h 3776788"/>
                <a:gd name="connsiteX15" fmla="*/ 610425 w 3860037"/>
                <a:gd name="connsiteY15" fmla="*/ 2659336 h 3776788"/>
                <a:gd name="connsiteX16" fmla="*/ 0 w 3860037"/>
                <a:gd name="connsiteY16" fmla="*/ 1428928 h 3776788"/>
                <a:gd name="connsiteX17" fmla="*/ 405569 w 3860037"/>
                <a:gd name="connsiteY17" fmla="*/ 197288 h 3776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860037" h="3776788">
                  <a:moveTo>
                    <a:pt x="558050" y="0"/>
                  </a:moveTo>
                  <a:lnTo>
                    <a:pt x="1370196" y="0"/>
                  </a:lnTo>
                  <a:lnTo>
                    <a:pt x="1343634" y="19644"/>
                  </a:lnTo>
                  <a:cubicBezTo>
                    <a:pt x="1106705" y="211357"/>
                    <a:pt x="912969" y="438184"/>
                    <a:pt x="783196" y="675555"/>
                  </a:cubicBezTo>
                  <a:cubicBezTo>
                    <a:pt x="649929" y="919345"/>
                    <a:pt x="582374" y="1172853"/>
                    <a:pt x="582374" y="1429020"/>
                  </a:cubicBezTo>
                  <a:cubicBezTo>
                    <a:pt x="582374" y="1673817"/>
                    <a:pt x="683999" y="1815838"/>
                    <a:pt x="913939" y="2113629"/>
                  </a:cubicBezTo>
                  <a:cubicBezTo>
                    <a:pt x="971497" y="2188169"/>
                    <a:pt x="1030996" y="2265275"/>
                    <a:pt x="1092340" y="2350634"/>
                  </a:cubicBezTo>
                  <a:cubicBezTo>
                    <a:pt x="1309274" y="2652643"/>
                    <a:pt x="1531839" y="2867368"/>
                    <a:pt x="1772941" y="3006913"/>
                  </a:cubicBezTo>
                  <a:cubicBezTo>
                    <a:pt x="2028506" y="3154891"/>
                    <a:pt x="2321246" y="3226772"/>
                    <a:pt x="2667759" y="3226772"/>
                  </a:cubicBezTo>
                  <a:cubicBezTo>
                    <a:pt x="2864407" y="3226772"/>
                    <a:pt x="3047273" y="3182305"/>
                    <a:pt x="3243339" y="3086769"/>
                  </a:cubicBezTo>
                  <a:cubicBezTo>
                    <a:pt x="3394318" y="3013193"/>
                    <a:pt x="3544153" y="2914345"/>
                    <a:pt x="3702873" y="2800709"/>
                  </a:cubicBezTo>
                  <a:lnTo>
                    <a:pt x="3860037" y="2686097"/>
                  </a:lnTo>
                  <a:lnTo>
                    <a:pt x="3860037" y="3372874"/>
                  </a:lnTo>
                  <a:lnTo>
                    <a:pt x="3694757" y="3476377"/>
                  </a:lnTo>
                  <a:cubicBezTo>
                    <a:pt x="3392861" y="3653193"/>
                    <a:pt x="3067353" y="3776788"/>
                    <a:pt x="2667759" y="3776788"/>
                  </a:cubicBezTo>
                  <a:cubicBezTo>
                    <a:pt x="1719653" y="3776788"/>
                    <a:pt x="1104085" y="3346695"/>
                    <a:pt x="610425" y="2659336"/>
                  </a:cubicBezTo>
                  <a:cubicBezTo>
                    <a:pt x="314191" y="2246938"/>
                    <a:pt x="0" y="1964091"/>
                    <a:pt x="0" y="1428928"/>
                  </a:cubicBezTo>
                  <a:cubicBezTo>
                    <a:pt x="0" y="982968"/>
                    <a:pt x="151158" y="563404"/>
                    <a:pt x="405569" y="197288"/>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 name="Rectangle 1">
            <a:extLst>
              <a:ext uri="{FF2B5EF4-FFF2-40B4-BE49-F238E27FC236}">
                <a16:creationId xmlns:a16="http://schemas.microsoft.com/office/drawing/2014/main" id="{A9668523-3643-98DA-7C23-4A417908DE5E}"/>
              </a:ext>
            </a:extLst>
          </p:cNvPr>
          <p:cNvSpPr txBox="1">
            <a:spLocks noChangeArrowheads="1"/>
          </p:cNvSpPr>
          <p:nvPr/>
        </p:nvSpPr>
        <p:spPr>
          <a:xfrm>
            <a:off x="457200" y="274638"/>
            <a:ext cx="8229600" cy="1143000"/>
          </a:xfrm>
          <a:prstGeom prst="rect">
            <a:avLst/>
          </a:prstGeom>
          <a:noFill/>
          <a:ln>
            <a:noFill/>
          </a:ln>
        </p:spPr>
        <p:txBody>
          <a:bodyPr spcFirstLastPara="1" wrap="square" lIns="91425" tIns="45700" rIns="91425" bIns="45700" anchor="ctr" anchorCtr="0">
            <a:normAutofit fontScale="92500" lnSpcReduction="10000"/>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lnSpc>
                <a:spcPct val="100000"/>
              </a:lnSpc>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altLang="en-US" sz="4000" b="1">
                <a:solidFill>
                  <a:srgbClr val="376092"/>
                </a:solidFill>
                <a:latin typeface="Calibri" panose="020F0502020204030204" pitchFamily="34" charset="0"/>
              </a:rPr>
              <a:t>Η ΕΞΙΣΩΣΗ SCHRÖDINGER </a:t>
            </a:r>
            <a:br>
              <a:rPr lang="en-US" altLang="en-US" sz="4000" b="1">
                <a:solidFill>
                  <a:srgbClr val="376092"/>
                </a:solidFill>
                <a:latin typeface="Calibri" panose="020F0502020204030204" pitchFamily="34" charset="0"/>
              </a:rPr>
            </a:br>
            <a:r>
              <a:rPr lang="en-US" altLang="en-US" sz="4000" b="1">
                <a:solidFill>
                  <a:srgbClr val="376092"/>
                </a:solidFill>
                <a:latin typeface="Calibri" panose="020F0502020204030204" pitchFamily="34" charset="0"/>
              </a:rPr>
              <a:t>Ψ(r,θ,φ)</a:t>
            </a:r>
            <a:endParaRPr lang="en-US" altLang="en-US" sz="4000" b="1" dirty="0">
              <a:solidFill>
                <a:srgbClr val="376092"/>
              </a:solidFill>
              <a:latin typeface="Calibri" panose="020F0502020204030204" pitchFamily="34" charset="0"/>
            </a:endParaRPr>
          </a:p>
        </p:txBody>
      </p:sp>
      <p:pic>
        <p:nvPicPr>
          <p:cNvPr id="4" name="Picture 2">
            <a:extLst>
              <a:ext uri="{FF2B5EF4-FFF2-40B4-BE49-F238E27FC236}">
                <a16:creationId xmlns:a16="http://schemas.microsoft.com/office/drawing/2014/main" id="{890240B3-4BEC-0E8A-B757-217DDE4ADD7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2971800"/>
            <a:ext cx="3352800"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5" name="Picture 3">
            <a:extLst>
              <a:ext uri="{FF2B5EF4-FFF2-40B4-BE49-F238E27FC236}">
                <a16:creationId xmlns:a16="http://schemas.microsoft.com/office/drawing/2014/main" id="{34DC2A13-0F7A-E8E0-F3E6-B6039868E99E}"/>
              </a:ext>
            </a:extLst>
          </p:cNvPr>
          <p:cNvPicPr>
            <a:picLocks noChangeAspect="1" noChangeArrowheads="1"/>
          </p:cNvPicPr>
          <p:nvPr/>
        </p:nvPicPr>
        <p:blipFill>
          <a:blip r:embed="rId4">
            <a:alphaModFix/>
            <a:extLst>
              <a:ext uri="{28A0092B-C50C-407E-A947-70E740481C1C}">
                <a14:useLocalDpi xmlns:a14="http://schemas.microsoft.com/office/drawing/2010/main" val="0"/>
              </a:ext>
            </a:extLst>
          </a:blip>
          <a:srcRect/>
          <a:stretch>
            <a:fillRect/>
          </a:stretch>
        </p:blipFill>
        <p:spPr bwMode="auto">
          <a:xfrm>
            <a:off x="3766705" y="1421752"/>
            <a:ext cx="5105400"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2" name="TextBox 1">
            <a:extLst>
              <a:ext uri="{FF2B5EF4-FFF2-40B4-BE49-F238E27FC236}">
                <a16:creationId xmlns:a16="http://schemas.microsoft.com/office/drawing/2014/main" id="{27C7EA58-DC04-6348-E08C-B25BFF7C8102}"/>
              </a:ext>
            </a:extLst>
          </p:cNvPr>
          <p:cNvSpPr txBox="1"/>
          <p:nvPr/>
        </p:nvSpPr>
        <p:spPr>
          <a:xfrm>
            <a:off x="0" y="5764768"/>
            <a:ext cx="3495040" cy="369332"/>
          </a:xfrm>
          <a:prstGeom prst="rect">
            <a:avLst/>
          </a:prstGeom>
          <a:noFill/>
        </p:spPr>
        <p:txBody>
          <a:bodyPr wrap="square" rtlCol="0">
            <a:spAutoFit/>
          </a:bodyPr>
          <a:lstStyle/>
          <a:p>
            <a:pPr algn="ctr"/>
            <a:r>
              <a:rPr lang="el-GR" sz="1800" dirty="0">
                <a:solidFill>
                  <a:srgbClr val="C00000"/>
                </a:solidFill>
              </a:rPr>
              <a:t>Σφαιρικές συντεταγμένες </a:t>
            </a:r>
            <a:r>
              <a:rPr lang="en-US" sz="1800" dirty="0">
                <a:solidFill>
                  <a:srgbClr val="C00000"/>
                </a:solidFill>
              </a:rPr>
              <a:t>r, </a:t>
            </a:r>
            <a:r>
              <a:rPr lang="el-GR" sz="1800" dirty="0">
                <a:solidFill>
                  <a:srgbClr val="C00000"/>
                </a:solidFill>
              </a:rPr>
              <a:t>θ, φ</a:t>
            </a:r>
            <a:endParaRPr lang="en-US" sz="1800" dirty="0">
              <a:solidFill>
                <a:srgbClr val="C00000"/>
              </a:solidFill>
            </a:endParaRPr>
          </a:p>
        </p:txBody>
      </p:sp>
      <p:sp>
        <p:nvSpPr>
          <p:cNvPr id="6" name="TextBox 5">
            <a:extLst>
              <a:ext uri="{FF2B5EF4-FFF2-40B4-BE49-F238E27FC236}">
                <a16:creationId xmlns:a16="http://schemas.microsoft.com/office/drawing/2014/main" id="{3A858972-71FF-FC85-8ABB-55B2D9FFDDE9}"/>
              </a:ext>
            </a:extLst>
          </p:cNvPr>
          <p:cNvSpPr txBox="1"/>
          <p:nvPr/>
        </p:nvSpPr>
        <p:spPr>
          <a:xfrm>
            <a:off x="4971760" y="3276338"/>
            <a:ext cx="2306320" cy="369332"/>
          </a:xfrm>
          <a:prstGeom prst="rect">
            <a:avLst/>
          </a:prstGeom>
          <a:noFill/>
        </p:spPr>
        <p:txBody>
          <a:bodyPr wrap="square" rtlCol="0">
            <a:spAutoFit/>
          </a:bodyPr>
          <a:lstStyle/>
          <a:p>
            <a:pPr algn="ctr"/>
            <a:r>
              <a:rPr lang="el-GR" sz="1800" dirty="0">
                <a:solidFill>
                  <a:srgbClr val="C00000"/>
                </a:solidFill>
              </a:rPr>
              <a:t>Κινητική ενέργεια</a:t>
            </a:r>
            <a:endParaRPr lang="en-US" sz="1800" dirty="0">
              <a:solidFill>
                <a:srgbClr val="C00000"/>
              </a:solidFill>
            </a:endParaRPr>
          </a:p>
        </p:txBody>
      </p:sp>
      <p:sp>
        <p:nvSpPr>
          <p:cNvPr id="7" name="TextBox 6">
            <a:extLst>
              <a:ext uri="{FF2B5EF4-FFF2-40B4-BE49-F238E27FC236}">
                <a16:creationId xmlns:a16="http://schemas.microsoft.com/office/drawing/2014/main" id="{FC2539D9-F018-5AD9-FC9D-E0A29D639285}"/>
              </a:ext>
            </a:extLst>
          </p:cNvPr>
          <p:cNvSpPr txBox="1"/>
          <p:nvPr/>
        </p:nvSpPr>
        <p:spPr>
          <a:xfrm rot="3995078">
            <a:off x="7936184" y="3017191"/>
            <a:ext cx="1504664" cy="369332"/>
          </a:xfrm>
          <a:prstGeom prst="rect">
            <a:avLst/>
          </a:prstGeom>
          <a:noFill/>
        </p:spPr>
        <p:txBody>
          <a:bodyPr wrap="square" rtlCol="0">
            <a:spAutoFit/>
          </a:bodyPr>
          <a:lstStyle/>
          <a:p>
            <a:pPr algn="ctr"/>
            <a:r>
              <a:rPr lang="el-GR" sz="1800" dirty="0">
                <a:solidFill>
                  <a:srgbClr val="C00000"/>
                </a:solidFill>
              </a:rPr>
              <a:t>Δυναμική Ε</a:t>
            </a:r>
            <a:endParaRPr lang="en-US" sz="1800" dirty="0">
              <a:solidFill>
                <a:srgbClr val="C00000"/>
              </a:solidFill>
            </a:endParaRPr>
          </a:p>
        </p:txBody>
      </p:sp>
    </p:spTree>
  </p:cSld>
  <p:clrMapOvr>
    <a:masterClrMapping/>
  </p:clrMapOvr>
  <p:transition spd="med"/>
</p:sld>
</file>

<file path=ppt/slides/slide8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6136" name="Rectangle 176135">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6138" name="Rectangle 176137">
            <a:extLst>
              <a:ext uri="{FF2B5EF4-FFF2-40B4-BE49-F238E27FC236}">
                <a16:creationId xmlns:a16="http://schemas.microsoft.com/office/drawing/2014/main" id="{1199E1B1-A8C0-4FE8-A5A8-1CB41D69F8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1" y="0"/>
            <a:ext cx="9143999" cy="1575955"/>
          </a:xfrm>
          <a:prstGeom prst="rect">
            <a:avLst/>
          </a:prstGeom>
          <a:gradFill>
            <a:gsLst>
              <a:gs pos="0">
                <a:srgbClr val="000000">
                  <a:alpha val="96000"/>
                </a:srgbClr>
              </a:gs>
              <a:gs pos="100000">
                <a:schemeClr val="accent1">
                  <a:lumMod val="7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6140" name="Rectangle 176139">
            <a:extLst>
              <a:ext uri="{FF2B5EF4-FFF2-40B4-BE49-F238E27FC236}">
                <a16:creationId xmlns:a16="http://schemas.microsoft.com/office/drawing/2014/main" id="{84A8DE83-DE75-4B41-9DB4-A7EC0B0DEC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96642" cy="1575461"/>
          </a:xfrm>
          <a:prstGeom prst="rect">
            <a:avLst/>
          </a:prstGeom>
          <a:gradFill>
            <a:gsLst>
              <a:gs pos="0">
                <a:schemeClr val="accent1">
                  <a:alpha val="41000"/>
                </a:schemeClr>
              </a:gs>
              <a:gs pos="74000">
                <a:schemeClr val="accent1">
                  <a:lumMod val="60000"/>
                  <a:lumOff val="40000"/>
                  <a:alpha val="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6142" name="Rectangle 176141">
            <a:extLst>
              <a:ext uri="{FF2B5EF4-FFF2-40B4-BE49-F238E27FC236}">
                <a16:creationId xmlns:a16="http://schemas.microsoft.com/office/drawing/2014/main" id="{A7009A0A-BEF5-4EAC-AF15-E4F9F002E2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1"/>
            <a:ext cx="9144001" cy="1574311"/>
          </a:xfrm>
          <a:prstGeom prst="rect">
            <a:avLst/>
          </a:prstGeom>
          <a:gradFill>
            <a:gsLst>
              <a:gs pos="0">
                <a:srgbClr val="000000">
                  <a:alpha val="63000"/>
                </a:srgbClr>
              </a:gs>
              <a:gs pos="78000">
                <a:schemeClr val="accent1">
                  <a:alpha val="15000"/>
                </a:scheme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6130" name="Rectangle 1">
            <a:extLst>
              <a:ext uri="{FF2B5EF4-FFF2-40B4-BE49-F238E27FC236}">
                <a16:creationId xmlns:a16="http://schemas.microsoft.com/office/drawing/2014/main" id="{F4629182-C463-4840-B70B-33145A9BC2AA}"/>
              </a:ext>
            </a:extLst>
          </p:cNvPr>
          <p:cNvSpPr>
            <a:spLocks noGrp="1" noChangeArrowheads="1"/>
          </p:cNvSpPr>
          <p:nvPr>
            <p:ph type="title" idx="4294967295"/>
          </p:nvPr>
        </p:nvSpPr>
        <p:spPr>
          <a:xfrm>
            <a:off x="524784" y="248038"/>
            <a:ext cx="5297791" cy="1159200"/>
          </a:xfrm>
        </p:spPr>
        <p:txBody>
          <a:bodyPr vert="horz" lIns="91440" tIns="45720" rIns="91440" bIns="45720" rtlCol="0" anchor="ctr">
            <a:normAutofit/>
          </a:bodyPr>
          <a:lstStyle/>
          <a:p>
            <a:pPr>
              <a:spcBef>
                <a:spcPct val="0"/>
              </a:spcBef>
              <a:buClrTx/>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altLang="en-US" sz="3500" kern="1200">
                <a:solidFill>
                  <a:srgbClr val="FFFFFF"/>
                </a:solidFill>
                <a:latin typeface="+mj-lt"/>
                <a:ea typeface="+mj-ea"/>
                <a:cs typeface="+mj-cs"/>
              </a:rPr>
              <a:t>Το άτομο του Η</a:t>
            </a:r>
          </a:p>
        </p:txBody>
      </p:sp>
      <p:pic>
        <p:nvPicPr>
          <p:cNvPr id="176131" name="Picture 2">
            <a:extLst>
              <a:ext uri="{FF2B5EF4-FFF2-40B4-BE49-F238E27FC236}">
                <a16:creationId xmlns:a16="http://schemas.microsoft.com/office/drawing/2014/main" id="{AA39FE40-06E0-46C8-9010-4B5F39B8029A}"/>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987626" y="1730024"/>
            <a:ext cx="6540934" cy="497111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Tree>
  </p:cSld>
  <p:clrMapOvr>
    <a:masterClrMapping/>
  </p:clrMapOvr>
  <p:transition spd="med"/>
</p:sld>
</file>

<file path=ppt/slides/slide8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8184" name="Rectangle 178183">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8186" name="Rectangle 178185">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0"/>
            <a:ext cx="9143999" cy="1575955"/>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8188" name="Rectangle 178187">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6096642" y="0"/>
            <a:ext cx="3047358" cy="1576412"/>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8190" name="Rectangle 178189">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783777" y="-3783778"/>
            <a:ext cx="1576446" cy="9144002"/>
          </a:xfrm>
          <a:prstGeom prst="rect">
            <a:avLst/>
          </a:prstGeom>
          <a:gradFill>
            <a:gsLst>
              <a:gs pos="23000">
                <a:schemeClr val="accent1">
                  <a:alpha val="0"/>
                </a:schemeClr>
              </a:gs>
              <a:gs pos="99000">
                <a:srgbClr val="000000">
                  <a:alpha val="74000"/>
                </a:srgbClr>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8178" name="Rectangle 1">
            <a:extLst>
              <a:ext uri="{FF2B5EF4-FFF2-40B4-BE49-F238E27FC236}">
                <a16:creationId xmlns:a16="http://schemas.microsoft.com/office/drawing/2014/main" id="{FB23ECAA-18EA-4B5C-84B0-7362E7981A4A}"/>
              </a:ext>
            </a:extLst>
          </p:cNvPr>
          <p:cNvSpPr>
            <a:spLocks noGrp="1" noChangeArrowheads="1"/>
          </p:cNvSpPr>
          <p:nvPr>
            <p:ph type="title" idx="4294967295"/>
          </p:nvPr>
        </p:nvSpPr>
        <p:spPr>
          <a:xfrm>
            <a:off x="1028697" y="348865"/>
            <a:ext cx="7533018" cy="877729"/>
          </a:xfrm>
        </p:spPr>
        <p:txBody>
          <a:bodyPr anchor="ctr">
            <a:normAutofit/>
          </a:bodyPr>
          <a:lstStyle/>
          <a:p>
            <a:pPr eaLnBrk="1" hangingPunct="1">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altLang="en-US" sz="2700" b="1">
                <a:solidFill>
                  <a:srgbClr val="FFFFFF"/>
                </a:solidFill>
                <a:latin typeface="Calibri" panose="020F0502020204030204" pitchFamily="34" charset="0"/>
              </a:rPr>
              <a:t>I. Οι κυματοσυναρτήσεις για το άτομο του υδρογόνου</a:t>
            </a:r>
          </a:p>
        </p:txBody>
      </p:sp>
      <p:sp>
        <p:nvSpPr>
          <p:cNvPr id="178179" name="Text Box 2">
            <a:extLst>
              <a:ext uri="{FF2B5EF4-FFF2-40B4-BE49-F238E27FC236}">
                <a16:creationId xmlns:a16="http://schemas.microsoft.com/office/drawing/2014/main" id="{F246650F-BD99-47D1-BF48-ED99B93B6FD5}"/>
              </a:ext>
            </a:extLst>
          </p:cNvPr>
          <p:cNvSpPr txBox="1">
            <a:spLocks noChangeArrowheads="1"/>
          </p:cNvSpPr>
          <p:nvPr/>
        </p:nvSpPr>
        <p:spPr bwMode="auto">
          <a:xfrm>
            <a:off x="497840" y="1829460"/>
            <a:ext cx="8063875" cy="46796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marL="342900" indent="-334963">
              <a:lnSpc>
                <a:spcPct val="94000"/>
              </a:lnSpc>
              <a:buClr>
                <a:srgbClr val="000000"/>
              </a:buClr>
              <a:buSzPct val="100000"/>
              <a:buFont typeface="Times New Roman" panose="02020603050405020304" pitchFamily="18" charset="0"/>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solidFill>
                  <a:schemeClr val="bg1"/>
                </a:solidFill>
                <a:latin typeface="Arial" panose="020B0604020202020204" pitchFamily="34" charset="0"/>
                <a:cs typeface="Droid Sans Fallback" charset="0"/>
              </a:defRPr>
            </a:lvl1pPr>
            <a:lvl2pPr>
              <a:lnSpc>
                <a:spcPct val="94000"/>
              </a:lnSpc>
              <a:buClr>
                <a:srgbClr val="000000"/>
              </a:buClr>
              <a:buSzPct val="100000"/>
              <a:buFont typeface="Times New Roman" panose="02020603050405020304" pitchFamily="18" charset="0"/>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solidFill>
                  <a:schemeClr val="bg1"/>
                </a:solidFill>
                <a:latin typeface="Arial" panose="020B0604020202020204" pitchFamily="34" charset="0"/>
                <a:cs typeface="Droid Sans Fallback" charset="0"/>
              </a:defRPr>
            </a:lvl2pPr>
            <a:lvl3pPr>
              <a:lnSpc>
                <a:spcPct val="94000"/>
              </a:lnSpc>
              <a:buClr>
                <a:srgbClr val="000000"/>
              </a:buClr>
              <a:buSzPct val="100000"/>
              <a:buFont typeface="Times New Roman" panose="02020603050405020304" pitchFamily="18" charset="0"/>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solidFill>
                  <a:schemeClr val="bg1"/>
                </a:solidFill>
                <a:latin typeface="Arial" panose="020B0604020202020204" pitchFamily="34" charset="0"/>
                <a:cs typeface="Droid Sans Fallback" charset="0"/>
              </a:defRPr>
            </a:lvl3pPr>
            <a:lvl4pPr>
              <a:lnSpc>
                <a:spcPct val="94000"/>
              </a:lnSpc>
              <a:buClr>
                <a:srgbClr val="000000"/>
              </a:buClr>
              <a:buSzPct val="100000"/>
              <a:buFont typeface="Times New Roman" panose="02020603050405020304" pitchFamily="18" charset="0"/>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solidFill>
                  <a:schemeClr val="bg1"/>
                </a:solidFill>
                <a:latin typeface="Arial" panose="020B0604020202020204" pitchFamily="34" charset="0"/>
                <a:cs typeface="Droid Sans Fallback" charset="0"/>
              </a:defRPr>
            </a:lvl4pPr>
            <a:lvl5pPr>
              <a:lnSpc>
                <a:spcPct val="94000"/>
              </a:lnSpc>
              <a:buClr>
                <a:srgbClr val="000000"/>
              </a:buClr>
              <a:buSzPct val="100000"/>
              <a:buFont typeface="Times New Roman" panose="02020603050405020304" pitchFamily="18" charset="0"/>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solidFill>
                  <a:schemeClr val="bg1"/>
                </a:solidFill>
                <a:latin typeface="Arial" panose="020B0604020202020204" pitchFamily="34" charset="0"/>
                <a:cs typeface="Droid Sans Fallback" charset="0"/>
              </a:defRPr>
            </a:lvl5pPr>
            <a:lvl6pPr marL="25146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solidFill>
                  <a:schemeClr val="bg1"/>
                </a:solidFill>
                <a:latin typeface="Arial" panose="020B0604020202020204" pitchFamily="34" charset="0"/>
                <a:cs typeface="Droid Sans Fallback" charset="0"/>
              </a:defRPr>
            </a:lvl6pPr>
            <a:lvl7pPr marL="29718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solidFill>
                  <a:schemeClr val="bg1"/>
                </a:solidFill>
                <a:latin typeface="Arial" panose="020B0604020202020204" pitchFamily="34" charset="0"/>
                <a:cs typeface="Droid Sans Fallback" charset="0"/>
              </a:defRPr>
            </a:lvl7pPr>
            <a:lvl8pPr marL="34290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solidFill>
                  <a:schemeClr val="bg1"/>
                </a:solidFill>
                <a:latin typeface="Arial" panose="020B0604020202020204" pitchFamily="34" charset="0"/>
                <a:cs typeface="Droid Sans Fallback" charset="0"/>
              </a:defRPr>
            </a:lvl8pPr>
            <a:lvl9pPr marL="38862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solidFill>
                  <a:schemeClr val="bg1"/>
                </a:solidFill>
                <a:latin typeface="Arial" panose="020B0604020202020204" pitchFamily="34" charset="0"/>
                <a:cs typeface="Droid Sans Fallback" charset="0"/>
              </a:defRPr>
            </a:lvl9pPr>
          </a:lstStyle>
          <a:p>
            <a:pPr marL="267462" indent="-261271">
              <a:lnSpc>
                <a:spcPct val="100000"/>
              </a:lnSpc>
              <a:spcBef>
                <a:spcPts val="537"/>
              </a:spcBef>
              <a:buClrTx/>
              <a:tabLst>
                <a:tab pos="267462" algn="l"/>
                <a:tab pos="616649" algn="l"/>
                <a:tab pos="967074" algn="l"/>
                <a:tab pos="1317498" algn="l"/>
                <a:tab pos="1667923" algn="l"/>
                <a:tab pos="2018348" algn="l"/>
                <a:tab pos="2368773" algn="l"/>
                <a:tab pos="2719197" algn="l"/>
                <a:tab pos="3069622" algn="l"/>
                <a:tab pos="3420047" algn="l"/>
                <a:tab pos="3770472" algn="l"/>
                <a:tab pos="4120896" algn="l"/>
                <a:tab pos="4471321" algn="l"/>
                <a:tab pos="4821746" algn="l"/>
                <a:tab pos="5172171" algn="l"/>
                <a:tab pos="5522595" algn="l"/>
                <a:tab pos="5873020" algn="l"/>
                <a:tab pos="6223445" algn="l"/>
                <a:tab pos="6573870" algn="l"/>
                <a:tab pos="6924294" algn="l"/>
                <a:tab pos="7274719" algn="l"/>
              </a:tabLst>
            </a:pPr>
            <a:r>
              <a:rPr lang="en-US" altLang="en-US" sz="2000" b="1" i="0" u="none" strike="noStrike" cap="none" dirty="0">
                <a:solidFill>
                  <a:srgbClr val="000000"/>
                </a:solidFill>
                <a:latin typeface="Calibri" panose="020F0502020204030204" pitchFamily="34" charset="0"/>
                <a:ea typeface="Arial"/>
                <a:cs typeface="Droid Sans Fallback" charset="0"/>
                <a:sym typeface="Arial"/>
              </a:rPr>
              <a:t>Ε</a:t>
            </a:r>
            <a:r>
              <a:rPr lang="en-US" altLang="en-US" sz="2000" b="1" i="0" u="none" strike="noStrike" cap="none" dirty="0">
                <a:solidFill>
                  <a:srgbClr val="000000"/>
                </a:solidFill>
                <a:latin typeface="Times New Roman" panose="02020603050405020304" pitchFamily="18" charset="0"/>
                <a:ea typeface="Arial"/>
                <a:cs typeface="Droid Sans Fallback" charset="0"/>
                <a:sym typeface="Arial"/>
              </a:rPr>
              <a:t>π</a:t>
            </a:r>
            <a:r>
              <a:rPr lang="en-US" altLang="en-US" sz="2000" b="1" i="0" u="none" strike="noStrike" cap="none" dirty="0" err="1">
                <a:solidFill>
                  <a:srgbClr val="000000"/>
                </a:solidFill>
                <a:latin typeface="Times New Roman" panose="02020603050405020304" pitchFamily="18" charset="0"/>
                <a:ea typeface="Arial"/>
                <a:cs typeface="Droid Sans Fallback" charset="0"/>
                <a:sym typeface="Arial"/>
              </a:rPr>
              <a:t>ιλύοντ</a:t>
            </a:r>
            <a:r>
              <a:rPr lang="en-US" altLang="en-US" sz="2000" b="1" i="0" u="none" strike="noStrike" cap="none" dirty="0">
                <a:solidFill>
                  <a:srgbClr val="000000"/>
                </a:solidFill>
                <a:latin typeface="Times New Roman" panose="02020603050405020304" pitchFamily="18" charset="0"/>
                <a:ea typeface="Arial"/>
                <a:cs typeface="Droid Sans Fallback" charset="0"/>
                <a:sym typeface="Arial"/>
              </a:rPr>
              <a:t>ας  HΨ =EΨ, οι λύσεις είναι E</a:t>
            </a:r>
            <a:r>
              <a:rPr lang="en-US" altLang="en-US" sz="2000" b="1" i="0" u="none" strike="noStrike" cap="none" baseline="-25000" dirty="0">
                <a:solidFill>
                  <a:srgbClr val="000000"/>
                </a:solidFill>
                <a:latin typeface="Times New Roman" panose="02020603050405020304" pitchFamily="18" charset="0"/>
                <a:ea typeface="Arial"/>
                <a:cs typeface="Droid Sans Fallback" charset="0"/>
                <a:sym typeface="Arial"/>
              </a:rPr>
              <a:t>n</a:t>
            </a:r>
            <a:r>
              <a:rPr lang="en-US" altLang="en-US" sz="2000" b="1" i="0" u="none" strike="noStrike" cap="none" baseline="30000" dirty="0">
                <a:solidFill>
                  <a:srgbClr val="000000"/>
                </a:solidFill>
                <a:latin typeface="Times New Roman" panose="02020603050405020304" pitchFamily="18" charset="0"/>
                <a:ea typeface="Arial"/>
                <a:cs typeface="Droid Sans Fallback" charset="0"/>
                <a:sym typeface="Arial"/>
              </a:rPr>
              <a:t> </a:t>
            </a:r>
            <a:r>
              <a:rPr lang="en-US" altLang="en-US" sz="2000" b="1" i="0" u="none" strike="noStrike" cap="none" dirty="0">
                <a:solidFill>
                  <a:srgbClr val="000000"/>
                </a:solidFill>
                <a:latin typeface="Times New Roman" panose="02020603050405020304" pitchFamily="18" charset="0"/>
                <a:ea typeface="Arial"/>
                <a:cs typeface="Droid Sans Fallback" charset="0"/>
                <a:sym typeface="Arial"/>
              </a:rPr>
              <a:t>και Ψ(r,θ,φ). </a:t>
            </a:r>
          </a:p>
          <a:p>
            <a:pPr marL="267462" indent="-261271">
              <a:lnSpc>
                <a:spcPct val="100000"/>
              </a:lnSpc>
              <a:spcBef>
                <a:spcPts val="537"/>
              </a:spcBef>
              <a:buClrTx/>
              <a:tabLst>
                <a:tab pos="267462" algn="l"/>
                <a:tab pos="616649" algn="l"/>
                <a:tab pos="967074" algn="l"/>
                <a:tab pos="1317498" algn="l"/>
                <a:tab pos="1667923" algn="l"/>
                <a:tab pos="2018348" algn="l"/>
                <a:tab pos="2368773" algn="l"/>
                <a:tab pos="2719197" algn="l"/>
                <a:tab pos="3069622" algn="l"/>
                <a:tab pos="3420047" algn="l"/>
                <a:tab pos="3770472" algn="l"/>
                <a:tab pos="4120896" algn="l"/>
                <a:tab pos="4471321" algn="l"/>
                <a:tab pos="4821746" algn="l"/>
                <a:tab pos="5172171" algn="l"/>
                <a:tab pos="5522595" algn="l"/>
                <a:tab pos="5873020" algn="l"/>
                <a:tab pos="6223445" algn="l"/>
                <a:tab pos="6573870" algn="l"/>
                <a:tab pos="6924294" algn="l"/>
                <a:tab pos="7274719" algn="l"/>
              </a:tabLst>
            </a:pPr>
            <a:r>
              <a:rPr lang="en-US" altLang="en-US" sz="2000" b="0" i="0" u="none" strike="noStrike" cap="none" dirty="0">
                <a:solidFill>
                  <a:srgbClr val="000000"/>
                </a:solidFill>
                <a:latin typeface="Times New Roman" panose="02020603050405020304" pitchFamily="18" charset="0"/>
                <a:ea typeface="Arial"/>
                <a:cs typeface="Droid Sans Fallback" charset="0"/>
                <a:sym typeface="Arial"/>
              </a:rPr>
              <a:t>Ψ(</a:t>
            </a:r>
            <a:r>
              <a:rPr lang="en-US" altLang="en-US" sz="2000" b="0" i="0" u="none" strike="noStrike" cap="none" dirty="0" err="1">
                <a:solidFill>
                  <a:srgbClr val="000000"/>
                </a:solidFill>
                <a:latin typeface="Times New Roman" panose="02020603050405020304" pitchFamily="18" charset="0"/>
                <a:ea typeface="Arial"/>
                <a:cs typeface="Droid Sans Fallback" charset="0"/>
                <a:sym typeface="Arial"/>
              </a:rPr>
              <a:t>r,θ,φ</a:t>
            </a:r>
            <a:r>
              <a:rPr lang="en-US" altLang="en-US" sz="2000" b="0" i="0" u="none" strike="noStrike" cap="none" dirty="0">
                <a:solidFill>
                  <a:srgbClr val="000000"/>
                </a:solidFill>
                <a:latin typeface="Times New Roman" panose="02020603050405020304" pitchFamily="18" charset="0"/>
                <a:ea typeface="Arial"/>
                <a:cs typeface="Droid Sans Fallback" charset="0"/>
                <a:sym typeface="Arial"/>
              </a:rPr>
              <a:t>) ≡ </a:t>
            </a:r>
            <a:r>
              <a:rPr lang="en-US" altLang="en-US" sz="2000" b="0" i="0" u="none" strike="noStrike" cap="none" dirty="0" err="1">
                <a:solidFill>
                  <a:srgbClr val="000000"/>
                </a:solidFill>
                <a:latin typeface="Times New Roman" panose="02020603050405020304" pitchFamily="18" charset="0"/>
                <a:ea typeface="Arial"/>
                <a:cs typeface="Droid Sans Fallback" charset="0"/>
                <a:sym typeface="Arial"/>
              </a:rPr>
              <a:t>κυμ</a:t>
            </a:r>
            <a:r>
              <a:rPr lang="en-US" altLang="en-US" sz="2000" b="0" i="0" u="none" strike="noStrike" cap="none" dirty="0">
                <a:solidFill>
                  <a:srgbClr val="000000"/>
                </a:solidFill>
                <a:latin typeface="Times New Roman" panose="02020603050405020304" pitchFamily="18" charset="0"/>
                <a:ea typeface="Arial"/>
                <a:cs typeface="Droid Sans Fallback" charset="0"/>
                <a:sym typeface="Arial"/>
              </a:rPr>
              <a:t>ατοσυνάρτηση στατικής κατάστασης μη εξαρτώμενη του χρόνου</a:t>
            </a:r>
          </a:p>
          <a:p>
            <a:pPr marL="267462" indent="-261271">
              <a:lnSpc>
                <a:spcPct val="100000"/>
              </a:lnSpc>
              <a:spcBef>
                <a:spcPts val="537"/>
              </a:spcBef>
              <a:buClrTx/>
              <a:tabLst>
                <a:tab pos="267462" algn="l"/>
                <a:tab pos="616649" algn="l"/>
                <a:tab pos="967074" algn="l"/>
                <a:tab pos="1317498" algn="l"/>
                <a:tab pos="1667923" algn="l"/>
                <a:tab pos="2018348" algn="l"/>
                <a:tab pos="2368773" algn="l"/>
                <a:tab pos="2719197" algn="l"/>
                <a:tab pos="3069622" algn="l"/>
                <a:tab pos="3420047" algn="l"/>
                <a:tab pos="3770472" algn="l"/>
                <a:tab pos="4120896" algn="l"/>
                <a:tab pos="4471321" algn="l"/>
                <a:tab pos="4821746" algn="l"/>
                <a:tab pos="5172171" algn="l"/>
                <a:tab pos="5522595" algn="l"/>
                <a:tab pos="5873020" algn="l"/>
                <a:tab pos="6223445" algn="l"/>
                <a:tab pos="6573870" algn="l"/>
                <a:tab pos="6924294" algn="l"/>
                <a:tab pos="7274719" algn="l"/>
              </a:tabLst>
            </a:pPr>
            <a:r>
              <a:rPr lang="en-US" altLang="en-US" sz="2000" b="0" i="0" u="none" strike="noStrike" cap="none" dirty="0">
                <a:solidFill>
                  <a:srgbClr val="3333FF"/>
                </a:solidFill>
                <a:latin typeface="Times New Roman" panose="02020603050405020304" pitchFamily="18" charset="0"/>
                <a:ea typeface="Arial"/>
                <a:cs typeface="Droid Sans Fallback" charset="0"/>
                <a:sym typeface="Arial"/>
              </a:rPr>
              <a:t>3  Κβα</a:t>
            </a:r>
            <a:r>
              <a:rPr lang="en-US" altLang="en-US" sz="2000" b="0" i="0" u="none" strike="noStrike" cap="none" dirty="0" err="1">
                <a:solidFill>
                  <a:srgbClr val="3333FF"/>
                </a:solidFill>
                <a:latin typeface="Times New Roman" panose="02020603050405020304" pitchFamily="18" charset="0"/>
                <a:ea typeface="Arial"/>
                <a:cs typeface="Droid Sans Fallback" charset="0"/>
                <a:sym typeface="Arial"/>
              </a:rPr>
              <a:t>ντικοί</a:t>
            </a:r>
            <a:r>
              <a:rPr lang="en-US" altLang="en-US" sz="2000" b="0" i="0" u="none" strike="noStrike" cap="none" dirty="0">
                <a:solidFill>
                  <a:srgbClr val="3333FF"/>
                </a:solidFill>
                <a:latin typeface="Times New Roman" panose="02020603050405020304" pitchFamily="18" charset="0"/>
                <a:ea typeface="Arial"/>
                <a:cs typeface="Droid Sans Fallback" charset="0"/>
                <a:sym typeface="Arial"/>
              </a:rPr>
              <a:t> α</a:t>
            </a:r>
            <a:r>
              <a:rPr lang="en-US" altLang="en-US" sz="2000" b="0" i="0" u="none" strike="noStrike" cap="none" dirty="0" err="1">
                <a:solidFill>
                  <a:srgbClr val="3333FF"/>
                </a:solidFill>
                <a:latin typeface="Times New Roman" panose="02020603050405020304" pitchFamily="18" charset="0"/>
                <a:ea typeface="Arial"/>
                <a:cs typeface="Droid Sans Fallback" charset="0"/>
                <a:sym typeface="Arial"/>
              </a:rPr>
              <a:t>ριθμοί</a:t>
            </a:r>
            <a:r>
              <a:rPr lang="en-US" altLang="en-US" sz="2000" b="0" i="0" u="none" strike="noStrike" cap="none" dirty="0">
                <a:solidFill>
                  <a:srgbClr val="3333FF"/>
                </a:solidFill>
                <a:latin typeface="Times New Roman" panose="02020603050405020304" pitchFamily="18" charset="0"/>
                <a:ea typeface="Arial"/>
                <a:cs typeface="Droid Sans Fallback" charset="0"/>
                <a:sym typeface="Arial"/>
              </a:rPr>
              <a:t> απα</a:t>
            </a:r>
            <a:r>
              <a:rPr lang="en-US" altLang="en-US" sz="2000" b="0" i="0" u="none" strike="noStrike" cap="none" dirty="0" err="1">
                <a:solidFill>
                  <a:srgbClr val="3333FF"/>
                </a:solidFill>
                <a:latin typeface="Times New Roman" panose="02020603050405020304" pitchFamily="18" charset="0"/>
                <a:ea typeface="Arial"/>
                <a:cs typeface="Droid Sans Fallback" charset="0"/>
                <a:sym typeface="Arial"/>
              </a:rPr>
              <a:t>ιτούντ</a:t>
            </a:r>
            <a:r>
              <a:rPr lang="en-US" altLang="en-US" sz="2000" b="0" i="0" u="none" strike="noStrike" cap="none" dirty="0">
                <a:solidFill>
                  <a:srgbClr val="3333FF"/>
                </a:solidFill>
                <a:latin typeface="Times New Roman" panose="02020603050405020304" pitchFamily="18" charset="0"/>
                <a:ea typeface="Arial"/>
                <a:cs typeface="Droid Sans Fallback" charset="0"/>
                <a:sym typeface="Arial"/>
              </a:rPr>
              <a:t>αι για να περιγράψουν μια κυματοσυνάρτηση σε 3D. </a:t>
            </a:r>
          </a:p>
          <a:p>
            <a:pPr marL="349091" indent="-342900">
              <a:lnSpc>
                <a:spcPct val="100000"/>
              </a:lnSpc>
              <a:spcBef>
                <a:spcPts val="537"/>
              </a:spcBef>
              <a:buClrTx/>
              <a:buFont typeface="Arial" panose="020B0604020202020204" pitchFamily="34" charset="0"/>
              <a:buChar char="•"/>
              <a:tabLst>
                <a:tab pos="267462" algn="l"/>
                <a:tab pos="616649" algn="l"/>
                <a:tab pos="967074" algn="l"/>
                <a:tab pos="1317498" algn="l"/>
                <a:tab pos="1667923" algn="l"/>
                <a:tab pos="2018348" algn="l"/>
                <a:tab pos="2368773" algn="l"/>
                <a:tab pos="2719197" algn="l"/>
                <a:tab pos="3069622" algn="l"/>
                <a:tab pos="3420047" algn="l"/>
                <a:tab pos="3770472" algn="l"/>
                <a:tab pos="4120896" algn="l"/>
                <a:tab pos="4471321" algn="l"/>
                <a:tab pos="4821746" algn="l"/>
                <a:tab pos="5172171" algn="l"/>
                <a:tab pos="5522595" algn="l"/>
                <a:tab pos="5873020" algn="l"/>
                <a:tab pos="6223445" algn="l"/>
                <a:tab pos="6573870" algn="l"/>
                <a:tab pos="6924294" algn="l"/>
                <a:tab pos="7274719" algn="l"/>
              </a:tabLst>
            </a:pPr>
            <a:r>
              <a:rPr lang="en-US" altLang="en-US" sz="2000" b="0" i="0" u="none" strike="noStrike" cap="none" dirty="0">
                <a:solidFill>
                  <a:srgbClr val="000000"/>
                </a:solidFill>
                <a:latin typeface="Times New Roman" panose="02020603050405020304" pitchFamily="18" charset="0"/>
                <a:ea typeface="Arial"/>
                <a:cs typeface="Droid Sans Fallback" charset="0"/>
                <a:sym typeface="Arial"/>
              </a:rPr>
              <a:t>n ≡ </a:t>
            </a:r>
            <a:r>
              <a:rPr lang="en-US" altLang="en-US" sz="2000" b="0" i="0" u="none" strike="noStrike" cap="none" dirty="0" err="1">
                <a:solidFill>
                  <a:srgbClr val="000000"/>
                </a:solidFill>
                <a:latin typeface="Times New Roman" panose="02020603050405020304" pitchFamily="18" charset="0"/>
                <a:ea typeface="Arial"/>
                <a:cs typeface="Droid Sans Fallback" charset="0"/>
                <a:sym typeface="Arial"/>
              </a:rPr>
              <a:t>κύριος</a:t>
            </a:r>
            <a:r>
              <a:rPr lang="en-US" altLang="en-US" sz="2000" b="0" i="0" u="none" strike="noStrike" cap="none" dirty="0">
                <a:solidFill>
                  <a:srgbClr val="000000"/>
                </a:solidFill>
                <a:latin typeface="Times New Roman" panose="02020603050405020304" pitchFamily="18" charset="0"/>
                <a:ea typeface="Arial"/>
                <a:cs typeface="Droid Sans Fallback" charset="0"/>
                <a:sym typeface="Arial"/>
              </a:rPr>
              <a:t> κβα</a:t>
            </a:r>
            <a:r>
              <a:rPr lang="en-US" altLang="en-US" sz="2000" b="0" i="0" u="none" strike="noStrike" cap="none" dirty="0" err="1">
                <a:solidFill>
                  <a:srgbClr val="000000"/>
                </a:solidFill>
                <a:latin typeface="Times New Roman" panose="02020603050405020304" pitchFamily="18" charset="0"/>
                <a:ea typeface="Arial"/>
                <a:cs typeface="Droid Sans Fallback" charset="0"/>
                <a:sym typeface="Arial"/>
              </a:rPr>
              <a:t>ντικός</a:t>
            </a:r>
            <a:r>
              <a:rPr lang="en-US" altLang="en-US" sz="2000" b="0" i="0" u="none" strike="noStrike" cap="none" dirty="0">
                <a:solidFill>
                  <a:srgbClr val="000000"/>
                </a:solidFill>
                <a:latin typeface="Times New Roman" panose="02020603050405020304" pitchFamily="18" charset="0"/>
                <a:ea typeface="Arial"/>
                <a:cs typeface="Droid Sans Fallback" charset="0"/>
                <a:sym typeface="Arial"/>
              </a:rPr>
              <a:t> α</a:t>
            </a:r>
            <a:r>
              <a:rPr lang="en-US" altLang="en-US" sz="2000" b="0" i="0" u="none" strike="noStrike" cap="none" dirty="0" err="1">
                <a:solidFill>
                  <a:srgbClr val="000000"/>
                </a:solidFill>
                <a:latin typeface="Times New Roman" panose="02020603050405020304" pitchFamily="18" charset="0"/>
                <a:ea typeface="Arial"/>
                <a:cs typeface="Droid Sans Fallback" charset="0"/>
                <a:sym typeface="Arial"/>
              </a:rPr>
              <a:t>ρι</a:t>
            </a:r>
            <a:r>
              <a:rPr lang="el-GR" altLang="en-US" sz="2000" b="0" i="0" u="none" strike="noStrike" cap="none" dirty="0">
                <a:solidFill>
                  <a:srgbClr val="000000"/>
                </a:solidFill>
                <a:latin typeface="Times New Roman" panose="02020603050405020304" pitchFamily="18" charset="0"/>
                <a:ea typeface="Arial"/>
                <a:cs typeface="Droid Sans Fallback" charset="0"/>
                <a:sym typeface="Arial"/>
              </a:rPr>
              <a:t>θ</a:t>
            </a:r>
            <a:r>
              <a:rPr lang="en-US" altLang="en-US" sz="2000" b="0" i="0" u="none" strike="noStrike" cap="none" dirty="0" err="1">
                <a:solidFill>
                  <a:srgbClr val="000000"/>
                </a:solidFill>
                <a:latin typeface="Times New Roman" panose="02020603050405020304" pitchFamily="18" charset="0"/>
                <a:ea typeface="Arial"/>
                <a:cs typeface="Droid Sans Fallback" charset="0"/>
                <a:sym typeface="Arial"/>
              </a:rPr>
              <a:t>μός</a:t>
            </a:r>
            <a:r>
              <a:rPr lang="el-GR" altLang="en-US" sz="2000" dirty="0">
                <a:solidFill>
                  <a:srgbClr val="000000"/>
                </a:solidFill>
                <a:latin typeface="Times New Roman" panose="02020603050405020304" pitchFamily="18" charset="0"/>
              </a:rPr>
              <a:t>, </a:t>
            </a:r>
            <a:r>
              <a:rPr lang="en-US" altLang="en-US" sz="2000" b="0" i="0" u="none" strike="noStrike" cap="none" dirty="0">
                <a:solidFill>
                  <a:srgbClr val="000000"/>
                </a:solidFill>
                <a:latin typeface="Times New Roman" panose="02020603050405020304" pitchFamily="18" charset="0"/>
                <a:ea typeface="Arial"/>
                <a:cs typeface="Droid Sans Fallback" charset="0"/>
                <a:sym typeface="Arial"/>
              </a:rPr>
              <a:t>n = 1, 2, 3… … ∞</a:t>
            </a:r>
            <a:r>
              <a:rPr lang="el-GR" altLang="en-US" sz="2000" b="0" i="0" u="none" strike="noStrike" cap="none" dirty="0">
                <a:solidFill>
                  <a:srgbClr val="000000"/>
                </a:solidFill>
                <a:latin typeface="Times New Roman" panose="02020603050405020304" pitchFamily="18" charset="0"/>
                <a:ea typeface="Arial"/>
                <a:cs typeface="Droid Sans Fallback" charset="0"/>
                <a:sym typeface="Arial"/>
              </a:rPr>
              <a:t> </a:t>
            </a:r>
            <a:r>
              <a:rPr lang="en-US" altLang="en-US" sz="2000" b="0" i="0" u="none" strike="noStrike" cap="none" dirty="0">
                <a:solidFill>
                  <a:srgbClr val="000000"/>
                </a:solidFill>
                <a:latin typeface="Times New Roman" panose="02020603050405020304" pitchFamily="18" charset="0"/>
                <a:ea typeface="Arial"/>
                <a:cs typeface="Droid Sans Fallback" charset="0"/>
                <a:sym typeface="Arial"/>
              </a:rPr>
              <a:t>κα</a:t>
            </a:r>
            <a:r>
              <a:rPr lang="en-US" altLang="en-US" sz="2000" b="0" i="0" u="none" strike="noStrike" cap="none" dirty="0" err="1">
                <a:solidFill>
                  <a:srgbClr val="000000"/>
                </a:solidFill>
                <a:latin typeface="Times New Roman" panose="02020603050405020304" pitchFamily="18" charset="0"/>
                <a:ea typeface="Arial"/>
                <a:cs typeface="Droid Sans Fallback" charset="0"/>
                <a:sym typeface="Arial"/>
              </a:rPr>
              <a:t>θορίζει</a:t>
            </a:r>
            <a:r>
              <a:rPr lang="en-US" altLang="en-US" sz="2000" b="0" i="0" u="none" strike="noStrike" cap="none" dirty="0">
                <a:solidFill>
                  <a:srgbClr val="000000"/>
                </a:solidFill>
                <a:latin typeface="Times New Roman" panose="02020603050405020304" pitchFamily="18" charset="0"/>
                <a:ea typeface="Arial"/>
                <a:cs typeface="Droid Sans Fallback" charset="0"/>
                <a:sym typeface="Arial"/>
              </a:rPr>
              <a:t> </a:t>
            </a:r>
            <a:r>
              <a:rPr lang="en-US" altLang="en-US" sz="2000" b="0" i="0" u="none" strike="noStrike" cap="none" dirty="0" err="1">
                <a:solidFill>
                  <a:srgbClr val="000000"/>
                </a:solidFill>
                <a:latin typeface="Times New Roman" panose="02020603050405020304" pitchFamily="18" charset="0"/>
                <a:ea typeface="Arial"/>
                <a:cs typeface="Droid Sans Fallback" charset="0"/>
                <a:sym typeface="Arial"/>
              </a:rPr>
              <a:t>την</a:t>
            </a:r>
            <a:r>
              <a:rPr lang="en-US" altLang="en-US" sz="2000" b="0" i="0" u="none" strike="noStrike" cap="none" dirty="0">
                <a:solidFill>
                  <a:srgbClr val="000000"/>
                </a:solidFill>
                <a:latin typeface="Times New Roman" panose="02020603050405020304" pitchFamily="18" charset="0"/>
                <a:ea typeface="Arial"/>
                <a:cs typeface="Droid Sans Fallback" charset="0"/>
                <a:sym typeface="Arial"/>
              </a:rPr>
              <a:t> </a:t>
            </a:r>
            <a:r>
              <a:rPr lang="en-US" altLang="en-US" sz="2000" b="0" i="0" u="none" strike="noStrike" cap="none" dirty="0" err="1">
                <a:solidFill>
                  <a:srgbClr val="000000"/>
                </a:solidFill>
                <a:latin typeface="Times New Roman" panose="02020603050405020304" pitchFamily="18" charset="0"/>
                <a:ea typeface="Arial"/>
                <a:cs typeface="Droid Sans Fallback" charset="0"/>
                <a:sym typeface="Arial"/>
              </a:rPr>
              <a:t>ενέργει</a:t>
            </a:r>
            <a:r>
              <a:rPr lang="en-US" altLang="en-US" sz="2000" b="0" i="0" u="none" strike="noStrike" cap="none" dirty="0">
                <a:solidFill>
                  <a:srgbClr val="000000"/>
                </a:solidFill>
                <a:latin typeface="Times New Roman" panose="02020603050405020304" pitchFamily="18" charset="0"/>
                <a:ea typeface="Arial"/>
                <a:cs typeface="Droid Sans Fallback" charset="0"/>
                <a:sym typeface="Arial"/>
              </a:rPr>
              <a:t>α σύνδεσης</a:t>
            </a:r>
          </a:p>
          <a:p>
            <a:pPr marL="349091" indent="-342900">
              <a:lnSpc>
                <a:spcPct val="100000"/>
              </a:lnSpc>
              <a:spcBef>
                <a:spcPts val="537"/>
              </a:spcBef>
              <a:buClrTx/>
              <a:buFont typeface="Arial" panose="020B0604020202020204" pitchFamily="34" charset="0"/>
              <a:buChar char="•"/>
              <a:tabLst>
                <a:tab pos="267462" algn="l"/>
                <a:tab pos="616649" algn="l"/>
                <a:tab pos="967074" algn="l"/>
                <a:tab pos="1317498" algn="l"/>
                <a:tab pos="1667923" algn="l"/>
                <a:tab pos="2018348" algn="l"/>
                <a:tab pos="2368773" algn="l"/>
                <a:tab pos="2719197" algn="l"/>
                <a:tab pos="3069622" algn="l"/>
                <a:tab pos="3420047" algn="l"/>
                <a:tab pos="3770472" algn="l"/>
                <a:tab pos="4120896" algn="l"/>
                <a:tab pos="4471321" algn="l"/>
                <a:tab pos="4821746" algn="l"/>
                <a:tab pos="5172171" algn="l"/>
                <a:tab pos="5522595" algn="l"/>
                <a:tab pos="5873020" algn="l"/>
                <a:tab pos="6223445" algn="l"/>
                <a:tab pos="6573870" algn="l"/>
                <a:tab pos="6924294" algn="l"/>
                <a:tab pos="7274719" algn="l"/>
              </a:tabLst>
            </a:pPr>
            <a:r>
              <a:rPr lang="en-US" altLang="en-US" sz="2000" b="0" i="1" u="none" strike="noStrike" cap="none" dirty="0">
                <a:solidFill>
                  <a:srgbClr val="000000"/>
                </a:solidFill>
                <a:latin typeface="Times New Roman" panose="02020603050405020304" pitchFamily="18" charset="0"/>
                <a:ea typeface="Arial"/>
                <a:cs typeface="Droid Sans Fallback" charset="0"/>
                <a:sym typeface="Arial"/>
              </a:rPr>
              <a:t>l ≡ κβα</a:t>
            </a:r>
            <a:r>
              <a:rPr lang="en-US" altLang="en-US" sz="2000" b="0" i="1" u="none" strike="noStrike" cap="none" dirty="0" err="1">
                <a:solidFill>
                  <a:srgbClr val="000000"/>
                </a:solidFill>
                <a:latin typeface="Times New Roman" panose="02020603050405020304" pitchFamily="18" charset="0"/>
                <a:ea typeface="Arial"/>
                <a:cs typeface="Droid Sans Fallback" charset="0"/>
                <a:sym typeface="Arial"/>
              </a:rPr>
              <a:t>ντικός</a:t>
            </a:r>
            <a:r>
              <a:rPr lang="en-US" altLang="en-US" sz="2000" b="0" i="1" u="none" strike="noStrike" cap="none" dirty="0">
                <a:solidFill>
                  <a:srgbClr val="000000"/>
                </a:solidFill>
                <a:latin typeface="Times New Roman" panose="02020603050405020304" pitchFamily="18" charset="0"/>
                <a:ea typeface="Arial"/>
                <a:cs typeface="Droid Sans Fallback" charset="0"/>
                <a:sym typeface="Arial"/>
              </a:rPr>
              <a:t> α</a:t>
            </a:r>
            <a:r>
              <a:rPr lang="en-US" altLang="en-US" sz="2000" b="0" i="1" u="none" strike="noStrike" cap="none" dirty="0" err="1">
                <a:solidFill>
                  <a:srgbClr val="000000"/>
                </a:solidFill>
                <a:latin typeface="Times New Roman" panose="02020603050405020304" pitchFamily="18" charset="0"/>
                <a:ea typeface="Arial"/>
                <a:cs typeface="Droid Sans Fallback" charset="0"/>
                <a:sym typeface="Arial"/>
              </a:rPr>
              <a:t>ριθμός</a:t>
            </a:r>
            <a:r>
              <a:rPr lang="en-US" altLang="en-US" sz="2000" b="0" i="1" u="none" strike="noStrike" cap="none" dirty="0">
                <a:solidFill>
                  <a:srgbClr val="000000"/>
                </a:solidFill>
                <a:latin typeface="Times New Roman" panose="02020603050405020304" pitchFamily="18" charset="0"/>
                <a:ea typeface="Arial"/>
                <a:cs typeface="Droid Sans Fallback" charset="0"/>
                <a:sym typeface="Arial"/>
              </a:rPr>
              <a:t> </a:t>
            </a:r>
            <a:r>
              <a:rPr lang="en-US" altLang="en-US" sz="2000" b="0" i="1" u="none" strike="noStrike" cap="none" dirty="0" err="1">
                <a:solidFill>
                  <a:srgbClr val="000000"/>
                </a:solidFill>
                <a:latin typeface="Times New Roman" panose="02020603050405020304" pitchFamily="18" charset="0"/>
                <a:ea typeface="Arial"/>
                <a:cs typeface="Droid Sans Fallback" charset="0"/>
                <a:sym typeface="Arial"/>
              </a:rPr>
              <a:t>της</a:t>
            </a:r>
            <a:r>
              <a:rPr lang="en-US" altLang="en-US" sz="2000" b="0" i="1" u="none" strike="noStrike" cap="none" dirty="0">
                <a:solidFill>
                  <a:srgbClr val="000000"/>
                </a:solidFill>
                <a:latin typeface="Times New Roman" panose="02020603050405020304" pitchFamily="18" charset="0"/>
                <a:ea typeface="Arial"/>
                <a:cs typeface="Droid Sans Fallback" charset="0"/>
                <a:sym typeface="Arial"/>
              </a:rPr>
              <a:t> </a:t>
            </a:r>
            <a:r>
              <a:rPr lang="en-US" altLang="en-US" sz="2000" b="0" i="1" u="none" strike="noStrike" cap="none" dirty="0" err="1">
                <a:solidFill>
                  <a:srgbClr val="000000"/>
                </a:solidFill>
                <a:latin typeface="Times New Roman" panose="02020603050405020304" pitchFamily="18" charset="0"/>
                <a:ea typeface="Arial"/>
                <a:cs typeface="Droid Sans Fallback" charset="0"/>
                <a:sym typeface="Arial"/>
              </a:rPr>
              <a:t>γωνι</a:t>
            </a:r>
            <a:r>
              <a:rPr lang="en-US" altLang="en-US" sz="2000" b="0" i="1" u="none" strike="noStrike" cap="none" dirty="0">
                <a:solidFill>
                  <a:srgbClr val="000000"/>
                </a:solidFill>
                <a:latin typeface="Times New Roman" panose="02020603050405020304" pitchFamily="18" charset="0"/>
                <a:ea typeface="Arial"/>
                <a:cs typeface="Droid Sans Fallback" charset="0"/>
                <a:sym typeface="Arial"/>
              </a:rPr>
              <a:t>ακής στροφορμής</a:t>
            </a:r>
            <a:r>
              <a:rPr lang="el-GR" altLang="en-US" sz="2000" b="0" i="1" u="none" strike="noStrike" cap="none" dirty="0">
                <a:solidFill>
                  <a:srgbClr val="000000"/>
                </a:solidFill>
                <a:latin typeface="Times New Roman" panose="02020603050405020304" pitchFamily="18" charset="0"/>
                <a:ea typeface="Arial"/>
                <a:cs typeface="Droid Sans Fallback" charset="0"/>
                <a:sym typeface="Arial"/>
              </a:rPr>
              <a:t> </a:t>
            </a:r>
            <a:r>
              <a:rPr lang="en-US" altLang="en-US" sz="2000" b="0" i="1" u="none" strike="noStrike" cap="none" dirty="0">
                <a:solidFill>
                  <a:srgbClr val="000000"/>
                </a:solidFill>
                <a:latin typeface="Times New Roman" panose="02020603050405020304" pitchFamily="18" charset="0"/>
                <a:ea typeface="Arial"/>
                <a:cs typeface="Droid Sans Fallback" charset="0"/>
                <a:sym typeface="Arial"/>
              </a:rPr>
              <a:t>0, 1,2,,,,n – 1</a:t>
            </a:r>
          </a:p>
          <a:p>
            <a:pPr marL="349091" indent="-342900">
              <a:lnSpc>
                <a:spcPct val="100000"/>
              </a:lnSpc>
              <a:spcBef>
                <a:spcPts val="537"/>
              </a:spcBef>
              <a:buClrTx/>
              <a:buFont typeface="Arial" panose="020B0604020202020204" pitchFamily="34" charset="0"/>
              <a:buChar char="•"/>
              <a:tabLst>
                <a:tab pos="267462" algn="l"/>
                <a:tab pos="616649" algn="l"/>
                <a:tab pos="967074" algn="l"/>
                <a:tab pos="1317498" algn="l"/>
                <a:tab pos="1667923" algn="l"/>
                <a:tab pos="2018348" algn="l"/>
                <a:tab pos="2368773" algn="l"/>
                <a:tab pos="2719197" algn="l"/>
                <a:tab pos="3069622" algn="l"/>
                <a:tab pos="3420047" algn="l"/>
                <a:tab pos="3770472" algn="l"/>
                <a:tab pos="4120896" algn="l"/>
                <a:tab pos="4471321" algn="l"/>
                <a:tab pos="4821746" algn="l"/>
                <a:tab pos="5172171" algn="l"/>
                <a:tab pos="5522595" algn="l"/>
                <a:tab pos="5873020" algn="l"/>
                <a:tab pos="6223445" algn="l"/>
                <a:tab pos="6573870" algn="l"/>
                <a:tab pos="6924294" algn="l"/>
                <a:tab pos="7274719" algn="l"/>
              </a:tabLst>
            </a:pPr>
            <a:r>
              <a:rPr lang="en-US" altLang="en-US" sz="2000" b="0" i="0" u="none" strike="noStrike" cap="none" dirty="0">
                <a:solidFill>
                  <a:srgbClr val="000000"/>
                </a:solidFill>
                <a:latin typeface="Times New Roman" panose="02020603050405020304" pitchFamily="18" charset="0"/>
                <a:ea typeface="Arial"/>
                <a:cs typeface="Droid Sans Fallback" charset="0"/>
                <a:sym typeface="Arial"/>
              </a:rPr>
              <a:t>m ≡ μα</a:t>
            </a:r>
            <a:r>
              <a:rPr lang="en-US" altLang="en-US" sz="2000" b="0" i="0" u="none" strike="noStrike" cap="none" dirty="0" err="1">
                <a:solidFill>
                  <a:srgbClr val="000000"/>
                </a:solidFill>
                <a:latin typeface="Times New Roman" panose="02020603050405020304" pitchFamily="18" charset="0"/>
                <a:ea typeface="Arial"/>
                <a:cs typeface="Droid Sans Fallback" charset="0"/>
                <a:sym typeface="Arial"/>
              </a:rPr>
              <a:t>γνητικός</a:t>
            </a:r>
            <a:r>
              <a:rPr lang="en-US" altLang="en-US" sz="2000" b="0" i="0" u="none" strike="noStrike" cap="none" dirty="0">
                <a:solidFill>
                  <a:srgbClr val="000000"/>
                </a:solidFill>
                <a:latin typeface="Times New Roman" panose="02020603050405020304" pitchFamily="18" charset="0"/>
                <a:ea typeface="Arial"/>
                <a:cs typeface="Droid Sans Fallback" charset="0"/>
                <a:sym typeface="Arial"/>
              </a:rPr>
              <a:t> κβα</a:t>
            </a:r>
            <a:r>
              <a:rPr lang="en-US" altLang="en-US" sz="2000" b="0" i="0" u="none" strike="noStrike" cap="none" dirty="0" err="1">
                <a:solidFill>
                  <a:srgbClr val="000000"/>
                </a:solidFill>
                <a:latin typeface="Times New Roman" panose="02020603050405020304" pitchFamily="18" charset="0"/>
                <a:ea typeface="Arial"/>
                <a:cs typeface="Droid Sans Fallback" charset="0"/>
                <a:sym typeface="Arial"/>
              </a:rPr>
              <a:t>ντικός</a:t>
            </a:r>
            <a:r>
              <a:rPr lang="en-US" altLang="en-US" sz="2000" b="0" i="0" u="none" strike="noStrike" cap="none" dirty="0">
                <a:solidFill>
                  <a:srgbClr val="000000"/>
                </a:solidFill>
                <a:latin typeface="Times New Roman" panose="02020603050405020304" pitchFamily="18" charset="0"/>
                <a:ea typeface="Arial"/>
                <a:cs typeface="Droid Sans Fallback" charset="0"/>
                <a:sym typeface="Arial"/>
              </a:rPr>
              <a:t> α</a:t>
            </a:r>
            <a:r>
              <a:rPr lang="en-US" altLang="en-US" sz="2000" b="0" i="0" u="none" strike="noStrike" cap="none" dirty="0" err="1">
                <a:solidFill>
                  <a:srgbClr val="000000"/>
                </a:solidFill>
                <a:latin typeface="Times New Roman" panose="02020603050405020304" pitchFamily="18" charset="0"/>
                <a:ea typeface="Arial"/>
                <a:cs typeface="Droid Sans Fallback" charset="0"/>
                <a:sym typeface="Arial"/>
              </a:rPr>
              <a:t>ριθμός</a:t>
            </a:r>
            <a:r>
              <a:rPr lang="en-US" altLang="en-US" sz="2000" b="0" i="0" u="none" strike="noStrike" cap="none" dirty="0">
                <a:solidFill>
                  <a:srgbClr val="000000"/>
                </a:solidFill>
                <a:latin typeface="Times New Roman" panose="02020603050405020304" pitchFamily="18" charset="0"/>
                <a:ea typeface="Arial"/>
                <a:cs typeface="Droid Sans Fallback" charset="0"/>
                <a:sym typeface="Arial"/>
              </a:rPr>
              <a:t> κα</a:t>
            </a:r>
            <a:r>
              <a:rPr lang="en-US" altLang="en-US" sz="2000" b="0" i="0" u="none" strike="noStrike" cap="none" dirty="0" err="1">
                <a:solidFill>
                  <a:srgbClr val="000000"/>
                </a:solidFill>
                <a:latin typeface="Times New Roman" panose="02020603050405020304" pitchFamily="18" charset="0"/>
                <a:ea typeface="Arial"/>
                <a:cs typeface="Droid Sans Fallback" charset="0"/>
                <a:sym typeface="Arial"/>
              </a:rPr>
              <a:t>θορίζει</a:t>
            </a:r>
            <a:r>
              <a:rPr lang="en-US" altLang="en-US" sz="2000" b="0" i="0" u="none" strike="noStrike" cap="none" dirty="0">
                <a:solidFill>
                  <a:srgbClr val="000000"/>
                </a:solidFill>
                <a:latin typeface="Times New Roman" panose="02020603050405020304" pitchFamily="18" charset="0"/>
                <a:ea typeface="Arial"/>
                <a:cs typeface="Droid Sans Fallback" charset="0"/>
                <a:sym typeface="Arial"/>
              </a:rPr>
              <a:t> </a:t>
            </a:r>
            <a:r>
              <a:rPr lang="en-US" altLang="en-US" sz="2000" b="0" i="0" u="none" strike="noStrike" cap="none" dirty="0" err="1">
                <a:solidFill>
                  <a:srgbClr val="000000"/>
                </a:solidFill>
                <a:latin typeface="Times New Roman" panose="02020603050405020304" pitchFamily="18" charset="0"/>
                <a:ea typeface="Arial"/>
                <a:cs typeface="Droid Sans Fallback" charset="0"/>
                <a:sym typeface="Arial"/>
              </a:rPr>
              <a:t>την</a:t>
            </a:r>
            <a:r>
              <a:rPr lang="en-US" altLang="en-US" sz="2000" b="0" i="0" u="none" strike="noStrike" cap="none" dirty="0">
                <a:solidFill>
                  <a:srgbClr val="000000"/>
                </a:solidFill>
                <a:latin typeface="Times New Roman" panose="02020603050405020304" pitchFamily="18" charset="0"/>
                <a:ea typeface="Arial"/>
                <a:cs typeface="Droid Sans Fallback" charset="0"/>
                <a:sym typeface="Arial"/>
              </a:rPr>
              <a:t> μα</a:t>
            </a:r>
            <a:r>
              <a:rPr lang="en-US" altLang="en-US" sz="2000" b="0" i="0" u="none" strike="noStrike" cap="none" dirty="0" err="1">
                <a:solidFill>
                  <a:srgbClr val="000000"/>
                </a:solidFill>
                <a:latin typeface="Times New Roman" panose="02020603050405020304" pitchFamily="18" charset="0"/>
                <a:ea typeface="Arial"/>
                <a:cs typeface="Droid Sans Fallback" charset="0"/>
                <a:sym typeface="Arial"/>
              </a:rPr>
              <a:t>γνητική</a:t>
            </a:r>
            <a:r>
              <a:rPr lang="en-US" altLang="en-US" sz="2000" b="0" i="0" u="none" strike="noStrike" cap="none" dirty="0">
                <a:solidFill>
                  <a:srgbClr val="000000"/>
                </a:solidFill>
                <a:latin typeface="Times New Roman" panose="02020603050405020304" pitchFamily="18" charset="0"/>
                <a:ea typeface="Arial"/>
                <a:cs typeface="Droid Sans Fallback" charset="0"/>
                <a:sym typeface="Arial"/>
              </a:rPr>
              <a:t> </a:t>
            </a:r>
            <a:r>
              <a:rPr lang="en-US" altLang="en-US" sz="2000" b="0" i="0" u="none" strike="noStrike" cap="none" dirty="0" err="1">
                <a:solidFill>
                  <a:srgbClr val="000000"/>
                </a:solidFill>
                <a:latin typeface="Times New Roman" panose="02020603050405020304" pitchFamily="18" charset="0"/>
                <a:ea typeface="Arial"/>
                <a:cs typeface="Droid Sans Fallback" charset="0"/>
                <a:sym typeface="Arial"/>
              </a:rPr>
              <a:t>συμ</a:t>
            </a:r>
            <a:r>
              <a:rPr lang="en-US" altLang="en-US" sz="2000" b="0" i="0" u="none" strike="noStrike" cap="none" dirty="0">
                <a:solidFill>
                  <a:srgbClr val="000000"/>
                </a:solidFill>
                <a:latin typeface="Times New Roman" panose="02020603050405020304" pitchFamily="18" charset="0"/>
                <a:ea typeface="Arial"/>
                <a:cs typeface="Droid Sans Fallback" charset="0"/>
                <a:sym typeface="Arial"/>
              </a:rPr>
              <a:t>περιφορά</a:t>
            </a:r>
            <a:r>
              <a:rPr lang="el-GR" altLang="en-US" sz="2000" b="0" i="0" u="none" strike="noStrike" cap="none" dirty="0">
                <a:solidFill>
                  <a:srgbClr val="000000"/>
                </a:solidFill>
                <a:latin typeface="Times New Roman" panose="02020603050405020304" pitchFamily="18" charset="0"/>
                <a:ea typeface="Arial"/>
                <a:cs typeface="Droid Sans Fallback" charset="0"/>
                <a:sym typeface="Arial"/>
              </a:rPr>
              <a:t> </a:t>
            </a:r>
            <a:r>
              <a:rPr lang="en-US" altLang="en-US" sz="2000" b="0" i="1" u="none" strike="noStrike" cap="none" dirty="0">
                <a:solidFill>
                  <a:srgbClr val="000000"/>
                </a:solidFill>
                <a:latin typeface="Times New Roman" panose="02020603050405020304" pitchFamily="18" charset="0"/>
                <a:ea typeface="Arial"/>
                <a:cs typeface="Droid Sans Fallback" charset="0"/>
                <a:sym typeface="Arial"/>
              </a:rPr>
              <a:t>+l, 0,–l</a:t>
            </a:r>
            <a:endParaRPr lang="el-GR" altLang="en-US" sz="2000" b="0" i="1" u="none" strike="noStrike" cap="none" dirty="0">
              <a:solidFill>
                <a:srgbClr val="000000"/>
              </a:solidFill>
              <a:latin typeface="Times New Roman" panose="02020603050405020304" pitchFamily="18" charset="0"/>
              <a:ea typeface="Arial"/>
              <a:cs typeface="Droid Sans Fallback" charset="0"/>
              <a:sym typeface="Arial"/>
            </a:endParaRPr>
          </a:p>
          <a:p>
            <a:pPr marL="267462" indent="-261271">
              <a:lnSpc>
                <a:spcPct val="100000"/>
              </a:lnSpc>
              <a:spcBef>
                <a:spcPts val="537"/>
              </a:spcBef>
              <a:buClrTx/>
              <a:tabLst>
                <a:tab pos="267462" algn="l"/>
                <a:tab pos="616649" algn="l"/>
                <a:tab pos="967074" algn="l"/>
                <a:tab pos="1317498" algn="l"/>
                <a:tab pos="1667923" algn="l"/>
                <a:tab pos="2018348" algn="l"/>
                <a:tab pos="2368773" algn="l"/>
                <a:tab pos="2719197" algn="l"/>
                <a:tab pos="3069622" algn="l"/>
                <a:tab pos="3420047" algn="l"/>
                <a:tab pos="3770472" algn="l"/>
                <a:tab pos="4120896" algn="l"/>
                <a:tab pos="4471321" algn="l"/>
                <a:tab pos="4821746" algn="l"/>
                <a:tab pos="5172171" algn="l"/>
                <a:tab pos="5522595" algn="l"/>
                <a:tab pos="5873020" algn="l"/>
                <a:tab pos="6223445" algn="l"/>
                <a:tab pos="6573870" algn="l"/>
                <a:tab pos="6924294" algn="l"/>
                <a:tab pos="7274719" algn="l"/>
              </a:tabLst>
            </a:pPr>
            <a:endParaRPr lang="el-GR" altLang="en-US" sz="2000" i="1" dirty="0">
              <a:solidFill>
                <a:srgbClr val="000000"/>
              </a:solidFill>
              <a:latin typeface="Times New Roman" panose="02020603050405020304" pitchFamily="18" charset="0"/>
            </a:endParaRPr>
          </a:p>
          <a:p>
            <a:pPr marL="267462" indent="-261271">
              <a:lnSpc>
                <a:spcPct val="100000"/>
              </a:lnSpc>
              <a:spcBef>
                <a:spcPts val="537"/>
              </a:spcBef>
              <a:buClrTx/>
              <a:tabLst>
                <a:tab pos="267462" algn="l"/>
                <a:tab pos="616649" algn="l"/>
                <a:tab pos="967074" algn="l"/>
                <a:tab pos="1317498" algn="l"/>
                <a:tab pos="1667923" algn="l"/>
                <a:tab pos="2018348" algn="l"/>
                <a:tab pos="2368773" algn="l"/>
                <a:tab pos="2719197" algn="l"/>
                <a:tab pos="3069622" algn="l"/>
                <a:tab pos="3420047" algn="l"/>
                <a:tab pos="3770472" algn="l"/>
                <a:tab pos="4120896" algn="l"/>
                <a:tab pos="4471321" algn="l"/>
                <a:tab pos="4821746" algn="l"/>
                <a:tab pos="5172171" algn="l"/>
                <a:tab pos="5522595" algn="l"/>
                <a:tab pos="5873020" algn="l"/>
                <a:tab pos="6223445" algn="l"/>
                <a:tab pos="6573870" algn="l"/>
                <a:tab pos="6924294" algn="l"/>
                <a:tab pos="7274719" algn="l"/>
              </a:tabLst>
            </a:pPr>
            <a:r>
              <a:rPr lang="en-US" altLang="en-US" sz="2000" b="0" i="1" u="none" strike="noStrike" cap="none" dirty="0" err="1">
                <a:solidFill>
                  <a:srgbClr val="000000"/>
                </a:solidFill>
                <a:latin typeface="Times New Roman" panose="02020603050405020304" pitchFamily="18" charset="0"/>
                <a:ea typeface="Arial"/>
                <a:cs typeface="Droid Sans Fallback" charset="0"/>
                <a:sym typeface="Arial"/>
              </a:rPr>
              <a:t>A</a:t>
            </a:r>
            <a:r>
              <a:rPr lang="en-US" altLang="en-US" sz="2000" b="1" i="1" u="none" strike="noStrike" cap="none" dirty="0" err="1">
                <a:solidFill>
                  <a:srgbClr val="000000"/>
                </a:solidFill>
                <a:latin typeface="Times New Roman" panose="02020603050405020304" pitchFamily="18" charset="0"/>
                <a:ea typeface="Arial"/>
                <a:cs typeface="Droid Sans Fallback" charset="0"/>
                <a:sym typeface="Arial"/>
              </a:rPr>
              <a:t>ρ</a:t>
            </a:r>
            <a:r>
              <a:rPr lang="en-US" altLang="en-US" sz="2000" b="1" i="1" u="none" strike="noStrike" cap="none" dirty="0">
                <a:solidFill>
                  <a:srgbClr val="000000"/>
                </a:solidFill>
                <a:latin typeface="Times New Roman" panose="02020603050405020304" pitchFamily="18" charset="0"/>
                <a:ea typeface="Arial"/>
                <a:cs typeface="Droid Sans Fallback" charset="0"/>
                <a:sym typeface="Arial"/>
              </a:rPr>
              <a:t>α  Ψnlm(r,θ,φ) η πλήρης περιγραφή της κυματοσυνάρτησης-τροχιακού</a:t>
            </a:r>
          </a:p>
          <a:p>
            <a:pPr eaLnBrk="1" hangingPunct="1">
              <a:lnSpc>
                <a:spcPct val="100000"/>
              </a:lnSpc>
              <a:spcBef>
                <a:spcPts val="725"/>
              </a:spcBef>
              <a:buClrTx/>
              <a:buFontTx/>
              <a:buNone/>
            </a:pPr>
            <a:endParaRPr lang="en-US" altLang="en-US" sz="2800" b="1" i="1" dirty="0">
              <a:solidFill>
                <a:srgbClr val="000000"/>
              </a:solidFill>
              <a:latin typeface="Times New Roman" panose="02020603050405020304" pitchFamily="18" charset="0"/>
            </a:endParaRPr>
          </a:p>
        </p:txBody>
      </p:sp>
    </p:spTree>
  </p:cSld>
  <p:clrMapOvr>
    <a:masterClrMapping/>
  </p:clrMapOvr>
  <p:transition spd="med"/>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8" name="Rectangle 3">
            <a:extLst>
              <a:ext uri="{FF2B5EF4-FFF2-40B4-BE49-F238E27FC236}">
                <a16:creationId xmlns:a16="http://schemas.microsoft.com/office/drawing/2014/main" id="{6FF1670D-011F-42DD-B19A-86061A110C29}"/>
              </a:ext>
            </a:extLst>
          </p:cNvPr>
          <p:cNvSpPr>
            <a:spLocks noGrp="1" noChangeArrowheads="1"/>
          </p:cNvSpPr>
          <p:nvPr>
            <p:ph type="title" idx="4294967295"/>
          </p:nvPr>
        </p:nvSpPr>
        <p:spPr>
          <a:xfrm>
            <a:off x="381000" y="228600"/>
            <a:ext cx="8458200" cy="1143000"/>
          </a:xfrm>
        </p:spPr>
        <p:txBody>
          <a:bodyPr lIns="90360" tIns="44280" rIns="90360" bIns="44280"/>
          <a:lstStyle/>
          <a:p>
            <a:pPr eaLnBrk="1" hangingPunct="1">
              <a:lnSpc>
                <a:spcPct val="100000"/>
              </a:lnSpc>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altLang="en-US" sz="4400">
                <a:solidFill>
                  <a:srgbClr val="9900FF"/>
                </a:solidFill>
              </a:rPr>
              <a:t>Ο Κύριος Κβαντικός Αριθμός n</a:t>
            </a:r>
          </a:p>
        </p:txBody>
      </p:sp>
      <p:sp>
        <p:nvSpPr>
          <p:cNvPr id="110596" name="Rectangle 4">
            <a:extLst>
              <a:ext uri="{FF2B5EF4-FFF2-40B4-BE49-F238E27FC236}">
                <a16:creationId xmlns:a16="http://schemas.microsoft.com/office/drawing/2014/main" id="{90500D53-B98B-41EF-BC59-BD0E5E14042F}"/>
              </a:ext>
            </a:extLst>
          </p:cNvPr>
          <p:cNvSpPr>
            <a:spLocks noGrp="1" noChangeArrowheads="1"/>
          </p:cNvSpPr>
          <p:nvPr>
            <p:ph type="body" idx="4294967295"/>
          </p:nvPr>
        </p:nvSpPr>
        <p:spPr>
          <a:xfrm>
            <a:off x="304800" y="1219200"/>
            <a:ext cx="8534400" cy="3586480"/>
          </a:xfrm>
        </p:spPr>
        <p:txBody>
          <a:bodyPr lIns="90360" tIns="44280" rIns="90360" bIns="44280"/>
          <a:lstStyle/>
          <a:p>
            <a:pPr marL="336550" indent="-336550" eaLnBrk="1" hangingPunct="1">
              <a:lnSpc>
                <a:spcPct val="100000"/>
              </a:lnSpc>
              <a:spcBef>
                <a:spcPts val="488"/>
              </a:spcBef>
              <a:spcAft>
                <a:spcPct val="0"/>
              </a:spcAft>
              <a:buSzPct val="120000"/>
              <a:buFont typeface="Symbol" panose="05050102010706020507" pitchFamily="18" charset="2"/>
              <a:buChar char=""/>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en-US" altLang="en-US" sz="2400" dirty="0"/>
              <a:t>Χαρα</a:t>
            </a:r>
            <a:r>
              <a:rPr lang="en-US" altLang="en-US" sz="2400" dirty="0" err="1"/>
              <a:t>κτηρίζει</a:t>
            </a:r>
            <a:r>
              <a:rPr lang="en-US" altLang="en-US" sz="2400" dirty="0"/>
              <a:t> </a:t>
            </a:r>
            <a:r>
              <a:rPr lang="en-US" altLang="en-US" sz="2400" dirty="0" err="1"/>
              <a:t>την</a:t>
            </a:r>
            <a:r>
              <a:rPr lang="en-US" altLang="en-US" sz="2400" dirty="0"/>
              <a:t> </a:t>
            </a:r>
            <a:r>
              <a:rPr lang="en-US" altLang="en-US" sz="2400" dirty="0" err="1">
                <a:solidFill>
                  <a:srgbClr val="00B050"/>
                </a:solidFill>
              </a:rPr>
              <a:t>ενέργει</a:t>
            </a:r>
            <a:r>
              <a:rPr lang="en-US" altLang="en-US" sz="2400" dirty="0">
                <a:solidFill>
                  <a:srgbClr val="00B050"/>
                </a:solidFill>
              </a:rPr>
              <a:t>α του ηλεκτρονίου σε κάποιο τροχιακό</a:t>
            </a:r>
          </a:p>
          <a:p>
            <a:pPr marL="736600" lvl="1" indent="-279400" eaLnBrk="1" hangingPunct="1">
              <a:lnSpc>
                <a:spcPct val="100000"/>
              </a:lnSpc>
              <a:spcBef>
                <a:spcPts val="400"/>
              </a:spcBef>
              <a:spcAft>
                <a:spcPct val="0"/>
              </a:spcAft>
              <a:buFont typeface="Wingdings" panose="05000000000000000000" pitchFamily="2" charset="2"/>
              <a:buChar char=""/>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en-US" altLang="en-US" sz="2000" dirty="0" err="1"/>
              <a:t>Αντιστοιχεί</a:t>
            </a:r>
            <a:r>
              <a:rPr lang="en-US" altLang="en-US" sz="2000" dirty="0"/>
              <a:t> </a:t>
            </a:r>
            <a:r>
              <a:rPr lang="en-US" altLang="en-US" sz="2000" dirty="0" err="1"/>
              <a:t>στο</a:t>
            </a:r>
            <a:r>
              <a:rPr lang="en-US" altLang="en-US" sz="2000" dirty="0"/>
              <a:t> </a:t>
            </a:r>
            <a:r>
              <a:rPr lang="en-US" altLang="en-US" sz="2000" dirty="0" err="1"/>
              <a:t>ενεργει</a:t>
            </a:r>
            <a:r>
              <a:rPr lang="en-US" altLang="en-US" sz="2000" dirty="0"/>
              <a:t>ακό επίπεδο του Bohr</a:t>
            </a:r>
          </a:p>
          <a:p>
            <a:pPr marL="336550" indent="-336550" eaLnBrk="1" hangingPunct="1">
              <a:lnSpc>
                <a:spcPct val="100000"/>
              </a:lnSpc>
              <a:spcBef>
                <a:spcPts val="488"/>
              </a:spcBef>
              <a:spcAft>
                <a:spcPct val="0"/>
              </a:spcAft>
              <a:buSzPct val="120000"/>
              <a:buFont typeface="Symbol" panose="05050102010706020507" pitchFamily="18" charset="2"/>
              <a:buChar char=""/>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en-US" altLang="en-US" sz="2400" i="1" dirty="0"/>
              <a:t>Ο n</a:t>
            </a:r>
            <a:r>
              <a:rPr lang="en-US" altLang="en-US" sz="2400" dirty="0"/>
              <a:t> μπ</a:t>
            </a:r>
            <a:r>
              <a:rPr lang="en-US" altLang="en-US" sz="2400" dirty="0" err="1"/>
              <a:t>ορεί</a:t>
            </a:r>
            <a:r>
              <a:rPr lang="en-US" altLang="en-US" sz="2400" dirty="0"/>
              <a:t> να </a:t>
            </a:r>
            <a:r>
              <a:rPr lang="en-US" altLang="en-US" sz="2400" dirty="0" err="1"/>
              <a:t>είν</a:t>
            </a:r>
            <a:r>
              <a:rPr lang="en-US" altLang="en-US" sz="2400" dirty="0"/>
              <a:t>αι οποιοσδήποτε ακέραιος  </a:t>
            </a:r>
            <a:r>
              <a:rPr lang="el-GR" altLang="en-US" sz="2400" dirty="0"/>
              <a:t>≥1</a:t>
            </a:r>
            <a:endParaRPr lang="en-US" altLang="en-US" sz="2400" dirty="0"/>
          </a:p>
          <a:p>
            <a:pPr marL="336550" indent="-336550" eaLnBrk="1" hangingPunct="1">
              <a:lnSpc>
                <a:spcPct val="100000"/>
              </a:lnSpc>
              <a:spcBef>
                <a:spcPts val="488"/>
              </a:spcBef>
              <a:spcAft>
                <a:spcPct val="0"/>
              </a:spcAft>
              <a:buSzPct val="120000"/>
              <a:buFont typeface="Symbol" panose="05050102010706020507" pitchFamily="18" charset="2"/>
              <a:buChar char=""/>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en-US" altLang="en-US" sz="2400" dirty="0" err="1"/>
              <a:t>Όσο</a:t>
            </a:r>
            <a:r>
              <a:rPr lang="en-US" altLang="en-US" sz="2400" dirty="0"/>
              <a:t> </a:t>
            </a:r>
            <a:r>
              <a:rPr lang="en-US" altLang="en-US" sz="2400" dirty="0" err="1"/>
              <a:t>μεγ</a:t>
            </a:r>
            <a:r>
              <a:rPr lang="en-US" altLang="en-US" sz="2400" dirty="0"/>
              <a:t>αλύτερη η τιμή του </a:t>
            </a:r>
            <a:r>
              <a:rPr lang="en-US" altLang="en-US" sz="2400" i="1" dirty="0"/>
              <a:t>n</a:t>
            </a:r>
            <a:r>
              <a:rPr lang="en-US" altLang="en-US" sz="2400" dirty="0"/>
              <a:t>, τόσο περισσότερη ενέργεια έχει το τροχιακό</a:t>
            </a:r>
          </a:p>
          <a:p>
            <a:pPr marL="336550" indent="-336550" eaLnBrk="1" hangingPunct="1">
              <a:lnSpc>
                <a:spcPct val="100000"/>
              </a:lnSpc>
              <a:spcBef>
                <a:spcPts val="488"/>
              </a:spcBef>
              <a:spcAft>
                <a:spcPct val="0"/>
              </a:spcAft>
              <a:buSzPct val="120000"/>
              <a:buFont typeface="Symbol" panose="05050102010706020507" pitchFamily="18" charset="2"/>
              <a:buChar char=""/>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en-US" altLang="en-US" sz="2400" dirty="0" err="1"/>
              <a:t>Όσο</a:t>
            </a:r>
            <a:r>
              <a:rPr lang="en-US" altLang="en-US" sz="2400" dirty="0"/>
              <a:t> </a:t>
            </a:r>
            <a:r>
              <a:rPr lang="en-US" altLang="en-US" sz="2400" dirty="0" err="1"/>
              <a:t>μεγ</a:t>
            </a:r>
            <a:r>
              <a:rPr lang="en-US" altLang="en-US" sz="2400" dirty="0"/>
              <a:t>αλύτερη η τιμή του </a:t>
            </a:r>
            <a:r>
              <a:rPr lang="en-US" altLang="en-US" sz="2400" i="1" dirty="0"/>
              <a:t>n</a:t>
            </a:r>
            <a:r>
              <a:rPr lang="en-US" altLang="en-US" sz="2400" dirty="0"/>
              <a:t>, τόσο μεγαλύτερο το τροχιακό</a:t>
            </a:r>
          </a:p>
          <a:p>
            <a:pPr marL="336550" indent="-336550" eaLnBrk="1" hangingPunct="1">
              <a:lnSpc>
                <a:spcPct val="100000"/>
              </a:lnSpc>
              <a:spcBef>
                <a:spcPts val="488"/>
              </a:spcBef>
              <a:spcAft>
                <a:spcPct val="0"/>
              </a:spcAft>
              <a:buSzPct val="120000"/>
              <a:buFont typeface="Symbol" panose="05050102010706020507" pitchFamily="18" charset="2"/>
              <a:buChar char=""/>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en-US" altLang="en-US" sz="2400" dirty="0" err="1"/>
              <a:t>Όσο</a:t>
            </a:r>
            <a:r>
              <a:rPr lang="en-US" altLang="en-US" sz="2400" dirty="0"/>
              <a:t> </a:t>
            </a:r>
            <a:r>
              <a:rPr lang="en-US" altLang="en-US" sz="2400" dirty="0" err="1"/>
              <a:t>το</a:t>
            </a:r>
            <a:r>
              <a:rPr lang="en-US" altLang="en-US" sz="2400" dirty="0"/>
              <a:t> </a:t>
            </a:r>
            <a:r>
              <a:rPr lang="en-US" altLang="en-US" sz="2400" i="1" dirty="0"/>
              <a:t>n</a:t>
            </a:r>
            <a:r>
              <a:rPr lang="en-US" altLang="en-US" sz="2400" dirty="0"/>
              <a:t> </a:t>
            </a:r>
            <a:r>
              <a:rPr lang="en-US" altLang="en-US" sz="2400" dirty="0" err="1"/>
              <a:t>γίνετ</a:t>
            </a:r>
            <a:r>
              <a:rPr lang="en-US" altLang="en-US" sz="2400" dirty="0"/>
              <a:t>αι μεγαλύτερο, το ποσό ενέργειας μεταξύ των τροχιακών γίνεται μικρότερο </a:t>
            </a:r>
          </a:p>
        </p:txBody>
      </p:sp>
      <p:grpSp>
        <p:nvGrpSpPr>
          <p:cNvPr id="180230" name="Group 5">
            <a:extLst>
              <a:ext uri="{FF2B5EF4-FFF2-40B4-BE49-F238E27FC236}">
                <a16:creationId xmlns:a16="http://schemas.microsoft.com/office/drawing/2014/main" id="{F9FC8740-F28F-42C1-956E-A23D417130A1}"/>
              </a:ext>
            </a:extLst>
          </p:cNvPr>
          <p:cNvGrpSpPr>
            <a:grpSpLocks/>
          </p:cNvGrpSpPr>
          <p:nvPr/>
        </p:nvGrpSpPr>
        <p:grpSpPr bwMode="auto">
          <a:xfrm>
            <a:off x="4875213" y="5184775"/>
            <a:ext cx="3362325" cy="454025"/>
            <a:chOff x="3065" y="3266"/>
            <a:chExt cx="2118" cy="286"/>
          </a:xfrm>
        </p:grpSpPr>
        <p:sp>
          <p:nvSpPr>
            <p:cNvPr id="180232" name="AutoShape 6">
              <a:extLst>
                <a:ext uri="{FF2B5EF4-FFF2-40B4-BE49-F238E27FC236}">
                  <a16:creationId xmlns:a16="http://schemas.microsoft.com/office/drawing/2014/main" id="{8ED413EB-6255-4FB6-A97F-6D807F46CDE3}"/>
                </a:ext>
              </a:extLst>
            </p:cNvPr>
            <p:cNvSpPr>
              <a:spLocks noChangeArrowheads="1"/>
            </p:cNvSpPr>
            <p:nvPr/>
          </p:nvSpPr>
          <p:spPr bwMode="auto">
            <a:xfrm>
              <a:off x="3065" y="3266"/>
              <a:ext cx="2118" cy="286"/>
            </a:xfrm>
            <a:custGeom>
              <a:avLst/>
              <a:gdLst>
                <a:gd name="T0" fmla="*/ 2118 w 2118"/>
                <a:gd name="T1" fmla="*/ 143 h 286"/>
                <a:gd name="T2" fmla="*/ 1059 w 2118"/>
                <a:gd name="T3" fmla="*/ 286 h 286"/>
                <a:gd name="T4" fmla="*/ 0 w 2118"/>
                <a:gd name="T5" fmla="*/ 143 h 286"/>
                <a:gd name="T6" fmla="*/ 1059 w 2118"/>
                <a:gd name="T7" fmla="*/ 0 h 286"/>
                <a:gd name="T8" fmla="*/ 0 60000 65536"/>
                <a:gd name="T9" fmla="*/ 5898240 60000 65536"/>
                <a:gd name="T10" fmla="*/ 11796480 60000 65536"/>
                <a:gd name="T11" fmla="*/ 17694720 60000 65536"/>
                <a:gd name="T12" fmla="*/ 0 w 2118"/>
                <a:gd name="T13" fmla="*/ 0 h 286"/>
                <a:gd name="T14" fmla="*/ 2118 w 2118"/>
                <a:gd name="T15" fmla="*/ 286 h 286"/>
              </a:gdLst>
              <a:ahLst/>
              <a:cxnLst>
                <a:cxn ang="T8">
                  <a:pos x="T0" y="T1"/>
                </a:cxn>
                <a:cxn ang="T9">
                  <a:pos x="T2" y="T3"/>
                </a:cxn>
                <a:cxn ang="T10">
                  <a:pos x="T4" y="T5"/>
                </a:cxn>
                <a:cxn ang="T11">
                  <a:pos x="T6" y="T7"/>
                </a:cxn>
              </a:cxnLst>
              <a:rect l="T12" t="T13" r="T14" b="T15"/>
              <a:pathLst>
                <a:path w="2118" h="286">
                  <a:moveTo>
                    <a:pt x="0" y="0"/>
                  </a:moveTo>
                  <a:lnTo>
                    <a:pt x="9347" y="0"/>
                  </a:lnTo>
                  <a:lnTo>
                    <a:pt x="9347" y="1268"/>
                  </a:lnTo>
                  <a:lnTo>
                    <a:pt x="0" y="1268"/>
                  </a:lnTo>
                  <a:lnTo>
                    <a:pt x="0" y="0"/>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5000" rIns="90000" bIns="45000">
              <a:spAutoFit/>
            </a:bodyPr>
            <a:lstStyle>
              <a:lvl1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1pPr>
              <a:lvl2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2pPr>
              <a:lvl3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3pPr>
              <a:lvl4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4pPr>
              <a:lvl5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5pPr>
              <a:lvl6pPr marL="25146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6pPr>
              <a:lvl7pPr marL="29718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7pPr>
              <a:lvl8pPr marL="34290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8pPr>
              <a:lvl9pPr marL="38862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9pPr>
            </a:lstStyle>
            <a:p>
              <a:pPr eaLnBrk="1" hangingPunct="1">
                <a:lnSpc>
                  <a:spcPct val="100000"/>
                </a:lnSpc>
                <a:buClrTx/>
                <a:buFontTx/>
                <a:buNone/>
              </a:pPr>
              <a:r>
                <a:rPr lang="el-GR" altLang="en-US" sz="2400" dirty="0">
                  <a:solidFill>
                    <a:srgbClr val="000000"/>
                  </a:solidFill>
                  <a:latin typeface="Times New Roman" panose="02020603050405020304" pitchFamily="18" charset="0"/>
                </a:rPr>
                <a:t>Για ένα ηλεκτρόνιο στο H</a:t>
              </a:r>
            </a:p>
          </p:txBody>
        </p:sp>
      </p:grpSp>
      <p:pic>
        <p:nvPicPr>
          <p:cNvPr id="180231" name="Picture 7">
            <a:extLst>
              <a:ext uri="{FF2B5EF4-FFF2-40B4-BE49-F238E27FC236}">
                <a16:creationId xmlns:a16="http://schemas.microsoft.com/office/drawing/2014/main" id="{EC30419F-041E-4D88-BC83-4382C30D2B4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09700" y="5039360"/>
            <a:ext cx="3162300" cy="901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Tree>
    <p:custDataLst>
      <p:tags r:id="rId1"/>
    </p:custDataLst>
  </p:cSld>
  <p:clrMapOvr>
    <a:masterClrMapping/>
  </p:clrMapOvr>
  <p:transition>
    <p:fade thruBlk="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2" fill="hold" nodeType="clickEffect">
                                  <p:stCondLst>
                                    <p:cond delay="0"/>
                                  </p:stCondLst>
                                  <p:childTnLst>
                                    <p:set>
                                      <p:cBhvr additive="repl">
                                        <p:cTn id="6" dur="1" fill="hold">
                                          <p:stCondLst>
                                            <p:cond delay="0"/>
                                          </p:stCondLst>
                                        </p:cTn>
                                        <p:tgtEl>
                                          <p:spTgt spid="110596">
                                            <p:txEl>
                                              <p:pRg st="0" end="0"/>
                                            </p:txEl>
                                          </p:spTgt>
                                        </p:tgtEl>
                                        <p:attrNameLst>
                                          <p:attrName>style.visibility</p:attrName>
                                        </p:attrNameLst>
                                      </p:cBhvr>
                                      <p:to>
                                        <p:strVal val="visible"/>
                                      </p:to>
                                    </p:set>
                                    <p:animEffect transition="in" filter="wipe(right)">
                                      <p:cBhvr additive="repl">
                                        <p:cTn id="7" dur="500"/>
                                        <p:tgtEl>
                                          <p:spTgt spid="110596">
                                            <p:txEl>
                                              <p:pRg st="0" end="0"/>
                                            </p:txEl>
                                          </p:spTgt>
                                        </p:tgtEl>
                                      </p:cBhvr>
                                    </p:animEffect>
                                  </p:childTnLst>
                                </p:cTn>
                              </p:par>
                              <p:par>
                                <p:cTn id="8" presetID="22" presetClass="entr" presetSubtype="2" fill="hold" nodeType="withEffect">
                                  <p:stCondLst>
                                    <p:cond delay="0"/>
                                  </p:stCondLst>
                                  <p:childTnLst>
                                    <p:set>
                                      <p:cBhvr additive="repl">
                                        <p:cTn id="9" dur="1" fill="hold">
                                          <p:stCondLst>
                                            <p:cond delay="0"/>
                                          </p:stCondLst>
                                        </p:cTn>
                                        <p:tgtEl>
                                          <p:spTgt spid="110596">
                                            <p:txEl>
                                              <p:pRg st="1" end="1"/>
                                            </p:txEl>
                                          </p:spTgt>
                                        </p:tgtEl>
                                        <p:attrNameLst>
                                          <p:attrName>style.visibility</p:attrName>
                                        </p:attrNameLst>
                                      </p:cBhvr>
                                      <p:to>
                                        <p:strVal val="visible"/>
                                      </p:to>
                                    </p:set>
                                    <p:animEffect transition="in" filter="wipe(right)">
                                      <p:cBhvr additive="repl">
                                        <p:cTn id="10" dur="500"/>
                                        <p:tgtEl>
                                          <p:spTgt spid="110596">
                                            <p:txEl>
                                              <p:pRg st="1" end="1"/>
                                            </p:txEl>
                                          </p:spTgt>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22" presetClass="entr" presetSubtype="2" fill="hold" nodeType="clickEffect">
                                  <p:stCondLst>
                                    <p:cond delay="0"/>
                                  </p:stCondLst>
                                  <p:childTnLst>
                                    <p:set>
                                      <p:cBhvr additive="repl">
                                        <p:cTn id="14" dur="1" fill="hold">
                                          <p:stCondLst>
                                            <p:cond delay="0"/>
                                          </p:stCondLst>
                                        </p:cTn>
                                        <p:tgtEl>
                                          <p:spTgt spid="110596">
                                            <p:txEl>
                                              <p:pRg st="2" end="2"/>
                                            </p:txEl>
                                          </p:spTgt>
                                        </p:tgtEl>
                                        <p:attrNameLst>
                                          <p:attrName>style.visibility</p:attrName>
                                        </p:attrNameLst>
                                      </p:cBhvr>
                                      <p:to>
                                        <p:strVal val="visible"/>
                                      </p:to>
                                    </p:set>
                                    <p:animEffect transition="in" filter="wipe(right)">
                                      <p:cBhvr additive="repl">
                                        <p:cTn id="15" dur="500"/>
                                        <p:tgtEl>
                                          <p:spTgt spid="110596">
                                            <p:txEl>
                                              <p:pRg st="2" end="2"/>
                                            </p:txEl>
                                          </p:spTgt>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22" presetClass="entr" presetSubtype="2" fill="hold" nodeType="clickEffect">
                                  <p:stCondLst>
                                    <p:cond delay="0"/>
                                  </p:stCondLst>
                                  <p:childTnLst>
                                    <p:set>
                                      <p:cBhvr additive="repl">
                                        <p:cTn id="19" dur="1" fill="hold">
                                          <p:stCondLst>
                                            <p:cond delay="0"/>
                                          </p:stCondLst>
                                        </p:cTn>
                                        <p:tgtEl>
                                          <p:spTgt spid="110596">
                                            <p:txEl>
                                              <p:pRg st="3" end="3"/>
                                            </p:txEl>
                                          </p:spTgt>
                                        </p:tgtEl>
                                        <p:attrNameLst>
                                          <p:attrName>style.visibility</p:attrName>
                                        </p:attrNameLst>
                                      </p:cBhvr>
                                      <p:to>
                                        <p:strVal val="visible"/>
                                      </p:to>
                                    </p:set>
                                    <p:animEffect transition="in" filter="wipe(right)">
                                      <p:cBhvr additive="repl">
                                        <p:cTn id="20" dur="500"/>
                                        <p:tgtEl>
                                          <p:spTgt spid="110596">
                                            <p:txEl>
                                              <p:pRg st="3" end="3"/>
                                            </p:txEl>
                                          </p:spTgt>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22" presetClass="entr" presetSubtype="2" fill="hold" nodeType="clickEffect">
                                  <p:stCondLst>
                                    <p:cond delay="0"/>
                                  </p:stCondLst>
                                  <p:childTnLst>
                                    <p:set>
                                      <p:cBhvr additive="repl">
                                        <p:cTn id="24" dur="1" fill="hold">
                                          <p:stCondLst>
                                            <p:cond delay="0"/>
                                          </p:stCondLst>
                                        </p:cTn>
                                        <p:tgtEl>
                                          <p:spTgt spid="110596">
                                            <p:txEl>
                                              <p:pRg st="4" end="4"/>
                                            </p:txEl>
                                          </p:spTgt>
                                        </p:tgtEl>
                                        <p:attrNameLst>
                                          <p:attrName>style.visibility</p:attrName>
                                        </p:attrNameLst>
                                      </p:cBhvr>
                                      <p:to>
                                        <p:strVal val="visible"/>
                                      </p:to>
                                    </p:set>
                                    <p:animEffect transition="in" filter="wipe(right)">
                                      <p:cBhvr additive="repl">
                                        <p:cTn id="25" dur="500"/>
                                        <p:tgtEl>
                                          <p:spTgt spid="110596">
                                            <p:txEl>
                                              <p:pRg st="4" end="4"/>
                                            </p:txEl>
                                          </p:spTgt>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22" presetClass="entr" presetSubtype="2" fill="hold" nodeType="clickEffect">
                                  <p:stCondLst>
                                    <p:cond delay="0"/>
                                  </p:stCondLst>
                                  <p:childTnLst>
                                    <p:set>
                                      <p:cBhvr additive="repl">
                                        <p:cTn id="29" dur="1" fill="hold">
                                          <p:stCondLst>
                                            <p:cond delay="0"/>
                                          </p:stCondLst>
                                        </p:cTn>
                                        <p:tgtEl>
                                          <p:spTgt spid="110596">
                                            <p:txEl>
                                              <p:pRg st="5" end="5"/>
                                            </p:txEl>
                                          </p:spTgt>
                                        </p:tgtEl>
                                        <p:attrNameLst>
                                          <p:attrName>style.visibility</p:attrName>
                                        </p:attrNameLst>
                                      </p:cBhvr>
                                      <p:to>
                                        <p:strVal val="visible"/>
                                      </p:to>
                                    </p:set>
                                    <p:animEffect transition="in" filter="wipe(right)">
                                      <p:cBhvr additive="repl">
                                        <p:cTn id="30" dur="500"/>
                                        <p:tgtEl>
                                          <p:spTgt spid="110596">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Text Box 1">
            <a:extLst>
              <a:ext uri="{FF2B5EF4-FFF2-40B4-BE49-F238E27FC236}">
                <a16:creationId xmlns:a16="http://schemas.microsoft.com/office/drawing/2014/main" id="{A266117E-7B6D-41CA-9F12-A195F8640513}"/>
              </a:ext>
            </a:extLst>
          </p:cNvPr>
          <p:cNvSpPr txBox="1">
            <a:spLocks noChangeArrowheads="1"/>
          </p:cNvSpPr>
          <p:nvPr/>
        </p:nvSpPr>
        <p:spPr bwMode="auto">
          <a:xfrm>
            <a:off x="304800" y="6248400"/>
            <a:ext cx="3505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1pPr>
            <a:lvl2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2pPr>
            <a:lvl3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3pPr>
            <a:lvl4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4pPr>
            <a:lvl5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5pPr>
            <a:lvl6pPr marL="25146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6pPr>
            <a:lvl7pPr marL="29718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7pPr>
            <a:lvl8pPr marL="34290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8pPr>
            <a:lvl9pPr marL="38862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9pPr>
          </a:lstStyle>
          <a:p>
            <a:pPr eaLnBrk="1" hangingPunct="1">
              <a:lnSpc>
                <a:spcPct val="100000"/>
              </a:lnSpc>
              <a:buClrTx/>
              <a:buFontTx/>
              <a:buNone/>
            </a:pPr>
            <a:r>
              <a:rPr lang="el-GR" altLang="en-US" sz="1400">
                <a:solidFill>
                  <a:srgbClr val="000000"/>
                </a:solidFill>
                <a:latin typeface="Times New Roman" panose="02020603050405020304" pitchFamily="18" charset="0"/>
                <a:cs typeface="DejaVu Sans" panose="020B0603030804020204" pitchFamily="34" charset="0"/>
              </a:rPr>
              <a:t>Tro, Chemistry: A Molecular Approach</a:t>
            </a:r>
          </a:p>
        </p:txBody>
      </p:sp>
      <p:sp>
        <p:nvSpPr>
          <p:cNvPr id="182276" name="Rectangle 3">
            <a:extLst>
              <a:ext uri="{FF2B5EF4-FFF2-40B4-BE49-F238E27FC236}">
                <a16:creationId xmlns:a16="http://schemas.microsoft.com/office/drawing/2014/main" id="{EA770D84-AC35-4813-9C66-BC8E177EBB45}"/>
              </a:ext>
            </a:extLst>
          </p:cNvPr>
          <p:cNvSpPr>
            <a:spLocks noGrp="1" noChangeArrowheads="1"/>
          </p:cNvSpPr>
          <p:nvPr>
            <p:ph type="title" idx="4294967295"/>
          </p:nvPr>
        </p:nvSpPr>
        <p:spPr>
          <a:xfrm>
            <a:off x="304800" y="609600"/>
            <a:ext cx="8458200" cy="1143000"/>
          </a:xfrm>
        </p:spPr>
        <p:txBody>
          <a:bodyPr>
            <a:normAutofit fontScale="90000"/>
          </a:bodyPr>
          <a:lstStyle/>
          <a:p>
            <a:pPr marL="342900" indent="-334963" eaLnBrk="1" hangingPunct="1">
              <a:lnSpc>
                <a:spcPct val="100000"/>
              </a:lnSpc>
              <a:spcBef>
                <a:spcPts val="888"/>
              </a:spcBef>
              <a:buClrTx/>
              <a:buFontTx/>
              <a:buNone/>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pPr>
            <a:r>
              <a:rPr lang="en-US" altLang="en-US" sz="4400" dirty="0" err="1">
                <a:solidFill>
                  <a:srgbClr val="9900FF"/>
                </a:solidFill>
              </a:rPr>
              <a:t>Κυμ</a:t>
            </a:r>
            <a:r>
              <a:rPr lang="en-US" altLang="en-US" sz="4400" dirty="0">
                <a:solidFill>
                  <a:srgbClr val="9900FF"/>
                </a:solidFill>
              </a:rPr>
              <a:t>ατοσυνάρτηση, </a:t>
            </a:r>
            <a:r>
              <a:rPr lang="el-GR" altLang="en-US" sz="4400" dirty="0">
                <a:solidFill>
                  <a:srgbClr val="9900FF"/>
                </a:solidFill>
              </a:rPr>
              <a:t>ψ</a:t>
            </a:r>
            <a:br>
              <a:rPr lang="en-US" altLang="en-US" sz="4400" dirty="0">
                <a:solidFill>
                  <a:srgbClr val="9900FF"/>
                </a:solidFill>
                <a:latin typeface="Symbol" panose="05050102010706020507" pitchFamily="18" charset="2"/>
              </a:rPr>
            </a:br>
            <a:r>
              <a:rPr lang="en-US" altLang="en-US" sz="2200" dirty="0">
                <a:solidFill>
                  <a:srgbClr val="3333FF"/>
                </a:solidFill>
                <a:latin typeface="Calibri" panose="020F0502020204030204" pitchFamily="34" charset="0"/>
              </a:rPr>
              <a:t>3  Κβα</a:t>
            </a:r>
            <a:r>
              <a:rPr lang="en-US" altLang="en-US" sz="2200" dirty="0" err="1">
                <a:solidFill>
                  <a:srgbClr val="3333FF"/>
                </a:solidFill>
                <a:latin typeface="Calibri" panose="020F0502020204030204" pitchFamily="34" charset="0"/>
              </a:rPr>
              <a:t>ντικοί</a:t>
            </a:r>
            <a:r>
              <a:rPr lang="en-US" altLang="en-US" sz="2200" dirty="0">
                <a:solidFill>
                  <a:srgbClr val="3333FF"/>
                </a:solidFill>
                <a:latin typeface="Calibri" panose="020F0502020204030204" pitchFamily="34" charset="0"/>
              </a:rPr>
              <a:t> α</a:t>
            </a:r>
            <a:r>
              <a:rPr lang="en-US" altLang="en-US" sz="2200" dirty="0" err="1">
                <a:solidFill>
                  <a:srgbClr val="3333FF"/>
                </a:solidFill>
                <a:latin typeface="Calibri" panose="020F0502020204030204" pitchFamily="34" charset="0"/>
              </a:rPr>
              <a:t>ριθμοί</a:t>
            </a:r>
            <a:r>
              <a:rPr lang="en-US" altLang="en-US" sz="2200" dirty="0">
                <a:solidFill>
                  <a:srgbClr val="3333FF"/>
                </a:solidFill>
                <a:latin typeface="Calibri" panose="020F0502020204030204" pitchFamily="34" charset="0"/>
              </a:rPr>
              <a:t> απα</a:t>
            </a:r>
            <a:r>
              <a:rPr lang="en-US" altLang="en-US" sz="2200" dirty="0" err="1">
                <a:solidFill>
                  <a:srgbClr val="3333FF"/>
                </a:solidFill>
                <a:latin typeface="Calibri" panose="020F0502020204030204" pitchFamily="34" charset="0"/>
              </a:rPr>
              <a:t>ιτούντ</a:t>
            </a:r>
            <a:r>
              <a:rPr lang="en-US" altLang="en-US" sz="2200" dirty="0">
                <a:solidFill>
                  <a:srgbClr val="3333FF"/>
                </a:solidFill>
                <a:latin typeface="Calibri" panose="020F0502020204030204" pitchFamily="34" charset="0"/>
              </a:rPr>
              <a:t>αι για να περιγράψουν μια κυματοσυνάρτηση σε 3D</a:t>
            </a:r>
            <a:br>
              <a:rPr lang="en-US" altLang="en-US" sz="2100" dirty="0">
                <a:solidFill>
                  <a:srgbClr val="3333FF"/>
                </a:solidFill>
                <a:latin typeface="Symbol" panose="05050102010706020507" pitchFamily="18" charset="2"/>
              </a:rPr>
            </a:br>
            <a:endParaRPr lang="en-US" altLang="en-US" sz="2100" dirty="0">
              <a:solidFill>
                <a:srgbClr val="3333FF"/>
              </a:solidFill>
              <a:latin typeface="Symbol" panose="05050102010706020507" pitchFamily="18" charset="2"/>
            </a:endParaRPr>
          </a:p>
        </p:txBody>
      </p:sp>
      <p:sp>
        <p:nvSpPr>
          <p:cNvPr id="182277" name="Text Box 4">
            <a:extLst>
              <a:ext uri="{FF2B5EF4-FFF2-40B4-BE49-F238E27FC236}">
                <a16:creationId xmlns:a16="http://schemas.microsoft.com/office/drawing/2014/main" id="{4E8B5554-5657-41D6-9FDB-DAB544B29A1E}"/>
              </a:ext>
            </a:extLst>
          </p:cNvPr>
          <p:cNvSpPr txBox="1">
            <a:spLocks noChangeArrowheads="1"/>
          </p:cNvSpPr>
          <p:nvPr/>
        </p:nvSpPr>
        <p:spPr bwMode="auto">
          <a:xfrm>
            <a:off x="304800" y="1752600"/>
            <a:ext cx="8458200" cy="434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marL="336550" indent="-336550">
              <a:lnSpc>
                <a:spcPct val="94000"/>
              </a:lnSpc>
              <a:buClr>
                <a:srgbClr val="000000"/>
              </a:buClr>
              <a:buSzPct val="100000"/>
              <a:buFont typeface="Times New Roman" panose="02020603050405020304" pitchFamily="18" charset="0"/>
              <a:tabLst>
                <a:tab pos="336550" algn="l"/>
                <a:tab pos="784225" algn="l"/>
                <a:tab pos="1233488" algn="l"/>
                <a:tab pos="1682750" algn="l"/>
                <a:tab pos="2132013" algn="l"/>
                <a:tab pos="2581275" algn="l"/>
                <a:tab pos="3030538" algn="l"/>
                <a:tab pos="3479800" algn="l"/>
                <a:tab pos="3929063" algn="l"/>
                <a:tab pos="4378325" algn="l"/>
                <a:tab pos="4827588" algn="l"/>
                <a:tab pos="5276850" algn="l"/>
                <a:tab pos="5726113" algn="l"/>
                <a:tab pos="6175375" algn="l"/>
                <a:tab pos="6624638" algn="l"/>
                <a:tab pos="7073900" algn="l"/>
                <a:tab pos="7523163" algn="l"/>
                <a:tab pos="7972425" algn="l"/>
                <a:tab pos="8421688" algn="l"/>
                <a:tab pos="8870950" algn="l"/>
                <a:tab pos="9320213" algn="l"/>
              </a:tabLst>
              <a:defRPr>
                <a:solidFill>
                  <a:schemeClr val="bg1"/>
                </a:solidFill>
                <a:latin typeface="Arial" panose="020B0604020202020204" pitchFamily="34" charset="0"/>
                <a:cs typeface="Droid Sans Fallback" charset="0"/>
              </a:defRPr>
            </a:lvl1pPr>
            <a:lvl2pPr marL="736600" indent="-279400">
              <a:lnSpc>
                <a:spcPct val="94000"/>
              </a:lnSpc>
              <a:buClr>
                <a:srgbClr val="000000"/>
              </a:buClr>
              <a:buSzPct val="100000"/>
              <a:buFont typeface="Times New Roman" panose="02020603050405020304" pitchFamily="18" charset="0"/>
              <a:tabLst>
                <a:tab pos="336550" algn="l"/>
                <a:tab pos="784225" algn="l"/>
                <a:tab pos="1233488" algn="l"/>
                <a:tab pos="1682750" algn="l"/>
                <a:tab pos="2132013" algn="l"/>
                <a:tab pos="2581275" algn="l"/>
                <a:tab pos="3030538" algn="l"/>
                <a:tab pos="3479800" algn="l"/>
                <a:tab pos="3929063" algn="l"/>
                <a:tab pos="4378325" algn="l"/>
                <a:tab pos="4827588" algn="l"/>
                <a:tab pos="5276850" algn="l"/>
                <a:tab pos="5726113" algn="l"/>
                <a:tab pos="6175375" algn="l"/>
                <a:tab pos="6624638" algn="l"/>
                <a:tab pos="7073900" algn="l"/>
                <a:tab pos="7523163" algn="l"/>
                <a:tab pos="7972425" algn="l"/>
                <a:tab pos="8421688" algn="l"/>
                <a:tab pos="8870950" algn="l"/>
                <a:tab pos="9320213" algn="l"/>
              </a:tabLst>
              <a:defRPr>
                <a:solidFill>
                  <a:schemeClr val="bg1"/>
                </a:solidFill>
                <a:latin typeface="Arial" panose="020B0604020202020204" pitchFamily="34" charset="0"/>
                <a:cs typeface="Droid Sans Fallback" charset="0"/>
              </a:defRPr>
            </a:lvl2pPr>
            <a:lvl3pPr>
              <a:lnSpc>
                <a:spcPct val="94000"/>
              </a:lnSpc>
              <a:buClr>
                <a:srgbClr val="000000"/>
              </a:buClr>
              <a:buSzPct val="100000"/>
              <a:buFont typeface="Times New Roman" panose="02020603050405020304" pitchFamily="18" charset="0"/>
              <a:tabLst>
                <a:tab pos="336550" algn="l"/>
                <a:tab pos="784225" algn="l"/>
                <a:tab pos="1233488" algn="l"/>
                <a:tab pos="1682750" algn="l"/>
                <a:tab pos="2132013" algn="l"/>
                <a:tab pos="2581275" algn="l"/>
                <a:tab pos="3030538" algn="l"/>
                <a:tab pos="3479800" algn="l"/>
                <a:tab pos="3929063" algn="l"/>
                <a:tab pos="4378325" algn="l"/>
                <a:tab pos="4827588" algn="l"/>
                <a:tab pos="5276850" algn="l"/>
                <a:tab pos="5726113" algn="l"/>
                <a:tab pos="6175375" algn="l"/>
                <a:tab pos="6624638" algn="l"/>
                <a:tab pos="7073900" algn="l"/>
                <a:tab pos="7523163" algn="l"/>
                <a:tab pos="7972425" algn="l"/>
                <a:tab pos="8421688" algn="l"/>
                <a:tab pos="8870950" algn="l"/>
                <a:tab pos="9320213" algn="l"/>
              </a:tabLst>
              <a:defRPr>
                <a:solidFill>
                  <a:schemeClr val="bg1"/>
                </a:solidFill>
                <a:latin typeface="Arial" panose="020B0604020202020204" pitchFamily="34" charset="0"/>
                <a:cs typeface="Droid Sans Fallback" charset="0"/>
              </a:defRPr>
            </a:lvl3pPr>
            <a:lvl4pPr>
              <a:lnSpc>
                <a:spcPct val="94000"/>
              </a:lnSpc>
              <a:buClr>
                <a:srgbClr val="000000"/>
              </a:buClr>
              <a:buSzPct val="100000"/>
              <a:buFont typeface="Times New Roman" panose="02020603050405020304" pitchFamily="18" charset="0"/>
              <a:tabLst>
                <a:tab pos="336550" algn="l"/>
                <a:tab pos="784225" algn="l"/>
                <a:tab pos="1233488" algn="l"/>
                <a:tab pos="1682750" algn="l"/>
                <a:tab pos="2132013" algn="l"/>
                <a:tab pos="2581275" algn="l"/>
                <a:tab pos="3030538" algn="l"/>
                <a:tab pos="3479800" algn="l"/>
                <a:tab pos="3929063" algn="l"/>
                <a:tab pos="4378325" algn="l"/>
                <a:tab pos="4827588" algn="l"/>
                <a:tab pos="5276850" algn="l"/>
                <a:tab pos="5726113" algn="l"/>
                <a:tab pos="6175375" algn="l"/>
                <a:tab pos="6624638" algn="l"/>
                <a:tab pos="7073900" algn="l"/>
                <a:tab pos="7523163" algn="l"/>
                <a:tab pos="7972425" algn="l"/>
                <a:tab pos="8421688" algn="l"/>
                <a:tab pos="8870950" algn="l"/>
                <a:tab pos="9320213" algn="l"/>
              </a:tabLst>
              <a:defRPr>
                <a:solidFill>
                  <a:schemeClr val="bg1"/>
                </a:solidFill>
                <a:latin typeface="Arial" panose="020B0604020202020204" pitchFamily="34" charset="0"/>
                <a:cs typeface="Droid Sans Fallback" charset="0"/>
              </a:defRPr>
            </a:lvl4pPr>
            <a:lvl5pPr>
              <a:lnSpc>
                <a:spcPct val="94000"/>
              </a:lnSpc>
              <a:buClr>
                <a:srgbClr val="000000"/>
              </a:buClr>
              <a:buSzPct val="100000"/>
              <a:buFont typeface="Times New Roman" panose="02020603050405020304" pitchFamily="18" charset="0"/>
              <a:tabLst>
                <a:tab pos="336550" algn="l"/>
                <a:tab pos="784225" algn="l"/>
                <a:tab pos="1233488" algn="l"/>
                <a:tab pos="1682750" algn="l"/>
                <a:tab pos="2132013" algn="l"/>
                <a:tab pos="2581275" algn="l"/>
                <a:tab pos="3030538" algn="l"/>
                <a:tab pos="3479800" algn="l"/>
                <a:tab pos="3929063" algn="l"/>
                <a:tab pos="4378325" algn="l"/>
                <a:tab pos="4827588" algn="l"/>
                <a:tab pos="5276850" algn="l"/>
                <a:tab pos="5726113" algn="l"/>
                <a:tab pos="6175375" algn="l"/>
                <a:tab pos="6624638" algn="l"/>
                <a:tab pos="7073900" algn="l"/>
                <a:tab pos="7523163" algn="l"/>
                <a:tab pos="7972425" algn="l"/>
                <a:tab pos="8421688" algn="l"/>
                <a:tab pos="8870950" algn="l"/>
                <a:tab pos="9320213" algn="l"/>
              </a:tabLst>
              <a:defRPr>
                <a:solidFill>
                  <a:schemeClr val="bg1"/>
                </a:solidFill>
                <a:latin typeface="Arial" panose="020B0604020202020204" pitchFamily="34" charset="0"/>
                <a:cs typeface="Droid Sans Fallback" charset="0"/>
              </a:defRPr>
            </a:lvl5pPr>
            <a:lvl6pPr marL="25146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336550" algn="l"/>
                <a:tab pos="784225" algn="l"/>
                <a:tab pos="1233488" algn="l"/>
                <a:tab pos="1682750" algn="l"/>
                <a:tab pos="2132013" algn="l"/>
                <a:tab pos="2581275" algn="l"/>
                <a:tab pos="3030538" algn="l"/>
                <a:tab pos="3479800" algn="l"/>
                <a:tab pos="3929063" algn="l"/>
                <a:tab pos="4378325" algn="l"/>
                <a:tab pos="4827588" algn="l"/>
                <a:tab pos="5276850" algn="l"/>
                <a:tab pos="5726113" algn="l"/>
                <a:tab pos="6175375" algn="l"/>
                <a:tab pos="6624638" algn="l"/>
                <a:tab pos="7073900" algn="l"/>
                <a:tab pos="7523163" algn="l"/>
                <a:tab pos="7972425" algn="l"/>
                <a:tab pos="8421688" algn="l"/>
                <a:tab pos="8870950" algn="l"/>
                <a:tab pos="9320213" algn="l"/>
              </a:tabLst>
              <a:defRPr>
                <a:solidFill>
                  <a:schemeClr val="bg1"/>
                </a:solidFill>
                <a:latin typeface="Arial" panose="020B0604020202020204" pitchFamily="34" charset="0"/>
                <a:cs typeface="Droid Sans Fallback" charset="0"/>
              </a:defRPr>
            </a:lvl6pPr>
            <a:lvl7pPr marL="29718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336550" algn="l"/>
                <a:tab pos="784225" algn="l"/>
                <a:tab pos="1233488" algn="l"/>
                <a:tab pos="1682750" algn="l"/>
                <a:tab pos="2132013" algn="l"/>
                <a:tab pos="2581275" algn="l"/>
                <a:tab pos="3030538" algn="l"/>
                <a:tab pos="3479800" algn="l"/>
                <a:tab pos="3929063" algn="l"/>
                <a:tab pos="4378325" algn="l"/>
                <a:tab pos="4827588" algn="l"/>
                <a:tab pos="5276850" algn="l"/>
                <a:tab pos="5726113" algn="l"/>
                <a:tab pos="6175375" algn="l"/>
                <a:tab pos="6624638" algn="l"/>
                <a:tab pos="7073900" algn="l"/>
                <a:tab pos="7523163" algn="l"/>
                <a:tab pos="7972425" algn="l"/>
                <a:tab pos="8421688" algn="l"/>
                <a:tab pos="8870950" algn="l"/>
                <a:tab pos="9320213" algn="l"/>
              </a:tabLst>
              <a:defRPr>
                <a:solidFill>
                  <a:schemeClr val="bg1"/>
                </a:solidFill>
                <a:latin typeface="Arial" panose="020B0604020202020204" pitchFamily="34" charset="0"/>
                <a:cs typeface="Droid Sans Fallback" charset="0"/>
              </a:defRPr>
            </a:lvl7pPr>
            <a:lvl8pPr marL="34290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336550" algn="l"/>
                <a:tab pos="784225" algn="l"/>
                <a:tab pos="1233488" algn="l"/>
                <a:tab pos="1682750" algn="l"/>
                <a:tab pos="2132013" algn="l"/>
                <a:tab pos="2581275" algn="l"/>
                <a:tab pos="3030538" algn="l"/>
                <a:tab pos="3479800" algn="l"/>
                <a:tab pos="3929063" algn="l"/>
                <a:tab pos="4378325" algn="l"/>
                <a:tab pos="4827588" algn="l"/>
                <a:tab pos="5276850" algn="l"/>
                <a:tab pos="5726113" algn="l"/>
                <a:tab pos="6175375" algn="l"/>
                <a:tab pos="6624638" algn="l"/>
                <a:tab pos="7073900" algn="l"/>
                <a:tab pos="7523163" algn="l"/>
                <a:tab pos="7972425" algn="l"/>
                <a:tab pos="8421688" algn="l"/>
                <a:tab pos="8870950" algn="l"/>
                <a:tab pos="9320213" algn="l"/>
              </a:tabLst>
              <a:defRPr>
                <a:solidFill>
                  <a:schemeClr val="bg1"/>
                </a:solidFill>
                <a:latin typeface="Arial" panose="020B0604020202020204" pitchFamily="34" charset="0"/>
                <a:cs typeface="Droid Sans Fallback" charset="0"/>
              </a:defRPr>
            </a:lvl8pPr>
            <a:lvl9pPr marL="38862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336550" algn="l"/>
                <a:tab pos="784225" algn="l"/>
                <a:tab pos="1233488" algn="l"/>
                <a:tab pos="1682750" algn="l"/>
                <a:tab pos="2132013" algn="l"/>
                <a:tab pos="2581275" algn="l"/>
                <a:tab pos="3030538" algn="l"/>
                <a:tab pos="3479800" algn="l"/>
                <a:tab pos="3929063" algn="l"/>
                <a:tab pos="4378325" algn="l"/>
                <a:tab pos="4827588" algn="l"/>
                <a:tab pos="5276850" algn="l"/>
                <a:tab pos="5726113" algn="l"/>
                <a:tab pos="6175375" algn="l"/>
                <a:tab pos="6624638" algn="l"/>
                <a:tab pos="7073900" algn="l"/>
                <a:tab pos="7523163" algn="l"/>
                <a:tab pos="7972425" algn="l"/>
                <a:tab pos="8421688" algn="l"/>
                <a:tab pos="8870950" algn="l"/>
                <a:tab pos="9320213" algn="l"/>
              </a:tabLst>
              <a:defRPr>
                <a:solidFill>
                  <a:schemeClr val="bg1"/>
                </a:solidFill>
                <a:latin typeface="Arial" panose="020B0604020202020204" pitchFamily="34" charset="0"/>
                <a:cs typeface="Droid Sans Fallback" charset="0"/>
              </a:defRPr>
            </a:lvl9pPr>
          </a:lstStyle>
          <a:p>
            <a:pPr eaLnBrk="1" hangingPunct="1">
              <a:lnSpc>
                <a:spcPct val="90000"/>
              </a:lnSpc>
              <a:spcBef>
                <a:spcPts val="563"/>
              </a:spcBef>
              <a:buSzPct val="120000"/>
              <a:buFont typeface="Symbol" panose="05050102010706020507" pitchFamily="18" charset="2"/>
              <a:buChar char=""/>
            </a:pPr>
            <a:r>
              <a:rPr lang="en-US" altLang="en-US" sz="2800" dirty="0">
                <a:solidFill>
                  <a:srgbClr val="000000"/>
                </a:solidFill>
                <a:latin typeface="Times New Roman" panose="02020603050405020304" pitchFamily="18" charset="0"/>
              </a:rPr>
              <a:t>Υπ</a:t>
            </a:r>
            <a:r>
              <a:rPr lang="en-US" altLang="en-US" sz="2800" dirty="0" err="1">
                <a:solidFill>
                  <a:srgbClr val="000000"/>
                </a:solidFill>
                <a:latin typeface="Times New Roman" panose="02020603050405020304" pitchFamily="18" charset="0"/>
              </a:rPr>
              <a:t>ολογισμοί</a:t>
            </a:r>
            <a:r>
              <a:rPr lang="en-US" altLang="en-US" sz="2800" dirty="0">
                <a:solidFill>
                  <a:srgbClr val="000000"/>
                </a:solidFill>
                <a:latin typeface="Times New Roman" panose="02020603050405020304" pitchFamily="18" charset="0"/>
              </a:rPr>
              <a:t> </a:t>
            </a:r>
            <a:r>
              <a:rPr lang="en-US" altLang="en-US" sz="2800" dirty="0" err="1">
                <a:solidFill>
                  <a:srgbClr val="000000"/>
                </a:solidFill>
                <a:latin typeface="Times New Roman" panose="02020603050405020304" pitchFamily="18" charset="0"/>
              </a:rPr>
              <a:t>δείχνουν</a:t>
            </a:r>
            <a:r>
              <a:rPr lang="en-US" altLang="en-US" sz="2800" dirty="0">
                <a:solidFill>
                  <a:srgbClr val="000000"/>
                </a:solidFill>
                <a:latin typeface="Times New Roman" panose="02020603050405020304" pitchFamily="18" charset="0"/>
              </a:rPr>
              <a:t> </a:t>
            </a:r>
            <a:r>
              <a:rPr lang="en-US" altLang="en-US" sz="2800" dirty="0" err="1">
                <a:solidFill>
                  <a:srgbClr val="000000"/>
                </a:solidFill>
                <a:latin typeface="Times New Roman" panose="02020603050405020304" pitchFamily="18" charset="0"/>
              </a:rPr>
              <a:t>ότι</a:t>
            </a:r>
            <a:r>
              <a:rPr lang="en-US" altLang="en-US" sz="2800" dirty="0">
                <a:solidFill>
                  <a:srgbClr val="000000"/>
                </a:solidFill>
                <a:latin typeface="Times New Roman" panose="02020603050405020304" pitchFamily="18" charset="0"/>
              </a:rPr>
              <a:t> </a:t>
            </a:r>
            <a:r>
              <a:rPr lang="en-US" altLang="en-US" sz="2800" dirty="0" err="1">
                <a:solidFill>
                  <a:srgbClr val="000000"/>
                </a:solidFill>
                <a:latin typeface="Times New Roman" panose="02020603050405020304" pitchFamily="18" charset="0"/>
              </a:rPr>
              <a:t>το</a:t>
            </a:r>
            <a:r>
              <a:rPr lang="en-US" altLang="en-US" sz="2800" dirty="0">
                <a:solidFill>
                  <a:srgbClr val="000000"/>
                </a:solidFill>
                <a:latin typeface="Times New Roman" panose="02020603050405020304" pitchFamily="18" charset="0"/>
              </a:rPr>
              <a:t> </a:t>
            </a:r>
            <a:r>
              <a:rPr lang="en-US" altLang="en-US" sz="2800" dirty="0" err="1">
                <a:solidFill>
                  <a:srgbClr val="FF0000"/>
                </a:solidFill>
                <a:latin typeface="Times New Roman" panose="02020603050405020304" pitchFamily="18" charset="0"/>
              </a:rPr>
              <a:t>μέγεθος</a:t>
            </a:r>
            <a:r>
              <a:rPr lang="en-US" altLang="en-US" sz="2800" dirty="0">
                <a:solidFill>
                  <a:srgbClr val="000000"/>
                </a:solidFill>
                <a:latin typeface="Times New Roman" panose="02020603050405020304" pitchFamily="18" charset="0"/>
              </a:rPr>
              <a:t>, </a:t>
            </a:r>
            <a:r>
              <a:rPr lang="en-US" altLang="en-US" sz="2800" dirty="0" err="1">
                <a:solidFill>
                  <a:srgbClr val="000000"/>
                </a:solidFill>
                <a:latin typeface="Times New Roman" panose="02020603050405020304" pitchFamily="18" charset="0"/>
              </a:rPr>
              <a:t>το</a:t>
            </a:r>
            <a:r>
              <a:rPr lang="en-US" altLang="en-US" sz="2800" dirty="0">
                <a:solidFill>
                  <a:srgbClr val="000000"/>
                </a:solidFill>
                <a:latin typeface="Times New Roman" panose="02020603050405020304" pitchFamily="18" charset="0"/>
              </a:rPr>
              <a:t> </a:t>
            </a:r>
            <a:r>
              <a:rPr lang="en-US" altLang="en-US" sz="2800" dirty="0" err="1">
                <a:solidFill>
                  <a:srgbClr val="FF0000"/>
                </a:solidFill>
                <a:latin typeface="Times New Roman" panose="02020603050405020304" pitchFamily="18" charset="0"/>
              </a:rPr>
              <a:t>σχήμ</a:t>
            </a:r>
            <a:r>
              <a:rPr lang="en-US" altLang="en-US" sz="2800" dirty="0">
                <a:solidFill>
                  <a:srgbClr val="FF0000"/>
                </a:solidFill>
                <a:latin typeface="Times New Roman" panose="02020603050405020304" pitchFamily="18" charset="0"/>
              </a:rPr>
              <a:t>α</a:t>
            </a:r>
            <a:r>
              <a:rPr lang="en-US" altLang="en-US" sz="2800" dirty="0">
                <a:solidFill>
                  <a:srgbClr val="000000"/>
                </a:solidFill>
                <a:latin typeface="Times New Roman" panose="02020603050405020304" pitchFamily="18" charset="0"/>
              </a:rPr>
              <a:t> και ο </a:t>
            </a:r>
            <a:r>
              <a:rPr lang="en-US" altLang="en-US" sz="2800" dirty="0">
                <a:solidFill>
                  <a:srgbClr val="FF0000"/>
                </a:solidFill>
                <a:latin typeface="Times New Roman" panose="02020603050405020304" pitchFamily="18" charset="0"/>
              </a:rPr>
              <a:t>προσανατολισμός</a:t>
            </a:r>
            <a:r>
              <a:rPr lang="en-US" altLang="en-US" sz="2800" dirty="0">
                <a:solidFill>
                  <a:srgbClr val="000000"/>
                </a:solidFill>
                <a:latin typeface="Times New Roman" panose="02020603050405020304" pitchFamily="18" charset="0"/>
              </a:rPr>
              <a:t> στον χώρο ενός τροχιακού καθορίζεται από τρείς ακέραιους όρους</a:t>
            </a:r>
          </a:p>
          <a:p>
            <a:pPr lvl="1" eaLnBrk="1" hangingPunct="1">
              <a:lnSpc>
                <a:spcPct val="90000"/>
              </a:lnSpc>
              <a:spcBef>
                <a:spcPts val="488"/>
              </a:spcBef>
              <a:buFont typeface="Wingdings" panose="05000000000000000000" pitchFamily="2" charset="2"/>
              <a:buChar char=""/>
            </a:pPr>
            <a:r>
              <a:rPr lang="en-US" altLang="en-US" sz="2400" dirty="0" err="1">
                <a:solidFill>
                  <a:srgbClr val="000000"/>
                </a:solidFill>
                <a:latin typeface="Times New Roman" panose="02020603050405020304" pitchFamily="18" charset="0"/>
              </a:rPr>
              <a:t>Που</a:t>
            </a:r>
            <a:r>
              <a:rPr lang="en-US" altLang="en-US" sz="2400" dirty="0">
                <a:solidFill>
                  <a:srgbClr val="000000"/>
                </a:solidFill>
                <a:latin typeface="Times New Roman" panose="02020603050405020304" pitchFamily="18" charset="0"/>
              </a:rPr>
              <a:t> π</a:t>
            </a:r>
            <a:r>
              <a:rPr lang="en-US" altLang="en-US" sz="2400" dirty="0" err="1">
                <a:solidFill>
                  <a:srgbClr val="000000"/>
                </a:solidFill>
                <a:latin typeface="Times New Roman" panose="02020603050405020304" pitchFamily="18" charset="0"/>
              </a:rPr>
              <a:t>ροστίθεντ</a:t>
            </a:r>
            <a:r>
              <a:rPr lang="en-US" altLang="en-US" sz="2400" dirty="0">
                <a:solidFill>
                  <a:srgbClr val="000000"/>
                </a:solidFill>
                <a:latin typeface="Times New Roman" panose="02020603050405020304" pitchFamily="18" charset="0"/>
              </a:rPr>
              <a:t>αι για την κβαντοποίηση της ενέργειας του ηλεκτρονίου</a:t>
            </a:r>
          </a:p>
          <a:p>
            <a:pPr eaLnBrk="1" hangingPunct="1">
              <a:lnSpc>
                <a:spcPct val="90000"/>
              </a:lnSpc>
              <a:spcBef>
                <a:spcPts val="563"/>
              </a:spcBef>
              <a:buSzPct val="120000"/>
              <a:buFont typeface="Symbol" panose="05050102010706020507" pitchFamily="18" charset="2"/>
              <a:buChar char=""/>
            </a:pPr>
            <a:r>
              <a:rPr lang="en-US" altLang="en-US" sz="2800" dirty="0" err="1">
                <a:solidFill>
                  <a:srgbClr val="000000"/>
                </a:solidFill>
                <a:latin typeface="Times New Roman" panose="02020603050405020304" pitchFamily="18" charset="0"/>
              </a:rPr>
              <a:t>Αυτοί</a:t>
            </a:r>
            <a:r>
              <a:rPr lang="en-US" altLang="en-US" sz="2800" dirty="0">
                <a:solidFill>
                  <a:srgbClr val="000000"/>
                </a:solidFill>
                <a:latin typeface="Times New Roman" panose="02020603050405020304" pitchFamily="18" charset="0"/>
              </a:rPr>
              <a:t> </a:t>
            </a:r>
            <a:r>
              <a:rPr lang="en-US" altLang="en-US" sz="2800" dirty="0" err="1">
                <a:solidFill>
                  <a:srgbClr val="000000"/>
                </a:solidFill>
                <a:latin typeface="Times New Roman" panose="02020603050405020304" pitchFamily="18" charset="0"/>
              </a:rPr>
              <a:t>οι</a:t>
            </a:r>
            <a:r>
              <a:rPr lang="en-US" altLang="en-US" sz="2800" dirty="0">
                <a:solidFill>
                  <a:srgbClr val="000000"/>
                </a:solidFill>
                <a:latin typeface="Times New Roman" panose="02020603050405020304" pitchFamily="18" charset="0"/>
              </a:rPr>
              <a:t> α</a:t>
            </a:r>
            <a:r>
              <a:rPr lang="en-US" altLang="en-US" sz="2800" dirty="0" err="1">
                <a:solidFill>
                  <a:srgbClr val="000000"/>
                </a:solidFill>
                <a:latin typeface="Times New Roman" panose="02020603050405020304" pitchFamily="18" charset="0"/>
              </a:rPr>
              <a:t>κέρ</a:t>
            </a:r>
            <a:r>
              <a:rPr lang="en-US" altLang="en-US" sz="2800" dirty="0">
                <a:solidFill>
                  <a:srgbClr val="000000"/>
                </a:solidFill>
                <a:latin typeface="Times New Roman" panose="02020603050405020304" pitchFamily="18" charset="0"/>
              </a:rPr>
              <a:t>αιοι καλούνται </a:t>
            </a:r>
            <a:r>
              <a:rPr lang="en-US" altLang="en-US" sz="2800" b="1" dirty="0">
                <a:solidFill>
                  <a:srgbClr val="FF0000"/>
                </a:solidFill>
                <a:latin typeface="Times New Roman" panose="02020603050405020304" pitchFamily="18" charset="0"/>
              </a:rPr>
              <a:t>κβαντικοί αριθμοί</a:t>
            </a:r>
          </a:p>
          <a:p>
            <a:pPr lvl="1" eaLnBrk="1" hangingPunct="1">
              <a:lnSpc>
                <a:spcPct val="90000"/>
              </a:lnSpc>
              <a:spcBef>
                <a:spcPts val="488"/>
              </a:spcBef>
              <a:buFont typeface="Wingdings" panose="05000000000000000000" pitchFamily="2" charset="2"/>
              <a:buChar char=""/>
            </a:pPr>
            <a:r>
              <a:rPr lang="en-US" altLang="en-US" sz="2400" dirty="0">
                <a:solidFill>
                  <a:srgbClr val="000000"/>
                </a:solidFill>
                <a:latin typeface="Times New Roman" panose="02020603050405020304" pitchFamily="18" charset="0"/>
              </a:rPr>
              <a:t>Ο </a:t>
            </a:r>
            <a:r>
              <a:rPr lang="en-US" altLang="en-US" sz="2400" dirty="0" err="1">
                <a:solidFill>
                  <a:srgbClr val="000000"/>
                </a:solidFill>
                <a:latin typeface="Times New Roman" panose="02020603050405020304" pitchFamily="18" charset="0"/>
              </a:rPr>
              <a:t>κύριος</a:t>
            </a:r>
            <a:r>
              <a:rPr lang="en-US" altLang="en-US" sz="2400" dirty="0">
                <a:solidFill>
                  <a:srgbClr val="000000"/>
                </a:solidFill>
                <a:latin typeface="Times New Roman" panose="02020603050405020304" pitchFamily="18" charset="0"/>
              </a:rPr>
              <a:t> κβα</a:t>
            </a:r>
            <a:r>
              <a:rPr lang="en-US" altLang="en-US" sz="2400" dirty="0" err="1">
                <a:solidFill>
                  <a:srgbClr val="000000"/>
                </a:solidFill>
                <a:latin typeface="Times New Roman" panose="02020603050405020304" pitchFamily="18" charset="0"/>
              </a:rPr>
              <a:t>ντικός</a:t>
            </a:r>
            <a:r>
              <a:rPr lang="en-US" altLang="en-US" sz="2400" dirty="0">
                <a:solidFill>
                  <a:srgbClr val="000000"/>
                </a:solidFill>
                <a:latin typeface="Times New Roman" panose="02020603050405020304" pitchFamily="18" charset="0"/>
              </a:rPr>
              <a:t> α</a:t>
            </a:r>
            <a:r>
              <a:rPr lang="en-US" altLang="en-US" sz="2400" dirty="0" err="1">
                <a:solidFill>
                  <a:srgbClr val="000000"/>
                </a:solidFill>
                <a:latin typeface="Times New Roman" panose="02020603050405020304" pitchFamily="18" charset="0"/>
              </a:rPr>
              <a:t>ριθμός</a:t>
            </a:r>
            <a:r>
              <a:rPr lang="en-US" altLang="en-US" sz="2400" dirty="0">
                <a:solidFill>
                  <a:srgbClr val="000000"/>
                </a:solidFill>
                <a:latin typeface="Times New Roman" panose="02020603050405020304" pitchFamily="18" charset="0"/>
              </a:rPr>
              <a:t>, </a:t>
            </a:r>
            <a:r>
              <a:rPr lang="en-US" altLang="en-US" sz="2400" b="1" i="1" dirty="0">
                <a:solidFill>
                  <a:srgbClr val="000000"/>
                </a:solidFill>
                <a:latin typeface="Times New Roman" panose="02020603050405020304" pitchFamily="18" charset="0"/>
              </a:rPr>
              <a:t>n</a:t>
            </a:r>
          </a:p>
          <a:p>
            <a:pPr lvl="1" eaLnBrk="1" hangingPunct="1">
              <a:lnSpc>
                <a:spcPct val="90000"/>
              </a:lnSpc>
              <a:spcBef>
                <a:spcPts val="488"/>
              </a:spcBef>
              <a:buFont typeface="Wingdings" panose="05000000000000000000" pitchFamily="2" charset="2"/>
              <a:buChar char=""/>
            </a:pPr>
            <a:r>
              <a:rPr lang="en-US" altLang="en-US" sz="2400" dirty="0">
                <a:solidFill>
                  <a:srgbClr val="000000"/>
                </a:solidFill>
                <a:latin typeface="Times New Roman" panose="02020603050405020304" pitchFamily="18" charset="0"/>
              </a:rPr>
              <a:t>Ο κβα</a:t>
            </a:r>
            <a:r>
              <a:rPr lang="en-US" altLang="en-US" sz="2400" dirty="0" err="1">
                <a:solidFill>
                  <a:srgbClr val="000000"/>
                </a:solidFill>
                <a:latin typeface="Times New Roman" panose="02020603050405020304" pitchFamily="18" charset="0"/>
              </a:rPr>
              <a:t>ντικός</a:t>
            </a:r>
            <a:r>
              <a:rPr lang="en-US" altLang="en-US" sz="2400" dirty="0">
                <a:solidFill>
                  <a:srgbClr val="000000"/>
                </a:solidFill>
                <a:latin typeface="Times New Roman" panose="02020603050405020304" pitchFamily="18" charset="0"/>
              </a:rPr>
              <a:t> α</a:t>
            </a:r>
            <a:r>
              <a:rPr lang="en-US" altLang="en-US" sz="2400" dirty="0" err="1">
                <a:solidFill>
                  <a:srgbClr val="000000"/>
                </a:solidFill>
                <a:latin typeface="Times New Roman" panose="02020603050405020304" pitchFamily="18" charset="0"/>
              </a:rPr>
              <a:t>ριθμός</a:t>
            </a:r>
            <a:r>
              <a:rPr lang="en-US" altLang="en-US" sz="2400" dirty="0">
                <a:solidFill>
                  <a:srgbClr val="000000"/>
                </a:solidFill>
                <a:latin typeface="Times New Roman" panose="02020603050405020304" pitchFamily="18" charset="0"/>
              </a:rPr>
              <a:t> </a:t>
            </a:r>
            <a:r>
              <a:rPr lang="en-US" altLang="en-US" sz="2400" dirty="0" err="1">
                <a:solidFill>
                  <a:srgbClr val="000000"/>
                </a:solidFill>
                <a:latin typeface="Times New Roman" panose="02020603050405020304" pitchFamily="18" charset="0"/>
              </a:rPr>
              <a:t>της</a:t>
            </a:r>
            <a:r>
              <a:rPr lang="en-US" altLang="en-US" sz="2400" dirty="0">
                <a:solidFill>
                  <a:srgbClr val="000000"/>
                </a:solidFill>
                <a:latin typeface="Times New Roman" panose="02020603050405020304" pitchFamily="18" charset="0"/>
              </a:rPr>
              <a:t> </a:t>
            </a:r>
            <a:r>
              <a:rPr lang="en-US" altLang="en-US" sz="2400" dirty="0" err="1">
                <a:solidFill>
                  <a:srgbClr val="000000"/>
                </a:solidFill>
                <a:latin typeface="Times New Roman" panose="02020603050405020304" pitchFamily="18" charset="0"/>
              </a:rPr>
              <a:t>στροφορμής</a:t>
            </a:r>
            <a:r>
              <a:rPr lang="en-US" altLang="en-US" sz="2400" dirty="0">
                <a:solidFill>
                  <a:srgbClr val="000000"/>
                </a:solidFill>
                <a:latin typeface="Times New Roman" panose="02020603050405020304" pitchFamily="18" charset="0"/>
              </a:rPr>
              <a:t> ή α</a:t>
            </a:r>
            <a:r>
              <a:rPr lang="en-US" altLang="en-US" sz="2400" dirty="0" err="1">
                <a:solidFill>
                  <a:srgbClr val="000000"/>
                </a:solidFill>
                <a:latin typeface="Times New Roman" panose="02020603050405020304" pitchFamily="18" charset="0"/>
              </a:rPr>
              <a:t>ζιμουθι</a:t>
            </a:r>
            <a:r>
              <a:rPr lang="en-US" altLang="en-US" sz="2400" dirty="0">
                <a:solidFill>
                  <a:srgbClr val="000000"/>
                </a:solidFill>
                <a:latin typeface="Times New Roman" panose="02020603050405020304" pitchFamily="18" charset="0"/>
              </a:rPr>
              <a:t>ακός κβαντικός αριθμός, </a:t>
            </a:r>
            <a:r>
              <a:rPr lang="en-US" altLang="en-US" sz="2400" b="1" i="1" dirty="0">
                <a:solidFill>
                  <a:srgbClr val="000000"/>
                </a:solidFill>
                <a:latin typeface="Times New Roman" panose="02020603050405020304" pitchFamily="18" charset="0"/>
              </a:rPr>
              <a:t>l</a:t>
            </a:r>
          </a:p>
          <a:p>
            <a:pPr lvl="1" eaLnBrk="1" hangingPunct="1">
              <a:lnSpc>
                <a:spcPct val="90000"/>
              </a:lnSpc>
              <a:spcBef>
                <a:spcPts val="488"/>
              </a:spcBef>
              <a:buFont typeface="Wingdings" panose="05000000000000000000" pitchFamily="2" charset="2"/>
              <a:buChar char=""/>
            </a:pPr>
            <a:r>
              <a:rPr lang="en-US" altLang="en-US" sz="2400" dirty="0">
                <a:solidFill>
                  <a:srgbClr val="000000"/>
                </a:solidFill>
                <a:latin typeface="Times New Roman" panose="02020603050405020304" pitchFamily="18" charset="0"/>
              </a:rPr>
              <a:t>Ο μα</a:t>
            </a:r>
            <a:r>
              <a:rPr lang="en-US" altLang="en-US" sz="2400" dirty="0" err="1">
                <a:solidFill>
                  <a:srgbClr val="000000"/>
                </a:solidFill>
                <a:latin typeface="Times New Roman" panose="02020603050405020304" pitchFamily="18" charset="0"/>
              </a:rPr>
              <a:t>γνητικό</a:t>
            </a:r>
            <a:r>
              <a:rPr lang="en-US" altLang="en-US" sz="2400" dirty="0">
                <a:solidFill>
                  <a:srgbClr val="000000"/>
                </a:solidFill>
                <a:latin typeface="Times New Roman" panose="02020603050405020304" pitchFamily="18" charset="0"/>
              </a:rPr>
              <a:t> κβα</a:t>
            </a:r>
            <a:r>
              <a:rPr lang="en-US" altLang="en-US" sz="2400" dirty="0" err="1">
                <a:solidFill>
                  <a:srgbClr val="000000"/>
                </a:solidFill>
                <a:latin typeface="Times New Roman" panose="02020603050405020304" pitchFamily="18" charset="0"/>
              </a:rPr>
              <a:t>ντικός</a:t>
            </a:r>
            <a:r>
              <a:rPr lang="en-US" altLang="en-US" sz="2400" dirty="0">
                <a:solidFill>
                  <a:srgbClr val="000000"/>
                </a:solidFill>
                <a:latin typeface="Times New Roman" panose="02020603050405020304" pitchFamily="18" charset="0"/>
              </a:rPr>
              <a:t> α</a:t>
            </a:r>
            <a:r>
              <a:rPr lang="en-US" altLang="en-US" sz="2400" dirty="0" err="1">
                <a:solidFill>
                  <a:srgbClr val="000000"/>
                </a:solidFill>
                <a:latin typeface="Times New Roman" panose="02020603050405020304" pitchFamily="18" charset="0"/>
              </a:rPr>
              <a:t>ριθμός</a:t>
            </a:r>
            <a:r>
              <a:rPr lang="en-US" altLang="en-US" sz="2400" dirty="0">
                <a:solidFill>
                  <a:srgbClr val="000000"/>
                </a:solidFill>
                <a:latin typeface="Times New Roman" panose="02020603050405020304" pitchFamily="18" charset="0"/>
              </a:rPr>
              <a:t>, </a:t>
            </a:r>
            <a:r>
              <a:rPr lang="en-US" altLang="en-US" sz="2400" b="1" i="1" dirty="0">
                <a:solidFill>
                  <a:srgbClr val="000000"/>
                </a:solidFill>
                <a:latin typeface="Times New Roman" panose="02020603050405020304" pitchFamily="18" charset="0"/>
              </a:rPr>
              <a:t>m</a:t>
            </a:r>
            <a:r>
              <a:rPr lang="en-US" altLang="en-US" sz="2400" b="1" i="1" baseline="-25000" dirty="0">
                <a:solidFill>
                  <a:srgbClr val="000000"/>
                </a:solidFill>
                <a:latin typeface="Times New Roman" panose="02020603050405020304" pitchFamily="18" charset="0"/>
              </a:rPr>
              <a:t>l</a:t>
            </a:r>
          </a:p>
        </p:txBody>
      </p:sp>
    </p:spTree>
  </p:cSld>
  <p:clrMapOvr>
    <a:masterClrMapping/>
  </p:clrMapOvr>
  <p:transition spd="med"/>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Rectangle 1">
            <a:extLst>
              <a:ext uri="{FF2B5EF4-FFF2-40B4-BE49-F238E27FC236}">
                <a16:creationId xmlns:a16="http://schemas.microsoft.com/office/drawing/2014/main" id="{5EC93763-BFE7-4BC9-A75E-3F880C9521DF}"/>
              </a:ext>
            </a:extLst>
          </p:cNvPr>
          <p:cNvSpPr>
            <a:spLocks noGrp="1" noChangeArrowheads="1"/>
          </p:cNvSpPr>
          <p:nvPr>
            <p:ph type="title" idx="4294967295"/>
          </p:nvPr>
        </p:nvSpPr>
        <p:spPr>
          <a:xfrm>
            <a:off x="381000" y="762000"/>
            <a:ext cx="8229600" cy="1143000"/>
          </a:xfrm>
        </p:spPr>
        <p:txBody>
          <a:bodyPr>
            <a:normAutofit fontScale="90000"/>
          </a:bodyPr>
          <a:lstStyle/>
          <a:p>
            <a:pPr algn="ctr" eaLnBrk="1" hangingPunct="1">
              <a:lnSpc>
                <a:spcPct val="100000"/>
              </a:lnSpc>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altLang="en-US" sz="3600" dirty="0" err="1">
                <a:solidFill>
                  <a:srgbClr val="FF0066"/>
                </a:solidFill>
              </a:rPr>
              <a:t>Γι</a:t>
            </a:r>
            <a:r>
              <a:rPr lang="en-US" altLang="en-US" sz="3600" dirty="0">
                <a:solidFill>
                  <a:srgbClr val="FF0066"/>
                </a:solidFill>
              </a:rPr>
              <a:t>α να περιγράψουμε πλήρως ένα τροχιακό, χρειαζόμαστε και τους τρεις κβαντικούς αριθμούς: </a:t>
            </a:r>
            <a:r>
              <a:rPr lang="en-US" altLang="en-US" sz="3600" dirty="0">
                <a:solidFill>
                  <a:srgbClr val="0070C0"/>
                </a:solidFill>
              </a:rPr>
              <a:t>Ψ</a:t>
            </a:r>
            <a:r>
              <a:rPr lang="en-US" altLang="en-US" sz="3600" baseline="-25000" dirty="0">
                <a:solidFill>
                  <a:srgbClr val="0070C0"/>
                </a:solidFill>
              </a:rPr>
              <a:t>nlm</a:t>
            </a:r>
            <a:r>
              <a:rPr lang="en-US" altLang="en-US" sz="3600" dirty="0">
                <a:solidFill>
                  <a:srgbClr val="0070C0"/>
                </a:solidFill>
              </a:rPr>
              <a:t>(r,θ,φ) </a:t>
            </a:r>
            <a:r>
              <a:rPr lang="en-US" altLang="en-US" sz="3600" dirty="0">
                <a:solidFill>
                  <a:srgbClr val="FF0066"/>
                </a:solidFill>
              </a:rPr>
              <a:t>για το Η</a:t>
            </a:r>
            <a:br>
              <a:rPr lang="en-US" altLang="en-US" sz="4400" dirty="0">
                <a:solidFill>
                  <a:srgbClr val="FF0066"/>
                </a:solidFill>
                <a:latin typeface="Calibri" panose="020F0502020204030204" pitchFamily="34" charset="0"/>
              </a:rPr>
            </a:br>
            <a:endParaRPr lang="en-US" altLang="en-US" sz="4400" dirty="0">
              <a:solidFill>
                <a:srgbClr val="FF0066"/>
              </a:solidFill>
              <a:latin typeface="Calibri" panose="020F0502020204030204" pitchFamily="34" charset="0"/>
            </a:endParaRPr>
          </a:p>
        </p:txBody>
      </p:sp>
      <p:pic>
        <p:nvPicPr>
          <p:cNvPr id="184323" name="Picture 2">
            <a:extLst>
              <a:ext uri="{FF2B5EF4-FFF2-40B4-BE49-F238E27FC236}">
                <a16:creationId xmlns:a16="http://schemas.microsoft.com/office/drawing/2014/main" id="{AF33525F-E332-4D04-A340-AD319E9DCFD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209800"/>
            <a:ext cx="9144000" cy="426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Tree>
  </p:cSld>
  <p:clrMapOvr>
    <a:masterClrMapping/>
  </p:clrMapOvr>
  <p:transition spd="med"/>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Text Box 1">
            <a:extLst>
              <a:ext uri="{FF2B5EF4-FFF2-40B4-BE49-F238E27FC236}">
                <a16:creationId xmlns:a16="http://schemas.microsoft.com/office/drawing/2014/main" id="{503D092E-EC57-47B5-BB75-7CD20335A5EF}"/>
              </a:ext>
            </a:extLst>
          </p:cNvPr>
          <p:cNvSpPr txBox="1">
            <a:spLocks noChangeArrowheads="1"/>
          </p:cNvSpPr>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1pPr>
            <a:lvl2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2pPr>
            <a:lvl3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3pPr>
            <a:lvl4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4pPr>
            <a:lvl5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5pPr>
            <a:lvl6pPr marL="25146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6pPr>
            <a:lvl7pPr marL="29718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7pPr>
            <a:lvl8pPr marL="34290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8pPr>
            <a:lvl9pPr marL="38862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9pPr>
          </a:lstStyle>
          <a:p>
            <a:pPr eaLnBrk="1" hangingPunct="1">
              <a:lnSpc>
                <a:spcPct val="100000"/>
              </a:lnSpc>
              <a:spcBef>
                <a:spcPts val="650"/>
              </a:spcBef>
              <a:buClrTx/>
              <a:buFontTx/>
              <a:buNone/>
            </a:pPr>
            <a:r>
              <a:rPr lang="en-US" altLang="en-US" sz="3200" dirty="0" err="1">
                <a:solidFill>
                  <a:srgbClr val="000000"/>
                </a:solidFill>
                <a:latin typeface="Calibri" panose="020F0502020204030204" pitchFamily="34" charset="0"/>
              </a:rPr>
              <a:t>Εκφυλισμέν</a:t>
            </a:r>
            <a:r>
              <a:rPr lang="en-US" altLang="en-US" sz="3200" dirty="0">
                <a:solidFill>
                  <a:srgbClr val="000000"/>
                </a:solidFill>
                <a:latin typeface="Calibri" panose="020F0502020204030204" pitchFamily="34" charset="0"/>
              </a:rPr>
              <a:t>α  τροχιακά</a:t>
            </a:r>
            <a:r>
              <a:rPr lang="el-GR" altLang="en-US" sz="3200" dirty="0">
                <a:solidFill>
                  <a:srgbClr val="000000"/>
                </a:solidFill>
                <a:latin typeface="Calibri" panose="020F0502020204030204" pitchFamily="34" charset="0"/>
              </a:rPr>
              <a:t> έχουν</a:t>
            </a:r>
            <a:r>
              <a:rPr lang="en-US" altLang="en-US" sz="3200" dirty="0">
                <a:solidFill>
                  <a:srgbClr val="000000"/>
                </a:solidFill>
                <a:latin typeface="Calibri" panose="020F0502020204030204" pitchFamily="34" charset="0"/>
              </a:rPr>
              <a:t> </a:t>
            </a:r>
            <a:r>
              <a:rPr lang="en-US" altLang="en-US" sz="3200" dirty="0" err="1">
                <a:solidFill>
                  <a:srgbClr val="000000"/>
                </a:solidFill>
                <a:latin typeface="Calibri" panose="020F0502020204030204" pitchFamily="34" charset="0"/>
              </a:rPr>
              <a:t>την</a:t>
            </a:r>
            <a:r>
              <a:rPr lang="en-US" altLang="en-US" sz="3200" dirty="0">
                <a:solidFill>
                  <a:srgbClr val="000000"/>
                </a:solidFill>
                <a:latin typeface="Calibri" panose="020F0502020204030204" pitchFamily="34" charset="0"/>
              </a:rPr>
              <a:t> </a:t>
            </a:r>
            <a:r>
              <a:rPr lang="en-US" altLang="en-US" sz="3200" dirty="0" err="1">
                <a:solidFill>
                  <a:srgbClr val="000000"/>
                </a:solidFill>
                <a:latin typeface="Calibri" panose="020F0502020204030204" pitchFamily="34" charset="0"/>
              </a:rPr>
              <a:t>ίδι</a:t>
            </a:r>
            <a:r>
              <a:rPr lang="en-US" altLang="en-US" sz="3200" dirty="0">
                <a:solidFill>
                  <a:srgbClr val="000000"/>
                </a:solidFill>
                <a:latin typeface="Calibri" panose="020F0502020204030204" pitchFamily="34" charset="0"/>
              </a:rPr>
              <a:t>α ενέργεια</a:t>
            </a:r>
          </a:p>
          <a:p>
            <a:pPr eaLnBrk="1" hangingPunct="1">
              <a:lnSpc>
                <a:spcPct val="100000"/>
              </a:lnSpc>
              <a:spcBef>
                <a:spcPts val="650"/>
              </a:spcBef>
              <a:buClrTx/>
              <a:buFontTx/>
              <a:buNone/>
            </a:pPr>
            <a:r>
              <a:rPr lang="en-US" altLang="en-US" sz="3200" dirty="0">
                <a:solidFill>
                  <a:srgbClr val="000000"/>
                </a:solidFill>
                <a:latin typeface="Calibri" panose="020F0502020204030204" pitchFamily="34" charset="0"/>
              </a:rPr>
              <a:t>• </a:t>
            </a:r>
            <a:r>
              <a:rPr lang="en-US" altLang="en-US" sz="3200" dirty="0" err="1">
                <a:solidFill>
                  <a:srgbClr val="000000"/>
                </a:solidFill>
                <a:latin typeface="Calibri" panose="020F0502020204030204" pitchFamily="34" charset="0"/>
              </a:rPr>
              <a:t>Γι</a:t>
            </a:r>
            <a:r>
              <a:rPr lang="en-US" altLang="en-US" sz="3200" dirty="0">
                <a:solidFill>
                  <a:srgbClr val="000000"/>
                </a:solidFill>
                <a:latin typeface="Calibri" panose="020F0502020204030204" pitchFamily="34" charset="0"/>
              </a:rPr>
              <a:t>α οποιαδήπτε κύριο κβαντικό αριθμό n, υπάρχουν </a:t>
            </a:r>
            <a:r>
              <a:rPr lang="en-US" altLang="en-US" sz="3200" dirty="0">
                <a:solidFill>
                  <a:srgbClr val="0070C0"/>
                </a:solidFill>
                <a:latin typeface="Calibri" panose="020F0502020204030204" pitchFamily="34" charset="0"/>
              </a:rPr>
              <a:t>n</a:t>
            </a:r>
            <a:r>
              <a:rPr lang="en-US" altLang="en-US" sz="3200" baseline="30000" dirty="0">
                <a:solidFill>
                  <a:srgbClr val="0070C0"/>
                </a:solidFill>
                <a:latin typeface="Calibri" panose="020F0502020204030204" pitchFamily="34" charset="0"/>
              </a:rPr>
              <a:t>2</a:t>
            </a:r>
            <a:r>
              <a:rPr lang="en-US" altLang="en-US" sz="3200" dirty="0">
                <a:solidFill>
                  <a:srgbClr val="0070C0"/>
                </a:solidFill>
                <a:latin typeface="Calibri" panose="020F0502020204030204" pitchFamily="34" charset="0"/>
              </a:rPr>
              <a:t> εκφυλισμένα τροχιακά </a:t>
            </a:r>
            <a:r>
              <a:rPr lang="en-US" altLang="en-US" sz="3200" dirty="0">
                <a:solidFill>
                  <a:srgbClr val="000000"/>
                </a:solidFill>
                <a:latin typeface="Calibri" panose="020F0502020204030204" pitchFamily="34" charset="0"/>
              </a:rPr>
              <a:t>για το υδρογόνο Η (ή για οποιαδήποτε άλλο άτομο με 1 ηλεκτρόνιο</a:t>
            </a:r>
          </a:p>
          <a:p>
            <a:pPr eaLnBrk="1" hangingPunct="1">
              <a:lnSpc>
                <a:spcPct val="100000"/>
              </a:lnSpc>
              <a:spcBef>
                <a:spcPts val="650"/>
              </a:spcBef>
              <a:buClrTx/>
              <a:buFontTx/>
              <a:buNone/>
            </a:pPr>
            <a:endParaRPr lang="en-US" altLang="en-US" sz="3200" dirty="0">
              <a:solidFill>
                <a:srgbClr val="000000"/>
              </a:solidFill>
              <a:latin typeface="Calibri" panose="020F0502020204030204" pitchFamily="34" charset="0"/>
            </a:endParaRPr>
          </a:p>
          <a:p>
            <a:pPr eaLnBrk="1" hangingPunct="1">
              <a:lnSpc>
                <a:spcPct val="100000"/>
              </a:lnSpc>
              <a:spcBef>
                <a:spcPts val="650"/>
              </a:spcBef>
              <a:buClrTx/>
              <a:buFontTx/>
              <a:buNone/>
            </a:pPr>
            <a:r>
              <a:rPr lang="en-US" altLang="en-US" sz="3200" dirty="0" err="1">
                <a:solidFill>
                  <a:srgbClr val="0070C0"/>
                </a:solidFill>
                <a:latin typeface="Calibri" panose="020F0502020204030204" pitchFamily="34" charset="0"/>
              </a:rPr>
              <a:t>Ε</a:t>
            </a:r>
            <a:r>
              <a:rPr lang="en-US" altLang="en-US" sz="3200" baseline="-25000" dirty="0" err="1">
                <a:solidFill>
                  <a:srgbClr val="0070C0"/>
                </a:solidFill>
                <a:latin typeface="Calibri" panose="020F0502020204030204" pitchFamily="34" charset="0"/>
              </a:rPr>
              <a:t>n</a:t>
            </a:r>
            <a:r>
              <a:rPr lang="en-US" altLang="en-US" sz="3200" dirty="0">
                <a:solidFill>
                  <a:srgbClr val="0070C0"/>
                </a:solidFill>
                <a:latin typeface="Calibri" panose="020F0502020204030204" pitchFamily="34" charset="0"/>
              </a:rPr>
              <a:t>=-R</a:t>
            </a:r>
            <a:r>
              <a:rPr lang="en-US" altLang="en-US" sz="3200" baseline="-25000" dirty="0">
                <a:solidFill>
                  <a:srgbClr val="0070C0"/>
                </a:solidFill>
                <a:latin typeface="Calibri" panose="020F0502020204030204" pitchFamily="34" charset="0"/>
              </a:rPr>
              <a:t>H</a:t>
            </a:r>
            <a:r>
              <a:rPr lang="en-US" altLang="en-US" sz="3200" dirty="0">
                <a:solidFill>
                  <a:srgbClr val="0070C0"/>
                </a:solidFill>
                <a:latin typeface="Calibri" panose="020F0502020204030204" pitchFamily="34" charset="0"/>
              </a:rPr>
              <a:t>/n</a:t>
            </a:r>
            <a:r>
              <a:rPr lang="en-US" altLang="en-US" sz="3200" baseline="30000" dirty="0">
                <a:solidFill>
                  <a:srgbClr val="0070C0"/>
                </a:solidFill>
                <a:latin typeface="Calibri" panose="020F0502020204030204" pitchFamily="34" charset="0"/>
              </a:rPr>
              <a:t>2</a:t>
            </a:r>
            <a:r>
              <a:rPr lang="en-US" altLang="en-US" sz="3200" dirty="0">
                <a:solidFill>
                  <a:srgbClr val="0070C0"/>
                </a:solidFill>
                <a:latin typeface="Calibri" panose="020F0502020204030204" pitchFamily="34" charset="0"/>
              </a:rPr>
              <a:t> </a:t>
            </a:r>
            <a:r>
              <a:rPr lang="en-US" altLang="en-US" sz="3200" dirty="0">
                <a:solidFill>
                  <a:srgbClr val="595959"/>
                </a:solidFill>
                <a:latin typeface="Calibri" panose="020F0502020204030204" pitchFamily="34" charset="0"/>
              </a:rPr>
              <a:t>ή</a:t>
            </a:r>
            <a:r>
              <a:rPr lang="en-US" altLang="en-US" sz="3200" dirty="0">
                <a:solidFill>
                  <a:srgbClr val="0070C0"/>
                </a:solidFill>
                <a:latin typeface="Calibri" panose="020F0502020204030204" pitchFamily="34" charset="0"/>
              </a:rPr>
              <a:t> –Z</a:t>
            </a:r>
            <a:r>
              <a:rPr lang="en-US" altLang="en-US" sz="3200" baseline="30000" dirty="0">
                <a:solidFill>
                  <a:srgbClr val="0070C0"/>
                </a:solidFill>
                <a:latin typeface="Calibri" panose="020F0502020204030204" pitchFamily="34" charset="0"/>
              </a:rPr>
              <a:t>2</a:t>
            </a:r>
            <a:r>
              <a:rPr lang="en-US" altLang="en-US" sz="3200" dirty="0">
                <a:solidFill>
                  <a:srgbClr val="0070C0"/>
                </a:solidFill>
                <a:latin typeface="Calibri" panose="020F0502020204030204" pitchFamily="34" charset="0"/>
              </a:rPr>
              <a:t>R</a:t>
            </a:r>
            <a:r>
              <a:rPr lang="en-US" altLang="en-US" sz="3200" baseline="-25000" dirty="0">
                <a:solidFill>
                  <a:srgbClr val="0070C0"/>
                </a:solidFill>
                <a:latin typeface="Calibri" panose="020F0502020204030204" pitchFamily="34" charset="0"/>
              </a:rPr>
              <a:t>H</a:t>
            </a:r>
            <a:r>
              <a:rPr lang="en-US" altLang="en-US" sz="3200" dirty="0">
                <a:solidFill>
                  <a:srgbClr val="0070C0"/>
                </a:solidFill>
                <a:latin typeface="Calibri" panose="020F0502020204030204" pitchFamily="34" charset="0"/>
              </a:rPr>
              <a:t>/n</a:t>
            </a:r>
            <a:r>
              <a:rPr lang="en-US" altLang="en-US" sz="3200" baseline="30000" dirty="0">
                <a:solidFill>
                  <a:srgbClr val="0070C0"/>
                </a:solidFill>
                <a:latin typeface="Calibri" panose="020F0502020204030204" pitchFamily="34" charset="0"/>
              </a:rPr>
              <a:t>2</a:t>
            </a:r>
          </a:p>
          <a:p>
            <a:pPr eaLnBrk="1" hangingPunct="1">
              <a:lnSpc>
                <a:spcPct val="100000"/>
              </a:lnSpc>
              <a:spcBef>
                <a:spcPts val="650"/>
              </a:spcBef>
              <a:buClrTx/>
              <a:buFontTx/>
              <a:buNone/>
            </a:pPr>
            <a:endParaRPr lang="en-US" altLang="en-US" sz="3200" baseline="30000" dirty="0">
              <a:solidFill>
                <a:srgbClr val="0070C0"/>
              </a:solidFill>
              <a:latin typeface="Calibri" panose="020F0502020204030204" pitchFamily="34" charset="0"/>
            </a:endParaRPr>
          </a:p>
        </p:txBody>
      </p:sp>
    </p:spTree>
  </p:cSld>
  <p:clrMapOvr>
    <a:masterClrMapping/>
  </p:clrMapOvr>
  <p:transition spd="med"/>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1">
            <a:extLst>
              <a:ext uri="{FF2B5EF4-FFF2-40B4-BE49-F238E27FC236}">
                <a16:creationId xmlns:a16="http://schemas.microsoft.com/office/drawing/2014/main" id="{EB03B7D5-2228-4910-B28C-CABC96319E19}"/>
              </a:ext>
            </a:extLst>
          </p:cNvPr>
          <p:cNvSpPr>
            <a:spLocks noGrp="1" noChangeArrowheads="1"/>
          </p:cNvSpPr>
          <p:nvPr>
            <p:ph type="title" idx="4294967295"/>
          </p:nvPr>
        </p:nvSpPr>
        <p:spPr>
          <a:xfrm>
            <a:off x="457200" y="274638"/>
            <a:ext cx="8229600" cy="1143000"/>
          </a:xfrm>
        </p:spPr>
        <p:txBody>
          <a:bodyPr>
            <a:normAutofit fontScale="90000"/>
          </a:bodyPr>
          <a:lstStyle/>
          <a:p>
            <a:pPr algn="ctr" eaLnBrk="1" hangingPunct="1">
              <a:lnSpc>
                <a:spcPct val="100000"/>
              </a:lnSpc>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altLang="en-US" sz="4400">
                <a:solidFill>
                  <a:srgbClr val="3333FF"/>
                </a:solidFill>
              </a:rPr>
              <a:t>Για το άτομο του Η τροχιακά με το ίδιο n είναι εκφυλισμένα</a:t>
            </a:r>
          </a:p>
        </p:txBody>
      </p:sp>
      <p:pic>
        <p:nvPicPr>
          <p:cNvPr id="188419" name="Picture 2">
            <a:extLst>
              <a:ext uri="{FF2B5EF4-FFF2-40B4-BE49-F238E27FC236}">
                <a16:creationId xmlns:a16="http://schemas.microsoft.com/office/drawing/2014/main" id="{5617063B-FF95-4952-BF76-86F8AEE5D71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863725"/>
            <a:ext cx="9144000" cy="4832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104;p2">
            <a:extLst>
              <a:ext uri="{FF2B5EF4-FFF2-40B4-BE49-F238E27FC236}">
                <a16:creationId xmlns:a16="http://schemas.microsoft.com/office/drawing/2014/main" id="{78DFEC11-3250-A7D8-1C0E-8CCE0D454460}"/>
              </a:ext>
            </a:extLst>
          </p:cNvPr>
          <p:cNvSpPr txBox="1"/>
          <p:nvPr/>
        </p:nvSpPr>
        <p:spPr>
          <a:xfrm>
            <a:off x="418322" y="5214460"/>
            <a:ext cx="8725677" cy="538579"/>
          </a:xfrm>
          <a:prstGeom prst="rect">
            <a:avLst/>
          </a:prstGeom>
          <a:noFill/>
          <a:ln>
            <a:noFill/>
          </a:ln>
        </p:spPr>
        <p:txBody>
          <a:bodyPr spcFirstLastPara="1" wrap="square" lIns="91425" tIns="91425" rIns="91425" bIns="91425" anchor="t" anchorCtr="0">
            <a:spAutoFit/>
          </a:bodyPr>
          <a:lstStyle/>
          <a:p>
            <a:pPr marL="285750" indent="-285750">
              <a:lnSpc>
                <a:spcPct val="115000"/>
              </a:lnSpc>
              <a:buFont typeface="Arial" panose="020B0604020202020204" pitchFamily="34" charset="0"/>
              <a:buChar char="•"/>
            </a:pPr>
            <a:r>
              <a:rPr lang="el-GR" sz="2000" dirty="0">
                <a:solidFill>
                  <a:schemeClr val="dk1"/>
                </a:solidFill>
              </a:rPr>
              <a:t>Παρατήρηση -&gt; Υπόθεση -&gt; Πείραμα -&gt; Επαλήθευση / Μη επαλήθευση </a:t>
            </a:r>
          </a:p>
        </p:txBody>
      </p:sp>
      <p:grpSp>
        <p:nvGrpSpPr>
          <p:cNvPr id="8" name="Group 7">
            <a:extLst>
              <a:ext uri="{FF2B5EF4-FFF2-40B4-BE49-F238E27FC236}">
                <a16:creationId xmlns:a16="http://schemas.microsoft.com/office/drawing/2014/main" id="{6997910D-C4DF-F312-170B-62AEC93AF61F}"/>
              </a:ext>
            </a:extLst>
          </p:cNvPr>
          <p:cNvGrpSpPr/>
          <p:nvPr/>
        </p:nvGrpSpPr>
        <p:grpSpPr>
          <a:xfrm>
            <a:off x="3319975" y="5641145"/>
            <a:ext cx="3868617" cy="970670"/>
            <a:chOff x="3106357" y="5751055"/>
            <a:chExt cx="2855160" cy="660960"/>
          </a:xfrm>
        </p:grpSpPr>
        <mc:AlternateContent xmlns:mc="http://schemas.openxmlformats.org/markup-compatibility/2006" xmlns:p14="http://schemas.microsoft.com/office/powerpoint/2010/main">
          <mc:Choice Requires="p14">
            <p:contentPart p14:bwMode="auto" r:id="rId3">
              <p14:nvContentPartPr>
                <p14:cNvPr id="6" name="Ink 5">
                  <a:extLst>
                    <a:ext uri="{FF2B5EF4-FFF2-40B4-BE49-F238E27FC236}">
                      <a16:creationId xmlns:a16="http://schemas.microsoft.com/office/drawing/2014/main" id="{1C344E74-5A57-D0C7-8068-C4BD94809346}"/>
                    </a:ext>
                  </a:extLst>
                </p14:cNvPr>
                <p14:cNvContentPartPr/>
                <p14:nvPr/>
              </p14:nvContentPartPr>
              <p14:xfrm>
                <a:off x="3160717" y="5751055"/>
                <a:ext cx="2800800" cy="660960"/>
              </p14:xfrm>
            </p:contentPart>
          </mc:Choice>
          <mc:Fallback xmlns="">
            <p:pic>
              <p:nvPicPr>
                <p:cNvPr id="6" name="Ink 5">
                  <a:extLst>
                    <a:ext uri="{FF2B5EF4-FFF2-40B4-BE49-F238E27FC236}">
                      <a16:creationId xmlns:a16="http://schemas.microsoft.com/office/drawing/2014/main" id="{1C344E74-5A57-D0C7-8068-C4BD94809346}"/>
                    </a:ext>
                  </a:extLst>
                </p:cNvPr>
                <p:cNvPicPr/>
                <p:nvPr/>
              </p:nvPicPr>
              <p:blipFill>
                <a:blip r:embed="rId4"/>
                <a:stretch>
                  <a:fillRect/>
                </a:stretch>
              </p:blipFill>
              <p:spPr>
                <a:xfrm>
                  <a:off x="3147432" y="5738792"/>
                  <a:ext cx="2827105" cy="68524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7" name="Ink 6">
                  <a:extLst>
                    <a:ext uri="{FF2B5EF4-FFF2-40B4-BE49-F238E27FC236}">
                      <a16:creationId xmlns:a16="http://schemas.microsoft.com/office/drawing/2014/main" id="{2DE7B10A-C60C-443F-14C3-6AB7CADB294A}"/>
                    </a:ext>
                  </a:extLst>
                </p14:cNvPr>
                <p14:cNvContentPartPr/>
                <p14:nvPr/>
              </p14:nvContentPartPr>
              <p14:xfrm>
                <a:off x="3106357" y="5782015"/>
                <a:ext cx="184680" cy="93240"/>
              </p14:xfrm>
            </p:contentPart>
          </mc:Choice>
          <mc:Fallback xmlns="">
            <p:pic>
              <p:nvPicPr>
                <p:cNvPr id="7" name="Ink 6">
                  <a:extLst>
                    <a:ext uri="{FF2B5EF4-FFF2-40B4-BE49-F238E27FC236}">
                      <a16:creationId xmlns:a16="http://schemas.microsoft.com/office/drawing/2014/main" id="{2DE7B10A-C60C-443F-14C3-6AB7CADB294A}"/>
                    </a:ext>
                  </a:extLst>
                </p:cNvPr>
                <p:cNvPicPr/>
                <p:nvPr/>
              </p:nvPicPr>
              <p:blipFill>
                <a:blip r:embed="rId6"/>
                <a:stretch>
                  <a:fillRect/>
                </a:stretch>
              </p:blipFill>
              <p:spPr>
                <a:xfrm>
                  <a:off x="3093052" y="5769747"/>
                  <a:ext cx="211025" cy="117531"/>
                </a:xfrm>
                <a:prstGeom prst="rect">
                  <a:avLst/>
                </a:prstGeom>
              </p:spPr>
            </p:pic>
          </mc:Fallback>
        </mc:AlternateContent>
      </p:grpSp>
      <mc:AlternateContent xmlns:mc="http://schemas.openxmlformats.org/markup-compatibility/2006" xmlns:p14="http://schemas.microsoft.com/office/powerpoint/2010/main">
        <mc:Choice Requires="p14">
          <p:contentPart p14:bwMode="auto" r:id="rId7">
            <p14:nvContentPartPr>
              <p14:cNvPr id="3" name="Ink 2">
                <a:extLst>
                  <a:ext uri="{FF2B5EF4-FFF2-40B4-BE49-F238E27FC236}">
                    <a16:creationId xmlns:a16="http://schemas.microsoft.com/office/drawing/2014/main" id="{9220746C-2109-3FE3-7E59-785870ADA6C7}"/>
                  </a:ext>
                </a:extLst>
              </p14:cNvPr>
              <p14:cNvContentPartPr/>
              <p14:nvPr/>
            </p14:nvContentPartPr>
            <p14:xfrm>
              <a:off x="2667517" y="4920175"/>
              <a:ext cx="563040" cy="1019160"/>
            </p14:xfrm>
          </p:contentPart>
        </mc:Choice>
        <mc:Fallback xmlns="">
          <p:pic>
            <p:nvPicPr>
              <p:cNvPr id="3" name="Ink 2">
                <a:extLst>
                  <a:ext uri="{FF2B5EF4-FFF2-40B4-BE49-F238E27FC236}">
                    <a16:creationId xmlns:a16="http://schemas.microsoft.com/office/drawing/2014/main" id="{9220746C-2109-3FE3-7E59-785870ADA6C7}"/>
                  </a:ext>
                </a:extLst>
              </p:cNvPr>
              <p:cNvPicPr/>
              <p:nvPr/>
            </p:nvPicPr>
            <p:blipFill>
              <a:blip r:embed="rId8"/>
              <a:stretch>
                <a:fillRect/>
              </a:stretch>
            </p:blipFill>
            <p:spPr>
              <a:xfrm>
                <a:off x="2631877" y="4848175"/>
                <a:ext cx="634680" cy="116280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5" name="Ink 4">
                <a:extLst>
                  <a:ext uri="{FF2B5EF4-FFF2-40B4-BE49-F238E27FC236}">
                    <a16:creationId xmlns:a16="http://schemas.microsoft.com/office/drawing/2014/main" id="{6BAB07E6-7A34-1F19-4322-9F3848B6A321}"/>
                  </a:ext>
                </a:extLst>
              </p14:cNvPr>
              <p14:cNvContentPartPr/>
              <p14:nvPr/>
            </p14:nvContentPartPr>
            <p14:xfrm>
              <a:off x="2736277" y="4975615"/>
              <a:ext cx="638640" cy="919800"/>
            </p14:xfrm>
          </p:contentPart>
        </mc:Choice>
        <mc:Fallback xmlns="">
          <p:pic>
            <p:nvPicPr>
              <p:cNvPr id="5" name="Ink 4">
                <a:extLst>
                  <a:ext uri="{FF2B5EF4-FFF2-40B4-BE49-F238E27FC236}">
                    <a16:creationId xmlns:a16="http://schemas.microsoft.com/office/drawing/2014/main" id="{6BAB07E6-7A34-1F19-4322-9F3848B6A321}"/>
                  </a:ext>
                </a:extLst>
              </p:cNvPr>
              <p:cNvPicPr/>
              <p:nvPr/>
            </p:nvPicPr>
            <p:blipFill>
              <a:blip r:embed="rId10"/>
              <a:stretch>
                <a:fillRect/>
              </a:stretch>
            </p:blipFill>
            <p:spPr>
              <a:xfrm>
                <a:off x="2700637" y="4903615"/>
                <a:ext cx="710280" cy="1063440"/>
              </a:xfrm>
              <a:prstGeom prst="rect">
                <a:avLst/>
              </a:prstGeom>
            </p:spPr>
          </p:pic>
        </mc:Fallback>
      </mc:AlternateContent>
      <p:sp>
        <p:nvSpPr>
          <p:cNvPr id="9" name="TextBox 8">
            <a:extLst>
              <a:ext uri="{FF2B5EF4-FFF2-40B4-BE49-F238E27FC236}">
                <a16:creationId xmlns:a16="http://schemas.microsoft.com/office/drawing/2014/main" id="{33284297-2D6F-403B-ADEF-4B399610CF57}"/>
              </a:ext>
            </a:extLst>
          </p:cNvPr>
          <p:cNvSpPr txBox="1"/>
          <p:nvPr/>
        </p:nvSpPr>
        <p:spPr>
          <a:xfrm>
            <a:off x="140676" y="4783015"/>
            <a:ext cx="2180405" cy="307777"/>
          </a:xfrm>
          <a:prstGeom prst="rect">
            <a:avLst/>
          </a:prstGeom>
          <a:solidFill>
            <a:schemeClr val="accent4">
              <a:lumMod val="20000"/>
              <a:lumOff val="80000"/>
            </a:schemeClr>
          </a:solidFill>
        </p:spPr>
        <p:txBody>
          <a:bodyPr wrap="none" rtlCol="0">
            <a:spAutoFit/>
          </a:bodyPr>
          <a:lstStyle/>
          <a:p>
            <a:r>
              <a:rPr lang="el-GR" b="1" dirty="0"/>
              <a:t>Επιστημονική Μέθοδος</a:t>
            </a:r>
            <a:endParaRPr lang="en-US" b="1" dirty="0"/>
          </a:p>
        </p:txBody>
      </p:sp>
      <p:sp>
        <p:nvSpPr>
          <p:cNvPr id="10" name="Google Shape;104;p2">
            <a:extLst>
              <a:ext uri="{FF2B5EF4-FFF2-40B4-BE49-F238E27FC236}">
                <a16:creationId xmlns:a16="http://schemas.microsoft.com/office/drawing/2014/main" id="{779B08A6-DCD1-FFBC-6908-A150449EF550}"/>
              </a:ext>
            </a:extLst>
          </p:cNvPr>
          <p:cNvSpPr txBox="1"/>
          <p:nvPr/>
        </p:nvSpPr>
        <p:spPr>
          <a:xfrm>
            <a:off x="418323" y="297086"/>
            <a:ext cx="8307354" cy="4078009"/>
          </a:xfrm>
          <a:prstGeom prst="rect">
            <a:avLst/>
          </a:prstGeom>
          <a:noFill/>
          <a:ln>
            <a:noFill/>
          </a:ln>
        </p:spPr>
        <p:txBody>
          <a:bodyPr spcFirstLastPara="1" wrap="square" lIns="91425" tIns="91425" rIns="91425" bIns="91425" anchor="t" anchorCtr="0">
            <a:spAutoFit/>
          </a:bodyPr>
          <a:lstStyle/>
          <a:p>
            <a:pPr marL="285750" indent="-285750">
              <a:lnSpc>
                <a:spcPct val="115000"/>
              </a:lnSpc>
              <a:buFont typeface="Arial" panose="020B0604020202020204" pitchFamily="34" charset="0"/>
              <a:buChar char="•"/>
            </a:pPr>
            <a:r>
              <a:rPr lang="el-GR" sz="2000" dirty="0">
                <a:solidFill>
                  <a:schemeClr val="dk1"/>
                </a:solidFill>
              </a:rPr>
              <a:t>Οι λεπτομέρειες του πως συγκεκριμένα άτομα συνδέονται για να σχηματίσουν ένα μόριο -σε ευθεία γραμμή, υπό γωνία, σε ένα δακτύλιο, ή με κάποιο άλλο τρόπο</a:t>
            </a:r>
            <a:r>
              <a:rPr lang="en-US" sz="2000" dirty="0">
                <a:solidFill>
                  <a:schemeClr val="dk1"/>
                </a:solidFill>
              </a:rPr>
              <a:t>- </a:t>
            </a:r>
            <a:r>
              <a:rPr lang="el-GR" sz="2000" dirty="0">
                <a:solidFill>
                  <a:schemeClr val="dk1"/>
                </a:solidFill>
              </a:rPr>
              <a:t>καθώς επίσης και ο τύπος των ατόμων στο μόριο, καθορίζουν τα πάντα σχετικά με την ύλη που συνθέτει το μόριο.</a:t>
            </a:r>
          </a:p>
          <a:p>
            <a:pPr marL="285750" indent="-285750">
              <a:lnSpc>
                <a:spcPct val="115000"/>
              </a:lnSpc>
              <a:buFont typeface="Arial" panose="020B0604020202020204" pitchFamily="34" charset="0"/>
              <a:buChar char="•"/>
            </a:pPr>
            <a:endParaRPr lang="el-GR" sz="2000" dirty="0">
              <a:solidFill>
                <a:schemeClr val="dk1"/>
              </a:solidFill>
            </a:endParaRPr>
          </a:p>
          <a:p>
            <a:pPr marL="285750" indent="-285750">
              <a:lnSpc>
                <a:spcPct val="115000"/>
              </a:lnSpc>
              <a:buFont typeface="Arial" panose="020B0604020202020204" pitchFamily="34" charset="0"/>
              <a:buChar char="•"/>
            </a:pPr>
            <a:r>
              <a:rPr lang="el-GR" sz="2000" dirty="0">
                <a:solidFill>
                  <a:schemeClr val="dk1"/>
                </a:solidFill>
              </a:rPr>
              <a:t>Εάν θέλουμε να κατανοήσουμε την ύλη γύρω μας πρέπει να καταλάβουμε τα άτομα και τα μόρια που την συνθέτουν. </a:t>
            </a:r>
          </a:p>
          <a:p>
            <a:pPr marL="285750" indent="-285750">
              <a:lnSpc>
                <a:spcPct val="115000"/>
              </a:lnSpc>
              <a:buFont typeface="Arial" panose="020B0604020202020204" pitchFamily="34" charset="0"/>
              <a:buChar char="•"/>
            </a:pPr>
            <a:endParaRPr lang="el-GR" sz="2000" dirty="0">
              <a:solidFill>
                <a:schemeClr val="dk1"/>
              </a:solidFill>
            </a:endParaRPr>
          </a:p>
          <a:p>
            <a:pPr marL="285750" indent="-285750">
              <a:lnSpc>
                <a:spcPct val="115000"/>
              </a:lnSpc>
              <a:buFont typeface="Arial" panose="020B0604020202020204" pitchFamily="34" charset="0"/>
              <a:buChar char="•"/>
            </a:pPr>
            <a:r>
              <a:rPr lang="el-GR" sz="2000" b="1" dirty="0"/>
              <a:t>Χημεία είναι η επιστήμη που επιδιώκει να κατανοήσει τη συμπεριφορά των ατόμων και των μορίων.</a:t>
            </a:r>
            <a:endParaRPr lang="el-GR" sz="2000" b="1" dirty="0">
              <a:solidFill>
                <a:schemeClr val="dk1"/>
              </a:solidFill>
            </a:endParaRPr>
          </a:p>
        </p:txBody>
      </p:sp>
    </p:spTree>
    <p:extLst>
      <p:ext uri="{BB962C8B-B14F-4D97-AF65-F5344CB8AC3E}">
        <p14:creationId xmlns:p14="http://schemas.microsoft.com/office/powerpoint/2010/main" val="3388525929"/>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Rectangle 1">
            <a:extLst>
              <a:ext uri="{FF2B5EF4-FFF2-40B4-BE49-F238E27FC236}">
                <a16:creationId xmlns:a16="http://schemas.microsoft.com/office/drawing/2014/main" id="{EE4F9ED2-6632-426B-B88D-BFDD6EB8F99D}"/>
              </a:ext>
            </a:extLst>
          </p:cNvPr>
          <p:cNvSpPr>
            <a:spLocks noGrp="1" noChangeArrowheads="1"/>
          </p:cNvSpPr>
          <p:nvPr>
            <p:ph type="title" idx="4294967295"/>
          </p:nvPr>
        </p:nvSpPr>
        <p:spPr>
          <a:xfrm>
            <a:off x="522515" y="2002971"/>
            <a:ext cx="7772400" cy="4514849"/>
          </a:xfrm>
        </p:spPr>
        <p:txBody>
          <a:bodyPr>
            <a:normAutofit/>
          </a:bodyPr>
          <a:lstStyle/>
          <a:p>
            <a:pPr eaLnBrk="1" hangingPunct="1">
              <a:lnSpc>
                <a:spcPct val="100000"/>
              </a:lnSpc>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altLang="en-US" sz="3600" dirty="0">
                <a:solidFill>
                  <a:schemeClr val="bg1">
                    <a:lumMod val="65000"/>
                  </a:schemeClr>
                </a:solidFill>
                <a:latin typeface="Calibri" panose="020F0502020204030204" pitchFamily="34" charset="0"/>
              </a:rPr>
              <a:t>I. </a:t>
            </a:r>
            <a:r>
              <a:rPr lang="en-US" altLang="en-US" sz="3600" dirty="0" err="1">
                <a:solidFill>
                  <a:schemeClr val="bg1">
                    <a:lumMod val="65000"/>
                  </a:schemeClr>
                </a:solidFill>
                <a:latin typeface="Calibri" panose="020F0502020204030204" pitchFamily="34" charset="0"/>
              </a:rPr>
              <a:t>Κυμ</a:t>
            </a:r>
            <a:r>
              <a:rPr lang="en-US" altLang="en-US" sz="3600" dirty="0">
                <a:solidFill>
                  <a:schemeClr val="bg1">
                    <a:lumMod val="65000"/>
                  </a:schemeClr>
                </a:solidFill>
                <a:latin typeface="Calibri" panose="020F0502020204030204" pitchFamily="34" charset="0"/>
              </a:rPr>
              <a:t>ατοσυναρτήσεις (τροχιακά) για το άτομο του υδρογόνου</a:t>
            </a:r>
            <a:r>
              <a:rPr lang="el-GR" altLang="en-US" sz="3600" dirty="0">
                <a:solidFill>
                  <a:schemeClr val="bg1">
                    <a:lumMod val="65000"/>
                  </a:schemeClr>
                </a:solidFill>
                <a:latin typeface="Calibri" panose="020F0502020204030204" pitchFamily="34" charset="0"/>
              </a:rPr>
              <a:t> </a:t>
            </a:r>
            <a:r>
              <a:rPr lang="en-US" altLang="en-US" sz="3600" dirty="0">
                <a:solidFill>
                  <a:schemeClr val="bg1">
                    <a:lumMod val="65000"/>
                  </a:schemeClr>
                </a:solidFill>
                <a:latin typeface="Calibri" panose="020F0502020204030204" pitchFamily="34" charset="0"/>
              </a:rPr>
              <a:t>(HΨ=EΨ)</a:t>
            </a:r>
            <a:br>
              <a:rPr lang="el-GR" altLang="en-US" sz="3600" dirty="0">
                <a:solidFill>
                  <a:schemeClr val="bg1">
                    <a:lumMod val="65000"/>
                  </a:schemeClr>
                </a:solidFill>
                <a:latin typeface="Calibri" panose="020F0502020204030204" pitchFamily="34" charset="0"/>
              </a:rPr>
            </a:br>
            <a:br>
              <a:rPr lang="en-US" altLang="en-US" sz="3600" dirty="0">
                <a:solidFill>
                  <a:schemeClr val="bg1">
                    <a:lumMod val="65000"/>
                  </a:schemeClr>
                </a:solidFill>
                <a:latin typeface="Calibri" panose="020F0502020204030204" pitchFamily="34" charset="0"/>
              </a:rPr>
            </a:br>
            <a:r>
              <a:rPr lang="en-US" altLang="en-US" sz="3600" dirty="0">
                <a:solidFill>
                  <a:srgbClr val="FF0000"/>
                </a:solidFill>
                <a:latin typeface="Calibri" panose="020F0502020204030204" pitchFamily="34" charset="0"/>
              </a:rPr>
              <a:t>II. </a:t>
            </a:r>
            <a:r>
              <a:rPr lang="en-US" altLang="en-US" sz="3600" dirty="0" err="1">
                <a:solidFill>
                  <a:srgbClr val="FF0000"/>
                </a:solidFill>
                <a:latin typeface="Calibri" panose="020F0502020204030204" pitchFamily="34" charset="0"/>
              </a:rPr>
              <a:t>Σχήμ</a:t>
            </a:r>
            <a:r>
              <a:rPr lang="en-US" altLang="en-US" sz="3600" dirty="0">
                <a:solidFill>
                  <a:srgbClr val="FF0000"/>
                </a:solidFill>
                <a:latin typeface="Calibri" panose="020F0502020204030204" pitchFamily="34" charset="0"/>
              </a:rPr>
              <a:t>ατα –</a:t>
            </a:r>
            <a:r>
              <a:rPr lang="el-GR" altLang="en-US" sz="3600" dirty="0">
                <a:solidFill>
                  <a:srgbClr val="FF0000"/>
                </a:solidFill>
                <a:latin typeface="Calibri" panose="020F0502020204030204" pitchFamily="34" charset="0"/>
              </a:rPr>
              <a:t> </a:t>
            </a:r>
            <a:r>
              <a:rPr lang="en-US" altLang="en-US" sz="3600" dirty="0" err="1">
                <a:solidFill>
                  <a:srgbClr val="FF0000"/>
                </a:solidFill>
                <a:latin typeface="Calibri" panose="020F0502020204030204" pitchFamily="34" charset="0"/>
              </a:rPr>
              <a:t>κυμ</a:t>
            </a:r>
            <a:r>
              <a:rPr lang="en-US" altLang="en-US" sz="3600" dirty="0">
                <a:solidFill>
                  <a:srgbClr val="FF0000"/>
                </a:solidFill>
                <a:latin typeface="Calibri" panose="020F0502020204030204" pitchFamily="34" charset="0"/>
              </a:rPr>
              <a:t>ατοσυναρτήσεις του ατόμου του Η: s τροχιακά</a:t>
            </a:r>
            <a:br>
              <a:rPr lang="el-GR" altLang="en-US" sz="3600" dirty="0">
                <a:solidFill>
                  <a:schemeClr val="bg1">
                    <a:lumMod val="65000"/>
                  </a:schemeClr>
                </a:solidFill>
                <a:latin typeface="Calibri" panose="020F0502020204030204" pitchFamily="34" charset="0"/>
              </a:rPr>
            </a:br>
            <a:br>
              <a:rPr lang="en-US" altLang="en-US" sz="3600" dirty="0">
                <a:solidFill>
                  <a:schemeClr val="bg1">
                    <a:lumMod val="65000"/>
                  </a:schemeClr>
                </a:solidFill>
                <a:latin typeface="Calibri" panose="020F0502020204030204" pitchFamily="34" charset="0"/>
              </a:rPr>
            </a:br>
            <a:r>
              <a:rPr lang="en-US" altLang="en-US" sz="3600" dirty="0">
                <a:solidFill>
                  <a:schemeClr val="bg1">
                    <a:lumMod val="65000"/>
                  </a:schemeClr>
                </a:solidFill>
                <a:latin typeface="Calibri" panose="020F0502020204030204" pitchFamily="34" charset="0"/>
              </a:rPr>
              <a:t>III. Κατα</a:t>
            </a:r>
            <a:r>
              <a:rPr lang="en-US" altLang="en-US" sz="3600" dirty="0" err="1">
                <a:solidFill>
                  <a:schemeClr val="bg1">
                    <a:lumMod val="65000"/>
                  </a:schemeClr>
                </a:solidFill>
                <a:latin typeface="Calibri" panose="020F0502020204030204" pitchFamily="34" charset="0"/>
              </a:rPr>
              <a:t>νομές</a:t>
            </a:r>
            <a:r>
              <a:rPr lang="en-US" altLang="en-US" sz="3600" dirty="0">
                <a:solidFill>
                  <a:schemeClr val="bg1">
                    <a:lumMod val="65000"/>
                  </a:schemeClr>
                </a:solidFill>
                <a:latin typeface="Calibri" panose="020F0502020204030204" pitchFamily="34" charset="0"/>
              </a:rPr>
              <a:t> </a:t>
            </a:r>
            <a:r>
              <a:rPr lang="en-US" altLang="en-US" sz="3600" dirty="0" err="1">
                <a:solidFill>
                  <a:schemeClr val="bg1">
                    <a:lumMod val="65000"/>
                  </a:schemeClr>
                </a:solidFill>
                <a:latin typeface="Calibri" panose="020F0502020204030204" pitchFamily="34" charset="0"/>
              </a:rPr>
              <a:t>Ακτινικής</a:t>
            </a:r>
            <a:r>
              <a:rPr lang="en-US" altLang="en-US" sz="3600" dirty="0">
                <a:solidFill>
                  <a:schemeClr val="bg1">
                    <a:lumMod val="65000"/>
                  </a:schemeClr>
                </a:solidFill>
                <a:latin typeface="Calibri" panose="020F0502020204030204" pitchFamily="34" charset="0"/>
              </a:rPr>
              <a:t> </a:t>
            </a:r>
            <a:r>
              <a:rPr lang="en-US" altLang="en-US" sz="3600" dirty="0" err="1">
                <a:solidFill>
                  <a:schemeClr val="bg1">
                    <a:lumMod val="65000"/>
                  </a:schemeClr>
                </a:solidFill>
                <a:latin typeface="Calibri" panose="020F0502020204030204" pitchFamily="34" charset="0"/>
              </a:rPr>
              <a:t>Πιθ</a:t>
            </a:r>
            <a:r>
              <a:rPr lang="en-US" altLang="en-US" sz="3600" dirty="0">
                <a:solidFill>
                  <a:schemeClr val="bg1">
                    <a:lumMod val="65000"/>
                  </a:schemeClr>
                </a:solidFill>
                <a:latin typeface="Calibri" panose="020F0502020204030204" pitchFamily="34" charset="0"/>
              </a:rPr>
              <a:t>ανότητας</a:t>
            </a:r>
          </a:p>
        </p:txBody>
      </p:sp>
      <p:sp>
        <p:nvSpPr>
          <p:cNvPr id="2" name="Rectangle 1">
            <a:extLst>
              <a:ext uri="{FF2B5EF4-FFF2-40B4-BE49-F238E27FC236}">
                <a16:creationId xmlns:a16="http://schemas.microsoft.com/office/drawing/2014/main" id="{58D70854-AB1E-B9D4-4087-6723EB5178BA}"/>
              </a:ext>
            </a:extLst>
          </p:cNvPr>
          <p:cNvSpPr txBox="1">
            <a:spLocks noChangeArrowheads="1"/>
          </p:cNvSpPr>
          <p:nvPr/>
        </p:nvSpPr>
        <p:spPr>
          <a:xfrm>
            <a:off x="522515" y="340180"/>
            <a:ext cx="7772400" cy="1553935"/>
          </a:xfrm>
          <a:prstGeom prst="rect">
            <a:avLst/>
          </a:prstGeom>
          <a:noFill/>
          <a:ln>
            <a:noFill/>
          </a:ln>
        </p:spPr>
        <p:txBody>
          <a:bodyPr spcFirstLastPara="1" wrap="square" lIns="91425" tIns="45700" rIns="91425" bIns="45700" anchor="ctr" anchorCtr="0">
            <a:normAutofit fontScale="25000" lnSpcReduction="20000"/>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lnSpc>
                <a:spcPct val="100000"/>
              </a:lnSpc>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altLang="en-US" sz="16000" dirty="0" err="1">
                <a:solidFill>
                  <a:srgbClr val="3333FF"/>
                </a:solidFill>
                <a:latin typeface="Calibri" panose="020F0502020204030204" pitchFamily="34" charset="0"/>
              </a:rPr>
              <a:t>Θέμ</a:t>
            </a:r>
            <a:r>
              <a:rPr lang="en-US" altLang="en-US" sz="16000" dirty="0">
                <a:solidFill>
                  <a:srgbClr val="3333FF"/>
                </a:solidFill>
                <a:latin typeface="Calibri" panose="020F0502020204030204" pitchFamily="34" charset="0"/>
              </a:rPr>
              <a:t>ατα: Οι κυματοσυναρτήσεις για το άτομο του υδρογόνου</a:t>
            </a:r>
            <a:br>
              <a:rPr lang="en-US" altLang="en-US" sz="2800" dirty="0">
                <a:solidFill>
                  <a:srgbClr val="3333FF"/>
                </a:solidFill>
                <a:latin typeface="Calibri" panose="020F0502020204030204" pitchFamily="34" charset="0"/>
              </a:rPr>
            </a:br>
            <a:endParaRPr lang="en-US" altLang="en-US" sz="2800" dirty="0">
              <a:solidFill>
                <a:srgbClr val="3333FF"/>
              </a:solidFill>
              <a:latin typeface="Calibri" panose="020F0502020204030204" pitchFamily="34" charset="0"/>
            </a:endParaRPr>
          </a:p>
        </p:txBody>
      </p:sp>
    </p:spTree>
    <p:extLst>
      <p:ext uri="{BB962C8B-B14F-4D97-AF65-F5344CB8AC3E}">
        <p14:creationId xmlns:p14="http://schemas.microsoft.com/office/powerpoint/2010/main" val="2569602850"/>
      </p:ext>
    </p:extLst>
  </p:cSld>
  <p:clrMapOvr>
    <a:masterClrMapping/>
  </p:clrMapOvr>
  <p:transition spd="med"/>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Rectangle 1">
            <a:extLst>
              <a:ext uri="{FF2B5EF4-FFF2-40B4-BE49-F238E27FC236}">
                <a16:creationId xmlns:a16="http://schemas.microsoft.com/office/drawing/2014/main" id="{86B1821D-99AE-411A-AE4D-7EA2E0214CD6}"/>
              </a:ext>
            </a:extLst>
          </p:cNvPr>
          <p:cNvSpPr>
            <a:spLocks noGrp="1" noChangeArrowheads="1"/>
          </p:cNvSpPr>
          <p:nvPr>
            <p:ph type="title" idx="4294967295"/>
          </p:nvPr>
        </p:nvSpPr>
        <p:spPr>
          <a:xfrm>
            <a:off x="457200" y="274638"/>
            <a:ext cx="8229600" cy="1143000"/>
          </a:xfrm>
        </p:spPr>
        <p:txBody>
          <a:bodyPr>
            <a:normAutofit/>
          </a:bodyPr>
          <a:lstStyle/>
          <a:p>
            <a:pPr algn="ctr" eaLnBrk="1" hangingPunct="1">
              <a:lnSpc>
                <a:spcPct val="100000"/>
              </a:lnSpc>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altLang="en-US" b="1" dirty="0">
                <a:solidFill>
                  <a:srgbClr val="000000"/>
                </a:solidFill>
                <a:latin typeface="Calibri" panose="020F0502020204030204" pitchFamily="34" charset="0"/>
              </a:rPr>
              <a:t>s </a:t>
            </a:r>
            <a:r>
              <a:rPr lang="el-GR" altLang="en-US" b="1" dirty="0">
                <a:solidFill>
                  <a:srgbClr val="000000"/>
                </a:solidFill>
                <a:latin typeface="Calibri" panose="020F0502020204030204" pitchFamily="34" charset="0"/>
              </a:rPr>
              <a:t>τροχιακά</a:t>
            </a:r>
            <a:endParaRPr lang="en-US" altLang="en-US" sz="4400" dirty="0">
              <a:latin typeface="Calibri" panose="020F0502020204030204" pitchFamily="34" charset="0"/>
            </a:endParaRPr>
          </a:p>
        </p:txBody>
      </p:sp>
      <p:sp>
        <p:nvSpPr>
          <p:cNvPr id="190467" name="Text Box 2">
            <a:extLst>
              <a:ext uri="{FF2B5EF4-FFF2-40B4-BE49-F238E27FC236}">
                <a16:creationId xmlns:a16="http://schemas.microsoft.com/office/drawing/2014/main" id="{6E455D96-5126-440A-99A2-DAFFE38F7199}"/>
              </a:ext>
            </a:extLst>
          </p:cNvPr>
          <p:cNvSpPr txBox="1">
            <a:spLocks noChangeArrowheads="1"/>
          </p:cNvSpPr>
          <p:nvPr/>
        </p:nvSpPr>
        <p:spPr bwMode="auto">
          <a:xfrm>
            <a:off x="215900" y="1600201"/>
            <a:ext cx="8470900"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marL="342900" indent="-334963">
              <a:lnSpc>
                <a:spcPct val="94000"/>
              </a:lnSpc>
              <a:buClr>
                <a:srgbClr val="000000"/>
              </a:buClr>
              <a:buSzPct val="100000"/>
              <a:buFont typeface="Times New Roman" panose="02020603050405020304" pitchFamily="18" charset="0"/>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solidFill>
                  <a:schemeClr val="bg1"/>
                </a:solidFill>
                <a:latin typeface="Arial" panose="020B0604020202020204" pitchFamily="34" charset="0"/>
                <a:cs typeface="Droid Sans Fallback" charset="0"/>
              </a:defRPr>
            </a:lvl1pPr>
            <a:lvl2pPr>
              <a:lnSpc>
                <a:spcPct val="94000"/>
              </a:lnSpc>
              <a:buClr>
                <a:srgbClr val="000000"/>
              </a:buClr>
              <a:buSzPct val="100000"/>
              <a:buFont typeface="Times New Roman" panose="02020603050405020304" pitchFamily="18" charset="0"/>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solidFill>
                  <a:schemeClr val="bg1"/>
                </a:solidFill>
                <a:latin typeface="Arial" panose="020B0604020202020204" pitchFamily="34" charset="0"/>
                <a:cs typeface="Droid Sans Fallback" charset="0"/>
              </a:defRPr>
            </a:lvl2pPr>
            <a:lvl3pPr>
              <a:lnSpc>
                <a:spcPct val="94000"/>
              </a:lnSpc>
              <a:buClr>
                <a:srgbClr val="000000"/>
              </a:buClr>
              <a:buSzPct val="100000"/>
              <a:buFont typeface="Times New Roman" panose="02020603050405020304" pitchFamily="18" charset="0"/>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solidFill>
                  <a:schemeClr val="bg1"/>
                </a:solidFill>
                <a:latin typeface="Arial" panose="020B0604020202020204" pitchFamily="34" charset="0"/>
                <a:cs typeface="Droid Sans Fallback" charset="0"/>
              </a:defRPr>
            </a:lvl3pPr>
            <a:lvl4pPr>
              <a:lnSpc>
                <a:spcPct val="94000"/>
              </a:lnSpc>
              <a:buClr>
                <a:srgbClr val="000000"/>
              </a:buClr>
              <a:buSzPct val="100000"/>
              <a:buFont typeface="Times New Roman" panose="02020603050405020304" pitchFamily="18" charset="0"/>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solidFill>
                  <a:schemeClr val="bg1"/>
                </a:solidFill>
                <a:latin typeface="Arial" panose="020B0604020202020204" pitchFamily="34" charset="0"/>
                <a:cs typeface="Droid Sans Fallback" charset="0"/>
              </a:defRPr>
            </a:lvl4pPr>
            <a:lvl5pPr>
              <a:lnSpc>
                <a:spcPct val="94000"/>
              </a:lnSpc>
              <a:buClr>
                <a:srgbClr val="000000"/>
              </a:buClr>
              <a:buSzPct val="100000"/>
              <a:buFont typeface="Times New Roman" panose="02020603050405020304" pitchFamily="18" charset="0"/>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solidFill>
                  <a:schemeClr val="bg1"/>
                </a:solidFill>
                <a:latin typeface="Arial" panose="020B0604020202020204" pitchFamily="34" charset="0"/>
                <a:cs typeface="Droid Sans Fallback" charset="0"/>
              </a:defRPr>
            </a:lvl5pPr>
            <a:lvl6pPr marL="25146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solidFill>
                  <a:schemeClr val="bg1"/>
                </a:solidFill>
                <a:latin typeface="Arial" panose="020B0604020202020204" pitchFamily="34" charset="0"/>
                <a:cs typeface="Droid Sans Fallback" charset="0"/>
              </a:defRPr>
            </a:lvl6pPr>
            <a:lvl7pPr marL="29718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solidFill>
                  <a:schemeClr val="bg1"/>
                </a:solidFill>
                <a:latin typeface="Arial" panose="020B0604020202020204" pitchFamily="34" charset="0"/>
                <a:cs typeface="Droid Sans Fallback" charset="0"/>
              </a:defRPr>
            </a:lvl7pPr>
            <a:lvl8pPr marL="34290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solidFill>
                  <a:schemeClr val="bg1"/>
                </a:solidFill>
                <a:latin typeface="Arial" panose="020B0604020202020204" pitchFamily="34" charset="0"/>
                <a:cs typeface="Droid Sans Fallback" charset="0"/>
              </a:defRPr>
            </a:lvl8pPr>
            <a:lvl9pPr marL="38862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solidFill>
                  <a:schemeClr val="bg1"/>
                </a:solidFill>
                <a:latin typeface="Arial" panose="020B0604020202020204" pitchFamily="34" charset="0"/>
                <a:cs typeface="Droid Sans Fallback" charset="0"/>
              </a:defRPr>
            </a:lvl9pPr>
          </a:lstStyle>
          <a:p>
            <a:pPr eaLnBrk="1" hangingPunct="1">
              <a:lnSpc>
                <a:spcPct val="100000"/>
              </a:lnSpc>
              <a:spcBef>
                <a:spcPts val="650"/>
              </a:spcBef>
              <a:buClrTx/>
              <a:buFontTx/>
              <a:buNone/>
            </a:pPr>
            <a:r>
              <a:rPr lang="en-US" altLang="en-US" sz="3200" dirty="0">
                <a:solidFill>
                  <a:srgbClr val="000000"/>
                </a:solidFill>
                <a:latin typeface="Calibri" panose="020F0502020204030204" pitchFamily="34" charset="0"/>
              </a:rPr>
              <a:t>• </a:t>
            </a:r>
            <a:r>
              <a:rPr lang="en-US" altLang="en-US" sz="3200" dirty="0" err="1">
                <a:solidFill>
                  <a:srgbClr val="002060"/>
                </a:solidFill>
                <a:latin typeface="Calibri" panose="020F0502020204030204" pitchFamily="34" charset="0"/>
              </a:rPr>
              <a:t>Γι</a:t>
            </a:r>
            <a:r>
              <a:rPr lang="en-US" altLang="en-US" sz="3200" dirty="0">
                <a:solidFill>
                  <a:srgbClr val="002060"/>
                </a:solidFill>
                <a:latin typeface="Calibri" panose="020F0502020204030204" pitchFamily="34" charset="0"/>
              </a:rPr>
              <a:t>α όλα τα s τροχιακά (1s, 2s, 3s, κλπ.), </a:t>
            </a:r>
            <a:r>
              <a:rPr lang="en-US" altLang="en-US" sz="3200" b="1" dirty="0">
                <a:solidFill>
                  <a:srgbClr val="002060"/>
                </a:solidFill>
                <a:latin typeface="Calibri" panose="020F0502020204030204" pitchFamily="34" charset="0"/>
              </a:rPr>
              <a:t>η γωνιακή κυματοσυνάρτηση Y, είναι μια σταθερά  </a:t>
            </a:r>
          </a:p>
          <a:p>
            <a:pPr eaLnBrk="1" hangingPunct="1">
              <a:lnSpc>
                <a:spcPct val="100000"/>
              </a:lnSpc>
              <a:spcBef>
                <a:spcPts val="650"/>
              </a:spcBef>
              <a:buClrTx/>
              <a:buFontTx/>
              <a:buNone/>
            </a:pPr>
            <a:r>
              <a:rPr lang="en-US" altLang="en-US" sz="3200" dirty="0">
                <a:solidFill>
                  <a:srgbClr val="002060"/>
                </a:solidFill>
                <a:latin typeface="Calibri" panose="020F0502020204030204" pitchFamily="34" charset="0"/>
              </a:rPr>
              <a:t>• Τα s-</a:t>
            </a:r>
            <a:r>
              <a:rPr lang="en-US" altLang="en-US" sz="3200" dirty="0" err="1">
                <a:solidFill>
                  <a:srgbClr val="002060"/>
                </a:solidFill>
                <a:latin typeface="Calibri" panose="020F0502020204030204" pitchFamily="34" charset="0"/>
              </a:rPr>
              <a:t>τροχι</a:t>
            </a:r>
            <a:r>
              <a:rPr lang="en-US" altLang="en-US" sz="3200" dirty="0">
                <a:solidFill>
                  <a:srgbClr val="002060"/>
                </a:solidFill>
                <a:latin typeface="Calibri" panose="020F0502020204030204" pitchFamily="34" charset="0"/>
              </a:rPr>
              <a:t>ακά είναι σφαιρικά συμμετρικά –</a:t>
            </a:r>
            <a:r>
              <a:rPr lang="en-US" altLang="en-US" sz="3200" b="1" dirty="0">
                <a:solidFill>
                  <a:srgbClr val="002060"/>
                </a:solidFill>
                <a:latin typeface="Calibri" panose="020F0502020204030204" pitchFamily="34" charset="0"/>
              </a:rPr>
              <a:t>ανεξάρτητα των γωνιών θ, φ</a:t>
            </a:r>
          </a:p>
        </p:txBody>
      </p:sp>
    </p:spTree>
  </p:cSld>
  <p:clrMapOvr>
    <a:masterClrMapping/>
  </p:clrMapOvr>
  <p:transition spd="med"/>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Text Box 1">
            <a:extLst>
              <a:ext uri="{FF2B5EF4-FFF2-40B4-BE49-F238E27FC236}">
                <a16:creationId xmlns:a16="http://schemas.microsoft.com/office/drawing/2014/main" id="{402797FB-9472-4196-9662-0DF3116EF521}"/>
              </a:ext>
            </a:extLst>
          </p:cNvPr>
          <p:cNvSpPr txBox="1">
            <a:spLocks noChangeArrowheads="1"/>
          </p:cNvSpPr>
          <p:nvPr/>
        </p:nvSpPr>
        <p:spPr bwMode="auto">
          <a:xfrm>
            <a:off x="304800" y="6248400"/>
            <a:ext cx="3505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1pPr>
            <a:lvl2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2pPr>
            <a:lvl3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3pPr>
            <a:lvl4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4pPr>
            <a:lvl5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5pPr>
            <a:lvl6pPr marL="25146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6pPr>
            <a:lvl7pPr marL="29718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7pPr>
            <a:lvl8pPr marL="34290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8pPr>
            <a:lvl9pPr marL="38862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9pPr>
          </a:lstStyle>
          <a:p>
            <a:pPr eaLnBrk="1" hangingPunct="1">
              <a:lnSpc>
                <a:spcPct val="100000"/>
              </a:lnSpc>
              <a:buClrTx/>
              <a:buFontTx/>
              <a:buNone/>
            </a:pPr>
            <a:r>
              <a:rPr lang="el-GR" altLang="en-US" sz="1400">
                <a:solidFill>
                  <a:srgbClr val="000000"/>
                </a:solidFill>
                <a:latin typeface="Times New Roman" panose="02020603050405020304" pitchFamily="18" charset="0"/>
                <a:cs typeface="DejaVu Sans" panose="020B0603030804020204" pitchFamily="34" charset="0"/>
              </a:rPr>
              <a:t>Tro, Chemistry: A Molecular Approach</a:t>
            </a:r>
          </a:p>
        </p:txBody>
      </p:sp>
      <p:sp>
        <p:nvSpPr>
          <p:cNvPr id="192516" name="Rectangle 3">
            <a:extLst>
              <a:ext uri="{FF2B5EF4-FFF2-40B4-BE49-F238E27FC236}">
                <a16:creationId xmlns:a16="http://schemas.microsoft.com/office/drawing/2014/main" id="{02D8E693-283B-43E4-906A-74FE276D36EA}"/>
              </a:ext>
            </a:extLst>
          </p:cNvPr>
          <p:cNvSpPr>
            <a:spLocks noGrp="1" noChangeArrowheads="1"/>
          </p:cNvSpPr>
          <p:nvPr>
            <p:ph type="title" idx="4294967295"/>
          </p:nvPr>
        </p:nvSpPr>
        <p:spPr>
          <a:xfrm>
            <a:off x="304800" y="609600"/>
            <a:ext cx="8458200" cy="1143000"/>
          </a:xfrm>
        </p:spPr>
        <p:txBody>
          <a:bodyPr>
            <a:normAutofit fontScale="90000"/>
          </a:bodyPr>
          <a:lstStyle/>
          <a:p>
            <a:pPr eaLnBrk="1" hangingPunct="1">
              <a:lnSpc>
                <a:spcPct val="100000"/>
              </a:lnSpc>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altLang="en-US" sz="4000">
                <a:solidFill>
                  <a:srgbClr val="9900FF"/>
                </a:solidFill>
              </a:rPr>
              <a:t>Συνάρτηση της Πιθανότητας Πυκνότητας</a:t>
            </a:r>
          </a:p>
        </p:txBody>
      </p:sp>
      <p:pic>
        <p:nvPicPr>
          <p:cNvPr id="192517" name="Picture 4">
            <a:extLst>
              <a:ext uri="{FF2B5EF4-FFF2-40B4-BE49-F238E27FC236}">
                <a16:creationId xmlns:a16="http://schemas.microsoft.com/office/drawing/2014/main" id="{5C7C8CBF-1AC2-47B9-8188-8D479C69C79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2057400"/>
            <a:ext cx="8483600" cy="346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Tree>
  </p:cSld>
  <p:clrMapOvr>
    <a:masterClrMapping/>
  </p:clrMapOvr>
  <p:transition spd="med"/>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Rectangle 1">
            <a:extLst>
              <a:ext uri="{FF2B5EF4-FFF2-40B4-BE49-F238E27FC236}">
                <a16:creationId xmlns:a16="http://schemas.microsoft.com/office/drawing/2014/main" id="{CA6111D7-C478-48DB-B182-CBD683D0FA97}"/>
              </a:ext>
            </a:extLst>
          </p:cNvPr>
          <p:cNvSpPr>
            <a:spLocks noGrp="1" noChangeArrowheads="1"/>
          </p:cNvSpPr>
          <p:nvPr>
            <p:ph type="title" idx="4294967295"/>
          </p:nvPr>
        </p:nvSpPr>
        <p:spPr>
          <a:xfrm>
            <a:off x="457200" y="274638"/>
            <a:ext cx="8229600" cy="1143000"/>
          </a:xfrm>
        </p:spPr>
        <p:txBody>
          <a:bodyPr>
            <a:normAutofit fontScale="90000"/>
          </a:bodyPr>
          <a:lstStyle/>
          <a:p>
            <a:pPr algn="ctr" eaLnBrk="1" hangingPunct="1">
              <a:lnSpc>
                <a:spcPct val="100000"/>
              </a:lnSpc>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altLang="en-US" sz="3200"/>
              <a:t>Σχεδιαγράμματα πυκνότητας πιθανότητας των s τροχιακών: η πυκνότητα των κουκκίδων παριστά την πυκνότητα πιθανότητας</a:t>
            </a:r>
          </a:p>
        </p:txBody>
      </p:sp>
      <p:pic>
        <p:nvPicPr>
          <p:cNvPr id="194563" name="Picture 2">
            <a:extLst>
              <a:ext uri="{FF2B5EF4-FFF2-40B4-BE49-F238E27FC236}">
                <a16:creationId xmlns:a16="http://schemas.microsoft.com/office/drawing/2014/main" id="{5CA27990-B3F2-496D-90AD-761DF95C859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1812925"/>
            <a:ext cx="8534400" cy="4891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Tree>
  </p:cSld>
  <p:clrMapOvr>
    <a:masterClrMapping/>
  </p:clrMapOvr>
  <p:transition spd="med"/>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Rectangle 1">
            <a:extLst>
              <a:ext uri="{FF2B5EF4-FFF2-40B4-BE49-F238E27FC236}">
                <a16:creationId xmlns:a16="http://schemas.microsoft.com/office/drawing/2014/main" id="{78035C53-9B9B-443B-A5D1-210E8407E996}"/>
              </a:ext>
            </a:extLst>
          </p:cNvPr>
          <p:cNvSpPr>
            <a:spLocks noGrp="1" noChangeArrowheads="1"/>
          </p:cNvSpPr>
          <p:nvPr>
            <p:ph type="title" idx="4294967295"/>
          </p:nvPr>
        </p:nvSpPr>
        <p:spPr>
          <a:xfrm>
            <a:off x="457200" y="274638"/>
            <a:ext cx="8229600" cy="588962"/>
          </a:xfrm>
        </p:spPr>
        <p:txBody>
          <a:bodyPr>
            <a:normAutofit fontScale="90000"/>
          </a:bodyPr>
          <a:lstStyle/>
          <a:p>
            <a:pPr algn="ctr" eaLnBrk="1" hangingPunct="1">
              <a:lnSpc>
                <a:spcPct val="100000"/>
              </a:lnSpc>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altLang="en-US" sz="4400">
                <a:solidFill>
                  <a:srgbClr val="002060"/>
                </a:solidFill>
              </a:rPr>
              <a:t>H έννοια του κόμβου..</a:t>
            </a:r>
          </a:p>
        </p:txBody>
      </p:sp>
      <p:sp>
        <p:nvSpPr>
          <p:cNvPr id="196611" name="Text Box 2">
            <a:extLst>
              <a:ext uri="{FF2B5EF4-FFF2-40B4-BE49-F238E27FC236}">
                <a16:creationId xmlns:a16="http://schemas.microsoft.com/office/drawing/2014/main" id="{5BCAADB2-ED79-4527-899B-2B1D94C9BAE0}"/>
              </a:ext>
            </a:extLst>
          </p:cNvPr>
          <p:cNvSpPr txBox="1">
            <a:spLocks noChangeArrowheads="1"/>
          </p:cNvSpPr>
          <p:nvPr/>
        </p:nvSpPr>
        <p:spPr bwMode="auto">
          <a:xfrm>
            <a:off x="457200" y="1166018"/>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marL="342900" indent="-334963">
              <a:lnSpc>
                <a:spcPct val="94000"/>
              </a:lnSpc>
              <a:buClr>
                <a:srgbClr val="000000"/>
              </a:buClr>
              <a:buSzPct val="100000"/>
              <a:buFont typeface="Times New Roman" panose="02020603050405020304" pitchFamily="18" charset="0"/>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solidFill>
                  <a:schemeClr val="bg1"/>
                </a:solidFill>
                <a:latin typeface="Arial" panose="020B0604020202020204" pitchFamily="34" charset="0"/>
                <a:cs typeface="Droid Sans Fallback" charset="0"/>
              </a:defRPr>
            </a:lvl1pPr>
            <a:lvl2pPr>
              <a:lnSpc>
                <a:spcPct val="94000"/>
              </a:lnSpc>
              <a:buClr>
                <a:srgbClr val="000000"/>
              </a:buClr>
              <a:buSzPct val="100000"/>
              <a:buFont typeface="Times New Roman" panose="02020603050405020304" pitchFamily="18" charset="0"/>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solidFill>
                  <a:schemeClr val="bg1"/>
                </a:solidFill>
                <a:latin typeface="Arial" panose="020B0604020202020204" pitchFamily="34" charset="0"/>
                <a:cs typeface="Droid Sans Fallback" charset="0"/>
              </a:defRPr>
            </a:lvl2pPr>
            <a:lvl3pPr>
              <a:lnSpc>
                <a:spcPct val="94000"/>
              </a:lnSpc>
              <a:buClr>
                <a:srgbClr val="000000"/>
              </a:buClr>
              <a:buSzPct val="100000"/>
              <a:buFont typeface="Times New Roman" panose="02020603050405020304" pitchFamily="18" charset="0"/>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solidFill>
                  <a:schemeClr val="bg1"/>
                </a:solidFill>
                <a:latin typeface="Arial" panose="020B0604020202020204" pitchFamily="34" charset="0"/>
                <a:cs typeface="Droid Sans Fallback" charset="0"/>
              </a:defRPr>
            </a:lvl3pPr>
            <a:lvl4pPr>
              <a:lnSpc>
                <a:spcPct val="94000"/>
              </a:lnSpc>
              <a:buClr>
                <a:srgbClr val="000000"/>
              </a:buClr>
              <a:buSzPct val="100000"/>
              <a:buFont typeface="Times New Roman" panose="02020603050405020304" pitchFamily="18" charset="0"/>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solidFill>
                  <a:schemeClr val="bg1"/>
                </a:solidFill>
                <a:latin typeface="Arial" panose="020B0604020202020204" pitchFamily="34" charset="0"/>
                <a:cs typeface="Droid Sans Fallback" charset="0"/>
              </a:defRPr>
            </a:lvl4pPr>
            <a:lvl5pPr>
              <a:lnSpc>
                <a:spcPct val="94000"/>
              </a:lnSpc>
              <a:buClr>
                <a:srgbClr val="000000"/>
              </a:buClr>
              <a:buSzPct val="100000"/>
              <a:buFont typeface="Times New Roman" panose="02020603050405020304" pitchFamily="18" charset="0"/>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solidFill>
                  <a:schemeClr val="bg1"/>
                </a:solidFill>
                <a:latin typeface="Arial" panose="020B0604020202020204" pitchFamily="34" charset="0"/>
                <a:cs typeface="Droid Sans Fallback" charset="0"/>
              </a:defRPr>
            </a:lvl5pPr>
            <a:lvl6pPr marL="25146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solidFill>
                  <a:schemeClr val="bg1"/>
                </a:solidFill>
                <a:latin typeface="Arial" panose="020B0604020202020204" pitchFamily="34" charset="0"/>
                <a:cs typeface="Droid Sans Fallback" charset="0"/>
              </a:defRPr>
            </a:lvl6pPr>
            <a:lvl7pPr marL="29718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solidFill>
                  <a:schemeClr val="bg1"/>
                </a:solidFill>
                <a:latin typeface="Arial" panose="020B0604020202020204" pitchFamily="34" charset="0"/>
                <a:cs typeface="Droid Sans Fallback" charset="0"/>
              </a:defRPr>
            </a:lvl7pPr>
            <a:lvl8pPr marL="34290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solidFill>
                  <a:schemeClr val="bg1"/>
                </a:solidFill>
                <a:latin typeface="Arial" panose="020B0604020202020204" pitchFamily="34" charset="0"/>
                <a:cs typeface="Droid Sans Fallback" charset="0"/>
              </a:defRPr>
            </a:lvl8pPr>
            <a:lvl9pPr marL="38862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solidFill>
                  <a:schemeClr val="bg1"/>
                </a:solidFill>
                <a:latin typeface="Arial" panose="020B0604020202020204" pitchFamily="34" charset="0"/>
                <a:cs typeface="Droid Sans Fallback" charset="0"/>
              </a:defRPr>
            </a:lvl9pPr>
          </a:lstStyle>
          <a:p>
            <a:pPr eaLnBrk="1" hangingPunct="1">
              <a:lnSpc>
                <a:spcPct val="100000"/>
              </a:lnSpc>
              <a:spcBef>
                <a:spcPts val="650"/>
              </a:spcBef>
              <a:buClrTx/>
              <a:buFontTx/>
              <a:buNone/>
            </a:pPr>
            <a:r>
              <a:rPr lang="en-US" altLang="en-US" sz="2800" dirty="0">
                <a:solidFill>
                  <a:srgbClr val="9933FF"/>
                </a:solidFill>
                <a:latin typeface="Times New Roman" panose="02020603050405020304" pitchFamily="18" charset="0"/>
              </a:rPr>
              <a:t>ΚΟΜΒΟΣ:</a:t>
            </a:r>
            <a:r>
              <a:rPr lang="en-US" altLang="en-US" sz="2800" dirty="0">
                <a:solidFill>
                  <a:srgbClr val="000000"/>
                </a:solidFill>
                <a:latin typeface="Times New Roman" panose="02020603050405020304" pitchFamily="18" charset="0"/>
              </a:rPr>
              <a:t> </a:t>
            </a:r>
            <a:r>
              <a:rPr lang="en-US" altLang="en-US" sz="2800" dirty="0" err="1">
                <a:solidFill>
                  <a:srgbClr val="000000"/>
                </a:solidFill>
                <a:latin typeface="Times New Roman" panose="02020603050405020304" pitchFamily="18" charset="0"/>
              </a:rPr>
              <a:t>Μι</a:t>
            </a:r>
            <a:r>
              <a:rPr lang="en-US" altLang="en-US" sz="2800" dirty="0">
                <a:solidFill>
                  <a:srgbClr val="000000"/>
                </a:solidFill>
                <a:latin typeface="Times New Roman" panose="02020603050405020304" pitchFamily="18" charset="0"/>
              </a:rPr>
              <a:t>α τιμή r, θ, ή φ για την οποία Ψ (και  Ψ</a:t>
            </a:r>
            <a:r>
              <a:rPr lang="en-US" altLang="en-US" sz="2800" baseline="30000" dirty="0">
                <a:solidFill>
                  <a:srgbClr val="000000"/>
                </a:solidFill>
                <a:latin typeface="Times New Roman" panose="02020603050405020304" pitchFamily="18" charset="0"/>
              </a:rPr>
              <a:t>2</a:t>
            </a:r>
            <a:r>
              <a:rPr lang="en-US" altLang="en-US" sz="2800" dirty="0">
                <a:solidFill>
                  <a:srgbClr val="000000"/>
                </a:solidFill>
                <a:latin typeface="Times New Roman" panose="02020603050405020304" pitchFamily="18" charset="0"/>
              </a:rPr>
              <a:t>) = 0. </a:t>
            </a:r>
            <a:r>
              <a:rPr lang="en-US" altLang="en-US" sz="2800" dirty="0" err="1">
                <a:solidFill>
                  <a:srgbClr val="9933FF"/>
                </a:solidFill>
                <a:latin typeface="Times New Roman" panose="02020603050405020304" pitchFamily="18" charset="0"/>
              </a:rPr>
              <a:t>Γενικά</a:t>
            </a:r>
            <a:r>
              <a:rPr lang="en-US" altLang="en-US" sz="2800" dirty="0">
                <a:solidFill>
                  <a:srgbClr val="9933FF"/>
                </a:solidFill>
                <a:latin typeface="Times New Roman" panose="02020603050405020304" pitchFamily="18" charset="0"/>
              </a:rPr>
              <a:t> </a:t>
            </a:r>
            <a:r>
              <a:rPr lang="en-US" altLang="en-US" sz="2800" dirty="0" err="1">
                <a:solidFill>
                  <a:srgbClr val="9933FF"/>
                </a:solidFill>
                <a:latin typeface="Times New Roman" panose="02020603050405020304" pitchFamily="18" charset="0"/>
              </a:rPr>
              <a:t>έν</a:t>
            </a:r>
            <a:r>
              <a:rPr lang="en-US" altLang="en-US" sz="2800" dirty="0">
                <a:solidFill>
                  <a:srgbClr val="9933FF"/>
                </a:solidFill>
                <a:latin typeface="Times New Roman" panose="02020603050405020304" pitchFamily="18" charset="0"/>
              </a:rPr>
              <a:t>α τροχιακό έχει  n-1 κόμβους</a:t>
            </a:r>
            <a:r>
              <a:rPr lang="en-US" altLang="en-US" sz="2800" dirty="0">
                <a:solidFill>
                  <a:srgbClr val="000000"/>
                </a:solidFill>
                <a:latin typeface="Times New Roman" panose="02020603050405020304" pitchFamily="18" charset="0"/>
              </a:rPr>
              <a:t>.</a:t>
            </a:r>
          </a:p>
          <a:p>
            <a:pPr eaLnBrk="1" hangingPunct="1">
              <a:lnSpc>
                <a:spcPct val="100000"/>
              </a:lnSpc>
              <a:spcBef>
                <a:spcPts val="650"/>
              </a:spcBef>
              <a:buClrTx/>
              <a:buFontTx/>
              <a:buNone/>
            </a:pPr>
            <a:r>
              <a:rPr lang="en-US" altLang="en-US" sz="2800" dirty="0">
                <a:solidFill>
                  <a:srgbClr val="9933FF"/>
                </a:solidFill>
                <a:latin typeface="Times New Roman" panose="02020603050405020304" pitchFamily="18" charset="0"/>
              </a:rPr>
              <a:t>ΑΚΤΙΝΙΚΌΣ ΚΌΜΒΟΣ</a:t>
            </a:r>
            <a:r>
              <a:rPr lang="en-US" altLang="en-US" sz="2800" dirty="0">
                <a:solidFill>
                  <a:srgbClr val="000000"/>
                </a:solidFill>
                <a:latin typeface="Times New Roman" panose="02020603050405020304" pitchFamily="18" charset="0"/>
              </a:rPr>
              <a:t>: </a:t>
            </a:r>
            <a:r>
              <a:rPr lang="en-US" altLang="en-US" sz="2800" dirty="0" err="1">
                <a:solidFill>
                  <a:srgbClr val="000000"/>
                </a:solidFill>
                <a:latin typeface="Times New Roman" panose="02020603050405020304" pitchFamily="18" charset="0"/>
              </a:rPr>
              <a:t>Μι</a:t>
            </a:r>
            <a:r>
              <a:rPr lang="en-US" altLang="en-US" sz="2800" dirty="0">
                <a:solidFill>
                  <a:srgbClr val="000000"/>
                </a:solidFill>
                <a:latin typeface="Times New Roman" panose="02020603050405020304" pitchFamily="18" charset="0"/>
              </a:rPr>
              <a:t>α τιμή για το r όπου η Ψ (και  Ψ</a:t>
            </a:r>
            <a:r>
              <a:rPr lang="en-US" altLang="en-US" sz="2800" baseline="30000" dirty="0">
                <a:solidFill>
                  <a:srgbClr val="000000"/>
                </a:solidFill>
                <a:latin typeface="Times New Roman" panose="02020603050405020304" pitchFamily="18" charset="0"/>
              </a:rPr>
              <a:t>2</a:t>
            </a:r>
            <a:r>
              <a:rPr lang="en-US" altLang="en-US" sz="2800" dirty="0">
                <a:solidFill>
                  <a:srgbClr val="000000"/>
                </a:solidFill>
                <a:latin typeface="Times New Roman" panose="02020603050405020304" pitchFamily="18" charset="0"/>
              </a:rPr>
              <a:t>) = 0. </a:t>
            </a:r>
          </a:p>
          <a:p>
            <a:pPr eaLnBrk="1" hangingPunct="1">
              <a:lnSpc>
                <a:spcPct val="100000"/>
              </a:lnSpc>
              <a:spcBef>
                <a:spcPts val="650"/>
              </a:spcBef>
              <a:buClrTx/>
              <a:buFontTx/>
              <a:buNone/>
            </a:pPr>
            <a:r>
              <a:rPr lang="en-US" altLang="en-US" sz="2800" dirty="0" err="1">
                <a:solidFill>
                  <a:srgbClr val="000000"/>
                </a:solidFill>
                <a:latin typeface="Times New Roman" panose="02020603050405020304" pitchFamily="18" charset="0"/>
              </a:rPr>
              <a:t>Με</a:t>
            </a:r>
            <a:r>
              <a:rPr lang="en-US" altLang="en-US" sz="2800" dirty="0">
                <a:solidFill>
                  <a:srgbClr val="000000"/>
                </a:solidFill>
                <a:latin typeface="Times New Roman" panose="02020603050405020304" pitchFamily="18" charset="0"/>
              </a:rPr>
              <a:t> </a:t>
            </a:r>
            <a:r>
              <a:rPr lang="en-US" altLang="en-US" sz="2800" dirty="0" err="1">
                <a:solidFill>
                  <a:srgbClr val="000000"/>
                </a:solidFill>
                <a:latin typeface="Times New Roman" panose="02020603050405020304" pitchFamily="18" charset="0"/>
              </a:rPr>
              <a:t>άλλ</a:t>
            </a:r>
            <a:r>
              <a:rPr lang="en-US" altLang="en-US" sz="2800" dirty="0">
                <a:solidFill>
                  <a:srgbClr val="000000"/>
                </a:solidFill>
                <a:latin typeface="Times New Roman" panose="02020603050405020304" pitchFamily="18" charset="0"/>
              </a:rPr>
              <a:t>α λόγια ένας ακτινικός κόμβος είναι μια απόσταση από τον πυρήνα όπου δεν υπάρχει πιθανότητα να βρεθεί ένα ηλεκτρόνιο. </a:t>
            </a:r>
            <a:endParaRPr lang="el-GR" altLang="en-US" sz="2800" dirty="0">
              <a:solidFill>
                <a:srgbClr val="000000"/>
              </a:solidFill>
              <a:latin typeface="Times New Roman" panose="02020603050405020304" pitchFamily="18" charset="0"/>
            </a:endParaRPr>
          </a:p>
          <a:p>
            <a:pPr eaLnBrk="1" hangingPunct="1">
              <a:lnSpc>
                <a:spcPct val="100000"/>
              </a:lnSpc>
              <a:spcBef>
                <a:spcPts val="650"/>
              </a:spcBef>
              <a:buClrTx/>
              <a:buFontTx/>
              <a:buNone/>
            </a:pPr>
            <a:r>
              <a:rPr lang="en-US" altLang="en-US" sz="2800" dirty="0" err="1">
                <a:solidFill>
                  <a:srgbClr val="000000"/>
                </a:solidFill>
                <a:latin typeface="Times New Roman" panose="02020603050405020304" pitchFamily="18" charset="0"/>
              </a:rPr>
              <a:t>Γενικά</a:t>
            </a:r>
            <a:r>
              <a:rPr lang="en-US" altLang="en-US" sz="2800" dirty="0">
                <a:solidFill>
                  <a:srgbClr val="000000"/>
                </a:solidFill>
                <a:latin typeface="Times New Roman" panose="02020603050405020304" pitchFamily="18" charset="0"/>
              </a:rPr>
              <a:t> </a:t>
            </a:r>
            <a:r>
              <a:rPr lang="en-US" altLang="en-US" sz="2800" dirty="0" err="1">
                <a:solidFill>
                  <a:srgbClr val="000000"/>
                </a:solidFill>
                <a:latin typeface="Times New Roman" panose="02020603050405020304" pitchFamily="18" charset="0"/>
              </a:rPr>
              <a:t>έν</a:t>
            </a:r>
            <a:r>
              <a:rPr lang="en-US" altLang="en-US" sz="2800" dirty="0">
                <a:solidFill>
                  <a:srgbClr val="000000"/>
                </a:solidFill>
                <a:latin typeface="Times New Roman" panose="02020603050405020304" pitchFamily="18" charset="0"/>
              </a:rPr>
              <a:t>α τροχιακό έχει </a:t>
            </a:r>
            <a:r>
              <a:rPr lang="en-US" altLang="en-US" sz="2800" dirty="0">
                <a:solidFill>
                  <a:srgbClr val="9933FF"/>
                </a:solidFill>
                <a:latin typeface="Times New Roman" panose="02020603050405020304" pitchFamily="18" charset="0"/>
              </a:rPr>
              <a:t>n-1 – l </a:t>
            </a:r>
            <a:r>
              <a:rPr lang="el-GR" altLang="en-US" sz="2800" dirty="0">
                <a:solidFill>
                  <a:srgbClr val="9933FF"/>
                </a:solidFill>
                <a:latin typeface="Times New Roman" panose="02020603050405020304" pitchFamily="18" charset="0"/>
              </a:rPr>
              <a:t> </a:t>
            </a:r>
            <a:r>
              <a:rPr lang="en-US" altLang="en-US" sz="2800" dirty="0">
                <a:solidFill>
                  <a:srgbClr val="9933FF"/>
                </a:solidFill>
                <a:latin typeface="Times New Roman" panose="02020603050405020304" pitchFamily="18" charset="0"/>
              </a:rPr>
              <a:t>α</a:t>
            </a:r>
            <a:r>
              <a:rPr lang="en-US" altLang="en-US" sz="2800" dirty="0" err="1">
                <a:solidFill>
                  <a:srgbClr val="9933FF"/>
                </a:solidFill>
                <a:latin typeface="Times New Roman" panose="02020603050405020304" pitchFamily="18" charset="0"/>
              </a:rPr>
              <a:t>κτινικούς</a:t>
            </a:r>
            <a:r>
              <a:rPr lang="en-US" altLang="en-US" sz="2800" dirty="0">
                <a:solidFill>
                  <a:srgbClr val="9933FF"/>
                </a:solidFill>
                <a:latin typeface="Times New Roman" panose="02020603050405020304" pitchFamily="18" charset="0"/>
              </a:rPr>
              <a:t> κόμβους</a:t>
            </a:r>
            <a:r>
              <a:rPr lang="en-US" altLang="en-US" sz="2800" dirty="0">
                <a:solidFill>
                  <a:srgbClr val="000000"/>
                </a:solidFill>
                <a:latin typeface="Times New Roman" panose="02020603050405020304" pitchFamily="18" charset="0"/>
              </a:rPr>
              <a:t>. </a:t>
            </a:r>
          </a:p>
          <a:p>
            <a:pPr eaLnBrk="1" hangingPunct="1">
              <a:lnSpc>
                <a:spcPct val="100000"/>
              </a:lnSpc>
              <a:spcBef>
                <a:spcPts val="650"/>
              </a:spcBef>
              <a:buClrTx/>
              <a:buFontTx/>
              <a:buNone/>
            </a:pPr>
            <a:endParaRPr lang="el-GR" altLang="en-US" sz="2800" dirty="0">
              <a:solidFill>
                <a:srgbClr val="000000"/>
              </a:solidFill>
              <a:latin typeface="Times New Roman" panose="02020603050405020304" pitchFamily="18" charset="0"/>
            </a:endParaRPr>
          </a:p>
          <a:p>
            <a:pPr eaLnBrk="1" hangingPunct="1">
              <a:lnSpc>
                <a:spcPct val="100000"/>
              </a:lnSpc>
              <a:spcBef>
                <a:spcPts val="650"/>
              </a:spcBef>
              <a:buClrTx/>
              <a:buFontTx/>
              <a:buNone/>
            </a:pPr>
            <a:r>
              <a:rPr lang="en-US" altLang="en-US" sz="2800" dirty="0">
                <a:solidFill>
                  <a:srgbClr val="000000"/>
                </a:solidFill>
                <a:latin typeface="Times New Roman" panose="02020603050405020304" pitchFamily="18" charset="0"/>
              </a:rPr>
              <a:t>1s: 1– 1– 0= 0 α</a:t>
            </a:r>
            <a:r>
              <a:rPr lang="en-US" altLang="en-US" sz="2800" dirty="0" err="1">
                <a:solidFill>
                  <a:srgbClr val="000000"/>
                </a:solidFill>
                <a:latin typeface="Times New Roman" panose="02020603050405020304" pitchFamily="18" charset="0"/>
              </a:rPr>
              <a:t>κτινικοί</a:t>
            </a:r>
            <a:r>
              <a:rPr lang="en-US" altLang="en-US" sz="2800" dirty="0">
                <a:solidFill>
                  <a:srgbClr val="000000"/>
                </a:solidFill>
                <a:latin typeface="Times New Roman" panose="02020603050405020304" pitchFamily="18" charset="0"/>
              </a:rPr>
              <a:t> </a:t>
            </a:r>
            <a:r>
              <a:rPr lang="en-US" altLang="en-US" sz="2800" dirty="0" err="1">
                <a:solidFill>
                  <a:srgbClr val="000000"/>
                </a:solidFill>
                <a:latin typeface="Times New Roman" panose="02020603050405020304" pitchFamily="18" charset="0"/>
              </a:rPr>
              <a:t>κόμ</a:t>
            </a:r>
            <a:r>
              <a:rPr lang="en-US" altLang="en-US" sz="2800" dirty="0">
                <a:solidFill>
                  <a:srgbClr val="000000"/>
                </a:solidFill>
                <a:latin typeface="Times New Roman" panose="02020603050405020304" pitchFamily="18" charset="0"/>
              </a:rPr>
              <a:t>βοι</a:t>
            </a:r>
          </a:p>
        </p:txBody>
      </p:sp>
    </p:spTree>
  </p:cSld>
  <p:clrMapOvr>
    <a:masterClrMapping/>
  </p:clrMapOvr>
  <p:transition spd="med"/>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Rectangle 1">
            <a:extLst>
              <a:ext uri="{FF2B5EF4-FFF2-40B4-BE49-F238E27FC236}">
                <a16:creationId xmlns:a16="http://schemas.microsoft.com/office/drawing/2014/main" id="{EE4F9ED2-6632-426B-B88D-BFDD6EB8F99D}"/>
              </a:ext>
            </a:extLst>
          </p:cNvPr>
          <p:cNvSpPr>
            <a:spLocks noGrp="1" noChangeArrowheads="1"/>
          </p:cNvSpPr>
          <p:nvPr>
            <p:ph type="title" idx="4294967295"/>
          </p:nvPr>
        </p:nvSpPr>
        <p:spPr>
          <a:xfrm>
            <a:off x="522515" y="2002971"/>
            <a:ext cx="7772400" cy="4514849"/>
          </a:xfrm>
        </p:spPr>
        <p:txBody>
          <a:bodyPr>
            <a:normAutofit/>
          </a:bodyPr>
          <a:lstStyle/>
          <a:p>
            <a:pPr eaLnBrk="1" hangingPunct="1">
              <a:lnSpc>
                <a:spcPct val="100000"/>
              </a:lnSpc>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altLang="en-US" sz="3600" dirty="0">
                <a:solidFill>
                  <a:schemeClr val="bg1">
                    <a:lumMod val="75000"/>
                  </a:schemeClr>
                </a:solidFill>
                <a:latin typeface="Calibri" panose="020F0502020204030204" pitchFamily="34" charset="0"/>
              </a:rPr>
              <a:t>I. </a:t>
            </a:r>
            <a:r>
              <a:rPr lang="en-US" altLang="en-US" sz="3600" dirty="0" err="1">
                <a:solidFill>
                  <a:schemeClr val="bg1">
                    <a:lumMod val="75000"/>
                  </a:schemeClr>
                </a:solidFill>
                <a:latin typeface="Calibri" panose="020F0502020204030204" pitchFamily="34" charset="0"/>
              </a:rPr>
              <a:t>Κυμ</a:t>
            </a:r>
            <a:r>
              <a:rPr lang="en-US" altLang="en-US" sz="3600" dirty="0">
                <a:solidFill>
                  <a:schemeClr val="bg1">
                    <a:lumMod val="75000"/>
                  </a:schemeClr>
                </a:solidFill>
                <a:latin typeface="Calibri" panose="020F0502020204030204" pitchFamily="34" charset="0"/>
              </a:rPr>
              <a:t>ατοσυναρτήσεις (τροχιακά) για το άτομο του υδρογόνου</a:t>
            </a:r>
            <a:r>
              <a:rPr lang="el-GR" altLang="en-US" sz="3600" dirty="0">
                <a:solidFill>
                  <a:schemeClr val="bg1">
                    <a:lumMod val="75000"/>
                  </a:schemeClr>
                </a:solidFill>
                <a:latin typeface="Calibri" panose="020F0502020204030204" pitchFamily="34" charset="0"/>
              </a:rPr>
              <a:t> </a:t>
            </a:r>
            <a:r>
              <a:rPr lang="en-US" altLang="en-US" sz="3600" dirty="0">
                <a:solidFill>
                  <a:schemeClr val="bg1">
                    <a:lumMod val="75000"/>
                  </a:schemeClr>
                </a:solidFill>
                <a:latin typeface="Calibri" panose="020F0502020204030204" pitchFamily="34" charset="0"/>
              </a:rPr>
              <a:t>(HΨ=EΨ)</a:t>
            </a:r>
            <a:br>
              <a:rPr lang="el-GR" altLang="en-US" sz="3600" dirty="0">
                <a:solidFill>
                  <a:schemeClr val="bg1">
                    <a:lumMod val="75000"/>
                  </a:schemeClr>
                </a:solidFill>
                <a:latin typeface="Calibri" panose="020F0502020204030204" pitchFamily="34" charset="0"/>
              </a:rPr>
            </a:br>
            <a:br>
              <a:rPr lang="en-US" altLang="en-US" sz="3600" dirty="0">
                <a:solidFill>
                  <a:schemeClr val="bg1">
                    <a:lumMod val="75000"/>
                  </a:schemeClr>
                </a:solidFill>
                <a:latin typeface="Calibri" panose="020F0502020204030204" pitchFamily="34" charset="0"/>
              </a:rPr>
            </a:br>
            <a:r>
              <a:rPr lang="en-US" altLang="en-US" sz="3600" dirty="0">
                <a:solidFill>
                  <a:schemeClr val="bg1">
                    <a:lumMod val="75000"/>
                  </a:schemeClr>
                </a:solidFill>
                <a:latin typeface="Calibri" panose="020F0502020204030204" pitchFamily="34" charset="0"/>
              </a:rPr>
              <a:t>II. </a:t>
            </a:r>
            <a:r>
              <a:rPr lang="en-US" altLang="en-US" sz="3600" dirty="0" err="1">
                <a:solidFill>
                  <a:schemeClr val="bg1">
                    <a:lumMod val="75000"/>
                  </a:schemeClr>
                </a:solidFill>
                <a:latin typeface="Calibri" panose="020F0502020204030204" pitchFamily="34" charset="0"/>
              </a:rPr>
              <a:t>Σχήμ</a:t>
            </a:r>
            <a:r>
              <a:rPr lang="en-US" altLang="en-US" sz="3600" dirty="0">
                <a:solidFill>
                  <a:schemeClr val="bg1">
                    <a:lumMod val="75000"/>
                  </a:schemeClr>
                </a:solidFill>
                <a:latin typeface="Calibri" panose="020F0502020204030204" pitchFamily="34" charset="0"/>
              </a:rPr>
              <a:t>ατα –</a:t>
            </a:r>
            <a:r>
              <a:rPr lang="el-GR" altLang="en-US" sz="3600" dirty="0">
                <a:solidFill>
                  <a:schemeClr val="bg1">
                    <a:lumMod val="75000"/>
                  </a:schemeClr>
                </a:solidFill>
                <a:latin typeface="Calibri" panose="020F0502020204030204" pitchFamily="34" charset="0"/>
              </a:rPr>
              <a:t> </a:t>
            </a:r>
            <a:r>
              <a:rPr lang="en-US" altLang="en-US" sz="3600" dirty="0" err="1">
                <a:solidFill>
                  <a:schemeClr val="bg1">
                    <a:lumMod val="75000"/>
                  </a:schemeClr>
                </a:solidFill>
                <a:latin typeface="Calibri" panose="020F0502020204030204" pitchFamily="34" charset="0"/>
              </a:rPr>
              <a:t>κυμ</a:t>
            </a:r>
            <a:r>
              <a:rPr lang="en-US" altLang="en-US" sz="3600" dirty="0">
                <a:solidFill>
                  <a:schemeClr val="bg1">
                    <a:lumMod val="75000"/>
                  </a:schemeClr>
                </a:solidFill>
                <a:latin typeface="Calibri" panose="020F0502020204030204" pitchFamily="34" charset="0"/>
              </a:rPr>
              <a:t>ατοσυναρτήσεις του ατόμου του Η: s τροχιακά</a:t>
            </a:r>
            <a:br>
              <a:rPr lang="el-GR" altLang="en-US" sz="3600" dirty="0">
                <a:solidFill>
                  <a:schemeClr val="bg1">
                    <a:lumMod val="75000"/>
                  </a:schemeClr>
                </a:solidFill>
                <a:latin typeface="Calibri" panose="020F0502020204030204" pitchFamily="34" charset="0"/>
              </a:rPr>
            </a:br>
            <a:br>
              <a:rPr lang="en-US" altLang="en-US" sz="3600" dirty="0">
                <a:solidFill>
                  <a:schemeClr val="bg1">
                    <a:lumMod val="75000"/>
                  </a:schemeClr>
                </a:solidFill>
                <a:latin typeface="Calibri" panose="020F0502020204030204" pitchFamily="34" charset="0"/>
              </a:rPr>
            </a:br>
            <a:r>
              <a:rPr lang="en-US" altLang="en-US" sz="3600" dirty="0">
                <a:solidFill>
                  <a:srgbClr val="FF0000"/>
                </a:solidFill>
                <a:latin typeface="Calibri" panose="020F0502020204030204" pitchFamily="34" charset="0"/>
              </a:rPr>
              <a:t>III. Κατα</a:t>
            </a:r>
            <a:r>
              <a:rPr lang="en-US" altLang="en-US" sz="3600" dirty="0" err="1">
                <a:solidFill>
                  <a:srgbClr val="FF0000"/>
                </a:solidFill>
                <a:latin typeface="Calibri" panose="020F0502020204030204" pitchFamily="34" charset="0"/>
              </a:rPr>
              <a:t>νομές</a:t>
            </a:r>
            <a:r>
              <a:rPr lang="en-US" altLang="en-US" sz="3600" dirty="0">
                <a:solidFill>
                  <a:srgbClr val="FF0000"/>
                </a:solidFill>
                <a:latin typeface="Calibri" panose="020F0502020204030204" pitchFamily="34" charset="0"/>
              </a:rPr>
              <a:t> </a:t>
            </a:r>
            <a:r>
              <a:rPr lang="en-US" altLang="en-US" sz="3600" dirty="0" err="1">
                <a:solidFill>
                  <a:srgbClr val="FF0000"/>
                </a:solidFill>
                <a:latin typeface="Calibri" panose="020F0502020204030204" pitchFamily="34" charset="0"/>
              </a:rPr>
              <a:t>Ακτινικής</a:t>
            </a:r>
            <a:r>
              <a:rPr lang="en-US" altLang="en-US" sz="3600" dirty="0">
                <a:solidFill>
                  <a:srgbClr val="FF0000"/>
                </a:solidFill>
                <a:latin typeface="Calibri" panose="020F0502020204030204" pitchFamily="34" charset="0"/>
              </a:rPr>
              <a:t> </a:t>
            </a:r>
            <a:r>
              <a:rPr lang="en-US" altLang="en-US" sz="3600" dirty="0" err="1">
                <a:solidFill>
                  <a:srgbClr val="FF0000"/>
                </a:solidFill>
                <a:latin typeface="Calibri" panose="020F0502020204030204" pitchFamily="34" charset="0"/>
              </a:rPr>
              <a:t>Πιθ</a:t>
            </a:r>
            <a:r>
              <a:rPr lang="en-US" altLang="en-US" sz="3600" dirty="0">
                <a:solidFill>
                  <a:srgbClr val="FF0000"/>
                </a:solidFill>
                <a:latin typeface="Calibri" panose="020F0502020204030204" pitchFamily="34" charset="0"/>
              </a:rPr>
              <a:t>ανότητας</a:t>
            </a:r>
          </a:p>
        </p:txBody>
      </p:sp>
      <p:sp>
        <p:nvSpPr>
          <p:cNvPr id="2" name="Rectangle 1">
            <a:extLst>
              <a:ext uri="{FF2B5EF4-FFF2-40B4-BE49-F238E27FC236}">
                <a16:creationId xmlns:a16="http://schemas.microsoft.com/office/drawing/2014/main" id="{58D70854-AB1E-B9D4-4087-6723EB5178BA}"/>
              </a:ext>
            </a:extLst>
          </p:cNvPr>
          <p:cNvSpPr txBox="1">
            <a:spLocks noChangeArrowheads="1"/>
          </p:cNvSpPr>
          <p:nvPr/>
        </p:nvSpPr>
        <p:spPr>
          <a:xfrm>
            <a:off x="522515" y="340180"/>
            <a:ext cx="7772400" cy="1553935"/>
          </a:xfrm>
          <a:prstGeom prst="rect">
            <a:avLst/>
          </a:prstGeom>
          <a:noFill/>
          <a:ln>
            <a:noFill/>
          </a:ln>
        </p:spPr>
        <p:txBody>
          <a:bodyPr spcFirstLastPara="1" wrap="square" lIns="91425" tIns="45700" rIns="91425" bIns="45700" anchor="ctr" anchorCtr="0">
            <a:normAutofit fontScale="25000" lnSpcReduction="20000"/>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lnSpc>
                <a:spcPct val="100000"/>
              </a:lnSpc>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altLang="en-US" sz="16000" dirty="0" err="1">
                <a:solidFill>
                  <a:srgbClr val="3333FF"/>
                </a:solidFill>
                <a:latin typeface="Calibri" panose="020F0502020204030204" pitchFamily="34" charset="0"/>
              </a:rPr>
              <a:t>Θέμ</a:t>
            </a:r>
            <a:r>
              <a:rPr lang="en-US" altLang="en-US" sz="16000" dirty="0">
                <a:solidFill>
                  <a:srgbClr val="3333FF"/>
                </a:solidFill>
                <a:latin typeface="Calibri" panose="020F0502020204030204" pitchFamily="34" charset="0"/>
              </a:rPr>
              <a:t>ατα: Οι κυματοσυναρτήσεις για το άτομο του υδρογόνου</a:t>
            </a:r>
            <a:br>
              <a:rPr lang="en-US" altLang="en-US" sz="2800" dirty="0">
                <a:solidFill>
                  <a:srgbClr val="3333FF"/>
                </a:solidFill>
                <a:latin typeface="Calibri" panose="020F0502020204030204" pitchFamily="34" charset="0"/>
              </a:rPr>
            </a:br>
            <a:endParaRPr lang="en-US" altLang="en-US" sz="2800" dirty="0">
              <a:solidFill>
                <a:srgbClr val="3333FF"/>
              </a:solidFill>
              <a:latin typeface="Calibri" panose="020F0502020204030204" pitchFamily="34" charset="0"/>
            </a:endParaRPr>
          </a:p>
        </p:txBody>
      </p:sp>
    </p:spTree>
    <p:extLst>
      <p:ext uri="{BB962C8B-B14F-4D97-AF65-F5344CB8AC3E}">
        <p14:creationId xmlns:p14="http://schemas.microsoft.com/office/powerpoint/2010/main" val="1477528034"/>
      </p:ext>
    </p:extLst>
  </p:cSld>
  <p:clrMapOvr>
    <a:masterClrMapping/>
  </p:clrMapOvr>
  <p:transition spd="med"/>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4" name="Rectangle 1">
            <a:extLst>
              <a:ext uri="{FF2B5EF4-FFF2-40B4-BE49-F238E27FC236}">
                <a16:creationId xmlns:a16="http://schemas.microsoft.com/office/drawing/2014/main" id="{3281AFBC-6CAB-47C1-A139-463786268088}"/>
              </a:ext>
            </a:extLst>
          </p:cNvPr>
          <p:cNvSpPr>
            <a:spLocks noGrp="1" noChangeArrowheads="1"/>
          </p:cNvSpPr>
          <p:nvPr>
            <p:ph type="title" idx="4294967295"/>
          </p:nvPr>
        </p:nvSpPr>
        <p:spPr>
          <a:xfrm>
            <a:off x="457200" y="274638"/>
            <a:ext cx="8229600" cy="1143000"/>
          </a:xfrm>
        </p:spPr>
        <p:txBody>
          <a:bodyPr>
            <a:normAutofit fontScale="90000"/>
          </a:bodyPr>
          <a:lstStyle/>
          <a:p>
            <a:pPr algn="ctr" eaLnBrk="1" hangingPunct="1">
              <a:lnSpc>
                <a:spcPct val="100000"/>
              </a:lnSpc>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altLang="en-US" sz="4400">
                <a:latin typeface="Calibri" panose="020F0502020204030204" pitchFamily="34" charset="0"/>
              </a:rPr>
              <a:t> </a:t>
            </a:r>
            <a:r>
              <a:rPr lang="en-US" altLang="en-US" sz="4400">
                <a:solidFill>
                  <a:srgbClr val="0070C0"/>
                </a:solidFill>
                <a:latin typeface="Calibri" panose="020F0502020204030204" pitchFamily="34" charset="0"/>
              </a:rPr>
              <a:t>Κατανομές ακτινικής πιθανότητας (RPD) για  S-τροχιακά</a:t>
            </a:r>
          </a:p>
        </p:txBody>
      </p:sp>
      <p:sp>
        <p:nvSpPr>
          <p:cNvPr id="202755" name="Text Box 2">
            <a:extLst>
              <a:ext uri="{FF2B5EF4-FFF2-40B4-BE49-F238E27FC236}">
                <a16:creationId xmlns:a16="http://schemas.microsoft.com/office/drawing/2014/main" id="{708889B5-9836-40FB-BE68-9CCF6315B295}"/>
              </a:ext>
            </a:extLst>
          </p:cNvPr>
          <p:cNvSpPr txBox="1">
            <a:spLocks noChangeArrowheads="1"/>
          </p:cNvSpPr>
          <p:nvPr/>
        </p:nvSpPr>
        <p:spPr bwMode="auto">
          <a:xfrm>
            <a:off x="352697" y="1600200"/>
            <a:ext cx="8791303"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marL="342900" indent="-334963">
              <a:lnSpc>
                <a:spcPct val="94000"/>
              </a:lnSpc>
              <a:buClr>
                <a:srgbClr val="000000"/>
              </a:buClr>
              <a:buSzPct val="100000"/>
              <a:buFont typeface="Times New Roman" panose="02020603050405020304" pitchFamily="18" charset="0"/>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solidFill>
                  <a:schemeClr val="bg1"/>
                </a:solidFill>
                <a:latin typeface="Arial" panose="020B0604020202020204" pitchFamily="34" charset="0"/>
                <a:cs typeface="Droid Sans Fallback" charset="0"/>
              </a:defRPr>
            </a:lvl1pPr>
            <a:lvl2pPr>
              <a:lnSpc>
                <a:spcPct val="94000"/>
              </a:lnSpc>
              <a:buClr>
                <a:srgbClr val="000000"/>
              </a:buClr>
              <a:buSzPct val="100000"/>
              <a:buFont typeface="Times New Roman" panose="02020603050405020304" pitchFamily="18" charset="0"/>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solidFill>
                  <a:schemeClr val="bg1"/>
                </a:solidFill>
                <a:latin typeface="Arial" panose="020B0604020202020204" pitchFamily="34" charset="0"/>
                <a:cs typeface="Droid Sans Fallback" charset="0"/>
              </a:defRPr>
            </a:lvl2pPr>
            <a:lvl3pPr>
              <a:lnSpc>
                <a:spcPct val="94000"/>
              </a:lnSpc>
              <a:buClr>
                <a:srgbClr val="000000"/>
              </a:buClr>
              <a:buSzPct val="100000"/>
              <a:buFont typeface="Times New Roman" panose="02020603050405020304" pitchFamily="18" charset="0"/>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solidFill>
                  <a:schemeClr val="bg1"/>
                </a:solidFill>
                <a:latin typeface="Arial" panose="020B0604020202020204" pitchFamily="34" charset="0"/>
                <a:cs typeface="Droid Sans Fallback" charset="0"/>
              </a:defRPr>
            </a:lvl3pPr>
            <a:lvl4pPr>
              <a:lnSpc>
                <a:spcPct val="94000"/>
              </a:lnSpc>
              <a:buClr>
                <a:srgbClr val="000000"/>
              </a:buClr>
              <a:buSzPct val="100000"/>
              <a:buFont typeface="Times New Roman" panose="02020603050405020304" pitchFamily="18" charset="0"/>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solidFill>
                  <a:schemeClr val="bg1"/>
                </a:solidFill>
                <a:latin typeface="Arial" panose="020B0604020202020204" pitchFamily="34" charset="0"/>
                <a:cs typeface="Droid Sans Fallback" charset="0"/>
              </a:defRPr>
            </a:lvl4pPr>
            <a:lvl5pPr>
              <a:lnSpc>
                <a:spcPct val="94000"/>
              </a:lnSpc>
              <a:buClr>
                <a:srgbClr val="000000"/>
              </a:buClr>
              <a:buSzPct val="100000"/>
              <a:buFont typeface="Times New Roman" panose="02020603050405020304" pitchFamily="18" charset="0"/>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solidFill>
                  <a:schemeClr val="bg1"/>
                </a:solidFill>
                <a:latin typeface="Arial" panose="020B0604020202020204" pitchFamily="34" charset="0"/>
                <a:cs typeface="Droid Sans Fallback" charset="0"/>
              </a:defRPr>
            </a:lvl5pPr>
            <a:lvl6pPr marL="25146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solidFill>
                  <a:schemeClr val="bg1"/>
                </a:solidFill>
                <a:latin typeface="Arial" panose="020B0604020202020204" pitchFamily="34" charset="0"/>
                <a:cs typeface="Droid Sans Fallback" charset="0"/>
              </a:defRPr>
            </a:lvl6pPr>
            <a:lvl7pPr marL="29718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solidFill>
                  <a:schemeClr val="bg1"/>
                </a:solidFill>
                <a:latin typeface="Arial" panose="020B0604020202020204" pitchFamily="34" charset="0"/>
                <a:cs typeface="Droid Sans Fallback" charset="0"/>
              </a:defRPr>
            </a:lvl7pPr>
            <a:lvl8pPr marL="34290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solidFill>
                  <a:schemeClr val="bg1"/>
                </a:solidFill>
                <a:latin typeface="Arial" panose="020B0604020202020204" pitchFamily="34" charset="0"/>
                <a:cs typeface="Droid Sans Fallback" charset="0"/>
              </a:defRPr>
            </a:lvl8pPr>
            <a:lvl9pPr marL="38862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solidFill>
                  <a:schemeClr val="bg1"/>
                </a:solidFill>
                <a:latin typeface="Arial" panose="020B0604020202020204" pitchFamily="34" charset="0"/>
                <a:cs typeface="Droid Sans Fallback" charset="0"/>
              </a:defRPr>
            </a:lvl9pPr>
          </a:lstStyle>
          <a:p>
            <a:pPr eaLnBrk="1" hangingPunct="1">
              <a:lnSpc>
                <a:spcPct val="100000"/>
              </a:lnSpc>
              <a:spcBef>
                <a:spcPts val="650"/>
              </a:spcBef>
              <a:buClrTx/>
              <a:buFontTx/>
              <a:buNone/>
            </a:pPr>
            <a:r>
              <a:rPr lang="en-US" altLang="en-US" sz="3200" dirty="0">
                <a:solidFill>
                  <a:srgbClr val="000000"/>
                </a:solidFill>
                <a:latin typeface="Calibri" panose="020F0502020204030204" pitchFamily="34" charset="0"/>
              </a:rPr>
              <a:t> </a:t>
            </a:r>
          </a:p>
          <a:p>
            <a:pPr eaLnBrk="1" hangingPunct="1">
              <a:lnSpc>
                <a:spcPct val="100000"/>
              </a:lnSpc>
              <a:spcBef>
                <a:spcPts val="650"/>
              </a:spcBef>
              <a:buClrTx/>
              <a:buFontTx/>
              <a:buNone/>
            </a:pPr>
            <a:r>
              <a:rPr lang="en-US" altLang="en-US" sz="3200" dirty="0">
                <a:solidFill>
                  <a:srgbClr val="000000"/>
                </a:solidFill>
                <a:latin typeface="Calibri" panose="020F0502020204030204" pitchFamily="34" charset="0"/>
              </a:rPr>
              <a:t> Κατα</a:t>
            </a:r>
            <a:r>
              <a:rPr lang="en-US" altLang="en-US" sz="3200" dirty="0" err="1">
                <a:solidFill>
                  <a:srgbClr val="000000"/>
                </a:solidFill>
                <a:latin typeface="Calibri" panose="020F0502020204030204" pitchFamily="34" charset="0"/>
              </a:rPr>
              <a:t>νομή</a:t>
            </a:r>
            <a:r>
              <a:rPr lang="en-US" altLang="en-US" sz="3200" dirty="0">
                <a:solidFill>
                  <a:srgbClr val="000000"/>
                </a:solidFill>
                <a:latin typeface="Calibri" panose="020F0502020204030204" pitchFamily="34" charset="0"/>
              </a:rPr>
              <a:t> α</a:t>
            </a:r>
            <a:r>
              <a:rPr lang="en-US" altLang="en-US" sz="3200" dirty="0" err="1">
                <a:solidFill>
                  <a:srgbClr val="000000"/>
                </a:solidFill>
                <a:latin typeface="Calibri" panose="020F0502020204030204" pitchFamily="34" charset="0"/>
              </a:rPr>
              <a:t>κτινικής</a:t>
            </a:r>
            <a:r>
              <a:rPr lang="en-US" altLang="en-US" sz="3200" dirty="0">
                <a:solidFill>
                  <a:srgbClr val="000000"/>
                </a:solidFill>
                <a:latin typeface="Calibri" panose="020F0502020204030204" pitchFamily="34" charset="0"/>
              </a:rPr>
              <a:t> π</a:t>
            </a:r>
            <a:r>
              <a:rPr lang="en-US" altLang="en-US" sz="3200" dirty="0" err="1">
                <a:solidFill>
                  <a:srgbClr val="000000"/>
                </a:solidFill>
                <a:latin typeface="Calibri" panose="020F0502020204030204" pitchFamily="34" charset="0"/>
              </a:rPr>
              <a:t>ιθ</a:t>
            </a:r>
            <a:r>
              <a:rPr lang="en-US" altLang="en-US" sz="3200" dirty="0">
                <a:solidFill>
                  <a:srgbClr val="000000"/>
                </a:solidFill>
                <a:latin typeface="Calibri" panose="020F0502020204030204" pitchFamily="34" charset="0"/>
              </a:rPr>
              <a:t>ανότητας : </a:t>
            </a:r>
          </a:p>
          <a:p>
            <a:pPr eaLnBrk="1" hangingPunct="1">
              <a:lnSpc>
                <a:spcPct val="100000"/>
              </a:lnSpc>
              <a:spcBef>
                <a:spcPts val="650"/>
              </a:spcBef>
              <a:buClrTx/>
              <a:buFontTx/>
              <a:buNone/>
            </a:pPr>
            <a:r>
              <a:rPr lang="en-US" altLang="en-US" sz="3200" dirty="0">
                <a:solidFill>
                  <a:srgbClr val="000000"/>
                </a:solidFill>
                <a:latin typeface="Calibri" panose="020F0502020204030204" pitchFamily="34" charset="0"/>
              </a:rPr>
              <a:t>	Η πιθανότητα να βρεθεί ένα ηλεκτρόνιο σε ένα σφαιρικό φλοιό πάχους dr σε μια απόσταση r από την αρχή</a:t>
            </a:r>
          </a:p>
          <a:p>
            <a:pPr eaLnBrk="1" hangingPunct="1">
              <a:lnSpc>
                <a:spcPct val="100000"/>
              </a:lnSpc>
              <a:spcBef>
                <a:spcPts val="650"/>
              </a:spcBef>
              <a:buClrTx/>
              <a:buFontTx/>
              <a:buNone/>
            </a:pPr>
            <a:r>
              <a:rPr lang="en-US" altLang="en-US" sz="3200" b="1" dirty="0">
                <a:solidFill>
                  <a:srgbClr val="FF0000"/>
                </a:solidFill>
                <a:latin typeface="Calibri" panose="020F0502020204030204" pitchFamily="34" charset="0"/>
              </a:rPr>
              <a:t>                     Ψ</a:t>
            </a:r>
            <a:r>
              <a:rPr lang="en-US" altLang="en-US" sz="3200" b="1" baseline="30000" dirty="0">
                <a:solidFill>
                  <a:srgbClr val="FF0000"/>
                </a:solidFill>
                <a:latin typeface="Calibri" panose="020F0502020204030204" pitchFamily="34" charset="0"/>
              </a:rPr>
              <a:t>2</a:t>
            </a:r>
            <a:r>
              <a:rPr lang="en-US" altLang="en-US" sz="3200" b="1" dirty="0">
                <a:solidFill>
                  <a:srgbClr val="FF0000"/>
                </a:solidFill>
                <a:latin typeface="Calibri" panose="020F0502020204030204" pitchFamily="34" charset="0"/>
              </a:rPr>
              <a:t>  Χ  4πr</a:t>
            </a:r>
            <a:r>
              <a:rPr lang="en-US" altLang="en-US" sz="3200" b="1" baseline="30000" dirty="0">
                <a:solidFill>
                  <a:srgbClr val="FF0000"/>
                </a:solidFill>
                <a:latin typeface="Calibri" panose="020F0502020204030204" pitchFamily="34" charset="0"/>
              </a:rPr>
              <a:t>2</a:t>
            </a:r>
            <a:r>
              <a:rPr lang="en-US" altLang="en-US" sz="3200" b="1" dirty="0">
                <a:solidFill>
                  <a:srgbClr val="FF0000"/>
                </a:solidFill>
                <a:latin typeface="Calibri" panose="020F0502020204030204" pitchFamily="34" charset="0"/>
              </a:rPr>
              <a:t>dr  ≡ RPD</a:t>
            </a:r>
          </a:p>
          <a:p>
            <a:pPr eaLnBrk="1" hangingPunct="1">
              <a:lnSpc>
                <a:spcPct val="100000"/>
              </a:lnSpc>
              <a:spcBef>
                <a:spcPts val="650"/>
              </a:spcBef>
              <a:buClrTx/>
              <a:buFontTx/>
              <a:buNone/>
            </a:pPr>
            <a:endParaRPr lang="en-US" altLang="en-US" sz="3200" dirty="0">
              <a:solidFill>
                <a:srgbClr val="000000"/>
              </a:solidFill>
              <a:latin typeface="Calibri" panose="020F0502020204030204" pitchFamily="34" charset="0"/>
            </a:endParaRPr>
          </a:p>
          <a:p>
            <a:pPr eaLnBrk="1" hangingPunct="1">
              <a:lnSpc>
                <a:spcPct val="100000"/>
              </a:lnSpc>
              <a:spcBef>
                <a:spcPts val="650"/>
              </a:spcBef>
              <a:buClrTx/>
              <a:buFontTx/>
              <a:buNone/>
            </a:pPr>
            <a:r>
              <a:rPr lang="en-US" altLang="en-US" sz="3200" dirty="0" err="1">
                <a:solidFill>
                  <a:srgbClr val="000000"/>
                </a:solidFill>
                <a:latin typeface="Calibri" panose="020F0502020204030204" pitchFamily="34" charset="0"/>
              </a:rPr>
              <a:t>Πιθ</a:t>
            </a:r>
            <a:r>
              <a:rPr lang="en-US" altLang="en-US" sz="3200" dirty="0">
                <a:solidFill>
                  <a:srgbClr val="000000"/>
                </a:solidFill>
                <a:latin typeface="Calibri" panose="020F0502020204030204" pitchFamily="34" charset="0"/>
              </a:rPr>
              <a:t>ανότητα/όγκο</a:t>
            </a:r>
            <a:r>
              <a:rPr lang="el-GR" altLang="en-US" sz="3200" dirty="0">
                <a:solidFill>
                  <a:srgbClr val="000000"/>
                </a:solidFill>
                <a:latin typeface="Calibri" panose="020F0502020204030204" pitchFamily="34" charset="0"/>
              </a:rPr>
              <a:t>ς</a:t>
            </a:r>
            <a:r>
              <a:rPr lang="en-US" altLang="en-US" sz="3200" dirty="0">
                <a:solidFill>
                  <a:srgbClr val="000000"/>
                </a:solidFill>
                <a:latin typeface="Calibri" panose="020F0502020204030204" pitchFamily="34" charset="0"/>
              </a:rPr>
              <a:t>  x  </a:t>
            </a:r>
            <a:r>
              <a:rPr lang="en-US" altLang="en-US" sz="3200" dirty="0" err="1">
                <a:solidFill>
                  <a:srgbClr val="000000"/>
                </a:solidFill>
                <a:latin typeface="Calibri" panose="020F0502020204030204" pitchFamily="34" charset="0"/>
              </a:rPr>
              <a:t>όγκο</a:t>
            </a:r>
            <a:r>
              <a:rPr lang="el-GR" altLang="en-US" sz="3200" dirty="0">
                <a:solidFill>
                  <a:srgbClr val="000000"/>
                </a:solidFill>
                <a:latin typeface="Calibri" panose="020F0502020204030204" pitchFamily="34" charset="0"/>
              </a:rPr>
              <a:t>ς</a:t>
            </a:r>
            <a:r>
              <a:rPr lang="en-US" altLang="en-US" sz="3200" dirty="0">
                <a:solidFill>
                  <a:srgbClr val="000000"/>
                </a:solidFill>
                <a:latin typeface="Calibri" panose="020F0502020204030204" pitchFamily="34" charset="0"/>
              </a:rPr>
              <a:t> ≡ πιθανότητα</a:t>
            </a:r>
          </a:p>
        </p:txBody>
      </p:sp>
    </p:spTree>
  </p:cSld>
  <p:clrMapOvr>
    <a:masterClrMapping/>
  </p:clrMapOvr>
  <p:transition spd="med"/>
</p:sld>
</file>

<file path=ppt/slides/slide9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4808" name="Rectangle 204807">
            <a:extLst>
              <a:ext uri="{FF2B5EF4-FFF2-40B4-BE49-F238E27FC236}">
                <a16:creationId xmlns:a16="http://schemas.microsoft.com/office/drawing/2014/main" id="{5DCB5928-DC7D-4612-9922-441966E156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04810" name="Freeform: Shape 204809">
            <a:extLst>
              <a:ext uri="{FF2B5EF4-FFF2-40B4-BE49-F238E27FC236}">
                <a16:creationId xmlns:a16="http://schemas.microsoft.com/office/drawing/2014/main" id="{682C1161-1736-45EC-99B7-33F3CAE9D5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719285" cy="6858000"/>
          </a:xfrm>
          <a:custGeom>
            <a:avLst/>
            <a:gdLst>
              <a:gd name="connsiteX0" fmla="*/ 0 w 4959047"/>
              <a:gd name="connsiteY0" fmla="*/ 0 h 6858000"/>
              <a:gd name="connsiteX1" fmla="*/ 4110127 w 4959047"/>
              <a:gd name="connsiteY1" fmla="*/ 0 h 6858000"/>
              <a:gd name="connsiteX2" fmla="*/ 4179024 w 4959047"/>
              <a:gd name="connsiteY2" fmla="*/ 123368 h 6858000"/>
              <a:gd name="connsiteX3" fmla="*/ 4959047 w 4959047"/>
              <a:gd name="connsiteY3" fmla="*/ 3429000 h 6858000"/>
              <a:gd name="connsiteX4" fmla="*/ 4179024 w 4959047"/>
              <a:gd name="connsiteY4" fmla="*/ 6734633 h 6858000"/>
              <a:gd name="connsiteX5" fmla="*/ 4110127 w 4959047"/>
              <a:gd name="connsiteY5" fmla="*/ 6858000 h 6858000"/>
              <a:gd name="connsiteX6" fmla="*/ 0 w 495904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59047" h="6858000">
                <a:moveTo>
                  <a:pt x="0" y="0"/>
                </a:moveTo>
                <a:lnTo>
                  <a:pt x="4110127" y="0"/>
                </a:lnTo>
                <a:lnTo>
                  <a:pt x="4179024" y="123368"/>
                </a:lnTo>
                <a:cubicBezTo>
                  <a:pt x="4668929" y="1045156"/>
                  <a:pt x="4959047" y="2189404"/>
                  <a:pt x="4959047" y="3429000"/>
                </a:cubicBezTo>
                <a:cubicBezTo>
                  <a:pt x="4959047" y="4668597"/>
                  <a:pt x="4668929" y="5812845"/>
                  <a:pt x="4179024" y="6734633"/>
                </a:cubicBezTo>
                <a:lnTo>
                  <a:pt x="4110127" y="6858000"/>
                </a:lnTo>
                <a:lnTo>
                  <a:pt x="0" y="6858000"/>
                </a:lnTo>
                <a:close/>
              </a:path>
            </a:pathLst>
          </a:custGeom>
          <a:ln w="9525">
            <a:solidFill>
              <a:srgbClr val="E6E6E6"/>
            </a:solidFill>
          </a:ln>
          <a:effectLst>
            <a:outerShdw blurRad="76200" dist="38100" algn="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204812" name="Freeform: Shape 204811">
            <a:extLst>
              <a:ext uri="{FF2B5EF4-FFF2-40B4-BE49-F238E27FC236}">
                <a16:creationId xmlns:a16="http://schemas.microsoft.com/office/drawing/2014/main" id="{84D4DDB8-B68F-45B0-9F62-C4279996F6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711665" cy="6858000"/>
          </a:xfrm>
          <a:custGeom>
            <a:avLst/>
            <a:gdLst>
              <a:gd name="connsiteX0" fmla="*/ 0 w 4948887"/>
              <a:gd name="connsiteY0" fmla="*/ 0 h 6858000"/>
              <a:gd name="connsiteX1" fmla="*/ 4099967 w 4948887"/>
              <a:gd name="connsiteY1" fmla="*/ 0 h 6858000"/>
              <a:gd name="connsiteX2" fmla="*/ 4168864 w 4948887"/>
              <a:gd name="connsiteY2" fmla="*/ 123368 h 6858000"/>
              <a:gd name="connsiteX3" fmla="*/ 4948887 w 4948887"/>
              <a:gd name="connsiteY3" fmla="*/ 3429000 h 6858000"/>
              <a:gd name="connsiteX4" fmla="*/ 4168864 w 4948887"/>
              <a:gd name="connsiteY4" fmla="*/ 6734633 h 6858000"/>
              <a:gd name="connsiteX5" fmla="*/ 4099967 w 4948887"/>
              <a:gd name="connsiteY5" fmla="*/ 6858000 h 6858000"/>
              <a:gd name="connsiteX6" fmla="*/ 0 w 494888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48887" h="6858000">
                <a:moveTo>
                  <a:pt x="0" y="0"/>
                </a:moveTo>
                <a:lnTo>
                  <a:pt x="4099967" y="0"/>
                </a:lnTo>
                <a:lnTo>
                  <a:pt x="4168864" y="123368"/>
                </a:lnTo>
                <a:cubicBezTo>
                  <a:pt x="4658769" y="1045156"/>
                  <a:pt x="4948887" y="2189404"/>
                  <a:pt x="4948887" y="3429000"/>
                </a:cubicBezTo>
                <a:cubicBezTo>
                  <a:pt x="4948887" y="4668597"/>
                  <a:pt x="4658769" y="5812845"/>
                  <a:pt x="4168864" y="6734633"/>
                </a:cubicBezTo>
                <a:lnTo>
                  <a:pt x="4099967"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4802" name="Rectangle 1">
            <a:extLst>
              <a:ext uri="{FF2B5EF4-FFF2-40B4-BE49-F238E27FC236}">
                <a16:creationId xmlns:a16="http://schemas.microsoft.com/office/drawing/2014/main" id="{43843B6C-049C-41ED-BD63-DDD4EBCAA75B}"/>
              </a:ext>
            </a:extLst>
          </p:cNvPr>
          <p:cNvSpPr>
            <a:spLocks noGrp="1" noChangeArrowheads="1"/>
          </p:cNvSpPr>
          <p:nvPr>
            <p:ph type="title" idx="4294967295"/>
          </p:nvPr>
        </p:nvSpPr>
        <p:spPr>
          <a:xfrm>
            <a:off x="358485" y="1122363"/>
            <a:ext cx="3017520" cy="3204134"/>
          </a:xfrm>
        </p:spPr>
        <p:txBody>
          <a:bodyPr vert="horz" lIns="91440" tIns="45720" rIns="91440" bIns="45720" rtlCol="0" anchor="b">
            <a:normAutofit/>
          </a:bodyPr>
          <a:lstStyle/>
          <a:p>
            <a:pPr>
              <a:spcBef>
                <a:spcPct val="0"/>
              </a:spcBef>
              <a:buClrTx/>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altLang="en-US" sz="3900" kern="1200" dirty="0">
                <a:solidFill>
                  <a:schemeClr val="tx1"/>
                </a:solidFill>
                <a:latin typeface="+mj-lt"/>
                <a:ea typeface="+mj-ea"/>
                <a:cs typeface="+mj-cs"/>
              </a:rPr>
              <a:t>Κατα</a:t>
            </a:r>
            <a:r>
              <a:rPr lang="en-US" altLang="en-US" sz="3900" kern="1200" dirty="0" err="1">
                <a:solidFill>
                  <a:schemeClr val="tx1"/>
                </a:solidFill>
                <a:latin typeface="+mj-lt"/>
                <a:ea typeface="+mj-ea"/>
                <a:cs typeface="+mj-cs"/>
              </a:rPr>
              <a:t>νομή</a:t>
            </a:r>
            <a:r>
              <a:rPr lang="en-US" altLang="en-US" sz="3900" kern="1200" dirty="0">
                <a:solidFill>
                  <a:schemeClr val="tx1"/>
                </a:solidFill>
                <a:latin typeface="+mj-lt"/>
                <a:ea typeface="+mj-ea"/>
                <a:cs typeface="+mj-cs"/>
              </a:rPr>
              <a:t> α</a:t>
            </a:r>
            <a:r>
              <a:rPr lang="en-US" altLang="en-US" sz="3900" kern="1200" dirty="0" err="1">
                <a:solidFill>
                  <a:schemeClr val="tx1"/>
                </a:solidFill>
                <a:latin typeface="+mj-lt"/>
                <a:ea typeface="+mj-ea"/>
                <a:cs typeface="+mj-cs"/>
              </a:rPr>
              <a:t>κτινικής</a:t>
            </a:r>
            <a:r>
              <a:rPr lang="en-US" altLang="en-US" sz="3900" kern="1200" dirty="0">
                <a:solidFill>
                  <a:schemeClr val="tx1"/>
                </a:solidFill>
                <a:latin typeface="+mj-lt"/>
                <a:ea typeface="+mj-ea"/>
                <a:cs typeface="+mj-cs"/>
              </a:rPr>
              <a:t> π</a:t>
            </a:r>
            <a:r>
              <a:rPr lang="en-US" altLang="en-US" sz="3900" kern="1200" dirty="0" err="1">
                <a:solidFill>
                  <a:schemeClr val="tx1"/>
                </a:solidFill>
                <a:latin typeface="+mj-lt"/>
                <a:ea typeface="+mj-ea"/>
                <a:cs typeface="+mj-cs"/>
              </a:rPr>
              <a:t>ιθ</a:t>
            </a:r>
            <a:r>
              <a:rPr lang="en-US" altLang="en-US" sz="3900" kern="1200" dirty="0">
                <a:solidFill>
                  <a:schemeClr val="tx1"/>
                </a:solidFill>
                <a:latin typeface="+mj-lt"/>
                <a:ea typeface="+mj-ea"/>
                <a:cs typeface="+mj-cs"/>
              </a:rPr>
              <a:t>ανότητας</a:t>
            </a:r>
            <a:br>
              <a:rPr lang="el-GR" altLang="en-US" sz="3900" kern="1200" dirty="0">
                <a:solidFill>
                  <a:schemeClr val="tx1"/>
                </a:solidFill>
                <a:latin typeface="+mj-lt"/>
                <a:ea typeface="+mj-ea"/>
                <a:cs typeface="+mj-cs"/>
              </a:rPr>
            </a:br>
            <a:r>
              <a:rPr lang="el-GR" altLang="en-US" sz="3900" kern="1200" dirty="0">
                <a:solidFill>
                  <a:schemeClr val="tx1"/>
                </a:solidFill>
                <a:latin typeface="+mj-lt"/>
                <a:ea typeface="+mj-ea"/>
                <a:cs typeface="+mj-cs"/>
              </a:rPr>
              <a:t>για το </a:t>
            </a:r>
            <a:r>
              <a:rPr lang="en-US" altLang="en-US" sz="3900" kern="1200" dirty="0">
                <a:solidFill>
                  <a:schemeClr val="tx1"/>
                </a:solidFill>
                <a:latin typeface="+mj-lt"/>
                <a:ea typeface="+mj-ea"/>
                <a:cs typeface="+mj-cs"/>
              </a:rPr>
              <a:t>1s </a:t>
            </a:r>
            <a:r>
              <a:rPr lang="el-GR" altLang="en-US" sz="3900" kern="1200" dirty="0">
                <a:solidFill>
                  <a:schemeClr val="tx1"/>
                </a:solidFill>
                <a:latin typeface="+mj-lt"/>
                <a:ea typeface="+mj-ea"/>
                <a:cs typeface="+mj-cs"/>
              </a:rPr>
              <a:t>τροχιακό</a:t>
            </a:r>
            <a:endParaRPr lang="en-US" altLang="en-US" sz="3900" kern="1200" dirty="0">
              <a:solidFill>
                <a:schemeClr val="tx1"/>
              </a:solidFill>
              <a:latin typeface="+mj-lt"/>
              <a:ea typeface="+mj-ea"/>
              <a:cs typeface="+mj-cs"/>
            </a:endParaRPr>
          </a:p>
        </p:txBody>
      </p:sp>
      <p:sp>
        <p:nvSpPr>
          <p:cNvPr id="204814" name="Rectangle 204813">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51653" y="434802"/>
            <a:ext cx="146304" cy="52806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04816" name="Rectangle 204815">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60771" y="4546920"/>
            <a:ext cx="301752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04803" name="Picture 2" descr="A diagram of a function&#10;&#10;Description automatically generated">
            <a:extLst>
              <a:ext uri="{FF2B5EF4-FFF2-40B4-BE49-F238E27FC236}">
                <a16:creationId xmlns:a16="http://schemas.microsoft.com/office/drawing/2014/main" id="{61AADE40-046E-40D3-9A26-6D64DE2913BE}"/>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060767" y="1844669"/>
            <a:ext cx="4806627" cy="3017409"/>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Tree>
  </p:cSld>
  <p:clrMapOvr>
    <a:masterClrMapping/>
  </p:clrMapOvr>
  <p:transition spd="med"/>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Text Box 1">
            <a:extLst>
              <a:ext uri="{FF2B5EF4-FFF2-40B4-BE49-F238E27FC236}">
                <a16:creationId xmlns:a16="http://schemas.microsoft.com/office/drawing/2014/main" id="{30D96DA8-9758-4034-8BD5-B1CABFF97618}"/>
              </a:ext>
            </a:extLst>
          </p:cNvPr>
          <p:cNvSpPr txBox="1">
            <a:spLocks noChangeArrowheads="1"/>
          </p:cNvSpPr>
          <p:nvPr/>
        </p:nvSpPr>
        <p:spPr bwMode="auto">
          <a:xfrm>
            <a:off x="457200" y="166686"/>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lvl1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1pPr>
            <a:lvl2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2pPr>
            <a:lvl3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3pPr>
            <a:lvl4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4pPr>
            <a:lvl5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5pPr>
            <a:lvl6pPr marL="25146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6pPr>
            <a:lvl7pPr marL="29718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7pPr>
            <a:lvl8pPr marL="34290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8pPr>
            <a:lvl9pPr marL="38862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9pPr>
          </a:lstStyle>
          <a:p>
            <a:pPr eaLnBrk="1" hangingPunct="1">
              <a:lnSpc>
                <a:spcPct val="100000"/>
              </a:lnSpc>
              <a:buClrTx/>
              <a:buFontTx/>
              <a:buNone/>
            </a:pPr>
            <a:r>
              <a:rPr lang="en-US" altLang="en-US" sz="4400" dirty="0">
                <a:solidFill>
                  <a:srgbClr val="3333FF"/>
                </a:solidFill>
                <a:latin typeface="Calibri" panose="020F0502020204030204" pitchFamily="34" charset="0"/>
              </a:rPr>
              <a:t>Κατα</a:t>
            </a:r>
            <a:r>
              <a:rPr lang="en-US" altLang="en-US" sz="4400" dirty="0" err="1">
                <a:solidFill>
                  <a:srgbClr val="3333FF"/>
                </a:solidFill>
                <a:latin typeface="Calibri" panose="020F0502020204030204" pitchFamily="34" charset="0"/>
              </a:rPr>
              <a:t>νομές</a:t>
            </a:r>
            <a:r>
              <a:rPr lang="en-US" altLang="en-US" sz="4400" dirty="0">
                <a:solidFill>
                  <a:srgbClr val="3333FF"/>
                </a:solidFill>
                <a:latin typeface="Calibri" panose="020F0502020204030204" pitchFamily="34" charset="0"/>
              </a:rPr>
              <a:t> α</a:t>
            </a:r>
            <a:r>
              <a:rPr lang="en-US" altLang="en-US" sz="4400" dirty="0" err="1">
                <a:solidFill>
                  <a:srgbClr val="3333FF"/>
                </a:solidFill>
                <a:latin typeface="Calibri" panose="020F0502020204030204" pitchFamily="34" charset="0"/>
              </a:rPr>
              <a:t>κτινικής</a:t>
            </a:r>
            <a:r>
              <a:rPr lang="en-US" altLang="en-US" sz="4400" dirty="0">
                <a:solidFill>
                  <a:srgbClr val="3333FF"/>
                </a:solidFill>
                <a:latin typeface="Calibri" panose="020F0502020204030204" pitchFamily="34" charset="0"/>
              </a:rPr>
              <a:t> π</a:t>
            </a:r>
            <a:r>
              <a:rPr lang="en-US" altLang="en-US" sz="4400" dirty="0" err="1">
                <a:solidFill>
                  <a:srgbClr val="3333FF"/>
                </a:solidFill>
                <a:latin typeface="Calibri" panose="020F0502020204030204" pitchFamily="34" charset="0"/>
              </a:rPr>
              <a:t>ιθ</a:t>
            </a:r>
            <a:r>
              <a:rPr lang="en-US" altLang="en-US" sz="4400" dirty="0">
                <a:solidFill>
                  <a:srgbClr val="3333FF"/>
                </a:solidFill>
                <a:latin typeface="Calibri" panose="020F0502020204030204" pitchFamily="34" charset="0"/>
              </a:rPr>
              <a:t>ανότητας</a:t>
            </a:r>
          </a:p>
        </p:txBody>
      </p:sp>
      <p:sp>
        <p:nvSpPr>
          <p:cNvPr id="206851" name="Text Box 2">
            <a:extLst>
              <a:ext uri="{FF2B5EF4-FFF2-40B4-BE49-F238E27FC236}">
                <a16:creationId xmlns:a16="http://schemas.microsoft.com/office/drawing/2014/main" id="{DD7EAA79-9200-4F59-ABD6-A484A32085DF}"/>
              </a:ext>
            </a:extLst>
          </p:cNvPr>
          <p:cNvSpPr txBox="1">
            <a:spLocks noChangeArrowheads="1"/>
          </p:cNvSpPr>
          <p:nvPr/>
        </p:nvSpPr>
        <p:spPr bwMode="auto">
          <a:xfrm>
            <a:off x="225425" y="1797572"/>
            <a:ext cx="4527459"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b"/>
          <a:lstStyle>
            <a:lvl1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1pPr>
            <a:lvl2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2pPr>
            <a:lvl3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3pPr>
            <a:lvl4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4pPr>
            <a:lvl5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5pPr>
            <a:lvl6pPr marL="25146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6pPr>
            <a:lvl7pPr marL="29718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7pPr>
            <a:lvl8pPr marL="34290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8pPr>
            <a:lvl9pPr marL="38862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9pPr>
          </a:lstStyle>
          <a:p>
            <a:pPr eaLnBrk="1" hangingPunct="1">
              <a:lnSpc>
                <a:spcPct val="100000"/>
              </a:lnSpc>
              <a:spcBef>
                <a:spcPts val="1600"/>
              </a:spcBef>
              <a:buClrTx/>
              <a:buFontTx/>
              <a:buNone/>
            </a:pPr>
            <a:endParaRPr lang="en-US" altLang="en-US" b="1" dirty="0">
              <a:solidFill>
                <a:srgbClr val="000000"/>
              </a:solidFill>
              <a:latin typeface="Calibri" panose="020F0502020204030204" pitchFamily="34" charset="0"/>
            </a:endParaRPr>
          </a:p>
          <a:p>
            <a:pPr eaLnBrk="1" hangingPunct="1">
              <a:lnSpc>
                <a:spcPct val="100000"/>
              </a:lnSpc>
              <a:spcBef>
                <a:spcPts val="1600"/>
              </a:spcBef>
              <a:buClrTx/>
              <a:buFontTx/>
              <a:buNone/>
            </a:pPr>
            <a:endParaRPr lang="en-US" altLang="en-US" b="1" dirty="0">
              <a:solidFill>
                <a:srgbClr val="000000"/>
              </a:solidFill>
              <a:latin typeface="Calibri" panose="020F0502020204030204" pitchFamily="34" charset="0"/>
            </a:endParaRPr>
          </a:p>
          <a:p>
            <a:pPr eaLnBrk="1" hangingPunct="1">
              <a:lnSpc>
                <a:spcPct val="100000"/>
              </a:lnSpc>
              <a:spcBef>
                <a:spcPts val="1600"/>
              </a:spcBef>
              <a:buClrTx/>
              <a:buFontTx/>
              <a:buNone/>
            </a:pPr>
            <a:endParaRPr lang="en-US" altLang="en-US" b="1" dirty="0">
              <a:solidFill>
                <a:srgbClr val="000000"/>
              </a:solidFill>
              <a:latin typeface="Calibri" panose="020F0502020204030204" pitchFamily="34" charset="0"/>
            </a:endParaRPr>
          </a:p>
          <a:p>
            <a:pPr eaLnBrk="1" hangingPunct="1">
              <a:lnSpc>
                <a:spcPct val="100000"/>
              </a:lnSpc>
              <a:spcBef>
                <a:spcPts val="1600"/>
              </a:spcBef>
              <a:buClrTx/>
              <a:buFontTx/>
              <a:buNone/>
            </a:pPr>
            <a:endParaRPr lang="en-US" altLang="en-US" b="1" dirty="0">
              <a:solidFill>
                <a:srgbClr val="000000"/>
              </a:solidFill>
              <a:latin typeface="Calibri" panose="020F0502020204030204" pitchFamily="34" charset="0"/>
            </a:endParaRPr>
          </a:p>
          <a:p>
            <a:pPr eaLnBrk="1" hangingPunct="1">
              <a:lnSpc>
                <a:spcPct val="100000"/>
              </a:lnSpc>
              <a:spcBef>
                <a:spcPts val="1600"/>
              </a:spcBef>
              <a:buClrTx/>
              <a:buFontTx/>
              <a:buNone/>
            </a:pPr>
            <a:endParaRPr lang="en-US" altLang="en-US" b="1" dirty="0">
              <a:solidFill>
                <a:srgbClr val="000000"/>
              </a:solidFill>
              <a:latin typeface="Calibri" panose="020F0502020204030204" pitchFamily="34" charset="0"/>
            </a:endParaRPr>
          </a:p>
          <a:p>
            <a:pPr eaLnBrk="1" hangingPunct="1">
              <a:lnSpc>
                <a:spcPct val="100000"/>
              </a:lnSpc>
              <a:spcBef>
                <a:spcPts val="1600"/>
              </a:spcBef>
              <a:buClrTx/>
              <a:buFontTx/>
              <a:buNone/>
            </a:pPr>
            <a:r>
              <a:rPr lang="en-US" altLang="en-US" sz="2000" b="1" dirty="0" err="1">
                <a:solidFill>
                  <a:srgbClr val="000000"/>
                </a:solidFill>
                <a:latin typeface="Calibri" panose="020F0502020204030204" pitchFamily="34" charset="0"/>
              </a:rPr>
              <a:t>Πιθ</a:t>
            </a:r>
            <a:r>
              <a:rPr lang="en-US" altLang="en-US" sz="2000" b="1" dirty="0">
                <a:solidFill>
                  <a:srgbClr val="000000"/>
                </a:solidFill>
                <a:latin typeface="Calibri" panose="020F0502020204030204" pitchFamily="34" charset="0"/>
              </a:rPr>
              <a:t>ανότητα εύρεσης ενός ηλεκτρονίου σε ένα σφαιρικό φλοιό πάχους dr σε απόσταση  r από την αρχή.</a:t>
            </a:r>
          </a:p>
          <a:p>
            <a:pPr eaLnBrk="1" hangingPunct="1">
              <a:lnSpc>
                <a:spcPct val="100000"/>
              </a:lnSpc>
              <a:spcBef>
                <a:spcPts val="1600"/>
              </a:spcBef>
              <a:buClrTx/>
              <a:buFontTx/>
              <a:buNone/>
            </a:pPr>
            <a:r>
              <a:rPr lang="en-US" altLang="en-US" sz="2000" b="1" dirty="0" err="1">
                <a:solidFill>
                  <a:srgbClr val="000000"/>
                </a:solidFill>
                <a:latin typeface="Calibri" panose="020F0502020204030204" pitchFamily="34" charset="0"/>
              </a:rPr>
              <a:t>Ακτινική</a:t>
            </a:r>
            <a:r>
              <a:rPr lang="en-US" altLang="en-US" sz="2000" b="1" dirty="0">
                <a:solidFill>
                  <a:srgbClr val="000000"/>
                </a:solidFill>
                <a:latin typeface="Calibri" panose="020F0502020204030204" pitchFamily="34" charset="0"/>
              </a:rPr>
              <a:t> </a:t>
            </a:r>
            <a:r>
              <a:rPr lang="en-US" altLang="en-US" sz="2000" b="1" dirty="0" err="1">
                <a:solidFill>
                  <a:srgbClr val="000000"/>
                </a:solidFill>
                <a:latin typeface="Calibri" panose="020F0502020204030204" pitchFamily="34" charset="0"/>
              </a:rPr>
              <a:t>Πιθ</a:t>
            </a:r>
            <a:r>
              <a:rPr lang="en-US" altLang="en-US" sz="2000" b="1" dirty="0">
                <a:solidFill>
                  <a:srgbClr val="000000"/>
                </a:solidFill>
                <a:latin typeface="Calibri" panose="020F0502020204030204" pitchFamily="34" charset="0"/>
              </a:rPr>
              <a:t>ανότητα Κατανομής (για  s τροχιακό ΜΟΝΟ) = </a:t>
            </a:r>
            <a:r>
              <a:rPr lang="en-US" altLang="en-US" sz="2000" b="1" dirty="0">
                <a:solidFill>
                  <a:srgbClr val="FF0000"/>
                </a:solidFill>
                <a:latin typeface="Times New Roman" panose="02020603050405020304" pitchFamily="18" charset="0"/>
              </a:rPr>
              <a:t>4πr</a:t>
            </a:r>
            <a:r>
              <a:rPr lang="en-US" altLang="en-US" sz="2000" b="1" baseline="30000" dirty="0">
                <a:solidFill>
                  <a:srgbClr val="FF0000"/>
                </a:solidFill>
                <a:latin typeface="Times New Roman" panose="02020603050405020304" pitchFamily="18" charset="0"/>
              </a:rPr>
              <a:t>2</a:t>
            </a:r>
            <a:r>
              <a:rPr lang="en-US" altLang="en-US" sz="2000" b="1" dirty="0">
                <a:solidFill>
                  <a:srgbClr val="FF0000"/>
                </a:solidFill>
                <a:latin typeface="Times New Roman" panose="02020603050405020304" pitchFamily="18" charset="0"/>
              </a:rPr>
              <a:t>Ψ</a:t>
            </a:r>
            <a:r>
              <a:rPr lang="en-US" altLang="en-US" sz="2000" b="1" baseline="30000" dirty="0">
                <a:solidFill>
                  <a:srgbClr val="FF0000"/>
                </a:solidFill>
                <a:latin typeface="Times New Roman" panose="02020603050405020304" pitchFamily="18" charset="0"/>
              </a:rPr>
              <a:t>2</a:t>
            </a:r>
            <a:r>
              <a:rPr lang="en-US" altLang="en-US" sz="2000" b="1" dirty="0">
                <a:solidFill>
                  <a:srgbClr val="FF0000"/>
                </a:solidFill>
                <a:latin typeface="Times New Roman" panose="02020603050405020304" pitchFamily="18" charset="0"/>
              </a:rPr>
              <a:t> dr </a:t>
            </a:r>
          </a:p>
        </p:txBody>
      </p:sp>
      <p:sp>
        <p:nvSpPr>
          <p:cNvPr id="206852" name="Text Box 3">
            <a:extLst>
              <a:ext uri="{FF2B5EF4-FFF2-40B4-BE49-F238E27FC236}">
                <a16:creationId xmlns:a16="http://schemas.microsoft.com/office/drawing/2014/main" id="{1F50FA9A-8DBE-4546-B407-BFC9E445B171}"/>
              </a:ext>
            </a:extLst>
          </p:cNvPr>
          <p:cNvSpPr txBox="1">
            <a:spLocks noChangeArrowheads="1"/>
          </p:cNvSpPr>
          <p:nvPr/>
        </p:nvSpPr>
        <p:spPr bwMode="auto">
          <a:xfrm>
            <a:off x="225425" y="3344091"/>
            <a:ext cx="3223169" cy="311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lvl1pPr marL="336550" indent="-336550">
              <a:lnSpc>
                <a:spcPct val="94000"/>
              </a:lnSpc>
              <a:buClr>
                <a:srgbClr val="000000"/>
              </a:buClr>
              <a:buSzPct val="100000"/>
              <a:buFont typeface="Times New Roman" panose="02020603050405020304" pitchFamily="18" charset="0"/>
              <a:tabLst>
                <a:tab pos="336550" algn="l"/>
                <a:tab pos="784225" algn="l"/>
                <a:tab pos="1233488" algn="l"/>
                <a:tab pos="1682750" algn="l"/>
                <a:tab pos="2132013" algn="l"/>
                <a:tab pos="2581275" algn="l"/>
                <a:tab pos="3030538" algn="l"/>
                <a:tab pos="3479800" algn="l"/>
                <a:tab pos="3929063" algn="l"/>
                <a:tab pos="4378325" algn="l"/>
                <a:tab pos="4827588" algn="l"/>
                <a:tab pos="5276850" algn="l"/>
                <a:tab pos="5726113" algn="l"/>
                <a:tab pos="6175375" algn="l"/>
                <a:tab pos="6624638" algn="l"/>
                <a:tab pos="7073900" algn="l"/>
                <a:tab pos="7523163" algn="l"/>
                <a:tab pos="7972425" algn="l"/>
                <a:tab pos="8421688" algn="l"/>
                <a:tab pos="8870950" algn="l"/>
                <a:tab pos="9320213" algn="l"/>
              </a:tabLst>
              <a:defRPr>
                <a:solidFill>
                  <a:schemeClr val="bg1"/>
                </a:solidFill>
                <a:latin typeface="Arial" panose="020B0604020202020204" pitchFamily="34" charset="0"/>
                <a:cs typeface="Droid Sans Fallback" charset="0"/>
              </a:defRPr>
            </a:lvl1pPr>
            <a:lvl2pPr>
              <a:lnSpc>
                <a:spcPct val="94000"/>
              </a:lnSpc>
              <a:buClr>
                <a:srgbClr val="000000"/>
              </a:buClr>
              <a:buSzPct val="100000"/>
              <a:buFont typeface="Times New Roman" panose="02020603050405020304" pitchFamily="18" charset="0"/>
              <a:tabLst>
                <a:tab pos="336550" algn="l"/>
                <a:tab pos="784225" algn="l"/>
                <a:tab pos="1233488" algn="l"/>
                <a:tab pos="1682750" algn="l"/>
                <a:tab pos="2132013" algn="l"/>
                <a:tab pos="2581275" algn="l"/>
                <a:tab pos="3030538" algn="l"/>
                <a:tab pos="3479800" algn="l"/>
                <a:tab pos="3929063" algn="l"/>
                <a:tab pos="4378325" algn="l"/>
                <a:tab pos="4827588" algn="l"/>
                <a:tab pos="5276850" algn="l"/>
                <a:tab pos="5726113" algn="l"/>
                <a:tab pos="6175375" algn="l"/>
                <a:tab pos="6624638" algn="l"/>
                <a:tab pos="7073900" algn="l"/>
                <a:tab pos="7523163" algn="l"/>
                <a:tab pos="7972425" algn="l"/>
                <a:tab pos="8421688" algn="l"/>
                <a:tab pos="8870950" algn="l"/>
                <a:tab pos="9320213" algn="l"/>
              </a:tabLst>
              <a:defRPr>
                <a:solidFill>
                  <a:schemeClr val="bg1"/>
                </a:solidFill>
                <a:latin typeface="Arial" panose="020B0604020202020204" pitchFamily="34" charset="0"/>
                <a:cs typeface="Droid Sans Fallback" charset="0"/>
              </a:defRPr>
            </a:lvl2pPr>
            <a:lvl3pPr>
              <a:lnSpc>
                <a:spcPct val="94000"/>
              </a:lnSpc>
              <a:buClr>
                <a:srgbClr val="000000"/>
              </a:buClr>
              <a:buSzPct val="100000"/>
              <a:buFont typeface="Times New Roman" panose="02020603050405020304" pitchFamily="18" charset="0"/>
              <a:tabLst>
                <a:tab pos="336550" algn="l"/>
                <a:tab pos="784225" algn="l"/>
                <a:tab pos="1233488" algn="l"/>
                <a:tab pos="1682750" algn="l"/>
                <a:tab pos="2132013" algn="l"/>
                <a:tab pos="2581275" algn="l"/>
                <a:tab pos="3030538" algn="l"/>
                <a:tab pos="3479800" algn="l"/>
                <a:tab pos="3929063" algn="l"/>
                <a:tab pos="4378325" algn="l"/>
                <a:tab pos="4827588" algn="l"/>
                <a:tab pos="5276850" algn="l"/>
                <a:tab pos="5726113" algn="l"/>
                <a:tab pos="6175375" algn="l"/>
                <a:tab pos="6624638" algn="l"/>
                <a:tab pos="7073900" algn="l"/>
                <a:tab pos="7523163" algn="l"/>
                <a:tab pos="7972425" algn="l"/>
                <a:tab pos="8421688" algn="l"/>
                <a:tab pos="8870950" algn="l"/>
                <a:tab pos="9320213" algn="l"/>
              </a:tabLst>
              <a:defRPr>
                <a:solidFill>
                  <a:schemeClr val="bg1"/>
                </a:solidFill>
                <a:latin typeface="Arial" panose="020B0604020202020204" pitchFamily="34" charset="0"/>
                <a:cs typeface="Droid Sans Fallback" charset="0"/>
              </a:defRPr>
            </a:lvl3pPr>
            <a:lvl4pPr>
              <a:lnSpc>
                <a:spcPct val="94000"/>
              </a:lnSpc>
              <a:buClr>
                <a:srgbClr val="000000"/>
              </a:buClr>
              <a:buSzPct val="100000"/>
              <a:buFont typeface="Times New Roman" panose="02020603050405020304" pitchFamily="18" charset="0"/>
              <a:tabLst>
                <a:tab pos="336550" algn="l"/>
                <a:tab pos="784225" algn="l"/>
                <a:tab pos="1233488" algn="l"/>
                <a:tab pos="1682750" algn="l"/>
                <a:tab pos="2132013" algn="l"/>
                <a:tab pos="2581275" algn="l"/>
                <a:tab pos="3030538" algn="l"/>
                <a:tab pos="3479800" algn="l"/>
                <a:tab pos="3929063" algn="l"/>
                <a:tab pos="4378325" algn="l"/>
                <a:tab pos="4827588" algn="l"/>
                <a:tab pos="5276850" algn="l"/>
                <a:tab pos="5726113" algn="l"/>
                <a:tab pos="6175375" algn="l"/>
                <a:tab pos="6624638" algn="l"/>
                <a:tab pos="7073900" algn="l"/>
                <a:tab pos="7523163" algn="l"/>
                <a:tab pos="7972425" algn="l"/>
                <a:tab pos="8421688" algn="l"/>
                <a:tab pos="8870950" algn="l"/>
                <a:tab pos="9320213" algn="l"/>
              </a:tabLst>
              <a:defRPr>
                <a:solidFill>
                  <a:schemeClr val="bg1"/>
                </a:solidFill>
                <a:latin typeface="Arial" panose="020B0604020202020204" pitchFamily="34" charset="0"/>
                <a:cs typeface="Droid Sans Fallback" charset="0"/>
              </a:defRPr>
            </a:lvl4pPr>
            <a:lvl5pPr>
              <a:lnSpc>
                <a:spcPct val="94000"/>
              </a:lnSpc>
              <a:buClr>
                <a:srgbClr val="000000"/>
              </a:buClr>
              <a:buSzPct val="100000"/>
              <a:buFont typeface="Times New Roman" panose="02020603050405020304" pitchFamily="18" charset="0"/>
              <a:tabLst>
                <a:tab pos="336550" algn="l"/>
                <a:tab pos="784225" algn="l"/>
                <a:tab pos="1233488" algn="l"/>
                <a:tab pos="1682750" algn="l"/>
                <a:tab pos="2132013" algn="l"/>
                <a:tab pos="2581275" algn="l"/>
                <a:tab pos="3030538" algn="l"/>
                <a:tab pos="3479800" algn="l"/>
                <a:tab pos="3929063" algn="l"/>
                <a:tab pos="4378325" algn="l"/>
                <a:tab pos="4827588" algn="l"/>
                <a:tab pos="5276850" algn="l"/>
                <a:tab pos="5726113" algn="l"/>
                <a:tab pos="6175375" algn="l"/>
                <a:tab pos="6624638" algn="l"/>
                <a:tab pos="7073900" algn="l"/>
                <a:tab pos="7523163" algn="l"/>
                <a:tab pos="7972425" algn="l"/>
                <a:tab pos="8421688" algn="l"/>
                <a:tab pos="8870950" algn="l"/>
                <a:tab pos="9320213" algn="l"/>
              </a:tabLst>
              <a:defRPr>
                <a:solidFill>
                  <a:schemeClr val="bg1"/>
                </a:solidFill>
                <a:latin typeface="Arial" panose="020B0604020202020204" pitchFamily="34" charset="0"/>
                <a:cs typeface="Droid Sans Fallback" charset="0"/>
              </a:defRPr>
            </a:lvl5pPr>
            <a:lvl6pPr marL="25146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336550" algn="l"/>
                <a:tab pos="784225" algn="l"/>
                <a:tab pos="1233488" algn="l"/>
                <a:tab pos="1682750" algn="l"/>
                <a:tab pos="2132013" algn="l"/>
                <a:tab pos="2581275" algn="l"/>
                <a:tab pos="3030538" algn="l"/>
                <a:tab pos="3479800" algn="l"/>
                <a:tab pos="3929063" algn="l"/>
                <a:tab pos="4378325" algn="l"/>
                <a:tab pos="4827588" algn="l"/>
                <a:tab pos="5276850" algn="l"/>
                <a:tab pos="5726113" algn="l"/>
                <a:tab pos="6175375" algn="l"/>
                <a:tab pos="6624638" algn="l"/>
                <a:tab pos="7073900" algn="l"/>
                <a:tab pos="7523163" algn="l"/>
                <a:tab pos="7972425" algn="l"/>
                <a:tab pos="8421688" algn="l"/>
                <a:tab pos="8870950" algn="l"/>
                <a:tab pos="9320213" algn="l"/>
              </a:tabLst>
              <a:defRPr>
                <a:solidFill>
                  <a:schemeClr val="bg1"/>
                </a:solidFill>
                <a:latin typeface="Arial" panose="020B0604020202020204" pitchFamily="34" charset="0"/>
                <a:cs typeface="Droid Sans Fallback" charset="0"/>
              </a:defRPr>
            </a:lvl6pPr>
            <a:lvl7pPr marL="29718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336550" algn="l"/>
                <a:tab pos="784225" algn="l"/>
                <a:tab pos="1233488" algn="l"/>
                <a:tab pos="1682750" algn="l"/>
                <a:tab pos="2132013" algn="l"/>
                <a:tab pos="2581275" algn="l"/>
                <a:tab pos="3030538" algn="l"/>
                <a:tab pos="3479800" algn="l"/>
                <a:tab pos="3929063" algn="l"/>
                <a:tab pos="4378325" algn="l"/>
                <a:tab pos="4827588" algn="l"/>
                <a:tab pos="5276850" algn="l"/>
                <a:tab pos="5726113" algn="l"/>
                <a:tab pos="6175375" algn="l"/>
                <a:tab pos="6624638" algn="l"/>
                <a:tab pos="7073900" algn="l"/>
                <a:tab pos="7523163" algn="l"/>
                <a:tab pos="7972425" algn="l"/>
                <a:tab pos="8421688" algn="l"/>
                <a:tab pos="8870950" algn="l"/>
                <a:tab pos="9320213" algn="l"/>
              </a:tabLst>
              <a:defRPr>
                <a:solidFill>
                  <a:schemeClr val="bg1"/>
                </a:solidFill>
                <a:latin typeface="Arial" panose="020B0604020202020204" pitchFamily="34" charset="0"/>
                <a:cs typeface="Droid Sans Fallback" charset="0"/>
              </a:defRPr>
            </a:lvl7pPr>
            <a:lvl8pPr marL="34290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336550" algn="l"/>
                <a:tab pos="784225" algn="l"/>
                <a:tab pos="1233488" algn="l"/>
                <a:tab pos="1682750" algn="l"/>
                <a:tab pos="2132013" algn="l"/>
                <a:tab pos="2581275" algn="l"/>
                <a:tab pos="3030538" algn="l"/>
                <a:tab pos="3479800" algn="l"/>
                <a:tab pos="3929063" algn="l"/>
                <a:tab pos="4378325" algn="l"/>
                <a:tab pos="4827588" algn="l"/>
                <a:tab pos="5276850" algn="l"/>
                <a:tab pos="5726113" algn="l"/>
                <a:tab pos="6175375" algn="l"/>
                <a:tab pos="6624638" algn="l"/>
                <a:tab pos="7073900" algn="l"/>
                <a:tab pos="7523163" algn="l"/>
                <a:tab pos="7972425" algn="l"/>
                <a:tab pos="8421688" algn="l"/>
                <a:tab pos="8870950" algn="l"/>
                <a:tab pos="9320213" algn="l"/>
              </a:tabLst>
              <a:defRPr>
                <a:solidFill>
                  <a:schemeClr val="bg1"/>
                </a:solidFill>
                <a:latin typeface="Arial" panose="020B0604020202020204" pitchFamily="34" charset="0"/>
                <a:cs typeface="Droid Sans Fallback" charset="0"/>
              </a:defRPr>
            </a:lvl8pPr>
            <a:lvl9pPr marL="38862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336550" algn="l"/>
                <a:tab pos="784225" algn="l"/>
                <a:tab pos="1233488" algn="l"/>
                <a:tab pos="1682750" algn="l"/>
                <a:tab pos="2132013" algn="l"/>
                <a:tab pos="2581275" algn="l"/>
                <a:tab pos="3030538" algn="l"/>
                <a:tab pos="3479800" algn="l"/>
                <a:tab pos="3929063" algn="l"/>
                <a:tab pos="4378325" algn="l"/>
                <a:tab pos="4827588" algn="l"/>
                <a:tab pos="5276850" algn="l"/>
                <a:tab pos="5726113" algn="l"/>
                <a:tab pos="6175375" algn="l"/>
                <a:tab pos="6624638" algn="l"/>
                <a:tab pos="7073900" algn="l"/>
                <a:tab pos="7523163" algn="l"/>
                <a:tab pos="7972425" algn="l"/>
                <a:tab pos="8421688" algn="l"/>
                <a:tab pos="8870950" algn="l"/>
                <a:tab pos="9320213" algn="l"/>
              </a:tabLst>
              <a:defRPr>
                <a:solidFill>
                  <a:schemeClr val="bg1"/>
                </a:solidFill>
                <a:latin typeface="Arial" panose="020B0604020202020204" pitchFamily="34" charset="0"/>
                <a:cs typeface="Droid Sans Fallback" charset="0"/>
              </a:defRPr>
            </a:lvl9pPr>
          </a:lstStyle>
          <a:p>
            <a:pPr eaLnBrk="1" hangingPunct="1">
              <a:lnSpc>
                <a:spcPct val="100000"/>
              </a:lnSpc>
              <a:spcBef>
                <a:spcPts val="488"/>
              </a:spcBef>
              <a:buClr>
                <a:srgbClr val="8B8B8B"/>
              </a:buClr>
              <a:buFont typeface="Arial" panose="020B0604020202020204" pitchFamily="34" charset="0"/>
              <a:buChar char="•"/>
            </a:pPr>
            <a:r>
              <a:rPr lang="en-US" altLang="en-US" sz="2400" dirty="0">
                <a:solidFill>
                  <a:srgbClr val="C00000"/>
                </a:solidFill>
                <a:latin typeface="Calibri" panose="020F0502020204030204" pitchFamily="34" charset="0"/>
              </a:rPr>
              <a:t>Η </a:t>
            </a:r>
            <a:r>
              <a:rPr lang="en-US" altLang="en-US" sz="2400" dirty="0" err="1">
                <a:solidFill>
                  <a:srgbClr val="C00000"/>
                </a:solidFill>
                <a:latin typeface="Calibri" panose="020F0502020204030204" pitchFamily="34" charset="0"/>
              </a:rPr>
              <a:t>Μέγιστη</a:t>
            </a:r>
            <a:r>
              <a:rPr lang="en-US" altLang="en-US" sz="2400" dirty="0">
                <a:solidFill>
                  <a:srgbClr val="C00000"/>
                </a:solidFill>
                <a:latin typeface="Calibri" panose="020F0502020204030204" pitchFamily="34" charset="0"/>
              </a:rPr>
              <a:t> π</a:t>
            </a:r>
            <a:r>
              <a:rPr lang="en-US" altLang="en-US" sz="2400" dirty="0" err="1">
                <a:solidFill>
                  <a:srgbClr val="C00000"/>
                </a:solidFill>
                <a:latin typeface="Calibri" panose="020F0502020204030204" pitchFamily="34" charset="0"/>
              </a:rPr>
              <a:t>ιθ</a:t>
            </a:r>
            <a:r>
              <a:rPr lang="en-US" altLang="en-US" sz="2400" dirty="0">
                <a:solidFill>
                  <a:srgbClr val="C00000"/>
                </a:solidFill>
                <a:latin typeface="Calibri" panose="020F0502020204030204" pitchFamily="34" charset="0"/>
              </a:rPr>
              <a:t>ανότητα ή πιο πιθανή τιμή r ορίζεται ως rmp.</a:t>
            </a:r>
          </a:p>
          <a:p>
            <a:pPr eaLnBrk="1" hangingPunct="1">
              <a:lnSpc>
                <a:spcPct val="100000"/>
              </a:lnSpc>
              <a:spcBef>
                <a:spcPts val="488"/>
              </a:spcBef>
              <a:buClr>
                <a:srgbClr val="8B8B8B"/>
              </a:buClr>
              <a:buFont typeface="Arial" panose="020B0604020202020204" pitchFamily="34" charset="0"/>
              <a:buChar char="•"/>
            </a:pPr>
            <a:r>
              <a:rPr lang="en-US" altLang="en-US" sz="2400" dirty="0" err="1">
                <a:solidFill>
                  <a:srgbClr val="C00000"/>
                </a:solidFill>
                <a:latin typeface="Calibri" panose="020F0502020204030204" pitchFamily="34" charset="0"/>
              </a:rPr>
              <a:t>rmp</a:t>
            </a:r>
            <a:r>
              <a:rPr lang="en-US" altLang="en-US" sz="2400" dirty="0">
                <a:solidFill>
                  <a:srgbClr val="C00000"/>
                </a:solidFill>
                <a:latin typeface="Calibri" panose="020F0502020204030204" pitchFamily="34" charset="0"/>
              </a:rPr>
              <a:t> </a:t>
            </a:r>
            <a:r>
              <a:rPr lang="en-US" altLang="en-US" sz="2400" dirty="0" err="1">
                <a:solidFill>
                  <a:srgbClr val="C00000"/>
                </a:solidFill>
                <a:latin typeface="Calibri" panose="020F0502020204030204" pitchFamily="34" charset="0"/>
              </a:rPr>
              <a:t>γι</a:t>
            </a:r>
            <a:r>
              <a:rPr lang="en-US" altLang="en-US" sz="2400" dirty="0">
                <a:solidFill>
                  <a:srgbClr val="C00000"/>
                </a:solidFill>
                <a:latin typeface="Calibri" panose="020F0502020204030204" pitchFamily="34" charset="0"/>
              </a:rPr>
              <a:t>α το 1s άτομο H = a</a:t>
            </a:r>
            <a:r>
              <a:rPr lang="en-US" altLang="en-US" sz="2400" baseline="-25000" dirty="0">
                <a:solidFill>
                  <a:srgbClr val="C00000"/>
                </a:solidFill>
                <a:latin typeface="Calibri" panose="020F0502020204030204" pitchFamily="34" charset="0"/>
              </a:rPr>
              <a:t>0</a:t>
            </a:r>
            <a:r>
              <a:rPr lang="en-US" altLang="en-US" sz="2400" dirty="0">
                <a:solidFill>
                  <a:srgbClr val="C00000"/>
                </a:solidFill>
                <a:latin typeface="Calibri" panose="020F0502020204030204" pitchFamily="34" charset="0"/>
              </a:rPr>
              <a:t> = 0.529 x 10</a:t>
            </a:r>
            <a:r>
              <a:rPr lang="en-US" altLang="en-US" sz="2400" baseline="30000" dirty="0">
                <a:solidFill>
                  <a:srgbClr val="C00000"/>
                </a:solidFill>
                <a:latin typeface="Calibri" panose="020F0502020204030204" pitchFamily="34" charset="0"/>
              </a:rPr>
              <a:t>–10 </a:t>
            </a:r>
            <a:r>
              <a:rPr lang="en-US" altLang="en-US" sz="2400" dirty="0">
                <a:solidFill>
                  <a:srgbClr val="C00000"/>
                </a:solidFill>
                <a:latin typeface="Calibri" panose="020F0502020204030204" pitchFamily="34" charset="0"/>
              </a:rPr>
              <a:t>m = 0.529Å a</a:t>
            </a:r>
            <a:r>
              <a:rPr lang="en-US" altLang="en-US" sz="2400" baseline="-25000" dirty="0">
                <a:solidFill>
                  <a:srgbClr val="C00000"/>
                </a:solidFill>
                <a:latin typeface="Calibri" panose="020F0502020204030204" pitchFamily="34" charset="0"/>
              </a:rPr>
              <a:t>0</a:t>
            </a:r>
            <a:r>
              <a:rPr lang="en-US" altLang="en-US" sz="2400" dirty="0">
                <a:solidFill>
                  <a:srgbClr val="C00000"/>
                </a:solidFill>
                <a:latin typeface="Calibri" panose="020F0502020204030204" pitchFamily="34" charset="0"/>
              </a:rPr>
              <a:t> ≡ ακτίνα BOHR</a:t>
            </a:r>
          </a:p>
        </p:txBody>
      </p:sp>
      <p:sp>
        <p:nvSpPr>
          <p:cNvPr id="206853" name="Text Box 4">
            <a:extLst>
              <a:ext uri="{FF2B5EF4-FFF2-40B4-BE49-F238E27FC236}">
                <a16:creationId xmlns:a16="http://schemas.microsoft.com/office/drawing/2014/main" id="{A90F5DC5-6EA0-4081-AF6B-03CDAFF3187F}"/>
              </a:ext>
            </a:extLst>
          </p:cNvPr>
          <p:cNvSpPr txBox="1">
            <a:spLocks noChangeArrowheads="1"/>
          </p:cNvSpPr>
          <p:nvPr/>
        </p:nvSpPr>
        <p:spPr bwMode="auto">
          <a:xfrm>
            <a:off x="4876800" y="1820592"/>
            <a:ext cx="4041775" cy="639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b"/>
          <a:lstStyle>
            <a:lvl1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1pPr>
            <a:lvl2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2pPr>
            <a:lvl3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3pPr>
            <a:lvl4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4pPr>
            <a:lvl5pPr>
              <a:lnSpc>
                <a:spcPct val="94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5pPr>
            <a:lvl6pPr marL="25146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6pPr>
            <a:lvl7pPr marL="29718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7pPr>
            <a:lvl8pPr marL="34290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8pPr>
            <a:lvl9pPr marL="38862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9pPr>
          </a:lstStyle>
          <a:p>
            <a:pPr eaLnBrk="1" hangingPunct="1">
              <a:lnSpc>
                <a:spcPct val="100000"/>
              </a:lnSpc>
              <a:spcBef>
                <a:spcPts val="488"/>
              </a:spcBef>
              <a:buClrTx/>
              <a:buFontTx/>
              <a:buNone/>
            </a:pPr>
            <a:r>
              <a:rPr lang="en-US" altLang="en-US" sz="2400" b="1" dirty="0" err="1">
                <a:solidFill>
                  <a:srgbClr val="8B8B8B"/>
                </a:solidFill>
                <a:latin typeface="Calibri" panose="020F0502020204030204" pitchFamily="34" charset="0"/>
              </a:rPr>
              <a:t>Ακτινική</a:t>
            </a:r>
            <a:r>
              <a:rPr lang="en-US" altLang="en-US" sz="2400" b="1" dirty="0">
                <a:solidFill>
                  <a:srgbClr val="8B8B8B"/>
                </a:solidFill>
                <a:latin typeface="Calibri" panose="020F0502020204030204" pitchFamily="34" charset="0"/>
              </a:rPr>
              <a:t> </a:t>
            </a:r>
            <a:r>
              <a:rPr lang="en-US" altLang="en-US" sz="2400" b="1" dirty="0" err="1">
                <a:solidFill>
                  <a:srgbClr val="8B8B8B"/>
                </a:solidFill>
                <a:latin typeface="Calibri" panose="020F0502020204030204" pitchFamily="34" charset="0"/>
              </a:rPr>
              <a:t>Πιθ</a:t>
            </a:r>
            <a:r>
              <a:rPr lang="en-US" altLang="en-US" sz="2400" b="1" dirty="0">
                <a:solidFill>
                  <a:srgbClr val="8B8B8B"/>
                </a:solidFill>
                <a:latin typeface="Calibri" panose="020F0502020204030204" pitchFamily="34" charset="0"/>
              </a:rPr>
              <a:t>ανότητα Κατανομής για το 1s τροχιακό του Η: </a:t>
            </a:r>
          </a:p>
        </p:txBody>
      </p:sp>
      <p:pic>
        <p:nvPicPr>
          <p:cNvPr id="206854" name="Picture 5">
            <a:extLst>
              <a:ext uri="{FF2B5EF4-FFF2-40B4-BE49-F238E27FC236}">
                <a16:creationId xmlns:a16="http://schemas.microsoft.com/office/drawing/2014/main" id="{49DAF2AB-FBC5-40C7-9087-D8E7F73211A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95800" y="2590800"/>
            <a:ext cx="46482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Tree>
  </p:cSld>
  <p:clrMapOvr>
    <a:masterClrMapping/>
  </p:clrMapOvr>
  <p:transition spd="med"/>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Rectangle 1">
            <a:extLst>
              <a:ext uri="{FF2B5EF4-FFF2-40B4-BE49-F238E27FC236}">
                <a16:creationId xmlns:a16="http://schemas.microsoft.com/office/drawing/2014/main" id="{95B71DBE-221A-47B8-A9FC-E2D3CDEA79F3}"/>
              </a:ext>
            </a:extLst>
          </p:cNvPr>
          <p:cNvSpPr>
            <a:spLocks noGrp="1" noChangeArrowheads="1"/>
          </p:cNvSpPr>
          <p:nvPr>
            <p:ph type="title" idx="4294967295"/>
          </p:nvPr>
        </p:nvSpPr>
        <p:spPr>
          <a:xfrm>
            <a:off x="457200" y="412750"/>
            <a:ext cx="8229600" cy="1143000"/>
          </a:xfrm>
        </p:spPr>
        <p:txBody>
          <a:bodyPr>
            <a:normAutofit fontScale="90000"/>
          </a:bodyPr>
          <a:lstStyle/>
          <a:p>
            <a:pPr algn="ctr" eaLnBrk="1" hangingPunct="1">
              <a:lnSpc>
                <a:spcPct val="100000"/>
              </a:lnSpc>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br>
              <a:rPr lang="en-US" altLang="en-US" sz="4400" dirty="0">
                <a:latin typeface="Calibri" panose="020F0502020204030204" pitchFamily="34" charset="0"/>
              </a:rPr>
            </a:br>
            <a:r>
              <a:rPr lang="en-US" altLang="en-US" sz="4400" dirty="0">
                <a:latin typeface="Calibri" panose="020F0502020204030204" pitchFamily="34" charset="0"/>
              </a:rPr>
              <a:t>S –</a:t>
            </a:r>
            <a:r>
              <a:rPr lang="en-US" altLang="en-US" sz="4400" dirty="0" err="1">
                <a:latin typeface="Calibri" panose="020F0502020204030204" pitchFamily="34" charset="0"/>
              </a:rPr>
              <a:t>τροχι</a:t>
            </a:r>
            <a:r>
              <a:rPr lang="en-US" altLang="en-US" sz="4400" dirty="0">
                <a:latin typeface="Calibri" panose="020F0502020204030204" pitchFamily="34" charset="0"/>
              </a:rPr>
              <a:t>ακά του Η (RPD/r</a:t>
            </a:r>
            <a:br>
              <a:rPr lang="en-US" altLang="en-US" sz="4400" dirty="0">
                <a:latin typeface="Calibri" panose="020F0502020204030204" pitchFamily="34" charset="0"/>
              </a:rPr>
            </a:br>
            <a:r>
              <a:rPr lang="en-US" altLang="en-US" sz="4400" dirty="0">
                <a:latin typeface="Calibri" panose="020F0502020204030204" pitchFamily="34" charset="0"/>
              </a:rPr>
              <a:t>RPD= 4πr</a:t>
            </a:r>
            <a:r>
              <a:rPr lang="en-US" altLang="en-US" sz="4400" baseline="30000" dirty="0">
                <a:latin typeface="Calibri" panose="020F0502020204030204" pitchFamily="34" charset="0"/>
              </a:rPr>
              <a:t>2</a:t>
            </a:r>
            <a:r>
              <a:rPr lang="en-US" altLang="en-US" sz="4400" dirty="0">
                <a:latin typeface="Calibri" panose="020F0502020204030204" pitchFamily="34" charset="0"/>
              </a:rPr>
              <a:t> Ψ</a:t>
            </a:r>
            <a:r>
              <a:rPr lang="en-US" altLang="en-US" sz="4400" baseline="30000" dirty="0">
                <a:latin typeface="Calibri" panose="020F0502020204030204" pitchFamily="34" charset="0"/>
              </a:rPr>
              <a:t>2 </a:t>
            </a:r>
            <a:r>
              <a:rPr lang="en-US" altLang="en-US" sz="4400" dirty="0">
                <a:latin typeface="Calibri" panose="020F0502020204030204" pitchFamily="34" charset="0"/>
              </a:rPr>
              <a:t>dr</a:t>
            </a:r>
            <a:br>
              <a:rPr lang="en-US" altLang="en-US" sz="4400" dirty="0">
                <a:latin typeface="Calibri" panose="020F0502020204030204" pitchFamily="34" charset="0"/>
              </a:rPr>
            </a:br>
            <a:endParaRPr lang="en-US" altLang="en-US" sz="4400" dirty="0">
              <a:latin typeface="Calibri" panose="020F0502020204030204" pitchFamily="34" charset="0"/>
            </a:endParaRPr>
          </a:p>
        </p:txBody>
      </p:sp>
      <p:pic>
        <p:nvPicPr>
          <p:cNvPr id="210947" name="Picture 2">
            <a:extLst>
              <a:ext uri="{FF2B5EF4-FFF2-40B4-BE49-F238E27FC236}">
                <a16:creationId xmlns:a16="http://schemas.microsoft.com/office/drawing/2014/main" id="{C8FAEDF4-B82D-46F8-9B4F-BE46FC5477A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71600" y="2425700"/>
            <a:ext cx="6172200" cy="287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2" name="Text Box 3">
            <a:extLst>
              <a:ext uri="{FF2B5EF4-FFF2-40B4-BE49-F238E27FC236}">
                <a16:creationId xmlns:a16="http://schemas.microsoft.com/office/drawing/2014/main" id="{04519182-5752-3CA0-FB7C-34EAF85A40B0}"/>
              </a:ext>
            </a:extLst>
          </p:cNvPr>
          <p:cNvSpPr txBox="1">
            <a:spLocks noChangeArrowheads="1"/>
          </p:cNvSpPr>
          <p:nvPr/>
        </p:nvSpPr>
        <p:spPr bwMode="auto">
          <a:xfrm>
            <a:off x="974861" y="5678691"/>
            <a:ext cx="7194278" cy="9870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lvl1pPr marL="336550" indent="-336550">
              <a:lnSpc>
                <a:spcPct val="94000"/>
              </a:lnSpc>
              <a:buClr>
                <a:srgbClr val="000000"/>
              </a:buClr>
              <a:buSzPct val="100000"/>
              <a:buFont typeface="Times New Roman" panose="02020603050405020304" pitchFamily="18" charset="0"/>
              <a:tabLst>
                <a:tab pos="336550" algn="l"/>
                <a:tab pos="784225" algn="l"/>
                <a:tab pos="1233488" algn="l"/>
                <a:tab pos="1682750" algn="l"/>
                <a:tab pos="2132013" algn="l"/>
                <a:tab pos="2581275" algn="l"/>
                <a:tab pos="3030538" algn="l"/>
                <a:tab pos="3479800" algn="l"/>
                <a:tab pos="3929063" algn="l"/>
                <a:tab pos="4378325" algn="l"/>
                <a:tab pos="4827588" algn="l"/>
                <a:tab pos="5276850" algn="l"/>
                <a:tab pos="5726113" algn="l"/>
                <a:tab pos="6175375" algn="l"/>
                <a:tab pos="6624638" algn="l"/>
                <a:tab pos="7073900" algn="l"/>
                <a:tab pos="7523163" algn="l"/>
                <a:tab pos="7972425" algn="l"/>
                <a:tab pos="8421688" algn="l"/>
                <a:tab pos="8870950" algn="l"/>
                <a:tab pos="9320213" algn="l"/>
              </a:tabLst>
              <a:defRPr>
                <a:solidFill>
                  <a:schemeClr val="bg1"/>
                </a:solidFill>
                <a:latin typeface="Arial" panose="020B0604020202020204" pitchFamily="34" charset="0"/>
                <a:cs typeface="Droid Sans Fallback" charset="0"/>
              </a:defRPr>
            </a:lvl1pPr>
            <a:lvl2pPr>
              <a:lnSpc>
                <a:spcPct val="94000"/>
              </a:lnSpc>
              <a:buClr>
                <a:srgbClr val="000000"/>
              </a:buClr>
              <a:buSzPct val="100000"/>
              <a:buFont typeface="Times New Roman" panose="02020603050405020304" pitchFamily="18" charset="0"/>
              <a:tabLst>
                <a:tab pos="336550" algn="l"/>
                <a:tab pos="784225" algn="l"/>
                <a:tab pos="1233488" algn="l"/>
                <a:tab pos="1682750" algn="l"/>
                <a:tab pos="2132013" algn="l"/>
                <a:tab pos="2581275" algn="l"/>
                <a:tab pos="3030538" algn="l"/>
                <a:tab pos="3479800" algn="l"/>
                <a:tab pos="3929063" algn="l"/>
                <a:tab pos="4378325" algn="l"/>
                <a:tab pos="4827588" algn="l"/>
                <a:tab pos="5276850" algn="l"/>
                <a:tab pos="5726113" algn="l"/>
                <a:tab pos="6175375" algn="l"/>
                <a:tab pos="6624638" algn="l"/>
                <a:tab pos="7073900" algn="l"/>
                <a:tab pos="7523163" algn="l"/>
                <a:tab pos="7972425" algn="l"/>
                <a:tab pos="8421688" algn="l"/>
                <a:tab pos="8870950" algn="l"/>
                <a:tab pos="9320213" algn="l"/>
              </a:tabLst>
              <a:defRPr>
                <a:solidFill>
                  <a:schemeClr val="bg1"/>
                </a:solidFill>
                <a:latin typeface="Arial" panose="020B0604020202020204" pitchFamily="34" charset="0"/>
                <a:cs typeface="Droid Sans Fallback" charset="0"/>
              </a:defRPr>
            </a:lvl2pPr>
            <a:lvl3pPr>
              <a:lnSpc>
                <a:spcPct val="94000"/>
              </a:lnSpc>
              <a:buClr>
                <a:srgbClr val="000000"/>
              </a:buClr>
              <a:buSzPct val="100000"/>
              <a:buFont typeface="Times New Roman" panose="02020603050405020304" pitchFamily="18" charset="0"/>
              <a:tabLst>
                <a:tab pos="336550" algn="l"/>
                <a:tab pos="784225" algn="l"/>
                <a:tab pos="1233488" algn="l"/>
                <a:tab pos="1682750" algn="l"/>
                <a:tab pos="2132013" algn="l"/>
                <a:tab pos="2581275" algn="l"/>
                <a:tab pos="3030538" algn="l"/>
                <a:tab pos="3479800" algn="l"/>
                <a:tab pos="3929063" algn="l"/>
                <a:tab pos="4378325" algn="l"/>
                <a:tab pos="4827588" algn="l"/>
                <a:tab pos="5276850" algn="l"/>
                <a:tab pos="5726113" algn="l"/>
                <a:tab pos="6175375" algn="l"/>
                <a:tab pos="6624638" algn="l"/>
                <a:tab pos="7073900" algn="l"/>
                <a:tab pos="7523163" algn="l"/>
                <a:tab pos="7972425" algn="l"/>
                <a:tab pos="8421688" algn="l"/>
                <a:tab pos="8870950" algn="l"/>
                <a:tab pos="9320213" algn="l"/>
              </a:tabLst>
              <a:defRPr>
                <a:solidFill>
                  <a:schemeClr val="bg1"/>
                </a:solidFill>
                <a:latin typeface="Arial" panose="020B0604020202020204" pitchFamily="34" charset="0"/>
                <a:cs typeface="Droid Sans Fallback" charset="0"/>
              </a:defRPr>
            </a:lvl3pPr>
            <a:lvl4pPr>
              <a:lnSpc>
                <a:spcPct val="94000"/>
              </a:lnSpc>
              <a:buClr>
                <a:srgbClr val="000000"/>
              </a:buClr>
              <a:buSzPct val="100000"/>
              <a:buFont typeface="Times New Roman" panose="02020603050405020304" pitchFamily="18" charset="0"/>
              <a:tabLst>
                <a:tab pos="336550" algn="l"/>
                <a:tab pos="784225" algn="l"/>
                <a:tab pos="1233488" algn="l"/>
                <a:tab pos="1682750" algn="l"/>
                <a:tab pos="2132013" algn="l"/>
                <a:tab pos="2581275" algn="l"/>
                <a:tab pos="3030538" algn="l"/>
                <a:tab pos="3479800" algn="l"/>
                <a:tab pos="3929063" algn="l"/>
                <a:tab pos="4378325" algn="l"/>
                <a:tab pos="4827588" algn="l"/>
                <a:tab pos="5276850" algn="l"/>
                <a:tab pos="5726113" algn="l"/>
                <a:tab pos="6175375" algn="l"/>
                <a:tab pos="6624638" algn="l"/>
                <a:tab pos="7073900" algn="l"/>
                <a:tab pos="7523163" algn="l"/>
                <a:tab pos="7972425" algn="l"/>
                <a:tab pos="8421688" algn="l"/>
                <a:tab pos="8870950" algn="l"/>
                <a:tab pos="9320213" algn="l"/>
              </a:tabLst>
              <a:defRPr>
                <a:solidFill>
                  <a:schemeClr val="bg1"/>
                </a:solidFill>
                <a:latin typeface="Arial" panose="020B0604020202020204" pitchFamily="34" charset="0"/>
                <a:cs typeface="Droid Sans Fallback" charset="0"/>
              </a:defRPr>
            </a:lvl4pPr>
            <a:lvl5pPr>
              <a:lnSpc>
                <a:spcPct val="94000"/>
              </a:lnSpc>
              <a:buClr>
                <a:srgbClr val="000000"/>
              </a:buClr>
              <a:buSzPct val="100000"/>
              <a:buFont typeface="Times New Roman" panose="02020603050405020304" pitchFamily="18" charset="0"/>
              <a:tabLst>
                <a:tab pos="336550" algn="l"/>
                <a:tab pos="784225" algn="l"/>
                <a:tab pos="1233488" algn="l"/>
                <a:tab pos="1682750" algn="l"/>
                <a:tab pos="2132013" algn="l"/>
                <a:tab pos="2581275" algn="l"/>
                <a:tab pos="3030538" algn="l"/>
                <a:tab pos="3479800" algn="l"/>
                <a:tab pos="3929063" algn="l"/>
                <a:tab pos="4378325" algn="l"/>
                <a:tab pos="4827588" algn="l"/>
                <a:tab pos="5276850" algn="l"/>
                <a:tab pos="5726113" algn="l"/>
                <a:tab pos="6175375" algn="l"/>
                <a:tab pos="6624638" algn="l"/>
                <a:tab pos="7073900" algn="l"/>
                <a:tab pos="7523163" algn="l"/>
                <a:tab pos="7972425" algn="l"/>
                <a:tab pos="8421688" algn="l"/>
                <a:tab pos="8870950" algn="l"/>
                <a:tab pos="9320213" algn="l"/>
              </a:tabLst>
              <a:defRPr>
                <a:solidFill>
                  <a:schemeClr val="bg1"/>
                </a:solidFill>
                <a:latin typeface="Arial" panose="020B0604020202020204" pitchFamily="34" charset="0"/>
                <a:cs typeface="Droid Sans Fallback" charset="0"/>
              </a:defRPr>
            </a:lvl5pPr>
            <a:lvl6pPr marL="25146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336550" algn="l"/>
                <a:tab pos="784225" algn="l"/>
                <a:tab pos="1233488" algn="l"/>
                <a:tab pos="1682750" algn="l"/>
                <a:tab pos="2132013" algn="l"/>
                <a:tab pos="2581275" algn="l"/>
                <a:tab pos="3030538" algn="l"/>
                <a:tab pos="3479800" algn="l"/>
                <a:tab pos="3929063" algn="l"/>
                <a:tab pos="4378325" algn="l"/>
                <a:tab pos="4827588" algn="l"/>
                <a:tab pos="5276850" algn="l"/>
                <a:tab pos="5726113" algn="l"/>
                <a:tab pos="6175375" algn="l"/>
                <a:tab pos="6624638" algn="l"/>
                <a:tab pos="7073900" algn="l"/>
                <a:tab pos="7523163" algn="l"/>
                <a:tab pos="7972425" algn="l"/>
                <a:tab pos="8421688" algn="l"/>
                <a:tab pos="8870950" algn="l"/>
                <a:tab pos="9320213" algn="l"/>
              </a:tabLst>
              <a:defRPr>
                <a:solidFill>
                  <a:schemeClr val="bg1"/>
                </a:solidFill>
                <a:latin typeface="Arial" panose="020B0604020202020204" pitchFamily="34" charset="0"/>
                <a:cs typeface="Droid Sans Fallback" charset="0"/>
              </a:defRPr>
            </a:lvl6pPr>
            <a:lvl7pPr marL="29718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336550" algn="l"/>
                <a:tab pos="784225" algn="l"/>
                <a:tab pos="1233488" algn="l"/>
                <a:tab pos="1682750" algn="l"/>
                <a:tab pos="2132013" algn="l"/>
                <a:tab pos="2581275" algn="l"/>
                <a:tab pos="3030538" algn="l"/>
                <a:tab pos="3479800" algn="l"/>
                <a:tab pos="3929063" algn="l"/>
                <a:tab pos="4378325" algn="l"/>
                <a:tab pos="4827588" algn="l"/>
                <a:tab pos="5276850" algn="l"/>
                <a:tab pos="5726113" algn="l"/>
                <a:tab pos="6175375" algn="l"/>
                <a:tab pos="6624638" algn="l"/>
                <a:tab pos="7073900" algn="l"/>
                <a:tab pos="7523163" algn="l"/>
                <a:tab pos="7972425" algn="l"/>
                <a:tab pos="8421688" algn="l"/>
                <a:tab pos="8870950" algn="l"/>
                <a:tab pos="9320213" algn="l"/>
              </a:tabLst>
              <a:defRPr>
                <a:solidFill>
                  <a:schemeClr val="bg1"/>
                </a:solidFill>
                <a:latin typeface="Arial" panose="020B0604020202020204" pitchFamily="34" charset="0"/>
                <a:cs typeface="Droid Sans Fallback" charset="0"/>
              </a:defRPr>
            </a:lvl7pPr>
            <a:lvl8pPr marL="34290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336550" algn="l"/>
                <a:tab pos="784225" algn="l"/>
                <a:tab pos="1233488" algn="l"/>
                <a:tab pos="1682750" algn="l"/>
                <a:tab pos="2132013" algn="l"/>
                <a:tab pos="2581275" algn="l"/>
                <a:tab pos="3030538" algn="l"/>
                <a:tab pos="3479800" algn="l"/>
                <a:tab pos="3929063" algn="l"/>
                <a:tab pos="4378325" algn="l"/>
                <a:tab pos="4827588" algn="l"/>
                <a:tab pos="5276850" algn="l"/>
                <a:tab pos="5726113" algn="l"/>
                <a:tab pos="6175375" algn="l"/>
                <a:tab pos="6624638" algn="l"/>
                <a:tab pos="7073900" algn="l"/>
                <a:tab pos="7523163" algn="l"/>
                <a:tab pos="7972425" algn="l"/>
                <a:tab pos="8421688" algn="l"/>
                <a:tab pos="8870950" algn="l"/>
                <a:tab pos="9320213" algn="l"/>
              </a:tabLst>
              <a:defRPr>
                <a:solidFill>
                  <a:schemeClr val="bg1"/>
                </a:solidFill>
                <a:latin typeface="Arial" panose="020B0604020202020204" pitchFamily="34" charset="0"/>
                <a:cs typeface="Droid Sans Fallback" charset="0"/>
              </a:defRPr>
            </a:lvl8pPr>
            <a:lvl9pPr marL="38862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336550" algn="l"/>
                <a:tab pos="784225" algn="l"/>
                <a:tab pos="1233488" algn="l"/>
                <a:tab pos="1682750" algn="l"/>
                <a:tab pos="2132013" algn="l"/>
                <a:tab pos="2581275" algn="l"/>
                <a:tab pos="3030538" algn="l"/>
                <a:tab pos="3479800" algn="l"/>
                <a:tab pos="3929063" algn="l"/>
                <a:tab pos="4378325" algn="l"/>
                <a:tab pos="4827588" algn="l"/>
                <a:tab pos="5276850" algn="l"/>
                <a:tab pos="5726113" algn="l"/>
                <a:tab pos="6175375" algn="l"/>
                <a:tab pos="6624638" algn="l"/>
                <a:tab pos="7073900" algn="l"/>
                <a:tab pos="7523163" algn="l"/>
                <a:tab pos="7972425" algn="l"/>
                <a:tab pos="8421688" algn="l"/>
                <a:tab pos="8870950" algn="l"/>
                <a:tab pos="9320213" algn="l"/>
              </a:tabLst>
              <a:defRPr>
                <a:solidFill>
                  <a:schemeClr val="bg1"/>
                </a:solidFill>
                <a:latin typeface="Arial" panose="020B0604020202020204" pitchFamily="34" charset="0"/>
                <a:cs typeface="Droid Sans Fallback" charset="0"/>
              </a:defRPr>
            </a:lvl9pPr>
          </a:lstStyle>
          <a:p>
            <a:pPr marL="0" indent="0" eaLnBrk="1" hangingPunct="1">
              <a:lnSpc>
                <a:spcPct val="100000"/>
              </a:lnSpc>
              <a:spcBef>
                <a:spcPts val="488"/>
              </a:spcBef>
              <a:buClr>
                <a:srgbClr val="8B8B8B"/>
              </a:buClr>
            </a:pPr>
            <a:r>
              <a:rPr lang="el-GR" altLang="en-US" sz="2400" dirty="0">
                <a:solidFill>
                  <a:srgbClr val="C00000"/>
                </a:solidFill>
                <a:latin typeface="Calibri" panose="020F0502020204030204" pitchFamily="34" charset="0"/>
              </a:rPr>
              <a:t>Διεισδυτικότητα ηλεκτρονίων στα </a:t>
            </a:r>
            <a:r>
              <a:rPr lang="en-US" altLang="en-US" sz="2400" dirty="0">
                <a:solidFill>
                  <a:srgbClr val="C00000"/>
                </a:solidFill>
                <a:latin typeface="Calibri" panose="020F0502020204030204" pitchFamily="34" charset="0"/>
              </a:rPr>
              <a:t>s </a:t>
            </a:r>
            <a:r>
              <a:rPr lang="el-GR" altLang="en-US" sz="2400" dirty="0">
                <a:solidFill>
                  <a:srgbClr val="C00000"/>
                </a:solidFill>
                <a:latin typeface="Calibri" panose="020F0502020204030204" pitchFamily="34" charset="0"/>
              </a:rPr>
              <a:t>τροχιακά..</a:t>
            </a:r>
            <a:endParaRPr lang="en-US" altLang="en-US" sz="2400" dirty="0">
              <a:solidFill>
                <a:srgbClr val="C00000"/>
              </a:solidFill>
              <a:latin typeface="Calibri" panose="020F0502020204030204" pitchFamily="34" charset="0"/>
            </a:endParaRPr>
          </a:p>
        </p:txBody>
      </p:sp>
    </p:spTree>
  </p:cSld>
  <p:clrMapOvr>
    <a:masterClrMapping/>
  </p:clrMapOvr>
  <p:transition spd="med"/>
</p:sld>
</file>

<file path=ppt/tags/tag1.xml><?xml version="1.0" encoding="utf-8"?>
<p:tagLst xmlns:a="http://schemas.openxmlformats.org/drawingml/2006/main" xmlns:r="http://schemas.openxmlformats.org/officeDocument/2006/relationships" xmlns:p="http://schemas.openxmlformats.org/presentationml/2006/main">
  <p:tag name="TIMING" val="|2.9|5.3|5.3|2.3|4.8"/>
</p:tagLst>
</file>

<file path=ppt/tags/tag10.xml><?xml version="1.0" encoding="utf-8"?>
<p:tagLst xmlns:a="http://schemas.openxmlformats.org/drawingml/2006/main" xmlns:r="http://schemas.openxmlformats.org/officeDocument/2006/relationships" xmlns:p="http://schemas.openxmlformats.org/presentationml/2006/main">
  <p:tag name="TIMING" val="|34.5"/>
</p:tagLst>
</file>

<file path=ppt/tags/tag11.xml><?xml version="1.0" encoding="utf-8"?>
<p:tagLst xmlns:a="http://schemas.openxmlformats.org/drawingml/2006/main" xmlns:r="http://schemas.openxmlformats.org/officeDocument/2006/relationships" xmlns:p="http://schemas.openxmlformats.org/presentationml/2006/main">
  <p:tag name="TIMING" val="|1|2.5|12.6"/>
</p:tagLst>
</file>

<file path=ppt/tags/tag12.xml><?xml version="1.0" encoding="utf-8"?>
<p:tagLst xmlns:a="http://schemas.openxmlformats.org/drawingml/2006/main" xmlns:r="http://schemas.openxmlformats.org/officeDocument/2006/relationships" xmlns:p="http://schemas.openxmlformats.org/presentationml/2006/main">
  <p:tag name="TIMING" val="|3.9|3.1|9.1|7.7|4|7.5"/>
</p:tagLst>
</file>

<file path=ppt/tags/tag13.xml><?xml version="1.0" encoding="utf-8"?>
<p:tagLst xmlns:a="http://schemas.openxmlformats.org/drawingml/2006/main" xmlns:r="http://schemas.openxmlformats.org/officeDocument/2006/relationships" xmlns:p="http://schemas.openxmlformats.org/presentationml/2006/main">
  <p:tag name="TIMING" val="|3.9|3.1|6.6|5.6"/>
</p:tagLst>
</file>

<file path=ppt/tags/tag2.xml><?xml version="1.0" encoding="utf-8"?>
<p:tagLst xmlns:a="http://schemas.openxmlformats.org/drawingml/2006/main" xmlns:r="http://schemas.openxmlformats.org/officeDocument/2006/relationships" xmlns:p="http://schemas.openxmlformats.org/presentationml/2006/main">
  <p:tag name="TIMING" val="|4.5|2.5|0.3|1.3|0.8|0.6|1.4|0.6|2|0.3|0.1"/>
</p:tagLst>
</file>

<file path=ppt/tags/tag3.xml><?xml version="1.0" encoding="utf-8"?>
<p:tagLst xmlns:a="http://schemas.openxmlformats.org/drawingml/2006/main" xmlns:r="http://schemas.openxmlformats.org/officeDocument/2006/relationships" xmlns:p="http://schemas.openxmlformats.org/presentationml/2006/main">
  <p:tag name="TIMING" val="|13.3|1.9|4"/>
</p:tagLst>
</file>

<file path=ppt/tags/tag4.xml><?xml version="1.0" encoding="utf-8"?>
<p:tagLst xmlns:a="http://schemas.openxmlformats.org/drawingml/2006/main" xmlns:r="http://schemas.openxmlformats.org/officeDocument/2006/relationships" xmlns:p="http://schemas.openxmlformats.org/presentationml/2006/main">
  <p:tag name="TIMING" val="|34.5"/>
</p:tagLst>
</file>

<file path=ppt/tags/tag5.xml><?xml version="1.0" encoding="utf-8"?>
<p:tagLst xmlns:a="http://schemas.openxmlformats.org/drawingml/2006/main" xmlns:r="http://schemas.openxmlformats.org/officeDocument/2006/relationships" xmlns:p="http://schemas.openxmlformats.org/presentationml/2006/main">
  <p:tag name="TIMING" val="|1|2.5|12.6"/>
</p:tagLst>
</file>

<file path=ppt/tags/tag6.xml><?xml version="1.0" encoding="utf-8"?>
<p:tagLst xmlns:a="http://schemas.openxmlformats.org/drawingml/2006/main" xmlns:r="http://schemas.openxmlformats.org/officeDocument/2006/relationships" xmlns:p="http://schemas.openxmlformats.org/presentationml/2006/main">
  <p:tag name="TIMING" val="|3.9|3.1|9.1|7.7|4|7.5"/>
</p:tagLst>
</file>

<file path=ppt/tags/tag7.xml><?xml version="1.0" encoding="utf-8"?>
<p:tagLst xmlns:a="http://schemas.openxmlformats.org/drawingml/2006/main" xmlns:r="http://schemas.openxmlformats.org/officeDocument/2006/relationships" xmlns:p="http://schemas.openxmlformats.org/presentationml/2006/main">
  <p:tag name="TIMING" val="|3.9|3.1|6.6|5.6"/>
</p:tagLst>
</file>

<file path=ppt/tags/tag8.xml><?xml version="1.0" encoding="utf-8"?>
<p:tagLst xmlns:a="http://schemas.openxmlformats.org/drawingml/2006/main" xmlns:r="http://schemas.openxmlformats.org/officeDocument/2006/relationships" xmlns:p="http://schemas.openxmlformats.org/presentationml/2006/main">
  <p:tag name="TIMING" val="|4.5|2.5|0.3|1.3|0.8|0.6|1.4|0.6|2|0.3|0.1"/>
</p:tagLst>
</file>

<file path=ppt/tags/tag9.xml><?xml version="1.0" encoding="utf-8"?>
<p:tagLst xmlns:a="http://schemas.openxmlformats.org/drawingml/2006/main" xmlns:r="http://schemas.openxmlformats.org/officeDocument/2006/relationships" xmlns:p="http://schemas.openxmlformats.org/presentationml/2006/main">
  <p:tag name="TIMING" val="|13.3|1.9|4"/>
</p:tagLst>
</file>

<file path=ppt/theme/theme1.xml><?xml version="1.0" encoding="utf-8"?>
<a:theme xmlns:a="http://schemas.openxmlformats.org/drawingml/2006/main" name="Office Theme">
  <a:themeElements>
    <a:clrScheme name="Office Them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14337</TotalTime>
  <Words>15978</Words>
  <Application>Microsoft Office PowerPoint</Application>
  <PresentationFormat>On-screen Show (4:3)</PresentationFormat>
  <Paragraphs>1553</Paragraphs>
  <Slides>210</Slides>
  <Notes>194</Notes>
  <HiddenSlides>0</HiddenSlides>
  <MMClips>0</MMClips>
  <ScaleCrop>false</ScaleCrop>
  <HeadingPairs>
    <vt:vector size="8" baseType="variant">
      <vt:variant>
        <vt:lpstr>Fonts Used</vt:lpstr>
      </vt:variant>
      <vt:variant>
        <vt:i4>20</vt:i4>
      </vt:variant>
      <vt:variant>
        <vt:lpstr>Theme</vt:lpstr>
      </vt:variant>
      <vt:variant>
        <vt:i4>1</vt:i4>
      </vt:variant>
      <vt:variant>
        <vt:lpstr>Embedded OLE Servers</vt:lpstr>
      </vt:variant>
      <vt:variant>
        <vt:i4>0</vt:i4>
      </vt:variant>
      <vt:variant>
        <vt:lpstr>Slide Titles</vt:lpstr>
      </vt:variant>
      <vt:variant>
        <vt:i4>210</vt:i4>
      </vt:variant>
    </vt:vector>
  </HeadingPairs>
  <TitlesOfParts>
    <vt:vector size="231" baseType="lpstr">
      <vt:lpstr>PT Sans</vt:lpstr>
      <vt:lpstr>Roboto</vt:lpstr>
      <vt:lpstr>Arial Black</vt:lpstr>
      <vt:lpstr>Helvetica Neue</vt:lpstr>
      <vt:lpstr>-apple-system</vt:lpstr>
      <vt:lpstr>MathJax_Math-italic</vt:lpstr>
      <vt:lpstr>Arial</vt:lpstr>
      <vt:lpstr>Lato</vt:lpstr>
      <vt:lpstr>TimesNewRomanPS-BoldMT</vt:lpstr>
      <vt:lpstr>Symbol</vt:lpstr>
      <vt:lpstr>Wingdings</vt:lpstr>
      <vt:lpstr>Google Sans</vt:lpstr>
      <vt:lpstr>Times</vt:lpstr>
      <vt:lpstr>Linux Libertine</vt:lpstr>
      <vt:lpstr>Tahoma</vt:lpstr>
      <vt:lpstr>MathJax_Main</vt:lpstr>
      <vt:lpstr>Times New Roman</vt:lpstr>
      <vt:lpstr>Brunel-Deck-Semibold</vt:lpstr>
      <vt:lpstr>Calibri</vt:lpstr>
      <vt:lpstr>Benton</vt:lpstr>
      <vt:lpstr>Office Theme</vt:lpstr>
      <vt:lpstr>PowerPoint Presentation</vt:lpstr>
      <vt:lpstr>Ιατρική Χημεία</vt:lpstr>
      <vt:lpstr>Ιατρική Χημεία</vt:lpstr>
      <vt:lpstr>Άτομα και Μόρια</vt:lpstr>
      <vt:lpstr>PowerPoint Presentation</vt:lpstr>
      <vt:lpstr>PowerPoint Presentation</vt:lpstr>
      <vt:lpstr>PowerPoint Presentation</vt:lpstr>
      <vt:lpstr>PowerPoint Presentation</vt:lpstr>
      <vt:lpstr>PowerPoint Presentation</vt:lpstr>
      <vt:lpstr>Η σπουδαιότητα των αρχών της Χημείας:   Ουσιώδεις ιδιότητες για την μελέτη της ανόργανης , οργανικής χημείας, βιοχημείας, βιολογίας\(επιστήμες ζωής)</vt:lpstr>
      <vt:lpstr>Η σπουδαιότητα των αρχών της Χημείας:  Παραδείγματα</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Το ισχύον μοντέλο του ατόμου:</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Η συμπεριφορά του μικροσκοπικού</vt:lpstr>
      <vt:lpstr>Μια Θεωρία που Εξηγεί την Συμπεριφορά του Ηλεκτρονίου</vt:lpstr>
      <vt:lpstr>PowerPoint Presentation</vt:lpstr>
      <vt:lpstr>Η Φύση του Φωτός η Κυματική του Φύση</vt:lpstr>
      <vt:lpstr>Tαχύτητα Μεταφοράς Ενέργειας</vt:lpstr>
      <vt:lpstr>Η Ηλεκτρομαγνητική Ακτινοβολία</vt:lpstr>
      <vt:lpstr>Τα Χαρακτηριστικά των Κυμάτων</vt:lpstr>
      <vt:lpstr>Τα Χαρακτηριστικά του Κύματος</vt:lpstr>
      <vt:lpstr>Τα Χαρακτηριστικά του Κύματος</vt:lpstr>
      <vt:lpstr>Η Σχέση μεταξύ Μήκους Κύματος και Συχνότητος</vt:lpstr>
      <vt:lpstr>Το Χρώμα</vt:lpstr>
      <vt:lpstr>Πλάτος και Μήκος</vt:lpstr>
      <vt:lpstr>Το φάσμα της Ηλεκτρομαγνητικής Ακτινοβολίας</vt:lpstr>
      <vt:lpstr>Το φασμα το λευκού φωτός είναι ένα συνεχές φάσμα</vt:lpstr>
      <vt:lpstr>Το Ηλεκτρομαγνητικό Φάσμα</vt:lpstr>
      <vt:lpstr>Συμβολή</vt:lpstr>
      <vt:lpstr>Συμβολή</vt:lpstr>
      <vt:lpstr>Περίθλαση</vt:lpstr>
      <vt:lpstr>Περίθλαση</vt:lpstr>
      <vt:lpstr>H ΔΙΤΤΗ ΦΥΣΗ ΚΥΜΑ-ΣΩΜΑΤΙΔΙΟ ΤΗΣ ΥΛΗΣ ΚΑΙ ΑΚΤΙΝΟΒΟΛΙΑΣ</vt:lpstr>
      <vt:lpstr>Η σωματιδιακή φύση του φωτός Το Φωτοηλεκτρικό Φαινόμενο</vt:lpstr>
      <vt:lpstr>Η σωματιδιακή φύση του φωτός</vt:lpstr>
      <vt:lpstr>Το Φωτοηλεκτρικό Φαινόμενο</vt:lpstr>
      <vt:lpstr>Τα αποσπώμενα ηλεκτρόνια</vt:lpstr>
      <vt:lpstr>Σχέση μεταξύ συχνότητος φωτός και κινητικής ενέργειας των εξσφεδονιζόμενων ηλεκτρονίων</vt:lpstr>
      <vt:lpstr>H κινητική ενέργεια των εκπεμπόμενων φωτοηλεκτρονίων αυξάνεται με το πλάτος του φωτός</vt:lpstr>
      <vt:lpstr>Η επεξήγηση από τον Einstein</vt:lpstr>
      <vt:lpstr>Η ΟΡΜΗ ΤΟΥ ΦΩΤΟΝΙΟΥ </vt:lpstr>
      <vt:lpstr>PowerPoint Presentation</vt:lpstr>
      <vt:lpstr>Η ύλη ως κύμα</vt:lpstr>
      <vt:lpstr>H κυματική φύση του ηλεκτρονίου</vt:lpstr>
      <vt:lpstr>Η Κυματική συμπεριφορά των Ηλεκτρονίων</vt:lpstr>
      <vt:lpstr>Από τον Bohr…στην εξίσωση Schrödinger </vt:lpstr>
      <vt:lpstr>Το άτομο του Η του Bohr</vt:lpstr>
      <vt:lpstr>H ΒΑΣΙΚΗ ΙΔΕA:  Οι ενέργειες σύνδεσης είναι κβαντισμένες</vt:lpstr>
      <vt:lpstr>Κύρια ενεργειακά επίπεδα στο Η</vt:lpstr>
      <vt:lpstr>Ενέργεια ιονισμού ΙΕ=-Εn=1</vt:lpstr>
      <vt:lpstr>Ηλεκτρονικές Μεταπτώσεις</vt:lpstr>
      <vt:lpstr>Πρόβλεψη του Φάσματος του Υδρογόνου</vt:lpstr>
      <vt:lpstr>Φάσμα Εκπομπής</vt:lpstr>
      <vt:lpstr>Ενεργειακές Μεταπτώσιες του Υδρογόνου</vt:lpstr>
      <vt:lpstr>  Eπαλήθευση των ενεργειακών επιπέδων του Η ΕΚΠΟΜΠΗ ΦΩΤΟΝΙΟΥ Εκπομπή φωτονίου συμβαίνει όταν ένα διεγερμένο άτομο Η μεταπίπτει σε χαμηλότερη ενεργειακά κατάσταση ΔΕ=hν=Εinitial-Efinal   v=ΔE/h  </vt:lpstr>
      <vt:lpstr>Οι γραμμές προκύπτουν από ηλεκτρονικές μεταπτώσεις στο n=2 Oι συχνότητες μπορούν να υπολογισθούν από Ε=hν </vt:lpstr>
      <vt:lpstr>Συμπληρωματικές Ιδιότητες</vt:lpstr>
      <vt:lpstr>Η Αρχή της Αβεβαιότητος</vt:lpstr>
      <vt:lpstr>Προσδιοριστία vs. Απροσδιοριστία</vt:lpstr>
      <vt:lpstr>Πορεία  vs. Πιθανότητα</vt:lpstr>
      <vt:lpstr>I. Κυματοσυναρτήσεις (τροχιακά) για το άτομο του υδρογόνου (HΨ=EΨ)  II. Σχήματα – κυματοσυναρτήσεις του ατόμου του Η: s τροχιακά  III. Κατανομές Ακτινικής Πιθανότητας</vt:lpstr>
      <vt:lpstr>I. Κυματοσυναρτήσεις (τροχιακά) για το άτομο του υδρογόνου (HΨ=EΨ)  II. Σχήματα – κυματοσυναρτήσεις του ατόμου του Η: s τροχιακά  III. Κατανομές Ακτινικής Πιθανότητας</vt:lpstr>
      <vt:lpstr>Η ΕΞΙΣΩΣΗ  SCHRÖDINGER</vt:lpstr>
      <vt:lpstr>Το άτομο του Η</vt:lpstr>
      <vt:lpstr>Ενέργεια Ηλεκτρονίου Εξίσωση Schrödinger</vt:lpstr>
      <vt:lpstr>PowerPoint Presentation</vt:lpstr>
      <vt:lpstr>Το άτομο του Η</vt:lpstr>
      <vt:lpstr>I. Οι κυματοσυναρτήσεις για το άτομο του υδρογόνου</vt:lpstr>
      <vt:lpstr>Ο Κύριος Κβαντικός Αριθμός n</vt:lpstr>
      <vt:lpstr>Κυματοσυνάρτηση, ψ 3  Κβαντικοί αριθμοί απαιτούνται για να περιγράψουν μια κυματοσυνάρτηση σε 3D </vt:lpstr>
      <vt:lpstr>Για να περιγράψουμε πλήρως ένα τροχιακό, χρειαζόμαστε και τους τρεις κβαντικούς αριθμούς: Ψnlm(r,θ,φ) για το Η </vt:lpstr>
      <vt:lpstr>PowerPoint Presentation</vt:lpstr>
      <vt:lpstr>Για το άτομο του Η τροχιακά με το ίδιο n είναι εκφυλισμένα</vt:lpstr>
      <vt:lpstr>I. Κυματοσυναρτήσεις (τροχιακά) για το άτομο του υδρογόνου (HΨ=EΨ)  II. Σχήματα – κυματοσυναρτήσεις του ατόμου του Η: s τροχιακά  III. Κατανομές Ακτινικής Πιθανότητας</vt:lpstr>
      <vt:lpstr>s τροχιακά</vt:lpstr>
      <vt:lpstr>Συνάρτηση της Πιθανότητας Πυκνότητας</vt:lpstr>
      <vt:lpstr>Σχεδιαγράμματα πυκνότητας πιθανότητας των s τροχιακών: η πυκνότητα των κουκκίδων παριστά την πυκνότητα πιθανότητας</vt:lpstr>
      <vt:lpstr>H έννοια του κόμβου..</vt:lpstr>
      <vt:lpstr>I. Κυματοσυναρτήσεις (τροχιακά) για το άτομο του υδρογόνου (HΨ=EΨ)  II. Σχήματα – κυματοσυναρτήσεις του ατόμου του Η: s τροχιακά  III. Κατανομές Ακτινικής Πιθανότητας</vt:lpstr>
      <vt:lpstr> Κατανομές ακτινικής πιθανότητας (RPD) για  S-τροχιακά</vt:lpstr>
      <vt:lpstr>Κατανομή ακτινικής πιθανότητας για το 1s τροχιακό</vt:lpstr>
      <vt:lpstr>PowerPoint Presentation</vt:lpstr>
      <vt:lpstr> S –τροχιακά του Η (RPD/r RPD= 4πr2 Ψ2 dr </vt:lpstr>
      <vt:lpstr>Τα Σχήματα των Ατομικών Τροχιακών</vt:lpstr>
      <vt:lpstr>l = 0, το τροχιακό  s </vt:lpstr>
      <vt:lpstr>PowerPoint Presentation</vt:lpstr>
      <vt:lpstr>PowerPoint Presentation</vt:lpstr>
      <vt:lpstr>Υπενθύμιση οι σφαιρικές πολικές συντεταγμένες</vt:lpstr>
      <vt:lpstr>PowerPoint Presentation</vt:lpstr>
      <vt:lpstr>PowerPoint Presentation</vt:lpstr>
      <vt:lpstr>Συνέχεια..</vt:lpstr>
      <vt:lpstr>Σχεδιαγράμματα κατανομών ακτινικής πιθανότητας</vt:lpstr>
      <vt:lpstr>Ερμηνεία των RPD σχεδιαγραμμάτων</vt:lpstr>
      <vt:lpstr>PowerPoint Presentation</vt:lpstr>
      <vt:lpstr>PowerPoint Presentation</vt:lpstr>
      <vt:lpstr>τροχιακό (n, l, ml)  ηλεκτρόνιο(n, l, ml, ms). </vt:lpstr>
      <vt:lpstr>Η απαγορευτική αρχή του Pauli</vt:lpstr>
      <vt:lpstr>l = 1, p τροχιακά</vt:lpstr>
      <vt:lpstr>p τροχιακά</vt:lpstr>
      <vt:lpstr>l = 2, d τροχιακά</vt:lpstr>
      <vt:lpstr>d τροχιακά</vt:lpstr>
      <vt:lpstr>l = 3, f τροχιακά</vt:lpstr>
      <vt:lpstr>f orbitals</vt:lpstr>
      <vt:lpstr>1s 2p 3d 4f τροχιακά</vt:lpstr>
      <vt:lpstr>07_UNT01.JPG</vt:lpstr>
      <vt:lpstr>Ενεργειακές στιβάδες και υποστιβάδες</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 συνάρτηση της ακτινικής κατανομής δείχνει ότι το 4s τροχιακό διεισδύει στο 3d, και επομένως ένα ηλεκτρόνιο στο 4s τροχιακό δύναται αμφότερα να είναι και πλησιέστερα και μακρύτερα από τον πυρήνα από ότι ένα 3d τροχιακό…</vt:lpstr>
      <vt:lpstr>PowerPoint Presentation</vt:lpstr>
      <vt:lpstr>PowerPoint Presentation</vt:lpstr>
      <vt:lpstr>PowerPoint Presentation</vt:lpstr>
      <vt:lpstr>PowerPoint Presentation</vt:lpstr>
      <vt:lpstr>PowerPoint Presentation</vt:lpstr>
      <vt:lpstr>Προάσπιση:Πως τα εσωτερικά ηλεκτρόνια μπορούν να “προστατεύσουν” τα εξωτερικά ηλεκτρόνια από το πυρηνικό φορτίο</vt:lpstr>
      <vt:lpstr>PowerPoint Presentation</vt:lpstr>
      <vt:lpstr>PowerPoint Presentation</vt:lpstr>
      <vt:lpstr>PowerPoint Presentation</vt:lpstr>
      <vt:lpstr>PowerPoint Presentation</vt:lpstr>
      <vt:lpstr>PowerPoint Presentation</vt:lpstr>
      <vt:lpstr>PowerPoint Presentation</vt:lpstr>
      <vt:lpstr>Tα είδη των στοιχείων, μέταλλα, αμέταλλα ή μεταλλοειδή.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Ποια η διαφορά ηλεκτρονικής συγγένειας και ηλεκτραρνητικότητας?</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 συνάρτηση της ακτινικής κατανομής δείχνει ότι το 4s τροχιακό διεισδύει στο 3d, και επομένως ένα ηλεκτρόνιο στο 4s τροχιακό δύναται αμφότερα να είναι και πλησιέστερα και μακρύτερα από τον πυρήνα από ότι ένα 3d τροχιακό…</vt:lpstr>
      <vt:lpstr>PowerPoint Presentation</vt:lpstr>
      <vt:lpstr>PowerPoint Presentation</vt:lpstr>
      <vt:lpstr>PowerPoint Presentation</vt:lpstr>
      <vt:lpstr>PowerPoint Presentation</vt:lpstr>
      <vt:lpstr>PowerPoint Presentation</vt:lpstr>
      <vt:lpstr>Προάσπιση:Πως τα εσωτερικά ηλεκτρόνια μπορούν να “προστατεύσουν” τα εξωτερικά ηλεκτρόνια από το πυρηνικό φορτίο</vt:lpstr>
      <vt:lpstr>PowerPoint Presentation</vt:lpstr>
      <vt:lpstr>PowerPoint Presentation</vt:lpstr>
      <vt:lpstr>PowerPoint Presentation</vt:lpstr>
      <vt:lpstr>PowerPoint Presentation</vt:lpstr>
      <vt:lpstr>PowerPoint Presentation</vt:lpstr>
      <vt:lpstr>PowerPoint Presentation</vt:lpstr>
      <vt:lpstr>Tα είδη των στοιχείων, μέταλλα, αμέταλλα ή μεταλλοειδή.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Ποια η διαφορά ηλεκτρονικής συγγένειας και ηλεκτραρνητικότητας?</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Adamopoulos, Christos</dc:creator>
  <cp:lastModifiedBy>Christos Adamopoulos</cp:lastModifiedBy>
  <cp:revision>28</cp:revision>
  <dcterms:created xsi:type="dcterms:W3CDTF">2023-06-22T18:56:14Z</dcterms:created>
  <dcterms:modified xsi:type="dcterms:W3CDTF">2023-10-16T13:12:26Z</dcterms:modified>
  <cp:contentStatus>Final</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MarkAsFinal">
    <vt:bool>true</vt:bool>
  </property>
</Properties>
</file>